
<file path=[Content_Types].xml><?xml version="1.0" encoding="utf-8"?>
<Types xmlns="http://schemas.openxmlformats.org/package/2006/content-types">
  <Default Extension="jpeg" ContentType="image/jpeg"/>
  <Default Extension="jpg" ContentType="image/png"/>
  <Default Extension="mp3" ContentType="audio/m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media/image3.jpg" ContentType="image/jpeg"/>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media/image15.jpg" ContentType="image/jpeg"/>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80" r:id="rId2"/>
    <p:sldId id="257" r:id="rId3"/>
    <p:sldId id="259" r:id="rId4"/>
    <p:sldId id="264" r:id="rId5"/>
    <p:sldId id="266" r:id="rId6"/>
    <p:sldId id="267" r:id="rId7"/>
    <p:sldId id="265" r:id="rId8"/>
    <p:sldId id="260" r:id="rId9"/>
    <p:sldId id="268" r:id="rId10"/>
    <p:sldId id="270" r:id="rId11"/>
    <p:sldId id="271" r:id="rId12"/>
    <p:sldId id="272" r:id="rId13"/>
    <p:sldId id="261" r:id="rId14"/>
    <p:sldId id="269" r:id="rId15"/>
    <p:sldId id="273" r:id="rId16"/>
    <p:sldId id="274" r:id="rId17"/>
    <p:sldId id="275" r:id="rId18"/>
    <p:sldId id="262" r:id="rId19"/>
    <p:sldId id="276" r:id="rId20"/>
    <p:sldId id="277" r:id="rId21"/>
    <p:sldId id="278" r:id="rId22"/>
    <p:sldId id="279" r:id="rId23"/>
    <p:sldId id="258" r:id="rId24"/>
    <p:sldId id="263" r:id="rId25"/>
    <p:sldId id="313" r:id="rId26"/>
  </p:sldIdLst>
  <p:sldSz cx="12192000" cy="685800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81"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38D9A"/>
    <a:srgbClr val="46B69F"/>
    <a:srgbClr val="E9E9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showGuides="1">
      <p:cViewPr varScale="1">
        <p:scale>
          <a:sx n="111" d="100"/>
          <a:sy n="111" d="100"/>
        </p:scale>
        <p:origin x="456" y="96"/>
      </p:cViewPr>
      <p:guideLst>
        <p:guide orient="horz" pos="981"/>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image" Target="../media/image6.png"/><Relationship Id="rId2" Type="http://schemas.microsoft.com/office/2011/relationships/chartColorStyle" Target="colors1.xml"/><Relationship Id="rId1" Type="http://schemas.microsoft.com/office/2011/relationships/chartStyle" Target="style1.xml"/><Relationship Id="rId6" Type="http://schemas.openxmlformats.org/officeDocument/2006/relationships/package" Target="../embeddings/Microsoft_Excel_Worksheet.xlsx"/><Relationship Id="rId5" Type="http://schemas.openxmlformats.org/officeDocument/2006/relationships/image" Target="../media/image5.png"/><Relationship Id="rId4" Type="http://schemas.openxmlformats.org/officeDocument/2006/relationships/image" Target="../media/image3.jpg"/></Relationships>
</file>

<file path=ppt/charts/_rels/chart2.xml.rels><?xml version="1.0" encoding="UTF-8" standalone="yes"?>
<Relationships xmlns="http://schemas.openxmlformats.org/package/2006/relationships"><Relationship Id="rId8" Type="http://schemas.openxmlformats.org/officeDocument/2006/relationships/package" Target="../embeddings/Microsoft_Excel_Worksheet1.xlsx"/><Relationship Id="rId3" Type="http://schemas.openxmlformats.org/officeDocument/2006/relationships/image" Target="../media/image3.jpg"/><Relationship Id="rId7" Type="http://schemas.openxmlformats.org/officeDocument/2006/relationships/image" Target="../media/image6.png"/><Relationship Id="rId2" Type="http://schemas.microsoft.com/office/2011/relationships/chartColorStyle" Target="colors2.xml"/><Relationship Id="rId1" Type="http://schemas.microsoft.com/office/2011/relationships/chartStyle" Target="style2.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5.png"/></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a:stretch>
            </a:blipFill>
            <a:ln>
              <a:noFill/>
            </a:ln>
            <a:effectLst/>
          </c:spPr>
          <c:invertIfNegative val="0"/>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2325-49C5-B5CC-DB4ECAF12B96}"/>
            </c:ext>
          </c:extLst>
        </c:ser>
        <c:ser>
          <c:idx val="1"/>
          <c:order val="1"/>
          <c:tx>
            <c:strRef>
              <c:f>Sheet1!$C$1</c:f>
              <c:strCache>
                <c:ptCount val="1"/>
                <c:pt idx="0">
                  <c:v>系列 2</c:v>
                </c:pt>
              </c:strCache>
            </c:strRef>
          </c:tx>
          <c:spPr>
            <a:blipFill dpi="0" rotWithShape="1">
              <a:blip xmlns:r="http://schemas.openxmlformats.org/officeDocument/2006/relationships" r:embed="rId4">
                <a:extLst>
                  <a:ext uri="{28A0092B-C50C-407E-A947-70E740481C1C}">
                    <a14:useLocalDpi xmlns:a14="http://schemas.microsoft.com/office/drawing/2010/main" val="0"/>
                  </a:ext>
                </a:extLst>
              </a:blip>
              <a:srcRect/>
              <a:stretch>
                <a:fillRect/>
              </a:stretch>
            </a:blipFill>
            <a:ln>
              <a:noFill/>
            </a:ln>
            <a:effectLst/>
          </c:spPr>
          <c:invertIfNegative val="0"/>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2325-49C5-B5CC-DB4ECAF12B96}"/>
            </c:ext>
          </c:extLst>
        </c:ser>
        <c:ser>
          <c:idx val="2"/>
          <c:order val="2"/>
          <c:tx>
            <c:strRef>
              <c:f>Sheet1!$D$1</c:f>
              <c:strCache>
                <c:ptCount val="1"/>
                <c:pt idx="0">
                  <c:v>系列 3</c:v>
                </c:pt>
              </c:strCache>
            </c:strRef>
          </c:tx>
          <c:spPr>
            <a:blipFill dpi="0" rotWithShape="1">
              <a:blip xmlns:r="http://schemas.openxmlformats.org/officeDocument/2006/relationships" r:embed="rId5">
                <a:extLst>
                  <a:ext uri="{28A0092B-C50C-407E-A947-70E740481C1C}">
                    <a14:useLocalDpi xmlns:a14="http://schemas.microsoft.com/office/drawing/2010/main" val="0"/>
                  </a:ext>
                </a:extLst>
              </a:blip>
              <a:srcRect/>
              <a:stretch>
                <a:fillRect/>
              </a:stretch>
            </a:blipFill>
            <a:ln>
              <a:noFill/>
            </a:ln>
            <a:effectLst/>
          </c:spPr>
          <c:invertIfNegative val="0"/>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2325-49C5-B5CC-DB4ECAF12B96}"/>
            </c:ext>
          </c:extLst>
        </c:ser>
        <c:dLbls>
          <c:showLegendKey val="0"/>
          <c:showVal val="0"/>
          <c:showCatName val="0"/>
          <c:showSerName val="0"/>
          <c:showPercent val="0"/>
          <c:showBubbleSize val="0"/>
        </c:dLbls>
        <c:gapWidth val="219"/>
        <c:overlap val="-27"/>
        <c:axId val="863787768"/>
        <c:axId val="863787376"/>
      </c:barChart>
      <c:catAx>
        <c:axId val="863787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幼圆" panose="02010509060101010101" pitchFamily="49" charset="-122"/>
                <a:ea typeface="幼圆" panose="02010509060101010101" pitchFamily="49" charset="-122"/>
                <a:cs typeface="+mn-cs"/>
              </a:defRPr>
            </a:pPr>
            <a:endParaRPr lang="zh-CN"/>
          </a:p>
        </c:txPr>
        <c:crossAx val="863787376"/>
        <c:crosses val="autoZero"/>
        <c:auto val="1"/>
        <c:lblAlgn val="ctr"/>
        <c:lblOffset val="100"/>
        <c:noMultiLvlLbl val="0"/>
      </c:catAx>
      <c:valAx>
        <c:axId val="8637873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8637877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zh-CN"/>
    </a:p>
  </c:txPr>
  <c:externalData r:id="rId6">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ofPieChart>
        <c:ofPieType val="pie"/>
        <c:varyColors val="1"/>
        <c:ser>
          <c:idx val="0"/>
          <c:order val="0"/>
          <c:tx>
            <c:strRef>
              <c:f>Sheet1!$B$1</c:f>
              <c:strCache>
                <c:ptCount val="1"/>
                <c:pt idx="0">
                  <c:v>销售额</c:v>
                </c:pt>
              </c:strCache>
            </c:strRef>
          </c:tx>
          <c:dPt>
            <c:idx val="0"/>
            <c:bubble3D val="0"/>
            <c: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a:stretch>
              </a:blipFill>
              <a:ln w="19050">
                <a:solidFill>
                  <a:schemeClr val="lt1"/>
                </a:solidFill>
              </a:ln>
              <a:effectLst/>
            </c:spPr>
            <c:extLst>
              <c:ext xmlns:c16="http://schemas.microsoft.com/office/drawing/2014/chart" uri="{C3380CC4-5D6E-409C-BE32-E72D297353CC}">
                <c16:uniqueId val="{00000001-B58D-4C78-ADB2-41B2F3265A83}"/>
              </c:ext>
            </c:extLst>
          </c:dPt>
          <c:dPt>
            <c:idx val="1"/>
            <c:bubble3D val="0"/>
            <c:spPr>
              <a:blipFill dpi="0" rotWithShape="1">
                <a:blip xmlns:r="http://schemas.openxmlformats.org/officeDocument/2006/relationships" r:embed="rId4">
                  <a:extLst>
                    <a:ext uri="{28A0092B-C50C-407E-A947-70E740481C1C}">
                      <a14:useLocalDpi xmlns:a14="http://schemas.microsoft.com/office/drawing/2010/main" val="0"/>
                    </a:ext>
                  </a:extLst>
                </a:blip>
                <a:srcRect/>
                <a:stretch>
                  <a:fillRect/>
                </a:stretch>
              </a:blipFill>
              <a:ln w="19050">
                <a:solidFill>
                  <a:schemeClr val="lt1"/>
                </a:solidFill>
              </a:ln>
              <a:effectLst/>
            </c:spPr>
            <c:extLst>
              <c:ext xmlns:c16="http://schemas.microsoft.com/office/drawing/2014/chart" uri="{C3380CC4-5D6E-409C-BE32-E72D297353CC}">
                <c16:uniqueId val="{00000003-B58D-4C78-ADB2-41B2F3265A83}"/>
              </c:ext>
            </c:extLst>
          </c:dPt>
          <c:dPt>
            <c:idx val="2"/>
            <c:bubble3D val="0"/>
            <c:spPr>
              <a:blipFill dpi="0" rotWithShape="1">
                <a:blip xmlns:r="http://schemas.openxmlformats.org/officeDocument/2006/relationships" r:embed="rId5">
                  <a:extLst>
                    <a:ext uri="{28A0092B-C50C-407E-A947-70E740481C1C}">
                      <a14:useLocalDpi xmlns:a14="http://schemas.microsoft.com/office/drawing/2010/main" val="0"/>
                    </a:ext>
                  </a:extLst>
                </a:blip>
                <a:srcRect/>
                <a:stretch>
                  <a:fillRect/>
                </a:stretch>
              </a:blipFill>
              <a:ln w="19050">
                <a:solidFill>
                  <a:schemeClr val="lt1"/>
                </a:solidFill>
              </a:ln>
              <a:effectLst/>
            </c:spPr>
            <c:extLst>
              <c:ext xmlns:c16="http://schemas.microsoft.com/office/drawing/2014/chart" uri="{C3380CC4-5D6E-409C-BE32-E72D297353CC}">
                <c16:uniqueId val="{00000005-B58D-4C78-ADB2-41B2F3265A83}"/>
              </c:ext>
            </c:extLst>
          </c:dPt>
          <c:dPt>
            <c:idx val="3"/>
            <c:bubble3D val="0"/>
            <c:spPr>
              <a:blipFill dpi="0" rotWithShape="1">
                <a:blip xmlns:r="http://schemas.openxmlformats.org/officeDocument/2006/relationships" r:embed="rId6">
                  <a:extLst>
                    <a:ext uri="{28A0092B-C50C-407E-A947-70E740481C1C}">
                      <a14:useLocalDpi xmlns:a14="http://schemas.microsoft.com/office/drawing/2010/main" val="0"/>
                    </a:ext>
                  </a:extLst>
                </a:blip>
                <a:srcRect/>
                <a:stretch>
                  <a:fillRect/>
                </a:stretch>
              </a:blipFill>
              <a:ln w="19050">
                <a:solidFill>
                  <a:schemeClr val="lt1"/>
                </a:solidFill>
              </a:ln>
              <a:effectLst/>
            </c:spPr>
            <c:extLst>
              <c:ext xmlns:c16="http://schemas.microsoft.com/office/drawing/2014/chart" uri="{C3380CC4-5D6E-409C-BE32-E72D297353CC}">
                <c16:uniqueId val="{00000007-B58D-4C78-ADB2-41B2F3265A83}"/>
              </c:ext>
            </c:extLst>
          </c:dPt>
          <c:dPt>
            <c:idx val="4"/>
            <c:bubble3D val="0"/>
            <c:spPr>
              <a:blipFill dpi="0" rotWithShape="1">
                <a:blip xmlns:r="http://schemas.openxmlformats.org/officeDocument/2006/relationships" r:embed="rId7">
                  <a:extLst>
                    <a:ext uri="{28A0092B-C50C-407E-A947-70E740481C1C}">
                      <a14:useLocalDpi xmlns:a14="http://schemas.microsoft.com/office/drawing/2010/main" val="0"/>
                    </a:ext>
                  </a:extLst>
                </a:blip>
                <a:srcRect/>
                <a:stretch>
                  <a:fillRect/>
                </a:stretch>
              </a:blipFill>
              <a:ln w="19050">
                <a:solidFill>
                  <a:schemeClr val="lt1"/>
                </a:solidFill>
              </a:ln>
              <a:effectLst/>
            </c:spPr>
            <c:extLst>
              <c:ext xmlns:c16="http://schemas.microsoft.com/office/drawing/2014/chart" uri="{C3380CC4-5D6E-409C-BE32-E72D297353CC}">
                <c16:uniqueId val="{00000009-B58D-4C78-ADB2-41B2F3265A83}"/>
              </c:ext>
            </c:extLst>
          </c:dPt>
          <c:cat>
            <c:strRef>
              <c:f>Sheet1!$A$2:$A$5</c:f>
              <c:strCache>
                <c:ptCount val="4"/>
                <c:pt idx="0">
                  <c:v>第一季度</c:v>
                </c:pt>
                <c:pt idx="1">
                  <c:v>第二季度</c:v>
                </c:pt>
                <c:pt idx="2">
                  <c:v>第三季度</c:v>
                </c:pt>
                <c:pt idx="3">
                  <c:v>第四季度</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A-B58D-4C78-ADB2-41B2F3265A83}"/>
            </c:ext>
          </c:extLst>
        </c:ser>
        <c:dLbls>
          <c:showLegendKey val="0"/>
          <c:showVal val="0"/>
          <c:showCatName val="0"/>
          <c:showSerName val="0"/>
          <c:showPercent val="0"/>
          <c:showBubbleSize val="0"/>
          <c:showLeaderLines val="1"/>
        </c:dLbls>
        <c:gapWidth val="100"/>
        <c:secondPieSize val="75"/>
        <c:serLines>
          <c:spPr>
            <a:ln w="9525" cap="flat" cmpd="sng" algn="ctr">
              <a:solidFill>
                <a:schemeClr val="tx1">
                  <a:lumMod val="35000"/>
                  <a:lumOff val="65000"/>
                </a:schemeClr>
              </a:solidFill>
              <a:round/>
            </a:ln>
            <a:effectLst/>
          </c:spPr>
        </c:serLines>
      </c:of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幼圆" panose="02010509060101010101" pitchFamily="49" charset="-122"/>
              <a:ea typeface="幼圆" panose="02010509060101010101" pitchFamily="49" charset="-122"/>
              <a:cs typeface="+mn-cs"/>
            </a:defRPr>
          </a:pPr>
          <a:endParaRPr lang="zh-CN"/>
        </a:p>
      </c:txPr>
    </c:legend>
    <c:plotVisOnly val="1"/>
    <c:dispBlanksAs val="gap"/>
    <c:showDLblsOverMax val="0"/>
  </c:chart>
  <c:spPr>
    <a:noFill/>
    <a:ln>
      <a:noFill/>
    </a:ln>
    <a:effectLst/>
  </c:spPr>
  <c:txPr>
    <a:bodyPr/>
    <a:lstStyle/>
    <a:p>
      <a:pPr>
        <a:defRPr/>
      </a:pPr>
      <a:endParaRPr lang="zh-CN"/>
    </a:p>
  </c:txPr>
  <c:externalData r:id="rId8">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3">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50000"/>
            <a:lumOff val="50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915" b="0" kern="1200" spc="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7A189F-1BA7-4FE1-BF15-04477FB245D1}" type="datetimeFigureOut">
              <a:rPr lang="zh-CN" altLang="en-US" smtClean="0"/>
              <a:t>2019/5/24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2AADCA-B920-4620-B2A2-90ECECF47111}" type="slidenum">
              <a:rPr lang="zh-CN" altLang="en-US" smtClean="0"/>
              <a:t>‹#›</a:t>
            </a:fld>
            <a:endParaRPr lang="zh-CN" altLang="en-US"/>
          </a:p>
        </p:txBody>
      </p:sp>
    </p:spTree>
    <p:extLst>
      <p:ext uri="{BB962C8B-B14F-4D97-AF65-F5344CB8AC3E}">
        <p14:creationId xmlns:p14="http://schemas.microsoft.com/office/powerpoint/2010/main" val="29756812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72AADCA-B920-4620-B2A2-90ECECF47111}" type="slidenum">
              <a:rPr lang="zh-CN" altLang="en-US" smtClean="0"/>
              <a:t>1</a:t>
            </a:fld>
            <a:endParaRPr lang="zh-CN" altLang="en-US"/>
          </a:p>
        </p:txBody>
      </p:sp>
    </p:spTree>
    <p:extLst>
      <p:ext uri="{BB962C8B-B14F-4D97-AF65-F5344CB8AC3E}">
        <p14:creationId xmlns:p14="http://schemas.microsoft.com/office/powerpoint/2010/main" val="36577362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72AADCA-B920-4620-B2A2-90ECECF47111}" type="slidenum">
              <a:rPr lang="zh-CN" altLang="en-US" smtClean="0"/>
              <a:t>10</a:t>
            </a:fld>
            <a:endParaRPr lang="zh-CN" altLang="en-US"/>
          </a:p>
        </p:txBody>
      </p:sp>
    </p:spTree>
    <p:extLst>
      <p:ext uri="{BB962C8B-B14F-4D97-AF65-F5344CB8AC3E}">
        <p14:creationId xmlns:p14="http://schemas.microsoft.com/office/powerpoint/2010/main" val="37537332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72AADCA-B920-4620-B2A2-90ECECF47111}" type="slidenum">
              <a:rPr lang="zh-CN" altLang="en-US" smtClean="0"/>
              <a:t>11</a:t>
            </a:fld>
            <a:endParaRPr lang="zh-CN" altLang="en-US"/>
          </a:p>
        </p:txBody>
      </p:sp>
    </p:spTree>
    <p:extLst>
      <p:ext uri="{BB962C8B-B14F-4D97-AF65-F5344CB8AC3E}">
        <p14:creationId xmlns:p14="http://schemas.microsoft.com/office/powerpoint/2010/main" val="17288983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72AADCA-B920-4620-B2A2-90ECECF47111}" type="slidenum">
              <a:rPr lang="zh-CN" altLang="en-US" smtClean="0"/>
              <a:t>12</a:t>
            </a:fld>
            <a:endParaRPr lang="zh-CN" altLang="en-US"/>
          </a:p>
        </p:txBody>
      </p:sp>
    </p:spTree>
    <p:extLst>
      <p:ext uri="{BB962C8B-B14F-4D97-AF65-F5344CB8AC3E}">
        <p14:creationId xmlns:p14="http://schemas.microsoft.com/office/powerpoint/2010/main" val="21032520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72AADCA-B920-4620-B2A2-90ECECF47111}" type="slidenum">
              <a:rPr lang="zh-CN" altLang="en-US" smtClean="0"/>
              <a:t>13</a:t>
            </a:fld>
            <a:endParaRPr lang="zh-CN" altLang="en-US"/>
          </a:p>
        </p:txBody>
      </p:sp>
    </p:spTree>
    <p:extLst>
      <p:ext uri="{BB962C8B-B14F-4D97-AF65-F5344CB8AC3E}">
        <p14:creationId xmlns:p14="http://schemas.microsoft.com/office/powerpoint/2010/main" val="799042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72AADCA-B920-4620-B2A2-90ECECF47111}" type="slidenum">
              <a:rPr lang="zh-CN" altLang="en-US" smtClean="0"/>
              <a:t>14</a:t>
            </a:fld>
            <a:endParaRPr lang="zh-CN" altLang="en-US"/>
          </a:p>
        </p:txBody>
      </p:sp>
    </p:spTree>
    <p:extLst>
      <p:ext uri="{BB962C8B-B14F-4D97-AF65-F5344CB8AC3E}">
        <p14:creationId xmlns:p14="http://schemas.microsoft.com/office/powerpoint/2010/main" val="36102594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72AADCA-B920-4620-B2A2-90ECECF47111}" type="slidenum">
              <a:rPr lang="zh-CN" altLang="en-US" smtClean="0"/>
              <a:t>15</a:t>
            </a:fld>
            <a:endParaRPr lang="zh-CN" altLang="en-US"/>
          </a:p>
        </p:txBody>
      </p:sp>
    </p:spTree>
    <p:extLst>
      <p:ext uri="{BB962C8B-B14F-4D97-AF65-F5344CB8AC3E}">
        <p14:creationId xmlns:p14="http://schemas.microsoft.com/office/powerpoint/2010/main" val="12367155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72AADCA-B920-4620-B2A2-90ECECF47111}" type="slidenum">
              <a:rPr lang="zh-CN" altLang="en-US" smtClean="0"/>
              <a:t>16</a:t>
            </a:fld>
            <a:endParaRPr lang="zh-CN" altLang="en-US"/>
          </a:p>
        </p:txBody>
      </p:sp>
    </p:spTree>
    <p:extLst>
      <p:ext uri="{BB962C8B-B14F-4D97-AF65-F5344CB8AC3E}">
        <p14:creationId xmlns:p14="http://schemas.microsoft.com/office/powerpoint/2010/main" val="28575712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72AADCA-B920-4620-B2A2-90ECECF47111}" type="slidenum">
              <a:rPr lang="zh-CN" altLang="en-US" smtClean="0"/>
              <a:t>17</a:t>
            </a:fld>
            <a:endParaRPr lang="zh-CN" altLang="en-US"/>
          </a:p>
        </p:txBody>
      </p:sp>
    </p:spTree>
    <p:extLst>
      <p:ext uri="{BB962C8B-B14F-4D97-AF65-F5344CB8AC3E}">
        <p14:creationId xmlns:p14="http://schemas.microsoft.com/office/powerpoint/2010/main" val="10112184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72AADCA-B920-4620-B2A2-90ECECF47111}" type="slidenum">
              <a:rPr lang="zh-CN" altLang="en-US" smtClean="0"/>
              <a:t>18</a:t>
            </a:fld>
            <a:endParaRPr lang="zh-CN" altLang="en-US"/>
          </a:p>
        </p:txBody>
      </p:sp>
    </p:spTree>
    <p:extLst>
      <p:ext uri="{BB962C8B-B14F-4D97-AF65-F5344CB8AC3E}">
        <p14:creationId xmlns:p14="http://schemas.microsoft.com/office/powerpoint/2010/main" val="30786336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72AADCA-B920-4620-B2A2-90ECECF47111}" type="slidenum">
              <a:rPr lang="zh-CN" altLang="en-US" smtClean="0"/>
              <a:t>19</a:t>
            </a:fld>
            <a:endParaRPr lang="zh-CN" altLang="en-US"/>
          </a:p>
        </p:txBody>
      </p:sp>
    </p:spTree>
    <p:extLst>
      <p:ext uri="{BB962C8B-B14F-4D97-AF65-F5344CB8AC3E}">
        <p14:creationId xmlns:p14="http://schemas.microsoft.com/office/powerpoint/2010/main" val="41475794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72AADCA-B920-4620-B2A2-90ECECF47111}" type="slidenum">
              <a:rPr lang="zh-CN" altLang="en-US" smtClean="0"/>
              <a:t>2</a:t>
            </a:fld>
            <a:endParaRPr lang="zh-CN" altLang="en-US"/>
          </a:p>
        </p:txBody>
      </p:sp>
    </p:spTree>
    <p:extLst>
      <p:ext uri="{BB962C8B-B14F-4D97-AF65-F5344CB8AC3E}">
        <p14:creationId xmlns:p14="http://schemas.microsoft.com/office/powerpoint/2010/main" val="2215375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72AADCA-B920-4620-B2A2-90ECECF47111}" type="slidenum">
              <a:rPr lang="zh-CN" altLang="en-US" smtClean="0"/>
              <a:t>20</a:t>
            </a:fld>
            <a:endParaRPr lang="zh-CN" altLang="en-US"/>
          </a:p>
        </p:txBody>
      </p:sp>
    </p:spTree>
    <p:extLst>
      <p:ext uri="{BB962C8B-B14F-4D97-AF65-F5344CB8AC3E}">
        <p14:creationId xmlns:p14="http://schemas.microsoft.com/office/powerpoint/2010/main" val="16753055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72AADCA-B920-4620-B2A2-90ECECF47111}" type="slidenum">
              <a:rPr lang="zh-CN" altLang="en-US" smtClean="0"/>
              <a:t>21</a:t>
            </a:fld>
            <a:endParaRPr lang="zh-CN" altLang="en-US"/>
          </a:p>
        </p:txBody>
      </p:sp>
    </p:spTree>
    <p:extLst>
      <p:ext uri="{BB962C8B-B14F-4D97-AF65-F5344CB8AC3E}">
        <p14:creationId xmlns:p14="http://schemas.microsoft.com/office/powerpoint/2010/main" val="17742920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72AADCA-B920-4620-B2A2-90ECECF47111}" type="slidenum">
              <a:rPr lang="zh-CN" altLang="en-US" smtClean="0"/>
              <a:t>22</a:t>
            </a:fld>
            <a:endParaRPr lang="zh-CN" altLang="en-US"/>
          </a:p>
        </p:txBody>
      </p:sp>
    </p:spTree>
    <p:extLst>
      <p:ext uri="{BB962C8B-B14F-4D97-AF65-F5344CB8AC3E}">
        <p14:creationId xmlns:p14="http://schemas.microsoft.com/office/powerpoint/2010/main" val="15798963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72AADCA-B920-4620-B2A2-90ECECF47111}" type="slidenum">
              <a:rPr lang="zh-CN" altLang="en-US" smtClean="0"/>
              <a:t>23</a:t>
            </a:fld>
            <a:endParaRPr lang="zh-CN" altLang="en-US"/>
          </a:p>
        </p:txBody>
      </p:sp>
    </p:spTree>
    <p:extLst>
      <p:ext uri="{BB962C8B-B14F-4D97-AF65-F5344CB8AC3E}">
        <p14:creationId xmlns:p14="http://schemas.microsoft.com/office/powerpoint/2010/main" val="27750847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72AADCA-B920-4620-B2A2-90ECECF47111}" type="slidenum">
              <a:rPr lang="zh-CN" altLang="en-US" smtClean="0"/>
              <a:t>24</a:t>
            </a:fld>
            <a:endParaRPr lang="zh-CN" altLang="en-US"/>
          </a:p>
        </p:txBody>
      </p:sp>
    </p:spTree>
    <p:extLst>
      <p:ext uri="{BB962C8B-B14F-4D97-AF65-F5344CB8AC3E}">
        <p14:creationId xmlns:p14="http://schemas.microsoft.com/office/powerpoint/2010/main" val="1202715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幻灯片图像占位符 1"/>
          <p:cNvSpPr>
            <a:spLocks noGrp="1" noRot="1" noChangeAspect="1" noTextEdit="1"/>
          </p:cNvSpPr>
          <p:nvPr>
            <p:ph type="sldImg"/>
          </p:nvPr>
        </p:nvSpPr>
        <p:spPr>
          <a:xfrm>
            <a:off x="685800" y="1143000"/>
            <a:ext cx="5486400" cy="3086100"/>
          </a:xfrm>
          <a:ln>
            <a:solidFill>
              <a:srgbClr val="000000"/>
            </a:solidFill>
            <a:miter/>
          </a:ln>
        </p:spPr>
      </p:sp>
      <p:sp>
        <p:nvSpPr>
          <p:cNvPr id="16386" name="备注占位符 2"/>
          <p:cNvSpPr>
            <a:spLocks noGrp="1"/>
          </p:cNvSpPr>
          <p:nvPr>
            <p:ph type="body"/>
          </p:nvPr>
        </p:nvSpPr>
        <p:spPr>
          <a:noFill/>
          <a:ln>
            <a:noFill/>
          </a:ln>
        </p:spPr>
        <p:txBody>
          <a:bodyPr wrap="square" lIns="91440" tIns="45720" rIns="91440" bIns="45720" anchor="t"/>
          <a:lstStyle/>
          <a:p>
            <a:pPr lvl="0" eaLnBrk="1" hangingPunct="1">
              <a:spcBef>
                <a:spcPct val="0"/>
              </a:spcBef>
            </a:pPr>
            <a:endParaRPr lang="zh-CN" altLang="en-US" dirty="0"/>
          </a:p>
        </p:txBody>
      </p:sp>
      <p:sp>
        <p:nvSpPr>
          <p:cNvPr id="16387" name="灯片编号占位符 3"/>
          <p:cNvSpPr>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lstStyle/>
          <a:p>
            <a:pPr lvl="0" indent="0"/>
            <a:fld id="{9A0DB2DC-4C9A-4742-B13C-FB6460FD3503}" type="slidenum">
              <a:rPr lang="zh-CN" altLang="en-US" sz="1800">
                <a:solidFill>
                  <a:srgbClr val="000000"/>
                </a:solidFill>
                <a:latin typeface="Calibri" panose="020F0502020204030204" charset="0"/>
                <a:ea typeface="宋体" panose="02010600030101010101" pitchFamily="2" charset="-122"/>
              </a:rPr>
              <a:t>25</a:t>
            </a:fld>
            <a:endParaRPr lang="zh-CN" altLang="en-US" sz="1800">
              <a:solidFill>
                <a:srgbClr val="000000"/>
              </a:solidFill>
              <a:latin typeface="Calibri" panose="020F050202020403020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72AADCA-B920-4620-B2A2-90ECECF47111}" type="slidenum">
              <a:rPr lang="zh-CN" altLang="en-US" smtClean="0"/>
              <a:t>3</a:t>
            </a:fld>
            <a:endParaRPr lang="zh-CN" altLang="en-US"/>
          </a:p>
        </p:txBody>
      </p:sp>
    </p:spTree>
    <p:extLst>
      <p:ext uri="{BB962C8B-B14F-4D97-AF65-F5344CB8AC3E}">
        <p14:creationId xmlns:p14="http://schemas.microsoft.com/office/powerpoint/2010/main" val="1505338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72AADCA-B920-4620-B2A2-90ECECF47111}" type="slidenum">
              <a:rPr lang="zh-CN" altLang="en-US" smtClean="0"/>
              <a:t>4</a:t>
            </a:fld>
            <a:endParaRPr lang="zh-CN" altLang="en-US"/>
          </a:p>
        </p:txBody>
      </p:sp>
    </p:spTree>
    <p:extLst>
      <p:ext uri="{BB962C8B-B14F-4D97-AF65-F5344CB8AC3E}">
        <p14:creationId xmlns:p14="http://schemas.microsoft.com/office/powerpoint/2010/main" val="1880023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72AADCA-B920-4620-B2A2-90ECECF47111}" type="slidenum">
              <a:rPr lang="zh-CN" altLang="en-US" smtClean="0"/>
              <a:t>5</a:t>
            </a:fld>
            <a:endParaRPr lang="zh-CN" altLang="en-US"/>
          </a:p>
        </p:txBody>
      </p:sp>
    </p:spTree>
    <p:extLst>
      <p:ext uri="{BB962C8B-B14F-4D97-AF65-F5344CB8AC3E}">
        <p14:creationId xmlns:p14="http://schemas.microsoft.com/office/powerpoint/2010/main" val="38166720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72AADCA-B920-4620-B2A2-90ECECF47111}" type="slidenum">
              <a:rPr lang="zh-CN" altLang="en-US" smtClean="0"/>
              <a:t>6</a:t>
            </a:fld>
            <a:endParaRPr lang="zh-CN" altLang="en-US"/>
          </a:p>
        </p:txBody>
      </p:sp>
    </p:spTree>
    <p:extLst>
      <p:ext uri="{BB962C8B-B14F-4D97-AF65-F5344CB8AC3E}">
        <p14:creationId xmlns:p14="http://schemas.microsoft.com/office/powerpoint/2010/main" val="10179982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72AADCA-B920-4620-B2A2-90ECECF47111}" type="slidenum">
              <a:rPr lang="zh-CN" altLang="en-US" smtClean="0"/>
              <a:t>7</a:t>
            </a:fld>
            <a:endParaRPr lang="zh-CN" altLang="en-US"/>
          </a:p>
        </p:txBody>
      </p:sp>
    </p:spTree>
    <p:extLst>
      <p:ext uri="{BB962C8B-B14F-4D97-AF65-F5344CB8AC3E}">
        <p14:creationId xmlns:p14="http://schemas.microsoft.com/office/powerpoint/2010/main" val="14085259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72AADCA-B920-4620-B2A2-90ECECF47111}" type="slidenum">
              <a:rPr lang="zh-CN" altLang="en-US" smtClean="0"/>
              <a:t>8</a:t>
            </a:fld>
            <a:endParaRPr lang="zh-CN" altLang="en-US"/>
          </a:p>
        </p:txBody>
      </p:sp>
    </p:spTree>
    <p:extLst>
      <p:ext uri="{BB962C8B-B14F-4D97-AF65-F5344CB8AC3E}">
        <p14:creationId xmlns:p14="http://schemas.microsoft.com/office/powerpoint/2010/main" val="1165481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72AADCA-B920-4620-B2A2-90ECECF47111}" type="slidenum">
              <a:rPr lang="zh-CN" altLang="en-US" smtClean="0"/>
              <a:t>9</a:t>
            </a:fld>
            <a:endParaRPr lang="zh-CN" altLang="en-US"/>
          </a:p>
        </p:txBody>
      </p:sp>
    </p:spTree>
    <p:extLst>
      <p:ext uri="{BB962C8B-B14F-4D97-AF65-F5344CB8AC3E}">
        <p14:creationId xmlns:p14="http://schemas.microsoft.com/office/powerpoint/2010/main" val="19191944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BAA53F64-1FC9-4BF4-A843-0FC2687AC03C}" type="datetimeFigureOut">
              <a:rPr lang="zh-CN" altLang="en-US" smtClean="0"/>
              <a:t>2019/5/24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4434C66-BB2A-4DD7-8C9C-BC706E2CE417}" type="slidenum">
              <a:rPr lang="zh-CN" altLang="en-US" smtClean="0"/>
              <a:t>‹#›</a:t>
            </a:fld>
            <a:endParaRPr lang="zh-CN" altLang="en-US"/>
          </a:p>
        </p:txBody>
      </p:sp>
    </p:spTree>
    <p:extLst>
      <p:ext uri="{BB962C8B-B14F-4D97-AF65-F5344CB8AC3E}">
        <p14:creationId xmlns:p14="http://schemas.microsoft.com/office/powerpoint/2010/main" val="2703982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AA53F64-1FC9-4BF4-A843-0FC2687AC03C}" type="datetimeFigureOut">
              <a:rPr lang="zh-CN" altLang="en-US" smtClean="0"/>
              <a:t>2019/5/24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4434C66-BB2A-4DD7-8C9C-BC706E2CE417}" type="slidenum">
              <a:rPr lang="zh-CN" altLang="en-US" smtClean="0"/>
              <a:t>‹#›</a:t>
            </a:fld>
            <a:endParaRPr lang="zh-CN" altLang="en-US"/>
          </a:p>
        </p:txBody>
      </p:sp>
    </p:spTree>
    <p:extLst>
      <p:ext uri="{BB962C8B-B14F-4D97-AF65-F5344CB8AC3E}">
        <p14:creationId xmlns:p14="http://schemas.microsoft.com/office/powerpoint/2010/main" val="772069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AA53F64-1FC9-4BF4-A843-0FC2687AC03C}" type="datetimeFigureOut">
              <a:rPr lang="zh-CN" altLang="en-US" smtClean="0"/>
              <a:t>2019/5/24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4434C66-BB2A-4DD7-8C9C-BC706E2CE417}" type="slidenum">
              <a:rPr lang="zh-CN" altLang="en-US" smtClean="0"/>
              <a:t>‹#›</a:t>
            </a:fld>
            <a:endParaRPr lang="zh-CN" altLang="en-US"/>
          </a:p>
        </p:txBody>
      </p:sp>
    </p:spTree>
    <p:extLst>
      <p:ext uri="{BB962C8B-B14F-4D97-AF65-F5344CB8AC3E}">
        <p14:creationId xmlns:p14="http://schemas.microsoft.com/office/powerpoint/2010/main" val="29819707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AA53F64-1FC9-4BF4-A843-0FC2687AC03C}" type="datetimeFigureOut">
              <a:rPr lang="zh-CN" altLang="en-US" smtClean="0"/>
              <a:t>2019/5/24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4434C66-BB2A-4DD7-8C9C-BC706E2CE417}" type="slidenum">
              <a:rPr lang="zh-CN" altLang="en-US" smtClean="0"/>
              <a:t>‹#›</a:t>
            </a:fld>
            <a:endParaRPr lang="zh-CN" altLang="en-US"/>
          </a:p>
        </p:txBody>
      </p:sp>
    </p:spTree>
    <p:extLst>
      <p:ext uri="{BB962C8B-B14F-4D97-AF65-F5344CB8AC3E}">
        <p14:creationId xmlns:p14="http://schemas.microsoft.com/office/powerpoint/2010/main" val="1771451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BAA53F64-1FC9-4BF4-A843-0FC2687AC03C}" type="datetimeFigureOut">
              <a:rPr lang="zh-CN" altLang="en-US" smtClean="0"/>
              <a:t>2019/5/24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4434C66-BB2A-4DD7-8C9C-BC706E2CE417}" type="slidenum">
              <a:rPr lang="zh-CN" altLang="en-US" smtClean="0"/>
              <a:t>‹#›</a:t>
            </a:fld>
            <a:endParaRPr lang="zh-CN" altLang="en-US"/>
          </a:p>
        </p:txBody>
      </p:sp>
    </p:spTree>
    <p:extLst>
      <p:ext uri="{BB962C8B-B14F-4D97-AF65-F5344CB8AC3E}">
        <p14:creationId xmlns:p14="http://schemas.microsoft.com/office/powerpoint/2010/main" val="585790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BAA53F64-1FC9-4BF4-A843-0FC2687AC03C}" type="datetimeFigureOut">
              <a:rPr lang="zh-CN" altLang="en-US" smtClean="0"/>
              <a:t>2019/5/24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4434C66-BB2A-4DD7-8C9C-BC706E2CE417}" type="slidenum">
              <a:rPr lang="zh-CN" altLang="en-US" smtClean="0"/>
              <a:t>‹#›</a:t>
            </a:fld>
            <a:endParaRPr lang="zh-CN" altLang="en-US"/>
          </a:p>
        </p:txBody>
      </p:sp>
    </p:spTree>
    <p:extLst>
      <p:ext uri="{BB962C8B-B14F-4D97-AF65-F5344CB8AC3E}">
        <p14:creationId xmlns:p14="http://schemas.microsoft.com/office/powerpoint/2010/main" val="1437070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BAA53F64-1FC9-4BF4-A843-0FC2687AC03C}" type="datetimeFigureOut">
              <a:rPr lang="zh-CN" altLang="en-US" smtClean="0"/>
              <a:t>2019/5/24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4434C66-BB2A-4DD7-8C9C-BC706E2CE417}" type="slidenum">
              <a:rPr lang="zh-CN" altLang="en-US" smtClean="0"/>
              <a:t>‹#›</a:t>
            </a:fld>
            <a:endParaRPr lang="zh-CN" altLang="en-US"/>
          </a:p>
        </p:txBody>
      </p:sp>
    </p:spTree>
    <p:extLst>
      <p:ext uri="{BB962C8B-B14F-4D97-AF65-F5344CB8AC3E}">
        <p14:creationId xmlns:p14="http://schemas.microsoft.com/office/powerpoint/2010/main" val="3433041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BAA53F64-1FC9-4BF4-A843-0FC2687AC03C}" type="datetimeFigureOut">
              <a:rPr lang="zh-CN" altLang="en-US" smtClean="0"/>
              <a:t>2019/5/24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4434C66-BB2A-4DD7-8C9C-BC706E2CE417}" type="slidenum">
              <a:rPr lang="zh-CN" altLang="en-US" smtClean="0"/>
              <a:t>‹#›</a:t>
            </a:fld>
            <a:endParaRPr lang="zh-CN" altLang="en-US"/>
          </a:p>
        </p:txBody>
      </p:sp>
    </p:spTree>
    <p:extLst>
      <p:ext uri="{BB962C8B-B14F-4D97-AF65-F5344CB8AC3E}">
        <p14:creationId xmlns:p14="http://schemas.microsoft.com/office/powerpoint/2010/main" val="7883936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AA53F64-1FC9-4BF4-A843-0FC2687AC03C}" type="datetimeFigureOut">
              <a:rPr lang="zh-CN" altLang="en-US" smtClean="0"/>
              <a:t>2019/5/24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4434C66-BB2A-4DD7-8C9C-BC706E2CE417}" type="slidenum">
              <a:rPr lang="zh-CN" altLang="en-US" smtClean="0"/>
              <a:t>‹#›</a:t>
            </a:fld>
            <a:endParaRPr lang="zh-CN" altLang="en-US"/>
          </a:p>
        </p:txBody>
      </p:sp>
    </p:spTree>
    <p:extLst>
      <p:ext uri="{BB962C8B-B14F-4D97-AF65-F5344CB8AC3E}">
        <p14:creationId xmlns:p14="http://schemas.microsoft.com/office/powerpoint/2010/main" val="1870290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AA53F64-1FC9-4BF4-A843-0FC2687AC03C}" type="datetimeFigureOut">
              <a:rPr lang="zh-CN" altLang="en-US" smtClean="0"/>
              <a:t>2019/5/24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4434C66-BB2A-4DD7-8C9C-BC706E2CE417}" type="slidenum">
              <a:rPr lang="zh-CN" altLang="en-US" smtClean="0"/>
              <a:t>‹#›</a:t>
            </a:fld>
            <a:endParaRPr lang="zh-CN" altLang="en-US"/>
          </a:p>
        </p:txBody>
      </p:sp>
    </p:spTree>
    <p:extLst>
      <p:ext uri="{BB962C8B-B14F-4D97-AF65-F5344CB8AC3E}">
        <p14:creationId xmlns:p14="http://schemas.microsoft.com/office/powerpoint/2010/main" val="19570118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AA53F64-1FC9-4BF4-A843-0FC2687AC03C}" type="datetimeFigureOut">
              <a:rPr lang="zh-CN" altLang="en-US" smtClean="0"/>
              <a:t>2019/5/24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4434C66-BB2A-4DD7-8C9C-BC706E2CE417}" type="slidenum">
              <a:rPr lang="zh-CN" altLang="en-US" smtClean="0"/>
              <a:t>‹#›</a:t>
            </a:fld>
            <a:endParaRPr lang="zh-CN" altLang="en-US"/>
          </a:p>
        </p:txBody>
      </p:sp>
    </p:spTree>
    <p:extLst>
      <p:ext uri="{BB962C8B-B14F-4D97-AF65-F5344CB8AC3E}">
        <p14:creationId xmlns:p14="http://schemas.microsoft.com/office/powerpoint/2010/main" val="19098205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ea typeface="幼圆" panose="02010509060101010101" pitchFamily="49" charset="-122"/>
              </a:defRPr>
            </a:lvl1pPr>
          </a:lstStyle>
          <a:p>
            <a:fld id="{BAA53F64-1FC9-4BF4-A843-0FC2687AC03C}" type="datetimeFigureOut">
              <a:rPr lang="zh-CN" altLang="en-US" smtClean="0"/>
              <a:pPr/>
              <a:t>2019/5/24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ea typeface="幼圆" panose="02010509060101010101" pitchFamily="49" charset="-122"/>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ea typeface="幼圆" panose="02010509060101010101" pitchFamily="49" charset="-122"/>
              </a:defRPr>
            </a:lvl1pPr>
          </a:lstStyle>
          <a:p>
            <a:fld id="{04434C66-BB2A-4DD7-8C9C-BC706E2CE417}" type="slidenum">
              <a:rPr lang="zh-CN" altLang="en-US" smtClean="0"/>
              <a:pPr/>
              <a:t>‹#›</a:t>
            </a:fld>
            <a:endParaRPr lang="zh-CN" altLang="en-US"/>
          </a:p>
        </p:txBody>
      </p:sp>
    </p:spTree>
    <p:extLst>
      <p:ext uri="{BB962C8B-B14F-4D97-AF65-F5344CB8AC3E}">
        <p14:creationId xmlns:p14="http://schemas.microsoft.com/office/powerpoint/2010/main" val="37939394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幼圆" panose="02010509060101010101" pitchFamily="49"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幼圆" panose="02010509060101010101" pitchFamily="49"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幼圆" panose="02010509060101010101" pitchFamily="49"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幼圆" panose="02010509060101010101" pitchFamily="49"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幼圆" panose="02010509060101010101" pitchFamily="49"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幼圆" panose="02010509060101010101" pitchFamily="49"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jpg"/><Relationship Id="rId5" Type="http://schemas.openxmlformats.org/officeDocument/2006/relationships/image" Target="../media/image9.jpe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png"/><Relationship Id="rId7"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jpg"/><Relationship Id="rId10" Type="http://schemas.openxmlformats.org/officeDocument/2006/relationships/image" Target="../media/image20.png"/><Relationship Id="rId4" Type="http://schemas.openxmlformats.org/officeDocument/2006/relationships/image" Target="../media/image13.png"/><Relationship Id="rId9"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6.png"/><Relationship Id="rId4" Type="http://schemas.openxmlformats.org/officeDocument/2006/relationships/image" Target="../media/image3.jp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7.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jpg"/></Relationships>
</file>

<file path=ppt/slides/_rels/slide2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s://www.freeppt7.com/" TargetMode="External"/><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3.jp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rot="8301290">
            <a:off x="3265178" y="1050189"/>
            <a:ext cx="868402" cy="1019056"/>
          </a:xfrm>
          <a:custGeom>
            <a:avLst/>
            <a:gdLst>
              <a:gd name="connsiteX0" fmla="*/ 685918 w 707644"/>
              <a:gd name="connsiteY0" fmla="*/ 726313 h 830409"/>
              <a:gd name="connsiteX1" fmla="*/ 686617 w 707644"/>
              <a:gd name="connsiteY1" fmla="*/ 726734 h 830409"/>
              <a:gd name="connsiteX2" fmla="*/ 686152 w 707644"/>
              <a:gd name="connsiteY2" fmla="*/ 727127 h 830409"/>
              <a:gd name="connsiteX3" fmla="*/ 677645 w 707644"/>
              <a:gd name="connsiteY3" fmla="*/ 727155 h 830409"/>
              <a:gd name="connsiteX4" fmla="*/ 682237 w 707644"/>
              <a:gd name="connsiteY4" fmla="*/ 730439 h 830409"/>
              <a:gd name="connsiteX5" fmla="*/ 680806 w 707644"/>
              <a:gd name="connsiteY5" fmla="*/ 731649 h 830409"/>
              <a:gd name="connsiteX6" fmla="*/ 675364 w 707644"/>
              <a:gd name="connsiteY6" fmla="*/ 673195 h 830409"/>
              <a:gd name="connsiteX7" fmla="*/ 679382 w 707644"/>
              <a:gd name="connsiteY7" fmla="*/ 676882 h 830409"/>
              <a:gd name="connsiteX8" fmla="*/ 686763 w 707644"/>
              <a:gd name="connsiteY8" fmla="*/ 683493 h 830409"/>
              <a:gd name="connsiteX9" fmla="*/ 676962 w 707644"/>
              <a:gd name="connsiteY9" fmla="*/ 677341 h 830409"/>
              <a:gd name="connsiteX10" fmla="*/ 668973 w 707644"/>
              <a:gd name="connsiteY10" fmla="*/ 672327 h 830409"/>
              <a:gd name="connsiteX11" fmla="*/ 676962 w 707644"/>
              <a:gd name="connsiteY11" fmla="*/ 677341 h 830409"/>
              <a:gd name="connsiteX12" fmla="*/ 682643 w 707644"/>
              <a:gd name="connsiteY12" fmla="*/ 692080 h 830409"/>
              <a:gd name="connsiteX13" fmla="*/ 696613 w 707644"/>
              <a:gd name="connsiteY13" fmla="*/ 718278 h 830409"/>
              <a:gd name="connsiteX14" fmla="*/ 695410 w 707644"/>
              <a:gd name="connsiteY14" fmla="*/ 719297 h 830409"/>
              <a:gd name="connsiteX15" fmla="*/ 691459 w 707644"/>
              <a:gd name="connsiteY15" fmla="*/ 714547 h 830409"/>
              <a:gd name="connsiteX16" fmla="*/ 675229 w 707644"/>
              <a:gd name="connsiteY16" fmla="*/ 690891 h 830409"/>
              <a:gd name="connsiteX17" fmla="*/ 648225 w 707644"/>
              <a:gd name="connsiteY17" fmla="*/ 704878 h 830409"/>
              <a:gd name="connsiteX18" fmla="*/ 650148 w 707644"/>
              <a:gd name="connsiteY18" fmla="*/ 706739 h 830409"/>
              <a:gd name="connsiteX19" fmla="*/ 660183 w 707644"/>
              <a:gd name="connsiteY19" fmla="*/ 721687 h 830409"/>
              <a:gd name="connsiteX20" fmla="*/ 672076 w 707644"/>
              <a:gd name="connsiteY20" fmla="*/ 739033 h 830409"/>
              <a:gd name="connsiteX21" fmla="*/ 671576 w 707644"/>
              <a:gd name="connsiteY21" fmla="*/ 739456 h 830409"/>
              <a:gd name="connsiteX22" fmla="*/ 646410 w 707644"/>
              <a:gd name="connsiteY22" fmla="*/ 701172 h 830409"/>
              <a:gd name="connsiteX23" fmla="*/ 670265 w 707644"/>
              <a:gd name="connsiteY23" fmla="*/ 716662 h 830409"/>
              <a:gd name="connsiteX24" fmla="*/ 677645 w 707644"/>
              <a:gd name="connsiteY24" fmla="*/ 727155 h 830409"/>
              <a:gd name="connsiteX25" fmla="*/ 653108 w 707644"/>
              <a:gd name="connsiteY25" fmla="*/ 709604 h 830409"/>
              <a:gd name="connsiteX26" fmla="*/ 650148 w 707644"/>
              <a:gd name="connsiteY26" fmla="*/ 706739 h 830409"/>
              <a:gd name="connsiteX27" fmla="*/ 673248 w 707644"/>
              <a:gd name="connsiteY27" fmla="*/ 642996 h 830409"/>
              <a:gd name="connsiteX28" fmla="*/ 698881 w 707644"/>
              <a:gd name="connsiteY28" fmla="*/ 687793 h 830409"/>
              <a:gd name="connsiteX29" fmla="*/ 707644 w 707644"/>
              <a:gd name="connsiteY29" fmla="*/ 708948 h 830409"/>
              <a:gd name="connsiteX30" fmla="*/ 707625 w 707644"/>
              <a:gd name="connsiteY30" fmla="*/ 708964 h 830409"/>
              <a:gd name="connsiteX31" fmla="*/ 696416 w 707644"/>
              <a:gd name="connsiteY31" fmla="*/ 688029 h 830409"/>
              <a:gd name="connsiteX32" fmla="*/ 676860 w 707644"/>
              <a:gd name="connsiteY32" fmla="*/ 650543 h 830409"/>
              <a:gd name="connsiteX33" fmla="*/ 640368 w 707644"/>
              <a:gd name="connsiteY33" fmla="*/ 697273 h 830409"/>
              <a:gd name="connsiteX34" fmla="*/ 645018 w 707644"/>
              <a:gd name="connsiteY34" fmla="*/ 700268 h 830409"/>
              <a:gd name="connsiteX35" fmla="*/ 645185 w 707644"/>
              <a:gd name="connsiteY35" fmla="*/ 700376 h 830409"/>
              <a:gd name="connsiteX36" fmla="*/ 648225 w 707644"/>
              <a:gd name="connsiteY36" fmla="*/ 704878 h 830409"/>
              <a:gd name="connsiteX37" fmla="*/ 653990 w 707644"/>
              <a:gd name="connsiteY37" fmla="*/ 653259 h 830409"/>
              <a:gd name="connsiteX38" fmla="*/ 661670 w 707644"/>
              <a:gd name="connsiteY38" fmla="*/ 660629 h 830409"/>
              <a:gd name="connsiteX39" fmla="*/ 666537 w 707644"/>
              <a:gd name="connsiteY39" fmla="*/ 665094 h 830409"/>
              <a:gd name="connsiteX40" fmla="*/ 668973 w 707644"/>
              <a:gd name="connsiteY40" fmla="*/ 672327 h 830409"/>
              <a:gd name="connsiteX41" fmla="*/ 661564 w 707644"/>
              <a:gd name="connsiteY41" fmla="*/ 667676 h 830409"/>
              <a:gd name="connsiteX42" fmla="*/ 594769 w 707644"/>
              <a:gd name="connsiteY42" fmla="*/ 771432 h 830409"/>
              <a:gd name="connsiteX43" fmla="*/ 609577 w 707644"/>
              <a:gd name="connsiteY43" fmla="*/ 779524 h 830409"/>
              <a:gd name="connsiteX44" fmla="*/ 610006 w 707644"/>
              <a:gd name="connsiteY44" fmla="*/ 780306 h 830409"/>
              <a:gd name="connsiteX45" fmla="*/ 604755 w 707644"/>
              <a:gd name="connsiteY45" fmla="*/ 783426 h 830409"/>
              <a:gd name="connsiteX46" fmla="*/ 599025 w 707644"/>
              <a:gd name="connsiteY46" fmla="*/ 776540 h 830409"/>
              <a:gd name="connsiteX47" fmla="*/ 610330 w 707644"/>
              <a:gd name="connsiteY47" fmla="*/ 732279 h 830409"/>
              <a:gd name="connsiteX48" fmla="*/ 623920 w 707644"/>
              <a:gd name="connsiteY48" fmla="*/ 748423 h 830409"/>
              <a:gd name="connsiteX49" fmla="*/ 631571 w 707644"/>
              <a:gd name="connsiteY49" fmla="*/ 755197 h 830409"/>
              <a:gd name="connsiteX50" fmla="*/ 636581 w 707644"/>
              <a:gd name="connsiteY50" fmla="*/ 764517 h 830409"/>
              <a:gd name="connsiteX51" fmla="*/ 631941 w 707644"/>
              <a:gd name="connsiteY51" fmla="*/ 767274 h 830409"/>
              <a:gd name="connsiteX52" fmla="*/ 620167 w 707644"/>
              <a:gd name="connsiteY52" fmla="*/ 757321 h 830409"/>
              <a:gd name="connsiteX53" fmla="*/ 615098 w 707644"/>
              <a:gd name="connsiteY53" fmla="*/ 742072 h 830409"/>
              <a:gd name="connsiteX54" fmla="*/ 630997 w 707644"/>
              <a:gd name="connsiteY54" fmla="*/ 688204 h 830409"/>
              <a:gd name="connsiteX55" fmla="*/ 640368 w 707644"/>
              <a:gd name="connsiteY55" fmla="*/ 697273 h 830409"/>
              <a:gd name="connsiteX56" fmla="*/ 635785 w 707644"/>
              <a:gd name="connsiteY56" fmla="*/ 694322 h 830409"/>
              <a:gd name="connsiteX57" fmla="*/ 621894 w 707644"/>
              <a:gd name="connsiteY57" fmla="*/ 700717 h 830409"/>
              <a:gd name="connsiteX58" fmla="*/ 626810 w 707644"/>
              <a:gd name="connsiteY58" fmla="*/ 701753 h 830409"/>
              <a:gd name="connsiteX59" fmla="*/ 654922 w 707644"/>
              <a:gd name="connsiteY59" fmla="*/ 753543 h 830409"/>
              <a:gd name="connsiteX60" fmla="*/ 654620 w 707644"/>
              <a:gd name="connsiteY60" fmla="*/ 753799 h 830409"/>
              <a:gd name="connsiteX61" fmla="*/ 648096 w 707644"/>
              <a:gd name="connsiteY61" fmla="*/ 757675 h 830409"/>
              <a:gd name="connsiteX62" fmla="*/ 637137 w 707644"/>
              <a:gd name="connsiteY62" fmla="*/ 730897 h 830409"/>
              <a:gd name="connsiteX63" fmla="*/ 632387 w 707644"/>
              <a:gd name="connsiteY63" fmla="*/ 676820 h 830409"/>
              <a:gd name="connsiteX64" fmla="*/ 633064 w 707644"/>
              <a:gd name="connsiteY64" fmla="*/ 677121 h 830409"/>
              <a:gd name="connsiteX65" fmla="*/ 632740 w 707644"/>
              <a:gd name="connsiteY65" fmla="*/ 677275 h 830409"/>
              <a:gd name="connsiteX66" fmla="*/ 656765 w 707644"/>
              <a:gd name="connsiteY66" fmla="*/ 612058 h 830409"/>
              <a:gd name="connsiteX67" fmla="*/ 668167 w 707644"/>
              <a:gd name="connsiteY67" fmla="*/ 631164 h 830409"/>
              <a:gd name="connsiteX68" fmla="*/ 668892 w 707644"/>
              <a:gd name="connsiteY68" fmla="*/ 632736 h 830409"/>
              <a:gd name="connsiteX69" fmla="*/ 669813 w 707644"/>
              <a:gd name="connsiteY69" fmla="*/ 635818 h 830409"/>
              <a:gd name="connsiteX70" fmla="*/ 673248 w 707644"/>
              <a:gd name="connsiteY70" fmla="*/ 642996 h 830409"/>
              <a:gd name="connsiteX71" fmla="*/ 657292 w 707644"/>
              <a:gd name="connsiteY71" fmla="*/ 615110 h 830409"/>
              <a:gd name="connsiteX72" fmla="*/ 607712 w 707644"/>
              <a:gd name="connsiteY72" fmla="*/ 710810 h 830409"/>
              <a:gd name="connsiteX73" fmla="*/ 614317 w 707644"/>
              <a:gd name="connsiteY73" fmla="*/ 716331 h 830409"/>
              <a:gd name="connsiteX74" fmla="*/ 643384 w 707644"/>
              <a:gd name="connsiteY74" fmla="*/ 760475 h 830409"/>
              <a:gd name="connsiteX75" fmla="*/ 639882 w 707644"/>
              <a:gd name="connsiteY75" fmla="*/ 762555 h 830409"/>
              <a:gd name="connsiteX76" fmla="*/ 631571 w 707644"/>
              <a:gd name="connsiteY76" fmla="*/ 755197 h 830409"/>
              <a:gd name="connsiteX77" fmla="*/ 655939 w 707644"/>
              <a:gd name="connsiteY77" fmla="*/ 607270 h 830409"/>
              <a:gd name="connsiteX78" fmla="*/ 681948 w 707644"/>
              <a:gd name="connsiteY78" fmla="*/ 649489 h 830409"/>
              <a:gd name="connsiteX79" fmla="*/ 687708 w 707644"/>
              <a:gd name="connsiteY79" fmla="*/ 660817 h 830409"/>
              <a:gd name="connsiteX80" fmla="*/ 688244 w 707644"/>
              <a:gd name="connsiteY80" fmla="*/ 662113 h 830409"/>
              <a:gd name="connsiteX81" fmla="*/ 688222 w 707644"/>
              <a:gd name="connsiteY81" fmla="*/ 662082 h 830409"/>
              <a:gd name="connsiteX82" fmla="*/ 672282 w 707644"/>
              <a:gd name="connsiteY82" fmla="*/ 638060 h 830409"/>
              <a:gd name="connsiteX83" fmla="*/ 668167 w 707644"/>
              <a:gd name="connsiteY83" fmla="*/ 631164 h 830409"/>
              <a:gd name="connsiteX84" fmla="*/ 667714 w 707644"/>
              <a:gd name="connsiteY84" fmla="*/ 630182 h 830409"/>
              <a:gd name="connsiteX85" fmla="*/ 659895 w 707644"/>
              <a:gd name="connsiteY85" fmla="*/ 617038 h 830409"/>
              <a:gd name="connsiteX86" fmla="*/ 656704 w 707644"/>
              <a:gd name="connsiteY86" fmla="*/ 611703 h 830409"/>
              <a:gd name="connsiteX87" fmla="*/ 625999 w 707644"/>
              <a:gd name="connsiteY87" fmla="*/ 668587 h 830409"/>
              <a:gd name="connsiteX88" fmla="*/ 632387 w 707644"/>
              <a:gd name="connsiteY88" fmla="*/ 676820 h 830409"/>
              <a:gd name="connsiteX89" fmla="*/ 630567 w 707644"/>
              <a:gd name="connsiteY89" fmla="*/ 676010 h 830409"/>
              <a:gd name="connsiteX90" fmla="*/ 644284 w 707644"/>
              <a:gd name="connsiteY90" fmla="*/ 698005 h 830409"/>
              <a:gd name="connsiteX91" fmla="*/ 646410 w 707644"/>
              <a:gd name="connsiteY91" fmla="*/ 701172 h 830409"/>
              <a:gd name="connsiteX92" fmla="*/ 645185 w 707644"/>
              <a:gd name="connsiteY92" fmla="*/ 700376 h 830409"/>
              <a:gd name="connsiteX93" fmla="*/ 640052 w 707644"/>
              <a:gd name="connsiteY93" fmla="*/ 692776 h 830409"/>
              <a:gd name="connsiteX94" fmla="*/ 615785 w 707644"/>
              <a:gd name="connsiteY94" fmla="*/ 681443 h 830409"/>
              <a:gd name="connsiteX95" fmla="*/ 635785 w 707644"/>
              <a:gd name="connsiteY95" fmla="*/ 694322 h 830409"/>
              <a:gd name="connsiteX96" fmla="*/ 644520 w 707644"/>
              <a:gd name="connsiteY96" fmla="*/ 705484 h 830409"/>
              <a:gd name="connsiteX97" fmla="*/ 626810 w 707644"/>
              <a:gd name="connsiteY97" fmla="*/ 701753 h 830409"/>
              <a:gd name="connsiteX98" fmla="*/ 588438 w 707644"/>
              <a:gd name="connsiteY98" fmla="*/ 737641 h 830409"/>
              <a:gd name="connsiteX99" fmla="*/ 615903 w 707644"/>
              <a:gd name="connsiteY99" fmla="*/ 776803 h 830409"/>
              <a:gd name="connsiteX100" fmla="*/ 613429 w 707644"/>
              <a:gd name="connsiteY100" fmla="*/ 778273 h 830409"/>
              <a:gd name="connsiteX101" fmla="*/ 597658 w 707644"/>
              <a:gd name="connsiteY101" fmla="*/ 717225 h 830409"/>
              <a:gd name="connsiteX102" fmla="*/ 607690 w 707644"/>
              <a:gd name="connsiteY102" fmla="*/ 726855 h 830409"/>
              <a:gd name="connsiteX103" fmla="*/ 610330 w 707644"/>
              <a:gd name="connsiteY103" fmla="*/ 732279 h 830409"/>
              <a:gd name="connsiteX104" fmla="*/ 652804 w 707644"/>
              <a:gd name="connsiteY104" fmla="*/ 602182 h 830409"/>
              <a:gd name="connsiteX105" fmla="*/ 655296 w 707644"/>
              <a:gd name="connsiteY105" fmla="*/ 603544 h 830409"/>
              <a:gd name="connsiteX106" fmla="*/ 655939 w 707644"/>
              <a:gd name="connsiteY106" fmla="*/ 607270 h 830409"/>
              <a:gd name="connsiteX107" fmla="*/ 648687 w 707644"/>
              <a:gd name="connsiteY107" fmla="*/ 599930 h 830409"/>
              <a:gd name="connsiteX108" fmla="*/ 650137 w 707644"/>
              <a:gd name="connsiteY108" fmla="*/ 600723 h 830409"/>
              <a:gd name="connsiteX109" fmla="*/ 656704 w 707644"/>
              <a:gd name="connsiteY109" fmla="*/ 611703 h 830409"/>
              <a:gd name="connsiteX110" fmla="*/ 656765 w 707644"/>
              <a:gd name="connsiteY110" fmla="*/ 612058 h 830409"/>
              <a:gd name="connsiteX111" fmla="*/ 653947 w 707644"/>
              <a:gd name="connsiteY111" fmla="*/ 607336 h 830409"/>
              <a:gd name="connsiteX112" fmla="*/ 586056 w 707644"/>
              <a:gd name="connsiteY112" fmla="*/ 729871 h 830409"/>
              <a:gd name="connsiteX113" fmla="*/ 593173 w 707644"/>
              <a:gd name="connsiteY113" fmla="*/ 735403 h 830409"/>
              <a:gd name="connsiteX114" fmla="*/ 619800 w 707644"/>
              <a:gd name="connsiteY114" fmla="*/ 757011 h 830409"/>
              <a:gd name="connsiteX115" fmla="*/ 620167 w 707644"/>
              <a:gd name="connsiteY115" fmla="*/ 757321 h 830409"/>
              <a:gd name="connsiteX116" fmla="*/ 620247 w 707644"/>
              <a:gd name="connsiteY116" fmla="*/ 757561 h 830409"/>
              <a:gd name="connsiteX117" fmla="*/ 624975 w 707644"/>
              <a:gd name="connsiteY117" fmla="*/ 771412 h 830409"/>
              <a:gd name="connsiteX118" fmla="*/ 619377 w 707644"/>
              <a:gd name="connsiteY118" fmla="*/ 774739 h 830409"/>
              <a:gd name="connsiteX119" fmla="*/ 607092 w 707644"/>
              <a:gd name="connsiteY119" fmla="*/ 761479 h 830409"/>
              <a:gd name="connsiteX120" fmla="*/ 648273 w 707644"/>
              <a:gd name="connsiteY120" fmla="*/ 599348 h 830409"/>
              <a:gd name="connsiteX121" fmla="*/ 648687 w 707644"/>
              <a:gd name="connsiteY121" fmla="*/ 599930 h 830409"/>
              <a:gd name="connsiteX122" fmla="*/ 648570 w 707644"/>
              <a:gd name="connsiteY122" fmla="*/ 599866 h 830409"/>
              <a:gd name="connsiteX123" fmla="*/ 598472 w 707644"/>
              <a:gd name="connsiteY123" fmla="*/ 692948 h 830409"/>
              <a:gd name="connsiteX124" fmla="*/ 615553 w 707644"/>
              <a:gd name="connsiteY124" fmla="*/ 699348 h 830409"/>
              <a:gd name="connsiteX125" fmla="*/ 632160 w 707644"/>
              <a:gd name="connsiteY125" fmla="*/ 731247 h 830409"/>
              <a:gd name="connsiteX126" fmla="*/ 614317 w 707644"/>
              <a:gd name="connsiteY126" fmla="*/ 716331 h 830409"/>
              <a:gd name="connsiteX127" fmla="*/ 605156 w 707644"/>
              <a:gd name="connsiteY127" fmla="*/ 702419 h 830409"/>
              <a:gd name="connsiteX128" fmla="*/ 598320 w 707644"/>
              <a:gd name="connsiteY128" fmla="*/ 692733 h 830409"/>
              <a:gd name="connsiteX129" fmla="*/ 598472 w 707644"/>
              <a:gd name="connsiteY129" fmla="*/ 692948 h 830409"/>
              <a:gd name="connsiteX130" fmla="*/ 598418 w 707644"/>
              <a:gd name="connsiteY130" fmla="*/ 692928 h 830409"/>
              <a:gd name="connsiteX131" fmla="*/ 643651 w 707644"/>
              <a:gd name="connsiteY131" fmla="*/ 597177 h 830409"/>
              <a:gd name="connsiteX132" fmla="*/ 648570 w 707644"/>
              <a:gd name="connsiteY132" fmla="*/ 599866 h 830409"/>
              <a:gd name="connsiteX133" fmla="*/ 657292 w 707644"/>
              <a:gd name="connsiteY133" fmla="*/ 615110 h 830409"/>
              <a:gd name="connsiteX134" fmla="*/ 658747 w 707644"/>
              <a:gd name="connsiteY134" fmla="*/ 623538 h 830409"/>
              <a:gd name="connsiteX135" fmla="*/ 668066 w 707644"/>
              <a:gd name="connsiteY135" fmla="*/ 654261 h 830409"/>
              <a:gd name="connsiteX136" fmla="*/ 675364 w 707644"/>
              <a:gd name="connsiteY136" fmla="*/ 673195 h 830409"/>
              <a:gd name="connsiteX137" fmla="*/ 666537 w 707644"/>
              <a:gd name="connsiteY137" fmla="*/ 665094 h 830409"/>
              <a:gd name="connsiteX138" fmla="*/ 604723 w 707644"/>
              <a:gd name="connsiteY138" fmla="*/ 674319 h 830409"/>
              <a:gd name="connsiteX139" fmla="*/ 609786 w 707644"/>
              <a:gd name="connsiteY139" fmla="*/ 677580 h 830409"/>
              <a:gd name="connsiteX140" fmla="*/ 616478 w 707644"/>
              <a:gd name="connsiteY140" fmla="*/ 689995 h 830409"/>
              <a:gd name="connsiteX141" fmla="*/ 621894 w 707644"/>
              <a:gd name="connsiteY141" fmla="*/ 700717 h 830409"/>
              <a:gd name="connsiteX142" fmla="*/ 615762 w 707644"/>
              <a:gd name="connsiteY142" fmla="*/ 699426 h 830409"/>
              <a:gd name="connsiteX143" fmla="*/ 615553 w 707644"/>
              <a:gd name="connsiteY143" fmla="*/ 699348 h 830409"/>
              <a:gd name="connsiteX144" fmla="*/ 610168 w 707644"/>
              <a:gd name="connsiteY144" fmla="*/ 689004 h 830409"/>
              <a:gd name="connsiteX145" fmla="*/ 578891 w 707644"/>
              <a:gd name="connsiteY145" fmla="*/ 724301 h 830409"/>
              <a:gd name="connsiteX146" fmla="*/ 581462 w 707644"/>
              <a:gd name="connsiteY146" fmla="*/ 726300 h 830409"/>
              <a:gd name="connsiteX147" fmla="*/ 588438 w 707644"/>
              <a:gd name="connsiteY147" fmla="*/ 737641 h 830409"/>
              <a:gd name="connsiteX148" fmla="*/ 585161 w 707644"/>
              <a:gd name="connsiteY148" fmla="*/ 732969 h 830409"/>
              <a:gd name="connsiteX149" fmla="*/ 581286 w 707644"/>
              <a:gd name="connsiteY149" fmla="*/ 728337 h 830409"/>
              <a:gd name="connsiteX150" fmla="*/ 649641 w 707644"/>
              <a:gd name="connsiteY150" fmla="*/ 568917 h 830409"/>
              <a:gd name="connsiteX151" fmla="*/ 666529 w 707644"/>
              <a:gd name="connsiteY151" fmla="*/ 609687 h 830409"/>
              <a:gd name="connsiteX152" fmla="*/ 655296 w 707644"/>
              <a:gd name="connsiteY152" fmla="*/ 603544 h 830409"/>
              <a:gd name="connsiteX153" fmla="*/ 650059 w 707644"/>
              <a:gd name="connsiteY153" fmla="*/ 573207 h 830409"/>
              <a:gd name="connsiteX154" fmla="*/ 614609 w 707644"/>
              <a:gd name="connsiteY154" fmla="*/ 638824 h 830409"/>
              <a:gd name="connsiteX155" fmla="*/ 626209 w 707644"/>
              <a:gd name="connsiteY155" fmla="*/ 645798 h 830409"/>
              <a:gd name="connsiteX156" fmla="*/ 653237 w 707644"/>
              <a:gd name="connsiteY156" fmla="*/ 662449 h 830409"/>
              <a:gd name="connsiteX157" fmla="*/ 661564 w 707644"/>
              <a:gd name="connsiteY157" fmla="*/ 667676 h 830409"/>
              <a:gd name="connsiteX158" fmla="*/ 668958 w 707644"/>
              <a:gd name="connsiteY158" fmla="*/ 681752 h 830409"/>
              <a:gd name="connsiteX159" fmla="*/ 675229 w 707644"/>
              <a:gd name="connsiteY159" fmla="*/ 690891 h 830409"/>
              <a:gd name="connsiteX160" fmla="*/ 678523 w 707644"/>
              <a:gd name="connsiteY160" fmla="*/ 700668 h 830409"/>
              <a:gd name="connsiteX161" fmla="*/ 685918 w 707644"/>
              <a:gd name="connsiteY161" fmla="*/ 726313 h 830409"/>
              <a:gd name="connsiteX162" fmla="*/ 675051 w 707644"/>
              <a:gd name="connsiteY162" fmla="*/ 719770 h 830409"/>
              <a:gd name="connsiteX163" fmla="*/ 670265 w 707644"/>
              <a:gd name="connsiteY163" fmla="*/ 716662 h 830409"/>
              <a:gd name="connsiteX164" fmla="*/ 626649 w 707644"/>
              <a:gd name="connsiteY164" fmla="*/ 654652 h 830409"/>
              <a:gd name="connsiteX165" fmla="*/ 572132 w 707644"/>
              <a:gd name="connsiteY165" fmla="*/ 719051 h 830409"/>
              <a:gd name="connsiteX166" fmla="*/ 572664 w 707644"/>
              <a:gd name="connsiteY166" fmla="*/ 719461 h 830409"/>
              <a:gd name="connsiteX167" fmla="*/ 576081 w 707644"/>
              <a:gd name="connsiteY167" fmla="*/ 722117 h 830409"/>
              <a:gd name="connsiteX168" fmla="*/ 581286 w 707644"/>
              <a:gd name="connsiteY168" fmla="*/ 728337 h 830409"/>
              <a:gd name="connsiteX169" fmla="*/ 611568 w 707644"/>
              <a:gd name="connsiteY169" fmla="*/ 779378 h 830409"/>
              <a:gd name="connsiteX170" fmla="*/ 610485 w 707644"/>
              <a:gd name="connsiteY170" fmla="*/ 780022 h 830409"/>
              <a:gd name="connsiteX171" fmla="*/ 610260 w 707644"/>
              <a:gd name="connsiteY171" fmla="*/ 779897 h 830409"/>
              <a:gd name="connsiteX172" fmla="*/ 609577 w 707644"/>
              <a:gd name="connsiteY172" fmla="*/ 779524 h 830409"/>
              <a:gd name="connsiteX173" fmla="*/ 602206 w 707644"/>
              <a:gd name="connsiteY173" fmla="*/ 766099 h 830409"/>
              <a:gd name="connsiteX174" fmla="*/ 638061 w 707644"/>
              <a:gd name="connsiteY174" fmla="*/ 581501 h 830409"/>
              <a:gd name="connsiteX175" fmla="*/ 648273 w 707644"/>
              <a:gd name="connsiteY175" fmla="*/ 599348 h 830409"/>
              <a:gd name="connsiteX176" fmla="*/ 640871 w 707644"/>
              <a:gd name="connsiteY176" fmla="*/ 588928 h 830409"/>
              <a:gd name="connsiteX177" fmla="*/ 639502 w 707644"/>
              <a:gd name="connsiteY177" fmla="*/ 584863 h 830409"/>
              <a:gd name="connsiteX178" fmla="*/ 554369 w 707644"/>
              <a:gd name="connsiteY178" fmla="*/ 753841 h 830409"/>
              <a:gd name="connsiteX179" fmla="*/ 580937 w 707644"/>
              <a:gd name="connsiteY179" fmla="*/ 771642 h 830409"/>
              <a:gd name="connsiteX180" fmla="*/ 601772 w 707644"/>
              <a:gd name="connsiteY180" fmla="*/ 785199 h 830409"/>
              <a:gd name="connsiteX181" fmla="*/ 596134 w 707644"/>
              <a:gd name="connsiteY181" fmla="*/ 788549 h 830409"/>
              <a:gd name="connsiteX182" fmla="*/ 595477 w 707644"/>
              <a:gd name="connsiteY182" fmla="*/ 788806 h 830409"/>
              <a:gd name="connsiteX183" fmla="*/ 586144 w 707644"/>
              <a:gd name="connsiteY183" fmla="*/ 783122 h 830409"/>
              <a:gd name="connsiteX184" fmla="*/ 560583 w 707644"/>
              <a:gd name="connsiteY184" fmla="*/ 761430 h 830409"/>
              <a:gd name="connsiteX185" fmla="*/ 556556 w 707644"/>
              <a:gd name="connsiteY185" fmla="*/ 757684 h 830409"/>
              <a:gd name="connsiteX186" fmla="*/ 643968 w 707644"/>
              <a:gd name="connsiteY186" fmla="*/ 565027 h 830409"/>
              <a:gd name="connsiteX187" fmla="*/ 647847 w 707644"/>
              <a:gd name="connsiteY187" fmla="*/ 566539 h 830409"/>
              <a:gd name="connsiteX188" fmla="*/ 648763 w 707644"/>
              <a:gd name="connsiteY188" fmla="*/ 566798 h 830409"/>
              <a:gd name="connsiteX189" fmla="*/ 649254 w 707644"/>
              <a:gd name="connsiteY189" fmla="*/ 567982 h 830409"/>
              <a:gd name="connsiteX190" fmla="*/ 646172 w 707644"/>
              <a:gd name="connsiteY190" fmla="*/ 566268 h 830409"/>
              <a:gd name="connsiteX191" fmla="*/ 598581 w 707644"/>
              <a:gd name="connsiteY191" fmla="*/ 656829 h 830409"/>
              <a:gd name="connsiteX192" fmla="*/ 606679 w 707644"/>
              <a:gd name="connsiteY192" fmla="*/ 664667 h 830409"/>
              <a:gd name="connsiteX193" fmla="*/ 615785 w 707644"/>
              <a:gd name="connsiteY193" fmla="*/ 681443 h 830409"/>
              <a:gd name="connsiteX194" fmla="*/ 609786 w 707644"/>
              <a:gd name="connsiteY194" fmla="*/ 677580 h 830409"/>
              <a:gd name="connsiteX195" fmla="*/ 600538 w 707644"/>
              <a:gd name="connsiteY195" fmla="*/ 660422 h 830409"/>
              <a:gd name="connsiteX196" fmla="*/ 597506 w 707644"/>
              <a:gd name="connsiteY196" fmla="*/ 654857 h 830409"/>
              <a:gd name="connsiteX197" fmla="*/ 598581 w 707644"/>
              <a:gd name="connsiteY197" fmla="*/ 656829 h 830409"/>
              <a:gd name="connsiteX198" fmla="*/ 598045 w 707644"/>
              <a:gd name="connsiteY198" fmla="*/ 656310 h 830409"/>
              <a:gd name="connsiteX199" fmla="*/ 633484 w 707644"/>
              <a:gd name="connsiteY199" fmla="*/ 570820 h 830409"/>
              <a:gd name="connsiteX200" fmla="*/ 652804 w 707644"/>
              <a:gd name="connsiteY200" fmla="*/ 602182 h 830409"/>
              <a:gd name="connsiteX201" fmla="*/ 650137 w 707644"/>
              <a:gd name="connsiteY201" fmla="*/ 600723 h 830409"/>
              <a:gd name="connsiteX202" fmla="*/ 639051 w 707644"/>
              <a:gd name="connsiteY202" fmla="*/ 582189 h 830409"/>
              <a:gd name="connsiteX203" fmla="*/ 636575 w 707644"/>
              <a:gd name="connsiteY203" fmla="*/ 578034 h 830409"/>
              <a:gd name="connsiteX204" fmla="*/ 600765 w 707644"/>
              <a:gd name="connsiteY204" fmla="*/ 630500 h 830409"/>
              <a:gd name="connsiteX205" fmla="*/ 605540 w 707644"/>
              <a:gd name="connsiteY205" fmla="*/ 633371 h 830409"/>
              <a:gd name="connsiteX206" fmla="*/ 625999 w 707644"/>
              <a:gd name="connsiteY206" fmla="*/ 668587 h 830409"/>
              <a:gd name="connsiteX207" fmla="*/ 615758 w 707644"/>
              <a:gd name="connsiteY207" fmla="*/ 655387 h 830409"/>
              <a:gd name="connsiteX208" fmla="*/ 607372 w 707644"/>
              <a:gd name="connsiteY208" fmla="*/ 644489 h 830409"/>
              <a:gd name="connsiteX209" fmla="*/ 602911 w 707644"/>
              <a:gd name="connsiteY209" fmla="*/ 634754 h 830409"/>
              <a:gd name="connsiteX210" fmla="*/ 521775 w 707644"/>
              <a:gd name="connsiteY210" fmla="*/ 787957 h 830409"/>
              <a:gd name="connsiteX211" fmla="*/ 539886 w 707644"/>
              <a:gd name="connsiteY211" fmla="*/ 810539 h 830409"/>
              <a:gd name="connsiteX212" fmla="*/ 536143 w 707644"/>
              <a:gd name="connsiteY212" fmla="*/ 812002 h 830409"/>
              <a:gd name="connsiteX213" fmla="*/ 572293 w 707644"/>
              <a:gd name="connsiteY213" fmla="*/ 677842 h 830409"/>
              <a:gd name="connsiteX214" fmla="*/ 588873 w 707644"/>
              <a:gd name="connsiteY214" fmla="*/ 689351 h 830409"/>
              <a:gd name="connsiteX215" fmla="*/ 598418 w 707644"/>
              <a:gd name="connsiteY215" fmla="*/ 692928 h 830409"/>
              <a:gd name="connsiteX216" fmla="*/ 603187 w 707644"/>
              <a:gd name="connsiteY216" fmla="*/ 702390 h 830409"/>
              <a:gd name="connsiteX217" fmla="*/ 607712 w 707644"/>
              <a:gd name="connsiteY217" fmla="*/ 710810 h 830409"/>
              <a:gd name="connsiteX218" fmla="*/ 593660 w 707644"/>
              <a:gd name="connsiteY218" fmla="*/ 699062 h 830409"/>
              <a:gd name="connsiteX219" fmla="*/ 626878 w 707644"/>
              <a:gd name="connsiteY219" fmla="*/ 555406 h 830409"/>
              <a:gd name="connsiteX220" fmla="*/ 643968 w 707644"/>
              <a:gd name="connsiteY220" fmla="*/ 565027 h 830409"/>
              <a:gd name="connsiteX221" fmla="*/ 628400 w 707644"/>
              <a:gd name="connsiteY221" fmla="*/ 558957 h 830409"/>
              <a:gd name="connsiteX222" fmla="*/ 625472 w 707644"/>
              <a:gd name="connsiteY222" fmla="*/ 557815 h 830409"/>
              <a:gd name="connsiteX223" fmla="*/ 628400 w 707644"/>
              <a:gd name="connsiteY223" fmla="*/ 558957 h 830409"/>
              <a:gd name="connsiteX224" fmla="*/ 633484 w 707644"/>
              <a:gd name="connsiteY224" fmla="*/ 570820 h 830409"/>
              <a:gd name="connsiteX225" fmla="*/ 536038 w 707644"/>
              <a:gd name="connsiteY225" fmla="*/ 741559 h 830409"/>
              <a:gd name="connsiteX226" fmla="*/ 547407 w 707644"/>
              <a:gd name="connsiteY226" fmla="*/ 749176 h 830409"/>
              <a:gd name="connsiteX227" fmla="*/ 556556 w 707644"/>
              <a:gd name="connsiteY227" fmla="*/ 757684 h 830409"/>
              <a:gd name="connsiteX228" fmla="*/ 566844 w 707644"/>
              <a:gd name="connsiteY228" fmla="*/ 775764 h 830409"/>
              <a:gd name="connsiteX229" fmla="*/ 578437 w 707644"/>
              <a:gd name="connsiteY229" fmla="*/ 795467 h 830409"/>
              <a:gd name="connsiteX230" fmla="*/ 575652 w 707644"/>
              <a:gd name="connsiteY230" fmla="*/ 796556 h 830409"/>
              <a:gd name="connsiteX231" fmla="*/ 555262 w 707644"/>
              <a:gd name="connsiteY231" fmla="*/ 769156 h 830409"/>
              <a:gd name="connsiteX232" fmla="*/ 624231 w 707644"/>
              <a:gd name="connsiteY232" fmla="*/ 557332 h 830409"/>
              <a:gd name="connsiteX233" fmla="*/ 624243 w 707644"/>
              <a:gd name="connsiteY233" fmla="*/ 557336 h 830409"/>
              <a:gd name="connsiteX234" fmla="*/ 636575 w 707644"/>
              <a:gd name="connsiteY234" fmla="*/ 578034 h 830409"/>
              <a:gd name="connsiteX235" fmla="*/ 638061 w 707644"/>
              <a:gd name="connsiteY235" fmla="*/ 581501 h 830409"/>
              <a:gd name="connsiteX236" fmla="*/ 620097 w 707644"/>
              <a:gd name="connsiteY236" fmla="*/ 563421 h 830409"/>
              <a:gd name="connsiteX237" fmla="*/ 634410 w 707644"/>
              <a:gd name="connsiteY237" fmla="*/ 579831 h 830409"/>
              <a:gd name="connsiteX238" fmla="*/ 640871 w 707644"/>
              <a:gd name="connsiteY238" fmla="*/ 588928 h 830409"/>
              <a:gd name="connsiteX239" fmla="*/ 643651 w 707644"/>
              <a:gd name="connsiteY239" fmla="*/ 597177 h 830409"/>
              <a:gd name="connsiteX240" fmla="*/ 634907 w 707644"/>
              <a:gd name="connsiteY240" fmla="*/ 592395 h 830409"/>
              <a:gd name="connsiteX241" fmla="*/ 626760 w 707644"/>
              <a:gd name="connsiteY241" fmla="*/ 586893 h 830409"/>
              <a:gd name="connsiteX242" fmla="*/ 534152 w 707644"/>
              <a:gd name="connsiteY242" fmla="*/ 736851 h 830409"/>
              <a:gd name="connsiteX243" fmla="*/ 547623 w 707644"/>
              <a:gd name="connsiteY243" fmla="*/ 745313 h 830409"/>
              <a:gd name="connsiteX244" fmla="*/ 550403 w 707644"/>
              <a:gd name="connsiteY244" fmla="*/ 746872 h 830409"/>
              <a:gd name="connsiteX245" fmla="*/ 554369 w 707644"/>
              <a:gd name="connsiteY245" fmla="*/ 753841 h 830409"/>
              <a:gd name="connsiteX246" fmla="*/ 547407 w 707644"/>
              <a:gd name="connsiteY246" fmla="*/ 749176 h 830409"/>
              <a:gd name="connsiteX247" fmla="*/ 621348 w 707644"/>
              <a:gd name="connsiteY247" fmla="*/ 552293 h 830409"/>
              <a:gd name="connsiteX248" fmla="*/ 622453 w 707644"/>
              <a:gd name="connsiteY248" fmla="*/ 552915 h 830409"/>
              <a:gd name="connsiteX249" fmla="*/ 625472 w 707644"/>
              <a:gd name="connsiteY249" fmla="*/ 557815 h 830409"/>
              <a:gd name="connsiteX250" fmla="*/ 624243 w 707644"/>
              <a:gd name="connsiteY250" fmla="*/ 557336 h 830409"/>
              <a:gd name="connsiteX251" fmla="*/ 624004 w 707644"/>
              <a:gd name="connsiteY251" fmla="*/ 556934 h 830409"/>
              <a:gd name="connsiteX252" fmla="*/ 585738 w 707644"/>
              <a:gd name="connsiteY252" fmla="*/ 621463 h 830409"/>
              <a:gd name="connsiteX253" fmla="*/ 588341 w 707644"/>
              <a:gd name="connsiteY253" fmla="*/ 623030 h 830409"/>
              <a:gd name="connsiteX254" fmla="*/ 593028 w 707644"/>
              <a:gd name="connsiteY254" fmla="*/ 625848 h 830409"/>
              <a:gd name="connsiteX255" fmla="*/ 607372 w 707644"/>
              <a:gd name="connsiteY255" fmla="*/ 644489 h 830409"/>
              <a:gd name="connsiteX256" fmla="*/ 611429 w 707644"/>
              <a:gd name="connsiteY256" fmla="*/ 653343 h 830409"/>
              <a:gd name="connsiteX257" fmla="*/ 629800 w 707644"/>
              <a:gd name="connsiteY257" fmla="*/ 686674 h 830409"/>
              <a:gd name="connsiteX258" fmla="*/ 630997 w 707644"/>
              <a:gd name="connsiteY258" fmla="*/ 688204 h 830409"/>
              <a:gd name="connsiteX259" fmla="*/ 606679 w 707644"/>
              <a:gd name="connsiteY259" fmla="*/ 664667 h 830409"/>
              <a:gd name="connsiteX260" fmla="*/ 592297 w 707644"/>
              <a:gd name="connsiteY260" fmla="*/ 638172 h 830409"/>
              <a:gd name="connsiteX261" fmla="*/ 589708 w 707644"/>
              <a:gd name="connsiteY261" fmla="*/ 633828 h 830409"/>
              <a:gd name="connsiteX262" fmla="*/ 589583 w 707644"/>
              <a:gd name="connsiteY262" fmla="*/ 633492 h 830409"/>
              <a:gd name="connsiteX263" fmla="*/ 570101 w 707644"/>
              <a:gd name="connsiteY263" fmla="*/ 652750 h 830409"/>
              <a:gd name="connsiteX264" fmla="*/ 581849 w 707644"/>
              <a:gd name="connsiteY264" fmla="*/ 660047 h 830409"/>
              <a:gd name="connsiteX265" fmla="*/ 598320 w 707644"/>
              <a:gd name="connsiteY265" fmla="*/ 692733 h 830409"/>
              <a:gd name="connsiteX266" fmla="*/ 506180 w 707644"/>
              <a:gd name="connsiteY266" fmla="*/ 785066 h 830409"/>
              <a:gd name="connsiteX267" fmla="*/ 534373 w 707644"/>
              <a:gd name="connsiteY267" fmla="*/ 812694 h 830409"/>
              <a:gd name="connsiteX268" fmla="*/ 533540 w 707644"/>
              <a:gd name="connsiteY268" fmla="*/ 813019 h 830409"/>
              <a:gd name="connsiteX269" fmla="*/ 521966 w 707644"/>
              <a:gd name="connsiteY269" fmla="*/ 815501 h 830409"/>
              <a:gd name="connsiteX270" fmla="*/ 514017 w 707644"/>
              <a:gd name="connsiteY270" fmla="*/ 801341 h 830409"/>
              <a:gd name="connsiteX271" fmla="*/ 530194 w 707644"/>
              <a:gd name="connsiteY271" fmla="*/ 733170 h 830409"/>
              <a:gd name="connsiteX272" fmla="*/ 534152 w 707644"/>
              <a:gd name="connsiteY272" fmla="*/ 736851 h 830409"/>
              <a:gd name="connsiteX273" fmla="*/ 531673 w 707644"/>
              <a:gd name="connsiteY273" fmla="*/ 735293 h 830409"/>
              <a:gd name="connsiteX274" fmla="*/ 589626 w 707644"/>
              <a:gd name="connsiteY274" fmla="*/ 605978 h 830409"/>
              <a:gd name="connsiteX275" fmla="*/ 614609 w 707644"/>
              <a:gd name="connsiteY275" fmla="*/ 638824 h 830409"/>
              <a:gd name="connsiteX276" fmla="*/ 605540 w 707644"/>
              <a:gd name="connsiteY276" fmla="*/ 633371 h 830409"/>
              <a:gd name="connsiteX277" fmla="*/ 616101 w 707644"/>
              <a:gd name="connsiteY277" fmla="*/ 549339 h 830409"/>
              <a:gd name="connsiteX278" fmla="*/ 621186 w 707644"/>
              <a:gd name="connsiteY278" fmla="*/ 552202 h 830409"/>
              <a:gd name="connsiteX279" fmla="*/ 621750 w 707644"/>
              <a:gd name="connsiteY279" fmla="*/ 553151 h 830409"/>
              <a:gd name="connsiteX280" fmla="*/ 624004 w 707644"/>
              <a:gd name="connsiteY280" fmla="*/ 556934 h 830409"/>
              <a:gd name="connsiteX281" fmla="*/ 624231 w 707644"/>
              <a:gd name="connsiteY281" fmla="*/ 557332 h 830409"/>
              <a:gd name="connsiteX282" fmla="*/ 617640 w 707644"/>
              <a:gd name="connsiteY282" fmla="*/ 554762 h 830409"/>
              <a:gd name="connsiteX283" fmla="*/ 510573 w 707644"/>
              <a:gd name="connsiteY283" fmla="*/ 769210 h 830409"/>
              <a:gd name="connsiteX284" fmla="*/ 525464 w 707644"/>
              <a:gd name="connsiteY284" fmla="*/ 785579 h 830409"/>
              <a:gd name="connsiteX285" fmla="*/ 541728 w 707644"/>
              <a:gd name="connsiteY285" fmla="*/ 799335 h 830409"/>
              <a:gd name="connsiteX286" fmla="*/ 545875 w 707644"/>
              <a:gd name="connsiteY286" fmla="*/ 808197 h 830409"/>
              <a:gd name="connsiteX287" fmla="*/ 543088 w 707644"/>
              <a:gd name="connsiteY287" fmla="*/ 809287 h 830409"/>
              <a:gd name="connsiteX288" fmla="*/ 518053 w 707644"/>
              <a:gd name="connsiteY288" fmla="*/ 780819 h 830409"/>
              <a:gd name="connsiteX289" fmla="*/ 515257 w 707644"/>
              <a:gd name="connsiteY289" fmla="*/ 777050 h 830409"/>
              <a:gd name="connsiteX290" fmla="*/ 575451 w 707644"/>
              <a:gd name="connsiteY290" fmla="*/ 615270 h 830409"/>
              <a:gd name="connsiteX291" fmla="*/ 580431 w 707644"/>
              <a:gd name="connsiteY291" fmla="*/ 618268 h 830409"/>
              <a:gd name="connsiteX292" fmla="*/ 589708 w 707644"/>
              <a:gd name="connsiteY292" fmla="*/ 633828 h 830409"/>
              <a:gd name="connsiteX293" fmla="*/ 597506 w 707644"/>
              <a:gd name="connsiteY293" fmla="*/ 654857 h 830409"/>
              <a:gd name="connsiteX294" fmla="*/ 579242 w 707644"/>
              <a:gd name="connsiteY294" fmla="*/ 621344 h 830409"/>
              <a:gd name="connsiteX295" fmla="*/ 612599 w 707644"/>
              <a:gd name="connsiteY295" fmla="*/ 537003 h 830409"/>
              <a:gd name="connsiteX296" fmla="*/ 621348 w 707644"/>
              <a:gd name="connsiteY296" fmla="*/ 552293 h 830409"/>
              <a:gd name="connsiteX297" fmla="*/ 621186 w 707644"/>
              <a:gd name="connsiteY297" fmla="*/ 552202 h 830409"/>
              <a:gd name="connsiteX298" fmla="*/ 613004 w 707644"/>
              <a:gd name="connsiteY298" fmla="*/ 538430 h 830409"/>
              <a:gd name="connsiteX299" fmla="*/ 549721 w 707644"/>
              <a:gd name="connsiteY299" fmla="*/ 667520 h 830409"/>
              <a:gd name="connsiteX300" fmla="*/ 554521 w 707644"/>
              <a:gd name="connsiteY300" fmla="*/ 672871 h 830409"/>
              <a:gd name="connsiteX301" fmla="*/ 551546 w 707644"/>
              <a:gd name="connsiteY301" fmla="*/ 670988 h 830409"/>
              <a:gd name="connsiteX302" fmla="*/ 611927 w 707644"/>
              <a:gd name="connsiteY302" fmla="*/ 535829 h 830409"/>
              <a:gd name="connsiteX303" fmla="*/ 612555 w 707644"/>
              <a:gd name="connsiteY303" fmla="*/ 536848 h 830409"/>
              <a:gd name="connsiteX304" fmla="*/ 612599 w 707644"/>
              <a:gd name="connsiteY304" fmla="*/ 537003 h 830409"/>
              <a:gd name="connsiteX305" fmla="*/ 565612 w 707644"/>
              <a:gd name="connsiteY305" fmla="*/ 630216 h 830409"/>
              <a:gd name="connsiteX306" fmla="*/ 588177 w 707644"/>
              <a:gd name="connsiteY306" fmla="*/ 646760 h 830409"/>
              <a:gd name="connsiteX307" fmla="*/ 598045 w 707644"/>
              <a:gd name="connsiteY307" fmla="*/ 656310 h 830409"/>
              <a:gd name="connsiteX308" fmla="*/ 604723 w 707644"/>
              <a:gd name="connsiteY308" fmla="*/ 674319 h 830409"/>
              <a:gd name="connsiteX309" fmla="*/ 601908 w 707644"/>
              <a:gd name="connsiteY309" fmla="*/ 672507 h 830409"/>
              <a:gd name="connsiteX310" fmla="*/ 581849 w 707644"/>
              <a:gd name="connsiteY310" fmla="*/ 660047 h 830409"/>
              <a:gd name="connsiteX311" fmla="*/ 571002 w 707644"/>
              <a:gd name="connsiteY311" fmla="*/ 638520 h 830409"/>
              <a:gd name="connsiteX312" fmla="*/ 545381 w 707644"/>
              <a:gd name="connsiteY312" fmla="*/ 667088 h 830409"/>
              <a:gd name="connsiteX313" fmla="*/ 551546 w 707644"/>
              <a:gd name="connsiteY313" fmla="*/ 670988 h 830409"/>
              <a:gd name="connsiteX314" fmla="*/ 569190 w 707644"/>
              <a:gd name="connsiteY314" fmla="*/ 704529 h 830409"/>
              <a:gd name="connsiteX315" fmla="*/ 586056 w 707644"/>
              <a:gd name="connsiteY315" fmla="*/ 729871 h 830409"/>
              <a:gd name="connsiteX316" fmla="*/ 581462 w 707644"/>
              <a:gd name="connsiteY316" fmla="*/ 726300 h 830409"/>
              <a:gd name="connsiteX317" fmla="*/ 578565 w 707644"/>
              <a:gd name="connsiteY317" fmla="*/ 721589 h 830409"/>
              <a:gd name="connsiteX318" fmla="*/ 603060 w 707644"/>
              <a:gd name="connsiteY318" fmla="*/ 545014 h 830409"/>
              <a:gd name="connsiteX319" fmla="*/ 612202 w 707644"/>
              <a:gd name="connsiteY319" fmla="*/ 552642 h 830409"/>
              <a:gd name="connsiteX320" fmla="*/ 617640 w 707644"/>
              <a:gd name="connsiteY320" fmla="*/ 554762 h 830409"/>
              <a:gd name="connsiteX321" fmla="*/ 620097 w 707644"/>
              <a:gd name="connsiteY321" fmla="*/ 563421 h 830409"/>
              <a:gd name="connsiteX322" fmla="*/ 616968 w 707644"/>
              <a:gd name="connsiteY322" fmla="*/ 559832 h 830409"/>
              <a:gd name="connsiteX323" fmla="*/ 546876 w 707644"/>
              <a:gd name="connsiteY323" fmla="*/ 659845 h 830409"/>
              <a:gd name="connsiteX324" fmla="*/ 551427 w 707644"/>
              <a:gd name="connsiteY324" fmla="*/ 663356 h 830409"/>
              <a:gd name="connsiteX325" fmla="*/ 553560 w 707644"/>
              <a:gd name="connsiteY325" fmla="*/ 664837 h 830409"/>
              <a:gd name="connsiteX326" fmla="*/ 597658 w 707644"/>
              <a:gd name="connsiteY326" fmla="*/ 717225 h 830409"/>
              <a:gd name="connsiteX327" fmla="*/ 592251 w 707644"/>
              <a:gd name="connsiteY327" fmla="*/ 712034 h 830409"/>
              <a:gd name="connsiteX328" fmla="*/ 554521 w 707644"/>
              <a:gd name="connsiteY328" fmla="*/ 672871 h 830409"/>
              <a:gd name="connsiteX329" fmla="*/ 508847 w 707644"/>
              <a:gd name="connsiteY329" fmla="*/ 718556 h 830409"/>
              <a:gd name="connsiteX330" fmla="*/ 511695 w 707644"/>
              <a:gd name="connsiteY330" fmla="*/ 720831 h 830409"/>
              <a:gd name="connsiteX331" fmla="*/ 529512 w 707644"/>
              <a:gd name="connsiteY331" fmla="*/ 733936 h 830409"/>
              <a:gd name="connsiteX332" fmla="*/ 531673 w 707644"/>
              <a:gd name="connsiteY332" fmla="*/ 735293 h 830409"/>
              <a:gd name="connsiteX333" fmla="*/ 536038 w 707644"/>
              <a:gd name="connsiteY333" fmla="*/ 741559 h 830409"/>
              <a:gd name="connsiteX334" fmla="*/ 517093 w 707644"/>
              <a:gd name="connsiteY334" fmla="*/ 728866 h 830409"/>
              <a:gd name="connsiteX335" fmla="*/ 572853 w 707644"/>
              <a:gd name="connsiteY335" fmla="*/ 582587 h 830409"/>
              <a:gd name="connsiteX336" fmla="*/ 584023 w 707644"/>
              <a:gd name="connsiteY336" fmla="*/ 598612 h 830409"/>
              <a:gd name="connsiteX337" fmla="*/ 585294 w 707644"/>
              <a:gd name="connsiteY337" fmla="*/ 600282 h 830409"/>
              <a:gd name="connsiteX338" fmla="*/ 587482 w 707644"/>
              <a:gd name="connsiteY338" fmla="*/ 604169 h 830409"/>
              <a:gd name="connsiteX339" fmla="*/ 600765 w 707644"/>
              <a:gd name="connsiteY339" fmla="*/ 630500 h 830409"/>
              <a:gd name="connsiteX340" fmla="*/ 593028 w 707644"/>
              <a:gd name="connsiteY340" fmla="*/ 625848 h 830409"/>
              <a:gd name="connsiteX341" fmla="*/ 590989 w 707644"/>
              <a:gd name="connsiteY341" fmla="*/ 623198 h 830409"/>
              <a:gd name="connsiteX342" fmla="*/ 582922 w 707644"/>
              <a:gd name="connsiteY342" fmla="*/ 612654 h 830409"/>
              <a:gd name="connsiteX343" fmla="*/ 576471 w 707644"/>
              <a:gd name="connsiteY343" fmla="*/ 592473 h 830409"/>
              <a:gd name="connsiteX344" fmla="*/ 534130 w 707644"/>
              <a:gd name="connsiteY344" fmla="*/ 659969 h 830409"/>
              <a:gd name="connsiteX345" fmla="*/ 543300 w 707644"/>
              <a:gd name="connsiteY345" fmla="*/ 665771 h 830409"/>
              <a:gd name="connsiteX346" fmla="*/ 563457 w 707644"/>
              <a:gd name="connsiteY346" fmla="*/ 698287 h 830409"/>
              <a:gd name="connsiteX347" fmla="*/ 578891 w 707644"/>
              <a:gd name="connsiteY347" fmla="*/ 724301 h 830409"/>
              <a:gd name="connsiteX348" fmla="*/ 576081 w 707644"/>
              <a:gd name="connsiteY348" fmla="*/ 722117 h 830409"/>
              <a:gd name="connsiteX349" fmla="*/ 567653 w 707644"/>
              <a:gd name="connsiteY349" fmla="*/ 712044 h 830409"/>
              <a:gd name="connsiteX350" fmla="*/ 537346 w 707644"/>
              <a:gd name="connsiteY350" fmla="*/ 664631 h 830409"/>
              <a:gd name="connsiteX351" fmla="*/ 539414 w 707644"/>
              <a:gd name="connsiteY351" fmla="*/ 647927 h 830409"/>
              <a:gd name="connsiteX352" fmla="*/ 540832 w 707644"/>
              <a:gd name="connsiteY352" fmla="*/ 649653 h 830409"/>
              <a:gd name="connsiteX353" fmla="*/ 541913 w 707644"/>
              <a:gd name="connsiteY353" fmla="*/ 651390 h 830409"/>
              <a:gd name="connsiteX354" fmla="*/ 546876 w 707644"/>
              <a:gd name="connsiteY354" fmla="*/ 659845 h 830409"/>
              <a:gd name="connsiteX355" fmla="*/ 544869 w 707644"/>
              <a:gd name="connsiteY355" fmla="*/ 658298 h 830409"/>
              <a:gd name="connsiteX356" fmla="*/ 591947 w 707644"/>
              <a:gd name="connsiteY356" fmla="*/ 535741 h 830409"/>
              <a:gd name="connsiteX357" fmla="*/ 597058 w 707644"/>
              <a:gd name="connsiteY357" fmla="*/ 538619 h 830409"/>
              <a:gd name="connsiteX358" fmla="*/ 603060 w 707644"/>
              <a:gd name="connsiteY358" fmla="*/ 545014 h 830409"/>
              <a:gd name="connsiteX359" fmla="*/ 591656 w 707644"/>
              <a:gd name="connsiteY359" fmla="*/ 535498 h 830409"/>
              <a:gd name="connsiteX360" fmla="*/ 591947 w 707644"/>
              <a:gd name="connsiteY360" fmla="*/ 535741 h 830409"/>
              <a:gd name="connsiteX361" fmla="*/ 591692 w 707644"/>
              <a:gd name="connsiteY361" fmla="*/ 535598 h 830409"/>
              <a:gd name="connsiteX362" fmla="*/ 535742 w 707644"/>
              <a:gd name="connsiteY362" fmla="*/ 651257 h 830409"/>
              <a:gd name="connsiteX363" fmla="*/ 544869 w 707644"/>
              <a:gd name="connsiteY363" fmla="*/ 658298 h 830409"/>
              <a:gd name="connsiteX364" fmla="*/ 549721 w 707644"/>
              <a:gd name="connsiteY364" fmla="*/ 667520 h 830409"/>
              <a:gd name="connsiteX365" fmla="*/ 537030 w 707644"/>
              <a:gd name="connsiteY365" fmla="*/ 653373 h 830409"/>
              <a:gd name="connsiteX366" fmla="*/ 453048 w 707644"/>
              <a:gd name="connsiteY366" fmla="*/ 822836 h 830409"/>
              <a:gd name="connsiteX367" fmla="*/ 455907 w 707644"/>
              <a:gd name="connsiteY367" fmla="*/ 827654 h 830409"/>
              <a:gd name="connsiteX368" fmla="*/ 454942 w 707644"/>
              <a:gd name="connsiteY368" fmla="*/ 827703 h 830409"/>
              <a:gd name="connsiteX369" fmla="*/ 451782 w 707644"/>
              <a:gd name="connsiteY369" fmla="*/ 820702 h 830409"/>
              <a:gd name="connsiteX370" fmla="*/ 452485 w 707644"/>
              <a:gd name="connsiteY370" fmla="*/ 821387 h 830409"/>
              <a:gd name="connsiteX371" fmla="*/ 453048 w 707644"/>
              <a:gd name="connsiteY371" fmla="*/ 822836 h 830409"/>
              <a:gd name="connsiteX372" fmla="*/ 532984 w 707644"/>
              <a:gd name="connsiteY372" fmla="*/ 649129 h 830409"/>
              <a:gd name="connsiteX373" fmla="*/ 533762 w 707644"/>
              <a:gd name="connsiteY373" fmla="*/ 649729 h 830409"/>
              <a:gd name="connsiteX374" fmla="*/ 537030 w 707644"/>
              <a:gd name="connsiteY374" fmla="*/ 653373 h 830409"/>
              <a:gd name="connsiteX375" fmla="*/ 545381 w 707644"/>
              <a:gd name="connsiteY375" fmla="*/ 667088 h 830409"/>
              <a:gd name="connsiteX376" fmla="*/ 543300 w 707644"/>
              <a:gd name="connsiteY376" fmla="*/ 665771 h 830409"/>
              <a:gd name="connsiteX377" fmla="*/ 603065 w 707644"/>
              <a:gd name="connsiteY377" fmla="*/ 499837 h 830409"/>
              <a:gd name="connsiteX378" fmla="*/ 626878 w 707644"/>
              <a:gd name="connsiteY378" fmla="*/ 555406 h 830409"/>
              <a:gd name="connsiteX379" fmla="*/ 622453 w 707644"/>
              <a:gd name="connsiteY379" fmla="*/ 552915 h 830409"/>
              <a:gd name="connsiteX380" fmla="*/ 612555 w 707644"/>
              <a:gd name="connsiteY380" fmla="*/ 536848 h 830409"/>
              <a:gd name="connsiteX381" fmla="*/ 607386 w 707644"/>
              <a:gd name="connsiteY381" fmla="*/ 518638 h 830409"/>
              <a:gd name="connsiteX382" fmla="*/ 604434 w 707644"/>
              <a:gd name="connsiteY382" fmla="*/ 493846 h 830409"/>
              <a:gd name="connsiteX383" fmla="*/ 638308 w 707644"/>
              <a:gd name="connsiteY383" fmla="*/ 541556 h 830409"/>
              <a:gd name="connsiteX384" fmla="*/ 640154 w 707644"/>
              <a:gd name="connsiteY384" fmla="*/ 546012 h 830409"/>
              <a:gd name="connsiteX385" fmla="*/ 638668 w 707644"/>
              <a:gd name="connsiteY385" fmla="*/ 543669 h 830409"/>
              <a:gd name="connsiteX386" fmla="*/ 575063 w 707644"/>
              <a:gd name="connsiteY386" fmla="*/ 553774 h 830409"/>
              <a:gd name="connsiteX387" fmla="*/ 593197 w 707644"/>
              <a:gd name="connsiteY387" fmla="*/ 563528 h 830409"/>
              <a:gd name="connsiteX388" fmla="*/ 595374 w 707644"/>
              <a:gd name="connsiteY388" fmla="*/ 565697 h 830409"/>
              <a:gd name="connsiteX389" fmla="*/ 626760 w 707644"/>
              <a:gd name="connsiteY389" fmla="*/ 586893 h 830409"/>
              <a:gd name="connsiteX390" fmla="*/ 627098 w 707644"/>
              <a:gd name="connsiteY390" fmla="*/ 588083 h 830409"/>
              <a:gd name="connsiteX391" fmla="*/ 647563 w 707644"/>
              <a:gd name="connsiteY391" fmla="*/ 641026 h 830409"/>
              <a:gd name="connsiteX392" fmla="*/ 653990 w 707644"/>
              <a:gd name="connsiteY392" fmla="*/ 653259 h 830409"/>
              <a:gd name="connsiteX393" fmla="*/ 640272 w 707644"/>
              <a:gd name="connsiteY393" fmla="*/ 640096 h 830409"/>
              <a:gd name="connsiteX394" fmla="*/ 621833 w 707644"/>
              <a:gd name="connsiteY394" fmla="*/ 620649 h 830409"/>
              <a:gd name="connsiteX395" fmla="*/ 578198 w 707644"/>
              <a:gd name="connsiteY395" fmla="*/ 557457 h 830409"/>
              <a:gd name="connsiteX396" fmla="*/ 485024 w 707644"/>
              <a:gd name="connsiteY396" fmla="*/ 741127 h 830409"/>
              <a:gd name="connsiteX397" fmla="*/ 504444 w 707644"/>
              <a:gd name="connsiteY397" fmla="*/ 762473 h 830409"/>
              <a:gd name="connsiteX398" fmla="*/ 515257 w 707644"/>
              <a:gd name="connsiteY398" fmla="*/ 777050 h 830409"/>
              <a:gd name="connsiteX399" fmla="*/ 521775 w 707644"/>
              <a:gd name="connsiteY399" fmla="*/ 787957 h 830409"/>
              <a:gd name="connsiteX400" fmla="*/ 486235 w 707644"/>
              <a:gd name="connsiteY400" fmla="*/ 743642 h 830409"/>
              <a:gd name="connsiteX401" fmla="*/ 567433 w 707644"/>
              <a:gd name="connsiteY401" fmla="*/ 567777 h 830409"/>
              <a:gd name="connsiteX402" fmla="*/ 589626 w 707644"/>
              <a:gd name="connsiteY402" fmla="*/ 605978 h 830409"/>
              <a:gd name="connsiteX403" fmla="*/ 585294 w 707644"/>
              <a:gd name="connsiteY403" fmla="*/ 600282 h 830409"/>
              <a:gd name="connsiteX404" fmla="*/ 568248 w 707644"/>
              <a:gd name="connsiteY404" fmla="*/ 570004 h 830409"/>
              <a:gd name="connsiteX405" fmla="*/ 513083 w 707644"/>
              <a:gd name="connsiteY405" fmla="*/ 680129 h 830409"/>
              <a:gd name="connsiteX406" fmla="*/ 537896 w 707644"/>
              <a:gd name="connsiteY406" fmla="*/ 707342 h 830409"/>
              <a:gd name="connsiteX407" fmla="*/ 572740 w 707644"/>
              <a:gd name="connsiteY407" fmla="*/ 744998 h 830409"/>
              <a:gd name="connsiteX408" fmla="*/ 594769 w 707644"/>
              <a:gd name="connsiteY408" fmla="*/ 771432 h 830409"/>
              <a:gd name="connsiteX409" fmla="*/ 572411 w 707644"/>
              <a:gd name="connsiteY409" fmla="*/ 759215 h 830409"/>
              <a:gd name="connsiteX410" fmla="*/ 550403 w 707644"/>
              <a:gd name="connsiteY410" fmla="*/ 746872 h 830409"/>
              <a:gd name="connsiteX411" fmla="*/ 543790 w 707644"/>
              <a:gd name="connsiteY411" fmla="*/ 735250 h 830409"/>
              <a:gd name="connsiteX412" fmla="*/ 516398 w 707644"/>
              <a:gd name="connsiteY412" fmla="*/ 686275 h 830409"/>
              <a:gd name="connsiteX413" fmla="*/ 497302 w 707644"/>
              <a:gd name="connsiteY413" fmla="*/ 711731 h 830409"/>
              <a:gd name="connsiteX414" fmla="*/ 517093 w 707644"/>
              <a:gd name="connsiteY414" fmla="*/ 728866 h 830409"/>
              <a:gd name="connsiteX415" fmla="*/ 563417 w 707644"/>
              <a:gd name="connsiteY415" fmla="*/ 801339 h 830409"/>
              <a:gd name="connsiteX416" fmla="*/ 550204 w 707644"/>
              <a:gd name="connsiteY416" fmla="*/ 806505 h 830409"/>
              <a:gd name="connsiteX417" fmla="*/ 541728 w 707644"/>
              <a:gd name="connsiteY417" fmla="*/ 799335 h 830409"/>
              <a:gd name="connsiteX418" fmla="*/ 529453 w 707644"/>
              <a:gd name="connsiteY418" fmla="*/ 773099 h 830409"/>
              <a:gd name="connsiteX419" fmla="*/ 600337 w 707644"/>
              <a:gd name="connsiteY419" fmla="*/ 487967 h 830409"/>
              <a:gd name="connsiteX420" fmla="*/ 601397 w 707644"/>
              <a:gd name="connsiteY420" fmla="*/ 489425 h 830409"/>
              <a:gd name="connsiteX421" fmla="*/ 604434 w 707644"/>
              <a:gd name="connsiteY421" fmla="*/ 493846 h 830409"/>
              <a:gd name="connsiteX422" fmla="*/ 600373 w 707644"/>
              <a:gd name="connsiteY422" fmla="*/ 488125 h 830409"/>
              <a:gd name="connsiteX423" fmla="*/ 556404 w 707644"/>
              <a:gd name="connsiteY423" fmla="*/ 577965 h 830409"/>
              <a:gd name="connsiteX424" fmla="*/ 557250 w 707644"/>
              <a:gd name="connsiteY424" fmla="*/ 579101 h 830409"/>
              <a:gd name="connsiteX425" fmla="*/ 582922 w 707644"/>
              <a:gd name="connsiteY425" fmla="*/ 612654 h 830409"/>
              <a:gd name="connsiteX426" fmla="*/ 585738 w 707644"/>
              <a:gd name="connsiteY426" fmla="*/ 621463 h 830409"/>
              <a:gd name="connsiteX427" fmla="*/ 580431 w 707644"/>
              <a:gd name="connsiteY427" fmla="*/ 618268 h 830409"/>
              <a:gd name="connsiteX428" fmla="*/ 594598 w 707644"/>
              <a:gd name="connsiteY428" fmla="*/ 480079 h 830409"/>
              <a:gd name="connsiteX429" fmla="*/ 597197 w 707644"/>
              <a:gd name="connsiteY429" fmla="*/ 483652 h 830409"/>
              <a:gd name="connsiteX430" fmla="*/ 600373 w 707644"/>
              <a:gd name="connsiteY430" fmla="*/ 488125 h 830409"/>
              <a:gd name="connsiteX431" fmla="*/ 603065 w 707644"/>
              <a:gd name="connsiteY431" fmla="*/ 499837 h 830409"/>
              <a:gd name="connsiteX432" fmla="*/ 443785 w 707644"/>
              <a:gd name="connsiteY432" fmla="*/ 794273 h 830409"/>
              <a:gd name="connsiteX433" fmla="*/ 450129 w 707644"/>
              <a:gd name="connsiteY433" fmla="*/ 802384 h 830409"/>
              <a:gd name="connsiteX434" fmla="*/ 466445 w 707644"/>
              <a:gd name="connsiteY434" fmla="*/ 827121 h 830409"/>
              <a:gd name="connsiteX435" fmla="*/ 458767 w 707644"/>
              <a:gd name="connsiteY435" fmla="*/ 827510 h 830409"/>
              <a:gd name="connsiteX436" fmla="*/ 452485 w 707644"/>
              <a:gd name="connsiteY436" fmla="*/ 821387 h 830409"/>
              <a:gd name="connsiteX437" fmla="*/ 446487 w 707644"/>
              <a:gd name="connsiteY437" fmla="*/ 805970 h 830409"/>
              <a:gd name="connsiteX438" fmla="*/ 572726 w 707644"/>
              <a:gd name="connsiteY438" fmla="*/ 515011 h 830409"/>
              <a:gd name="connsiteX439" fmla="*/ 590145 w 707644"/>
              <a:gd name="connsiteY439" fmla="*/ 531306 h 830409"/>
              <a:gd name="connsiteX440" fmla="*/ 590281 w 707644"/>
              <a:gd name="connsiteY440" fmla="*/ 531707 h 830409"/>
              <a:gd name="connsiteX441" fmla="*/ 591656 w 707644"/>
              <a:gd name="connsiteY441" fmla="*/ 535498 h 830409"/>
              <a:gd name="connsiteX442" fmla="*/ 589186 w 707644"/>
              <a:gd name="connsiteY442" fmla="*/ 533438 h 830409"/>
              <a:gd name="connsiteX443" fmla="*/ 519675 w 707644"/>
              <a:gd name="connsiteY443" fmla="*/ 619305 h 830409"/>
              <a:gd name="connsiteX444" fmla="*/ 533149 w 707644"/>
              <a:gd name="connsiteY444" fmla="*/ 629008 h 830409"/>
              <a:gd name="connsiteX445" fmla="*/ 537112 w 707644"/>
              <a:gd name="connsiteY445" fmla="*/ 635140 h 830409"/>
              <a:gd name="connsiteX446" fmla="*/ 558641 w 707644"/>
              <a:gd name="connsiteY446" fmla="*/ 664283 h 830409"/>
              <a:gd name="connsiteX447" fmla="*/ 572293 w 707644"/>
              <a:gd name="connsiteY447" fmla="*/ 677842 h 830409"/>
              <a:gd name="connsiteX448" fmla="*/ 553560 w 707644"/>
              <a:gd name="connsiteY448" fmla="*/ 664837 h 830409"/>
              <a:gd name="connsiteX449" fmla="*/ 542961 w 707644"/>
              <a:gd name="connsiteY449" fmla="*/ 652246 h 830409"/>
              <a:gd name="connsiteX450" fmla="*/ 540832 w 707644"/>
              <a:gd name="connsiteY450" fmla="*/ 649653 h 830409"/>
              <a:gd name="connsiteX451" fmla="*/ 537540 w 707644"/>
              <a:gd name="connsiteY451" fmla="*/ 644365 h 830409"/>
              <a:gd name="connsiteX452" fmla="*/ 536998 w 707644"/>
              <a:gd name="connsiteY452" fmla="*/ 643335 h 830409"/>
              <a:gd name="connsiteX453" fmla="*/ 536270 w 707644"/>
              <a:gd name="connsiteY453" fmla="*/ 642326 h 830409"/>
              <a:gd name="connsiteX454" fmla="*/ 535839 w 707644"/>
              <a:gd name="connsiteY454" fmla="*/ 641633 h 830409"/>
              <a:gd name="connsiteX455" fmla="*/ 534751 w 707644"/>
              <a:gd name="connsiteY455" fmla="*/ 640218 h 830409"/>
              <a:gd name="connsiteX456" fmla="*/ 484099 w 707644"/>
              <a:gd name="connsiteY456" fmla="*/ 688910 h 830409"/>
              <a:gd name="connsiteX457" fmla="*/ 488908 w 707644"/>
              <a:gd name="connsiteY457" fmla="*/ 693628 h 830409"/>
              <a:gd name="connsiteX458" fmla="*/ 508847 w 707644"/>
              <a:gd name="connsiteY458" fmla="*/ 718556 h 830409"/>
              <a:gd name="connsiteX459" fmla="*/ 495146 w 707644"/>
              <a:gd name="connsiteY459" fmla="*/ 707616 h 830409"/>
              <a:gd name="connsiteX460" fmla="*/ 493572 w 707644"/>
              <a:gd name="connsiteY460" fmla="*/ 704612 h 830409"/>
              <a:gd name="connsiteX461" fmla="*/ 589627 w 707644"/>
              <a:gd name="connsiteY461" fmla="*/ 468480 h 830409"/>
              <a:gd name="connsiteX462" fmla="*/ 589873 w 707644"/>
              <a:gd name="connsiteY462" fmla="*/ 468773 h 830409"/>
              <a:gd name="connsiteX463" fmla="*/ 598483 w 707644"/>
              <a:gd name="connsiteY463" fmla="*/ 479904 h 830409"/>
              <a:gd name="connsiteX464" fmla="*/ 600337 w 707644"/>
              <a:gd name="connsiteY464" fmla="*/ 487967 h 830409"/>
              <a:gd name="connsiteX465" fmla="*/ 597197 w 707644"/>
              <a:gd name="connsiteY465" fmla="*/ 483652 h 830409"/>
              <a:gd name="connsiteX466" fmla="*/ 594503 w 707644"/>
              <a:gd name="connsiteY466" fmla="*/ 479857 h 830409"/>
              <a:gd name="connsiteX467" fmla="*/ 552103 w 707644"/>
              <a:gd name="connsiteY467" fmla="*/ 541325 h 830409"/>
              <a:gd name="connsiteX468" fmla="*/ 553587 w 707644"/>
              <a:gd name="connsiteY468" fmla="*/ 542223 h 830409"/>
              <a:gd name="connsiteX469" fmla="*/ 558366 w 707644"/>
              <a:gd name="connsiteY469" fmla="*/ 544793 h 830409"/>
              <a:gd name="connsiteX470" fmla="*/ 561306 w 707644"/>
              <a:gd name="connsiteY470" fmla="*/ 551035 h 830409"/>
              <a:gd name="connsiteX471" fmla="*/ 567433 w 707644"/>
              <a:gd name="connsiteY471" fmla="*/ 567777 h 830409"/>
              <a:gd name="connsiteX472" fmla="*/ 553259 w 707644"/>
              <a:gd name="connsiteY472" fmla="*/ 543380 h 830409"/>
              <a:gd name="connsiteX473" fmla="*/ 495494 w 707644"/>
              <a:gd name="connsiteY473" fmla="*/ 652228 h 830409"/>
              <a:gd name="connsiteX474" fmla="*/ 501119 w 707644"/>
              <a:gd name="connsiteY474" fmla="*/ 657950 h 830409"/>
              <a:gd name="connsiteX475" fmla="*/ 513083 w 707644"/>
              <a:gd name="connsiteY475" fmla="*/ 680129 h 830409"/>
              <a:gd name="connsiteX476" fmla="*/ 503342 w 707644"/>
              <a:gd name="connsiteY476" fmla="*/ 669447 h 830409"/>
              <a:gd name="connsiteX477" fmla="*/ 499860 w 707644"/>
              <a:gd name="connsiteY477" fmla="*/ 664483 h 830409"/>
              <a:gd name="connsiteX478" fmla="*/ 497183 w 707644"/>
              <a:gd name="connsiteY478" fmla="*/ 657489 h 830409"/>
              <a:gd name="connsiteX479" fmla="*/ 412290 w 707644"/>
              <a:gd name="connsiteY479" fmla="*/ 820897 h 830409"/>
              <a:gd name="connsiteX480" fmla="*/ 419943 w 707644"/>
              <a:gd name="connsiteY480" fmla="*/ 829474 h 830409"/>
              <a:gd name="connsiteX481" fmla="*/ 417231 w 707644"/>
              <a:gd name="connsiteY481" fmla="*/ 829611 h 830409"/>
              <a:gd name="connsiteX482" fmla="*/ 416474 w 707644"/>
              <a:gd name="connsiteY482" fmla="*/ 828496 h 830409"/>
              <a:gd name="connsiteX483" fmla="*/ 510627 w 707644"/>
              <a:gd name="connsiteY483" fmla="*/ 612789 h 830409"/>
              <a:gd name="connsiteX484" fmla="*/ 516861 w 707644"/>
              <a:gd name="connsiteY484" fmla="*/ 617279 h 830409"/>
              <a:gd name="connsiteX485" fmla="*/ 528198 w 707644"/>
              <a:gd name="connsiteY485" fmla="*/ 631697 h 830409"/>
              <a:gd name="connsiteX486" fmla="*/ 534751 w 707644"/>
              <a:gd name="connsiteY486" fmla="*/ 640218 h 830409"/>
              <a:gd name="connsiteX487" fmla="*/ 536270 w 707644"/>
              <a:gd name="connsiteY487" fmla="*/ 642326 h 830409"/>
              <a:gd name="connsiteX488" fmla="*/ 537540 w 707644"/>
              <a:gd name="connsiteY488" fmla="*/ 644365 h 830409"/>
              <a:gd name="connsiteX489" fmla="*/ 539414 w 707644"/>
              <a:gd name="connsiteY489" fmla="*/ 647927 h 830409"/>
              <a:gd name="connsiteX490" fmla="*/ 510993 w 707644"/>
              <a:gd name="connsiteY490" fmla="*/ 613333 h 830409"/>
              <a:gd name="connsiteX491" fmla="*/ 589588 w 707644"/>
              <a:gd name="connsiteY491" fmla="*/ 441206 h 830409"/>
              <a:gd name="connsiteX492" fmla="*/ 608394 w 707644"/>
              <a:gd name="connsiteY492" fmla="*/ 469338 h 830409"/>
              <a:gd name="connsiteX493" fmla="*/ 631613 w 707644"/>
              <a:gd name="connsiteY493" fmla="*/ 525395 h 830409"/>
              <a:gd name="connsiteX494" fmla="*/ 620734 w 707644"/>
              <a:gd name="connsiteY494" fmla="*/ 508671 h 830409"/>
              <a:gd name="connsiteX495" fmla="*/ 598483 w 707644"/>
              <a:gd name="connsiteY495" fmla="*/ 479904 h 830409"/>
              <a:gd name="connsiteX496" fmla="*/ 507352 w 707644"/>
              <a:gd name="connsiteY496" fmla="*/ 610430 h 830409"/>
              <a:gd name="connsiteX497" fmla="*/ 510428 w 707644"/>
              <a:gd name="connsiteY497" fmla="*/ 612646 h 830409"/>
              <a:gd name="connsiteX498" fmla="*/ 510993 w 707644"/>
              <a:gd name="connsiteY498" fmla="*/ 613333 h 830409"/>
              <a:gd name="connsiteX499" fmla="*/ 528410 w 707644"/>
              <a:gd name="connsiteY499" fmla="*/ 639215 h 830409"/>
              <a:gd name="connsiteX500" fmla="*/ 535742 w 707644"/>
              <a:gd name="connsiteY500" fmla="*/ 651257 h 830409"/>
              <a:gd name="connsiteX501" fmla="*/ 533762 w 707644"/>
              <a:gd name="connsiteY501" fmla="*/ 649729 h 830409"/>
              <a:gd name="connsiteX502" fmla="*/ 532448 w 707644"/>
              <a:gd name="connsiteY502" fmla="*/ 648265 h 830409"/>
              <a:gd name="connsiteX503" fmla="*/ 524120 w 707644"/>
              <a:gd name="connsiteY503" fmla="*/ 634831 h 830409"/>
              <a:gd name="connsiteX504" fmla="*/ 504295 w 707644"/>
              <a:gd name="connsiteY504" fmla="*/ 616714 h 830409"/>
              <a:gd name="connsiteX505" fmla="*/ 518911 w 707644"/>
              <a:gd name="connsiteY505" fmla="*/ 633175 h 830409"/>
              <a:gd name="connsiteX506" fmla="*/ 532448 w 707644"/>
              <a:gd name="connsiteY506" fmla="*/ 648265 h 830409"/>
              <a:gd name="connsiteX507" fmla="*/ 532984 w 707644"/>
              <a:gd name="connsiteY507" fmla="*/ 649129 h 830409"/>
              <a:gd name="connsiteX508" fmla="*/ 524154 w 707644"/>
              <a:gd name="connsiteY508" fmla="*/ 642318 h 830409"/>
              <a:gd name="connsiteX509" fmla="*/ 517528 w 707644"/>
              <a:gd name="connsiteY509" fmla="*/ 635900 h 830409"/>
              <a:gd name="connsiteX510" fmla="*/ 458775 w 707644"/>
              <a:gd name="connsiteY510" fmla="*/ 709259 h 830409"/>
              <a:gd name="connsiteX511" fmla="*/ 461446 w 707644"/>
              <a:gd name="connsiteY511" fmla="*/ 712734 h 830409"/>
              <a:gd name="connsiteX512" fmla="*/ 466963 w 707644"/>
              <a:gd name="connsiteY512" fmla="*/ 719613 h 830409"/>
              <a:gd name="connsiteX513" fmla="*/ 474502 w 707644"/>
              <a:gd name="connsiteY513" fmla="*/ 729562 h 830409"/>
              <a:gd name="connsiteX514" fmla="*/ 478219 w 707644"/>
              <a:gd name="connsiteY514" fmla="*/ 733647 h 830409"/>
              <a:gd name="connsiteX515" fmla="*/ 486235 w 707644"/>
              <a:gd name="connsiteY515" fmla="*/ 743642 h 830409"/>
              <a:gd name="connsiteX516" fmla="*/ 506180 w 707644"/>
              <a:gd name="connsiteY516" fmla="*/ 785066 h 830409"/>
              <a:gd name="connsiteX517" fmla="*/ 506092 w 707644"/>
              <a:gd name="connsiteY517" fmla="*/ 784980 h 830409"/>
              <a:gd name="connsiteX518" fmla="*/ 484349 w 707644"/>
              <a:gd name="connsiteY518" fmla="*/ 763465 h 830409"/>
              <a:gd name="connsiteX519" fmla="*/ 463388 w 707644"/>
              <a:gd name="connsiteY519" fmla="*/ 719242 h 830409"/>
              <a:gd name="connsiteX520" fmla="*/ 547152 w 707644"/>
              <a:gd name="connsiteY520" fmla="*/ 520988 h 830409"/>
              <a:gd name="connsiteX521" fmla="*/ 575063 w 707644"/>
              <a:gd name="connsiteY521" fmla="*/ 553774 h 830409"/>
              <a:gd name="connsiteX522" fmla="*/ 558366 w 707644"/>
              <a:gd name="connsiteY522" fmla="*/ 544793 h 830409"/>
              <a:gd name="connsiteX523" fmla="*/ 539579 w 707644"/>
              <a:gd name="connsiteY523" fmla="*/ 533753 h 830409"/>
              <a:gd name="connsiteX524" fmla="*/ 552046 w 707644"/>
              <a:gd name="connsiteY524" fmla="*/ 541291 h 830409"/>
              <a:gd name="connsiteX525" fmla="*/ 553259 w 707644"/>
              <a:gd name="connsiteY525" fmla="*/ 543380 h 830409"/>
              <a:gd name="connsiteX526" fmla="*/ 568248 w 707644"/>
              <a:gd name="connsiteY526" fmla="*/ 570004 h 830409"/>
              <a:gd name="connsiteX527" fmla="*/ 572853 w 707644"/>
              <a:gd name="connsiteY527" fmla="*/ 582587 h 830409"/>
              <a:gd name="connsiteX528" fmla="*/ 543847 w 707644"/>
              <a:gd name="connsiteY528" fmla="*/ 540977 h 830409"/>
              <a:gd name="connsiteX529" fmla="*/ 489056 w 707644"/>
              <a:gd name="connsiteY529" fmla="*/ 632185 h 830409"/>
              <a:gd name="connsiteX530" fmla="*/ 490463 w 707644"/>
              <a:gd name="connsiteY530" fmla="*/ 632974 h 830409"/>
              <a:gd name="connsiteX531" fmla="*/ 510331 w 707644"/>
              <a:gd name="connsiteY531" fmla="*/ 644955 h 830409"/>
              <a:gd name="connsiteX532" fmla="*/ 526315 w 707644"/>
              <a:gd name="connsiteY532" fmla="*/ 662638 h 830409"/>
              <a:gd name="connsiteX533" fmla="*/ 567653 w 707644"/>
              <a:gd name="connsiteY533" fmla="*/ 712044 h 830409"/>
              <a:gd name="connsiteX534" fmla="*/ 572132 w 707644"/>
              <a:gd name="connsiteY534" fmla="*/ 719051 h 830409"/>
              <a:gd name="connsiteX535" fmla="*/ 541862 w 707644"/>
              <a:gd name="connsiteY535" fmla="*/ 695728 h 830409"/>
              <a:gd name="connsiteX536" fmla="*/ 511122 w 707644"/>
              <a:gd name="connsiteY536" fmla="*/ 668125 h 830409"/>
              <a:gd name="connsiteX537" fmla="*/ 501119 w 707644"/>
              <a:gd name="connsiteY537" fmla="*/ 657950 h 830409"/>
              <a:gd name="connsiteX538" fmla="*/ 491757 w 707644"/>
              <a:gd name="connsiteY538" fmla="*/ 640595 h 830409"/>
              <a:gd name="connsiteX539" fmla="*/ 530772 w 707644"/>
              <a:gd name="connsiteY539" fmla="*/ 543546 h 830409"/>
              <a:gd name="connsiteX540" fmla="*/ 555329 w 707644"/>
              <a:gd name="connsiteY540" fmla="*/ 576162 h 830409"/>
              <a:gd name="connsiteX541" fmla="*/ 556404 w 707644"/>
              <a:gd name="connsiteY541" fmla="*/ 577965 h 830409"/>
              <a:gd name="connsiteX542" fmla="*/ 530784 w 707644"/>
              <a:gd name="connsiteY542" fmla="*/ 543565 h 830409"/>
              <a:gd name="connsiteX543" fmla="*/ 434606 w 707644"/>
              <a:gd name="connsiteY543" fmla="*/ 737937 h 830409"/>
              <a:gd name="connsiteX544" fmla="*/ 475545 w 707644"/>
              <a:gd name="connsiteY544" fmla="*/ 793449 h 830409"/>
              <a:gd name="connsiteX545" fmla="*/ 489391 w 707644"/>
              <a:gd name="connsiteY545" fmla="*/ 810266 h 830409"/>
              <a:gd name="connsiteX546" fmla="*/ 495299 w 707644"/>
              <a:gd name="connsiteY546" fmla="*/ 821220 h 830409"/>
              <a:gd name="connsiteX547" fmla="*/ 492237 w 707644"/>
              <a:gd name="connsiteY547" fmla="*/ 821876 h 830409"/>
              <a:gd name="connsiteX548" fmla="*/ 457194 w 707644"/>
              <a:gd name="connsiteY548" fmla="*/ 775176 h 830409"/>
              <a:gd name="connsiteX549" fmla="*/ 435006 w 707644"/>
              <a:gd name="connsiteY549" fmla="*/ 743052 h 830409"/>
              <a:gd name="connsiteX550" fmla="*/ 453646 w 707644"/>
              <a:gd name="connsiteY550" fmla="*/ 698161 h 830409"/>
              <a:gd name="connsiteX551" fmla="*/ 474134 w 707644"/>
              <a:gd name="connsiteY551" fmla="*/ 721617 h 830409"/>
              <a:gd name="connsiteX552" fmla="*/ 478395 w 707644"/>
              <a:gd name="connsiteY552" fmla="*/ 727360 h 830409"/>
              <a:gd name="connsiteX553" fmla="*/ 485024 w 707644"/>
              <a:gd name="connsiteY553" fmla="*/ 741127 h 830409"/>
              <a:gd name="connsiteX554" fmla="*/ 478219 w 707644"/>
              <a:gd name="connsiteY554" fmla="*/ 733647 h 830409"/>
              <a:gd name="connsiteX555" fmla="*/ 466963 w 707644"/>
              <a:gd name="connsiteY555" fmla="*/ 719613 h 830409"/>
              <a:gd name="connsiteX556" fmla="*/ 458238 w 707644"/>
              <a:gd name="connsiteY556" fmla="*/ 708098 h 830409"/>
              <a:gd name="connsiteX557" fmla="*/ 486198 w 707644"/>
              <a:gd name="connsiteY557" fmla="*/ 630288 h 830409"/>
              <a:gd name="connsiteX558" fmla="*/ 486615 w 707644"/>
              <a:gd name="connsiteY558" fmla="*/ 630462 h 830409"/>
              <a:gd name="connsiteX559" fmla="*/ 488610 w 707644"/>
              <a:gd name="connsiteY559" fmla="*/ 630796 h 830409"/>
              <a:gd name="connsiteX560" fmla="*/ 489056 w 707644"/>
              <a:gd name="connsiteY560" fmla="*/ 632185 h 830409"/>
              <a:gd name="connsiteX561" fmla="*/ 486425 w 707644"/>
              <a:gd name="connsiteY561" fmla="*/ 630710 h 830409"/>
              <a:gd name="connsiteX562" fmla="*/ 458389 w 707644"/>
              <a:gd name="connsiteY562" fmla="*/ 678043 h 830409"/>
              <a:gd name="connsiteX563" fmla="*/ 487788 w 707644"/>
              <a:gd name="connsiteY563" fmla="*/ 701742 h 830409"/>
              <a:gd name="connsiteX564" fmla="*/ 495146 w 707644"/>
              <a:gd name="connsiteY564" fmla="*/ 707616 h 830409"/>
              <a:gd name="connsiteX565" fmla="*/ 497302 w 707644"/>
              <a:gd name="connsiteY565" fmla="*/ 711731 h 830409"/>
              <a:gd name="connsiteX566" fmla="*/ 494104 w 707644"/>
              <a:gd name="connsiteY566" fmla="*/ 601940 h 830409"/>
              <a:gd name="connsiteX567" fmla="*/ 500586 w 707644"/>
              <a:gd name="connsiteY567" fmla="*/ 608742 h 830409"/>
              <a:gd name="connsiteX568" fmla="*/ 507925 w 707644"/>
              <a:gd name="connsiteY568" fmla="*/ 618215 h 830409"/>
              <a:gd name="connsiteX569" fmla="*/ 498841 w 707644"/>
              <a:gd name="connsiteY569" fmla="*/ 608807 h 830409"/>
              <a:gd name="connsiteX570" fmla="*/ 539806 w 707644"/>
              <a:gd name="connsiteY570" fmla="*/ 505394 h 830409"/>
              <a:gd name="connsiteX571" fmla="*/ 587624 w 707644"/>
              <a:gd name="connsiteY571" fmla="*/ 533308 h 830409"/>
              <a:gd name="connsiteX572" fmla="*/ 591692 w 707644"/>
              <a:gd name="connsiteY572" fmla="*/ 535598 h 830409"/>
              <a:gd name="connsiteX573" fmla="*/ 594388 w 707644"/>
              <a:gd name="connsiteY573" fmla="*/ 543034 h 830409"/>
              <a:gd name="connsiteX574" fmla="*/ 612550 w 707644"/>
              <a:gd name="connsiteY574" fmla="*/ 573937 h 830409"/>
              <a:gd name="connsiteX575" fmla="*/ 593197 w 707644"/>
              <a:gd name="connsiteY575" fmla="*/ 563528 h 830409"/>
              <a:gd name="connsiteX576" fmla="*/ 570680 w 707644"/>
              <a:gd name="connsiteY576" fmla="*/ 541090 h 830409"/>
              <a:gd name="connsiteX577" fmla="*/ 541602 w 707644"/>
              <a:gd name="connsiteY577" fmla="*/ 509206 h 830409"/>
              <a:gd name="connsiteX578" fmla="*/ 454052 w 707644"/>
              <a:gd name="connsiteY578" fmla="*/ 679262 h 830409"/>
              <a:gd name="connsiteX579" fmla="*/ 474154 w 707644"/>
              <a:gd name="connsiteY579" fmla="*/ 708266 h 830409"/>
              <a:gd name="connsiteX580" fmla="*/ 510573 w 707644"/>
              <a:gd name="connsiteY580" fmla="*/ 769210 h 830409"/>
              <a:gd name="connsiteX581" fmla="*/ 504444 w 707644"/>
              <a:gd name="connsiteY581" fmla="*/ 762473 h 830409"/>
              <a:gd name="connsiteX582" fmla="*/ 478395 w 707644"/>
              <a:gd name="connsiteY582" fmla="*/ 727360 h 830409"/>
              <a:gd name="connsiteX583" fmla="*/ 461099 w 707644"/>
              <a:gd name="connsiteY583" fmla="*/ 691438 h 830409"/>
              <a:gd name="connsiteX584" fmla="*/ 567393 w 707644"/>
              <a:gd name="connsiteY584" fmla="*/ 442684 h 830409"/>
              <a:gd name="connsiteX585" fmla="*/ 573764 w 707644"/>
              <a:gd name="connsiteY585" fmla="*/ 450647 h 830409"/>
              <a:gd name="connsiteX586" fmla="*/ 594503 w 707644"/>
              <a:gd name="connsiteY586" fmla="*/ 479857 h 830409"/>
              <a:gd name="connsiteX587" fmla="*/ 594598 w 707644"/>
              <a:gd name="connsiteY587" fmla="*/ 480079 h 830409"/>
              <a:gd name="connsiteX588" fmla="*/ 483693 w 707644"/>
              <a:gd name="connsiteY588" fmla="*/ 615487 h 830409"/>
              <a:gd name="connsiteX589" fmla="*/ 489937 w 707644"/>
              <a:gd name="connsiteY589" fmla="*/ 622393 h 830409"/>
              <a:gd name="connsiteX590" fmla="*/ 492930 w 707644"/>
              <a:gd name="connsiteY590" fmla="*/ 627177 h 830409"/>
              <a:gd name="connsiteX591" fmla="*/ 491630 w 707644"/>
              <a:gd name="connsiteY591" fmla="*/ 631301 h 830409"/>
              <a:gd name="connsiteX592" fmla="*/ 488610 w 707644"/>
              <a:gd name="connsiteY592" fmla="*/ 630796 h 830409"/>
              <a:gd name="connsiteX593" fmla="*/ 501423 w 707644"/>
              <a:gd name="connsiteY593" fmla="*/ 578071 h 830409"/>
              <a:gd name="connsiteX594" fmla="*/ 510539 w 707644"/>
              <a:gd name="connsiteY594" fmla="*/ 588384 h 830409"/>
              <a:gd name="connsiteX595" fmla="*/ 537097 w 707644"/>
              <a:gd name="connsiteY595" fmla="*/ 608861 h 830409"/>
              <a:gd name="connsiteX596" fmla="*/ 562611 w 707644"/>
              <a:gd name="connsiteY596" fmla="*/ 642137 h 830409"/>
              <a:gd name="connsiteX597" fmla="*/ 570101 w 707644"/>
              <a:gd name="connsiteY597" fmla="*/ 652750 h 830409"/>
              <a:gd name="connsiteX598" fmla="*/ 541118 w 707644"/>
              <a:gd name="connsiteY598" fmla="*/ 634748 h 830409"/>
              <a:gd name="connsiteX599" fmla="*/ 533149 w 707644"/>
              <a:gd name="connsiteY599" fmla="*/ 629008 h 830409"/>
              <a:gd name="connsiteX600" fmla="*/ 512575 w 707644"/>
              <a:gd name="connsiteY600" fmla="*/ 597177 h 830409"/>
              <a:gd name="connsiteX601" fmla="*/ 490915 w 707644"/>
              <a:gd name="connsiteY601" fmla="*/ 598593 h 830409"/>
              <a:gd name="connsiteX602" fmla="*/ 492665 w 707644"/>
              <a:gd name="connsiteY602" fmla="*/ 599853 h 830409"/>
              <a:gd name="connsiteX603" fmla="*/ 494104 w 707644"/>
              <a:gd name="connsiteY603" fmla="*/ 601940 h 830409"/>
              <a:gd name="connsiteX604" fmla="*/ 432382 w 707644"/>
              <a:gd name="connsiteY604" fmla="*/ 711675 h 830409"/>
              <a:gd name="connsiteX605" fmla="*/ 470846 w 707644"/>
              <a:gd name="connsiteY605" fmla="*/ 750104 h 830409"/>
              <a:gd name="connsiteX606" fmla="*/ 484349 w 707644"/>
              <a:gd name="connsiteY606" fmla="*/ 763465 h 830409"/>
              <a:gd name="connsiteX607" fmla="*/ 492373 w 707644"/>
              <a:gd name="connsiteY607" fmla="*/ 780393 h 830409"/>
              <a:gd name="connsiteX608" fmla="*/ 514068 w 707644"/>
              <a:gd name="connsiteY608" fmla="*/ 817195 h 830409"/>
              <a:gd name="connsiteX609" fmla="*/ 497942 w 707644"/>
              <a:gd name="connsiteY609" fmla="*/ 820653 h 830409"/>
              <a:gd name="connsiteX610" fmla="*/ 489391 w 707644"/>
              <a:gd name="connsiteY610" fmla="*/ 810266 h 830409"/>
              <a:gd name="connsiteX611" fmla="*/ 466610 w 707644"/>
              <a:gd name="connsiteY611" fmla="*/ 768033 h 830409"/>
              <a:gd name="connsiteX612" fmla="*/ 435628 w 707644"/>
              <a:gd name="connsiteY612" fmla="*/ 724904 h 830409"/>
              <a:gd name="connsiteX613" fmla="*/ 433375 w 707644"/>
              <a:gd name="connsiteY613" fmla="*/ 722210 h 830409"/>
              <a:gd name="connsiteX614" fmla="*/ 433083 w 707644"/>
              <a:gd name="connsiteY614" fmla="*/ 718471 h 830409"/>
              <a:gd name="connsiteX615" fmla="*/ 448281 w 707644"/>
              <a:gd name="connsiteY615" fmla="*/ 669291 h 830409"/>
              <a:gd name="connsiteX616" fmla="*/ 458389 w 707644"/>
              <a:gd name="connsiteY616" fmla="*/ 678043 h 830409"/>
              <a:gd name="connsiteX617" fmla="*/ 451407 w 707644"/>
              <a:gd name="connsiteY617" fmla="*/ 672414 h 830409"/>
              <a:gd name="connsiteX618" fmla="*/ 448969 w 707644"/>
              <a:gd name="connsiteY618" fmla="*/ 670480 h 830409"/>
              <a:gd name="connsiteX619" fmla="*/ 483405 w 707644"/>
              <a:gd name="connsiteY619" fmla="*/ 592919 h 830409"/>
              <a:gd name="connsiteX620" fmla="*/ 484099 w 707644"/>
              <a:gd name="connsiteY620" fmla="*/ 593494 h 830409"/>
              <a:gd name="connsiteX621" fmla="*/ 488734 w 707644"/>
              <a:gd name="connsiteY621" fmla="*/ 598340 h 830409"/>
              <a:gd name="connsiteX622" fmla="*/ 498841 w 707644"/>
              <a:gd name="connsiteY622" fmla="*/ 608807 h 830409"/>
              <a:gd name="connsiteX623" fmla="*/ 504295 w 707644"/>
              <a:gd name="connsiteY623" fmla="*/ 616714 h 830409"/>
              <a:gd name="connsiteX624" fmla="*/ 495042 w 707644"/>
              <a:gd name="connsiteY624" fmla="*/ 606294 h 830409"/>
              <a:gd name="connsiteX625" fmla="*/ 528020 w 707644"/>
              <a:gd name="connsiteY625" fmla="*/ 498514 h 830409"/>
              <a:gd name="connsiteX626" fmla="*/ 536512 w 707644"/>
              <a:gd name="connsiteY626" fmla="*/ 503472 h 830409"/>
              <a:gd name="connsiteX627" fmla="*/ 538514 w 707644"/>
              <a:gd name="connsiteY627" fmla="*/ 505821 h 830409"/>
              <a:gd name="connsiteX628" fmla="*/ 541602 w 707644"/>
              <a:gd name="connsiteY628" fmla="*/ 509206 h 830409"/>
              <a:gd name="connsiteX629" fmla="*/ 547152 w 707644"/>
              <a:gd name="connsiteY629" fmla="*/ 520988 h 830409"/>
              <a:gd name="connsiteX630" fmla="*/ 551691 w 707644"/>
              <a:gd name="connsiteY630" fmla="*/ 447811 h 830409"/>
              <a:gd name="connsiteX631" fmla="*/ 552992 w 707644"/>
              <a:gd name="connsiteY631" fmla="*/ 449605 h 830409"/>
              <a:gd name="connsiteX632" fmla="*/ 598799 w 707644"/>
              <a:gd name="connsiteY632" fmla="*/ 514518 h 830409"/>
              <a:gd name="connsiteX633" fmla="*/ 613004 w 707644"/>
              <a:gd name="connsiteY633" fmla="*/ 538430 h 830409"/>
              <a:gd name="connsiteX634" fmla="*/ 616101 w 707644"/>
              <a:gd name="connsiteY634" fmla="*/ 549339 h 830409"/>
              <a:gd name="connsiteX635" fmla="*/ 597058 w 707644"/>
              <a:gd name="connsiteY635" fmla="*/ 538619 h 830409"/>
              <a:gd name="connsiteX636" fmla="*/ 590558 w 707644"/>
              <a:gd name="connsiteY636" fmla="*/ 531694 h 830409"/>
              <a:gd name="connsiteX637" fmla="*/ 590145 w 707644"/>
              <a:gd name="connsiteY637" fmla="*/ 531306 h 830409"/>
              <a:gd name="connsiteX638" fmla="*/ 581623 w 707644"/>
              <a:gd name="connsiteY638" fmla="*/ 506278 h 830409"/>
              <a:gd name="connsiteX639" fmla="*/ 559632 w 707644"/>
              <a:gd name="connsiteY639" fmla="*/ 464034 h 830409"/>
              <a:gd name="connsiteX640" fmla="*/ 445808 w 707644"/>
              <a:gd name="connsiteY640" fmla="*/ 667972 h 830409"/>
              <a:gd name="connsiteX641" fmla="*/ 448969 w 707644"/>
              <a:gd name="connsiteY641" fmla="*/ 670480 h 830409"/>
              <a:gd name="connsiteX642" fmla="*/ 454052 w 707644"/>
              <a:gd name="connsiteY642" fmla="*/ 679262 h 830409"/>
              <a:gd name="connsiteX643" fmla="*/ 452220 w 707644"/>
              <a:gd name="connsiteY643" fmla="*/ 676620 h 830409"/>
              <a:gd name="connsiteX644" fmla="*/ 526770 w 707644"/>
              <a:gd name="connsiteY644" fmla="*/ 497785 h 830409"/>
              <a:gd name="connsiteX645" fmla="*/ 527157 w 707644"/>
              <a:gd name="connsiteY645" fmla="*/ 498010 h 830409"/>
              <a:gd name="connsiteX646" fmla="*/ 530444 w 707644"/>
              <a:gd name="connsiteY646" fmla="*/ 502853 h 830409"/>
              <a:gd name="connsiteX647" fmla="*/ 552103 w 707644"/>
              <a:gd name="connsiteY647" fmla="*/ 541325 h 830409"/>
              <a:gd name="connsiteX648" fmla="*/ 552046 w 707644"/>
              <a:gd name="connsiteY648" fmla="*/ 541291 h 830409"/>
              <a:gd name="connsiteX649" fmla="*/ 525449 w 707644"/>
              <a:gd name="connsiteY649" fmla="*/ 495494 h 830409"/>
              <a:gd name="connsiteX650" fmla="*/ 528020 w 707644"/>
              <a:gd name="connsiteY650" fmla="*/ 498514 h 830409"/>
              <a:gd name="connsiteX651" fmla="*/ 527157 w 707644"/>
              <a:gd name="connsiteY651" fmla="*/ 498010 h 830409"/>
              <a:gd name="connsiteX652" fmla="*/ 525385 w 707644"/>
              <a:gd name="connsiteY652" fmla="*/ 495399 h 830409"/>
              <a:gd name="connsiteX653" fmla="*/ 525449 w 707644"/>
              <a:gd name="connsiteY653" fmla="*/ 495494 h 830409"/>
              <a:gd name="connsiteX654" fmla="*/ 525420 w 707644"/>
              <a:gd name="connsiteY654" fmla="*/ 495460 h 830409"/>
              <a:gd name="connsiteX655" fmla="*/ 385227 w 707644"/>
              <a:gd name="connsiteY655" fmla="*/ 786610 h 830409"/>
              <a:gd name="connsiteX656" fmla="*/ 405690 w 707644"/>
              <a:gd name="connsiteY656" fmla="*/ 808905 h 830409"/>
              <a:gd name="connsiteX657" fmla="*/ 412290 w 707644"/>
              <a:gd name="connsiteY657" fmla="*/ 820897 h 830409"/>
              <a:gd name="connsiteX658" fmla="*/ 387237 w 707644"/>
              <a:gd name="connsiteY658" fmla="*/ 792816 h 830409"/>
              <a:gd name="connsiteX659" fmla="*/ 555696 w 707644"/>
              <a:gd name="connsiteY659" fmla="*/ 428064 h 830409"/>
              <a:gd name="connsiteX660" fmla="*/ 557803 w 707644"/>
              <a:gd name="connsiteY660" fmla="*/ 430539 h 830409"/>
              <a:gd name="connsiteX661" fmla="*/ 563489 w 707644"/>
              <a:gd name="connsiteY661" fmla="*/ 437318 h 830409"/>
              <a:gd name="connsiteX662" fmla="*/ 567393 w 707644"/>
              <a:gd name="connsiteY662" fmla="*/ 442684 h 830409"/>
              <a:gd name="connsiteX663" fmla="*/ 476246 w 707644"/>
              <a:gd name="connsiteY663" fmla="*/ 592487 h 830409"/>
              <a:gd name="connsiteX664" fmla="*/ 488812 w 707644"/>
              <a:gd name="connsiteY664" fmla="*/ 608084 h 830409"/>
              <a:gd name="connsiteX665" fmla="*/ 517528 w 707644"/>
              <a:gd name="connsiteY665" fmla="*/ 635900 h 830409"/>
              <a:gd name="connsiteX666" fmla="*/ 534130 w 707644"/>
              <a:gd name="connsiteY666" fmla="*/ 659969 h 830409"/>
              <a:gd name="connsiteX667" fmla="*/ 511838 w 707644"/>
              <a:gd name="connsiteY667" fmla="*/ 645864 h 830409"/>
              <a:gd name="connsiteX668" fmla="*/ 510331 w 707644"/>
              <a:gd name="connsiteY668" fmla="*/ 644955 h 830409"/>
              <a:gd name="connsiteX669" fmla="*/ 489937 w 707644"/>
              <a:gd name="connsiteY669" fmla="*/ 622393 h 830409"/>
              <a:gd name="connsiteX670" fmla="*/ 484258 w 707644"/>
              <a:gd name="connsiteY670" fmla="*/ 613320 h 830409"/>
              <a:gd name="connsiteX671" fmla="*/ 482270 w 707644"/>
              <a:gd name="connsiteY671" fmla="*/ 611055 h 830409"/>
              <a:gd name="connsiteX672" fmla="*/ 476535 w 707644"/>
              <a:gd name="connsiteY672" fmla="*/ 593200 h 830409"/>
              <a:gd name="connsiteX673" fmla="*/ 510282 w 707644"/>
              <a:gd name="connsiteY673" fmla="*/ 516039 h 830409"/>
              <a:gd name="connsiteX674" fmla="*/ 515748 w 707644"/>
              <a:gd name="connsiteY674" fmla="*/ 519343 h 830409"/>
              <a:gd name="connsiteX675" fmla="*/ 530772 w 707644"/>
              <a:gd name="connsiteY675" fmla="*/ 543546 h 830409"/>
              <a:gd name="connsiteX676" fmla="*/ 530561 w 707644"/>
              <a:gd name="connsiteY676" fmla="*/ 543265 h 830409"/>
              <a:gd name="connsiteX677" fmla="*/ 469457 w 707644"/>
              <a:gd name="connsiteY677" fmla="*/ 599737 h 830409"/>
              <a:gd name="connsiteX678" fmla="*/ 470104 w 707644"/>
              <a:gd name="connsiteY678" fmla="*/ 600453 h 830409"/>
              <a:gd name="connsiteX679" fmla="*/ 486198 w 707644"/>
              <a:gd name="connsiteY679" fmla="*/ 630288 h 830409"/>
              <a:gd name="connsiteX680" fmla="*/ 484141 w 707644"/>
              <a:gd name="connsiteY680" fmla="*/ 629429 h 830409"/>
              <a:gd name="connsiteX681" fmla="*/ 486425 w 707644"/>
              <a:gd name="connsiteY681" fmla="*/ 630710 h 830409"/>
              <a:gd name="connsiteX682" fmla="*/ 491757 w 707644"/>
              <a:gd name="connsiteY682" fmla="*/ 640595 h 830409"/>
              <a:gd name="connsiteX683" fmla="*/ 495494 w 707644"/>
              <a:gd name="connsiteY683" fmla="*/ 652228 h 830409"/>
              <a:gd name="connsiteX684" fmla="*/ 490692 w 707644"/>
              <a:gd name="connsiteY684" fmla="*/ 647344 h 830409"/>
              <a:gd name="connsiteX685" fmla="*/ 479226 w 707644"/>
              <a:gd name="connsiteY685" fmla="*/ 635073 h 830409"/>
              <a:gd name="connsiteX686" fmla="*/ 469651 w 707644"/>
              <a:gd name="connsiteY686" fmla="*/ 621425 h 830409"/>
              <a:gd name="connsiteX687" fmla="*/ 472763 w 707644"/>
              <a:gd name="connsiteY687" fmla="*/ 623083 h 830409"/>
              <a:gd name="connsiteX688" fmla="*/ 475539 w 707644"/>
              <a:gd name="connsiteY688" fmla="*/ 583449 h 830409"/>
              <a:gd name="connsiteX689" fmla="*/ 482044 w 707644"/>
              <a:gd name="connsiteY689" fmla="*/ 589283 h 830409"/>
              <a:gd name="connsiteX690" fmla="*/ 490915 w 707644"/>
              <a:gd name="connsiteY690" fmla="*/ 598593 h 830409"/>
              <a:gd name="connsiteX691" fmla="*/ 485834 w 707644"/>
              <a:gd name="connsiteY691" fmla="*/ 594934 h 830409"/>
              <a:gd name="connsiteX692" fmla="*/ 484099 w 707644"/>
              <a:gd name="connsiteY692" fmla="*/ 593494 h 830409"/>
              <a:gd name="connsiteX693" fmla="*/ 481967 w 707644"/>
              <a:gd name="connsiteY693" fmla="*/ 591265 h 830409"/>
              <a:gd name="connsiteX694" fmla="*/ 481167 w 707644"/>
              <a:gd name="connsiteY694" fmla="*/ 590346 h 830409"/>
              <a:gd name="connsiteX695" fmla="*/ 475539 w 707644"/>
              <a:gd name="connsiteY695" fmla="*/ 583449 h 830409"/>
              <a:gd name="connsiteX696" fmla="*/ 468904 w 707644"/>
              <a:gd name="connsiteY696" fmla="*/ 595830 h 830409"/>
              <a:gd name="connsiteX697" fmla="*/ 482270 w 707644"/>
              <a:gd name="connsiteY697" fmla="*/ 611055 h 830409"/>
              <a:gd name="connsiteX698" fmla="*/ 483693 w 707644"/>
              <a:gd name="connsiteY698" fmla="*/ 615487 h 830409"/>
              <a:gd name="connsiteX699" fmla="*/ 470104 w 707644"/>
              <a:gd name="connsiteY699" fmla="*/ 600453 h 830409"/>
              <a:gd name="connsiteX700" fmla="*/ 469364 w 707644"/>
              <a:gd name="connsiteY700" fmla="*/ 599081 h 830409"/>
              <a:gd name="connsiteX701" fmla="*/ 434987 w 707644"/>
              <a:gd name="connsiteY701" fmla="*/ 657782 h 830409"/>
              <a:gd name="connsiteX702" fmla="*/ 444105 w 707644"/>
              <a:gd name="connsiteY702" fmla="*/ 665675 h 830409"/>
              <a:gd name="connsiteX703" fmla="*/ 445808 w 707644"/>
              <a:gd name="connsiteY703" fmla="*/ 667972 h 830409"/>
              <a:gd name="connsiteX704" fmla="*/ 436159 w 707644"/>
              <a:gd name="connsiteY704" fmla="*/ 660318 h 830409"/>
              <a:gd name="connsiteX705" fmla="*/ 471165 w 707644"/>
              <a:gd name="connsiteY705" fmla="*/ 579973 h 830409"/>
              <a:gd name="connsiteX706" fmla="*/ 481967 w 707644"/>
              <a:gd name="connsiteY706" fmla="*/ 591265 h 830409"/>
              <a:gd name="connsiteX707" fmla="*/ 483405 w 707644"/>
              <a:gd name="connsiteY707" fmla="*/ 592919 h 830409"/>
              <a:gd name="connsiteX708" fmla="*/ 472874 w 707644"/>
              <a:gd name="connsiteY708" fmla="*/ 584181 h 830409"/>
              <a:gd name="connsiteX709" fmla="*/ 368251 w 707644"/>
              <a:gd name="connsiteY709" fmla="*/ 794378 h 830409"/>
              <a:gd name="connsiteX710" fmla="*/ 388613 w 707644"/>
              <a:gd name="connsiteY710" fmla="*/ 817667 h 830409"/>
              <a:gd name="connsiteX711" fmla="*/ 395161 w 707644"/>
              <a:gd name="connsiteY711" fmla="*/ 829711 h 830409"/>
              <a:gd name="connsiteX712" fmla="*/ 387846 w 707644"/>
              <a:gd name="connsiteY712" fmla="*/ 828896 h 830409"/>
              <a:gd name="connsiteX713" fmla="*/ 386590 w 707644"/>
              <a:gd name="connsiteY713" fmla="*/ 824723 h 830409"/>
              <a:gd name="connsiteX714" fmla="*/ 427955 w 707644"/>
              <a:gd name="connsiteY714" fmla="*/ 668748 h 830409"/>
              <a:gd name="connsiteX715" fmla="*/ 430441 w 707644"/>
              <a:gd name="connsiteY715" fmla="*/ 671594 h 830409"/>
              <a:gd name="connsiteX716" fmla="*/ 452175 w 707644"/>
              <a:gd name="connsiteY716" fmla="*/ 700096 h 830409"/>
              <a:gd name="connsiteX717" fmla="*/ 458238 w 707644"/>
              <a:gd name="connsiteY717" fmla="*/ 708098 h 830409"/>
              <a:gd name="connsiteX718" fmla="*/ 458775 w 707644"/>
              <a:gd name="connsiteY718" fmla="*/ 709259 h 830409"/>
              <a:gd name="connsiteX719" fmla="*/ 428006 w 707644"/>
              <a:gd name="connsiteY719" fmla="*/ 669239 h 830409"/>
              <a:gd name="connsiteX720" fmla="*/ 467711 w 707644"/>
              <a:gd name="connsiteY720" fmla="*/ 579897 h 830409"/>
              <a:gd name="connsiteX721" fmla="*/ 472874 w 707644"/>
              <a:gd name="connsiteY721" fmla="*/ 584181 h 830409"/>
              <a:gd name="connsiteX722" fmla="*/ 476246 w 707644"/>
              <a:gd name="connsiteY722" fmla="*/ 592487 h 830409"/>
              <a:gd name="connsiteX723" fmla="*/ 467764 w 707644"/>
              <a:gd name="connsiteY723" fmla="*/ 581959 h 830409"/>
              <a:gd name="connsiteX724" fmla="*/ 467479 w 707644"/>
              <a:gd name="connsiteY724" fmla="*/ 570893 h 830409"/>
              <a:gd name="connsiteX725" fmla="*/ 471165 w 707644"/>
              <a:gd name="connsiteY725" fmla="*/ 579973 h 830409"/>
              <a:gd name="connsiteX726" fmla="*/ 467617 w 707644"/>
              <a:gd name="connsiteY726" fmla="*/ 576263 h 830409"/>
              <a:gd name="connsiteX727" fmla="*/ 426124 w 707644"/>
              <a:gd name="connsiteY727" fmla="*/ 652358 h 830409"/>
              <a:gd name="connsiteX728" fmla="*/ 436159 w 707644"/>
              <a:gd name="connsiteY728" fmla="*/ 660318 h 830409"/>
              <a:gd name="connsiteX729" fmla="*/ 453646 w 707644"/>
              <a:gd name="connsiteY729" fmla="*/ 698161 h 830409"/>
              <a:gd name="connsiteX730" fmla="*/ 430441 w 707644"/>
              <a:gd name="connsiteY730" fmla="*/ 671594 h 830409"/>
              <a:gd name="connsiteX731" fmla="*/ 427906 w 707644"/>
              <a:gd name="connsiteY731" fmla="*/ 668269 h 830409"/>
              <a:gd name="connsiteX732" fmla="*/ 426399 w 707644"/>
              <a:gd name="connsiteY732" fmla="*/ 653662 h 830409"/>
              <a:gd name="connsiteX733" fmla="*/ 467199 w 707644"/>
              <a:gd name="connsiteY733" fmla="*/ 560027 h 830409"/>
              <a:gd name="connsiteX734" fmla="*/ 500926 w 707644"/>
              <a:gd name="connsiteY734" fmla="*/ 601080 h 830409"/>
              <a:gd name="connsiteX735" fmla="*/ 507352 w 707644"/>
              <a:gd name="connsiteY735" fmla="*/ 610430 h 830409"/>
              <a:gd name="connsiteX736" fmla="*/ 492665 w 707644"/>
              <a:gd name="connsiteY736" fmla="*/ 599853 h 830409"/>
              <a:gd name="connsiteX737" fmla="*/ 467277 w 707644"/>
              <a:gd name="connsiteY737" fmla="*/ 563046 h 830409"/>
              <a:gd name="connsiteX738" fmla="*/ 376628 w 707644"/>
              <a:gd name="connsiteY738" fmla="*/ 747457 h 830409"/>
              <a:gd name="connsiteX739" fmla="*/ 433410 w 707644"/>
              <a:gd name="connsiteY739" fmla="*/ 802797 h 830409"/>
              <a:gd name="connsiteX740" fmla="*/ 449552 w 707644"/>
              <a:gd name="connsiteY740" fmla="*/ 827976 h 830409"/>
              <a:gd name="connsiteX741" fmla="*/ 433045 w 707644"/>
              <a:gd name="connsiteY741" fmla="*/ 828811 h 830409"/>
              <a:gd name="connsiteX742" fmla="*/ 412006 w 707644"/>
              <a:gd name="connsiteY742" fmla="*/ 815788 h 830409"/>
              <a:gd name="connsiteX743" fmla="*/ 405690 w 707644"/>
              <a:gd name="connsiteY743" fmla="*/ 808905 h 830409"/>
              <a:gd name="connsiteX744" fmla="*/ 390546 w 707644"/>
              <a:gd name="connsiteY744" fmla="*/ 781395 h 830409"/>
              <a:gd name="connsiteX745" fmla="*/ 508767 w 707644"/>
              <a:gd name="connsiteY745" fmla="*/ 470916 h 830409"/>
              <a:gd name="connsiteX746" fmla="*/ 516287 w 707644"/>
              <a:gd name="connsiteY746" fmla="*/ 479740 h 830409"/>
              <a:gd name="connsiteX747" fmla="*/ 525385 w 707644"/>
              <a:gd name="connsiteY747" fmla="*/ 495399 h 830409"/>
              <a:gd name="connsiteX748" fmla="*/ 385162 w 707644"/>
              <a:gd name="connsiteY748" fmla="*/ 727641 h 830409"/>
              <a:gd name="connsiteX749" fmla="*/ 413545 w 707644"/>
              <a:gd name="connsiteY749" fmla="*/ 756253 h 830409"/>
              <a:gd name="connsiteX750" fmla="*/ 451782 w 707644"/>
              <a:gd name="connsiteY750" fmla="*/ 820702 h 830409"/>
              <a:gd name="connsiteX751" fmla="*/ 433410 w 707644"/>
              <a:gd name="connsiteY751" fmla="*/ 802797 h 830409"/>
              <a:gd name="connsiteX752" fmla="*/ 397658 w 707644"/>
              <a:gd name="connsiteY752" fmla="*/ 747027 h 830409"/>
              <a:gd name="connsiteX753" fmla="*/ 466986 w 707644"/>
              <a:gd name="connsiteY753" fmla="*/ 549285 h 830409"/>
              <a:gd name="connsiteX754" fmla="*/ 479404 w 707644"/>
              <a:gd name="connsiteY754" fmla="*/ 566391 h 830409"/>
              <a:gd name="connsiteX755" fmla="*/ 510627 w 707644"/>
              <a:gd name="connsiteY755" fmla="*/ 612789 h 830409"/>
              <a:gd name="connsiteX756" fmla="*/ 510428 w 707644"/>
              <a:gd name="connsiteY756" fmla="*/ 612646 h 830409"/>
              <a:gd name="connsiteX757" fmla="*/ 500926 w 707644"/>
              <a:gd name="connsiteY757" fmla="*/ 601080 h 830409"/>
              <a:gd name="connsiteX758" fmla="*/ 489691 w 707644"/>
              <a:gd name="connsiteY758" fmla="*/ 584730 h 830409"/>
              <a:gd name="connsiteX759" fmla="*/ 467118 w 707644"/>
              <a:gd name="connsiteY759" fmla="*/ 556886 h 830409"/>
              <a:gd name="connsiteX760" fmla="*/ 466990 w 707644"/>
              <a:gd name="connsiteY760" fmla="*/ 551895 h 830409"/>
              <a:gd name="connsiteX761" fmla="*/ 536046 w 707644"/>
              <a:gd name="connsiteY761" fmla="*/ 403507 h 830409"/>
              <a:gd name="connsiteX762" fmla="*/ 555696 w 707644"/>
              <a:gd name="connsiteY762" fmla="*/ 428064 h 830409"/>
              <a:gd name="connsiteX763" fmla="*/ 538892 w 707644"/>
              <a:gd name="connsiteY763" fmla="*/ 408336 h 830409"/>
              <a:gd name="connsiteX764" fmla="*/ 401168 w 707644"/>
              <a:gd name="connsiteY764" fmla="*/ 683669 h 830409"/>
              <a:gd name="connsiteX765" fmla="*/ 401331 w 707644"/>
              <a:gd name="connsiteY765" fmla="*/ 683893 h 830409"/>
              <a:gd name="connsiteX766" fmla="*/ 433375 w 707644"/>
              <a:gd name="connsiteY766" fmla="*/ 722210 h 830409"/>
              <a:gd name="connsiteX767" fmla="*/ 434606 w 707644"/>
              <a:gd name="connsiteY767" fmla="*/ 737937 h 830409"/>
              <a:gd name="connsiteX768" fmla="*/ 419867 w 707644"/>
              <a:gd name="connsiteY768" fmla="*/ 717953 h 830409"/>
              <a:gd name="connsiteX769" fmla="*/ 415474 w 707644"/>
              <a:gd name="connsiteY769" fmla="*/ 711092 h 830409"/>
              <a:gd name="connsiteX770" fmla="*/ 466981 w 707644"/>
              <a:gd name="connsiteY770" fmla="*/ 546210 h 830409"/>
              <a:gd name="connsiteX771" fmla="*/ 519675 w 707644"/>
              <a:gd name="connsiteY771" fmla="*/ 619305 h 830409"/>
              <a:gd name="connsiteX772" fmla="*/ 516861 w 707644"/>
              <a:gd name="connsiteY772" fmla="*/ 617279 h 830409"/>
              <a:gd name="connsiteX773" fmla="*/ 510887 w 707644"/>
              <a:gd name="connsiteY773" fmla="*/ 609680 h 830409"/>
              <a:gd name="connsiteX774" fmla="*/ 466984 w 707644"/>
              <a:gd name="connsiteY774" fmla="*/ 547709 h 830409"/>
              <a:gd name="connsiteX775" fmla="*/ 506587 w 707644"/>
              <a:gd name="connsiteY775" fmla="*/ 463043 h 830409"/>
              <a:gd name="connsiteX776" fmla="*/ 522707 w 707644"/>
              <a:gd name="connsiteY776" fmla="*/ 473613 h 830409"/>
              <a:gd name="connsiteX777" fmla="*/ 524294 w 707644"/>
              <a:gd name="connsiteY777" fmla="*/ 474870 h 830409"/>
              <a:gd name="connsiteX778" fmla="*/ 534564 w 707644"/>
              <a:gd name="connsiteY778" fmla="*/ 494265 h 830409"/>
              <a:gd name="connsiteX779" fmla="*/ 539806 w 707644"/>
              <a:gd name="connsiteY779" fmla="*/ 505394 h 830409"/>
              <a:gd name="connsiteX780" fmla="*/ 536512 w 707644"/>
              <a:gd name="connsiteY780" fmla="*/ 503472 h 830409"/>
              <a:gd name="connsiteX781" fmla="*/ 516287 w 707644"/>
              <a:gd name="connsiteY781" fmla="*/ 479740 h 830409"/>
              <a:gd name="connsiteX782" fmla="*/ 422899 w 707644"/>
              <a:gd name="connsiteY782" fmla="*/ 637079 h 830409"/>
              <a:gd name="connsiteX783" fmla="*/ 425443 w 707644"/>
              <a:gd name="connsiteY783" fmla="*/ 640509 h 830409"/>
              <a:gd name="connsiteX784" fmla="*/ 434987 w 707644"/>
              <a:gd name="connsiteY784" fmla="*/ 657782 h 830409"/>
              <a:gd name="connsiteX785" fmla="*/ 424095 w 707644"/>
              <a:gd name="connsiteY785" fmla="*/ 642747 h 830409"/>
              <a:gd name="connsiteX786" fmla="*/ 497958 w 707644"/>
              <a:gd name="connsiteY786" fmla="*/ 479735 h 830409"/>
              <a:gd name="connsiteX787" fmla="*/ 501061 w 707644"/>
              <a:gd name="connsiteY787" fmla="*/ 481854 h 830409"/>
              <a:gd name="connsiteX788" fmla="*/ 513477 w 707644"/>
              <a:gd name="connsiteY788" fmla="*/ 489557 h 830409"/>
              <a:gd name="connsiteX789" fmla="*/ 514819 w 707644"/>
              <a:gd name="connsiteY789" fmla="*/ 491846 h 830409"/>
              <a:gd name="connsiteX790" fmla="*/ 539579 w 707644"/>
              <a:gd name="connsiteY790" fmla="*/ 533753 h 830409"/>
              <a:gd name="connsiteX791" fmla="*/ 515748 w 707644"/>
              <a:gd name="connsiteY791" fmla="*/ 519343 h 830409"/>
              <a:gd name="connsiteX792" fmla="*/ 513616 w 707644"/>
              <a:gd name="connsiteY792" fmla="*/ 515909 h 830409"/>
              <a:gd name="connsiteX793" fmla="*/ 501270 w 707644"/>
              <a:gd name="connsiteY793" fmla="*/ 468734 h 830409"/>
              <a:gd name="connsiteX794" fmla="*/ 517388 w 707644"/>
              <a:gd name="connsiteY794" fmla="*/ 486025 h 830409"/>
              <a:gd name="connsiteX795" fmla="*/ 525420 w 707644"/>
              <a:gd name="connsiteY795" fmla="*/ 495460 h 830409"/>
              <a:gd name="connsiteX796" fmla="*/ 526770 w 707644"/>
              <a:gd name="connsiteY796" fmla="*/ 497785 h 830409"/>
              <a:gd name="connsiteX797" fmla="*/ 526249 w 707644"/>
              <a:gd name="connsiteY797" fmla="*/ 497481 h 830409"/>
              <a:gd name="connsiteX798" fmla="*/ 513477 w 707644"/>
              <a:gd name="connsiteY798" fmla="*/ 489557 h 830409"/>
              <a:gd name="connsiteX799" fmla="*/ 460025 w 707644"/>
              <a:gd name="connsiteY799" fmla="*/ 552532 h 830409"/>
              <a:gd name="connsiteX800" fmla="*/ 467277 w 707644"/>
              <a:gd name="connsiteY800" fmla="*/ 563046 h 830409"/>
              <a:gd name="connsiteX801" fmla="*/ 467479 w 707644"/>
              <a:gd name="connsiteY801" fmla="*/ 570893 h 830409"/>
              <a:gd name="connsiteX802" fmla="*/ 451972 w 707644"/>
              <a:gd name="connsiteY802" fmla="*/ 566838 h 830409"/>
              <a:gd name="connsiteX803" fmla="*/ 462860 w 707644"/>
              <a:gd name="connsiteY803" fmla="*/ 575872 h 830409"/>
              <a:gd name="connsiteX804" fmla="*/ 467764 w 707644"/>
              <a:gd name="connsiteY804" fmla="*/ 581959 h 830409"/>
              <a:gd name="connsiteX805" fmla="*/ 467948 w 707644"/>
              <a:gd name="connsiteY805" fmla="*/ 589079 h 830409"/>
              <a:gd name="connsiteX806" fmla="*/ 468904 w 707644"/>
              <a:gd name="connsiteY806" fmla="*/ 595830 h 830409"/>
              <a:gd name="connsiteX807" fmla="*/ 465550 w 707644"/>
              <a:gd name="connsiteY807" fmla="*/ 592011 h 830409"/>
              <a:gd name="connsiteX808" fmla="*/ 454892 w 707644"/>
              <a:gd name="connsiteY808" fmla="*/ 572252 h 830409"/>
              <a:gd name="connsiteX809" fmla="*/ 466961 w 707644"/>
              <a:gd name="connsiteY809" fmla="*/ 532491 h 830409"/>
              <a:gd name="connsiteX810" fmla="*/ 481984 w 707644"/>
              <a:gd name="connsiteY810" fmla="*/ 548545 h 830409"/>
              <a:gd name="connsiteX811" fmla="*/ 487688 w 707644"/>
              <a:gd name="connsiteY811" fmla="*/ 554542 h 830409"/>
              <a:gd name="connsiteX812" fmla="*/ 501423 w 707644"/>
              <a:gd name="connsiteY812" fmla="*/ 578071 h 830409"/>
              <a:gd name="connsiteX813" fmla="*/ 479512 w 707644"/>
              <a:gd name="connsiteY813" fmla="*/ 553284 h 830409"/>
              <a:gd name="connsiteX814" fmla="*/ 466969 w 707644"/>
              <a:gd name="connsiteY814" fmla="*/ 537983 h 830409"/>
              <a:gd name="connsiteX815" fmla="*/ 444475 w 707644"/>
              <a:gd name="connsiteY815" fmla="*/ 572100 h 830409"/>
              <a:gd name="connsiteX816" fmla="*/ 459360 w 707644"/>
              <a:gd name="connsiteY816" fmla="*/ 584959 h 830409"/>
              <a:gd name="connsiteX817" fmla="*/ 465550 w 707644"/>
              <a:gd name="connsiteY817" fmla="*/ 592011 h 830409"/>
              <a:gd name="connsiteX818" fmla="*/ 469364 w 707644"/>
              <a:gd name="connsiteY818" fmla="*/ 599081 h 830409"/>
              <a:gd name="connsiteX819" fmla="*/ 469457 w 707644"/>
              <a:gd name="connsiteY819" fmla="*/ 599737 h 830409"/>
              <a:gd name="connsiteX820" fmla="*/ 456226 w 707644"/>
              <a:gd name="connsiteY820" fmla="*/ 547024 h 830409"/>
              <a:gd name="connsiteX821" fmla="*/ 459193 w 707644"/>
              <a:gd name="connsiteY821" fmla="*/ 550484 h 830409"/>
              <a:gd name="connsiteX822" fmla="*/ 460025 w 707644"/>
              <a:gd name="connsiteY822" fmla="*/ 552532 h 830409"/>
              <a:gd name="connsiteX823" fmla="*/ 429851 w 707644"/>
              <a:gd name="connsiteY823" fmla="*/ 600211 h 830409"/>
              <a:gd name="connsiteX824" fmla="*/ 463376 w 707644"/>
              <a:gd name="connsiteY824" fmla="*/ 618080 h 830409"/>
              <a:gd name="connsiteX825" fmla="*/ 464175 w 707644"/>
              <a:gd name="connsiteY825" fmla="*/ 618963 h 830409"/>
              <a:gd name="connsiteX826" fmla="*/ 479226 w 707644"/>
              <a:gd name="connsiteY826" fmla="*/ 635073 h 830409"/>
              <a:gd name="connsiteX827" fmla="*/ 499860 w 707644"/>
              <a:gd name="connsiteY827" fmla="*/ 664483 h 830409"/>
              <a:gd name="connsiteX828" fmla="*/ 521213 w 707644"/>
              <a:gd name="connsiteY828" fmla="*/ 720278 h 830409"/>
              <a:gd name="connsiteX829" fmla="*/ 530194 w 707644"/>
              <a:gd name="connsiteY829" fmla="*/ 733170 h 830409"/>
              <a:gd name="connsiteX830" fmla="*/ 524407 w 707644"/>
              <a:gd name="connsiteY830" fmla="*/ 727788 h 830409"/>
              <a:gd name="connsiteX831" fmla="*/ 489898 w 707644"/>
              <a:gd name="connsiteY831" fmla="*/ 694599 h 830409"/>
              <a:gd name="connsiteX832" fmla="*/ 488908 w 707644"/>
              <a:gd name="connsiteY832" fmla="*/ 693628 h 830409"/>
              <a:gd name="connsiteX833" fmla="*/ 480924 w 707644"/>
              <a:gd name="connsiteY833" fmla="*/ 683646 h 830409"/>
              <a:gd name="connsiteX834" fmla="*/ 453306 w 707644"/>
              <a:gd name="connsiteY834" fmla="*/ 637865 h 830409"/>
              <a:gd name="connsiteX835" fmla="*/ 456450 w 707644"/>
              <a:gd name="connsiteY835" fmla="*/ 543726 h 830409"/>
              <a:gd name="connsiteX836" fmla="*/ 467118 w 707644"/>
              <a:gd name="connsiteY836" fmla="*/ 556886 h 830409"/>
              <a:gd name="connsiteX837" fmla="*/ 467199 w 707644"/>
              <a:gd name="connsiteY837" fmla="*/ 560027 h 830409"/>
              <a:gd name="connsiteX838" fmla="*/ 463132 w 707644"/>
              <a:gd name="connsiteY838" fmla="*/ 555076 h 830409"/>
              <a:gd name="connsiteX839" fmla="*/ 459193 w 707644"/>
              <a:gd name="connsiteY839" fmla="*/ 550484 h 830409"/>
              <a:gd name="connsiteX840" fmla="*/ 419265 w 707644"/>
              <a:gd name="connsiteY840" fmla="*/ 619862 h 830409"/>
              <a:gd name="connsiteX841" fmla="*/ 420363 w 707644"/>
              <a:gd name="connsiteY841" fmla="*/ 621055 h 830409"/>
              <a:gd name="connsiteX842" fmla="*/ 448281 w 707644"/>
              <a:gd name="connsiteY842" fmla="*/ 669291 h 830409"/>
              <a:gd name="connsiteX843" fmla="*/ 444105 w 707644"/>
              <a:gd name="connsiteY843" fmla="*/ 665675 h 830409"/>
              <a:gd name="connsiteX844" fmla="*/ 425443 w 707644"/>
              <a:gd name="connsiteY844" fmla="*/ 640509 h 830409"/>
              <a:gd name="connsiteX845" fmla="*/ 422498 w 707644"/>
              <a:gd name="connsiteY845" fmla="*/ 635181 h 830409"/>
              <a:gd name="connsiteX846" fmla="*/ 496320 w 707644"/>
              <a:gd name="connsiteY846" fmla="*/ 456311 h 830409"/>
              <a:gd name="connsiteX847" fmla="*/ 500886 w 707644"/>
              <a:gd name="connsiteY847" fmla="*/ 459305 h 830409"/>
              <a:gd name="connsiteX848" fmla="*/ 508767 w 707644"/>
              <a:gd name="connsiteY848" fmla="*/ 470916 h 830409"/>
              <a:gd name="connsiteX849" fmla="*/ 353589 w 707644"/>
              <a:gd name="connsiteY849" fmla="*/ 753249 h 830409"/>
              <a:gd name="connsiteX850" fmla="*/ 382475 w 707644"/>
              <a:gd name="connsiteY850" fmla="*/ 787478 h 830409"/>
              <a:gd name="connsiteX851" fmla="*/ 387237 w 707644"/>
              <a:gd name="connsiteY851" fmla="*/ 792816 h 830409"/>
              <a:gd name="connsiteX852" fmla="*/ 387367 w 707644"/>
              <a:gd name="connsiteY852" fmla="*/ 793219 h 830409"/>
              <a:gd name="connsiteX853" fmla="*/ 401437 w 707644"/>
              <a:gd name="connsiteY853" fmla="*/ 830409 h 830409"/>
              <a:gd name="connsiteX854" fmla="*/ 399572 w 707644"/>
              <a:gd name="connsiteY854" fmla="*/ 830202 h 830409"/>
              <a:gd name="connsiteX855" fmla="*/ 388613 w 707644"/>
              <a:gd name="connsiteY855" fmla="*/ 817667 h 830409"/>
              <a:gd name="connsiteX856" fmla="*/ 418687 w 707644"/>
              <a:gd name="connsiteY856" fmla="*/ 617123 h 830409"/>
              <a:gd name="connsiteX857" fmla="*/ 463515 w 707644"/>
              <a:gd name="connsiteY857" fmla="*/ 661880 h 830409"/>
              <a:gd name="connsiteX858" fmla="*/ 480924 w 707644"/>
              <a:gd name="connsiteY858" fmla="*/ 683646 h 830409"/>
              <a:gd name="connsiteX859" fmla="*/ 484099 w 707644"/>
              <a:gd name="connsiteY859" fmla="*/ 688910 h 830409"/>
              <a:gd name="connsiteX860" fmla="*/ 477107 w 707644"/>
              <a:gd name="connsiteY860" fmla="*/ 682049 h 830409"/>
              <a:gd name="connsiteX861" fmla="*/ 469339 w 707644"/>
              <a:gd name="connsiteY861" fmla="*/ 674262 h 830409"/>
              <a:gd name="connsiteX862" fmla="*/ 420363 w 707644"/>
              <a:gd name="connsiteY862" fmla="*/ 621055 h 830409"/>
              <a:gd name="connsiteX863" fmla="*/ 419031 w 707644"/>
              <a:gd name="connsiteY863" fmla="*/ 618753 h 830409"/>
              <a:gd name="connsiteX864" fmla="*/ 456802 w 707644"/>
              <a:gd name="connsiteY864" fmla="*/ 535256 h 830409"/>
              <a:gd name="connsiteX865" fmla="*/ 462409 w 707644"/>
              <a:gd name="connsiteY865" fmla="*/ 541252 h 830409"/>
              <a:gd name="connsiteX866" fmla="*/ 466984 w 707644"/>
              <a:gd name="connsiteY866" fmla="*/ 547709 h 830409"/>
              <a:gd name="connsiteX867" fmla="*/ 466986 w 707644"/>
              <a:gd name="connsiteY867" fmla="*/ 549285 h 830409"/>
              <a:gd name="connsiteX868" fmla="*/ 390450 w 707644"/>
              <a:gd name="connsiteY868" fmla="*/ 668955 h 830409"/>
              <a:gd name="connsiteX869" fmla="*/ 396945 w 707644"/>
              <a:gd name="connsiteY869" fmla="*/ 675573 h 830409"/>
              <a:gd name="connsiteX870" fmla="*/ 401168 w 707644"/>
              <a:gd name="connsiteY870" fmla="*/ 683669 h 830409"/>
              <a:gd name="connsiteX871" fmla="*/ 443290 w 707644"/>
              <a:gd name="connsiteY871" fmla="*/ 550742 h 830409"/>
              <a:gd name="connsiteX872" fmla="*/ 458583 w 707644"/>
              <a:gd name="connsiteY872" fmla="*/ 566818 h 830409"/>
              <a:gd name="connsiteX873" fmla="*/ 467617 w 707644"/>
              <a:gd name="connsiteY873" fmla="*/ 576263 h 830409"/>
              <a:gd name="connsiteX874" fmla="*/ 467711 w 707644"/>
              <a:gd name="connsiteY874" fmla="*/ 579897 h 830409"/>
              <a:gd name="connsiteX875" fmla="*/ 462860 w 707644"/>
              <a:gd name="connsiteY875" fmla="*/ 575872 h 830409"/>
              <a:gd name="connsiteX876" fmla="*/ 460214 w 707644"/>
              <a:gd name="connsiteY876" fmla="*/ 572588 h 830409"/>
              <a:gd name="connsiteX877" fmla="*/ 445635 w 707644"/>
              <a:gd name="connsiteY877" fmla="*/ 555090 h 830409"/>
              <a:gd name="connsiteX878" fmla="*/ 520546 w 707644"/>
              <a:gd name="connsiteY878" fmla="*/ 384182 h 830409"/>
              <a:gd name="connsiteX879" fmla="*/ 528705 w 707644"/>
              <a:gd name="connsiteY879" fmla="*/ 396375 h 830409"/>
              <a:gd name="connsiteX880" fmla="*/ 538892 w 707644"/>
              <a:gd name="connsiteY880" fmla="*/ 408336 h 830409"/>
              <a:gd name="connsiteX881" fmla="*/ 541760 w 707644"/>
              <a:gd name="connsiteY881" fmla="*/ 413203 h 830409"/>
              <a:gd name="connsiteX882" fmla="*/ 611927 w 707644"/>
              <a:gd name="connsiteY882" fmla="*/ 535829 h 830409"/>
              <a:gd name="connsiteX883" fmla="*/ 598799 w 707644"/>
              <a:gd name="connsiteY883" fmla="*/ 514518 h 830409"/>
              <a:gd name="connsiteX884" fmla="*/ 542442 w 707644"/>
              <a:gd name="connsiteY884" fmla="*/ 428915 h 830409"/>
              <a:gd name="connsiteX885" fmla="*/ 520354 w 707644"/>
              <a:gd name="connsiteY885" fmla="*/ 383895 h 830409"/>
              <a:gd name="connsiteX886" fmla="*/ 520487 w 707644"/>
              <a:gd name="connsiteY886" fmla="*/ 384061 h 830409"/>
              <a:gd name="connsiteX887" fmla="*/ 520546 w 707644"/>
              <a:gd name="connsiteY887" fmla="*/ 384182 h 830409"/>
              <a:gd name="connsiteX888" fmla="*/ 463681 w 707644"/>
              <a:gd name="connsiteY888" fmla="*/ 501135 h 830409"/>
              <a:gd name="connsiteX889" fmla="*/ 466556 w 707644"/>
              <a:gd name="connsiteY889" fmla="*/ 503897 h 830409"/>
              <a:gd name="connsiteX890" fmla="*/ 507426 w 707644"/>
              <a:gd name="connsiteY890" fmla="*/ 548096 h 830409"/>
              <a:gd name="connsiteX891" fmla="*/ 526768 w 707644"/>
              <a:gd name="connsiteY891" fmla="*/ 570369 h 830409"/>
              <a:gd name="connsiteX892" fmla="*/ 565612 w 707644"/>
              <a:gd name="connsiteY892" fmla="*/ 630216 h 830409"/>
              <a:gd name="connsiteX893" fmla="*/ 548966 w 707644"/>
              <a:gd name="connsiteY893" fmla="*/ 618012 h 830409"/>
              <a:gd name="connsiteX894" fmla="*/ 537097 w 707644"/>
              <a:gd name="connsiteY894" fmla="*/ 608861 h 830409"/>
              <a:gd name="connsiteX895" fmla="*/ 527715 w 707644"/>
              <a:gd name="connsiteY895" fmla="*/ 596624 h 830409"/>
              <a:gd name="connsiteX896" fmla="*/ 487688 w 707644"/>
              <a:gd name="connsiteY896" fmla="*/ 554542 h 830409"/>
              <a:gd name="connsiteX897" fmla="*/ 465744 w 707644"/>
              <a:gd name="connsiteY897" fmla="*/ 516949 h 830409"/>
              <a:gd name="connsiteX898" fmla="*/ 463713 w 707644"/>
              <a:gd name="connsiteY898" fmla="*/ 501245 h 830409"/>
              <a:gd name="connsiteX899" fmla="*/ 399722 w 707644"/>
              <a:gd name="connsiteY899" fmla="*/ 631414 h 830409"/>
              <a:gd name="connsiteX900" fmla="*/ 400504 w 707644"/>
              <a:gd name="connsiteY900" fmla="*/ 632034 h 830409"/>
              <a:gd name="connsiteX901" fmla="*/ 424351 w 707644"/>
              <a:gd name="connsiteY901" fmla="*/ 663607 h 830409"/>
              <a:gd name="connsiteX902" fmla="*/ 427906 w 707644"/>
              <a:gd name="connsiteY902" fmla="*/ 668269 h 830409"/>
              <a:gd name="connsiteX903" fmla="*/ 427955 w 707644"/>
              <a:gd name="connsiteY903" fmla="*/ 668748 h 830409"/>
              <a:gd name="connsiteX904" fmla="*/ 425224 w 707644"/>
              <a:gd name="connsiteY904" fmla="*/ 665621 h 830409"/>
              <a:gd name="connsiteX905" fmla="*/ 422166 w 707644"/>
              <a:gd name="connsiteY905" fmla="*/ 661644 h 830409"/>
              <a:gd name="connsiteX906" fmla="*/ 448201 w 707644"/>
              <a:gd name="connsiteY906" fmla="*/ 523409 h 830409"/>
              <a:gd name="connsiteX907" fmla="*/ 456802 w 707644"/>
              <a:gd name="connsiteY907" fmla="*/ 535256 h 830409"/>
              <a:gd name="connsiteX908" fmla="*/ 450103 w 707644"/>
              <a:gd name="connsiteY908" fmla="*/ 528094 h 830409"/>
              <a:gd name="connsiteX909" fmla="*/ 483913 w 707644"/>
              <a:gd name="connsiteY909" fmla="*/ 448175 h 830409"/>
              <a:gd name="connsiteX910" fmla="*/ 491976 w 707644"/>
              <a:gd name="connsiteY910" fmla="*/ 453462 h 830409"/>
              <a:gd name="connsiteX911" fmla="*/ 493149 w 707644"/>
              <a:gd name="connsiteY911" fmla="*/ 455047 h 830409"/>
              <a:gd name="connsiteX912" fmla="*/ 499560 w 707644"/>
              <a:gd name="connsiteY912" fmla="*/ 465818 h 830409"/>
              <a:gd name="connsiteX913" fmla="*/ 501270 w 707644"/>
              <a:gd name="connsiteY913" fmla="*/ 468734 h 830409"/>
              <a:gd name="connsiteX914" fmla="*/ 486043 w 707644"/>
              <a:gd name="connsiteY914" fmla="*/ 452398 h 830409"/>
              <a:gd name="connsiteX915" fmla="*/ 406961 w 707644"/>
              <a:gd name="connsiteY915" fmla="*/ 606495 h 830409"/>
              <a:gd name="connsiteX916" fmla="*/ 417176 w 707644"/>
              <a:gd name="connsiteY916" fmla="*/ 615615 h 830409"/>
              <a:gd name="connsiteX917" fmla="*/ 417267 w 707644"/>
              <a:gd name="connsiteY917" fmla="*/ 615706 h 830409"/>
              <a:gd name="connsiteX918" fmla="*/ 419031 w 707644"/>
              <a:gd name="connsiteY918" fmla="*/ 618753 h 830409"/>
              <a:gd name="connsiteX919" fmla="*/ 419265 w 707644"/>
              <a:gd name="connsiteY919" fmla="*/ 619862 h 830409"/>
              <a:gd name="connsiteX920" fmla="*/ 467444 w 707644"/>
              <a:gd name="connsiteY920" fmla="*/ 480362 h 830409"/>
              <a:gd name="connsiteX921" fmla="*/ 496440 w 707644"/>
              <a:gd name="connsiteY921" fmla="*/ 507669 h 830409"/>
              <a:gd name="connsiteX922" fmla="*/ 509447 w 707644"/>
              <a:gd name="connsiteY922" fmla="*/ 515534 h 830409"/>
              <a:gd name="connsiteX923" fmla="*/ 511715 w 707644"/>
              <a:gd name="connsiteY923" fmla="*/ 518236 h 830409"/>
              <a:gd name="connsiteX924" fmla="*/ 530561 w 707644"/>
              <a:gd name="connsiteY924" fmla="*/ 543265 h 830409"/>
              <a:gd name="connsiteX925" fmla="*/ 530784 w 707644"/>
              <a:gd name="connsiteY925" fmla="*/ 543565 h 830409"/>
              <a:gd name="connsiteX926" fmla="*/ 546363 w 707644"/>
              <a:gd name="connsiteY926" fmla="*/ 568662 h 830409"/>
              <a:gd name="connsiteX927" fmla="*/ 575451 w 707644"/>
              <a:gd name="connsiteY927" fmla="*/ 615270 h 830409"/>
              <a:gd name="connsiteX928" fmla="*/ 566533 w 707644"/>
              <a:gd name="connsiteY928" fmla="*/ 609901 h 830409"/>
              <a:gd name="connsiteX929" fmla="*/ 531233 w 707644"/>
              <a:gd name="connsiteY929" fmla="*/ 575511 h 830409"/>
              <a:gd name="connsiteX930" fmla="*/ 526768 w 707644"/>
              <a:gd name="connsiteY930" fmla="*/ 570369 h 830409"/>
              <a:gd name="connsiteX931" fmla="*/ 525655 w 707644"/>
              <a:gd name="connsiteY931" fmla="*/ 568654 h 830409"/>
              <a:gd name="connsiteX932" fmla="*/ 479264 w 707644"/>
              <a:gd name="connsiteY932" fmla="*/ 499429 h 830409"/>
              <a:gd name="connsiteX933" fmla="*/ 529631 w 707644"/>
              <a:gd name="connsiteY933" fmla="*/ 348652 h 830409"/>
              <a:gd name="connsiteX934" fmla="*/ 546192 w 707644"/>
              <a:gd name="connsiteY934" fmla="*/ 351888 h 830409"/>
              <a:gd name="connsiteX935" fmla="*/ 547777 w 707644"/>
              <a:gd name="connsiteY935" fmla="*/ 354966 h 830409"/>
              <a:gd name="connsiteX936" fmla="*/ 566828 w 707644"/>
              <a:gd name="connsiteY936" fmla="*/ 382971 h 830409"/>
              <a:gd name="connsiteX937" fmla="*/ 573875 w 707644"/>
              <a:gd name="connsiteY937" fmla="*/ 386003 h 830409"/>
              <a:gd name="connsiteX938" fmla="*/ 580670 w 707644"/>
              <a:gd name="connsiteY938" fmla="*/ 402406 h 830409"/>
              <a:gd name="connsiteX939" fmla="*/ 589588 w 707644"/>
              <a:gd name="connsiteY939" fmla="*/ 441206 h 830409"/>
              <a:gd name="connsiteX940" fmla="*/ 575528 w 707644"/>
              <a:gd name="connsiteY940" fmla="*/ 420174 h 830409"/>
              <a:gd name="connsiteX941" fmla="*/ 548020 w 707644"/>
              <a:gd name="connsiteY941" fmla="*/ 385132 h 830409"/>
              <a:gd name="connsiteX942" fmla="*/ 406176 w 707644"/>
              <a:gd name="connsiteY942" fmla="*/ 605642 h 830409"/>
              <a:gd name="connsiteX943" fmla="*/ 406961 w 707644"/>
              <a:gd name="connsiteY943" fmla="*/ 606495 h 830409"/>
              <a:gd name="connsiteX944" fmla="*/ 406342 w 707644"/>
              <a:gd name="connsiteY944" fmla="*/ 605942 h 830409"/>
              <a:gd name="connsiteX945" fmla="*/ 357807 w 707644"/>
              <a:gd name="connsiteY945" fmla="*/ 701695 h 830409"/>
              <a:gd name="connsiteX946" fmla="*/ 359650 w 707644"/>
              <a:gd name="connsiteY946" fmla="*/ 703393 h 830409"/>
              <a:gd name="connsiteX947" fmla="*/ 370039 w 707644"/>
              <a:gd name="connsiteY947" fmla="*/ 731390 h 830409"/>
              <a:gd name="connsiteX948" fmla="*/ 376628 w 707644"/>
              <a:gd name="connsiteY948" fmla="*/ 747457 h 830409"/>
              <a:gd name="connsiteX949" fmla="*/ 371347 w 707644"/>
              <a:gd name="connsiteY949" fmla="*/ 742309 h 830409"/>
              <a:gd name="connsiteX950" fmla="*/ 370656 w 707644"/>
              <a:gd name="connsiteY950" fmla="*/ 741610 h 830409"/>
              <a:gd name="connsiteX951" fmla="*/ 359088 w 707644"/>
              <a:gd name="connsiteY951" fmla="*/ 705885 h 830409"/>
              <a:gd name="connsiteX952" fmla="*/ 514453 w 707644"/>
              <a:gd name="connsiteY952" fmla="*/ 371733 h 830409"/>
              <a:gd name="connsiteX953" fmla="*/ 527735 w 707644"/>
              <a:gd name="connsiteY953" fmla="*/ 389404 h 830409"/>
              <a:gd name="connsiteX954" fmla="*/ 536046 w 707644"/>
              <a:gd name="connsiteY954" fmla="*/ 403507 h 830409"/>
              <a:gd name="connsiteX955" fmla="*/ 520487 w 707644"/>
              <a:gd name="connsiteY955" fmla="*/ 384061 h 830409"/>
              <a:gd name="connsiteX956" fmla="*/ 357232 w 707644"/>
              <a:gd name="connsiteY956" fmla="*/ 696877 h 830409"/>
              <a:gd name="connsiteX957" fmla="*/ 368389 w 707644"/>
              <a:gd name="connsiteY957" fmla="*/ 701619 h 830409"/>
              <a:gd name="connsiteX958" fmla="*/ 385162 w 707644"/>
              <a:gd name="connsiteY958" fmla="*/ 727641 h 830409"/>
              <a:gd name="connsiteX959" fmla="*/ 376625 w 707644"/>
              <a:gd name="connsiteY959" fmla="*/ 719035 h 830409"/>
              <a:gd name="connsiteX960" fmla="*/ 359650 w 707644"/>
              <a:gd name="connsiteY960" fmla="*/ 703393 h 830409"/>
              <a:gd name="connsiteX961" fmla="*/ 442639 w 707644"/>
              <a:gd name="connsiteY961" fmla="*/ 509709 h 830409"/>
              <a:gd name="connsiteX962" fmla="*/ 449729 w 707644"/>
              <a:gd name="connsiteY962" fmla="*/ 516952 h 830409"/>
              <a:gd name="connsiteX963" fmla="*/ 466969 w 707644"/>
              <a:gd name="connsiteY963" fmla="*/ 537983 h 830409"/>
              <a:gd name="connsiteX964" fmla="*/ 466981 w 707644"/>
              <a:gd name="connsiteY964" fmla="*/ 546210 h 830409"/>
              <a:gd name="connsiteX965" fmla="*/ 466765 w 707644"/>
              <a:gd name="connsiteY965" fmla="*/ 545910 h 830409"/>
              <a:gd name="connsiteX966" fmla="*/ 462409 w 707644"/>
              <a:gd name="connsiteY966" fmla="*/ 541252 h 830409"/>
              <a:gd name="connsiteX967" fmla="*/ 454196 w 707644"/>
              <a:gd name="connsiteY967" fmla="*/ 529660 h 830409"/>
              <a:gd name="connsiteX968" fmla="*/ 446265 w 707644"/>
              <a:gd name="connsiteY968" fmla="*/ 518641 h 830409"/>
              <a:gd name="connsiteX969" fmla="*/ 374268 w 707644"/>
              <a:gd name="connsiteY969" fmla="*/ 646739 h 830409"/>
              <a:gd name="connsiteX970" fmla="*/ 390450 w 707644"/>
              <a:gd name="connsiteY970" fmla="*/ 668955 h 830409"/>
              <a:gd name="connsiteX971" fmla="*/ 384818 w 707644"/>
              <a:gd name="connsiteY971" fmla="*/ 663215 h 830409"/>
              <a:gd name="connsiteX972" fmla="*/ 475973 w 707644"/>
              <a:gd name="connsiteY972" fmla="*/ 432437 h 830409"/>
              <a:gd name="connsiteX973" fmla="*/ 496320 w 707644"/>
              <a:gd name="connsiteY973" fmla="*/ 456311 h 830409"/>
              <a:gd name="connsiteX974" fmla="*/ 491976 w 707644"/>
              <a:gd name="connsiteY974" fmla="*/ 453462 h 830409"/>
              <a:gd name="connsiteX975" fmla="*/ 490663 w 707644"/>
              <a:gd name="connsiteY975" fmla="*/ 451690 h 830409"/>
              <a:gd name="connsiteX976" fmla="*/ 477779 w 707644"/>
              <a:gd name="connsiteY976" fmla="*/ 435842 h 830409"/>
              <a:gd name="connsiteX977" fmla="*/ 477485 w 707644"/>
              <a:gd name="connsiteY977" fmla="*/ 435433 h 830409"/>
              <a:gd name="connsiteX978" fmla="*/ 408989 w 707644"/>
              <a:gd name="connsiteY978" fmla="*/ 566443 h 830409"/>
              <a:gd name="connsiteX979" fmla="*/ 427192 w 707644"/>
              <a:gd name="connsiteY979" fmla="*/ 595942 h 830409"/>
              <a:gd name="connsiteX980" fmla="*/ 429851 w 707644"/>
              <a:gd name="connsiteY980" fmla="*/ 600211 h 830409"/>
              <a:gd name="connsiteX981" fmla="*/ 413678 w 707644"/>
              <a:gd name="connsiteY981" fmla="*/ 591591 h 830409"/>
              <a:gd name="connsiteX982" fmla="*/ 348064 w 707644"/>
              <a:gd name="connsiteY982" fmla="*/ 692716 h 830409"/>
              <a:gd name="connsiteX983" fmla="*/ 350366 w 707644"/>
              <a:gd name="connsiteY983" fmla="*/ 693958 h 830409"/>
              <a:gd name="connsiteX984" fmla="*/ 356201 w 707644"/>
              <a:gd name="connsiteY984" fmla="*/ 696438 h 830409"/>
              <a:gd name="connsiteX985" fmla="*/ 357807 w 707644"/>
              <a:gd name="connsiteY985" fmla="*/ 701695 h 830409"/>
              <a:gd name="connsiteX986" fmla="*/ 352144 w 707644"/>
              <a:gd name="connsiteY986" fmla="*/ 683166 h 830409"/>
              <a:gd name="connsiteX987" fmla="*/ 357232 w 707644"/>
              <a:gd name="connsiteY987" fmla="*/ 696877 h 830409"/>
              <a:gd name="connsiteX988" fmla="*/ 356201 w 707644"/>
              <a:gd name="connsiteY988" fmla="*/ 696438 h 830409"/>
              <a:gd name="connsiteX989" fmla="*/ 396156 w 707644"/>
              <a:gd name="connsiteY989" fmla="*/ 582252 h 830409"/>
              <a:gd name="connsiteX990" fmla="*/ 413678 w 707644"/>
              <a:gd name="connsiteY990" fmla="*/ 591591 h 830409"/>
              <a:gd name="connsiteX991" fmla="*/ 416553 w 707644"/>
              <a:gd name="connsiteY991" fmla="*/ 607016 h 830409"/>
              <a:gd name="connsiteX992" fmla="*/ 418687 w 707644"/>
              <a:gd name="connsiteY992" fmla="*/ 617123 h 830409"/>
              <a:gd name="connsiteX993" fmla="*/ 417267 w 707644"/>
              <a:gd name="connsiteY993" fmla="*/ 615706 h 830409"/>
              <a:gd name="connsiteX994" fmla="*/ 409575 w 707644"/>
              <a:gd name="connsiteY994" fmla="*/ 602415 h 830409"/>
              <a:gd name="connsiteX995" fmla="*/ 407972 w 707644"/>
              <a:gd name="connsiteY995" fmla="*/ 548668 h 830409"/>
              <a:gd name="connsiteX996" fmla="*/ 433596 w 707644"/>
              <a:gd name="connsiteY996" fmla="*/ 572599 h 830409"/>
              <a:gd name="connsiteX997" fmla="*/ 469033 w 707644"/>
              <a:gd name="connsiteY997" fmla="*/ 620544 h 830409"/>
              <a:gd name="connsiteX998" fmla="*/ 469651 w 707644"/>
              <a:gd name="connsiteY998" fmla="*/ 621425 h 830409"/>
              <a:gd name="connsiteX999" fmla="*/ 463376 w 707644"/>
              <a:gd name="connsiteY999" fmla="*/ 618080 h 830409"/>
              <a:gd name="connsiteX1000" fmla="*/ 425349 w 707644"/>
              <a:gd name="connsiteY1000" fmla="*/ 576042 h 830409"/>
              <a:gd name="connsiteX1001" fmla="*/ 407888 w 707644"/>
              <a:gd name="connsiteY1001" fmla="*/ 555644 h 830409"/>
              <a:gd name="connsiteX1002" fmla="*/ 346322 w 707644"/>
              <a:gd name="connsiteY1002" fmla="*/ 667475 h 830409"/>
              <a:gd name="connsiteX1003" fmla="*/ 348260 w 707644"/>
              <a:gd name="connsiteY1003" fmla="*/ 670457 h 830409"/>
              <a:gd name="connsiteX1004" fmla="*/ 352144 w 707644"/>
              <a:gd name="connsiteY1004" fmla="*/ 683166 h 830409"/>
              <a:gd name="connsiteX1005" fmla="*/ 384913 w 707644"/>
              <a:gd name="connsiteY1005" fmla="*/ 586810 h 830409"/>
              <a:gd name="connsiteX1006" fmla="*/ 406342 w 707644"/>
              <a:gd name="connsiteY1006" fmla="*/ 605942 h 830409"/>
              <a:gd name="connsiteX1007" fmla="*/ 422498 w 707644"/>
              <a:gd name="connsiteY1007" fmla="*/ 635181 h 830409"/>
              <a:gd name="connsiteX1008" fmla="*/ 422899 w 707644"/>
              <a:gd name="connsiteY1008" fmla="*/ 637079 h 830409"/>
              <a:gd name="connsiteX1009" fmla="*/ 414774 w 707644"/>
              <a:gd name="connsiteY1009" fmla="*/ 626122 h 830409"/>
              <a:gd name="connsiteX1010" fmla="*/ 500356 w 707644"/>
              <a:gd name="connsiteY1010" fmla="*/ 342933 h 830409"/>
              <a:gd name="connsiteX1011" fmla="*/ 517525 w 707644"/>
              <a:gd name="connsiteY1011" fmla="*/ 346287 h 830409"/>
              <a:gd name="connsiteX1012" fmla="*/ 548020 w 707644"/>
              <a:gd name="connsiteY1012" fmla="*/ 385132 h 830409"/>
              <a:gd name="connsiteX1013" fmla="*/ 587326 w 707644"/>
              <a:gd name="connsiteY1013" fmla="*/ 463110 h 830409"/>
              <a:gd name="connsiteX1014" fmla="*/ 589627 w 707644"/>
              <a:gd name="connsiteY1014" fmla="*/ 468480 h 830409"/>
              <a:gd name="connsiteX1015" fmla="*/ 563489 w 707644"/>
              <a:gd name="connsiteY1015" fmla="*/ 437318 h 830409"/>
              <a:gd name="connsiteX1016" fmla="*/ 555648 w 707644"/>
              <a:gd name="connsiteY1016" fmla="*/ 426540 h 830409"/>
              <a:gd name="connsiteX1017" fmla="*/ 527735 w 707644"/>
              <a:gd name="connsiteY1017" fmla="*/ 389404 h 830409"/>
              <a:gd name="connsiteX1018" fmla="*/ 515094 w 707644"/>
              <a:gd name="connsiteY1018" fmla="*/ 367955 h 830409"/>
              <a:gd name="connsiteX1019" fmla="*/ 501738 w 707644"/>
              <a:gd name="connsiteY1019" fmla="*/ 345756 h 830409"/>
              <a:gd name="connsiteX1020" fmla="*/ 408173 w 707644"/>
              <a:gd name="connsiteY1020" fmla="*/ 531939 h 830409"/>
              <a:gd name="connsiteX1021" fmla="*/ 444475 w 707644"/>
              <a:gd name="connsiteY1021" fmla="*/ 572100 h 830409"/>
              <a:gd name="connsiteX1022" fmla="*/ 429685 w 707644"/>
              <a:gd name="connsiteY1022" fmla="*/ 559322 h 830409"/>
              <a:gd name="connsiteX1023" fmla="*/ 408051 w 707644"/>
              <a:gd name="connsiteY1023" fmla="*/ 542107 h 830409"/>
              <a:gd name="connsiteX1024" fmla="*/ 311751 w 707644"/>
              <a:gd name="connsiteY1024" fmla="*/ 731203 h 830409"/>
              <a:gd name="connsiteX1025" fmla="*/ 316105 w 707644"/>
              <a:gd name="connsiteY1025" fmla="*/ 735975 h 830409"/>
              <a:gd name="connsiteX1026" fmla="*/ 320231 w 707644"/>
              <a:gd name="connsiteY1026" fmla="*/ 740577 h 830409"/>
              <a:gd name="connsiteX1027" fmla="*/ 343137 w 707644"/>
              <a:gd name="connsiteY1027" fmla="*/ 779993 h 830409"/>
              <a:gd name="connsiteX1028" fmla="*/ 372913 w 707644"/>
              <a:gd name="connsiteY1028" fmla="*/ 827234 h 830409"/>
              <a:gd name="connsiteX1029" fmla="*/ 355822 w 707644"/>
              <a:gd name="connsiteY1029" fmla="*/ 825331 h 830409"/>
              <a:gd name="connsiteX1030" fmla="*/ 337008 w 707644"/>
              <a:gd name="connsiteY1030" fmla="*/ 785029 h 830409"/>
              <a:gd name="connsiteX1031" fmla="*/ 449077 w 707644"/>
              <a:gd name="connsiteY1031" fmla="*/ 443603 h 830409"/>
              <a:gd name="connsiteX1032" fmla="*/ 465910 w 707644"/>
              <a:gd name="connsiteY1032" fmla="*/ 456462 h 830409"/>
              <a:gd name="connsiteX1033" fmla="*/ 510282 w 707644"/>
              <a:gd name="connsiteY1033" fmla="*/ 516039 h 830409"/>
              <a:gd name="connsiteX1034" fmla="*/ 509447 w 707644"/>
              <a:gd name="connsiteY1034" fmla="*/ 515534 h 830409"/>
              <a:gd name="connsiteX1035" fmla="*/ 380954 w 707644"/>
              <a:gd name="connsiteY1035" fmla="*/ 581598 h 830409"/>
              <a:gd name="connsiteX1036" fmla="*/ 384913 w 707644"/>
              <a:gd name="connsiteY1036" fmla="*/ 586810 h 830409"/>
              <a:gd name="connsiteX1037" fmla="*/ 384000 w 707644"/>
              <a:gd name="connsiteY1037" fmla="*/ 585995 h 830409"/>
              <a:gd name="connsiteX1038" fmla="*/ 383737 w 707644"/>
              <a:gd name="connsiteY1038" fmla="*/ 575632 h 830409"/>
              <a:gd name="connsiteX1039" fmla="*/ 392038 w 707644"/>
              <a:gd name="connsiteY1039" fmla="*/ 580057 h 830409"/>
              <a:gd name="connsiteX1040" fmla="*/ 406176 w 707644"/>
              <a:gd name="connsiteY1040" fmla="*/ 605642 h 830409"/>
              <a:gd name="connsiteX1041" fmla="*/ 401337 w 707644"/>
              <a:gd name="connsiteY1041" fmla="*/ 600385 h 830409"/>
              <a:gd name="connsiteX1042" fmla="*/ 317404 w 707644"/>
              <a:gd name="connsiteY1042" fmla="*/ 711797 h 830409"/>
              <a:gd name="connsiteX1043" fmla="*/ 346068 w 707644"/>
              <a:gd name="connsiteY1043" fmla="*/ 739416 h 830409"/>
              <a:gd name="connsiteX1044" fmla="*/ 353589 w 707644"/>
              <a:gd name="connsiteY1044" fmla="*/ 753249 h 830409"/>
              <a:gd name="connsiteX1045" fmla="*/ 342608 w 707644"/>
              <a:gd name="connsiteY1045" fmla="*/ 740236 h 830409"/>
              <a:gd name="connsiteX1046" fmla="*/ 474853 w 707644"/>
              <a:gd name="connsiteY1046" fmla="*/ 382975 h 830409"/>
              <a:gd name="connsiteX1047" fmla="*/ 491056 w 707644"/>
              <a:gd name="connsiteY1047" fmla="*/ 407636 h 830409"/>
              <a:gd name="connsiteX1048" fmla="*/ 568915 w 707644"/>
              <a:gd name="connsiteY1048" fmla="*/ 510746 h 830409"/>
              <a:gd name="connsiteX1049" fmla="*/ 572726 w 707644"/>
              <a:gd name="connsiteY1049" fmla="*/ 515011 h 830409"/>
              <a:gd name="connsiteX1050" fmla="*/ 560312 w 707644"/>
              <a:gd name="connsiteY1050" fmla="*/ 503399 h 830409"/>
              <a:gd name="connsiteX1051" fmla="*/ 524294 w 707644"/>
              <a:gd name="connsiteY1051" fmla="*/ 474870 h 830409"/>
              <a:gd name="connsiteX1052" fmla="*/ 490161 w 707644"/>
              <a:gd name="connsiteY1052" fmla="*/ 410407 h 830409"/>
              <a:gd name="connsiteX1053" fmla="*/ 422433 w 707644"/>
              <a:gd name="connsiteY1053" fmla="*/ 489066 h 830409"/>
              <a:gd name="connsiteX1054" fmla="*/ 432051 w 707644"/>
              <a:gd name="connsiteY1054" fmla="*/ 498893 h 830409"/>
              <a:gd name="connsiteX1055" fmla="*/ 446265 w 707644"/>
              <a:gd name="connsiteY1055" fmla="*/ 518641 h 830409"/>
              <a:gd name="connsiteX1056" fmla="*/ 448201 w 707644"/>
              <a:gd name="connsiteY1056" fmla="*/ 523409 h 830409"/>
              <a:gd name="connsiteX1057" fmla="*/ 432939 w 707644"/>
              <a:gd name="connsiteY1057" fmla="*/ 502386 h 830409"/>
              <a:gd name="connsiteX1058" fmla="*/ 492202 w 707644"/>
              <a:gd name="connsiteY1058" fmla="*/ 341339 h 830409"/>
              <a:gd name="connsiteX1059" fmla="*/ 499997 w 707644"/>
              <a:gd name="connsiteY1059" fmla="*/ 342862 h 830409"/>
              <a:gd name="connsiteX1060" fmla="*/ 501738 w 707644"/>
              <a:gd name="connsiteY1060" fmla="*/ 345756 h 830409"/>
              <a:gd name="connsiteX1061" fmla="*/ 514453 w 707644"/>
              <a:gd name="connsiteY1061" fmla="*/ 371733 h 830409"/>
              <a:gd name="connsiteX1062" fmla="*/ 498126 w 707644"/>
              <a:gd name="connsiteY1062" fmla="*/ 350011 h 830409"/>
              <a:gd name="connsiteX1063" fmla="*/ 496493 w 707644"/>
              <a:gd name="connsiteY1063" fmla="*/ 348234 h 830409"/>
              <a:gd name="connsiteX1064" fmla="*/ 494239 w 707644"/>
              <a:gd name="connsiteY1064" fmla="*/ 344865 h 830409"/>
              <a:gd name="connsiteX1065" fmla="*/ 443497 w 707644"/>
              <a:gd name="connsiteY1065" fmla="*/ 441734 h 830409"/>
              <a:gd name="connsiteX1066" fmla="*/ 467444 w 707644"/>
              <a:gd name="connsiteY1066" fmla="*/ 480362 h 830409"/>
              <a:gd name="connsiteX1067" fmla="*/ 453621 w 707644"/>
              <a:gd name="connsiteY1067" fmla="*/ 467344 h 830409"/>
              <a:gd name="connsiteX1068" fmla="*/ 453153 w 707644"/>
              <a:gd name="connsiteY1068" fmla="*/ 465773 h 830409"/>
              <a:gd name="connsiteX1069" fmla="*/ 408384 w 707644"/>
              <a:gd name="connsiteY1069" fmla="*/ 514344 h 830409"/>
              <a:gd name="connsiteX1070" fmla="*/ 415725 w 707644"/>
              <a:gd name="connsiteY1070" fmla="*/ 521768 h 830409"/>
              <a:gd name="connsiteX1071" fmla="*/ 441370 w 707644"/>
              <a:gd name="connsiteY1071" fmla="*/ 549972 h 830409"/>
              <a:gd name="connsiteX1072" fmla="*/ 445635 w 707644"/>
              <a:gd name="connsiteY1072" fmla="*/ 555090 h 830409"/>
              <a:gd name="connsiteX1073" fmla="*/ 451972 w 707644"/>
              <a:gd name="connsiteY1073" fmla="*/ 566838 h 830409"/>
              <a:gd name="connsiteX1074" fmla="*/ 433248 w 707644"/>
              <a:gd name="connsiteY1074" fmla="*/ 551304 h 830409"/>
              <a:gd name="connsiteX1075" fmla="*/ 408191 w 707644"/>
              <a:gd name="connsiteY1075" fmla="*/ 530441 h 830409"/>
              <a:gd name="connsiteX1076" fmla="*/ 447689 w 707644"/>
              <a:gd name="connsiteY1076" fmla="*/ 431997 h 830409"/>
              <a:gd name="connsiteX1077" fmla="*/ 448338 w 707644"/>
              <a:gd name="connsiteY1077" fmla="*/ 431769 h 830409"/>
              <a:gd name="connsiteX1078" fmla="*/ 480616 w 707644"/>
              <a:gd name="connsiteY1078" fmla="*/ 446576 h 830409"/>
              <a:gd name="connsiteX1079" fmla="*/ 486043 w 707644"/>
              <a:gd name="connsiteY1079" fmla="*/ 452398 h 830409"/>
              <a:gd name="connsiteX1080" fmla="*/ 486625 w 707644"/>
              <a:gd name="connsiteY1080" fmla="*/ 453551 h 830409"/>
              <a:gd name="connsiteX1081" fmla="*/ 497958 w 707644"/>
              <a:gd name="connsiteY1081" fmla="*/ 479735 h 830409"/>
              <a:gd name="connsiteX1082" fmla="*/ 483037 w 707644"/>
              <a:gd name="connsiteY1082" fmla="*/ 469545 h 830409"/>
              <a:gd name="connsiteX1083" fmla="*/ 465910 w 707644"/>
              <a:gd name="connsiteY1083" fmla="*/ 456462 h 830409"/>
              <a:gd name="connsiteX1084" fmla="*/ 402594 w 707644"/>
              <a:gd name="connsiteY1084" fmla="*/ 525781 h 830409"/>
              <a:gd name="connsiteX1085" fmla="*/ 408191 w 707644"/>
              <a:gd name="connsiteY1085" fmla="*/ 530441 h 830409"/>
              <a:gd name="connsiteX1086" fmla="*/ 408173 w 707644"/>
              <a:gd name="connsiteY1086" fmla="*/ 531939 h 830409"/>
              <a:gd name="connsiteX1087" fmla="*/ 403017 w 707644"/>
              <a:gd name="connsiteY1087" fmla="*/ 526236 h 830409"/>
              <a:gd name="connsiteX1088" fmla="*/ 341194 w 707644"/>
              <a:gd name="connsiteY1088" fmla="*/ 653656 h 830409"/>
              <a:gd name="connsiteX1089" fmla="*/ 346322 w 707644"/>
              <a:gd name="connsiteY1089" fmla="*/ 667475 h 830409"/>
              <a:gd name="connsiteX1090" fmla="*/ 341293 w 707644"/>
              <a:gd name="connsiteY1090" fmla="*/ 659738 h 830409"/>
              <a:gd name="connsiteX1091" fmla="*/ 377153 w 707644"/>
              <a:gd name="connsiteY1091" fmla="*/ 576594 h 830409"/>
              <a:gd name="connsiteX1092" fmla="*/ 378297 w 707644"/>
              <a:gd name="connsiteY1092" fmla="*/ 577763 h 830409"/>
              <a:gd name="connsiteX1093" fmla="*/ 380954 w 707644"/>
              <a:gd name="connsiteY1093" fmla="*/ 581598 h 830409"/>
              <a:gd name="connsiteX1094" fmla="*/ 440678 w 707644"/>
              <a:gd name="connsiteY1094" fmla="*/ 437187 h 830409"/>
              <a:gd name="connsiteX1095" fmla="*/ 442110 w 707644"/>
              <a:gd name="connsiteY1095" fmla="*/ 438281 h 830409"/>
              <a:gd name="connsiteX1096" fmla="*/ 443497 w 707644"/>
              <a:gd name="connsiteY1096" fmla="*/ 441734 h 830409"/>
              <a:gd name="connsiteX1097" fmla="*/ 381006 w 707644"/>
              <a:gd name="connsiteY1097" fmla="*/ 559487 h 830409"/>
              <a:gd name="connsiteX1098" fmla="*/ 396156 w 707644"/>
              <a:gd name="connsiteY1098" fmla="*/ 582252 h 830409"/>
              <a:gd name="connsiteX1099" fmla="*/ 392038 w 707644"/>
              <a:gd name="connsiteY1099" fmla="*/ 580057 h 830409"/>
              <a:gd name="connsiteX1100" fmla="*/ 381125 w 707644"/>
              <a:gd name="connsiteY1100" fmla="*/ 560307 h 830409"/>
              <a:gd name="connsiteX1101" fmla="*/ 440586 w 707644"/>
              <a:gd name="connsiteY1101" fmla="*/ 434488 h 830409"/>
              <a:gd name="connsiteX1102" fmla="*/ 441236 w 707644"/>
              <a:gd name="connsiteY1102" fmla="*/ 434260 h 830409"/>
              <a:gd name="connsiteX1103" fmla="*/ 449077 w 707644"/>
              <a:gd name="connsiteY1103" fmla="*/ 443603 h 830409"/>
              <a:gd name="connsiteX1104" fmla="*/ 442110 w 707644"/>
              <a:gd name="connsiteY1104" fmla="*/ 438281 h 830409"/>
              <a:gd name="connsiteX1105" fmla="*/ 340998 w 707644"/>
              <a:gd name="connsiteY1105" fmla="*/ 641697 h 830409"/>
              <a:gd name="connsiteX1106" fmla="*/ 343907 w 707644"/>
              <a:gd name="connsiteY1106" fmla="*/ 645956 h 830409"/>
              <a:gd name="connsiteX1107" fmla="*/ 349804 w 707644"/>
              <a:gd name="connsiteY1107" fmla="*/ 659173 h 830409"/>
              <a:gd name="connsiteX1108" fmla="*/ 355391 w 707644"/>
              <a:gd name="connsiteY1108" fmla="*/ 664363 h 830409"/>
              <a:gd name="connsiteX1109" fmla="*/ 358570 w 707644"/>
              <a:gd name="connsiteY1109" fmla="*/ 667428 h 830409"/>
              <a:gd name="connsiteX1110" fmla="*/ 375916 w 707644"/>
              <a:gd name="connsiteY1110" fmla="*/ 692829 h 830409"/>
              <a:gd name="connsiteX1111" fmla="*/ 383558 w 707644"/>
              <a:gd name="connsiteY1111" fmla="*/ 705710 h 830409"/>
              <a:gd name="connsiteX1112" fmla="*/ 377227 w 707644"/>
              <a:gd name="connsiteY1112" fmla="*/ 705376 h 830409"/>
              <a:gd name="connsiteX1113" fmla="*/ 368389 w 707644"/>
              <a:gd name="connsiteY1113" fmla="*/ 701619 h 830409"/>
              <a:gd name="connsiteX1114" fmla="*/ 353405 w 707644"/>
              <a:gd name="connsiteY1114" fmla="*/ 678373 h 830409"/>
              <a:gd name="connsiteX1115" fmla="*/ 348260 w 707644"/>
              <a:gd name="connsiteY1115" fmla="*/ 670457 h 830409"/>
              <a:gd name="connsiteX1116" fmla="*/ 341085 w 707644"/>
              <a:gd name="connsiteY1116" fmla="*/ 646978 h 830409"/>
              <a:gd name="connsiteX1117" fmla="*/ 485212 w 707644"/>
              <a:gd name="connsiteY1117" fmla="*/ 339974 h 830409"/>
              <a:gd name="connsiteX1118" fmla="*/ 489714 w 707644"/>
              <a:gd name="connsiteY1118" fmla="*/ 340853 h 830409"/>
              <a:gd name="connsiteX1119" fmla="*/ 496493 w 707644"/>
              <a:gd name="connsiteY1119" fmla="*/ 348234 h 830409"/>
              <a:gd name="connsiteX1120" fmla="*/ 520354 w 707644"/>
              <a:gd name="connsiteY1120" fmla="*/ 383895 h 830409"/>
              <a:gd name="connsiteX1121" fmla="*/ 438460 w 707644"/>
              <a:gd name="connsiteY1121" fmla="*/ 435233 h 830409"/>
              <a:gd name="connsiteX1122" fmla="*/ 439287 w 707644"/>
              <a:gd name="connsiteY1122" fmla="*/ 434943 h 830409"/>
              <a:gd name="connsiteX1123" fmla="*/ 440678 w 707644"/>
              <a:gd name="connsiteY1123" fmla="*/ 437187 h 830409"/>
              <a:gd name="connsiteX1124" fmla="*/ 439659 w 707644"/>
              <a:gd name="connsiteY1124" fmla="*/ 436409 h 830409"/>
              <a:gd name="connsiteX1125" fmla="*/ 410297 w 707644"/>
              <a:gd name="connsiteY1125" fmla="*/ 493478 h 830409"/>
              <a:gd name="connsiteX1126" fmla="*/ 415964 w 707644"/>
              <a:gd name="connsiteY1126" fmla="*/ 500085 h 830409"/>
              <a:gd name="connsiteX1127" fmla="*/ 443290 w 707644"/>
              <a:gd name="connsiteY1127" fmla="*/ 550742 h 830409"/>
              <a:gd name="connsiteX1128" fmla="*/ 415725 w 707644"/>
              <a:gd name="connsiteY1128" fmla="*/ 521768 h 830409"/>
              <a:gd name="connsiteX1129" fmla="*/ 408389 w 707644"/>
              <a:gd name="connsiteY1129" fmla="*/ 513919 h 830409"/>
              <a:gd name="connsiteX1130" fmla="*/ 408524 w 707644"/>
              <a:gd name="connsiteY1130" fmla="*/ 502687 h 830409"/>
              <a:gd name="connsiteX1131" fmla="*/ 358260 w 707644"/>
              <a:gd name="connsiteY1131" fmla="*/ 601419 h 830409"/>
              <a:gd name="connsiteX1132" fmla="*/ 360127 w 707644"/>
              <a:gd name="connsiteY1132" fmla="*/ 603043 h 830409"/>
              <a:gd name="connsiteX1133" fmla="*/ 360201 w 707644"/>
              <a:gd name="connsiteY1133" fmla="*/ 603095 h 830409"/>
              <a:gd name="connsiteX1134" fmla="*/ 375214 w 707644"/>
              <a:gd name="connsiteY1134" fmla="*/ 617171 h 830409"/>
              <a:gd name="connsiteX1135" fmla="*/ 422279 w 707644"/>
              <a:gd name="connsiteY1135" fmla="*/ 662250 h 830409"/>
              <a:gd name="connsiteX1136" fmla="*/ 425224 w 707644"/>
              <a:gd name="connsiteY1136" fmla="*/ 665621 h 830409"/>
              <a:gd name="connsiteX1137" fmla="*/ 428006 w 707644"/>
              <a:gd name="connsiteY1137" fmla="*/ 669239 h 830409"/>
              <a:gd name="connsiteX1138" fmla="*/ 432382 w 707644"/>
              <a:gd name="connsiteY1138" fmla="*/ 711675 h 830409"/>
              <a:gd name="connsiteX1139" fmla="*/ 431730 w 707644"/>
              <a:gd name="connsiteY1139" fmla="*/ 711023 h 830409"/>
              <a:gd name="connsiteX1140" fmla="*/ 396945 w 707644"/>
              <a:gd name="connsiteY1140" fmla="*/ 675573 h 830409"/>
              <a:gd name="connsiteX1141" fmla="*/ 410908 w 707644"/>
              <a:gd name="connsiteY1141" fmla="*/ 490300 h 830409"/>
              <a:gd name="connsiteX1142" fmla="*/ 422861 w 707644"/>
              <a:gd name="connsiteY1142" fmla="*/ 503223 h 830409"/>
              <a:gd name="connsiteX1143" fmla="*/ 451417 w 707644"/>
              <a:gd name="connsiteY1143" fmla="*/ 540053 h 830409"/>
              <a:gd name="connsiteX1144" fmla="*/ 456226 w 707644"/>
              <a:gd name="connsiteY1144" fmla="*/ 547024 h 830409"/>
              <a:gd name="connsiteX1145" fmla="*/ 415964 w 707644"/>
              <a:gd name="connsiteY1145" fmla="*/ 500085 h 830409"/>
              <a:gd name="connsiteX1146" fmla="*/ 410850 w 707644"/>
              <a:gd name="connsiteY1146" fmla="*/ 490604 h 830409"/>
              <a:gd name="connsiteX1147" fmla="*/ 423491 w 707644"/>
              <a:gd name="connsiteY1147" fmla="*/ 462547 h 830409"/>
              <a:gd name="connsiteX1148" fmla="*/ 449173 w 707644"/>
              <a:gd name="connsiteY1148" fmla="*/ 487205 h 830409"/>
              <a:gd name="connsiteX1149" fmla="*/ 461215 w 707644"/>
              <a:gd name="connsiteY1149" fmla="*/ 509189 h 830409"/>
              <a:gd name="connsiteX1150" fmla="*/ 465744 w 707644"/>
              <a:gd name="connsiteY1150" fmla="*/ 516949 h 830409"/>
              <a:gd name="connsiteX1151" fmla="*/ 466952 w 707644"/>
              <a:gd name="connsiteY1151" fmla="*/ 526285 h 830409"/>
              <a:gd name="connsiteX1152" fmla="*/ 466961 w 707644"/>
              <a:gd name="connsiteY1152" fmla="*/ 532491 h 830409"/>
              <a:gd name="connsiteX1153" fmla="*/ 440337 w 707644"/>
              <a:gd name="connsiteY1153" fmla="*/ 504040 h 830409"/>
              <a:gd name="connsiteX1154" fmla="*/ 411565 w 707644"/>
              <a:gd name="connsiteY1154" fmla="*/ 486887 h 830409"/>
              <a:gd name="connsiteX1155" fmla="*/ 450103 w 707644"/>
              <a:gd name="connsiteY1155" fmla="*/ 528094 h 830409"/>
              <a:gd name="connsiteX1156" fmla="*/ 456450 w 707644"/>
              <a:gd name="connsiteY1156" fmla="*/ 543726 h 830409"/>
              <a:gd name="connsiteX1157" fmla="*/ 428951 w 707644"/>
              <a:gd name="connsiteY1157" fmla="*/ 509806 h 830409"/>
              <a:gd name="connsiteX1158" fmla="*/ 422861 w 707644"/>
              <a:gd name="connsiteY1158" fmla="*/ 503223 h 830409"/>
              <a:gd name="connsiteX1159" fmla="*/ 411293 w 707644"/>
              <a:gd name="connsiteY1159" fmla="*/ 488302 h 830409"/>
              <a:gd name="connsiteX1160" fmla="*/ 315115 w 707644"/>
              <a:gd name="connsiteY1160" fmla="*/ 682486 h 830409"/>
              <a:gd name="connsiteX1161" fmla="*/ 328414 w 707644"/>
              <a:gd name="connsiteY1161" fmla="*/ 698850 h 830409"/>
              <a:gd name="connsiteX1162" fmla="*/ 370656 w 707644"/>
              <a:gd name="connsiteY1162" fmla="*/ 741610 h 830409"/>
              <a:gd name="connsiteX1163" fmla="*/ 385227 w 707644"/>
              <a:gd name="connsiteY1163" fmla="*/ 786610 h 830409"/>
              <a:gd name="connsiteX1164" fmla="*/ 380421 w 707644"/>
              <a:gd name="connsiteY1164" fmla="*/ 781373 h 830409"/>
              <a:gd name="connsiteX1165" fmla="*/ 351195 w 707644"/>
              <a:gd name="connsiteY1165" fmla="*/ 744356 h 830409"/>
              <a:gd name="connsiteX1166" fmla="*/ 346068 w 707644"/>
              <a:gd name="connsiteY1166" fmla="*/ 739416 h 830409"/>
              <a:gd name="connsiteX1167" fmla="*/ 413360 w 707644"/>
              <a:gd name="connsiteY1167" fmla="*/ 477564 h 830409"/>
              <a:gd name="connsiteX1168" fmla="*/ 422433 w 707644"/>
              <a:gd name="connsiteY1168" fmla="*/ 489066 h 830409"/>
              <a:gd name="connsiteX1169" fmla="*/ 413001 w 707644"/>
              <a:gd name="connsiteY1169" fmla="*/ 479430 h 830409"/>
              <a:gd name="connsiteX1170" fmla="*/ 306291 w 707644"/>
              <a:gd name="connsiteY1170" fmla="*/ 699258 h 830409"/>
              <a:gd name="connsiteX1171" fmla="*/ 317404 w 707644"/>
              <a:gd name="connsiteY1171" fmla="*/ 711797 h 830409"/>
              <a:gd name="connsiteX1172" fmla="*/ 308286 w 707644"/>
              <a:gd name="connsiteY1172" fmla="*/ 703013 h 830409"/>
              <a:gd name="connsiteX1173" fmla="*/ 307909 w 707644"/>
              <a:gd name="connsiteY1173" fmla="*/ 702460 h 830409"/>
              <a:gd name="connsiteX1174" fmla="*/ 414562 w 707644"/>
              <a:gd name="connsiteY1174" fmla="*/ 471317 h 830409"/>
              <a:gd name="connsiteX1175" fmla="*/ 436673 w 707644"/>
              <a:gd name="connsiteY1175" fmla="*/ 500124 h 830409"/>
              <a:gd name="connsiteX1176" fmla="*/ 440337 w 707644"/>
              <a:gd name="connsiteY1176" fmla="*/ 504040 h 830409"/>
              <a:gd name="connsiteX1177" fmla="*/ 442639 w 707644"/>
              <a:gd name="connsiteY1177" fmla="*/ 509709 h 830409"/>
              <a:gd name="connsiteX1178" fmla="*/ 432051 w 707644"/>
              <a:gd name="connsiteY1178" fmla="*/ 498893 h 830409"/>
              <a:gd name="connsiteX1179" fmla="*/ 414065 w 707644"/>
              <a:gd name="connsiteY1179" fmla="*/ 473903 h 830409"/>
              <a:gd name="connsiteX1180" fmla="*/ 368003 w 707644"/>
              <a:gd name="connsiteY1180" fmla="*/ 567246 h 830409"/>
              <a:gd name="connsiteX1181" fmla="*/ 371447 w 707644"/>
              <a:gd name="connsiteY1181" fmla="*/ 569082 h 830409"/>
              <a:gd name="connsiteX1182" fmla="*/ 377153 w 707644"/>
              <a:gd name="connsiteY1182" fmla="*/ 576594 h 830409"/>
              <a:gd name="connsiteX1183" fmla="*/ 425635 w 707644"/>
              <a:gd name="connsiteY1183" fmla="*/ 443485 h 830409"/>
              <a:gd name="connsiteX1184" fmla="*/ 428892 w 707644"/>
              <a:gd name="connsiteY1184" fmla="*/ 440716 h 830409"/>
              <a:gd name="connsiteX1185" fmla="*/ 439696 w 707644"/>
              <a:gd name="connsiteY1185" fmla="*/ 454230 h 830409"/>
              <a:gd name="connsiteX1186" fmla="*/ 453621 w 707644"/>
              <a:gd name="connsiteY1186" fmla="*/ 467344 h 830409"/>
              <a:gd name="connsiteX1187" fmla="*/ 463681 w 707644"/>
              <a:gd name="connsiteY1187" fmla="*/ 501135 h 830409"/>
              <a:gd name="connsiteX1188" fmla="*/ 449173 w 707644"/>
              <a:gd name="connsiteY1188" fmla="*/ 487205 h 830409"/>
              <a:gd name="connsiteX1189" fmla="*/ 437756 w 707644"/>
              <a:gd name="connsiteY1189" fmla="*/ 466363 h 830409"/>
              <a:gd name="connsiteX1190" fmla="*/ 405756 w 707644"/>
              <a:gd name="connsiteY1190" fmla="*/ 481160 h 830409"/>
              <a:gd name="connsiteX1191" fmla="*/ 411293 w 707644"/>
              <a:gd name="connsiteY1191" fmla="*/ 488302 h 830409"/>
              <a:gd name="connsiteX1192" fmla="*/ 410908 w 707644"/>
              <a:gd name="connsiteY1192" fmla="*/ 490300 h 830409"/>
              <a:gd name="connsiteX1193" fmla="*/ 410375 w 707644"/>
              <a:gd name="connsiteY1193" fmla="*/ 489723 h 830409"/>
              <a:gd name="connsiteX1194" fmla="*/ 432159 w 707644"/>
              <a:gd name="connsiteY1194" fmla="*/ 423446 h 830409"/>
              <a:gd name="connsiteX1195" fmla="*/ 439815 w 707644"/>
              <a:gd name="connsiteY1195" fmla="*/ 432567 h 830409"/>
              <a:gd name="connsiteX1196" fmla="*/ 440586 w 707644"/>
              <a:gd name="connsiteY1196" fmla="*/ 434488 h 830409"/>
              <a:gd name="connsiteX1197" fmla="*/ 439287 w 707644"/>
              <a:gd name="connsiteY1197" fmla="*/ 434943 h 830409"/>
              <a:gd name="connsiteX1198" fmla="*/ 418163 w 707644"/>
              <a:gd name="connsiteY1198" fmla="*/ 452610 h 830409"/>
              <a:gd name="connsiteX1199" fmla="*/ 423270 w 707644"/>
              <a:gd name="connsiteY1199" fmla="*/ 462001 h 830409"/>
              <a:gd name="connsiteX1200" fmla="*/ 423491 w 707644"/>
              <a:gd name="connsiteY1200" fmla="*/ 462547 h 830409"/>
              <a:gd name="connsiteX1201" fmla="*/ 417380 w 707644"/>
              <a:gd name="connsiteY1201" fmla="*/ 456679 h 830409"/>
              <a:gd name="connsiteX1202" fmla="*/ 334266 w 707644"/>
              <a:gd name="connsiteY1202" fmla="*/ 624668 h 830409"/>
              <a:gd name="connsiteX1203" fmla="*/ 340962 w 707644"/>
              <a:gd name="connsiteY1203" fmla="*/ 639449 h 830409"/>
              <a:gd name="connsiteX1204" fmla="*/ 340998 w 707644"/>
              <a:gd name="connsiteY1204" fmla="*/ 641697 h 830409"/>
              <a:gd name="connsiteX1205" fmla="*/ 338233 w 707644"/>
              <a:gd name="connsiteY1205" fmla="*/ 637646 h 830409"/>
              <a:gd name="connsiteX1206" fmla="*/ 471673 w 707644"/>
              <a:gd name="connsiteY1206" fmla="*/ 337329 h 830409"/>
              <a:gd name="connsiteX1207" fmla="*/ 482164 w 707644"/>
              <a:gd name="connsiteY1207" fmla="*/ 339378 h 830409"/>
              <a:gd name="connsiteX1208" fmla="*/ 510795 w 707644"/>
              <a:gd name="connsiteY1208" fmla="*/ 380846 h 830409"/>
              <a:gd name="connsiteX1209" fmla="*/ 542442 w 707644"/>
              <a:gd name="connsiteY1209" fmla="*/ 428915 h 830409"/>
              <a:gd name="connsiteX1210" fmla="*/ 551691 w 707644"/>
              <a:gd name="connsiteY1210" fmla="*/ 447811 h 830409"/>
              <a:gd name="connsiteX1211" fmla="*/ 498711 w 707644"/>
              <a:gd name="connsiteY1211" fmla="*/ 374738 h 830409"/>
              <a:gd name="connsiteX1212" fmla="*/ 403557 w 707644"/>
              <a:gd name="connsiteY1212" fmla="*/ 478325 h 830409"/>
              <a:gd name="connsiteX1213" fmla="*/ 405138 w 707644"/>
              <a:gd name="connsiteY1213" fmla="*/ 480015 h 830409"/>
              <a:gd name="connsiteX1214" fmla="*/ 405756 w 707644"/>
              <a:gd name="connsiteY1214" fmla="*/ 481160 h 830409"/>
              <a:gd name="connsiteX1215" fmla="*/ 331141 w 707644"/>
              <a:gd name="connsiteY1215" fmla="*/ 627261 h 830409"/>
              <a:gd name="connsiteX1216" fmla="*/ 338233 w 707644"/>
              <a:gd name="connsiteY1216" fmla="*/ 637646 h 830409"/>
              <a:gd name="connsiteX1217" fmla="*/ 341085 w 707644"/>
              <a:gd name="connsiteY1217" fmla="*/ 646978 h 830409"/>
              <a:gd name="connsiteX1218" fmla="*/ 341194 w 707644"/>
              <a:gd name="connsiteY1218" fmla="*/ 653656 h 830409"/>
              <a:gd name="connsiteX1219" fmla="*/ 332281 w 707644"/>
              <a:gd name="connsiteY1219" fmla="*/ 629637 h 830409"/>
              <a:gd name="connsiteX1220" fmla="*/ 363506 w 707644"/>
              <a:gd name="connsiteY1220" fmla="*/ 558693 h 830409"/>
              <a:gd name="connsiteX1221" fmla="*/ 377018 w 707644"/>
              <a:gd name="connsiteY1221" fmla="*/ 566182 h 830409"/>
              <a:gd name="connsiteX1222" fmla="*/ 383737 w 707644"/>
              <a:gd name="connsiteY1222" fmla="*/ 575632 h 830409"/>
              <a:gd name="connsiteX1223" fmla="*/ 371447 w 707644"/>
              <a:gd name="connsiteY1223" fmla="*/ 569082 h 830409"/>
              <a:gd name="connsiteX1224" fmla="*/ 367497 w 707644"/>
              <a:gd name="connsiteY1224" fmla="*/ 563882 h 830409"/>
              <a:gd name="connsiteX1225" fmla="*/ 380380 w 707644"/>
              <a:gd name="connsiteY1225" fmla="*/ 523018 h 830409"/>
              <a:gd name="connsiteX1226" fmla="*/ 386276 w 707644"/>
              <a:gd name="connsiteY1226" fmla="*/ 528405 h 830409"/>
              <a:gd name="connsiteX1227" fmla="*/ 386636 w 707644"/>
              <a:gd name="connsiteY1227" fmla="*/ 528742 h 830409"/>
              <a:gd name="connsiteX1228" fmla="*/ 386728 w 707644"/>
              <a:gd name="connsiteY1228" fmla="*/ 528887 h 830409"/>
              <a:gd name="connsiteX1229" fmla="*/ 401067 w 707644"/>
              <a:gd name="connsiteY1229" fmla="*/ 547676 h 830409"/>
              <a:gd name="connsiteX1230" fmla="*/ 407888 w 707644"/>
              <a:gd name="connsiteY1230" fmla="*/ 555644 h 830409"/>
              <a:gd name="connsiteX1231" fmla="*/ 407833 w 707644"/>
              <a:gd name="connsiteY1231" fmla="*/ 560239 h 830409"/>
              <a:gd name="connsiteX1232" fmla="*/ 408989 w 707644"/>
              <a:gd name="connsiteY1232" fmla="*/ 566443 h 830409"/>
              <a:gd name="connsiteX1233" fmla="*/ 394777 w 707644"/>
              <a:gd name="connsiteY1233" fmla="*/ 543411 h 830409"/>
              <a:gd name="connsiteX1234" fmla="*/ 386137 w 707644"/>
              <a:gd name="connsiteY1234" fmla="*/ 531053 h 830409"/>
              <a:gd name="connsiteX1235" fmla="*/ 308950 w 707644"/>
              <a:gd name="connsiteY1235" fmla="*/ 671146 h 830409"/>
              <a:gd name="connsiteX1236" fmla="*/ 327945 w 707644"/>
              <a:gd name="connsiteY1236" fmla="*/ 674176 h 830409"/>
              <a:gd name="connsiteX1237" fmla="*/ 348064 w 707644"/>
              <a:gd name="connsiteY1237" fmla="*/ 692716 h 830409"/>
              <a:gd name="connsiteX1238" fmla="*/ 309312 w 707644"/>
              <a:gd name="connsiteY1238" fmla="*/ 671811 h 830409"/>
              <a:gd name="connsiteX1239" fmla="*/ 336188 w 707644"/>
              <a:gd name="connsiteY1239" fmla="*/ 613013 h 830409"/>
              <a:gd name="connsiteX1240" fmla="*/ 354019 w 707644"/>
              <a:gd name="connsiteY1240" fmla="*/ 631828 h 830409"/>
              <a:gd name="connsiteX1241" fmla="*/ 384818 w 707644"/>
              <a:gd name="connsiteY1241" fmla="*/ 663215 h 830409"/>
              <a:gd name="connsiteX1242" fmla="*/ 415474 w 707644"/>
              <a:gd name="connsiteY1242" fmla="*/ 711092 h 830409"/>
              <a:gd name="connsiteX1243" fmla="*/ 423323 w 707644"/>
              <a:gd name="connsiteY1243" fmla="*/ 726137 h 830409"/>
              <a:gd name="connsiteX1244" fmla="*/ 435006 w 707644"/>
              <a:gd name="connsiteY1244" fmla="*/ 743052 h 830409"/>
              <a:gd name="connsiteX1245" fmla="*/ 436569 w 707644"/>
              <a:gd name="connsiteY1245" fmla="*/ 763029 h 830409"/>
              <a:gd name="connsiteX1246" fmla="*/ 443785 w 707644"/>
              <a:gd name="connsiteY1246" fmla="*/ 794273 h 830409"/>
              <a:gd name="connsiteX1247" fmla="*/ 415930 w 707644"/>
              <a:gd name="connsiteY1247" fmla="*/ 758658 h 830409"/>
              <a:gd name="connsiteX1248" fmla="*/ 413545 w 707644"/>
              <a:gd name="connsiteY1248" fmla="*/ 756253 h 830409"/>
              <a:gd name="connsiteX1249" fmla="*/ 383558 w 707644"/>
              <a:gd name="connsiteY1249" fmla="*/ 705710 h 830409"/>
              <a:gd name="connsiteX1250" fmla="*/ 387963 w 707644"/>
              <a:gd name="connsiteY1250" fmla="*/ 705942 h 830409"/>
              <a:gd name="connsiteX1251" fmla="*/ 366287 w 707644"/>
              <a:gd name="connsiteY1251" fmla="*/ 674868 h 830409"/>
              <a:gd name="connsiteX1252" fmla="*/ 358570 w 707644"/>
              <a:gd name="connsiteY1252" fmla="*/ 667428 h 830409"/>
              <a:gd name="connsiteX1253" fmla="*/ 343907 w 707644"/>
              <a:gd name="connsiteY1253" fmla="*/ 645956 h 830409"/>
              <a:gd name="connsiteX1254" fmla="*/ 343768 w 707644"/>
              <a:gd name="connsiteY1254" fmla="*/ 645644 h 830409"/>
              <a:gd name="connsiteX1255" fmla="*/ 340962 w 707644"/>
              <a:gd name="connsiteY1255" fmla="*/ 639449 h 830409"/>
              <a:gd name="connsiteX1256" fmla="*/ 340869 w 707644"/>
              <a:gd name="connsiteY1256" fmla="*/ 633757 h 830409"/>
              <a:gd name="connsiteX1257" fmla="*/ 305445 w 707644"/>
              <a:gd name="connsiteY1257" fmla="*/ 670587 h 830409"/>
              <a:gd name="connsiteX1258" fmla="*/ 307714 w 707644"/>
              <a:gd name="connsiteY1258" fmla="*/ 670949 h 830409"/>
              <a:gd name="connsiteX1259" fmla="*/ 309312 w 707644"/>
              <a:gd name="connsiteY1259" fmla="*/ 671811 h 830409"/>
              <a:gd name="connsiteX1260" fmla="*/ 315115 w 707644"/>
              <a:gd name="connsiteY1260" fmla="*/ 682486 h 830409"/>
              <a:gd name="connsiteX1261" fmla="*/ 379051 w 707644"/>
              <a:gd name="connsiteY1261" fmla="*/ 516782 h 830409"/>
              <a:gd name="connsiteX1262" fmla="*/ 398897 w 707644"/>
              <a:gd name="connsiteY1262" fmla="*/ 534823 h 830409"/>
              <a:gd name="connsiteX1263" fmla="*/ 408051 w 707644"/>
              <a:gd name="connsiteY1263" fmla="*/ 542107 h 830409"/>
              <a:gd name="connsiteX1264" fmla="*/ 407972 w 707644"/>
              <a:gd name="connsiteY1264" fmla="*/ 548668 h 830409"/>
              <a:gd name="connsiteX1265" fmla="*/ 386636 w 707644"/>
              <a:gd name="connsiteY1265" fmla="*/ 528742 h 830409"/>
              <a:gd name="connsiteX1266" fmla="*/ 356690 w 707644"/>
              <a:gd name="connsiteY1266" fmla="*/ 561217 h 830409"/>
              <a:gd name="connsiteX1267" fmla="*/ 356731 w 707644"/>
              <a:gd name="connsiteY1267" fmla="*/ 561238 h 830409"/>
              <a:gd name="connsiteX1268" fmla="*/ 367718 w 707644"/>
              <a:gd name="connsiteY1268" fmla="*/ 571458 h 830409"/>
              <a:gd name="connsiteX1269" fmla="*/ 384000 w 707644"/>
              <a:gd name="connsiteY1269" fmla="*/ 585995 h 830409"/>
              <a:gd name="connsiteX1270" fmla="*/ 406252 w 707644"/>
              <a:gd name="connsiteY1270" fmla="*/ 618115 h 830409"/>
              <a:gd name="connsiteX1271" fmla="*/ 424095 w 707644"/>
              <a:gd name="connsiteY1271" fmla="*/ 642747 h 830409"/>
              <a:gd name="connsiteX1272" fmla="*/ 426124 w 707644"/>
              <a:gd name="connsiteY1272" fmla="*/ 652358 h 830409"/>
              <a:gd name="connsiteX1273" fmla="*/ 400504 w 707644"/>
              <a:gd name="connsiteY1273" fmla="*/ 632034 h 830409"/>
              <a:gd name="connsiteX1274" fmla="*/ 395818 w 707644"/>
              <a:gd name="connsiteY1274" fmla="*/ 625829 h 830409"/>
              <a:gd name="connsiteX1275" fmla="*/ 385694 w 707644"/>
              <a:gd name="connsiteY1275" fmla="*/ 611020 h 830409"/>
              <a:gd name="connsiteX1276" fmla="*/ 359043 w 707644"/>
              <a:gd name="connsiteY1276" fmla="*/ 564844 h 830409"/>
              <a:gd name="connsiteX1277" fmla="*/ 426604 w 707644"/>
              <a:gd name="connsiteY1277" fmla="*/ 403994 h 830409"/>
              <a:gd name="connsiteX1278" fmla="*/ 432536 w 707644"/>
              <a:gd name="connsiteY1278" fmla="*/ 411652 h 830409"/>
              <a:gd name="connsiteX1279" fmla="*/ 447689 w 707644"/>
              <a:gd name="connsiteY1279" fmla="*/ 431997 h 830409"/>
              <a:gd name="connsiteX1280" fmla="*/ 441236 w 707644"/>
              <a:gd name="connsiteY1280" fmla="*/ 434260 h 830409"/>
              <a:gd name="connsiteX1281" fmla="*/ 439815 w 707644"/>
              <a:gd name="connsiteY1281" fmla="*/ 432567 h 830409"/>
              <a:gd name="connsiteX1282" fmla="*/ 438327 w 707644"/>
              <a:gd name="connsiteY1282" fmla="*/ 428862 h 830409"/>
              <a:gd name="connsiteX1283" fmla="*/ 465436 w 707644"/>
              <a:gd name="connsiteY1283" fmla="*/ 315151 h 830409"/>
              <a:gd name="connsiteX1284" fmla="*/ 476482 w 707644"/>
              <a:gd name="connsiteY1284" fmla="*/ 329063 h 830409"/>
              <a:gd name="connsiteX1285" fmla="*/ 485212 w 707644"/>
              <a:gd name="connsiteY1285" fmla="*/ 339974 h 830409"/>
              <a:gd name="connsiteX1286" fmla="*/ 482164 w 707644"/>
              <a:gd name="connsiteY1286" fmla="*/ 339378 h 830409"/>
              <a:gd name="connsiteX1287" fmla="*/ 394784 w 707644"/>
              <a:gd name="connsiteY1287" fmla="*/ 460820 h 830409"/>
              <a:gd name="connsiteX1288" fmla="*/ 413001 w 707644"/>
              <a:gd name="connsiteY1288" fmla="*/ 479430 h 830409"/>
              <a:gd name="connsiteX1289" fmla="*/ 411565 w 707644"/>
              <a:gd name="connsiteY1289" fmla="*/ 486887 h 830409"/>
              <a:gd name="connsiteX1290" fmla="*/ 405138 w 707644"/>
              <a:gd name="connsiteY1290" fmla="*/ 480015 h 830409"/>
              <a:gd name="connsiteX1291" fmla="*/ 350310 w 707644"/>
              <a:gd name="connsiteY1291" fmla="*/ 551378 h 830409"/>
              <a:gd name="connsiteX1292" fmla="*/ 355033 w 707644"/>
              <a:gd name="connsiteY1292" fmla="*/ 553996 h 830409"/>
              <a:gd name="connsiteX1293" fmla="*/ 368003 w 707644"/>
              <a:gd name="connsiteY1293" fmla="*/ 567246 h 830409"/>
              <a:gd name="connsiteX1294" fmla="*/ 356731 w 707644"/>
              <a:gd name="connsiteY1294" fmla="*/ 561238 h 830409"/>
              <a:gd name="connsiteX1295" fmla="*/ 356664 w 707644"/>
              <a:gd name="connsiteY1295" fmla="*/ 561176 h 830409"/>
              <a:gd name="connsiteX1296" fmla="*/ 251202 w 707644"/>
              <a:gd name="connsiteY1296" fmla="*/ 756144 h 830409"/>
              <a:gd name="connsiteX1297" fmla="*/ 262652 w 707644"/>
              <a:gd name="connsiteY1297" fmla="*/ 757517 h 830409"/>
              <a:gd name="connsiteX1298" fmla="*/ 287915 w 707644"/>
              <a:gd name="connsiteY1298" fmla="*/ 777251 h 830409"/>
              <a:gd name="connsiteX1299" fmla="*/ 310110 w 707644"/>
              <a:gd name="connsiteY1299" fmla="*/ 794793 h 830409"/>
              <a:gd name="connsiteX1300" fmla="*/ 334532 w 707644"/>
              <a:gd name="connsiteY1300" fmla="*/ 822941 h 830409"/>
              <a:gd name="connsiteX1301" fmla="*/ 307205 w 707644"/>
              <a:gd name="connsiteY1301" fmla="*/ 815251 h 830409"/>
              <a:gd name="connsiteX1302" fmla="*/ 270828 w 707644"/>
              <a:gd name="connsiteY1302" fmla="*/ 779751 h 830409"/>
              <a:gd name="connsiteX1303" fmla="*/ 285566 w 707644"/>
              <a:gd name="connsiteY1303" fmla="*/ 680927 h 830409"/>
              <a:gd name="connsiteX1304" fmla="*/ 307810 w 707644"/>
              <a:gd name="connsiteY1304" fmla="*/ 702553 h 830409"/>
              <a:gd name="connsiteX1305" fmla="*/ 308286 w 707644"/>
              <a:gd name="connsiteY1305" fmla="*/ 703013 h 830409"/>
              <a:gd name="connsiteX1306" fmla="*/ 349092 w 707644"/>
              <a:gd name="connsiteY1306" fmla="*/ 762676 h 830409"/>
              <a:gd name="connsiteX1307" fmla="*/ 368251 w 707644"/>
              <a:gd name="connsiteY1307" fmla="*/ 794378 h 830409"/>
              <a:gd name="connsiteX1308" fmla="*/ 359625 w 707644"/>
              <a:gd name="connsiteY1308" fmla="*/ 784512 h 830409"/>
              <a:gd name="connsiteX1309" fmla="*/ 320231 w 707644"/>
              <a:gd name="connsiteY1309" fmla="*/ 740577 h 830409"/>
              <a:gd name="connsiteX1310" fmla="*/ 367596 w 707644"/>
              <a:gd name="connsiteY1310" fmla="*/ 506349 h 830409"/>
              <a:gd name="connsiteX1311" fmla="*/ 368150 w 707644"/>
              <a:gd name="connsiteY1311" fmla="*/ 506871 h 830409"/>
              <a:gd name="connsiteX1312" fmla="*/ 370051 w 707644"/>
              <a:gd name="connsiteY1312" fmla="*/ 508600 h 830409"/>
              <a:gd name="connsiteX1313" fmla="*/ 380380 w 707644"/>
              <a:gd name="connsiteY1313" fmla="*/ 523018 h 830409"/>
              <a:gd name="connsiteX1314" fmla="*/ 370331 w 707644"/>
              <a:gd name="connsiteY1314" fmla="*/ 513835 h 830409"/>
              <a:gd name="connsiteX1315" fmla="*/ 461173 w 707644"/>
              <a:gd name="connsiteY1315" fmla="*/ 309782 h 830409"/>
              <a:gd name="connsiteX1316" fmla="*/ 463412 w 707644"/>
              <a:gd name="connsiteY1316" fmla="*/ 312219 h 830409"/>
              <a:gd name="connsiteX1317" fmla="*/ 465436 w 707644"/>
              <a:gd name="connsiteY1317" fmla="*/ 315151 h 830409"/>
              <a:gd name="connsiteX1318" fmla="*/ 504678 w 707644"/>
              <a:gd name="connsiteY1318" fmla="*/ 218946 h 830409"/>
              <a:gd name="connsiteX1319" fmla="*/ 513023 w 707644"/>
              <a:gd name="connsiteY1319" fmla="*/ 239091 h 830409"/>
              <a:gd name="connsiteX1320" fmla="*/ 510816 w 707644"/>
              <a:gd name="connsiteY1320" fmla="*/ 236902 h 830409"/>
              <a:gd name="connsiteX1321" fmla="*/ 506106 w 707644"/>
              <a:gd name="connsiteY1321" fmla="*/ 224787 h 830409"/>
              <a:gd name="connsiteX1322" fmla="*/ 322035 w 707644"/>
              <a:gd name="connsiteY1322" fmla="*/ 598078 h 830409"/>
              <a:gd name="connsiteX1323" fmla="*/ 329033 w 707644"/>
              <a:gd name="connsiteY1323" fmla="*/ 605462 h 830409"/>
              <a:gd name="connsiteX1324" fmla="*/ 331425 w 707644"/>
              <a:gd name="connsiteY1324" fmla="*/ 615371 h 830409"/>
              <a:gd name="connsiteX1325" fmla="*/ 334266 w 707644"/>
              <a:gd name="connsiteY1325" fmla="*/ 624668 h 830409"/>
              <a:gd name="connsiteX1326" fmla="*/ 328925 w 707644"/>
              <a:gd name="connsiteY1326" fmla="*/ 612878 h 830409"/>
              <a:gd name="connsiteX1327" fmla="*/ 325672 w 707644"/>
              <a:gd name="connsiteY1327" fmla="*/ 572647 h 830409"/>
              <a:gd name="connsiteX1328" fmla="*/ 327118 w 707644"/>
              <a:gd name="connsiteY1328" fmla="*/ 574338 h 830409"/>
              <a:gd name="connsiteX1329" fmla="*/ 330960 w 707644"/>
              <a:gd name="connsiteY1329" fmla="*/ 577679 h 830409"/>
              <a:gd name="connsiteX1330" fmla="*/ 369168 w 707644"/>
              <a:gd name="connsiteY1330" fmla="*/ 638773 h 830409"/>
              <a:gd name="connsiteX1331" fmla="*/ 374268 w 707644"/>
              <a:gd name="connsiteY1331" fmla="*/ 646739 h 830409"/>
              <a:gd name="connsiteX1332" fmla="*/ 329463 w 707644"/>
              <a:gd name="connsiteY1332" fmla="*/ 585228 h 830409"/>
              <a:gd name="connsiteX1333" fmla="*/ 438700 w 707644"/>
              <a:gd name="connsiteY1333" fmla="*/ 330886 h 830409"/>
              <a:gd name="connsiteX1334" fmla="*/ 446654 w 707644"/>
              <a:gd name="connsiteY1334" fmla="*/ 332440 h 830409"/>
              <a:gd name="connsiteX1335" fmla="*/ 474853 w 707644"/>
              <a:gd name="connsiteY1335" fmla="*/ 382975 h 830409"/>
              <a:gd name="connsiteX1336" fmla="*/ 473058 w 707644"/>
              <a:gd name="connsiteY1336" fmla="*/ 380242 h 830409"/>
              <a:gd name="connsiteX1337" fmla="*/ 451269 w 707644"/>
              <a:gd name="connsiteY1337" fmla="*/ 348460 h 830409"/>
              <a:gd name="connsiteX1338" fmla="*/ 321512 w 707644"/>
              <a:gd name="connsiteY1338" fmla="*/ 574313 h 830409"/>
              <a:gd name="connsiteX1339" fmla="*/ 329463 w 707644"/>
              <a:gd name="connsiteY1339" fmla="*/ 585228 h 830409"/>
              <a:gd name="connsiteX1340" fmla="*/ 331279 w 707644"/>
              <a:gd name="connsiteY1340" fmla="*/ 591256 h 830409"/>
              <a:gd name="connsiteX1341" fmla="*/ 336188 w 707644"/>
              <a:gd name="connsiteY1341" fmla="*/ 613013 h 830409"/>
              <a:gd name="connsiteX1342" fmla="*/ 329033 w 707644"/>
              <a:gd name="connsiteY1342" fmla="*/ 605462 h 830409"/>
              <a:gd name="connsiteX1343" fmla="*/ 403826 w 707644"/>
              <a:gd name="connsiteY1343" fmla="*/ 401298 h 830409"/>
              <a:gd name="connsiteX1344" fmla="*/ 438460 w 707644"/>
              <a:gd name="connsiteY1344" fmla="*/ 435233 h 830409"/>
              <a:gd name="connsiteX1345" fmla="*/ 433154 w 707644"/>
              <a:gd name="connsiteY1345" fmla="*/ 437094 h 830409"/>
              <a:gd name="connsiteX1346" fmla="*/ 428892 w 707644"/>
              <a:gd name="connsiteY1346" fmla="*/ 440716 h 830409"/>
              <a:gd name="connsiteX1347" fmla="*/ 415209 w 707644"/>
              <a:gd name="connsiteY1347" fmla="*/ 423603 h 830409"/>
              <a:gd name="connsiteX1348" fmla="*/ 331620 w 707644"/>
              <a:gd name="connsiteY1348" fmla="*/ 547854 h 830409"/>
              <a:gd name="connsiteX1349" fmla="*/ 341625 w 707644"/>
              <a:gd name="connsiteY1349" fmla="*/ 553187 h 830409"/>
              <a:gd name="connsiteX1350" fmla="*/ 359154 w 707644"/>
              <a:gd name="connsiteY1350" fmla="*/ 577285 h 830409"/>
              <a:gd name="connsiteX1351" fmla="*/ 395818 w 707644"/>
              <a:gd name="connsiteY1351" fmla="*/ 625829 h 830409"/>
              <a:gd name="connsiteX1352" fmla="*/ 398630 w 707644"/>
              <a:gd name="connsiteY1352" fmla="*/ 629942 h 830409"/>
              <a:gd name="connsiteX1353" fmla="*/ 399722 w 707644"/>
              <a:gd name="connsiteY1353" fmla="*/ 631414 h 830409"/>
              <a:gd name="connsiteX1354" fmla="*/ 396168 w 707644"/>
              <a:gd name="connsiteY1354" fmla="*/ 628594 h 830409"/>
              <a:gd name="connsiteX1355" fmla="*/ 360201 w 707644"/>
              <a:gd name="connsiteY1355" fmla="*/ 603095 h 830409"/>
              <a:gd name="connsiteX1356" fmla="*/ 358113 w 707644"/>
              <a:gd name="connsiteY1356" fmla="*/ 601137 h 830409"/>
              <a:gd name="connsiteX1357" fmla="*/ 351076 w 707644"/>
              <a:gd name="connsiteY1357" fmla="*/ 587649 h 830409"/>
              <a:gd name="connsiteX1358" fmla="*/ 422875 w 707644"/>
              <a:gd name="connsiteY1358" fmla="*/ 357469 h 830409"/>
              <a:gd name="connsiteX1359" fmla="*/ 437086 w 707644"/>
              <a:gd name="connsiteY1359" fmla="*/ 372734 h 830409"/>
              <a:gd name="connsiteX1360" fmla="*/ 440276 w 707644"/>
              <a:gd name="connsiteY1360" fmla="*/ 377247 h 830409"/>
              <a:gd name="connsiteX1361" fmla="*/ 460698 w 707644"/>
              <a:gd name="connsiteY1361" fmla="*/ 406006 h 830409"/>
              <a:gd name="connsiteX1362" fmla="*/ 466428 w 707644"/>
              <a:gd name="connsiteY1362" fmla="*/ 413515 h 830409"/>
              <a:gd name="connsiteX1363" fmla="*/ 475973 w 707644"/>
              <a:gd name="connsiteY1363" fmla="*/ 432437 h 830409"/>
              <a:gd name="connsiteX1364" fmla="*/ 471894 w 707644"/>
              <a:gd name="connsiteY1364" fmla="*/ 427650 h 830409"/>
              <a:gd name="connsiteX1365" fmla="*/ 457536 w 707644"/>
              <a:gd name="connsiteY1365" fmla="*/ 407663 h 830409"/>
              <a:gd name="connsiteX1366" fmla="*/ 333553 w 707644"/>
              <a:gd name="connsiteY1366" fmla="*/ 542090 h 830409"/>
              <a:gd name="connsiteX1367" fmla="*/ 339969 w 707644"/>
              <a:gd name="connsiteY1367" fmla="*/ 545646 h 830409"/>
              <a:gd name="connsiteX1368" fmla="*/ 356664 w 707644"/>
              <a:gd name="connsiteY1368" fmla="*/ 561176 h 830409"/>
              <a:gd name="connsiteX1369" fmla="*/ 356690 w 707644"/>
              <a:gd name="connsiteY1369" fmla="*/ 561217 h 830409"/>
              <a:gd name="connsiteX1370" fmla="*/ 341625 w 707644"/>
              <a:gd name="connsiteY1370" fmla="*/ 553187 h 830409"/>
              <a:gd name="connsiteX1371" fmla="*/ 275296 w 707644"/>
              <a:gd name="connsiteY1371" fmla="*/ 663254 h 830409"/>
              <a:gd name="connsiteX1372" fmla="*/ 289971 w 707644"/>
              <a:gd name="connsiteY1372" fmla="*/ 666952 h 830409"/>
              <a:gd name="connsiteX1373" fmla="*/ 306291 w 707644"/>
              <a:gd name="connsiteY1373" fmla="*/ 699258 h 830409"/>
              <a:gd name="connsiteX1374" fmla="*/ 277035 w 707644"/>
              <a:gd name="connsiteY1374" fmla="*/ 666248 h 830409"/>
              <a:gd name="connsiteX1375" fmla="*/ 456850 w 707644"/>
              <a:gd name="connsiteY1375" fmla="*/ 275974 h 830409"/>
              <a:gd name="connsiteX1376" fmla="*/ 480236 w 707644"/>
              <a:gd name="connsiteY1376" fmla="*/ 301827 h 830409"/>
              <a:gd name="connsiteX1377" fmla="*/ 500356 w 707644"/>
              <a:gd name="connsiteY1377" fmla="*/ 342933 h 830409"/>
              <a:gd name="connsiteX1378" fmla="*/ 499997 w 707644"/>
              <a:gd name="connsiteY1378" fmla="*/ 342862 h 830409"/>
              <a:gd name="connsiteX1379" fmla="*/ 494367 w 707644"/>
              <a:gd name="connsiteY1379" fmla="*/ 333505 h 830409"/>
              <a:gd name="connsiteX1380" fmla="*/ 462236 w 707644"/>
              <a:gd name="connsiteY1380" fmla="*/ 283502 h 830409"/>
              <a:gd name="connsiteX1381" fmla="*/ 355376 w 707644"/>
              <a:gd name="connsiteY1381" fmla="*/ 485352 h 830409"/>
              <a:gd name="connsiteX1382" fmla="*/ 366267 w 707644"/>
              <a:gd name="connsiteY1382" fmla="*/ 494872 h 830409"/>
              <a:gd name="connsiteX1383" fmla="*/ 369461 w 707644"/>
              <a:gd name="connsiteY1383" fmla="*/ 500119 h 830409"/>
              <a:gd name="connsiteX1384" fmla="*/ 377727 w 707644"/>
              <a:gd name="connsiteY1384" fmla="*/ 514694 h 830409"/>
              <a:gd name="connsiteX1385" fmla="*/ 379051 w 707644"/>
              <a:gd name="connsiteY1385" fmla="*/ 516782 h 830409"/>
              <a:gd name="connsiteX1386" fmla="*/ 370051 w 707644"/>
              <a:gd name="connsiteY1386" fmla="*/ 508600 h 830409"/>
              <a:gd name="connsiteX1387" fmla="*/ 366720 w 707644"/>
              <a:gd name="connsiteY1387" fmla="*/ 503949 h 830409"/>
              <a:gd name="connsiteX1388" fmla="*/ 364198 w 707644"/>
              <a:gd name="connsiteY1388" fmla="*/ 497048 h 830409"/>
              <a:gd name="connsiteX1389" fmla="*/ 270485 w 707644"/>
              <a:gd name="connsiteY1389" fmla="*/ 662042 h 830409"/>
              <a:gd name="connsiteX1390" fmla="*/ 274119 w 707644"/>
              <a:gd name="connsiteY1390" fmla="*/ 662958 h 830409"/>
              <a:gd name="connsiteX1391" fmla="*/ 277035 w 707644"/>
              <a:gd name="connsiteY1391" fmla="*/ 666248 h 830409"/>
              <a:gd name="connsiteX1392" fmla="*/ 285566 w 707644"/>
              <a:gd name="connsiteY1392" fmla="*/ 680927 h 830409"/>
              <a:gd name="connsiteX1393" fmla="*/ 277456 w 707644"/>
              <a:gd name="connsiteY1393" fmla="*/ 673042 h 830409"/>
              <a:gd name="connsiteX1394" fmla="*/ 273387 w 707644"/>
              <a:gd name="connsiteY1394" fmla="*/ 666342 h 830409"/>
              <a:gd name="connsiteX1395" fmla="*/ 277455 w 707644"/>
              <a:gd name="connsiteY1395" fmla="*/ 642178 h 830409"/>
              <a:gd name="connsiteX1396" fmla="*/ 277974 w 707644"/>
              <a:gd name="connsiteY1396" fmla="*/ 642842 h 830409"/>
              <a:gd name="connsiteX1397" fmla="*/ 303093 w 707644"/>
              <a:gd name="connsiteY1397" fmla="*/ 668457 h 830409"/>
              <a:gd name="connsiteX1398" fmla="*/ 304198 w 707644"/>
              <a:gd name="connsiteY1398" fmla="*/ 669053 h 830409"/>
              <a:gd name="connsiteX1399" fmla="*/ 305445 w 707644"/>
              <a:gd name="connsiteY1399" fmla="*/ 670587 h 830409"/>
              <a:gd name="connsiteX1400" fmla="*/ 302590 w 707644"/>
              <a:gd name="connsiteY1400" fmla="*/ 670132 h 830409"/>
              <a:gd name="connsiteX1401" fmla="*/ 289971 w 707644"/>
              <a:gd name="connsiteY1401" fmla="*/ 666952 h 830409"/>
              <a:gd name="connsiteX1402" fmla="*/ 317026 w 707644"/>
              <a:gd name="connsiteY1402" fmla="*/ 555728 h 830409"/>
              <a:gd name="connsiteX1403" fmla="*/ 319260 w 707644"/>
              <a:gd name="connsiteY1403" fmla="*/ 558972 h 830409"/>
              <a:gd name="connsiteX1404" fmla="*/ 323682 w 707644"/>
              <a:gd name="connsiteY1404" fmla="*/ 566043 h 830409"/>
              <a:gd name="connsiteX1405" fmla="*/ 325672 w 707644"/>
              <a:gd name="connsiteY1405" fmla="*/ 572647 h 830409"/>
              <a:gd name="connsiteX1406" fmla="*/ 319315 w 707644"/>
              <a:gd name="connsiteY1406" fmla="*/ 565209 h 830409"/>
              <a:gd name="connsiteX1407" fmla="*/ 378075 w 707644"/>
              <a:gd name="connsiteY1407" fmla="*/ 421087 h 830409"/>
              <a:gd name="connsiteX1408" fmla="*/ 411395 w 707644"/>
              <a:gd name="connsiteY1408" fmla="*/ 450933 h 830409"/>
              <a:gd name="connsiteX1409" fmla="*/ 417380 w 707644"/>
              <a:gd name="connsiteY1409" fmla="*/ 456679 h 830409"/>
              <a:gd name="connsiteX1410" fmla="*/ 414562 w 707644"/>
              <a:gd name="connsiteY1410" fmla="*/ 471317 h 830409"/>
              <a:gd name="connsiteX1411" fmla="*/ 394792 w 707644"/>
              <a:gd name="connsiteY1411" fmla="*/ 445559 h 830409"/>
              <a:gd name="connsiteX1412" fmla="*/ 376007 w 707644"/>
              <a:gd name="connsiteY1412" fmla="*/ 421097 h 830409"/>
              <a:gd name="connsiteX1413" fmla="*/ 394062 w 707644"/>
              <a:gd name="connsiteY1413" fmla="*/ 446113 h 830409"/>
              <a:gd name="connsiteX1414" fmla="*/ 414065 w 707644"/>
              <a:gd name="connsiteY1414" fmla="*/ 473903 h 830409"/>
              <a:gd name="connsiteX1415" fmla="*/ 413360 w 707644"/>
              <a:gd name="connsiteY1415" fmla="*/ 477564 h 830409"/>
              <a:gd name="connsiteX1416" fmla="*/ 386497 w 707644"/>
              <a:gd name="connsiteY1416" fmla="*/ 443508 h 830409"/>
              <a:gd name="connsiteX1417" fmla="*/ 343188 w 707644"/>
              <a:gd name="connsiteY1417" fmla="*/ 489031 h 830409"/>
              <a:gd name="connsiteX1418" fmla="*/ 370331 w 707644"/>
              <a:gd name="connsiteY1418" fmla="*/ 513835 h 830409"/>
              <a:gd name="connsiteX1419" fmla="*/ 377024 w 707644"/>
              <a:gd name="connsiteY1419" fmla="*/ 532153 h 830409"/>
              <a:gd name="connsiteX1420" fmla="*/ 381006 w 707644"/>
              <a:gd name="connsiteY1420" fmla="*/ 559487 h 830409"/>
              <a:gd name="connsiteX1421" fmla="*/ 379040 w 707644"/>
              <a:gd name="connsiteY1421" fmla="*/ 556534 h 830409"/>
              <a:gd name="connsiteX1422" fmla="*/ 372300 w 707644"/>
              <a:gd name="connsiteY1422" fmla="*/ 544337 h 830409"/>
              <a:gd name="connsiteX1423" fmla="*/ 321732 w 707644"/>
              <a:gd name="connsiteY1423" fmla="*/ 527629 h 830409"/>
              <a:gd name="connsiteX1424" fmla="*/ 326420 w 707644"/>
              <a:gd name="connsiteY1424" fmla="*/ 532282 h 830409"/>
              <a:gd name="connsiteX1425" fmla="*/ 333553 w 707644"/>
              <a:gd name="connsiteY1425" fmla="*/ 542090 h 830409"/>
              <a:gd name="connsiteX1426" fmla="*/ 327036 w 707644"/>
              <a:gd name="connsiteY1426" fmla="*/ 538477 h 830409"/>
              <a:gd name="connsiteX1427" fmla="*/ 349547 w 707644"/>
              <a:gd name="connsiteY1427" fmla="*/ 468755 h 830409"/>
              <a:gd name="connsiteX1428" fmla="*/ 402594 w 707644"/>
              <a:gd name="connsiteY1428" fmla="*/ 525781 h 830409"/>
              <a:gd name="connsiteX1429" fmla="*/ 382259 w 707644"/>
              <a:gd name="connsiteY1429" fmla="*/ 508850 h 830409"/>
              <a:gd name="connsiteX1430" fmla="*/ 366267 w 707644"/>
              <a:gd name="connsiteY1430" fmla="*/ 494872 h 830409"/>
              <a:gd name="connsiteX1431" fmla="*/ 357327 w 707644"/>
              <a:gd name="connsiteY1431" fmla="*/ 480185 h 830409"/>
              <a:gd name="connsiteX1432" fmla="*/ 315503 w 707644"/>
              <a:gd name="connsiteY1432" fmla="*/ 539578 h 830409"/>
              <a:gd name="connsiteX1433" fmla="*/ 326990 w 707644"/>
              <a:gd name="connsiteY1433" fmla="*/ 558058 h 830409"/>
              <a:gd name="connsiteX1434" fmla="*/ 349547 w 707644"/>
              <a:gd name="connsiteY1434" fmla="*/ 593106 h 830409"/>
              <a:gd name="connsiteX1435" fmla="*/ 358113 w 707644"/>
              <a:gd name="connsiteY1435" fmla="*/ 601137 h 830409"/>
              <a:gd name="connsiteX1436" fmla="*/ 358260 w 707644"/>
              <a:gd name="connsiteY1436" fmla="*/ 601419 h 830409"/>
              <a:gd name="connsiteX1437" fmla="*/ 330960 w 707644"/>
              <a:gd name="connsiteY1437" fmla="*/ 577679 h 830409"/>
              <a:gd name="connsiteX1438" fmla="*/ 323682 w 707644"/>
              <a:gd name="connsiteY1438" fmla="*/ 566043 h 830409"/>
              <a:gd name="connsiteX1439" fmla="*/ 317117 w 707644"/>
              <a:gd name="connsiteY1439" fmla="*/ 544253 h 830409"/>
              <a:gd name="connsiteX1440" fmla="*/ 314617 w 707644"/>
              <a:gd name="connsiteY1440" fmla="*/ 538153 h 830409"/>
              <a:gd name="connsiteX1441" fmla="*/ 315109 w 707644"/>
              <a:gd name="connsiteY1441" fmla="*/ 538436 h 830409"/>
              <a:gd name="connsiteX1442" fmla="*/ 315503 w 707644"/>
              <a:gd name="connsiteY1442" fmla="*/ 539578 h 830409"/>
              <a:gd name="connsiteX1443" fmla="*/ 362542 w 707644"/>
              <a:gd name="connsiteY1443" fmla="*/ 437803 h 830409"/>
              <a:gd name="connsiteX1444" fmla="*/ 368040 w 707644"/>
              <a:gd name="connsiteY1444" fmla="*/ 443954 h 830409"/>
              <a:gd name="connsiteX1445" fmla="*/ 410375 w 707644"/>
              <a:gd name="connsiteY1445" fmla="*/ 489723 h 830409"/>
              <a:gd name="connsiteX1446" fmla="*/ 410850 w 707644"/>
              <a:gd name="connsiteY1446" fmla="*/ 490604 h 830409"/>
              <a:gd name="connsiteX1447" fmla="*/ 410297 w 707644"/>
              <a:gd name="connsiteY1447" fmla="*/ 493478 h 830409"/>
              <a:gd name="connsiteX1448" fmla="*/ 372207 w 707644"/>
              <a:gd name="connsiteY1448" fmla="*/ 415831 h 830409"/>
              <a:gd name="connsiteX1449" fmla="*/ 374507 w 707644"/>
              <a:gd name="connsiteY1449" fmla="*/ 417892 h 830409"/>
              <a:gd name="connsiteX1450" fmla="*/ 376007 w 707644"/>
              <a:gd name="connsiteY1450" fmla="*/ 421097 h 830409"/>
              <a:gd name="connsiteX1451" fmla="*/ 371494 w 707644"/>
              <a:gd name="connsiteY1451" fmla="*/ 411455 h 830409"/>
              <a:gd name="connsiteX1452" fmla="*/ 378075 w 707644"/>
              <a:gd name="connsiteY1452" fmla="*/ 421087 h 830409"/>
              <a:gd name="connsiteX1453" fmla="*/ 374507 w 707644"/>
              <a:gd name="connsiteY1453" fmla="*/ 417892 h 830409"/>
              <a:gd name="connsiteX1454" fmla="*/ 311617 w 707644"/>
              <a:gd name="connsiteY1454" fmla="*/ 533327 h 830409"/>
              <a:gd name="connsiteX1455" fmla="*/ 314617 w 707644"/>
              <a:gd name="connsiteY1455" fmla="*/ 538153 h 830409"/>
              <a:gd name="connsiteX1456" fmla="*/ 312486 w 707644"/>
              <a:gd name="connsiteY1456" fmla="*/ 536926 h 830409"/>
              <a:gd name="connsiteX1457" fmla="*/ 312304 w 707644"/>
              <a:gd name="connsiteY1457" fmla="*/ 530311 h 830409"/>
              <a:gd name="connsiteX1458" fmla="*/ 327036 w 707644"/>
              <a:gd name="connsiteY1458" fmla="*/ 538477 h 830409"/>
              <a:gd name="connsiteX1459" fmla="*/ 331620 w 707644"/>
              <a:gd name="connsiteY1459" fmla="*/ 547854 h 830409"/>
              <a:gd name="connsiteX1460" fmla="*/ 329525 w 707644"/>
              <a:gd name="connsiteY1460" fmla="*/ 546738 h 830409"/>
              <a:gd name="connsiteX1461" fmla="*/ 315109 w 707644"/>
              <a:gd name="connsiteY1461" fmla="*/ 538436 h 830409"/>
              <a:gd name="connsiteX1462" fmla="*/ 267139 w 707644"/>
              <a:gd name="connsiteY1462" fmla="*/ 619074 h 830409"/>
              <a:gd name="connsiteX1463" fmla="*/ 293214 w 707644"/>
              <a:gd name="connsiteY1463" fmla="*/ 642204 h 830409"/>
              <a:gd name="connsiteX1464" fmla="*/ 308950 w 707644"/>
              <a:gd name="connsiteY1464" fmla="*/ 671146 h 830409"/>
              <a:gd name="connsiteX1465" fmla="*/ 307714 w 707644"/>
              <a:gd name="connsiteY1465" fmla="*/ 670949 h 830409"/>
              <a:gd name="connsiteX1466" fmla="*/ 304198 w 707644"/>
              <a:gd name="connsiteY1466" fmla="*/ 669053 h 830409"/>
              <a:gd name="connsiteX1467" fmla="*/ 290037 w 707644"/>
              <a:gd name="connsiteY1467" fmla="*/ 651629 h 830409"/>
              <a:gd name="connsiteX1468" fmla="*/ 308396 w 707644"/>
              <a:gd name="connsiteY1468" fmla="*/ 528145 h 830409"/>
              <a:gd name="connsiteX1469" fmla="*/ 310671 w 707644"/>
              <a:gd name="connsiteY1469" fmla="*/ 529406 h 830409"/>
              <a:gd name="connsiteX1470" fmla="*/ 311617 w 707644"/>
              <a:gd name="connsiteY1470" fmla="*/ 533327 h 830409"/>
              <a:gd name="connsiteX1471" fmla="*/ 355134 w 707644"/>
              <a:gd name="connsiteY1471" fmla="*/ 429515 h 830409"/>
              <a:gd name="connsiteX1472" fmla="*/ 356886 w 707644"/>
              <a:gd name="connsiteY1472" fmla="*/ 431209 h 830409"/>
              <a:gd name="connsiteX1473" fmla="*/ 362542 w 707644"/>
              <a:gd name="connsiteY1473" fmla="*/ 437803 h 830409"/>
              <a:gd name="connsiteX1474" fmla="*/ 314257 w 707644"/>
              <a:gd name="connsiteY1474" fmla="*/ 512338 h 830409"/>
              <a:gd name="connsiteX1475" fmla="*/ 339304 w 707644"/>
              <a:gd name="connsiteY1475" fmla="*/ 537927 h 830409"/>
              <a:gd name="connsiteX1476" fmla="*/ 346069 w 707644"/>
              <a:gd name="connsiteY1476" fmla="*/ 544838 h 830409"/>
              <a:gd name="connsiteX1477" fmla="*/ 350310 w 707644"/>
              <a:gd name="connsiteY1477" fmla="*/ 551378 h 830409"/>
              <a:gd name="connsiteX1478" fmla="*/ 339969 w 707644"/>
              <a:gd name="connsiteY1478" fmla="*/ 545646 h 830409"/>
              <a:gd name="connsiteX1479" fmla="*/ 338581 w 707644"/>
              <a:gd name="connsiteY1479" fmla="*/ 544355 h 830409"/>
              <a:gd name="connsiteX1480" fmla="*/ 326420 w 707644"/>
              <a:gd name="connsiteY1480" fmla="*/ 532282 h 830409"/>
              <a:gd name="connsiteX1481" fmla="*/ 319061 w 707644"/>
              <a:gd name="connsiteY1481" fmla="*/ 522166 h 830409"/>
              <a:gd name="connsiteX1482" fmla="*/ 308498 w 707644"/>
              <a:gd name="connsiteY1482" fmla="*/ 519286 h 830409"/>
              <a:gd name="connsiteX1483" fmla="*/ 312304 w 707644"/>
              <a:gd name="connsiteY1483" fmla="*/ 530311 h 830409"/>
              <a:gd name="connsiteX1484" fmla="*/ 310671 w 707644"/>
              <a:gd name="connsiteY1484" fmla="*/ 529406 h 830409"/>
              <a:gd name="connsiteX1485" fmla="*/ 309246 w 707644"/>
              <a:gd name="connsiteY1485" fmla="*/ 523507 h 830409"/>
              <a:gd name="connsiteX1486" fmla="*/ 402274 w 707644"/>
              <a:gd name="connsiteY1486" fmla="*/ 323769 h 830409"/>
              <a:gd name="connsiteX1487" fmla="*/ 430664 w 707644"/>
              <a:gd name="connsiteY1487" fmla="*/ 329316 h 830409"/>
              <a:gd name="connsiteX1488" fmla="*/ 459537 w 707644"/>
              <a:gd name="connsiteY1488" fmla="*/ 377449 h 830409"/>
              <a:gd name="connsiteX1489" fmla="*/ 495397 w 707644"/>
              <a:gd name="connsiteY1489" fmla="*/ 443782 h 830409"/>
              <a:gd name="connsiteX1490" fmla="*/ 506587 w 707644"/>
              <a:gd name="connsiteY1490" fmla="*/ 463043 h 830409"/>
              <a:gd name="connsiteX1491" fmla="*/ 500886 w 707644"/>
              <a:gd name="connsiteY1491" fmla="*/ 459305 h 830409"/>
              <a:gd name="connsiteX1492" fmla="*/ 496970 w 707644"/>
              <a:gd name="connsiteY1492" fmla="*/ 453536 h 830409"/>
              <a:gd name="connsiteX1493" fmla="*/ 466428 w 707644"/>
              <a:gd name="connsiteY1493" fmla="*/ 413515 h 830409"/>
              <a:gd name="connsiteX1494" fmla="*/ 456230 w 707644"/>
              <a:gd name="connsiteY1494" fmla="*/ 393298 h 830409"/>
              <a:gd name="connsiteX1495" fmla="*/ 437086 w 707644"/>
              <a:gd name="connsiteY1495" fmla="*/ 372734 h 830409"/>
              <a:gd name="connsiteX1496" fmla="*/ 411810 w 707644"/>
              <a:gd name="connsiteY1496" fmla="*/ 336977 h 830409"/>
              <a:gd name="connsiteX1497" fmla="*/ 262329 w 707644"/>
              <a:gd name="connsiteY1497" fmla="*/ 612235 h 830409"/>
              <a:gd name="connsiteX1498" fmla="*/ 267139 w 707644"/>
              <a:gd name="connsiteY1498" fmla="*/ 619074 h 830409"/>
              <a:gd name="connsiteX1499" fmla="*/ 264683 w 707644"/>
              <a:gd name="connsiteY1499" fmla="*/ 616895 h 830409"/>
              <a:gd name="connsiteX1500" fmla="*/ 386356 w 707644"/>
              <a:gd name="connsiteY1500" fmla="*/ 349562 h 830409"/>
              <a:gd name="connsiteX1501" fmla="*/ 408540 w 707644"/>
              <a:gd name="connsiteY1501" fmla="*/ 369252 h 830409"/>
              <a:gd name="connsiteX1502" fmla="*/ 409075 w 707644"/>
              <a:gd name="connsiteY1502" fmla="*/ 369826 h 830409"/>
              <a:gd name="connsiteX1503" fmla="*/ 419179 w 707644"/>
              <a:gd name="connsiteY1503" fmla="*/ 388243 h 830409"/>
              <a:gd name="connsiteX1504" fmla="*/ 426604 w 707644"/>
              <a:gd name="connsiteY1504" fmla="*/ 403994 h 830409"/>
              <a:gd name="connsiteX1505" fmla="*/ 394042 w 707644"/>
              <a:gd name="connsiteY1505" fmla="*/ 361961 h 830409"/>
              <a:gd name="connsiteX1506" fmla="*/ 323297 w 707644"/>
              <a:gd name="connsiteY1506" fmla="*/ 478041 h 830409"/>
              <a:gd name="connsiteX1507" fmla="*/ 356017 w 707644"/>
              <a:gd name="connsiteY1507" fmla="*/ 521940 h 830409"/>
              <a:gd name="connsiteX1508" fmla="*/ 379040 w 707644"/>
              <a:gd name="connsiteY1508" fmla="*/ 556534 h 830409"/>
              <a:gd name="connsiteX1509" fmla="*/ 381125 w 707644"/>
              <a:gd name="connsiteY1509" fmla="*/ 560307 h 830409"/>
              <a:gd name="connsiteX1510" fmla="*/ 382417 w 707644"/>
              <a:gd name="connsiteY1510" fmla="*/ 569175 h 830409"/>
              <a:gd name="connsiteX1511" fmla="*/ 377018 w 707644"/>
              <a:gd name="connsiteY1511" fmla="*/ 566182 h 830409"/>
              <a:gd name="connsiteX1512" fmla="*/ 343250 w 707644"/>
              <a:gd name="connsiteY1512" fmla="*/ 518691 h 830409"/>
              <a:gd name="connsiteX1513" fmla="*/ 298536 w 707644"/>
              <a:gd name="connsiteY1513" fmla="*/ 528893 h 830409"/>
              <a:gd name="connsiteX1514" fmla="*/ 312486 w 707644"/>
              <a:gd name="connsiteY1514" fmla="*/ 536926 h 830409"/>
              <a:gd name="connsiteX1515" fmla="*/ 317026 w 707644"/>
              <a:gd name="connsiteY1515" fmla="*/ 555728 h 830409"/>
              <a:gd name="connsiteX1516" fmla="*/ 305979 w 707644"/>
              <a:gd name="connsiteY1516" fmla="*/ 511990 h 830409"/>
              <a:gd name="connsiteX1517" fmla="*/ 307465 w 707644"/>
              <a:gd name="connsiteY1517" fmla="*/ 513466 h 830409"/>
              <a:gd name="connsiteX1518" fmla="*/ 308498 w 707644"/>
              <a:gd name="connsiteY1518" fmla="*/ 519286 h 830409"/>
              <a:gd name="connsiteX1519" fmla="*/ 329214 w 707644"/>
              <a:gd name="connsiteY1519" fmla="*/ 462485 h 830409"/>
              <a:gd name="connsiteX1520" fmla="*/ 349332 w 707644"/>
              <a:gd name="connsiteY1520" fmla="*/ 480069 h 830409"/>
              <a:gd name="connsiteX1521" fmla="*/ 364775 w 707644"/>
              <a:gd name="connsiteY1521" fmla="*/ 501235 h 830409"/>
              <a:gd name="connsiteX1522" fmla="*/ 366720 w 707644"/>
              <a:gd name="connsiteY1522" fmla="*/ 503949 h 830409"/>
              <a:gd name="connsiteX1523" fmla="*/ 367596 w 707644"/>
              <a:gd name="connsiteY1523" fmla="*/ 506349 h 830409"/>
              <a:gd name="connsiteX1524" fmla="*/ 349675 w 707644"/>
              <a:gd name="connsiteY1524" fmla="*/ 489434 h 830409"/>
              <a:gd name="connsiteX1525" fmla="*/ 339483 w 707644"/>
              <a:gd name="connsiteY1525" fmla="*/ 478849 h 830409"/>
              <a:gd name="connsiteX1526" fmla="*/ 334617 w 707644"/>
              <a:gd name="connsiteY1526" fmla="*/ 472749 h 830409"/>
              <a:gd name="connsiteX1527" fmla="*/ 202045 w 707644"/>
              <a:gd name="connsiteY1527" fmla="*/ 724265 h 830409"/>
              <a:gd name="connsiteX1528" fmla="*/ 206023 w 707644"/>
              <a:gd name="connsiteY1528" fmla="*/ 729117 h 830409"/>
              <a:gd name="connsiteX1529" fmla="*/ 215545 w 707644"/>
              <a:gd name="connsiteY1529" fmla="*/ 736975 h 830409"/>
              <a:gd name="connsiteX1530" fmla="*/ 234382 w 707644"/>
              <a:gd name="connsiteY1530" fmla="*/ 767588 h 830409"/>
              <a:gd name="connsiteX1531" fmla="*/ 252267 w 707644"/>
              <a:gd name="connsiteY1531" fmla="*/ 796585 h 830409"/>
              <a:gd name="connsiteX1532" fmla="*/ 244995 w 707644"/>
              <a:gd name="connsiteY1532" fmla="*/ 793159 h 830409"/>
              <a:gd name="connsiteX1533" fmla="*/ 225851 w 707644"/>
              <a:gd name="connsiteY1533" fmla="*/ 767282 h 830409"/>
              <a:gd name="connsiteX1534" fmla="*/ 210273 w 707644"/>
              <a:gd name="connsiteY1534" fmla="*/ 744514 h 830409"/>
              <a:gd name="connsiteX1535" fmla="*/ 372314 w 707644"/>
              <a:gd name="connsiteY1535" fmla="*/ 368285 h 830409"/>
              <a:gd name="connsiteX1536" fmla="*/ 383791 w 707644"/>
              <a:gd name="connsiteY1536" fmla="*/ 384307 h 830409"/>
              <a:gd name="connsiteX1537" fmla="*/ 415209 w 707644"/>
              <a:gd name="connsiteY1537" fmla="*/ 423603 h 830409"/>
              <a:gd name="connsiteX1538" fmla="*/ 418023 w 707644"/>
              <a:gd name="connsiteY1538" fmla="*/ 429116 h 830409"/>
              <a:gd name="connsiteX1539" fmla="*/ 425635 w 707644"/>
              <a:gd name="connsiteY1539" fmla="*/ 443485 h 830409"/>
              <a:gd name="connsiteX1540" fmla="*/ 418802 w 707644"/>
              <a:gd name="connsiteY1540" fmla="*/ 449293 h 830409"/>
              <a:gd name="connsiteX1541" fmla="*/ 418163 w 707644"/>
              <a:gd name="connsiteY1541" fmla="*/ 452610 h 830409"/>
              <a:gd name="connsiteX1542" fmla="*/ 305766 w 707644"/>
              <a:gd name="connsiteY1542" fmla="*/ 503887 h 830409"/>
              <a:gd name="connsiteX1543" fmla="*/ 319061 w 707644"/>
              <a:gd name="connsiteY1543" fmla="*/ 522166 h 830409"/>
              <a:gd name="connsiteX1544" fmla="*/ 321732 w 707644"/>
              <a:gd name="connsiteY1544" fmla="*/ 527629 h 830409"/>
              <a:gd name="connsiteX1545" fmla="*/ 307465 w 707644"/>
              <a:gd name="connsiteY1545" fmla="*/ 513466 h 830409"/>
              <a:gd name="connsiteX1546" fmla="*/ 305134 w 707644"/>
              <a:gd name="connsiteY1546" fmla="*/ 503019 h 830409"/>
              <a:gd name="connsiteX1547" fmla="*/ 305718 w 707644"/>
              <a:gd name="connsiteY1547" fmla="*/ 503615 h 830409"/>
              <a:gd name="connsiteX1548" fmla="*/ 305766 w 707644"/>
              <a:gd name="connsiteY1548" fmla="*/ 503887 h 830409"/>
              <a:gd name="connsiteX1549" fmla="*/ 395182 w 707644"/>
              <a:gd name="connsiteY1549" fmla="*/ 313947 h 830409"/>
              <a:gd name="connsiteX1550" fmla="*/ 402274 w 707644"/>
              <a:gd name="connsiteY1550" fmla="*/ 323769 h 830409"/>
              <a:gd name="connsiteX1551" fmla="*/ 401284 w 707644"/>
              <a:gd name="connsiteY1551" fmla="*/ 323576 h 830409"/>
              <a:gd name="connsiteX1552" fmla="*/ 289932 w 707644"/>
              <a:gd name="connsiteY1552" fmla="*/ 530889 h 830409"/>
              <a:gd name="connsiteX1553" fmla="*/ 295827 w 707644"/>
              <a:gd name="connsiteY1553" fmla="*/ 537732 h 830409"/>
              <a:gd name="connsiteX1554" fmla="*/ 319315 w 707644"/>
              <a:gd name="connsiteY1554" fmla="*/ 565209 h 830409"/>
              <a:gd name="connsiteX1555" fmla="*/ 321512 w 707644"/>
              <a:gd name="connsiteY1555" fmla="*/ 574313 h 830409"/>
              <a:gd name="connsiteX1556" fmla="*/ 318530 w 707644"/>
              <a:gd name="connsiteY1556" fmla="*/ 570218 h 830409"/>
              <a:gd name="connsiteX1557" fmla="*/ 379185 w 707644"/>
              <a:gd name="connsiteY1557" fmla="*/ 343198 h 830409"/>
              <a:gd name="connsiteX1558" fmla="*/ 380216 w 707644"/>
              <a:gd name="connsiteY1558" fmla="*/ 344113 h 830409"/>
              <a:gd name="connsiteX1559" fmla="*/ 394042 w 707644"/>
              <a:gd name="connsiteY1559" fmla="*/ 361961 h 830409"/>
              <a:gd name="connsiteX1560" fmla="*/ 432159 w 707644"/>
              <a:gd name="connsiteY1560" fmla="*/ 423446 h 830409"/>
              <a:gd name="connsiteX1561" fmla="*/ 418106 w 707644"/>
              <a:gd name="connsiteY1561" fmla="*/ 406701 h 830409"/>
              <a:gd name="connsiteX1562" fmla="*/ 394544 w 707644"/>
              <a:gd name="connsiteY1562" fmla="*/ 381027 h 830409"/>
              <a:gd name="connsiteX1563" fmla="*/ 234931 w 707644"/>
              <a:gd name="connsiteY1563" fmla="*/ 642361 h 830409"/>
              <a:gd name="connsiteX1564" fmla="*/ 236592 w 707644"/>
              <a:gd name="connsiteY1564" fmla="*/ 643590 h 830409"/>
              <a:gd name="connsiteX1565" fmla="*/ 264622 w 707644"/>
              <a:gd name="connsiteY1565" fmla="*/ 660564 h 830409"/>
              <a:gd name="connsiteX1566" fmla="*/ 277456 w 707644"/>
              <a:gd name="connsiteY1566" fmla="*/ 673042 h 830409"/>
              <a:gd name="connsiteX1567" fmla="*/ 308256 w 707644"/>
              <a:gd name="connsiteY1567" fmla="*/ 723756 h 830409"/>
              <a:gd name="connsiteX1568" fmla="*/ 311751 w 707644"/>
              <a:gd name="connsiteY1568" fmla="*/ 731203 h 830409"/>
              <a:gd name="connsiteX1569" fmla="*/ 273795 w 707644"/>
              <a:gd name="connsiteY1569" fmla="*/ 689603 h 830409"/>
              <a:gd name="connsiteX1570" fmla="*/ 252270 w 707644"/>
              <a:gd name="connsiteY1570" fmla="*/ 666350 h 830409"/>
              <a:gd name="connsiteX1571" fmla="*/ 241273 w 707644"/>
              <a:gd name="connsiteY1571" fmla="*/ 651165 h 830409"/>
              <a:gd name="connsiteX1572" fmla="*/ 386022 w 707644"/>
              <a:gd name="connsiteY1572" fmla="*/ 320594 h 830409"/>
              <a:gd name="connsiteX1573" fmla="*/ 401284 w 707644"/>
              <a:gd name="connsiteY1573" fmla="*/ 323576 h 830409"/>
              <a:gd name="connsiteX1574" fmla="*/ 421531 w 707644"/>
              <a:gd name="connsiteY1574" fmla="*/ 355522 h 830409"/>
              <a:gd name="connsiteX1575" fmla="*/ 422875 w 707644"/>
              <a:gd name="connsiteY1575" fmla="*/ 357469 h 830409"/>
              <a:gd name="connsiteX1576" fmla="*/ 408122 w 707644"/>
              <a:gd name="connsiteY1576" fmla="*/ 341622 h 830409"/>
              <a:gd name="connsiteX1577" fmla="*/ 386110 w 707644"/>
              <a:gd name="connsiteY1577" fmla="*/ 320711 h 830409"/>
              <a:gd name="connsiteX1578" fmla="*/ 300762 w 707644"/>
              <a:gd name="connsiteY1578" fmla="*/ 497007 h 830409"/>
              <a:gd name="connsiteX1579" fmla="*/ 305134 w 707644"/>
              <a:gd name="connsiteY1579" fmla="*/ 503019 h 830409"/>
              <a:gd name="connsiteX1580" fmla="*/ 301654 w 707644"/>
              <a:gd name="connsiteY1580" fmla="*/ 499463 h 830409"/>
              <a:gd name="connsiteX1581" fmla="*/ 301341 w 707644"/>
              <a:gd name="connsiteY1581" fmla="*/ 498555 h 830409"/>
              <a:gd name="connsiteX1582" fmla="*/ 303284 w 707644"/>
              <a:gd name="connsiteY1582" fmla="*/ 489894 h 830409"/>
              <a:gd name="connsiteX1583" fmla="*/ 314257 w 707644"/>
              <a:gd name="connsiteY1583" fmla="*/ 512338 h 830409"/>
              <a:gd name="connsiteX1584" fmla="*/ 305718 w 707644"/>
              <a:gd name="connsiteY1584" fmla="*/ 503615 h 830409"/>
              <a:gd name="connsiteX1585" fmla="*/ 285151 w 707644"/>
              <a:gd name="connsiteY1585" fmla="*/ 524313 h 830409"/>
              <a:gd name="connsiteX1586" fmla="*/ 289932 w 707644"/>
              <a:gd name="connsiteY1586" fmla="*/ 530889 h 830409"/>
              <a:gd name="connsiteX1587" fmla="*/ 287105 w 707644"/>
              <a:gd name="connsiteY1587" fmla="*/ 527606 h 830409"/>
              <a:gd name="connsiteX1588" fmla="*/ 381591 w 707644"/>
              <a:gd name="connsiteY1588" fmla="*/ 319728 h 830409"/>
              <a:gd name="connsiteX1589" fmla="*/ 385977 w 707644"/>
              <a:gd name="connsiteY1589" fmla="*/ 320585 h 830409"/>
              <a:gd name="connsiteX1590" fmla="*/ 386110 w 707644"/>
              <a:gd name="connsiteY1590" fmla="*/ 320711 h 830409"/>
              <a:gd name="connsiteX1591" fmla="*/ 391937 w 707644"/>
              <a:gd name="connsiteY1591" fmla="*/ 328464 h 830409"/>
              <a:gd name="connsiteX1592" fmla="*/ 463127 w 707644"/>
              <a:gd name="connsiteY1592" fmla="*/ 417363 h 830409"/>
              <a:gd name="connsiteX1593" fmla="*/ 471894 w 707644"/>
              <a:gd name="connsiteY1593" fmla="*/ 427650 h 830409"/>
              <a:gd name="connsiteX1594" fmla="*/ 477485 w 707644"/>
              <a:gd name="connsiteY1594" fmla="*/ 435433 h 830409"/>
              <a:gd name="connsiteX1595" fmla="*/ 483913 w 707644"/>
              <a:gd name="connsiteY1595" fmla="*/ 448175 h 830409"/>
              <a:gd name="connsiteX1596" fmla="*/ 483472 w 707644"/>
              <a:gd name="connsiteY1596" fmla="*/ 447887 h 830409"/>
              <a:gd name="connsiteX1597" fmla="*/ 480616 w 707644"/>
              <a:gd name="connsiteY1597" fmla="*/ 446576 h 830409"/>
              <a:gd name="connsiteX1598" fmla="*/ 409075 w 707644"/>
              <a:gd name="connsiteY1598" fmla="*/ 369826 h 830409"/>
              <a:gd name="connsiteX1599" fmla="*/ 424116 w 707644"/>
              <a:gd name="connsiteY1599" fmla="*/ 230395 h 830409"/>
              <a:gd name="connsiteX1600" fmla="*/ 428380 w 707644"/>
              <a:gd name="connsiteY1600" fmla="*/ 236187 h 830409"/>
              <a:gd name="connsiteX1601" fmla="*/ 456850 w 707644"/>
              <a:gd name="connsiteY1601" fmla="*/ 275974 h 830409"/>
              <a:gd name="connsiteX1602" fmla="*/ 445063 w 707644"/>
              <a:gd name="connsiteY1602" fmla="*/ 262945 h 830409"/>
              <a:gd name="connsiteX1603" fmla="*/ 373066 w 707644"/>
              <a:gd name="connsiteY1603" fmla="*/ 328124 h 830409"/>
              <a:gd name="connsiteX1604" fmla="*/ 386356 w 707644"/>
              <a:gd name="connsiteY1604" fmla="*/ 349562 h 830409"/>
              <a:gd name="connsiteX1605" fmla="*/ 380216 w 707644"/>
              <a:gd name="connsiteY1605" fmla="*/ 344113 h 830409"/>
              <a:gd name="connsiteX1606" fmla="*/ 378831 w 707644"/>
              <a:gd name="connsiteY1606" fmla="*/ 342324 h 830409"/>
              <a:gd name="connsiteX1607" fmla="*/ 301124 w 707644"/>
              <a:gd name="connsiteY1607" fmla="*/ 477719 h 830409"/>
              <a:gd name="connsiteX1608" fmla="*/ 316069 w 707644"/>
              <a:gd name="connsiteY1608" fmla="*/ 497008 h 830409"/>
              <a:gd name="connsiteX1609" fmla="*/ 363506 w 707644"/>
              <a:gd name="connsiteY1609" fmla="*/ 558693 h 830409"/>
              <a:gd name="connsiteX1610" fmla="*/ 355033 w 707644"/>
              <a:gd name="connsiteY1610" fmla="*/ 553996 h 830409"/>
              <a:gd name="connsiteX1611" fmla="*/ 346069 w 707644"/>
              <a:gd name="connsiteY1611" fmla="*/ 544838 h 830409"/>
              <a:gd name="connsiteX1612" fmla="*/ 337064 w 707644"/>
              <a:gd name="connsiteY1612" fmla="*/ 530952 h 830409"/>
              <a:gd name="connsiteX1613" fmla="*/ 301309 w 707644"/>
              <a:gd name="connsiteY1613" fmla="*/ 478759 h 830409"/>
              <a:gd name="connsiteX1614" fmla="*/ 281249 w 707644"/>
              <a:gd name="connsiteY1614" fmla="*/ 518938 h 830409"/>
              <a:gd name="connsiteX1615" fmla="*/ 282332 w 707644"/>
              <a:gd name="connsiteY1615" fmla="*/ 519561 h 830409"/>
              <a:gd name="connsiteX1616" fmla="*/ 285151 w 707644"/>
              <a:gd name="connsiteY1616" fmla="*/ 524313 h 830409"/>
              <a:gd name="connsiteX1617" fmla="*/ 283798 w 707644"/>
              <a:gd name="connsiteY1617" fmla="*/ 522452 h 830409"/>
              <a:gd name="connsiteX1618" fmla="*/ 359326 w 707644"/>
              <a:gd name="connsiteY1618" fmla="*/ 343468 h 830409"/>
              <a:gd name="connsiteX1619" fmla="*/ 373280 w 707644"/>
              <a:gd name="connsiteY1619" fmla="*/ 357857 h 830409"/>
              <a:gd name="connsiteX1620" fmla="*/ 394544 w 707644"/>
              <a:gd name="connsiteY1620" fmla="*/ 381027 h 830409"/>
              <a:gd name="connsiteX1621" fmla="*/ 396463 w 707644"/>
              <a:gd name="connsiteY1621" fmla="*/ 385754 h 830409"/>
              <a:gd name="connsiteX1622" fmla="*/ 403697 w 707644"/>
              <a:gd name="connsiteY1622" fmla="*/ 401046 h 830409"/>
              <a:gd name="connsiteX1623" fmla="*/ 403826 w 707644"/>
              <a:gd name="connsiteY1623" fmla="*/ 401298 h 830409"/>
              <a:gd name="connsiteX1624" fmla="*/ 400931 w 707644"/>
              <a:gd name="connsiteY1624" fmla="*/ 398461 h 830409"/>
              <a:gd name="connsiteX1625" fmla="*/ 362997 w 707644"/>
              <a:gd name="connsiteY1625" fmla="*/ 351133 h 830409"/>
              <a:gd name="connsiteX1626" fmla="*/ 315331 w 707644"/>
              <a:gd name="connsiteY1626" fmla="*/ 434024 h 830409"/>
              <a:gd name="connsiteX1627" fmla="*/ 315635 w 707644"/>
              <a:gd name="connsiteY1627" fmla="*/ 434324 h 830409"/>
              <a:gd name="connsiteX1628" fmla="*/ 338570 w 707644"/>
              <a:gd name="connsiteY1628" fmla="*/ 463073 h 830409"/>
              <a:gd name="connsiteX1629" fmla="*/ 355376 w 707644"/>
              <a:gd name="connsiteY1629" fmla="*/ 485352 h 830409"/>
              <a:gd name="connsiteX1630" fmla="*/ 349332 w 707644"/>
              <a:gd name="connsiteY1630" fmla="*/ 480069 h 830409"/>
              <a:gd name="connsiteX1631" fmla="*/ 333936 w 707644"/>
              <a:gd name="connsiteY1631" fmla="*/ 458969 h 830409"/>
              <a:gd name="connsiteX1632" fmla="*/ 275183 w 707644"/>
              <a:gd name="connsiteY1632" fmla="*/ 515445 h 830409"/>
              <a:gd name="connsiteX1633" fmla="*/ 278055 w 707644"/>
              <a:gd name="connsiteY1633" fmla="*/ 517098 h 830409"/>
              <a:gd name="connsiteX1634" fmla="*/ 278190 w 707644"/>
              <a:gd name="connsiteY1634" fmla="*/ 517257 h 830409"/>
              <a:gd name="connsiteX1635" fmla="*/ 287105 w 707644"/>
              <a:gd name="connsiteY1635" fmla="*/ 527606 h 830409"/>
              <a:gd name="connsiteX1636" fmla="*/ 292419 w 707644"/>
              <a:gd name="connsiteY1636" fmla="*/ 536562 h 830409"/>
              <a:gd name="connsiteX1637" fmla="*/ 310176 w 707644"/>
              <a:gd name="connsiteY1637" fmla="*/ 572606 h 830409"/>
              <a:gd name="connsiteX1638" fmla="*/ 322035 w 707644"/>
              <a:gd name="connsiteY1638" fmla="*/ 598078 h 830409"/>
              <a:gd name="connsiteX1639" fmla="*/ 321494 w 707644"/>
              <a:gd name="connsiteY1639" fmla="*/ 597508 h 830409"/>
              <a:gd name="connsiteX1640" fmla="*/ 311583 w 707644"/>
              <a:gd name="connsiteY1640" fmla="*/ 586501 h 830409"/>
              <a:gd name="connsiteX1641" fmla="*/ 289477 w 707644"/>
              <a:gd name="connsiteY1641" fmla="*/ 540430 h 830409"/>
              <a:gd name="connsiteX1642" fmla="*/ 276069 w 707644"/>
              <a:gd name="connsiteY1642" fmla="*/ 509005 h 830409"/>
              <a:gd name="connsiteX1643" fmla="*/ 290166 w 707644"/>
              <a:gd name="connsiteY1643" fmla="*/ 518040 h 830409"/>
              <a:gd name="connsiteX1644" fmla="*/ 291610 w 707644"/>
              <a:gd name="connsiteY1644" fmla="*/ 518841 h 830409"/>
              <a:gd name="connsiteX1645" fmla="*/ 298536 w 707644"/>
              <a:gd name="connsiteY1645" fmla="*/ 528893 h 830409"/>
              <a:gd name="connsiteX1646" fmla="*/ 282332 w 707644"/>
              <a:gd name="connsiteY1646" fmla="*/ 519561 h 830409"/>
              <a:gd name="connsiteX1647" fmla="*/ 398719 w 707644"/>
              <a:gd name="connsiteY1647" fmla="*/ 250661 h 830409"/>
              <a:gd name="connsiteX1648" fmla="*/ 422888 w 707644"/>
              <a:gd name="connsiteY1648" fmla="*/ 269828 h 830409"/>
              <a:gd name="connsiteX1649" fmla="*/ 471673 w 707644"/>
              <a:gd name="connsiteY1649" fmla="*/ 337329 h 830409"/>
              <a:gd name="connsiteX1650" fmla="*/ 446654 w 707644"/>
              <a:gd name="connsiteY1650" fmla="*/ 332440 h 830409"/>
              <a:gd name="connsiteX1651" fmla="*/ 435601 w 707644"/>
              <a:gd name="connsiteY1651" fmla="*/ 312632 h 830409"/>
              <a:gd name="connsiteX1652" fmla="*/ 311975 w 707644"/>
              <a:gd name="connsiteY1652" fmla="*/ 429736 h 830409"/>
              <a:gd name="connsiteX1653" fmla="*/ 314389 w 707644"/>
              <a:gd name="connsiteY1653" fmla="*/ 432761 h 830409"/>
              <a:gd name="connsiteX1654" fmla="*/ 315331 w 707644"/>
              <a:gd name="connsiteY1654" fmla="*/ 434024 h 830409"/>
              <a:gd name="connsiteX1655" fmla="*/ 313054 w 707644"/>
              <a:gd name="connsiteY1655" fmla="*/ 431785 h 830409"/>
              <a:gd name="connsiteX1656" fmla="*/ 365968 w 707644"/>
              <a:gd name="connsiteY1656" fmla="*/ 316676 h 830409"/>
              <a:gd name="connsiteX1657" fmla="*/ 368629 w 707644"/>
              <a:gd name="connsiteY1657" fmla="*/ 317195 h 830409"/>
              <a:gd name="connsiteX1658" fmla="*/ 373066 w 707644"/>
              <a:gd name="connsiteY1658" fmla="*/ 328124 h 830409"/>
              <a:gd name="connsiteX1659" fmla="*/ 311088 w 707644"/>
              <a:gd name="connsiteY1659" fmla="*/ 428336 h 830409"/>
              <a:gd name="connsiteX1660" fmla="*/ 311795 w 707644"/>
              <a:gd name="connsiteY1660" fmla="*/ 429284 h 830409"/>
              <a:gd name="connsiteX1661" fmla="*/ 311975 w 707644"/>
              <a:gd name="connsiteY1661" fmla="*/ 429736 h 830409"/>
              <a:gd name="connsiteX1662" fmla="*/ 291810 w 707644"/>
              <a:gd name="connsiteY1662" fmla="*/ 466426 h 830409"/>
              <a:gd name="connsiteX1663" fmla="*/ 299963 w 707644"/>
              <a:gd name="connsiteY1663" fmla="*/ 476795 h 830409"/>
              <a:gd name="connsiteX1664" fmla="*/ 301309 w 707644"/>
              <a:gd name="connsiteY1664" fmla="*/ 478759 h 830409"/>
              <a:gd name="connsiteX1665" fmla="*/ 303284 w 707644"/>
              <a:gd name="connsiteY1665" fmla="*/ 489894 h 830409"/>
              <a:gd name="connsiteX1666" fmla="*/ 231343 w 707644"/>
              <a:gd name="connsiteY1666" fmla="*/ 590336 h 830409"/>
              <a:gd name="connsiteX1667" fmla="*/ 242283 w 707644"/>
              <a:gd name="connsiteY1667" fmla="*/ 597025 h 830409"/>
              <a:gd name="connsiteX1668" fmla="*/ 264683 w 707644"/>
              <a:gd name="connsiteY1668" fmla="*/ 616895 h 830409"/>
              <a:gd name="connsiteX1669" fmla="*/ 277455 w 707644"/>
              <a:gd name="connsiteY1669" fmla="*/ 642178 h 830409"/>
              <a:gd name="connsiteX1670" fmla="*/ 255338 w 707644"/>
              <a:gd name="connsiteY1670" fmla="*/ 613853 h 830409"/>
              <a:gd name="connsiteX1671" fmla="*/ 235125 w 707644"/>
              <a:gd name="connsiteY1671" fmla="*/ 596570 h 830409"/>
              <a:gd name="connsiteX1672" fmla="*/ 303446 w 707644"/>
              <a:gd name="connsiteY1672" fmla="*/ 438577 h 830409"/>
              <a:gd name="connsiteX1673" fmla="*/ 322679 w 707644"/>
              <a:gd name="connsiteY1673" fmla="*/ 456717 h 830409"/>
              <a:gd name="connsiteX1674" fmla="*/ 327992 w 707644"/>
              <a:gd name="connsiteY1674" fmla="*/ 463590 h 830409"/>
              <a:gd name="connsiteX1675" fmla="*/ 333585 w 707644"/>
              <a:gd name="connsiteY1675" fmla="*/ 471455 h 830409"/>
              <a:gd name="connsiteX1676" fmla="*/ 334617 w 707644"/>
              <a:gd name="connsiteY1676" fmla="*/ 472749 h 830409"/>
              <a:gd name="connsiteX1677" fmla="*/ 343188 w 707644"/>
              <a:gd name="connsiteY1677" fmla="*/ 489031 h 830409"/>
              <a:gd name="connsiteX1678" fmla="*/ 338434 w 707644"/>
              <a:gd name="connsiteY1678" fmla="*/ 484687 h 830409"/>
              <a:gd name="connsiteX1679" fmla="*/ 311665 w 707644"/>
              <a:gd name="connsiteY1679" fmla="*/ 454646 h 830409"/>
              <a:gd name="connsiteX1680" fmla="*/ 311428 w 707644"/>
              <a:gd name="connsiteY1680" fmla="*/ 454346 h 830409"/>
              <a:gd name="connsiteX1681" fmla="*/ 185590 w 707644"/>
              <a:gd name="connsiteY1681" fmla="*/ 681036 h 830409"/>
              <a:gd name="connsiteX1682" fmla="*/ 207941 w 707644"/>
              <a:gd name="connsiteY1682" fmla="*/ 703871 h 830409"/>
              <a:gd name="connsiteX1683" fmla="*/ 227240 w 707644"/>
              <a:gd name="connsiteY1683" fmla="*/ 727323 h 830409"/>
              <a:gd name="connsiteX1684" fmla="*/ 251202 w 707644"/>
              <a:gd name="connsiteY1684" fmla="*/ 756144 h 830409"/>
              <a:gd name="connsiteX1685" fmla="*/ 250629 w 707644"/>
              <a:gd name="connsiteY1685" fmla="*/ 756076 h 830409"/>
              <a:gd name="connsiteX1686" fmla="*/ 232009 w 707644"/>
              <a:gd name="connsiteY1686" fmla="*/ 750563 h 830409"/>
              <a:gd name="connsiteX1687" fmla="*/ 215545 w 707644"/>
              <a:gd name="connsiteY1687" fmla="*/ 736975 h 830409"/>
              <a:gd name="connsiteX1688" fmla="*/ 192842 w 707644"/>
              <a:gd name="connsiteY1688" fmla="*/ 700079 h 830409"/>
              <a:gd name="connsiteX1689" fmla="*/ 192310 w 707644"/>
              <a:gd name="connsiteY1689" fmla="*/ 699344 h 830409"/>
              <a:gd name="connsiteX1690" fmla="*/ 268853 w 707644"/>
              <a:gd name="connsiteY1690" fmla="*/ 504381 h 830409"/>
              <a:gd name="connsiteX1691" fmla="*/ 272288 w 707644"/>
              <a:gd name="connsiteY1691" fmla="*/ 506582 h 830409"/>
              <a:gd name="connsiteX1692" fmla="*/ 281249 w 707644"/>
              <a:gd name="connsiteY1692" fmla="*/ 518938 h 830409"/>
              <a:gd name="connsiteX1693" fmla="*/ 278055 w 707644"/>
              <a:gd name="connsiteY1693" fmla="*/ 517098 h 830409"/>
              <a:gd name="connsiteX1694" fmla="*/ 272218 w 707644"/>
              <a:gd name="connsiteY1694" fmla="*/ 510262 h 830409"/>
              <a:gd name="connsiteX1695" fmla="*/ 306879 w 707644"/>
              <a:gd name="connsiteY1695" fmla="*/ 416943 h 830409"/>
              <a:gd name="connsiteX1696" fmla="*/ 315562 w 707644"/>
              <a:gd name="connsiteY1696" fmla="*/ 425552 h 830409"/>
              <a:gd name="connsiteX1697" fmla="*/ 325213 w 707644"/>
              <a:gd name="connsiteY1697" fmla="*/ 434334 h 830409"/>
              <a:gd name="connsiteX1698" fmla="*/ 336721 w 707644"/>
              <a:gd name="connsiteY1698" fmla="*/ 449911 h 830409"/>
              <a:gd name="connsiteX1699" fmla="*/ 349547 w 707644"/>
              <a:gd name="connsiteY1699" fmla="*/ 468755 h 830409"/>
              <a:gd name="connsiteX1700" fmla="*/ 337757 w 707644"/>
              <a:gd name="connsiteY1700" fmla="*/ 456080 h 830409"/>
              <a:gd name="connsiteX1701" fmla="*/ 315635 w 707644"/>
              <a:gd name="connsiteY1701" fmla="*/ 434324 h 830409"/>
              <a:gd name="connsiteX1702" fmla="*/ 314389 w 707644"/>
              <a:gd name="connsiteY1702" fmla="*/ 432761 h 830409"/>
              <a:gd name="connsiteX1703" fmla="*/ 311795 w 707644"/>
              <a:gd name="connsiteY1703" fmla="*/ 429284 h 830409"/>
              <a:gd name="connsiteX1704" fmla="*/ 286405 w 707644"/>
              <a:gd name="connsiteY1704" fmla="*/ 458723 h 830409"/>
              <a:gd name="connsiteX1705" fmla="*/ 290846 w 707644"/>
              <a:gd name="connsiteY1705" fmla="*/ 464455 h 830409"/>
              <a:gd name="connsiteX1706" fmla="*/ 291810 w 707644"/>
              <a:gd name="connsiteY1706" fmla="*/ 466426 h 830409"/>
              <a:gd name="connsiteX1707" fmla="*/ 287067 w 707644"/>
              <a:gd name="connsiteY1707" fmla="*/ 460393 h 830409"/>
              <a:gd name="connsiteX1708" fmla="*/ 286907 w 707644"/>
              <a:gd name="connsiteY1708" fmla="*/ 459967 h 830409"/>
              <a:gd name="connsiteX1709" fmla="*/ 359977 w 707644"/>
              <a:gd name="connsiteY1709" fmla="*/ 295886 h 830409"/>
              <a:gd name="connsiteX1710" fmla="*/ 377559 w 707644"/>
              <a:gd name="connsiteY1710" fmla="*/ 312589 h 830409"/>
              <a:gd name="connsiteX1711" fmla="*/ 378244 w 707644"/>
              <a:gd name="connsiteY1711" fmla="*/ 313626 h 830409"/>
              <a:gd name="connsiteX1712" fmla="*/ 381591 w 707644"/>
              <a:gd name="connsiteY1712" fmla="*/ 319728 h 830409"/>
              <a:gd name="connsiteX1713" fmla="*/ 368629 w 707644"/>
              <a:gd name="connsiteY1713" fmla="*/ 317195 h 830409"/>
              <a:gd name="connsiteX1714" fmla="*/ 293407 w 707644"/>
              <a:gd name="connsiteY1714" fmla="*/ 431287 h 830409"/>
              <a:gd name="connsiteX1715" fmla="*/ 294471 w 707644"/>
              <a:gd name="connsiteY1715" fmla="*/ 432900 h 830409"/>
              <a:gd name="connsiteX1716" fmla="*/ 311428 w 707644"/>
              <a:gd name="connsiteY1716" fmla="*/ 454346 h 830409"/>
              <a:gd name="connsiteX1717" fmla="*/ 319311 w 707644"/>
              <a:gd name="connsiteY1717" fmla="*/ 469919 h 830409"/>
              <a:gd name="connsiteX1718" fmla="*/ 323297 w 707644"/>
              <a:gd name="connsiteY1718" fmla="*/ 478041 h 830409"/>
              <a:gd name="connsiteX1719" fmla="*/ 297193 w 707644"/>
              <a:gd name="connsiteY1719" fmla="*/ 443018 h 830409"/>
              <a:gd name="connsiteX1720" fmla="*/ 294820 w 707644"/>
              <a:gd name="connsiteY1720" fmla="*/ 440044 h 830409"/>
              <a:gd name="connsiteX1721" fmla="*/ 341005 w 707644"/>
              <a:gd name="connsiteY1721" fmla="*/ 324576 h 830409"/>
              <a:gd name="connsiteX1722" fmla="*/ 345080 w 707644"/>
              <a:gd name="connsiteY1722" fmla="*/ 328778 h 830409"/>
              <a:gd name="connsiteX1723" fmla="*/ 362997 w 707644"/>
              <a:gd name="connsiteY1723" fmla="*/ 351133 h 830409"/>
              <a:gd name="connsiteX1724" fmla="*/ 363061 w 707644"/>
              <a:gd name="connsiteY1724" fmla="*/ 351268 h 830409"/>
              <a:gd name="connsiteX1725" fmla="*/ 372314 w 707644"/>
              <a:gd name="connsiteY1725" fmla="*/ 368285 h 830409"/>
              <a:gd name="connsiteX1726" fmla="*/ 344482 w 707644"/>
              <a:gd name="connsiteY1726" fmla="*/ 312478 h 830409"/>
              <a:gd name="connsiteX1727" fmla="*/ 357712 w 707644"/>
              <a:gd name="connsiteY1727" fmla="*/ 315063 h 830409"/>
              <a:gd name="connsiteX1728" fmla="*/ 378831 w 707644"/>
              <a:gd name="connsiteY1728" fmla="*/ 342324 h 830409"/>
              <a:gd name="connsiteX1729" fmla="*/ 379185 w 707644"/>
              <a:gd name="connsiteY1729" fmla="*/ 343198 h 830409"/>
              <a:gd name="connsiteX1730" fmla="*/ 348174 w 707644"/>
              <a:gd name="connsiteY1730" fmla="*/ 315673 h 830409"/>
              <a:gd name="connsiteX1731" fmla="*/ 344837 w 707644"/>
              <a:gd name="connsiteY1731" fmla="*/ 313219 h 830409"/>
              <a:gd name="connsiteX1732" fmla="*/ 289602 w 707644"/>
              <a:gd name="connsiteY1732" fmla="*/ 425520 h 830409"/>
              <a:gd name="connsiteX1733" fmla="*/ 292992 w 707644"/>
              <a:gd name="connsiteY1733" fmla="*/ 428716 h 830409"/>
              <a:gd name="connsiteX1734" fmla="*/ 293407 w 707644"/>
              <a:gd name="connsiteY1734" fmla="*/ 431287 h 830409"/>
              <a:gd name="connsiteX1735" fmla="*/ 291717 w 707644"/>
              <a:gd name="connsiteY1735" fmla="*/ 420821 h 830409"/>
              <a:gd name="connsiteX1736" fmla="*/ 297848 w 707644"/>
              <a:gd name="connsiteY1736" fmla="*/ 427517 h 830409"/>
              <a:gd name="connsiteX1737" fmla="*/ 303446 w 707644"/>
              <a:gd name="connsiteY1737" fmla="*/ 438577 h 830409"/>
              <a:gd name="connsiteX1738" fmla="*/ 292992 w 707644"/>
              <a:gd name="connsiteY1738" fmla="*/ 428716 h 830409"/>
              <a:gd name="connsiteX1739" fmla="*/ 213947 w 707644"/>
              <a:gd name="connsiteY1739" fmla="*/ 579698 h 830409"/>
              <a:gd name="connsiteX1740" fmla="*/ 218721 w 707644"/>
              <a:gd name="connsiteY1740" fmla="*/ 582618 h 830409"/>
              <a:gd name="connsiteX1741" fmla="*/ 219256 w 707644"/>
              <a:gd name="connsiteY1741" fmla="*/ 583001 h 830409"/>
              <a:gd name="connsiteX1742" fmla="*/ 235125 w 707644"/>
              <a:gd name="connsiteY1742" fmla="*/ 596570 h 830409"/>
              <a:gd name="connsiteX1743" fmla="*/ 268742 w 707644"/>
              <a:gd name="connsiteY1743" fmla="*/ 651976 h 830409"/>
              <a:gd name="connsiteX1744" fmla="*/ 275296 w 707644"/>
              <a:gd name="connsiteY1744" fmla="*/ 663254 h 830409"/>
              <a:gd name="connsiteX1745" fmla="*/ 274119 w 707644"/>
              <a:gd name="connsiteY1745" fmla="*/ 662958 h 830409"/>
              <a:gd name="connsiteX1746" fmla="*/ 261474 w 707644"/>
              <a:gd name="connsiteY1746" fmla="*/ 648690 h 830409"/>
              <a:gd name="connsiteX1747" fmla="*/ 231045 w 707644"/>
              <a:gd name="connsiteY1747" fmla="*/ 603597 h 830409"/>
              <a:gd name="connsiteX1748" fmla="*/ 390311 w 707644"/>
              <a:gd name="connsiteY1748" fmla="*/ 203092 h 830409"/>
              <a:gd name="connsiteX1749" fmla="*/ 414436 w 707644"/>
              <a:gd name="connsiteY1749" fmla="*/ 229089 h 830409"/>
              <a:gd name="connsiteX1750" fmla="*/ 445063 w 707644"/>
              <a:gd name="connsiteY1750" fmla="*/ 262945 h 830409"/>
              <a:gd name="connsiteX1751" fmla="*/ 463079 w 707644"/>
              <a:gd name="connsiteY1751" fmla="*/ 290940 h 830409"/>
              <a:gd name="connsiteX1752" fmla="*/ 492202 w 707644"/>
              <a:gd name="connsiteY1752" fmla="*/ 341339 h 830409"/>
              <a:gd name="connsiteX1753" fmla="*/ 489714 w 707644"/>
              <a:gd name="connsiteY1753" fmla="*/ 340853 h 830409"/>
              <a:gd name="connsiteX1754" fmla="*/ 463412 w 707644"/>
              <a:gd name="connsiteY1754" fmla="*/ 312219 h 830409"/>
              <a:gd name="connsiteX1755" fmla="*/ 419792 w 707644"/>
              <a:gd name="connsiteY1755" fmla="*/ 249044 h 830409"/>
              <a:gd name="connsiteX1756" fmla="*/ 290035 w 707644"/>
              <a:gd name="connsiteY1756" fmla="*/ 409146 h 830409"/>
              <a:gd name="connsiteX1757" fmla="*/ 313054 w 707644"/>
              <a:gd name="connsiteY1757" fmla="*/ 431785 h 830409"/>
              <a:gd name="connsiteX1758" fmla="*/ 329214 w 707644"/>
              <a:gd name="connsiteY1758" fmla="*/ 462485 h 830409"/>
              <a:gd name="connsiteX1759" fmla="*/ 323484 w 707644"/>
              <a:gd name="connsiteY1759" fmla="*/ 457476 h 830409"/>
              <a:gd name="connsiteX1760" fmla="*/ 322679 w 707644"/>
              <a:gd name="connsiteY1760" fmla="*/ 456717 h 830409"/>
              <a:gd name="connsiteX1761" fmla="*/ 318716 w 707644"/>
              <a:gd name="connsiteY1761" fmla="*/ 451592 h 830409"/>
              <a:gd name="connsiteX1762" fmla="*/ 301767 w 707644"/>
              <a:gd name="connsiteY1762" fmla="*/ 431798 h 830409"/>
              <a:gd name="connsiteX1763" fmla="*/ 297848 w 707644"/>
              <a:gd name="connsiteY1763" fmla="*/ 427517 h 830409"/>
              <a:gd name="connsiteX1764" fmla="*/ 294800 w 707644"/>
              <a:gd name="connsiteY1764" fmla="*/ 421496 h 830409"/>
              <a:gd name="connsiteX1765" fmla="*/ 291065 w 707644"/>
              <a:gd name="connsiteY1765" fmla="*/ 416603 h 830409"/>
              <a:gd name="connsiteX1766" fmla="*/ 383180 w 707644"/>
              <a:gd name="connsiteY1766" fmla="*/ 214887 h 830409"/>
              <a:gd name="connsiteX1767" fmla="*/ 387337 w 707644"/>
              <a:gd name="connsiteY1767" fmla="*/ 218865 h 830409"/>
              <a:gd name="connsiteX1768" fmla="*/ 442466 w 707644"/>
              <a:gd name="connsiteY1768" fmla="*/ 286221 h 830409"/>
              <a:gd name="connsiteX1769" fmla="*/ 461173 w 707644"/>
              <a:gd name="connsiteY1769" fmla="*/ 309782 h 830409"/>
              <a:gd name="connsiteX1770" fmla="*/ 428728 w 707644"/>
              <a:gd name="connsiteY1770" fmla="*/ 274459 h 830409"/>
              <a:gd name="connsiteX1771" fmla="*/ 422888 w 707644"/>
              <a:gd name="connsiteY1771" fmla="*/ 269828 h 830409"/>
              <a:gd name="connsiteX1772" fmla="*/ 296580 w 707644"/>
              <a:gd name="connsiteY1772" fmla="*/ 391093 h 830409"/>
              <a:gd name="connsiteX1773" fmla="*/ 307012 w 707644"/>
              <a:gd name="connsiteY1773" fmla="*/ 402235 h 830409"/>
              <a:gd name="connsiteX1774" fmla="*/ 383181 w 707644"/>
              <a:gd name="connsiteY1774" fmla="*/ 486948 h 830409"/>
              <a:gd name="connsiteX1775" fmla="*/ 408389 w 707644"/>
              <a:gd name="connsiteY1775" fmla="*/ 513919 h 830409"/>
              <a:gd name="connsiteX1776" fmla="*/ 408384 w 707644"/>
              <a:gd name="connsiteY1776" fmla="*/ 514344 h 830409"/>
              <a:gd name="connsiteX1777" fmla="*/ 373710 w 707644"/>
              <a:gd name="connsiteY1777" fmla="*/ 479276 h 830409"/>
              <a:gd name="connsiteX1778" fmla="*/ 341387 w 707644"/>
              <a:gd name="connsiteY1778" fmla="*/ 449053 h 830409"/>
              <a:gd name="connsiteX1779" fmla="*/ 325213 w 707644"/>
              <a:gd name="connsiteY1779" fmla="*/ 434334 h 830409"/>
              <a:gd name="connsiteX1780" fmla="*/ 303040 w 707644"/>
              <a:gd name="connsiteY1780" fmla="*/ 404320 h 830409"/>
              <a:gd name="connsiteX1781" fmla="*/ 300770 w 707644"/>
              <a:gd name="connsiteY1781" fmla="*/ 401608 h 830409"/>
              <a:gd name="connsiteX1782" fmla="*/ 288465 w 707644"/>
              <a:gd name="connsiteY1782" fmla="*/ 397773 h 830409"/>
              <a:gd name="connsiteX1783" fmla="*/ 293042 w 707644"/>
              <a:gd name="connsiteY1783" fmla="*/ 403225 h 830409"/>
              <a:gd name="connsiteX1784" fmla="*/ 298778 w 707644"/>
              <a:gd name="connsiteY1784" fmla="*/ 408912 h 830409"/>
              <a:gd name="connsiteX1785" fmla="*/ 311088 w 707644"/>
              <a:gd name="connsiteY1785" fmla="*/ 428336 h 830409"/>
              <a:gd name="connsiteX1786" fmla="*/ 296867 w 707644"/>
              <a:gd name="connsiteY1786" fmla="*/ 409269 h 830409"/>
              <a:gd name="connsiteX1787" fmla="*/ 288599 w 707644"/>
              <a:gd name="connsiteY1787" fmla="*/ 398744 h 830409"/>
              <a:gd name="connsiteX1788" fmla="*/ 330238 w 707644"/>
              <a:gd name="connsiteY1788" fmla="*/ 309695 h 830409"/>
              <a:gd name="connsiteX1789" fmla="*/ 343594 w 707644"/>
              <a:gd name="connsiteY1789" fmla="*/ 312304 h 830409"/>
              <a:gd name="connsiteX1790" fmla="*/ 344837 w 707644"/>
              <a:gd name="connsiteY1790" fmla="*/ 313219 h 830409"/>
              <a:gd name="connsiteX1791" fmla="*/ 359326 w 707644"/>
              <a:gd name="connsiteY1791" fmla="*/ 343468 h 830409"/>
              <a:gd name="connsiteX1792" fmla="*/ 345080 w 707644"/>
              <a:gd name="connsiteY1792" fmla="*/ 328778 h 830409"/>
              <a:gd name="connsiteX1793" fmla="*/ 335059 w 707644"/>
              <a:gd name="connsiteY1793" fmla="*/ 316275 h 830409"/>
              <a:gd name="connsiteX1794" fmla="*/ 334221 w 707644"/>
              <a:gd name="connsiteY1794" fmla="*/ 315107 h 830409"/>
              <a:gd name="connsiteX1795" fmla="*/ 349367 w 707644"/>
              <a:gd name="connsiteY1795" fmla="*/ 269753 h 830409"/>
              <a:gd name="connsiteX1796" fmla="*/ 365016 w 707644"/>
              <a:gd name="connsiteY1796" fmla="*/ 292643 h 830409"/>
              <a:gd name="connsiteX1797" fmla="*/ 386022 w 707644"/>
              <a:gd name="connsiteY1797" fmla="*/ 320594 h 830409"/>
              <a:gd name="connsiteX1798" fmla="*/ 385977 w 707644"/>
              <a:gd name="connsiteY1798" fmla="*/ 320585 h 830409"/>
              <a:gd name="connsiteX1799" fmla="*/ 377559 w 707644"/>
              <a:gd name="connsiteY1799" fmla="*/ 312589 h 830409"/>
              <a:gd name="connsiteX1800" fmla="*/ 349464 w 707644"/>
              <a:gd name="connsiteY1800" fmla="*/ 269990 h 830409"/>
              <a:gd name="connsiteX1801" fmla="*/ 398732 w 707644"/>
              <a:gd name="connsiteY1801" fmla="*/ 161013 h 830409"/>
              <a:gd name="connsiteX1802" fmla="*/ 407046 w 707644"/>
              <a:gd name="connsiteY1802" fmla="*/ 170817 h 830409"/>
              <a:gd name="connsiteX1803" fmla="*/ 431804 w 707644"/>
              <a:gd name="connsiteY1803" fmla="*/ 201984 h 830409"/>
              <a:gd name="connsiteX1804" fmla="*/ 475439 w 707644"/>
              <a:gd name="connsiteY1804" fmla="*/ 265176 h 830409"/>
              <a:gd name="connsiteX1805" fmla="*/ 490067 w 707644"/>
              <a:gd name="connsiteY1805" fmla="*/ 280219 h 830409"/>
              <a:gd name="connsiteX1806" fmla="*/ 527744 w 707644"/>
              <a:gd name="connsiteY1806" fmla="*/ 344910 h 830409"/>
              <a:gd name="connsiteX1807" fmla="*/ 529631 w 707644"/>
              <a:gd name="connsiteY1807" fmla="*/ 348652 h 830409"/>
              <a:gd name="connsiteX1808" fmla="*/ 517525 w 707644"/>
              <a:gd name="connsiteY1808" fmla="*/ 346287 h 830409"/>
              <a:gd name="connsiteX1809" fmla="*/ 498286 w 707644"/>
              <a:gd name="connsiteY1809" fmla="*/ 321780 h 830409"/>
              <a:gd name="connsiteX1810" fmla="*/ 480236 w 707644"/>
              <a:gd name="connsiteY1810" fmla="*/ 301827 h 830409"/>
              <a:gd name="connsiteX1811" fmla="*/ 458263 w 707644"/>
              <a:gd name="connsiteY1811" fmla="*/ 256936 h 830409"/>
              <a:gd name="connsiteX1812" fmla="*/ 427088 w 707644"/>
              <a:gd name="connsiteY1812" fmla="*/ 204057 h 830409"/>
              <a:gd name="connsiteX1813" fmla="*/ 327017 w 707644"/>
              <a:gd name="connsiteY1813" fmla="*/ 309065 h 830409"/>
              <a:gd name="connsiteX1814" fmla="*/ 329700 w 707644"/>
              <a:gd name="connsiteY1814" fmla="*/ 309590 h 830409"/>
              <a:gd name="connsiteX1815" fmla="*/ 335059 w 707644"/>
              <a:gd name="connsiteY1815" fmla="*/ 316275 h 830409"/>
              <a:gd name="connsiteX1816" fmla="*/ 341005 w 707644"/>
              <a:gd name="connsiteY1816" fmla="*/ 324576 h 830409"/>
              <a:gd name="connsiteX1817" fmla="*/ 327582 w 707644"/>
              <a:gd name="connsiteY1817" fmla="*/ 310735 h 830409"/>
              <a:gd name="connsiteX1818" fmla="*/ 155260 w 707644"/>
              <a:gd name="connsiteY1818" fmla="*/ 664381 h 830409"/>
              <a:gd name="connsiteX1819" fmla="*/ 176292 w 707644"/>
              <a:gd name="connsiteY1819" fmla="*/ 694849 h 830409"/>
              <a:gd name="connsiteX1820" fmla="*/ 210273 w 707644"/>
              <a:gd name="connsiteY1820" fmla="*/ 744514 h 830409"/>
              <a:gd name="connsiteX1821" fmla="*/ 215117 w 707644"/>
              <a:gd name="connsiteY1821" fmla="*/ 756435 h 830409"/>
              <a:gd name="connsiteX1822" fmla="*/ 229126 w 707644"/>
              <a:gd name="connsiteY1822" fmla="*/ 785683 h 830409"/>
              <a:gd name="connsiteX1823" fmla="*/ 216411 w 707644"/>
              <a:gd name="connsiteY1823" fmla="*/ 779692 h 830409"/>
              <a:gd name="connsiteX1824" fmla="*/ 211061 w 707644"/>
              <a:gd name="connsiteY1824" fmla="*/ 772206 h 830409"/>
              <a:gd name="connsiteX1825" fmla="*/ 157838 w 707644"/>
              <a:gd name="connsiteY1825" fmla="*/ 669998 h 830409"/>
              <a:gd name="connsiteX1826" fmla="*/ 286669 w 707644"/>
              <a:gd name="connsiteY1826" fmla="*/ 384763 h 830409"/>
              <a:gd name="connsiteX1827" fmla="*/ 300770 w 707644"/>
              <a:gd name="connsiteY1827" fmla="*/ 401608 h 830409"/>
              <a:gd name="connsiteX1828" fmla="*/ 306879 w 707644"/>
              <a:gd name="connsiteY1828" fmla="*/ 416943 h 830409"/>
              <a:gd name="connsiteX1829" fmla="*/ 298778 w 707644"/>
              <a:gd name="connsiteY1829" fmla="*/ 408912 h 830409"/>
              <a:gd name="connsiteX1830" fmla="*/ 287559 w 707644"/>
              <a:gd name="connsiteY1830" fmla="*/ 391210 h 830409"/>
              <a:gd name="connsiteX1831" fmla="*/ 324671 w 707644"/>
              <a:gd name="connsiteY1831" fmla="*/ 302131 h 830409"/>
              <a:gd name="connsiteX1832" fmla="*/ 330238 w 707644"/>
              <a:gd name="connsiteY1832" fmla="*/ 309695 h 830409"/>
              <a:gd name="connsiteX1833" fmla="*/ 329700 w 707644"/>
              <a:gd name="connsiteY1833" fmla="*/ 309590 h 830409"/>
              <a:gd name="connsiteX1834" fmla="*/ 325364 w 707644"/>
              <a:gd name="connsiteY1834" fmla="*/ 304180 h 830409"/>
              <a:gd name="connsiteX1835" fmla="*/ 365493 w 707644"/>
              <a:gd name="connsiteY1835" fmla="*/ 210864 h 830409"/>
              <a:gd name="connsiteX1836" fmla="*/ 367509 w 707644"/>
              <a:gd name="connsiteY1836" fmla="*/ 213012 h 830409"/>
              <a:gd name="connsiteX1837" fmla="*/ 381788 w 707644"/>
              <a:gd name="connsiteY1837" fmla="*/ 223146 h 830409"/>
              <a:gd name="connsiteX1838" fmla="*/ 381083 w 707644"/>
              <a:gd name="connsiteY1838" fmla="*/ 221027 h 830409"/>
              <a:gd name="connsiteX1839" fmla="*/ 398719 w 707644"/>
              <a:gd name="connsiteY1839" fmla="*/ 250661 h 830409"/>
              <a:gd name="connsiteX1840" fmla="*/ 377221 w 707644"/>
              <a:gd name="connsiteY1840" fmla="*/ 233611 h 830409"/>
              <a:gd name="connsiteX1841" fmla="*/ 228735 w 707644"/>
              <a:gd name="connsiteY1841" fmla="*/ 488698 h 830409"/>
              <a:gd name="connsiteX1842" fmla="*/ 237742 w 707644"/>
              <a:gd name="connsiteY1842" fmla="*/ 493885 h 830409"/>
              <a:gd name="connsiteX1843" fmla="*/ 297234 w 707644"/>
              <a:gd name="connsiteY1843" fmla="*/ 570566 h 830409"/>
              <a:gd name="connsiteX1844" fmla="*/ 311583 w 707644"/>
              <a:gd name="connsiteY1844" fmla="*/ 586501 h 830409"/>
              <a:gd name="connsiteX1845" fmla="*/ 331141 w 707644"/>
              <a:gd name="connsiteY1845" fmla="*/ 627261 h 830409"/>
              <a:gd name="connsiteX1846" fmla="*/ 309247 w 707644"/>
              <a:gd name="connsiteY1846" fmla="*/ 595199 h 830409"/>
              <a:gd name="connsiteX1847" fmla="*/ 233319 w 707644"/>
              <a:gd name="connsiteY1847" fmla="*/ 494449 h 830409"/>
              <a:gd name="connsiteX1848" fmla="*/ 355447 w 707644"/>
              <a:gd name="connsiteY1848" fmla="*/ 217617 h 830409"/>
              <a:gd name="connsiteX1849" fmla="*/ 364085 w 707644"/>
              <a:gd name="connsiteY1849" fmla="*/ 223194 h 830409"/>
              <a:gd name="connsiteX1850" fmla="*/ 377221 w 707644"/>
              <a:gd name="connsiteY1850" fmla="*/ 233611 h 830409"/>
              <a:gd name="connsiteX1851" fmla="*/ 378425 w 707644"/>
              <a:gd name="connsiteY1851" fmla="*/ 235948 h 830409"/>
              <a:gd name="connsiteX1852" fmla="*/ 435202 w 707644"/>
              <a:gd name="connsiteY1852" fmla="*/ 325994 h 830409"/>
              <a:gd name="connsiteX1853" fmla="*/ 438700 w 707644"/>
              <a:gd name="connsiteY1853" fmla="*/ 330886 h 830409"/>
              <a:gd name="connsiteX1854" fmla="*/ 430664 w 707644"/>
              <a:gd name="connsiteY1854" fmla="*/ 329316 h 830409"/>
              <a:gd name="connsiteX1855" fmla="*/ 420835 w 707644"/>
              <a:gd name="connsiteY1855" fmla="*/ 312931 h 830409"/>
              <a:gd name="connsiteX1856" fmla="*/ 318659 w 707644"/>
              <a:gd name="connsiteY1856" fmla="*/ 293963 h 830409"/>
              <a:gd name="connsiteX1857" fmla="*/ 322984 w 707644"/>
              <a:gd name="connsiteY1857" fmla="*/ 297144 h 830409"/>
              <a:gd name="connsiteX1858" fmla="*/ 324671 w 707644"/>
              <a:gd name="connsiteY1858" fmla="*/ 302131 h 830409"/>
              <a:gd name="connsiteX1859" fmla="*/ 189969 w 707644"/>
              <a:gd name="connsiteY1859" fmla="*/ 562024 h 830409"/>
              <a:gd name="connsiteX1860" fmla="*/ 190208 w 707644"/>
              <a:gd name="connsiteY1860" fmla="*/ 562191 h 830409"/>
              <a:gd name="connsiteX1861" fmla="*/ 213212 w 707644"/>
              <a:gd name="connsiteY1861" fmla="*/ 578671 h 830409"/>
              <a:gd name="connsiteX1862" fmla="*/ 213947 w 707644"/>
              <a:gd name="connsiteY1862" fmla="*/ 579698 h 830409"/>
              <a:gd name="connsiteX1863" fmla="*/ 193696 w 707644"/>
              <a:gd name="connsiteY1863" fmla="*/ 567315 h 830409"/>
              <a:gd name="connsiteX1864" fmla="*/ 191928 w 707644"/>
              <a:gd name="connsiteY1864" fmla="*/ 565134 h 830409"/>
              <a:gd name="connsiteX1865" fmla="*/ 284129 w 707644"/>
              <a:gd name="connsiteY1865" fmla="*/ 360217 h 830409"/>
              <a:gd name="connsiteX1866" fmla="*/ 284382 w 707644"/>
              <a:gd name="connsiteY1866" fmla="*/ 360474 h 830409"/>
              <a:gd name="connsiteX1867" fmla="*/ 296580 w 707644"/>
              <a:gd name="connsiteY1867" fmla="*/ 391093 h 830409"/>
              <a:gd name="connsiteX1868" fmla="*/ 286141 w 707644"/>
              <a:gd name="connsiteY1868" fmla="*/ 379942 h 830409"/>
              <a:gd name="connsiteX1869" fmla="*/ 262550 w 707644"/>
              <a:gd name="connsiteY1869" fmla="*/ 399605 h 830409"/>
              <a:gd name="connsiteX1870" fmla="*/ 294820 w 707644"/>
              <a:gd name="connsiteY1870" fmla="*/ 440044 h 830409"/>
              <a:gd name="connsiteX1871" fmla="*/ 298651 w 707644"/>
              <a:gd name="connsiteY1871" fmla="*/ 463780 h 830409"/>
              <a:gd name="connsiteX1872" fmla="*/ 301124 w 707644"/>
              <a:gd name="connsiteY1872" fmla="*/ 477719 h 830409"/>
              <a:gd name="connsiteX1873" fmla="*/ 290846 w 707644"/>
              <a:gd name="connsiteY1873" fmla="*/ 464455 h 830409"/>
              <a:gd name="connsiteX1874" fmla="*/ 282440 w 707644"/>
              <a:gd name="connsiteY1874" fmla="*/ 447259 h 830409"/>
              <a:gd name="connsiteX1875" fmla="*/ 277650 w 707644"/>
              <a:gd name="connsiteY1875" fmla="*/ 437026 h 830409"/>
              <a:gd name="connsiteX1876" fmla="*/ 237386 w 707644"/>
              <a:gd name="connsiteY1876" fmla="*/ 449379 h 830409"/>
              <a:gd name="connsiteX1877" fmla="*/ 247384 w 707644"/>
              <a:gd name="connsiteY1877" fmla="*/ 460657 h 830409"/>
              <a:gd name="connsiteX1878" fmla="*/ 276069 w 707644"/>
              <a:gd name="connsiteY1878" fmla="*/ 509005 h 830409"/>
              <a:gd name="connsiteX1879" fmla="*/ 272288 w 707644"/>
              <a:gd name="connsiteY1879" fmla="*/ 506582 h 830409"/>
              <a:gd name="connsiteX1880" fmla="*/ 261989 w 707644"/>
              <a:gd name="connsiteY1880" fmla="*/ 492382 h 830409"/>
              <a:gd name="connsiteX1881" fmla="*/ 261424 w 707644"/>
              <a:gd name="connsiteY1881" fmla="*/ 398194 h 830409"/>
              <a:gd name="connsiteX1882" fmla="*/ 262416 w 707644"/>
              <a:gd name="connsiteY1882" fmla="*/ 399273 h 830409"/>
              <a:gd name="connsiteX1883" fmla="*/ 262550 w 707644"/>
              <a:gd name="connsiteY1883" fmla="*/ 399605 h 830409"/>
              <a:gd name="connsiteX1884" fmla="*/ 182245 w 707644"/>
              <a:gd name="connsiteY1884" fmla="*/ 560862 h 830409"/>
              <a:gd name="connsiteX1885" fmla="*/ 193381 w 707644"/>
              <a:gd name="connsiteY1885" fmla="*/ 567123 h 830409"/>
              <a:gd name="connsiteX1886" fmla="*/ 193696 w 707644"/>
              <a:gd name="connsiteY1886" fmla="*/ 567315 h 830409"/>
              <a:gd name="connsiteX1887" fmla="*/ 240278 w 707644"/>
              <a:gd name="connsiteY1887" fmla="*/ 624773 h 830409"/>
              <a:gd name="connsiteX1888" fmla="*/ 261474 w 707644"/>
              <a:gd name="connsiteY1888" fmla="*/ 648690 h 830409"/>
              <a:gd name="connsiteX1889" fmla="*/ 270485 w 707644"/>
              <a:gd name="connsiteY1889" fmla="*/ 662042 h 830409"/>
              <a:gd name="connsiteX1890" fmla="*/ 264622 w 707644"/>
              <a:gd name="connsiteY1890" fmla="*/ 660564 h 830409"/>
              <a:gd name="connsiteX1891" fmla="*/ 206420 w 707644"/>
              <a:gd name="connsiteY1891" fmla="*/ 591940 h 830409"/>
              <a:gd name="connsiteX1892" fmla="*/ 223171 w 707644"/>
              <a:gd name="connsiteY1892" fmla="*/ 475103 h 830409"/>
              <a:gd name="connsiteX1893" fmla="*/ 266131 w 707644"/>
              <a:gd name="connsiteY1893" fmla="*/ 502636 h 830409"/>
              <a:gd name="connsiteX1894" fmla="*/ 269751 w 707644"/>
              <a:gd name="connsiteY1894" fmla="*/ 507373 h 830409"/>
              <a:gd name="connsiteX1895" fmla="*/ 272218 w 707644"/>
              <a:gd name="connsiteY1895" fmla="*/ 510262 h 830409"/>
              <a:gd name="connsiteX1896" fmla="*/ 275183 w 707644"/>
              <a:gd name="connsiteY1896" fmla="*/ 515445 h 830409"/>
              <a:gd name="connsiteX1897" fmla="*/ 237742 w 707644"/>
              <a:gd name="connsiteY1897" fmla="*/ 493885 h 830409"/>
              <a:gd name="connsiteX1898" fmla="*/ 338154 w 707644"/>
              <a:gd name="connsiteY1898" fmla="*/ 234156 h 830409"/>
              <a:gd name="connsiteX1899" fmla="*/ 373428 w 707644"/>
              <a:gd name="connsiteY1899" fmla="*/ 279623 h 830409"/>
              <a:gd name="connsiteX1900" fmla="*/ 395182 w 707644"/>
              <a:gd name="connsiteY1900" fmla="*/ 313947 h 830409"/>
              <a:gd name="connsiteX1901" fmla="*/ 339854 w 707644"/>
              <a:gd name="connsiteY1901" fmla="*/ 237320 h 830409"/>
              <a:gd name="connsiteX1902" fmla="*/ 338504 w 707644"/>
              <a:gd name="connsiteY1902" fmla="*/ 235571 h 830409"/>
              <a:gd name="connsiteX1903" fmla="*/ 284062 w 707644"/>
              <a:gd name="connsiteY1903" fmla="*/ 344864 h 830409"/>
              <a:gd name="connsiteX1904" fmla="*/ 293756 w 707644"/>
              <a:gd name="connsiteY1904" fmla="*/ 357609 h 830409"/>
              <a:gd name="connsiteX1905" fmla="*/ 333394 w 707644"/>
              <a:gd name="connsiteY1905" fmla="*/ 405190 h 830409"/>
              <a:gd name="connsiteX1906" fmla="*/ 355134 w 707644"/>
              <a:gd name="connsiteY1906" fmla="*/ 429515 h 830409"/>
              <a:gd name="connsiteX1907" fmla="*/ 296689 w 707644"/>
              <a:gd name="connsiteY1907" fmla="*/ 372987 h 830409"/>
              <a:gd name="connsiteX1908" fmla="*/ 284382 w 707644"/>
              <a:gd name="connsiteY1908" fmla="*/ 360474 h 830409"/>
              <a:gd name="connsiteX1909" fmla="*/ 284077 w 707644"/>
              <a:gd name="connsiteY1909" fmla="*/ 359708 h 830409"/>
              <a:gd name="connsiteX1910" fmla="*/ 284076 w 707644"/>
              <a:gd name="connsiteY1910" fmla="*/ 359698 h 830409"/>
              <a:gd name="connsiteX1911" fmla="*/ 159760 w 707644"/>
              <a:gd name="connsiteY1911" fmla="*/ 602171 h 830409"/>
              <a:gd name="connsiteX1912" fmla="*/ 213790 w 707644"/>
              <a:gd name="connsiteY1912" fmla="*/ 678435 h 830409"/>
              <a:gd name="connsiteX1913" fmla="*/ 270480 w 707644"/>
              <a:gd name="connsiteY1913" fmla="*/ 758455 h 830409"/>
              <a:gd name="connsiteX1914" fmla="*/ 262652 w 707644"/>
              <a:gd name="connsiteY1914" fmla="*/ 757517 h 830409"/>
              <a:gd name="connsiteX1915" fmla="*/ 253305 w 707644"/>
              <a:gd name="connsiteY1915" fmla="*/ 750215 h 830409"/>
              <a:gd name="connsiteX1916" fmla="*/ 207941 w 707644"/>
              <a:gd name="connsiteY1916" fmla="*/ 703871 h 830409"/>
              <a:gd name="connsiteX1917" fmla="*/ 183907 w 707644"/>
              <a:gd name="connsiteY1917" fmla="*/ 674663 h 830409"/>
              <a:gd name="connsiteX1918" fmla="*/ 182837 w 707644"/>
              <a:gd name="connsiteY1918" fmla="*/ 673536 h 830409"/>
              <a:gd name="connsiteX1919" fmla="*/ 178516 w 707644"/>
              <a:gd name="connsiteY1919" fmla="*/ 661766 h 830409"/>
              <a:gd name="connsiteX1920" fmla="*/ 166035 w 707644"/>
              <a:gd name="connsiteY1920" fmla="*/ 623832 h 830409"/>
              <a:gd name="connsiteX1921" fmla="*/ 143898 w 707644"/>
              <a:gd name="connsiteY1921" fmla="*/ 632527 h 830409"/>
              <a:gd name="connsiteX1922" fmla="*/ 182837 w 707644"/>
              <a:gd name="connsiteY1922" fmla="*/ 673536 h 830409"/>
              <a:gd name="connsiteX1923" fmla="*/ 185590 w 707644"/>
              <a:gd name="connsiteY1923" fmla="*/ 681036 h 830409"/>
              <a:gd name="connsiteX1924" fmla="*/ 175319 w 707644"/>
              <a:gd name="connsiteY1924" fmla="*/ 670543 h 830409"/>
              <a:gd name="connsiteX1925" fmla="*/ 154292 w 707644"/>
              <a:gd name="connsiteY1925" fmla="*/ 646872 h 830409"/>
              <a:gd name="connsiteX1926" fmla="*/ 284056 w 707644"/>
              <a:gd name="connsiteY1926" fmla="*/ 338736 h 830409"/>
              <a:gd name="connsiteX1927" fmla="*/ 313689 w 707644"/>
              <a:gd name="connsiteY1927" fmla="*/ 372346 h 830409"/>
              <a:gd name="connsiteX1928" fmla="*/ 339320 w 707644"/>
              <a:gd name="connsiteY1928" fmla="*/ 401081 h 830409"/>
              <a:gd name="connsiteX1929" fmla="*/ 371680 w 707644"/>
              <a:gd name="connsiteY1929" fmla="*/ 437211 h 830409"/>
              <a:gd name="connsiteX1930" fmla="*/ 403557 w 707644"/>
              <a:gd name="connsiteY1930" fmla="*/ 478325 h 830409"/>
              <a:gd name="connsiteX1931" fmla="*/ 384195 w 707644"/>
              <a:gd name="connsiteY1931" fmla="*/ 457621 h 830409"/>
              <a:gd name="connsiteX1932" fmla="*/ 356886 w 707644"/>
              <a:gd name="connsiteY1932" fmla="*/ 431209 h 830409"/>
              <a:gd name="connsiteX1933" fmla="*/ 293756 w 707644"/>
              <a:gd name="connsiteY1933" fmla="*/ 357609 h 830409"/>
              <a:gd name="connsiteX1934" fmla="*/ 284060 w 707644"/>
              <a:gd name="connsiteY1934" fmla="*/ 343045 h 830409"/>
              <a:gd name="connsiteX1935" fmla="*/ 299676 w 707644"/>
              <a:gd name="connsiteY1935" fmla="*/ 303723 h 830409"/>
              <a:gd name="connsiteX1936" fmla="*/ 325968 w 707644"/>
              <a:gd name="connsiteY1936" fmla="*/ 308860 h 830409"/>
              <a:gd name="connsiteX1937" fmla="*/ 327065 w 707644"/>
              <a:gd name="connsiteY1937" fmla="*/ 310202 h 830409"/>
              <a:gd name="connsiteX1938" fmla="*/ 327582 w 707644"/>
              <a:gd name="connsiteY1938" fmla="*/ 310735 h 830409"/>
              <a:gd name="connsiteX1939" fmla="*/ 336000 w 707644"/>
              <a:gd name="connsiteY1939" fmla="*/ 335618 h 830409"/>
              <a:gd name="connsiteX1940" fmla="*/ 371494 w 707644"/>
              <a:gd name="connsiteY1940" fmla="*/ 411455 h 830409"/>
              <a:gd name="connsiteX1941" fmla="*/ 369268 w 707644"/>
              <a:gd name="connsiteY1941" fmla="*/ 408196 h 830409"/>
              <a:gd name="connsiteX1942" fmla="*/ 307565 w 707644"/>
              <a:gd name="connsiteY1942" fmla="*/ 312475 h 830409"/>
              <a:gd name="connsiteX1943" fmla="*/ 256712 w 707644"/>
              <a:gd name="connsiteY1943" fmla="*/ 392289 h 830409"/>
              <a:gd name="connsiteX1944" fmla="*/ 261424 w 707644"/>
              <a:gd name="connsiteY1944" fmla="*/ 398194 h 830409"/>
              <a:gd name="connsiteX1945" fmla="*/ 257455 w 707644"/>
              <a:gd name="connsiteY1945" fmla="*/ 393877 h 830409"/>
              <a:gd name="connsiteX1946" fmla="*/ 380138 w 707644"/>
              <a:gd name="connsiteY1946" fmla="*/ 133557 h 830409"/>
              <a:gd name="connsiteX1947" fmla="*/ 388170 w 707644"/>
              <a:gd name="connsiteY1947" fmla="*/ 138793 h 830409"/>
              <a:gd name="connsiteX1948" fmla="*/ 444164 w 707644"/>
              <a:gd name="connsiteY1948" fmla="*/ 176221 h 830409"/>
              <a:gd name="connsiteX1949" fmla="*/ 496039 w 707644"/>
              <a:gd name="connsiteY1949" fmla="*/ 222237 h 830409"/>
              <a:gd name="connsiteX1950" fmla="*/ 510816 w 707644"/>
              <a:gd name="connsiteY1950" fmla="*/ 236902 h 830409"/>
              <a:gd name="connsiteX1951" fmla="*/ 515316 w 707644"/>
              <a:gd name="connsiteY1951" fmla="*/ 248477 h 830409"/>
              <a:gd name="connsiteX1952" fmla="*/ 531954 w 707644"/>
              <a:gd name="connsiteY1952" fmla="*/ 284808 h 830409"/>
              <a:gd name="connsiteX1953" fmla="*/ 531986 w 707644"/>
              <a:gd name="connsiteY1953" fmla="*/ 284873 h 830409"/>
              <a:gd name="connsiteX1954" fmla="*/ 560938 w 707644"/>
              <a:gd name="connsiteY1954" fmla="*/ 354769 h 830409"/>
              <a:gd name="connsiteX1955" fmla="*/ 546192 w 707644"/>
              <a:gd name="connsiteY1955" fmla="*/ 351888 h 830409"/>
              <a:gd name="connsiteX1956" fmla="*/ 531782 w 707644"/>
              <a:gd name="connsiteY1956" fmla="*/ 323900 h 830409"/>
              <a:gd name="connsiteX1957" fmla="*/ 503825 w 707644"/>
              <a:gd name="connsiteY1957" fmla="*/ 294367 h 830409"/>
              <a:gd name="connsiteX1958" fmla="*/ 490067 w 707644"/>
              <a:gd name="connsiteY1958" fmla="*/ 280219 h 830409"/>
              <a:gd name="connsiteX1959" fmla="*/ 466503 w 707644"/>
              <a:gd name="connsiteY1959" fmla="*/ 239760 h 830409"/>
              <a:gd name="connsiteX1960" fmla="*/ 424819 w 707644"/>
              <a:gd name="connsiteY1960" fmla="*/ 185930 h 830409"/>
              <a:gd name="connsiteX1961" fmla="*/ 386369 w 707644"/>
              <a:gd name="connsiteY1961" fmla="*/ 142364 h 830409"/>
              <a:gd name="connsiteX1962" fmla="*/ 334118 w 707644"/>
              <a:gd name="connsiteY1962" fmla="*/ 228929 h 830409"/>
              <a:gd name="connsiteX1963" fmla="*/ 337245 w 707644"/>
              <a:gd name="connsiteY1963" fmla="*/ 230480 h 830409"/>
              <a:gd name="connsiteX1964" fmla="*/ 338154 w 707644"/>
              <a:gd name="connsiteY1964" fmla="*/ 234156 h 830409"/>
              <a:gd name="connsiteX1965" fmla="*/ 334261 w 707644"/>
              <a:gd name="connsiteY1965" fmla="*/ 229139 h 830409"/>
              <a:gd name="connsiteX1966" fmla="*/ 286418 w 707644"/>
              <a:gd name="connsiteY1966" fmla="*/ 328099 h 830409"/>
              <a:gd name="connsiteX1967" fmla="*/ 300041 w 707644"/>
              <a:gd name="connsiteY1967" fmla="*/ 345996 h 830409"/>
              <a:gd name="connsiteX1968" fmla="*/ 326097 w 707644"/>
              <a:gd name="connsiteY1968" fmla="*/ 371836 h 830409"/>
              <a:gd name="connsiteX1969" fmla="*/ 328108 w 707644"/>
              <a:gd name="connsiteY1969" fmla="*/ 374089 h 830409"/>
              <a:gd name="connsiteX1970" fmla="*/ 384134 w 707644"/>
              <a:gd name="connsiteY1970" fmla="*/ 440513 h 830409"/>
              <a:gd name="connsiteX1971" fmla="*/ 386497 w 707644"/>
              <a:gd name="connsiteY1971" fmla="*/ 443508 h 830409"/>
              <a:gd name="connsiteX1972" fmla="*/ 393386 w 707644"/>
              <a:gd name="connsiteY1972" fmla="*/ 458228 h 830409"/>
              <a:gd name="connsiteX1973" fmla="*/ 394784 w 707644"/>
              <a:gd name="connsiteY1973" fmla="*/ 460820 h 830409"/>
              <a:gd name="connsiteX1974" fmla="*/ 371743 w 707644"/>
              <a:gd name="connsiteY1974" fmla="*/ 437281 h 830409"/>
              <a:gd name="connsiteX1975" fmla="*/ 371680 w 707644"/>
              <a:gd name="connsiteY1975" fmla="*/ 437211 h 830409"/>
              <a:gd name="connsiteX1976" fmla="*/ 358687 w 707644"/>
              <a:gd name="connsiteY1976" fmla="*/ 420453 h 830409"/>
              <a:gd name="connsiteX1977" fmla="*/ 285277 w 707644"/>
              <a:gd name="connsiteY1977" fmla="*/ 330935 h 830409"/>
              <a:gd name="connsiteX1978" fmla="*/ 306450 w 707644"/>
              <a:gd name="connsiteY1978" fmla="*/ 284983 h 830409"/>
              <a:gd name="connsiteX1979" fmla="*/ 315044 w 707644"/>
              <a:gd name="connsiteY1979" fmla="*/ 291304 h 830409"/>
              <a:gd name="connsiteX1980" fmla="*/ 325364 w 707644"/>
              <a:gd name="connsiteY1980" fmla="*/ 304180 h 830409"/>
              <a:gd name="connsiteX1981" fmla="*/ 327017 w 707644"/>
              <a:gd name="connsiteY1981" fmla="*/ 309065 h 830409"/>
              <a:gd name="connsiteX1982" fmla="*/ 325968 w 707644"/>
              <a:gd name="connsiteY1982" fmla="*/ 308860 h 830409"/>
              <a:gd name="connsiteX1983" fmla="*/ 139665 w 707644"/>
              <a:gd name="connsiteY1983" fmla="*/ 630406 h 830409"/>
              <a:gd name="connsiteX1984" fmla="*/ 154292 w 707644"/>
              <a:gd name="connsiteY1984" fmla="*/ 646872 h 830409"/>
              <a:gd name="connsiteX1985" fmla="*/ 192310 w 707644"/>
              <a:gd name="connsiteY1985" fmla="*/ 699344 h 830409"/>
              <a:gd name="connsiteX1986" fmla="*/ 195965 w 707644"/>
              <a:gd name="connsiteY1986" fmla="*/ 709303 h 830409"/>
              <a:gd name="connsiteX1987" fmla="*/ 202045 w 707644"/>
              <a:gd name="connsiteY1987" fmla="*/ 724265 h 830409"/>
              <a:gd name="connsiteX1988" fmla="*/ 183564 w 707644"/>
              <a:gd name="connsiteY1988" fmla="*/ 701725 h 830409"/>
              <a:gd name="connsiteX1989" fmla="*/ 149630 w 707644"/>
              <a:gd name="connsiteY1989" fmla="*/ 652116 h 830409"/>
              <a:gd name="connsiteX1990" fmla="*/ 268427 w 707644"/>
              <a:gd name="connsiteY1990" fmla="*/ 361022 h 830409"/>
              <a:gd name="connsiteX1991" fmla="*/ 286141 w 707644"/>
              <a:gd name="connsiteY1991" fmla="*/ 379942 h 830409"/>
              <a:gd name="connsiteX1992" fmla="*/ 286531 w 707644"/>
              <a:gd name="connsiteY1992" fmla="*/ 383766 h 830409"/>
              <a:gd name="connsiteX1993" fmla="*/ 286669 w 707644"/>
              <a:gd name="connsiteY1993" fmla="*/ 384763 h 830409"/>
              <a:gd name="connsiteX1994" fmla="*/ 273513 w 707644"/>
              <a:gd name="connsiteY1994" fmla="*/ 369047 h 830409"/>
              <a:gd name="connsiteX1995" fmla="*/ 256337 w 707644"/>
              <a:gd name="connsiteY1995" fmla="*/ 385003 h 830409"/>
              <a:gd name="connsiteX1996" fmla="*/ 271097 w 707644"/>
              <a:gd name="connsiteY1996" fmla="*/ 398645 h 830409"/>
              <a:gd name="connsiteX1997" fmla="*/ 275652 w 707644"/>
              <a:gd name="connsiteY1997" fmla="*/ 404370 h 830409"/>
              <a:gd name="connsiteX1998" fmla="*/ 289602 w 707644"/>
              <a:gd name="connsiteY1998" fmla="*/ 425520 h 830409"/>
              <a:gd name="connsiteX1999" fmla="*/ 266599 w 707644"/>
              <a:gd name="connsiteY1999" fmla="*/ 403823 h 830409"/>
              <a:gd name="connsiteX2000" fmla="*/ 262416 w 707644"/>
              <a:gd name="connsiteY2000" fmla="*/ 399273 h 830409"/>
              <a:gd name="connsiteX2001" fmla="*/ 259078 w 707644"/>
              <a:gd name="connsiteY2001" fmla="*/ 391002 h 830409"/>
              <a:gd name="connsiteX2002" fmla="*/ 334419 w 707644"/>
              <a:gd name="connsiteY2002" fmla="*/ 219050 h 830409"/>
              <a:gd name="connsiteX2003" fmla="*/ 342849 w 707644"/>
              <a:gd name="connsiteY2003" fmla="*/ 233259 h 830409"/>
              <a:gd name="connsiteX2004" fmla="*/ 337245 w 707644"/>
              <a:gd name="connsiteY2004" fmla="*/ 230480 h 830409"/>
              <a:gd name="connsiteX2005" fmla="*/ 159228 w 707644"/>
              <a:gd name="connsiteY2005" fmla="*/ 583842 h 830409"/>
              <a:gd name="connsiteX2006" fmla="*/ 159585 w 707644"/>
              <a:gd name="connsiteY2006" fmla="*/ 584798 h 830409"/>
              <a:gd name="connsiteX2007" fmla="*/ 159567 w 707644"/>
              <a:gd name="connsiteY2007" fmla="*/ 584784 h 830409"/>
              <a:gd name="connsiteX2008" fmla="*/ 282701 w 707644"/>
              <a:gd name="connsiteY2008" fmla="*/ 323216 h 830409"/>
              <a:gd name="connsiteX2009" fmla="*/ 286617 w 707644"/>
              <a:gd name="connsiteY2009" fmla="*/ 327604 h 830409"/>
              <a:gd name="connsiteX2010" fmla="*/ 286418 w 707644"/>
              <a:gd name="connsiteY2010" fmla="*/ 328099 h 830409"/>
              <a:gd name="connsiteX2011" fmla="*/ 158199 w 707644"/>
              <a:gd name="connsiteY2011" fmla="*/ 581085 h 830409"/>
              <a:gd name="connsiteX2012" fmla="*/ 158248 w 707644"/>
              <a:gd name="connsiteY2012" fmla="*/ 581118 h 830409"/>
              <a:gd name="connsiteX2013" fmla="*/ 159228 w 707644"/>
              <a:gd name="connsiteY2013" fmla="*/ 583842 h 830409"/>
              <a:gd name="connsiteX2014" fmla="*/ 289666 w 707644"/>
              <a:gd name="connsiteY2014" fmla="*/ 301768 h 830409"/>
              <a:gd name="connsiteX2015" fmla="*/ 290503 w 707644"/>
              <a:gd name="connsiteY2015" fmla="*/ 301931 h 830409"/>
              <a:gd name="connsiteX2016" fmla="*/ 331380 w 707644"/>
              <a:gd name="connsiteY2016" fmla="*/ 359264 h 830409"/>
              <a:gd name="connsiteX2017" fmla="*/ 372207 w 707644"/>
              <a:gd name="connsiteY2017" fmla="*/ 415831 h 830409"/>
              <a:gd name="connsiteX2018" fmla="*/ 354158 w 707644"/>
              <a:gd name="connsiteY2018" fmla="*/ 399665 h 830409"/>
              <a:gd name="connsiteX2019" fmla="*/ 326097 w 707644"/>
              <a:gd name="connsiteY2019" fmla="*/ 371836 h 830409"/>
              <a:gd name="connsiteX2020" fmla="*/ 286617 w 707644"/>
              <a:gd name="connsiteY2020" fmla="*/ 327604 h 830409"/>
              <a:gd name="connsiteX2021" fmla="*/ 287441 w 707644"/>
              <a:gd name="connsiteY2021" fmla="*/ 325557 h 830409"/>
              <a:gd name="connsiteX2022" fmla="*/ 290524 w 707644"/>
              <a:gd name="connsiteY2022" fmla="*/ 319291 h 830409"/>
              <a:gd name="connsiteX2023" fmla="*/ 135003 w 707644"/>
              <a:gd name="connsiteY2023" fmla="*/ 620250 h 830409"/>
              <a:gd name="connsiteX2024" fmla="*/ 143898 w 707644"/>
              <a:gd name="connsiteY2024" fmla="*/ 632527 h 830409"/>
              <a:gd name="connsiteX2025" fmla="*/ 137588 w 707644"/>
              <a:gd name="connsiteY2025" fmla="*/ 625881 h 830409"/>
              <a:gd name="connsiteX2026" fmla="*/ 153272 w 707644"/>
              <a:gd name="connsiteY2026" fmla="*/ 579775 h 830409"/>
              <a:gd name="connsiteX2027" fmla="*/ 159567 w 707644"/>
              <a:gd name="connsiteY2027" fmla="*/ 584784 h 830409"/>
              <a:gd name="connsiteX2028" fmla="*/ 161815 w 707644"/>
              <a:gd name="connsiteY2028" fmla="*/ 591030 h 830409"/>
              <a:gd name="connsiteX2029" fmla="*/ 159973 w 707644"/>
              <a:gd name="connsiteY2029" fmla="*/ 585837 h 830409"/>
              <a:gd name="connsiteX2030" fmla="*/ 159585 w 707644"/>
              <a:gd name="connsiteY2030" fmla="*/ 584798 h 830409"/>
              <a:gd name="connsiteX2031" fmla="*/ 161729 w 707644"/>
              <a:gd name="connsiteY2031" fmla="*/ 586503 h 830409"/>
              <a:gd name="connsiteX2032" fmla="*/ 198181 w 707644"/>
              <a:gd name="connsiteY2032" fmla="*/ 615155 h 830409"/>
              <a:gd name="connsiteX2033" fmla="*/ 218551 w 707644"/>
              <a:gd name="connsiteY2033" fmla="*/ 630235 h 830409"/>
              <a:gd name="connsiteX2034" fmla="*/ 236839 w 707644"/>
              <a:gd name="connsiteY2034" fmla="*/ 649679 h 830409"/>
              <a:gd name="connsiteX2035" fmla="*/ 252270 w 707644"/>
              <a:gd name="connsiteY2035" fmla="*/ 666350 h 830409"/>
              <a:gd name="connsiteX2036" fmla="*/ 264079 w 707644"/>
              <a:gd name="connsiteY2036" fmla="*/ 682655 h 830409"/>
              <a:gd name="connsiteX2037" fmla="*/ 347226 w 707644"/>
              <a:gd name="connsiteY2037" fmla="*/ 813817 h 830409"/>
              <a:gd name="connsiteX2038" fmla="*/ 354469 w 707644"/>
              <a:gd name="connsiteY2038" fmla="*/ 825180 h 830409"/>
              <a:gd name="connsiteX2039" fmla="*/ 342066 w 707644"/>
              <a:gd name="connsiteY2039" fmla="*/ 823799 h 830409"/>
              <a:gd name="connsiteX2040" fmla="*/ 322355 w 707644"/>
              <a:gd name="connsiteY2040" fmla="*/ 804471 h 830409"/>
              <a:gd name="connsiteX2041" fmla="*/ 310110 w 707644"/>
              <a:gd name="connsiteY2041" fmla="*/ 794793 h 830409"/>
              <a:gd name="connsiteX2042" fmla="*/ 252957 w 707644"/>
              <a:gd name="connsiteY2042" fmla="*/ 728919 h 830409"/>
              <a:gd name="connsiteX2043" fmla="*/ 170155 w 707644"/>
              <a:gd name="connsiteY2043" fmla="*/ 615244 h 830409"/>
              <a:gd name="connsiteX2044" fmla="*/ 155881 w 707644"/>
              <a:gd name="connsiteY2044" fmla="*/ 588780 h 830409"/>
              <a:gd name="connsiteX2045" fmla="*/ 322253 w 707644"/>
              <a:gd name="connsiteY2045" fmla="*/ 223045 h 830409"/>
              <a:gd name="connsiteX2046" fmla="*/ 332911 w 707644"/>
              <a:gd name="connsiteY2046" fmla="*/ 228331 h 830409"/>
              <a:gd name="connsiteX2047" fmla="*/ 338504 w 707644"/>
              <a:gd name="connsiteY2047" fmla="*/ 235571 h 830409"/>
              <a:gd name="connsiteX2048" fmla="*/ 343197 w 707644"/>
              <a:gd name="connsiteY2048" fmla="*/ 254555 h 830409"/>
              <a:gd name="connsiteX2049" fmla="*/ 349367 w 707644"/>
              <a:gd name="connsiteY2049" fmla="*/ 269753 h 830409"/>
              <a:gd name="connsiteX2050" fmla="*/ 347665 w 707644"/>
              <a:gd name="connsiteY2050" fmla="*/ 267263 h 830409"/>
              <a:gd name="connsiteX2051" fmla="*/ 347665 w 707644"/>
              <a:gd name="connsiteY2051" fmla="*/ 267262 h 830409"/>
              <a:gd name="connsiteX2052" fmla="*/ 288077 w 707644"/>
              <a:gd name="connsiteY2052" fmla="*/ 290857 h 830409"/>
              <a:gd name="connsiteX2053" fmla="*/ 299676 w 707644"/>
              <a:gd name="connsiteY2053" fmla="*/ 303723 h 830409"/>
              <a:gd name="connsiteX2054" fmla="*/ 290503 w 707644"/>
              <a:gd name="connsiteY2054" fmla="*/ 301931 h 830409"/>
              <a:gd name="connsiteX2055" fmla="*/ 289613 w 707644"/>
              <a:gd name="connsiteY2055" fmla="*/ 300683 h 830409"/>
              <a:gd name="connsiteX2056" fmla="*/ 289583 w 707644"/>
              <a:gd name="connsiteY2056" fmla="*/ 300057 h 830409"/>
              <a:gd name="connsiteX2057" fmla="*/ 249477 w 707644"/>
              <a:gd name="connsiteY2057" fmla="*/ 369989 h 830409"/>
              <a:gd name="connsiteX2058" fmla="*/ 260603 w 707644"/>
              <a:gd name="connsiteY2058" fmla="*/ 380199 h 830409"/>
              <a:gd name="connsiteX2059" fmla="*/ 271333 w 707644"/>
              <a:gd name="connsiteY2059" fmla="*/ 390752 h 830409"/>
              <a:gd name="connsiteX2060" fmla="*/ 291065 w 707644"/>
              <a:gd name="connsiteY2060" fmla="*/ 416603 h 830409"/>
              <a:gd name="connsiteX2061" fmla="*/ 291234 w 707644"/>
              <a:gd name="connsiteY2061" fmla="*/ 417830 h 830409"/>
              <a:gd name="connsiteX2062" fmla="*/ 291717 w 707644"/>
              <a:gd name="connsiteY2062" fmla="*/ 420821 h 830409"/>
              <a:gd name="connsiteX2063" fmla="*/ 273156 w 707644"/>
              <a:gd name="connsiteY2063" fmla="*/ 400548 h 830409"/>
              <a:gd name="connsiteX2064" fmla="*/ 271097 w 707644"/>
              <a:gd name="connsiteY2064" fmla="*/ 398645 h 830409"/>
              <a:gd name="connsiteX2065" fmla="*/ 255672 w 707644"/>
              <a:gd name="connsiteY2065" fmla="*/ 379254 h 830409"/>
              <a:gd name="connsiteX2066" fmla="*/ 252240 w 707644"/>
              <a:gd name="connsiteY2066" fmla="*/ 376036 h 830409"/>
              <a:gd name="connsiteX2067" fmla="*/ 164459 w 707644"/>
              <a:gd name="connsiteY2067" fmla="*/ 544211 h 830409"/>
              <a:gd name="connsiteX2068" fmla="*/ 175038 w 707644"/>
              <a:gd name="connsiteY2068" fmla="*/ 551598 h 830409"/>
              <a:gd name="connsiteX2069" fmla="*/ 182245 w 707644"/>
              <a:gd name="connsiteY2069" fmla="*/ 560862 h 830409"/>
              <a:gd name="connsiteX2070" fmla="*/ 172432 w 707644"/>
              <a:gd name="connsiteY2070" fmla="*/ 555346 h 830409"/>
              <a:gd name="connsiteX2071" fmla="*/ 166950 w 707644"/>
              <a:gd name="connsiteY2071" fmla="*/ 547699 h 830409"/>
              <a:gd name="connsiteX2072" fmla="*/ 126516 w 707644"/>
              <a:gd name="connsiteY2072" fmla="*/ 622741 h 830409"/>
              <a:gd name="connsiteX2073" fmla="*/ 145087 w 707644"/>
              <a:gd name="connsiteY2073" fmla="*/ 645475 h 830409"/>
              <a:gd name="connsiteX2074" fmla="*/ 149630 w 707644"/>
              <a:gd name="connsiteY2074" fmla="*/ 652116 h 830409"/>
              <a:gd name="connsiteX2075" fmla="*/ 155260 w 707644"/>
              <a:gd name="connsiteY2075" fmla="*/ 664381 h 830409"/>
              <a:gd name="connsiteX2076" fmla="*/ 148811 w 707644"/>
              <a:gd name="connsiteY2076" fmla="*/ 575674 h 830409"/>
              <a:gd name="connsiteX2077" fmla="*/ 152700 w 707644"/>
              <a:gd name="connsiteY2077" fmla="*/ 577803 h 830409"/>
              <a:gd name="connsiteX2078" fmla="*/ 153272 w 707644"/>
              <a:gd name="connsiteY2078" fmla="*/ 579775 h 830409"/>
              <a:gd name="connsiteX2079" fmla="*/ 149333 w 707644"/>
              <a:gd name="connsiteY2079" fmla="*/ 576642 h 830409"/>
              <a:gd name="connsiteX2080" fmla="*/ 246654 w 707644"/>
              <a:gd name="connsiteY2080" fmla="*/ 370799 h 830409"/>
              <a:gd name="connsiteX2081" fmla="*/ 252240 w 707644"/>
              <a:gd name="connsiteY2081" fmla="*/ 376036 h 830409"/>
              <a:gd name="connsiteX2082" fmla="*/ 256337 w 707644"/>
              <a:gd name="connsiteY2082" fmla="*/ 385003 h 830409"/>
              <a:gd name="connsiteX2083" fmla="*/ 250987 w 707644"/>
              <a:gd name="connsiteY2083" fmla="*/ 380058 h 830409"/>
              <a:gd name="connsiteX2084" fmla="*/ 364502 w 707644"/>
              <a:gd name="connsiteY2084" fmla="*/ 123365 h 830409"/>
              <a:gd name="connsiteX2085" fmla="*/ 377636 w 707644"/>
              <a:gd name="connsiteY2085" fmla="*/ 131926 h 830409"/>
              <a:gd name="connsiteX2086" fmla="*/ 379582 w 707644"/>
              <a:gd name="connsiteY2086" fmla="*/ 134673 h 830409"/>
              <a:gd name="connsiteX2087" fmla="*/ 386369 w 707644"/>
              <a:gd name="connsiteY2087" fmla="*/ 142364 h 830409"/>
              <a:gd name="connsiteX2088" fmla="*/ 387490 w 707644"/>
              <a:gd name="connsiteY2088" fmla="*/ 143947 h 830409"/>
              <a:gd name="connsiteX2089" fmla="*/ 398732 w 707644"/>
              <a:gd name="connsiteY2089" fmla="*/ 161013 h 830409"/>
              <a:gd name="connsiteX2090" fmla="*/ 389992 w 707644"/>
              <a:gd name="connsiteY2090" fmla="*/ 150706 h 830409"/>
              <a:gd name="connsiteX2091" fmla="*/ 368729 w 707644"/>
              <a:gd name="connsiteY2091" fmla="*/ 128236 h 830409"/>
              <a:gd name="connsiteX2092" fmla="*/ 305047 w 707644"/>
              <a:gd name="connsiteY2092" fmla="*/ 247078 h 830409"/>
              <a:gd name="connsiteX2093" fmla="*/ 326296 w 707644"/>
              <a:gd name="connsiteY2093" fmla="*/ 274507 h 830409"/>
              <a:gd name="connsiteX2094" fmla="*/ 344482 w 707644"/>
              <a:gd name="connsiteY2094" fmla="*/ 312478 h 830409"/>
              <a:gd name="connsiteX2095" fmla="*/ 343594 w 707644"/>
              <a:gd name="connsiteY2095" fmla="*/ 312304 h 830409"/>
              <a:gd name="connsiteX2096" fmla="*/ 322984 w 707644"/>
              <a:gd name="connsiteY2096" fmla="*/ 297144 h 830409"/>
              <a:gd name="connsiteX2097" fmla="*/ 318715 w 707644"/>
              <a:gd name="connsiteY2097" fmla="*/ 284526 h 830409"/>
              <a:gd name="connsiteX2098" fmla="*/ 201725 w 707644"/>
              <a:gd name="connsiteY2098" fmla="*/ 461358 h 830409"/>
              <a:gd name="connsiteX2099" fmla="*/ 212391 w 707644"/>
              <a:gd name="connsiteY2099" fmla="*/ 468195 h 830409"/>
              <a:gd name="connsiteX2100" fmla="*/ 228735 w 707644"/>
              <a:gd name="connsiteY2100" fmla="*/ 488698 h 830409"/>
              <a:gd name="connsiteX2101" fmla="*/ 214089 w 707644"/>
              <a:gd name="connsiteY2101" fmla="*/ 480264 h 830409"/>
              <a:gd name="connsiteX2102" fmla="*/ 308300 w 707644"/>
              <a:gd name="connsiteY2102" fmla="*/ 236523 h 830409"/>
              <a:gd name="connsiteX2103" fmla="*/ 326050 w 707644"/>
              <a:gd name="connsiteY2103" fmla="*/ 258003 h 830409"/>
              <a:gd name="connsiteX2104" fmla="*/ 338011 w 707644"/>
              <a:gd name="connsiteY2104" fmla="*/ 271578 h 830409"/>
              <a:gd name="connsiteX2105" fmla="*/ 365968 w 707644"/>
              <a:gd name="connsiteY2105" fmla="*/ 316676 h 830409"/>
              <a:gd name="connsiteX2106" fmla="*/ 357712 w 707644"/>
              <a:gd name="connsiteY2106" fmla="*/ 315063 h 830409"/>
              <a:gd name="connsiteX2107" fmla="*/ 326296 w 707644"/>
              <a:gd name="connsiteY2107" fmla="*/ 274507 h 830409"/>
              <a:gd name="connsiteX2108" fmla="*/ 308846 w 707644"/>
              <a:gd name="connsiteY2108" fmla="*/ 238075 h 830409"/>
              <a:gd name="connsiteX2109" fmla="*/ 267331 w 707644"/>
              <a:gd name="connsiteY2109" fmla="*/ 319190 h 830409"/>
              <a:gd name="connsiteX2110" fmla="*/ 271301 w 707644"/>
              <a:gd name="connsiteY2110" fmla="*/ 323881 h 830409"/>
              <a:gd name="connsiteX2111" fmla="*/ 284060 w 707644"/>
              <a:gd name="connsiteY2111" fmla="*/ 343045 h 830409"/>
              <a:gd name="connsiteX2112" fmla="*/ 284062 w 707644"/>
              <a:gd name="connsiteY2112" fmla="*/ 344864 h 830409"/>
              <a:gd name="connsiteX2113" fmla="*/ 271328 w 707644"/>
              <a:gd name="connsiteY2113" fmla="*/ 328124 h 830409"/>
              <a:gd name="connsiteX2114" fmla="*/ 147953 w 707644"/>
              <a:gd name="connsiteY2114" fmla="*/ 558237 h 830409"/>
              <a:gd name="connsiteX2115" fmla="*/ 154948 w 707644"/>
              <a:gd name="connsiteY2115" fmla="*/ 572373 h 830409"/>
              <a:gd name="connsiteX2116" fmla="*/ 158199 w 707644"/>
              <a:gd name="connsiteY2116" fmla="*/ 581085 h 830409"/>
              <a:gd name="connsiteX2117" fmla="*/ 156062 w 707644"/>
              <a:gd name="connsiteY2117" fmla="*/ 579643 h 830409"/>
              <a:gd name="connsiteX2118" fmla="*/ 152700 w 707644"/>
              <a:gd name="connsiteY2118" fmla="*/ 577803 h 830409"/>
              <a:gd name="connsiteX2119" fmla="*/ 152284 w 707644"/>
              <a:gd name="connsiteY2119" fmla="*/ 576368 h 830409"/>
              <a:gd name="connsiteX2120" fmla="*/ 147953 w 707644"/>
              <a:gd name="connsiteY2120" fmla="*/ 558237 h 830409"/>
              <a:gd name="connsiteX2121" fmla="*/ 139914 w 707644"/>
              <a:gd name="connsiteY2121" fmla="*/ 570805 h 830409"/>
              <a:gd name="connsiteX2122" fmla="*/ 146586 w 707644"/>
              <a:gd name="connsiteY2122" fmla="*/ 574457 h 830409"/>
              <a:gd name="connsiteX2123" fmla="*/ 149333 w 707644"/>
              <a:gd name="connsiteY2123" fmla="*/ 576642 h 830409"/>
              <a:gd name="connsiteX2124" fmla="*/ 155881 w 707644"/>
              <a:gd name="connsiteY2124" fmla="*/ 588780 h 830409"/>
              <a:gd name="connsiteX2125" fmla="*/ 159760 w 707644"/>
              <a:gd name="connsiteY2125" fmla="*/ 602171 h 830409"/>
              <a:gd name="connsiteX2126" fmla="*/ 157100 w 707644"/>
              <a:gd name="connsiteY2126" fmla="*/ 598416 h 830409"/>
              <a:gd name="connsiteX2127" fmla="*/ 319987 w 707644"/>
              <a:gd name="connsiteY2127" fmla="*/ 194725 h 830409"/>
              <a:gd name="connsiteX2128" fmla="*/ 330004 w 707644"/>
              <a:gd name="connsiteY2128" fmla="*/ 201192 h 830409"/>
              <a:gd name="connsiteX2129" fmla="*/ 334419 w 707644"/>
              <a:gd name="connsiteY2129" fmla="*/ 219050 h 830409"/>
              <a:gd name="connsiteX2130" fmla="*/ 325326 w 707644"/>
              <a:gd name="connsiteY2130" fmla="*/ 203723 h 830409"/>
              <a:gd name="connsiteX2131" fmla="*/ 338643 w 707644"/>
              <a:gd name="connsiteY2131" fmla="*/ 151213 h 830409"/>
              <a:gd name="connsiteX2132" fmla="*/ 377911 w 707644"/>
              <a:gd name="connsiteY2132" fmla="*/ 207597 h 830409"/>
              <a:gd name="connsiteX2133" fmla="*/ 383180 w 707644"/>
              <a:gd name="connsiteY2133" fmla="*/ 214887 h 830409"/>
              <a:gd name="connsiteX2134" fmla="*/ 377859 w 707644"/>
              <a:gd name="connsiteY2134" fmla="*/ 209795 h 830409"/>
              <a:gd name="connsiteX2135" fmla="*/ 379163 w 707644"/>
              <a:gd name="connsiteY2135" fmla="*/ 215260 h 830409"/>
              <a:gd name="connsiteX2136" fmla="*/ 381083 w 707644"/>
              <a:gd name="connsiteY2136" fmla="*/ 221027 h 830409"/>
              <a:gd name="connsiteX2137" fmla="*/ 376835 w 707644"/>
              <a:gd name="connsiteY2137" fmla="*/ 213889 h 830409"/>
              <a:gd name="connsiteX2138" fmla="*/ 344761 w 707644"/>
              <a:gd name="connsiteY2138" fmla="*/ 165086 h 830409"/>
              <a:gd name="connsiteX2139" fmla="*/ 341948 w 707644"/>
              <a:gd name="connsiteY2139" fmla="*/ 158557 h 830409"/>
              <a:gd name="connsiteX2140" fmla="*/ 186606 w 707644"/>
              <a:gd name="connsiteY2140" fmla="*/ 463923 h 830409"/>
              <a:gd name="connsiteX2141" fmla="*/ 189017 w 707644"/>
              <a:gd name="connsiteY2141" fmla="*/ 465826 h 830409"/>
              <a:gd name="connsiteX2142" fmla="*/ 214089 w 707644"/>
              <a:gd name="connsiteY2142" fmla="*/ 480264 h 830409"/>
              <a:gd name="connsiteX2143" fmla="*/ 232393 w 707644"/>
              <a:gd name="connsiteY2143" fmla="*/ 508251 h 830409"/>
              <a:gd name="connsiteX2144" fmla="*/ 320580 w 707644"/>
              <a:gd name="connsiteY2144" fmla="*/ 627871 h 830409"/>
              <a:gd name="connsiteX2145" fmla="*/ 341293 w 707644"/>
              <a:gd name="connsiteY2145" fmla="*/ 659738 h 830409"/>
              <a:gd name="connsiteX2146" fmla="*/ 341564 w 707644"/>
              <a:gd name="connsiteY2146" fmla="*/ 676349 h 830409"/>
              <a:gd name="connsiteX2147" fmla="*/ 327945 w 707644"/>
              <a:gd name="connsiteY2147" fmla="*/ 674176 h 830409"/>
              <a:gd name="connsiteX2148" fmla="*/ 294157 w 707644"/>
              <a:gd name="connsiteY2148" fmla="*/ 643041 h 830409"/>
              <a:gd name="connsiteX2149" fmla="*/ 293214 w 707644"/>
              <a:gd name="connsiteY2149" fmla="*/ 642204 h 830409"/>
              <a:gd name="connsiteX2150" fmla="*/ 254643 w 707644"/>
              <a:gd name="connsiteY2150" fmla="*/ 571261 h 830409"/>
              <a:gd name="connsiteX2151" fmla="*/ 234010 w 707644"/>
              <a:gd name="connsiteY2151" fmla="*/ 363841 h 830409"/>
              <a:gd name="connsiteX2152" fmla="*/ 239894 w 707644"/>
              <a:gd name="connsiteY2152" fmla="*/ 369806 h 830409"/>
              <a:gd name="connsiteX2153" fmla="*/ 250987 w 707644"/>
              <a:gd name="connsiteY2153" fmla="*/ 380058 h 830409"/>
              <a:gd name="connsiteX2154" fmla="*/ 256712 w 707644"/>
              <a:gd name="connsiteY2154" fmla="*/ 392289 h 830409"/>
              <a:gd name="connsiteX2155" fmla="*/ 323678 w 707644"/>
              <a:gd name="connsiteY2155" fmla="*/ 172718 h 830409"/>
              <a:gd name="connsiteX2156" fmla="*/ 343612 w 707644"/>
              <a:gd name="connsiteY2156" fmla="*/ 200366 h 830409"/>
              <a:gd name="connsiteX2157" fmla="*/ 355447 w 707644"/>
              <a:gd name="connsiteY2157" fmla="*/ 217617 h 830409"/>
              <a:gd name="connsiteX2158" fmla="*/ 330004 w 707644"/>
              <a:gd name="connsiteY2158" fmla="*/ 201192 h 830409"/>
              <a:gd name="connsiteX2159" fmla="*/ 328569 w 707644"/>
              <a:gd name="connsiteY2159" fmla="*/ 195390 h 830409"/>
              <a:gd name="connsiteX2160" fmla="*/ 405345 w 707644"/>
              <a:gd name="connsiteY2160" fmla="*/ 716 h 830409"/>
              <a:gd name="connsiteX2161" fmla="*/ 413911 w 707644"/>
              <a:gd name="connsiteY2161" fmla="*/ 0 h 830409"/>
              <a:gd name="connsiteX2162" fmla="*/ 414019 w 707644"/>
              <a:gd name="connsiteY2162" fmla="*/ 76 h 830409"/>
              <a:gd name="connsiteX2163" fmla="*/ 433993 w 707644"/>
              <a:gd name="connsiteY2163" fmla="*/ 48298 h 830409"/>
              <a:gd name="connsiteX2164" fmla="*/ 419400 w 707644"/>
              <a:gd name="connsiteY2164" fmla="*/ 23899 h 830409"/>
              <a:gd name="connsiteX2165" fmla="*/ 281544 w 707644"/>
              <a:gd name="connsiteY2165" fmla="*/ 256018 h 830409"/>
              <a:gd name="connsiteX2166" fmla="*/ 297331 w 707644"/>
              <a:gd name="connsiteY2166" fmla="*/ 273827 h 830409"/>
              <a:gd name="connsiteX2167" fmla="*/ 306450 w 707644"/>
              <a:gd name="connsiteY2167" fmla="*/ 284983 h 830409"/>
              <a:gd name="connsiteX2168" fmla="*/ 283999 w 707644"/>
              <a:gd name="connsiteY2168" fmla="*/ 268469 h 830409"/>
              <a:gd name="connsiteX2169" fmla="*/ 301562 w 707644"/>
              <a:gd name="connsiteY2169" fmla="*/ 212785 h 830409"/>
              <a:gd name="connsiteX2170" fmla="*/ 316548 w 707644"/>
              <a:gd name="connsiteY2170" fmla="*/ 220217 h 830409"/>
              <a:gd name="connsiteX2171" fmla="*/ 317086 w 707644"/>
              <a:gd name="connsiteY2171" fmla="*/ 220899 h 830409"/>
              <a:gd name="connsiteX2172" fmla="*/ 347665 w 707644"/>
              <a:gd name="connsiteY2172" fmla="*/ 267262 h 830409"/>
              <a:gd name="connsiteX2173" fmla="*/ 347665 w 707644"/>
              <a:gd name="connsiteY2173" fmla="*/ 267263 h 830409"/>
              <a:gd name="connsiteX2174" fmla="*/ 347665 w 707644"/>
              <a:gd name="connsiteY2174" fmla="*/ 267263 h 830409"/>
              <a:gd name="connsiteX2175" fmla="*/ 349464 w 707644"/>
              <a:gd name="connsiteY2175" fmla="*/ 269990 h 830409"/>
              <a:gd name="connsiteX2176" fmla="*/ 359977 w 707644"/>
              <a:gd name="connsiteY2176" fmla="*/ 295886 h 830409"/>
              <a:gd name="connsiteX2177" fmla="*/ 356600 w 707644"/>
              <a:gd name="connsiteY2177" fmla="*/ 292678 h 830409"/>
              <a:gd name="connsiteX2178" fmla="*/ 338011 w 707644"/>
              <a:gd name="connsiteY2178" fmla="*/ 271578 h 830409"/>
              <a:gd name="connsiteX2179" fmla="*/ 221877 w 707644"/>
              <a:gd name="connsiteY2179" fmla="*/ 375736 h 830409"/>
              <a:gd name="connsiteX2180" fmla="*/ 223484 w 707644"/>
              <a:gd name="connsiteY2180" fmla="*/ 377792 h 830409"/>
              <a:gd name="connsiteX2181" fmla="*/ 233604 w 707644"/>
              <a:gd name="connsiteY2181" fmla="*/ 390787 h 830409"/>
              <a:gd name="connsiteX2182" fmla="*/ 234685 w 707644"/>
              <a:gd name="connsiteY2182" fmla="*/ 392656 h 830409"/>
              <a:gd name="connsiteX2183" fmla="*/ 267038 w 707644"/>
              <a:gd name="connsiteY2183" fmla="*/ 434919 h 830409"/>
              <a:gd name="connsiteX2184" fmla="*/ 287067 w 707644"/>
              <a:gd name="connsiteY2184" fmla="*/ 460393 h 830409"/>
              <a:gd name="connsiteX2185" fmla="*/ 300762 w 707644"/>
              <a:gd name="connsiteY2185" fmla="*/ 497007 h 830409"/>
              <a:gd name="connsiteX2186" fmla="*/ 292793 w 707644"/>
              <a:gd name="connsiteY2186" fmla="*/ 486052 h 830409"/>
              <a:gd name="connsiteX2187" fmla="*/ 239153 w 707644"/>
              <a:gd name="connsiteY2187" fmla="*/ 405364 h 830409"/>
              <a:gd name="connsiteX2188" fmla="*/ 143349 w 707644"/>
              <a:gd name="connsiteY2188" fmla="*/ 538997 h 830409"/>
              <a:gd name="connsiteX2189" fmla="*/ 172432 w 707644"/>
              <a:gd name="connsiteY2189" fmla="*/ 555346 h 830409"/>
              <a:gd name="connsiteX2190" fmla="*/ 209398 w 707644"/>
              <a:gd name="connsiteY2190" fmla="*/ 606911 h 830409"/>
              <a:gd name="connsiteX2191" fmla="*/ 234931 w 707644"/>
              <a:gd name="connsiteY2191" fmla="*/ 642361 h 830409"/>
              <a:gd name="connsiteX2192" fmla="*/ 218551 w 707644"/>
              <a:gd name="connsiteY2192" fmla="*/ 630235 h 830409"/>
              <a:gd name="connsiteX2193" fmla="*/ 209383 w 707644"/>
              <a:gd name="connsiteY2193" fmla="*/ 620486 h 830409"/>
              <a:gd name="connsiteX2194" fmla="*/ 195571 w 707644"/>
              <a:gd name="connsiteY2194" fmla="*/ 606308 h 830409"/>
              <a:gd name="connsiteX2195" fmla="*/ 158248 w 707644"/>
              <a:gd name="connsiteY2195" fmla="*/ 581118 h 830409"/>
              <a:gd name="connsiteX2196" fmla="*/ 157324 w 707644"/>
              <a:gd name="connsiteY2196" fmla="*/ 578550 h 830409"/>
              <a:gd name="connsiteX2197" fmla="*/ 143349 w 707644"/>
              <a:gd name="connsiteY2197" fmla="*/ 538997 h 830409"/>
              <a:gd name="connsiteX2198" fmla="*/ 258042 w 707644"/>
              <a:gd name="connsiteY2198" fmla="*/ 295589 h 830409"/>
              <a:gd name="connsiteX2199" fmla="*/ 262305 w 707644"/>
              <a:gd name="connsiteY2199" fmla="*/ 296422 h 830409"/>
              <a:gd name="connsiteX2200" fmla="*/ 282701 w 707644"/>
              <a:gd name="connsiteY2200" fmla="*/ 323216 h 830409"/>
              <a:gd name="connsiteX2201" fmla="*/ 257268 w 707644"/>
              <a:gd name="connsiteY2201" fmla="*/ 296692 h 830409"/>
              <a:gd name="connsiteX2202" fmla="*/ 258710 w 707644"/>
              <a:gd name="connsiteY2202" fmla="*/ 298537 h 830409"/>
              <a:gd name="connsiteX2203" fmla="*/ 285277 w 707644"/>
              <a:gd name="connsiteY2203" fmla="*/ 330935 h 830409"/>
              <a:gd name="connsiteX2204" fmla="*/ 284051 w 707644"/>
              <a:gd name="connsiteY2204" fmla="*/ 333983 h 830409"/>
              <a:gd name="connsiteX2205" fmla="*/ 284056 w 707644"/>
              <a:gd name="connsiteY2205" fmla="*/ 338736 h 830409"/>
              <a:gd name="connsiteX2206" fmla="*/ 279445 w 707644"/>
              <a:gd name="connsiteY2206" fmla="*/ 333507 h 830409"/>
              <a:gd name="connsiteX2207" fmla="*/ 271301 w 707644"/>
              <a:gd name="connsiteY2207" fmla="*/ 323881 h 830409"/>
              <a:gd name="connsiteX2208" fmla="*/ 265599 w 707644"/>
              <a:gd name="connsiteY2208" fmla="*/ 315318 h 830409"/>
              <a:gd name="connsiteX2209" fmla="*/ 239998 w 707644"/>
              <a:gd name="connsiteY2209" fmla="*/ 331482 h 830409"/>
              <a:gd name="connsiteX2210" fmla="*/ 253066 w 707644"/>
              <a:gd name="connsiteY2210" fmla="*/ 344621 h 830409"/>
              <a:gd name="connsiteX2211" fmla="*/ 273513 w 707644"/>
              <a:gd name="connsiteY2211" fmla="*/ 369047 h 830409"/>
              <a:gd name="connsiteX2212" fmla="*/ 287559 w 707644"/>
              <a:gd name="connsiteY2212" fmla="*/ 391210 h 830409"/>
              <a:gd name="connsiteX2213" fmla="*/ 288465 w 707644"/>
              <a:gd name="connsiteY2213" fmla="*/ 397773 h 830409"/>
              <a:gd name="connsiteX2214" fmla="*/ 278660 w 707644"/>
              <a:gd name="connsiteY2214" fmla="*/ 386091 h 830409"/>
              <a:gd name="connsiteX2215" fmla="*/ 266620 w 707644"/>
              <a:gd name="connsiteY2215" fmla="*/ 370764 h 830409"/>
              <a:gd name="connsiteX2216" fmla="*/ 245141 w 707644"/>
              <a:gd name="connsiteY2216" fmla="*/ 339913 h 830409"/>
              <a:gd name="connsiteX2217" fmla="*/ 256111 w 707644"/>
              <a:gd name="connsiteY2217" fmla="*/ 295212 h 830409"/>
              <a:gd name="connsiteX2218" fmla="*/ 256653 w 707644"/>
              <a:gd name="connsiteY2218" fmla="*/ 295318 h 830409"/>
              <a:gd name="connsiteX2219" fmla="*/ 257268 w 707644"/>
              <a:gd name="connsiteY2219" fmla="*/ 296692 h 830409"/>
              <a:gd name="connsiteX2220" fmla="*/ 233163 w 707644"/>
              <a:gd name="connsiteY2220" fmla="*/ 341974 h 830409"/>
              <a:gd name="connsiteX2221" fmla="*/ 241517 w 707644"/>
              <a:gd name="connsiteY2221" fmla="*/ 352570 h 830409"/>
              <a:gd name="connsiteX2222" fmla="*/ 249477 w 707644"/>
              <a:gd name="connsiteY2222" fmla="*/ 369989 h 830409"/>
              <a:gd name="connsiteX2223" fmla="*/ 243864 w 707644"/>
              <a:gd name="connsiteY2223" fmla="*/ 364839 h 830409"/>
              <a:gd name="connsiteX2224" fmla="*/ 297848 w 707644"/>
              <a:gd name="connsiteY2224" fmla="*/ 206794 h 830409"/>
              <a:gd name="connsiteX2225" fmla="*/ 301562 w 707644"/>
              <a:gd name="connsiteY2225" fmla="*/ 212785 h 830409"/>
              <a:gd name="connsiteX2226" fmla="*/ 299615 w 707644"/>
              <a:gd name="connsiteY2226" fmla="*/ 211819 h 830409"/>
              <a:gd name="connsiteX2227" fmla="*/ 255500 w 707644"/>
              <a:gd name="connsiteY2227" fmla="*/ 292741 h 830409"/>
              <a:gd name="connsiteX2228" fmla="*/ 258042 w 707644"/>
              <a:gd name="connsiteY2228" fmla="*/ 295589 h 830409"/>
              <a:gd name="connsiteX2229" fmla="*/ 256653 w 707644"/>
              <a:gd name="connsiteY2229" fmla="*/ 295318 h 830409"/>
              <a:gd name="connsiteX2230" fmla="*/ 278481 w 707644"/>
              <a:gd name="connsiteY2230" fmla="*/ 241554 h 830409"/>
              <a:gd name="connsiteX2231" fmla="*/ 296485 w 707644"/>
              <a:gd name="connsiteY2231" fmla="*/ 263838 h 830409"/>
              <a:gd name="connsiteX2232" fmla="*/ 318659 w 707644"/>
              <a:gd name="connsiteY2232" fmla="*/ 293963 h 830409"/>
              <a:gd name="connsiteX2233" fmla="*/ 315044 w 707644"/>
              <a:gd name="connsiteY2233" fmla="*/ 291304 h 830409"/>
              <a:gd name="connsiteX2234" fmla="*/ 295181 w 707644"/>
              <a:gd name="connsiteY2234" fmla="*/ 266521 h 830409"/>
              <a:gd name="connsiteX2235" fmla="*/ 278878 w 707644"/>
              <a:gd name="connsiteY2235" fmla="*/ 243390 h 830409"/>
              <a:gd name="connsiteX2236" fmla="*/ 328047 w 707644"/>
              <a:gd name="connsiteY2236" fmla="*/ 135999 h 830409"/>
              <a:gd name="connsiteX2237" fmla="*/ 335324 w 707644"/>
              <a:gd name="connsiteY2237" fmla="*/ 143840 h 830409"/>
              <a:gd name="connsiteX2238" fmla="*/ 338643 w 707644"/>
              <a:gd name="connsiteY2238" fmla="*/ 151213 h 830409"/>
              <a:gd name="connsiteX2239" fmla="*/ 107454 w 707644"/>
              <a:gd name="connsiteY2239" fmla="*/ 594144 h 830409"/>
              <a:gd name="connsiteX2240" fmla="*/ 137588 w 707644"/>
              <a:gd name="connsiteY2240" fmla="*/ 625881 h 830409"/>
              <a:gd name="connsiteX2241" fmla="*/ 139665 w 707644"/>
              <a:gd name="connsiteY2241" fmla="*/ 630406 h 830409"/>
              <a:gd name="connsiteX2242" fmla="*/ 201937 w 707644"/>
              <a:gd name="connsiteY2242" fmla="*/ 394817 h 830409"/>
              <a:gd name="connsiteX2243" fmla="*/ 209269 w 707644"/>
              <a:gd name="connsiteY2243" fmla="*/ 401591 h 830409"/>
              <a:gd name="connsiteX2244" fmla="*/ 222507 w 707644"/>
              <a:gd name="connsiteY2244" fmla="*/ 416752 h 830409"/>
              <a:gd name="connsiteX2245" fmla="*/ 232726 w 707644"/>
              <a:gd name="connsiteY2245" fmla="*/ 429185 h 830409"/>
              <a:gd name="connsiteX2246" fmla="*/ 270080 w 707644"/>
              <a:gd name="connsiteY2246" fmla="*/ 473023 h 830409"/>
              <a:gd name="connsiteX2247" fmla="*/ 307915 w 707644"/>
              <a:gd name="connsiteY2247" fmla="*/ 527371 h 830409"/>
              <a:gd name="connsiteX2248" fmla="*/ 308396 w 707644"/>
              <a:gd name="connsiteY2248" fmla="*/ 528145 h 830409"/>
              <a:gd name="connsiteX2249" fmla="*/ 291610 w 707644"/>
              <a:gd name="connsiteY2249" fmla="*/ 518841 h 830409"/>
              <a:gd name="connsiteX2250" fmla="*/ 265960 w 707644"/>
              <a:gd name="connsiteY2250" fmla="*/ 481611 h 830409"/>
              <a:gd name="connsiteX2251" fmla="*/ 247384 w 707644"/>
              <a:gd name="connsiteY2251" fmla="*/ 460657 h 830409"/>
              <a:gd name="connsiteX2252" fmla="*/ 239848 w 707644"/>
              <a:gd name="connsiteY2252" fmla="*/ 447955 h 830409"/>
              <a:gd name="connsiteX2253" fmla="*/ 205466 w 707644"/>
              <a:gd name="connsiteY2253" fmla="*/ 400213 h 830409"/>
              <a:gd name="connsiteX2254" fmla="*/ 249638 w 707644"/>
              <a:gd name="connsiteY2254" fmla="*/ 293947 h 830409"/>
              <a:gd name="connsiteX2255" fmla="*/ 249865 w 707644"/>
              <a:gd name="connsiteY2255" fmla="*/ 293991 h 830409"/>
              <a:gd name="connsiteX2256" fmla="*/ 260508 w 707644"/>
              <a:gd name="connsiteY2256" fmla="*/ 307670 h 830409"/>
              <a:gd name="connsiteX2257" fmla="*/ 265599 w 707644"/>
              <a:gd name="connsiteY2257" fmla="*/ 315318 h 830409"/>
              <a:gd name="connsiteX2258" fmla="*/ 267331 w 707644"/>
              <a:gd name="connsiteY2258" fmla="*/ 319190 h 830409"/>
              <a:gd name="connsiteX2259" fmla="*/ 262295 w 707644"/>
              <a:gd name="connsiteY2259" fmla="*/ 313238 h 830409"/>
              <a:gd name="connsiteX2260" fmla="*/ 252413 w 707644"/>
              <a:gd name="connsiteY2260" fmla="*/ 298314 h 830409"/>
              <a:gd name="connsiteX2261" fmla="*/ 195981 w 707644"/>
              <a:gd name="connsiteY2261" fmla="*/ 405311 h 830409"/>
              <a:gd name="connsiteX2262" fmla="*/ 196523 w 707644"/>
              <a:gd name="connsiteY2262" fmla="*/ 405833 h 830409"/>
              <a:gd name="connsiteX2263" fmla="*/ 206475 w 707644"/>
              <a:gd name="connsiteY2263" fmla="*/ 418601 h 830409"/>
              <a:gd name="connsiteX2264" fmla="*/ 260929 w 707644"/>
              <a:gd name="connsiteY2264" fmla="*/ 490921 h 830409"/>
              <a:gd name="connsiteX2265" fmla="*/ 261989 w 707644"/>
              <a:gd name="connsiteY2265" fmla="*/ 492382 h 830409"/>
              <a:gd name="connsiteX2266" fmla="*/ 268853 w 707644"/>
              <a:gd name="connsiteY2266" fmla="*/ 504381 h 830409"/>
              <a:gd name="connsiteX2267" fmla="*/ 266131 w 707644"/>
              <a:gd name="connsiteY2267" fmla="*/ 502636 h 830409"/>
              <a:gd name="connsiteX2268" fmla="*/ 266057 w 707644"/>
              <a:gd name="connsiteY2268" fmla="*/ 502539 h 830409"/>
              <a:gd name="connsiteX2269" fmla="*/ 209617 w 707644"/>
              <a:gd name="connsiteY2269" fmla="*/ 422887 h 830409"/>
              <a:gd name="connsiteX2270" fmla="*/ 298489 w 707644"/>
              <a:gd name="connsiteY2270" fmla="*/ 181906 h 830409"/>
              <a:gd name="connsiteX2271" fmla="*/ 307373 w 707644"/>
              <a:gd name="connsiteY2271" fmla="*/ 190412 h 830409"/>
              <a:gd name="connsiteX2272" fmla="*/ 323789 w 707644"/>
              <a:gd name="connsiteY2272" fmla="*/ 213797 h 830409"/>
              <a:gd name="connsiteX2273" fmla="*/ 334118 w 707644"/>
              <a:gd name="connsiteY2273" fmla="*/ 228929 h 830409"/>
              <a:gd name="connsiteX2274" fmla="*/ 332911 w 707644"/>
              <a:gd name="connsiteY2274" fmla="*/ 228331 h 830409"/>
              <a:gd name="connsiteX2275" fmla="*/ 303130 w 707644"/>
              <a:gd name="connsiteY2275" fmla="*/ 189771 h 830409"/>
              <a:gd name="connsiteX2276" fmla="*/ 299522 w 707644"/>
              <a:gd name="connsiteY2276" fmla="*/ 183494 h 830409"/>
              <a:gd name="connsiteX2277" fmla="*/ 102120 w 707644"/>
              <a:gd name="connsiteY2277" fmla="*/ 588140 h 830409"/>
              <a:gd name="connsiteX2278" fmla="*/ 107454 w 707644"/>
              <a:gd name="connsiteY2278" fmla="*/ 594144 h 830409"/>
              <a:gd name="connsiteX2279" fmla="*/ 103221 w 707644"/>
              <a:gd name="connsiteY2279" fmla="*/ 589686 h 830409"/>
              <a:gd name="connsiteX2280" fmla="*/ 295094 w 707644"/>
              <a:gd name="connsiteY2280" fmla="*/ 178655 h 830409"/>
              <a:gd name="connsiteX2281" fmla="*/ 297301 w 707644"/>
              <a:gd name="connsiteY2281" fmla="*/ 180080 h 830409"/>
              <a:gd name="connsiteX2282" fmla="*/ 298489 w 707644"/>
              <a:gd name="connsiteY2282" fmla="*/ 181906 h 830409"/>
              <a:gd name="connsiteX2283" fmla="*/ 281850 w 707644"/>
              <a:gd name="connsiteY2283" fmla="*/ 203010 h 830409"/>
              <a:gd name="connsiteX2284" fmla="*/ 299615 w 707644"/>
              <a:gd name="connsiteY2284" fmla="*/ 211819 h 830409"/>
              <a:gd name="connsiteX2285" fmla="*/ 308300 w 707644"/>
              <a:gd name="connsiteY2285" fmla="*/ 236523 h 830409"/>
              <a:gd name="connsiteX2286" fmla="*/ 303915 w 707644"/>
              <a:gd name="connsiteY2286" fmla="*/ 231216 h 830409"/>
              <a:gd name="connsiteX2287" fmla="*/ 175887 w 707644"/>
              <a:gd name="connsiteY2287" fmla="*/ 419847 h 830409"/>
              <a:gd name="connsiteX2288" fmla="*/ 180976 w 707644"/>
              <a:gd name="connsiteY2288" fmla="*/ 426199 h 830409"/>
              <a:gd name="connsiteX2289" fmla="*/ 218900 w 707644"/>
              <a:gd name="connsiteY2289" fmla="*/ 469598 h 830409"/>
              <a:gd name="connsiteX2290" fmla="*/ 223171 w 707644"/>
              <a:gd name="connsiteY2290" fmla="*/ 475103 h 830409"/>
              <a:gd name="connsiteX2291" fmla="*/ 212391 w 707644"/>
              <a:gd name="connsiteY2291" fmla="*/ 468195 h 830409"/>
              <a:gd name="connsiteX2292" fmla="*/ 183134 w 707644"/>
              <a:gd name="connsiteY2292" fmla="*/ 431491 h 830409"/>
              <a:gd name="connsiteX2293" fmla="*/ 280137 w 707644"/>
              <a:gd name="connsiteY2293" fmla="*/ 200820 h 830409"/>
              <a:gd name="connsiteX2294" fmla="*/ 281850 w 707644"/>
              <a:gd name="connsiteY2294" fmla="*/ 203010 h 830409"/>
              <a:gd name="connsiteX2295" fmla="*/ 281302 w 707644"/>
              <a:gd name="connsiteY2295" fmla="*/ 202738 h 830409"/>
              <a:gd name="connsiteX2296" fmla="*/ 223910 w 707644"/>
              <a:gd name="connsiteY2296" fmla="*/ 316394 h 830409"/>
              <a:gd name="connsiteX2297" fmla="*/ 266620 w 707644"/>
              <a:gd name="connsiteY2297" fmla="*/ 370764 h 830409"/>
              <a:gd name="connsiteX2298" fmla="*/ 270633 w 707644"/>
              <a:gd name="connsiteY2298" fmla="*/ 376528 h 830409"/>
              <a:gd name="connsiteX2299" fmla="*/ 278660 w 707644"/>
              <a:gd name="connsiteY2299" fmla="*/ 386091 h 830409"/>
              <a:gd name="connsiteX2300" fmla="*/ 288599 w 707644"/>
              <a:gd name="connsiteY2300" fmla="*/ 398744 h 830409"/>
              <a:gd name="connsiteX2301" fmla="*/ 290035 w 707644"/>
              <a:gd name="connsiteY2301" fmla="*/ 409146 h 830409"/>
              <a:gd name="connsiteX2302" fmla="*/ 271333 w 707644"/>
              <a:gd name="connsiteY2302" fmla="*/ 390752 h 830409"/>
              <a:gd name="connsiteX2303" fmla="*/ 262513 w 707644"/>
              <a:gd name="connsiteY2303" fmla="*/ 379197 h 830409"/>
              <a:gd name="connsiteX2304" fmla="*/ 241517 w 707644"/>
              <a:gd name="connsiteY2304" fmla="*/ 352570 h 830409"/>
              <a:gd name="connsiteX2305" fmla="*/ 235303 w 707644"/>
              <a:gd name="connsiteY2305" fmla="*/ 338969 h 830409"/>
              <a:gd name="connsiteX2306" fmla="*/ 325312 w 707644"/>
              <a:gd name="connsiteY2306" fmla="*/ 98455 h 830409"/>
              <a:gd name="connsiteX2307" fmla="*/ 329709 w 707644"/>
              <a:gd name="connsiteY2307" fmla="*/ 101039 h 830409"/>
              <a:gd name="connsiteX2308" fmla="*/ 342055 w 707644"/>
              <a:gd name="connsiteY2308" fmla="*/ 108909 h 830409"/>
              <a:gd name="connsiteX2309" fmla="*/ 384397 w 707644"/>
              <a:gd name="connsiteY2309" fmla="*/ 168676 h 830409"/>
              <a:gd name="connsiteX2310" fmla="*/ 424116 w 707644"/>
              <a:gd name="connsiteY2310" fmla="*/ 230395 h 830409"/>
              <a:gd name="connsiteX2311" fmla="*/ 405495 w 707644"/>
              <a:gd name="connsiteY2311" fmla="*/ 205099 h 830409"/>
              <a:gd name="connsiteX2312" fmla="*/ 375809 w 707644"/>
              <a:gd name="connsiteY2312" fmla="*/ 164556 h 830409"/>
              <a:gd name="connsiteX2313" fmla="*/ 341738 w 707644"/>
              <a:gd name="connsiteY2313" fmla="*/ 122351 h 830409"/>
              <a:gd name="connsiteX2314" fmla="*/ 339472 w 707644"/>
              <a:gd name="connsiteY2314" fmla="*/ 118508 h 830409"/>
              <a:gd name="connsiteX2315" fmla="*/ 329167 w 707644"/>
              <a:gd name="connsiteY2315" fmla="*/ 103345 h 830409"/>
              <a:gd name="connsiteX2316" fmla="*/ 208226 w 707644"/>
              <a:gd name="connsiteY2316" fmla="*/ 337704 h 830409"/>
              <a:gd name="connsiteX2317" fmla="*/ 217670 w 707644"/>
              <a:gd name="connsiteY2317" fmla="*/ 345597 h 830409"/>
              <a:gd name="connsiteX2318" fmla="*/ 223797 w 707644"/>
              <a:gd name="connsiteY2318" fmla="*/ 352024 h 830409"/>
              <a:gd name="connsiteX2319" fmla="*/ 229869 w 707644"/>
              <a:gd name="connsiteY2319" fmla="*/ 358652 h 830409"/>
              <a:gd name="connsiteX2320" fmla="*/ 234010 w 707644"/>
              <a:gd name="connsiteY2320" fmla="*/ 363841 h 830409"/>
              <a:gd name="connsiteX2321" fmla="*/ 219847 w 707644"/>
              <a:gd name="connsiteY2321" fmla="*/ 311221 h 830409"/>
              <a:gd name="connsiteX2322" fmla="*/ 222796 w 707644"/>
              <a:gd name="connsiteY2322" fmla="*/ 314187 h 830409"/>
              <a:gd name="connsiteX2323" fmla="*/ 223910 w 707644"/>
              <a:gd name="connsiteY2323" fmla="*/ 316394 h 830409"/>
              <a:gd name="connsiteX2324" fmla="*/ 91911 w 707644"/>
              <a:gd name="connsiteY2324" fmla="*/ 577775 h 830409"/>
              <a:gd name="connsiteX2325" fmla="*/ 103221 w 707644"/>
              <a:gd name="connsiteY2325" fmla="*/ 589686 h 830409"/>
              <a:gd name="connsiteX2326" fmla="*/ 118976 w 707644"/>
              <a:gd name="connsiteY2326" fmla="*/ 611819 h 830409"/>
              <a:gd name="connsiteX2327" fmla="*/ 126516 w 707644"/>
              <a:gd name="connsiteY2327" fmla="*/ 622741 h 830409"/>
              <a:gd name="connsiteX2328" fmla="*/ 111328 w 707644"/>
              <a:gd name="connsiteY2328" fmla="*/ 604150 h 830409"/>
              <a:gd name="connsiteX2329" fmla="*/ 251133 w 707644"/>
              <a:gd name="connsiteY2329" fmla="*/ 245890 h 830409"/>
              <a:gd name="connsiteX2330" fmla="*/ 283778 w 707644"/>
              <a:gd name="connsiteY2330" fmla="*/ 268306 h 830409"/>
              <a:gd name="connsiteX2331" fmla="*/ 283999 w 707644"/>
              <a:gd name="connsiteY2331" fmla="*/ 268469 h 830409"/>
              <a:gd name="connsiteX2332" fmla="*/ 286440 w 707644"/>
              <a:gd name="connsiteY2332" fmla="*/ 280850 h 830409"/>
              <a:gd name="connsiteX2333" fmla="*/ 288077 w 707644"/>
              <a:gd name="connsiteY2333" fmla="*/ 290857 h 830409"/>
              <a:gd name="connsiteX2334" fmla="*/ 271444 w 707644"/>
              <a:gd name="connsiteY2334" fmla="*/ 272405 h 830409"/>
              <a:gd name="connsiteX2335" fmla="*/ 264347 w 707644"/>
              <a:gd name="connsiteY2335" fmla="*/ 264994 h 830409"/>
              <a:gd name="connsiteX2336" fmla="*/ 310146 w 707644"/>
              <a:gd name="connsiteY2336" fmla="*/ 116372 h 830409"/>
              <a:gd name="connsiteX2337" fmla="*/ 319815 w 707644"/>
              <a:gd name="connsiteY2337" fmla="*/ 127128 h 830409"/>
              <a:gd name="connsiteX2338" fmla="*/ 344761 w 707644"/>
              <a:gd name="connsiteY2338" fmla="*/ 165086 h 830409"/>
              <a:gd name="connsiteX2339" fmla="*/ 359329 w 707644"/>
              <a:gd name="connsiteY2339" fmla="*/ 198908 h 830409"/>
              <a:gd name="connsiteX2340" fmla="*/ 365493 w 707644"/>
              <a:gd name="connsiteY2340" fmla="*/ 210864 h 830409"/>
              <a:gd name="connsiteX2341" fmla="*/ 353161 w 707644"/>
              <a:gd name="connsiteY2341" fmla="*/ 197721 h 830409"/>
              <a:gd name="connsiteX2342" fmla="*/ 332048 w 707644"/>
              <a:gd name="connsiteY2342" fmla="*/ 173950 h 830409"/>
              <a:gd name="connsiteX2343" fmla="*/ 321232 w 707644"/>
              <a:gd name="connsiteY2343" fmla="*/ 161383 h 830409"/>
              <a:gd name="connsiteX2344" fmla="*/ 315695 w 707644"/>
              <a:gd name="connsiteY2344" fmla="*/ 135716 h 830409"/>
              <a:gd name="connsiteX2345" fmla="*/ 268528 w 707644"/>
              <a:gd name="connsiteY2345" fmla="*/ 196404 h 830409"/>
              <a:gd name="connsiteX2346" fmla="*/ 281302 w 707644"/>
              <a:gd name="connsiteY2346" fmla="*/ 202738 h 830409"/>
              <a:gd name="connsiteX2347" fmla="*/ 300258 w 707644"/>
              <a:gd name="connsiteY2347" fmla="*/ 233955 h 830409"/>
              <a:gd name="connsiteX2348" fmla="*/ 305047 w 707644"/>
              <a:gd name="connsiteY2348" fmla="*/ 247078 h 830409"/>
              <a:gd name="connsiteX2349" fmla="*/ 304726 w 707644"/>
              <a:gd name="connsiteY2349" fmla="*/ 246662 h 830409"/>
              <a:gd name="connsiteX2350" fmla="*/ 278115 w 707644"/>
              <a:gd name="connsiteY2350" fmla="*/ 218024 h 830409"/>
              <a:gd name="connsiteX2351" fmla="*/ 272142 w 707644"/>
              <a:gd name="connsiteY2351" fmla="*/ 212293 h 830409"/>
              <a:gd name="connsiteX2352" fmla="*/ 222366 w 707644"/>
              <a:gd name="connsiteY2352" fmla="*/ 288619 h 830409"/>
              <a:gd name="connsiteX2353" fmla="*/ 243774 w 707644"/>
              <a:gd name="connsiteY2353" fmla="*/ 292801 h 830409"/>
              <a:gd name="connsiteX2354" fmla="*/ 261501 w 707644"/>
              <a:gd name="connsiteY2354" fmla="*/ 315207 h 830409"/>
              <a:gd name="connsiteX2355" fmla="*/ 271328 w 707644"/>
              <a:gd name="connsiteY2355" fmla="*/ 328124 h 830409"/>
              <a:gd name="connsiteX2356" fmla="*/ 272853 w 707644"/>
              <a:gd name="connsiteY2356" fmla="*/ 331534 h 830409"/>
              <a:gd name="connsiteX2357" fmla="*/ 284077 w 707644"/>
              <a:gd name="connsiteY2357" fmla="*/ 359708 h 830409"/>
              <a:gd name="connsiteX2358" fmla="*/ 284129 w 707644"/>
              <a:gd name="connsiteY2358" fmla="*/ 360217 h 830409"/>
              <a:gd name="connsiteX2359" fmla="*/ 238402 w 707644"/>
              <a:gd name="connsiteY2359" fmla="*/ 313725 h 830409"/>
              <a:gd name="connsiteX2360" fmla="*/ 236582 w 707644"/>
              <a:gd name="connsiteY2360" fmla="*/ 310857 h 830409"/>
              <a:gd name="connsiteX2361" fmla="*/ 282449 w 707644"/>
              <a:gd name="connsiteY2361" fmla="*/ 162995 h 830409"/>
              <a:gd name="connsiteX2362" fmla="*/ 303130 w 707644"/>
              <a:gd name="connsiteY2362" fmla="*/ 189771 h 830409"/>
              <a:gd name="connsiteX2363" fmla="*/ 322253 w 707644"/>
              <a:gd name="connsiteY2363" fmla="*/ 223045 h 830409"/>
              <a:gd name="connsiteX2364" fmla="*/ 316548 w 707644"/>
              <a:gd name="connsiteY2364" fmla="*/ 220217 h 830409"/>
              <a:gd name="connsiteX2365" fmla="*/ 291293 w 707644"/>
              <a:gd name="connsiteY2365" fmla="*/ 188150 h 830409"/>
              <a:gd name="connsiteX2366" fmla="*/ 214075 w 707644"/>
              <a:gd name="connsiteY2366" fmla="*/ 304220 h 830409"/>
              <a:gd name="connsiteX2367" fmla="*/ 217017 w 707644"/>
              <a:gd name="connsiteY2367" fmla="*/ 307619 h 830409"/>
              <a:gd name="connsiteX2368" fmla="*/ 219847 w 707644"/>
              <a:gd name="connsiteY2368" fmla="*/ 311221 h 830409"/>
              <a:gd name="connsiteX2369" fmla="*/ 219031 w 707644"/>
              <a:gd name="connsiteY2369" fmla="*/ 310401 h 830409"/>
              <a:gd name="connsiteX2370" fmla="*/ 215628 w 707644"/>
              <a:gd name="connsiteY2370" fmla="*/ 307111 h 830409"/>
              <a:gd name="connsiteX2371" fmla="*/ 215519 w 707644"/>
              <a:gd name="connsiteY2371" fmla="*/ 299767 h 830409"/>
              <a:gd name="connsiteX2372" fmla="*/ 234440 w 707644"/>
              <a:gd name="connsiteY2372" fmla="*/ 322370 h 830409"/>
              <a:gd name="connsiteX2373" fmla="*/ 239998 w 707644"/>
              <a:gd name="connsiteY2373" fmla="*/ 331482 h 830409"/>
              <a:gd name="connsiteX2374" fmla="*/ 222796 w 707644"/>
              <a:gd name="connsiteY2374" fmla="*/ 314187 h 830409"/>
              <a:gd name="connsiteX2375" fmla="*/ 199881 w 707644"/>
              <a:gd name="connsiteY2375" fmla="*/ 331955 h 830409"/>
              <a:gd name="connsiteX2376" fmla="*/ 207886 w 707644"/>
              <a:gd name="connsiteY2376" fmla="*/ 337470 h 830409"/>
              <a:gd name="connsiteX2377" fmla="*/ 221282 w 707644"/>
              <a:gd name="connsiteY2377" fmla="*/ 354532 h 830409"/>
              <a:gd name="connsiteX2378" fmla="*/ 257455 w 707644"/>
              <a:gd name="connsiteY2378" fmla="*/ 393877 h 830409"/>
              <a:gd name="connsiteX2379" fmla="*/ 277650 w 707644"/>
              <a:gd name="connsiteY2379" fmla="*/ 437026 h 830409"/>
              <a:gd name="connsiteX2380" fmla="*/ 286405 w 707644"/>
              <a:gd name="connsiteY2380" fmla="*/ 458723 h 830409"/>
              <a:gd name="connsiteX2381" fmla="*/ 266171 w 707644"/>
              <a:gd name="connsiteY2381" fmla="*/ 432608 h 830409"/>
              <a:gd name="connsiteX2382" fmla="*/ 233604 w 707644"/>
              <a:gd name="connsiteY2382" fmla="*/ 390787 h 830409"/>
              <a:gd name="connsiteX2383" fmla="*/ 205580 w 707644"/>
              <a:gd name="connsiteY2383" fmla="*/ 342365 h 830409"/>
              <a:gd name="connsiteX2384" fmla="*/ 99721 w 707644"/>
              <a:gd name="connsiteY2384" fmla="*/ 539974 h 830409"/>
              <a:gd name="connsiteX2385" fmla="*/ 100210 w 707644"/>
              <a:gd name="connsiteY2385" fmla="*/ 540355 h 830409"/>
              <a:gd name="connsiteX2386" fmla="*/ 138009 w 707644"/>
              <a:gd name="connsiteY2386" fmla="*/ 567744 h 830409"/>
              <a:gd name="connsiteX2387" fmla="*/ 139914 w 707644"/>
              <a:gd name="connsiteY2387" fmla="*/ 570805 h 830409"/>
              <a:gd name="connsiteX2388" fmla="*/ 113813 w 707644"/>
              <a:gd name="connsiteY2388" fmla="*/ 556520 h 830409"/>
              <a:gd name="connsiteX2389" fmla="*/ 103128 w 707644"/>
              <a:gd name="connsiteY2389" fmla="*/ 548560 h 830409"/>
              <a:gd name="connsiteX2390" fmla="*/ 306761 w 707644"/>
              <a:gd name="connsiteY2390" fmla="*/ 104570 h 830409"/>
              <a:gd name="connsiteX2391" fmla="*/ 317982 w 707644"/>
              <a:gd name="connsiteY2391" fmla="*/ 121548 h 830409"/>
              <a:gd name="connsiteX2392" fmla="*/ 328047 w 707644"/>
              <a:gd name="connsiteY2392" fmla="*/ 135999 h 830409"/>
              <a:gd name="connsiteX2393" fmla="*/ 319815 w 707644"/>
              <a:gd name="connsiteY2393" fmla="*/ 127128 h 830409"/>
              <a:gd name="connsiteX2394" fmla="*/ 309370 w 707644"/>
              <a:gd name="connsiteY2394" fmla="*/ 113666 h 830409"/>
              <a:gd name="connsiteX2395" fmla="*/ 199835 w 707644"/>
              <a:gd name="connsiteY2395" fmla="*/ 327216 h 830409"/>
              <a:gd name="connsiteX2396" fmla="*/ 205129 w 707644"/>
              <a:gd name="connsiteY2396" fmla="*/ 332610 h 830409"/>
              <a:gd name="connsiteX2397" fmla="*/ 208226 w 707644"/>
              <a:gd name="connsiteY2397" fmla="*/ 337704 h 830409"/>
              <a:gd name="connsiteX2398" fmla="*/ 207886 w 707644"/>
              <a:gd name="connsiteY2398" fmla="*/ 337470 h 830409"/>
              <a:gd name="connsiteX2399" fmla="*/ 200568 w 707644"/>
              <a:gd name="connsiteY2399" fmla="*/ 325109 h 830409"/>
              <a:gd name="connsiteX2400" fmla="*/ 243864 w 707644"/>
              <a:gd name="connsiteY2400" fmla="*/ 364839 h 830409"/>
              <a:gd name="connsiteX2401" fmla="*/ 246654 w 707644"/>
              <a:gd name="connsiteY2401" fmla="*/ 370799 h 830409"/>
              <a:gd name="connsiteX2402" fmla="*/ 237027 w 707644"/>
              <a:gd name="connsiteY2402" fmla="*/ 361773 h 830409"/>
              <a:gd name="connsiteX2403" fmla="*/ 217670 w 707644"/>
              <a:gd name="connsiteY2403" fmla="*/ 345597 h 830409"/>
              <a:gd name="connsiteX2404" fmla="*/ 210811 w 707644"/>
              <a:gd name="connsiteY2404" fmla="*/ 338401 h 830409"/>
              <a:gd name="connsiteX2405" fmla="*/ 205129 w 707644"/>
              <a:gd name="connsiteY2405" fmla="*/ 332610 h 830409"/>
              <a:gd name="connsiteX2406" fmla="*/ 326172 w 707644"/>
              <a:gd name="connsiteY2406" fmla="*/ 59283 h 830409"/>
              <a:gd name="connsiteX2407" fmla="*/ 346171 w 707644"/>
              <a:gd name="connsiteY2407" fmla="*/ 85553 h 830409"/>
              <a:gd name="connsiteX2408" fmla="*/ 380138 w 707644"/>
              <a:gd name="connsiteY2408" fmla="*/ 133557 h 830409"/>
              <a:gd name="connsiteX2409" fmla="*/ 377636 w 707644"/>
              <a:gd name="connsiteY2409" fmla="*/ 131926 h 830409"/>
              <a:gd name="connsiteX2410" fmla="*/ 214083 w 707644"/>
              <a:gd name="connsiteY2410" fmla="*/ 288998 h 830409"/>
              <a:gd name="connsiteX2411" fmla="*/ 238402 w 707644"/>
              <a:gd name="connsiteY2411" fmla="*/ 313725 h 830409"/>
              <a:gd name="connsiteX2412" fmla="*/ 263873 w 707644"/>
              <a:gd name="connsiteY2412" fmla="*/ 353836 h 830409"/>
              <a:gd name="connsiteX2413" fmla="*/ 268427 w 707644"/>
              <a:gd name="connsiteY2413" fmla="*/ 361022 h 830409"/>
              <a:gd name="connsiteX2414" fmla="*/ 253163 w 707644"/>
              <a:gd name="connsiteY2414" fmla="*/ 344719 h 830409"/>
              <a:gd name="connsiteX2415" fmla="*/ 253066 w 707644"/>
              <a:gd name="connsiteY2415" fmla="*/ 344621 h 830409"/>
              <a:gd name="connsiteX2416" fmla="*/ 234440 w 707644"/>
              <a:gd name="connsiteY2416" fmla="*/ 322370 h 830409"/>
              <a:gd name="connsiteX2417" fmla="*/ 271853 w 707644"/>
              <a:gd name="connsiteY2417" fmla="*/ 164862 h 830409"/>
              <a:gd name="connsiteX2418" fmla="*/ 281522 w 707644"/>
              <a:gd name="connsiteY2418" fmla="*/ 175744 h 830409"/>
              <a:gd name="connsiteX2419" fmla="*/ 291293 w 707644"/>
              <a:gd name="connsiteY2419" fmla="*/ 188150 h 830409"/>
              <a:gd name="connsiteX2420" fmla="*/ 297848 w 707644"/>
              <a:gd name="connsiteY2420" fmla="*/ 206794 h 830409"/>
              <a:gd name="connsiteX2421" fmla="*/ 207374 w 707644"/>
              <a:gd name="connsiteY2421" fmla="*/ 299128 h 830409"/>
              <a:gd name="connsiteX2422" fmla="*/ 215628 w 707644"/>
              <a:gd name="connsiteY2422" fmla="*/ 307111 h 830409"/>
              <a:gd name="connsiteX2423" fmla="*/ 225054 w 707644"/>
              <a:gd name="connsiteY2423" fmla="*/ 324648 h 830409"/>
              <a:gd name="connsiteX2424" fmla="*/ 233163 w 707644"/>
              <a:gd name="connsiteY2424" fmla="*/ 341974 h 830409"/>
              <a:gd name="connsiteX2425" fmla="*/ 229522 w 707644"/>
              <a:gd name="connsiteY2425" fmla="*/ 337356 h 830409"/>
              <a:gd name="connsiteX2426" fmla="*/ 211650 w 707644"/>
              <a:gd name="connsiteY2426" fmla="*/ 286525 h 830409"/>
              <a:gd name="connsiteX2427" fmla="*/ 212756 w 707644"/>
              <a:gd name="connsiteY2427" fmla="*/ 286741 h 830409"/>
              <a:gd name="connsiteX2428" fmla="*/ 213373 w 707644"/>
              <a:gd name="connsiteY2428" fmla="*/ 287835 h 830409"/>
              <a:gd name="connsiteX2429" fmla="*/ 214083 w 707644"/>
              <a:gd name="connsiteY2429" fmla="*/ 288998 h 830409"/>
              <a:gd name="connsiteX2430" fmla="*/ 263821 w 707644"/>
              <a:gd name="connsiteY2430" fmla="*/ 175708 h 830409"/>
              <a:gd name="connsiteX2431" fmla="*/ 276971 w 707644"/>
              <a:gd name="connsiteY2431" fmla="*/ 195607 h 830409"/>
              <a:gd name="connsiteX2432" fmla="*/ 280137 w 707644"/>
              <a:gd name="connsiteY2432" fmla="*/ 200820 h 830409"/>
              <a:gd name="connsiteX2433" fmla="*/ 273125 w 707644"/>
              <a:gd name="connsiteY2433" fmla="*/ 191856 h 830409"/>
              <a:gd name="connsiteX2434" fmla="*/ 265580 w 707644"/>
              <a:gd name="connsiteY2434" fmla="*/ 183440 h 830409"/>
              <a:gd name="connsiteX2435" fmla="*/ 303761 w 707644"/>
              <a:gd name="connsiteY2435" fmla="*/ 85793 h 830409"/>
              <a:gd name="connsiteX2436" fmla="*/ 319863 w 707644"/>
              <a:gd name="connsiteY2436" fmla="*/ 95254 h 830409"/>
              <a:gd name="connsiteX2437" fmla="*/ 341738 w 707644"/>
              <a:gd name="connsiteY2437" fmla="*/ 122351 h 830409"/>
              <a:gd name="connsiteX2438" fmla="*/ 349187 w 707644"/>
              <a:gd name="connsiteY2438" fmla="*/ 134984 h 830409"/>
              <a:gd name="connsiteX2439" fmla="*/ 384848 w 707644"/>
              <a:gd name="connsiteY2439" fmla="*/ 194576 h 830409"/>
              <a:gd name="connsiteX2440" fmla="*/ 390311 w 707644"/>
              <a:gd name="connsiteY2440" fmla="*/ 203092 h 830409"/>
              <a:gd name="connsiteX2441" fmla="*/ 335324 w 707644"/>
              <a:gd name="connsiteY2441" fmla="*/ 143840 h 830409"/>
              <a:gd name="connsiteX2442" fmla="*/ 323935 w 707644"/>
              <a:gd name="connsiteY2442" fmla="*/ 118540 h 830409"/>
              <a:gd name="connsiteX2443" fmla="*/ 191657 w 707644"/>
              <a:gd name="connsiteY2443" fmla="*/ 316932 h 830409"/>
              <a:gd name="connsiteX2444" fmla="*/ 192032 w 707644"/>
              <a:gd name="connsiteY2444" fmla="*/ 317277 h 830409"/>
              <a:gd name="connsiteX2445" fmla="*/ 199835 w 707644"/>
              <a:gd name="connsiteY2445" fmla="*/ 327216 h 830409"/>
              <a:gd name="connsiteX2446" fmla="*/ 194070 w 707644"/>
              <a:gd name="connsiteY2446" fmla="*/ 321340 h 830409"/>
              <a:gd name="connsiteX2447" fmla="*/ 339812 w 707644"/>
              <a:gd name="connsiteY2447" fmla="*/ 7037 h 830409"/>
              <a:gd name="connsiteX2448" fmla="*/ 344777 w 707644"/>
              <a:gd name="connsiteY2448" fmla="*/ 5773 h 830409"/>
              <a:gd name="connsiteX2449" fmla="*/ 369534 w 707644"/>
              <a:gd name="connsiteY2449" fmla="*/ 3706 h 830409"/>
              <a:gd name="connsiteX2450" fmla="*/ 383457 w 707644"/>
              <a:gd name="connsiteY2450" fmla="*/ 22972 h 830409"/>
              <a:gd name="connsiteX2451" fmla="*/ 408074 w 707644"/>
              <a:gd name="connsiteY2451" fmla="*/ 53262 h 830409"/>
              <a:gd name="connsiteX2452" fmla="*/ 456105 w 707644"/>
              <a:gd name="connsiteY2452" fmla="*/ 101680 h 830409"/>
              <a:gd name="connsiteX2453" fmla="*/ 504287 w 707644"/>
              <a:gd name="connsiteY2453" fmla="*/ 218001 h 830409"/>
              <a:gd name="connsiteX2454" fmla="*/ 462966 w 707644"/>
              <a:gd name="connsiteY2454" fmla="*/ 168591 h 830409"/>
              <a:gd name="connsiteX2455" fmla="*/ 413238 w 707644"/>
              <a:gd name="connsiteY2455" fmla="*/ 108562 h 830409"/>
              <a:gd name="connsiteX2456" fmla="*/ 368559 w 707644"/>
              <a:gd name="connsiteY2456" fmla="*/ 47282 h 830409"/>
              <a:gd name="connsiteX2457" fmla="*/ 185776 w 707644"/>
              <a:gd name="connsiteY2457" fmla="*/ 322830 h 830409"/>
              <a:gd name="connsiteX2458" fmla="*/ 194207 w 707644"/>
              <a:gd name="connsiteY2458" fmla="*/ 328284 h 830409"/>
              <a:gd name="connsiteX2459" fmla="*/ 221877 w 707644"/>
              <a:gd name="connsiteY2459" fmla="*/ 375736 h 830409"/>
              <a:gd name="connsiteX2460" fmla="*/ 195289 w 707644"/>
              <a:gd name="connsiteY2460" fmla="*/ 341717 h 830409"/>
              <a:gd name="connsiteX2461" fmla="*/ 299298 w 707644"/>
              <a:gd name="connsiteY2461" fmla="*/ 78549 h 830409"/>
              <a:gd name="connsiteX2462" fmla="*/ 303761 w 707644"/>
              <a:gd name="connsiteY2462" fmla="*/ 85793 h 830409"/>
              <a:gd name="connsiteX2463" fmla="*/ 300892 w 707644"/>
              <a:gd name="connsiteY2463" fmla="*/ 84108 h 830409"/>
              <a:gd name="connsiteX2464" fmla="*/ 184429 w 707644"/>
              <a:gd name="connsiteY2464" fmla="*/ 311514 h 830409"/>
              <a:gd name="connsiteX2465" fmla="*/ 194070 w 707644"/>
              <a:gd name="connsiteY2465" fmla="*/ 321340 h 830409"/>
              <a:gd name="connsiteX2466" fmla="*/ 199881 w 707644"/>
              <a:gd name="connsiteY2466" fmla="*/ 331955 h 830409"/>
              <a:gd name="connsiteX2467" fmla="*/ 199851 w 707644"/>
              <a:gd name="connsiteY2467" fmla="*/ 331935 h 830409"/>
              <a:gd name="connsiteX2468" fmla="*/ 194207 w 707644"/>
              <a:gd name="connsiteY2468" fmla="*/ 328284 h 830409"/>
              <a:gd name="connsiteX2469" fmla="*/ 70479 w 707644"/>
              <a:gd name="connsiteY2469" fmla="*/ 544113 h 830409"/>
              <a:gd name="connsiteX2470" fmla="*/ 72302 w 707644"/>
              <a:gd name="connsiteY2470" fmla="*/ 546584 h 830409"/>
              <a:gd name="connsiteX2471" fmla="*/ 92572 w 707644"/>
              <a:gd name="connsiteY2471" fmla="*/ 574726 h 830409"/>
              <a:gd name="connsiteX2472" fmla="*/ 102120 w 707644"/>
              <a:gd name="connsiteY2472" fmla="*/ 588140 h 830409"/>
              <a:gd name="connsiteX2473" fmla="*/ 87732 w 707644"/>
              <a:gd name="connsiteY2473" fmla="*/ 571942 h 830409"/>
              <a:gd name="connsiteX2474" fmla="*/ 85317 w 707644"/>
              <a:gd name="connsiteY2474" fmla="*/ 568818 h 830409"/>
              <a:gd name="connsiteX2475" fmla="*/ 79809 w 707644"/>
              <a:gd name="connsiteY2475" fmla="*/ 561336 h 830409"/>
              <a:gd name="connsiteX2476" fmla="*/ 195101 w 707644"/>
              <a:gd name="connsiteY2476" fmla="*/ 275180 h 830409"/>
              <a:gd name="connsiteX2477" fmla="*/ 204409 w 707644"/>
              <a:gd name="connsiteY2477" fmla="*/ 286496 h 830409"/>
              <a:gd name="connsiteX2478" fmla="*/ 204799 w 707644"/>
              <a:gd name="connsiteY2478" fmla="*/ 286961 h 830409"/>
              <a:gd name="connsiteX2479" fmla="*/ 214075 w 707644"/>
              <a:gd name="connsiteY2479" fmla="*/ 304220 h 830409"/>
              <a:gd name="connsiteX2480" fmla="*/ 202732 w 707644"/>
              <a:gd name="connsiteY2480" fmla="*/ 291116 h 830409"/>
              <a:gd name="connsiteX2481" fmla="*/ 202624 w 707644"/>
              <a:gd name="connsiteY2481" fmla="*/ 290930 h 830409"/>
              <a:gd name="connsiteX2482" fmla="*/ 134555 w 707644"/>
              <a:gd name="connsiteY2482" fmla="*/ 400746 h 830409"/>
              <a:gd name="connsiteX2483" fmla="*/ 156641 w 707644"/>
              <a:gd name="connsiteY2483" fmla="*/ 420676 h 830409"/>
              <a:gd name="connsiteX2484" fmla="*/ 169141 w 707644"/>
              <a:gd name="connsiteY2484" fmla="*/ 436370 h 830409"/>
              <a:gd name="connsiteX2485" fmla="*/ 186606 w 707644"/>
              <a:gd name="connsiteY2485" fmla="*/ 463923 h 830409"/>
              <a:gd name="connsiteX2486" fmla="*/ 160514 w 707644"/>
              <a:gd name="connsiteY2486" fmla="*/ 443331 h 830409"/>
              <a:gd name="connsiteX2487" fmla="*/ 158785 w 707644"/>
              <a:gd name="connsiteY2487" fmla="*/ 440758 h 830409"/>
              <a:gd name="connsiteX2488" fmla="*/ 288581 w 707644"/>
              <a:gd name="connsiteY2488" fmla="*/ 77063 h 830409"/>
              <a:gd name="connsiteX2489" fmla="*/ 292270 w 707644"/>
              <a:gd name="connsiteY2489" fmla="*/ 79042 h 830409"/>
              <a:gd name="connsiteX2490" fmla="*/ 300892 w 707644"/>
              <a:gd name="connsiteY2490" fmla="*/ 84108 h 830409"/>
              <a:gd name="connsiteX2491" fmla="*/ 306761 w 707644"/>
              <a:gd name="connsiteY2491" fmla="*/ 104570 h 830409"/>
              <a:gd name="connsiteX2492" fmla="*/ 236911 w 707644"/>
              <a:gd name="connsiteY2492" fmla="*/ 180725 h 830409"/>
              <a:gd name="connsiteX2493" fmla="*/ 241731 w 707644"/>
              <a:gd name="connsiteY2493" fmla="*/ 183115 h 830409"/>
              <a:gd name="connsiteX2494" fmla="*/ 272142 w 707644"/>
              <a:gd name="connsiteY2494" fmla="*/ 212293 h 830409"/>
              <a:gd name="connsiteX2495" fmla="*/ 272485 w 707644"/>
              <a:gd name="connsiteY2495" fmla="*/ 213800 h 830409"/>
              <a:gd name="connsiteX2496" fmla="*/ 278481 w 707644"/>
              <a:gd name="connsiteY2496" fmla="*/ 241554 h 830409"/>
              <a:gd name="connsiteX2497" fmla="*/ 271450 w 707644"/>
              <a:gd name="connsiteY2497" fmla="*/ 232851 h 830409"/>
              <a:gd name="connsiteX2498" fmla="*/ 246614 w 707644"/>
              <a:gd name="connsiteY2498" fmla="*/ 197614 h 830409"/>
              <a:gd name="connsiteX2499" fmla="*/ 294150 w 707644"/>
              <a:gd name="connsiteY2499" fmla="*/ 60600 h 830409"/>
              <a:gd name="connsiteX2500" fmla="*/ 313773 w 707644"/>
              <a:gd name="connsiteY2500" fmla="*/ 83821 h 830409"/>
              <a:gd name="connsiteX2501" fmla="*/ 325312 w 707644"/>
              <a:gd name="connsiteY2501" fmla="*/ 98455 h 830409"/>
              <a:gd name="connsiteX2502" fmla="*/ 319863 w 707644"/>
              <a:gd name="connsiteY2502" fmla="*/ 95254 h 830409"/>
              <a:gd name="connsiteX2503" fmla="*/ 304563 w 707644"/>
              <a:gd name="connsiteY2503" fmla="*/ 76301 h 830409"/>
              <a:gd name="connsiteX2504" fmla="*/ 296315 w 707644"/>
              <a:gd name="connsiteY2504" fmla="*/ 68148 h 830409"/>
              <a:gd name="connsiteX2505" fmla="*/ 233312 w 707644"/>
              <a:gd name="connsiteY2505" fmla="*/ 185648 h 830409"/>
              <a:gd name="connsiteX2506" fmla="*/ 271450 w 707644"/>
              <a:gd name="connsiteY2506" fmla="*/ 232851 h 830409"/>
              <a:gd name="connsiteX2507" fmla="*/ 278878 w 707644"/>
              <a:gd name="connsiteY2507" fmla="*/ 243390 h 830409"/>
              <a:gd name="connsiteX2508" fmla="*/ 280895 w 707644"/>
              <a:gd name="connsiteY2508" fmla="*/ 252728 h 830409"/>
              <a:gd name="connsiteX2509" fmla="*/ 281544 w 707644"/>
              <a:gd name="connsiteY2509" fmla="*/ 256018 h 830409"/>
              <a:gd name="connsiteX2510" fmla="*/ 266254 w 707644"/>
              <a:gd name="connsiteY2510" fmla="*/ 238770 h 830409"/>
              <a:gd name="connsiteX2511" fmla="*/ 239802 w 707644"/>
              <a:gd name="connsiteY2511" fmla="*/ 216740 h 830409"/>
              <a:gd name="connsiteX2512" fmla="*/ 244611 w 707644"/>
              <a:gd name="connsiteY2512" fmla="*/ 217822 h 830409"/>
              <a:gd name="connsiteX2513" fmla="*/ 236381 w 707644"/>
              <a:gd name="connsiteY2513" fmla="*/ 194188 h 830409"/>
              <a:gd name="connsiteX2514" fmla="*/ 176491 w 707644"/>
              <a:gd name="connsiteY2514" fmla="*/ 303425 h 830409"/>
              <a:gd name="connsiteX2515" fmla="*/ 182169 w 707644"/>
              <a:gd name="connsiteY2515" fmla="*/ 308225 h 830409"/>
              <a:gd name="connsiteX2516" fmla="*/ 182905 w 707644"/>
              <a:gd name="connsiteY2516" fmla="*/ 308901 h 830409"/>
              <a:gd name="connsiteX2517" fmla="*/ 184429 w 707644"/>
              <a:gd name="connsiteY2517" fmla="*/ 311514 h 830409"/>
              <a:gd name="connsiteX2518" fmla="*/ 153758 w 707644"/>
              <a:gd name="connsiteY2518" fmla="*/ 350309 h 830409"/>
              <a:gd name="connsiteX2519" fmla="*/ 200873 w 707644"/>
              <a:gd name="connsiteY2519" fmla="*/ 393834 h 830409"/>
              <a:gd name="connsiteX2520" fmla="*/ 205466 w 707644"/>
              <a:gd name="connsiteY2520" fmla="*/ 400213 h 830409"/>
              <a:gd name="connsiteX2521" fmla="*/ 235698 w 707644"/>
              <a:gd name="connsiteY2521" fmla="*/ 446428 h 830409"/>
              <a:gd name="connsiteX2522" fmla="*/ 237386 w 707644"/>
              <a:gd name="connsiteY2522" fmla="*/ 449379 h 830409"/>
              <a:gd name="connsiteX2523" fmla="*/ 212022 w 707644"/>
              <a:gd name="connsiteY2523" fmla="*/ 420766 h 830409"/>
              <a:gd name="connsiteX2524" fmla="*/ 196523 w 707644"/>
              <a:gd name="connsiteY2524" fmla="*/ 405833 h 830409"/>
              <a:gd name="connsiteX2525" fmla="*/ 181716 w 707644"/>
              <a:gd name="connsiteY2525" fmla="*/ 386838 h 830409"/>
              <a:gd name="connsiteX2526" fmla="*/ 157207 w 707644"/>
              <a:gd name="connsiteY2526" fmla="*/ 355303 h 830409"/>
              <a:gd name="connsiteX2527" fmla="*/ 215724 w 707644"/>
              <a:gd name="connsiteY2527" fmla="*/ 220366 h 830409"/>
              <a:gd name="connsiteX2528" fmla="*/ 232323 w 707644"/>
              <a:gd name="connsiteY2528" fmla="*/ 232974 h 830409"/>
              <a:gd name="connsiteX2529" fmla="*/ 235474 w 707644"/>
              <a:gd name="connsiteY2529" fmla="*/ 235138 h 830409"/>
              <a:gd name="connsiteX2530" fmla="*/ 246045 w 707644"/>
              <a:gd name="connsiteY2530" fmla="*/ 245883 h 830409"/>
              <a:gd name="connsiteX2531" fmla="*/ 264347 w 707644"/>
              <a:gd name="connsiteY2531" fmla="*/ 264994 h 830409"/>
              <a:gd name="connsiteX2532" fmla="*/ 270152 w 707644"/>
              <a:gd name="connsiteY2532" fmla="*/ 273387 h 830409"/>
              <a:gd name="connsiteX2533" fmla="*/ 289613 w 707644"/>
              <a:gd name="connsiteY2533" fmla="*/ 300683 h 830409"/>
              <a:gd name="connsiteX2534" fmla="*/ 289666 w 707644"/>
              <a:gd name="connsiteY2534" fmla="*/ 301768 h 830409"/>
              <a:gd name="connsiteX2535" fmla="*/ 262305 w 707644"/>
              <a:gd name="connsiteY2535" fmla="*/ 296422 h 830409"/>
              <a:gd name="connsiteX2536" fmla="*/ 254242 w 707644"/>
              <a:gd name="connsiteY2536" fmla="*/ 285829 h 830409"/>
              <a:gd name="connsiteX2537" fmla="*/ 206910 w 707644"/>
              <a:gd name="connsiteY2537" fmla="*/ 238302 h 830409"/>
              <a:gd name="connsiteX2538" fmla="*/ 244890 w 707644"/>
              <a:gd name="connsiteY2538" fmla="*/ 280853 h 830409"/>
              <a:gd name="connsiteX2539" fmla="*/ 256111 w 707644"/>
              <a:gd name="connsiteY2539" fmla="*/ 295212 h 830409"/>
              <a:gd name="connsiteX2540" fmla="*/ 249865 w 707644"/>
              <a:gd name="connsiteY2540" fmla="*/ 293991 h 830409"/>
              <a:gd name="connsiteX2541" fmla="*/ 248784 w 707644"/>
              <a:gd name="connsiteY2541" fmla="*/ 292602 h 830409"/>
              <a:gd name="connsiteX2542" fmla="*/ 246249 w 707644"/>
              <a:gd name="connsiteY2542" fmla="*/ 288612 h 830409"/>
              <a:gd name="connsiteX2543" fmla="*/ 230317 w 707644"/>
              <a:gd name="connsiteY2543" fmla="*/ 267384 h 830409"/>
              <a:gd name="connsiteX2544" fmla="*/ 175486 w 707644"/>
              <a:gd name="connsiteY2544" fmla="*/ 302400 h 830409"/>
              <a:gd name="connsiteX2545" fmla="*/ 176491 w 707644"/>
              <a:gd name="connsiteY2545" fmla="*/ 303425 h 830409"/>
              <a:gd name="connsiteX2546" fmla="*/ 175639 w 707644"/>
              <a:gd name="connsiteY2546" fmla="*/ 302704 h 830409"/>
              <a:gd name="connsiteX2547" fmla="*/ 252936 w 707644"/>
              <a:gd name="connsiteY2547" fmla="*/ 136062 h 830409"/>
              <a:gd name="connsiteX2548" fmla="*/ 264863 w 707644"/>
              <a:gd name="connsiteY2548" fmla="*/ 153587 h 830409"/>
              <a:gd name="connsiteX2549" fmla="*/ 271853 w 707644"/>
              <a:gd name="connsiteY2549" fmla="*/ 164862 h 830409"/>
              <a:gd name="connsiteX2550" fmla="*/ 256321 w 707644"/>
              <a:gd name="connsiteY2550" fmla="*/ 147383 h 830409"/>
              <a:gd name="connsiteX2551" fmla="*/ 175540 w 707644"/>
              <a:gd name="connsiteY2551" fmla="*/ 296270 h 830409"/>
              <a:gd name="connsiteX2552" fmla="*/ 191415 w 707644"/>
              <a:gd name="connsiteY2552" fmla="*/ 316491 h 830409"/>
              <a:gd name="connsiteX2553" fmla="*/ 191657 w 707644"/>
              <a:gd name="connsiteY2553" fmla="*/ 316932 h 830409"/>
              <a:gd name="connsiteX2554" fmla="*/ 182905 w 707644"/>
              <a:gd name="connsiteY2554" fmla="*/ 308901 h 830409"/>
              <a:gd name="connsiteX2555" fmla="*/ 287558 w 707644"/>
              <a:gd name="connsiteY2555" fmla="*/ 59492 h 830409"/>
              <a:gd name="connsiteX2556" fmla="*/ 296315 w 707644"/>
              <a:gd name="connsiteY2556" fmla="*/ 68148 h 830409"/>
              <a:gd name="connsiteX2557" fmla="*/ 299298 w 707644"/>
              <a:gd name="connsiteY2557" fmla="*/ 78549 h 830409"/>
              <a:gd name="connsiteX2558" fmla="*/ 156759 w 707644"/>
              <a:gd name="connsiteY2558" fmla="*/ 329254 h 830409"/>
              <a:gd name="connsiteX2559" fmla="*/ 175493 w 707644"/>
              <a:gd name="connsiteY2559" fmla="*/ 354394 h 830409"/>
              <a:gd name="connsiteX2560" fmla="*/ 201937 w 707644"/>
              <a:gd name="connsiteY2560" fmla="*/ 394817 h 830409"/>
              <a:gd name="connsiteX2561" fmla="*/ 200873 w 707644"/>
              <a:gd name="connsiteY2561" fmla="*/ 393834 h 830409"/>
              <a:gd name="connsiteX2562" fmla="*/ 170102 w 707644"/>
              <a:gd name="connsiteY2562" fmla="*/ 351108 h 830409"/>
              <a:gd name="connsiteX2563" fmla="*/ 218971 w 707644"/>
              <a:gd name="connsiteY2563" fmla="*/ 199393 h 830409"/>
              <a:gd name="connsiteX2564" fmla="*/ 239802 w 707644"/>
              <a:gd name="connsiteY2564" fmla="*/ 216740 h 830409"/>
              <a:gd name="connsiteX2565" fmla="*/ 229343 w 707644"/>
              <a:gd name="connsiteY2565" fmla="*/ 214388 h 830409"/>
              <a:gd name="connsiteX2566" fmla="*/ 195880 w 707644"/>
              <a:gd name="connsiteY2566" fmla="*/ 240624 h 830409"/>
              <a:gd name="connsiteX2567" fmla="*/ 224010 w 707644"/>
              <a:gd name="connsiteY2567" fmla="*/ 260761 h 830409"/>
              <a:gd name="connsiteX2568" fmla="*/ 248784 w 707644"/>
              <a:gd name="connsiteY2568" fmla="*/ 292602 h 830409"/>
              <a:gd name="connsiteX2569" fmla="*/ 249638 w 707644"/>
              <a:gd name="connsiteY2569" fmla="*/ 293947 h 830409"/>
              <a:gd name="connsiteX2570" fmla="*/ 243774 w 707644"/>
              <a:gd name="connsiteY2570" fmla="*/ 292801 h 830409"/>
              <a:gd name="connsiteX2571" fmla="*/ 228478 w 707644"/>
              <a:gd name="connsiteY2571" fmla="*/ 273469 h 830409"/>
              <a:gd name="connsiteX2572" fmla="*/ 115675 w 707644"/>
              <a:gd name="connsiteY2572" fmla="*/ 404047 h 830409"/>
              <a:gd name="connsiteX2573" fmla="*/ 134615 w 707644"/>
              <a:gd name="connsiteY2573" fmla="*/ 422891 h 830409"/>
              <a:gd name="connsiteX2574" fmla="*/ 160514 w 707644"/>
              <a:gd name="connsiteY2574" fmla="*/ 443331 h 830409"/>
              <a:gd name="connsiteX2575" fmla="*/ 199386 w 707644"/>
              <a:gd name="connsiteY2575" fmla="*/ 501189 h 830409"/>
              <a:gd name="connsiteX2576" fmla="*/ 237467 w 707644"/>
              <a:gd name="connsiteY2576" fmla="*/ 563021 h 830409"/>
              <a:gd name="connsiteX2577" fmla="*/ 262329 w 707644"/>
              <a:gd name="connsiteY2577" fmla="*/ 612235 h 830409"/>
              <a:gd name="connsiteX2578" fmla="*/ 133022 w 707644"/>
              <a:gd name="connsiteY2578" fmla="*/ 428398 h 830409"/>
              <a:gd name="connsiteX2579" fmla="*/ 208321 w 707644"/>
              <a:gd name="connsiteY2579" fmla="*/ 208625 h 830409"/>
              <a:gd name="connsiteX2580" fmla="*/ 216078 w 707644"/>
              <a:gd name="connsiteY2580" fmla="*/ 211404 h 830409"/>
              <a:gd name="connsiteX2581" fmla="*/ 229343 w 707644"/>
              <a:gd name="connsiteY2581" fmla="*/ 214388 h 830409"/>
              <a:gd name="connsiteX2582" fmla="*/ 251133 w 707644"/>
              <a:gd name="connsiteY2582" fmla="*/ 245890 h 830409"/>
              <a:gd name="connsiteX2583" fmla="*/ 235474 w 707644"/>
              <a:gd name="connsiteY2583" fmla="*/ 235138 h 830409"/>
              <a:gd name="connsiteX2584" fmla="*/ 214727 w 707644"/>
              <a:gd name="connsiteY2584" fmla="*/ 214050 h 830409"/>
              <a:gd name="connsiteX2585" fmla="*/ 208634 w 707644"/>
              <a:gd name="connsiteY2585" fmla="*/ 209110 h 830409"/>
              <a:gd name="connsiteX2586" fmla="*/ 224270 w 707644"/>
              <a:gd name="connsiteY2586" fmla="*/ 174457 h 830409"/>
              <a:gd name="connsiteX2587" fmla="*/ 230305 w 707644"/>
              <a:gd name="connsiteY2587" fmla="*/ 177449 h 830409"/>
              <a:gd name="connsiteX2588" fmla="*/ 230535 w 707644"/>
              <a:gd name="connsiteY2588" fmla="*/ 177919 h 830409"/>
              <a:gd name="connsiteX2589" fmla="*/ 233312 w 707644"/>
              <a:gd name="connsiteY2589" fmla="*/ 185648 h 830409"/>
              <a:gd name="connsiteX2590" fmla="*/ 226084 w 707644"/>
              <a:gd name="connsiteY2590" fmla="*/ 168816 h 830409"/>
              <a:gd name="connsiteX2591" fmla="*/ 234417 w 707644"/>
              <a:gd name="connsiteY2591" fmla="*/ 176385 h 830409"/>
              <a:gd name="connsiteX2592" fmla="*/ 236911 w 707644"/>
              <a:gd name="connsiteY2592" fmla="*/ 180725 h 830409"/>
              <a:gd name="connsiteX2593" fmla="*/ 230305 w 707644"/>
              <a:gd name="connsiteY2593" fmla="*/ 177449 h 830409"/>
              <a:gd name="connsiteX2594" fmla="*/ 56885 w 707644"/>
              <a:gd name="connsiteY2594" fmla="*/ 519021 h 830409"/>
              <a:gd name="connsiteX2595" fmla="*/ 57818 w 707644"/>
              <a:gd name="connsiteY2595" fmla="*/ 519092 h 830409"/>
              <a:gd name="connsiteX2596" fmla="*/ 86591 w 707644"/>
              <a:gd name="connsiteY2596" fmla="*/ 536242 h 830409"/>
              <a:gd name="connsiteX2597" fmla="*/ 103128 w 707644"/>
              <a:gd name="connsiteY2597" fmla="*/ 548560 h 830409"/>
              <a:gd name="connsiteX2598" fmla="*/ 109693 w 707644"/>
              <a:gd name="connsiteY2598" fmla="*/ 565108 h 830409"/>
              <a:gd name="connsiteX2599" fmla="*/ 135003 w 707644"/>
              <a:gd name="connsiteY2599" fmla="*/ 620250 h 830409"/>
              <a:gd name="connsiteX2600" fmla="*/ 116952 w 707644"/>
              <a:gd name="connsiteY2600" fmla="*/ 595336 h 830409"/>
              <a:gd name="connsiteX2601" fmla="*/ 59171 w 707644"/>
              <a:gd name="connsiteY2601" fmla="*/ 523240 h 830409"/>
              <a:gd name="connsiteX2602" fmla="*/ 292994 w 707644"/>
              <a:gd name="connsiteY2602" fmla="*/ 18956 h 830409"/>
              <a:gd name="connsiteX2603" fmla="*/ 294833 w 707644"/>
              <a:gd name="connsiteY2603" fmla="*/ 18488 h 830409"/>
              <a:gd name="connsiteX2604" fmla="*/ 322891 w 707644"/>
              <a:gd name="connsiteY2604" fmla="*/ 54653 h 830409"/>
              <a:gd name="connsiteX2605" fmla="*/ 326172 w 707644"/>
              <a:gd name="connsiteY2605" fmla="*/ 59283 h 830409"/>
              <a:gd name="connsiteX2606" fmla="*/ 309836 w 707644"/>
              <a:gd name="connsiteY2606" fmla="*/ 37825 h 830409"/>
              <a:gd name="connsiteX2607" fmla="*/ 51676 w 707644"/>
              <a:gd name="connsiteY2607" fmla="*/ 518624 h 830409"/>
              <a:gd name="connsiteX2608" fmla="*/ 55718 w 707644"/>
              <a:gd name="connsiteY2608" fmla="*/ 518932 h 830409"/>
              <a:gd name="connsiteX2609" fmla="*/ 59171 w 707644"/>
              <a:gd name="connsiteY2609" fmla="*/ 523240 h 830409"/>
              <a:gd name="connsiteX2610" fmla="*/ 70479 w 707644"/>
              <a:gd name="connsiteY2610" fmla="*/ 544113 h 830409"/>
              <a:gd name="connsiteX2611" fmla="*/ 235262 w 707644"/>
              <a:gd name="connsiteY2611" fmla="*/ 122970 h 830409"/>
              <a:gd name="connsiteX2612" fmla="*/ 243220 w 707644"/>
              <a:gd name="connsiteY2612" fmla="*/ 132639 h 830409"/>
              <a:gd name="connsiteX2613" fmla="*/ 256321 w 707644"/>
              <a:gd name="connsiteY2613" fmla="*/ 147383 h 830409"/>
              <a:gd name="connsiteX2614" fmla="*/ 260743 w 707644"/>
              <a:gd name="connsiteY2614" fmla="*/ 162175 h 830409"/>
              <a:gd name="connsiteX2615" fmla="*/ 263821 w 707644"/>
              <a:gd name="connsiteY2615" fmla="*/ 175708 h 830409"/>
              <a:gd name="connsiteX2616" fmla="*/ 252155 w 707644"/>
              <a:gd name="connsiteY2616" fmla="*/ 158055 h 830409"/>
              <a:gd name="connsiteX2617" fmla="*/ 283566 w 707644"/>
              <a:gd name="connsiteY2617" fmla="*/ 21357 h 830409"/>
              <a:gd name="connsiteX2618" fmla="*/ 289894 w 707644"/>
              <a:gd name="connsiteY2618" fmla="*/ 19746 h 830409"/>
              <a:gd name="connsiteX2619" fmla="*/ 305716 w 707644"/>
              <a:gd name="connsiteY2619" fmla="*/ 46413 h 830409"/>
              <a:gd name="connsiteX2620" fmla="*/ 347481 w 707644"/>
              <a:gd name="connsiteY2620" fmla="*/ 103748 h 830409"/>
              <a:gd name="connsiteX2621" fmla="*/ 364502 w 707644"/>
              <a:gd name="connsiteY2621" fmla="*/ 123365 h 830409"/>
              <a:gd name="connsiteX2622" fmla="*/ 354366 w 707644"/>
              <a:gd name="connsiteY2622" fmla="*/ 116758 h 830409"/>
              <a:gd name="connsiteX2623" fmla="*/ 342055 w 707644"/>
              <a:gd name="connsiteY2623" fmla="*/ 108909 h 830409"/>
              <a:gd name="connsiteX2624" fmla="*/ 284843 w 707644"/>
              <a:gd name="connsiteY2624" fmla="*/ 28154 h 830409"/>
              <a:gd name="connsiteX2625" fmla="*/ 284072 w 707644"/>
              <a:gd name="connsiteY2625" fmla="*/ 25465 h 830409"/>
              <a:gd name="connsiteX2626" fmla="*/ 195808 w 707644"/>
              <a:gd name="connsiteY2626" fmla="*/ 204142 h 830409"/>
              <a:gd name="connsiteX2627" fmla="*/ 207809 w 707644"/>
              <a:gd name="connsiteY2627" fmla="*/ 208441 h 830409"/>
              <a:gd name="connsiteX2628" fmla="*/ 208634 w 707644"/>
              <a:gd name="connsiteY2628" fmla="*/ 209110 h 830409"/>
              <a:gd name="connsiteX2629" fmla="*/ 214004 w 707644"/>
              <a:gd name="connsiteY2629" fmla="*/ 217443 h 830409"/>
              <a:gd name="connsiteX2630" fmla="*/ 215724 w 707644"/>
              <a:gd name="connsiteY2630" fmla="*/ 220366 h 830409"/>
              <a:gd name="connsiteX2631" fmla="*/ 197975 w 707644"/>
              <a:gd name="connsiteY2631" fmla="*/ 206884 h 830409"/>
              <a:gd name="connsiteX2632" fmla="*/ 263194 w 707644"/>
              <a:gd name="connsiteY2632" fmla="*/ 63522 h 830409"/>
              <a:gd name="connsiteX2633" fmla="*/ 271707 w 707644"/>
              <a:gd name="connsiteY2633" fmla="*/ 68010 h 830409"/>
              <a:gd name="connsiteX2634" fmla="*/ 275547 w 707644"/>
              <a:gd name="connsiteY2634" fmla="*/ 70070 h 830409"/>
              <a:gd name="connsiteX2635" fmla="*/ 309370 w 707644"/>
              <a:gd name="connsiteY2635" fmla="*/ 113666 h 830409"/>
              <a:gd name="connsiteX2636" fmla="*/ 310146 w 707644"/>
              <a:gd name="connsiteY2636" fmla="*/ 116372 h 830409"/>
              <a:gd name="connsiteX2637" fmla="*/ 293781 w 707644"/>
              <a:gd name="connsiteY2637" fmla="*/ 98164 h 830409"/>
              <a:gd name="connsiteX2638" fmla="*/ 267341 w 707644"/>
              <a:gd name="connsiteY2638" fmla="*/ 67482 h 830409"/>
              <a:gd name="connsiteX2639" fmla="*/ 126634 w 707644"/>
              <a:gd name="connsiteY2639" fmla="*/ 342563 h 830409"/>
              <a:gd name="connsiteX2640" fmla="*/ 136099 w 707644"/>
              <a:gd name="connsiteY2640" fmla="*/ 355923 h 830409"/>
              <a:gd name="connsiteX2641" fmla="*/ 175887 w 707644"/>
              <a:gd name="connsiteY2641" fmla="*/ 419847 h 830409"/>
              <a:gd name="connsiteX2642" fmla="*/ 145034 w 707644"/>
              <a:gd name="connsiteY2642" fmla="*/ 381339 h 830409"/>
              <a:gd name="connsiteX2643" fmla="*/ 128946 w 707644"/>
              <a:gd name="connsiteY2643" fmla="*/ 347894 h 830409"/>
              <a:gd name="connsiteX2644" fmla="*/ 180542 w 707644"/>
              <a:gd name="connsiteY2644" fmla="*/ 229644 h 830409"/>
              <a:gd name="connsiteX2645" fmla="*/ 186966 w 707644"/>
              <a:gd name="connsiteY2645" fmla="*/ 234243 h 830409"/>
              <a:gd name="connsiteX2646" fmla="*/ 214889 w 707644"/>
              <a:gd name="connsiteY2646" fmla="*/ 276920 h 830409"/>
              <a:gd name="connsiteX2647" fmla="*/ 222366 w 707644"/>
              <a:gd name="connsiteY2647" fmla="*/ 288619 h 830409"/>
              <a:gd name="connsiteX2648" fmla="*/ 212756 w 707644"/>
              <a:gd name="connsiteY2648" fmla="*/ 286741 h 830409"/>
              <a:gd name="connsiteX2649" fmla="*/ 252951 w 707644"/>
              <a:gd name="connsiteY2649" fmla="*/ 75690 h 830409"/>
              <a:gd name="connsiteX2650" fmla="*/ 259352 w 707644"/>
              <a:gd name="connsiteY2650" fmla="*/ 76992 h 830409"/>
              <a:gd name="connsiteX2651" fmla="*/ 302987 w 707644"/>
              <a:gd name="connsiteY2651" fmla="*/ 140184 h 830409"/>
              <a:gd name="connsiteX2652" fmla="*/ 321232 w 707644"/>
              <a:gd name="connsiteY2652" fmla="*/ 161383 h 830409"/>
              <a:gd name="connsiteX2653" fmla="*/ 323678 w 707644"/>
              <a:gd name="connsiteY2653" fmla="*/ 172718 h 830409"/>
              <a:gd name="connsiteX2654" fmla="*/ 263820 w 707644"/>
              <a:gd name="connsiteY2654" fmla="*/ 89700 h 830409"/>
              <a:gd name="connsiteX2655" fmla="*/ 180793 w 707644"/>
              <a:gd name="connsiteY2655" fmla="*/ 225422 h 830409"/>
              <a:gd name="connsiteX2656" fmla="*/ 195880 w 707644"/>
              <a:gd name="connsiteY2656" fmla="*/ 240624 h 830409"/>
              <a:gd name="connsiteX2657" fmla="*/ 186966 w 707644"/>
              <a:gd name="connsiteY2657" fmla="*/ 234243 h 830409"/>
              <a:gd name="connsiteX2658" fmla="*/ 185251 w 707644"/>
              <a:gd name="connsiteY2658" fmla="*/ 231622 h 830409"/>
              <a:gd name="connsiteX2659" fmla="*/ 240883 w 707644"/>
              <a:gd name="connsiteY2659" fmla="*/ 95744 h 830409"/>
              <a:gd name="connsiteX2660" fmla="*/ 246992 w 707644"/>
              <a:gd name="connsiteY2660" fmla="*/ 102756 h 830409"/>
              <a:gd name="connsiteX2661" fmla="*/ 278057 w 707644"/>
              <a:gd name="connsiteY2661" fmla="*/ 150503 h 830409"/>
              <a:gd name="connsiteX2662" fmla="*/ 282449 w 707644"/>
              <a:gd name="connsiteY2662" fmla="*/ 162995 h 830409"/>
              <a:gd name="connsiteX2663" fmla="*/ 263042 w 707644"/>
              <a:gd name="connsiteY2663" fmla="*/ 137867 h 830409"/>
              <a:gd name="connsiteX2664" fmla="*/ 248407 w 707644"/>
              <a:gd name="connsiteY2664" fmla="*/ 120910 h 830409"/>
              <a:gd name="connsiteX2665" fmla="*/ 78117 w 707644"/>
              <a:gd name="connsiteY2665" fmla="*/ 433544 h 830409"/>
              <a:gd name="connsiteX2666" fmla="*/ 112422 w 707644"/>
              <a:gd name="connsiteY2666" fmla="*/ 471337 h 830409"/>
              <a:gd name="connsiteX2667" fmla="*/ 164459 w 707644"/>
              <a:gd name="connsiteY2667" fmla="*/ 544211 h 830409"/>
              <a:gd name="connsiteX2668" fmla="*/ 144868 w 707644"/>
              <a:gd name="connsiteY2668" fmla="*/ 530531 h 830409"/>
              <a:gd name="connsiteX2669" fmla="*/ 102628 w 707644"/>
              <a:gd name="connsiteY2669" fmla="*/ 478545 h 830409"/>
              <a:gd name="connsiteX2670" fmla="*/ 34828 w 707644"/>
              <a:gd name="connsiteY2670" fmla="*/ 517709 h 830409"/>
              <a:gd name="connsiteX2671" fmla="*/ 36856 w 707644"/>
              <a:gd name="connsiteY2671" fmla="*/ 517494 h 830409"/>
              <a:gd name="connsiteX2672" fmla="*/ 46498 w 707644"/>
              <a:gd name="connsiteY2672" fmla="*/ 518229 h 830409"/>
              <a:gd name="connsiteX2673" fmla="*/ 48483 w 707644"/>
              <a:gd name="connsiteY2673" fmla="*/ 521157 h 830409"/>
              <a:gd name="connsiteX2674" fmla="*/ 85317 w 707644"/>
              <a:gd name="connsiteY2674" fmla="*/ 568818 h 830409"/>
              <a:gd name="connsiteX2675" fmla="*/ 91911 w 707644"/>
              <a:gd name="connsiteY2675" fmla="*/ 577775 h 830409"/>
              <a:gd name="connsiteX2676" fmla="*/ 36522 w 707644"/>
              <a:gd name="connsiteY2676" fmla="*/ 519440 h 830409"/>
              <a:gd name="connsiteX2677" fmla="*/ 21054 w 707644"/>
              <a:gd name="connsiteY2677" fmla="*/ 545578 h 830409"/>
              <a:gd name="connsiteX2678" fmla="*/ 36893 w 707644"/>
              <a:gd name="connsiteY2678" fmla="*/ 568043 h 830409"/>
              <a:gd name="connsiteX2679" fmla="*/ 55089 w 707644"/>
              <a:gd name="connsiteY2679" fmla="*/ 612863 h 830409"/>
              <a:gd name="connsiteX2680" fmla="*/ 75941 w 707644"/>
              <a:gd name="connsiteY2680" fmla="*/ 654349 h 830409"/>
              <a:gd name="connsiteX2681" fmla="*/ 74898 w 707644"/>
              <a:gd name="connsiteY2681" fmla="*/ 652932 h 830409"/>
              <a:gd name="connsiteX2682" fmla="*/ 53728 w 707644"/>
              <a:gd name="connsiteY2682" fmla="*/ 619988 h 830409"/>
              <a:gd name="connsiteX2683" fmla="*/ 30302 w 707644"/>
              <a:gd name="connsiteY2683" fmla="*/ 574216 h 830409"/>
              <a:gd name="connsiteX2684" fmla="*/ 267788 w 707644"/>
              <a:gd name="connsiteY2684" fmla="*/ 27401 h 830409"/>
              <a:gd name="connsiteX2685" fmla="*/ 278850 w 707644"/>
              <a:gd name="connsiteY2685" fmla="*/ 22557 h 830409"/>
              <a:gd name="connsiteX2686" fmla="*/ 280568 w 707644"/>
              <a:gd name="connsiteY2686" fmla="*/ 22120 h 830409"/>
              <a:gd name="connsiteX2687" fmla="*/ 284843 w 707644"/>
              <a:gd name="connsiteY2687" fmla="*/ 28154 h 830409"/>
              <a:gd name="connsiteX2688" fmla="*/ 294150 w 707644"/>
              <a:gd name="connsiteY2688" fmla="*/ 60600 h 830409"/>
              <a:gd name="connsiteX2689" fmla="*/ 288791 w 707644"/>
              <a:gd name="connsiteY2689" fmla="*/ 54259 h 830409"/>
              <a:gd name="connsiteX2690" fmla="*/ 273213 w 707644"/>
              <a:gd name="connsiteY2690" fmla="*/ 36208 h 830409"/>
              <a:gd name="connsiteX2691" fmla="*/ 120077 w 707644"/>
              <a:gd name="connsiteY2691" fmla="*/ 333308 h 830409"/>
              <a:gd name="connsiteX2692" fmla="*/ 124337 w 707644"/>
              <a:gd name="connsiteY2692" fmla="*/ 337268 h 830409"/>
              <a:gd name="connsiteX2693" fmla="*/ 126634 w 707644"/>
              <a:gd name="connsiteY2693" fmla="*/ 342563 h 830409"/>
              <a:gd name="connsiteX2694" fmla="*/ 247034 w 707644"/>
              <a:gd name="connsiteY2694" fmla="*/ 68064 h 830409"/>
              <a:gd name="connsiteX2695" fmla="*/ 252951 w 707644"/>
              <a:gd name="connsiteY2695" fmla="*/ 75690 h 830409"/>
              <a:gd name="connsiteX2696" fmla="*/ 248230 w 707644"/>
              <a:gd name="connsiteY2696" fmla="*/ 74730 h 830409"/>
              <a:gd name="connsiteX2697" fmla="*/ 247475 w 707644"/>
              <a:gd name="connsiteY2697" fmla="*/ 72644 h 830409"/>
              <a:gd name="connsiteX2698" fmla="*/ 174197 w 707644"/>
              <a:gd name="connsiteY2698" fmla="*/ 218777 h 830409"/>
              <a:gd name="connsiteX2699" fmla="*/ 174691 w 707644"/>
              <a:gd name="connsiteY2699" fmla="*/ 219275 h 830409"/>
              <a:gd name="connsiteX2700" fmla="*/ 180542 w 707644"/>
              <a:gd name="connsiteY2700" fmla="*/ 229644 h 830409"/>
              <a:gd name="connsiteX2701" fmla="*/ 179299 w 707644"/>
              <a:gd name="connsiteY2701" fmla="*/ 228755 h 830409"/>
              <a:gd name="connsiteX2702" fmla="*/ 170800 w 707644"/>
              <a:gd name="connsiteY2702" fmla="*/ 222670 h 830409"/>
              <a:gd name="connsiteX2703" fmla="*/ 179299 w 707644"/>
              <a:gd name="connsiteY2703" fmla="*/ 228755 h 830409"/>
              <a:gd name="connsiteX2704" fmla="*/ 208637 w 707644"/>
              <a:gd name="connsiteY2704" fmla="*/ 286130 h 830409"/>
              <a:gd name="connsiteX2705" fmla="*/ 215519 w 707644"/>
              <a:gd name="connsiteY2705" fmla="*/ 299767 h 830409"/>
              <a:gd name="connsiteX2706" fmla="*/ 204799 w 707644"/>
              <a:gd name="connsiteY2706" fmla="*/ 286961 h 830409"/>
              <a:gd name="connsiteX2707" fmla="*/ 197318 w 707644"/>
              <a:gd name="connsiteY2707" fmla="*/ 273042 h 830409"/>
              <a:gd name="connsiteX2708" fmla="*/ 177566 w 707644"/>
              <a:gd name="connsiteY2708" fmla="*/ 235959 h 830409"/>
              <a:gd name="connsiteX2709" fmla="*/ 171665 w 707644"/>
              <a:gd name="connsiteY2709" fmla="*/ 224751 h 830409"/>
              <a:gd name="connsiteX2710" fmla="*/ 152516 w 707644"/>
              <a:gd name="connsiteY2710" fmla="*/ 259508 h 830409"/>
              <a:gd name="connsiteX2711" fmla="*/ 173227 w 707644"/>
              <a:gd name="connsiteY2711" fmla="*/ 292304 h 830409"/>
              <a:gd name="connsiteX2712" fmla="*/ 175540 w 707644"/>
              <a:gd name="connsiteY2712" fmla="*/ 296270 h 830409"/>
              <a:gd name="connsiteX2713" fmla="*/ 165208 w 707644"/>
              <a:gd name="connsiteY2713" fmla="*/ 283111 h 830409"/>
              <a:gd name="connsiteX2714" fmla="*/ 228899 w 707644"/>
              <a:gd name="connsiteY2714" fmla="*/ 98307 h 830409"/>
              <a:gd name="connsiteX2715" fmla="*/ 248407 w 707644"/>
              <a:gd name="connsiteY2715" fmla="*/ 120910 h 830409"/>
              <a:gd name="connsiteX2716" fmla="*/ 252936 w 707644"/>
              <a:gd name="connsiteY2716" fmla="*/ 136062 h 830409"/>
              <a:gd name="connsiteX2717" fmla="*/ 239513 w 707644"/>
              <a:gd name="connsiteY2717" fmla="*/ 116337 h 830409"/>
              <a:gd name="connsiteX2718" fmla="*/ 258990 w 707644"/>
              <a:gd name="connsiteY2718" fmla="*/ 31253 h 830409"/>
              <a:gd name="connsiteX2719" fmla="*/ 266210 w 707644"/>
              <a:gd name="connsiteY2719" fmla="*/ 28092 h 830409"/>
              <a:gd name="connsiteX2720" fmla="*/ 273213 w 707644"/>
              <a:gd name="connsiteY2720" fmla="*/ 36208 h 830409"/>
              <a:gd name="connsiteX2721" fmla="*/ 287558 w 707644"/>
              <a:gd name="connsiteY2721" fmla="*/ 59492 h 830409"/>
              <a:gd name="connsiteX2722" fmla="*/ 238662 w 707644"/>
              <a:gd name="connsiteY2722" fmla="*/ 72784 h 830409"/>
              <a:gd name="connsiteX2723" fmla="*/ 248230 w 707644"/>
              <a:gd name="connsiteY2723" fmla="*/ 74730 h 830409"/>
              <a:gd name="connsiteX2724" fmla="*/ 252698 w 707644"/>
              <a:gd name="connsiteY2724" fmla="*/ 87086 h 830409"/>
              <a:gd name="connsiteX2725" fmla="*/ 264168 w 707644"/>
              <a:gd name="connsiteY2725" fmla="*/ 110996 h 830409"/>
              <a:gd name="connsiteX2726" fmla="*/ 290279 w 707644"/>
              <a:gd name="connsiteY2726" fmla="*/ 144652 h 830409"/>
              <a:gd name="connsiteX2727" fmla="*/ 319987 w 707644"/>
              <a:gd name="connsiteY2727" fmla="*/ 194725 h 830409"/>
              <a:gd name="connsiteX2728" fmla="*/ 297301 w 707644"/>
              <a:gd name="connsiteY2728" fmla="*/ 180080 h 830409"/>
              <a:gd name="connsiteX2729" fmla="*/ 278057 w 707644"/>
              <a:gd name="connsiteY2729" fmla="*/ 150503 h 830409"/>
              <a:gd name="connsiteX2730" fmla="*/ 268635 w 707644"/>
              <a:gd name="connsiteY2730" fmla="*/ 123704 h 830409"/>
              <a:gd name="connsiteX2731" fmla="*/ 251770 w 707644"/>
              <a:gd name="connsiteY2731" fmla="*/ 93848 h 830409"/>
              <a:gd name="connsiteX2732" fmla="*/ 134048 w 707644"/>
              <a:gd name="connsiteY2732" fmla="*/ 290146 h 830409"/>
              <a:gd name="connsiteX2733" fmla="*/ 137978 w 707644"/>
              <a:gd name="connsiteY2733" fmla="*/ 292601 h 830409"/>
              <a:gd name="connsiteX2734" fmla="*/ 172671 w 707644"/>
              <a:gd name="connsiteY2734" fmla="*/ 314518 h 830409"/>
              <a:gd name="connsiteX2735" fmla="*/ 182462 w 707644"/>
              <a:gd name="connsiteY2735" fmla="*/ 325344 h 830409"/>
              <a:gd name="connsiteX2736" fmla="*/ 193687 w 707644"/>
              <a:gd name="connsiteY2736" fmla="*/ 339668 h 830409"/>
              <a:gd name="connsiteX2737" fmla="*/ 195289 w 707644"/>
              <a:gd name="connsiteY2737" fmla="*/ 341717 h 830409"/>
              <a:gd name="connsiteX2738" fmla="*/ 195518 w 707644"/>
              <a:gd name="connsiteY2738" fmla="*/ 342172 h 830409"/>
              <a:gd name="connsiteX2739" fmla="*/ 300311 w 707644"/>
              <a:gd name="connsiteY2739" fmla="*/ 498091 h 830409"/>
              <a:gd name="connsiteX2740" fmla="*/ 301654 w 707644"/>
              <a:gd name="connsiteY2740" fmla="*/ 499463 h 830409"/>
              <a:gd name="connsiteX2741" fmla="*/ 305979 w 707644"/>
              <a:gd name="connsiteY2741" fmla="*/ 511990 h 830409"/>
              <a:gd name="connsiteX2742" fmla="*/ 304779 w 707644"/>
              <a:gd name="connsiteY2742" fmla="*/ 510799 h 830409"/>
              <a:gd name="connsiteX2743" fmla="*/ 256982 w 707644"/>
              <a:gd name="connsiteY2743" fmla="*/ 456236 h 830409"/>
              <a:gd name="connsiteX2744" fmla="*/ 222507 w 707644"/>
              <a:gd name="connsiteY2744" fmla="*/ 416752 h 830409"/>
              <a:gd name="connsiteX2745" fmla="*/ 196214 w 707644"/>
              <a:gd name="connsiteY2745" fmla="*/ 384763 h 830409"/>
              <a:gd name="connsiteX2746" fmla="*/ 160543 w 707644"/>
              <a:gd name="connsiteY2746" fmla="*/ 330919 h 830409"/>
              <a:gd name="connsiteX2747" fmla="*/ 150045 w 707644"/>
              <a:gd name="connsiteY2747" fmla="*/ 255595 h 830409"/>
              <a:gd name="connsiteX2748" fmla="*/ 151536 w 707644"/>
              <a:gd name="connsiteY2748" fmla="*/ 257685 h 830409"/>
              <a:gd name="connsiteX2749" fmla="*/ 152516 w 707644"/>
              <a:gd name="connsiteY2749" fmla="*/ 259508 h 830409"/>
              <a:gd name="connsiteX2750" fmla="*/ 151988 w 707644"/>
              <a:gd name="connsiteY2750" fmla="*/ 248715 h 830409"/>
              <a:gd name="connsiteX2751" fmla="*/ 153285 w 707644"/>
              <a:gd name="connsiteY2751" fmla="*/ 249665 h 830409"/>
              <a:gd name="connsiteX2752" fmla="*/ 158591 w 707644"/>
              <a:gd name="connsiteY2752" fmla="*/ 254168 h 830409"/>
              <a:gd name="connsiteX2753" fmla="*/ 181491 w 707644"/>
              <a:gd name="connsiteY2753" fmla="*/ 293734 h 830409"/>
              <a:gd name="connsiteX2754" fmla="*/ 200568 w 707644"/>
              <a:gd name="connsiteY2754" fmla="*/ 325109 h 830409"/>
              <a:gd name="connsiteX2755" fmla="*/ 192032 w 707644"/>
              <a:gd name="connsiteY2755" fmla="*/ 317277 h 830409"/>
              <a:gd name="connsiteX2756" fmla="*/ 191415 w 707644"/>
              <a:gd name="connsiteY2756" fmla="*/ 316491 h 830409"/>
              <a:gd name="connsiteX2757" fmla="*/ 177647 w 707644"/>
              <a:gd name="connsiteY2757" fmla="*/ 291340 h 830409"/>
              <a:gd name="connsiteX2758" fmla="*/ 154175 w 707644"/>
              <a:gd name="connsiteY2758" fmla="*/ 252126 h 830409"/>
              <a:gd name="connsiteX2759" fmla="*/ 19032 w 707644"/>
              <a:gd name="connsiteY2759" fmla="*/ 524051 h 830409"/>
              <a:gd name="connsiteX2760" fmla="*/ 97680 w 707644"/>
              <a:gd name="connsiteY2760" fmla="*/ 612167 h 830409"/>
              <a:gd name="connsiteX2761" fmla="*/ 160278 w 707644"/>
              <a:gd name="connsiteY2761" fmla="*/ 706522 h 830409"/>
              <a:gd name="connsiteX2762" fmla="*/ 193449 w 707644"/>
              <a:gd name="connsiteY2762" fmla="*/ 765998 h 830409"/>
              <a:gd name="connsiteX2763" fmla="*/ 159637 w 707644"/>
              <a:gd name="connsiteY2763" fmla="*/ 742521 h 830409"/>
              <a:gd name="connsiteX2764" fmla="*/ 156111 w 707644"/>
              <a:gd name="connsiteY2764" fmla="*/ 736704 h 830409"/>
              <a:gd name="connsiteX2765" fmla="*/ 124487 w 707644"/>
              <a:gd name="connsiteY2765" fmla="*/ 688414 h 830409"/>
              <a:gd name="connsiteX2766" fmla="*/ 40737 w 707644"/>
              <a:gd name="connsiteY2766" fmla="*/ 573496 h 830409"/>
              <a:gd name="connsiteX2767" fmla="*/ 36893 w 707644"/>
              <a:gd name="connsiteY2767" fmla="*/ 568043 h 830409"/>
              <a:gd name="connsiteX2768" fmla="*/ 168562 w 707644"/>
              <a:gd name="connsiteY2768" fmla="*/ 208530 h 830409"/>
              <a:gd name="connsiteX2769" fmla="*/ 168867 w 707644"/>
              <a:gd name="connsiteY2769" fmla="*/ 208840 h 830409"/>
              <a:gd name="connsiteX2770" fmla="*/ 180793 w 707644"/>
              <a:gd name="connsiteY2770" fmla="*/ 225422 h 830409"/>
              <a:gd name="connsiteX2771" fmla="*/ 174691 w 707644"/>
              <a:gd name="connsiteY2771" fmla="*/ 219275 h 830409"/>
              <a:gd name="connsiteX2772" fmla="*/ 172136 w 707644"/>
              <a:gd name="connsiteY2772" fmla="*/ 214745 h 830409"/>
              <a:gd name="connsiteX2773" fmla="*/ 248870 w 707644"/>
              <a:gd name="connsiteY2773" fmla="*/ 35685 h 830409"/>
              <a:gd name="connsiteX2774" fmla="*/ 258742 w 707644"/>
              <a:gd name="connsiteY2774" fmla="*/ 31362 h 830409"/>
              <a:gd name="connsiteX2775" fmla="*/ 262762 w 707644"/>
              <a:gd name="connsiteY2775" fmla="*/ 37997 h 830409"/>
              <a:gd name="connsiteX2776" fmla="*/ 288581 w 707644"/>
              <a:gd name="connsiteY2776" fmla="*/ 77063 h 830409"/>
              <a:gd name="connsiteX2777" fmla="*/ 275547 w 707644"/>
              <a:gd name="connsiteY2777" fmla="*/ 70070 h 830409"/>
              <a:gd name="connsiteX2778" fmla="*/ 114107 w 707644"/>
              <a:gd name="connsiteY2778" fmla="*/ 313679 h 830409"/>
              <a:gd name="connsiteX2779" fmla="*/ 152222 w 707644"/>
              <a:gd name="connsiteY2779" fmla="*/ 348890 h 830409"/>
              <a:gd name="connsiteX2780" fmla="*/ 157207 w 707644"/>
              <a:gd name="connsiteY2780" fmla="*/ 355303 h 830409"/>
              <a:gd name="connsiteX2781" fmla="*/ 157394 w 707644"/>
              <a:gd name="connsiteY2781" fmla="*/ 355575 h 830409"/>
              <a:gd name="connsiteX2782" fmla="*/ 195981 w 707644"/>
              <a:gd name="connsiteY2782" fmla="*/ 405311 h 830409"/>
              <a:gd name="connsiteX2783" fmla="*/ 153274 w 707644"/>
              <a:gd name="connsiteY2783" fmla="*/ 364163 h 830409"/>
              <a:gd name="connsiteX2784" fmla="*/ 124337 w 707644"/>
              <a:gd name="connsiteY2784" fmla="*/ 337268 h 830409"/>
              <a:gd name="connsiteX2785" fmla="*/ 85267 w 707644"/>
              <a:gd name="connsiteY2785" fmla="*/ 373794 h 830409"/>
              <a:gd name="connsiteX2786" fmla="*/ 86660 w 707644"/>
              <a:gd name="connsiteY2786" fmla="*/ 375180 h 830409"/>
              <a:gd name="connsiteX2787" fmla="*/ 89152 w 707644"/>
              <a:gd name="connsiteY2787" fmla="*/ 377889 h 830409"/>
              <a:gd name="connsiteX2788" fmla="*/ 229671 w 707644"/>
              <a:gd name="connsiteY2788" fmla="*/ 587580 h 830409"/>
              <a:gd name="connsiteX2789" fmla="*/ 231343 w 707644"/>
              <a:gd name="connsiteY2789" fmla="*/ 590336 h 830409"/>
              <a:gd name="connsiteX2790" fmla="*/ 218721 w 707644"/>
              <a:gd name="connsiteY2790" fmla="*/ 582618 h 830409"/>
              <a:gd name="connsiteX2791" fmla="*/ 213212 w 707644"/>
              <a:gd name="connsiteY2791" fmla="*/ 578671 h 830409"/>
              <a:gd name="connsiteX2792" fmla="*/ 186938 w 707644"/>
              <a:gd name="connsiteY2792" fmla="*/ 541946 h 830409"/>
              <a:gd name="connsiteX2793" fmla="*/ 146773 w 707644"/>
              <a:gd name="connsiteY2793" fmla="*/ 487817 h 830409"/>
              <a:gd name="connsiteX2794" fmla="*/ 140245 w 707644"/>
              <a:gd name="connsiteY2794" fmla="*/ 479403 h 830409"/>
              <a:gd name="connsiteX2795" fmla="*/ 15227 w 707644"/>
              <a:gd name="connsiteY2795" fmla="*/ 519787 h 830409"/>
              <a:gd name="connsiteX2796" fmla="*/ 17215 w 707644"/>
              <a:gd name="connsiteY2796" fmla="*/ 519577 h 830409"/>
              <a:gd name="connsiteX2797" fmla="*/ 19032 w 707644"/>
              <a:gd name="connsiteY2797" fmla="*/ 524051 h 830409"/>
              <a:gd name="connsiteX2798" fmla="*/ 202931 w 707644"/>
              <a:gd name="connsiteY2798" fmla="*/ 121060 h 830409"/>
              <a:gd name="connsiteX2799" fmla="*/ 216519 w 707644"/>
              <a:gd name="connsiteY2799" fmla="*/ 132890 h 830409"/>
              <a:gd name="connsiteX2800" fmla="*/ 240699 w 707644"/>
              <a:gd name="connsiteY2800" fmla="*/ 155687 h 830409"/>
              <a:gd name="connsiteX2801" fmla="*/ 265580 w 707644"/>
              <a:gd name="connsiteY2801" fmla="*/ 183440 h 830409"/>
              <a:gd name="connsiteX2802" fmla="*/ 268528 w 707644"/>
              <a:gd name="connsiteY2802" fmla="*/ 196404 h 830409"/>
              <a:gd name="connsiteX2803" fmla="*/ 241731 w 707644"/>
              <a:gd name="connsiteY2803" fmla="*/ 183115 h 830409"/>
              <a:gd name="connsiteX2804" fmla="*/ 240024 w 707644"/>
              <a:gd name="connsiteY2804" fmla="*/ 181477 h 830409"/>
              <a:gd name="connsiteX2805" fmla="*/ 234417 w 707644"/>
              <a:gd name="connsiteY2805" fmla="*/ 176385 h 830409"/>
              <a:gd name="connsiteX2806" fmla="*/ 204748 w 707644"/>
              <a:gd name="connsiteY2806" fmla="*/ 124747 h 830409"/>
              <a:gd name="connsiteX2807" fmla="*/ 82754 w 707644"/>
              <a:gd name="connsiteY2807" fmla="*/ 370933 h 830409"/>
              <a:gd name="connsiteX2808" fmla="*/ 84968 w 707644"/>
              <a:gd name="connsiteY2808" fmla="*/ 373341 h 830409"/>
              <a:gd name="connsiteX2809" fmla="*/ 85267 w 707644"/>
              <a:gd name="connsiteY2809" fmla="*/ 373794 h 830409"/>
              <a:gd name="connsiteX2810" fmla="*/ 161813 w 707644"/>
              <a:gd name="connsiteY2810" fmla="*/ 205947 h 830409"/>
              <a:gd name="connsiteX2811" fmla="*/ 165507 w 707644"/>
              <a:gd name="connsiteY2811" fmla="*/ 209950 h 830409"/>
              <a:gd name="connsiteX2812" fmla="*/ 170800 w 707644"/>
              <a:gd name="connsiteY2812" fmla="*/ 222670 h 830409"/>
              <a:gd name="connsiteX2813" fmla="*/ 170431 w 707644"/>
              <a:gd name="connsiteY2813" fmla="*/ 222406 h 830409"/>
              <a:gd name="connsiteX2814" fmla="*/ 164636 w 707644"/>
              <a:gd name="connsiteY2814" fmla="*/ 211399 h 830409"/>
              <a:gd name="connsiteX2815" fmla="*/ 162246 w 707644"/>
              <a:gd name="connsiteY2815" fmla="*/ 202116 h 830409"/>
              <a:gd name="connsiteX2816" fmla="*/ 168060 w 707644"/>
              <a:gd name="connsiteY2816" fmla="*/ 208020 h 830409"/>
              <a:gd name="connsiteX2817" fmla="*/ 172136 w 707644"/>
              <a:gd name="connsiteY2817" fmla="*/ 214745 h 830409"/>
              <a:gd name="connsiteX2818" fmla="*/ 174197 w 707644"/>
              <a:gd name="connsiteY2818" fmla="*/ 218777 h 830409"/>
              <a:gd name="connsiteX2819" fmla="*/ 166427 w 707644"/>
              <a:gd name="connsiteY2819" fmla="*/ 210948 h 830409"/>
              <a:gd name="connsiteX2820" fmla="*/ 165507 w 707644"/>
              <a:gd name="connsiteY2820" fmla="*/ 209950 h 830409"/>
              <a:gd name="connsiteX2821" fmla="*/ 223349 w 707644"/>
              <a:gd name="connsiteY2821" fmla="*/ 72691 h 830409"/>
              <a:gd name="connsiteX2822" fmla="*/ 233811 w 707644"/>
              <a:gd name="connsiteY2822" fmla="*/ 72086 h 830409"/>
              <a:gd name="connsiteX2823" fmla="*/ 240883 w 707644"/>
              <a:gd name="connsiteY2823" fmla="*/ 95744 h 830409"/>
              <a:gd name="connsiteX2824" fmla="*/ 232886 w 707644"/>
              <a:gd name="connsiteY2824" fmla="*/ 86564 h 830409"/>
              <a:gd name="connsiteX2825" fmla="*/ 122010 w 707644"/>
              <a:gd name="connsiteY2825" fmla="*/ 282626 h 830409"/>
              <a:gd name="connsiteX2826" fmla="*/ 131799 w 707644"/>
              <a:gd name="connsiteY2826" fmla="*/ 288741 h 830409"/>
              <a:gd name="connsiteX2827" fmla="*/ 137727 w 707644"/>
              <a:gd name="connsiteY2827" fmla="*/ 298086 h 830409"/>
              <a:gd name="connsiteX2828" fmla="*/ 156759 w 707644"/>
              <a:gd name="connsiteY2828" fmla="*/ 329254 h 830409"/>
              <a:gd name="connsiteX2829" fmla="*/ 167941 w 707644"/>
              <a:gd name="connsiteY2829" fmla="*/ 182412 h 830409"/>
              <a:gd name="connsiteX2830" fmla="*/ 168226 w 707644"/>
              <a:gd name="connsiteY2830" fmla="*/ 182638 h 830409"/>
              <a:gd name="connsiteX2831" fmla="*/ 188964 w 707644"/>
              <a:gd name="connsiteY2831" fmla="*/ 201690 h 830409"/>
              <a:gd name="connsiteX2832" fmla="*/ 193666 w 707644"/>
              <a:gd name="connsiteY2832" fmla="*/ 203374 h 830409"/>
              <a:gd name="connsiteX2833" fmla="*/ 197444 w 707644"/>
              <a:gd name="connsiteY2833" fmla="*/ 206481 h 830409"/>
              <a:gd name="connsiteX2834" fmla="*/ 197975 w 707644"/>
              <a:gd name="connsiteY2834" fmla="*/ 206884 h 830409"/>
              <a:gd name="connsiteX2835" fmla="*/ 199314 w 707644"/>
              <a:gd name="connsiteY2835" fmla="*/ 208578 h 830409"/>
              <a:gd name="connsiteX2836" fmla="*/ 223663 w 707644"/>
              <a:gd name="connsiteY2836" fmla="*/ 239466 h 830409"/>
              <a:gd name="connsiteX2837" fmla="*/ 251404 w 707644"/>
              <a:gd name="connsiteY2837" fmla="*/ 283583 h 830409"/>
              <a:gd name="connsiteX2838" fmla="*/ 255500 w 707644"/>
              <a:gd name="connsiteY2838" fmla="*/ 292741 h 830409"/>
              <a:gd name="connsiteX2839" fmla="*/ 244890 w 707644"/>
              <a:gd name="connsiteY2839" fmla="*/ 280853 h 830409"/>
              <a:gd name="connsiteX2840" fmla="*/ 210336 w 707644"/>
              <a:gd name="connsiteY2840" fmla="*/ 236638 h 830409"/>
              <a:gd name="connsiteX2841" fmla="*/ 228297 w 707644"/>
              <a:gd name="connsiteY2841" fmla="*/ 53642 h 830409"/>
              <a:gd name="connsiteX2842" fmla="*/ 233589 w 707644"/>
              <a:gd name="connsiteY2842" fmla="*/ 64632 h 830409"/>
              <a:gd name="connsiteX2843" fmla="*/ 238662 w 707644"/>
              <a:gd name="connsiteY2843" fmla="*/ 72784 h 830409"/>
              <a:gd name="connsiteX2844" fmla="*/ 234914 w 707644"/>
              <a:gd name="connsiteY2844" fmla="*/ 72022 h 830409"/>
              <a:gd name="connsiteX2845" fmla="*/ 233811 w 707644"/>
              <a:gd name="connsiteY2845" fmla="*/ 72086 h 830409"/>
              <a:gd name="connsiteX2846" fmla="*/ 230642 w 707644"/>
              <a:gd name="connsiteY2846" fmla="*/ 46936 h 830409"/>
              <a:gd name="connsiteX2847" fmla="*/ 233031 w 707644"/>
              <a:gd name="connsiteY2847" fmla="*/ 48876 h 830409"/>
              <a:gd name="connsiteX2848" fmla="*/ 246398 w 707644"/>
              <a:gd name="connsiteY2848" fmla="*/ 61469 h 830409"/>
              <a:gd name="connsiteX2849" fmla="*/ 247034 w 707644"/>
              <a:gd name="connsiteY2849" fmla="*/ 68064 h 830409"/>
              <a:gd name="connsiteX2850" fmla="*/ 157811 w 707644"/>
              <a:gd name="connsiteY2850" fmla="*/ 198337 h 830409"/>
              <a:gd name="connsiteX2851" fmla="*/ 157903 w 707644"/>
              <a:gd name="connsiteY2851" fmla="*/ 198394 h 830409"/>
              <a:gd name="connsiteX2852" fmla="*/ 161813 w 707644"/>
              <a:gd name="connsiteY2852" fmla="*/ 205947 h 830409"/>
              <a:gd name="connsiteX2853" fmla="*/ 161094 w 707644"/>
              <a:gd name="connsiteY2853" fmla="*/ 205167 h 830409"/>
              <a:gd name="connsiteX2854" fmla="*/ 137639 w 707644"/>
              <a:gd name="connsiteY2854" fmla="*/ 238204 h 830409"/>
              <a:gd name="connsiteX2855" fmla="*/ 140287 w 707644"/>
              <a:gd name="connsiteY2855" fmla="*/ 240143 h 830409"/>
              <a:gd name="connsiteX2856" fmla="*/ 150045 w 707644"/>
              <a:gd name="connsiteY2856" fmla="*/ 255595 h 830409"/>
              <a:gd name="connsiteX2857" fmla="*/ 228748 w 707644"/>
              <a:gd name="connsiteY2857" fmla="*/ 44495 h 830409"/>
              <a:gd name="connsiteX2858" fmla="*/ 238717 w 707644"/>
              <a:gd name="connsiteY2858" fmla="*/ 40130 h 830409"/>
              <a:gd name="connsiteX2859" fmla="*/ 239758 w 707644"/>
              <a:gd name="connsiteY2859" fmla="*/ 41134 h 830409"/>
              <a:gd name="connsiteX2860" fmla="*/ 258376 w 707644"/>
              <a:gd name="connsiteY2860" fmla="*/ 58922 h 830409"/>
              <a:gd name="connsiteX2861" fmla="*/ 263194 w 707644"/>
              <a:gd name="connsiteY2861" fmla="*/ 63522 h 830409"/>
              <a:gd name="connsiteX2862" fmla="*/ 244726 w 707644"/>
              <a:gd name="connsiteY2862" fmla="*/ 53786 h 830409"/>
              <a:gd name="connsiteX2863" fmla="*/ 229817 w 707644"/>
              <a:gd name="connsiteY2863" fmla="*/ 45873 h 830409"/>
              <a:gd name="connsiteX2864" fmla="*/ 228420 w 707644"/>
              <a:gd name="connsiteY2864" fmla="*/ 45131 h 830409"/>
              <a:gd name="connsiteX2865" fmla="*/ 229817 w 707644"/>
              <a:gd name="connsiteY2865" fmla="*/ 45873 h 830409"/>
              <a:gd name="connsiteX2866" fmla="*/ 230642 w 707644"/>
              <a:gd name="connsiteY2866" fmla="*/ 46936 h 830409"/>
              <a:gd name="connsiteX2867" fmla="*/ 139911 w 707644"/>
              <a:gd name="connsiteY2867" fmla="*/ 228763 h 830409"/>
              <a:gd name="connsiteX2868" fmla="*/ 151188 w 707644"/>
              <a:gd name="connsiteY2868" fmla="*/ 236389 h 830409"/>
              <a:gd name="connsiteX2869" fmla="*/ 180727 w 707644"/>
              <a:gd name="connsiteY2869" fmla="*/ 265695 h 830409"/>
              <a:gd name="connsiteX2870" fmla="*/ 202732 w 707644"/>
              <a:gd name="connsiteY2870" fmla="*/ 291116 h 830409"/>
              <a:gd name="connsiteX2871" fmla="*/ 207374 w 707644"/>
              <a:gd name="connsiteY2871" fmla="*/ 299128 h 830409"/>
              <a:gd name="connsiteX2872" fmla="*/ 177299 w 707644"/>
              <a:gd name="connsiteY2872" fmla="*/ 270045 h 830409"/>
              <a:gd name="connsiteX2873" fmla="*/ 158591 w 707644"/>
              <a:gd name="connsiteY2873" fmla="*/ 254168 h 830409"/>
              <a:gd name="connsiteX2874" fmla="*/ 155656 w 707644"/>
              <a:gd name="connsiteY2874" fmla="*/ 249097 h 830409"/>
              <a:gd name="connsiteX2875" fmla="*/ 227912 w 707644"/>
              <a:gd name="connsiteY2875" fmla="*/ 44861 h 830409"/>
              <a:gd name="connsiteX2876" fmla="*/ 228026 w 707644"/>
              <a:gd name="connsiteY2876" fmla="*/ 44811 h 830409"/>
              <a:gd name="connsiteX2877" fmla="*/ 228420 w 707644"/>
              <a:gd name="connsiteY2877" fmla="*/ 45131 h 830409"/>
              <a:gd name="connsiteX2878" fmla="*/ 224738 w 707644"/>
              <a:gd name="connsiteY2878" fmla="*/ 46251 h 830409"/>
              <a:gd name="connsiteX2879" fmla="*/ 225931 w 707644"/>
              <a:gd name="connsiteY2879" fmla="*/ 45729 h 830409"/>
              <a:gd name="connsiteX2880" fmla="*/ 228297 w 707644"/>
              <a:gd name="connsiteY2880" fmla="*/ 53642 h 830409"/>
              <a:gd name="connsiteX2881" fmla="*/ 155364 w 707644"/>
              <a:gd name="connsiteY2881" fmla="*/ 185576 h 830409"/>
              <a:gd name="connsiteX2882" fmla="*/ 168562 w 707644"/>
              <a:gd name="connsiteY2882" fmla="*/ 208530 h 830409"/>
              <a:gd name="connsiteX2883" fmla="*/ 168060 w 707644"/>
              <a:gd name="connsiteY2883" fmla="*/ 208020 h 830409"/>
              <a:gd name="connsiteX2884" fmla="*/ 157348 w 707644"/>
              <a:gd name="connsiteY2884" fmla="*/ 190344 h 830409"/>
              <a:gd name="connsiteX2885" fmla="*/ 208173 w 707644"/>
              <a:gd name="connsiteY2885" fmla="*/ 73568 h 830409"/>
              <a:gd name="connsiteX2886" fmla="*/ 214746 w 707644"/>
              <a:gd name="connsiteY2886" fmla="*/ 73188 h 830409"/>
              <a:gd name="connsiteX2887" fmla="*/ 216761 w 707644"/>
              <a:gd name="connsiteY2887" fmla="*/ 77688 h 830409"/>
              <a:gd name="connsiteX2888" fmla="*/ 228899 w 707644"/>
              <a:gd name="connsiteY2888" fmla="*/ 98307 h 830409"/>
              <a:gd name="connsiteX2889" fmla="*/ 228506 w 707644"/>
              <a:gd name="connsiteY2889" fmla="*/ 97851 h 830409"/>
              <a:gd name="connsiteX2890" fmla="*/ 214306 w 707644"/>
              <a:gd name="connsiteY2890" fmla="*/ 83906 h 830409"/>
              <a:gd name="connsiteX2891" fmla="*/ 166972 w 707644"/>
              <a:gd name="connsiteY2891" fmla="*/ 159446 h 830409"/>
              <a:gd name="connsiteX2892" fmla="*/ 186047 w 707644"/>
              <a:gd name="connsiteY2892" fmla="*/ 174063 h 830409"/>
              <a:gd name="connsiteX2893" fmla="*/ 208321 w 707644"/>
              <a:gd name="connsiteY2893" fmla="*/ 208625 h 830409"/>
              <a:gd name="connsiteX2894" fmla="*/ 207809 w 707644"/>
              <a:gd name="connsiteY2894" fmla="*/ 208441 h 830409"/>
              <a:gd name="connsiteX2895" fmla="*/ 185677 w 707644"/>
              <a:gd name="connsiteY2895" fmla="*/ 190498 h 830409"/>
              <a:gd name="connsiteX2896" fmla="*/ 181313 w 707644"/>
              <a:gd name="connsiteY2896" fmla="*/ 183766 h 830409"/>
              <a:gd name="connsiteX2897" fmla="*/ 166972 w 707644"/>
              <a:gd name="connsiteY2897" fmla="*/ 159446 h 830409"/>
              <a:gd name="connsiteX2898" fmla="*/ 159433 w 707644"/>
              <a:gd name="connsiteY2898" fmla="*/ 171529 h 830409"/>
              <a:gd name="connsiteX2899" fmla="*/ 173424 w 707644"/>
              <a:gd name="connsiteY2899" fmla="*/ 180564 h 830409"/>
              <a:gd name="connsiteX2900" fmla="*/ 185677 w 707644"/>
              <a:gd name="connsiteY2900" fmla="*/ 190498 h 830409"/>
              <a:gd name="connsiteX2901" fmla="*/ 188645 w 707644"/>
              <a:gd name="connsiteY2901" fmla="*/ 195077 h 830409"/>
              <a:gd name="connsiteX2902" fmla="*/ 195808 w 707644"/>
              <a:gd name="connsiteY2902" fmla="*/ 204142 h 830409"/>
              <a:gd name="connsiteX2903" fmla="*/ 193666 w 707644"/>
              <a:gd name="connsiteY2903" fmla="*/ 203374 h 830409"/>
              <a:gd name="connsiteX2904" fmla="*/ 174678 w 707644"/>
              <a:gd name="connsiteY2904" fmla="*/ 187762 h 830409"/>
              <a:gd name="connsiteX2905" fmla="*/ 168226 w 707644"/>
              <a:gd name="connsiteY2905" fmla="*/ 182638 h 830409"/>
              <a:gd name="connsiteX2906" fmla="*/ 167843 w 707644"/>
              <a:gd name="connsiteY2906" fmla="*/ 182286 h 830409"/>
              <a:gd name="connsiteX2907" fmla="*/ 6430 w 707644"/>
              <a:gd name="connsiteY2907" fmla="*/ 488697 h 830409"/>
              <a:gd name="connsiteX2908" fmla="*/ 34828 w 707644"/>
              <a:gd name="connsiteY2908" fmla="*/ 517709 h 830409"/>
              <a:gd name="connsiteX2909" fmla="*/ 17215 w 707644"/>
              <a:gd name="connsiteY2909" fmla="*/ 519577 h 830409"/>
              <a:gd name="connsiteX2910" fmla="*/ 7479 w 707644"/>
              <a:gd name="connsiteY2910" fmla="*/ 495595 h 830409"/>
              <a:gd name="connsiteX2911" fmla="*/ 152541 w 707644"/>
              <a:gd name="connsiteY2911" fmla="*/ 175242 h 830409"/>
              <a:gd name="connsiteX2912" fmla="*/ 197899 w 707644"/>
              <a:gd name="connsiteY2912" fmla="*/ 227106 h 830409"/>
              <a:gd name="connsiteX2913" fmla="*/ 206910 w 707644"/>
              <a:gd name="connsiteY2913" fmla="*/ 238302 h 830409"/>
              <a:gd name="connsiteX2914" fmla="*/ 163200 w 707644"/>
              <a:gd name="connsiteY2914" fmla="*/ 189330 h 830409"/>
              <a:gd name="connsiteX2915" fmla="*/ 138431 w 707644"/>
              <a:gd name="connsiteY2915" fmla="*/ 202704 h 830409"/>
              <a:gd name="connsiteX2916" fmla="*/ 152522 w 707644"/>
              <a:gd name="connsiteY2916" fmla="*/ 211126 h 830409"/>
              <a:gd name="connsiteX2917" fmla="*/ 155421 w 707644"/>
              <a:gd name="connsiteY2917" fmla="*/ 214885 h 830409"/>
              <a:gd name="connsiteX2918" fmla="*/ 167737 w 707644"/>
              <a:gd name="connsiteY2918" fmla="*/ 222249 h 830409"/>
              <a:gd name="connsiteX2919" fmla="*/ 166809 w 707644"/>
              <a:gd name="connsiteY2919" fmla="*/ 219813 h 830409"/>
              <a:gd name="connsiteX2920" fmla="*/ 170431 w 707644"/>
              <a:gd name="connsiteY2920" fmla="*/ 222406 h 830409"/>
              <a:gd name="connsiteX2921" fmla="*/ 171665 w 707644"/>
              <a:gd name="connsiteY2921" fmla="*/ 224751 h 830409"/>
              <a:gd name="connsiteX2922" fmla="*/ 176068 w 707644"/>
              <a:gd name="connsiteY2922" fmla="*/ 235330 h 830409"/>
              <a:gd name="connsiteX2923" fmla="*/ 195101 w 707644"/>
              <a:gd name="connsiteY2923" fmla="*/ 275180 h 830409"/>
              <a:gd name="connsiteX2924" fmla="*/ 155664 w 707644"/>
              <a:gd name="connsiteY2924" fmla="*/ 227239 h 830409"/>
              <a:gd name="connsiteX2925" fmla="*/ 207096 w 707644"/>
              <a:gd name="connsiteY2925" fmla="*/ 56105 h 830409"/>
              <a:gd name="connsiteX2926" fmla="*/ 217286 w 707644"/>
              <a:gd name="connsiteY2926" fmla="*/ 49514 h 830409"/>
              <a:gd name="connsiteX2927" fmla="*/ 218059 w 707644"/>
              <a:gd name="connsiteY2927" fmla="*/ 49176 h 830409"/>
              <a:gd name="connsiteX2928" fmla="*/ 220881 w 707644"/>
              <a:gd name="connsiteY2928" fmla="*/ 69100 h 830409"/>
              <a:gd name="connsiteX2929" fmla="*/ 223349 w 707644"/>
              <a:gd name="connsiteY2929" fmla="*/ 72691 h 830409"/>
              <a:gd name="connsiteX2930" fmla="*/ 214746 w 707644"/>
              <a:gd name="connsiteY2930" fmla="*/ 73188 h 830409"/>
              <a:gd name="connsiteX2931" fmla="*/ 128024 w 707644"/>
              <a:gd name="connsiteY2931" fmla="*/ 220725 h 830409"/>
              <a:gd name="connsiteX2932" fmla="*/ 138452 w 707644"/>
              <a:gd name="connsiteY2932" fmla="*/ 227777 h 830409"/>
              <a:gd name="connsiteX2933" fmla="*/ 139310 w 707644"/>
              <a:gd name="connsiteY2933" fmla="*/ 228942 h 830409"/>
              <a:gd name="connsiteX2934" fmla="*/ 151988 w 707644"/>
              <a:gd name="connsiteY2934" fmla="*/ 248715 h 830409"/>
              <a:gd name="connsiteX2935" fmla="*/ 140287 w 707644"/>
              <a:gd name="connsiteY2935" fmla="*/ 240143 h 830409"/>
              <a:gd name="connsiteX2936" fmla="*/ 164954 w 707644"/>
              <a:gd name="connsiteY2936" fmla="*/ 143687 h 830409"/>
              <a:gd name="connsiteX2937" fmla="*/ 194535 w 707644"/>
              <a:gd name="connsiteY2937" fmla="*/ 159583 h 830409"/>
              <a:gd name="connsiteX2938" fmla="*/ 214379 w 707644"/>
              <a:gd name="connsiteY2938" fmla="*/ 192754 h 830409"/>
              <a:gd name="connsiteX2939" fmla="*/ 218971 w 707644"/>
              <a:gd name="connsiteY2939" fmla="*/ 199393 h 830409"/>
              <a:gd name="connsiteX2940" fmla="*/ 217459 w 707644"/>
              <a:gd name="connsiteY2940" fmla="*/ 198133 h 830409"/>
              <a:gd name="connsiteX2941" fmla="*/ 186047 w 707644"/>
              <a:gd name="connsiteY2941" fmla="*/ 174063 h 830409"/>
              <a:gd name="connsiteX2942" fmla="*/ 171092 w 707644"/>
              <a:gd name="connsiteY2942" fmla="*/ 150858 h 830409"/>
              <a:gd name="connsiteX2943" fmla="*/ 150476 w 707644"/>
              <a:gd name="connsiteY2943" fmla="*/ 172814 h 830409"/>
              <a:gd name="connsiteX2944" fmla="*/ 150778 w 707644"/>
              <a:gd name="connsiteY2944" fmla="*/ 172912 h 830409"/>
              <a:gd name="connsiteX2945" fmla="*/ 152541 w 707644"/>
              <a:gd name="connsiteY2945" fmla="*/ 175242 h 830409"/>
              <a:gd name="connsiteX2946" fmla="*/ 150516 w 707644"/>
              <a:gd name="connsiteY2946" fmla="*/ 172927 h 830409"/>
              <a:gd name="connsiteX2947" fmla="*/ 50054 w 707644"/>
              <a:gd name="connsiteY2947" fmla="*/ 381508 h 830409"/>
              <a:gd name="connsiteX2948" fmla="*/ 50999 w 707644"/>
              <a:gd name="connsiteY2948" fmla="*/ 383081 h 830409"/>
              <a:gd name="connsiteX2949" fmla="*/ 62541 w 707644"/>
              <a:gd name="connsiteY2949" fmla="*/ 400016 h 830409"/>
              <a:gd name="connsiteX2950" fmla="*/ 77454 w 707644"/>
              <a:gd name="connsiteY2950" fmla="*/ 432326 h 830409"/>
              <a:gd name="connsiteX2951" fmla="*/ 78117 w 707644"/>
              <a:gd name="connsiteY2951" fmla="*/ 433544 h 830409"/>
              <a:gd name="connsiteX2952" fmla="*/ 72489 w 707644"/>
              <a:gd name="connsiteY2952" fmla="*/ 427343 h 830409"/>
              <a:gd name="connsiteX2953" fmla="*/ 8788 w 707644"/>
              <a:gd name="connsiteY2953" fmla="*/ 462279 h 830409"/>
              <a:gd name="connsiteX2954" fmla="*/ 15792 w 707644"/>
              <a:gd name="connsiteY2954" fmla="*/ 470353 h 830409"/>
              <a:gd name="connsiteX2955" fmla="*/ 24555 w 707644"/>
              <a:gd name="connsiteY2955" fmla="*/ 483086 h 830409"/>
              <a:gd name="connsiteX2956" fmla="*/ 46237 w 707644"/>
              <a:gd name="connsiteY2956" fmla="*/ 511251 h 830409"/>
              <a:gd name="connsiteX2957" fmla="*/ 51676 w 707644"/>
              <a:gd name="connsiteY2957" fmla="*/ 518624 h 830409"/>
              <a:gd name="connsiteX2958" fmla="*/ 46498 w 707644"/>
              <a:gd name="connsiteY2958" fmla="*/ 518229 h 830409"/>
              <a:gd name="connsiteX2959" fmla="*/ 10063 w 707644"/>
              <a:gd name="connsiteY2959" fmla="*/ 464488 h 830409"/>
              <a:gd name="connsiteX2960" fmla="*/ 108787 w 707644"/>
              <a:gd name="connsiteY2960" fmla="*/ 252467 h 830409"/>
              <a:gd name="connsiteX2961" fmla="*/ 112018 w 707644"/>
              <a:gd name="connsiteY2961" fmla="*/ 255201 h 830409"/>
              <a:gd name="connsiteX2962" fmla="*/ 113431 w 707644"/>
              <a:gd name="connsiteY2962" fmla="*/ 257542 h 830409"/>
              <a:gd name="connsiteX2963" fmla="*/ 133280 w 707644"/>
              <a:gd name="connsiteY2963" fmla="*/ 288964 h 830409"/>
              <a:gd name="connsiteX2964" fmla="*/ 134048 w 707644"/>
              <a:gd name="connsiteY2964" fmla="*/ 290146 h 830409"/>
              <a:gd name="connsiteX2965" fmla="*/ 131799 w 707644"/>
              <a:gd name="connsiteY2965" fmla="*/ 288741 h 830409"/>
              <a:gd name="connsiteX2966" fmla="*/ 147466 w 707644"/>
              <a:gd name="connsiteY2966" fmla="*/ 171840 h 830409"/>
              <a:gd name="connsiteX2967" fmla="*/ 150395 w 707644"/>
              <a:gd name="connsiteY2967" fmla="*/ 172788 h 830409"/>
              <a:gd name="connsiteX2968" fmla="*/ 150516 w 707644"/>
              <a:gd name="connsiteY2968" fmla="*/ 172927 h 830409"/>
              <a:gd name="connsiteX2969" fmla="*/ 153043 w 707644"/>
              <a:gd name="connsiteY2969" fmla="*/ 179999 h 830409"/>
              <a:gd name="connsiteX2970" fmla="*/ 155364 w 707644"/>
              <a:gd name="connsiteY2970" fmla="*/ 185576 h 830409"/>
              <a:gd name="connsiteX2971" fmla="*/ 169510 w 707644"/>
              <a:gd name="connsiteY2971" fmla="*/ 118144 h 830409"/>
              <a:gd name="connsiteX2972" fmla="*/ 194589 w 707644"/>
              <a:gd name="connsiteY2972" fmla="*/ 140211 h 830409"/>
              <a:gd name="connsiteX2973" fmla="*/ 202149 w 707644"/>
              <a:gd name="connsiteY2973" fmla="*/ 147076 h 830409"/>
              <a:gd name="connsiteX2974" fmla="*/ 224270 w 707644"/>
              <a:gd name="connsiteY2974" fmla="*/ 174457 h 830409"/>
              <a:gd name="connsiteX2975" fmla="*/ 197621 w 707644"/>
              <a:gd name="connsiteY2975" fmla="*/ 161241 h 830409"/>
              <a:gd name="connsiteX2976" fmla="*/ 194535 w 707644"/>
              <a:gd name="connsiteY2976" fmla="*/ 159583 h 830409"/>
              <a:gd name="connsiteX2977" fmla="*/ 173647 w 707644"/>
              <a:gd name="connsiteY2977" fmla="*/ 124667 h 830409"/>
              <a:gd name="connsiteX2978" fmla="*/ 125267 w 707644"/>
              <a:gd name="connsiteY2978" fmla="*/ 209851 h 830409"/>
              <a:gd name="connsiteX2979" fmla="*/ 139911 w 707644"/>
              <a:gd name="connsiteY2979" fmla="*/ 228763 h 830409"/>
              <a:gd name="connsiteX2980" fmla="*/ 138452 w 707644"/>
              <a:gd name="connsiteY2980" fmla="*/ 227777 h 830409"/>
              <a:gd name="connsiteX2981" fmla="*/ 147192 w 707644"/>
              <a:gd name="connsiteY2981" fmla="*/ 163624 h 830409"/>
              <a:gd name="connsiteX2982" fmla="*/ 149705 w 707644"/>
              <a:gd name="connsiteY2982" fmla="*/ 165247 h 830409"/>
              <a:gd name="connsiteX2983" fmla="*/ 150695 w 707644"/>
              <a:gd name="connsiteY2983" fmla="*/ 166532 h 830409"/>
              <a:gd name="connsiteX2984" fmla="*/ 167843 w 707644"/>
              <a:gd name="connsiteY2984" fmla="*/ 182286 h 830409"/>
              <a:gd name="connsiteX2985" fmla="*/ 167941 w 707644"/>
              <a:gd name="connsiteY2985" fmla="*/ 182412 h 830409"/>
              <a:gd name="connsiteX2986" fmla="*/ 159559 w 707644"/>
              <a:gd name="connsiteY2986" fmla="*/ 175754 h 830409"/>
              <a:gd name="connsiteX2987" fmla="*/ 150778 w 707644"/>
              <a:gd name="connsiteY2987" fmla="*/ 172912 h 830409"/>
              <a:gd name="connsiteX2988" fmla="*/ 150272 w 707644"/>
              <a:gd name="connsiteY2988" fmla="*/ 172243 h 830409"/>
              <a:gd name="connsiteX2989" fmla="*/ 106017 w 707644"/>
              <a:gd name="connsiteY2989" fmla="*/ 245261 h 830409"/>
              <a:gd name="connsiteX2990" fmla="*/ 113064 w 707644"/>
              <a:gd name="connsiteY2990" fmla="*/ 249792 h 830409"/>
              <a:gd name="connsiteX2991" fmla="*/ 175639 w 707644"/>
              <a:gd name="connsiteY2991" fmla="*/ 302704 h 830409"/>
              <a:gd name="connsiteX2992" fmla="*/ 185776 w 707644"/>
              <a:gd name="connsiteY2992" fmla="*/ 322830 h 830409"/>
              <a:gd name="connsiteX2993" fmla="*/ 183553 w 707644"/>
              <a:gd name="connsiteY2993" fmla="*/ 321392 h 830409"/>
              <a:gd name="connsiteX2994" fmla="*/ 172671 w 707644"/>
              <a:gd name="connsiteY2994" fmla="*/ 314518 h 830409"/>
              <a:gd name="connsiteX2995" fmla="*/ 141876 w 707644"/>
              <a:gd name="connsiteY2995" fmla="*/ 280468 h 830409"/>
              <a:gd name="connsiteX2996" fmla="*/ 112018 w 707644"/>
              <a:gd name="connsiteY2996" fmla="*/ 255201 h 830409"/>
              <a:gd name="connsiteX2997" fmla="*/ 189566 w 707644"/>
              <a:gd name="connsiteY2997" fmla="*/ 67445 h 830409"/>
              <a:gd name="connsiteX2998" fmla="*/ 193544 w 707644"/>
              <a:gd name="connsiteY2998" fmla="*/ 64871 h 830409"/>
              <a:gd name="connsiteX2999" fmla="*/ 199585 w 707644"/>
              <a:gd name="connsiteY2999" fmla="*/ 69448 h 830409"/>
              <a:gd name="connsiteX3000" fmla="*/ 214306 w 707644"/>
              <a:gd name="connsiteY3000" fmla="*/ 83906 h 830409"/>
              <a:gd name="connsiteX3001" fmla="*/ 225696 w 707644"/>
              <a:gd name="connsiteY3001" fmla="*/ 103104 h 830409"/>
              <a:gd name="connsiteX3002" fmla="*/ 235262 w 707644"/>
              <a:gd name="connsiteY3002" fmla="*/ 122970 h 830409"/>
              <a:gd name="connsiteX3003" fmla="*/ 141940 w 707644"/>
              <a:gd name="connsiteY3003" fmla="*/ 164918 h 830409"/>
              <a:gd name="connsiteX3004" fmla="*/ 145240 w 707644"/>
              <a:gd name="connsiteY3004" fmla="*/ 167968 h 830409"/>
              <a:gd name="connsiteX3005" fmla="*/ 147466 w 707644"/>
              <a:gd name="connsiteY3005" fmla="*/ 171840 h 830409"/>
              <a:gd name="connsiteX3006" fmla="*/ 145810 w 707644"/>
              <a:gd name="connsiteY3006" fmla="*/ 171304 h 830409"/>
              <a:gd name="connsiteX3007" fmla="*/ 140114 w 707644"/>
              <a:gd name="connsiteY3007" fmla="*/ 159053 h 830409"/>
              <a:gd name="connsiteX3008" fmla="*/ 140462 w 707644"/>
              <a:gd name="connsiteY3008" fmla="*/ 159278 h 830409"/>
              <a:gd name="connsiteX3009" fmla="*/ 150272 w 707644"/>
              <a:gd name="connsiteY3009" fmla="*/ 172243 h 830409"/>
              <a:gd name="connsiteX3010" fmla="*/ 150476 w 707644"/>
              <a:gd name="connsiteY3010" fmla="*/ 172814 h 830409"/>
              <a:gd name="connsiteX3011" fmla="*/ 150395 w 707644"/>
              <a:gd name="connsiteY3011" fmla="*/ 172788 h 830409"/>
              <a:gd name="connsiteX3012" fmla="*/ 150144 w 707644"/>
              <a:gd name="connsiteY3012" fmla="*/ 172502 h 830409"/>
              <a:gd name="connsiteX3013" fmla="*/ 145240 w 707644"/>
              <a:gd name="connsiteY3013" fmla="*/ 167968 h 830409"/>
              <a:gd name="connsiteX3014" fmla="*/ 143194 w 707644"/>
              <a:gd name="connsiteY3014" fmla="*/ 152437 h 830409"/>
              <a:gd name="connsiteX3015" fmla="*/ 157903 w 707644"/>
              <a:gd name="connsiteY3015" fmla="*/ 169572 h 830409"/>
              <a:gd name="connsiteX3016" fmla="*/ 159433 w 707644"/>
              <a:gd name="connsiteY3016" fmla="*/ 171529 h 830409"/>
              <a:gd name="connsiteX3017" fmla="*/ 149705 w 707644"/>
              <a:gd name="connsiteY3017" fmla="*/ 165247 h 830409"/>
              <a:gd name="connsiteX3018" fmla="*/ 146101 w 707644"/>
              <a:gd name="connsiteY3018" fmla="*/ 160570 h 830409"/>
              <a:gd name="connsiteX3019" fmla="*/ 933 w 707644"/>
              <a:gd name="connsiteY3019" fmla="*/ 447844 h 830409"/>
              <a:gd name="connsiteX3020" fmla="*/ 40143 w 707644"/>
              <a:gd name="connsiteY3020" fmla="*/ 488118 h 830409"/>
              <a:gd name="connsiteX3021" fmla="*/ 56885 w 707644"/>
              <a:gd name="connsiteY3021" fmla="*/ 519021 h 830409"/>
              <a:gd name="connsiteX3022" fmla="*/ 55718 w 707644"/>
              <a:gd name="connsiteY3022" fmla="*/ 518932 h 830409"/>
              <a:gd name="connsiteX3023" fmla="*/ 28822 w 707644"/>
              <a:gd name="connsiteY3023" fmla="*/ 485373 h 830409"/>
              <a:gd name="connsiteX3024" fmla="*/ 15792 w 707644"/>
              <a:gd name="connsiteY3024" fmla="*/ 470353 h 830409"/>
              <a:gd name="connsiteX3025" fmla="*/ 13245 w 707644"/>
              <a:gd name="connsiteY3025" fmla="*/ 466651 h 830409"/>
              <a:gd name="connsiteX3026" fmla="*/ 131 w 707644"/>
              <a:gd name="connsiteY3026" fmla="*/ 447278 h 830409"/>
              <a:gd name="connsiteX3027" fmla="*/ 8788 w 707644"/>
              <a:gd name="connsiteY3027" fmla="*/ 462279 h 830409"/>
              <a:gd name="connsiteX3028" fmla="*/ 1057 w 707644"/>
              <a:gd name="connsiteY3028" fmla="*/ 453367 h 830409"/>
              <a:gd name="connsiteX3029" fmla="*/ 0 w 707644"/>
              <a:gd name="connsiteY3029" fmla="*/ 446419 h 830409"/>
              <a:gd name="connsiteX3030" fmla="*/ 933 w 707644"/>
              <a:gd name="connsiteY3030" fmla="*/ 447844 h 830409"/>
              <a:gd name="connsiteX3031" fmla="*/ 85 w 707644"/>
              <a:gd name="connsiteY3031" fmla="*/ 446972 h 830409"/>
              <a:gd name="connsiteX3032" fmla="*/ 71444 w 707644"/>
              <a:gd name="connsiteY3032" fmla="*/ 295676 h 830409"/>
              <a:gd name="connsiteX3033" fmla="*/ 84224 w 707644"/>
              <a:gd name="connsiteY3033" fmla="*/ 309907 h 830409"/>
              <a:gd name="connsiteX3034" fmla="*/ 155767 w 707644"/>
              <a:gd name="connsiteY3034" fmla="*/ 397158 h 830409"/>
              <a:gd name="connsiteX3035" fmla="*/ 183134 w 707644"/>
              <a:gd name="connsiteY3035" fmla="*/ 431491 h 830409"/>
              <a:gd name="connsiteX3036" fmla="*/ 201725 w 707644"/>
              <a:gd name="connsiteY3036" fmla="*/ 461358 h 830409"/>
              <a:gd name="connsiteX3037" fmla="*/ 156641 w 707644"/>
              <a:gd name="connsiteY3037" fmla="*/ 420676 h 830409"/>
              <a:gd name="connsiteX3038" fmla="*/ 114849 w 707644"/>
              <a:gd name="connsiteY3038" fmla="*/ 368205 h 830409"/>
              <a:gd name="connsiteX3039" fmla="*/ 107354 w 707644"/>
              <a:gd name="connsiteY3039" fmla="*/ 355829 h 830409"/>
              <a:gd name="connsiteX3040" fmla="*/ 52080 w 707644"/>
              <a:gd name="connsiteY3040" fmla="*/ 336022 h 830409"/>
              <a:gd name="connsiteX3041" fmla="*/ 82754 w 707644"/>
              <a:gd name="connsiteY3041" fmla="*/ 370933 h 830409"/>
              <a:gd name="connsiteX3042" fmla="*/ 66567 w 707644"/>
              <a:gd name="connsiteY3042" fmla="*/ 353337 h 830409"/>
              <a:gd name="connsiteX3043" fmla="*/ 111525 w 707644"/>
              <a:gd name="connsiteY3043" fmla="*/ 209975 h 830409"/>
              <a:gd name="connsiteX3044" fmla="*/ 115535 w 707644"/>
              <a:gd name="connsiteY3044" fmla="*/ 212279 h 830409"/>
              <a:gd name="connsiteX3045" fmla="*/ 120319 w 707644"/>
              <a:gd name="connsiteY3045" fmla="*/ 215515 h 830409"/>
              <a:gd name="connsiteX3046" fmla="*/ 133193 w 707644"/>
              <a:gd name="connsiteY3046" fmla="*/ 231970 h 830409"/>
              <a:gd name="connsiteX3047" fmla="*/ 137639 w 707644"/>
              <a:gd name="connsiteY3047" fmla="*/ 238204 h 830409"/>
              <a:gd name="connsiteX3048" fmla="*/ 123657 w 707644"/>
              <a:gd name="connsiteY3048" fmla="*/ 227961 h 830409"/>
              <a:gd name="connsiteX3049" fmla="*/ 129088 w 707644"/>
              <a:gd name="connsiteY3049" fmla="*/ 168100 h 830409"/>
              <a:gd name="connsiteX3050" fmla="*/ 134403 w 707644"/>
              <a:gd name="connsiteY3050" fmla="*/ 167613 h 830409"/>
              <a:gd name="connsiteX3051" fmla="*/ 145810 w 707644"/>
              <a:gd name="connsiteY3051" fmla="*/ 171304 h 830409"/>
              <a:gd name="connsiteX3052" fmla="*/ 157348 w 707644"/>
              <a:gd name="connsiteY3052" fmla="*/ 190344 h 830409"/>
              <a:gd name="connsiteX3053" fmla="*/ 162246 w 707644"/>
              <a:gd name="connsiteY3053" fmla="*/ 202116 h 830409"/>
              <a:gd name="connsiteX3054" fmla="*/ 159645 w 707644"/>
              <a:gd name="connsiteY3054" fmla="*/ 199473 h 830409"/>
              <a:gd name="connsiteX3055" fmla="*/ 157903 w 707644"/>
              <a:gd name="connsiteY3055" fmla="*/ 198394 h 830409"/>
              <a:gd name="connsiteX3056" fmla="*/ 157369 w 707644"/>
              <a:gd name="connsiteY3056" fmla="*/ 197363 h 830409"/>
              <a:gd name="connsiteX3057" fmla="*/ 155185 w 707644"/>
              <a:gd name="connsiteY3057" fmla="*/ 192873 h 830409"/>
              <a:gd name="connsiteX3058" fmla="*/ 157811 w 707644"/>
              <a:gd name="connsiteY3058" fmla="*/ 198337 h 830409"/>
              <a:gd name="connsiteX3059" fmla="*/ 151490 w 707644"/>
              <a:gd name="connsiteY3059" fmla="*/ 194420 h 830409"/>
              <a:gd name="connsiteX3060" fmla="*/ 150492 w 707644"/>
              <a:gd name="connsiteY3060" fmla="*/ 193675 h 830409"/>
              <a:gd name="connsiteX3061" fmla="*/ 136704 w 707644"/>
              <a:gd name="connsiteY3061" fmla="*/ 178728 h 830409"/>
              <a:gd name="connsiteX3062" fmla="*/ 166103 w 707644"/>
              <a:gd name="connsiteY3062" fmla="*/ 82621 h 830409"/>
              <a:gd name="connsiteX3063" fmla="*/ 179660 w 707644"/>
              <a:gd name="connsiteY3063" fmla="*/ 73852 h 830409"/>
              <a:gd name="connsiteX3064" fmla="*/ 179719 w 707644"/>
              <a:gd name="connsiteY3064" fmla="*/ 73975 h 830409"/>
              <a:gd name="connsiteX3065" fmla="*/ 202931 w 707644"/>
              <a:gd name="connsiteY3065" fmla="*/ 121060 h 830409"/>
              <a:gd name="connsiteX3066" fmla="*/ 183105 w 707644"/>
              <a:gd name="connsiteY3066" fmla="*/ 103799 h 830409"/>
              <a:gd name="connsiteX3067" fmla="*/ 179667 w 707644"/>
              <a:gd name="connsiteY3067" fmla="*/ 101200 h 830409"/>
              <a:gd name="connsiteX3068" fmla="*/ 93427 w 707644"/>
              <a:gd name="connsiteY3068" fmla="*/ 231425 h 830409"/>
              <a:gd name="connsiteX3069" fmla="*/ 98629 w 707644"/>
              <a:gd name="connsiteY3069" fmla="*/ 232642 h 830409"/>
              <a:gd name="connsiteX3070" fmla="*/ 100002 w 707644"/>
              <a:gd name="connsiteY3070" fmla="*/ 235297 h 830409"/>
              <a:gd name="connsiteX3071" fmla="*/ 106017 w 707644"/>
              <a:gd name="connsiteY3071" fmla="*/ 245261 h 830409"/>
              <a:gd name="connsiteX3072" fmla="*/ 102307 w 707644"/>
              <a:gd name="connsiteY3072" fmla="*/ 242875 h 830409"/>
              <a:gd name="connsiteX3073" fmla="*/ 80892 w 707644"/>
              <a:gd name="connsiteY3073" fmla="*/ 256968 h 830409"/>
              <a:gd name="connsiteX3074" fmla="*/ 92869 w 707644"/>
              <a:gd name="connsiteY3074" fmla="*/ 264421 h 830409"/>
              <a:gd name="connsiteX3075" fmla="*/ 93019 w 707644"/>
              <a:gd name="connsiteY3075" fmla="*/ 264586 h 830409"/>
              <a:gd name="connsiteX3076" fmla="*/ 113760 w 707644"/>
              <a:gd name="connsiteY3076" fmla="*/ 292384 h 830409"/>
              <a:gd name="connsiteX3077" fmla="*/ 153758 w 707644"/>
              <a:gd name="connsiteY3077" fmla="*/ 350309 h 830409"/>
              <a:gd name="connsiteX3078" fmla="*/ 152222 w 707644"/>
              <a:gd name="connsiteY3078" fmla="*/ 348890 h 830409"/>
              <a:gd name="connsiteX3079" fmla="*/ 144339 w 707644"/>
              <a:gd name="connsiteY3079" fmla="*/ 338747 h 830409"/>
              <a:gd name="connsiteX3080" fmla="*/ 37402 w 707644"/>
              <a:gd name="connsiteY3080" fmla="*/ 344354 h 830409"/>
              <a:gd name="connsiteX3081" fmla="*/ 55384 w 707644"/>
              <a:gd name="connsiteY3081" fmla="*/ 370022 h 830409"/>
              <a:gd name="connsiteX3082" fmla="*/ 140245 w 707644"/>
              <a:gd name="connsiteY3082" fmla="*/ 479403 h 830409"/>
              <a:gd name="connsiteX3083" fmla="*/ 151241 w 707644"/>
              <a:gd name="connsiteY3083" fmla="*/ 500525 h 830409"/>
              <a:gd name="connsiteX3084" fmla="*/ 189969 w 707644"/>
              <a:gd name="connsiteY3084" fmla="*/ 562024 h 830409"/>
              <a:gd name="connsiteX3085" fmla="*/ 175038 w 707644"/>
              <a:gd name="connsiteY3085" fmla="*/ 551598 h 830409"/>
              <a:gd name="connsiteX3086" fmla="*/ 135955 w 707644"/>
              <a:gd name="connsiteY3086" fmla="*/ 501357 h 830409"/>
              <a:gd name="connsiteX3087" fmla="*/ 73219 w 707644"/>
              <a:gd name="connsiteY3087" fmla="*/ 415683 h 830409"/>
              <a:gd name="connsiteX3088" fmla="*/ 62541 w 707644"/>
              <a:gd name="connsiteY3088" fmla="*/ 400016 h 830409"/>
              <a:gd name="connsiteX3089" fmla="*/ 46796 w 707644"/>
              <a:gd name="connsiteY3089" fmla="*/ 365902 h 830409"/>
              <a:gd name="connsiteX3090" fmla="*/ 121462 w 707644"/>
              <a:gd name="connsiteY3090" fmla="*/ 168799 h 830409"/>
              <a:gd name="connsiteX3091" fmla="*/ 122095 w 707644"/>
              <a:gd name="connsiteY3091" fmla="*/ 168741 h 830409"/>
              <a:gd name="connsiteX3092" fmla="*/ 138311 w 707644"/>
              <a:gd name="connsiteY3092" fmla="*/ 184579 h 830409"/>
              <a:gd name="connsiteX3093" fmla="*/ 150492 w 707644"/>
              <a:gd name="connsiteY3093" fmla="*/ 193675 h 830409"/>
              <a:gd name="connsiteX3094" fmla="*/ 161094 w 707644"/>
              <a:gd name="connsiteY3094" fmla="*/ 205167 h 830409"/>
              <a:gd name="connsiteX3095" fmla="*/ 161734 w 707644"/>
              <a:gd name="connsiteY3095" fmla="*/ 206498 h 830409"/>
              <a:gd name="connsiteX3096" fmla="*/ 166809 w 707644"/>
              <a:gd name="connsiteY3096" fmla="*/ 219813 h 830409"/>
              <a:gd name="connsiteX3097" fmla="*/ 165560 w 707644"/>
              <a:gd name="connsiteY3097" fmla="*/ 218919 h 830409"/>
              <a:gd name="connsiteX3098" fmla="*/ 152522 w 707644"/>
              <a:gd name="connsiteY3098" fmla="*/ 211126 h 830409"/>
              <a:gd name="connsiteX3099" fmla="*/ 140990 w 707644"/>
              <a:gd name="connsiteY3099" fmla="*/ 196172 h 830409"/>
              <a:gd name="connsiteX3100" fmla="*/ 44676 w 707644"/>
              <a:gd name="connsiteY3100" fmla="*/ 327173 h 830409"/>
              <a:gd name="connsiteX3101" fmla="*/ 52080 w 707644"/>
              <a:gd name="connsiteY3101" fmla="*/ 336022 h 830409"/>
              <a:gd name="connsiteX3102" fmla="*/ 48267 w 707644"/>
              <a:gd name="connsiteY3102" fmla="*/ 331681 h 830409"/>
              <a:gd name="connsiteX3103" fmla="*/ 157601 w 707644"/>
              <a:gd name="connsiteY3103" fmla="*/ 89038 h 830409"/>
              <a:gd name="connsiteX3104" fmla="*/ 160325 w 707644"/>
              <a:gd name="connsiteY3104" fmla="*/ 86576 h 830409"/>
              <a:gd name="connsiteX3105" fmla="*/ 179667 w 707644"/>
              <a:gd name="connsiteY3105" fmla="*/ 101200 h 830409"/>
              <a:gd name="connsiteX3106" fmla="*/ 181733 w 707644"/>
              <a:gd name="connsiteY3106" fmla="*/ 104030 h 830409"/>
              <a:gd name="connsiteX3107" fmla="*/ 219671 w 707644"/>
              <a:gd name="connsiteY3107" fmla="*/ 155701 h 830409"/>
              <a:gd name="connsiteX3108" fmla="*/ 226084 w 707644"/>
              <a:gd name="connsiteY3108" fmla="*/ 168816 h 830409"/>
              <a:gd name="connsiteX3109" fmla="*/ 202149 w 707644"/>
              <a:gd name="connsiteY3109" fmla="*/ 147076 h 830409"/>
              <a:gd name="connsiteX3110" fmla="*/ 169568 w 707644"/>
              <a:gd name="connsiteY3110" fmla="*/ 106751 h 830409"/>
              <a:gd name="connsiteX3111" fmla="*/ 127365 w 707644"/>
              <a:gd name="connsiteY3111" fmla="*/ 151495 h 830409"/>
              <a:gd name="connsiteX3112" fmla="*/ 128501 w 707644"/>
              <a:gd name="connsiteY3112" fmla="*/ 151554 h 830409"/>
              <a:gd name="connsiteX3113" fmla="*/ 137158 w 707644"/>
              <a:gd name="connsiteY3113" fmla="*/ 157144 h 830409"/>
              <a:gd name="connsiteX3114" fmla="*/ 137493 w 707644"/>
              <a:gd name="connsiteY3114" fmla="*/ 157581 h 830409"/>
              <a:gd name="connsiteX3115" fmla="*/ 141940 w 707644"/>
              <a:gd name="connsiteY3115" fmla="*/ 164918 h 830409"/>
              <a:gd name="connsiteX3116" fmla="*/ 133609 w 707644"/>
              <a:gd name="connsiteY3116" fmla="*/ 157218 h 830409"/>
              <a:gd name="connsiteX3117" fmla="*/ 127365 w 707644"/>
              <a:gd name="connsiteY3117" fmla="*/ 151495 h 830409"/>
              <a:gd name="connsiteX3118" fmla="*/ 17179 w 707644"/>
              <a:gd name="connsiteY3118" fmla="*/ 374781 h 830409"/>
              <a:gd name="connsiteX3119" fmla="*/ 64945 w 707644"/>
              <a:gd name="connsiteY3119" fmla="*/ 419033 h 830409"/>
              <a:gd name="connsiteX3120" fmla="*/ 72489 w 707644"/>
              <a:gd name="connsiteY3120" fmla="*/ 427343 h 830409"/>
              <a:gd name="connsiteX3121" fmla="*/ 108649 w 707644"/>
              <a:gd name="connsiteY3121" fmla="*/ 501221 h 830409"/>
              <a:gd name="connsiteX3122" fmla="*/ 148811 w 707644"/>
              <a:gd name="connsiteY3122" fmla="*/ 575674 h 830409"/>
              <a:gd name="connsiteX3123" fmla="*/ 146586 w 707644"/>
              <a:gd name="connsiteY3123" fmla="*/ 574457 h 830409"/>
              <a:gd name="connsiteX3124" fmla="*/ 139576 w 707644"/>
              <a:gd name="connsiteY3124" fmla="*/ 568880 h 830409"/>
              <a:gd name="connsiteX3125" fmla="*/ 138009 w 707644"/>
              <a:gd name="connsiteY3125" fmla="*/ 567744 h 830409"/>
              <a:gd name="connsiteX3126" fmla="*/ 91474 w 707644"/>
              <a:gd name="connsiteY3126" fmla="*/ 492981 h 830409"/>
              <a:gd name="connsiteX3127" fmla="*/ 56101 w 707644"/>
              <a:gd name="connsiteY3127" fmla="*/ 443862 h 830409"/>
              <a:gd name="connsiteX3128" fmla="*/ 35436 w 707644"/>
              <a:gd name="connsiteY3128" fmla="*/ 409363 h 830409"/>
              <a:gd name="connsiteX3129" fmla="*/ 147157 w 707644"/>
              <a:gd name="connsiteY3129" fmla="*/ 98476 h 830409"/>
              <a:gd name="connsiteX3130" fmla="*/ 153437 w 707644"/>
              <a:gd name="connsiteY3130" fmla="*/ 92800 h 830409"/>
              <a:gd name="connsiteX3131" fmla="*/ 169510 w 707644"/>
              <a:gd name="connsiteY3131" fmla="*/ 118144 h 830409"/>
              <a:gd name="connsiteX3132" fmla="*/ 103433 w 707644"/>
              <a:gd name="connsiteY3132" fmla="*/ 181785 h 830409"/>
              <a:gd name="connsiteX3133" fmla="*/ 125060 w 707644"/>
              <a:gd name="connsiteY3133" fmla="*/ 209569 h 830409"/>
              <a:gd name="connsiteX3134" fmla="*/ 125267 w 707644"/>
              <a:gd name="connsiteY3134" fmla="*/ 209851 h 830409"/>
              <a:gd name="connsiteX3135" fmla="*/ 124700 w 707644"/>
              <a:gd name="connsiteY3135" fmla="*/ 209118 h 830409"/>
              <a:gd name="connsiteX3136" fmla="*/ 112510 w 707644"/>
              <a:gd name="connsiteY3136" fmla="*/ 196159 h 830409"/>
              <a:gd name="connsiteX3137" fmla="*/ 125957 w 707644"/>
              <a:gd name="connsiteY3137" fmla="*/ 134432 h 830409"/>
              <a:gd name="connsiteX3138" fmla="*/ 146101 w 707644"/>
              <a:gd name="connsiteY3138" fmla="*/ 160570 h 830409"/>
              <a:gd name="connsiteX3139" fmla="*/ 147192 w 707644"/>
              <a:gd name="connsiteY3139" fmla="*/ 163624 h 830409"/>
              <a:gd name="connsiteX3140" fmla="*/ 140462 w 707644"/>
              <a:gd name="connsiteY3140" fmla="*/ 159278 h 830409"/>
              <a:gd name="connsiteX3141" fmla="*/ 139550 w 707644"/>
              <a:gd name="connsiteY3141" fmla="*/ 158072 h 830409"/>
              <a:gd name="connsiteX3142" fmla="*/ 57947 w 707644"/>
              <a:gd name="connsiteY3142" fmla="*/ 272746 h 830409"/>
              <a:gd name="connsiteX3143" fmla="*/ 74714 w 707644"/>
              <a:gd name="connsiteY3143" fmla="*/ 282842 h 830409"/>
              <a:gd name="connsiteX3144" fmla="*/ 96289 w 707644"/>
              <a:gd name="connsiteY3144" fmla="*/ 299731 h 830409"/>
              <a:gd name="connsiteX3145" fmla="*/ 120077 w 707644"/>
              <a:gd name="connsiteY3145" fmla="*/ 333308 h 830409"/>
              <a:gd name="connsiteX3146" fmla="*/ 115061 w 707644"/>
              <a:gd name="connsiteY3146" fmla="*/ 328646 h 830409"/>
              <a:gd name="connsiteX3147" fmla="*/ 67290 w 707644"/>
              <a:gd name="connsiteY3147" fmla="*/ 286953 h 830409"/>
              <a:gd name="connsiteX3148" fmla="*/ 65345 w 707644"/>
              <a:gd name="connsiteY3148" fmla="*/ 285374 h 830409"/>
              <a:gd name="connsiteX3149" fmla="*/ 89774 w 707644"/>
              <a:gd name="connsiteY3149" fmla="*/ 205853 h 830409"/>
              <a:gd name="connsiteX3150" fmla="*/ 123064 w 707644"/>
              <a:gd name="connsiteY3150" fmla="*/ 227526 h 830409"/>
              <a:gd name="connsiteX3151" fmla="*/ 123657 w 707644"/>
              <a:gd name="connsiteY3151" fmla="*/ 227961 h 830409"/>
              <a:gd name="connsiteX3152" fmla="*/ 134311 w 707644"/>
              <a:gd name="connsiteY3152" fmla="*/ 243756 h 830409"/>
              <a:gd name="connsiteX3153" fmla="*/ 165208 w 707644"/>
              <a:gd name="connsiteY3153" fmla="*/ 283111 h 830409"/>
              <a:gd name="connsiteX3154" fmla="*/ 174073 w 707644"/>
              <a:gd name="connsiteY3154" fmla="*/ 299595 h 830409"/>
              <a:gd name="connsiteX3155" fmla="*/ 175486 w 707644"/>
              <a:gd name="connsiteY3155" fmla="*/ 302400 h 830409"/>
              <a:gd name="connsiteX3156" fmla="*/ 172120 w 707644"/>
              <a:gd name="connsiteY3156" fmla="*/ 298970 h 830409"/>
              <a:gd name="connsiteX3157" fmla="*/ 100009 w 707644"/>
              <a:gd name="connsiteY3157" fmla="*/ 232964 h 830409"/>
              <a:gd name="connsiteX3158" fmla="*/ 98629 w 707644"/>
              <a:gd name="connsiteY3158" fmla="*/ 232642 h 830409"/>
              <a:gd name="connsiteX3159" fmla="*/ 88433 w 707644"/>
              <a:gd name="connsiteY3159" fmla="*/ 212918 h 830409"/>
              <a:gd name="connsiteX3160" fmla="*/ 91895 w 707644"/>
              <a:gd name="connsiteY3160" fmla="*/ 208583 h 830409"/>
              <a:gd name="connsiteX3161" fmla="*/ 76157 w 707644"/>
              <a:gd name="connsiteY3161" fmla="*/ 229348 h 830409"/>
              <a:gd name="connsiteX3162" fmla="*/ 81484 w 707644"/>
              <a:gd name="connsiteY3162" fmla="*/ 229486 h 830409"/>
              <a:gd name="connsiteX3163" fmla="*/ 102307 w 707644"/>
              <a:gd name="connsiteY3163" fmla="*/ 242875 h 830409"/>
              <a:gd name="connsiteX3164" fmla="*/ 104476 w 707644"/>
              <a:gd name="connsiteY3164" fmla="*/ 245672 h 830409"/>
              <a:gd name="connsiteX3165" fmla="*/ 108787 w 707644"/>
              <a:gd name="connsiteY3165" fmla="*/ 252467 h 830409"/>
              <a:gd name="connsiteX3166" fmla="*/ 95888 w 707644"/>
              <a:gd name="connsiteY3166" fmla="*/ 241552 h 830409"/>
              <a:gd name="connsiteX3167" fmla="*/ 77075 w 707644"/>
              <a:gd name="connsiteY3167" fmla="*/ 230377 h 830409"/>
              <a:gd name="connsiteX3168" fmla="*/ 132563 w 707644"/>
              <a:gd name="connsiteY3168" fmla="*/ 111663 h 830409"/>
              <a:gd name="connsiteX3169" fmla="*/ 135372 w 707644"/>
              <a:gd name="connsiteY3169" fmla="*/ 109125 h 830409"/>
              <a:gd name="connsiteX3170" fmla="*/ 164954 w 707644"/>
              <a:gd name="connsiteY3170" fmla="*/ 143687 h 830409"/>
              <a:gd name="connsiteX3171" fmla="*/ 135547 w 707644"/>
              <a:gd name="connsiteY3171" fmla="*/ 127884 h 830409"/>
              <a:gd name="connsiteX3172" fmla="*/ 53717 w 707644"/>
              <a:gd name="connsiteY3172" fmla="*/ 275935 h 830409"/>
              <a:gd name="connsiteX3173" fmla="*/ 65345 w 707644"/>
              <a:gd name="connsiteY3173" fmla="*/ 285374 h 830409"/>
              <a:gd name="connsiteX3174" fmla="*/ 68008 w 707644"/>
              <a:gd name="connsiteY3174" fmla="*/ 289921 h 830409"/>
              <a:gd name="connsiteX3175" fmla="*/ 71444 w 707644"/>
              <a:gd name="connsiteY3175" fmla="*/ 295676 h 830409"/>
              <a:gd name="connsiteX3176" fmla="*/ 70125 w 707644"/>
              <a:gd name="connsiteY3176" fmla="*/ 229192 h 830409"/>
              <a:gd name="connsiteX3177" fmla="*/ 75306 w 707644"/>
              <a:gd name="connsiteY3177" fmla="*/ 229326 h 830409"/>
              <a:gd name="connsiteX3178" fmla="*/ 77075 w 707644"/>
              <a:gd name="connsiteY3178" fmla="*/ 230377 h 830409"/>
              <a:gd name="connsiteX3179" fmla="*/ 113412 w 707644"/>
              <a:gd name="connsiteY3179" fmla="*/ 271088 h 830409"/>
              <a:gd name="connsiteX3180" fmla="*/ 122010 w 707644"/>
              <a:gd name="connsiteY3180" fmla="*/ 282626 h 830409"/>
              <a:gd name="connsiteX3181" fmla="*/ 93089 w 707644"/>
              <a:gd name="connsiteY3181" fmla="*/ 264558 h 830409"/>
              <a:gd name="connsiteX3182" fmla="*/ 92869 w 707644"/>
              <a:gd name="connsiteY3182" fmla="*/ 264421 h 830409"/>
              <a:gd name="connsiteX3183" fmla="*/ 88000 w 707644"/>
              <a:gd name="connsiteY3183" fmla="*/ 259069 h 830409"/>
              <a:gd name="connsiteX3184" fmla="*/ 70125 w 707644"/>
              <a:gd name="connsiteY3184" fmla="*/ 229192 h 830409"/>
              <a:gd name="connsiteX3185" fmla="*/ 96548 w 707644"/>
              <a:gd name="connsiteY3185" fmla="*/ 172066 h 830409"/>
              <a:gd name="connsiteX3186" fmla="*/ 115044 w 707644"/>
              <a:gd name="connsiteY3186" fmla="*/ 169408 h 830409"/>
              <a:gd name="connsiteX3187" fmla="*/ 138431 w 707644"/>
              <a:gd name="connsiteY3187" fmla="*/ 202704 h 830409"/>
              <a:gd name="connsiteX3188" fmla="*/ 103433 w 707644"/>
              <a:gd name="connsiteY3188" fmla="*/ 181785 h 830409"/>
              <a:gd name="connsiteX3189" fmla="*/ 119601 w 707644"/>
              <a:gd name="connsiteY3189" fmla="*/ 123377 h 830409"/>
              <a:gd name="connsiteX3190" fmla="*/ 122420 w 707644"/>
              <a:gd name="connsiteY3190" fmla="*/ 120829 h 830409"/>
              <a:gd name="connsiteX3191" fmla="*/ 135547 w 707644"/>
              <a:gd name="connsiteY3191" fmla="*/ 127884 h 830409"/>
              <a:gd name="connsiteX3192" fmla="*/ 136741 w 707644"/>
              <a:gd name="connsiteY3192" fmla="*/ 134378 h 830409"/>
              <a:gd name="connsiteX3193" fmla="*/ 143194 w 707644"/>
              <a:gd name="connsiteY3193" fmla="*/ 152437 h 830409"/>
              <a:gd name="connsiteX3194" fmla="*/ 122343 w 707644"/>
              <a:gd name="connsiteY3194" fmla="*/ 128147 h 830409"/>
              <a:gd name="connsiteX3195" fmla="*/ 118076 w 707644"/>
              <a:gd name="connsiteY3195" fmla="*/ 124755 h 830409"/>
              <a:gd name="connsiteX3196" fmla="*/ 118840 w 707644"/>
              <a:gd name="connsiteY3196" fmla="*/ 124065 h 830409"/>
              <a:gd name="connsiteX3197" fmla="*/ 122343 w 707644"/>
              <a:gd name="connsiteY3197" fmla="*/ 128147 h 830409"/>
              <a:gd name="connsiteX3198" fmla="*/ 125957 w 707644"/>
              <a:gd name="connsiteY3198" fmla="*/ 134432 h 830409"/>
              <a:gd name="connsiteX3199" fmla="*/ 119565 w 707644"/>
              <a:gd name="connsiteY3199" fmla="*/ 126138 h 830409"/>
              <a:gd name="connsiteX3200" fmla="*/ 2698 w 707644"/>
              <a:gd name="connsiteY3200" fmla="*/ 364021 h 830409"/>
              <a:gd name="connsiteX3201" fmla="*/ 21728 w 707644"/>
              <a:gd name="connsiteY3201" fmla="*/ 396133 h 830409"/>
              <a:gd name="connsiteX3202" fmla="*/ 56101 w 707644"/>
              <a:gd name="connsiteY3202" fmla="*/ 443862 h 830409"/>
              <a:gd name="connsiteX3203" fmla="*/ 65363 w 707644"/>
              <a:gd name="connsiteY3203" fmla="*/ 459325 h 830409"/>
              <a:gd name="connsiteX3204" fmla="*/ 88509 w 707644"/>
              <a:gd name="connsiteY3204" fmla="*/ 511713 h 830409"/>
              <a:gd name="connsiteX3205" fmla="*/ 99721 w 707644"/>
              <a:gd name="connsiteY3205" fmla="*/ 539974 h 830409"/>
              <a:gd name="connsiteX3206" fmla="*/ 61938 w 707644"/>
              <a:gd name="connsiteY3206" fmla="*/ 510504 h 830409"/>
              <a:gd name="connsiteX3207" fmla="*/ 40143 w 707644"/>
              <a:gd name="connsiteY3207" fmla="*/ 488118 h 830409"/>
              <a:gd name="connsiteX3208" fmla="*/ 23108 w 707644"/>
              <a:gd name="connsiteY3208" fmla="*/ 456674 h 830409"/>
              <a:gd name="connsiteX3209" fmla="*/ 79 w 707644"/>
              <a:gd name="connsiteY3209" fmla="*/ 410596 h 830409"/>
              <a:gd name="connsiteX3210" fmla="*/ 510 w 707644"/>
              <a:gd name="connsiteY3210" fmla="*/ 376148 h 830409"/>
              <a:gd name="connsiteX3211" fmla="*/ 114657 w 707644"/>
              <a:gd name="connsiteY3211" fmla="*/ 127845 h 830409"/>
              <a:gd name="connsiteX3212" fmla="*/ 115050 w 707644"/>
              <a:gd name="connsiteY3212" fmla="*/ 127489 h 830409"/>
              <a:gd name="connsiteX3213" fmla="*/ 122511 w 707644"/>
              <a:gd name="connsiteY3213" fmla="*/ 135552 h 830409"/>
              <a:gd name="connsiteX3214" fmla="*/ 139550 w 707644"/>
              <a:gd name="connsiteY3214" fmla="*/ 158072 h 830409"/>
              <a:gd name="connsiteX3215" fmla="*/ 140114 w 707644"/>
              <a:gd name="connsiteY3215" fmla="*/ 159053 h 830409"/>
              <a:gd name="connsiteX3216" fmla="*/ 137158 w 707644"/>
              <a:gd name="connsiteY3216" fmla="*/ 157144 h 830409"/>
              <a:gd name="connsiteX3217" fmla="*/ 5142 w 707644"/>
              <a:gd name="connsiteY3217" fmla="*/ 350472 h 830409"/>
              <a:gd name="connsiteX3218" fmla="*/ 8324 w 707644"/>
              <a:gd name="connsiteY3218" fmla="*/ 358010 h 830409"/>
              <a:gd name="connsiteX3219" fmla="*/ 17179 w 707644"/>
              <a:gd name="connsiteY3219" fmla="*/ 374781 h 830409"/>
              <a:gd name="connsiteX3220" fmla="*/ 12792 w 707644"/>
              <a:gd name="connsiteY3220" fmla="*/ 370718 h 830409"/>
              <a:gd name="connsiteX3221" fmla="*/ 3271 w 707644"/>
              <a:gd name="connsiteY3221" fmla="*/ 360842 h 830409"/>
              <a:gd name="connsiteX3222" fmla="*/ 102808 w 707644"/>
              <a:gd name="connsiteY3222" fmla="*/ 141596 h 830409"/>
              <a:gd name="connsiteX3223" fmla="*/ 107113 w 707644"/>
              <a:gd name="connsiteY3223" fmla="*/ 136213 h 830409"/>
              <a:gd name="connsiteX3224" fmla="*/ 111325 w 707644"/>
              <a:gd name="connsiteY3224" fmla="*/ 143314 h 830409"/>
              <a:gd name="connsiteX3225" fmla="*/ 129088 w 707644"/>
              <a:gd name="connsiteY3225" fmla="*/ 168100 h 830409"/>
              <a:gd name="connsiteX3226" fmla="*/ 122095 w 707644"/>
              <a:gd name="connsiteY3226" fmla="*/ 168741 h 830409"/>
              <a:gd name="connsiteX3227" fmla="*/ 119869 w 707644"/>
              <a:gd name="connsiteY3227" fmla="*/ 166566 h 830409"/>
              <a:gd name="connsiteX3228" fmla="*/ 119464 w 707644"/>
              <a:gd name="connsiteY3228" fmla="*/ 165999 h 830409"/>
              <a:gd name="connsiteX3229" fmla="*/ 86890 w 707644"/>
              <a:gd name="connsiteY3229" fmla="*/ 173454 h 830409"/>
              <a:gd name="connsiteX3230" fmla="*/ 90095 w 707644"/>
              <a:gd name="connsiteY3230" fmla="*/ 172994 h 830409"/>
              <a:gd name="connsiteX3231" fmla="*/ 98494 w 707644"/>
              <a:gd name="connsiteY3231" fmla="*/ 181257 h 830409"/>
              <a:gd name="connsiteX3232" fmla="*/ 112510 w 707644"/>
              <a:gd name="connsiteY3232" fmla="*/ 196159 h 830409"/>
              <a:gd name="connsiteX3233" fmla="*/ 128024 w 707644"/>
              <a:gd name="connsiteY3233" fmla="*/ 220725 h 830409"/>
              <a:gd name="connsiteX3234" fmla="*/ 120319 w 707644"/>
              <a:gd name="connsiteY3234" fmla="*/ 215515 h 830409"/>
              <a:gd name="connsiteX3235" fmla="*/ 111658 w 707644"/>
              <a:gd name="connsiteY3235" fmla="*/ 204443 h 830409"/>
              <a:gd name="connsiteX3236" fmla="*/ 93743 w 707644"/>
              <a:gd name="connsiteY3236" fmla="*/ 182503 h 830409"/>
              <a:gd name="connsiteX3237" fmla="*/ 89859 w 707644"/>
              <a:gd name="connsiteY3237" fmla="*/ 177855 h 830409"/>
              <a:gd name="connsiteX3238" fmla="*/ 99738 w 707644"/>
              <a:gd name="connsiteY3238" fmla="*/ 145435 h 830409"/>
              <a:gd name="connsiteX3239" fmla="*/ 99820 w 707644"/>
              <a:gd name="connsiteY3239" fmla="*/ 145332 h 830409"/>
              <a:gd name="connsiteX3240" fmla="*/ 114014 w 707644"/>
              <a:gd name="connsiteY3240" fmla="*/ 160848 h 830409"/>
              <a:gd name="connsiteX3241" fmla="*/ 119869 w 707644"/>
              <a:gd name="connsiteY3241" fmla="*/ 166566 h 830409"/>
              <a:gd name="connsiteX3242" fmla="*/ 121462 w 707644"/>
              <a:gd name="connsiteY3242" fmla="*/ 168799 h 830409"/>
              <a:gd name="connsiteX3243" fmla="*/ 115436 w 707644"/>
              <a:gd name="connsiteY3243" fmla="*/ 169352 h 830409"/>
              <a:gd name="connsiteX3244" fmla="*/ 115044 w 707644"/>
              <a:gd name="connsiteY3244" fmla="*/ 169408 h 830409"/>
              <a:gd name="connsiteX3245" fmla="*/ 111673 w 707644"/>
              <a:gd name="connsiteY3245" fmla="*/ 164609 h 830409"/>
              <a:gd name="connsiteX3246" fmla="*/ 27668 w 707644"/>
              <a:gd name="connsiteY3246" fmla="*/ 286462 h 830409"/>
              <a:gd name="connsiteX3247" fmla="*/ 33526 w 707644"/>
              <a:gd name="connsiteY3247" fmla="*/ 293633 h 830409"/>
              <a:gd name="connsiteX3248" fmla="*/ 64377 w 707644"/>
              <a:gd name="connsiteY3248" fmla="*/ 327497 h 830409"/>
              <a:gd name="connsiteX3249" fmla="*/ 94591 w 707644"/>
              <a:gd name="connsiteY3249" fmla="*/ 374450 h 830409"/>
              <a:gd name="connsiteX3250" fmla="*/ 115675 w 707644"/>
              <a:gd name="connsiteY3250" fmla="*/ 404047 h 830409"/>
              <a:gd name="connsiteX3251" fmla="*/ 86660 w 707644"/>
              <a:gd name="connsiteY3251" fmla="*/ 375180 h 830409"/>
              <a:gd name="connsiteX3252" fmla="*/ 84968 w 707644"/>
              <a:gd name="connsiteY3252" fmla="*/ 373341 h 830409"/>
              <a:gd name="connsiteX3253" fmla="*/ 83159 w 707644"/>
              <a:gd name="connsiteY3253" fmla="*/ 166168 h 830409"/>
              <a:gd name="connsiteX3254" fmla="*/ 88043 w 707644"/>
              <a:gd name="connsiteY3254" fmla="*/ 160061 h 830409"/>
              <a:gd name="connsiteX3255" fmla="*/ 96548 w 707644"/>
              <a:gd name="connsiteY3255" fmla="*/ 172066 h 830409"/>
              <a:gd name="connsiteX3256" fmla="*/ 90095 w 707644"/>
              <a:gd name="connsiteY3256" fmla="*/ 172994 h 830409"/>
              <a:gd name="connsiteX3257" fmla="*/ 12626 w 707644"/>
              <a:gd name="connsiteY3257" fmla="*/ 308989 h 830409"/>
              <a:gd name="connsiteX3258" fmla="*/ 19037 w 707644"/>
              <a:gd name="connsiteY3258" fmla="*/ 318139 h 830409"/>
              <a:gd name="connsiteX3259" fmla="*/ 50054 w 707644"/>
              <a:gd name="connsiteY3259" fmla="*/ 381508 h 830409"/>
              <a:gd name="connsiteX3260" fmla="*/ 38208 w 707644"/>
              <a:gd name="connsiteY3260" fmla="*/ 361782 h 830409"/>
              <a:gd name="connsiteX3261" fmla="*/ 12431 w 707644"/>
              <a:gd name="connsiteY3261" fmla="*/ 310071 h 830409"/>
              <a:gd name="connsiteX3262" fmla="*/ 31015 w 707644"/>
              <a:gd name="connsiteY3262" fmla="*/ 269474 h 830409"/>
              <a:gd name="connsiteX3263" fmla="*/ 66556 w 707644"/>
              <a:gd name="connsiteY3263" fmla="*/ 307573 h 830409"/>
              <a:gd name="connsiteX3264" fmla="*/ 114849 w 707644"/>
              <a:gd name="connsiteY3264" fmla="*/ 368205 h 830409"/>
              <a:gd name="connsiteX3265" fmla="*/ 134555 w 707644"/>
              <a:gd name="connsiteY3265" fmla="*/ 400746 h 830409"/>
              <a:gd name="connsiteX3266" fmla="*/ 115186 w 707644"/>
              <a:gd name="connsiteY3266" fmla="*/ 383268 h 830409"/>
              <a:gd name="connsiteX3267" fmla="*/ 64377 w 707644"/>
              <a:gd name="connsiteY3267" fmla="*/ 327497 h 830409"/>
              <a:gd name="connsiteX3268" fmla="*/ 58808 w 707644"/>
              <a:gd name="connsiteY3268" fmla="*/ 318843 h 830409"/>
              <a:gd name="connsiteX3269" fmla="*/ 16739 w 707644"/>
              <a:gd name="connsiteY3269" fmla="*/ 296958 h 830409"/>
              <a:gd name="connsiteX3270" fmla="*/ 37402 w 707644"/>
              <a:gd name="connsiteY3270" fmla="*/ 344354 h 830409"/>
              <a:gd name="connsiteX3271" fmla="*/ 19037 w 707644"/>
              <a:gd name="connsiteY3271" fmla="*/ 318139 h 830409"/>
              <a:gd name="connsiteX3272" fmla="*/ 13322 w 707644"/>
              <a:gd name="connsiteY3272" fmla="*/ 306463 h 830409"/>
              <a:gd name="connsiteX3273" fmla="*/ 17945 w 707644"/>
              <a:gd name="connsiteY3273" fmla="*/ 293602 h 830409"/>
              <a:gd name="connsiteX3274" fmla="*/ 44676 w 707644"/>
              <a:gd name="connsiteY3274" fmla="*/ 327173 h 830409"/>
              <a:gd name="connsiteX3275" fmla="*/ 30198 w 707644"/>
              <a:gd name="connsiteY3275" fmla="*/ 309868 h 830409"/>
              <a:gd name="connsiteX3276" fmla="*/ 17766 w 707644"/>
              <a:gd name="connsiteY3276" fmla="*/ 294101 h 830409"/>
              <a:gd name="connsiteX3277" fmla="*/ 23077 w 707644"/>
              <a:gd name="connsiteY3277" fmla="*/ 279327 h 830409"/>
              <a:gd name="connsiteX3278" fmla="*/ 24109 w 707644"/>
              <a:gd name="connsiteY3278" fmla="*/ 281067 h 830409"/>
              <a:gd name="connsiteX3279" fmla="*/ 27668 w 707644"/>
              <a:gd name="connsiteY3279" fmla="*/ 286462 h 830409"/>
              <a:gd name="connsiteX3280" fmla="*/ 22698 w 707644"/>
              <a:gd name="connsiteY3280" fmla="*/ 280380 h 830409"/>
              <a:gd name="connsiteX3281" fmla="*/ 65661 w 707644"/>
              <a:gd name="connsiteY3281" fmla="*/ 190154 h 830409"/>
              <a:gd name="connsiteX3282" fmla="*/ 69610 w 707644"/>
              <a:gd name="connsiteY3282" fmla="*/ 183112 h 830409"/>
              <a:gd name="connsiteX3283" fmla="*/ 82517 w 707644"/>
              <a:gd name="connsiteY3283" fmla="*/ 166971 h 830409"/>
              <a:gd name="connsiteX3284" fmla="*/ 86890 w 707644"/>
              <a:gd name="connsiteY3284" fmla="*/ 173454 h 830409"/>
              <a:gd name="connsiteX3285" fmla="*/ 86257 w 707644"/>
              <a:gd name="connsiteY3285" fmla="*/ 173545 h 830409"/>
              <a:gd name="connsiteX3286" fmla="*/ 89859 w 707644"/>
              <a:gd name="connsiteY3286" fmla="*/ 177855 h 830409"/>
              <a:gd name="connsiteX3287" fmla="*/ 111525 w 707644"/>
              <a:gd name="connsiteY3287" fmla="*/ 209975 h 830409"/>
              <a:gd name="connsiteX3288" fmla="*/ 78017 w 707644"/>
              <a:gd name="connsiteY3288" fmla="*/ 190721 h 830409"/>
              <a:gd name="connsiteX3289" fmla="*/ 89774 w 707644"/>
              <a:gd name="connsiteY3289" fmla="*/ 205853 h 830409"/>
              <a:gd name="connsiteX3290" fmla="*/ 56212 w 707644"/>
              <a:gd name="connsiteY3290" fmla="*/ 207003 h 830409"/>
              <a:gd name="connsiteX3291" fmla="*/ 63777 w 707644"/>
              <a:gd name="connsiteY3291" fmla="*/ 193514 h 830409"/>
              <a:gd name="connsiteX3292" fmla="*/ 65384 w 707644"/>
              <a:gd name="connsiteY3292" fmla="*/ 195266 h 830409"/>
              <a:gd name="connsiteX3293" fmla="*/ 93427 w 707644"/>
              <a:gd name="connsiteY3293" fmla="*/ 231425 h 830409"/>
              <a:gd name="connsiteX3294" fmla="*/ 85587 w 707644"/>
              <a:gd name="connsiteY3294" fmla="*/ 229592 h 830409"/>
              <a:gd name="connsiteX3295" fmla="*/ 81484 w 707644"/>
              <a:gd name="connsiteY3295" fmla="*/ 229486 h 830409"/>
              <a:gd name="connsiteX3296" fmla="*/ 69269 w 707644"/>
              <a:gd name="connsiteY3296" fmla="*/ 221631 h 830409"/>
              <a:gd name="connsiteX3297" fmla="*/ 28332 w 707644"/>
              <a:gd name="connsiteY3297" fmla="*/ 264709 h 830409"/>
              <a:gd name="connsiteX3298" fmla="*/ 31015 w 707644"/>
              <a:gd name="connsiteY3298" fmla="*/ 269474 h 830409"/>
              <a:gd name="connsiteX3299" fmla="*/ 27842 w 707644"/>
              <a:gd name="connsiteY3299" fmla="*/ 266073 h 830409"/>
              <a:gd name="connsiteX3300" fmla="*/ 51593 w 707644"/>
              <a:gd name="connsiteY3300" fmla="*/ 215241 h 830409"/>
              <a:gd name="connsiteX3301" fmla="*/ 53052 w 707644"/>
              <a:gd name="connsiteY3301" fmla="*/ 212639 h 830409"/>
              <a:gd name="connsiteX3302" fmla="*/ 68893 w 707644"/>
              <a:gd name="connsiteY3302" fmla="*/ 221389 h 830409"/>
              <a:gd name="connsiteX3303" fmla="*/ 69269 w 707644"/>
              <a:gd name="connsiteY3303" fmla="*/ 221631 h 830409"/>
              <a:gd name="connsiteX3304" fmla="*/ 76157 w 707644"/>
              <a:gd name="connsiteY3304" fmla="*/ 229348 h 830409"/>
              <a:gd name="connsiteX3305" fmla="*/ 75306 w 707644"/>
              <a:gd name="connsiteY3305" fmla="*/ 229326 h 830409"/>
              <a:gd name="connsiteX3306" fmla="*/ 31217 w 707644"/>
              <a:gd name="connsiteY3306" fmla="*/ 256684 h 830409"/>
              <a:gd name="connsiteX3307" fmla="*/ 31614 w 707644"/>
              <a:gd name="connsiteY3307" fmla="*/ 256891 h 830409"/>
              <a:gd name="connsiteX3308" fmla="*/ 42511 w 707644"/>
              <a:gd name="connsiteY3308" fmla="*/ 263452 h 830409"/>
              <a:gd name="connsiteX3309" fmla="*/ 42851 w 707644"/>
              <a:gd name="connsiteY3309" fmla="*/ 263836 h 830409"/>
              <a:gd name="connsiteX3310" fmla="*/ 53717 w 707644"/>
              <a:gd name="connsiteY3310" fmla="*/ 275935 h 830409"/>
              <a:gd name="connsiteX3311" fmla="*/ 30943 w 707644"/>
              <a:gd name="connsiteY3311" fmla="*/ 257448 h 830409"/>
              <a:gd name="connsiteX3312" fmla="*/ 47785 w 707644"/>
              <a:gd name="connsiteY3312" fmla="*/ 222030 h 830409"/>
              <a:gd name="connsiteX3313" fmla="*/ 50305 w 707644"/>
              <a:gd name="connsiteY3313" fmla="*/ 217537 h 830409"/>
              <a:gd name="connsiteX3314" fmla="*/ 52949 w 707644"/>
              <a:gd name="connsiteY3314" fmla="*/ 220952 h 830409"/>
              <a:gd name="connsiteX3315" fmla="*/ 80892 w 707644"/>
              <a:gd name="connsiteY3315" fmla="*/ 256968 h 830409"/>
              <a:gd name="connsiteX3316" fmla="*/ 77647 w 707644"/>
              <a:gd name="connsiteY3316" fmla="*/ 254949 h 830409"/>
              <a:gd name="connsiteX3317" fmla="*/ 70473 w 707644"/>
              <a:gd name="connsiteY3317" fmla="*/ 250488 h 830409"/>
              <a:gd name="connsiteX3318" fmla="*/ 87996 w 707644"/>
              <a:gd name="connsiteY3318" fmla="*/ 280024 h 830409"/>
              <a:gd name="connsiteX3319" fmla="*/ 114107 w 707644"/>
              <a:gd name="connsiteY3319" fmla="*/ 313679 h 830409"/>
              <a:gd name="connsiteX3320" fmla="*/ 96289 w 707644"/>
              <a:gd name="connsiteY3320" fmla="*/ 299731 h 830409"/>
              <a:gd name="connsiteX3321" fmla="*/ 79408 w 707644"/>
              <a:gd name="connsiteY3321" fmla="*/ 275904 h 830409"/>
              <a:gd name="connsiteX3322" fmla="*/ 54493 w 707644"/>
              <a:gd name="connsiteY3322" fmla="*/ 235698 h 830409"/>
              <a:gd name="connsiteX3323" fmla="*/ 36335 w 707644"/>
              <a:gd name="connsiteY3323" fmla="*/ 242449 h 830409"/>
              <a:gd name="connsiteX3324" fmla="*/ 38236 w 707644"/>
              <a:gd name="connsiteY3324" fmla="*/ 239058 h 830409"/>
              <a:gd name="connsiteX3325" fmla="*/ 39199 w 707644"/>
              <a:gd name="connsiteY3325" fmla="*/ 240745 h 830409"/>
              <a:gd name="connsiteX3326" fmla="*/ 57947 w 707644"/>
              <a:gd name="connsiteY3326" fmla="*/ 272746 h 830409"/>
              <a:gd name="connsiteX3327" fmla="*/ 42511 w 707644"/>
              <a:gd name="connsiteY3327" fmla="*/ 263452 h 830409"/>
              <a:gd name="connsiteX3328" fmla="*/ 32743 w 707644"/>
              <a:gd name="connsiteY3328" fmla="*/ 252441 h 830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Lst>
            <a:rect l="l" t="t" r="r" b="b"/>
            <a:pathLst>
              <a:path w="707644" h="830409">
                <a:moveTo>
                  <a:pt x="685918" y="726313"/>
                </a:moveTo>
                <a:lnTo>
                  <a:pt x="686617" y="726734"/>
                </a:lnTo>
                <a:lnTo>
                  <a:pt x="686152" y="727127"/>
                </a:lnTo>
                <a:close/>
                <a:moveTo>
                  <a:pt x="677645" y="727155"/>
                </a:moveTo>
                <a:lnTo>
                  <a:pt x="682237" y="730439"/>
                </a:lnTo>
                <a:lnTo>
                  <a:pt x="680806" y="731649"/>
                </a:lnTo>
                <a:close/>
                <a:moveTo>
                  <a:pt x="675364" y="673195"/>
                </a:moveTo>
                <a:lnTo>
                  <a:pt x="679382" y="676882"/>
                </a:lnTo>
                <a:cubicBezTo>
                  <a:pt x="683934" y="680991"/>
                  <a:pt x="686763" y="683493"/>
                  <a:pt x="686763" y="683493"/>
                </a:cubicBezTo>
                <a:lnTo>
                  <a:pt x="676962" y="677341"/>
                </a:lnTo>
                <a:close/>
                <a:moveTo>
                  <a:pt x="668973" y="672327"/>
                </a:moveTo>
                <a:lnTo>
                  <a:pt x="676962" y="677341"/>
                </a:lnTo>
                <a:lnTo>
                  <a:pt x="682643" y="692080"/>
                </a:lnTo>
                <a:lnTo>
                  <a:pt x="696613" y="718278"/>
                </a:lnTo>
                <a:lnTo>
                  <a:pt x="695410" y="719297"/>
                </a:lnTo>
                <a:lnTo>
                  <a:pt x="691459" y="714547"/>
                </a:lnTo>
                <a:lnTo>
                  <a:pt x="675229" y="690891"/>
                </a:lnTo>
                <a:close/>
                <a:moveTo>
                  <a:pt x="648225" y="704878"/>
                </a:moveTo>
                <a:lnTo>
                  <a:pt x="650148" y="706739"/>
                </a:lnTo>
                <a:lnTo>
                  <a:pt x="660183" y="721687"/>
                </a:lnTo>
                <a:lnTo>
                  <a:pt x="672076" y="739033"/>
                </a:lnTo>
                <a:lnTo>
                  <a:pt x="671576" y="739456"/>
                </a:lnTo>
                <a:close/>
                <a:moveTo>
                  <a:pt x="646410" y="701172"/>
                </a:moveTo>
                <a:lnTo>
                  <a:pt x="670265" y="716662"/>
                </a:lnTo>
                <a:lnTo>
                  <a:pt x="677645" y="727155"/>
                </a:lnTo>
                <a:lnTo>
                  <a:pt x="653108" y="709604"/>
                </a:lnTo>
                <a:lnTo>
                  <a:pt x="650148" y="706739"/>
                </a:lnTo>
                <a:close/>
                <a:moveTo>
                  <a:pt x="673248" y="642996"/>
                </a:moveTo>
                <a:lnTo>
                  <a:pt x="698881" y="687793"/>
                </a:lnTo>
                <a:lnTo>
                  <a:pt x="707644" y="708948"/>
                </a:lnTo>
                <a:lnTo>
                  <a:pt x="707625" y="708964"/>
                </a:lnTo>
                <a:lnTo>
                  <a:pt x="696416" y="688029"/>
                </a:lnTo>
                <a:cubicBezTo>
                  <a:pt x="687104" y="670505"/>
                  <a:pt x="680939" y="658628"/>
                  <a:pt x="676860" y="650543"/>
                </a:cubicBezTo>
                <a:close/>
                <a:moveTo>
                  <a:pt x="640368" y="697273"/>
                </a:moveTo>
                <a:lnTo>
                  <a:pt x="645018" y="700268"/>
                </a:lnTo>
                <a:lnTo>
                  <a:pt x="645185" y="700376"/>
                </a:lnTo>
                <a:lnTo>
                  <a:pt x="648225" y="704878"/>
                </a:lnTo>
                <a:close/>
                <a:moveTo>
                  <a:pt x="653990" y="653259"/>
                </a:moveTo>
                <a:lnTo>
                  <a:pt x="661670" y="660629"/>
                </a:lnTo>
                <a:lnTo>
                  <a:pt x="666537" y="665094"/>
                </a:lnTo>
                <a:lnTo>
                  <a:pt x="668973" y="672327"/>
                </a:lnTo>
                <a:lnTo>
                  <a:pt x="661564" y="667676"/>
                </a:lnTo>
                <a:close/>
                <a:moveTo>
                  <a:pt x="594769" y="771432"/>
                </a:moveTo>
                <a:lnTo>
                  <a:pt x="609577" y="779524"/>
                </a:lnTo>
                <a:lnTo>
                  <a:pt x="610006" y="780306"/>
                </a:lnTo>
                <a:lnTo>
                  <a:pt x="604755" y="783426"/>
                </a:lnTo>
                <a:lnTo>
                  <a:pt x="599025" y="776540"/>
                </a:lnTo>
                <a:close/>
                <a:moveTo>
                  <a:pt x="610330" y="732279"/>
                </a:moveTo>
                <a:lnTo>
                  <a:pt x="623920" y="748423"/>
                </a:lnTo>
                <a:lnTo>
                  <a:pt x="631571" y="755197"/>
                </a:lnTo>
                <a:lnTo>
                  <a:pt x="636581" y="764517"/>
                </a:lnTo>
                <a:lnTo>
                  <a:pt x="631941" y="767274"/>
                </a:lnTo>
                <a:lnTo>
                  <a:pt x="620167" y="757321"/>
                </a:lnTo>
                <a:lnTo>
                  <a:pt x="615098" y="742072"/>
                </a:lnTo>
                <a:close/>
                <a:moveTo>
                  <a:pt x="630997" y="688204"/>
                </a:moveTo>
                <a:lnTo>
                  <a:pt x="640368" y="697273"/>
                </a:lnTo>
                <a:lnTo>
                  <a:pt x="635785" y="694322"/>
                </a:lnTo>
                <a:close/>
                <a:moveTo>
                  <a:pt x="621894" y="700717"/>
                </a:moveTo>
                <a:lnTo>
                  <a:pt x="626810" y="701753"/>
                </a:lnTo>
                <a:lnTo>
                  <a:pt x="654922" y="753543"/>
                </a:lnTo>
                <a:lnTo>
                  <a:pt x="654620" y="753799"/>
                </a:lnTo>
                <a:lnTo>
                  <a:pt x="648096" y="757675"/>
                </a:lnTo>
                <a:lnTo>
                  <a:pt x="637137" y="730897"/>
                </a:lnTo>
                <a:close/>
                <a:moveTo>
                  <a:pt x="632387" y="676820"/>
                </a:moveTo>
                <a:lnTo>
                  <a:pt x="633064" y="677121"/>
                </a:lnTo>
                <a:cubicBezTo>
                  <a:pt x="641751" y="686893"/>
                  <a:pt x="664204" y="717580"/>
                  <a:pt x="632740" y="677275"/>
                </a:cubicBezTo>
                <a:close/>
                <a:moveTo>
                  <a:pt x="656765" y="612058"/>
                </a:moveTo>
                <a:lnTo>
                  <a:pt x="668167" y="631164"/>
                </a:lnTo>
                <a:lnTo>
                  <a:pt x="668892" y="632736"/>
                </a:lnTo>
                <a:cubicBezTo>
                  <a:pt x="668888" y="633058"/>
                  <a:pt x="668840" y="633467"/>
                  <a:pt x="669813" y="635818"/>
                </a:cubicBezTo>
                <a:lnTo>
                  <a:pt x="673248" y="642996"/>
                </a:lnTo>
                <a:lnTo>
                  <a:pt x="657292" y="615110"/>
                </a:lnTo>
                <a:close/>
                <a:moveTo>
                  <a:pt x="607712" y="710810"/>
                </a:moveTo>
                <a:lnTo>
                  <a:pt x="614317" y="716331"/>
                </a:lnTo>
                <a:lnTo>
                  <a:pt x="643384" y="760475"/>
                </a:lnTo>
                <a:lnTo>
                  <a:pt x="639882" y="762555"/>
                </a:lnTo>
                <a:lnTo>
                  <a:pt x="631571" y="755197"/>
                </a:lnTo>
                <a:close/>
                <a:moveTo>
                  <a:pt x="655939" y="607270"/>
                </a:moveTo>
                <a:lnTo>
                  <a:pt x="681948" y="649489"/>
                </a:lnTo>
                <a:lnTo>
                  <a:pt x="687708" y="660817"/>
                </a:lnTo>
                <a:lnTo>
                  <a:pt x="688244" y="662113"/>
                </a:lnTo>
                <a:lnTo>
                  <a:pt x="688222" y="662082"/>
                </a:lnTo>
                <a:cubicBezTo>
                  <a:pt x="681675" y="652615"/>
                  <a:pt x="676522" y="644773"/>
                  <a:pt x="672282" y="638060"/>
                </a:cubicBezTo>
                <a:lnTo>
                  <a:pt x="668167" y="631164"/>
                </a:lnTo>
                <a:lnTo>
                  <a:pt x="667714" y="630182"/>
                </a:lnTo>
                <a:cubicBezTo>
                  <a:pt x="666569" y="628183"/>
                  <a:pt x="664317" y="624419"/>
                  <a:pt x="659895" y="617038"/>
                </a:cubicBezTo>
                <a:lnTo>
                  <a:pt x="656704" y="611703"/>
                </a:lnTo>
                <a:close/>
                <a:moveTo>
                  <a:pt x="625999" y="668587"/>
                </a:moveTo>
                <a:lnTo>
                  <a:pt x="632387" y="676820"/>
                </a:lnTo>
                <a:lnTo>
                  <a:pt x="630567" y="676010"/>
                </a:lnTo>
                <a:cubicBezTo>
                  <a:pt x="631911" y="678776"/>
                  <a:pt x="635957" y="685393"/>
                  <a:pt x="644284" y="698005"/>
                </a:cubicBezTo>
                <a:lnTo>
                  <a:pt x="646410" y="701172"/>
                </a:lnTo>
                <a:lnTo>
                  <a:pt x="645185" y="700376"/>
                </a:lnTo>
                <a:lnTo>
                  <a:pt x="640052" y="692776"/>
                </a:lnTo>
                <a:close/>
                <a:moveTo>
                  <a:pt x="615785" y="681443"/>
                </a:moveTo>
                <a:lnTo>
                  <a:pt x="635785" y="694322"/>
                </a:lnTo>
                <a:lnTo>
                  <a:pt x="644520" y="705484"/>
                </a:lnTo>
                <a:lnTo>
                  <a:pt x="626810" y="701753"/>
                </a:lnTo>
                <a:close/>
                <a:moveTo>
                  <a:pt x="588438" y="737641"/>
                </a:moveTo>
                <a:lnTo>
                  <a:pt x="615903" y="776803"/>
                </a:lnTo>
                <a:lnTo>
                  <a:pt x="613429" y="778273"/>
                </a:lnTo>
                <a:close/>
                <a:moveTo>
                  <a:pt x="597658" y="717225"/>
                </a:moveTo>
                <a:lnTo>
                  <a:pt x="607690" y="726855"/>
                </a:lnTo>
                <a:lnTo>
                  <a:pt x="610330" y="732279"/>
                </a:lnTo>
                <a:close/>
                <a:moveTo>
                  <a:pt x="652804" y="602182"/>
                </a:moveTo>
                <a:lnTo>
                  <a:pt x="655296" y="603544"/>
                </a:lnTo>
                <a:lnTo>
                  <a:pt x="655939" y="607270"/>
                </a:lnTo>
                <a:close/>
                <a:moveTo>
                  <a:pt x="648687" y="599930"/>
                </a:moveTo>
                <a:lnTo>
                  <a:pt x="650137" y="600723"/>
                </a:lnTo>
                <a:lnTo>
                  <a:pt x="656704" y="611703"/>
                </a:lnTo>
                <a:lnTo>
                  <a:pt x="656765" y="612058"/>
                </a:lnTo>
                <a:lnTo>
                  <a:pt x="653947" y="607336"/>
                </a:lnTo>
                <a:close/>
                <a:moveTo>
                  <a:pt x="586056" y="729871"/>
                </a:moveTo>
                <a:lnTo>
                  <a:pt x="593173" y="735403"/>
                </a:lnTo>
                <a:cubicBezTo>
                  <a:pt x="600916" y="741539"/>
                  <a:pt x="609679" y="748618"/>
                  <a:pt x="619800" y="757011"/>
                </a:cubicBezTo>
                <a:lnTo>
                  <a:pt x="620167" y="757321"/>
                </a:lnTo>
                <a:lnTo>
                  <a:pt x="620247" y="757561"/>
                </a:lnTo>
                <a:lnTo>
                  <a:pt x="624975" y="771412"/>
                </a:lnTo>
                <a:lnTo>
                  <a:pt x="619377" y="774739"/>
                </a:lnTo>
                <a:lnTo>
                  <a:pt x="607092" y="761479"/>
                </a:lnTo>
                <a:close/>
                <a:moveTo>
                  <a:pt x="648273" y="599348"/>
                </a:moveTo>
                <a:lnTo>
                  <a:pt x="648687" y="599930"/>
                </a:lnTo>
                <a:lnTo>
                  <a:pt x="648570" y="599866"/>
                </a:lnTo>
                <a:close/>
                <a:moveTo>
                  <a:pt x="598472" y="692948"/>
                </a:moveTo>
                <a:lnTo>
                  <a:pt x="615553" y="699348"/>
                </a:lnTo>
                <a:lnTo>
                  <a:pt x="632160" y="731247"/>
                </a:lnTo>
                <a:lnTo>
                  <a:pt x="614317" y="716331"/>
                </a:lnTo>
                <a:lnTo>
                  <a:pt x="605156" y="702419"/>
                </a:lnTo>
                <a:close/>
                <a:moveTo>
                  <a:pt x="598320" y="692733"/>
                </a:moveTo>
                <a:lnTo>
                  <a:pt x="598472" y="692948"/>
                </a:lnTo>
                <a:lnTo>
                  <a:pt x="598418" y="692928"/>
                </a:lnTo>
                <a:close/>
                <a:moveTo>
                  <a:pt x="643651" y="597177"/>
                </a:moveTo>
                <a:lnTo>
                  <a:pt x="648570" y="599866"/>
                </a:lnTo>
                <a:lnTo>
                  <a:pt x="657292" y="615110"/>
                </a:lnTo>
                <a:lnTo>
                  <a:pt x="658747" y="623538"/>
                </a:lnTo>
                <a:cubicBezTo>
                  <a:pt x="661139" y="632879"/>
                  <a:pt x="664164" y="642979"/>
                  <a:pt x="668066" y="654261"/>
                </a:cubicBezTo>
                <a:lnTo>
                  <a:pt x="675364" y="673195"/>
                </a:lnTo>
                <a:lnTo>
                  <a:pt x="666537" y="665094"/>
                </a:lnTo>
                <a:close/>
                <a:moveTo>
                  <a:pt x="604723" y="674319"/>
                </a:moveTo>
                <a:lnTo>
                  <a:pt x="609786" y="677580"/>
                </a:lnTo>
                <a:lnTo>
                  <a:pt x="616478" y="689995"/>
                </a:lnTo>
                <a:lnTo>
                  <a:pt x="621894" y="700717"/>
                </a:lnTo>
                <a:lnTo>
                  <a:pt x="615762" y="699426"/>
                </a:lnTo>
                <a:lnTo>
                  <a:pt x="615553" y="699348"/>
                </a:lnTo>
                <a:lnTo>
                  <a:pt x="610168" y="689004"/>
                </a:lnTo>
                <a:close/>
                <a:moveTo>
                  <a:pt x="578891" y="724301"/>
                </a:moveTo>
                <a:lnTo>
                  <a:pt x="581462" y="726300"/>
                </a:lnTo>
                <a:lnTo>
                  <a:pt x="588438" y="737641"/>
                </a:lnTo>
                <a:lnTo>
                  <a:pt x="585161" y="732969"/>
                </a:lnTo>
                <a:lnTo>
                  <a:pt x="581286" y="728337"/>
                </a:lnTo>
                <a:close/>
                <a:moveTo>
                  <a:pt x="649641" y="568917"/>
                </a:moveTo>
                <a:lnTo>
                  <a:pt x="666529" y="609687"/>
                </a:lnTo>
                <a:lnTo>
                  <a:pt x="655296" y="603544"/>
                </a:lnTo>
                <a:lnTo>
                  <a:pt x="650059" y="573207"/>
                </a:lnTo>
                <a:close/>
                <a:moveTo>
                  <a:pt x="614609" y="638824"/>
                </a:moveTo>
                <a:lnTo>
                  <a:pt x="626209" y="645798"/>
                </a:lnTo>
                <a:cubicBezTo>
                  <a:pt x="634227" y="650690"/>
                  <a:pt x="643190" y="656204"/>
                  <a:pt x="653237" y="662449"/>
                </a:cubicBezTo>
                <a:lnTo>
                  <a:pt x="661564" y="667676"/>
                </a:lnTo>
                <a:lnTo>
                  <a:pt x="668958" y="681752"/>
                </a:lnTo>
                <a:lnTo>
                  <a:pt x="675229" y="690891"/>
                </a:lnTo>
                <a:lnTo>
                  <a:pt x="678523" y="700668"/>
                </a:lnTo>
                <a:lnTo>
                  <a:pt x="685918" y="726313"/>
                </a:lnTo>
                <a:lnTo>
                  <a:pt x="675051" y="719770"/>
                </a:lnTo>
                <a:lnTo>
                  <a:pt x="670265" y="716662"/>
                </a:lnTo>
                <a:lnTo>
                  <a:pt x="626649" y="654652"/>
                </a:lnTo>
                <a:close/>
                <a:moveTo>
                  <a:pt x="572132" y="719051"/>
                </a:moveTo>
                <a:lnTo>
                  <a:pt x="572664" y="719461"/>
                </a:lnTo>
                <a:lnTo>
                  <a:pt x="576081" y="722117"/>
                </a:lnTo>
                <a:lnTo>
                  <a:pt x="581286" y="728337"/>
                </a:lnTo>
                <a:lnTo>
                  <a:pt x="611568" y="779378"/>
                </a:lnTo>
                <a:lnTo>
                  <a:pt x="610485" y="780022"/>
                </a:lnTo>
                <a:lnTo>
                  <a:pt x="610260" y="779897"/>
                </a:lnTo>
                <a:lnTo>
                  <a:pt x="609577" y="779524"/>
                </a:lnTo>
                <a:lnTo>
                  <a:pt x="602206" y="766099"/>
                </a:lnTo>
                <a:close/>
                <a:moveTo>
                  <a:pt x="638061" y="581501"/>
                </a:moveTo>
                <a:lnTo>
                  <a:pt x="648273" y="599348"/>
                </a:lnTo>
                <a:lnTo>
                  <a:pt x="640871" y="588928"/>
                </a:lnTo>
                <a:lnTo>
                  <a:pt x="639502" y="584863"/>
                </a:lnTo>
                <a:close/>
                <a:moveTo>
                  <a:pt x="554369" y="753841"/>
                </a:moveTo>
                <a:lnTo>
                  <a:pt x="580937" y="771642"/>
                </a:lnTo>
                <a:lnTo>
                  <a:pt x="601772" y="785199"/>
                </a:lnTo>
                <a:lnTo>
                  <a:pt x="596134" y="788549"/>
                </a:lnTo>
                <a:lnTo>
                  <a:pt x="595477" y="788806"/>
                </a:lnTo>
                <a:lnTo>
                  <a:pt x="586144" y="783122"/>
                </a:lnTo>
                <a:cubicBezTo>
                  <a:pt x="580758" y="779261"/>
                  <a:pt x="571555" y="771341"/>
                  <a:pt x="560583" y="761430"/>
                </a:cubicBezTo>
                <a:lnTo>
                  <a:pt x="556556" y="757684"/>
                </a:lnTo>
                <a:close/>
                <a:moveTo>
                  <a:pt x="643968" y="565027"/>
                </a:moveTo>
                <a:lnTo>
                  <a:pt x="647847" y="566539"/>
                </a:lnTo>
                <a:lnTo>
                  <a:pt x="648763" y="566798"/>
                </a:lnTo>
                <a:lnTo>
                  <a:pt x="649254" y="567982"/>
                </a:lnTo>
                <a:lnTo>
                  <a:pt x="646172" y="566268"/>
                </a:lnTo>
                <a:close/>
                <a:moveTo>
                  <a:pt x="598581" y="656829"/>
                </a:moveTo>
                <a:lnTo>
                  <a:pt x="606679" y="664667"/>
                </a:lnTo>
                <a:lnTo>
                  <a:pt x="615785" y="681443"/>
                </a:lnTo>
                <a:lnTo>
                  <a:pt x="609786" y="677580"/>
                </a:lnTo>
                <a:lnTo>
                  <a:pt x="600538" y="660422"/>
                </a:lnTo>
                <a:close/>
                <a:moveTo>
                  <a:pt x="597506" y="654857"/>
                </a:moveTo>
                <a:lnTo>
                  <a:pt x="598581" y="656829"/>
                </a:lnTo>
                <a:lnTo>
                  <a:pt x="598045" y="656310"/>
                </a:lnTo>
                <a:close/>
                <a:moveTo>
                  <a:pt x="633484" y="570820"/>
                </a:moveTo>
                <a:lnTo>
                  <a:pt x="652804" y="602182"/>
                </a:lnTo>
                <a:lnTo>
                  <a:pt x="650137" y="600723"/>
                </a:lnTo>
                <a:lnTo>
                  <a:pt x="639051" y="582189"/>
                </a:lnTo>
                <a:lnTo>
                  <a:pt x="636575" y="578034"/>
                </a:lnTo>
                <a:close/>
                <a:moveTo>
                  <a:pt x="600765" y="630500"/>
                </a:moveTo>
                <a:lnTo>
                  <a:pt x="605540" y="633371"/>
                </a:lnTo>
                <a:lnTo>
                  <a:pt x="625999" y="668587"/>
                </a:lnTo>
                <a:lnTo>
                  <a:pt x="615758" y="655387"/>
                </a:lnTo>
                <a:lnTo>
                  <a:pt x="607372" y="644489"/>
                </a:lnTo>
                <a:lnTo>
                  <a:pt x="602911" y="634754"/>
                </a:lnTo>
                <a:close/>
                <a:moveTo>
                  <a:pt x="521775" y="787957"/>
                </a:moveTo>
                <a:lnTo>
                  <a:pt x="539886" y="810539"/>
                </a:lnTo>
                <a:lnTo>
                  <a:pt x="536143" y="812002"/>
                </a:lnTo>
                <a:close/>
                <a:moveTo>
                  <a:pt x="572293" y="677842"/>
                </a:moveTo>
                <a:lnTo>
                  <a:pt x="588873" y="689351"/>
                </a:lnTo>
                <a:lnTo>
                  <a:pt x="598418" y="692928"/>
                </a:lnTo>
                <a:lnTo>
                  <a:pt x="603187" y="702390"/>
                </a:lnTo>
                <a:lnTo>
                  <a:pt x="607712" y="710810"/>
                </a:lnTo>
                <a:lnTo>
                  <a:pt x="593660" y="699062"/>
                </a:lnTo>
                <a:close/>
                <a:moveTo>
                  <a:pt x="626878" y="555406"/>
                </a:moveTo>
                <a:lnTo>
                  <a:pt x="643968" y="565027"/>
                </a:lnTo>
                <a:lnTo>
                  <a:pt x="628400" y="558957"/>
                </a:lnTo>
                <a:close/>
                <a:moveTo>
                  <a:pt x="625472" y="557815"/>
                </a:moveTo>
                <a:lnTo>
                  <a:pt x="628400" y="558957"/>
                </a:lnTo>
                <a:lnTo>
                  <a:pt x="633484" y="570820"/>
                </a:lnTo>
                <a:close/>
                <a:moveTo>
                  <a:pt x="536038" y="741559"/>
                </a:moveTo>
                <a:lnTo>
                  <a:pt x="547407" y="749176"/>
                </a:lnTo>
                <a:lnTo>
                  <a:pt x="556556" y="757684"/>
                </a:lnTo>
                <a:lnTo>
                  <a:pt x="566844" y="775764"/>
                </a:lnTo>
                <a:lnTo>
                  <a:pt x="578437" y="795467"/>
                </a:lnTo>
                <a:lnTo>
                  <a:pt x="575652" y="796556"/>
                </a:lnTo>
                <a:lnTo>
                  <a:pt x="555262" y="769156"/>
                </a:lnTo>
                <a:close/>
                <a:moveTo>
                  <a:pt x="624231" y="557332"/>
                </a:moveTo>
                <a:lnTo>
                  <a:pt x="624243" y="557336"/>
                </a:lnTo>
                <a:lnTo>
                  <a:pt x="636575" y="578034"/>
                </a:lnTo>
                <a:lnTo>
                  <a:pt x="638061" y="581501"/>
                </a:lnTo>
                <a:close/>
                <a:moveTo>
                  <a:pt x="620097" y="563421"/>
                </a:moveTo>
                <a:lnTo>
                  <a:pt x="634410" y="579831"/>
                </a:lnTo>
                <a:lnTo>
                  <a:pt x="640871" y="588928"/>
                </a:lnTo>
                <a:lnTo>
                  <a:pt x="643651" y="597177"/>
                </a:lnTo>
                <a:lnTo>
                  <a:pt x="634907" y="592395"/>
                </a:lnTo>
                <a:lnTo>
                  <a:pt x="626760" y="586893"/>
                </a:lnTo>
                <a:close/>
                <a:moveTo>
                  <a:pt x="534152" y="736851"/>
                </a:moveTo>
                <a:lnTo>
                  <a:pt x="547623" y="745313"/>
                </a:lnTo>
                <a:lnTo>
                  <a:pt x="550403" y="746872"/>
                </a:lnTo>
                <a:lnTo>
                  <a:pt x="554369" y="753841"/>
                </a:lnTo>
                <a:lnTo>
                  <a:pt x="547407" y="749176"/>
                </a:lnTo>
                <a:close/>
                <a:moveTo>
                  <a:pt x="621348" y="552293"/>
                </a:moveTo>
                <a:lnTo>
                  <a:pt x="622453" y="552915"/>
                </a:lnTo>
                <a:lnTo>
                  <a:pt x="625472" y="557815"/>
                </a:lnTo>
                <a:lnTo>
                  <a:pt x="624243" y="557336"/>
                </a:lnTo>
                <a:lnTo>
                  <a:pt x="624004" y="556934"/>
                </a:lnTo>
                <a:close/>
                <a:moveTo>
                  <a:pt x="585738" y="621463"/>
                </a:moveTo>
                <a:lnTo>
                  <a:pt x="588341" y="623030"/>
                </a:lnTo>
                <a:lnTo>
                  <a:pt x="593028" y="625848"/>
                </a:lnTo>
                <a:lnTo>
                  <a:pt x="607372" y="644489"/>
                </a:lnTo>
                <a:lnTo>
                  <a:pt x="611429" y="653343"/>
                </a:lnTo>
                <a:cubicBezTo>
                  <a:pt x="621128" y="676239"/>
                  <a:pt x="611488" y="663474"/>
                  <a:pt x="629800" y="686674"/>
                </a:cubicBezTo>
                <a:lnTo>
                  <a:pt x="630997" y="688204"/>
                </a:lnTo>
                <a:lnTo>
                  <a:pt x="606679" y="664667"/>
                </a:lnTo>
                <a:lnTo>
                  <a:pt x="592297" y="638172"/>
                </a:lnTo>
                <a:lnTo>
                  <a:pt x="589708" y="633828"/>
                </a:lnTo>
                <a:lnTo>
                  <a:pt x="589583" y="633492"/>
                </a:lnTo>
                <a:close/>
                <a:moveTo>
                  <a:pt x="570101" y="652750"/>
                </a:moveTo>
                <a:lnTo>
                  <a:pt x="581849" y="660047"/>
                </a:lnTo>
                <a:lnTo>
                  <a:pt x="598320" y="692733"/>
                </a:lnTo>
                <a:close/>
                <a:moveTo>
                  <a:pt x="506180" y="785066"/>
                </a:moveTo>
                <a:lnTo>
                  <a:pt x="534373" y="812694"/>
                </a:lnTo>
                <a:lnTo>
                  <a:pt x="533540" y="813019"/>
                </a:lnTo>
                <a:lnTo>
                  <a:pt x="521966" y="815501"/>
                </a:lnTo>
                <a:lnTo>
                  <a:pt x="514017" y="801341"/>
                </a:lnTo>
                <a:close/>
                <a:moveTo>
                  <a:pt x="530194" y="733170"/>
                </a:moveTo>
                <a:lnTo>
                  <a:pt x="534152" y="736851"/>
                </a:lnTo>
                <a:lnTo>
                  <a:pt x="531673" y="735293"/>
                </a:lnTo>
                <a:close/>
                <a:moveTo>
                  <a:pt x="589626" y="605978"/>
                </a:moveTo>
                <a:lnTo>
                  <a:pt x="614609" y="638824"/>
                </a:lnTo>
                <a:lnTo>
                  <a:pt x="605540" y="633371"/>
                </a:lnTo>
                <a:close/>
                <a:moveTo>
                  <a:pt x="616101" y="549339"/>
                </a:moveTo>
                <a:lnTo>
                  <a:pt x="621186" y="552202"/>
                </a:lnTo>
                <a:lnTo>
                  <a:pt x="621750" y="553151"/>
                </a:lnTo>
                <a:lnTo>
                  <a:pt x="624004" y="556934"/>
                </a:lnTo>
                <a:lnTo>
                  <a:pt x="624231" y="557332"/>
                </a:lnTo>
                <a:lnTo>
                  <a:pt x="617640" y="554762"/>
                </a:lnTo>
                <a:close/>
                <a:moveTo>
                  <a:pt x="510573" y="769210"/>
                </a:moveTo>
                <a:lnTo>
                  <a:pt x="525464" y="785579"/>
                </a:lnTo>
                <a:lnTo>
                  <a:pt x="541728" y="799335"/>
                </a:lnTo>
                <a:lnTo>
                  <a:pt x="545875" y="808197"/>
                </a:lnTo>
                <a:lnTo>
                  <a:pt x="543088" y="809287"/>
                </a:lnTo>
                <a:lnTo>
                  <a:pt x="518053" y="780819"/>
                </a:lnTo>
                <a:lnTo>
                  <a:pt x="515257" y="777050"/>
                </a:lnTo>
                <a:close/>
                <a:moveTo>
                  <a:pt x="575451" y="615270"/>
                </a:moveTo>
                <a:lnTo>
                  <a:pt x="580431" y="618268"/>
                </a:lnTo>
                <a:lnTo>
                  <a:pt x="589708" y="633828"/>
                </a:lnTo>
                <a:lnTo>
                  <a:pt x="597506" y="654857"/>
                </a:lnTo>
                <a:lnTo>
                  <a:pt x="579242" y="621344"/>
                </a:lnTo>
                <a:close/>
                <a:moveTo>
                  <a:pt x="612599" y="537003"/>
                </a:moveTo>
                <a:lnTo>
                  <a:pt x="621348" y="552293"/>
                </a:lnTo>
                <a:lnTo>
                  <a:pt x="621186" y="552202"/>
                </a:lnTo>
                <a:lnTo>
                  <a:pt x="613004" y="538430"/>
                </a:lnTo>
                <a:close/>
                <a:moveTo>
                  <a:pt x="549721" y="667520"/>
                </a:moveTo>
                <a:lnTo>
                  <a:pt x="554521" y="672871"/>
                </a:lnTo>
                <a:lnTo>
                  <a:pt x="551546" y="670988"/>
                </a:lnTo>
                <a:close/>
                <a:moveTo>
                  <a:pt x="611927" y="535829"/>
                </a:moveTo>
                <a:lnTo>
                  <a:pt x="612555" y="536848"/>
                </a:lnTo>
                <a:lnTo>
                  <a:pt x="612599" y="537003"/>
                </a:lnTo>
                <a:close/>
                <a:moveTo>
                  <a:pt x="565612" y="630216"/>
                </a:moveTo>
                <a:lnTo>
                  <a:pt x="588177" y="646760"/>
                </a:lnTo>
                <a:lnTo>
                  <a:pt x="598045" y="656310"/>
                </a:lnTo>
                <a:lnTo>
                  <a:pt x="604723" y="674319"/>
                </a:lnTo>
                <a:lnTo>
                  <a:pt x="601908" y="672507"/>
                </a:lnTo>
                <a:lnTo>
                  <a:pt x="581849" y="660047"/>
                </a:lnTo>
                <a:lnTo>
                  <a:pt x="571002" y="638520"/>
                </a:lnTo>
                <a:close/>
                <a:moveTo>
                  <a:pt x="545381" y="667088"/>
                </a:moveTo>
                <a:lnTo>
                  <a:pt x="551546" y="670988"/>
                </a:lnTo>
                <a:lnTo>
                  <a:pt x="569190" y="704529"/>
                </a:lnTo>
                <a:lnTo>
                  <a:pt x="586056" y="729871"/>
                </a:lnTo>
                <a:lnTo>
                  <a:pt x="581462" y="726300"/>
                </a:lnTo>
                <a:lnTo>
                  <a:pt x="578565" y="721589"/>
                </a:lnTo>
                <a:close/>
                <a:moveTo>
                  <a:pt x="603060" y="545014"/>
                </a:moveTo>
                <a:lnTo>
                  <a:pt x="612202" y="552642"/>
                </a:lnTo>
                <a:lnTo>
                  <a:pt x="617640" y="554762"/>
                </a:lnTo>
                <a:lnTo>
                  <a:pt x="620097" y="563421"/>
                </a:lnTo>
                <a:lnTo>
                  <a:pt x="616968" y="559832"/>
                </a:lnTo>
                <a:close/>
                <a:moveTo>
                  <a:pt x="546876" y="659845"/>
                </a:moveTo>
                <a:lnTo>
                  <a:pt x="551427" y="663356"/>
                </a:lnTo>
                <a:lnTo>
                  <a:pt x="553560" y="664837"/>
                </a:lnTo>
                <a:lnTo>
                  <a:pt x="597658" y="717225"/>
                </a:lnTo>
                <a:lnTo>
                  <a:pt x="592251" y="712034"/>
                </a:lnTo>
                <a:cubicBezTo>
                  <a:pt x="584182" y="704411"/>
                  <a:pt x="572398" y="692731"/>
                  <a:pt x="554521" y="672871"/>
                </a:cubicBezTo>
                <a:close/>
                <a:moveTo>
                  <a:pt x="508847" y="718556"/>
                </a:moveTo>
                <a:lnTo>
                  <a:pt x="511695" y="720831"/>
                </a:lnTo>
                <a:cubicBezTo>
                  <a:pt x="518295" y="725960"/>
                  <a:pt x="523879" y="730092"/>
                  <a:pt x="529512" y="733936"/>
                </a:cubicBezTo>
                <a:lnTo>
                  <a:pt x="531673" y="735293"/>
                </a:lnTo>
                <a:lnTo>
                  <a:pt x="536038" y="741559"/>
                </a:lnTo>
                <a:lnTo>
                  <a:pt x="517093" y="728866"/>
                </a:lnTo>
                <a:close/>
                <a:moveTo>
                  <a:pt x="572853" y="582587"/>
                </a:moveTo>
                <a:lnTo>
                  <a:pt x="584023" y="598612"/>
                </a:lnTo>
                <a:lnTo>
                  <a:pt x="585294" y="600282"/>
                </a:lnTo>
                <a:lnTo>
                  <a:pt x="587482" y="604169"/>
                </a:lnTo>
                <a:lnTo>
                  <a:pt x="600765" y="630500"/>
                </a:lnTo>
                <a:lnTo>
                  <a:pt x="593028" y="625848"/>
                </a:lnTo>
                <a:lnTo>
                  <a:pt x="590989" y="623198"/>
                </a:lnTo>
                <a:lnTo>
                  <a:pt x="582922" y="612654"/>
                </a:lnTo>
                <a:lnTo>
                  <a:pt x="576471" y="592473"/>
                </a:lnTo>
                <a:close/>
                <a:moveTo>
                  <a:pt x="534130" y="659969"/>
                </a:moveTo>
                <a:lnTo>
                  <a:pt x="543300" y="665771"/>
                </a:lnTo>
                <a:lnTo>
                  <a:pt x="563457" y="698287"/>
                </a:lnTo>
                <a:lnTo>
                  <a:pt x="578891" y="724301"/>
                </a:lnTo>
                <a:lnTo>
                  <a:pt x="576081" y="722117"/>
                </a:lnTo>
                <a:lnTo>
                  <a:pt x="567653" y="712044"/>
                </a:lnTo>
                <a:lnTo>
                  <a:pt x="537346" y="664631"/>
                </a:lnTo>
                <a:close/>
                <a:moveTo>
                  <a:pt x="539414" y="647927"/>
                </a:moveTo>
                <a:lnTo>
                  <a:pt x="540832" y="649653"/>
                </a:lnTo>
                <a:lnTo>
                  <a:pt x="541913" y="651390"/>
                </a:lnTo>
                <a:lnTo>
                  <a:pt x="546876" y="659845"/>
                </a:lnTo>
                <a:lnTo>
                  <a:pt x="544869" y="658298"/>
                </a:lnTo>
                <a:close/>
                <a:moveTo>
                  <a:pt x="591947" y="535741"/>
                </a:moveTo>
                <a:lnTo>
                  <a:pt x="597058" y="538619"/>
                </a:lnTo>
                <a:lnTo>
                  <a:pt x="603060" y="545014"/>
                </a:lnTo>
                <a:close/>
                <a:moveTo>
                  <a:pt x="591656" y="535498"/>
                </a:moveTo>
                <a:lnTo>
                  <a:pt x="591947" y="535741"/>
                </a:lnTo>
                <a:lnTo>
                  <a:pt x="591692" y="535598"/>
                </a:lnTo>
                <a:close/>
                <a:moveTo>
                  <a:pt x="535742" y="651257"/>
                </a:moveTo>
                <a:lnTo>
                  <a:pt x="544869" y="658298"/>
                </a:lnTo>
                <a:lnTo>
                  <a:pt x="549721" y="667520"/>
                </a:lnTo>
                <a:lnTo>
                  <a:pt x="537030" y="653373"/>
                </a:lnTo>
                <a:close/>
                <a:moveTo>
                  <a:pt x="453048" y="822836"/>
                </a:moveTo>
                <a:lnTo>
                  <a:pt x="455907" y="827654"/>
                </a:lnTo>
                <a:lnTo>
                  <a:pt x="454942" y="827703"/>
                </a:lnTo>
                <a:close/>
                <a:moveTo>
                  <a:pt x="451782" y="820702"/>
                </a:moveTo>
                <a:lnTo>
                  <a:pt x="452485" y="821387"/>
                </a:lnTo>
                <a:lnTo>
                  <a:pt x="453048" y="822836"/>
                </a:lnTo>
                <a:close/>
                <a:moveTo>
                  <a:pt x="532984" y="649129"/>
                </a:moveTo>
                <a:lnTo>
                  <a:pt x="533762" y="649729"/>
                </a:lnTo>
                <a:lnTo>
                  <a:pt x="537030" y="653373"/>
                </a:lnTo>
                <a:lnTo>
                  <a:pt x="545381" y="667088"/>
                </a:lnTo>
                <a:lnTo>
                  <a:pt x="543300" y="665771"/>
                </a:lnTo>
                <a:close/>
                <a:moveTo>
                  <a:pt x="603065" y="499837"/>
                </a:moveTo>
                <a:lnTo>
                  <a:pt x="626878" y="555406"/>
                </a:lnTo>
                <a:lnTo>
                  <a:pt x="622453" y="552915"/>
                </a:lnTo>
                <a:lnTo>
                  <a:pt x="612555" y="536848"/>
                </a:lnTo>
                <a:lnTo>
                  <a:pt x="607386" y="518638"/>
                </a:lnTo>
                <a:close/>
                <a:moveTo>
                  <a:pt x="604434" y="493846"/>
                </a:moveTo>
                <a:lnTo>
                  <a:pt x="638308" y="541556"/>
                </a:lnTo>
                <a:lnTo>
                  <a:pt x="640154" y="546012"/>
                </a:lnTo>
                <a:lnTo>
                  <a:pt x="638668" y="543669"/>
                </a:lnTo>
                <a:close/>
                <a:moveTo>
                  <a:pt x="575063" y="553774"/>
                </a:moveTo>
                <a:lnTo>
                  <a:pt x="593197" y="563528"/>
                </a:lnTo>
                <a:lnTo>
                  <a:pt x="595374" y="565697"/>
                </a:lnTo>
                <a:lnTo>
                  <a:pt x="626760" y="586893"/>
                </a:lnTo>
                <a:lnTo>
                  <a:pt x="627098" y="588083"/>
                </a:lnTo>
                <a:cubicBezTo>
                  <a:pt x="633784" y="608243"/>
                  <a:pt x="640596" y="625652"/>
                  <a:pt x="647563" y="641026"/>
                </a:cubicBezTo>
                <a:lnTo>
                  <a:pt x="653990" y="653259"/>
                </a:lnTo>
                <a:lnTo>
                  <a:pt x="640272" y="640096"/>
                </a:lnTo>
                <a:cubicBezTo>
                  <a:pt x="633263" y="633134"/>
                  <a:pt x="626748" y="626354"/>
                  <a:pt x="621833" y="620649"/>
                </a:cubicBezTo>
                <a:cubicBezTo>
                  <a:pt x="605127" y="601254"/>
                  <a:pt x="593889" y="577682"/>
                  <a:pt x="578198" y="557457"/>
                </a:cubicBezTo>
                <a:close/>
                <a:moveTo>
                  <a:pt x="485024" y="741127"/>
                </a:moveTo>
                <a:lnTo>
                  <a:pt x="504444" y="762473"/>
                </a:lnTo>
                <a:lnTo>
                  <a:pt x="515257" y="777050"/>
                </a:lnTo>
                <a:lnTo>
                  <a:pt x="521775" y="787957"/>
                </a:lnTo>
                <a:lnTo>
                  <a:pt x="486235" y="743642"/>
                </a:lnTo>
                <a:close/>
                <a:moveTo>
                  <a:pt x="567433" y="567777"/>
                </a:moveTo>
                <a:lnTo>
                  <a:pt x="589626" y="605978"/>
                </a:lnTo>
                <a:lnTo>
                  <a:pt x="585294" y="600282"/>
                </a:lnTo>
                <a:lnTo>
                  <a:pt x="568248" y="570004"/>
                </a:lnTo>
                <a:close/>
                <a:moveTo>
                  <a:pt x="513083" y="680129"/>
                </a:moveTo>
                <a:lnTo>
                  <a:pt x="537896" y="707342"/>
                </a:lnTo>
                <a:cubicBezTo>
                  <a:pt x="549828" y="719617"/>
                  <a:pt x="561808" y="731852"/>
                  <a:pt x="572740" y="744998"/>
                </a:cubicBezTo>
                <a:lnTo>
                  <a:pt x="594769" y="771432"/>
                </a:lnTo>
                <a:lnTo>
                  <a:pt x="572411" y="759215"/>
                </a:lnTo>
                <a:lnTo>
                  <a:pt x="550403" y="746872"/>
                </a:lnTo>
                <a:lnTo>
                  <a:pt x="543790" y="735250"/>
                </a:lnTo>
                <a:cubicBezTo>
                  <a:pt x="535476" y="720503"/>
                  <a:pt x="526440" y="704347"/>
                  <a:pt x="516398" y="686275"/>
                </a:cubicBezTo>
                <a:close/>
                <a:moveTo>
                  <a:pt x="497302" y="711731"/>
                </a:moveTo>
                <a:lnTo>
                  <a:pt x="517093" y="728866"/>
                </a:lnTo>
                <a:lnTo>
                  <a:pt x="563417" y="801339"/>
                </a:lnTo>
                <a:lnTo>
                  <a:pt x="550204" y="806505"/>
                </a:lnTo>
                <a:lnTo>
                  <a:pt x="541728" y="799335"/>
                </a:lnTo>
                <a:lnTo>
                  <a:pt x="529453" y="773099"/>
                </a:lnTo>
                <a:close/>
                <a:moveTo>
                  <a:pt x="600337" y="487967"/>
                </a:moveTo>
                <a:lnTo>
                  <a:pt x="601397" y="489425"/>
                </a:lnTo>
                <a:lnTo>
                  <a:pt x="604434" y="493846"/>
                </a:lnTo>
                <a:lnTo>
                  <a:pt x="600373" y="488125"/>
                </a:lnTo>
                <a:close/>
                <a:moveTo>
                  <a:pt x="556404" y="577965"/>
                </a:moveTo>
                <a:lnTo>
                  <a:pt x="557250" y="579101"/>
                </a:lnTo>
                <a:lnTo>
                  <a:pt x="582922" y="612654"/>
                </a:lnTo>
                <a:lnTo>
                  <a:pt x="585738" y="621463"/>
                </a:lnTo>
                <a:lnTo>
                  <a:pt x="580431" y="618268"/>
                </a:lnTo>
                <a:close/>
                <a:moveTo>
                  <a:pt x="594598" y="480079"/>
                </a:moveTo>
                <a:lnTo>
                  <a:pt x="597197" y="483652"/>
                </a:lnTo>
                <a:lnTo>
                  <a:pt x="600373" y="488125"/>
                </a:lnTo>
                <a:lnTo>
                  <a:pt x="603065" y="499837"/>
                </a:lnTo>
                <a:close/>
                <a:moveTo>
                  <a:pt x="443785" y="794273"/>
                </a:moveTo>
                <a:lnTo>
                  <a:pt x="450129" y="802384"/>
                </a:lnTo>
                <a:lnTo>
                  <a:pt x="466445" y="827121"/>
                </a:lnTo>
                <a:lnTo>
                  <a:pt x="458767" y="827510"/>
                </a:lnTo>
                <a:lnTo>
                  <a:pt x="452485" y="821387"/>
                </a:lnTo>
                <a:lnTo>
                  <a:pt x="446487" y="805970"/>
                </a:lnTo>
                <a:close/>
                <a:moveTo>
                  <a:pt x="572726" y="515011"/>
                </a:moveTo>
                <a:lnTo>
                  <a:pt x="590145" y="531306"/>
                </a:lnTo>
                <a:lnTo>
                  <a:pt x="590281" y="531707"/>
                </a:lnTo>
                <a:lnTo>
                  <a:pt x="591656" y="535498"/>
                </a:lnTo>
                <a:lnTo>
                  <a:pt x="589186" y="533438"/>
                </a:lnTo>
                <a:close/>
                <a:moveTo>
                  <a:pt x="519675" y="619305"/>
                </a:moveTo>
                <a:lnTo>
                  <a:pt x="533149" y="629008"/>
                </a:lnTo>
                <a:lnTo>
                  <a:pt x="537112" y="635140"/>
                </a:lnTo>
                <a:cubicBezTo>
                  <a:pt x="544883" y="646524"/>
                  <a:pt x="552153" y="656439"/>
                  <a:pt x="558641" y="664283"/>
                </a:cubicBezTo>
                <a:lnTo>
                  <a:pt x="572293" y="677842"/>
                </a:lnTo>
                <a:lnTo>
                  <a:pt x="553560" y="664837"/>
                </a:lnTo>
                <a:lnTo>
                  <a:pt x="542961" y="652246"/>
                </a:lnTo>
                <a:lnTo>
                  <a:pt x="540832" y="649653"/>
                </a:lnTo>
                <a:lnTo>
                  <a:pt x="537540" y="644365"/>
                </a:lnTo>
                <a:lnTo>
                  <a:pt x="536998" y="643335"/>
                </a:lnTo>
                <a:lnTo>
                  <a:pt x="536270" y="642326"/>
                </a:lnTo>
                <a:lnTo>
                  <a:pt x="535839" y="641633"/>
                </a:lnTo>
                <a:lnTo>
                  <a:pt x="534751" y="640218"/>
                </a:lnTo>
                <a:close/>
                <a:moveTo>
                  <a:pt x="484099" y="688910"/>
                </a:moveTo>
                <a:lnTo>
                  <a:pt x="488908" y="693628"/>
                </a:lnTo>
                <a:lnTo>
                  <a:pt x="508847" y="718556"/>
                </a:lnTo>
                <a:lnTo>
                  <a:pt x="495146" y="707616"/>
                </a:lnTo>
                <a:lnTo>
                  <a:pt x="493572" y="704612"/>
                </a:lnTo>
                <a:close/>
                <a:moveTo>
                  <a:pt x="589627" y="468480"/>
                </a:moveTo>
                <a:lnTo>
                  <a:pt x="589873" y="468773"/>
                </a:lnTo>
                <a:lnTo>
                  <a:pt x="598483" y="479904"/>
                </a:lnTo>
                <a:lnTo>
                  <a:pt x="600337" y="487967"/>
                </a:lnTo>
                <a:lnTo>
                  <a:pt x="597197" y="483652"/>
                </a:lnTo>
                <a:lnTo>
                  <a:pt x="594503" y="479857"/>
                </a:lnTo>
                <a:close/>
                <a:moveTo>
                  <a:pt x="552103" y="541325"/>
                </a:moveTo>
                <a:lnTo>
                  <a:pt x="553587" y="542223"/>
                </a:lnTo>
                <a:lnTo>
                  <a:pt x="558366" y="544793"/>
                </a:lnTo>
                <a:lnTo>
                  <a:pt x="561306" y="551035"/>
                </a:lnTo>
                <a:lnTo>
                  <a:pt x="567433" y="567777"/>
                </a:lnTo>
                <a:lnTo>
                  <a:pt x="553259" y="543380"/>
                </a:lnTo>
                <a:close/>
                <a:moveTo>
                  <a:pt x="495494" y="652228"/>
                </a:moveTo>
                <a:lnTo>
                  <a:pt x="501119" y="657950"/>
                </a:lnTo>
                <a:lnTo>
                  <a:pt x="513083" y="680129"/>
                </a:lnTo>
                <a:lnTo>
                  <a:pt x="503342" y="669447"/>
                </a:lnTo>
                <a:lnTo>
                  <a:pt x="499860" y="664483"/>
                </a:lnTo>
                <a:lnTo>
                  <a:pt x="497183" y="657489"/>
                </a:lnTo>
                <a:close/>
                <a:moveTo>
                  <a:pt x="412290" y="820897"/>
                </a:moveTo>
                <a:lnTo>
                  <a:pt x="419943" y="829474"/>
                </a:lnTo>
                <a:lnTo>
                  <a:pt x="417231" y="829611"/>
                </a:lnTo>
                <a:lnTo>
                  <a:pt x="416474" y="828496"/>
                </a:lnTo>
                <a:close/>
                <a:moveTo>
                  <a:pt x="510627" y="612789"/>
                </a:moveTo>
                <a:lnTo>
                  <a:pt x="516861" y="617279"/>
                </a:lnTo>
                <a:lnTo>
                  <a:pt x="528198" y="631697"/>
                </a:lnTo>
                <a:lnTo>
                  <a:pt x="534751" y="640218"/>
                </a:lnTo>
                <a:lnTo>
                  <a:pt x="536270" y="642326"/>
                </a:lnTo>
                <a:lnTo>
                  <a:pt x="537540" y="644365"/>
                </a:lnTo>
                <a:lnTo>
                  <a:pt x="539414" y="647927"/>
                </a:lnTo>
                <a:lnTo>
                  <a:pt x="510993" y="613333"/>
                </a:lnTo>
                <a:close/>
                <a:moveTo>
                  <a:pt x="589588" y="441206"/>
                </a:moveTo>
                <a:lnTo>
                  <a:pt x="608394" y="469338"/>
                </a:lnTo>
                <a:lnTo>
                  <a:pt x="631613" y="525395"/>
                </a:lnTo>
                <a:lnTo>
                  <a:pt x="620734" y="508671"/>
                </a:lnTo>
                <a:lnTo>
                  <a:pt x="598483" y="479904"/>
                </a:lnTo>
                <a:close/>
                <a:moveTo>
                  <a:pt x="507352" y="610430"/>
                </a:moveTo>
                <a:lnTo>
                  <a:pt x="510428" y="612646"/>
                </a:lnTo>
                <a:lnTo>
                  <a:pt x="510993" y="613333"/>
                </a:lnTo>
                <a:lnTo>
                  <a:pt x="528410" y="639215"/>
                </a:lnTo>
                <a:lnTo>
                  <a:pt x="535742" y="651257"/>
                </a:lnTo>
                <a:lnTo>
                  <a:pt x="533762" y="649729"/>
                </a:lnTo>
                <a:lnTo>
                  <a:pt x="532448" y="648265"/>
                </a:lnTo>
                <a:lnTo>
                  <a:pt x="524120" y="634831"/>
                </a:lnTo>
                <a:close/>
                <a:moveTo>
                  <a:pt x="504295" y="616714"/>
                </a:moveTo>
                <a:lnTo>
                  <a:pt x="518911" y="633175"/>
                </a:lnTo>
                <a:lnTo>
                  <a:pt x="532448" y="648265"/>
                </a:lnTo>
                <a:lnTo>
                  <a:pt x="532984" y="649129"/>
                </a:lnTo>
                <a:lnTo>
                  <a:pt x="524154" y="642318"/>
                </a:lnTo>
                <a:lnTo>
                  <a:pt x="517528" y="635900"/>
                </a:lnTo>
                <a:close/>
                <a:moveTo>
                  <a:pt x="458775" y="709259"/>
                </a:moveTo>
                <a:lnTo>
                  <a:pt x="461446" y="712734"/>
                </a:lnTo>
                <a:lnTo>
                  <a:pt x="466963" y="719613"/>
                </a:lnTo>
                <a:lnTo>
                  <a:pt x="474502" y="729562"/>
                </a:lnTo>
                <a:lnTo>
                  <a:pt x="478219" y="733647"/>
                </a:lnTo>
                <a:lnTo>
                  <a:pt x="486235" y="743642"/>
                </a:lnTo>
                <a:lnTo>
                  <a:pt x="506180" y="785066"/>
                </a:lnTo>
                <a:lnTo>
                  <a:pt x="506092" y="784980"/>
                </a:lnTo>
                <a:lnTo>
                  <a:pt x="484349" y="763465"/>
                </a:lnTo>
                <a:lnTo>
                  <a:pt x="463388" y="719242"/>
                </a:lnTo>
                <a:close/>
                <a:moveTo>
                  <a:pt x="547152" y="520988"/>
                </a:moveTo>
                <a:lnTo>
                  <a:pt x="575063" y="553774"/>
                </a:lnTo>
                <a:lnTo>
                  <a:pt x="558366" y="544793"/>
                </a:lnTo>
                <a:close/>
                <a:moveTo>
                  <a:pt x="539579" y="533753"/>
                </a:moveTo>
                <a:lnTo>
                  <a:pt x="552046" y="541291"/>
                </a:lnTo>
                <a:lnTo>
                  <a:pt x="553259" y="543380"/>
                </a:lnTo>
                <a:lnTo>
                  <a:pt x="568248" y="570004"/>
                </a:lnTo>
                <a:lnTo>
                  <a:pt x="572853" y="582587"/>
                </a:lnTo>
                <a:lnTo>
                  <a:pt x="543847" y="540977"/>
                </a:lnTo>
                <a:close/>
                <a:moveTo>
                  <a:pt x="489056" y="632185"/>
                </a:moveTo>
                <a:lnTo>
                  <a:pt x="490463" y="632974"/>
                </a:lnTo>
                <a:lnTo>
                  <a:pt x="510331" y="644955"/>
                </a:lnTo>
                <a:lnTo>
                  <a:pt x="526315" y="662638"/>
                </a:lnTo>
                <a:lnTo>
                  <a:pt x="567653" y="712044"/>
                </a:lnTo>
                <a:lnTo>
                  <a:pt x="572132" y="719051"/>
                </a:lnTo>
                <a:lnTo>
                  <a:pt x="541862" y="695728"/>
                </a:lnTo>
                <a:cubicBezTo>
                  <a:pt x="532509" y="688155"/>
                  <a:pt x="523166" y="679936"/>
                  <a:pt x="511122" y="668125"/>
                </a:cubicBezTo>
                <a:lnTo>
                  <a:pt x="501119" y="657950"/>
                </a:lnTo>
                <a:lnTo>
                  <a:pt x="491757" y="640595"/>
                </a:lnTo>
                <a:close/>
                <a:moveTo>
                  <a:pt x="530772" y="543546"/>
                </a:moveTo>
                <a:lnTo>
                  <a:pt x="555329" y="576162"/>
                </a:lnTo>
                <a:lnTo>
                  <a:pt x="556404" y="577965"/>
                </a:lnTo>
                <a:lnTo>
                  <a:pt x="530784" y="543565"/>
                </a:lnTo>
                <a:close/>
                <a:moveTo>
                  <a:pt x="434606" y="737937"/>
                </a:moveTo>
                <a:lnTo>
                  <a:pt x="475545" y="793449"/>
                </a:lnTo>
                <a:lnTo>
                  <a:pt x="489391" y="810266"/>
                </a:lnTo>
                <a:lnTo>
                  <a:pt x="495299" y="821220"/>
                </a:lnTo>
                <a:lnTo>
                  <a:pt x="492237" y="821876"/>
                </a:lnTo>
                <a:lnTo>
                  <a:pt x="457194" y="775176"/>
                </a:lnTo>
                <a:lnTo>
                  <a:pt x="435006" y="743052"/>
                </a:lnTo>
                <a:close/>
                <a:moveTo>
                  <a:pt x="453646" y="698161"/>
                </a:moveTo>
                <a:lnTo>
                  <a:pt x="474134" y="721617"/>
                </a:lnTo>
                <a:lnTo>
                  <a:pt x="478395" y="727360"/>
                </a:lnTo>
                <a:lnTo>
                  <a:pt x="485024" y="741127"/>
                </a:lnTo>
                <a:lnTo>
                  <a:pt x="478219" y="733647"/>
                </a:lnTo>
                <a:lnTo>
                  <a:pt x="466963" y="719613"/>
                </a:lnTo>
                <a:lnTo>
                  <a:pt x="458238" y="708098"/>
                </a:lnTo>
                <a:close/>
                <a:moveTo>
                  <a:pt x="486198" y="630288"/>
                </a:moveTo>
                <a:lnTo>
                  <a:pt x="486615" y="630462"/>
                </a:lnTo>
                <a:lnTo>
                  <a:pt x="488610" y="630796"/>
                </a:lnTo>
                <a:lnTo>
                  <a:pt x="489056" y="632185"/>
                </a:lnTo>
                <a:lnTo>
                  <a:pt x="486425" y="630710"/>
                </a:lnTo>
                <a:close/>
                <a:moveTo>
                  <a:pt x="458389" y="678043"/>
                </a:moveTo>
                <a:lnTo>
                  <a:pt x="487788" y="701742"/>
                </a:lnTo>
                <a:lnTo>
                  <a:pt x="495146" y="707616"/>
                </a:lnTo>
                <a:lnTo>
                  <a:pt x="497302" y="711731"/>
                </a:lnTo>
                <a:close/>
                <a:moveTo>
                  <a:pt x="494104" y="601940"/>
                </a:moveTo>
                <a:lnTo>
                  <a:pt x="500586" y="608742"/>
                </a:lnTo>
                <a:cubicBezTo>
                  <a:pt x="517172" y="626454"/>
                  <a:pt x="531745" y="642679"/>
                  <a:pt x="507925" y="618215"/>
                </a:cubicBezTo>
                <a:lnTo>
                  <a:pt x="498841" y="608807"/>
                </a:lnTo>
                <a:close/>
                <a:moveTo>
                  <a:pt x="539806" y="505394"/>
                </a:moveTo>
                <a:lnTo>
                  <a:pt x="587624" y="533308"/>
                </a:lnTo>
                <a:lnTo>
                  <a:pt x="591692" y="535598"/>
                </a:lnTo>
                <a:lnTo>
                  <a:pt x="594388" y="543034"/>
                </a:lnTo>
                <a:cubicBezTo>
                  <a:pt x="596920" y="548693"/>
                  <a:pt x="600351" y="553377"/>
                  <a:pt x="612550" y="573937"/>
                </a:cubicBezTo>
                <a:lnTo>
                  <a:pt x="593197" y="563528"/>
                </a:lnTo>
                <a:lnTo>
                  <a:pt x="570680" y="541090"/>
                </a:lnTo>
                <a:lnTo>
                  <a:pt x="541602" y="509206"/>
                </a:lnTo>
                <a:close/>
                <a:moveTo>
                  <a:pt x="454052" y="679262"/>
                </a:moveTo>
                <a:lnTo>
                  <a:pt x="474154" y="708266"/>
                </a:lnTo>
                <a:lnTo>
                  <a:pt x="510573" y="769210"/>
                </a:lnTo>
                <a:lnTo>
                  <a:pt x="504444" y="762473"/>
                </a:lnTo>
                <a:lnTo>
                  <a:pt x="478395" y="727360"/>
                </a:lnTo>
                <a:lnTo>
                  <a:pt x="461099" y="691438"/>
                </a:lnTo>
                <a:close/>
                <a:moveTo>
                  <a:pt x="567393" y="442684"/>
                </a:moveTo>
                <a:lnTo>
                  <a:pt x="573764" y="450647"/>
                </a:lnTo>
                <a:lnTo>
                  <a:pt x="594503" y="479857"/>
                </a:lnTo>
                <a:lnTo>
                  <a:pt x="594598" y="480079"/>
                </a:lnTo>
                <a:close/>
                <a:moveTo>
                  <a:pt x="483693" y="615487"/>
                </a:moveTo>
                <a:lnTo>
                  <a:pt x="489937" y="622393"/>
                </a:lnTo>
                <a:lnTo>
                  <a:pt x="492930" y="627177"/>
                </a:lnTo>
                <a:cubicBezTo>
                  <a:pt x="493811" y="629909"/>
                  <a:pt x="493030" y="631018"/>
                  <a:pt x="491630" y="631301"/>
                </a:cubicBezTo>
                <a:lnTo>
                  <a:pt x="488610" y="630796"/>
                </a:lnTo>
                <a:close/>
                <a:moveTo>
                  <a:pt x="501423" y="578071"/>
                </a:moveTo>
                <a:lnTo>
                  <a:pt x="510539" y="588384"/>
                </a:lnTo>
                <a:lnTo>
                  <a:pt x="537097" y="608861"/>
                </a:lnTo>
                <a:lnTo>
                  <a:pt x="562611" y="642137"/>
                </a:lnTo>
                <a:lnTo>
                  <a:pt x="570101" y="652750"/>
                </a:lnTo>
                <a:lnTo>
                  <a:pt x="541118" y="634748"/>
                </a:lnTo>
                <a:lnTo>
                  <a:pt x="533149" y="629008"/>
                </a:lnTo>
                <a:lnTo>
                  <a:pt x="512575" y="597177"/>
                </a:lnTo>
                <a:close/>
                <a:moveTo>
                  <a:pt x="490915" y="598593"/>
                </a:moveTo>
                <a:lnTo>
                  <a:pt x="492665" y="599853"/>
                </a:lnTo>
                <a:lnTo>
                  <a:pt x="494104" y="601940"/>
                </a:lnTo>
                <a:close/>
                <a:moveTo>
                  <a:pt x="432382" y="711675"/>
                </a:moveTo>
                <a:lnTo>
                  <a:pt x="470846" y="750104"/>
                </a:lnTo>
                <a:lnTo>
                  <a:pt x="484349" y="763465"/>
                </a:lnTo>
                <a:lnTo>
                  <a:pt x="492373" y="780393"/>
                </a:lnTo>
                <a:lnTo>
                  <a:pt x="514068" y="817195"/>
                </a:lnTo>
                <a:lnTo>
                  <a:pt x="497942" y="820653"/>
                </a:lnTo>
                <a:lnTo>
                  <a:pt x="489391" y="810266"/>
                </a:lnTo>
                <a:lnTo>
                  <a:pt x="466610" y="768033"/>
                </a:lnTo>
                <a:cubicBezTo>
                  <a:pt x="458183" y="752412"/>
                  <a:pt x="447182" y="738481"/>
                  <a:pt x="435628" y="724904"/>
                </a:cubicBezTo>
                <a:lnTo>
                  <a:pt x="433375" y="722210"/>
                </a:lnTo>
                <a:lnTo>
                  <a:pt x="433083" y="718471"/>
                </a:lnTo>
                <a:close/>
                <a:moveTo>
                  <a:pt x="448281" y="669291"/>
                </a:moveTo>
                <a:lnTo>
                  <a:pt x="458389" y="678043"/>
                </a:lnTo>
                <a:lnTo>
                  <a:pt x="451407" y="672414"/>
                </a:lnTo>
                <a:lnTo>
                  <a:pt x="448969" y="670480"/>
                </a:lnTo>
                <a:close/>
                <a:moveTo>
                  <a:pt x="483405" y="592919"/>
                </a:moveTo>
                <a:lnTo>
                  <a:pt x="484099" y="593494"/>
                </a:lnTo>
                <a:lnTo>
                  <a:pt x="488734" y="598340"/>
                </a:lnTo>
                <a:lnTo>
                  <a:pt x="498841" y="608807"/>
                </a:lnTo>
                <a:lnTo>
                  <a:pt x="504295" y="616714"/>
                </a:lnTo>
                <a:lnTo>
                  <a:pt x="495042" y="606294"/>
                </a:lnTo>
                <a:close/>
                <a:moveTo>
                  <a:pt x="528020" y="498514"/>
                </a:moveTo>
                <a:lnTo>
                  <a:pt x="536512" y="503472"/>
                </a:lnTo>
                <a:lnTo>
                  <a:pt x="538514" y="505821"/>
                </a:lnTo>
                <a:lnTo>
                  <a:pt x="541602" y="509206"/>
                </a:lnTo>
                <a:lnTo>
                  <a:pt x="547152" y="520988"/>
                </a:lnTo>
                <a:close/>
                <a:moveTo>
                  <a:pt x="551691" y="447811"/>
                </a:moveTo>
                <a:lnTo>
                  <a:pt x="552992" y="449605"/>
                </a:lnTo>
                <a:cubicBezTo>
                  <a:pt x="569856" y="473074"/>
                  <a:pt x="585308" y="494885"/>
                  <a:pt x="598799" y="514518"/>
                </a:cubicBezTo>
                <a:lnTo>
                  <a:pt x="613004" y="538430"/>
                </a:lnTo>
                <a:lnTo>
                  <a:pt x="616101" y="549339"/>
                </a:lnTo>
                <a:lnTo>
                  <a:pt x="597058" y="538619"/>
                </a:lnTo>
                <a:lnTo>
                  <a:pt x="590558" y="531694"/>
                </a:lnTo>
                <a:lnTo>
                  <a:pt x="590145" y="531306"/>
                </a:lnTo>
                <a:lnTo>
                  <a:pt x="581623" y="506278"/>
                </a:lnTo>
                <a:cubicBezTo>
                  <a:pt x="576358" y="491302"/>
                  <a:pt x="566672" y="478263"/>
                  <a:pt x="559632" y="464034"/>
                </a:cubicBezTo>
                <a:close/>
                <a:moveTo>
                  <a:pt x="445808" y="667972"/>
                </a:moveTo>
                <a:lnTo>
                  <a:pt x="448969" y="670480"/>
                </a:lnTo>
                <a:lnTo>
                  <a:pt x="454052" y="679262"/>
                </a:lnTo>
                <a:lnTo>
                  <a:pt x="452220" y="676620"/>
                </a:lnTo>
                <a:close/>
                <a:moveTo>
                  <a:pt x="526770" y="497785"/>
                </a:moveTo>
                <a:lnTo>
                  <a:pt x="527157" y="498010"/>
                </a:lnTo>
                <a:lnTo>
                  <a:pt x="530444" y="502853"/>
                </a:lnTo>
                <a:lnTo>
                  <a:pt x="552103" y="541325"/>
                </a:lnTo>
                <a:lnTo>
                  <a:pt x="552046" y="541291"/>
                </a:lnTo>
                <a:close/>
                <a:moveTo>
                  <a:pt x="525449" y="495494"/>
                </a:moveTo>
                <a:lnTo>
                  <a:pt x="528020" y="498514"/>
                </a:lnTo>
                <a:lnTo>
                  <a:pt x="527157" y="498010"/>
                </a:lnTo>
                <a:close/>
                <a:moveTo>
                  <a:pt x="525385" y="495399"/>
                </a:moveTo>
                <a:lnTo>
                  <a:pt x="525449" y="495494"/>
                </a:lnTo>
                <a:lnTo>
                  <a:pt x="525420" y="495460"/>
                </a:lnTo>
                <a:close/>
                <a:moveTo>
                  <a:pt x="385227" y="786610"/>
                </a:moveTo>
                <a:lnTo>
                  <a:pt x="405690" y="808905"/>
                </a:lnTo>
                <a:lnTo>
                  <a:pt x="412290" y="820897"/>
                </a:lnTo>
                <a:lnTo>
                  <a:pt x="387237" y="792816"/>
                </a:lnTo>
                <a:close/>
                <a:moveTo>
                  <a:pt x="555696" y="428064"/>
                </a:moveTo>
                <a:lnTo>
                  <a:pt x="557803" y="430539"/>
                </a:lnTo>
                <a:lnTo>
                  <a:pt x="563489" y="437318"/>
                </a:lnTo>
                <a:lnTo>
                  <a:pt x="567393" y="442684"/>
                </a:lnTo>
                <a:close/>
                <a:moveTo>
                  <a:pt x="476246" y="592487"/>
                </a:moveTo>
                <a:lnTo>
                  <a:pt x="488812" y="608084"/>
                </a:lnTo>
                <a:lnTo>
                  <a:pt x="517528" y="635900"/>
                </a:lnTo>
                <a:lnTo>
                  <a:pt x="534130" y="659969"/>
                </a:lnTo>
                <a:lnTo>
                  <a:pt x="511838" y="645864"/>
                </a:lnTo>
                <a:lnTo>
                  <a:pt x="510331" y="644955"/>
                </a:lnTo>
                <a:lnTo>
                  <a:pt x="489937" y="622393"/>
                </a:lnTo>
                <a:lnTo>
                  <a:pt x="484258" y="613320"/>
                </a:lnTo>
                <a:lnTo>
                  <a:pt x="482270" y="611055"/>
                </a:lnTo>
                <a:lnTo>
                  <a:pt x="476535" y="593200"/>
                </a:lnTo>
                <a:close/>
                <a:moveTo>
                  <a:pt x="510282" y="516039"/>
                </a:moveTo>
                <a:lnTo>
                  <a:pt x="515748" y="519343"/>
                </a:lnTo>
                <a:lnTo>
                  <a:pt x="530772" y="543546"/>
                </a:lnTo>
                <a:lnTo>
                  <a:pt x="530561" y="543265"/>
                </a:lnTo>
                <a:close/>
                <a:moveTo>
                  <a:pt x="469457" y="599737"/>
                </a:moveTo>
                <a:lnTo>
                  <a:pt x="470104" y="600453"/>
                </a:lnTo>
                <a:lnTo>
                  <a:pt x="486198" y="630288"/>
                </a:lnTo>
                <a:lnTo>
                  <a:pt x="484141" y="629429"/>
                </a:lnTo>
                <a:lnTo>
                  <a:pt x="486425" y="630710"/>
                </a:lnTo>
                <a:lnTo>
                  <a:pt x="491757" y="640595"/>
                </a:lnTo>
                <a:lnTo>
                  <a:pt x="495494" y="652228"/>
                </a:lnTo>
                <a:lnTo>
                  <a:pt x="490692" y="647344"/>
                </a:lnTo>
                <a:lnTo>
                  <a:pt x="479226" y="635073"/>
                </a:lnTo>
                <a:lnTo>
                  <a:pt x="469651" y="621425"/>
                </a:lnTo>
                <a:lnTo>
                  <a:pt x="472763" y="623083"/>
                </a:lnTo>
                <a:close/>
                <a:moveTo>
                  <a:pt x="475539" y="583449"/>
                </a:moveTo>
                <a:cubicBezTo>
                  <a:pt x="474149" y="581450"/>
                  <a:pt x="477093" y="584231"/>
                  <a:pt x="482044" y="589283"/>
                </a:cubicBezTo>
                <a:lnTo>
                  <a:pt x="490915" y="598593"/>
                </a:lnTo>
                <a:lnTo>
                  <a:pt x="485834" y="594934"/>
                </a:lnTo>
                <a:lnTo>
                  <a:pt x="484099" y="593494"/>
                </a:lnTo>
                <a:lnTo>
                  <a:pt x="481967" y="591265"/>
                </a:lnTo>
                <a:lnTo>
                  <a:pt x="481167" y="590346"/>
                </a:lnTo>
                <a:cubicBezTo>
                  <a:pt x="478013" y="586643"/>
                  <a:pt x="476235" y="584448"/>
                  <a:pt x="475539" y="583449"/>
                </a:cubicBezTo>
                <a:close/>
                <a:moveTo>
                  <a:pt x="468904" y="595830"/>
                </a:moveTo>
                <a:lnTo>
                  <a:pt x="482270" y="611055"/>
                </a:lnTo>
                <a:lnTo>
                  <a:pt x="483693" y="615487"/>
                </a:lnTo>
                <a:lnTo>
                  <a:pt x="470104" y="600453"/>
                </a:lnTo>
                <a:lnTo>
                  <a:pt x="469364" y="599081"/>
                </a:lnTo>
                <a:close/>
                <a:moveTo>
                  <a:pt x="434987" y="657782"/>
                </a:moveTo>
                <a:lnTo>
                  <a:pt x="444105" y="665675"/>
                </a:lnTo>
                <a:lnTo>
                  <a:pt x="445808" y="667972"/>
                </a:lnTo>
                <a:lnTo>
                  <a:pt x="436159" y="660318"/>
                </a:lnTo>
                <a:close/>
                <a:moveTo>
                  <a:pt x="471165" y="579973"/>
                </a:moveTo>
                <a:lnTo>
                  <a:pt x="481967" y="591265"/>
                </a:lnTo>
                <a:lnTo>
                  <a:pt x="483405" y="592919"/>
                </a:lnTo>
                <a:lnTo>
                  <a:pt x="472874" y="584181"/>
                </a:lnTo>
                <a:close/>
                <a:moveTo>
                  <a:pt x="368251" y="794378"/>
                </a:moveTo>
                <a:lnTo>
                  <a:pt x="388613" y="817667"/>
                </a:lnTo>
                <a:lnTo>
                  <a:pt x="395161" y="829711"/>
                </a:lnTo>
                <a:lnTo>
                  <a:pt x="387846" y="828896"/>
                </a:lnTo>
                <a:lnTo>
                  <a:pt x="386590" y="824723"/>
                </a:lnTo>
                <a:close/>
                <a:moveTo>
                  <a:pt x="427955" y="668748"/>
                </a:moveTo>
                <a:lnTo>
                  <a:pt x="430441" y="671594"/>
                </a:lnTo>
                <a:lnTo>
                  <a:pt x="452175" y="700096"/>
                </a:lnTo>
                <a:lnTo>
                  <a:pt x="458238" y="708098"/>
                </a:lnTo>
                <a:lnTo>
                  <a:pt x="458775" y="709259"/>
                </a:lnTo>
                <a:lnTo>
                  <a:pt x="428006" y="669239"/>
                </a:lnTo>
                <a:close/>
                <a:moveTo>
                  <a:pt x="467711" y="579897"/>
                </a:moveTo>
                <a:lnTo>
                  <a:pt x="472874" y="584181"/>
                </a:lnTo>
                <a:lnTo>
                  <a:pt x="476246" y="592487"/>
                </a:lnTo>
                <a:lnTo>
                  <a:pt x="467764" y="581959"/>
                </a:lnTo>
                <a:close/>
                <a:moveTo>
                  <a:pt x="467479" y="570893"/>
                </a:moveTo>
                <a:lnTo>
                  <a:pt x="471165" y="579973"/>
                </a:lnTo>
                <a:lnTo>
                  <a:pt x="467617" y="576263"/>
                </a:lnTo>
                <a:close/>
                <a:moveTo>
                  <a:pt x="426124" y="652358"/>
                </a:moveTo>
                <a:lnTo>
                  <a:pt x="436159" y="660318"/>
                </a:lnTo>
                <a:lnTo>
                  <a:pt x="453646" y="698161"/>
                </a:lnTo>
                <a:lnTo>
                  <a:pt x="430441" y="671594"/>
                </a:lnTo>
                <a:lnTo>
                  <a:pt x="427906" y="668269"/>
                </a:lnTo>
                <a:lnTo>
                  <a:pt x="426399" y="653662"/>
                </a:lnTo>
                <a:close/>
                <a:moveTo>
                  <a:pt x="467199" y="560027"/>
                </a:moveTo>
                <a:lnTo>
                  <a:pt x="500926" y="601080"/>
                </a:lnTo>
                <a:lnTo>
                  <a:pt x="507352" y="610430"/>
                </a:lnTo>
                <a:lnTo>
                  <a:pt x="492665" y="599853"/>
                </a:lnTo>
                <a:lnTo>
                  <a:pt x="467277" y="563046"/>
                </a:lnTo>
                <a:close/>
                <a:moveTo>
                  <a:pt x="376628" y="747457"/>
                </a:moveTo>
                <a:lnTo>
                  <a:pt x="433410" y="802797"/>
                </a:lnTo>
                <a:lnTo>
                  <a:pt x="449552" y="827976"/>
                </a:lnTo>
                <a:lnTo>
                  <a:pt x="433045" y="828811"/>
                </a:lnTo>
                <a:lnTo>
                  <a:pt x="412006" y="815788"/>
                </a:lnTo>
                <a:lnTo>
                  <a:pt x="405690" y="808905"/>
                </a:lnTo>
                <a:lnTo>
                  <a:pt x="390546" y="781395"/>
                </a:lnTo>
                <a:close/>
                <a:moveTo>
                  <a:pt x="508767" y="470916"/>
                </a:moveTo>
                <a:lnTo>
                  <a:pt x="516287" y="479740"/>
                </a:lnTo>
                <a:lnTo>
                  <a:pt x="525385" y="495399"/>
                </a:lnTo>
                <a:close/>
                <a:moveTo>
                  <a:pt x="385162" y="727641"/>
                </a:moveTo>
                <a:lnTo>
                  <a:pt x="413545" y="756253"/>
                </a:lnTo>
                <a:lnTo>
                  <a:pt x="451782" y="820702"/>
                </a:lnTo>
                <a:lnTo>
                  <a:pt x="433410" y="802797"/>
                </a:lnTo>
                <a:lnTo>
                  <a:pt x="397658" y="747027"/>
                </a:lnTo>
                <a:close/>
                <a:moveTo>
                  <a:pt x="466986" y="549285"/>
                </a:moveTo>
                <a:lnTo>
                  <a:pt x="479404" y="566391"/>
                </a:lnTo>
                <a:lnTo>
                  <a:pt x="510627" y="612789"/>
                </a:lnTo>
                <a:lnTo>
                  <a:pt x="510428" y="612646"/>
                </a:lnTo>
                <a:lnTo>
                  <a:pt x="500926" y="601080"/>
                </a:lnTo>
                <a:lnTo>
                  <a:pt x="489691" y="584730"/>
                </a:lnTo>
                <a:lnTo>
                  <a:pt x="467118" y="556886"/>
                </a:lnTo>
                <a:lnTo>
                  <a:pt x="466990" y="551895"/>
                </a:lnTo>
                <a:close/>
                <a:moveTo>
                  <a:pt x="536046" y="403507"/>
                </a:moveTo>
                <a:lnTo>
                  <a:pt x="555696" y="428064"/>
                </a:lnTo>
                <a:lnTo>
                  <a:pt x="538892" y="408336"/>
                </a:lnTo>
                <a:close/>
                <a:moveTo>
                  <a:pt x="401168" y="683669"/>
                </a:moveTo>
                <a:lnTo>
                  <a:pt x="401331" y="683893"/>
                </a:lnTo>
                <a:lnTo>
                  <a:pt x="433375" y="722210"/>
                </a:lnTo>
                <a:lnTo>
                  <a:pt x="434606" y="737937"/>
                </a:lnTo>
                <a:lnTo>
                  <a:pt x="419867" y="717953"/>
                </a:lnTo>
                <a:lnTo>
                  <a:pt x="415474" y="711092"/>
                </a:lnTo>
                <a:close/>
                <a:moveTo>
                  <a:pt x="466981" y="546210"/>
                </a:moveTo>
                <a:lnTo>
                  <a:pt x="519675" y="619305"/>
                </a:lnTo>
                <a:lnTo>
                  <a:pt x="516861" y="617279"/>
                </a:lnTo>
                <a:lnTo>
                  <a:pt x="510887" y="609680"/>
                </a:lnTo>
                <a:lnTo>
                  <a:pt x="466984" y="547709"/>
                </a:lnTo>
                <a:close/>
                <a:moveTo>
                  <a:pt x="506587" y="463043"/>
                </a:moveTo>
                <a:lnTo>
                  <a:pt x="522707" y="473613"/>
                </a:lnTo>
                <a:lnTo>
                  <a:pt x="524294" y="474870"/>
                </a:lnTo>
                <a:lnTo>
                  <a:pt x="534564" y="494265"/>
                </a:lnTo>
                <a:lnTo>
                  <a:pt x="539806" y="505394"/>
                </a:lnTo>
                <a:lnTo>
                  <a:pt x="536512" y="503472"/>
                </a:lnTo>
                <a:lnTo>
                  <a:pt x="516287" y="479740"/>
                </a:lnTo>
                <a:close/>
                <a:moveTo>
                  <a:pt x="422899" y="637079"/>
                </a:moveTo>
                <a:lnTo>
                  <a:pt x="425443" y="640509"/>
                </a:lnTo>
                <a:lnTo>
                  <a:pt x="434987" y="657782"/>
                </a:lnTo>
                <a:lnTo>
                  <a:pt x="424095" y="642747"/>
                </a:lnTo>
                <a:close/>
                <a:moveTo>
                  <a:pt x="497958" y="479735"/>
                </a:moveTo>
                <a:lnTo>
                  <a:pt x="501061" y="481854"/>
                </a:lnTo>
                <a:lnTo>
                  <a:pt x="513477" y="489557"/>
                </a:lnTo>
                <a:lnTo>
                  <a:pt x="514819" y="491846"/>
                </a:lnTo>
                <a:lnTo>
                  <a:pt x="539579" y="533753"/>
                </a:lnTo>
                <a:lnTo>
                  <a:pt x="515748" y="519343"/>
                </a:lnTo>
                <a:lnTo>
                  <a:pt x="513616" y="515909"/>
                </a:lnTo>
                <a:close/>
                <a:moveTo>
                  <a:pt x="501270" y="468734"/>
                </a:moveTo>
                <a:lnTo>
                  <a:pt x="517388" y="486025"/>
                </a:lnTo>
                <a:lnTo>
                  <a:pt x="525420" y="495460"/>
                </a:lnTo>
                <a:lnTo>
                  <a:pt x="526770" y="497785"/>
                </a:lnTo>
                <a:lnTo>
                  <a:pt x="526249" y="497481"/>
                </a:lnTo>
                <a:lnTo>
                  <a:pt x="513477" y="489557"/>
                </a:lnTo>
                <a:close/>
                <a:moveTo>
                  <a:pt x="460025" y="552532"/>
                </a:moveTo>
                <a:lnTo>
                  <a:pt x="467277" y="563046"/>
                </a:lnTo>
                <a:lnTo>
                  <a:pt x="467479" y="570893"/>
                </a:lnTo>
                <a:close/>
                <a:moveTo>
                  <a:pt x="451972" y="566838"/>
                </a:moveTo>
                <a:lnTo>
                  <a:pt x="462860" y="575872"/>
                </a:lnTo>
                <a:lnTo>
                  <a:pt x="467764" y="581959"/>
                </a:lnTo>
                <a:lnTo>
                  <a:pt x="467948" y="589079"/>
                </a:lnTo>
                <a:lnTo>
                  <a:pt x="468904" y="595830"/>
                </a:lnTo>
                <a:lnTo>
                  <a:pt x="465550" y="592011"/>
                </a:lnTo>
                <a:lnTo>
                  <a:pt x="454892" y="572252"/>
                </a:lnTo>
                <a:close/>
                <a:moveTo>
                  <a:pt x="466961" y="532491"/>
                </a:moveTo>
                <a:lnTo>
                  <a:pt x="481984" y="548545"/>
                </a:lnTo>
                <a:lnTo>
                  <a:pt x="487688" y="554542"/>
                </a:lnTo>
                <a:lnTo>
                  <a:pt x="501423" y="578071"/>
                </a:lnTo>
                <a:lnTo>
                  <a:pt x="479512" y="553284"/>
                </a:lnTo>
                <a:lnTo>
                  <a:pt x="466969" y="537983"/>
                </a:lnTo>
                <a:close/>
                <a:moveTo>
                  <a:pt x="444475" y="572100"/>
                </a:moveTo>
                <a:lnTo>
                  <a:pt x="459360" y="584959"/>
                </a:lnTo>
                <a:lnTo>
                  <a:pt x="465550" y="592011"/>
                </a:lnTo>
                <a:lnTo>
                  <a:pt x="469364" y="599081"/>
                </a:lnTo>
                <a:lnTo>
                  <a:pt x="469457" y="599737"/>
                </a:lnTo>
                <a:close/>
                <a:moveTo>
                  <a:pt x="456226" y="547024"/>
                </a:moveTo>
                <a:lnTo>
                  <a:pt x="459193" y="550484"/>
                </a:lnTo>
                <a:lnTo>
                  <a:pt x="460025" y="552532"/>
                </a:lnTo>
                <a:close/>
                <a:moveTo>
                  <a:pt x="429851" y="600211"/>
                </a:moveTo>
                <a:lnTo>
                  <a:pt x="463376" y="618080"/>
                </a:lnTo>
                <a:lnTo>
                  <a:pt x="464175" y="618963"/>
                </a:lnTo>
                <a:lnTo>
                  <a:pt x="479226" y="635073"/>
                </a:lnTo>
                <a:lnTo>
                  <a:pt x="499860" y="664483"/>
                </a:lnTo>
                <a:lnTo>
                  <a:pt x="521213" y="720278"/>
                </a:lnTo>
                <a:lnTo>
                  <a:pt x="530194" y="733170"/>
                </a:lnTo>
                <a:lnTo>
                  <a:pt x="524407" y="727788"/>
                </a:lnTo>
                <a:cubicBezTo>
                  <a:pt x="511944" y="715961"/>
                  <a:pt x="499758" y="704209"/>
                  <a:pt x="489898" y="694599"/>
                </a:cubicBezTo>
                <a:lnTo>
                  <a:pt x="488908" y="693628"/>
                </a:lnTo>
                <a:lnTo>
                  <a:pt x="480924" y="683646"/>
                </a:lnTo>
                <a:lnTo>
                  <a:pt x="453306" y="637865"/>
                </a:lnTo>
                <a:close/>
                <a:moveTo>
                  <a:pt x="456450" y="543726"/>
                </a:moveTo>
                <a:lnTo>
                  <a:pt x="467118" y="556886"/>
                </a:lnTo>
                <a:lnTo>
                  <a:pt x="467199" y="560027"/>
                </a:lnTo>
                <a:lnTo>
                  <a:pt x="463132" y="555076"/>
                </a:lnTo>
                <a:lnTo>
                  <a:pt x="459193" y="550484"/>
                </a:lnTo>
                <a:close/>
                <a:moveTo>
                  <a:pt x="419265" y="619862"/>
                </a:moveTo>
                <a:lnTo>
                  <a:pt x="420363" y="621055"/>
                </a:lnTo>
                <a:lnTo>
                  <a:pt x="448281" y="669291"/>
                </a:lnTo>
                <a:lnTo>
                  <a:pt x="444105" y="665675"/>
                </a:lnTo>
                <a:lnTo>
                  <a:pt x="425443" y="640509"/>
                </a:lnTo>
                <a:lnTo>
                  <a:pt x="422498" y="635181"/>
                </a:lnTo>
                <a:close/>
                <a:moveTo>
                  <a:pt x="496320" y="456311"/>
                </a:moveTo>
                <a:lnTo>
                  <a:pt x="500886" y="459305"/>
                </a:lnTo>
                <a:lnTo>
                  <a:pt x="508767" y="470916"/>
                </a:lnTo>
                <a:close/>
                <a:moveTo>
                  <a:pt x="353589" y="753249"/>
                </a:moveTo>
                <a:lnTo>
                  <a:pt x="382475" y="787478"/>
                </a:lnTo>
                <a:lnTo>
                  <a:pt x="387237" y="792816"/>
                </a:lnTo>
                <a:lnTo>
                  <a:pt x="387367" y="793219"/>
                </a:lnTo>
                <a:lnTo>
                  <a:pt x="401437" y="830409"/>
                </a:lnTo>
                <a:lnTo>
                  <a:pt x="399572" y="830202"/>
                </a:lnTo>
                <a:lnTo>
                  <a:pt x="388613" y="817667"/>
                </a:lnTo>
                <a:close/>
                <a:moveTo>
                  <a:pt x="418687" y="617123"/>
                </a:moveTo>
                <a:lnTo>
                  <a:pt x="463515" y="661880"/>
                </a:lnTo>
                <a:lnTo>
                  <a:pt x="480924" y="683646"/>
                </a:lnTo>
                <a:lnTo>
                  <a:pt x="484099" y="688910"/>
                </a:lnTo>
                <a:lnTo>
                  <a:pt x="477107" y="682049"/>
                </a:lnTo>
                <a:cubicBezTo>
                  <a:pt x="473595" y="678574"/>
                  <a:pt x="470920" y="675892"/>
                  <a:pt x="469339" y="674262"/>
                </a:cubicBezTo>
                <a:lnTo>
                  <a:pt x="420363" y="621055"/>
                </a:lnTo>
                <a:lnTo>
                  <a:pt x="419031" y="618753"/>
                </a:lnTo>
                <a:close/>
                <a:moveTo>
                  <a:pt x="456802" y="535256"/>
                </a:moveTo>
                <a:lnTo>
                  <a:pt x="462409" y="541252"/>
                </a:lnTo>
                <a:lnTo>
                  <a:pt x="466984" y="547709"/>
                </a:lnTo>
                <a:lnTo>
                  <a:pt x="466986" y="549285"/>
                </a:lnTo>
                <a:close/>
                <a:moveTo>
                  <a:pt x="390450" y="668955"/>
                </a:moveTo>
                <a:lnTo>
                  <a:pt x="396945" y="675573"/>
                </a:lnTo>
                <a:lnTo>
                  <a:pt x="401168" y="683669"/>
                </a:lnTo>
                <a:close/>
                <a:moveTo>
                  <a:pt x="443290" y="550742"/>
                </a:moveTo>
                <a:lnTo>
                  <a:pt x="458583" y="566818"/>
                </a:lnTo>
                <a:lnTo>
                  <a:pt x="467617" y="576263"/>
                </a:lnTo>
                <a:lnTo>
                  <a:pt x="467711" y="579897"/>
                </a:lnTo>
                <a:lnTo>
                  <a:pt x="462860" y="575872"/>
                </a:lnTo>
                <a:lnTo>
                  <a:pt x="460214" y="572588"/>
                </a:lnTo>
                <a:lnTo>
                  <a:pt x="445635" y="555090"/>
                </a:lnTo>
                <a:close/>
                <a:moveTo>
                  <a:pt x="520546" y="384182"/>
                </a:moveTo>
                <a:lnTo>
                  <a:pt x="528705" y="396375"/>
                </a:lnTo>
                <a:lnTo>
                  <a:pt x="538892" y="408336"/>
                </a:lnTo>
                <a:lnTo>
                  <a:pt x="541760" y="413203"/>
                </a:lnTo>
                <a:lnTo>
                  <a:pt x="611927" y="535829"/>
                </a:lnTo>
                <a:lnTo>
                  <a:pt x="598799" y="514518"/>
                </a:lnTo>
                <a:lnTo>
                  <a:pt x="542442" y="428915"/>
                </a:lnTo>
                <a:close/>
                <a:moveTo>
                  <a:pt x="520354" y="383895"/>
                </a:moveTo>
                <a:lnTo>
                  <a:pt x="520487" y="384061"/>
                </a:lnTo>
                <a:lnTo>
                  <a:pt x="520546" y="384182"/>
                </a:lnTo>
                <a:close/>
                <a:moveTo>
                  <a:pt x="463681" y="501135"/>
                </a:moveTo>
                <a:lnTo>
                  <a:pt x="466556" y="503897"/>
                </a:lnTo>
                <a:cubicBezTo>
                  <a:pt x="483759" y="522014"/>
                  <a:pt x="497014" y="536454"/>
                  <a:pt x="507426" y="548096"/>
                </a:cubicBezTo>
                <a:lnTo>
                  <a:pt x="526768" y="570369"/>
                </a:lnTo>
                <a:lnTo>
                  <a:pt x="565612" y="630216"/>
                </a:lnTo>
                <a:lnTo>
                  <a:pt x="548966" y="618012"/>
                </a:lnTo>
                <a:lnTo>
                  <a:pt x="537097" y="608861"/>
                </a:lnTo>
                <a:lnTo>
                  <a:pt x="527715" y="596624"/>
                </a:lnTo>
                <a:lnTo>
                  <a:pt x="487688" y="554542"/>
                </a:lnTo>
                <a:lnTo>
                  <a:pt x="465744" y="516949"/>
                </a:lnTo>
                <a:lnTo>
                  <a:pt x="463713" y="501245"/>
                </a:lnTo>
                <a:close/>
                <a:moveTo>
                  <a:pt x="399722" y="631414"/>
                </a:moveTo>
                <a:lnTo>
                  <a:pt x="400504" y="632034"/>
                </a:lnTo>
                <a:lnTo>
                  <a:pt x="424351" y="663607"/>
                </a:lnTo>
                <a:lnTo>
                  <a:pt x="427906" y="668269"/>
                </a:lnTo>
                <a:lnTo>
                  <a:pt x="427955" y="668748"/>
                </a:lnTo>
                <a:lnTo>
                  <a:pt x="425224" y="665621"/>
                </a:lnTo>
                <a:lnTo>
                  <a:pt x="422166" y="661644"/>
                </a:lnTo>
                <a:close/>
                <a:moveTo>
                  <a:pt x="448201" y="523409"/>
                </a:moveTo>
                <a:lnTo>
                  <a:pt x="456802" y="535256"/>
                </a:lnTo>
                <a:lnTo>
                  <a:pt x="450103" y="528094"/>
                </a:lnTo>
                <a:close/>
                <a:moveTo>
                  <a:pt x="483913" y="448175"/>
                </a:moveTo>
                <a:lnTo>
                  <a:pt x="491976" y="453462"/>
                </a:lnTo>
                <a:lnTo>
                  <a:pt x="493149" y="455047"/>
                </a:lnTo>
                <a:cubicBezTo>
                  <a:pt x="494359" y="456966"/>
                  <a:pt x="496222" y="460120"/>
                  <a:pt x="499560" y="465818"/>
                </a:cubicBezTo>
                <a:lnTo>
                  <a:pt x="501270" y="468734"/>
                </a:lnTo>
                <a:lnTo>
                  <a:pt x="486043" y="452398"/>
                </a:lnTo>
                <a:close/>
                <a:moveTo>
                  <a:pt x="406961" y="606495"/>
                </a:moveTo>
                <a:lnTo>
                  <a:pt x="417176" y="615615"/>
                </a:lnTo>
                <a:lnTo>
                  <a:pt x="417267" y="615706"/>
                </a:lnTo>
                <a:lnTo>
                  <a:pt x="419031" y="618753"/>
                </a:lnTo>
                <a:lnTo>
                  <a:pt x="419265" y="619862"/>
                </a:lnTo>
                <a:close/>
                <a:moveTo>
                  <a:pt x="467444" y="480362"/>
                </a:moveTo>
                <a:lnTo>
                  <a:pt x="496440" y="507669"/>
                </a:lnTo>
                <a:lnTo>
                  <a:pt x="509447" y="515534"/>
                </a:lnTo>
                <a:lnTo>
                  <a:pt x="511715" y="518236"/>
                </a:lnTo>
                <a:lnTo>
                  <a:pt x="530561" y="543265"/>
                </a:lnTo>
                <a:lnTo>
                  <a:pt x="530784" y="543565"/>
                </a:lnTo>
                <a:lnTo>
                  <a:pt x="546363" y="568662"/>
                </a:lnTo>
                <a:lnTo>
                  <a:pt x="575451" y="615270"/>
                </a:lnTo>
                <a:lnTo>
                  <a:pt x="566533" y="609901"/>
                </a:lnTo>
                <a:cubicBezTo>
                  <a:pt x="550548" y="599832"/>
                  <a:pt x="548718" y="596296"/>
                  <a:pt x="531233" y="575511"/>
                </a:cubicBezTo>
                <a:lnTo>
                  <a:pt x="526768" y="570369"/>
                </a:lnTo>
                <a:lnTo>
                  <a:pt x="525655" y="568654"/>
                </a:lnTo>
                <a:cubicBezTo>
                  <a:pt x="509980" y="545716"/>
                  <a:pt x="494130" y="522885"/>
                  <a:pt x="479264" y="499429"/>
                </a:cubicBezTo>
                <a:close/>
                <a:moveTo>
                  <a:pt x="529631" y="348652"/>
                </a:moveTo>
                <a:lnTo>
                  <a:pt x="546192" y="351888"/>
                </a:lnTo>
                <a:lnTo>
                  <a:pt x="547777" y="354966"/>
                </a:lnTo>
                <a:cubicBezTo>
                  <a:pt x="552521" y="365722"/>
                  <a:pt x="557774" y="375967"/>
                  <a:pt x="566828" y="382971"/>
                </a:cubicBezTo>
                <a:lnTo>
                  <a:pt x="573875" y="386003"/>
                </a:lnTo>
                <a:lnTo>
                  <a:pt x="580670" y="402406"/>
                </a:lnTo>
                <a:lnTo>
                  <a:pt x="589588" y="441206"/>
                </a:lnTo>
                <a:lnTo>
                  <a:pt x="575528" y="420174"/>
                </a:lnTo>
                <a:lnTo>
                  <a:pt x="548020" y="385132"/>
                </a:lnTo>
                <a:close/>
                <a:moveTo>
                  <a:pt x="406176" y="605642"/>
                </a:moveTo>
                <a:lnTo>
                  <a:pt x="406961" y="606495"/>
                </a:lnTo>
                <a:lnTo>
                  <a:pt x="406342" y="605942"/>
                </a:lnTo>
                <a:close/>
                <a:moveTo>
                  <a:pt x="357807" y="701695"/>
                </a:moveTo>
                <a:lnTo>
                  <a:pt x="359650" y="703393"/>
                </a:lnTo>
                <a:lnTo>
                  <a:pt x="370039" y="731390"/>
                </a:lnTo>
                <a:lnTo>
                  <a:pt x="376628" y="747457"/>
                </a:lnTo>
                <a:lnTo>
                  <a:pt x="371347" y="742309"/>
                </a:lnTo>
                <a:lnTo>
                  <a:pt x="370656" y="741610"/>
                </a:lnTo>
                <a:lnTo>
                  <a:pt x="359088" y="705885"/>
                </a:lnTo>
                <a:close/>
                <a:moveTo>
                  <a:pt x="514453" y="371733"/>
                </a:moveTo>
                <a:lnTo>
                  <a:pt x="527735" y="389404"/>
                </a:lnTo>
                <a:lnTo>
                  <a:pt x="536046" y="403507"/>
                </a:lnTo>
                <a:lnTo>
                  <a:pt x="520487" y="384061"/>
                </a:lnTo>
                <a:close/>
                <a:moveTo>
                  <a:pt x="357232" y="696877"/>
                </a:moveTo>
                <a:lnTo>
                  <a:pt x="368389" y="701619"/>
                </a:lnTo>
                <a:lnTo>
                  <a:pt x="385162" y="727641"/>
                </a:lnTo>
                <a:lnTo>
                  <a:pt x="376625" y="719035"/>
                </a:lnTo>
                <a:lnTo>
                  <a:pt x="359650" y="703393"/>
                </a:lnTo>
                <a:close/>
                <a:moveTo>
                  <a:pt x="442639" y="509709"/>
                </a:moveTo>
                <a:lnTo>
                  <a:pt x="449729" y="516952"/>
                </a:lnTo>
                <a:lnTo>
                  <a:pt x="466969" y="537983"/>
                </a:lnTo>
                <a:lnTo>
                  <a:pt x="466981" y="546210"/>
                </a:lnTo>
                <a:lnTo>
                  <a:pt x="466765" y="545910"/>
                </a:lnTo>
                <a:lnTo>
                  <a:pt x="462409" y="541252"/>
                </a:lnTo>
                <a:lnTo>
                  <a:pt x="454196" y="529660"/>
                </a:lnTo>
                <a:lnTo>
                  <a:pt x="446265" y="518641"/>
                </a:lnTo>
                <a:close/>
                <a:moveTo>
                  <a:pt x="374268" y="646739"/>
                </a:moveTo>
                <a:lnTo>
                  <a:pt x="390450" y="668955"/>
                </a:lnTo>
                <a:lnTo>
                  <a:pt x="384818" y="663215"/>
                </a:lnTo>
                <a:close/>
                <a:moveTo>
                  <a:pt x="475973" y="432437"/>
                </a:moveTo>
                <a:lnTo>
                  <a:pt x="496320" y="456311"/>
                </a:lnTo>
                <a:lnTo>
                  <a:pt x="491976" y="453462"/>
                </a:lnTo>
                <a:lnTo>
                  <a:pt x="490663" y="451690"/>
                </a:lnTo>
                <a:cubicBezTo>
                  <a:pt x="489221" y="450181"/>
                  <a:pt x="487114" y="448384"/>
                  <a:pt x="477779" y="435842"/>
                </a:cubicBezTo>
                <a:lnTo>
                  <a:pt x="477485" y="435433"/>
                </a:lnTo>
                <a:close/>
                <a:moveTo>
                  <a:pt x="408989" y="566443"/>
                </a:moveTo>
                <a:lnTo>
                  <a:pt x="427192" y="595942"/>
                </a:lnTo>
                <a:lnTo>
                  <a:pt x="429851" y="600211"/>
                </a:lnTo>
                <a:lnTo>
                  <a:pt x="413678" y="591591"/>
                </a:lnTo>
                <a:close/>
                <a:moveTo>
                  <a:pt x="348064" y="692716"/>
                </a:moveTo>
                <a:lnTo>
                  <a:pt x="350366" y="693958"/>
                </a:lnTo>
                <a:lnTo>
                  <a:pt x="356201" y="696438"/>
                </a:lnTo>
                <a:lnTo>
                  <a:pt x="357807" y="701695"/>
                </a:lnTo>
                <a:close/>
                <a:moveTo>
                  <a:pt x="352144" y="683166"/>
                </a:moveTo>
                <a:lnTo>
                  <a:pt x="357232" y="696877"/>
                </a:lnTo>
                <a:lnTo>
                  <a:pt x="356201" y="696438"/>
                </a:lnTo>
                <a:close/>
                <a:moveTo>
                  <a:pt x="396156" y="582252"/>
                </a:moveTo>
                <a:lnTo>
                  <a:pt x="413678" y="591591"/>
                </a:lnTo>
                <a:lnTo>
                  <a:pt x="416553" y="607016"/>
                </a:lnTo>
                <a:lnTo>
                  <a:pt x="418687" y="617123"/>
                </a:lnTo>
                <a:lnTo>
                  <a:pt x="417267" y="615706"/>
                </a:lnTo>
                <a:lnTo>
                  <a:pt x="409575" y="602415"/>
                </a:lnTo>
                <a:close/>
                <a:moveTo>
                  <a:pt x="407972" y="548668"/>
                </a:moveTo>
                <a:lnTo>
                  <a:pt x="433596" y="572599"/>
                </a:lnTo>
                <a:cubicBezTo>
                  <a:pt x="446841" y="587439"/>
                  <a:pt x="458032" y="603912"/>
                  <a:pt x="469033" y="620544"/>
                </a:cubicBezTo>
                <a:lnTo>
                  <a:pt x="469651" y="621425"/>
                </a:lnTo>
                <a:lnTo>
                  <a:pt x="463376" y="618080"/>
                </a:lnTo>
                <a:lnTo>
                  <a:pt x="425349" y="576042"/>
                </a:lnTo>
                <a:lnTo>
                  <a:pt x="407888" y="555644"/>
                </a:lnTo>
                <a:close/>
                <a:moveTo>
                  <a:pt x="346322" y="667475"/>
                </a:moveTo>
                <a:lnTo>
                  <a:pt x="348260" y="670457"/>
                </a:lnTo>
                <a:lnTo>
                  <a:pt x="352144" y="683166"/>
                </a:lnTo>
                <a:close/>
                <a:moveTo>
                  <a:pt x="384913" y="586810"/>
                </a:moveTo>
                <a:lnTo>
                  <a:pt x="406342" y="605942"/>
                </a:lnTo>
                <a:lnTo>
                  <a:pt x="422498" y="635181"/>
                </a:lnTo>
                <a:lnTo>
                  <a:pt x="422899" y="637079"/>
                </a:lnTo>
                <a:lnTo>
                  <a:pt x="414774" y="626122"/>
                </a:lnTo>
                <a:close/>
                <a:moveTo>
                  <a:pt x="500356" y="342933"/>
                </a:moveTo>
                <a:lnTo>
                  <a:pt x="517525" y="346287"/>
                </a:lnTo>
                <a:lnTo>
                  <a:pt x="548020" y="385132"/>
                </a:lnTo>
                <a:lnTo>
                  <a:pt x="587326" y="463110"/>
                </a:lnTo>
                <a:lnTo>
                  <a:pt x="589627" y="468480"/>
                </a:lnTo>
                <a:lnTo>
                  <a:pt x="563489" y="437318"/>
                </a:lnTo>
                <a:lnTo>
                  <a:pt x="555648" y="426540"/>
                </a:lnTo>
                <a:lnTo>
                  <a:pt x="527735" y="389404"/>
                </a:lnTo>
                <a:lnTo>
                  <a:pt x="515094" y="367955"/>
                </a:lnTo>
                <a:lnTo>
                  <a:pt x="501738" y="345756"/>
                </a:lnTo>
                <a:close/>
                <a:moveTo>
                  <a:pt x="408173" y="531939"/>
                </a:moveTo>
                <a:lnTo>
                  <a:pt x="444475" y="572100"/>
                </a:lnTo>
                <a:lnTo>
                  <a:pt x="429685" y="559322"/>
                </a:lnTo>
                <a:lnTo>
                  <a:pt x="408051" y="542107"/>
                </a:lnTo>
                <a:close/>
                <a:moveTo>
                  <a:pt x="311751" y="731203"/>
                </a:moveTo>
                <a:lnTo>
                  <a:pt x="316105" y="735975"/>
                </a:lnTo>
                <a:lnTo>
                  <a:pt x="320231" y="740577"/>
                </a:lnTo>
                <a:lnTo>
                  <a:pt x="343137" y="779993"/>
                </a:lnTo>
                <a:lnTo>
                  <a:pt x="372913" y="827234"/>
                </a:lnTo>
                <a:lnTo>
                  <a:pt x="355822" y="825331"/>
                </a:lnTo>
                <a:lnTo>
                  <a:pt x="337008" y="785029"/>
                </a:lnTo>
                <a:close/>
                <a:moveTo>
                  <a:pt x="449077" y="443603"/>
                </a:moveTo>
                <a:lnTo>
                  <a:pt x="465910" y="456462"/>
                </a:lnTo>
                <a:lnTo>
                  <a:pt x="510282" y="516039"/>
                </a:lnTo>
                <a:lnTo>
                  <a:pt x="509447" y="515534"/>
                </a:lnTo>
                <a:close/>
                <a:moveTo>
                  <a:pt x="380954" y="581598"/>
                </a:moveTo>
                <a:lnTo>
                  <a:pt x="384913" y="586810"/>
                </a:lnTo>
                <a:lnTo>
                  <a:pt x="384000" y="585995"/>
                </a:lnTo>
                <a:close/>
                <a:moveTo>
                  <a:pt x="383737" y="575632"/>
                </a:moveTo>
                <a:lnTo>
                  <a:pt x="392038" y="580057"/>
                </a:lnTo>
                <a:lnTo>
                  <a:pt x="406176" y="605642"/>
                </a:lnTo>
                <a:lnTo>
                  <a:pt x="401337" y="600385"/>
                </a:lnTo>
                <a:close/>
                <a:moveTo>
                  <a:pt x="317404" y="711797"/>
                </a:moveTo>
                <a:lnTo>
                  <a:pt x="346068" y="739416"/>
                </a:lnTo>
                <a:lnTo>
                  <a:pt x="353589" y="753249"/>
                </a:lnTo>
                <a:lnTo>
                  <a:pt x="342608" y="740236"/>
                </a:lnTo>
                <a:close/>
                <a:moveTo>
                  <a:pt x="474853" y="382975"/>
                </a:moveTo>
                <a:lnTo>
                  <a:pt x="491056" y="407636"/>
                </a:lnTo>
                <a:cubicBezTo>
                  <a:pt x="525462" y="461426"/>
                  <a:pt x="512324" y="450761"/>
                  <a:pt x="568915" y="510746"/>
                </a:cubicBezTo>
                <a:lnTo>
                  <a:pt x="572726" y="515011"/>
                </a:lnTo>
                <a:lnTo>
                  <a:pt x="560312" y="503399"/>
                </a:lnTo>
                <a:lnTo>
                  <a:pt x="524294" y="474870"/>
                </a:lnTo>
                <a:lnTo>
                  <a:pt x="490161" y="410407"/>
                </a:lnTo>
                <a:close/>
                <a:moveTo>
                  <a:pt x="422433" y="489066"/>
                </a:moveTo>
                <a:lnTo>
                  <a:pt x="432051" y="498893"/>
                </a:lnTo>
                <a:lnTo>
                  <a:pt x="446265" y="518641"/>
                </a:lnTo>
                <a:lnTo>
                  <a:pt x="448201" y="523409"/>
                </a:lnTo>
                <a:lnTo>
                  <a:pt x="432939" y="502386"/>
                </a:lnTo>
                <a:close/>
                <a:moveTo>
                  <a:pt x="492202" y="341339"/>
                </a:moveTo>
                <a:lnTo>
                  <a:pt x="499997" y="342862"/>
                </a:lnTo>
                <a:lnTo>
                  <a:pt x="501738" y="345756"/>
                </a:lnTo>
                <a:lnTo>
                  <a:pt x="514453" y="371733"/>
                </a:lnTo>
                <a:lnTo>
                  <a:pt x="498126" y="350011"/>
                </a:lnTo>
                <a:lnTo>
                  <a:pt x="496493" y="348234"/>
                </a:lnTo>
                <a:lnTo>
                  <a:pt x="494239" y="344865"/>
                </a:lnTo>
                <a:close/>
                <a:moveTo>
                  <a:pt x="443497" y="441734"/>
                </a:moveTo>
                <a:lnTo>
                  <a:pt x="467444" y="480362"/>
                </a:lnTo>
                <a:lnTo>
                  <a:pt x="453621" y="467344"/>
                </a:lnTo>
                <a:lnTo>
                  <a:pt x="453153" y="465773"/>
                </a:lnTo>
                <a:close/>
                <a:moveTo>
                  <a:pt x="408384" y="514344"/>
                </a:moveTo>
                <a:lnTo>
                  <a:pt x="415725" y="521768"/>
                </a:lnTo>
                <a:cubicBezTo>
                  <a:pt x="425721" y="532296"/>
                  <a:pt x="434113" y="541600"/>
                  <a:pt x="441370" y="549972"/>
                </a:cubicBezTo>
                <a:lnTo>
                  <a:pt x="445635" y="555090"/>
                </a:lnTo>
                <a:lnTo>
                  <a:pt x="451972" y="566838"/>
                </a:lnTo>
                <a:lnTo>
                  <a:pt x="433248" y="551304"/>
                </a:lnTo>
                <a:lnTo>
                  <a:pt x="408191" y="530441"/>
                </a:lnTo>
                <a:close/>
                <a:moveTo>
                  <a:pt x="447689" y="431997"/>
                </a:moveTo>
                <a:lnTo>
                  <a:pt x="448338" y="431769"/>
                </a:lnTo>
                <a:lnTo>
                  <a:pt x="480616" y="446576"/>
                </a:lnTo>
                <a:lnTo>
                  <a:pt x="486043" y="452398"/>
                </a:lnTo>
                <a:lnTo>
                  <a:pt x="486625" y="453551"/>
                </a:lnTo>
                <a:lnTo>
                  <a:pt x="497958" y="479735"/>
                </a:lnTo>
                <a:lnTo>
                  <a:pt x="483037" y="469545"/>
                </a:lnTo>
                <a:lnTo>
                  <a:pt x="465910" y="456462"/>
                </a:lnTo>
                <a:close/>
                <a:moveTo>
                  <a:pt x="402594" y="525781"/>
                </a:moveTo>
                <a:lnTo>
                  <a:pt x="408191" y="530441"/>
                </a:lnTo>
                <a:lnTo>
                  <a:pt x="408173" y="531939"/>
                </a:lnTo>
                <a:lnTo>
                  <a:pt x="403017" y="526236"/>
                </a:lnTo>
                <a:close/>
                <a:moveTo>
                  <a:pt x="341194" y="653656"/>
                </a:moveTo>
                <a:lnTo>
                  <a:pt x="346322" y="667475"/>
                </a:lnTo>
                <a:lnTo>
                  <a:pt x="341293" y="659738"/>
                </a:lnTo>
                <a:close/>
                <a:moveTo>
                  <a:pt x="377153" y="576594"/>
                </a:moveTo>
                <a:lnTo>
                  <a:pt x="378297" y="577763"/>
                </a:lnTo>
                <a:lnTo>
                  <a:pt x="380954" y="581598"/>
                </a:lnTo>
                <a:close/>
                <a:moveTo>
                  <a:pt x="440678" y="437187"/>
                </a:moveTo>
                <a:lnTo>
                  <a:pt x="442110" y="438281"/>
                </a:lnTo>
                <a:lnTo>
                  <a:pt x="443497" y="441734"/>
                </a:lnTo>
                <a:close/>
                <a:moveTo>
                  <a:pt x="381006" y="559487"/>
                </a:moveTo>
                <a:lnTo>
                  <a:pt x="396156" y="582252"/>
                </a:lnTo>
                <a:lnTo>
                  <a:pt x="392038" y="580057"/>
                </a:lnTo>
                <a:lnTo>
                  <a:pt x="381125" y="560307"/>
                </a:lnTo>
                <a:close/>
                <a:moveTo>
                  <a:pt x="440586" y="434488"/>
                </a:moveTo>
                <a:lnTo>
                  <a:pt x="441236" y="434260"/>
                </a:lnTo>
                <a:lnTo>
                  <a:pt x="449077" y="443603"/>
                </a:lnTo>
                <a:lnTo>
                  <a:pt x="442110" y="438281"/>
                </a:lnTo>
                <a:close/>
                <a:moveTo>
                  <a:pt x="340998" y="641697"/>
                </a:moveTo>
                <a:lnTo>
                  <a:pt x="343907" y="645956"/>
                </a:lnTo>
                <a:lnTo>
                  <a:pt x="349804" y="659173"/>
                </a:lnTo>
                <a:cubicBezTo>
                  <a:pt x="350305" y="659658"/>
                  <a:pt x="352406" y="661568"/>
                  <a:pt x="355391" y="664363"/>
                </a:cubicBezTo>
                <a:lnTo>
                  <a:pt x="358570" y="667428"/>
                </a:lnTo>
                <a:lnTo>
                  <a:pt x="375916" y="692829"/>
                </a:lnTo>
                <a:lnTo>
                  <a:pt x="383558" y="705710"/>
                </a:lnTo>
                <a:lnTo>
                  <a:pt x="377227" y="705376"/>
                </a:lnTo>
                <a:lnTo>
                  <a:pt x="368389" y="701619"/>
                </a:lnTo>
                <a:lnTo>
                  <a:pt x="353405" y="678373"/>
                </a:lnTo>
                <a:lnTo>
                  <a:pt x="348260" y="670457"/>
                </a:lnTo>
                <a:lnTo>
                  <a:pt x="341085" y="646978"/>
                </a:lnTo>
                <a:close/>
                <a:moveTo>
                  <a:pt x="485212" y="339974"/>
                </a:moveTo>
                <a:lnTo>
                  <a:pt x="489714" y="340853"/>
                </a:lnTo>
                <a:lnTo>
                  <a:pt x="496493" y="348234"/>
                </a:lnTo>
                <a:lnTo>
                  <a:pt x="520354" y="383895"/>
                </a:lnTo>
                <a:close/>
                <a:moveTo>
                  <a:pt x="438460" y="435233"/>
                </a:moveTo>
                <a:lnTo>
                  <a:pt x="439287" y="434943"/>
                </a:lnTo>
                <a:lnTo>
                  <a:pt x="440678" y="437187"/>
                </a:lnTo>
                <a:lnTo>
                  <a:pt x="439659" y="436409"/>
                </a:lnTo>
                <a:close/>
                <a:moveTo>
                  <a:pt x="410297" y="493478"/>
                </a:moveTo>
                <a:lnTo>
                  <a:pt x="415964" y="500085"/>
                </a:lnTo>
                <a:lnTo>
                  <a:pt x="443290" y="550742"/>
                </a:lnTo>
                <a:lnTo>
                  <a:pt x="415725" y="521768"/>
                </a:lnTo>
                <a:lnTo>
                  <a:pt x="408389" y="513919"/>
                </a:lnTo>
                <a:lnTo>
                  <a:pt x="408524" y="502687"/>
                </a:lnTo>
                <a:close/>
                <a:moveTo>
                  <a:pt x="358260" y="601419"/>
                </a:moveTo>
                <a:lnTo>
                  <a:pt x="360127" y="603043"/>
                </a:lnTo>
                <a:lnTo>
                  <a:pt x="360201" y="603095"/>
                </a:lnTo>
                <a:lnTo>
                  <a:pt x="375214" y="617171"/>
                </a:lnTo>
                <a:cubicBezTo>
                  <a:pt x="386965" y="628282"/>
                  <a:pt x="402281" y="642894"/>
                  <a:pt x="422279" y="662250"/>
                </a:cubicBezTo>
                <a:lnTo>
                  <a:pt x="425224" y="665621"/>
                </a:lnTo>
                <a:lnTo>
                  <a:pt x="428006" y="669239"/>
                </a:lnTo>
                <a:lnTo>
                  <a:pt x="432382" y="711675"/>
                </a:lnTo>
                <a:lnTo>
                  <a:pt x="431730" y="711023"/>
                </a:lnTo>
                <a:lnTo>
                  <a:pt x="396945" y="675573"/>
                </a:lnTo>
                <a:close/>
                <a:moveTo>
                  <a:pt x="410908" y="490300"/>
                </a:moveTo>
                <a:lnTo>
                  <a:pt x="422861" y="503223"/>
                </a:lnTo>
                <a:lnTo>
                  <a:pt x="451417" y="540053"/>
                </a:lnTo>
                <a:lnTo>
                  <a:pt x="456226" y="547024"/>
                </a:lnTo>
                <a:lnTo>
                  <a:pt x="415964" y="500085"/>
                </a:lnTo>
                <a:lnTo>
                  <a:pt x="410850" y="490604"/>
                </a:lnTo>
                <a:close/>
                <a:moveTo>
                  <a:pt x="423491" y="462547"/>
                </a:moveTo>
                <a:lnTo>
                  <a:pt x="449173" y="487205"/>
                </a:lnTo>
                <a:lnTo>
                  <a:pt x="461215" y="509189"/>
                </a:lnTo>
                <a:lnTo>
                  <a:pt x="465744" y="516949"/>
                </a:lnTo>
                <a:lnTo>
                  <a:pt x="466952" y="526285"/>
                </a:lnTo>
                <a:lnTo>
                  <a:pt x="466961" y="532491"/>
                </a:lnTo>
                <a:lnTo>
                  <a:pt x="440337" y="504040"/>
                </a:lnTo>
                <a:close/>
                <a:moveTo>
                  <a:pt x="411565" y="486887"/>
                </a:moveTo>
                <a:lnTo>
                  <a:pt x="450103" y="528094"/>
                </a:lnTo>
                <a:lnTo>
                  <a:pt x="456450" y="543726"/>
                </a:lnTo>
                <a:lnTo>
                  <a:pt x="428951" y="509806"/>
                </a:lnTo>
                <a:lnTo>
                  <a:pt x="422861" y="503223"/>
                </a:lnTo>
                <a:lnTo>
                  <a:pt x="411293" y="488302"/>
                </a:lnTo>
                <a:close/>
                <a:moveTo>
                  <a:pt x="315115" y="682486"/>
                </a:moveTo>
                <a:lnTo>
                  <a:pt x="328414" y="698850"/>
                </a:lnTo>
                <a:lnTo>
                  <a:pt x="370656" y="741610"/>
                </a:lnTo>
                <a:lnTo>
                  <a:pt x="385227" y="786610"/>
                </a:lnTo>
                <a:lnTo>
                  <a:pt x="380421" y="781373"/>
                </a:lnTo>
                <a:cubicBezTo>
                  <a:pt x="370995" y="768751"/>
                  <a:pt x="361961" y="755694"/>
                  <a:pt x="351195" y="744356"/>
                </a:cubicBezTo>
                <a:lnTo>
                  <a:pt x="346068" y="739416"/>
                </a:lnTo>
                <a:close/>
                <a:moveTo>
                  <a:pt x="413360" y="477564"/>
                </a:moveTo>
                <a:lnTo>
                  <a:pt x="422433" y="489066"/>
                </a:lnTo>
                <a:lnTo>
                  <a:pt x="413001" y="479430"/>
                </a:lnTo>
                <a:close/>
                <a:moveTo>
                  <a:pt x="306291" y="699258"/>
                </a:moveTo>
                <a:lnTo>
                  <a:pt x="317404" y="711797"/>
                </a:lnTo>
                <a:lnTo>
                  <a:pt x="308286" y="703013"/>
                </a:lnTo>
                <a:lnTo>
                  <a:pt x="307909" y="702460"/>
                </a:lnTo>
                <a:close/>
                <a:moveTo>
                  <a:pt x="414562" y="471317"/>
                </a:moveTo>
                <a:lnTo>
                  <a:pt x="436673" y="500124"/>
                </a:lnTo>
                <a:lnTo>
                  <a:pt x="440337" y="504040"/>
                </a:lnTo>
                <a:lnTo>
                  <a:pt x="442639" y="509709"/>
                </a:lnTo>
                <a:lnTo>
                  <a:pt x="432051" y="498893"/>
                </a:lnTo>
                <a:lnTo>
                  <a:pt x="414065" y="473903"/>
                </a:lnTo>
                <a:close/>
                <a:moveTo>
                  <a:pt x="368003" y="567246"/>
                </a:moveTo>
                <a:lnTo>
                  <a:pt x="371447" y="569082"/>
                </a:lnTo>
                <a:lnTo>
                  <a:pt x="377153" y="576594"/>
                </a:lnTo>
                <a:close/>
                <a:moveTo>
                  <a:pt x="425635" y="443485"/>
                </a:moveTo>
                <a:lnTo>
                  <a:pt x="428892" y="440716"/>
                </a:lnTo>
                <a:lnTo>
                  <a:pt x="439696" y="454230"/>
                </a:lnTo>
                <a:lnTo>
                  <a:pt x="453621" y="467344"/>
                </a:lnTo>
                <a:lnTo>
                  <a:pt x="463681" y="501135"/>
                </a:lnTo>
                <a:lnTo>
                  <a:pt x="449173" y="487205"/>
                </a:lnTo>
                <a:lnTo>
                  <a:pt x="437756" y="466363"/>
                </a:lnTo>
                <a:close/>
                <a:moveTo>
                  <a:pt x="405756" y="481160"/>
                </a:moveTo>
                <a:lnTo>
                  <a:pt x="411293" y="488302"/>
                </a:lnTo>
                <a:lnTo>
                  <a:pt x="410908" y="490300"/>
                </a:lnTo>
                <a:lnTo>
                  <a:pt x="410375" y="489723"/>
                </a:lnTo>
                <a:close/>
                <a:moveTo>
                  <a:pt x="432159" y="423446"/>
                </a:moveTo>
                <a:lnTo>
                  <a:pt x="439815" y="432567"/>
                </a:lnTo>
                <a:lnTo>
                  <a:pt x="440586" y="434488"/>
                </a:lnTo>
                <a:lnTo>
                  <a:pt x="439287" y="434943"/>
                </a:lnTo>
                <a:close/>
                <a:moveTo>
                  <a:pt x="418163" y="452610"/>
                </a:moveTo>
                <a:lnTo>
                  <a:pt x="423270" y="462001"/>
                </a:lnTo>
                <a:lnTo>
                  <a:pt x="423491" y="462547"/>
                </a:lnTo>
                <a:lnTo>
                  <a:pt x="417380" y="456679"/>
                </a:lnTo>
                <a:close/>
                <a:moveTo>
                  <a:pt x="334266" y="624668"/>
                </a:moveTo>
                <a:lnTo>
                  <a:pt x="340962" y="639449"/>
                </a:lnTo>
                <a:lnTo>
                  <a:pt x="340998" y="641697"/>
                </a:lnTo>
                <a:lnTo>
                  <a:pt x="338233" y="637646"/>
                </a:lnTo>
                <a:close/>
                <a:moveTo>
                  <a:pt x="471673" y="337329"/>
                </a:moveTo>
                <a:lnTo>
                  <a:pt x="482164" y="339378"/>
                </a:lnTo>
                <a:lnTo>
                  <a:pt x="510795" y="380846"/>
                </a:lnTo>
                <a:lnTo>
                  <a:pt x="542442" y="428915"/>
                </a:lnTo>
                <a:lnTo>
                  <a:pt x="551691" y="447811"/>
                </a:lnTo>
                <a:lnTo>
                  <a:pt x="498711" y="374738"/>
                </a:lnTo>
                <a:close/>
                <a:moveTo>
                  <a:pt x="403557" y="478325"/>
                </a:moveTo>
                <a:lnTo>
                  <a:pt x="405138" y="480015"/>
                </a:lnTo>
                <a:lnTo>
                  <a:pt x="405756" y="481160"/>
                </a:lnTo>
                <a:close/>
                <a:moveTo>
                  <a:pt x="331141" y="627261"/>
                </a:moveTo>
                <a:lnTo>
                  <a:pt x="338233" y="637646"/>
                </a:lnTo>
                <a:lnTo>
                  <a:pt x="341085" y="646978"/>
                </a:lnTo>
                <a:lnTo>
                  <a:pt x="341194" y="653656"/>
                </a:lnTo>
                <a:lnTo>
                  <a:pt x="332281" y="629637"/>
                </a:lnTo>
                <a:close/>
                <a:moveTo>
                  <a:pt x="363506" y="558693"/>
                </a:moveTo>
                <a:lnTo>
                  <a:pt x="377018" y="566182"/>
                </a:lnTo>
                <a:lnTo>
                  <a:pt x="383737" y="575632"/>
                </a:lnTo>
                <a:lnTo>
                  <a:pt x="371447" y="569082"/>
                </a:lnTo>
                <a:lnTo>
                  <a:pt x="367497" y="563882"/>
                </a:lnTo>
                <a:close/>
                <a:moveTo>
                  <a:pt x="380380" y="523018"/>
                </a:moveTo>
                <a:lnTo>
                  <a:pt x="386276" y="528405"/>
                </a:lnTo>
                <a:lnTo>
                  <a:pt x="386636" y="528742"/>
                </a:lnTo>
                <a:lnTo>
                  <a:pt x="386728" y="528887"/>
                </a:lnTo>
                <a:cubicBezTo>
                  <a:pt x="390362" y="534107"/>
                  <a:pt x="394886" y="540094"/>
                  <a:pt x="401067" y="547676"/>
                </a:cubicBezTo>
                <a:lnTo>
                  <a:pt x="407888" y="555644"/>
                </a:lnTo>
                <a:lnTo>
                  <a:pt x="407833" y="560239"/>
                </a:lnTo>
                <a:lnTo>
                  <a:pt x="408989" y="566443"/>
                </a:lnTo>
                <a:lnTo>
                  <a:pt x="394777" y="543411"/>
                </a:lnTo>
                <a:cubicBezTo>
                  <a:pt x="394378" y="542759"/>
                  <a:pt x="391317" y="538361"/>
                  <a:pt x="386137" y="531053"/>
                </a:cubicBezTo>
                <a:close/>
                <a:moveTo>
                  <a:pt x="308950" y="671146"/>
                </a:moveTo>
                <a:lnTo>
                  <a:pt x="327945" y="674176"/>
                </a:lnTo>
                <a:lnTo>
                  <a:pt x="348064" y="692716"/>
                </a:lnTo>
                <a:lnTo>
                  <a:pt x="309312" y="671811"/>
                </a:lnTo>
                <a:close/>
                <a:moveTo>
                  <a:pt x="336188" y="613013"/>
                </a:moveTo>
                <a:lnTo>
                  <a:pt x="354019" y="631828"/>
                </a:lnTo>
                <a:lnTo>
                  <a:pt x="384818" y="663215"/>
                </a:lnTo>
                <a:lnTo>
                  <a:pt x="415474" y="711092"/>
                </a:lnTo>
                <a:lnTo>
                  <a:pt x="423323" y="726137"/>
                </a:lnTo>
                <a:lnTo>
                  <a:pt x="435006" y="743052"/>
                </a:lnTo>
                <a:lnTo>
                  <a:pt x="436569" y="763029"/>
                </a:lnTo>
                <a:lnTo>
                  <a:pt x="443785" y="794273"/>
                </a:lnTo>
                <a:lnTo>
                  <a:pt x="415930" y="758658"/>
                </a:lnTo>
                <a:lnTo>
                  <a:pt x="413545" y="756253"/>
                </a:lnTo>
                <a:lnTo>
                  <a:pt x="383558" y="705710"/>
                </a:lnTo>
                <a:lnTo>
                  <a:pt x="387963" y="705942"/>
                </a:lnTo>
                <a:cubicBezTo>
                  <a:pt x="392065" y="702161"/>
                  <a:pt x="378409" y="686953"/>
                  <a:pt x="366287" y="674868"/>
                </a:cubicBezTo>
                <a:lnTo>
                  <a:pt x="358570" y="667428"/>
                </a:lnTo>
                <a:lnTo>
                  <a:pt x="343907" y="645956"/>
                </a:lnTo>
                <a:lnTo>
                  <a:pt x="343768" y="645644"/>
                </a:lnTo>
                <a:lnTo>
                  <a:pt x="340962" y="639449"/>
                </a:lnTo>
                <a:lnTo>
                  <a:pt x="340869" y="633757"/>
                </a:lnTo>
                <a:close/>
                <a:moveTo>
                  <a:pt x="305445" y="670587"/>
                </a:moveTo>
                <a:lnTo>
                  <a:pt x="307714" y="670949"/>
                </a:lnTo>
                <a:lnTo>
                  <a:pt x="309312" y="671811"/>
                </a:lnTo>
                <a:lnTo>
                  <a:pt x="315115" y="682486"/>
                </a:lnTo>
                <a:close/>
                <a:moveTo>
                  <a:pt x="379051" y="516782"/>
                </a:moveTo>
                <a:lnTo>
                  <a:pt x="398897" y="534823"/>
                </a:lnTo>
                <a:lnTo>
                  <a:pt x="408051" y="542107"/>
                </a:lnTo>
                <a:lnTo>
                  <a:pt x="407972" y="548668"/>
                </a:lnTo>
                <a:lnTo>
                  <a:pt x="386636" y="528742"/>
                </a:lnTo>
                <a:close/>
                <a:moveTo>
                  <a:pt x="356690" y="561217"/>
                </a:moveTo>
                <a:lnTo>
                  <a:pt x="356731" y="561238"/>
                </a:lnTo>
                <a:lnTo>
                  <a:pt x="367718" y="571458"/>
                </a:lnTo>
                <a:lnTo>
                  <a:pt x="384000" y="585995"/>
                </a:lnTo>
                <a:lnTo>
                  <a:pt x="406252" y="618115"/>
                </a:lnTo>
                <a:lnTo>
                  <a:pt x="424095" y="642747"/>
                </a:lnTo>
                <a:lnTo>
                  <a:pt x="426124" y="652358"/>
                </a:lnTo>
                <a:lnTo>
                  <a:pt x="400504" y="632034"/>
                </a:lnTo>
                <a:lnTo>
                  <a:pt x="395818" y="625829"/>
                </a:lnTo>
                <a:lnTo>
                  <a:pt x="385694" y="611020"/>
                </a:lnTo>
                <a:cubicBezTo>
                  <a:pt x="376343" y="596285"/>
                  <a:pt x="375176" y="590806"/>
                  <a:pt x="359043" y="564844"/>
                </a:cubicBezTo>
                <a:close/>
                <a:moveTo>
                  <a:pt x="426604" y="403994"/>
                </a:moveTo>
                <a:lnTo>
                  <a:pt x="432536" y="411652"/>
                </a:lnTo>
                <a:lnTo>
                  <a:pt x="447689" y="431997"/>
                </a:lnTo>
                <a:lnTo>
                  <a:pt x="441236" y="434260"/>
                </a:lnTo>
                <a:lnTo>
                  <a:pt x="439815" y="432567"/>
                </a:lnTo>
                <a:lnTo>
                  <a:pt x="438327" y="428862"/>
                </a:lnTo>
                <a:close/>
                <a:moveTo>
                  <a:pt x="465436" y="315151"/>
                </a:moveTo>
                <a:lnTo>
                  <a:pt x="476482" y="329063"/>
                </a:lnTo>
                <a:lnTo>
                  <a:pt x="485212" y="339974"/>
                </a:lnTo>
                <a:lnTo>
                  <a:pt x="482164" y="339378"/>
                </a:lnTo>
                <a:close/>
                <a:moveTo>
                  <a:pt x="394784" y="460820"/>
                </a:moveTo>
                <a:lnTo>
                  <a:pt x="413001" y="479430"/>
                </a:lnTo>
                <a:lnTo>
                  <a:pt x="411565" y="486887"/>
                </a:lnTo>
                <a:lnTo>
                  <a:pt x="405138" y="480015"/>
                </a:lnTo>
                <a:close/>
                <a:moveTo>
                  <a:pt x="350310" y="551378"/>
                </a:moveTo>
                <a:lnTo>
                  <a:pt x="355033" y="553996"/>
                </a:lnTo>
                <a:lnTo>
                  <a:pt x="368003" y="567246"/>
                </a:lnTo>
                <a:lnTo>
                  <a:pt x="356731" y="561238"/>
                </a:lnTo>
                <a:lnTo>
                  <a:pt x="356664" y="561176"/>
                </a:lnTo>
                <a:close/>
                <a:moveTo>
                  <a:pt x="251202" y="756144"/>
                </a:moveTo>
                <a:lnTo>
                  <a:pt x="262652" y="757517"/>
                </a:lnTo>
                <a:lnTo>
                  <a:pt x="287915" y="777251"/>
                </a:lnTo>
                <a:lnTo>
                  <a:pt x="310110" y="794793"/>
                </a:lnTo>
                <a:lnTo>
                  <a:pt x="334532" y="822941"/>
                </a:lnTo>
                <a:lnTo>
                  <a:pt x="307205" y="815251"/>
                </a:lnTo>
                <a:lnTo>
                  <a:pt x="270828" y="779751"/>
                </a:lnTo>
                <a:close/>
                <a:moveTo>
                  <a:pt x="285566" y="680927"/>
                </a:moveTo>
                <a:lnTo>
                  <a:pt x="307810" y="702553"/>
                </a:lnTo>
                <a:lnTo>
                  <a:pt x="308286" y="703013"/>
                </a:lnTo>
                <a:lnTo>
                  <a:pt x="349092" y="762676"/>
                </a:lnTo>
                <a:lnTo>
                  <a:pt x="368251" y="794378"/>
                </a:lnTo>
                <a:lnTo>
                  <a:pt x="359625" y="784512"/>
                </a:lnTo>
                <a:lnTo>
                  <a:pt x="320231" y="740577"/>
                </a:lnTo>
                <a:close/>
                <a:moveTo>
                  <a:pt x="367596" y="506349"/>
                </a:moveTo>
                <a:lnTo>
                  <a:pt x="368150" y="506871"/>
                </a:lnTo>
                <a:lnTo>
                  <a:pt x="370051" y="508600"/>
                </a:lnTo>
                <a:lnTo>
                  <a:pt x="380380" y="523018"/>
                </a:lnTo>
                <a:lnTo>
                  <a:pt x="370331" y="513835"/>
                </a:lnTo>
                <a:close/>
                <a:moveTo>
                  <a:pt x="461173" y="309782"/>
                </a:moveTo>
                <a:lnTo>
                  <a:pt x="463412" y="312219"/>
                </a:lnTo>
                <a:lnTo>
                  <a:pt x="465436" y="315151"/>
                </a:lnTo>
                <a:close/>
                <a:moveTo>
                  <a:pt x="504678" y="218946"/>
                </a:moveTo>
                <a:lnTo>
                  <a:pt x="513023" y="239091"/>
                </a:lnTo>
                <a:lnTo>
                  <a:pt x="510816" y="236902"/>
                </a:lnTo>
                <a:lnTo>
                  <a:pt x="506106" y="224787"/>
                </a:lnTo>
                <a:close/>
                <a:moveTo>
                  <a:pt x="322035" y="598078"/>
                </a:moveTo>
                <a:lnTo>
                  <a:pt x="329033" y="605462"/>
                </a:lnTo>
                <a:lnTo>
                  <a:pt x="331425" y="615371"/>
                </a:lnTo>
                <a:lnTo>
                  <a:pt x="334266" y="624668"/>
                </a:lnTo>
                <a:lnTo>
                  <a:pt x="328925" y="612878"/>
                </a:lnTo>
                <a:close/>
                <a:moveTo>
                  <a:pt x="325672" y="572647"/>
                </a:moveTo>
                <a:lnTo>
                  <a:pt x="327118" y="574338"/>
                </a:lnTo>
                <a:lnTo>
                  <a:pt x="330960" y="577679"/>
                </a:lnTo>
                <a:lnTo>
                  <a:pt x="369168" y="638773"/>
                </a:lnTo>
                <a:lnTo>
                  <a:pt x="374268" y="646739"/>
                </a:lnTo>
                <a:lnTo>
                  <a:pt x="329463" y="585228"/>
                </a:lnTo>
                <a:close/>
                <a:moveTo>
                  <a:pt x="438700" y="330886"/>
                </a:moveTo>
                <a:lnTo>
                  <a:pt x="446654" y="332440"/>
                </a:lnTo>
                <a:lnTo>
                  <a:pt x="474853" y="382975"/>
                </a:lnTo>
                <a:lnTo>
                  <a:pt x="473058" y="380242"/>
                </a:lnTo>
                <a:cubicBezTo>
                  <a:pt x="464643" y="367723"/>
                  <a:pt x="457479" y="357315"/>
                  <a:pt x="451269" y="348460"/>
                </a:cubicBezTo>
                <a:close/>
                <a:moveTo>
                  <a:pt x="321512" y="574313"/>
                </a:moveTo>
                <a:lnTo>
                  <a:pt x="329463" y="585228"/>
                </a:lnTo>
                <a:lnTo>
                  <a:pt x="331279" y="591256"/>
                </a:lnTo>
                <a:lnTo>
                  <a:pt x="336188" y="613013"/>
                </a:lnTo>
                <a:lnTo>
                  <a:pt x="329033" y="605462"/>
                </a:lnTo>
                <a:close/>
                <a:moveTo>
                  <a:pt x="403826" y="401298"/>
                </a:moveTo>
                <a:lnTo>
                  <a:pt x="438460" y="435233"/>
                </a:lnTo>
                <a:lnTo>
                  <a:pt x="433154" y="437094"/>
                </a:lnTo>
                <a:lnTo>
                  <a:pt x="428892" y="440716"/>
                </a:lnTo>
                <a:lnTo>
                  <a:pt x="415209" y="423603"/>
                </a:lnTo>
                <a:close/>
                <a:moveTo>
                  <a:pt x="331620" y="547854"/>
                </a:moveTo>
                <a:lnTo>
                  <a:pt x="341625" y="553187"/>
                </a:lnTo>
                <a:lnTo>
                  <a:pt x="359154" y="577285"/>
                </a:lnTo>
                <a:lnTo>
                  <a:pt x="395818" y="625829"/>
                </a:lnTo>
                <a:lnTo>
                  <a:pt x="398630" y="629942"/>
                </a:lnTo>
                <a:lnTo>
                  <a:pt x="399722" y="631414"/>
                </a:lnTo>
                <a:lnTo>
                  <a:pt x="396168" y="628594"/>
                </a:lnTo>
                <a:lnTo>
                  <a:pt x="360201" y="603095"/>
                </a:lnTo>
                <a:lnTo>
                  <a:pt x="358113" y="601137"/>
                </a:lnTo>
                <a:lnTo>
                  <a:pt x="351076" y="587649"/>
                </a:lnTo>
                <a:close/>
                <a:moveTo>
                  <a:pt x="422875" y="357469"/>
                </a:moveTo>
                <a:lnTo>
                  <a:pt x="437086" y="372734"/>
                </a:lnTo>
                <a:lnTo>
                  <a:pt x="440276" y="377247"/>
                </a:lnTo>
                <a:cubicBezTo>
                  <a:pt x="448550" y="388966"/>
                  <a:pt x="455484" y="398766"/>
                  <a:pt x="460698" y="406006"/>
                </a:cubicBezTo>
                <a:lnTo>
                  <a:pt x="466428" y="413515"/>
                </a:lnTo>
                <a:lnTo>
                  <a:pt x="475973" y="432437"/>
                </a:lnTo>
                <a:lnTo>
                  <a:pt x="471894" y="427650"/>
                </a:lnTo>
                <a:lnTo>
                  <a:pt x="457536" y="407663"/>
                </a:lnTo>
                <a:close/>
                <a:moveTo>
                  <a:pt x="333553" y="542090"/>
                </a:moveTo>
                <a:lnTo>
                  <a:pt x="339969" y="545646"/>
                </a:lnTo>
                <a:lnTo>
                  <a:pt x="356664" y="561176"/>
                </a:lnTo>
                <a:lnTo>
                  <a:pt x="356690" y="561217"/>
                </a:lnTo>
                <a:lnTo>
                  <a:pt x="341625" y="553187"/>
                </a:lnTo>
                <a:close/>
                <a:moveTo>
                  <a:pt x="275296" y="663254"/>
                </a:moveTo>
                <a:lnTo>
                  <a:pt x="289971" y="666952"/>
                </a:lnTo>
                <a:lnTo>
                  <a:pt x="306291" y="699258"/>
                </a:lnTo>
                <a:lnTo>
                  <a:pt x="277035" y="666248"/>
                </a:lnTo>
                <a:close/>
                <a:moveTo>
                  <a:pt x="456850" y="275974"/>
                </a:moveTo>
                <a:lnTo>
                  <a:pt x="480236" y="301827"/>
                </a:lnTo>
                <a:lnTo>
                  <a:pt x="500356" y="342933"/>
                </a:lnTo>
                <a:lnTo>
                  <a:pt x="499997" y="342862"/>
                </a:lnTo>
                <a:lnTo>
                  <a:pt x="494367" y="333505"/>
                </a:lnTo>
                <a:cubicBezTo>
                  <a:pt x="482057" y="313389"/>
                  <a:pt x="472290" y="298221"/>
                  <a:pt x="462236" y="283502"/>
                </a:cubicBezTo>
                <a:close/>
                <a:moveTo>
                  <a:pt x="355376" y="485352"/>
                </a:moveTo>
                <a:lnTo>
                  <a:pt x="366267" y="494872"/>
                </a:lnTo>
                <a:lnTo>
                  <a:pt x="369461" y="500119"/>
                </a:lnTo>
                <a:cubicBezTo>
                  <a:pt x="372605" y="505594"/>
                  <a:pt x="375105" y="510176"/>
                  <a:pt x="377727" y="514694"/>
                </a:cubicBezTo>
                <a:lnTo>
                  <a:pt x="379051" y="516782"/>
                </a:lnTo>
                <a:lnTo>
                  <a:pt x="370051" y="508600"/>
                </a:lnTo>
                <a:lnTo>
                  <a:pt x="366720" y="503949"/>
                </a:lnTo>
                <a:lnTo>
                  <a:pt x="364198" y="497048"/>
                </a:lnTo>
                <a:close/>
                <a:moveTo>
                  <a:pt x="270485" y="662042"/>
                </a:moveTo>
                <a:lnTo>
                  <a:pt x="274119" y="662958"/>
                </a:lnTo>
                <a:lnTo>
                  <a:pt x="277035" y="666248"/>
                </a:lnTo>
                <a:lnTo>
                  <a:pt x="285566" y="680927"/>
                </a:lnTo>
                <a:lnTo>
                  <a:pt x="277456" y="673042"/>
                </a:lnTo>
                <a:lnTo>
                  <a:pt x="273387" y="666342"/>
                </a:lnTo>
                <a:close/>
                <a:moveTo>
                  <a:pt x="277455" y="642178"/>
                </a:moveTo>
                <a:lnTo>
                  <a:pt x="277974" y="642842"/>
                </a:lnTo>
                <a:cubicBezTo>
                  <a:pt x="285076" y="652934"/>
                  <a:pt x="292593" y="662464"/>
                  <a:pt x="303093" y="668457"/>
                </a:cubicBezTo>
                <a:lnTo>
                  <a:pt x="304198" y="669053"/>
                </a:lnTo>
                <a:lnTo>
                  <a:pt x="305445" y="670587"/>
                </a:lnTo>
                <a:lnTo>
                  <a:pt x="302590" y="670132"/>
                </a:lnTo>
                <a:lnTo>
                  <a:pt x="289971" y="666952"/>
                </a:lnTo>
                <a:close/>
                <a:moveTo>
                  <a:pt x="317026" y="555728"/>
                </a:moveTo>
                <a:lnTo>
                  <a:pt x="319260" y="558972"/>
                </a:lnTo>
                <a:lnTo>
                  <a:pt x="323682" y="566043"/>
                </a:lnTo>
                <a:lnTo>
                  <a:pt x="325672" y="572647"/>
                </a:lnTo>
                <a:lnTo>
                  <a:pt x="319315" y="565209"/>
                </a:lnTo>
                <a:close/>
                <a:moveTo>
                  <a:pt x="378075" y="421087"/>
                </a:moveTo>
                <a:lnTo>
                  <a:pt x="411395" y="450933"/>
                </a:lnTo>
                <a:lnTo>
                  <a:pt x="417380" y="456679"/>
                </a:lnTo>
                <a:lnTo>
                  <a:pt x="414562" y="471317"/>
                </a:lnTo>
                <a:lnTo>
                  <a:pt x="394792" y="445559"/>
                </a:lnTo>
                <a:close/>
                <a:moveTo>
                  <a:pt x="376007" y="421097"/>
                </a:moveTo>
                <a:lnTo>
                  <a:pt x="394062" y="446113"/>
                </a:lnTo>
                <a:lnTo>
                  <a:pt x="414065" y="473903"/>
                </a:lnTo>
                <a:lnTo>
                  <a:pt x="413360" y="477564"/>
                </a:lnTo>
                <a:lnTo>
                  <a:pt x="386497" y="443508"/>
                </a:lnTo>
                <a:close/>
                <a:moveTo>
                  <a:pt x="343188" y="489031"/>
                </a:moveTo>
                <a:lnTo>
                  <a:pt x="370331" y="513835"/>
                </a:lnTo>
                <a:lnTo>
                  <a:pt x="377024" y="532153"/>
                </a:lnTo>
                <a:lnTo>
                  <a:pt x="381006" y="559487"/>
                </a:lnTo>
                <a:lnTo>
                  <a:pt x="379040" y="556534"/>
                </a:lnTo>
                <a:lnTo>
                  <a:pt x="372300" y="544337"/>
                </a:lnTo>
                <a:close/>
                <a:moveTo>
                  <a:pt x="321732" y="527629"/>
                </a:moveTo>
                <a:lnTo>
                  <a:pt x="326420" y="532282"/>
                </a:lnTo>
                <a:lnTo>
                  <a:pt x="333553" y="542090"/>
                </a:lnTo>
                <a:lnTo>
                  <a:pt x="327036" y="538477"/>
                </a:lnTo>
                <a:close/>
                <a:moveTo>
                  <a:pt x="349547" y="468755"/>
                </a:moveTo>
                <a:lnTo>
                  <a:pt x="402594" y="525781"/>
                </a:lnTo>
                <a:lnTo>
                  <a:pt x="382259" y="508850"/>
                </a:lnTo>
                <a:lnTo>
                  <a:pt x="366267" y="494872"/>
                </a:lnTo>
                <a:lnTo>
                  <a:pt x="357327" y="480185"/>
                </a:lnTo>
                <a:close/>
                <a:moveTo>
                  <a:pt x="315503" y="539578"/>
                </a:moveTo>
                <a:lnTo>
                  <a:pt x="326990" y="558058"/>
                </a:lnTo>
                <a:cubicBezTo>
                  <a:pt x="342892" y="586508"/>
                  <a:pt x="326613" y="571717"/>
                  <a:pt x="349547" y="593106"/>
                </a:cubicBezTo>
                <a:lnTo>
                  <a:pt x="358113" y="601137"/>
                </a:lnTo>
                <a:lnTo>
                  <a:pt x="358260" y="601419"/>
                </a:lnTo>
                <a:lnTo>
                  <a:pt x="330960" y="577679"/>
                </a:lnTo>
                <a:lnTo>
                  <a:pt x="323682" y="566043"/>
                </a:lnTo>
                <a:lnTo>
                  <a:pt x="317117" y="544253"/>
                </a:lnTo>
                <a:close/>
                <a:moveTo>
                  <a:pt x="314617" y="538153"/>
                </a:moveTo>
                <a:lnTo>
                  <a:pt x="315109" y="538436"/>
                </a:lnTo>
                <a:lnTo>
                  <a:pt x="315503" y="539578"/>
                </a:lnTo>
                <a:close/>
                <a:moveTo>
                  <a:pt x="362542" y="437803"/>
                </a:moveTo>
                <a:lnTo>
                  <a:pt x="368040" y="443954"/>
                </a:lnTo>
                <a:lnTo>
                  <a:pt x="410375" y="489723"/>
                </a:lnTo>
                <a:lnTo>
                  <a:pt x="410850" y="490604"/>
                </a:lnTo>
                <a:lnTo>
                  <a:pt x="410297" y="493478"/>
                </a:lnTo>
                <a:close/>
                <a:moveTo>
                  <a:pt x="372207" y="415831"/>
                </a:moveTo>
                <a:lnTo>
                  <a:pt x="374507" y="417892"/>
                </a:lnTo>
                <a:lnTo>
                  <a:pt x="376007" y="421097"/>
                </a:lnTo>
                <a:close/>
                <a:moveTo>
                  <a:pt x="371494" y="411455"/>
                </a:moveTo>
                <a:lnTo>
                  <a:pt x="378075" y="421087"/>
                </a:lnTo>
                <a:lnTo>
                  <a:pt x="374507" y="417892"/>
                </a:lnTo>
                <a:close/>
                <a:moveTo>
                  <a:pt x="311617" y="533327"/>
                </a:moveTo>
                <a:lnTo>
                  <a:pt x="314617" y="538153"/>
                </a:lnTo>
                <a:lnTo>
                  <a:pt x="312486" y="536926"/>
                </a:lnTo>
                <a:close/>
                <a:moveTo>
                  <a:pt x="312304" y="530311"/>
                </a:moveTo>
                <a:lnTo>
                  <a:pt x="327036" y="538477"/>
                </a:lnTo>
                <a:lnTo>
                  <a:pt x="331620" y="547854"/>
                </a:lnTo>
                <a:lnTo>
                  <a:pt x="329525" y="546738"/>
                </a:lnTo>
                <a:lnTo>
                  <a:pt x="315109" y="538436"/>
                </a:lnTo>
                <a:close/>
                <a:moveTo>
                  <a:pt x="267139" y="619074"/>
                </a:moveTo>
                <a:lnTo>
                  <a:pt x="293214" y="642204"/>
                </a:lnTo>
                <a:lnTo>
                  <a:pt x="308950" y="671146"/>
                </a:lnTo>
                <a:lnTo>
                  <a:pt x="307714" y="670949"/>
                </a:lnTo>
                <a:lnTo>
                  <a:pt x="304198" y="669053"/>
                </a:lnTo>
                <a:lnTo>
                  <a:pt x="290037" y="651629"/>
                </a:lnTo>
                <a:close/>
                <a:moveTo>
                  <a:pt x="308396" y="528145"/>
                </a:moveTo>
                <a:lnTo>
                  <a:pt x="310671" y="529406"/>
                </a:lnTo>
                <a:lnTo>
                  <a:pt x="311617" y="533327"/>
                </a:lnTo>
                <a:close/>
                <a:moveTo>
                  <a:pt x="355134" y="429515"/>
                </a:moveTo>
                <a:lnTo>
                  <a:pt x="356886" y="431209"/>
                </a:lnTo>
                <a:lnTo>
                  <a:pt x="362542" y="437803"/>
                </a:lnTo>
                <a:close/>
                <a:moveTo>
                  <a:pt x="314257" y="512338"/>
                </a:moveTo>
                <a:lnTo>
                  <a:pt x="339304" y="537927"/>
                </a:lnTo>
                <a:lnTo>
                  <a:pt x="346069" y="544838"/>
                </a:lnTo>
                <a:lnTo>
                  <a:pt x="350310" y="551378"/>
                </a:lnTo>
                <a:lnTo>
                  <a:pt x="339969" y="545646"/>
                </a:lnTo>
                <a:lnTo>
                  <a:pt x="338581" y="544355"/>
                </a:lnTo>
                <a:lnTo>
                  <a:pt x="326420" y="532282"/>
                </a:lnTo>
                <a:lnTo>
                  <a:pt x="319061" y="522166"/>
                </a:lnTo>
                <a:close/>
                <a:moveTo>
                  <a:pt x="308498" y="519286"/>
                </a:moveTo>
                <a:lnTo>
                  <a:pt x="312304" y="530311"/>
                </a:lnTo>
                <a:lnTo>
                  <a:pt x="310671" y="529406"/>
                </a:lnTo>
                <a:lnTo>
                  <a:pt x="309246" y="523507"/>
                </a:lnTo>
                <a:close/>
                <a:moveTo>
                  <a:pt x="402274" y="323769"/>
                </a:moveTo>
                <a:lnTo>
                  <a:pt x="430664" y="329316"/>
                </a:lnTo>
                <a:lnTo>
                  <a:pt x="459537" y="377449"/>
                </a:lnTo>
                <a:cubicBezTo>
                  <a:pt x="471430" y="399594"/>
                  <a:pt x="482850" y="422042"/>
                  <a:pt x="495397" y="443782"/>
                </a:cubicBezTo>
                <a:lnTo>
                  <a:pt x="506587" y="463043"/>
                </a:lnTo>
                <a:lnTo>
                  <a:pt x="500886" y="459305"/>
                </a:lnTo>
                <a:lnTo>
                  <a:pt x="496970" y="453536"/>
                </a:lnTo>
                <a:lnTo>
                  <a:pt x="466428" y="413515"/>
                </a:lnTo>
                <a:lnTo>
                  <a:pt x="456230" y="393298"/>
                </a:lnTo>
                <a:lnTo>
                  <a:pt x="437086" y="372734"/>
                </a:lnTo>
                <a:lnTo>
                  <a:pt x="411810" y="336977"/>
                </a:lnTo>
                <a:close/>
                <a:moveTo>
                  <a:pt x="262329" y="612235"/>
                </a:moveTo>
                <a:lnTo>
                  <a:pt x="267139" y="619074"/>
                </a:lnTo>
                <a:lnTo>
                  <a:pt x="264683" y="616895"/>
                </a:lnTo>
                <a:close/>
                <a:moveTo>
                  <a:pt x="386356" y="349562"/>
                </a:moveTo>
                <a:lnTo>
                  <a:pt x="408540" y="369252"/>
                </a:lnTo>
                <a:lnTo>
                  <a:pt x="409075" y="369826"/>
                </a:lnTo>
                <a:lnTo>
                  <a:pt x="419179" y="388243"/>
                </a:lnTo>
                <a:lnTo>
                  <a:pt x="426604" y="403994"/>
                </a:lnTo>
                <a:lnTo>
                  <a:pt x="394042" y="361961"/>
                </a:lnTo>
                <a:close/>
                <a:moveTo>
                  <a:pt x="323297" y="478041"/>
                </a:moveTo>
                <a:lnTo>
                  <a:pt x="356017" y="521940"/>
                </a:lnTo>
                <a:lnTo>
                  <a:pt x="379040" y="556534"/>
                </a:lnTo>
                <a:lnTo>
                  <a:pt x="381125" y="560307"/>
                </a:lnTo>
                <a:lnTo>
                  <a:pt x="382417" y="569175"/>
                </a:lnTo>
                <a:lnTo>
                  <a:pt x="377018" y="566182"/>
                </a:lnTo>
                <a:lnTo>
                  <a:pt x="343250" y="518691"/>
                </a:lnTo>
                <a:close/>
                <a:moveTo>
                  <a:pt x="298536" y="528893"/>
                </a:moveTo>
                <a:lnTo>
                  <a:pt x="312486" y="536926"/>
                </a:lnTo>
                <a:lnTo>
                  <a:pt x="317026" y="555728"/>
                </a:lnTo>
                <a:close/>
                <a:moveTo>
                  <a:pt x="305979" y="511990"/>
                </a:moveTo>
                <a:lnTo>
                  <a:pt x="307465" y="513466"/>
                </a:lnTo>
                <a:lnTo>
                  <a:pt x="308498" y="519286"/>
                </a:lnTo>
                <a:close/>
                <a:moveTo>
                  <a:pt x="329214" y="462485"/>
                </a:moveTo>
                <a:lnTo>
                  <a:pt x="349332" y="480069"/>
                </a:lnTo>
                <a:lnTo>
                  <a:pt x="364775" y="501235"/>
                </a:lnTo>
                <a:lnTo>
                  <a:pt x="366720" y="503949"/>
                </a:lnTo>
                <a:lnTo>
                  <a:pt x="367596" y="506349"/>
                </a:lnTo>
                <a:lnTo>
                  <a:pt x="349675" y="489434"/>
                </a:lnTo>
                <a:cubicBezTo>
                  <a:pt x="345118" y="484967"/>
                  <a:pt x="341943" y="481642"/>
                  <a:pt x="339483" y="478849"/>
                </a:cubicBezTo>
                <a:lnTo>
                  <a:pt x="334617" y="472749"/>
                </a:lnTo>
                <a:close/>
                <a:moveTo>
                  <a:pt x="202045" y="724265"/>
                </a:moveTo>
                <a:lnTo>
                  <a:pt x="206023" y="729117"/>
                </a:lnTo>
                <a:lnTo>
                  <a:pt x="215545" y="736975"/>
                </a:lnTo>
                <a:lnTo>
                  <a:pt x="234382" y="767588"/>
                </a:lnTo>
                <a:lnTo>
                  <a:pt x="252267" y="796585"/>
                </a:lnTo>
                <a:lnTo>
                  <a:pt x="244995" y="793159"/>
                </a:lnTo>
                <a:lnTo>
                  <a:pt x="225851" y="767282"/>
                </a:lnTo>
                <a:lnTo>
                  <a:pt x="210273" y="744514"/>
                </a:lnTo>
                <a:close/>
                <a:moveTo>
                  <a:pt x="372314" y="368285"/>
                </a:moveTo>
                <a:lnTo>
                  <a:pt x="383791" y="384307"/>
                </a:lnTo>
                <a:lnTo>
                  <a:pt x="415209" y="423603"/>
                </a:lnTo>
                <a:lnTo>
                  <a:pt x="418023" y="429116"/>
                </a:lnTo>
                <a:lnTo>
                  <a:pt x="425635" y="443485"/>
                </a:lnTo>
                <a:lnTo>
                  <a:pt x="418802" y="449293"/>
                </a:lnTo>
                <a:lnTo>
                  <a:pt x="418163" y="452610"/>
                </a:lnTo>
                <a:close/>
                <a:moveTo>
                  <a:pt x="305766" y="503887"/>
                </a:moveTo>
                <a:lnTo>
                  <a:pt x="319061" y="522166"/>
                </a:lnTo>
                <a:lnTo>
                  <a:pt x="321732" y="527629"/>
                </a:lnTo>
                <a:lnTo>
                  <a:pt x="307465" y="513466"/>
                </a:lnTo>
                <a:close/>
                <a:moveTo>
                  <a:pt x="305134" y="503019"/>
                </a:moveTo>
                <a:lnTo>
                  <a:pt x="305718" y="503615"/>
                </a:lnTo>
                <a:lnTo>
                  <a:pt x="305766" y="503887"/>
                </a:lnTo>
                <a:close/>
                <a:moveTo>
                  <a:pt x="395182" y="313947"/>
                </a:moveTo>
                <a:lnTo>
                  <a:pt x="402274" y="323769"/>
                </a:lnTo>
                <a:lnTo>
                  <a:pt x="401284" y="323576"/>
                </a:lnTo>
                <a:close/>
                <a:moveTo>
                  <a:pt x="289932" y="530889"/>
                </a:moveTo>
                <a:lnTo>
                  <a:pt x="295827" y="537732"/>
                </a:lnTo>
                <a:lnTo>
                  <a:pt x="319315" y="565209"/>
                </a:lnTo>
                <a:lnTo>
                  <a:pt x="321512" y="574313"/>
                </a:lnTo>
                <a:lnTo>
                  <a:pt x="318530" y="570218"/>
                </a:lnTo>
                <a:close/>
                <a:moveTo>
                  <a:pt x="379185" y="343198"/>
                </a:moveTo>
                <a:lnTo>
                  <a:pt x="380216" y="344113"/>
                </a:lnTo>
                <a:lnTo>
                  <a:pt x="394042" y="361961"/>
                </a:lnTo>
                <a:lnTo>
                  <a:pt x="432159" y="423446"/>
                </a:lnTo>
                <a:lnTo>
                  <a:pt x="418106" y="406701"/>
                </a:lnTo>
                <a:lnTo>
                  <a:pt x="394544" y="381027"/>
                </a:lnTo>
                <a:close/>
                <a:moveTo>
                  <a:pt x="234931" y="642361"/>
                </a:moveTo>
                <a:lnTo>
                  <a:pt x="236592" y="643590"/>
                </a:lnTo>
                <a:cubicBezTo>
                  <a:pt x="248351" y="651783"/>
                  <a:pt x="258380" y="658066"/>
                  <a:pt x="264622" y="660564"/>
                </a:cubicBezTo>
                <a:lnTo>
                  <a:pt x="277456" y="673042"/>
                </a:lnTo>
                <a:lnTo>
                  <a:pt x="308256" y="723756"/>
                </a:lnTo>
                <a:lnTo>
                  <a:pt x="311751" y="731203"/>
                </a:lnTo>
                <a:lnTo>
                  <a:pt x="273795" y="689603"/>
                </a:lnTo>
                <a:lnTo>
                  <a:pt x="252270" y="666350"/>
                </a:lnTo>
                <a:lnTo>
                  <a:pt x="241273" y="651165"/>
                </a:lnTo>
                <a:close/>
                <a:moveTo>
                  <a:pt x="386022" y="320594"/>
                </a:moveTo>
                <a:lnTo>
                  <a:pt x="401284" y="323576"/>
                </a:lnTo>
                <a:lnTo>
                  <a:pt x="421531" y="355522"/>
                </a:lnTo>
                <a:lnTo>
                  <a:pt x="422875" y="357469"/>
                </a:lnTo>
                <a:lnTo>
                  <a:pt x="408122" y="341622"/>
                </a:lnTo>
                <a:lnTo>
                  <a:pt x="386110" y="320711"/>
                </a:lnTo>
                <a:close/>
                <a:moveTo>
                  <a:pt x="300762" y="497007"/>
                </a:moveTo>
                <a:lnTo>
                  <a:pt x="305134" y="503019"/>
                </a:lnTo>
                <a:lnTo>
                  <a:pt x="301654" y="499463"/>
                </a:lnTo>
                <a:lnTo>
                  <a:pt x="301341" y="498555"/>
                </a:lnTo>
                <a:close/>
                <a:moveTo>
                  <a:pt x="303284" y="489894"/>
                </a:moveTo>
                <a:lnTo>
                  <a:pt x="314257" y="512338"/>
                </a:lnTo>
                <a:lnTo>
                  <a:pt x="305718" y="503615"/>
                </a:lnTo>
                <a:close/>
                <a:moveTo>
                  <a:pt x="285151" y="524313"/>
                </a:moveTo>
                <a:lnTo>
                  <a:pt x="289932" y="530889"/>
                </a:lnTo>
                <a:lnTo>
                  <a:pt x="287105" y="527606"/>
                </a:lnTo>
                <a:close/>
                <a:moveTo>
                  <a:pt x="381591" y="319728"/>
                </a:moveTo>
                <a:lnTo>
                  <a:pt x="385977" y="320585"/>
                </a:lnTo>
                <a:lnTo>
                  <a:pt x="386110" y="320711"/>
                </a:lnTo>
                <a:lnTo>
                  <a:pt x="391937" y="328464"/>
                </a:lnTo>
                <a:cubicBezTo>
                  <a:pt x="412443" y="355044"/>
                  <a:pt x="437435" y="386241"/>
                  <a:pt x="463127" y="417363"/>
                </a:cubicBezTo>
                <a:lnTo>
                  <a:pt x="471894" y="427650"/>
                </a:lnTo>
                <a:lnTo>
                  <a:pt x="477485" y="435433"/>
                </a:lnTo>
                <a:lnTo>
                  <a:pt x="483913" y="448175"/>
                </a:lnTo>
                <a:lnTo>
                  <a:pt x="483472" y="447887"/>
                </a:lnTo>
                <a:lnTo>
                  <a:pt x="480616" y="446576"/>
                </a:lnTo>
                <a:lnTo>
                  <a:pt x="409075" y="369826"/>
                </a:lnTo>
                <a:close/>
                <a:moveTo>
                  <a:pt x="424116" y="230395"/>
                </a:moveTo>
                <a:lnTo>
                  <a:pt x="428380" y="236187"/>
                </a:lnTo>
                <a:lnTo>
                  <a:pt x="456850" y="275974"/>
                </a:lnTo>
                <a:lnTo>
                  <a:pt x="445063" y="262945"/>
                </a:lnTo>
                <a:close/>
                <a:moveTo>
                  <a:pt x="373066" y="328124"/>
                </a:moveTo>
                <a:lnTo>
                  <a:pt x="386356" y="349562"/>
                </a:lnTo>
                <a:lnTo>
                  <a:pt x="380216" y="344113"/>
                </a:lnTo>
                <a:lnTo>
                  <a:pt x="378831" y="342324"/>
                </a:lnTo>
                <a:close/>
                <a:moveTo>
                  <a:pt x="301124" y="477719"/>
                </a:moveTo>
                <a:lnTo>
                  <a:pt x="316069" y="497008"/>
                </a:lnTo>
                <a:lnTo>
                  <a:pt x="363506" y="558693"/>
                </a:lnTo>
                <a:lnTo>
                  <a:pt x="355033" y="553996"/>
                </a:lnTo>
                <a:lnTo>
                  <a:pt x="346069" y="544838"/>
                </a:lnTo>
                <a:lnTo>
                  <a:pt x="337064" y="530952"/>
                </a:lnTo>
                <a:lnTo>
                  <a:pt x="301309" y="478759"/>
                </a:lnTo>
                <a:close/>
                <a:moveTo>
                  <a:pt x="281249" y="518938"/>
                </a:moveTo>
                <a:lnTo>
                  <a:pt x="282332" y="519561"/>
                </a:lnTo>
                <a:lnTo>
                  <a:pt x="285151" y="524313"/>
                </a:lnTo>
                <a:lnTo>
                  <a:pt x="283798" y="522452"/>
                </a:lnTo>
                <a:close/>
                <a:moveTo>
                  <a:pt x="359326" y="343468"/>
                </a:moveTo>
                <a:lnTo>
                  <a:pt x="373280" y="357857"/>
                </a:lnTo>
                <a:lnTo>
                  <a:pt x="394544" y="381027"/>
                </a:lnTo>
                <a:lnTo>
                  <a:pt x="396463" y="385754"/>
                </a:lnTo>
                <a:cubicBezTo>
                  <a:pt x="397505" y="388322"/>
                  <a:pt x="400010" y="393619"/>
                  <a:pt x="403697" y="401046"/>
                </a:cubicBezTo>
                <a:lnTo>
                  <a:pt x="403826" y="401298"/>
                </a:lnTo>
                <a:lnTo>
                  <a:pt x="400931" y="398461"/>
                </a:lnTo>
                <a:lnTo>
                  <a:pt x="362997" y="351133"/>
                </a:lnTo>
                <a:close/>
                <a:moveTo>
                  <a:pt x="315331" y="434024"/>
                </a:moveTo>
                <a:lnTo>
                  <a:pt x="315635" y="434324"/>
                </a:lnTo>
                <a:lnTo>
                  <a:pt x="338570" y="463073"/>
                </a:lnTo>
                <a:lnTo>
                  <a:pt x="355376" y="485352"/>
                </a:lnTo>
                <a:lnTo>
                  <a:pt x="349332" y="480069"/>
                </a:lnTo>
                <a:lnTo>
                  <a:pt x="333936" y="458969"/>
                </a:lnTo>
                <a:close/>
                <a:moveTo>
                  <a:pt x="275183" y="515445"/>
                </a:moveTo>
                <a:lnTo>
                  <a:pt x="278055" y="517098"/>
                </a:lnTo>
                <a:lnTo>
                  <a:pt x="278190" y="517257"/>
                </a:lnTo>
                <a:lnTo>
                  <a:pt x="287105" y="527606"/>
                </a:lnTo>
                <a:lnTo>
                  <a:pt x="292419" y="536562"/>
                </a:lnTo>
                <a:cubicBezTo>
                  <a:pt x="297628" y="546569"/>
                  <a:pt x="303819" y="559235"/>
                  <a:pt x="310176" y="572606"/>
                </a:cubicBezTo>
                <a:lnTo>
                  <a:pt x="322035" y="598078"/>
                </a:lnTo>
                <a:lnTo>
                  <a:pt x="321494" y="597508"/>
                </a:lnTo>
                <a:lnTo>
                  <a:pt x="311583" y="586501"/>
                </a:lnTo>
                <a:lnTo>
                  <a:pt x="289477" y="540430"/>
                </a:lnTo>
                <a:close/>
                <a:moveTo>
                  <a:pt x="276069" y="509005"/>
                </a:moveTo>
                <a:lnTo>
                  <a:pt x="290166" y="518040"/>
                </a:lnTo>
                <a:lnTo>
                  <a:pt x="291610" y="518841"/>
                </a:lnTo>
                <a:lnTo>
                  <a:pt x="298536" y="528893"/>
                </a:lnTo>
                <a:lnTo>
                  <a:pt x="282332" y="519561"/>
                </a:lnTo>
                <a:close/>
                <a:moveTo>
                  <a:pt x="398719" y="250661"/>
                </a:moveTo>
                <a:lnTo>
                  <a:pt x="422888" y="269828"/>
                </a:lnTo>
                <a:lnTo>
                  <a:pt x="471673" y="337329"/>
                </a:lnTo>
                <a:lnTo>
                  <a:pt x="446654" y="332440"/>
                </a:lnTo>
                <a:lnTo>
                  <a:pt x="435601" y="312632"/>
                </a:lnTo>
                <a:close/>
                <a:moveTo>
                  <a:pt x="311975" y="429736"/>
                </a:moveTo>
                <a:lnTo>
                  <a:pt x="314389" y="432761"/>
                </a:lnTo>
                <a:lnTo>
                  <a:pt x="315331" y="434024"/>
                </a:lnTo>
                <a:lnTo>
                  <a:pt x="313054" y="431785"/>
                </a:lnTo>
                <a:close/>
                <a:moveTo>
                  <a:pt x="365968" y="316676"/>
                </a:moveTo>
                <a:lnTo>
                  <a:pt x="368629" y="317195"/>
                </a:lnTo>
                <a:lnTo>
                  <a:pt x="373066" y="328124"/>
                </a:lnTo>
                <a:close/>
                <a:moveTo>
                  <a:pt x="311088" y="428336"/>
                </a:moveTo>
                <a:lnTo>
                  <a:pt x="311795" y="429284"/>
                </a:lnTo>
                <a:lnTo>
                  <a:pt x="311975" y="429736"/>
                </a:lnTo>
                <a:close/>
                <a:moveTo>
                  <a:pt x="291810" y="466426"/>
                </a:moveTo>
                <a:lnTo>
                  <a:pt x="299963" y="476795"/>
                </a:lnTo>
                <a:lnTo>
                  <a:pt x="301309" y="478759"/>
                </a:lnTo>
                <a:lnTo>
                  <a:pt x="303284" y="489894"/>
                </a:lnTo>
                <a:close/>
                <a:moveTo>
                  <a:pt x="231343" y="590336"/>
                </a:moveTo>
                <a:lnTo>
                  <a:pt x="242283" y="597025"/>
                </a:lnTo>
                <a:lnTo>
                  <a:pt x="264683" y="616895"/>
                </a:lnTo>
                <a:lnTo>
                  <a:pt x="277455" y="642178"/>
                </a:lnTo>
                <a:lnTo>
                  <a:pt x="255338" y="613853"/>
                </a:lnTo>
                <a:lnTo>
                  <a:pt x="235125" y="596570"/>
                </a:lnTo>
                <a:close/>
                <a:moveTo>
                  <a:pt x="303446" y="438577"/>
                </a:moveTo>
                <a:lnTo>
                  <a:pt x="322679" y="456717"/>
                </a:lnTo>
                <a:lnTo>
                  <a:pt x="327992" y="463590"/>
                </a:lnTo>
                <a:cubicBezTo>
                  <a:pt x="330249" y="466697"/>
                  <a:pt x="331891" y="469115"/>
                  <a:pt x="333585" y="471455"/>
                </a:cubicBezTo>
                <a:lnTo>
                  <a:pt x="334617" y="472749"/>
                </a:lnTo>
                <a:lnTo>
                  <a:pt x="343188" y="489031"/>
                </a:lnTo>
                <a:lnTo>
                  <a:pt x="338434" y="484687"/>
                </a:lnTo>
                <a:cubicBezTo>
                  <a:pt x="327550" y="473016"/>
                  <a:pt x="318810" y="463140"/>
                  <a:pt x="311665" y="454646"/>
                </a:cubicBezTo>
                <a:lnTo>
                  <a:pt x="311428" y="454346"/>
                </a:lnTo>
                <a:close/>
                <a:moveTo>
                  <a:pt x="185590" y="681036"/>
                </a:moveTo>
                <a:lnTo>
                  <a:pt x="207941" y="703871"/>
                </a:lnTo>
                <a:lnTo>
                  <a:pt x="227240" y="727323"/>
                </a:lnTo>
                <a:lnTo>
                  <a:pt x="251202" y="756144"/>
                </a:lnTo>
                <a:lnTo>
                  <a:pt x="250629" y="756076"/>
                </a:lnTo>
                <a:cubicBezTo>
                  <a:pt x="244011" y="755283"/>
                  <a:pt x="237599" y="753967"/>
                  <a:pt x="232009" y="750563"/>
                </a:cubicBezTo>
                <a:lnTo>
                  <a:pt x="215545" y="736975"/>
                </a:lnTo>
                <a:lnTo>
                  <a:pt x="192842" y="700079"/>
                </a:lnTo>
                <a:lnTo>
                  <a:pt x="192310" y="699344"/>
                </a:lnTo>
                <a:close/>
                <a:moveTo>
                  <a:pt x="268853" y="504381"/>
                </a:moveTo>
                <a:lnTo>
                  <a:pt x="272288" y="506582"/>
                </a:lnTo>
                <a:lnTo>
                  <a:pt x="281249" y="518938"/>
                </a:lnTo>
                <a:lnTo>
                  <a:pt x="278055" y="517098"/>
                </a:lnTo>
                <a:lnTo>
                  <a:pt x="272218" y="510262"/>
                </a:lnTo>
                <a:close/>
                <a:moveTo>
                  <a:pt x="306879" y="416943"/>
                </a:moveTo>
                <a:lnTo>
                  <a:pt x="315562" y="425552"/>
                </a:lnTo>
                <a:lnTo>
                  <a:pt x="325213" y="434334"/>
                </a:lnTo>
                <a:lnTo>
                  <a:pt x="336721" y="449911"/>
                </a:lnTo>
                <a:lnTo>
                  <a:pt x="349547" y="468755"/>
                </a:lnTo>
                <a:lnTo>
                  <a:pt x="337757" y="456080"/>
                </a:lnTo>
                <a:lnTo>
                  <a:pt x="315635" y="434324"/>
                </a:lnTo>
                <a:lnTo>
                  <a:pt x="314389" y="432761"/>
                </a:lnTo>
                <a:lnTo>
                  <a:pt x="311795" y="429284"/>
                </a:lnTo>
                <a:close/>
                <a:moveTo>
                  <a:pt x="286405" y="458723"/>
                </a:moveTo>
                <a:lnTo>
                  <a:pt x="290846" y="464455"/>
                </a:lnTo>
                <a:lnTo>
                  <a:pt x="291810" y="466426"/>
                </a:lnTo>
                <a:lnTo>
                  <a:pt x="287067" y="460393"/>
                </a:lnTo>
                <a:lnTo>
                  <a:pt x="286907" y="459967"/>
                </a:lnTo>
                <a:close/>
                <a:moveTo>
                  <a:pt x="359977" y="295886"/>
                </a:moveTo>
                <a:lnTo>
                  <a:pt x="377559" y="312589"/>
                </a:lnTo>
                <a:lnTo>
                  <a:pt x="378244" y="313626"/>
                </a:lnTo>
                <a:lnTo>
                  <a:pt x="381591" y="319728"/>
                </a:lnTo>
                <a:lnTo>
                  <a:pt x="368629" y="317195"/>
                </a:lnTo>
                <a:close/>
                <a:moveTo>
                  <a:pt x="293407" y="431287"/>
                </a:moveTo>
                <a:lnTo>
                  <a:pt x="294471" y="432900"/>
                </a:lnTo>
                <a:lnTo>
                  <a:pt x="311428" y="454346"/>
                </a:lnTo>
                <a:lnTo>
                  <a:pt x="319311" y="469919"/>
                </a:lnTo>
                <a:lnTo>
                  <a:pt x="323297" y="478041"/>
                </a:lnTo>
                <a:lnTo>
                  <a:pt x="297193" y="443018"/>
                </a:lnTo>
                <a:lnTo>
                  <a:pt x="294820" y="440044"/>
                </a:lnTo>
                <a:close/>
                <a:moveTo>
                  <a:pt x="341005" y="324576"/>
                </a:moveTo>
                <a:lnTo>
                  <a:pt x="345080" y="328778"/>
                </a:lnTo>
                <a:lnTo>
                  <a:pt x="362997" y="351133"/>
                </a:lnTo>
                <a:lnTo>
                  <a:pt x="363061" y="351268"/>
                </a:lnTo>
                <a:lnTo>
                  <a:pt x="372314" y="368285"/>
                </a:lnTo>
                <a:close/>
                <a:moveTo>
                  <a:pt x="344482" y="312478"/>
                </a:moveTo>
                <a:lnTo>
                  <a:pt x="357712" y="315063"/>
                </a:lnTo>
                <a:lnTo>
                  <a:pt x="378831" y="342324"/>
                </a:lnTo>
                <a:lnTo>
                  <a:pt x="379185" y="343198"/>
                </a:lnTo>
                <a:lnTo>
                  <a:pt x="348174" y="315673"/>
                </a:lnTo>
                <a:lnTo>
                  <a:pt x="344837" y="313219"/>
                </a:lnTo>
                <a:close/>
                <a:moveTo>
                  <a:pt x="289602" y="425520"/>
                </a:moveTo>
                <a:lnTo>
                  <a:pt x="292992" y="428716"/>
                </a:lnTo>
                <a:lnTo>
                  <a:pt x="293407" y="431287"/>
                </a:lnTo>
                <a:close/>
                <a:moveTo>
                  <a:pt x="291717" y="420821"/>
                </a:moveTo>
                <a:lnTo>
                  <a:pt x="297848" y="427517"/>
                </a:lnTo>
                <a:lnTo>
                  <a:pt x="303446" y="438577"/>
                </a:lnTo>
                <a:lnTo>
                  <a:pt x="292992" y="428716"/>
                </a:lnTo>
                <a:close/>
                <a:moveTo>
                  <a:pt x="213947" y="579698"/>
                </a:moveTo>
                <a:lnTo>
                  <a:pt x="218721" y="582618"/>
                </a:lnTo>
                <a:lnTo>
                  <a:pt x="219256" y="583001"/>
                </a:lnTo>
                <a:lnTo>
                  <a:pt x="235125" y="596570"/>
                </a:lnTo>
                <a:lnTo>
                  <a:pt x="268742" y="651976"/>
                </a:lnTo>
                <a:lnTo>
                  <a:pt x="275296" y="663254"/>
                </a:lnTo>
                <a:lnTo>
                  <a:pt x="274119" y="662958"/>
                </a:lnTo>
                <a:lnTo>
                  <a:pt x="261474" y="648690"/>
                </a:lnTo>
                <a:lnTo>
                  <a:pt x="231045" y="603597"/>
                </a:lnTo>
                <a:close/>
                <a:moveTo>
                  <a:pt x="390311" y="203092"/>
                </a:moveTo>
                <a:lnTo>
                  <a:pt x="414436" y="229089"/>
                </a:lnTo>
                <a:lnTo>
                  <a:pt x="445063" y="262945"/>
                </a:lnTo>
                <a:lnTo>
                  <a:pt x="463079" y="290940"/>
                </a:lnTo>
                <a:lnTo>
                  <a:pt x="492202" y="341339"/>
                </a:lnTo>
                <a:lnTo>
                  <a:pt x="489714" y="340853"/>
                </a:lnTo>
                <a:lnTo>
                  <a:pt x="463412" y="312219"/>
                </a:lnTo>
                <a:lnTo>
                  <a:pt x="419792" y="249044"/>
                </a:lnTo>
                <a:close/>
                <a:moveTo>
                  <a:pt x="290035" y="409146"/>
                </a:moveTo>
                <a:lnTo>
                  <a:pt x="313054" y="431785"/>
                </a:lnTo>
                <a:lnTo>
                  <a:pt x="329214" y="462485"/>
                </a:lnTo>
                <a:lnTo>
                  <a:pt x="323484" y="457476"/>
                </a:lnTo>
                <a:lnTo>
                  <a:pt x="322679" y="456717"/>
                </a:lnTo>
                <a:lnTo>
                  <a:pt x="318716" y="451592"/>
                </a:lnTo>
                <a:cubicBezTo>
                  <a:pt x="314567" y="446497"/>
                  <a:pt x="309139" y="440102"/>
                  <a:pt x="301767" y="431798"/>
                </a:cubicBezTo>
                <a:lnTo>
                  <a:pt x="297848" y="427517"/>
                </a:lnTo>
                <a:lnTo>
                  <a:pt x="294800" y="421496"/>
                </a:lnTo>
                <a:lnTo>
                  <a:pt x="291065" y="416603"/>
                </a:lnTo>
                <a:close/>
                <a:moveTo>
                  <a:pt x="383180" y="214887"/>
                </a:moveTo>
                <a:lnTo>
                  <a:pt x="387337" y="218865"/>
                </a:lnTo>
                <a:cubicBezTo>
                  <a:pt x="396348" y="229052"/>
                  <a:pt x="412951" y="249233"/>
                  <a:pt x="442466" y="286221"/>
                </a:cubicBezTo>
                <a:lnTo>
                  <a:pt x="461173" y="309782"/>
                </a:lnTo>
                <a:lnTo>
                  <a:pt x="428728" y="274459"/>
                </a:lnTo>
                <a:lnTo>
                  <a:pt x="422888" y="269828"/>
                </a:lnTo>
                <a:close/>
                <a:moveTo>
                  <a:pt x="296580" y="391093"/>
                </a:moveTo>
                <a:lnTo>
                  <a:pt x="307012" y="402235"/>
                </a:lnTo>
                <a:cubicBezTo>
                  <a:pt x="331227" y="429035"/>
                  <a:pt x="353473" y="454649"/>
                  <a:pt x="383181" y="486948"/>
                </a:cubicBezTo>
                <a:lnTo>
                  <a:pt x="408389" y="513919"/>
                </a:lnTo>
                <a:lnTo>
                  <a:pt x="408384" y="514344"/>
                </a:lnTo>
                <a:lnTo>
                  <a:pt x="373710" y="479276"/>
                </a:lnTo>
                <a:cubicBezTo>
                  <a:pt x="361498" y="467465"/>
                  <a:pt x="350901" y="457699"/>
                  <a:pt x="341387" y="449053"/>
                </a:cubicBezTo>
                <a:lnTo>
                  <a:pt x="325213" y="434334"/>
                </a:lnTo>
                <a:lnTo>
                  <a:pt x="303040" y="404320"/>
                </a:lnTo>
                <a:lnTo>
                  <a:pt x="300770" y="401608"/>
                </a:lnTo>
                <a:close/>
                <a:moveTo>
                  <a:pt x="288465" y="397773"/>
                </a:moveTo>
                <a:lnTo>
                  <a:pt x="293042" y="403225"/>
                </a:lnTo>
                <a:lnTo>
                  <a:pt x="298778" y="408912"/>
                </a:lnTo>
                <a:lnTo>
                  <a:pt x="311088" y="428336"/>
                </a:lnTo>
                <a:lnTo>
                  <a:pt x="296867" y="409269"/>
                </a:lnTo>
                <a:lnTo>
                  <a:pt x="288599" y="398744"/>
                </a:lnTo>
                <a:close/>
                <a:moveTo>
                  <a:pt x="330238" y="309695"/>
                </a:moveTo>
                <a:lnTo>
                  <a:pt x="343594" y="312304"/>
                </a:lnTo>
                <a:lnTo>
                  <a:pt x="344837" y="313219"/>
                </a:lnTo>
                <a:lnTo>
                  <a:pt x="359326" y="343468"/>
                </a:lnTo>
                <a:lnTo>
                  <a:pt x="345080" y="328778"/>
                </a:lnTo>
                <a:lnTo>
                  <a:pt x="335059" y="316275"/>
                </a:lnTo>
                <a:lnTo>
                  <a:pt x="334221" y="315107"/>
                </a:lnTo>
                <a:close/>
                <a:moveTo>
                  <a:pt x="349367" y="269753"/>
                </a:moveTo>
                <a:lnTo>
                  <a:pt x="365016" y="292643"/>
                </a:lnTo>
                <a:lnTo>
                  <a:pt x="386022" y="320594"/>
                </a:lnTo>
                <a:lnTo>
                  <a:pt x="385977" y="320585"/>
                </a:lnTo>
                <a:lnTo>
                  <a:pt x="377559" y="312589"/>
                </a:lnTo>
                <a:lnTo>
                  <a:pt x="349464" y="269990"/>
                </a:lnTo>
                <a:close/>
                <a:moveTo>
                  <a:pt x="398732" y="161013"/>
                </a:moveTo>
                <a:lnTo>
                  <a:pt x="407046" y="170817"/>
                </a:lnTo>
                <a:cubicBezTo>
                  <a:pt x="413872" y="179150"/>
                  <a:pt x="421982" y="189325"/>
                  <a:pt x="431804" y="201984"/>
                </a:cubicBezTo>
                <a:cubicBezTo>
                  <a:pt x="447495" y="222209"/>
                  <a:pt x="459208" y="245383"/>
                  <a:pt x="475439" y="265176"/>
                </a:cubicBezTo>
                <a:lnTo>
                  <a:pt x="490067" y="280219"/>
                </a:lnTo>
                <a:lnTo>
                  <a:pt x="527744" y="344910"/>
                </a:lnTo>
                <a:lnTo>
                  <a:pt x="529631" y="348652"/>
                </a:lnTo>
                <a:lnTo>
                  <a:pt x="517525" y="346287"/>
                </a:lnTo>
                <a:lnTo>
                  <a:pt x="498286" y="321780"/>
                </a:lnTo>
                <a:lnTo>
                  <a:pt x="480236" y="301827"/>
                </a:lnTo>
                <a:lnTo>
                  <a:pt x="458263" y="256936"/>
                </a:lnTo>
                <a:cubicBezTo>
                  <a:pt x="450020" y="241509"/>
                  <a:pt x="439256" y="223386"/>
                  <a:pt x="427088" y="204057"/>
                </a:cubicBezTo>
                <a:close/>
                <a:moveTo>
                  <a:pt x="327017" y="309065"/>
                </a:moveTo>
                <a:lnTo>
                  <a:pt x="329700" y="309590"/>
                </a:lnTo>
                <a:lnTo>
                  <a:pt x="335059" y="316275"/>
                </a:lnTo>
                <a:lnTo>
                  <a:pt x="341005" y="324576"/>
                </a:lnTo>
                <a:lnTo>
                  <a:pt x="327582" y="310735"/>
                </a:lnTo>
                <a:close/>
                <a:moveTo>
                  <a:pt x="155260" y="664381"/>
                </a:moveTo>
                <a:lnTo>
                  <a:pt x="176292" y="694849"/>
                </a:lnTo>
                <a:lnTo>
                  <a:pt x="210273" y="744514"/>
                </a:lnTo>
                <a:lnTo>
                  <a:pt x="215117" y="756435"/>
                </a:lnTo>
                <a:lnTo>
                  <a:pt x="229126" y="785683"/>
                </a:lnTo>
                <a:lnTo>
                  <a:pt x="216411" y="779692"/>
                </a:lnTo>
                <a:lnTo>
                  <a:pt x="211061" y="772206"/>
                </a:lnTo>
                <a:cubicBezTo>
                  <a:pt x="191453" y="739156"/>
                  <a:pt x="174222" y="704800"/>
                  <a:pt x="157838" y="669998"/>
                </a:cubicBezTo>
                <a:close/>
                <a:moveTo>
                  <a:pt x="286669" y="384763"/>
                </a:moveTo>
                <a:lnTo>
                  <a:pt x="300770" y="401608"/>
                </a:lnTo>
                <a:lnTo>
                  <a:pt x="306879" y="416943"/>
                </a:lnTo>
                <a:lnTo>
                  <a:pt x="298778" y="408912"/>
                </a:lnTo>
                <a:lnTo>
                  <a:pt x="287559" y="391210"/>
                </a:lnTo>
                <a:close/>
                <a:moveTo>
                  <a:pt x="324671" y="302131"/>
                </a:moveTo>
                <a:lnTo>
                  <a:pt x="330238" y="309695"/>
                </a:lnTo>
                <a:lnTo>
                  <a:pt x="329700" y="309590"/>
                </a:lnTo>
                <a:lnTo>
                  <a:pt x="325364" y="304180"/>
                </a:lnTo>
                <a:close/>
                <a:moveTo>
                  <a:pt x="365493" y="210864"/>
                </a:moveTo>
                <a:lnTo>
                  <a:pt x="367509" y="213012"/>
                </a:lnTo>
                <a:cubicBezTo>
                  <a:pt x="378869" y="224568"/>
                  <a:pt x="381855" y="225674"/>
                  <a:pt x="381788" y="223146"/>
                </a:cubicBezTo>
                <a:lnTo>
                  <a:pt x="381083" y="221027"/>
                </a:lnTo>
                <a:lnTo>
                  <a:pt x="398719" y="250661"/>
                </a:lnTo>
                <a:lnTo>
                  <a:pt x="377221" y="233611"/>
                </a:lnTo>
                <a:close/>
                <a:moveTo>
                  <a:pt x="228735" y="488698"/>
                </a:moveTo>
                <a:lnTo>
                  <a:pt x="237742" y="493885"/>
                </a:lnTo>
                <a:lnTo>
                  <a:pt x="297234" y="570566"/>
                </a:lnTo>
                <a:lnTo>
                  <a:pt x="311583" y="586501"/>
                </a:lnTo>
                <a:lnTo>
                  <a:pt x="331141" y="627261"/>
                </a:lnTo>
                <a:lnTo>
                  <a:pt x="309247" y="595199"/>
                </a:lnTo>
                <a:cubicBezTo>
                  <a:pt x="285056" y="561770"/>
                  <a:pt x="259323" y="527821"/>
                  <a:pt x="233319" y="494449"/>
                </a:cubicBezTo>
                <a:close/>
                <a:moveTo>
                  <a:pt x="355447" y="217617"/>
                </a:moveTo>
                <a:lnTo>
                  <a:pt x="364085" y="223194"/>
                </a:lnTo>
                <a:lnTo>
                  <a:pt x="377221" y="233611"/>
                </a:lnTo>
                <a:lnTo>
                  <a:pt x="378425" y="235948"/>
                </a:lnTo>
                <a:cubicBezTo>
                  <a:pt x="405631" y="287735"/>
                  <a:pt x="412202" y="294448"/>
                  <a:pt x="435202" y="325994"/>
                </a:cubicBezTo>
                <a:lnTo>
                  <a:pt x="438700" y="330886"/>
                </a:lnTo>
                <a:lnTo>
                  <a:pt x="430664" y="329316"/>
                </a:lnTo>
                <a:lnTo>
                  <a:pt x="420835" y="312931"/>
                </a:lnTo>
                <a:close/>
                <a:moveTo>
                  <a:pt x="318659" y="293963"/>
                </a:moveTo>
                <a:lnTo>
                  <a:pt x="322984" y="297144"/>
                </a:lnTo>
                <a:lnTo>
                  <a:pt x="324671" y="302131"/>
                </a:lnTo>
                <a:close/>
                <a:moveTo>
                  <a:pt x="189969" y="562024"/>
                </a:moveTo>
                <a:lnTo>
                  <a:pt x="190208" y="562191"/>
                </a:lnTo>
                <a:lnTo>
                  <a:pt x="213212" y="578671"/>
                </a:lnTo>
                <a:lnTo>
                  <a:pt x="213947" y="579698"/>
                </a:lnTo>
                <a:lnTo>
                  <a:pt x="193696" y="567315"/>
                </a:lnTo>
                <a:lnTo>
                  <a:pt x="191928" y="565134"/>
                </a:lnTo>
                <a:close/>
                <a:moveTo>
                  <a:pt x="284129" y="360217"/>
                </a:moveTo>
                <a:lnTo>
                  <a:pt x="284382" y="360474"/>
                </a:lnTo>
                <a:lnTo>
                  <a:pt x="296580" y="391093"/>
                </a:lnTo>
                <a:lnTo>
                  <a:pt x="286141" y="379942"/>
                </a:lnTo>
                <a:close/>
                <a:moveTo>
                  <a:pt x="262550" y="399605"/>
                </a:moveTo>
                <a:lnTo>
                  <a:pt x="294820" y="440044"/>
                </a:lnTo>
                <a:lnTo>
                  <a:pt x="298651" y="463780"/>
                </a:lnTo>
                <a:lnTo>
                  <a:pt x="301124" y="477719"/>
                </a:lnTo>
                <a:lnTo>
                  <a:pt x="290846" y="464455"/>
                </a:lnTo>
                <a:lnTo>
                  <a:pt x="282440" y="447259"/>
                </a:lnTo>
                <a:lnTo>
                  <a:pt x="277650" y="437026"/>
                </a:lnTo>
                <a:close/>
                <a:moveTo>
                  <a:pt x="237386" y="449379"/>
                </a:moveTo>
                <a:lnTo>
                  <a:pt x="247384" y="460657"/>
                </a:lnTo>
                <a:lnTo>
                  <a:pt x="276069" y="509005"/>
                </a:lnTo>
                <a:lnTo>
                  <a:pt x="272288" y="506582"/>
                </a:lnTo>
                <a:lnTo>
                  <a:pt x="261989" y="492382"/>
                </a:lnTo>
                <a:close/>
                <a:moveTo>
                  <a:pt x="261424" y="398194"/>
                </a:moveTo>
                <a:lnTo>
                  <a:pt x="262416" y="399273"/>
                </a:lnTo>
                <a:lnTo>
                  <a:pt x="262550" y="399605"/>
                </a:lnTo>
                <a:close/>
                <a:moveTo>
                  <a:pt x="182245" y="560862"/>
                </a:moveTo>
                <a:lnTo>
                  <a:pt x="193381" y="567123"/>
                </a:lnTo>
                <a:lnTo>
                  <a:pt x="193696" y="567315"/>
                </a:lnTo>
                <a:lnTo>
                  <a:pt x="240278" y="624773"/>
                </a:lnTo>
                <a:lnTo>
                  <a:pt x="261474" y="648690"/>
                </a:lnTo>
                <a:lnTo>
                  <a:pt x="270485" y="662042"/>
                </a:lnTo>
                <a:lnTo>
                  <a:pt x="264622" y="660564"/>
                </a:lnTo>
                <a:cubicBezTo>
                  <a:pt x="249487" y="644334"/>
                  <a:pt x="228976" y="619967"/>
                  <a:pt x="206420" y="591940"/>
                </a:cubicBezTo>
                <a:close/>
                <a:moveTo>
                  <a:pt x="223171" y="475103"/>
                </a:moveTo>
                <a:lnTo>
                  <a:pt x="266131" y="502636"/>
                </a:lnTo>
                <a:lnTo>
                  <a:pt x="269751" y="507373"/>
                </a:lnTo>
                <a:lnTo>
                  <a:pt x="272218" y="510262"/>
                </a:lnTo>
                <a:lnTo>
                  <a:pt x="275183" y="515445"/>
                </a:lnTo>
                <a:lnTo>
                  <a:pt x="237742" y="493885"/>
                </a:lnTo>
                <a:close/>
                <a:moveTo>
                  <a:pt x="338154" y="234156"/>
                </a:moveTo>
                <a:lnTo>
                  <a:pt x="373428" y="279623"/>
                </a:lnTo>
                <a:lnTo>
                  <a:pt x="395182" y="313947"/>
                </a:lnTo>
                <a:lnTo>
                  <a:pt x="339854" y="237320"/>
                </a:lnTo>
                <a:lnTo>
                  <a:pt x="338504" y="235571"/>
                </a:lnTo>
                <a:close/>
                <a:moveTo>
                  <a:pt x="284062" y="344864"/>
                </a:moveTo>
                <a:lnTo>
                  <a:pt x="293756" y="357609"/>
                </a:lnTo>
                <a:cubicBezTo>
                  <a:pt x="307985" y="375350"/>
                  <a:pt x="321106" y="391005"/>
                  <a:pt x="333394" y="405190"/>
                </a:cubicBezTo>
                <a:lnTo>
                  <a:pt x="355134" y="429515"/>
                </a:lnTo>
                <a:lnTo>
                  <a:pt x="296689" y="372987"/>
                </a:lnTo>
                <a:lnTo>
                  <a:pt x="284382" y="360474"/>
                </a:lnTo>
                <a:lnTo>
                  <a:pt x="284077" y="359708"/>
                </a:lnTo>
                <a:lnTo>
                  <a:pt x="284076" y="359698"/>
                </a:lnTo>
                <a:close/>
                <a:moveTo>
                  <a:pt x="159760" y="602171"/>
                </a:moveTo>
                <a:lnTo>
                  <a:pt x="213790" y="678435"/>
                </a:lnTo>
                <a:cubicBezTo>
                  <a:pt x="266364" y="758147"/>
                  <a:pt x="226946" y="716319"/>
                  <a:pt x="270480" y="758455"/>
                </a:cubicBezTo>
                <a:lnTo>
                  <a:pt x="262652" y="757517"/>
                </a:lnTo>
                <a:lnTo>
                  <a:pt x="253305" y="750215"/>
                </a:lnTo>
                <a:lnTo>
                  <a:pt x="207941" y="703871"/>
                </a:lnTo>
                <a:lnTo>
                  <a:pt x="183907" y="674663"/>
                </a:lnTo>
                <a:lnTo>
                  <a:pt x="182837" y="673536"/>
                </a:lnTo>
                <a:lnTo>
                  <a:pt x="178516" y="661766"/>
                </a:lnTo>
                <a:cubicBezTo>
                  <a:pt x="173346" y="646964"/>
                  <a:pt x="169005" y="633764"/>
                  <a:pt x="166035" y="623832"/>
                </a:cubicBezTo>
                <a:close/>
                <a:moveTo>
                  <a:pt x="143898" y="632527"/>
                </a:moveTo>
                <a:lnTo>
                  <a:pt x="182837" y="673536"/>
                </a:lnTo>
                <a:lnTo>
                  <a:pt x="185590" y="681036"/>
                </a:lnTo>
                <a:lnTo>
                  <a:pt x="175319" y="670543"/>
                </a:lnTo>
                <a:lnTo>
                  <a:pt x="154292" y="646872"/>
                </a:lnTo>
                <a:close/>
                <a:moveTo>
                  <a:pt x="284056" y="338736"/>
                </a:moveTo>
                <a:lnTo>
                  <a:pt x="313689" y="372346"/>
                </a:lnTo>
                <a:cubicBezTo>
                  <a:pt x="321194" y="380785"/>
                  <a:pt x="329691" y="390311"/>
                  <a:pt x="339320" y="401081"/>
                </a:cubicBezTo>
                <a:lnTo>
                  <a:pt x="371680" y="437211"/>
                </a:lnTo>
                <a:lnTo>
                  <a:pt x="403557" y="478325"/>
                </a:lnTo>
                <a:lnTo>
                  <a:pt x="384195" y="457621"/>
                </a:lnTo>
                <a:lnTo>
                  <a:pt x="356886" y="431209"/>
                </a:lnTo>
                <a:lnTo>
                  <a:pt x="293756" y="357609"/>
                </a:lnTo>
                <a:lnTo>
                  <a:pt x="284060" y="343045"/>
                </a:lnTo>
                <a:close/>
                <a:moveTo>
                  <a:pt x="299676" y="303723"/>
                </a:moveTo>
                <a:lnTo>
                  <a:pt x="325968" y="308860"/>
                </a:lnTo>
                <a:lnTo>
                  <a:pt x="327065" y="310202"/>
                </a:lnTo>
                <a:lnTo>
                  <a:pt x="327582" y="310735"/>
                </a:lnTo>
                <a:lnTo>
                  <a:pt x="336000" y="335618"/>
                </a:lnTo>
                <a:lnTo>
                  <a:pt x="371494" y="411455"/>
                </a:lnTo>
                <a:lnTo>
                  <a:pt x="369268" y="408196"/>
                </a:lnTo>
                <a:cubicBezTo>
                  <a:pt x="343403" y="367218"/>
                  <a:pt x="344733" y="356340"/>
                  <a:pt x="307565" y="312475"/>
                </a:cubicBezTo>
                <a:close/>
                <a:moveTo>
                  <a:pt x="256712" y="392289"/>
                </a:moveTo>
                <a:lnTo>
                  <a:pt x="261424" y="398194"/>
                </a:lnTo>
                <a:lnTo>
                  <a:pt x="257455" y="393877"/>
                </a:lnTo>
                <a:close/>
                <a:moveTo>
                  <a:pt x="380138" y="133557"/>
                </a:moveTo>
                <a:lnTo>
                  <a:pt x="388170" y="138793"/>
                </a:lnTo>
                <a:cubicBezTo>
                  <a:pt x="406951" y="151094"/>
                  <a:pt x="426407" y="162484"/>
                  <a:pt x="444164" y="176221"/>
                </a:cubicBezTo>
                <a:cubicBezTo>
                  <a:pt x="462447" y="190363"/>
                  <a:pt x="479430" y="206162"/>
                  <a:pt x="496039" y="222237"/>
                </a:cubicBezTo>
                <a:lnTo>
                  <a:pt x="510816" y="236902"/>
                </a:lnTo>
                <a:lnTo>
                  <a:pt x="515316" y="248477"/>
                </a:lnTo>
                <a:cubicBezTo>
                  <a:pt x="519539" y="258343"/>
                  <a:pt x="525000" y="270315"/>
                  <a:pt x="531954" y="284808"/>
                </a:cubicBezTo>
                <a:lnTo>
                  <a:pt x="531986" y="284873"/>
                </a:lnTo>
                <a:lnTo>
                  <a:pt x="560938" y="354769"/>
                </a:lnTo>
                <a:lnTo>
                  <a:pt x="546192" y="351888"/>
                </a:lnTo>
                <a:lnTo>
                  <a:pt x="531782" y="323900"/>
                </a:lnTo>
                <a:cubicBezTo>
                  <a:pt x="523468" y="313183"/>
                  <a:pt x="513682" y="303746"/>
                  <a:pt x="503825" y="294367"/>
                </a:cubicBezTo>
                <a:lnTo>
                  <a:pt x="490067" y="280219"/>
                </a:lnTo>
                <a:lnTo>
                  <a:pt x="466503" y="239760"/>
                </a:lnTo>
                <a:cubicBezTo>
                  <a:pt x="454385" y="220531"/>
                  <a:pt x="439898" y="203016"/>
                  <a:pt x="424819" y="185930"/>
                </a:cubicBezTo>
                <a:lnTo>
                  <a:pt x="386369" y="142364"/>
                </a:lnTo>
                <a:close/>
                <a:moveTo>
                  <a:pt x="334118" y="228929"/>
                </a:moveTo>
                <a:lnTo>
                  <a:pt x="337245" y="230480"/>
                </a:lnTo>
                <a:lnTo>
                  <a:pt x="338154" y="234156"/>
                </a:lnTo>
                <a:lnTo>
                  <a:pt x="334261" y="229139"/>
                </a:lnTo>
                <a:close/>
                <a:moveTo>
                  <a:pt x="286418" y="328099"/>
                </a:moveTo>
                <a:lnTo>
                  <a:pt x="300041" y="345996"/>
                </a:lnTo>
                <a:lnTo>
                  <a:pt x="326097" y="371836"/>
                </a:lnTo>
                <a:lnTo>
                  <a:pt x="328108" y="374089"/>
                </a:lnTo>
                <a:cubicBezTo>
                  <a:pt x="348529" y="397732"/>
                  <a:pt x="366933" y="419502"/>
                  <a:pt x="384134" y="440513"/>
                </a:cubicBezTo>
                <a:lnTo>
                  <a:pt x="386497" y="443508"/>
                </a:lnTo>
                <a:lnTo>
                  <a:pt x="393386" y="458228"/>
                </a:lnTo>
                <a:lnTo>
                  <a:pt x="394784" y="460820"/>
                </a:lnTo>
                <a:lnTo>
                  <a:pt x="371743" y="437281"/>
                </a:lnTo>
                <a:lnTo>
                  <a:pt x="371680" y="437211"/>
                </a:lnTo>
                <a:lnTo>
                  <a:pt x="358687" y="420453"/>
                </a:lnTo>
                <a:lnTo>
                  <a:pt x="285277" y="330935"/>
                </a:lnTo>
                <a:close/>
                <a:moveTo>
                  <a:pt x="306450" y="284983"/>
                </a:moveTo>
                <a:lnTo>
                  <a:pt x="315044" y="291304"/>
                </a:lnTo>
                <a:lnTo>
                  <a:pt x="325364" y="304180"/>
                </a:lnTo>
                <a:lnTo>
                  <a:pt x="327017" y="309065"/>
                </a:lnTo>
                <a:lnTo>
                  <a:pt x="325968" y="308860"/>
                </a:lnTo>
                <a:close/>
                <a:moveTo>
                  <a:pt x="139665" y="630406"/>
                </a:moveTo>
                <a:lnTo>
                  <a:pt x="154292" y="646872"/>
                </a:lnTo>
                <a:lnTo>
                  <a:pt x="192310" y="699344"/>
                </a:lnTo>
                <a:lnTo>
                  <a:pt x="195965" y="709303"/>
                </a:lnTo>
                <a:lnTo>
                  <a:pt x="202045" y="724265"/>
                </a:lnTo>
                <a:lnTo>
                  <a:pt x="183564" y="701725"/>
                </a:lnTo>
                <a:lnTo>
                  <a:pt x="149630" y="652116"/>
                </a:lnTo>
                <a:close/>
                <a:moveTo>
                  <a:pt x="268427" y="361022"/>
                </a:moveTo>
                <a:lnTo>
                  <a:pt x="286141" y="379942"/>
                </a:lnTo>
                <a:lnTo>
                  <a:pt x="286531" y="383766"/>
                </a:lnTo>
                <a:lnTo>
                  <a:pt x="286669" y="384763"/>
                </a:lnTo>
                <a:lnTo>
                  <a:pt x="273513" y="369047"/>
                </a:lnTo>
                <a:close/>
                <a:moveTo>
                  <a:pt x="256337" y="385003"/>
                </a:moveTo>
                <a:lnTo>
                  <a:pt x="271097" y="398645"/>
                </a:lnTo>
                <a:lnTo>
                  <a:pt x="275652" y="404370"/>
                </a:lnTo>
                <a:lnTo>
                  <a:pt x="289602" y="425520"/>
                </a:lnTo>
                <a:lnTo>
                  <a:pt x="266599" y="403823"/>
                </a:lnTo>
                <a:lnTo>
                  <a:pt x="262416" y="399273"/>
                </a:lnTo>
                <a:lnTo>
                  <a:pt x="259078" y="391002"/>
                </a:lnTo>
                <a:close/>
                <a:moveTo>
                  <a:pt x="334419" y="219050"/>
                </a:moveTo>
                <a:lnTo>
                  <a:pt x="342849" y="233259"/>
                </a:lnTo>
                <a:lnTo>
                  <a:pt x="337245" y="230480"/>
                </a:lnTo>
                <a:close/>
                <a:moveTo>
                  <a:pt x="159228" y="583842"/>
                </a:moveTo>
                <a:lnTo>
                  <a:pt x="159585" y="584798"/>
                </a:lnTo>
                <a:lnTo>
                  <a:pt x="159567" y="584784"/>
                </a:lnTo>
                <a:close/>
                <a:moveTo>
                  <a:pt x="282701" y="323216"/>
                </a:moveTo>
                <a:lnTo>
                  <a:pt x="286617" y="327604"/>
                </a:lnTo>
                <a:lnTo>
                  <a:pt x="286418" y="328099"/>
                </a:lnTo>
                <a:close/>
                <a:moveTo>
                  <a:pt x="158199" y="581085"/>
                </a:moveTo>
                <a:lnTo>
                  <a:pt x="158248" y="581118"/>
                </a:lnTo>
                <a:lnTo>
                  <a:pt x="159228" y="583842"/>
                </a:lnTo>
                <a:close/>
                <a:moveTo>
                  <a:pt x="289666" y="301768"/>
                </a:moveTo>
                <a:lnTo>
                  <a:pt x="290503" y="301931"/>
                </a:lnTo>
                <a:lnTo>
                  <a:pt x="331380" y="359264"/>
                </a:lnTo>
                <a:lnTo>
                  <a:pt x="372207" y="415831"/>
                </a:lnTo>
                <a:lnTo>
                  <a:pt x="354158" y="399665"/>
                </a:lnTo>
                <a:lnTo>
                  <a:pt x="326097" y="371836"/>
                </a:lnTo>
                <a:lnTo>
                  <a:pt x="286617" y="327604"/>
                </a:lnTo>
                <a:lnTo>
                  <a:pt x="287441" y="325557"/>
                </a:lnTo>
                <a:cubicBezTo>
                  <a:pt x="288726" y="323948"/>
                  <a:pt x="289961" y="322700"/>
                  <a:pt x="290524" y="319291"/>
                </a:cubicBezTo>
                <a:close/>
                <a:moveTo>
                  <a:pt x="135003" y="620250"/>
                </a:moveTo>
                <a:lnTo>
                  <a:pt x="143898" y="632527"/>
                </a:lnTo>
                <a:lnTo>
                  <a:pt x="137588" y="625881"/>
                </a:lnTo>
                <a:close/>
                <a:moveTo>
                  <a:pt x="153272" y="579775"/>
                </a:moveTo>
                <a:lnTo>
                  <a:pt x="159567" y="584784"/>
                </a:lnTo>
                <a:lnTo>
                  <a:pt x="161815" y="591030"/>
                </a:lnTo>
                <a:cubicBezTo>
                  <a:pt x="162081" y="591722"/>
                  <a:pt x="161292" y="589469"/>
                  <a:pt x="159973" y="585837"/>
                </a:cubicBezTo>
                <a:lnTo>
                  <a:pt x="159585" y="584798"/>
                </a:lnTo>
                <a:lnTo>
                  <a:pt x="161729" y="586503"/>
                </a:lnTo>
                <a:cubicBezTo>
                  <a:pt x="172182" y="594841"/>
                  <a:pt x="185018" y="605016"/>
                  <a:pt x="198181" y="615155"/>
                </a:cubicBezTo>
                <a:lnTo>
                  <a:pt x="218551" y="630235"/>
                </a:lnTo>
                <a:lnTo>
                  <a:pt x="236839" y="649679"/>
                </a:lnTo>
                <a:lnTo>
                  <a:pt x="252270" y="666350"/>
                </a:lnTo>
                <a:lnTo>
                  <a:pt x="264079" y="682655"/>
                </a:lnTo>
                <a:cubicBezTo>
                  <a:pt x="332918" y="777397"/>
                  <a:pt x="249262" y="658950"/>
                  <a:pt x="347226" y="813817"/>
                </a:cubicBezTo>
                <a:lnTo>
                  <a:pt x="354469" y="825180"/>
                </a:lnTo>
                <a:lnTo>
                  <a:pt x="342066" y="823799"/>
                </a:lnTo>
                <a:lnTo>
                  <a:pt x="322355" y="804471"/>
                </a:lnTo>
                <a:lnTo>
                  <a:pt x="310110" y="794793"/>
                </a:lnTo>
                <a:lnTo>
                  <a:pt x="252957" y="728919"/>
                </a:lnTo>
                <a:cubicBezTo>
                  <a:pt x="225356" y="691027"/>
                  <a:pt x="195250" y="654840"/>
                  <a:pt x="170155" y="615244"/>
                </a:cubicBezTo>
                <a:lnTo>
                  <a:pt x="155881" y="588780"/>
                </a:lnTo>
                <a:close/>
                <a:moveTo>
                  <a:pt x="322253" y="223045"/>
                </a:moveTo>
                <a:lnTo>
                  <a:pt x="332911" y="228331"/>
                </a:lnTo>
                <a:lnTo>
                  <a:pt x="338504" y="235571"/>
                </a:lnTo>
                <a:lnTo>
                  <a:pt x="343197" y="254555"/>
                </a:lnTo>
                <a:lnTo>
                  <a:pt x="349367" y="269753"/>
                </a:lnTo>
                <a:lnTo>
                  <a:pt x="347665" y="267263"/>
                </a:lnTo>
                <a:lnTo>
                  <a:pt x="347665" y="267262"/>
                </a:lnTo>
                <a:close/>
                <a:moveTo>
                  <a:pt x="288077" y="290857"/>
                </a:moveTo>
                <a:lnTo>
                  <a:pt x="299676" y="303723"/>
                </a:lnTo>
                <a:lnTo>
                  <a:pt x="290503" y="301931"/>
                </a:lnTo>
                <a:lnTo>
                  <a:pt x="289613" y="300683"/>
                </a:lnTo>
                <a:lnTo>
                  <a:pt x="289583" y="300057"/>
                </a:lnTo>
                <a:close/>
                <a:moveTo>
                  <a:pt x="249477" y="369989"/>
                </a:moveTo>
                <a:lnTo>
                  <a:pt x="260603" y="380199"/>
                </a:lnTo>
                <a:lnTo>
                  <a:pt x="271333" y="390752"/>
                </a:lnTo>
                <a:lnTo>
                  <a:pt x="291065" y="416603"/>
                </a:lnTo>
                <a:lnTo>
                  <a:pt x="291234" y="417830"/>
                </a:lnTo>
                <a:lnTo>
                  <a:pt x="291717" y="420821"/>
                </a:lnTo>
                <a:lnTo>
                  <a:pt x="273156" y="400548"/>
                </a:lnTo>
                <a:lnTo>
                  <a:pt x="271097" y="398645"/>
                </a:lnTo>
                <a:lnTo>
                  <a:pt x="255672" y="379254"/>
                </a:lnTo>
                <a:lnTo>
                  <a:pt x="252240" y="376036"/>
                </a:lnTo>
                <a:close/>
                <a:moveTo>
                  <a:pt x="164459" y="544211"/>
                </a:moveTo>
                <a:lnTo>
                  <a:pt x="175038" y="551598"/>
                </a:lnTo>
                <a:lnTo>
                  <a:pt x="182245" y="560862"/>
                </a:lnTo>
                <a:lnTo>
                  <a:pt x="172432" y="555346"/>
                </a:lnTo>
                <a:lnTo>
                  <a:pt x="166950" y="547699"/>
                </a:lnTo>
                <a:close/>
                <a:moveTo>
                  <a:pt x="126516" y="622741"/>
                </a:moveTo>
                <a:lnTo>
                  <a:pt x="145087" y="645475"/>
                </a:lnTo>
                <a:lnTo>
                  <a:pt x="149630" y="652116"/>
                </a:lnTo>
                <a:lnTo>
                  <a:pt x="155260" y="664381"/>
                </a:lnTo>
                <a:close/>
                <a:moveTo>
                  <a:pt x="148811" y="575674"/>
                </a:moveTo>
                <a:lnTo>
                  <a:pt x="152700" y="577803"/>
                </a:lnTo>
                <a:lnTo>
                  <a:pt x="153272" y="579775"/>
                </a:lnTo>
                <a:lnTo>
                  <a:pt x="149333" y="576642"/>
                </a:lnTo>
                <a:close/>
                <a:moveTo>
                  <a:pt x="246654" y="370799"/>
                </a:moveTo>
                <a:lnTo>
                  <a:pt x="252240" y="376036"/>
                </a:lnTo>
                <a:lnTo>
                  <a:pt x="256337" y="385003"/>
                </a:lnTo>
                <a:lnTo>
                  <a:pt x="250987" y="380058"/>
                </a:lnTo>
                <a:close/>
                <a:moveTo>
                  <a:pt x="364502" y="123365"/>
                </a:moveTo>
                <a:lnTo>
                  <a:pt x="377636" y="131926"/>
                </a:lnTo>
                <a:lnTo>
                  <a:pt x="379582" y="134673"/>
                </a:lnTo>
                <a:lnTo>
                  <a:pt x="386369" y="142364"/>
                </a:lnTo>
                <a:lnTo>
                  <a:pt x="387490" y="143947"/>
                </a:lnTo>
                <a:lnTo>
                  <a:pt x="398732" y="161013"/>
                </a:lnTo>
                <a:lnTo>
                  <a:pt x="389992" y="150706"/>
                </a:lnTo>
                <a:cubicBezTo>
                  <a:pt x="380620" y="140127"/>
                  <a:pt x="374673" y="134350"/>
                  <a:pt x="368729" y="128236"/>
                </a:cubicBezTo>
                <a:close/>
                <a:moveTo>
                  <a:pt x="305047" y="247078"/>
                </a:moveTo>
                <a:lnTo>
                  <a:pt x="326296" y="274507"/>
                </a:lnTo>
                <a:lnTo>
                  <a:pt x="344482" y="312478"/>
                </a:lnTo>
                <a:lnTo>
                  <a:pt x="343594" y="312304"/>
                </a:lnTo>
                <a:lnTo>
                  <a:pt x="322984" y="297144"/>
                </a:lnTo>
                <a:lnTo>
                  <a:pt x="318715" y="284526"/>
                </a:lnTo>
                <a:close/>
                <a:moveTo>
                  <a:pt x="201725" y="461358"/>
                </a:moveTo>
                <a:lnTo>
                  <a:pt x="212391" y="468195"/>
                </a:lnTo>
                <a:lnTo>
                  <a:pt x="228735" y="488698"/>
                </a:lnTo>
                <a:lnTo>
                  <a:pt x="214089" y="480264"/>
                </a:lnTo>
                <a:close/>
                <a:moveTo>
                  <a:pt x="308300" y="236523"/>
                </a:moveTo>
                <a:lnTo>
                  <a:pt x="326050" y="258003"/>
                </a:lnTo>
                <a:lnTo>
                  <a:pt x="338011" y="271578"/>
                </a:lnTo>
                <a:lnTo>
                  <a:pt x="365968" y="316676"/>
                </a:lnTo>
                <a:lnTo>
                  <a:pt x="357712" y="315063"/>
                </a:lnTo>
                <a:lnTo>
                  <a:pt x="326296" y="274507"/>
                </a:lnTo>
                <a:lnTo>
                  <a:pt x="308846" y="238075"/>
                </a:lnTo>
                <a:close/>
                <a:moveTo>
                  <a:pt x="267331" y="319190"/>
                </a:moveTo>
                <a:lnTo>
                  <a:pt x="271301" y="323881"/>
                </a:lnTo>
                <a:lnTo>
                  <a:pt x="284060" y="343045"/>
                </a:lnTo>
                <a:lnTo>
                  <a:pt x="284062" y="344864"/>
                </a:lnTo>
                <a:lnTo>
                  <a:pt x="271328" y="328124"/>
                </a:lnTo>
                <a:close/>
                <a:moveTo>
                  <a:pt x="147953" y="558237"/>
                </a:moveTo>
                <a:cubicBezTo>
                  <a:pt x="147506" y="553839"/>
                  <a:pt x="151237" y="562730"/>
                  <a:pt x="154948" y="572373"/>
                </a:cubicBezTo>
                <a:lnTo>
                  <a:pt x="158199" y="581085"/>
                </a:lnTo>
                <a:lnTo>
                  <a:pt x="156062" y="579643"/>
                </a:lnTo>
                <a:lnTo>
                  <a:pt x="152700" y="577803"/>
                </a:lnTo>
                <a:lnTo>
                  <a:pt x="152284" y="576368"/>
                </a:lnTo>
                <a:cubicBezTo>
                  <a:pt x="149446" y="565958"/>
                  <a:pt x="148177" y="560436"/>
                  <a:pt x="147953" y="558237"/>
                </a:cubicBezTo>
                <a:close/>
                <a:moveTo>
                  <a:pt x="139914" y="570805"/>
                </a:moveTo>
                <a:lnTo>
                  <a:pt x="146586" y="574457"/>
                </a:lnTo>
                <a:lnTo>
                  <a:pt x="149333" y="576642"/>
                </a:lnTo>
                <a:lnTo>
                  <a:pt x="155881" y="588780"/>
                </a:lnTo>
                <a:lnTo>
                  <a:pt x="159760" y="602171"/>
                </a:lnTo>
                <a:lnTo>
                  <a:pt x="157100" y="598416"/>
                </a:lnTo>
                <a:close/>
                <a:moveTo>
                  <a:pt x="319987" y="194725"/>
                </a:moveTo>
                <a:lnTo>
                  <a:pt x="330004" y="201192"/>
                </a:lnTo>
                <a:lnTo>
                  <a:pt x="334419" y="219050"/>
                </a:lnTo>
                <a:lnTo>
                  <a:pt x="325326" y="203723"/>
                </a:lnTo>
                <a:close/>
                <a:moveTo>
                  <a:pt x="338643" y="151213"/>
                </a:moveTo>
                <a:lnTo>
                  <a:pt x="377911" y="207597"/>
                </a:lnTo>
                <a:lnTo>
                  <a:pt x="383180" y="214887"/>
                </a:lnTo>
                <a:lnTo>
                  <a:pt x="377859" y="209795"/>
                </a:lnTo>
                <a:cubicBezTo>
                  <a:pt x="377022" y="209868"/>
                  <a:pt x="377982" y="212362"/>
                  <a:pt x="379163" y="215260"/>
                </a:cubicBezTo>
                <a:lnTo>
                  <a:pt x="381083" y="221027"/>
                </a:lnTo>
                <a:lnTo>
                  <a:pt x="376835" y="213889"/>
                </a:lnTo>
                <a:lnTo>
                  <a:pt x="344761" y="165086"/>
                </a:lnTo>
                <a:lnTo>
                  <a:pt x="341948" y="158557"/>
                </a:lnTo>
                <a:close/>
                <a:moveTo>
                  <a:pt x="186606" y="463923"/>
                </a:moveTo>
                <a:lnTo>
                  <a:pt x="189017" y="465826"/>
                </a:lnTo>
                <a:lnTo>
                  <a:pt x="214089" y="480264"/>
                </a:lnTo>
                <a:lnTo>
                  <a:pt x="232393" y="508251"/>
                </a:lnTo>
                <a:cubicBezTo>
                  <a:pt x="335020" y="664031"/>
                  <a:pt x="209985" y="458763"/>
                  <a:pt x="320580" y="627871"/>
                </a:cubicBezTo>
                <a:lnTo>
                  <a:pt x="341293" y="659738"/>
                </a:lnTo>
                <a:lnTo>
                  <a:pt x="341564" y="676349"/>
                </a:lnTo>
                <a:lnTo>
                  <a:pt x="327945" y="674176"/>
                </a:lnTo>
                <a:lnTo>
                  <a:pt x="294157" y="643041"/>
                </a:lnTo>
                <a:lnTo>
                  <a:pt x="293214" y="642204"/>
                </a:lnTo>
                <a:lnTo>
                  <a:pt x="254643" y="571261"/>
                </a:lnTo>
                <a:close/>
                <a:moveTo>
                  <a:pt x="234010" y="363841"/>
                </a:moveTo>
                <a:lnTo>
                  <a:pt x="239894" y="369806"/>
                </a:lnTo>
                <a:lnTo>
                  <a:pt x="250987" y="380058"/>
                </a:lnTo>
                <a:lnTo>
                  <a:pt x="256712" y="392289"/>
                </a:lnTo>
                <a:close/>
                <a:moveTo>
                  <a:pt x="323678" y="172718"/>
                </a:moveTo>
                <a:lnTo>
                  <a:pt x="343612" y="200366"/>
                </a:lnTo>
                <a:lnTo>
                  <a:pt x="355447" y="217617"/>
                </a:lnTo>
                <a:lnTo>
                  <a:pt x="330004" y="201192"/>
                </a:lnTo>
                <a:lnTo>
                  <a:pt x="328569" y="195390"/>
                </a:lnTo>
                <a:close/>
                <a:moveTo>
                  <a:pt x="405345" y="716"/>
                </a:moveTo>
                <a:lnTo>
                  <a:pt x="413911" y="0"/>
                </a:lnTo>
                <a:lnTo>
                  <a:pt x="414019" y="76"/>
                </a:lnTo>
                <a:lnTo>
                  <a:pt x="433993" y="48298"/>
                </a:lnTo>
                <a:lnTo>
                  <a:pt x="419400" y="23899"/>
                </a:lnTo>
                <a:close/>
                <a:moveTo>
                  <a:pt x="281544" y="256018"/>
                </a:moveTo>
                <a:lnTo>
                  <a:pt x="297331" y="273827"/>
                </a:lnTo>
                <a:lnTo>
                  <a:pt x="306450" y="284983"/>
                </a:lnTo>
                <a:lnTo>
                  <a:pt x="283999" y="268469"/>
                </a:lnTo>
                <a:close/>
                <a:moveTo>
                  <a:pt x="301562" y="212785"/>
                </a:moveTo>
                <a:lnTo>
                  <a:pt x="316548" y="220217"/>
                </a:lnTo>
                <a:lnTo>
                  <a:pt x="317086" y="220899"/>
                </a:lnTo>
                <a:lnTo>
                  <a:pt x="347665" y="267262"/>
                </a:lnTo>
                <a:lnTo>
                  <a:pt x="347665" y="267263"/>
                </a:lnTo>
                <a:lnTo>
                  <a:pt x="347665" y="267263"/>
                </a:lnTo>
                <a:lnTo>
                  <a:pt x="349464" y="269990"/>
                </a:lnTo>
                <a:lnTo>
                  <a:pt x="359977" y="295886"/>
                </a:lnTo>
                <a:lnTo>
                  <a:pt x="356600" y="292678"/>
                </a:lnTo>
                <a:lnTo>
                  <a:pt x="338011" y="271578"/>
                </a:lnTo>
                <a:close/>
                <a:moveTo>
                  <a:pt x="221877" y="375736"/>
                </a:moveTo>
                <a:lnTo>
                  <a:pt x="223484" y="377792"/>
                </a:lnTo>
                <a:lnTo>
                  <a:pt x="233604" y="390787"/>
                </a:lnTo>
                <a:lnTo>
                  <a:pt x="234685" y="392656"/>
                </a:lnTo>
                <a:cubicBezTo>
                  <a:pt x="244457" y="407472"/>
                  <a:pt x="255700" y="421228"/>
                  <a:pt x="267038" y="434919"/>
                </a:cubicBezTo>
                <a:lnTo>
                  <a:pt x="287067" y="460393"/>
                </a:lnTo>
                <a:lnTo>
                  <a:pt x="300762" y="497007"/>
                </a:lnTo>
                <a:lnTo>
                  <a:pt x="292793" y="486052"/>
                </a:lnTo>
                <a:cubicBezTo>
                  <a:pt x="272022" y="456539"/>
                  <a:pt x="253370" y="428785"/>
                  <a:pt x="239153" y="405364"/>
                </a:cubicBezTo>
                <a:close/>
                <a:moveTo>
                  <a:pt x="143349" y="538997"/>
                </a:moveTo>
                <a:lnTo>
                  <a:pt x="172432" y="555346"/>
                </a:lnTo>
                <a:lnTo>
                  <a:pt x="209398" y="606911"/>
                </a:lnTo>
                <a:lnTo>
                  <a:pt x="234931" y="642361"/>
                </a:lnTo>
                <a:lnTo>
                  <a:pt x="218551" y="630235"/>
                </a:lnTo>
                <a:lnTo>
                  <a:pt x="209383" y="620486"/>
                </a:lnTo>
                <a:cubicBezTo>
                  <a:pt x="202274" y="613020"/>
                  <a:pt x="197440" y="608056"/>
                  <a:pt x="195571" y="606308"/>
                </a:cubicBezTo>
                <a:lnTo>
                  <a:pt x="158248" y="581118"/>
                </a:lnTo>
                <a:lnTo>
                  <a:pt x="157324" y="578550"/>
                </a:lnTo>
                <a:cubicBezTo>
                  <a:pt x="154421" y="570400"/>
                  <a:pt x="149938" y="557738"/>
                  <a:pt x="143349" y="538997"/>
                </a:cubicBezTo>
                <a:close/>
                <a:moveTo>
                  <a:pt x="258042" y="295589"/>
                </a:moveTo>
                <a:lnTo>
                  <a:pt x="262305" y="296422"/>
                </a:lnTo>
                <a:lnTo>
                  <a:pt x="282701" y="323216"/>
                </a:lnTo>
                <a:close/>
                <a:moveTo>
                  <a:pt x="257268" y="296692"/>
                </a:moveTo>
                <a:lnTo>
                  <a:pt x="258710" y="298537"/>
                </a:lnTo>
                <a:lnTo>
                  <a:pt x="285277" y="330935"/>
                </a:lnTo>
                <a:lnTo>
                  <a:pt x="284051" y="333983"/>
                </a:lnTo>
                <a:lnTo>
                  <a:pt x="284056" y="338736"/>
                </a:lnTo>
                <a:lnTo>
                  <a:pt x="279445" y="333507"/>
                </a:lnTo>
                <a:lnTo>
                  <a:pt x="271301" y="323881"/>
                </a:lnTo>
                <a:lnTo>
                  <a:pt x="265599" y="315318"/>
                </a:lnTo>
                <a:close/>
                <a:moveTo>
                  <a:pt x="239998" y="331482"/>
                </a:moveTo>
                <a:lnTo>
                  <a:pt x="253066" y="344621"/>
                </a:lnTo>
                <a:lnTo>
                  <a:pt x="273513" y="369047"/>
                </a:lnTo>
                <a:lnTo>
                  <a:pt x="287559" y="391210"/>
                </a:lnTo>
                <a:lnTo>
                  <a:pt x="288465" y="397773"/>
                </a:lnTo>
                <a:lnTo>
                  <a:pt x="278660" y="386091"/>
                </a:lnTo>
                <a:lnTo>
                  <a:pt x="266620" y="370764"/>
                </a:lnTo>
                <a:lnTo>
                  <a:pt x="245141" y="339913"/>
                </a:lnTo>
                <a:close/>
                <a:moveTo>
                  <a:pt x="256111" y="295212"/>
                </a:moveTo>
                <a:lnTo>
                  <a:pt x="256653" y="295318"/>
                </a:lnTo>
                <a:lnTo>
                  <a:pt x="257268" y="296692"/>
                </a:lnTo>
                <a:close/>
                <a:moveTo>
                  <a:pt x="233163" y="341974"/>
                </a:moveTo>
                <a:lnTo>
                  <a:pt x="241517" y="352570"/>
                </a:lnTo>
                <a:lnTo>
                  <a:pt x="249477" y="369989"/>
                </a:lnTo>
                <a:lnTo>
                  <a:pt x="243864" y="364839"/>
                </a:lnTo>
                <a:close/>
                <a:moveTo>
                  <a:pt x="297848" y="206794"/>
                </a:moveTo>
                <a:lnTo>
                  <a:pt x="301562" y="212785"/>
                </a:lnTo>
                <a:lnTo>
                  <a:pt x="299615" y="211819"/>
                </a:lnTo>
                <a:close/>
                <a:moveTo>
                  <a:pt x="255500" y="292741"/>
                </a:moveTo>
                <a:lnTo>
                  <a:pt x="258042" y="295589"/>
                </a:lnTo>
                <a:lnTo>
                  <a:pt x="256653" y="295318"/>
                </a:lnTo>
                <a:close/>
                <a:moveTo>
                  <a:pt x="278481" y="241554"/>
                </a:moveTo>
                <a:lnTo>
                  <a:pt x="296485" y="263838"/>
                </a:lnTo>
                <a:lnTo>
                  <a:pt x="318659" y="293963"/>
                </a:lnTo>
                <a:lnTo>
                  <a:pt x="315044" y="291304"/>
                </a:lnTo>
                <a:lnTo>
                  <a:pt x="295181" y="266521"/>
                </a:lnTo>
                <a:lnTo>
                  <a:pt x="278878" y="243390"/>
                </a:lnTo>
                <a:close/>
                <a:moveTo>
                  <a:pt x="328047" y="135999"/>
                </a:moveTo>
                <a:lnTo>
                  <a:pt x="335324" y="143840"/>
                </a:lnTo>
                <a:lnTo>
                  <a:pt x="338643" y="151213"/>
                </a:lnTo>
                <a:close/>
                <a:moveTo>
                  <a:pt x="107454" y="594144"/>
                </a:moveTo>
                <a:lnTo>
                  <a:pt x="137588" y="625881"/>
                </a:lnTo>
                <a:lnTo>
                  <a:pt x="139665" y="630406"/>
                </a:lnTo>
                <a:close/>
                <a:moveTo>
                  <a:pt x="201937" y="394817"/>
                </a:moveTo>
                <a:lnTo>
                  <a:pt x="209269" y="401591"/>
                </a:lnTo>
                <a:lnTo>
                  <a:pt x="222507" y="416752"/>
                </a:lnTo>
                <a:lnTo>
                  <a:pt x="232726" y="429185"/>
                </a:lnTo>
                <a:cubicBezTo>
                  <a:pt x="245728" y="443370"/>
                  <a:pt x="258870" y="457457"/>
                  <a:pt x="270080" y="473023"/>
                </a:cubicBezTo>
                <a:cubicBezTo>
                  <a:pt x="286562" y="495910"/>
                  <a:pt x="298802" y="513612"/>
                  <a:pt x="307915" y="527371"/>
                </a:cubicBezTo>
                <a:lnTo>
                  <a:pt x="308396" y="528145"/>
                </a:lnTo>
                <a:lnTo>
                  <a:pt x="291610" y="518841"/>
                </a:lnTo>
                <a:lnTo>
                  <a:pt x="265960" y="481611"/>
                </a:lnTo>
                <a:lnTo>
                  <a:pt x="247384" y="460657"/>
                </a:lnTo>
                <a:lnTo>
                  <a:pt x="239848" y="447955"/>
                </a:lnTo>
                <a:lnTo>
                  <a:pt x="205466" y="400213"/>
                </a:lnTo>
                <a:close/>
                <a:moveTo>
                  <a:pt x="249638" y="293947"/>
                </a:moveTo>
                <a:lnTo>
                  <a:pt x="249865" y="293991"/>
                </a:lnTo>
                <a:lnTo>
                  <a:pt x="260508" y="307670"/>
                </a:lnTo>
                <a:lnTo>
                  <a:pt x="265599" y="315318"/>
                </a:lnTo>
                <a:lnTo>
                  <a:pt x="267331" y="319190"/>
                </a:lnTo>
                <a:lnTo>
                  <a:pt x="262295" y="313238"/>
                </a:lnTo>
                <a:cubicBezTo>
                  <a:pt x="255067" y="304243"/>
                  <a:pt x="254758" y="302613"/>
                  <a:pt x="252413" y="298314"/>
                </a:cubicBezTo>
                <a:close/>
                <a:moveTo>
                  <a:pt x="195981" y="405311"/>
                </a:moveTo>
                <a:lnTo>
                  <a:pt x="196523" y="405833"/>
                </a:lnTo>
                <a:lnTo>
                  <a:pt x="206475" y="418601"/>
                </a:lnTo>
                <a:cubicBezTo>
                  <a:pt x="232888" y="452479"/>
                  <a:pt x="236532" y="457290"/>
                  <a:pt x="260929" y="490921"/>
                </a:cubicBezTo>
                <a:lnTo>
                  <a:pt x="261989" y="492382"/>
                </a:lnTo>
                <a:lnTo>
                  <a:pt x="268853" y="504381"/>
                </a:lnTo>
                <a:lnTo>
                  <a:pt x="266131" y="502636"/>
                </a:lnTo>
                <a:lnTo>
                  <a:pt x="266057" y="502539"/>
                </a:lnTo>
                <a:cubicBezTo>
                  <a:pt x="262313" y="496998"/>
                  <a:pt x="259339" y="490148"/>
                  <a:pt x="209617" y="422887"/>
                </a:cubicBezTo>
                <a:close/>
                <a:moveTo>
                  <a:pt x="298489" y="181906"/>
                </a:moveTo>
                <a:lnTo>
                  <a:pt x="307373" y="190412"/>
                </a:lnTo>
                <a:cubicBezTo>
                  <a:pt x="325500" y="207544"/>
                  <a:pt x="308758" y="190520"/>
                  <a:pt x="323789" y="213797"/>
                </a:cubicBezTo>
                <a:lnTo>
                  <a:pt x="334118" y="228929"/>
                </a:lnTo>
                <a:lnTo>
                  <a:pt x="332911" y="228331"/>
                </a:lnTo>
                <a:lnTo>
                  <a:pt x="303130" y="189771"/>
                </a:lnTo>
                <a:lnTo>
                  <a:pt x="299522" y="183494"/>
                </a:lnTo>
                <a:close/>
                <a:moveTo>
                  <a:pt x="102120" y="588140"/>
                </a:moveTo>
                <a:lnTo>
                  <a:pt x="107454" y="594144"/>
                </a:lnTo>
                <a:lnTo>
                  <a:pt x="103221" y="589686"/>
                </a:lnTo>
                <a:close/>
                <a:moveTo>
                  <a:pt x="295094" y="178655"/>
                </a:moveTo>
                <a:lnTo>
                  <a:pt x="297301" y="180080"/>
                </a:lnTo>
                <a:lnTo>
                  <a:pt x="298489" y="181906"/>
                </a:lnTo>
                <a:close/>
                <a:moveTo>
                  <a:pt x="281850" y="203010"/>
                </a:moveTo>
                <a:lnTo>
                  <a:pt x="299615" y="211819"/>
                </a:lnTo>
                <a:lnTo>
                  <a:pt x="308300" y="236523"/>
                </a:lnTo>
                <a:lnTo>
                  <a:pt x="303915" y="231216"/>
                </a:lnTo>
                <a:close/>
                <a:moveTo>
                  <a:pt x="175887" y="419847"/>
                </a:moveTo>
                <a:lnTo>
                  <a:pt x="180976" y="426199"/>
                </a:lnTo>
                <a:cubicBezTo>
                  <a:pt x="193762" y="440547"/>
                  <a:pt x="206878" y="454652"/>
                  <a:pt x="218900" y="469598"/>
                </a:cubicBezTo>
                <a:lnTo>
                  <a:pt x="223171" y="475103"/>
                </a:lnTo>
                <a:lnTo>
                  <a:pt x="212391" y="468195"/>
                </a:lnTo>
                <a:lnTo>
                  <a:pt x="183134" y="431491"/>
                </a:lnTo>
                <a:close/>
                <a:moveTo>
                  <a:pt x="280137" y="200820"/>
                </a:moveTo>
                <a:lnTo>
                  <a:pt x="281850" y="203010"/>
                </a:lnTo>
                <a:lnTo>
                  <a:pt x="281302" y="202738"/>
                </a:lnTo>
                <a:close/>
                <a:moveTo>
                  <a:pt x="223910" y="316394"/>
                </a:moveTo>
                <a:lnTo>
                  <a:pt x="266620" y="370764"/>
                </a:lnTo>
                <a:lnTo>
                  <a:pt x="270633" y="376528"/>
                </a:lnTo>
                <a:lnTo>
                  <a:pt x="278660" y="386091"/>
                </a:lnTo>
                <a:lnTo>
                  <a:pt x="288599" y="398744"/>
                </a:lnTo>
                <a:lnTo>
                  <a:pt x="290035" y="409146"/>
                </a:lnTo>
                <a:lnTo>
                  <a:pt x="271333" y="390752"/>
                </a:lnTo>
                <a:lnTo>
                  <a:pt x="262513" y="379197"/>
                </a:lnTo>
                <a:lnTo>
                  <a:pt x="241517" y="352570"/>
                </a:lnTo>
                <a:lnTo>
                  <a:pt x="235303" y="338969"/>
                </a:lnTo>
                <a:close/>
                <a:moveTo>
                  <a:pt x="325312" y="98455"/>
                </a:moveTo>
                <a:lnTo>
                  <a:pt x="329709" y="101039"/>
                </a:lnTo>
                <a:lnTo>
                  <a:pt x="342055" y="108909"/>
                </a:lnTo>
                <a:lnTo>
                  <a:pt x="384397" y="168676"/>
                </a:lnTo>
                <a:lnTo>
                  <a:pt x="424116" y="230395"/>
                </a:lnTo>
                <a:lnTo>
                  <a:pt x="405495" y="205099"/>
                </a:lnTo>
                <a:cubicBezTo>
                  <a:pt x="396852" y="193348"/>
                  <a:pt x="387074" y="180021"/>
                  <a:pt x="375809" y="164556"/>
                </a:cubicBezTo>
                <a:lnTo>
                  <a:pt x="341738" y="122351"/>
                </a:lnTo>
                <a:lnTo>
                  <a:pt x="339472" y="118508"/>
                </a:lnTo>
                <a:cubicBezTo>
                  <a:pt x="336385" y="113550"/>
                  <a:pt x="333200" y="108811"/>
                  <a:pt x="329167" y="103345"/>
                </a:cubicBezTo>
                <a:close/>
                <a:moveTo>
                  <a:pt x="208226" y="337704"/>
                </a:moveTo>
                <a:lnTo>
                  <a:pt x="217670" y="345597"/>
                </a:lnTo>
                <a:lnTo>
                  <a:pt x="223797" y="352024"/>
                </a:lnTo>
                <a:cubicBezTo>
                  <a:pt x="227085" y="355522"/>
                  <a:pt x="229220" y="357853"/>
                  <a:pt x="229869" y="358652"/>
                </a:cubicBezTo>
                <a:lnTo>
                  <a:pt x="234010" y="363841"/>
                </a:lnTo>
                <a:close/>
                <a:moveTo>
                  <a:pt x="219847" y="311221"/>
                </a:moveTo>
                <a:lnTo>
                  <a:pt x="222796" y="314187"/>
                </a:lnTo>
                <a:lnTo>
                  <a:pt x="223910" y="316394"/>
                </a:lnTo>
                <a:close/>
                <a:moveTo>
                  <a:pt x="91911" y="577775"/>
                </a:moveTo>
                <a:lnTo>
                  <a:pt x="103221" y="589686"/>
                </a:lnTo>
                <a:lnTo>
                  <a:pt x="118976" y="611819"/>
                </a:lnTo>
                <a:lnTo>
                  <a:pt x="126516" y="622741"/>
                </a:lnTo>
                <a:lnTo>
                  <a:pt x="111328" y="604150"/>
                </a:lnTo>
                <a:close/>
                <a:moveTo>
                  <a:pt x="251133" y="245890"/>
                </a:moveTo>
                <a:lnTo>
                  <a:pt x="283778" y="268306"/>
                </a:lnTo>
                <a:lnTo>
                  <a:pt x="283999" y="268469"/>
                </a:lnTo>
                <a:lnTo>
                  <a:pt x="286440" y="280850"/>
                </a:lnTo>
                <a:lnTo>
                  <a:pt x="288077" y="290857"/>
                </a:lnTo>
                <a:lnTo>
                  <a:pt x="271444" y="272405"/>
                </a:lnTo>
                <a:lnTo>
                  <a:pt x="264347" y="264994"/>
                </a:lnTo>
                <a:close/>
                <a:moveTo>
                  <a:pt x="310146" y="116372"/>
                </a:moveTo>
                <a:lnTo>
                  <a:pt x="319815" y="127128"/>
                </a:lnTo>
                <a:lnTo>
                  <a:pt x="344761" y="165086"/>
                </a:lnTo>
                <a:lnTo>
                  <a:pt x="359329" y="198908"/>
                </a:lnTo>
                <a:lnTo>
                  <a:pt x="365493" y="210864"/>
                </a:lnTo>
                <a:lnTo>
                  <a:pt x="353161" y="197721"/>
                </a:lnTo>
                <a:cubicBezTo>
                  <a:pt x="347317" y="191295"/>
                  <a:pt x="340345" y="183455"/>
                  <a:pt x="332048" y="173950"/>
                </a:cubicBezTo>
                <a:lnTo>
                  <a:pt x="321232" y="161383"/>
                </a:lnTo>
                <a:lnTo>
                  <a:pt x="315695" y="135716"/>
                </a:lnTo>
                <a:close/>
                <a:moveTo>
                  <a:pt x="268528" y="196404"/>
                </a:moveTo>
                <a:lnTo>
                  <a:pt x="281302" y="202738"/>
                </a:lnTo>
                <a:lnTo>
                  <a:pt x="300258" y="233955"/>
                </a:lnTo>
                <a:lnTo>
                  <a:pt x="305047" y="247078"/>
                </a:lnTo>
                <a:lnTo>
                  <a:pt x="304726" y="246662"/>
                </a:lnTo>
                <a:cubicBezTo>
                  <a:pt x="298228" y="238789"/>
                  <a:pt x="289128" y="229065"/>
                  <a:pt x="278115" y="218024"/>
                </a:cubicBezTo>
                <a:lnTo>
                  <a:pt x="272142" y="212293"/>
                </a:lnTo>
                <a:close/>
                <a:moveTo>
                  <a:pt x="222366" y="288619"/>
                </a:moveTo>
                <a:lnTo>
                  <a:pt x="243774" y="292801"/>
                </a:lnTo>
                <a:lnTo>
                  <a:pt x="261501" y="315207"/>
                </a:lnTo>
                <a:lnTo>
                  <a:pt x="271328" y="328124"/>
                </a:lnTo>
                <a:lnTo>
                  <a:pt x="272853" y="331534"/>
                </a:lnTo>
                <a:lnTo>
                  <a:pt x="284077" y="359708"/>
                </a:lnTo>
                <a:lnTo>
                  <a:pt x="284129" y="360217"/>
                </a:lnTo>
                <a:lnTo>
                  <a:pt x="238402" y="313725"/>
                </a:lnTo>
                <a:lnTo>
                  <a:pt x="236582" y="310857"/>
                </a:lnTo>
                <a:close/>
                <a:moveTo>
                  <a:pt x="282449" y="162995"/>
                </a:moveTo>
                <a:lnTo>
                  <a:pt x="303130" y="189771"/>
                </a:lnTo>
                <a:lnTo>
                  <a:pt x="322253" y="223045"/>
                </a:lnTo>
                <a:lnTo>
                  <a:pt x="316548" y="220217"/>
                </a:lnTo>
                <a:lnTo>
                  <a:pt x="291293" y="188150"/>
                </a:lnTo>
                <a:close/>
                <a:moveTo>
                  <a:pt x="214075" y="304220"/>
                </a:moveTo>
                <a:lnTo>
                  <a:pt x="217017" y="307619"/>
                </a:lnTo>
                <a:lnTo>
                  <a:pt x="219847" y="311221"/>
                </a:lnTo>
                <a:lnTo>
                  <a:pt x="219031" y="310401"/>
                </a:lnTo>
                <a:lnTo>
                  <a:pt x="215628" y="307111"/>
                </a:lnTo>
                <a:close/>
                <a:moveTo>
                  <a:pt x="215519" y="299767"/>
                </a:moveTo>
                <a:lnTo>
                  <a:pt x="234440" y="322370"/>
                </a:lnTo>
                <a:lnTo>
                  <a:pt x="239998" y="331482"/>
                </a:lnTo>
                <a:lnTo>
                  <a:pt x="222796" y="314187"/>
                </a:lnTo>
                <a:close/>
                <a:moveTo>
                  <a:pt x="199881" y="331955"/>
                </a:moveTo>
                <a:lnTo>
                  <a:pt x="207886" y="337470"/>
                </a:lnTo>
                <a:lnTo>
                  <a:pt x="221282" y="354532"/>
                </a:lnTo>
                <a:lnTo>
                  <a:pt x="257455" y="393877"/>
                </a:lnTo>
                <a:lnTo>
                  <a:pt x="277650" y="437026"/>
                </a:lnTo>
                <a:lnTo>
                  <a:pt x="286405" y="458723"/>
                </a:lnTo>
                <a:lnTo>
                  <a:pt x="266171" y="432608"/>
                </a:lnTo>
                <a:lnTo>
                  <a:pt x="233604" y="390787"/>
                </a:lnTo>
                <a:lnTo>
                  <a:pt x="205580" y="342365"/>
                </a:lnTo>
                <a:close/>
                <a:moveTo>
                  <a:pt x="99721" y="539974"/>
                </a:moveTo>
                <a:lnTo>
                  <a:pt x="100210" y="540355"/>
                </a:lnTo>
                <a:lnTo>
                  <a:pt x="138009" y="567744"/>
                </a:lnTo>
                <a:lnTo>
                  <a:pt x="139914" y="570805"/>
                </a:lnTo>
                <a:lnTo>
                  <a:pt x="113813" y="556520"/>
                </a:lnTo>
                <a:lnTo>
                  <a:pt x="103128" y="548560"/>
                </a:lnTo>
                <a:close/>
                <a:moveTo>
                  <a:pt x="306761" y="104570"/>
                </a:moveTo>
                <a:lnTo>
                  <a:pt x="317982" y="121548"/>
                </a:lnTo>
                <a:lnTo>
                  <a:pt x="328047" y="135999"/>
                </a:lnTo>
                <a:lnTo>
                  <a:pt x="319815" y="127128"/>
                </a:lnTo>
                <a:lnTo>
                  <a:pt x="309370" y="113666"/>
                </a:lnTo>
                <a:close/>
                <a:moveTo>
                  <a:pt x="199835" y="327216"/>
                </a:moveTo>
                <a:lnTo>
                  <a:pt x="205129" y="332610"/>
                </a:lnTo>
                <a:lnTo>
                  <a:pt x="208226" y="337704"/>
                </a:lnTo>
                <a:lnTo>
                  <a:pt x="207886" y="337470"/>
                </a:lnTo>
                <a:close/>
                <a:moveTo>
                  <a:pt x="200568" y="325109"/>
                </a:moveTo>
                <a:lnTo>
                  <a:pt x="243864" y="364839"/>
                </a:lnTo>
                <a:lnTo>
                  <a:pt x="246654" y="370799"/>
                </a:lnTo>
                <a:lnTo>
                  <a:pt x="237027" y="361773"/>
                </a:lnTo>
                <a:lnTo>
                  <a:pt x="217670" y="345597"/>
                </a:lnTo>
                <a:lnTo>
                  <a:pt x="210811" y="338401"/>
                </a:lnTo>
                <a:lnTo>
                  <a:pt x="205129" y="332610"/>
                </a:lnTo>
                <a:close/>
                <a:moveTo>
                  <a:pt x="326172" y="59283"/>
                </a:moveTo>
                <a:lnTo>
                  <a:pt x="346171" y="85553"/>
                </a:lnTo>
                <a:lnTo>
                  <a:pt x="380138" y="133557"/>
                </a:lnTo>
                <a:lnTo>
                  <a:pt x="377636" y="131926"/>
                </a:lnTo>
                <a:close/>
                <a:moveTo>
                  <a:pt x="214083" y="288998"/>
                </a:moveTo>
                <a:lnTo>
                  <a:pt x="238402" y="313725"/>
                </a:lnTo>
                <a:lnTo>
                  <a:pt x="263873" y="353836"/>
                </a:lnTo>
                <a:lnTo>
                  <a:pt x="268427" y="361022"/>
                </a:lnTo>
                <a:lnTo>
                  <a:pt x="253163" y="344719"/>
                </a:lnTo>
                <a:lnTo>
                  <a:pt x="253066" y="344621"/>
                </a:lnTo>
                <a:lnTo>
                  <a:pt x="234440" y="322370"/>
                </a:lnTo>
                <a:close/>
                <a:moveTo>
                  <a:pt x="271853" y="164862"/>
                </a:moveTo>
                <a:lnTo>
                  <a:pt x="281522" y="175744"/>
                </a:lnTo>
                <a:lnTo>
                  <a:pt x="291293" y="188150"/>
                </a:lnTo>
                <a:lnTo>
                  <a:pt x="297848" y="206794"/>
                </a:lnTo>
                <a:close/>
                <a:moveTo>
                  <a:pt x="207374" y="299128"/>
                </a:moveTo>
                <a:lnTo>
                  <a:pt x="215628" y="307111"/>
                </a:lnTo>
                <a:lnTo>
                  <a:pt x="225054" y="324648"/>
                </a:lnTo>
                <a:lnTo>
                  <a:pt x="233163" y="341974"/>
                </a:lnTo>
                <a:lnTo>
                  <a:pt x="229522" y="337356"/>
                </a:lnTo>
                <a:close/>
                <a:moveTo>
                  <a:pt x="211650" y="286525"/>
                </a:moveTo>
                <a:lnTo>
                  <a:pt x="212756" y="286741"/>
                </a:lnTo>
                <a:lnTo>
                  <a:pt x="213373" y="287835"/>
                </a:lnTo>
                <a:lnTo>
                  <a:pt x="214083" y="288998"/>
                </a:lnTo>
                <a:close/>
                <a:moveTo>
                  <a:pt x="263821" y="175708"/>
                </a:moveTo>
                <a:lnTo>
                  <a:pt x="276971" y="195607"/>
                </a:lnTo>
                <a:lnTo>
                  <a:pt x="280137" y="200820"/>
                </a:lnTo>
                <a:lnTo>
                  <a:pt x="273125" y="191856"/>
                </a:lnTo>
                <a:lnTo>
                  <a:pt x="265580" y="183440"/>
                </a:lnTo>
                <a:close/>
                <a:moveTo>
                  <a:pt x="303761" y="85793"/>
                </a:moveTo>
                <a:lnTo>
                  <a:pt x="319863" y="95254"/>
                </a:lnTo>
                <a:lnTo>
                  <a:pt x="341738" y="122351"/>
                </a:lnTo>
                <a:lnTo>
                  <a:pt x="349187" y="134984"/>
                </a:lnTo>
                <a:cubicBezTo>
                  <a:pt x="356467" y="147667"/>
                  <a:pt x="366354" y="165009"/>
                  <a:pt x="384848" y="194576"/>
                </a:cubicBezTo>
                <a:lnTo>
                  <a:pt x="390311" y="203092"/>
                </a:lnTo>
                <a:lnTo>
                  <a:pt x="335324" y="143840"/>
                </a:lnTo>
                <a:lnTo>
                  <a:pt x="323935" y="118540"/>
                </a:lnTo>
                <a:close/>
                <a:moveTo>
                  <a:pt x="191657" y="316932"/>
                </a:moveTo>
                <a:lnTo>
                  <a:pt x="192032" y="317277"/>
                </a:lnTo>
                <a:lnTo>
                  <a:pt x="199835" y="327216"/>
                </a:lnTo>
                <a:lnTo>
                  <a:pt x="194070" y="321340"/>
                </a:lnTo>
                <a:close/>
                <a:moveTo>
                  <a:pt x="339812" y="7037"/>
                </a:moveTo>
                <a:lnTo>
                  <a:pt x="344777" y="5773"/>
                </a:lnTo>
                <a:lnTo>
                  <a:pt x="369534" y="3706"/>
                </a:lnTo>
                <a:lnTo>
                  <a:pt x="383457" y="22972"/>
                </a:lnTo>
                <a:cubicBezTo>
                  <a:pt x="390408" y="32063"/>
                  <a:pt x="398476" y="42072"/>
                  <a:pt x="408074" y="53262"/>
                </a:cubicBezTo>
                <a:lnTo>
                  <a:pt x="456105" y="101680"/>
                </a:lnTo>
                <a:lnTo>
                  <a:pt x="504287" y="218001"/>
                </a:lnTo>
                <a:lnTo>
                  <a:pt x="462966" y="168591"/>
                </a:lnTo>
                <a:cubicBezTo>
                  <a:pt x="446511" y="149448"/>
                  <a:pt x="429749" y="129844"/>
                  <a:pt x="413238" y="108562"/>
                </a:cubicBezTo>
                <a:cubicBezTo>
                  <a:pt x="393377" y="82962"/>
                  <a:pt x="379690" y="63439"/>
                  <a:pt x="368559" y="47282"/>
                </a:cubicBezTo>
                <a:close/>
                <a:moveTo>
                  <a:pt x="185776" y="322830"/>
                </a:moveTo>
                <a:lnTo>
                  <a:pt x="194207" y="328284"/>
                </a:lnTo>
                <a:lnTo>
                  <a:pt x="221877" y="375736"/>
                </a:lnTo>
                <a:lnTo>
                  <a:pt x="195289" y="341717"/>
                </a:lnTo>
                <a:close/>
                <a:moveTo>
                  <a:pt x="299298" y="78549"/>
                </a:moveTo>
                <a:lnTo>
                  <a:pt x="303761" y="85793"/>
                </a:lnTo>
                <a:lnTo>
                  <a:pt x="300892" y="84108"/>
                </a:lnTo>
                <a:close/>
                <a:moveTo>
                  <a:pt x="184429" y="311514"/>
                </a:moveTo>
                <a:lnTo>
                  <a:pt x="194070" y="321340"/>
                </a:lnTo>
                <a:lnTo>
                  <a:pt x="199881" y="331955"/>
                </a:lnTo>
                <a:lnTo>
                  <a:pt x="199851" y="331935"/>
                </a:lnTo>
                <a:lnTo>
                  <a:pt x="194207" y="328284"/>
                </a:lnTo>
                <a:close/>
                <a:moveTo>
                  <a:pt x="70479" y="544113"/>
                </a:moveTo>
                <a:lnTo>
                  <a:pt x="72302" y="546584"/>
                </a:lnTo>
                <a:cubicBezTo>
                  <a:pt x="78145" y="554637"/>
                  <a:pt x="84848" y="563936"/>
                  <a:pt x="92572" y="574726"/>
                </a:cubicBezTo>
                <a:lnTo>
                  <a:pt x="102120" y="588140"/>
                </a:lnTo>
                <a:lnTo>
                  <a:pt x="87732" y="571942"/>
                </a:lnTo>
                <a:lnTo>
                  <a:pt x="85317" y="568818"/>
                </a:lnTo>
                <a:lnTo>
                  <a:pt x="79809" y="561336"/>
                </a:lnTo>
                <a:close/>
                <a:moveTo>
                  <a:pt x="195101" y="275180"/>
                </a:moveTo>
                <a:lnTo>
                  <a:pt x="204409" y="286496"/>
                </a:lnTo>
                <a:lnTo>
                  <a:pt x="204799" y="286961"/>
                </a:lnTo>
                <a:lnTo>
                  <a:pt x="214075" y="304220"/>
                </a:lnTo>
                <a:lnTo>
                  <a:pt x="202732" y="291116"/>
                </a:lnTo>
                <a:lnTo>
                  <a:pt x="202624" y="290930"/>
                </a:lnTo>
                <a:close/>
                <a:moveTo>
                  <a:pt x="134555" y="400746"/>
                </a:moveTo>
                <a:lnTo>
                  <a:pt x="156641" y="420676"/>
                </a:lnTo>
                <a:lnTo>
                  <a:pt x="169141" y="436370"/>
                </a:lnTo>
                <a:lnTo>
                  <a:pt x="186606" y="463923"/>
                </a:lnTo>
                <a:lnTo>
                  <a:pt x="160514" y="443331"/>
                </a:lnTo>
                <a:lnTo>
                  <a:pt x="158785" y="440758"/>
                </a:lnTo>
                <a:close/>
                <a:moveTo>
                  <a:pt x="288581" y="77063"/>
                </a:moveTo>
                <a:lnTo>
                  <a:pt x="292270" y="79042"/>
                </a:lnTo>
                <a:lnTo>
                  <a:pt x="300892" y="84108"/>
                </a:lnTo>
                <a:lnTo>
                  <a:pt x="306761" y="104570"/>
                </a:lnTo>
                <a:close/>
                <a:moveTo>
                  <a:pt x="236911" y="180725"/>
                </a:moveTo>
                <a:lnTo>
                  <a:pt x="241731" y="183115"/>
                </a:lnTo>
                <a:lnTo>
                  <a:pt x="272142" y="212293"/>
                </a:lnTo>
                <a:lnTo>
                  <a:pt x="272485" y="213800"/>
                </a:lnTo>
                <a:lnTo>
                  <a:pt x="278481" y="241554"/>
                </a:lnTo>
                <a:lnTo>
                  <a:pt x="271450" y="232851"/>
                </a:lnTo>
                <a:lnTo>
                  <a:pt x="246614" y="197614"/>
                </a:lnTo>
                <a:close/>
                <a:moveTo>
                  <a:pt x="294150" y="60600"/>
                </a:moveTo>
                <a:lnTo>
                  <a:pt x="313773" y="83821"/>
                </a:lnTo>
                <a:lnTo>
                  <a:pt x="325312" y="98455"/>
                </a:lnTo>
                <a:lnTo>
                  <a:pt x="319863" y="95254"/>
                </a:lnTo>
                <a:lnTo>
                  <a:pt x="304563" y="76301"/>
                </a:lnTo>
                <a:lnTo>
                  <a:pt x="296315" y="68148"/>
                </a:lnTo>
                <a:close/>
                <a:moveTo>
                  <a:pt x="233312" y="185648"/>
                </a:moveTo>
                <a:lnTo>
                  <a:pt x="271450" y="232851"/>
                </a:lnTo>
                <a:lnTo>
                  <a:pt x="278878" y="243390"/>
                </a:lnTo>
                <a:lnTo>
                  <a:pt x="280895" y="252728"/>
                </a:lnTo>
                <a:lnTo>
                  <a:pt x="281544" y="256018"/>
                </a:lnTo>
                <a:lnTo>
                  <a:pt x="266254" y="238770"/>
                </a:lnTo>
                <a:lnTo>
                  <a:pt x="239802" y="216740"/>
                </a:lnTo>
                <a:lnTo>
                  <a:pt x="244611" y="217822"/>
                </a:lnTo>
                <a:cubicBezTo>
                  <a:pt x="241294" y="208390"/>
                  <a:pt x="238639" y="200675"/>
                  <a:pt x="236381" y="194188"/>
                </a:cubicBezTo>
                <a:close/>
                <a:moveTo>
                  <a:pt x="176491" y="303425"/>
                </a:moveTo>
                <a:lnTo>
                  <a:pt x="182169" y="308225"/>
                </a:lnTo>
                <a:lnTo>
                  <a:pt x="182905" y="308901"/>
                </a:lnTo>
                <a:lnTo>
                  <a:pt x="184429" y="311514"/>
                </a:lnTo>
                <a:close/>
                <a:moveTo>
                  <a:pt x="153758" y="350309"/>
                </a:moveTo>
                <a:lnTo>
                  <a:pt x="200873" y="393834"/>
                </a:lnTo>
                <a:lnTo>
                  <a:pt x="205466" y="400213"/>
                </a:lnTo>
                <a:lnTo>
                  <a:pt x="235698" y="446428"/>
                </a:lnTo>
                <a:lnTo>
                  <a:pt x="237386" y="449379"/>
                </a:lnTo>
                <a:lnTo>
                  <a:pt x="212022" y="420766"/>
                </a:lnTo>
                <a:lnTo>
                  <a:pt x="196523" y="405833"/>
                </a:lnTo>
                <a:lnTo>
                  <a:pt x="181716" y="386838"/>
                </a:lnTo>
                <a:lnTo>
                  <a:pt x="157207" y="355303"/>
                </a:lnTo>
                <a:close/>
                <a:moveTo>
                  <a:pt x="215724" y="220366"/>
                </a:moveTo>
                <a:lnTo>
                  <a:pt x="232323" y="232974"/>
                </a:lnTo>
                <a:lnTo>
                  <a:pt x="235474" y="235138"/>
                </a:lnTo>
                <a:lnTo>
                  <a:pt x="246045" y="245883"/>
                </a:lnTo>
                <a:lnTo>
                  <a:pt x="264347" y="264994"/>
                </a:lnTo>
                <a:lnTo>
                  <a:pt x="270152" y="273387"/>
                </a:lnTo>
                <a:lnTo>
                  <a:pt x="289613" y="300683"/>
                </a:lnTo>
                <a:lnTo>
                  <a:pt x="289666" y="301768"/>
                </a:lnTo>
                <a:lnTo>
                  <a:pt x="262305" y="296422"/>
                </a:lnTo>
                <a:lnTo>
                  <a:pt x="254242" y="285829"/>
                </a:lnTo>
                <a:close/>
                <a:moveTo>
                  <a:pt x="206910" y="238302"/>
                </a:moveTo>
                <a:lnTo>
                  <a:pt x="244890" y="280853"/>
                </a:lnTo>
                <a:lnTo>
                  <a:pt x="256111" y="295212"/>
                </a:lnTo>
                <a:lnTo>
                  <a:pt x="249865" y="293991"/>
                </a:lnTo>
                <a:lnTo>
                  <a:pt x="248784" y="292602"/>
                </a:lnTo>
                <a:lnTo>
                  <a:pt x="246249" y="288612"/>
                </a:lnTo>
                <a:cubicBezTo>
                  <a:pt x="242940" y="283875"/>
                  <a:pt x="238002" y="277217"/>
                  <a:pt x="230317" y="267384"/>
                </a:cubicBezTo>
                <a:close/>
                <a:moveTo>
                  <a:pt x="175486" y="302400"/>
                </a:moveTo>
                <a:lnTo>
                  <a:pt x="176491" y="303425"/>
                </a:lnTo>
                <a:lnTo>
                  <a:pt x="175639" y="302704"/>
                </a:lnTo>
                <a:close/>
                <a:moveTo>
                  <a:pt x="252936" y="136062"/>
                </a:moveTo>
                <a:lnTo>
                  <a:pt x="264863" y="153587"/>
                </a:lnTo>
                <a:lnTo>
                  <a:pt x="271853" y="164862"/>
                </a:lnTo>
                <a:lnTo>
                  <a:pt x="256321" y="147383"/>
                </a:lnTo>
                <a:close/>
                <a:moveTo>
                  <a:pt x="175540" y="296270"/>
                </a:moveTo>
                <a:lnTo>
                  <a:pt x="191415" y="316491"/>
                </a:lnTo>
                <a:lnTo>
                  <a:pt x="191657" y="316932"/>
                </a:lnTo>
                <a:lnTo>
                  <a:pt x="182905" y="308901"/>
                </a:lnTo>
                <a:close/>
                <a:moveTo>
                  <a:pt x="287558" y="59492"/>
                </a:moveTo>
                <a:lnTo>
                  <a:pt x="296315" y="68148"/>
                </a:lnTo>
                <a:lnTo>
                  <a:pt x="299298" y="78549"/>
                </a:lnTo>
                <a:close/>
                <a:moveTo>
                  <a:pt x="156759" y="329254"/>
                </a:moveTo>
                <a:lnTo>
                  <a:pt x="175493" y="354394"/>
                </a:lnTo>
                <a:lnTo>
                  <a:pt x="201937" y="394817"/>
                </a:lnTo>
                <a:lnTo>
                  <a:pt x="200873" y="393834"/>
                </a:lnTo>
                <a:lnTo>
                  <a:pt x="170102" y="351108"/>
                </a:lnTo>
                <a:close/>
                <a:moveTo>
                  <a:pt x="218971" y="199393"/>
                </a:moveTo>
                <a:lnTo>
                  <a:pt x="239802" y="216740"/>
                </a:lnTo>
                <a:lnTo>
                  <a:pt x="229343" y="214388"/>
                </a:lnTo>
                <a:close/>
                <a:moveTo>
                  <a:pt x="195880" y="240624"/>
                </a:moveTo>
                <a:lnTo>
                  <a:pt x="224010" y="260761"/>
                </a:lnTo>
                <a:lnTo>
                  <a:pt x="248784" y="292602"/>
                </a:lnTo>
                <a:lnTo>
                  <a:pt x="249638" y="293947"/>
                </a:lnTo>
                <a:lnTo>
                  <a:pt x="243774" y="292801"/>
                </a:lnTo>
                <a:lnTo>
                  <a:pt x="228478" y="273469"/>
                </a:lnTo>
                <a:close/>
                <a:moveTo>
                  <a:pt x="115675" y="404047"/>
                </a:moveTo>
                <a:lnTo>
                  <a:pt x="134615" y="422891"/>
                </a:lnTo>
                <a:lnTo>
                  <a:pt x="160514" y="443331"/>
                </a:lnTo>
                <a:lnTo>
                  <a:pt x="199386" y="501189"/>
                </a:lnTo>
                <a:cubicBezTo>
                  <a:pt x="213173" y="521174"/>
                  <a:pt x="226540" y="541393"/>
                  <a:pt x="237467" y="563021"/>
                </a:cubicBezTo>
                <a:lnTo>
                  <a:pt x="262329" y="612235"/>
                </a:lnTo>
                <a:lnTo>
                  <a:pt x="133022" y="428398"/>
                </a:lnTo>
                <a:close/>
                <a:moveTo>
                  <a:pt x="208321" y="208625"/>
                </a:moveTo>
                <a:lnTo>
                  <a:pt x="216078" y="211404"/>
                </a:lnTo>
                <a:lnTo>
                  <a:pt x="229343" y="214388"/>
                </a:lnTo>
                <a:lnTo>
                  <a:pt x="251133" y="245890"/>
                </a:lnTo>
                <a:lnTo>
                  <a:pt x="235474" y="235138"/>
                </a:lnTo>
                <a:lnTo>
                  <a:pt x="214727" y="214050"/>
                </a:lnTo>
                <a:lnTo>
                  <a:pt x="208634" y="209110"/>
                </a:lnTo>
                <a:close/>
                <a:moveTo>
                  <a:pt x="224270" y="174457"/>
                </a:moveTo>
                <a:lnTo>
                  <a:pt x="230305" y="177449"/>
                </a:lnTo>
                <a:lnTo>
                  <a:pt x="230535" y="177919"/>
                </a:lnTo>
                <a:lnTo>
                  <a:pt x="233312" y="185648"/>
                </a:lnTo>
                <a:close/>
                <a:moveTo>
                  <a:pt x="226084" y="168816"/>
                </a:moveTo>
                <a:lnTo>
                  <a:pt x="234417" y="176385"/>
                </a:lnTo>
                <a:lnTo>
                  <a:pt x="236911" y="180725"/>
                </a:lnTo>
                <a:lnTo>
                  <a:pt x="230305" y="177449"/>
                </a:lnTo>
                <a:close/>
                <a:moveTo>
                  <a:pt x="56885" y="519021"/>
                </a:moveTo>
                <a:lnTo>
                  <a:pt x="57818" y="519092"/>
                </a:lnTo>
                <a:cubicBezTo>
                  <a:pt x="68337" y="523011"/>
                  <a:pt x="77593" y="529366"/>
                  <a:pt x="86591" y="536242"/>
                </a:cubicBezTo>
                <a:lnTo>
                  <a:pt x="103128" y="548560"/>
                </a:lnTo>
                <a:lnTo>
                  <a:pt x="109693" y="565108"/>
                </a:lnTo>
                <a:lnTo>
                  <a:pt x="135003" y="620250"/>
                </a:lnTo>
                <a:lnTo>
                  <a:pt x="116952" y="595336"/>
                </a:lnTo>
                <a:lnTo>
                  <a:pt x="59171" y="523240"/>
                </a:lnTo>
                <a:close/>
                <a:moveTo>
                  <a:pt x="292994" y="18956"/>
                </a:moveTo>
                <a:lnTo>
                  <a:pt x="294833" y="18488"/>
                </a:lnTo>
                <a:lnTo>
                  <a:pt x="322891" y="54653"/>
                </a:lnTo>
                <a:lnTo>
                  <a:pt x="326172" y="59283"/>
                </a:lnTo>
                <a:lnTo>
                  <a:pt x="309836" y="37825"/>
                </a:lnTo>
                <a:close/>
                <a:moveTo>
                  <a:pt x="51676" y="518624"/>
                </a:moveTo>
                <a:lnTo>
                  <a:pt x="55718" y="518932"/>
                </a:lnTo>
                <a:lnTo>
                  <a:pt x="59171" y="523240"/>
                </a:lnTo>
                <a:lnTo>
                  <a:pt x="70479" y="544113"/>
                </a:lnTo>
                <a:close/>
                <a:moveTo>
                  <a:pt x="235262" y="122970"/>
                </a:moveTo>
                <a:lnTo>
                  <a:pt x="243220" y="132639"/>
                </a:lnTo>
                <a:lnTo>
                  <a:pt x="256321" y="147383"/>
                </a:lnTo>
                <a:lnTo>
                  <a:pt x="260743" y="162175"/>
                </a:lnTo>
                <a:lnTo>
                  <a:pt x="263821" y="175708"/>
                </a:lnTo>
                <a:lnTo>
                  <a:pt x="252155" y="158055"/>
                </a:lnTo>
                <a:close/>
                <a:moveTo>
                  <a:pt x="283566" y="21357"/>
                </a:moveTo>
                <a:lnTo>
                  <a:pt x="289894" y="19746"/>
                </a:lnTo>
                <a:lnTo>
                  <a:pt x="305716" y="46413"/>
                </a:lnTo>
                <a:cubicBezTo>
                  <a:pt x="325339" y="74424"/>
                  <a:pt x="338120" y="91823"/>
                  <a:pt x="347481" y="103748"/>
                </a:cubicBezTo>
                <a:lnTo>
                  <a:pt x="364502" y="123365"/>
                </a:lnTo>
                <a:lnTo>
                  <a:pt x="354366" y="116758"/>
                </a:lnTo>
                <a:lnTo>
                  <a:pt x="342055" y="108909"/>
                </a:lnTo>
                <a:lnTo>
                  <a:pt x="284843" y="28154"/>
                </a:lnTo>
                <a:lnTo>
                  <a:pt x="284072" y="25465"/>
                </a:lnTo>
                <a:close/>
                <a:moveTo>
                  <a:pt x="195808" y="204142"/>
                </a:moveTo>
                <a:lnTo>
                  <a:pt x="207809" y="208441"/>
                </a:lnTo>
                <a:lnTo>
                  <a:pt x="208634" y="209110"/>
                </a:lnTo>
                <a:lnTo>
                  <a:pt x="214004" y="217443"/>
                </a:lnTo>
                <a:lnTo>
                  <a:pt x="215724" y="220366"/>
                </a:lnTo>
                <a:lnTo>
                  <a:pt x="197975" y="206884"/>
                </a:lnTo>
                <a:close/>
                <a:moveTo>
                  <a:pt x="263194" y="63522"/>
                </a:moveTo>
                <a:lnTo>
                  <a:pt x="271707" y="68010"/>
                </a:lnTo>
                <a:lnTo>
                  <a:pt x="275547" y="70070"/>
                </a:lnTo>
                <a:lnTo>
                  <a:pt x="309370" y="113666"/>
                </a:lnTo>
                <a:lnTo>
                  <a:pt x="310146" y="116372"/>
                </a:lnTo>
                <a:lnTo>
                  <a:pt x="293781" y="98164"/>
                </a:lnTo>
                <a:cubicBezTo>
                  <a:pt x="268121" y="69167"/>
                  <a:pt x="274795" y="74714"/>
                  <a:pt x="267341" y="67482"/>
                </a:cubicBezTo>
                <a:close/>
                <a:moveTo>
                  <a:pt x="126634" y="342563"/>
                </a:moveTo>
                <a:lnTo>
                  <a:pt x="136099" y="355923"/>
                </a:lnTo>
                <a:lnTo>
                  <a:pt x="175887" y="419847"/>
                </a:lnTo>
                <a:lnTo>
                  <a:pt x="145034" y="381339"/>
                </a:lnTo>
                <a:cubicBezTo>
                  <a:pt x="138118" y="371048"/>
                  <a:pt x="133428" y="359535"/>
                  <a:pt x="128946" y="347894"/>
                </a:cubicBezTo>
                <a:close/>
                <a:moveTo>
                  <a:pt x="180542" y="229644"/>
                </a:moveTo>
                <a:lnTo>
                  <a:pt x="186966" y="234243"/>
                </a:lnTo>
                <a:lnTo>
                  <a:pt x="214889" y="276920"/>
                </a:lnTo>
                <a:lnTo>
                  <a:pt x="222366" y="288619"/>
                </a:lnTo>
                <a:lnTo>
                  <a:pt x="212756" y="286741"/>
                </a:lnTo>
                <a:close/>
                <a:moveTo>
                  <a:pt x="252951" y="75690"/>
                </a:moveTo>
                <a:lnTo>
                  <a:pt x="259352" y="76992"/>
                </a:lnTo>
                <a:cubicBezTo>
                  <a:pt x="280297" y="91708"/>
                  <a:pt x="286394" y="120693"/>
                  <a:pt x="302987" y="140184"/>
                </a:cubicBezTo>
                <a:lnTo>
                  <a:pt x="321232" y="161383"/>
                </a:lnTo>
                <a:lnTo>
                  <a:pt x="323678" y="172718"/>
                </a:lnTo>
                <a:lnTo>
                  <a:pt x="263820" y="89700"/>
                </a:lnTo>
                <a:close/>
                <a:moveTo>
                  <a:pt x="180793" y="225422"/>
                </a:moveTo>
                <a:lnTo>
                  <a:pt x="195880" y="240624"/>
                </a:lnTo>
                <a:lnTo>
                  <a:pt x="186966" y="234243"/>
                </a:lnTo>
                <a:lnTo>
                  <a:pt x="185251" y="231622"/>
                </a:lnTo>
                <a:close/>
                <a:moveTo>
                  <a:pt x="240883" y="95744"/>
                </a:moveTo>
                <a:lnTo>
                  <a:pt x="246992" y="102756"/>
                </a:lnTo>
                <a:lnTo>
                  <a:pt x="278057" y="150503"/>
                </a:lnTo>
                <a:lnTo>
                  <a:pt x="282449" y="162995"/>
                </a:lnTo>
                <a:lnTo>
                  <a:pt x="263042" y="137867"/>
                </a:lnTo>
                <a:lnTo>
                  <a:pt x="248407" y="120910"/>
                </a:lnTo>
                <a:close/>
                <a:moveTo>
                  <a:pt x="78117" y="433544"/>
                </a:moveTo>
                <a:lnTo>
                  <a:pt x="112422" y="471337"/>
                </a:lnTo>
                <a:lnTo>
                  <a:pt x="164459" y="544211"/>
                </a:lnTo>
                <a:lnTo>
                  <a:pt x="144868" y="530531"/>
                </a:lnTo>
                <a:cubicBezTo>
                  <a:pt x="131199" y="518831"/>
                  <a:pt x="118046" y="503743"/>
                  <a:pt x="102628" y="478545"/>
                </a:cubicBezTo>
                <a:close/>
                <a:moveTo>
                  <a:pt x="34828" y="517709"/>
                </a:moveTo>
                <a:lnTo>
                  <a:pt x="36856" y="517494"/>
                </a:lnTo>
                <a:lnTo>
                  <a:pt x="46498" y="518229"/>
                </a:lnTo>
                <a:lnTo>
                  <a:pt x="48483" y="521157"/>
                </a:lnTo>
                <a:lnTo>
                  <a:pt x="85317" y="568818"/>
                </a:lnTo>
                <a:lnTo>
                  <a:pt x="91911" y="577775"/>
                </a:lnTo>
                <a:lnTo>
                  <a:pt x="36522" y="519440"/>
                </a:lnTo>
                <a:close/>
                <a:moveTo>
                  <a:pt x="21054" y="545578"/>
                </a:moveTo>
                <a:lnTo>
                  <a:pt x="36893" y="568043"/>
                </a:lnTo>
                <a:lnTo>
                  <a:pt x="55089" y="612863"/>
                </a:lnTo>
                <a:lnTo>
                  <a:pt x="75941" y="654349"/>
                </a:lnTo>
                <a:lnTo>
                  <a:pt x="74898" y="652932"/>
                </a:lnTo>
                <a:lnTo>
                  <a:pt x="53728" y="619988"/>
                </a:lnTo>
                <a:lnTo>
                  <a:pt x="30302" y="574216"/>
                </a:lnTo>
                <a:close/>
                <a:moveTo>
                  <a:pt x="267788" y="27401"/>
                </a:moveTo>
                <a:lnTo>
                  <a:pt x="278850" y="22557"/>
                </a:lnTo>
                <a:lnTo>
                  <a:pt x="280568" y="22120"/>
                </a:lnTo>
                <a:lnTo>
                  <a:pt x="284843" y="28154"/>
                </a:lnTo>
                <a:lnTo>
                  <a:pt x="294150" y="60600"/>
                </a:lnTo>
                <a:lnTo>
                  <a:pt x="288791" y="54259"/>
                </a:lnTo>
                <a:lnTo>
                  <a:pt x="273213" y="36208"/>
                </a:lnTo>
                <a:close/>
                <a:moveTo>
                  <a:pt x="120077" y="333308"/>
                </a:moveTo>
                <a:lnTo>
                  <a:pt x="124337" y="337268"/>
                </a:lnTo>
                <a:lnTo>
                  <a:pt x="126634" y="342563"/>
                </a:lnTo>
                <a:close/>
                <a:moveTo>
                  <a:pt x="247034" y="68064"/>
                </a:moveTo>
                <a:lnTo>
                  <a:pt x="252951" y="75690"/>
                </a:lnTo>
                <a:lnTo>
                  <a:pt x="248230" y="74730"/>
                </a:lnTo>
                <a:lnTo>
                  <a:pt x="247475" y="72644"/>
                </a:lnTo>
                <a:close/>
                <a:moveTo>
                  <a:pt x="174197" y="218777"/>
                </a:moveTo>
                <a:lnTo>
                  <a:pt x="174691" y="219275"/>
                </a:lnTo>
                <a:lnTo>
                  <a:pt x="180542" y="229644"/>
                </a:lnTo>
                <a:lnTo>
                  <a:pt x="179299" y="228755"/>
                </a:lnTo>
                <a:close/>
                <a:moveTo>
                  <a:pt x="170800" y="222670"/>
                </a:moveTo>
                <a:lnTo>
                  <a:pt x="179299" y="228755"/>
                </a:lnTo>
                <a:lnTo>
                  <a:pt x="208637" y="286130"/>
                </a:lnTo>
                <a:lnTo>
                  <a:pt x="215519" y="299767"/>
                </a:lnTo>
                <a:lnTo>
                  <a:pt x="204799" y="286961"/>
                </a:lnTo>
                <a:lnTo>
                  <a:pt x="197318" y="273042"/>
                </a:lnTo>
                <a:cubicBezTo>
                  <a:pt x="189468" y="258372"/>
                  <a:pt x="182948" y="246122"/>
                  <a:pt x="177566" y="235959"/>
                </a:cubicBezTo>
                <a:lnTo>
                  <a:pt x="171665" y="224751"/>
                </a:lnTo>
                <a:close/>
                <a:moveTo>
                  <a:pt x="152516" y="259508"/>
                </a:moveTo>
                <a:lnTo>
                  <a:pt x="173227" y="292304"/>
                </a:lnTo>
                <a:lnTo>
                  <a:pt x="175540" y="296270"/>
                </a:lnTo>
                <a:lnTo>
                  <a:pt x="165208" y="283111"/>
                </a:lnTo>
                <a:close/>
                <a:moveTo>
                  <a:pt x="228899" y="98307"/>
                </a:moveTo>
                <a:lnTo>
                  <a:pt x="248407" y="120910"/>
                </a:lnTo>
                <a:lnTo>
                  <a:pt x="252936" y="136062"/>
                </a:lnTo>
                <a:lnTo>
                  <a:pt x="239513" y="116337"/>
                </a:lnTo>
                <a:close/>
                <a:moveTo>
                  <a:pt x="258990" y="31253"/>
                </a:moveTo>
                <a:lnTo>
                  <a:pt x="266210" y="28092"/>
                </a:lnTo>
                <a:lnTo>
                  <a:pt x="273213" y="36208"/>
                </a:lnTo>
                <a:lnTo>
                  <a:pt x="287558" y="59492"/>
                </a:lnTo>
                <a:close/>
                <a:moveTo>
                  <a:pt x="238662" y="72784"/>
                </a:moveTo>
                <a:lnTo>
                  <a:pt x="248230" y="74730"/>
                </a:lnTo>
                <a:lnTo>
                  <a:pt x="252698" y="87086"/>
                </a:lnTo>
                <a:cubicBezTo>
                  <a:pt x="255349" y="93329"/>
                  <a:pt x="259042" y="101151"/>
                  <a:pt x="264168" y="110996"/>
                </a:cubicBezTo>
                <a:cubicBezTo>
                  <a:pt x="270724" y="123590"/>
                  <a:pt x="282461" y="132799"/>
                  <a:pt x="290279" y="144652"/>
                </a:cubicBezTo>
                <a:lnTo>
                  <a:pt x="319987" y="194725"/>
                </a:lnTo>
                <a:lnTo>
                  <a:pt x="297301" y="180080"/>
                </a:lnTo>
                <a:lnTo>
                  <a:pt x="278057" y="150503"/>
                </a:lnTo>
                <a:lnTo>
                  <a:pt x="268635" y="123704"/>
                </a:lnTo>
                <a:cubicBezTo>
                  <a:pt x="264079" y="113202"/>
                  <a:pt x="258034" y="103472"/>
                  <a:pt x="251770" y="93848"/>
                </a:cubicBezTo>
                <a:close/>
                <a:moveTo>
                  <a:pt x="134048" y="290146"/>
                </a:moveTo>
                <a:lnTo>
                  <a:pt x="137978" y="292601"/>
                </a:lnTo>
                <a:lnTo>
                  <a:pt x="172671" y="314518"/>
                </a:lnTo>
                <a:lnTo>
                  <a:pt x="182462" y="325344"/>
                </a:lnTo>
                <a:cubicBezTo>
                  <a:pt x="182478" y="325362"/>
                  <a:pt x="186535" y="330531"/>
                  <a:pt x="193687" y="339668"/>
                </a:cubicBezTo>
                <a:lnTo>
                  <a:pt x="195289" y="341717"/>
                </a:lnTo>
                <a:lnTo>
                  <a:pt x="195518" y="342172"/>
                </a:lnTo>
                <a:cubicBezTo>
                  <a:pt x="214248" y="374794"/>
                  <a:pt x="277458" y="470993"/>
                  <a:pt x="300311" y="498091"/>
                </a:cubicBezTo>
                <a:lnTo>
                  <a:pt x="301654" y="499463"/>
                </a:lnTo>
                <a:lnTo>
                  <a:pt x="305979" y="511990"/>
                </a:lnTo>
                <a:lnTo>
                  <a:pt x="304779" y="510799"/>
                </a:lnTo>
                <a:cubicBezTo>
                  <a:pt x="287911" y="493474"/>
                  <a:pt x="272439" y="474862"/>
                  <a:pt x="256982" y="456236"/>
                </a:cubicBezTo>
                <a:lnTo>
                  <a:pt x="222507" y="416752"/>
                </a:lnTo>
                <a:lnTo>
                  <a:pt x="196214" y="384763"/>
                </a:lnTo>
                <a:cubicBezTo>
                  <a:pt x="182812" y="364683"/>
                  <a:pt x="170977" y="346810"/>
                  <a:pt x="160543" y="330919"/>
                </a:cubicBezTo>
                <a:close/>
                <a:moveTo>
                  <a:pt x="150045" y="255595"/>
                </a:moveTo>
                <a:lnTo>
                  <a:pt x="151536" y="257685"/>
                </a:lnTo>
                <a:lnTo>
                  <a:pt x="152516" y="259508"/>
                </a:lnTo>
                <a:close/>
                <a:moveTo>
                  <a:pt x="151988" y="248715"/>
                </a:moveTo>
                <a:lnTo>
                  <a:pt x="153285" y="249665"/>
                </a:lnTo>
                <a:lnTo>
                  <a:pt x="158591" y="254168"/>
                </a:lnTo>
                <a:lnTo>
                  <a:pt x="181491" y="293734"/>
                </a:lnTo>
                <a:lnTo>
                  <a:pt x="200568" y="325109"/>
                </a:lnTo>
                <a:lnTo>
                  <a:pt x="192032" y="317277"/>
                </a:lnTo>
                <a:lnTo>
                  <a:pt x="191415" y="316491"/>
                </a:lnTo>
                <a:lnTo>
                  <a:pt x="177647" y="291340"/>
                </a:lnTo>
                <a:cubicBezTo>
                  <a:pt x="167500" y="274239"/>
                  <a:pt x="160121" y="261846"/>
                  <a:pt x="154175" y="252126"/>
                </a:cubicBezTo>
                <a:close/>
                <a:moveTo>
                  <a:pt x="19032" y="524051"/>
                </a:moveTo>
                <a:lnTo>
                  <a:pt x="97680" y="612167"/>
                </a:lnTo>
                <a:cubicBezTo>
                  <a:pt x="122896" y="640418"/>
                  <a:pt x="142170" y="673026"/>
                  <a:pt x="160278" y="706522"/>
                </a:cubicBezTo>
                <a:lnTo>
                  <a:pt x="193449" y="765998"/>
                </a:lnTo>
                <a:lnTo>
                  <a:pt x="159637" y="742521"/>
                </a:lnTo>
                <a:lnTo>
                  <a:pt x="156111" y="736704"/>
                </a:lnTo>
                <a:cubicBezTo>
                  <a:pt x="147744" y="723392"/>
                  <a:pt x="137472" y="707582"/>
                  <a:pt x="124487" y="688414"/>
                </a:cubicBezTo>
                <a:cubicBezTo>
                  <a:pt x="79716" y="622322"/>
                  <a:pt x="59725" y="598417"/>
                  <a:pt x="40737" y="573496"/>
                </a:cubicBezTo>
                <a:lnTo>
                  <a:pt x="36893" y="568043"/>
                </a:lnTo>
                <a:close/>
                <a:moveTo>
                  <a:pt x="168562" y="208530"/>
                </a:moveTo>
                <a:lnTo>
                  <a:pt x="168867" y="208840"/>
                </a:lnTo>
                <a:lnTo>
                  <a:pt x="180793" y="225422"/>
                </a:lnTo>
                <a:lnTo>
                  <a:pt x="174691" y="219275"/>
                </a:lnTo>
                <a:lnTo>
                  <a:pt x="172136" y="214745"/>
                </a:lnTo>
                <a:close/>
                <a:moveTo>
                  <a:pt x="248870" y="35685"/>
                </a:moveTo>
                <a:lnTo>
                  <a:pt x="258742" y="31362"/>
                </a:lnTo>
                <a:lnTo>
                  <a:pt x="262762" y="37997"/>
                </a:lnTo>
                <a:lnTo>
                  <a:pt x="288581" y="77063"/>
                </a:lnTo>
                <a:lnTo>
                  <a:pt x="275547" y="70070"/>
                </a:lnTo>
                <a:close/>
                <a:moveTo>
                  <a:pt x="114107" y="313679"/>
                </a:moveTo>
                <a:lnTo>
                  <a:pt x="152222" y="348890"/>
                </a:lnTo>
                <a:lnTo>
                  <a:pt x="157207" y="355303"/>
                </a:lnTo>
                <a:lnTo>
                  <a:pt x="157394" y="355575"/>
                </a:lnTo>
                <a:lnTo>
                  <a:pt x="195981" y="405311"/>
                </a:lnTo>
                <a:lnTo>
                  <a:pt x="153274" y="364163"/>
                </a:lnTo>
                <a:lnTo>
                  <a:pt x="124337" y="337268"/>
                </a:lnTo>
                <a:close/>
                <a:moveTo>
                  <a:pt x="85267" y="373794"/>
                </a:moveTo>
                <a:lnTo>
                  <a:pt x="86660" y="375180"/>
                </a:lnTo>
                <a:lnTo>
                  <a:pt x="89152" y="377889"/>
                </a:lnTo>
                <a:cubicBezTo>
                  <a:pt x="116598" y="406745"/>
                  <a:pt x="123890" y="413711"/>
                  <a:pt x="229671" y="587580"/>
                </a:cubicBezTo>
                <a:lnTo>
                  <a:pt x="231343" y="590336"/>
                </a:lnTo>
                <a:lnTo>
                  <a:pt x="218721" y="582618"/>
                </a:lnTo>
                <a:lnTo>
                  <a:pt x="213212" y="578671"/>
                </a:lnTo>
                <a:lnTo>
                  <a:pt x="186938" y="541946"/>
                </a:lnTo>
                <a:cubicBezTo>
                  <a:pt x="172576" y="522293"/>
                  <a:pt x="158870" y="503893"/>
                  <a:pt x="146773" y="487817"/>
                </a:cubicBezTo>
                <a:lnTo>
                  <a:pt x="140245" y="479403"/>
                </a:lnTo>
                <a:close/>
                <a:moveTo>
                  <a:pt x="15227" y="519787"/>
                </a:moveTo>
                <a:lnTo>
                  <a:pt x="17215" y="519577"/>
                </a:lnTo>
                <a:lnTo>
                  <a:pt x="19032" y="524051"/>
                </a:lnTo>
                <a:close/>
                <a:moveTo>
                  <a:pt x="202931" y="121060"/>
                </a:moveTo>
                <a:lnTo>
                  <a:pt x="216519" y="132890"/>
                </a:lnTo>
                <a:cubicBezTo>
                  <a:pt x="225954" y="141407"/>
                  <a:pt x="233851" y="148875"/>
                  <a:pt x="240699" y="155687"/>
                </a:cubicBezTo>
                <a:lnTo>
                  <a:pt x="265580" y="183440"/>
                </a:lnTo>
                <a:lnTo>
                  <a:pt x="268528" y="196404"/>
                </a:lnTo>
                <a:lnTo>
                  <a:pt x="241731" y="183115"/>
                </a:lnTo>
                <a:lnTo>
                  <a:pt x="240024" y="181477"/>
                </a:lnTo>
                <a:lnTo>
                  <a:pt x="234417" y="176385"/>
                </a:lnTo>
                <a:lnTo>
                  <a:pt x="204748" y="124747"/>
                </a:lnTo>
                <a:close/>
                <a:moveTo>
                  <a:pt x="82754" y="370933"/>
                </a:moveTo>
                <a:lnTo>
                  <a:pt x="84968" y="373341"/>
                </a:lnTo>
                <a:lnTo>
                  <a:pt x="85267" y="373794"/>
                </a:lnTo>
                <a:close/>
                <a:moveTo>
                  <a:pt x="161813" y="205947"/>
                </a:moveTo>
                <a:lnTo>
                  <a:pt x="165507" y="209950"/>
                </a:lnTo>
                <a:lnTo>
                  <a:pt x="170800" y="222670"/>
                </a:lnTo>
                <a:lnTo>
                  <a:pt x="170431" y="222406"/>
                </a:lnTo>
                <a:lnTo>
                  <a:pt x="164636" y="211399"/>
                </a:lnTo>
                <a:close/>
                <a:moveTo>
                  <a:pt x="162246" y="202116"/>
                </a:moveTo>
                <a:lnTo>
                  <a:pt x="168060" y="208020"/>
                </a:lnTo>
                <a:lnTo>
                  <a:pt x="172136" y="214745"/>
                </a:lnTo>
                <a:lnTo>
                  <a:pt x="174197" y="218777"/>
                </a:lnTo>
                <a:lnTo>
                  <a:pt x="166427" y="210948"/>
                </a:lnTo>
                <a:lnTo>
                  <a:pt x="165507" y="209950"/>
                </a:lnTo>
                <a:close/>
                <a:moveTo>
                  <a:pt x="223349" y="72691"/>
                </a:moveTo>
                <a:lnTo>
                  <a:pt x="233811" y="72086"/>
                </a:lnTo>
                <a:lnTo>
                  <a:pt x="240883" y="95744"/>
                </a:lnTo>
                <a:lnTo>
                  <a:pt x="232886" y="86564"/>
                </a:lnTo>
                <a:close/>
                <a:moveTo>
                  <a:pt x="122010" y="282626"/>
                </a:moveTo>
                <a:lnTo>
                  <a:pt x="131799" y="288741"/>
                </a:lnTo>
                <a:lnTo>
                  <a:pt x="137727" y="298086"/>
                </a:lnTo>
                <a:lnTo>
                  <a:pt x="156759" y="329254"/>
                </a:lnTo>
                <a:close/>
                <a:moveTo>
                  <a:pt x="167941" y="182412"/>
                </a:moveTo>
                <a:lnTo>
                  <a:pt x="168226" y="182638"/>
                </a:lnTo>
                <a:lnTo>
                  <a:pt x="188964" y="201690"/>
                </a:lnTo>
                <a:lnTo>
                  <a:pt x="193666" y="203374"/>
                </a:lnTo>
                <a:lnTo>
                  <a:pt x="197444" y="206481"/>
                </a:lnTo>
                <a:lnTo>
                  <a:pt x="197975" y="206884"/>
                </a:lnTo>
                <a:lnTo>
                  <a:pt x="199314" y="208578"/>
                </a:lnTo>
                <a:cubicBezTo>
                  <a:pt x="204575" y="215132"/>
                  <a:pt x="212117" y="224583"/>
                  <a:pt x="223663" y="239466"/>
                </a:cubicBezTo>
                <a:cubicBezTo>
                  <a:pt x="234378" y="253277"/>
                  <a:pt x="243415" y="268110"/>
                  <a:pt x="251404" y="283583"/>
                </a:cubicBezTo>
                <a:lnTo>
                  <a:pt x="255500" y="292741"/>
                </a:lnTo>
                <a:lnTo>
                  <a:pt x="244890" y="280853"/>
                </a:lnTo>
                <a:lnTo>
                  <a:pt x="210336" y="236638"/>
                </a:lnTo>
                <a:close/>
                <a:moveTo>
                  <a:pt x="228297" y="53642"/>
                </a:moveTo>
                <a:lnTo>
                  <a:pt x="233589" y="64632"/>
                </a:lnTo>
                <a:lnTo>
                  <a:pt x="238662" y="72784"/>
                </a:lnTo>
                <a:lnTo>
                  <a:pt x="234914" y="72022"/>
                </a:lnTo>
                <a:lnTo>
                  <a:pt x="233811" y="72086"/>
                </a:lnTo>
                <a:close/>
                <a:moveTo>
                  <a:pt x="230642" y="46936"/>
                </a:moveTo>
                <a:lnTo>
                  <a:pt x="233031" y="48876"/>
                </a:lnTo>
                <a:cubicBezTo>
                  <a:pt x="245697" y="58924"/>
                  <a:pt x="246636" y="59111"/>
                  <a:pt x="246398" y="61469"/>
                </a:cubicBezTo>
                <a:lnTo>
                  <a:pt x="247034" y="68064"/>
                </a:lnTo>
                <a:close/>
                <a:moveTo>
                  <a:pt x="157811" y="198337"/>
                </a:moveTo>
                <a:lnTo>
                  <a:pt x="157903" y="198394"/>
                </a:lnTo>
                <a:lnTo>
                  <a:pt x="161813" y="205947"/>
                </a:lnTo>
                <a:lnTo>
                  <a:pt x="161094" y="205167"/>
                </a:lnTo>
                <a:close/>
                <a:moveTo>
                  <a:pt x="137639" y="238204"/>
                </a:moveTo>
                <a:lnTo>
                  <a:pt x="140287" y="240143"/>
                </a:lnTo>
                <a:lnTo>
                  <a:pt x="150045" y="255595"/>
                </a:lnTo>
                <a:close/>
                <a:moveTo>
                  <a:pt x="228748" y="44495"/>
                </a:moveTo>
                <a:lnTo>
                  <a:pt x="238717" y="40130"/>
                </a:lnTo>
                <a:lnTo>
                  <a:pt x="239758" y="41134"/>
                </a:lnTo>
                <a:cubicBezTo>
                  <a:pt x="248057" y="49094"/>
                  <a:pt x="254021" y="54777"/>
                  <a:pt x="258376" y="58922"/>
                </a:cubicBezTo>
                <a:lnTo>
                  <a:pt x="263194" y="63522"/>
                </a:lnTo>
                <a:lnTo>
                  <a:pt x="244726" y="53786"/>
                </a:lnTo>
                <a:lnTo>
                  <a:pt x="229817" y="45873"/>
                </a:lnTo>
                <a:close/>
                <a:moveTo>
                  <a:pt x="228420" y="45131"/>
                </a:moveTo>
                <a:lnTo>
                  <a:pt x="229817" y="45873"/>
                </a:lnTo>
                <a:lnTo>
                  <a:pt x="230642" y="46936"/>
                </a:lnTo>
                <a:close/>
                <a:moveTo>
                  <a:pt x="139911" y="228763"/>
                </a:moveTo>
                <a:lnTo>
                  <a:pt x="151188" y="236389"/>
                </a:lnTo>
                <a:cubicBezTo>
                  <a:pt x="159549" y="243498"/>
                  <a:pt x="169575" y="253545"/>
                  <a:pt x="180727" y="265695"/>
                </a:cubicBezTo>
                <a:lnTo>
                  <a:pt x="202732" y="291116"/>
                </a:lnTo>
                <a:lnTo>
                  <a:pt x="207374" y="299128"/>
                </a:lnTo>
                <a:lnTo>
                  <a:pt x="177299" y="270045"/>
                </a:lnTo>
                <a:lnTo>
                  <a:pt x="158591" y="254168"/>
                </a:lnTo>
                <a:lnTo>
                  <a:pt x="155656" y="249097"/>
                </a:lnTo>
                <a:close/>
                <a:moveTo>
                  <a:pt x="227912" y="44861"/>
                </a:moveTo>
                <a:lnTo>
                  <a:pt x="228026" y="44811"/>
                </a:lnTo>
                <a:lnTo>
                  <a:pt x="228420" y="45131"/>
                </a:lnTo>
                <a:close/>
                <a:moveTo>
                  <a:pt x="224738" y="46251"/>
                </a:moveTo>
                <a:lnTo>
                  <a:pt x="225931" y="45729"/>
                </a:lnTo>
                <a:lnTo>
                  <a:pt x="228297" y="53642"/>
                </a:lnTo>
                <a:close/>
                <a:moveTo>
                  <a:pt x="155364" y="185576"/>
                </a:moveTo>
                <a:lnTo>
                  <a:pt x="168562" y="208530"/>
                </a:lnTo>
                <a:lnTo>
                  <a:pt x="168060" y="208020"/>
                </a:lnTo>
                <a:lnTo>
                  <a:pt x="157348" y="190344"/>
                </a:lnTo>
                <a:close/>
                <a:moveTo>
                  <a:pt x="208173" y="73568"/>
                </a:moveTo>
                <a:lnTo>
                  <a:pt x="214746" y="73188"/>
                </a:lnTo>
                <a:lnTo>
                  <a:pt x="216761" y="77688"/>
                </a:lnTo>
                <a:lnTo>
                  <a:pt x="228899" y="98307"/>
                </a:lnTo>
                <a:lnTo>
                  <a:pt x="228506" y="97851"/>
                </a:lnTo>
                <a:lnTo>
                  <a:pt x="214306" y="83906"/>
                </a:lnTo>
                <a:close/>
                <a:moveTo>
                  <a:pt x="166972" y="159446"/>
                </a:moveTo>
                <a:lnTo>
                  <a:pt x="186047" y="174063"/>
                </a:lnTo>
                <a:lnTo>
                  <a:pt x="208321" y="208625"/>
                </a:lnTo>
                <a:lnTo>
                  <a:pt x="207809" y="208441"/>
                </a:lnTo>
                <a:lnTo>
                  <a:pt x="185677" y="190498"/>
                </a:lnTo>
                <a:lnTo>
                  <a:pt x="181313" y="183766"/>
                </a:lnTo>
                <a:cubicBezTo>
                  <a:pt x="178276" y="178672"/>
                  <a:pt x="174070" y="171409"/>
                  <a:pt x="166972" y="159446"/>
                </a:cubicBezTo>
                <a:close/>
                <a:moveTo>
                  <a:pt x="159433" y="171529"/>
                </a:moveTo>
                <a:lnTo>
                  <a:pt x="173424" y="180564"/>
                </a:lnTo>
                <a:lnTo>
                  <a:pt x="185677" y="190498"/>
                </a:lnTo>
                <a:lnTo>
                  <a:pt x="188645" y="195077"/>
                </a:lnTo>
                <a:lnTo>
                  <a:pt x="195808" y="204142"/>
                </a:lnTo>
                <a:lnTo>
                  <a:pt x="193666" y="203374"/>
                </a:lnTo>
                <a:lnTo>
                  <a:pt x="174678" y="187762"/>
                </a:lnTo>
                <a:lnTo>
                  <a:pt x="168226" y="182638"/>
                </a:lnTo>
                <a:lnTo>
                  <a:pt x="167843" y="182286"/>
                </a:lnTo>
                <a:close/>
                <a:moveTo>
                  <a:pt x="6430" y="488697"/>
                </a:moveTo>
                <a:lnTo>
                  <a:pt x="34828" y="517709"/>
                </a:lnTo>
                <a:lnTo>
                  <a:pt x="17215" y="519577"/>
                </a:lnTo>
                <a:lnTo>
                  <a:pt x="7479" y="495595"/>
                </a:lnTo>
                <a:close/>
                <a:moveTo>
                  <a:pt x="152541" y="175242"/>
                </a:moveTo>
                <a:lnTo>
                  <a:pt x="197899" y="227106"/>
                </a:lnTo>
                <a:lnTo>
                  <a:pt x="206910" y="238302"/>
                </a:lnTo>
                <a:lnTo>
                  <a:pt x="163200" y="189330"/>
                </a:lnTo>
                <a:close/>
                <a:moveTo>
                  <a:pt x="138431" y="202704"/>
                </a:moveTo>
                <a:lnTo>
                  <a:pt x="152522" y="211126"/>
                </a:lnTo>
                <a:lnTo>
                  <a:pt x="155421" y="214885"/>
                </a:lnTo>
                <a:cubicBezTo>
                  <a:pt x="166690" y="228534"/>
                  <a:pt x="169056" y="227991"/>
                  <a:pt x="167737" y="222249"/>
                </a:cubicBezTo>
                <a:lnTo>
                  <a:pt x="166809" y="219813"/>
                </a:lnTo>
                <a:lnTo>
                  <a:pt x="170431" y="222406"/>
                </a:lnTo>
                <a:lnTo>
                  <a:pt x="171665" y="224751"/>
                </a:lnTo>
                <a:lnTo>
                  <a:pt x="176068" y="235330"/>
                </a:lnTo>
                <a:lnTo>
                  <a:pt x="195101" y="275180"/>
                </a:lnTo>
                <a:lnTo>
                  <a:pt x="155664" y="227239"/>
                </a:lnTo>
                <a:close/>
                <a:moveTo>
                  <a:pt x="207096" y="56105"/>
                </a:moveTo>
                <a:lnTo>
                  <a:pt x="217286" y="49514"/>
                </a:lnTo>
                <a:lnTo>
                  <a:pt x="218059" y="49176"/>
                </a:lnTo>
                <a:lnTo>
                  <a:pt x="220881" y="69100"/>
                </a:lnTo>
                <a:lnTo>
                  <a:pt x="223349" y="72691"/>
                </a:lnTo>
                <a:lnTo>
                  <a:pt x="214746" y="73188"/>
                </a:lnTo>
                <a:close/>
                <a:moveTo>
                  <a:pt x="128024" y="220725"/>
                </a:moveTo>
                <a:lnTo>
                  <a:pt x="138452" y="227777"/>
                </a:lnTo>
                <a:lnTo>
                  <a:pt x="139310" y="228942"/>
                </a:lnTo>
                <a:lnTo>
                  <a:pt x="151988" y="248715"/>
                </a:lnTo>
                <a:lnTo>
                  <a:pt x="140287" y="240143"/>
                </a:lnTo>
                <a:close/>
                <a:moveTo>
                  <a:pt x="164954" y="143687"/>
                </a:moveTo>
                <a:lnTo>
                  <a:pt x="194535" y="159583"/>
                </a:lnTo>
                <a:lnTo>
                  <a:pt x="214379" y="192754"/>
                </a:lnTo>
                <a:lnTo>
                  <a:pt x="218971" y="199393"/>
                </a:lnTo>
                <a:lnTo>
                  <a:pt x="217459" y="198133"/>
                </a:lnTo>
                <a:lnTo>
                  <a:pt x="186047" y="174063"/>
                </a:lnTo>
                <a:lnTo>
                  <a:pt x="171092" y="150858"/>
                </a:lnTo>
                <a:close/>
                <a:moveTo>
                  <a:pt x="150476" y="172814"/>
                </a:moveTo>
                <a:lnTo>
                  <a:pt x="150778" y="172912"/>
                </a:lnTo>
                <a:lnTo>
                  <a:pt x="152541" y="175242"/>
                </a:lnTo>
                <a:lnTo>
                  <a:pt x="150516" y="172927"/>
                </a:lnTo>
                <a:close/>
                <a:moveTo>
                  <a:pt x="50054" y="381508"/>
                </a:moveTo>
                <a:lnTo>
                  <a:pt x="50999" y="383081"/>
                </a:lnTo>
                <a:lnTo>
                  <a:pt x="62541" y="400016"/>
                </a:lnTo>
                <a:lnTo>
                  <a:pt x="77454" y="432326"/>
                </a:lnTo>
                <a:lnTo>
                  <a:pt x="78117" y="433544"/>
                </a:lnTo>
                <a:lnTo>
                  <a:pt x="72489" y="427343"/>
                </a:lnTo>
                <a:close/>
                <a:moveTo>
                  <a:pt x="8788" y="462279"/>
                </a:moveTo>
                <a:lnTo>
                  <a:pt x="15792" y="470353"/>
                </a:lnTo>
                <a:lnTo>
                  <a:pt x="24555" y="483086"/>
                </a:lnTo>
                <a:cubicBezTo>
                  <a:pt x="30248" y="490897"/>
                  <a:pt x="33988" y="495040"/>
                  <a:pt x="46237" y="511251"/>
                </a:cubicBezTo>
                <a:lnTo>
                  <a:pt x="51676" y="518624"/>
                </a:lnTo>
                <a:lnTo>
                  <a:pt x="46498" y="518229"/>
                </a:lnTo>
                <a:lnTo>
                  <a:pt x="10063" y="464488"/>
                </a:lnTo>
                <a:close/>
                <a:moveTo>
                  <a:pt x="108787" y="252467"/>
                </a:moveTo>
                <a:lnTo>
                  <a:pt x="112018" y="255201"/>
                </a:lnTo>
                <a:lnTo>
                  <a:pt x="113431" y="257542"/>
                </a:lnTo>
                <a:cubicBezTo>
                  <a:pt x="118922" y="266411"/>
                  <a:pt x="125483" y="276809"/>
                  <a:pt x="133280" y="288964"/>
                </a:cubicBezTo>
                <a:lnTo>
                  <a:pt x="134048" y="290146"/>
                </a:lnTo>
                <a:lnTo>
                  <a:pt x="131799" y="288741"/>
                </a:lnTo>
                <a:close/>
                <a:moveTo>
                  <a:pt x="147466" y="171840"/>
                </a:moveTo>
                <a:lnTo>
                  <a:pt x="150395" y="172788"/>
                </a:lnTo>
                <a:lnTo>
                  <a:pt x="150516" y="172927"/>
                </a:lnTo>
                <a:lnTo>
                  <a:pt x="153043" y="179999"/>
                </a:lnTo>
                <a:lnTo>
                  <a:pt x="155364" y="185576"/>
                </a:lnTo>
                <a:close/>
                <a:moveTo>
                  <a:pt x="169510" y="118144"/>
                </a:moveTo>
                <a:lnTo>
                  <a:pt x="194589" y="140211"/>
                </a:lnTo>
                <a:lnTo>
                  <a:pt x="202149" y="147076"/>
                </a:lnTo>
                <a:lnTo>
                  <a:pt x="224270" y="174457"/>
                </a:lnTo>
                <a:lnTo>
                  <a:pt x="197621" y="161241"/>
                </a:lnTo>
                <a:lnTo>
                  <a:pt x="194535" y="159583"/>
                </a:lnTo>
                <a:lnTo>
                  <a:pt x="173647" y="124667"/>
                </a:lnTo>
                <a:close/>
                <a:moveTo>
                  <a:pt x="125267" y="209851"/>
                </a:moveTo>
                <a:lnTo>
                  <a:pt x="139911" y="228763"/>
                </a:lnTo>
                <a:lnTo>
                  <a:pt x="138452" y="227777"/>
                </a:lnTo>
                <a:close/>
                <a:moveTo>
                  <a:pt x="147192" y="163624"/>
                </a:moveTo>
                <a:lnTo>
                  <a:pt x="149705" y="165247"/>
                </a:lnTo>
                <a:lnTo>
                  <a:pt x="150695" y="166532"/>
                </a:lnTo>
                <a:lnTo>
                  <a:pt x="167843" y="182286"/>
                </a:lnTo>
                <a:lnTo>
                  <a:pt x="167941" y="182412"/>
                </a:lnTo>
                <a:lnTo>
                  <a:pt x="159559" y="175754"/>
                </a:lnTo>
                <a:lnTo>
                  <a:pt x="150778" y="172912"/>
                </a:lnTo>
                <a:lnTo>
                  <a:pt x="150272" y="172243"/>
                </a:lnTo>
                <a:close/>
                <a:moveTo>
                  <a:pt x="106017" y="245261"/>
                </a:moveTo>
                <a:lnTo>
                  <a:pt x="113064" y="249792"/>
                </a:lnTo>
                <a:lnTo>
                  <a:pt x="175639" y="302704"/>
                </a:lnTo>
                <a:lnTo>
                  <a:pt x="185776" y="322830"/>
                </a:lnTo>
                <a:lnTo>
                  <a:pt x="183553" y="321392"/>
                </a:lnTo>
                <a:lnTo>
                  <a:pt x="172671" y="314518"/>
                </a:lnTo>
                <a:lnTo>
                  <a:pt x="141876" y="280468"/>
                </a:lnTo>
                <a:lnTo>
                  <a:pt x="112018" y="255201"/>
                </a:lnTo>
                <a:close/>
                <a:moveTo>
                  <a:pt x="189566" y="67445"/>
                </a:moveTo>
                <a:lnTo>
                  <a:pt x="193544" y="64871"/>
                </a:lnTo>
                <a:lnTo>
                  <a:pt x="199585" y="69448"/>
                </a:lnTo>
                <a:lnTo>
                  <a:pt x="214306" y="83906"/>
                </a:lnTo>
                <a:lnTo>
                  <a:pt x="225696" y="103104"/>
                </a:lnTo>
                <a:lnTo>
                  <a:pt x="235262" y="122970"/>
                </a:lnTo>
                <a:close/>
                <a:moveTo>
                  <a:pt x="141940" y="164918"/>
                </a:moveTo>
                <a:lnTo>
                  <a:pt x="145240" y="167968"/>
                </a:lnTo>
                <a:lnTo>
                  <a:pt x="147466" y="171840"/>
                </a:lnTo>
                <a:lnTo>
                  <a:pt x="145810" y="171304"/>
                </a:lnTo>
                <a:close/>
                <a:moveTo>
                  <a:pt x="140114" y="159053"/>
                </a:moveTo>
                <a:lnTo>
                  <a:pt x="140462" y="159278"/>
                </a:lnTo>
                <a:lnTo>
                  <a:pt x="150272" y="172243"/>
                </a:lnTo>
                <a:lnTo>
                  <a:pt x="150476" y="172814"/>
                </a:lnTo>
                <a:lnTo>
                  <a:pt x="150395" y="172788"/>
                </a:lnTo>
                <a:lnTo>
                  <a:pt x="150144" y="172502"/>
                </a:lnTo>
                <a:lnTo>
                  <a:pt x="145240" y="167968"/>
                </a:lnTo>
                <a:close/>
                <a:moveTo>
                  <a:pt x="143194" y="152437"/>
                </a:moveTo>
                <a:lnTo>
                  <a:pt x="157903" y="169572"/>
                </a:lnTo>
                <a:lnTo>
                  <a:pt x="159433" y="171529"/>
                </a:lnTo>
                <a:lnTo>
                  <a:pt x="149705" y="165247"/>
                </a:lnTo>
                <a:lnTo>
                  <a:pt x="146101" y="160570"/>
                </a:lnTo>
                <a:close/>
                <a:moveTo>
                  <a:pt x="933" y="447844"/>
                </a:moveTo>
                <a:lnTo>
                  <a:pt x="40143" y="488118"/>
                </a:lnTo>
                <a:lnTo>
                  <a:pt x="56885" y="519021"/>
                </a:lnTo>
                <a:lnTo>
                  <a:pt x="55718" y="518932"/>
                </a:lnTo>
                <a:lnTo>
                  <a:pt x="28822" y="485373"/>
                </a:lnTo>
                <a:lnTo>
                  <a:pt x="15792" y="470353"/>
                </a:lnTo>
                <a:lnTo>
                  <a:pt x="13245" y="466651"/>
                </a:lnTo>
                <a:close/>
                <a:moveTo>
                  <a:pt x="131" y="447278"/>
                </a:moveTo>
                <a:lnTo>
                  <a:pt x="8788" y="462279"/>
                </a:lnTo>
                <a:lnTo>
                  <a:pt x="1057" y="453367"/>
                </a:lnTo>
                <a:close/>
                <a:moveTo>
                  <a:pt x="0" y="446419"/>
                </a:moveTo>
                <a:lnTo>
                  <a:pt x="933" y="447844"/>
                </a:lnTo>
                <a:lnTo>
                  <a:pt x="85" y="446972"/>
                </a:lnTo>
                <a:close/>
                <a:moveTo>
                  <a:pt x="71444" y="295676"/>
                </a:moveTo>
                <a:lnTo>
                  <a:pt x="84224" y="309907"/>
                </a:lnTo>
                <a:cubicBezTo>
                  <a:pt x="106222" y="336586"/>
                  <a:pt x="130494" y="366036"/>
                  <a:pt x="155767" y="397158"/>
                </a:cubicBezTo>
                <a:lnTo>
                  <a:pt x="183134" y="431491"/>
                </a:lnTo>
                <a:lnTo>
                  <a:pt x="201725" y="461358"/>
                </a:lnTo>
                <a:lnTo>
                  <a:pt x="156641" y="420676"/>
                </a:lnTo>
                <a:lnTo>
                  <a:pt x="114849" y="368205"/>
                </a:lnTo>
                <a:lnTo>
                  <a:pt x="107354" y="355829"/>
                </a:lnTo>
                <a:close/>
                <a:moveTo>
                  <a:pt x="52080" y="336022"/>
                </a:moveTo>
                <a:lnTo>
                  <a:pt x="82754" y="370933"/>
                </a:lnTo>
                <a:lnTo>
                  <a:pt x="66567" y="353337"/>
                </a:lnTo>
                <a:close/>
                <a:moveTo>
                  <a:pt x="111525" y="209975"/>
                </a:moveTo>
                <a:lnTo>
                  <a:pt x="115535" y="212279"/>
                </a:lnTo>
                <a:lnTo>
                  <a:pt x="120319" y="215515"/>
                </a:lnTo>
                <a:lnTo>
                  <a:pt x="133193" y="231970"/>
                </a:lnTo>
                <a:lnTo>
                  <a:pt x="137639" y="238204"/>
                </a:lnTo>
                <a:lnTo>
                  <a:pt x="123657" y="227961"/>
                </a:lnTo>
                <a:close/>
                <a:moveTo>
                  <a:pt x="129088" y="168100"/>
                </a:moveTo>
                <a:lnTo>
                  <a:pt x="134403" y="167613"/>
                </a:lnTo>
                <a:lnTo>
                  <a:pt x="145810" y="171304"/>
                </a:lnTo>
                <a:lnTo>
                  <a:pt x="157348" y="190344"/>
                </a:lnTo>
                <a:lnTo>
                  <a:pt x="162246" y="202116"/>
                </a:lnTo>
                <a:lnTo>
                  <a:pt x="159645" y="199473"/>
                </a:lnTo>
                <a:lnTo>
                  <a:pt x="157903" y="198394"/>
                </a:lnTo>
                <a:lnTo>
                  <a:pt x="157369" y="197363"/>
                </a:lnTo>
                <a:cubicBezTo>
                  <a:pt x="154154" y="191071"/>
                  <a:pt x="153942" y="190462"/>
                  <a:pt x="155185" y="192873"/>
                </a:cubicBezTo>
                <a:lnTo>
                  <a:pt x="157811" y="198337"/>
                </a:lnTo>
                <a:lnTo>
                  <a:pt x="151490" y="194420"/>
                </a:lnTo>
                <a:lnTo>
                  <a:pt x="150492" y="193675"/>
                </a:lnTo>
                <a:lnTo>
                  <a:pt x="136704" y="178728"/>
                </a:lnTo>
                <a:close/>
                <a:moveTo>
                  <a:pt x="166103" y="82621"/>
                </a:moveTo>
                <a:lnTo>
                  <a:pt x="179660" y="73852"/>
                </a:lnTo>
                <a:lnTo>
                  <a:pt x="179719" y="73975"/>
                </a:lnTo>
                <a:lnTo>
                  <a:pt x="202931" y="121060"/>
                </a:lnTo>
                <a:lnTo>
                  <a:pt x="183105" y="103799"/>
                </a:lnTo>
                <a:lnTo>
                  <a:pt x="179667" y="101200"/>
                </a:lnTo>
                <a:close/>
                <a:moveTo>
                  <a:pt x="93427" y="231425"/>
                </a:moveTo>
                <a:lnTo>
                  <a:pt x="98629" y="232642"/>
                </a:lnTo>
                <a:lnTo>
                  <a:pt x="100002" y="235297"/>
                </a:lnTo>
                <a:lnTo>
                  <a:pt x="106017" y="245261"/>
                </a:lnTo>
                <a:lnTo>
                  <a:pt x="102307" y="242875"/>
                </a:lnTo>
                <a:close/>
                <a:moveTo>
                  <a:pt x="80892" y="256968"/>
                </a:moveTo>
                <a:lnTo>
                  <a:pt x="92869" y="264421"/>
                </a:lnTo>
                <a:lnTo>
                  <a:pt x="93019" y="264586"/>
                </a:lnTo>
                <a:cubicBezTo>
                  <a:pt x="96549" y="268949"/>
                  <a:pt x="102698" y="277025"/>
                  <a:pt x="113760" y="292384"/>
                </a:cubicBezTo>
                <a:lnTo>
                  <a:pt x="153758" y="350309"/>
                </a:lnTo>
                <a:lnTo>
                  <a:pt x="152222" y="348890"/>
                </a:lnTo>
                <a:lnTo>
                  <a:pt x="144339" y="338747"/>
                </a:lnTo>
                <a:close/>
                <a:moveTo>
                  <a:pt x="37402" y="344354"/>
                </a:moveTo>
                <a:lnTo>
                  <a:pt x="55384" y="370022"/>
                </a:lnTo>
                <a:lnTo>
                  <a:pt x="140245" y="479403"/>
                </a:lnTo>
                <a:lnTo>
                  <a:pt x="151241" y="500525"/>
                </a:lnTo>
                <a:lnTo>
                  <a:pt x="189969" y="562024"/>
                </a:lnTo>
                <a:lnTo>
                  <a:pt x="175038" y="551598"/>
                </a:lnTo>
                <a:lnTo>
                  <a:pt x="135955" y="501357"/>
                </a:lnTo>
                <a:cubicBezTo>
                  <a:pt x="112644" y="470489"/>
                  <a:pt x="90621" y="440438"/>
                  <a:pt x="73219" y="415683"/>
                </a:cubicBezTo>
                <a:lnTo>
                  <a:pt x="62541" y="400016"/>
                </a:lnTo>
                <a:lnTo>
                  <a:pt x="46796" y="365902"/>
                </a:lnTo>
                <a:close/>
                <a:moveTo>
                  <a:pt x="121462" y="168799"/>
                </a:moveTo>
                <a:lnTo>
                  <a:pt x="122095" y="168741"/>
                </a:lnTo>
                <a:lnTo>
                  <a:pt x="138311" y="184579"/>
                </a:lnTo>
                <a:lnTo>
                  <a:pt x="150492" y="193675"/>
                </a:lnTo>
                <a:lnTo>
                  <a:pt x="161094" y="205167"/>
                </a:lnTo>
                <a:lnTo>
                  <a:pt x="161734" y="206498"/>
                </a:lnTo>
                <a:lnTo>
                  <a:pt x="166809" y="219813"/>
                </a:lnTo>
                <a:lnTo>
                  <a:pt x="165560" y="218919"/>
                </a:lnTo>
                <a:lnTo>
                  <a:pt x="152522" y="211126"/>
                </a:lnTo>
                <a:lnTo>
                  <a:pt x="140990" y="196172"/>
                </a:lnTo>
                <a:close/>
                <a:moveTo>
                  <a:pt x="44676" y="327173"/>
                </a:moveTo>
                <a:lnTo>
                  <a:pt x="52080" y="336022"/>
                </a:lnTo>
                <a:lnTo>
                  <a:pt x="48267" y="331681"/>
                </a:lnTo>
                <a:close/>
                <a:moveTo>
                  <a:pt x="157601" y="89038"/>
                </a:moveTo>
                <a:lnTo>
                  <a:pt x="160325" y="86576"/>
                </a:lnTo>
                <a:lnTo>
                  <a:pt x="179667" y="101200"/>
                </a:lnTo>
                <a:lnTo>
                  <a:pt x="181733" y="104030"/>
                </a:lnTo>
                <a:cubicBezTo>
                  <a:pt x="202659" y="132280"/>
                  <a:pt x="212934" y="145089"/>
                  <a:pt x="219671" y="155701"/>
                </a:cubicBezTo>
                <a:lnTo>
                  <a:pt x="226084" y="168816"/>
                </a:lnTo>
                <a:lnTo>
                  <a:pt x="202149" y="147076"/>
                </a:lnTo>
                <a:lnTo>
                  <a:pt x="169568" y="106751"/>
                </a:lnTo>
                <a:close/>
                <a:moveTo>
                  <a:pt x="127365" y="151495"/>
                </a:moveTo>
                <a:cubicBezTo>
                  <a:pt x="126263" y="150364"/>
                  <a:pt x="126390" y="150196"/>
                  <a:pt x="128501" y="151554"/>
                </a:cubicBezTo>
                <a:lnTo>
                  <a:pt x="137158" y="157144"/>
                </a:lnTo>
                <a:lnTo>
                  <a:pt x="137493" y="157581"/>
                </a:lnTo>
                <a:lnTo>
                  <a:pt x="141940" y="164918"/>
                </a:lnTo>
                <a:lnTo>
                  <a:pt x="133609" y="157218"/>
                </a:lnTo>
                <a:cubicBezTo>
                  <a:pt x="130801" y="154722"/>
                  <a:pt x="128468" y="152627"/>
                  <a:pt x="127365" y="151495"/>
                </a:cubicBezTo>
                <a:close/>
                <a:moveTo>
                  <a:pt x="17179" y="374781"/>
                </a:moveTo>
                <a:lnTo>
                  <a:pt x="64945" y="419033"/>
                </a:lnTo>
                <a:lnTo>
                  <a:pt x="72489" y="427343"/>
                </a:lnTo>
                <a:lnTo>
                  <a:pt x="108649" y="501221"/>
                </a:lnTo>
                <a:lnTo>
                  <a:pt x="148811" y="575674"/>
                </a:lnTo>
                <a:lnTo>
                  <a:pt x="146586" y="574457"/>
                </a:lnTo>
                <a:lnTo>
                  <a:pt x="139576" y="568880"/>
                </a:lnTo>
                <a:lnTo>
                  <a:pt x="138009" y="567744"/>
                </a:lnTo>
                <a:lnTo>
                  <a:pt x="91474" y="492981"/>
                </a:lnTo>
                <a:lnTo>
                  <a:pt x="56101" y="443862"/>
                </a:lnTo>
                <a:lnTo>
                  <a:pt x="35436" y="409363"/>
                </a:lnTo>
                <a:close/>
                <a:moveTo>
                  <a:pt x="147157" y="98476"/>
                </a:moveTo>
                <a:lnTo>
                  <a:pt x="153437" y="92800"/>
                </a:lnTo>
                <a:lnTo>
                  <a:pt x="169510" y="118144"/>
                </a:lnTo>
                <a:close/>
                <a:moveTo>
                  <a:pt x="103433" y="181785"/>
                </a:moveTo>
                <a:cubicBezTo>
                  <a:pt x="112759" y="193806"/>
                  <a:pt x="119524" y="202388"/>
                  <a:pt x="125060" y="209569"/>
                </a:cubicBezTo>
                <a:lnTo>
                  <a:pt x="125267" y="209851"/>
                </a:lnTo>
                <a:lnTo>
                  <a:pt x="124700" y="209118"/>
                </a:lnTo>
                <a:lnTo>
                  <a:pt x="112510" y="196159"/>
                </a:lnTo>
                <a:close/>
                <a:moveTo>
                  <a:pt x="125957" y="134432"/>
                </a:moveTo>
                <a:lnTo>
                  <a:pt x="146101" y="160570"/>
                </a:lnTo>
                <a:lnTo>
                  <a:pt x="147192" y="163624"/>
                </a:lnTo>
                <a:lnTo>
                  <a:pt x="140462" y="159278"/>
                </a:lnTo>
                <a:lnTo>
                  <a:pt x="139550" y="158072"/>
                </a:lnTo>
                <a:close/>
                <a:moveTo>
                  <a:pt x="57947" y="272746"/>
                </a:moveTo>
                <a:lnTo>
                  <a:pt x="74714" y="282842"/>
                </a:lnTo>
                <a:lnTo>
                  <a:pt x="96289" y="299731"/>
                </a:lnTo>
                <a:lnTo>
                  <a:pt x="120077" y="333308"/>
                </a:lnTo>
                <a:lnTo>
                  <a:pt x="115061" y="328646"/>
                </a:lnTo>
                <a:cubicBezTo>
                  <a:pt x="100330" y="315379"/>
                  <a:pt x="84006" y="301082"/>
                  <a:pt x="67290" y="286953"/>
                </a:cubicBezTo>
                <a:lnTo>
                  <a:pt x="65345" y="285374"/>
                </a:lnTo>
                <a:close/>
                <a:moveTo>
                  <a:pt x="89774" y="205853"/>
                </a:moveTo>
                <a:lnTo>
                  <a:pt x="123064" y="227526"/>
                </a:lnTo>
                <a:lnTo>
                  <a:pt x="123657" y="227961"/>
                </a:lnTo>
                <a:lnTo>
                  <a:pt x="134311" y="243756"/>
                </a:lnTo>
                <a:lnTo>
                  <a:pt x="165208" y="283111"/>
                </a:lnTo>
                <a:lnTo>
                  <a:pt x="174073" y="299595"/>
                </a:lnTo>
                <a:lnTo>
                  <a:pt x="175486" y="302400"/>
                </a:lnTo>
                <a:lnTo>
                  <a:pt x="172120" y="298970"/>
                </a:lnTo>
                <a:cubicBezTo>
                  <a:pt x="143347" y="270200"/>
                  <a:pt x="112180" y="240376"/>
                  <a:pt x="100009" y="232964"/>
                </a:cubicBezTo>
                <a:lnTo>
                  <a:pt x="98629" y="232642"/>
                </a:lnTo>
                <a:lnTo>
                  <a:pt x="88433" y="212918"/>
                </a:lnTo>
                <a:cubicBezTo>
                  <a:pt x="83386" y="197392"/>
                  <a:pt x="124778" y="250854"/>
                  <a:pt x="91895" y="208583"/>
                </a:cubicBezTo>
                <a:close/>
                <a:moveTo>
                  <a:pt x="76157" y="229348"/>
                </a:moveTo>
                <a:lnTo>
                  <a:pt x="81484" y="229486"/>
                </a:lnTo>
                <a:lnTo>
                  <a:pt x="102307" y="242875"/>
                </a:lnTo>
                <a:lnTo>
                  <a:pt x="104476" y="245672"/>
                </a:lnTo>
                <a:lnTo>
                  <a:pt x="108787" y="252467"/>
                </a:lnTo>
                <a:lnTo>
                  <a:pt x="95888" y="241552"/>
                </a:lnTo>
                <a:lnTo>
                  <a:pt x="77075" y="230377"/>
                </a:lnTo>
                <a:close/>
                <a:moveTo>
                  <a:pt x="132563" y="111663"/>
                </a:moveTo>
                <a:lnTo>
                  <a:pt x="135372" y="109125"/>
                </a:lnTo>
                <a:lnTo>
                  <a:pt x="164954" y="143687"/>
                </a:lnTo>
                <a:lnTo>
                  <a:pt x="135547" y="127884"/>
                </a:lnTo>
                <a:close/>
                <a:moveTo>
                  <a:pt x="53717" y="275935"/>
                </a:moveTo>
                <a:lnTo>
                  <a:pt x="65345" y="285374"/>
                </a:lnTo>
                <a:lnTo>
                  <a:pt x="68008" y="289921"/>
                </a:lnTo>
                <a:lnTo>
                  <a:pt x="71444" y="295676"/>
                </a:lnTo>
                <a:close/>
                <a:moveTo>
                  <a:pt x="70125" y="229192"/>
                </a:moveTo>
                <a:lnTo>
                  <a:pt x="75306" y="229326"/>
                </a:lnTo>
                <a:lnTo>
                  <a:pt x="77075" y="230377"/>
                </a:lnTo>
                <a:lnTo>
                  <a:pt x="113412" y="271088"/>
                </a:lnTo>
                <a:lnTo>
                  <a:pt x="122010" y="282626"/>
                </a:lnTo>
                <a:lnTo>
                  <a:pt x="93089" y="264558"/>
                </a:lnTo>
                <a:lnTo>
                  <a:pt x="92869" y="264421"/>
                </a:lnTo>
                <a:lnTo>
                  <a:pt x="88000" y="259069"/>
                </a:lnTo>
                <a:cubicBezTo>
                  <a:pt x="86838" y="258057"/>
                  <a:pt x="86990" y="257619"/>
                  <a:pt x="70125" y="229192"/>
                </a:cubicBezTo>
                <a:close/>
                <a:moveTo>
                  <a:pt x="96548" y="172066"/>
                </a:moveTo>
                <a:lnTo>
                  <a:pt x="115044" y="169408"/>
                </a:lnTo>
                <a:lnTo>
                  <a:pt x="138431" y="202704"/>
                </a:lnTo>
                <a:lnTo>
                  <a:pt x="103433" y="181785"/>
                </a:lnTo>
                <a:close/>
                <a:moveTo>
                  <a:pt x="119601" y="123377"/>
                </a:moveTo>
                <a:lnTo>
                  <a:pt x="122420" y="120829"/>
                </a:lnTo>
                <a:lnTo>
                  <a:pt x="135547" y="127884"/>
                </a:lnTo>
                <a:lnTo>
                  <a:pt x="136741" y="134378"/>
                </a:lnTo>
                <a:lnTo>
                  <a:pt x="143194" y="152437"/>
                </a:lnTo>
                <a:lnTo>
                  <a:pt x="122343" y="128147"/>
                </a:lnTo>
                <a:close/>
                <a:moveTo>
                  <a:pt x="118076" y="124755"/>
                </a:moveTo>
                <a:lnTo>
                  <a:pt x="118840" y="124065"/>
                </a:lnTo>
                <a:lnTo>
                  <a:pt x="122343" y="128147"/>
                </a:lnTo>
                <a:lnTo>
                  <a:pt x="125957" y="134432"/>
                </a:lnTo>
                <a:lnTo>
                  <a:pt x="119565" y="126138"/>
                </a:lnTo>
                <a:close/>
                <a:moveTo>
                  <a:pt x="2698" y="364021"/>
                </a:moveTo>
                <a:lnTo>
                  <a:pt x="21728" y="396133"/>
                </a:lnTo>
                <a:lnTo>
                  <a:pt x="56101" y="443862"/>
                </a:lnTo>
                <a:lnTo>
                  <a:pt x="65363" y="459325"/>
                </a:lnTo>
                <a:cubicBezTo>
                  <a:pt x="74740" y="475983"/>
                  <a:pt x="81788" y="493764"/>
                  <a:pt x="88509" y="511713"/>
                </a:cubicBezTo>
                <a:lnTo>
                  <a:pt x="99721" y="539974"/>
                </a:lnTo>
                <a:lnTo>
                  <a:pt x="61938" y="510504"/>
                </a:lnTo>
                <a:lnTo>
                  <a:pt x="40143" y="488118"/>
                </a:lnTo>
                <a:lnTo>
                  <a:pt x="23108" y="456674"/>
                </a:lnTo>
                <a:lnTo>
                  <a:pt x="79" y="410596"/>
                </a:lnTo>
                <a:lnTo>
                  <a:pt x="510" y="376148"/>
                </a:lnTo>
                <a:close/>
                <a:moveTo>
                  <a:pt x="114657" y="127845"/>
                </a:moveTo>
                <a:lnTo>
                  <a:pt x="115050" y="127489"/>
                </a:lnTo>
                <a:lnTo>
                  <a:pt x="122511" y="135552"/>
                </a:lnTo>
                <a:lnTo>
                  <a:pt x="139550" y="158072"/>
                </a:lnTo>
                <a:lnTo>
                  <a:pt x="140114" y="159053"/>
                </a:lnTo>
                <a:lnTo>
                  <a:pt x="137158" y="157144"/>
                </a:lnTo>
                <a:close/>
                <a:moveTo>
                  <a:pt x="5142" y="350472"/>
                </a:moveTo>
                <a:lnTo>
                  <a:pt x="8324" y="358010"/>
                </a:lnTo>
                <a:lnTo>
                  <a:pt x="17179" y="374781"/>
                </a:lnTo>
                <a:lnTo>
                  <a:pt x="12792" y="370718"/>
                </a:lnTo>
                <a:lnTo>
                  <a:pt x="3271" y="360842"/>
                </a:lnTo>
                <a:close/>
                <a:moveTo>
                  <a:pt x="102808" y="141596"/>
                </a:moveTo>
                <a:lnTo>
                  <a:pt x="107113" y="136213"/>
                </a:lnTo>
                <a:lnTo>
                  <a:pt x="111325" y="143314"/>
                </a:lnTo>
                <a:lnTo>
                  <a:pt x="129088" y="168100"/>
                </a:lnTo>
                <a:lnTo>
                  <a:pt x="122095" y="168741"/>
                </a:lnTo>
                <a:lnTo>
                  <a:pt x="119869" y="166566"/>
                </a:lnTo>
                <a:lnTo>
                  <a:pt x="119464" y="165999"/>
                </a:lnTo>
                <a:close/>
                <a:moveTo>
                  <a:pt x="86890" y="173454"/>
                </a:moveTo>
                <a:lnTo>
                  <a:pt x="90095" y="172994"/>
                </a:lnTo>
                <a:lnTo>
                  <a:pt x="98494" y="181257"/>
                </a:lnTo>
                <a:lnTo>
                  <a:pt x="112510" y="196159"/>
                </a:lnTo>
                <a:lnTo>
                  <a:pt x="128024" y="220725"/>
                </a:lnTo>
                <a:lnTo>
                  <a:pt x="120319" y="215515"/>
                </a:lnTo>
                <a:lnTo>
                  <a:pt x="111658" y="204443"/>
                </a:lnTo>
                <a:cubicBezTo>
                  <a:pt x="104705" y="195788"/>
                  <a:pt x="98355" y="188063"/>
                  <a:pt x="93743" y="182503"/>
                </a:cubicBezTo>
                <a:lnTo>
                  <a:pt x="89859" y="177855"/>
                </a:lnTo>
                <a:close/>
                <a:moveTo>
                  <a:pt x="99738" y="145435"/>
                </a:moveTo>
                <a:lnTo>
                  <a:pt x="99820" y="145332"/>
                </a:lnTo>
                <a:lnTo>
                  <a:pt x="114014" y="160848"/>
                </a:lnTo>
                <a:lnTo>
                  <a:pt x="119869" y="166566"/>
                </a:lnTo>
                <a:lnTo>
                  <a:pt x="121462" y="168799"/>
                </a:lnTo>
                <a:lnTo>
                  <a:pt x="115436" y="169352"/>
                </a:lnTo>
                <a:lnTo>
                  <a:pt x="115044" y="169408"/>
                </a:lnTo>
                <a:lnTo>
                  <a:pt x="111673" y="164609"/>
                </a:lnTo>
                <a:close/>
                <a:moveTo>
                  <a:pt x="27668" y="286462"/>
                </a:moveTo>
                <a:lnTo>
                  <a:pt x="33526" y="293633"/>
                </a:lnTo>
                <a:lnTo>
                  <a:pt x="64377" y="327497"/>
                </a:lnTo>
                <a:lnTo>
                  <a:pt x="94591" y="374450"/>
                </a:lnTo>
                <a:lnTo>
                  <a:pt x="115675" y="404047"/>
                </a:lnTo>
                <a:lnTo>
                  <a:pt x="86660" y="375180"/>
                </a:lnTo>
                <a:lnTo>
                  <a:pt x="84968" y="373341"/>
                </a:lnTo>
                <a:close/>
                <a:moveTo>
                  <a:pt x="83159" y="166168"/>
                </a:moveTo>
                <a:lnTo>
                  <a:pt x="88043" y="160061"/>
                </a:lnTo>
                <a:lnTo>
                  <a:pt x="96548" y="172066"/>
                </a:lnTo>
                <a:lnTo>
                  <a:pt x="90095" y="172994"/>
                </a:lnTo>
                <a:close/>
                <a:moveTo>
                  <a:pt x="12626" y="308989"/>
                </a:moveTo>
                <a:lnTo>
                  <a:pt x="19037" y="318139"/>
                </a:lnTo>
                <a:lnTo>
                  <a:pt x="50054" y="381508"/>
                </a:lnTo>
                <a:lnTo>
                  <a:pt x="38208" y="361782"/>
                </a:lnTo>
                <a:lnTo>
                  <a:pt x="12431" y="310071"/>
                </a:lnTo>
                <a:close/>
                <a:moveTo>
                  <a:pt x="31015" y="269474"/>
                </a:moveTo>
                <a:lnTo>
                  <a:pt x="66556" y="307573"/>
                </a:lnTo>
                <a:lnTo>
                  <a:pt x="114849" y="368205"/>
                </a:lnTo>
                <a:lnTo>
                  <a:pt x="134555" y="400746"/>
                </a:lnTo>
                <a:lnTo>
                  <a:pt x="115186" y="383268"/>
                </a:lnTo>
                <a:lnTo>
                  <a:pt x="64377" y="327497"/>
                </a:lnTo>
                <a:lnTo>
                  <a:pt x="58808" y="318843"/>
                </a:lnTo>
                <a:close/>
                <a:moveTo>
                  <a:pt x="16739" y="296958"/>
                </a:moveTo>
                <a:lnTo>
                  <a:pt x="37402" y="344354"/>
                </a:lnTo>
                <a:lnTo>
                  <a:pt x="19037" y="318139"/>
                </a:lnTo>
                <a:lnTo>
                  <a:pt x="13322" y="306463"/>
                </a:lnTo>
                <a:close/>
                <a:moveTo>
                  <a:pt x="17945" y="293602"/>
                </a:moveTo>
                <a:lnTo>
                  <a:pt x="44676" y="327173"/>
                </a:lnTo>
                <a:lnTo>
                  <a:pt x="30198" y="309868"/>
                </a:lnTo>
                <a:lnTo>
                  <a:pt x="17766" y="294101"/>
                </a:lnTo>
                <a:close/>
                <a:moveTo>
                  <a:pt x="23077" y="279327"/>
                </a:moveTo>
                <a:lnTo>
                  <a:pt x="24109" y="281067"/>
                </a:lnTo>
                <a:lnTo>
                  <a:pt x="27668" y="286462"/>
                </a:lnTo>
                <a:lnTo>
                  <a:pt x="22698" y="280380"/>
                </a:lnTo>
                <a:close/>
                <a:moveTo>
                  <a:pt x="65661" y="190154"/>
                </a:moveTo>
                <a:lnTo>
                  <a:pt x="69610" y="183112"/>
                </a:lnTo>
                <a:lnTo>
                  <a:pt x="82517" y="166971"/>
                </a:lnTo>
                <a:lnTo>
                  <a:pt x="86890" y="173454"/>
                </a:lnTo>
                <a:lnTo>
                  <a:pt x="86257" y="173545"/>
                </a:lnTo>
                <a:lnTo>
                  <a:pt x="89859" y="177855"/>
                </a:lnTo>
                <a:lnTo>
                  <a:pt x="111525" y="209975"/>
                </a:lnTo>
                <a:lnTo>
                  <a:pt x="78017" y="190721"/>
                </a:lnTo>
                <a:lnTo>
                  <a:pt x="89774" y="205853"/>
                </a:lnTo>
                <a:close/>
                <a:moveTo>
                  <a:pt x="56212" y="207003"/>
                </a:moveTo>
                <a:lnTo>
                  <a:pt x="63777" y="193514"/>
                </a:lnTo>
                <a:lnTo>
                  <a:pt x="65384" y="195266"/>
                </a:lnTo>
                <a:lnTo>
                  <a:pt x="93427" y="231425"/>
                </a:lnTo>
                <a:lnTo>
                  <a:pt x="85587" y="229592"/>
                </a:lnTo>
                <a:lnTo>
                  <a:pt x="81484" y="229486"/>
                </a:lnTo>
                <a:lnTo>
                  <a:pt x="69269" y="221631"/>
                </a:lnTo>
                <a:close/>
                <a:moveTo>
                  <a:pt x="28332" y="264709"/>
                </a:moveTo>
                <a:lnTo>
                  <a:pt x="31015" y="269474"/>
                </a:lnTo>
                <a:lnTo>
                  <a:pt x="27842" y="266073"/>
                </a:lnTo>
                <a:close/>
                <a:moveTo>
                  <a:pt x="51593" y="215241"/>
                </a:moveTo>
                <a:lnTo>
                  <a:pt x="53052" y="212639"/>
                </a:lnTo>
                <a:lnTo>
                  <a:pt x="68893" y="221389"/>
                </a:lnTo>
                <a:lnTo>
                  <a:pt x="69269" y="221631"/>
                </a:lnTo>
                <a:lnTo>
                  <a:pt x="76157" y="229348"/>
                </a:lnTo>
                <a:lnTo>
                  <a:pt x="75306" y="229326"/>
                </a:lnTo>
                <a:close/>
                <a:moveTo>
                  <a:pt x="31217" y="256684"/>
                </a:moveTo>
                <a:lnTo>
                  <a:pt x="31614" y="256891"/>
                </a:lnTo>
                <a:lnTo>
                  <a:pt x="42511" y="263452"/>
                </a:lnTo>
                <a:lnTo>
                  <a:pt x="42851" y="263836"/>
                </a:lnTo>
                <a:lnTo>
                  <a:pt x="53717" y="275935"/>
                </a:lnTo>
                <a:lnTo>
                  <a:pt x="30943" y="257448"/>
                </a:lnTo>
                <a:close/>
                <a:moveTo>
                  <a:pt x="47785" y="222030"/>
                </a:moveTo>
                <a:lnTo>
                  <a:pt x="50305" y="217537"/>
                </a:lnTo>
                <a:lnTo>
                  <a:pt x="52949" y="220952"/>
                </a:lnTo>
                <a:lnTo>
                  <a:pt x="80892" y="256968"/>
                </a:lnTo>
                <a:lnTo>
                  <a:pt x="77647" y="254949"/>
                </a:lnTo>
                <a:cubicBezTo>
                  <a:pt x="73728" y="252513"/>
                  <a:pt x="71187" y="250933"/>
                  <a:pt x="70473" y="250488"/>
                </a:cubicBezTo>
                <a:cubicBezTo>
                  <a:pt x="76314" y="260333"/>
                  <a:pt x="81492" y="270603"/>
                  <a:pt x="87996" y="280024"/>
                </a:cubicBezTo>
                <a:cubicBezTo>
                  <a:pt x="96064" y="291708"/>
                  <a:pt x="107142" y="301306"/>
                  <a:pt x="114107" y="313679"/>
                </a:cubicBezTo>
                <a:lnTo>
                  <a:pt x="96289" y="299731"/>
                </a:lnTo>
                <a:lnTo>
                  <a:pt x="79408" y="275904"/>
                </a:lnTo>
                <a:cubicBezTo>
                  <a:pt x="66265" y="255976"/>
                  <a:pt x="58871" y="243644"/>
                  <a:pt x="54493" y="235698"/>
                </a:cubicBezTo>
                <a:close/>
                <a:moveTo>
                  <a:pt x="36335" y="242449"/>
                </a:moveTo>
                <a:lnTo>
                  <a:pt x="38236" y="239058"/>
                </a:lnTo>
                <a:lnTo>
                  <a:pt x="39199" y="240745"/>
                </a:lnTo>
                <a:lnTo>
                  <a:pt x="57947" y="272746"/>
                </a:lnTo>
                <a:lnTo>
                  <a:pt x="42511" y="263452"/>
                </a:lnTo>
                <a:lnTo>
                  <a:pt x="32743" y="252441"/>
                </a:ln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幼圆" panose="02010509060101010101" pitchFamily="49" charset="-122"/>
            </a:endParaRPr>
          </a:p>
        </p:txBody>
      </p:sp>
      <p:sp>
        <p:nvSpPr>
          <p:cNvPr id="11" name="文本框 10"/>
          <p:cNvSpPr txBox="1"/>
          <p:nvPr/>
        </p:nvSpPr>
        <p:spPr>
          <a:xfrm>
            <a:off x="2628544" y="-325413"/>
            <a:ext cx="6397905" cy="3770263"/>
          </a:xfrm>
          <a:prstGeom prst="rect">
            <a:avLst/>
          </a:prstGeom>
          <a:noFill/>
        </p:spPr>
        <p:txBody>
          <a:bodyPr wrap="none" rtlCol="0">
            <a:spAutoFit/>
          </a:bodyPr>
          <a:lstStyle/>
          <a:p>
            <a:r>
              <a:rPr lang="en-US" altLang="zh-CN" sz="23900" dirty="0">
                <a:latin typeface="Slim Joe" panose="02000000000000000000" pitchFamily="50" charset="0"/>
                <a:ea typeface="幼圆" panose="02010509060101010101" pitchFamily="49" charset="-122"/>
              </a:rPr>
              <a:t>2019</a:t>
            </a:r>
            <a:endParaRPr lang="zh-CN" altLang="en-US" sz="23900" dirty="0">
              <a:latin typeface="Slim Joe" panose="02000000000000000000" pitchFamily="50" charset="0"/>
              <a:ea typeface="幼圆" panose="02010509060101010101" pitchFamily="49" charset="-122"/>
            </a:endParaRPr>
          </a:p>
        </p:txBody>
      </p:sp>
      <p:sp>
        <p:nvSpPr>
          <p:cNvPr id="14" name="任意多边形 13"/>
          <p:cNvSpPr/>
          <p:nvPr/>
        </p:nvSpPr>
        <p:spPr>
          <a:xfrm>
            <a:off x="5472819" y="1190050"/>
            <a:ext cx="407778" cy="2077916"/>
          </a:xfrm>
          <a:custGeom>
            <a:avLst/>
            <a:gdLst>
              <a:gd name="connsiteX0" fmla="*/ 185736 w 407778"/>
              <a:gd name="connsiteY0" fmla="*/ 1977723 h 2077916"/>
              <a:gd name="connsiteX1" fmla="*/ 188018 w 407778"/>
              <a:gd name="connsiteY1" fmla="*/ 2002157 h 2077916"/>
              <a:gd name="connsiteX2" fmla="*/ 182432 w 407778"/>
              <a:gd name="connsiteY2" fmla="*/ 2006128 h 2077916"/>
              <a:gd name="connsiteX3" fmla="*/ 184384 w 407778"/>
              <a:gd name="connsiteY3" fmla="*/ 1993708 h 2077916"/>
              <a:gd name="connsiteX4" fmla="*/ 159581 w 407778"/>
              <a:gd name="connsiteY4" fmla="*/ 1992118 h 2077916"/>
              <a:gd name="connsiteX5" fmla="*/ 170167 w 407778"/>
              <a:gd name="connsiteY5" fmla="*/ 2014848 h 2077916"/>
              <a:gd name="connsiteX6" fmla="*/ 159533 w 407778"/>
              <a:gd name="connsiteY6" fmla="*/ 2022409 h 2077916"/>
              <a:gd name="connsiteX7" fmla="*/ 159467 w 407778"/>
              <a:gd name="connsiteY7" fmla="*/ 2003812 h 2077916"/>
              <a:gd name="connsiteX8" fmla="*/ 278401 w 407778"/>
              <a:gd name="connsiteY8" fmla="*/ 1887811 h 2077916"/>
              <a:gd name="connsiteX9" fmla="*/ 286199 w 407778"/>
              <a:gd name="connsiteY9" fmla="*/ 1910342 h 2077916"/>
              <a:gd name="connsiteX10" fmla="*/ 279929 w 407778"/>
              <a:gd name="connsiteY10" fmla="*/ 1918322 h 2077916"/>
              <a:gd name="connsiteX11" fmla="*/ 278875 w 407778"/>
              <a:gd name="connsiteY11" fmla="*/ 1910851 h 2077916"/>
              <a:gd name="connsiteX12" fmla="*/ 278350 w 407778"/>
              <a:gd name="connsiteY12" fmla="*/ 1907548 h 2077916"/>
              <a:gd name="connsiteX13" fmla="*/ 278400 w 407778"/>
              <a:gd name="connsiteY13" fmla="*/ 1888027 h 2077916"/>
              <a:gd name="connsiteX14" fmla="*/ 307090 w 407778"/>
              <a:gd name="connsiteY14" fmla="*/ 1846611 h 2077916"/>
              <a:gd name="connsiteX15" fmla="*/ 309648 w 407778"/>
              <a:gd name="connsiteY15" fmla="*/ 1849682 h 2077916"/>
              <a:gd name="connsiteX16" fmla="*/ 322185 w 407778"/>
              <a:gd name="connsiteY16" fmla="*/ 1862436 h 2077916"/>
              <a:gd name="connsiteX17" fmla="*/ 317675 w 407778"/>
              <a:gd name="connsiteY17" fmla="*/ 1870283 h 2077916"/>
              <a:gd name="connsiteX18" fmla="*/ 317418 w 407778"/>
              <a:gd name="connsiteY18" fmla="*/ 1870609 h 2077916"/>
              <a:gd name="connsiteX19" fmla="*/ 308317 w 407778"/>
              <a:gd name="connsiteY19" fmla="*/ 1849632 h 2077916"/>
              <a:gd name="connsiteX20" fmla="*/ 56217 w 407778"/>
              <a:gd name="connsiteY20" fmla="*/ 1991317 h 2077916"/>
              <a:gd name="connsiteX21" fmla="*/ 62961 w 407778"/>
              <a:gd name="connsiteY21" fmla="*/ 2068443 h 2077916"/>
              <a:gd name="connsiteX22" fmla="*/ 51064 w 407778"/>
              <a:gd name="connsiteY22" fmla="*/ 2072136 h 2077916"/>
              <a:gd name="connsiteX23" fmla="*/ 51635 w 407778"/>
              <a:gd name="connsiteY23" fmla="*/ 2034562 h 2077916"/>
              <a:gd name="connsiteX24" fmla="*/ 51763 w 407778"/>
              <a:gd name="connsiteY24" fmla="*/ 2033348 h 2077916"/>
              <a:gd name="connsiteX25" fmla="*/ 54387 w 407778"/>
              <a:gd name="connsiteY25" fmla="*/ 2039392 h 2077916"/>
              <a:gd name="connsiteX26" fmla="*/ 54679 w 407778"/>
              <a:gd name="connsiteY26" fmla="*/ 2025187 h 2077916"/>
              <a:gd name="connsiteX27" fmla="*/ 53226 w 407778"/>
              <a:gd name="connsiteY27" fmla="*/ 2019545 h 2077916"/>
              <a:gd name="connsiteX28" fmla="*/ 276172 w 407778"/>
              <a:gd name="connsiteY28" fmla="*/ 1808354 h 2077916"/>
              <a:gd name="connsiteX29" fmla="*/ 277877 w 407778"/>
              <a:gd name="connsiteY29" fmla="*/ 1811549 h 2077916"/>
              <a:gd name="connsiteX30" fmla="*/ 278643 w 407778"/>
              <a:gd name="connsiteY30" fmla="*/ 1812468 h 2077916"/>
              <a:gd name="connsiteX31" fmla="*/ 278635 w 407778"/>
              <a:gd name="connsiteY31" fmla="*/ 1813440 h 2077916"/>
              <a:gd name="connsiteX32" fmla="*/ 278401 w 407778"/>
              <a:gd name="connsiteY32" fmla="*/ 1887811 h 2077916"/>
              <a:gd name="connsiteX33" fmla="*/ 278151 w 407778"/>
              <a:gd name="connsiteY33" fmla="*/ 1887090 h 2077916"/>
              <a:gd name="connsiteX34" fmla="*/ 272302 w 407778"/>
              <a:gd name="connsiteY34" fmla="*/ 1869458 h 2077916"/>
              <a:gd name="connsiteX35" fmla="*/ 271291 w 407778"/>
              <a:gd name="connsiteY35" fmla="*/ 1863093 h 2077916"/>
              <a:gd name="connsiteX36" fmla="*/ 271213 w 407778"/>
              <a:gd name="connsiteY36" fmla="*/ 1862680 h 2077916"/>
              <a:gd name="connsiteX37" fmla="*/ 272825 w 407778"/>
              <a:gd name="connsiteY37" fmla="*/ 1853139 h 2077916"/>
              <a:gd name="connsiteX38" fmla="*/ 275647 w 407778"/>
              <a:gd name="connsiteY38" fmla="*/ 1819644 h 2077916"/>
              <a:gd name="connsiteX39" fmla="*/ 259366 w 407778"/>
              <a:gd name="connsiteY39" fmla="*/ 1815560 h 2077916"/>
              <a:gd name="connsiteX40" fmla="*/ 265641 w 407778"/>
              <a:gd name="connsiteY40" fmla="*/ 1833329 h 2077916"/>
              <a:gd name="connsiteX41" fmla="*/ 271213 w 407778"/>
              <a:gd name="connsiteY41" fmla="*/ 1862680 h 2077916"/>
              <a:gd name="connsiteX42" fmla="*/ 270822 w 407778"/>
              <a:gd name="connsiteY42" fmla="*/ 1864996 h 2077916"/>
              <a:gd name="connsiteX43" fmla="*/ 260576 w 407778"/>
              <a:gd name="connsiteY43" fmla="*/ 1834110 h 2077916"/>
              <a:gd name="connsiteX44" fmla="*/ 258680 w 407778"/>
              <a:gd name="connsiteY44" fmla="*/ 1828225 h 2077916"/>
              <a:gd name="connsiteX45" fmla="*/ 258353 w 407778"/>
              <a:gd name="connsiteY45" fmla="*/ 1821444 h 2077916"/>
              <a:gd name="connsiteX46" fmla="*/ 259366 w 407778"/>
              <a:gd name="connsiteY46" fmla="*/ 1815560 h 2077916"/>
              <a:gd name="connsiteX47" fmla="*/ 255323 w 407778"/>
              <a:gd name="connsiteY47" fmla="*/ 1817807 h 2077916"/>
              <a:gd name="connsiteX48" fmla="*/ 258680 w 407778"/>
              <a:gd name="connsiteY48" fmla="*/ 1828225 h 2077916"/>
              <a:gd name="connsiteX49" fmla="*/ 259607 w 407778"/>
              <a:gd name="connsiteY49" fmla="*/ 1847473 h 2077916"/>
              <a:gd name="connsiteX50" fmla="*/ 269805 w 407778"/>
              <a:gd name="connsiteY50" fmla="*/ 1871016 h 2077916"/>
              <a:gd name="connsiteX51" fmla="*/ 270822 w 407778"/>
              <a:gd name="connsiteY51" fmla="*/ 1864996 h 2077916"/>
              <a:gd name="connsiteX52" fmla="*/ 272302 w 407778"/>
              <a:gd name="connsiteY52" fmla="*/ 1869458 h 2077916"/>
              <a:gd name="connsiteX53" fmla="*/ 278350 w 407778"/>
              <a:gd name="connsiteY53" fmla="*/ 1907548 h 2077916"/>
              <a:gd name="connsiteX54" fmla="*/ 278318 w 407778"/>
              <a:gd name="connsiteY54" fmla="*/ 1920373 h 2077916"/>
              <a:gd name="connsiteX55" fmla="*/ 270721 w 407778"/>
              <a:gd name="connsiteY55" fmla="*/ 1930041 h 2077916"/>
              <a:gd name="connsiteX56" fmla="*/ 262065 w 407778"/>
              <a:gd name="connsiteY56" fmla="*/ 1938293 h 2077916"/>
              <a:gd name="connsiteX57" fmla="*/ 255353 w 407778"/>
              <a:gd name="connsiteY57" fmla="*/ 1828534 h 2077916"/>
              <a:gd name="connsiteX58" fmla="*/ 356610 w 407778"/>
              <a:gd name="connsiteY58" fmla="*/ 1745618 h 2077916"/>
              <a:gd name="connsiteX59" fmla="*/ 369352 w 407778"/>
              <a:gd name="connsiteY59" fmla="*/ 1769520 h 2077916"/>
              <a:gd name="connsiteX60" fmla="*/ 357003 w 407778"/>
              <a:gd name="connsiteY60" fmla="*/ 1800861 h 2077916"/>
              <a:gd name="connsiteX61" fmla="*/ 356683 w 407778"/>
              <a:gd name="connsiteY61" fmla="*/ 1797669 h 2077916"/>
              <a:gd name="connsiteX62" fmla="*/ 62226 w 407778"/>
              <a:gd name="connsiteY62" fmla="*/ 1931684 h 2077916"/>
              <a:gd name="connsiteX63" fmla="*/ 61468 w 407778"/>
              <a:gd name="connsiteY63" fmla="*/ 1941753 h 2077916"/>
              <a:gd name="connsiteX64" fmla="*/ 56217 w 407778"/>
              <a:gd name="connsiteY64" fmla="*/ 1991317 h 2077916"/>
              <a:gd name="connsiteX65" fmla="*/ 54215 w 407778"/>
              <a:gd name="connsiteY65" fmla="*/ 1968424 h 2077916"/>
              <a:gd name="connsiteX66" fmla="*/ 62877 w 407778"/>
              <a:gd name="connsiteY66" fmla="*/ 1923017 h 2077916"/>
              <a:gd name="connsiteX67" fmla="*/ 62513 w 407778"/>
              <a:gd name="connsiteY67" fmla="*/ 1930365 h 2077916"/>
              <a:gd name="connsiteX68" fmla="*/ 62226 w 407778"/>
              <a:gd name="connsiteY68" fmla="*/ 1931684 h 2077916"/>
              <a:gd name="connsiteX69" fmla="*/ 377297 w 407778"/>
              <a:gd name="connsiteY69" fmla="*/ 1719671 h 2077916"/>
              <a:gd name="connsiteX70" fmla="*/ 384132 w 407778"/>
              <a:gd name="connsiteY70" fmla="*/ 1731875 h 2077916"/>
              <a:gd name="connsiteX71" fmla="*/ 384059 w 407778"/>
              <a:gd name="connsiteY71" fmla="*/ 1732192 h 2077916"/>
              <a:gd name="connsiteX72" fmla="*/ 381710 w 407778"/>
              <a:gd name="connsiteY72" fmla="*/ 1738155 h 2077916"/>
              <a:gd name="connsiteX73" fmla="*/ 278907 w 407778"/>
              <a:gd name="connsiteY73" fmla="*/ 1777247 h 2077916"/>
              <a:gd name="connsiteX74" fmla="*/ 307090 w 407778"/>
              <a:gd name="connsiteY74" fmla="*/ 1846611 h 2077916"/>
              <a:gd name="connsiteX75" fmla="*/ 278643 w 407778"/>
              <a:gd name="connsiteY75" fmla="*/ 1812468 h 2077916"/>
              <a:gd name="connsiteX76" fmla="*/ 164629 w 407778"/>
              <a:gd name="connsiteY76" fmla="*/ 1848570 h 2077916"/>
              <a:gd name="connsiteX77" fmla="*/ 168916 w 407778"/>
              <a:gd name="connsiteY77" fmla="*/ 1862812 h 2077916"/>
              <a:gd name="connsiteX78" fmla="*/ 175283 w 407778"/>
              <a:gd name="connsiteY78" fmla="*/ 1882667 h 2077916"/>
              <a:gd name="connsiteX79" fmla="*/ 177926 w 407778"/>
              <a:gd name="connsiteY79" fmla="*/ 1892349 h 2077916"/>
              <a:gd name="connsiteX80" fmla="*/ 178195 w 407778"/>
              <a:gd name="connsiteY80" fmla="*/ 1896438 h 2077916"/>
              <a:gd name="connsiteX81" fmla="*/ 176569 w 407778"/>
              <a:gd name="connsiteY81" fmla="*/ 1896029 h 2077916"/>
              <a:gd name="connsiteX82" fmla="*/ 162617 w 407778"/>
              <a:gd name="connsiteY82" fmla="*/ 1873656 h 2077916"/>
              <a:gd name="connsiteX83" fmla="*/ 162860 w 407778"/>
              <a:gd name="connsiteY83" fmla="*/ 1868963 h 2077916"/>
              <a:gd name="connsiteX84" fmla="*/ 340470 w 407778"/>
              <a:gd name="connsiteY84" fmla="*/ 1729455 h 2077916"/>
              <a:gd name="connsiteX85" fmla="*/ 340665 w 407778"/>
              <a:gd name="connsiteY85" fmla="*/ 1730919 h 2077916"/>
              <a:gd name="connsiteX86" fmla="*/ 345804 w 407778"/>
              <a:gd name="connsiteY86" fmla="*/ 1811408 h 2077916"/>
              <a:gd name="connsiteX87" fmla="*/ 345689 w 407778"/>
              <a:gd name="connsiteY87" fmla="*/ 1821542 h 2077916"/>
              <a:gd name="connsiteX88" fmla="*/ 330290 w 407778"/>
              <a:gd name="connsiteY88" fmla="*/ 1848335 h 2077916"/>
              <a:gd name="connsiteX89" fmla="*/ 331930 w 407778"/>
              <a:gd name="connsiteY89" fmla="*/ 1835176 h 2077916"/>
              <a:gd name="connsiteX90" fmla="*/ 340414 w 407778"/>
              <a:gd name="connsiteY90" fmla="*/ 1732396 h 2077916"/>
              <a:gd name="connsiteX91" fmla="*/ 342869 w 407778"/>
              <a:gd name="connsiteY91" fmla="*/ 1719842 h 2077916"/>
              <a:gd name="connsiteX92" fmla="*/ 350280 w 407778"/>
              <a:gd name="connsiteY92" fmla="*/ 1733743 h 2077916"/>
              <a:gd name="connsiteX93" fmla="*/ 356683 w 407778"/>
              <a:gd name="connsiteY93" fmla="*/ 1797669 h 2077916"/>
              <a:gd name="connsiteX94" fmla="*/ 356689 w 407778"/>
              <a:gd name="connsiteY94" fmla="*/ 1801658 h 2077916"/>
              <a:gd name="connsiteX95" fmla="*/ 355752 w 407778"/>
              <a:gd name="connsiteY95" fmla="*/ 1804035 h 2077916"/>
              <a:gd name="connsiteX96" fmla="*/ 350021 w 407778"/>
              <a:gd name="connsiteY96" fmla="*/ 1814007 h 2077916"/>
              <a:gd name="connsiteX97" fmla="*/ 342809 w 407778"/>
              <a:gd name="connsiteY97" fmla="*/ 1730979 h 2077916"/>
              <a:gd name="connsiteX98" fmla="*/ 104717 w 407778"/>
              <a:gd name="connsiteY98" fmla="*/ 1870009 h 2077916"/>
              <a:gd name="connsiteX99" fmla="*/ 116777 w 407778"/>
              <a:gd name="connsiteY99" fmla="*/ 1898291 h 2077916"/>
              <a:gd name="connsiteX100" fmla="*/ 143993 w 407778"/>
              <a:gd name="connsiteY100" fmla="*/ 1958648 h 2077916"/>
              <a:gd name="connsiteX101" fmla="*/ 147390 w 407778"/>
              <a:gd name="connsiteY101" fmla="*/ 1965942 h 2077916"/>
              <a:gd name="connsiteX102" fmla="*/ 156328 w 407778"/>
              <a:gd name="connsiteY102" fmla="*/ 2012611 h 2077916"/>
              <a:gd name="connsiteX103" fmla="*/ 158562 w 407778"/>
              <a:gd name="connsiteY103" fmla="*/ 2023099 h 2077916"/>
              <a:gd name="connsiteX104" fmla="*/ 153764 w 407778"/>
              <a:gd name="connsiteY104" fmla="*/ 2026510 h 2077916"/>
              <a:gd name="connsiteX105" fmla="*/ 119752 w 407778"/>
              <a:gd name="connsiteY105" fmla="*/ 2043922 h 2077916"/>
              <a:gd name="connsiteX106" fmla="*/ 167938 w 407778"/>
              <a:gd name="connsiteY106" fmla="*/ 1827357 h 2077916"/>
              <a:gd name="connsiteX107" fmla="*/ 166402 w 407778"/>
              <a:gd name="connsiteY107" fmla="*/ 1835406 h 2077916"/>
              <a:gd name="connsiteX108" fmla="*/ 164652 w 407778"/>
              <a:gd name="connsiteY108" fmla="*/ 1848304 h 2077916"/>
              <a:gd name="connsiteX109" fmla="*/ 164629 w 407778"/>
              <a:gd name="connsiteY109" fmla="*/ 1848570 h 2077916"/>
              <a:gd name="connsiteX110" fmla="*/ 163821 w 407778"/>
              <a:gd name="connsiteY110" fmla="*/ 1845885 h 2077916"/>
              <a:gd name="connsiteX111" fmla="*/ 347742 w 407778"/>
              <a:gd name="connsiteY111" fmla="*/ 1705548 h 2077916"/>
              <a:gd name="connsiteX112" fmla="*/ 356579 w 407778"/>
              <a:gd name="connsiteY112" fmla="*/ 1723343 h 2077916"/>
              <a:gd name="connsiteX113" fmla="*/ 356610 w 407778"/>
              <a:gd name="connsiteY113" fmla="*/ 1745618 h 2077916"/>
              <a:gd name="connsiteX114" fmla="*/ 350280 w 407778"/>
              <a:gd name="connsiteY114" fmla="*/ 1733743 h 2077916"/>
              <a:gd name="connsiteX115" fmla="*/ 347738 w 407778"/>
              <a:gd name="connsiteY115" fmla="*/ 1708371 h 2077916"/>
              <a:gd name="connsiteX116" fmla="*/ 337927 w 407778"/>
              <a:gd name="connsiteY116" fmla="*/ 1710291 h 2077916"/>
              <a:gd name="connsiteX117" fmla="*/ 339456 w 407778"/>
              <a:gd name="connsiteY117" fmla="*/ 1713438 h 2077916"/>
              <a:gd name="connsiteX118" fmla="*/ 340729 w 407778"/>
              <a:gd name="connsiteY118" fmla="*/ 1715827 h 2077916"/>
              <a:gd name="connsiteX119" fmla="*/ 340470 w 407778"/>
              <a:gd name="connsiteY119" fmla="*/ 1729455 h 2077916"/>
              <a:gd name="connsiteX120" fmla="*/ 0 w 407778"/>
              <a:gd name="connsiteY120" fmla="*/ 1914305 h 2077916"/>
              <a:gd name="connsiteX121" fmla="*/ 12369 w 407778"/>
              <a:gd name="connsiteY121" fmla="*/ 1943113 h 2077916"/>
              <a:gd name="connsiteX122" fmla="*/ 30957 w 407778"/>
              <a:gd name="connsiteY122" fmla="*/ 1985363 h 2077916"/>
              <a:gd name="connsiteX123" fmla="*/ 40787 w 407778"/>
              <a:gd name="connsiteY123" fmla="*/ 2032044 h 2077916"/>
              <a:gd name="connsiteX124" fmla="*/ 49022 w 407778"/>
              <a:gd name="connsiteY124" fmla="*/ 2072770 h 2077916"/>
              <a:gd name="connsiteX125" fmla="*/ 32444 w 407778"/>
              <a:gd name="connsiteY125" fmla="*/ 2077916 h 2077916"/>
              <a:gd name="connsiteX126" fmla="*/ 29788 w 407778"/>
              <a:gd name="connsiteY126" fmla="*/ 2070321 h 2077916"/>
              <a:gd name="connsiteX127" fmla="*/ 309 w 407778"/>
              <a:gd name="connsiteY127" fmla="*/ 1962233 h 2077916"/>
              <a:gd name="connsiteX128" fmla="*/ 0 w 407778"/>
              <a:gd name="connsiteY128" fmla="*/ 1960682 h 2077916"/>
              <a:gd name="connsiteX129" fmla="*/ 341181 w 407778"/>
              <a:gd name="connsiteY129" fmla="*/ 1692057 h 2077916"/>
              <a:gd name="connsiteX130" fmla="*/ 342999 w 407778"/>
              <a:gd name="connsiteY130" fmla="*/ 1695853 h 2077916"/>
              <a:gd name="connsiteX131" fmla="*/ 342869 w 407778"/>
              <a:gd name="connsiteY131" fmla="*/ 1719842 h 2077916"/>
              <a:gd name="connsiteX132" fmla="*/ 340729 w 407778"/>
              <a:gd name="connsiteY132" fmla="*/ 1715827 h 2077916"/>
              <a:gd name="connsiteX133" fmla="*/ 132580 w 407778"/>
              <a:gd name="connsiteY133" fmla="*/ 1823282 h 2077916"/>
              <a:gd name="connsiteX134" fmla="*/ 144630 w 407778"/>
              <a:gd name="connsiteY134" fmla="*/ 1844814 h 2077916"/>
              <a:gd name="connsiteX135" fmla="*/ 162617 w 407778"/>
              <a:gd name="connsiteY135" fmla="*/ 1873656 h 2077916"/>
              <a:gd name="connsiteX136" fmla="*/ 161250 w 407778"/>
              <a:gd name="connsiteY136" fmla="*/ 1900015 h 2077916"/>
              <a:gd name="connsiteX137" fmla="*/ 160045 w 407778"/>
              <a:gd name="connsiteY137" fmla="*/ 1944088 h 2077916"/>
              <a:gd name="connsiteX138" fmla="*/ 159581 w 407778"/>
              <a:gd name="connsiteY138" fmla="*/ 1992118 h 2077916"/>
              <a:gd name="connsiteX139" fmla="*/ 147390 w 407778"/>
              <a:gd name="connsiteY139" fmla="*/ 1965942 h 2077916"/>
              <a:gd name="connsiteX140" fmla="*/ 142959 w 407778"/>
              <a:gd name="connsiteY140" fmla="*/ 1942806 h 2077916"/>
              <a:gd name="connsiteX141" fmla="*/ 132719 w 407778"/>
              <a:gd name="connsiteY141" fmla="*/ 1850018 h 2077916"/>
              <a:gd name="connsiteX142" fmla="*/ 353994 w 407778"/>
              <a:gd name="connsiteY142" fmla="*/ 1678285 h 2077916"/>
              <a:gd name="connsiteX143" fmla="*/ 366632 w 407778"/>
              <a:gd name="connsiteY143" fmla="*/ 1700628 h 2077916"/>
              <a:gd name="connsiteX144" fmla="*/ 368841 w 407778"/>
              <a:gd name="connsiteY144" fmla="*/ 1704573 h 2077916"/>
              <a:gd name="connsiteX145" fmla="*/ 369793 w 407778"/>
              <a:gd name="connsiteY145" fmla="*/ 1709610 h 2077916"/>
              <a:gd name="connsiteX146" fmla="*/ 374839 w 407778"/>
              <a:gd name="connsiteY146" fmla="*/ 1754468 h 2077916"/>
              <a:gd name="connsiteX147" fmla="*/ 374933 w 407778"/>
              <a:gd name="connsiteY147" fmla="*/ 1755355 h 2077916"/>
              <a:gd name="connsiteX148" fmla="*/ 374601 w 407778"/>
              <a:gd name="connsiteY148" fmla="*/ 1756195 h 2077916"/>
              <a:gd name="connsiteX149" fmla="*/ 369700 w 407778"/>
              <a:gd name="connsiteY149" fmla="*/ 1748520 h 2077916"/>
              <a:gd name="connsiteX150" fmla="*/ 358892 w 407778"/>
              <a:gd name="connsiteY150" fmla="*/ 1727999 h 2077916"/>
              <a:gd name="connsiteX151" fmla="*/ 356579 w 407778"/>
              <a:gd name="connsiteY151" fmla="*/ 1723343 h 2077916"/>
              <a:gd name="connsiteX152" fmla="*/ 356577 w 407778"/>
              <a:gd name="connsiteY152" fmla="*/ 1722140 h 2077916"/>
              <a:gd name="connsiteX153" fmla="*/ 255051 w 407778"/>
              <a:gd name="connsiteY153" fmla="*/ 1718186 h 2077916"/>
              <a:gd name="connsiteX154" fmla="*/ 255629 w 407778"/>
              <a:gd name="connsiteY154" fmla="*/ 1719955 h 2077916"/>
              <a:gd name="connsiteX155" fmla="*/ 277753 w 407778"/>
              <a:gd name="connsiteY155" fmla="*/ 1774406 h 2077916"/>
              <a:gd name="connsiteX156" fmla="*/ 276172 w 407778"/>
              <a:gd name="connsiteY156" fmla="*/ 1808354 h 2077916"/>
              <a:gd name="connsiteX157" fmla="*/ 255189 w 407778"/>
              <a:gd name="connsiteY157" fmla="*/ 1769023 h 2077916"/>
              <a:gd name="connsiteX158" fmla="*/ 255050 w 407778"/>
              <a:gd name="connsiteY158" fmla="*/ 1718306 h 2077916"/>
              <a:gd name="connsiteX159" fmla="*/ 343196 w 407778"/>
              <a:gd name="connsiteY159" fmla="*/ 1659197 h 2077916"/>
              <a:gd name="connsiteX160" fmla="*/ 347793 w 407778"/>
              <a:gd name="connsiteY160" fmla="*/ 1667323 h 2077916"/>
              <a:gd name="connsiteX161" fmla="*/ 347742 w 407778"/>
              <a:gd name="connsiteY161" fmla="*/ 1705548 h 2077916"/>
              <a:gd name="connsiteX162" fmla="*/ 344911 w 407778"/>
              <a:gd name="connsiteY162" fmla="*/ 1699847 h 2077916"/>
              <a:gd name="connsiteX163" fmla="*/ 342999 w 407778"/>
              <a:gd name="connsiteY163" fmla="*/ 1695853 h 2077916"/>
              <a:gd name="connsiteX164" fmla="*/ 67551 w 407778"/>
              <a:gd name="connsiteY164" fmla="*/ 1828742 h 2077916"/>
              <a:gd name="connsiteX165" fmla="*/ 68463 w 407778"/>
              <a:gd name="connsiteY165" fmla="*/ 1848774 h 2077916"/>
              <a:gd name="connsiteX166" fmla="*/ 62877 w 407778"/>
              <a:gd name="connsiteY166" fmla="*/ 1923017 h 2077916"/>
              <a:gd name="connsiteX167" fmla="*/ 326694 w 407778"/>
              <a:gd name="connsiteY167" fmla="*/ 1630209 h 2077916"/>
              <a:gd name="connsiteX168" fmla="*/ 341708 w 407778"/>
              <a:gd name="connsiteY168" fmla="*/ 1656565 h 2077916"/>
              <a:gd name="connsiteX169" fmla="*/ 341852 w 407778"/>
              <a:gd name="connsiteY169" fmla="*/ 1656819 h 2077916"/>
              <a:gd name="connsiteX170" fmla="*/ 341181 w 407778"/>
              <a:gd name="connsiteY170" fmla="*/ 1692057 h 2077916"/>
              <a:gd name="connsiteX171" fmla="*/ 333095 w 407778"/>
              <a:gd name="connsiteY171" fmla="*/ 1675164 h 2077916"/>
              <a:gd name="connsiteX172" fmla="*/ 328312 w 407778"/>
              <a:gd name="connsiteY172" fmla="*/ 1641524 h 2077916"/>
              <a:gd name="connsiteX173" fmla="*/ 385446 w 407778"/>
              <a:gd name="connsiteY173" fmla="*/ 1591669 h 2077916"/>
              <a:gd name="connsiteX174" fmla="*/ 390063 w 407778"/>
              <a:gd name="connsiteY174" fmla="*/ 1622872 h 2077916"/>
              <a:gd name="connsiteX175" fmla="*/ 394962 w 407778"/>
              <a:gd name="connsiteY175" fmla="*/ 1642658 h 2077916"/>
              <a:gd name="connsiteX176" fmla="*/ 393973 w 407778"/>
              <a:gd name="connsiteY176" fmla="*/ 1659248 h 2077916"/>
              <a:gd name="connsiteX177" fmla="*/ 396293 w 407778"/>
              <a:gd name="connsiteY177" fmla="*/ 1679108 h 2077916"/>
              <a:gd name="connsiteX178" fmla="*/ 394447 w 407778"/>
              <a:gd name="connsiteY178" fmla="*/ 1687118 h 2077916"/>
              <a:gd name="connsiteX179" fmla="*/ 387228 w 407778"/>
              <a:gd name="connsiteY179" fmla="*/ 1664578 h 2077916"/>
              <a:gd name="connsiteX180" fmla="*/ 376554 w 407778"/>
              <a:gd name="connsiteY180" fmla="*/ 1632489 h 2077916"/>
              <a:gd name="connsiteX181" fmla="*/ 382894 w 407778"/>
              <a:gd name="connsiteY181" fmla="*/ 1605632 h 2077916"/>
              <a:gd name="connsiteX182" fmla="*/ 215542 w 407778"/>
              <a:gd name="connsiteY182" fmla="*/ 1690647 h 2077916"/>
              <a:gd name="connsiteX183" fmla="*/ 217950 w 407778"/>
              <a:gd name="connsiteY183" fmla="*/ 1698928 h 2077916"/>
              <a:gd name="connsiteX184" fmla="*/ 219292 w 407778"/>
              <a:gd name="connsiteY184" fmla="*/ 1703310 h 2077916"/>
              <a:gd name="connsiteX185" fmla="*/ 240482 w 407778"/>
              <a:gd name="connsiteY185" fmla="*/ 1874441 h 2077916"/>
              <a:gd name="connsiteX186" fmla="*/ 253743 w 407778"/>
              <a:gd name="connsiteY186" fmla="*/ 1946228 h 2077916"/>
              <a:gd name="connsiteX187" fmla="*/ 215786 w 407778"/>
              <a:gd name="connsiteY187" fmla="*/ 1982416 h 2077916"/>
              <a:gd name="connsiteX188" fmla="*/ 212675 w 407778"/>
              <a:gd name="connsiteY188" fmla="*/ 1984627 h 2077916"/>
              <a:gd name="connsiteX189" fmla="*/ 212304 w 407778"/>
              <a:gd name="connsiteY189" fmla="*/ 1979412 h 2077916"/>
              <a:gd name="connsiteX190" fmla="*/ 208015 w 407778"/>
              <a:gd name="connsiteY190" fmla="*/ 1914726 h 2077916"/>
              <a:gd name="connsiteX191" fmla="*/ 205506 w 407778"/>
              <a:gd name="connsiteY191" fmla="*/ 1766660 h 2077916"/>
              <a:gd name="connsiteX192" fmla="*/ 206146 w 407778"/>
              <a:gd name="connsiteY192" fmla="*/ 1760385 h 2077916"/>
              <a:gd name="connsiteX193" fmla="*/ 400292 w 407778"/>
              <a:gd name="connsiteY193" fmla="*/ 1553268 h 2077916"/>
              <a:gd name="connsiteX194" fmla="*/ 404968 w 407778"/>
              <a:gd name="connsiteY194" fmla="*/ 1567296 h 2077916"/>
              <a:gd name="connsiteX195" fmla="*/ 405927 w 407778"/>
              <a:gd name="connsiteY195" fmla="*/ 1599765 h 2077916"/>
              <a:gd name="connsiteX196" fmla="*/ 401699 w 407778"/>
              <a:gd name="connsiteY196" fmla="*/ 1655651 h 2077916"/>
              <a:gd name="connsiteX197" fmla="*/ 400002 w 407778"/>
              <a:gd name="connsiteY197" fmla="*/ 1663014 h 2077916"/>
              <a:gd name="connsiteX198" fmla="*/ 394962 w 407778"/>
              <a:gd name="connsiteY198" fmla="*/ 1642658 h 2077916"/>
              <a:gd name="connsiteX199" fmla="*/ 347916 w 407778"/>
              <a:gd name="connsiteY199" fmla="*/ 1575108 h 2077916"/>
              <a:gd name="connsiteX200" fmla="*/ 353994 w 407778"/>
              <a:gd name="connsiteY200" fmla="*/ 1678285 h 2077916"/>
              <a:gd name="connsiteX201" fmla="*/ 347793 w 407778"/>
              <a:gd name="connsiteY201" fmla="*/ 1667323 h 2077916"/>
              <a:gd name="connsiteX202" fmla="*/ 220074 w 407778"/>
              <a:gd name="connsiteY202" fmla="*/ 1657003 h 2077916"/>
              <a:gd name="connsiteX203" fmla="*/ 226571 w 407778"/>
              <a:gd name="connsiteY203" fmla="*/ 1695183 h 2077916"/>
              <a:gd name="connsiteX204" fmla="*/ 247052 w 407778"/>
              <a:gd name="connsiteY204" fmla="*/ 1753769 h 2077916"/>
              <a:gd name="connsiteX205" fmla="*/ 255189 w 407778"/>
              <a:gd name="connsiteY205" fmla="*/ 1769023 h 2077916"/>
              <a:gd name="connsiteX206" fmla="*/ 255323 w 407778"/>
              <a:gd name="connsiteY206" fmla="*/ 1817807 h 2077916"/>
              <a:gd name="connsiteX207" fmla="*/ 243686 w 407778"/>
              <a:gd name="connsiteY207" fmla="*/ 1781688 h 2077916"/>
              <a:gd name="connsiteX208" fmla="*/ 228979 w 407778"/>
              <a:gd name="connsiteY208" fmla="*/ 1734927 h 2077916"/>
              <a:gd name="connsiteX209" fmla="*/ 219292 w 407778"/>
              <a:gd name="connsiteY209" fmla="*/ 1703310 h 2077916"/>
              <a:gd name="connsiteX210" fmla="*/ 216679 w 407778"/>
              <a:gd name="connsiteY210" fmla="*/ 1682206 h 2077916"/>
              <a:gd name="connsiteX211" fmla="*/ 379537 w 407778"/>
              <a:gd name="connsiteY211" fmla="*/ 1551748 h 2077916"/>
              <a:gd name="connsiteX212" fmla="*/ 382607 w 407778"/>
              <a:gd name="connsiteY212" fmla="*/ 1562805 h 2077916"/>
              <a:gd name="connsiteX213" fmla="*/ 385945 w 407778"/>
              <a:gd name="connsiteY213" fmla="*/ 1588936 h 2077916"/>
              <a:gd name="connsiteX214" fmla="*/ 385446 w 407778"/>
              <a:gd name="connsiteY214" fmla="*/ 1591669 h 2077916"/>
              <a:gd name="connsiteX215" fmla="*/ 64134 w 407778"/>
              <a:gd name="connsiteY215" fmla="*/ 1753615 h 2077916"/>
              <a:gd name="connsiteX216" fmla="*/ 69765 w 407778"/>
              <a:gd name="connsiteY216" fmla="*/ 1773439 h 2077916"/>
              <a:gd name="connsiteX217" fmla="*/ 69482 w 407778"/>
              <a:gd name="connsiteY217" fmla="*/ 1789792 h 2077916"/>
              <a:gd name="connsiteX218" fmla="*/ 67551 w 407778"/>
              <a:gd name="connsiteY218" fmla="*/ 1828742 h 2077916"/>
              <a:gd name="connsiteX219" fmla="*/ 403111 w 407778"/>
              <a:gd name="connsiteY219" fmla="*/ 1522347 h 2077916"/>
              <a:gd name="connsiteX220" fmla="*/ 405229 w 407778"/>
              <a:gd name="connsiteY220" fmla="*/ 1525703 h 2077916"/>
              <a:gd name="connsiteX221" fmla="*/ 407778 w 407778"/>
              <a:gd name="connsiteY221" fmla="*/ 1528414 h 2077916"/>
              <a:gd name="connsiteX222" fmla="*/ 407778 w 407778"/>
              <a:gd name="connsiteY222" fmla="*/ 1575304 h 2077916"/>
              <a:gd name="connsiteX223" fmla="*/ 407752 w 407778"/>
              <a:gd name="connsiteY223" fmla="*/ 1575649 h 2077916"/>
              <a:gd name="connsiteX224" fmla="*/ 404968 w 407778"/>
              <a:gd name="connsiteY224" fmla="*/ 1567296 h 2077916"/>
              <a:gd name="connsiteX225" fmla="*/ 404123 w 407778"/>
              <a:gd name="connsiteY225" fmla="*/ 1538696 h 2077916"/>
              <a:gd name="connsiteX226" fmla="*/ 402865 w 407778"/>
              <a:gd name="connsiteY226" fmla="*/ 1518371 h 2077916"/>
              <a:gd name="connsiteX227" fmla="*/ 403111 w 407778"/>
              <a:gd name="connsiteY227" fmla="*/ 1522347 h 2077916"/>
              <a:gd name="connsiteX228" fmla="*/ 402593 w 407778"/>
              <a:gd name="connsiteY228" fmla="*/ 1521526 h 2077916"/>
              <a:gd name="connsiteX229" fmla="*/ 348318 w 407778"/>
              <a:gd name="connsiteY229" fmla="*/ 1553233 h 2077916"/>
              <a:gd name="connsiteX230" fmla="*/ 356857 w 407778"/>
              <a:gd name="connsiteY230" fmla="*/ 1576109 h 2077916"/>
              <a:gd name="connsiteX231" fmla="*/ 376295 w 407778"/>
              <a:gd name="connsiteY231" fmla="*/ 1631711 h 2077916"/>
              <a:gd name="connsiteX232" fmla="*/ 376554 w 407778"/>
              <a:gd name="connsiteY232" fmla="*/ 1632489 h 2077916"/>
              <a:gd name="connsiteX233" fmla="*/ 376452 w 407778"/>
              <a:gd name="connsiteY233" fmla="*/ 1632919 h 2077916"/>
              <a:gd name="connsiteX234" fmla="*/ 366436 w 407778"/>
              <a:gd name="connsiteY234" fmla="*/ 1676925 h 2077916"/>
              <a:gd name="connsiteX235" fmla="*/ 376401 w 407778"/>
              <a:gd name="connsiteY235" fmla="*/ 1715916 h 2077916"/>
              <a:gd name="connsiteX236" fmla="*/ 377297 w 407778"/>
              <a:gd name="connsiteY236" fmla="*/ 1719671 h 2077916"/>
              <a:gd name="connsiteX237" fmla="*/ 368841 w 407778"/>
              <a:gd name="connsiteY237" fmla="*/ 1704573 h 2077916"/>
              <a:gd name="connsiteX238" fmla="*/ 364944 w 407778"/>
              <a:gd name="connsiteY238" fmla="*/ 1683934 h 2077916"/>
              <a:gd name="connsiteX239" fmla="*/ 353688 w 407778"/>
              <a:gd name="connsiteY239" fmla="*/ 1626782 h 2077916"/>
              <a:gd name="connsiteX240" fmla="*/ 347924 w 407778"/>
              <a:gd name="connsiteY240" fmla="*/ 1569027 h 2077916"/>
              <a:gd name="connsiteX241" fmla="*/ 347928 w 407778"/>
              <a:gd name="connsiteY241" fmla="*/ 1566166 h 2077916"/>
              <a:gd name="connsiteX242" fmla="*/ 345417 w 407778"/>
              <a:gd name="connsiteY242" fmla="*/ 1545463 h 2077916"/>
              <a:gd name="connsiteX243" fmla="*/ 347946 w 407778"/>
              <a:gd name="connsiteY243" fmla="*/ 1552238 h 2077916"/>
              <a:gd name="connsiteX244" fmla="*/ 347928 w 407778"/>
              <a:gd name="connsiteY244" fmla="*/ 1566166 h 2077916"/>
              <a:gd name="connsiteX245" fmla="*/ 347860 w 407778"/>
              <a:gd name="connsiteY245" fmla="*/ 1568392 h 2077916"/>
              <a:gd name="connsiteX246" fmla="*/ 347924 w 407778"/>
              <a:gd name="connsiteY246" fmla="*/ 1569027 h 2077916"/>
              <a:gd name="connsiteX247" fmla="*/ 347916 w 407778"/>
              <a:gd name="connsiteY247" fmla="*/ 1575108 h 2077916"/>
              <a:gd name="connsiteX248" fmla="*/ 347339 w 407778"/>
              <a:gd name="connsiteY248" fmla="*/ 1565324 h 2077916"/>
              <a:gd name="connsiteX249" fmla="*/ 345257 w 407778"/>
              <a:gd name="connsiteY249" fmla="*/ 1550958 h 2077916"/>
              <a:gd name="connsiteX250" fmla="*/ 340844 w 407778"/>
              <a:gd name="connsiteY250" fmla="*/ 1533247 h 2077916"/>
              <a:gd name="connsiteX251" fmla="*/ 341252 w 407778"/>
              <a:gd name="connsiteY251" fmla="*/ 1534306 h 2077916"/>
              <a:gd name="connsiteX252" fmla="*/ 343853 w 407778"/>
              <a:gd name="connsiteY252" fmla="*/ 1541271 h 2077916"/>
              <a:gd name="connsiteX253" fmla="*/ 345257 w 407778"/>
              <a:gd name="connsiteY253" fmla="*/ 1550958 h 2077916"/>
              <a:gd name="connsiteX254" fmla="*/ 343445 w 407778"/>
              <a:gd name="connsiteY254" fmla="*/ 1613022 h 2077916"/>
              <a:gd name="connsiteX255" fmla="*/ 343196 w 407778"/>
              <a:gd name="connsiteY255" fmla="*/ 1659197 h 2077916"/>
              <a:gd name="connsiteX256" fmla="*/ 341852 w 407778"/>
              <a:gd name="connsiteY256" fmla="*/ 1656819 h 2077916"/>
              <a:gd name="connsiteX257" fmla="*/ 342378 w 407778"/>
              <a:gd name="connsiteY257" fmla="*/ 1629131 h 2077916"/>
              <a:gd name="connsiteX258" fmla="*/ 283488 w 407778"/>
              <a:gd name="connsiteY258" fmla="*/ 1568382 h 2077916"/>
              <a:gd name="connsiteX259" fmla="*/ 306286 w 407778"/>
              <a:gd name="connsiteY259" fmla="*/ 1618052 h 2077916"/>
              <a:gd name="connsiteX260" fmla="*/ 327471 w 407778"/>
              <a:gd name="connsiteY260" fmla="*/ 1663415 h 2077916"/>
              <a:gd name="connsiteX261" fmla="*/ 333095 w 407778"/>
              <a:gd name="connsiteY261" fmla="*/ 1675164 h 2077916"/>
              <a:gd name="connsiteX262" fmla="*/ 335631 w 407778"/>
              <a:gd name="connsiteY262" fmla="*/ 1692995 h 2077916"/>
              <a:gd name="connsiteX263" fmla="*/ 337927 w 407778"/>
              <a:gd name="connsiteY263" fmla="*/ 1710291 h 2077916"/>
              <a:gd name="connsiteX264" fmla="*/ 303544 w 407778"/>
              <a:gd name="connsiteY264" fmla="*/ 1639530 h 2077916"/>
              <a:gd name="connsiteX265" fmla="*/ 285740 w 407778"/>
              <a:gd name="connsiteY265" fmla="*/ 1584765 h 2077916"/>
              <a:gd name="connsiteX266" fmla="*/ 283230 w 407778"/>
              <a:gd name="connsiteY266" fmla="*/ 1575657 h 2077916"/>
              <a:gd name="connsiteX267" fmla="*/ 91024 w 407778"/>
              <a:gd name="connsiteY267" fmla="*/ 1666913 h 2077916"/>
              <a:gd name="connsiteX268" fmla="*/ 129485 w 407778"/>
              <a:gd name="connsiteY268" fmla="*/ 1731829 h 2077916"/>
              <a:gd name="connsiteX269" fmla="*/ 132923 w 407778"/>
              <a:gd name="connsiteY269" fmla="*/ 1672708 h 2077916"/>
              <a:gd name="connsiteX270" fmla="*/ 133582 w 407778"/>
              <a:gd name="connsiteY270" fmla="*/ 1700463 h 2077916"/>
              <a:gd name="connsiteX271" fmla="*/ 132512 w 407778"/>
              <a:gd name="connsiteY271" fmla="*/ 1810045 h 2077916"/>
              <a:gd name="connsiteX272" fmla="*/ 132580 w 407778"/>
              <a:gd name="connsiteY272" fmla="*/ 1823282 h 2077916"/>
              <a:gd name="connsiteX273" fmla="*/ 123239 w 407778"/>
              <a:gd name="connsiteY273" fmla="*/ 1806589 h 2077916"/>
              <a:gd name="connsiteX274" fmla="*/ 93540 w 407778"/>
              <a:gd name="connsiteY274" fmla="*/ 1690805 h 2077916"/>
              <a:gd name="connsiteX275" fmla="*/ 91238 w 407778"/>
              <a:gd name="connsiteY275" fmla="*/ 1673983 h 2077916"/>
              <a:gd name="connsiteX276" fmla="*/ 205082 w 407778"/>
              <a:gd name="connsiteY276" fmla="*/ 1588546 h 2077916"/>
              <a:gd name="connsiteX277" fmla="*/ 216679 w 407778"/>
              <a:gd name="connsiteY277" fmla="*/ 1682206 h 2077916"/>
              <a:gd name="connsiteX278" fmla="*/ 215542 w 407778"/>
              <a:gd name="connsiteY278" fmla="*/ 1690647 h 2077916"/>
              <a:gd name="connsiteX279" fmla="*/ 212095 w 407778"/>
              <a:gd name="connsiteY279" fmla="*/ 1678795 h 2077916"/>
              <a:gd name="connsiteX280" fmla="*/ 204241 w 407778"/>
              <a:gd name="connsiteY280" fmla="*/ 1648030 h 2077916"/>
              <a:gd name="connsiteX281" fmla="*/ 378245 w 407778"/>
              <a:gd name="connsiteY281" fmla="*/ 1473127 h 2077916"/>
              <a:gd name="connsiteX282" fmla="*/ 392103 w 407778"/>
              <a:gd name="connsiteY282" fmla="*/ 1504906 h 2077916"/>
              <a:gd name="connsiteX283" fmla="*/ 402593 w 407778"/>
              <a:gd name="connsiteY283" fmla="*/ 1521526 h 2077916"/>
              <a:gd name="connsiteX284" fmla="*/ 401269 w 407778"/>
              <a:gd name="connsiteY284" fmla="*/ 1536878 h 2077916"/>
              <a:gd name="connsiteX285" fmla="*/ 400292 w 407778"/>
              <a:gd name="connsiteY285" fmla="*/ 1553268 h 2077916"/>
              <a:gd name="connsiteX286" fmla="*/ 390344 w 407778"/>
              <a:gd name="connsiteY286" fmla="*/ 1523421 h 2077916"/>
              <a:gd name="connsiteX287" fmla="*/ 265403 w 407778"/>
              <a:gd name="connsiteY287" fmla="*/ 1528547 h 2077916"/>
              <a:gd name="connsiteX288" fmla="*/ 277761 w 407778"/>
              <a:gd name="connsiteY288" fmla="*/ 1555814 h 2077916"/>
              <a:gd name="connsiteX289" fmla="*/ 283230 w 407778"/>
              <a:gd name="connsiteY289" fmla="*/ 1575657 h 2077916"/>
              <a:gd name="connsiteX290" fmla="*/ 281965 w 407778"/>
              <a:gd name="connsiteY290" fmla="*/ 1611368 h 2077916"/>
              <a:gd name="connsiteX291" fmla="*/ 279138 w 407778"/>
              <a:gd name="connsiteY291" fmla="*/ 1746447 h 2077916"/>
              <a:gd name="connsiteX292" fmla="*/ 278907 w 407778"/>
              <a:gd name="connsiteY292" fmla="*/ 1777247 h 2077916"/>
              <a:gd name="connsiteX293" fmla="*/ 277753 w 407778"/>
              <a:gd name="connsiteY293" fmla="*/ 1774406 h 2077916"/>
              <a:gd name="connsiteX294" fmla="*/ 278075 w 407778"/>
              <a:gd name="connsiteY294" fmla="*/ 1767477 h 2077916"/>
              <a:gd name="connsiteX295" fmla="*/ 279917 w 407778"/>
              <a:gd name="connsiteY295" fmla="*/ 1693583 h 2077916"/>
              <a:gd name="connsiteX296" fmla="*/ 265434 w 407778"/>
              <a:gd name="connsiteY296" fmla="*/ 1540177 h 2077916"/>
              <a:gd name="connsiteX297" fmla="*/ 269268 w 407778"/>
              <a:gd name="connsiteY297" fmla="*/ 1524995 h 2077916"/>
              <a:gd name="connsiteX298" fmla="*/ 281329 w 407778"/>
              <a:gd name="connsiteY298" fmla="*/ 1549515 h 2077916"/>
              <a:gd name="connsiteX299" fmla="*/ 283987 w 407778"/>
              <a:gd name="connsiteY299" fmla="*/ 1554301 h 2077916"/>
              <a:gd name="connsiteX300" fmla="*/ 283488 w 407778"/>
              <a:gd name="connsiteY300" fmla="*/ 1568382 h 2077916"/>
              <a:gd name="connsiteX301" fmla="*/ 281068 w 407778"/>
              <a:gd name="connsiteY301" fmla="*/ 1563109 h 2077916"/>
              <a:gd name="connsiteX302" fmla="*/ 277761 w 407778"/>
              <a:gd name="connsiteY302" fmla="*/ 1555814 h 2077916"/>
              <a:gd name="connsiteX303" fmla="*/ 397631 w 407778"/>
              <a:gd name="connsiteY303" fmla="*/ 1433838 h 2077916"/>
              <a:gd name="connsiteX304" fmla="*/ 401370 w 407778"/>
              <a:gd name="connsiteY304" fmla="*/ 1441263 h 2077916"/>
              <a:gd name="connsiteX305" fmla="*/ 407778 w 407778"/>
              <a:gd name="connsiteY305" fmla="*/ 1454286 h 2077916"/>
              <a:gd name="connsiteX306" fmla="*/ 407778 w 407778"/>
              <a:gd name="connsiteY306" fmla="*/ 1461375 h 2077916"/>
              <a:gd name="connsiteX307" fmla="*/ 402865 w 407778"/>
              <a:gd name="connsiteY307" fmla="*/ 1518371 h 2077916"/>
              <a:gd name="connsiteX308" fmla="*/ 184873 w 407778"/>
              <a:gd name="connsiteY308" fmla="*/ 1570180 h 2077916"/>
              <a:gd name="connsiteX309" fmla="*/ 201224 w 407778"/>
              <a:gd name="connsiteY309" fmla="*/ 1636212 h 2077916"/>
              <a:gd name="connsiteX310" fmla="*/ 204241 w 407778"/>
              <a:gd name="connsiteY310" fmla="*/ 1648030 h 2077916"/>
              <a:gd name="connsiteX311" fmla="*/ 203902 w 407778"/>
              <a:gd name="connsiteY311" fmla="*/ 1672033 h 2077916"/>
              <a:gd name="connsiteX312" fmla="*/ 205506 w 407778"/>
              <a:gd name="connsiteY312" fmla="*/ 1766660 h 2077916"/>
              <a:gd name="connsiteX313" fmla="*/ 194290 w 407778"/>
              <a:gd name="connsiteY313" fmla="*/ 1876611 h 2077916"/>
              <a:gd name="connsiteX314" fmla="*/ 185736 w 407778"/>
              <a:gd name="connsiteY314" fmla="*/ 1977723 h 2077916"/>
              <a:gd name="connsiteX315" fmla="*/ 178316 w 407778"/>
              <a:gd name="connsiteY315" fmla="*/ 1898269 h 2077916"/>
              <a:gd name="connsiteX316" fmla="*/ 178195 w 407778"/>
              <a:gd name="connsiteY316" fmla="*/ 1896438 h 2077916"/>
              <a:gd name="connsiteX317" fmla="*/ 179105 w 407778"/>
              <a:gd name="connsiteY317" fmla="*/ 1896667 h 2077916"/>
              <a:gd name="connsiteX318" fmla="*/ 177926 w 407778"/>
              <a:gd name="connsiteY318" fmla="*/ 1892349 h 2077916"/>
              <a:gd name="connsiteX319" fmla="*/ 172348 w 407778"/>
              <a:gd name="connsiteY319" fmla="*/ 1807508 h 2077916"/>
              <a:gd name="connsiteX320" fmla="*/ 175660 w 407778"/>
              <a:gd name="connsiteY320" fmla="*/ 1792607 h 2077916"/>
              <a:gd name="connsiteX321" fmla="*/ 181669 w 407778"/>
              <a:gd name="connsiteY321" fmla="*/ 1601115 h 2077916"/>
              <a:gd name="connsiteX322" fmla="*/ 205612 w 407778"/>
              <a:gd name="connsiteY322" fmla="*/ 1551036 h 2077916"/>
              <a:gd name="connsiteX323" fmla="*/ 212620 w 407778"/>
              <a:gd name="connsiteY323" fmla="*/ 1588396 h 2077916"/>
              <a:gd name="connsiteX324" fmla="*/ 223990 w 407778"/>
              <a:gd name="connsiteY324" fmla="*/ 1623175 h 2077916"/>
              <a:gd name="connsiteX325" fmla="*/ 220098 w 407778"/>
              <a:gd name="connsiteY325" fmla="*/ 1656825 h 2077916"/>
              <a:gd name="connsiteX326" fmla="*/ 220074 w 407778"/>
              <a:gd name="connsiteY326" fmla="*/ 1657003 h 2077916"/>
              <a:gd name="connsiteX327" fmla="*/ 206079 w 407778"/>
              <a:gd name="connsiteY327" fmla="*/ 1574754 h 2077916"/>
              <a:gd name="connsiteX328" fmla="*/ 205390 w 407778"/>
              <a:gd name="connsiteY328" fmla="*/ 1566723 h 2077916"/>
              <a:gd name="connsiteX329" fmla="*/ 72158 w 407778"/>
              <a:gd name="connsiteY329" fmla="*/ 1635070 h 2077916"/>
              <a:gd name="connsiteX330" fmla="*/ 90044 w 407778"/>
              <a:gd name="connsiteY330" fmla="*/ 1665260 h 2077916"/>
              <a:gd name="connsiteX331" fmla="*/ 91238 w 407778"/>
              <a:gd name="connsiteY331" fmla="*/ 1673983 h 2077916"/>
              <a:gd name="connsiteX332" fmla="*/ 93110 w 407778"/>
              <a:gd name="connsiteY332" fmla="*/ 1735738 h 2077916"/>
              <a:gd name="connsiteX333" fmla="*/ 104717 w 407778"/>
              <a:gd name="connsiteY333" fmla="*/ 1870009 h 2077916"/>
              <a:gd name="connsiteX334" fmla="*/ 94143 w 407778"/>
              <a:gd name="connsiteY334" fmla="*/ 1845212 h 2077916"/>
              <a:gd name="connsiteX335" fmla="*/ 78321 w 407778"/>
              <a:gd name="connsiteY335" fmla="*/ 1803560 h 2077916"/>
              <a:gd name="connsiteX336" fmla="*/ 69765 w 407778"/>
              <a:gd name="connsiteY336" fmla="*/ 1773439 h 2077916"/>
              <a:gd name="connsiteX337" fmla="*/ 265356 w 407778"/>
              <a:gd name="connsiteY337" fmla="*/ 1510803 h 2077916"/>
              <a:gd name="connsiteX338" fmla="*/ 269268 w 407778"/>
              <a:gd name="connsiteY338" fmla="*/ 1524995 h 2077916"/>
              <a:gd name="connsiteX339" fmla="*/ 265373 w 407778"/>
              <a:gd name="connsiteY339" fmla="*/ 1517077 h 2077916"/>
              <a:gd name="connsiteX340" fmla="*/ 354556 w 407778"/>
              <a:gd name="connsiteY340" fmla="*/ 1437680 h 2077916"/>
              <a:gd name="connsiteX341" fmla="*/ 356747 w 407778"/>
              <a:gd name="connsiteY341" fmla="*/ 1449833 h 2077916"/>
              <a:gd name="connsiteX342" fmla="*/ 354098 w 407778"/>
              <a:gd name="connsiteY342" fmla="*/ 1444350 h 2077916"/>
              <a:gd name="connsiteX343" fmla="*/ 63306 w 407778"/>
              <a:gd name="connsiteY343" fmla="*/ 1619330 h 2077916"/>
              <a:gd name="connsiteX344" fmla="*/ 66475 w 407778"/>
              <a:gd name="connsiteY344" fmla="*/ 1625019 h 2077916"/>
              <a:gd name="connsiteX345" fmla="*/ 62683 w 407778"/>
              <a:gd name="connsiteY345" fmla="*/ 1658057 h 2077916"/>
              <a:gd name="connsiteX346" fmla="*/ 64121 w 407778"/>
              <a:gd name="connsiteY346" fmla="*/ 1753329 h 2077916"/>
              <a:gd name="connsiteX347" fmla="*/ 64134 w 407778"/>
              <a:gd name="connsiteY347" fmla="*/ 1753615 h 2077916"/>
              <a:gd name="connsiteX348" fmla="*/ 60368 w 407778"/>
              <a:gd name="connsiteY348" fmla="*/ 1740359 h 2077916"/>
              <a:gd name="connsiteX349" fmla="*/ 61301 w 407778"/>
              <a:gd name="connsiteY349" fmla="*/ 1721584 h 2077916"/>
              <a:gd name="connsiteX350" fmla="*/ 348601 w 407778"/>
              <a:gd name="connsiteY350" fmla="*/ 1432974 h 2077916"/>
              <a:gd name="connsiteX351" fmla="*/ 354098 w 407778"/>
              <a:gd name="connsiteY351" fmla="*/ 1444350 h 2077916"/>
              <a:gd name="connsiteX352" fmla="*/ 349641 w 407778"/>
              <a:gd name="connsiteY352" fmla="*/ 1509344 h 2077916"/>
              <a:gd name="connsiteX353" fmla="*/ 348318 w 407778"/>
              <a:gd name="connsiteY353" fmla="*/ 1553233 h 2077916"/>
              <a:gd name="connsiteX354" fmla="*/ 347946 w 407778"/>
              <a:gd name="connsiteY354" fmla="*/ 1552238 h 2077916"/>
              <a:gd name="connsiteX355" fmla="*/ 347959 w 407778"/>
              <a:gd name="connsiteY355" fmla="*/ 1542738 h 2077916"/>
              <a:gd name="connsiteX356" fmla="*/ 357281 w 407778"/>
              <a:gd name="connsiteY356" fmla="*/ 1423799 h 2077916"/>
              <a:gd name="connsiteX357" fmla="*/ 360805 w 407778"/>
              <a:gd name="connsiteY357" fmla="*/ 1433131 h 2077916"/>
              <a:gd name="connsiteX358" fmla="*/ 362588 w 407778"/>
              <a:gd name="connsiteY358" fmla="*/ 1437222 h 2077916"/>
              <a:gd name="connsiteX359" fmla="*/ 379537 w 407778"/>
              <a:gd name="connsiteY359" fmla="*/ 1551748 h 2077916"/>
              <a:gd name="connsiteX360" fmla="*/ 376585 w 407778"/>
              <a:gd name="connsiteY360" fmla="*/ 1541113 h 2077916"/>
              <a:gd name="connsiteX361" fmla="*/ 356747 w 407778"/>
              <a:gd name="connsiteY361" fmla="*/ 1449833 h 2077916"/>
              <a:gd name="connsiteX362" fmla="*/ 357276 w 407778"/>
              <a:gd name="connsiteY362" fmla="*/ 1424023 h 2077916"/>
              <a:gd name="connsiteX363" fmla="*/ 249531 w 407778"/>
              <a:gd name="connsiteY363" fmla="*/ 1477544 h 2077916"/>
              <a:gd name="connsiteX364" fmla="*/ 250886 w 407778"/>
              <a:gd name="connsiteY364" fmla="*/ 1481322 h 2077916"/>
              <a:gd name="connsiteX365" fmla="*/ 265113 w 407778"/>
              <a:gd name="connsiteY365" fmla="*/ 1516550 h 2077916"/>
              <a:gd name="connsiteX366" fmla="*/ 265373 w 407778"/>
              <a:gd name="connsiteY366" fmla="*/ 1517077 h 2077916"/>
              <a:gd name="connsiteX367" fmla="*/ 265403 w 407778"/>
              <a:gd name="connsiteY367" fmla="*/ 1528547 h 2077916"/>
              <a:gd name="connsiteX368" fmla="*/ 251530 w 407778"/>
              <a:gd name="connsiteY368" fmla="*/ 1497937 h 2077916"/>
              <a:gd name="connsiteX369" fmla="*/ 338552 w 407778"/>
              <a:gd name="connsiteY369" fmla="*/ 1412176 h 2077916"/>
              <a:gd name="connsiteX370" fmla="*/ 346746 w 407778"/>
              <a:gd name="connsiteY370" fmla="*/ 1429133 h 2077916"/>
              <a:gd name="connsiteX371" fmla="*/ 346888 w 407778"/>
              <a:gd name="connsiteY371" fmla="*/ 1495048 h 2077916"/>
              <a:gd name="connsiteX372" fmla="*/ 345417 w 407778"/>
              <a:gd name="connsiteY372" fmla="*/ 1545463 h 2077916"/>
              <a:gd name="connsiteX373" fmla="*/ 343853 w 407778"/>
              <a:gd name="connsiteY373" fmla="*/ 1541271 h 2077916"/>
              <a:gd name="connsiteX374" fmla="*/ 340616 w 407778"/>
              <a:gd name="connsiteY374" fmla="*/ 1518942 h 2077916"/>
              <a:gd name="connsiteX375" fmla="*/ 339069 w 407778"/>
              <a:gd name="connsiteY375" fmla="*/ 1422296 h 2077916"/>
              <a:gd name="connsiteX376" fmla="*/ 357157 w 407778"/>
              <a:gd name="connsiteY376" fmla="*/ 1399742 h 2077916"/>
              <a:gd name="connsiteX377" fmla="*/ 357674 w 407778"/>
              <a:gd name="connsiteY377" fmla="*/ 1403544 h 2077916"/>
              <a:gd name="connsiteX378" fmla="*/ 357688 w 407778"/>
              <a:gd name="connsiteY378" fmla="*/ 1407058 h 2077916"/>
              <a:gd name="connsiteX379" fmla="*/ 357281 w 407778"/>
              <a:gd name="connsiteY379" fmla="*/ 1423799 h 2077916"/>
              <a:gd name="connsiteX380" fmla="*/ 355780 w 407778"/>
              <a:gd name="connsiteY380" fmla="*/ 1419822 h 2077916"/>
              <a:gd name="connsiteX381" fmla="*/ 348787 w 407778"/>
              <a:gd name="connsiteY381" fmla="*/ 1401297 h 2077916"/>
              <a:gd name="connsiteX382" fmla="*/ 355780 w 407778"/>
              <a:gd name="connsiteY382" fmla="*/ 1419822 h 2077916"/>
              <a:gd name="connsiteX383" fmla="*/ 354556 w 407778"/>
              <a:gd name="connsiteY383" fmla="*/ 1437680 h 2077916"/>
              <a:gd name="connsiteX384" fmla="*/ 348762 w 407778"/>
              <a:gd name="connsiteY384" fmla="*/ 1405553 h 2077916"/>
              <a:gd name="connsiteX385" fmla="*/ 73152 w 407778"/>
              <a:gd name="connsiteY385" fmla="*/ 1577553 h 2077916"/>
              <a:gd name="connsiteX386" fmla="*/ 72158 w 407778"/>
              <a:gd name="connsiteY386" fmla="*/ 1635070 h 2077916"/>
              <a:gd name="connsiteX387" fmla="*/ 70772 w 407778"/>
              <a:gd name="connsiteY387" fmla="*/ 1632730 h 2077916"/>
              <a:gd name="connsiteX388" fmla="*/ 66475 w 407778"/>
              <a:gd name="connsiteY388" fmla="*/ 1625019 h 2077916"/>
              <a:gd name="connsiteX389" fmla="*/ 69881 w 407778"/>
              <a:gd name="connsiteY389" fmla="*/ 1595353 h 2077916"/>
              <a:gd name="connsiteX390" fmla="*/ 0 w 407778"/>
              <a:gd name="connsiteY390" fmla="*/ 1620153 h 2077916"/>
              <a:gd name="connsiteX391" fmla="*/ 1495 w 407778"/>
              <a:gd name="connsiteY391" fmla="*/ 1630445 h 2077916"/>
              <a:gd name="connsiteX392" fmla="*/ 7610 w 407778"/>
              <a:gd name="connsiteY392" fmla="*/ 1693413 h 2077916"/>
              <a:gd name="connsiteX393" fmla="*/ 7623 w 407778"/>
              <a:gd name="connsiteY393" fmla="*/ 1693982 h 2077916"/>
              <a:gd name="connsiteX394" fmla="*/ 2680 w 407778"/>
              <a:gd name="connsiteY394" fmla="*/ 1716021 h 2077916"/>
              <a:gd name="connsiteX395" fmla="*/ 0 w 407778"/>
              <a:gd name="connsiteY395" fmla="*/ 1710914 h 2077916"/>
              <a:gd name="connsiteX396" fmla="*/ 73244 w 407778"/>
              <a:gd name="connsiteY396" fmla="*/ 1572258 h 2077916"/>
              <a:gd name="connsiteX397" fmla="*/ 73739 w 407778"/>
              <a:gd name="connsiteY397" fmla="*/ 1574362 h 2077916"/>
              <a:gd name="connsiteX398" fmla="*/ 73152 w 407778"/>
              <a:gd name="connsiteY398" fmla="*/ 1577553 h 2077916"/>
              <a:gd name="connsiteX399" fmla="*/ 346673 w 407778"/>
              <a:gd name="connsiteY399" fmla="*/ 1395700 h 2077916"/>
              <a:gd name="connsiteX400" fmla="*/ 347269 w 407778"/>
              <a:gd name="connsiteY400" fmla="*/ 1397278 h 2077916"/>
              <a:gd name="connsiteX401" fmla="*/ 348762 w 407778"/>
              <a:gd name="connsiteY401" fmla="*/ 1405553 h 2077916"/>
              <a:gd name="connsiteX402" fmla="*/ 348601 w 407778"/>
              <a:gd name="connsiteY402" fmla="*/ 1432974 h 2077916"/>
              <a:gd name="connsiteX403" fmla="*/ 346746 w 407778"/>
              <a:gd name="connsiteY403" fmla="*/ 1429133 h 2077916"/>
              <a:gd name="connsiteX404" fmla="*/ 237936 w 407778"/>
              <a:gd name="connsiteY404" fmla="*/ 1462108 h 2077916"/>
              <a:gd name="connsiteX405" fmla="*/ 251530 w 407778"/>
              <a:gd name="connsiteY405" fmla="*/ 1497937 h 2077916"/>
              <a:gd name="connsiteX406" fmla="*/ 255622 w 407778"/>
              <a:gd name="connsiteY406" fmla="*/ 1607997 h 2077916"/>
              <a:gd name="connsiteX407" fmla="*/ 255051 w 407778"/>
              <a:gd name="connsiteY407" fmla="*/ 1718186 h 2077916"/>
              <a:gd name="connsiteX408" fmla="*/ 223990 w 407778"/>
              <a:gd name="connsiteY408" fmla="*/ 1623175 h 2077916"/>
              <a:gd name="connsiteX409" fmla="*/ 229705 w 407778"/>
              <a:gd name="connsiteY409" fmla="*/ 1573748 h 2077916"/>
              <a:gd name="connsiteX410" fmla="*/ 235751 w 407778"/>
              <a:gd name="connsiteY410" fmla="*/ 1504211 h 2077916"/>
              <a:gd name="connsiteX411" fmla="*/ 193539 w 407778"/>
              <a:gd name="connsiteY411" fmla="*/ 1486670 h 2077916"/>
              <a:gd name="connsiteX412" fmla="*/ 202728 w 407778"/>
              <a:gd name="connsiteY412" fmla="*/ 1535660 h 2077916"/>
              <a:gd name="connsiteX413" fmla="*/ 205390 w 407778"/>
              <a:gd name="connsiteY413" fmla="*/ 1566723 h 2077916"/>
              <a:gd name="connsiteX414" fmla="*/ 205082 w 407778"/>
              <a:gd name="connsiteY414" fmla="*/ 1588546 h 2077916"/>
              <a:gd name="connsiteX415" fmla="*/ 193046 w 407778"/>
              <a:gd name="connsiteY415" fmla="*/ 1491346 h 2077916"/>
              <a:gd name="connsiteX416" fmla="*/ 289622 w 407778"/>
              <a:gd name="connsiteY416" fmla="*/ 1423072 h 2077916"/>
              <a:gd name="connsiteX417" fmla="*/ 301354 w 407778"/>
              <a:gd name="connsiteY417" fmla="*/ 1485232 h 2077916"/>
              <a:gd name="connsiteX418" fmla="*/ 318332 w 407778"/>
              <a:gd name="connsiteY418" fmla="*/ 1571708 h 2077916"/>
              <a:gd name="connsiteX419" fmla="*/ 326694 w 407778"/>
              <a:gd name="connsiteY419" fmla="*/ 1630209 h 2077916"/>
              <a:gd name="connsiteX420" fmla="*/ 321402 w 407778"/>
              <a:gd name="connsiteY420" fmla="*/ 1620919 h 2077916"/>
              <a:gd name="connsiteX421" fmla="*/ 305029 w 407778"/>
              <a:gd name="connsiteY421" fmla="*/ 1592194 h 2077916"/>
              <a:gd name="connsiteX422" fmla="*/ 283987 w 407778"/>
              <a:gd name="connsiteY422" fmla="*/ 1554301 h 2077916"/>
              <a:gd name="connsiteX423" fmla="*/ 284801 w 407778"/>
              <a:gd name="connsiteY423" fmla="*/ 1531346 h 2077916"/>
              <a:gd name="connsiteX424" fmla="*/ 288926 w 407778"/>
              <a:gd name="connsiteY424" fmla="*/ 1435045 h 2077916"/>
              <a:gd name="connsiteX425" fmla="*/ 85072 w 407778"/>
              <a:gd name="connsiteY425" fmla="*/ 1524757 h 2077916"/>
              <a:gd name="connsiteX426" fmla="*/ 87330 w 407778"/>
              <a:gd name="connsiteY426" fmla="*/ 1545021 h 2077916"/>
              <a:gd name="connsiteX427" fmla="*/ 91024 w 407778"/>
              <a:gd name="connsiteY427" fmla="*/ 1666913 h 2077916"/>
              <a:gd name="connsiteX428" fmla="*/ 90044 w 407778"/>
              <a:gd name="connsiteY428" fmla="*/ 1665260 h 2077916"/>
              <a:gd name="connsiteX429" fmla="*/ 87675 w 407778"/>
              <a:gd name="connsiteY429" fmla="*/ 1647943 h 2077916"/>
              <a:gd name="connsiteX430" fmla="*/ 77471 w 407778"/>
              <a:gd name="connsiteY430" fmla="*/ 1590236 h 2077916"/>
              <a:gd name="connsiteX431" fmla="*/ 73739 w 407778"/>
              <a:gd name="connsiteY431" fmla="*/ 1574362 h 2077916"/>
              <a:gd name="connsiteX432" fmla="*/ 78772 w 407778"/>
              <a:gd name="connsiteY432" fmla="*/ 1546978 h 2077916"/>
              <a:gd name="connsiteX433" fmla="*/ 356393 w 407778"/>
              <a:gd name="connsiteY433" fmla="*/ 1345577 h 2077916"/>
              <a:gd name="connsiteX434" fmla="*/ 365061 w 407778"/>
              <a:gd name="connsiteY434" fmla="*/ 1366433 h 2077916"/>
              <a:gd name="connsiteX435" fmla="*/ 365325 w 407778"/>
              <a:gd name="connsiteY435" fmla="*/ 1378972 h 2077916"/>
              <a:gd name="connsiteX436" fmla="*/ 370516 w 407778"/>
              <a:gd name="connsiteY436" fmla="*/ 1440994 h 2077916"/>
              <a:gd name="connsiteX437" fmla="*/ 378245 w 407778"/>
              <a:gd name="connsiteY437" fmla="*/ 1473127 h 2077916"/>
              <a:gd name="connsiteX438" fmla="*/ 362588 w 407778"/>
              <a:gd name="connsiteY438" fmla="*/ 1437222 h 2077916"/>
              <a:gd name="connsiteX439" fmla="*/ 358449 w 407778"/>
              <a:gd name="connsiteY439" fmla="*/ 1409254 h 2077916"/>
              <a:gd name="connsiteX440" fmla="*/ 357674 w 407778"/>
              <a:gd name="connsiteY440" fmla="*/ 1403544 h 2077916"/>
              <a:gd name="connsiteX441" fmla="*/ 357631 w 407778"/>
              <a:gd name="connsiteY441" fmla="*/ 1392844 h 2077916"/>
              <a:gd name="connsiteX442" fmla="*/ 357767 w 407778"/>
              <a:gd name="connsiteY442" fmla="*/ 1390850 h 2077916"/>
              <a:gd name="connsiteX443" fmla="*/ 239627 w 407778"/>
              <a:gd name="connsiteY443" fmla="*/ 1410964 h 2077916"/>
              <a:gd name="connsiteX444" fmla="*/ 242677 w 407778"/>
              <a:gd name="connsiteY444" fmla="*/ 1423314 h 2077916"/>
              <a:gd name="connsiteX445" fmla="*/ 245161 w 407778"/>
              <a:gd name="connsiteY445" fmla="*/ 1432959 h 2077916"/>
              <a:gd name="connsiteX446" fmla="*/ 249531 w 407778"/>
              <a:gd name="connsiteY446" fmla="*/ 1477544 h 2077916"/>
              <a:gd name="connsiteX447" fmla="*/ 238703 w 407778"/>
              <a:gd name="connsiteY447" fmla="*/ 1447338 h 2077916"/>
              <a:gd name="connsiteX448" fmla="*/ 239018 w 407778"/>
              <a:gd name="connsiteY448" fmla="*/ 1441267 h 2077916"/>
              <a:gd name="connsiteX449" fmla="*/ 289071 w 407778"/>
              <a:gd name="connsiteY449" fmla="*/ 1366419 h 2077916"/>
              <a:gd name="connsiteX450" fmla="*/ 292135 w 407778"/>
              <a:gd name="connsiteY450" fmla="*/ 1379858 h 2077916"/>
              <a:gd name="connsiteX451" fmla="*/ 289622 w 407778"/>
              <a:gd name="connsiteY451" fmla="*/ 1423072 h 2077916"/>
              <a:gd name="connsiteX452" fmla="*/ 285016 w 407778"/>
              <a:gd name="connsiteY452" fmla="*/ 1398669 h 2077916"/>
              <a:gd name="connsiteX453" fmla="*/ 284402 w 407778"/>
              <a:gd name="connsiteY453" fmla="*/ 1388273 h 2077916"/>
              <a:gd name="connsiteX454" fmla="*/ 286797 w 407778"/>
              <a:gd name="connsiteY454" fmla="*/ 1375633 h 2077916"/>
              <a:gd name="connsiteX455" fmla="*/ 15317 w 407778"/>
              <a:gd name="connsiteY455" fmla="*/ 1537959 h 2077916"/>
              <a:gd name="connsiteX456" fmla="*/ 22898 w 407778"/>
              <a:gd name="connsiteY456" fmla="*/ 1580654 h 2077916"/>
              <a:gd name="connsiteX457" fmla="*/ 48608 w 407778"/>
              <a:gd name="connsiteY457" fmla="*/ 1698956 h 2077916"/>
              <a:gd name="connsiteX458" fmla="*/ 60368 w 407778"/>
              <a:gd name="connsiteY458" fmla="*/ 1740359 h 2077916"/>
              <a:gd name="connsiteX459" fmla="*/ 55317 w 407778"/>
              <a:gd name="connsiteY459" fmla="*/ 1842091 h 2077916"/>
              <a:gd name="connsiteX460" fmla="*/ 53697 w 407778"/>
              <a:gd name="connsiteY460" fmla="*/ 1962497 h 2077916"/>
              <a:gd name="connsiteX461" fmla="*/ 54215 w 407778"/>
              <a:gd name="connsiteY461" fmla="*/ 1968424 h 2077916"/>
              <a:gd name="connsiteX462" fmla="*/ 47725 w 407778"/>
              <a:gd name="connsiteY462" fmla="*/ 1998186 h 2077916"/>
              <a:gd name="connsiteX463" fmla="*/ 53226 w 407778"/>
              <a:gd name="connsiteY463" fmla="*/ 2019545 h 2077916"/>
              <a:gd name="connsiteX464" fmla="*/ 51763 w 407778"/>
              <a:gd name="connsiteY464" fmla="*/ 2033348 h 2077916"/>
              <a:gd name="connsiteX465" fmla="*/ 45093 w 407778"/>
              <a:gd name="connsiteY465" fmla="*/ 2017985 h 2077916"/>
              <a:gd name="connsiteX466" fmla="*/ 31234 w 407778"/>
              <a:gd name="connsiteY466" fmla="*/ 1985993 h 2077916"/>
              <a:gd name="connsiteX467" fmla="*/ 30957 w 407778"/>
              <a:gd name="connsiteY467" fmla="*/ 1985363 h 2077916"/>
              <a:gd name="connsiteX468" fmla="*/ 17299 w 407778"/>
              <a:gd name="connsiteY468" fmla="*/ 1920506 h 2077916"/>
              <a:gd name="connsiteX469" fmla="*/ 10174 w 407778"/>
              <a:gd name="connsiteY469" fmla="*/ 1807149 h 2077916"/>
              <a:gd name="connsiteX470" fmla="*/ 7623 w 407778"/>
              <a:gd name="connsiteY470" fmla="*/ 1693982 h 2077916"/>
              <a:gd name="connsiteX471" fmla="*/ 9530 w 407778"/>
              <a:gd name="connsiteY471" fmla="*/ 1685476 h 2077916"/>
              <a:gd name="connsiteX472" fmla="*/ 14579 w 407778"/>
              <a:gd name="connsiteY472" fmla="*/ 1552841 h 2077916"/>
              <a:gd name="connsiteX473" fmla="*/ 346764 w 407778"/>
              <a:gd name="connsiteY473" fmla="*/ 1322409 h 2077916"/>
              <a:gd name="connsiteX474" fmla="*/ 351768 w 407778"/>
              <a:gd name="connsiteY474" fmla="*/ 1334450 h 2077916"/>
              <a:gd name="connsiteX475" fmla="*/ 353147 w 407778"/>
              <a:gd name="connsiteY475" fmla="*/ 1346841 h 2077916"/>
              <a:gd name="connsiteX476" fmla="*/ 357608 w 407778"/>
              <a:gd name="connsiteY476" fmla="*/ 1387316 h 2077916"/>
              <a:gd name="connsiteX477" fmla="*/ 357631 w 407778"/>
              <a:gd name="connsiteY477" fmla="*/ 1392844 h 2077916"/>
              <a:gd name="connsiteX478" fmla="*/ 357157 w 407778"/>
              <a:gd name="connsiteY478" fmla="*/ 1399742 h 2077916"/>
              <a:gd name="connsiteX479" fmla="*/ 346808 w 407778"/>
              <a:gd name="connsiteY479" fmla="*/ 1323535 h 2077916"/>
              <a:gd name="connsiteX480" fmla="*/ 344103 w 407778"/>
              <a:gd name="connsiteY480" fmla="*/ 1316008 h 2077916"/>
              <a:gd name="connsiteX481" fmla="*/ 346603 w 407778"/>
              <a:gd name="connsiteY481" fmla="*/ 1322022 h 2077916"/>
              <a:gd name="connsiteX482" fmla="*/ 346808 w 407778"/>
              <a:gd name="connsiteY482" fmla="*/ 1323535 h 2077916"/>
              <a:gd name="connsiteX483" fmla="*/ 348928 w 407778"/>
              <a:gd name="connsiteY483" fmla="*/ 1377082 h 2077916"/>
              <a:gd name="connsiteX484" fmla="*/ 348787 w 407778"/>
              <a:gd name="connsiteY484" fmla="*/ 1401297 h 2077916"/>
              <a:gd name="connsiteX485" fmla="*/ 347269 w 407778"/>
              <a:gd name="connsiteY485" fmla="*/ 1397278 h 2077916"/>
              <a:gd name="connsiteX486" fmla="*/ 346670 w 407778"/>
              <a:gd name="connsiteY486" fmla="*/ 1393952 h 2077916"/>
              <a:gd name="connsiteX487" fmla="*/ 346611 w 407778"/>
              <a:gd name="connsiteY487" fmla="*/ 1366804 h 2077916"/>
              <a:gd name="connsiteX488" fmla="*/ 333967 w 407778"/>
              <a:gd name="connsiteY488" fmla="*/ 1322436 h 2077916"/>
              <a:gd name="connsiteX489" fmla="*/ 340490 w 407778"/>
              <a:gd name="connsiteY489" fmla="*/ 1359685 h 2077916"/>
              <a:gd name="connsiteX490" fmla="*/ 346670 w 407778"/>
              <a:gd name="connsiteY490" fmla="*/ 1393952 h 2077916"/>
              <a:gd name="connsiteX491" fmla="*/ 346673 w 407778"/>
              <a:gd name="connsiteY491" fmla="*/ 1395700 h 2077916"/>
              <a:gd name="connsiteX492" fmla="*/ 339908 w 407778"/>
              <a:gd name="connsiteY492" fmla="*/ 1377779 h 2077916"/>
              <a:gd name="connsiteX493" fmla="*/ 336145 w 407778"/>
              <a:gd name="connsiteY493" fmla="*/ 1365075 h 2077916"/>
              <a:gd name="connsiteX494" fmla="*/ 183947 w 407778"/>
              <a:gd name="connsiteY494" fmla="*/ 1416758 h 2077916"/>
              <a:gd name="connsiteX495" fmla="*/ 184728 w 407778"/>
              <a:gd name="connsiteY495" fmla="*/ 1424166 h 2077916"/>
              <a:gd name="connsiteX496" fmla="*/ 186590 w 407778"/>
              <a:gd name="connsiteY496" fmla="*/ 1439199 h 2077916"/>
              <a:gd name="connsiteX497" fmla="*/ 188638 w 407778"/>
              <a:gd name="connsiteY497" fmla="*/ 1460542 h 2077916"/>
              <a:gd name="connsiteX498" fmla="*/ 190387 w 407778"/>
              <a:gd name="connsiteY498" fmla="*/ 1469867 h 2077916"/>
              <a:gd name="connsiteX499" fmla="*/ 193046 w 407778"/>
              <a:gd name="connsiteY499" fmla="*/ 1491346 h 2077916"/>
              <a:gd name="connsiteX500" fmla="*/ 192461 w 407778"/>
              <a:gd name="connsiteY500" fmla="*/ 1496912 h 2077916"/>
              <a:gd name="connsiteX501" fmla="*/ 184873 w 407778"/>
              <a:gd name="connsiteY501" fmla="*/ 1570180 h 2077916"/>
              <a:gd name="connsiteX502" fmla="*/ 184840 w 407778"/>
              <a:gd name="connsiteY502" fmla="*/ 1570049 h 2077916"/>
              <a:gd name="connsiteX503" fmla="*/ 172457 w 407778"/>
              <a:gd name="connsiteY503" fmla="*/ 1518988 h 2077916"/>
              <a:gd name="connsiteX504" fmla="*/ 181697 w 407778"/>
              <a:gd name="connsiteY504" fmla="*/ 1435432 h 2077916"/>
              <a:gd name="connsiteX505" fmla="*/ 297737 w 407778"/>
              <a:gd name="connsiteY505" fmla="*/ 1331311 h 2077916"/>
              <a:gd name="connsiteX506" fmla="*/ 299083 w 407778"/>
              <a:gd name="connsiteY506" fmla="*/ 1333734 h 2077916"/>
              <a:gd name="connsiteX507" fmla="*/ 306894 w 407778"/>
              <a:gd name="connsiteY507" fmla="*/ 1348601 h 2077916"/>
              <a:gd name="connsiteX508" fmla="*/ 317311 w 407778"/>
              <a:gd name="connsiteY508" fmla="*/ 1369110 h 2077916"/>
              <a:gd name="connsiteX509" fmla="*/ 324740 w 407778"/>
              <a:gd name="connsiteY509" fmla="*/ 1409434 h 2077916"/>
              <a:gd name="connsiteX510" fmla="*/ 340616 w 407778"/>
              <a:gd name="connsiteY510" fmla="*/ 1518942 h 2077916"/>
              <a:gd name="connsiteX511" fmla="*/ 340844 w 407778"/>
              <a:gd name="connsiteY511" fmla="*/ 1533247 h 2077916"/>
              <a:gd name="connsiteX512" fmla="*/ 328502 w 407778"/>
              <a:gd name="connsiteY512" fmla="*/ 1501235 h 2077916"/>
              <a:gd name="connsiteX513" fmla="*/ 297582 w 407778"/>
              <a:gd name="connsiteY513" fmla="*/ 1403753 h 2077916"/>
              <a:gd name="connsiteX514" fmla="*/ 292135 w 407778"/>
              <a:gd name="connsiteY514" fmla="*/ 1379858 h 2077916"/>
              <a:gd name="connsiteX515" fmla="*/ 294101 w 407778"/>
              <a:gd name="connsiteY515" fmla="*/ 1346041 h 2077916"/>
              <a:gd name="connsiteX516" fmla="*/ 122759 w 407778"/>
              <a:gd name="connsiteY516" fmla="*/ 1436805 h 2077916"/>
              <a:gd name="connsiteX517" fmla="*/ 132545 w 407778"/>
              <a:gd name="connsiteY517" fmla="*/ 1554880 h 2077916"/>
              <a:gd name="connsiteX518" fmla="*/ 137619 w 407778"/>
              <a:gd name="connsiteY518" fmla="*/ 1591953 h 2077916"/>
              <a:gd name="connsiteX519" fmla="*/ 132923 w 407778"/>
              <a:gd name="connsiteY519" fmla="*/ 1672708 h 2077916"/>
              <a:gd name="connsiteX520" fmla="*/ 131525 w 407778"/>
              <a:gd name="connsiteY520" fmla="*/ 1613863 h 2077916"/>
              <a:gd name="connsiteX521" fmla="*/ 122196 w 407778"/>
              <a:gd name="connsiteY521" fmla="*/ 1511615 h 2077916"/>
              <a:gd name="connsiteX522" fmla="*/ 118731 w 407778"/>
              <a:gd name="connsiteY522" fmla="*/ 1444643 h 2077916"/>
              <a:gd name="connsiteX523" fmla="*/ 186468 w 407778"/>
              <a:gd name="connsiteY523" fmla="*/ 1395827 h 2077916"/>
              <a:gd name="connsiteX524" fmla="*/ 195266 w 407778"/>
              <a:gd name="connsiteY524" fmla="*/ 1448595 h 2077916"/>
              <a:gd name="connsiteX525" fmla="*/ 196289 w 407778"/>
              <a:gd name="connsiteY525" fmla="*/ 1460536 h 2077916"/>
              <a:gd name="connsiteX526" fmla="*/ 193539 w 407778"/>
              <a:gd name="connsiteY526" fmla="*/ 1486670 h 2077916"/>
              <a:gd name="connsiteX527" fmla="*/ 190387 w 407778"/>
              <a:gd name="connsiteY527" fmla="*/ 1469867 h 2077916"/>
              <a:gd name="connsiteX528" fmla="*/ 186590 w 407778"/>
              <a:gd name="connsiteY528" fmla="*/ 1439199 h 2077916"/>
              <a:gd name="connsiteX529" fmla="*/ 184219 w 407778"/>
              <a:gd name="connsiteY529" fmla="*/ 1414497 h 2077916"/>
              <a:gd name="connsiteX530" fmla="*/ 295269 w 407778"/>
              <a:gd name="connsiteY530" fmla="*/ 1325959 h 2077916"/>
              <a:gd name="connsiteX531" fmla="*/ 295722 w 407778"/>
              <a:gd name="connsiteY531" fmla="*/ 1326591 h 2077916"/>
              <a:gd name="connsiteX532" fmla="*/ 298338 w 407778"/>
              <a:gd name="connsiteY532" fmla="*/ 1328878 h 2077916"/>
              <a:gd name="connsiteX533" fmla="*/ 297737 w 407778"/>
              <a:gd name="connsiteY533" fmla="*/ 1331311 h 2077916"/>
              <a:gd name="connsiteX534" fmla="*/ 295221 w 407778"/>
              <a:gd name="connsiteY534" fmla="*/ 1326783 h 2077916"/>
              <a:gd name="connsiteX535" fmla="*/ 332394 w 407778"/>
              <a:gd name="connsiteY535" fmla="*/ 1291647 h 2077916"/>
              <a:gd name="connsiteX536" fmla="*/ 335734 w 407778"/>
              <a:gd name="connsiteY536" fmla="*/ 1307438 h 2077916"/>
              <a:gd name="connsiteX537" fmla="*/ 337920 w 407778"/>
              <a:gd name="connsiteY537" fmla="*/ 1327905 h 2077916"/>
              <a:gd name="connsiteX538" fmla="*/ 333125 w 407778"/>
              <a:gd name="connsiteY538" fmla="*/ 1305960 h 2077916"/>
              <a:gd name="connsiteX539" fmla="*/ 204126 w 407778"/>
              <a:gd name="connsiteY539" fmla="*/ 1367818 h 2077916"/>
              <a:gd name="connsiteX540" fmla="*/ 206401 w 407778"/>
              <a:gd name="connsiteY540" fmla="*/ 1402236 h 2077916"/>
              <a:gd name="connsiteX541" fmla="*/ 207336 w 407778"/>
              <a:gd name="connsiteY541" fmla="*/ 1429096 h 2077916"/>
              <a:gd name="connsiteX542" fmla="*/ 205612 w 407778"/>
              <a:gd name="connsiteY542" fmla="*/ 1551036 h 2077916"/>
              <a:gd name="connsiteX543" fmla="*/ 202728 w 407778"/>
              <a:gd name="connsiteY543" fmla="*/ 1535660 h 2077916"/>
              <a:gd name="connsiteX544" fmla="*/ 196289 w 407778"/>
              <a:gd name="connsiteY544" fmla="*/ 1460536 h 2077916"/>
              <a:gd name="connsiteX545" fmla="*/ 203426 w 407778"/>
              <a:gd name="connsiteY545" fmla="*/ 1392720 h 2077916"/>
              <a:gd name="connsiteX546" fmla="*/ 304957 w 407778"/>
              <a:gd name="connsiteY546" fmla="*/ 1302063 h 2077916"/>
              <a:gd name="connsiteX547" fmla="*/ 308485 w 407778"/>
              <a:gd name="connsiteY547" fmla="*/ 1321212 h 2077916"/>
              <a:gd name="connsiteX548" fmla="*/ 307916 w 407778"/>
              <a:gd name="connsiteY548" fmla="*/ 1327484 h 2077916"/>
              <a:gd name="connsiteX549" fmla="*/ 302297 w 407778"/>
              <a:gd name="connsiteY549" fmla="*/ 1332341 h 2077916"/>
              <a:gd name="connsiteX550" fmla="*/ 298338 w 407778"/>
              <a:gd name="connsiteY550" fmla="*/ 1328878 h 2077916"/>
              <a:gd name="connsiteX551" fmla="*/ 364620 w 407778"/>
              <a:gd name="connsiteY551" fmla="*/ 1263355 h 2077916"/>
              <a:gd name="connsiteX552" fmla="*/ 368646 w 407778"/>
              <a:gd name="connsiteY552" fmla="*/ 1286653 h 2077916"/>
              <a:gd name="connsiteX553" fmla="*/ 389600 w 407778"/>
              <a:gd name="connsiteY553" fmla="*/ 1342119 h 2077916"/>
              <a:gd name="connsiteX554" fmla="*/ 391455 w 407778"/>
              <a:gd name="connsiteY554" fmla="*/ 1357932 h 2077916"/>
              <a:gd name="connsiteX555" fmla="*/ 396292 w 407778"/>
              <a:gd name="connsiteY555" fmla="*/ 1412197 h 2077916"/>
              <a:gd name="connsiteX556" fmla="*/ 397631 w 407778"/>
              <a:gd name="connsiteY556" fmla="*/ 1433838 h 2077916"/>
              <a:gd name="connsiteX557" fmla="*/ 371536 w 407778"/>
              <a:gd name="connsiteY557" fmla="*/ 1382011 h 2077916"/>
              <a:gd name="connsiteX558" fmla="*/ 365061 w 407778"/>
              <a:gd name="connsiteY558" fmla="*/ 1366433 h 2077916"/>
              <a:gd name="connsiteX559" fmla="*/ 363693 w 407778"/>
              <a:gd name="connsiteY559" fmla="*/ 1301344 h 2077916"/>
              <a:gd name="connsiteX560" fmla="*/ 330750 w 407778"/>
              <a:gd name="connsiteY560" fmla="*/ 1283880 h 2077916"/>
              <a:gd name="connsiteX561" fmla="*/ 332172 w 407778"/>
              <a:gd name="connsiteY561" fmla="*/ 1287299 h 2077916"/>
              <a:gd name="connsiteX562" fmla="*/ 332394 w 407778"/>
              <a:gd name="connsiteY562" fmla="*/ 1291647 h 2077916"/>
              <a:gd name="connsiteX563" fmla="*/ 143283 w 407778"/>
              <a:gd name="connsiteY563" fmla="*/ 1396783 h 2077916"/>
              <a:gd name="connsiteX564" fmla="*/ 164767 w 407778"/>
              <a:gd name="connsiteY564" fmla="*/ 1487276 h 2077916"/>
              <a:gd name="connsiteX565" fmla="*/ 172457 w 407778"/>
              <a:gd name="connsiteY565" fmla="*/ 1518988 h 2077916"/>
              <a:gd name="connsiteX566" fmla="*/ 168920 w 407778"/>
              <a:gd name="connsiteY566" fmla="*/ 1550971 h 2077916"/>
              <a:gd name="connsiteX567" fmla="*/ 170497 w 407778"/>
              <a:gd name="connsiteY567" fmla="*/ 1779341 h 2077916"/>
              <a:gd name="connsiteX568" fmla="*/ 172348 w 407778"/>
              <a:gd name="connsiteY568" fmla="*/ 1807508 h 2077916"/>
              <a:gd name="connsiteX569" fmla="*/ 167938 w 407778"/>
              <a:gd name="connsiteY569" fmla="*/ 1827357 h 2077916"/>
              <a:gd name="connsiteX570" fmla="*/ 168887 w 407778"/>
              <a:gd name="connsiteY570" fmla="*/ 1822382 h 2077916"/>
              <a:gd name="connsiteX571" fmla="*/ 143480 w 407778"/>
              <a:gd name="connsiteY571" fmla="*/ 1634775 h 2077916"/>
              <a:gd name="connsiteX572" fmla="*/ 137619 w 407778"/>
              <a:gd name="connsiteY572" fmla="*/ 1591953 h 2077916"/>
              <a:gd name="connsiteX573" fmla="*/ 142403 w 407778"/>
              <a:gd name="connsiteY573" fmla="*/ 1509666 h 2077916"/>
              <a:gd name="connsiteX574" fmla="*/ 136009 w 407778"/>
              <a:gd name="connsiteY574" fmla="*/ 1418674 h 2077916"/>
              <a:gd name="connsiteX575" fmla="*/ 135144 w 407778"/>
              <a:gd name="connsiteY575" fmla="*/ 1412703 h 2077916"/>
              <a:gd name="connsiteX576" fmla="*/ 138089 w 407778"/>
              <a:gd name="connsiteY576" fmla="*/ 1406972 h 2077916"/>
              <a:gd name="connsiteX577" fmla="*/ 204596 w 407778"/>
              <a:gd name="connsiteY577" fmla="*/ 1351102 h 2077916"/>
              <a:gd name="connsiteX578" fmla="*/ 206415 w 407778"/>
              <a:gd name="connsiteY578" fmla="*/ 1356169 h 2077916"/>
              <a:gd name="connsiteX579" fmla="*/ 233152 w 407778"/>
              <a:gd name="connsiteY579" fmla="*/ 1431854 h 2077916"/>
              <a:gd name="connsiteX580" fmla="*/ 238703 w 407778"/>
              <a:gd name="connsiteY580" fmla="*/ 1447338 h 2077916"/>
              <a:gd name="connsiteX581" fmla="*/ 237936 w 407778"/>
              <a:gd name="connsiteY581" fmla="*/ 1462108 h 2077916"/>
              <a:gd name="connsiteX582" fmla="*/ 218391 w 407778"/>
              <a:gd name="connsiteY582" fmla="*/ 1410593 h 2077916"/>
              <a:gd name="connsiteX583" fmla="*/ 204479 w 407778"/>
              <a:gd name="connsiteY583" fmla="*/ 1355258 h 2077916"/>
              <a:gd name="connsiteX584" fmla="*/ 202565 w 407778"/>
              <a:gd name="connsiteY584" fmla="*/ 1347645 h 2077916"/>
              <a:gd name="connsiteX585" fmla="*/ 204479 w 407778"/>
              <a:gd name="connsiteY585" fmla="*/ 1355258 h 2077916"/>
              <a:gd name="connsiteX586" fmla="*/ 204126 w 407778"/>
              <a:gd name="connsiteY586" fmla="*/ 1367818 h 2077916"/>
              <a:gd name="connsiteX587" fmla="*/ 203811 w 407778"/>
              <a:gd name="connsiteY587" fmla="*/ 1363049 h 2077916"/>
              <a:gd name="connsiteX588" fmla="*/ 324889 w 407778"/>
              <a:gd name="connsiteY588" fmla="*/ 1268812 h 2077916"/>
              <a:gd name="connsiteX589" fmla="*/ 325384 w 407778"/>
              <a:gd name="connsiteY589" fmla="*/ 1270277 h 2077916"/>
              <a:gd name="connsiteX590" fmla="*/ 327790 w 407778"/>
              <a:gd name="connsiteY590" fmla="*/ 1281543 h 2077916"/>
              <a:gd name="connsiteX591" fmla="*/ 333125 w 407778"/>
              <a:gd name="connsiteY591" fmla="*/ 1305960 h 2077916"/>
              <a:gd name="connsiteX592" fmla="*/ 333967 w 407778"/>
              <a:gd name="connsiteY592" fmla="*/ 1322436 h 2077916"/>
              <a:gd name="connsiteX593" fmla="*/ 329838 w 407778"/>
              <a:gd name="connsiteY593" fmla="*/ 1298859 h 2077916"/>
              <a:gd name="connsiteX594" fmla="*/ 6102 w 407778"/>
              <a:gd name="connsiteY594" fmla="*/ 1465434 h 2077916"/>
              <a:gd name="connsiteX595" fmla="*/ 9323 w 407778"/>
              <a:gd name="connsiteY595" fmla="*/ 1491506 h 2077916"/>
              <a:gd name="connsiteX596" fmla="*/ 16304 w 407778"/>
              <a:gd name="connsiteY596" fmla="*/ 1518050 h 2077916"/>
              <a:gd name="connsiteX597" fmla="*/ 15317 w 407778"/>
              <a:gd name="connsiteY597" fmla="*/ 1537959 h 2077916"/>
              <a:gd name="connsiteX598" fmla="*/ 4013 w 407778"/>
              <a:gd name="connsiteY598" fmla="*/ 1474298 h 2077916"/>
              <a:gd name="connsiteX599" fmla="*/ 200721 w 407778"/>
              <a:gd name="connsiteY599" fmla="*/ 1340310 h 2077916"/>
              <a:gd name="connsiteX600" fmla="*/ 202336 w 407778"/>
              <a:gd name="connsiteY600" fmla="*/ 1344806 h 2077916"/>
              <a:gd name="connsiteX601" fmla="*/ 202565 w 407778"/>
              <a:gd name="connsiteY601" fmla="*/ 1347645 h 2077916"/>
              <a:gd name="connsiteX602" fmla="*/ 314632 w 407778"/>
              <a:gd name="connsiteY602" fmla="*/ 1262819 h 2077916"/>
              <a:gd name="connsiteX603" fmla="*/ 319116 w 407778"/>
              <a:gd name="connsiteY603" fmla="*/ 1295859 h 2077916"/>
              <a:gd name="connsiteX604" fmla="*/ 326862 w 407778"/>
              <a:gd name="connsiteY604" fmla="*/ 1333729 h 2077916"/>
              <a:gd name="connsiteX605" fmla="*/ 336145 w 407778"/>
              <a:gd name="connsiteY605" fmla="*/ 1365075 h 2077916"/>
              <a:gd name="connsiteX606" fmla="*/ 338552 w 407778"/>
              <a:gd name="connsiteY606" fmla="*/ 1412176 h 2077916"/>
              <a:gd name="connsiteX607" fmla="*/ 335121 w 407778"/>
              <a:gd name="connsiteY607" fmla="*/ 1405074 h 2077916"/>
              <a:gd name="connsiteX608" fmla="*/ 318705 w 407778"/>
              <a:gd name="connsiteY608" fmla="*/ 1371856 h 2077916"/>
              <a:gd name="connsiteX609" fmla="*/ 317311 w 407778"/>
              <a:gd name="connsiteY609" fmla="*/ 1369110 h 2077916"/>
              <a:gd name="connsiteX610" fmla="*/ 308485 w 407778"/>
              <a:gd name="connsiteY610" fmla="*/ 1321212 h 2077916"/>
              <a:gd name="connsiteX611" fmla="*/ 308854 w 407778"/>
              <a:gd name="connsiteY611" fmla="*/ 1317136 h 2077916"/>
              <a:gd name="connsiteX612" fmla="*/ 307737 w 407778"/>
              <a:gd name="connsiteY612" fmla="*/ 1299405 h 2077916"/>
              <a:gd name="connsiteX613" fmla="*/ 306963 w 407778"/>
              <a:gd name="connsiteY613" fmla="*/ 1293935 h 2077916"/>
              <a:gd name="connsiteX614" fmla="*/ 314592 w 407778"/>
              <a:gd name="connsiteY614" fmla="*/ 1263026 h 2077916"/>
              <a:gd name="connsiteX615" fmla="*/ 298348 w 407778"/>
              <a:gd name="connsiteY615" fmla="*/ 1266199 h 2077916"/>
              <a:gd name="connsiteX616" fmla="*/ 298649 w 407778"/>
              <a:gd name="connsiteY616" fmla="*/ 1267830 h 2077916"/>
              <a:gd name="connsiteX617" fmla="*/ 295269 w 407778"/>
              <a:gd name="connsiteY617" fmla="*/ 1325959 h 2077916"/>
              <a:gd name="connsiteX618" fmla="*/ 293036 w 407778"/>
              <a:gd name="connsiteY618" fmla="*/ 1322850 h 2077916"/>
              <a:gd name="connsiteX619" fmla="*/ 295221 w 407778"/>
              <a:gd name="connsiteY619" fmla="*/ 1326783 h 2077916"/>
              <a:gd name="connsiteX620" fmla="*/ 294101 w 407778"/>
              <a:gd name="connsiteY620" fmla="*/ 1346041 h 2077916"/>
              <a:gd name="connsiteX621" fmla="*/ 289071 w 407778"/>
              <a:gd name="connsiteY621" fmla="*/ 1366419 h 2077916"/>
              <a:gd name="connsiteX622" fmla="*/ 286456 w 407778"/>
              <a:gd name="connsiteY622" fmla="*/ 1354948 h 2077916"/>
              <a:gd name="connsiteX623" fmla="*/ 280762 w 407778"/>
              <a:gd name="connsiteY623" fmla="*/ 1326668 h 2077916"/>
              <a:gd name="connsiteX624" fmla="*/ 279073 w 407778"/>
              <a:gd name="connsiteY624" fmla="*/ 1298080 h 2077916"/>
              <a:gd name="connsiteX625" fmla="*/ 282126 w 407778"/>
              <a:gd name="connsiteY625" fmla="*/ 1303311 h 2077916"/>
              <a:gd name="connsiteX626" fmla="*/ 321931 w 407778"/>
              <a:gd name="connsiteY626" fmla="*/ 1247873 h 2077916"/>
              <a:gd name="connsiteX627" fmla="*/ 326178 w 407778"/>
              <a:gd name="connsiteY627" fmla="*/ 1262268 h 2077916"/>
              <a:gd name="connsiteX628" fmla="*/ 330750 w 407778"/>
              <a:gd name="connsiteY628" fmla="*/ 1283880 h 2077916"/>
              <a:gd name="connsiteX629" fmla="*/ 326622 w 407778"/>
              <a:gd name="connsiteY629" fmla="*/ 1273947 h 2077916"/>
              <a:gd name="connsiteX630" fmla="*/ 325384 w 407778"/>
              <a:gd name="connsiteY630" fmla="*/ 1270277 h 2077916"/>
              <a:gd name="connsiteX631" fmla="*/ 324278 w 407778"/>
              <a:gd name="connsiteY631" fmla="*/ 1265099 h 2077916"/>
              <a:gd name="connsiteX632" fmla="*/ 323937 w 407778"/>
              <a:gd name="connsiteY632" fmla="*/ 1263031 h 2077916"/>
              <a:gd name="connsiteX633" fmla="*/ 321931 w 407778"/>
              <a:gd name="connsiteY633" fmla="*/ 1247873 h 2077916"/>
              <a:gd name="connsiteX634" fmla="*/ 301403 w 407778"/>
              <a:gd name="connsiteY634" fmla="*/ 1259210 h 2077916"/>
              <a:gd name="connsiteX635" fmla="*/ 303959 w 407778"/>
              <a:gd name="connsiteY635" fmla="*/ 1272715 h 2077916"/>
              <a:gd name="connsiteX636" fmla="*/ 306963 w 407778"/>
              <a:gd name="connsiteY636" fmla="*/ 1293935 h 2077916"/>
              <a:gd name="connsiteX637" fmla="*/ 304957 w 407778"/>
              <a:gd name="connsiteY637" fmla="*/ 1302063 h 2077916"/>
              <a:gd name="connsiteX638" fmla="*/ 298649 w 407778"/>
              <a:gd name="connsiteY638" fmla="*/ 1267830 h 2077916"/>
              <a:gd name="connsiteX639" fmla="*/ 298804 w 407778"/>
              <a:gd name="connsiteY639" fmla="*/ 1265156 h 2077916"/>
              <a:gd name="connsiteX640" fmla="*/ 0 w 407778"/>
              <a:gd name="connsiteY640" fmla="*/ 1449700 h 2077916"/>
              <a:gd name="connsiteX641" fmla="*/ 1868 w 407778"/>
              <a:gd name="connsiteY641" fmla="*/ 1462213 h 2077916"/>
              <a:gd name="connsiteX642" fmla="*/ 4013 w 407778"/>
              <a:gd name="connsiteY642" fmla="*/ 1474298 h 2077916"/>
              <a:gd name="connsiteX643" fmla="*/ 3844 w 407778"/>
              <a:gd name="connsiteY643" fmla="*/ 1475019 h 2077916"/>
              <a:gd name="connsiteX644" fmla="*/ 0 w 407778"/>
              <a:gd name="connsiteY644" fmla="*/ 1494886 h 2077916"/>
              <a:gd name="connsiteX645" fmla="*/ 195607 w 407778"/>
              <a:gd name="connsiteY645" fmla="*/ 1319969 h 2077916"/>
              <a:gd name="connsiteX646" fmla="*/ 200721 w 407778"/>
              <a:gd name="connsiteY646" fmla="*/ 1340310 h 2077916"/>
              <a:gd name="connsiteX647" fmla="*/ 195057 w 407778"/>
              <a:gd name="connsiteY647" fmla="*/ 1324535 h 2077916"/>
              <a:gd name="connsiteX648" fmla="*/ 318931 w 407778"/>
              <a:gd name="connsiteY648" fmla="*/ 1240065 h 2077916"/>
              <a:gd name="connsiteX649" fmla="*/ 324278 w 407778"/>
              <a:gd name="connsiteY649" fmla="*/ 1265099 h 2077916"/>
              <a:gd name="connsiteX650" fmla="*/ 324889 w 407778"/>
              <a:gd name="connsiteY650" fmla="*/ 1268812 h 2077916"/>
              <a:gd name="connsiteX651" fmla="*/ 317588 w 407778"/>
              <a:gd name="connsiteY651" fmla="*/ 1247174 h 2077916"/>
              <a:gd name="connsiteX652" fmla="*/ 175566 w 407778"/>
              <a:gd name="connsiteY652" fmla="*/ 1330432 h 2077916"/>
              <a:gd name="connsiteX653" fmla="*/ 176504 w 407778"/>
              <a:gd name="connsiteY653" fmla="*/ 1336062 h 2077916"/>
              <a:gd name="connsiteX654" fmla="*/ 182572 w 407778"/>
              <a:gd name="connsiteY654" fmla="*/ 1397330 h 2077916"/>
              <a:gd name="connsiteX655" fmla="*/ 184219 w 407778"/>
              <a:gd name="connsiteY655" fmla="*/ 1414497 h 2077916"/>
              <a:gd name="connsiteX656" fmla="*/ 183947 w 407778"/>
              <a:gd name="connsiteY656" fmla="*/ 1416758 h 2077916"/>
              <a:gd name="connsiteX657" fmla="*/ 178266 w 407778"/>
              <a:gd name="connsiteY657" fmla="*/ 1362897 h 2077916"/>
              <a:gd name="connsiteX658" fmla="*/ 175116 w 407778"/>
              <a:gd name="connsiteY658" fmla="*/ 1331405 h 2077916"/>
              <a:gd name="connsiteX659" fmla="*/ 313585 w 407778"/>
              <a:gd name="connsiteY659" fmla="*/ 1235313 h 2077916"/>
              <a:gd name="connsiteX660" fmla="*/ 317588 w 407778"/>
              <a:gd name="connsiteY660" fmla="*/ 1247174 h 2077916"/>
              <a:gd name="connsiteX661" fmla="*/ 314632 w 407778"/>
              <a:gd name="connsiteY661" fmla="*/ 1262819 h 2077916"/>
              <a:gd name="connsiteX662" fmla="*/ 314120 w 407778"/>
              <a:gd name="connsiteY662" fmla="*/ 1259047 h 2077916"/>
              <a:gd name="connsiteX663" fmla="*/ 311723 w 407778"/>
              <a:gd name="connsiteY663" fmla="*/ 1238630 h 2077916"/>
              <a:gd name="connsiteX664" fmla="*/ 322995 w 407778"/>
              <a:gd name="connsiteY664" fmla="*/ 1218557 h 2077916"/>
              <a:gd name="connsiteX665" fmla="*/ 318931 w 407778"/>
              <a:gd name="connsiteY665" fmla="*/ 1240065 h 2077916"/>
              <a:gd name="connsiteX666" fmla="*/ 316723 w 407778"/>
              <a:gd name="connsiteY666" fmla="*/ 1229726 h 2077916"/>
              <a:gd name="connsiteX667" fmla="*/ 187618 w 407778"/>
              <a:gd name="connsiteY667" fmla="*/ 1303832 h 2077916"/>
              <a:gd name="connsiteX668" fmla="*/ 187954 w 407778"/>
              <a:gd name="connsiteY668" fmla="*/ 1304751 h 2077916"/>
              <a:gd name="connsiteX669" fmla="*/ 195057 w 407778"/>
              <a:gd name="connsiteY669" fmla="*/ 1324535 h 2077916"/>
              <a:gd name="connsiteX670" fmla="*/ 186468 w 407778"/>
              <a:gd name="connsiteY670" fmla="*/ 1395827 h 2077916"/>
              <a:gd name="connsiteX671" fmla="*/ 176504 w 407778"/>
              <a:gd name="connsiteY671" fmla="*/ 1336062 h 2077916"/>
              <a:gd name="connsiteX672" fmla="*/ 175880 w 407778"/>
              <a:gd name="connsiteY672" fmla="*/ 1329753 h 2077916"/>
              <a:gd name="connsiteX673" fmla="*/ 186768 w 407778"/>
              <a:gd name="connsiteY673" fmla="*/ 1306201 h 2077916"/>
              <a:gd name="connsiteX674" fmla="*/ 330804 w 407778"/>
              <a:gd name="connsiteY674" fmla="*/ 1205686 h 2077916"/>
              <a:gd name="connsiteX675" fmla="*/ 343143 w 407778"/>
              <a:gd name="connsiteY675" fmla="*/ 1296542 h 2077916"/>
              <a:gd name="connsiteX676" fmla="*/ 344103 w 407778"/>
              <a:gd name="connsiteY676" fmla="*/ 1316008 h 2077916"/>
              <a:gd name="connsiteX677" fmla="*/ 332172 w 407778"/>
              <a:gd name="connsiteY677" fmla="*/ 1287299 h 2077916"/>
              <a:gd name="connsiteX678" fmla="*/ 328219 w 407778"/>
              <a:gd name="connsiteY678" fmla="*/ 1209938 h 2077916"/>
              <a:gd name="connsiteX679" fmla="*/ 29488 w 407778"/>
              <a:gd name="connsiteY679" fmla="*/ 1397992 h 2077916"/>
              <a:gd name="connsiteX680" fmla="*/ 53417 w 407778"/>
              <a:gd name="connsiteY680" fmla="*/ 1487946 h 2077916"/>
              <a:gd name="connsiteX681" fmla="*/ 62480 w 407778"/>
              <a:gd name="connsiteY681" fmla="*/ 1526486 h 2077916"/>
              <a:gd name="connsiteX682" fmla="*/ 63703 w 407778"/>
              <a:gd name="connsiteY682" fmla="*/ 1599075 h 2077916"/>
              <a:gd name="connsiteX683" fmla="*/ 63306 w 407778"/>
              <a:gd name="connsiteY683" fmla="*/ 1619330 h 2077916"/>
              <a:gd name="connsiteX684" fmla="*/ 42812 w 407778"/>
              <a:gd name="connsiteY684" fmla="*/ 1582544 h 2077916"/>
              <a:gd name="connsiteX685" fmla="*/ 19508 w 407778"/>
              <a:gd name="connsiteY685" fmla="*/ 1530233 h 2077916"/>
              <a:gd name="connsiteX686" fmla="*/ 16304 w 407778"/>
              <a:gd name="connsiteY686" fmla="*/ 1518050 h 2077916"/>
              <a:gd name="connsiteX687" fmla="*/ 19153 w 407778"/>
              <a:gd name="connsiteY687" fmla="*/ 1460600 h 2077916"/>
              <a:gd name="connsiteX688" fmla="*/ 59793 w 407778"/>
              <a:gd name="connsiteY688" fmla="*/ 1377291 h 2077916"/>
              <a:gd name="connsiteX689" fmla="*/ 75451 w 407778"/>
              <a:gd name="connsiteY689" fmla="*/ 1444587 h 2077916"/>
              <a:gd name="connsiteX690" fmla="*/ 73244 w 407778"/>
              <a:gd name="connsiteY690" fmla="*/ 1572258 h 2077916"/>
              <a:gd name="connsiteX691" fmla="*/ 62480 w 407778"/>
              <a:gd name="connsiteY691" fmla="*/ 1526486 h 2077916"/>
              <a:gd name="connsiteX692" fmla="*/ 62074 w 407778"/>
              <a:gd name="connsiteY692" fmla="*/ 1502345 h 2077916"/>
              <a:gd name="connsiteX693" fmla="*/ 60546 w 407778"/>
              <a:gd name="connsiteY693" fmla="*/ 1416771 h 2077916"/>
              <a:gd name="connsiteX694" fmla="*/ 340237 w 407778"/>
              <a:gd name="connsiteY694" fmla="*/ 1190215 h 2077916"/>
              <a:gd name="connsiteX695" fmla="*/ 342964 w 407778"/>
              <a:gd name="connsiteY695" fmla="*/ 1226422 h 2077916"/>
              <a:gd name="connsiteX696" fmla="*/ 346764 w 407778"/>
              <a:gd name="connsiteY696" fmla="*/ 1322409 h 2077916"/>
              <a:gd name="connsiteX697" fmla="*/ 346603 w 407778"/>
              <a:gd name="connsiteY697" fmla="*/ 1322022 h 2077916"/>
              <a:gd name="connsiteX698" fmla="*/ 343143 w 407778"/>
              <a:gd name="connsiteY698" fmla="*/ 1296542 h 2077916"/>
              <a:gd name="connsiteX699" fmla="*/ 341463 w 407778"/>
              <a:gd name="connsiteY699" fmla="*/ 1262508 h 2077916"/>
              <a:gd name="connsiteX700" fmla="*/ 334844 w 407778"/>
              <a:gd name="connsiteY700" fmla="*/ 1199041 h 2077916"/>
              <a:gd name="connsiteX701" fmla="*/ 337889 w 407778"/>
              <a:gd name="connsiteY701" fmla="*/ 1194033 h 2077916"/>
              <a:gd name="connsiteX702" fmla="*/ 122819 w 407778"/>
              <a:gd name="connsiteY702" fmla="*/ 1327313 h 2077916"/>
              <a:gd name="connsiteX703" fmla="*/ 122856 w 407778"/>
              <a:gd name="connsiteY703" fmla="*/ 1327788 h 2077916"/>
              <a:gd name="connsiteX704" fmla="*/ 135144 w 407778"/>
              <a:gd name="connsiteY704" fmla="*/ 1412703 h 2077916"/>
              <a:gd name="connsiteX705" fmla="*/ 122759 w 407778"/>
              <a:gd name="connsiteY705" fmla="*/ 1436805 h 2077916"/>
              <a:gd name="connsiteX706" fmla="*/ 119236 w 407778"/>
              <a:gd name="connsiteY706" fmla="*/ 1394298 h 2077916"/>
              <a:gd name="connsiteX707" fmla="*/ 119001 w 407778"/>
              <a:gd name="connsiteY707" fmla="*/ 1380305 h 2077916"/>
              <a:gd name="connsiteX708" fmla="*/ 343027 w 407778"/>
              <a:gd name="connsiteY708" fmla="*/ 1185678 h 2077916"/>
              <a:gd name="connsiteX709" fmla="*/ 354633 w 407778"/>
              <a:gd name="connsiteY709" fmla="*/ 1287604 h 2077916"/>
              <a:gd name="connsiteX710" fmla="*/ 356393 w 407778"/>
              <a:gd name="connsiteY710" fmla="*/ 1345577 h 2077916"/>
              <a:gd name="connsiteX711" fmla="*/ 351768 w 407778"/>
              <a:gd name="connsiteY711" fmla="*/ 1334450 h 2077916"/>
              <a:gd name="connsiteX712" fmla="*/ 349948 w 407778"/>
              <a:gd name="connsiteY712" fmla="*/ 1318099 h 2077916"/>
              <a:gd name="connsiteX713" fmla="*/ 341655 w 407778"/>
              <a:gd name="connsiteY713" fmla="*/ 1187909 h 2077916"/>
              <a:gd name="connsiteX714" fmla="*/ 327453 w 407778"/>
              <a:gd name="connsiteY714" fmla="*/ 1194965 h 2077916"/>
              <a:gd name="connsiteX715" fmla="*/ 328219 w 407778"/>
              <a:gd name="connsiteY715" fmla="*/ 1209938 h 2077916"/>
              <a:gd name="connsiteX716" fmla="*/ 323202 w 407778"/>
              <a:gd name="connsiteY716" fmla="*/ 1218189 h 2077916"/>
              <a:gd name="connsiteX717" fmla="*/ 322995 w 407778"/>
              <a:gd name="connsiteY717" fmla="*/ 1218557 h 2077916"/>
              <a:gd name="connsiteX718" fmla="*/ 196681 w 407778"/>
              <a:gd name="connsiteY718" fmla="*/ 1278594 h 2077916"/>
              <a:gd name="connsiteX719" fmla="*/ 197274 w 407778"/>
              <a:gd name="connsiteY719" fmla="*/ 1285226 h 2077916"/>
              <a:gd name="connsiteX720" fmla="*/ 195607 w 407778"/>
              <a:gd name="connsiteY720" fmla="*/ 1319969 h 2077916"/>
              <a:gd name="connsiteX721" fmla="*/ 193244 w 407778"/>
              <a:gd name="connsiteY721" fmla="*/ 1288165 h 2077916"/>
              <a:gd name="connsiteX722" fmla="*/ 302324 w 407778"/>
              <a:gd name="connsiteY722" fmla="*/ 1201941 h 2077916"/>
              <a:gd name="connsiteX723" fmla="*/ 310132 w 407778"/>
              <a:gd name="connsiteY723" fmla="*/ 1225078 h 2077916"/>
              <a:gd name="connsiteX724" fmla="*/ 311723 w 407778"/>
              <a:gd name="connsiteY724" fmla="*/ 1238630 h 2077916"/>
              <a:gd name="connsiteX725" fmla="*/ 305754 w 407778"/>
              <a:gd name="connsiteY725" fmla="*/ 1249258 h 2077916"/>
              <a:gd name="connsiteX726" fmla="*/ 301403 w 407778"/>
              <a:gd name="connsiteY726" fmla="*/ 1259210 h 2077916"/>
              <a:gd name="connsiteX727" fmla="*/ 299680 w 407778"/>
              <a:gd name="connsiteY727" fmla="*/ 1250101 h 2077916"/>
              <a:gd name="connsiteX728" fmla="*/ 301844 w 407778"/>
              <a:gd name="connsiteY728" fmla="*/ 1212882 h 2077916"/>
              <a:gd name="connsiteX729" fmla="*/ 355348 w 407778"/>
              <a:gd name="connsiteY729" fmla="*/ 1165640 h 2077916"/>
              <a:gd name="connsiteX730" fmla="*/ 362831 w 407778"/>
              <a:gd name="connsiteY730" fmla="*/ 1202659 h 2077916"/>
              <a:gd name="connsiteX731" fmla="*/ 365761 w 407778"/>
              <a:gd name="connsiteY731" fmla="*/ 1216569 h 2077916"/>
              <a:gd name="connsiteX732" fmla="*/ 364620 w 407778"/>
              <a:gd name="connsiteY732" fmla="*/ 1263355 h 2077916"/>
              <a:gd name="connsiteX733" fmla="*/ 354943 w 407778"/>
              <a:gd name="connsiteY733" fmla="*/ 1207357 h 2077916"/>
              <a:gd name="connsiteX734" fmla="*/ 350406 w 407778"/>
              <a:gd name="connsiteY734" fmla="*/ 1173677 h 2077916"/>
              <a:gd name="connsiteX735" fmla="*/ 286752 w 407778"/>
              <a:gd name="connsiteY735" fmla="*/ 1203265 h 2077916"/>
              <a:gd name="connsiteX736" fmla="*/ 296915 w 407778"/>
              <a:gd name="connsiteY736" fmla="*/ 1235489 h 2077916"/>
              <a:gd name="connsiteX737" fmla="*/ 299680 w 407778"/>
              <a:gd name="connsiteY737" fmla="*/ 1250101 h 2077916"/>
              <a:gd name="connsiteX738" fmla="*/ 298804 w 407778"/>
              <a:gd name="connsiteY738" fmla="*/ 1265156 h 2077916"/>
              <a:gd name="connsiteX739" fmla="*/ 298348 w 407778"/>
              <a:gd name="connsiteY739" fmla="*/ 1266199 h 2077916"/>
              <a:gd name="connsiteX740" fmla="*/ 326546 w 407778"/>
              <a:gd name="connsiteY740" fmla="*/ 1177204 h 2077916"/>
              <a:gd name="connsiteX741" fmla="*/ 328484 w 407778"/>
              <a:gd name="connsiteY741" fmla="*/ 1189510 h 2077916"/>
              <a:gd name="connsiteX742" fmla="*/ 327453 w 407778"/>
              <a:gd name="connsiteY742" fmla="*/ 1194965 h 2077916"/>
              <a:gd name="connsiteX743" fmla="*/ 240021 w 407778"/>
              <a:gd name="connsiteY743" fmla="*/ 1231173 h 2077916"/>
              <a:gd name="connsiteX744" fmla="*/ 272903 w 407778"/>
              <a:gd name="connsiteY744" fmla="*/ 1287509 h 2077916"/>
              <a:gd name="connsiteX745" fmla="*/ 273287 w 407778"/>
              <a:gd name="connsiteY745" fmla="*/ 1289542 h 2077916"/>
              <a:gd name="connsiteX746" fmla="*/ 280762 w 407778"/>
              <a:gd name="connsiteY746" fmla="*/ 1326668 h 2077916"/>
              <a:gd name="connsiteX747" fmla="*/ 284402 w 407778"/>
              <a:gd name="connsiteY747" fmla="*/ 1388273 h 2077916"/>
              <a:gd name="connsiteX748" fmla="*/ 265298 w 407778"/>
              <a:gd name="connsiteY748" fmla="*/ 1489098 h 2077916"/>
              <a:gd name="connsiteX749" fmla="*/ 265356 w 407778"/>
              <a:gd name="connsiteY749" fmla="*/ 1510803 h 2077916"/>
              <a:gd name="connsiteX750" fmla="*/ 263194 w 407778"/>
              <a:gd name="connsiteY750" fmla="*/ 1502958 h 2077916"/>
              <a:gd name="connsiteX751" fmla="*/ 245161 w 407778"/>
              <a:gd name="connsiteY751" fmla="*/ 1432959 h 2077916"/>
              <a:gd name="connsiteX752" fmla="*/ 243688 w 407778"/>
              <a:gd name="connsiteY752" fmla="*/ 1417926 h 2077916"/>
              <a:gd name="connsiteX753" fmla="*/ 239977 w 407778"/>
              <a:gd name="connsiteY753" fmla="*/ 1393523 h 2077916"/>
              <a:gd name="connsiteX754" fmla="*/ 240290 w 407778"/>
              <a:gd name="connsiteY754" fmla="*/ 1377970 h 2077916"/>
              <a:gd name="connsiteX755" fmla="*/ 240351 w 407778"/>
              <a:gd name="connsiteY755" fmla="*/ 1307374 h 2077916"/>
              <a:gd name="connsiteX756" fmla="*/ 331824 w 407778"/>
              <a:gd name="connsiteY756" fmla="*/ 1171833 h 2077916"/>
              <a:gd name="connsiteX757" fmla="*/ 332365 w 407778"/>
              <a:gd name="connsiteY757" fmla="*/ 1175269 h 2077916"/>
              <a:gd name="connsiteX758" fmla="*/ 334844 w 407778"/>
              <a:gd name="connsiteY758" fmla="*/ 1199041 h 2077916"/>
              <a:gd name="connsiteX759" fmla="*/ 330804 w 407778"/>
              <a:gd name="connsiteY759" fmla="*/ 1205686 h 2077916"/>
              <a:gd name="connsiteX760" fmla="*/ 329381 w 407778"/>
              <a:gd name="connsiteY760" fmla="*/ 1195204 h 2077916"/>
              <a:gd name="connsiteX761" fmla="*/ 328484 w 407778"/>
              <a:gd name="connsiteY761" fmla="*/ 1189510 h 2077916"/>
              <a:gd name="connsiteX762" fmla="*/ 206232 w 407778"/>
              <a:gd name="connsiteY762" fmla="*/ 1251995 h 2077916"/>
              <a:gd name="connsiteX763" fmla="*/ 207222 w 407778"/>
              <a:gd name="connsiteY763" fmla="*/ 1257685 h 2077916"/>
              <a:gd name="connsiteX764" fmla="*/ 204596 w 407778"/>
              <a:gd name="connsiteY764" fmla="*/ 1351102 h 2077916"/>
              <a:gd name="connsiteX765" fmla="*/ 202336 w 407778"/>
              <a:gd name="connsiteY765" fmla="*/ 1344806 h 2077916"/>
              <a:gd name="connsiteX766" fmla="*/ 199802 w 407778"/>
              <a:gd name="connsiteY766" fmla="*/ 1313476 h 2077916"/>
              <a:gd name="connsiteX767" fmla="*/ 197274 w 407778"/>
              <a:gd name="connsiteY767" fmla="*/ 1285226 h 2077916"/>
              <a:gd name="connsiteX768" fmla="*/ 197733 w 407778"/>
              <a:gd name="connsiteY768" fmla="*/ 1275664 h 2077916"/>
              <a:gd name="connsiteX769" fmla="*/ 208447 w 407778"/>
              <a:gd name="connsiteY769" fmla="*/ 1245827 h 2077916"/>
              <a:gd name="connsiteX770" fmla="*/ 233615 w 407778"/>
              <a:gd name="connsiteY770" fmla="*/ 1351688 h 2077916"/>
              <a:gd name="connsiteX771" fmla="*/ 239977 w 407778"/>
              <a:gd name="connsiteY771" fmla="*/ 1393523 h 2077916"/>
              <a:gd name="connsiteX772" fmla="*/ 239627 w 407778"/>
              <a:gd name="connsiteY772" fmla="*/ 1410964 h 2077916"/>
              <a:gd name="connsiteX773" fmla="*/ 235297 w 407778"/>
              <a:gd name="connsiteY773" fmla="*/ 1393432 h 2077916"/>
              <a:gd name="connsiteX774" fmla="*/ 230963 w 407778"/>
              <a:gd name="connsiteY774" fmla="*/ 1375042 h 2077916"/>
              <a:gd name="connsiteX775" fmla="*/ 212566 w 407778"/>
              <a:gd name="connsiteY775" fmla="*/ 1288400 h 2077916"/>
              <a:gd name="connsiteX776" fmla="*/ 207222 w 407778"/>
              <a:gd name="connsiteY776" fmla="*/ 1257685 h 2077916"/>
              <a:gd name="connsiteX777" fmla="*/ 207480 w 407778"/>
              <a:gd name="connsiteY777" fmla="*/ 1248521 h 2077916"/>
              <a:gd name="connsiteX778" fmla="*/ 338001 w 407778"/>
              <a:gd name="connsiteY778" fmla="*/ 1160520 h 2077916"/>
              <a:gd name="connsiteX779" fmla="*/ 340791 w 407778"/>
              <a:gd name="connsiteY779" fmla="*/ 1174341 h 2077916"/>
              <a:gd name="connsiteX780" fmla="*/ 341655 w 407778"/>
              <a:gd name="connsiteY780" fmla="*/ 1187909 h 2077916"/>
              <a:gd name="connsiteX781" fmla="*/ 340237 w 407778"/>
              <a:gd name="connsiteY781" fmla="*/ 1190215 h 2077916"/>
              <a:gd name="connsiteX782" fmla="*/ 120625 w 407778"/>
              <a:gd name="connsiteY782" fmla="*/ 1298789 h 2077916"/>
              <a:gd name="connsiteX783" fmla="*/ 120846 w 407778"/>
              <a:gd name="connsiteY783" fmla="*/ 1299783 h 2077916"/>
              <a:gd name="connsiteX784" fmla="*/ 123862 w 407778"/>
              <a:gd name="connsiteY784" fmla="*/ 1312830 h 2077916"/>
              <a:gd name="connsiteX785" fmla="*/ 122819 w 407778"/>
              <a:gd name="connsiteY785" fmla="*/ 1327313 h 2077916"/>
              <a:gd name="connsiteX786" fmla="*/ 303786 w 407778"/>
              <a:gd name="connsiteY786" fmla="*/ 1168627 h 2077916"/>
              <a:gd name="connsiteX787" fmla="*/ 312140 w 407778"/>
              <a:gd name="connsiteY787" fmla="*/ 1208268 h 2077916"/>
              <a:gd name="connsiteX788" fmla="*/ 316723 w 407778"/>
              <a:gd name="connsiteY788" fmla="*/ 1229726 h 2077916"/>
              <a:gd name="connsiteX789" fmla="*/ 313585 w 407778"/>
              <a:gd name="connsiteY789" fmla="*/ 1235313 h 2077916"/>
              <a:gd name="connsiteX790" fmla="*/ 310132 w 407778"/>
              <a:gd name="connsiteY790" fmla="*/ 1225078 h 2077916"/>
              <a:gd name="connsiteX791" fmla="*/ 309321 w 407778"/>
              <a:gd name="connsiteY791" fmla="*/ 1218174 h 2077916"/>
              <a:gd name="connsiteX792" fmla="*/ 303424 w 407778"/>
              <a:gd name="connsiteY792" fmla="*/ 1176893 h 2077916"/>
              <a:gd name="connsiteX793" fmla="*/ 336850 w 407778"/>
              <a:gd name="connsiteY793" fmla="*/ 1145237 h 2077916"/>
              <a:gd name="connsiteX794" fmla="*/ 338001 w 407778"/>
              <a:gd name="connsiteY794" fmla="*/ 1160520 h 2077916"/>
              <a:gd name="connsiteX795" fmla="*/ 335915 w 407778"/>
              <a:gd name="connsiteY795" fmla="*/ 1150186 h 2077916"/>
              <a:gd name="connsiteX796" fmla="*/ 403095 w 407778"/>
              <a:gd name="connsiteY796" fmla="*/ 1102492 h 2077916"/>
              <a:gd name="connsiteX797" fmla="*/ 407778 w 407778"/>
              <a:gd name="connsiteY797" fmla="*/ 1116605 h 2077916"/>
              <a:gd name="connsiteX798" fmla="*/ 407778 w 407778"/>
              <a:gd name="connsiteY798" fmla="*/ 1251257 h 2077916"/>
              <a:gd name="connsiteX799" fmla="*/ 403152 w 407778"/>
              <a:gd name="connsiteY799" fmla="*/ 1128402 h 2077916"/>
              <a:gd name="connsiteX800" fmla="*/ 378831 w 407778"/>
              <a:gd name="connsiteY800" fmla="*/ 1116842 h 2077916"/>
              <a:gd name="connsiteX801" fmla="*/ 380544 w 407778"/>
              <a:gd name="connsiteY801" fmla="*/ 1123473 h 2077916"/>
              <a:gd name="connsiteX802" fmla="*/ 406388 w 407778"/>
              <a:gd name="connsiteY802" fmla="*/ 1259857 h 2077916"/>
              <a:gd name="connsiteX803" fmla="*/ 407778 w 407778"/>
              <a:gd name="connsiteY803" fmla="*/ 1268844 h 2077916"/>
              <a:gd name="connsiteX804" fmla="*/ 407778 w 407778"/>
              <a:gd name="connsiteY804" fmla="*/ 1388474 h 2077916"/>
              <a:gd name="connsiteX805" fmla="*/ 398102 w 407778"/>
              <a:gd name="connsiteY805" fmla="*/ 1364622 h 2077916"/>
              <a:gd name="connsiteX806" fmla="*/ 389600 w 407778"/>
              <a:gd name="connsiteY806" fmla="*/ 1342119 h 2077916"/>
              <a:gd name="connsiteX807" fmla="*/ 386324 w 407778"/>
              <a:gd name="connsiteY807" fmla="*/ 1314190 h 2077916"/>
              <a:gd name="connsiteX808" fmla="*/ 365761 w 407778"/>
              <a:gd name="connsiteY808" fmla="*/ 1216569 h 2077916"/>
              <a:gd name="connsiteX809" fmla="*/ 367585 w 407778"/>
              <a:gd name="connsiteY809" fmla="*/ 1141822 h 2077916"/>
              <a:gd name="connsiteX810" fmla="*/ 378779 w 407778"/>
              <a:gd name="connsiteY810" fmla="*/ 1117033 h 2077916"/>
              <a:gd name="connsiteX811" fmla="*/ 167800 w 407778"/>
              <a:gd name="connsiteY811" fmla="*/ 1249472 h 2077916"/>
              <a:gd name="connsiteX812" fmla="*/ 168153 w 407778"/>
              <a:gd name="connsiteY812" fmla="*/ 1250441 h 2077916"/>
              <a:gd name="connsiteX813" fmla="*/ 174804 w 407778"/>
              <a:gd name="connsiteY813" fmla="*/ 1318892 h 2077916"/>
              <a:gd name="connsiteX814" fmla="*/ 175880 w 407778"/>
              <a:gd name="connsiteY814" fmla="*/ 1329753 h 2077916"/>
              <a:gd name="connsiteX815" fmla="*/ 175566 w 407778"/>
              <a:gd name="connsiteY815" fmla="*/ 1330432 h 2077916"/>
              <a:gd name="connsiteX816" fmla="*/ 174199 w 407778"/>
              <a:gd name="connsiteY816" fmla="*/ 1322232 h 2077916"/>
              <a:gd name="connsiteX817" fmla="*/ 173381 w 407778"/>
              <a:gd name="connsiteY817" fmla="*/ 1314051 h 2077916"/>
              <a:gd name="connsiteX818" fmla="*/ 169878 w 407778"/>
              <a:gd name="connsiteY818" fmla="*/ 1275841 h 2077916"/>
              <a:gd name="connsiteX819" fmla="*/ 200483 w 407778"/>
              <a:gd name="connsiteY819" fmla="*/ 1218348 h 2077916"/>
              <a:gd name="connsiteX820" fmla="*/ 207599 w 407778"/>
              <a:gd name="connsiteY820" fmla="*/ 1242261 h 2077916"/>
              <a:gd name="connsiteX821" fmla="*/ 207650 w 407778"/>
              <a:gd name="connsiteY821" fmla="*/ 1242475 h 2077916"/>
              <a:gd name="connsiteX822" fmla="*/ 207480 w 407778"/>
              <a:gd name="connsiteY822" fmla="*/ 1248521 h 2077916"/>
              <a:gd name="connsiteX823" fmla="*/ 206232 w 407778"/>
              <a:gd name="connsiteY823" fmla="*/ 1251995 h 2077916"/>
              <a:gd name="connsiteX824" fmla="*/ 200460 w 407778"/>
              <a:gd name="connsiteY824" fmla="*/ 1218825 h 2077916"/>
              <a:gd name="connsiteX825" fmla="*/ 43173 w 407778"/>
              <a:gd name="connsiteY825" fmla="*/ 1314558 h 2077916"/>
              <a:gd name="connsiteX826" fmla="*/ 44335 w 407778"/>
              <a:gd name="connsiteY826" fmla="*/ 1318704 h 2077916"/>
              <a:gd name="connsiteX827" fmla="*/ 34274 w 407778"/>
              <a:gd name="connsiteY827" fmla="*/ 1369003 h 2077916"/>
              <a:gd name="connsiteX828" fmla="*/ 29488 w 407778"/>
              <a:gd name="connsiteY828" fmla="*/ 1397992 h 2077916"/>
              <a:gd name="connsiteX829" fmla="*/ 26337 w 407778"/>
              <a:gd name="connsiteY829" fmla="*/ 1386144 h 2077916"/>
              <a:gd name="connsiteX830" fmla="*/ 25729 w 407778"/>
              <a:gd name="connsiteY830" fmla="*/ 1383506 h 2077916"/>
              <a:gd name="connsiteX831" fmla="*/ 41266 w 407778"/>
              <a:gd name="connsiteY831" fmla="*/ 1321839 h 2077916"/>
              <a:gd name="connsiteX832" fmla="*/ 46566 w 407778"/>
              <a:gd name="connsiteY832" fmla="*/ 1307553 h 2077916"/>
              <a:gd name="connsiteX833" fmla="*/ 55690 w 407778"/>
              <a:gd name="connsiteY833" fmla="*/ 1321334 h 2077916"/>
              <a:gd name="connsiteX834" fmla="*/ 58776 w 407778"/>
              <a:gd name="connsiteY834" fmla="*/ 1325296 h 2077916"/>
              <a:gd name="connsiteX835" fmla="*/ 59114 w 407778"/>
              <a:gd name="connsiteY835" fmla="*/ 1341703 h 2077916"/>
              <a:gd name="connsiteX836" fmla="*/ 59793 w 407778"/>
              <a:gd name="connsiteY836" fmla="*/ 1377291 h 2077916"/>
              <a:gd name="connsiteX837" fmla="*/ 55043 w 407778"/>
              <a:gd name="connsiteY837" fmla="*/ 1356879 h 2077916"/>
              <a:gd name="connsiteX838" fmla="*/ 44335 w 407778"/>
              <a:gd name="connsiteY838" fmla="*/ 1318704 h 2077916"/>
              <a:gd name="connsiteX839" fmla="*/ 341382 w 407778"/>
              <a:gd name="connsiteY839" fmla="*/ 1115201 h 2077916"/>
              <a:gd name="connsiteX840" fmla="*/ 344169 w 407778"/>
              <a:gd name="connsiteY840" fmla="*/ 1127382 h 2077916"/>
              <a:gd name="connsiteX841" fmla="*/ 350406 w 407778"/>
              <a:gd name="connsiteY841" fmla="*/ 1173677 h 2077916"/>
              <a:gd name="connsiteX842" fmla="*/ 343027 w 407778"/>
              <a:gd name="connsiteY842" fmla="*/ 1185678 h 2077916"/>
              <a:gd name="connsiteX843" fmla="*/ 342959 w 407778"/>
              <a:gd name="connsiteY843" fmla="*/ 1185082 h 2077916"/>
              <a:gd name="connsiteX844" fmla="*/ 340791 w 407778"/>
              <a:gd name="connsiteY844" fmla="*/ 1174341 h 2077916"/>
              <a:gd name="connsiteX845" fmla="*/ 339239 w 407778"/>
              <a:gd name="connsiteY845" fmla="*/ 1149990 h 2077916"/>
              <a:gd name="connsiteX846" fmla="*/ 338259 w 407778"/>
              <a:gd name="connsiteY846" fmla="*/ 1136229 h 2077916"/>
              <a:gd name="connsiteX847" fmla="*/ 116800 w 407778"/>
              <a:gd name="connsiteY847" fmla="*/ 1249064 h 2077916"/>
              <a:gd name="connsiteX848" fmla="*/ 120625 w 407778"/>
              <a:gd name="connsiteY848" fmla="*/ 1298789 h 2077916"/>
              <a:gd name="connsiteX849" fmla="*/ 117390 w 407778"/>
              <a:gd name="connsiteY849" fmla="*/ 1284252 h 2077916"/>
              <a:gd name="connsiteX850" fmla="*/ 239977 w 407778"/>
              <a:gd name="connsiteY850" fmla="*/ 1162992 h 2077916"/>
              <a:gd name="connsiteX851" fmla="*/ 239983 w 407778"/>
              <a:gd name="connsiteY851" fmla="*/ 1222534 h 2077916"/>
              <a:gd name="connsiteX852" fmla="*/ 240021 w 407778"/>
              <a:gd name="connsiteY852" fmla="*/ 1231173 h 2077916"/>
              <a:gd name="connsiteX853" fmla="*/ 224151 w 407778"/>
              <a:gd name="connsiteY853" fmla="*/ 1203984 h 2077916"/>
              <a:gd name="connsiteX854" fmla="*/ 37103 w 407778"/>
              <a:gd name="connsiteY854" fmla="*/ 1292919 h 2077916"/>
              <a:gd name="connsiteX855" fmla="*/ 39272 w 407778"/>
              <a:gd name="connsiteY855" fmla="*/ 1296537 h 2077916"/>
              <a:gd name="connsiteX856" fmla="*/ 45449 w 407778"/>
              <a:gd name="connsiteY856" fmla="*/ 1305867 h 2077916"/>
              <a:gd name="connsiteX857" fmla="*/ 43173 w 407778"/>
              <a:gd name="connsiteY857" fmla="*/ 1314558 h 2077916"/>
              <a:gd name="connsiteX858" fmla="*/ 51605 w 407778"/>
              <a:gd name="connsiteY858" fmla="*/ 1282363 h 2077916"/>
              <a:gd name="connsiteX859" fmla="*/ 46566 w 407778"/>
              <a:gd name="connsiteY859" fmla="*/ 1307553 h 2077916"/>
              <a:gd name="connsiteX860" fmla="*/ 45449 w 407778"/>
              <a:gd name="connsiteY860" fmla="*/ 1305867 h 2077916"/>
              <a:gd name="connsiteX861" fmla="*/ 206958 w 407778"/>
              <a:gd name="connsiteY861" fmla="*/ 1174528 h 2077916"/>
              <a:gd name="connsiteX862" fmla="*/ 224151 w 407778"/>
              <a:gd name="connsiteY862" fmla="*/ 1203984 h 2077916"/>
              <a:gd name="connsiteX863" fmla="*/ 214443 w 407778"/>
              <a:gd name="connsiteY863" fmla="*/ 1229129 h 2077916"/>
              <a:gd name="connsiteX864" fmla="*/ 208447 w 407778"/>
              <a:gd name="connsiteY864" fmla="*/ 1245827 h 2077916"/>
              <a:gd name="connsiteX865" fmla="*/ 207650 w 407778"/>
              <a:gd name="connsiteY865" fmla="*/ 1242475 h 2077916"/>
              <a:gd name="connsiteX866" fmla="*/ 208391 w 407778"/>
              <a:gd name="connsiteY866" fmla="*/ 1216108 h 2077916"/>
              <a:gd name="connsiteX867" fmla="*/ 254118 w 407778"/>
              <a:gd name="connsiteY867" fmla="*/ 1134616 h 2077916"/>
              <a:gd name="connsiteX868" fmla="*/ 270398 w 407778"/>
              <a:gd name="connsiteY868" fmla="*/ 1194184 h 2077916"/>
              <a:gd name="connsiteX869" fmla="*/ 278964 w 407778"/>
              <a:gd name="connsiteY869" fmla="*/ 1296235 h 2077916"/>
              <a:gd name="connsiteX870" fmla="*/ 279073 w 407778"/>
              <a:gd name="connsiteY870" fmla="*/ 1298080 h 2077916"/>
              <a:gd name="connsiteX871" fmla="*/ 272903 w 407778"/>
              <a:gd name="connsiteY871" fmla="*/ 1287509 h 2077916"/>
              <a:gd name="connsiteX872" fmla="*/ 263104 w 407778"/>
              <a:gd name="connsiteY872" fmla="*/ 1235647 h 2077916"/>
              <a:gd name="connsiteX873" fmla="*/ 255235 w 407778"/>
              <a:gd name="connsiteY873" fmla="*/ 1191779 h 2077916"/>
              <a:gd name="connsiteX874" fmla="*/ 247999 w 407778"/>
              <a:gd name="connsiteY874" fmla="*/ 1145532 h 2077916"/>
              <a:gd name="connsiteX875" fmla="*/ 57244 w 407778"/>
              <a:gd name="connsiteY875" fmla="*/ 1254173 h 2077916"/>
              <a:gd name="connsiteX876" fmla="*/ 57388 w 407778"/>
              <a:gd name="connsiteY876" fmla="*/ 1260282 h 2077916"/>
              <a:gd name="connsiteX877" fmla="*/ 51605 w 407778"/>
              <a:gd name="connsiteY877" fmla="*/ 1282363 h 2077916"/>
              <a:gd name="connsiteX878" fmla="*/ 186411 w 407778"/>
              <a:gd name="connsiteY878" fmla="*/ 1171054 h 2077916"/>
              <a:gd name="connsiteX879" fmla="*/ 200229 w 407778"/>
              <a:gd name="connsiteY879" fmla="*/ 1217492 h 2077916"/>
              <a:gd name="connsiteX880" fmla="*/ 200460 w 407778"/>
              <a:gd name="connsiteY880" fmla="*/ 1218825 h 2077916"/>
              <a:gd name="connsiteX881" fmla="*/ 197733 w 407778"/>
              <a:gd name="connsiteY881" fmla="*/ 1275664 h 2077916"/>
              <a:gd name="connsiteX882" fmla="*/ 196681 w 407778"/>
              <a:gd name="connsiteY882" fmla="*/ 1278594 h 2077916"/>
              <a:gd name="connsiteX883" fmla="*/ 194610 w 407778"/>
              <a:gd name="connsiteY883" fmla="*/ 1255454 h 2077916"/>
              <a:gd name="connsiteX884" fmla="*/ 269159 w 407778"/>
              <a:gd name="connsiteY884" fmla="*/ 1107784 h 2077916"/>
              <a:gd name="connsiteX885" fmla="*/ 286752 w 407778"/>
              <a:gd name="connsiteY885" fmla="*/ 1203265 h 2077916"/>
              <a:gd name="connsiteX886" fmla="*/ 276654 w 407778"/>
              <a:gd name="connsiteY886" fmla="*/ 1171246 h 2077916"/>
              <a:gd name="connsiteX887" fmla="*/ 259800 w 407778"/>
              <a:gd name="connsiteY887" fmla="*/ 1124480 h 2077916"/>
              <a:gd name="connsiteX888" fmla="*/ 185324 w 407778"/>
              <a:gd name="connsiteY888" fmla="*/ 1159861 h 2077916"/>
              <a:gd name="connsiteX889" fmla="*/ 186411 w 407778"/>
              <a:gd name="connsiteY889" fmla="*/ 1171054 h 2077916"/>
              <a:gd name="connsiteX890" fmla="*/ 185811 w 407778"/>
              <a:gd name="connsiteY890" fmla="*/ 1169038 h 2077916"/>
              <a:gd name="connsiteX891" fmla="*/ 329621 w 407778"/>
              <a:gd name="connsiteY891" fmla="*/ 1063791 h 2077916"/>
              <a:gd name="connsiteX892" fmla="*/ 334673 w 407778"/>
              <a:gd name="connsiteY892" fmla="*/ 1085872 h 2077916"/>
              <a:gd name="connsiteX893" fmla="*/ 338259 w 407778"/>
              <a:gd name="connsiteY893" fmla="*/ 1136229 h 2077916"/>
              <a:gd name="connsiteX894" fmla="*/ 337185 w 407778"/>
              <a:gd name="connsiteY894" fmla="*/ 1143465 h 2077916"/>
              <a:gd name="connsiteX895" fmla="*/ 336850 w 407778"/>
              <a:gd name="connsiteY895" fmla="*/ 1145237 h 2077916"/>
              <a:gd name="connsiteX896" fmla="*/ 332761 w 407778"/>
              <a:gd name="connsiteY896" fmla="*/ 1090945 h 2077916"/>
              <a:gd name="connsiteX897" fmla="*/ 61449 w 407778"/>
              <a:gd name="connsiteY897" fmla="*/ 1233153 h 2077916"/>
              <a:gd name="connsiteX898" fmla="*/ 57244 w 407778"/>
              <a:gd name="connsiteY898" fmla="*/ 1254173 h 2077916"/>
              <a:gd name="connsiteX899" fmla="*/ 56914 w 407778"/>
              <a:gd name="connsiteY899" fmla="*/ 1240182 h 2077916"/>
              <a:gd name="connsiteX900" fmla="*/ 192050 w 407778"/>
              <a:gd name="connsiteY900" fmla="*/ 1148986 h 2077916"/>
              <a:gd name="connsiteX901" fmla="*/ 202918 w 407778"/>
              <a:gd name="connsiteY901" fmla="*/ 1167607 h 2077916"/>
              <a:gd name="connsiteX902" fmla="*/ 200483 w 407778"/>
              <a:gd name="connsiteY902" fmla="*/ 1218348 h 2077916"/>
              <a:gd name="connsiteX903" fmla="*/ 200229 w 407778"/>
              <a:gd name="connsiteY903" fmla="*/ 1217492 h 2077916"/>
              <a:gd name="connsiteX904" fmla="*/ 198178 w 407778"/>
              <a:gd name="connsiteY904" fmla="*/ 1205710 h 2077916"/>
              <a:gd name="connsiteX905" fmla="*/ 267619 w 407778"/>
              <a:gd name="connsiteY905" fmla="*/ 1099427 h 2077916"/>
              <a:gd name="connsiteX906" fmla="*/ 269927 w 407778"/>
              <a:gd name="connsiteY906" fmla="*/ 1106414 h 2077916"/>
              <a:gd name="connsiteX907" fmla="*/ 269159 w 407778"/>
              <a:gd name="connsiteY907" fmla="*/ 1107784 h 2077916"/>
              <a:gd name="connsiteX908" fmla="*/ 402896 w 407778"/>
              <a:gd name="connsiteY908" fmla="*/ 1011800 h 2077916"/>
              <a:gd name="connsiteX909" fmla="*/ 403095 w 407778"/>
              <a:gd name="connsiteY909" fmla="*/ 1102492 h 2077916"/>
              <a:gd name="connsiteX910" fmla="*/ 400971 w 407778"/>
              <a:gd name="connsiteY910" fmla="*/ 1096090 h 2077916"/>
              <a:gd name="connsiteX911" fmla="*/ 393641 w 407778"/>
              <a:gd name="connsiteY911" fmla="*/ 1061925 h 2077916"/>
              <a:gd name="connsiteX912" fmla="*/ 395333 w 407778"/>
              <a:gd name="connsiteY912" fmla="*/ 1055651 h 2077916"/>
              <a:gd name="connsiteX913" fmla="*/ 285699 w 407778"/>
              <a:gd name="connsiteY913" fmla="*/ 1084634 h 2077916"/>
              <a:gd name="connsiteX914" fmla="*/ 290115 w 407778"/>
              <a:gd name="connsiteY914" fmla="*/ 1103755 h 2077916"/>
              <a:gd name="connsiteX915" fmla="*/ 302170 w 407778"/>
              <a:gd name="connsiteY915" fmla="*/ 1168117 h 2077916"/>
              <a:gd name="connsiteX916" fmla="*/ 303424 w 407778"/>
              <a:gd name="connsiteY916" fmla="*/ 1176893 h 2077916"/>
              <a:gd name="connsiteX917" fmla="*/ 302324 w 407778"/>
              <a:gd name="connsiteY917" fmla="*/ 1201941 h 2077916"/>
              <a:gd name="connsiteX918" fmla="*/ 289095 w 407778"/>
              <a:gd name="connsiteY918" fmla="*/ 1162738 h 2077916"/>
              <a:gd name="connsiteX919" fmla="*/ 271895 w 407778"/>
              <a:gd name="connsiteY919" fmla="*/ 1112372 h 2077916"/>
              <a:gd name="connsiteX920" fmla="*/ 269927 w 407778"/>
              <a:gd name="connsiteY920" fmla="*/ 1106414 h 2077916"/>
              <a:gd name="connsiteX921" fmla="*/ 270134 w 407778"/>
              <a:gd name="connsiteY921" fmla="*/ 1106045 h 2077916"/>
              <a:gd name="connsiteX922" fmla="*/ 184280 w 407778"/>
              <a:gd name="connsiteY922" fmla="*/ 1149119 h 2077916"/>
              <a:gd name="connsiteX923" fmla="*/ 184898 w 407778"/>
              <a:gd name="connsiteY923" fmla="*/ 1151860 h 2077916"/>
              <a:gd name="connsiteX924" fmla="*/ 185324 w 407778"/>
              <a:gd name="connsiteY924" fmla="*/ 1159861 h 2077916"/>
              <a:gd name="connsiteX925" fmla="*/ 0 w 407778"/>
              <a:gd name="connsiteY925" fmla="*/ 1262661 h 2077916"/>
              <a:gd name="connsiteX926" fmla="*/ 2768 w 407778"/>
              <a:gd name="connsiteY926" fmla="*/ 1283890 h 2077916"/>
              <a:gd name="connsiteX927" fmla="*/ 25729 w 407778"/>
              <a:gd name="connsiteY927" fmla="*/ 1383506 h 2077916"/>
              <a:gd name="connsiteX928" fmla="*/ 20714 w 407778"/>
              <a:gd name="connsiteY928" fmla="*/ 1403408 h 2077916"/>
              <a:gd name="connsiteX929" fmla="*/ 6102 w 407778"/>
              <a:gd name="connsiteY929" fmla="*/ 1465434 h 2077916"/>
              <a:gd name="connsiteX930" fmla="*/ 4372 w 407778"/>
              <a:gd name="connsiteY930" fmla="*/ 1451437 h 2077916"/>
              <a:gd name="connsiteX931" fmla="*/ 0 w 407778"/>
              <a:gd name="connsiteY931" fmla="*/ 1413768 h 2077916"/>
              <a:gd name="connsiteX932" fmla="*/ 402876 w 407778"/>
              <a:gd name="connsiteY932" fmla="*/ 1002610 h 2077916"/>
              <a:gd name="connsiteX933" fmla="*/ 403983 w 407778"/>
              <a:gd name="connsiteY933" fmla="*/ 1005500 h 2077916"/>
              <a:gd name="connsiteX934" fmla="*/ 402896 w 407778"/>
              <a:gd name="connsiteY934" fmla="*/ 1011800 h 2077916"/>
              <a:gd name="connsiteX935" fmla="*/ 205340 w 407778"/>
              <a:gd name="connsiteY935" fmla="*/ 1127585 h 2077916"/>
              <a:gd name="connsiteX936" fmla="*/ 206958 w 407778"/>
              <a:gd name="connsiteY936" fmla="*/ 1174528 h 2077916"/>
              <a:gd name="connsiteX937" fmla="*/ 202918 w 407778"/>
              <a:gd name="connsiteY937" fmla="*/ 1167607 h 2077916"/>
              <a:gd name="connsiteX938" fmla="*/ 204776 w 407778"/>
              <a:gd name="connsiteY938" fmla="*/ 1128891 h 2077916"/>
              <a:gd name="connsiteX939" fmla="*/ 72755 w 407778"/>
              <a:gd name="connsiteY939" fmla="*/ 1212650 h 2077916"/>
              <a:gd name="connsiteX940" fmla="*/ 73122 w 407778"/>
              <a:gd name="connsiteY940" fmla="*/ 1220539 h 2077916"/>
              <a:gd name="connsiteX941" fmla="*/ 70738 w 407778"/>
              <a:gd name="connsiteY941" fmla="*/ 1238423 h 2077916"/>
              <a:gd name="connsiteX942" fmla="*/ 69822 w 407778"/>
              <a:gd name="connsiteY942" fmla="*/ 1245178 h 2077916"/>
              <a:gd name="connsiteX943" fmla="*/ 73309 w 407778"/>
              <a:gd name="connsiteY943" fmla="*/ 1257804 h 2077916"/>
              <a:gd name="connsiteX944" fmla="*/ 75192 w 407778"/>
              <a:gd name="connsiteY944" fmla="*/ 1265151 h 2077916"/>
              <a:gd name="connsiteX945" fmla="*/ 77641 w 407778"/>
              <a:gd name="connsiteY945" fmla="*/ 1317929 h 2077916"/>
              <a:gd name="connsiteX946" fmla="*/ 77197 w 407778"/>
              <a:gd name="connsiteY946" fmla="*/ 1343652 h 2077916"/>
              <a:gd name="connsiteX947" fmla="*/ 68243 w 407778"/>
              <a:gd name="connsiteY947" fmla="*/ 1337454 h 2077916"/>
              <a:gd name="connsiteX948" fmla="*/ 58776 w 407778"/>
              <a:gd name="connsiteY948" fmla="*/ 1325296 h 2077916"/>
              <a:gd name="connsiteX949" fmla="*/ 57771 w 407778"/>
              <a:gd name="connsiteY949" fmla="*/ 1276493 h 2077916"/>
              <a:gd name="connsiteX950" fmla="*/ 57388 w 407778"/>
              <a:gd name="connsiteY950" fmla="*/ 1260282 h 2077916"/>
              <a:gd name="connsiteX951" fmla="*/ 67197 w 407778"/>
              <a:gd name="connsiteY951" fmla="*/ 1222832 h 2077916"/>
              <a:gd name="connsiteX952" fmla="*/ 405742 w 407778"/>
              <a:gd name="connsiteY952" fmla="*/ 995303 h 2077916"/>
              <a:gd name="connsiteX953" fmla="*/ 405814 w 407778"/>
              <a:gd name="connsiteY953" fmla="*/ 995301 h 2077916"/>
              <a:gd name="connsiteX954" fmla="*/ 407778 w 407778"/>
              <a:gd name="connsiteY954" fmla="*/ 1008710 h 2077916"/>
              <a:gd name="connsiteX955" fmla="*/ 407778 w 407778"/>
              <a:gd name="connsiteY955" fmla="*/ 1015411 h 2077916"/>
              <a:gd name="connsiteX956" fmla="*/ 403983 w 407778"/>
              <a:gd name="connsiteY956" fmla="*/ 1005500 h 2077916"/>
              <a:gd name="connsiteX957" fmla="*/ 307635 w 407778"/>
              <a:gd name="connsiteY957" fmla="*/ 1057130 h 2077916"/>
              <a:gd name="connsiteX958" fmla="*/ 309222 w 407778"/>
              <a:gd name="connsiteY958" fmla="*/ 1067204 h 2077916"/>
              <a:gd name="connsiteX959" fmla="*/ 306726 w 407778"/>
              <a:gd name="connsiteY959" fmla="*/ 1101664 h 2077916"/>
              <a:gd name="connsiteX960" fmla="*/ 303786 w 407778"/>
              <a:gd name="connsiteY960" fmla="*/ 1168627 h 2077916"/>
              <a:gd name="connsiteX961" fmla="*/ 290115 w 407778"/>
              <a:gd name="connsiteY961" fmla="*/ 1103755 h 2077916"/>
              <a:gd name="connsiteX962" fmla="*/ 286139 w 407778"/>
              <a:gd name="connsiteY962" fmla="*/ 1084027 h 2077916"/>
              <a:gd name="connsiteX963" fmla="*/ 296797 w 407778"/>
              <a:gd name="connsiteY963" fmla="*/ 1069366 h 2077916"/>
              <a:gd name="connsiteX964" fmla="*/ 134271 w 407778"/>
              <a:gd name="connsiteY964" fmla="*/ 1168372 h 2077916"/>
              <a:gd name="connsiteX965" fmla="*/ 135536 w 407778"/>
              <a:gd name="connsiteY965" fmla="*/ 1172430 h 2077916"/>
              <a:gd name="connsiteX966" fmla="*/ 135758 w 407778"/>
              <a:gd name="connsiteY966" fmla="*/ 1172954 h 2077916"/>
              <a:gd name="connsiteX967" fmla="*/ 144850 w 407778"/>
              <a:gd name="connsiteY967" fmla="*/ 1206692 h 2077916"/>
              <a:gd name="connsiteX968" fmla="*/ 173000 w 407778"/>
              <a:gd name="connsiteY968" fmla="*/ 1315040 h 2077916"/>
              <a:gd name="connsiteX969" fmla="*/ 174199 w 407778"/>
              <a:gd name="connsiteY969" fmla="*/ 1322232 h 2077916"/>
              <a:gd name="connsiteX970" fmla="*/ 175116 w 407778"/>
              <a:gd name="connsiteY970" fmla="*/ 1331405 h 2077916"/>
              <a:gd name="connsiteX971" fmla="*/ 160560 w 407778"/>
              <a:gd name="connsiteY971" fmla="*/ 1362892 h 2077916"/>
              <a:gd name="connsiteX972" fmla="*/ 143283 w 407778"/>
              <a:gd name="connsiteY972" fmla="*/ 1396783 h 2077916"/>
              <a:gd name="connsiteX973" fmla="*/ 142828 w 407778"/>
              <a:gd name="connsiteY973" fmla="*/ 1394864 h 2077916"/>
              <a:gd name="connsiteX974" fmla="*/ 123862 w 407778"/>
              <a:gd name="connsiteY974" fmla="*/ 1312830 h 2077916"/>
              <a:gd name="connsiteX975" fmla="*/ 400822 w 407778"/>
              <a:gd name="connsiteY975" fmla="*/ 995440 h 2077916"/>
              <a:gd name="connsiteX976" fmla="*/ 402861 w 407778"/>
              <a:gd name="connsiteY976" fmla="*/ 995384 h 2077916"/>
              <a:gd name="connsiteX977" fmla="*/ 402876 w 407778"/>
              <a:gd name="connsiteY977" fmla="*/ 1002610 h 2077916"/>
              <a:gd name="connsiteX978" fmla="*/ 402089 w 407778"/>
              <a:gd name="connsiteY978" fmla="*/ 1000553 h 2077916"/>
              <a:gd name="connsiteX979" fmla="*/ 311480 w 407778"/>
              <a:gd name="connsiteY979" fmla="*/ 1052790 h 2077916"/>
              <a:gd name="connsiteX980" fmla="*/ 317212 w 407778"/>
              <a:gd name="connsiteY980" fmla="*/ 1082509 h 2077916"/>
              <a:gd name="connsiteX981" fmla="*/ 325804 w 407778"/>
              <a:gd name="connsiteY981" fmla="*/ 1162677 h 2077916"/>
              <a:gd name="connsiteX982" fmla="*/ 326546 w 407778"/>
              <a:gd name="connsiteY982" fmla="*/ 1177204 h 2077916"/>
              <a:gd name="connsiteX983" fmla="*/ 309222 w 407778"/>
              <a:gd name="connsiteY983" fmla="*/ 1067204 h 2077916"/>
              <a:gd name="connsiteX984" fmla="*/ 310158 w 407778"/>
              <a:gd name="connsiteY984" fmla="*/ 1054283 h 2077916"/>
              <a:gd name="connsiteX985" fmla="*/ 354892 w 407778"/>
              <a:gd name="connsiteY985" fmla="*/ 1024233 h 2077916"/>
              <a:gd name="connsiteX986" fmla="*/ 370184 w 407778"/>
              <a:gd name="connsiteY986" fmla="*/ 1083393 h 2077916"/>
              <a:gd name="connsiteX987" fmla="*/ 367962 w 407778"/>
              <a:gd name="connsiteY987" fmla="*/ 1126392 h 2077916"/>
              <a:gd name="connsiteX988" fmla="*/ 367585 w 407778"/>
              <a:gd name="connsiteY988" fmla="*/ 1141822 h 2077916"/>
              <a:gd name="connsiteX989" fmla="*/ 360931 w 407778"/>
              <a:gd name="connsiteY989" fmla="*/ 1156559 h 2077916"/>
              <a:gd name="connsiteX990" fmla="*/ 355348 w 407778"/>
              <a:gd name="connsiteY990" fmla="*/ 1165640 h 2077916"/>
              <a:gd name="connsiteX991" fmla="*/ 342978 w 407778"/>
              <a:gd name="connsiteY991" fmla="*/ 1104455 h 2077916"/>
              <a:gd name="connsiteX992" fmla="*/ 315369 w 407778"/>
              <a:gd name="connsiteY992" fmla="*/ 1048400 h 2077916"/>
              <a:gd name="connsiteX993" fmla="*/ 335915 w 407778"/>
              <a:gd name="connsiteY993" fmla="*/ 1150186 h 2077916"/>
              <a:gd name="connsiteX994" fmla="*/ 331824 w 407778"/>
              <a:gd name="connsiteY994" fmla="*/ 1171833 h 2077916"/>
              <a:gd name="connsiteX995" fmla="*/ 320239 w 407778"/>
              <a:gd name="connsiteY995" fmla="*/ 1098197 h 2077916"/>
              <a:gd name="connsiteX996" fmla="*/ 317212 w 407778"/>
              <a:gd name="connsiteY996" fmla="*/ 1082509 h 2077916"/>
              <a:gd name="connsiteX997" fmla="*/ 313753 w 407778"/>
              <a:gd name="connsiteY997" fmla="*/ 1050224 h 2077916"/>
              <a:gd name="connsiteX998" fmla="*/ 326405 w 407778"/>
              <a:gd name="connsiteY998" fmla="*/ 1035969 h 2077916"/>
              <a:gd name="connsiteX999" fmla="*/ 329621 w 407778"/>
              <a:gd name="connsiteY999" fmla="*/ 1063791 h 2077916"/>
              <a:gd name="connsiteX1000" fmla="*/ 323898 w 407778"/>
              <a:gd name="connsiteY1000" fmla="*/ 1038771 h 2077916"/>
              <a:gd name="connsiteX1001" fmla="*/ 326026 w 407778"/>
              <a:gd name="connsiteY1001" fmla="*/ 1036369 h 2077916"/>
              <a:gd name="connsiteX1002" fmla="*/ 407778 w 407778"/>
              <a:gd name="connsiteY1002" fmla="*/ 980945 h 2077916"/>
              <a:gd name="connsiteX1003" fmla="*/ 407778 w 407778"/>
              <a:gd name="connsiteY1003" fmla="*/ 995671 h 2077916"/>
              <a:gd name="connsiteX1004" fmla="*/ 407017 w 407778"/>
              <a:gd name="connsiteY1004" fmla="*/ 995268 h 2077916"/>
              <a:gd name="connsiteX1005" fmla="*/ 405814 w 407778"/>
              <a:gd name="connsiteY1005" fmla="*/ 995301 h 2077916"/>
              <a:gd name="connsiteX1006" fmla="*/ 405781 w 407778"/>
              <a:gd name="connsiteY1006" fmla="*/ 995078 h 2077916"/>
              <a:gd name="connsiteX1007" fmla="*/ 406947 w 407778"/>
              <a:gd name="connsiteY1007" fmla="*/ 988319 h 2077916"/>
              <a:gd name="connsiteX1008" fmla="*/ 333243 w 407778"/>
              <a:gd name="connsiteY1008" fmla="*/ 1028760 h 2077916"/>
              <a:gd name="connsiteX1009" fmla="*/ 340259 w 407778"/>
              <a:gd name="connsiteY1009" fmla="*/ 1091007 h 2077916"/>
              <a:gd name="connsiteX1010" fmla="*/ 342978 w 407778"/>
              <a:gd name="connsiteY1010" fmla="*/ 1104455 h 2077916"/>
              <a:gd name="connsiteX1011" fmla="*/ 341382 w 407778"/>
              <a:gd name="connsiteY1011" fmla="*/ 1115201 h 2077916"/>
              <a:gd name="connsiteX1012" fmla="*/ 334673 w 407778"/>
              <a:gd name="connsiteY1012" fmla="*/ 1085872 h 2077916"/>
              <a:gd name="connsiteX1013" fmla="*/ 330789 w 407778"/>
              <a:gd name="connsiteY1013" fmla="*/ 1031347 h 2077916"/>
              <a:gd name="connsiteX1014" fmla="*/ 179334 w 407778"/>
              <a:gd name="connsiteY1014" fmla="*/ 1127201 h 2077916"/>
              <a:gd name="connsiteX1015" fmla="*/ 182713 w 407778"/>
              <a:gd name="connsiteY1015" fmla="*/ 1132990 h 2077916"/>
              <a:gd name="connsiteX1016" fmla="*/ 184280 w 407778"/>
              <a:gd name="connsiteY1016" fmla="*/ 1149119 h 2077916"/>
              <a:gd name="connsiteX1017" fmla="*/ 375205 w 407778"/>
              <a:gd name="connsiteY1017" fmla="*/ 998249 h 2077916"/>
              <a:gd name="connsiteX1018" fmla="*/ 382463 w 407778"/>
              <a:gd name="connsiteY1018" fmla="*/ 997140 h 2077916"/>
              <a:gd name="connsiteX1019" fmla="*/ 386070 w 407778"/>
              <a:gd name="connsiteY1019" fmla="*/ 1026640 h 2077916"/>
              <a:gd name="connsiteX1020" fmla="*/ 393641 w 407778"/>
              <a:gd name="connsiteY1020" fmla="*/ 1061925 h 2077916"/>
              <a:gd name="connsiteX1021" fmla="*/ 378831 w 407778"/>
              <a:gd name="connsiteY1021" fmla="*/ 1116842 h 2077916"/>
              <a:gd name="connsiteX1022" fmla="*/ 370184 w 407778"/>
              <a:gd name="connsiteY1022" fmla="*/ 1083393 h 2077916"/>
              <a:gd name="connsiteX1023" fmla="*/ 372291 w 407778"/>
              <a:gd name="connsiteY1023" fmla="*/ 1042628 h 2077916"/>
              <a:gd name="connsiteX1024" fmla="*/ 402816 w 407778"/>
              <a:gd name="connsiteY1024" fmla="*/ 974839 h 2077916"/>
              <a:gd name="connsiteX1025" fmla="*/ 405781 w 407778"/>
              <a:gd name="connsiteY1025" fmla="*/ 995078 h 2077916"/>
              <a:gd name="connsiteX1026" fmla="*/ 405742 w 407778"/>
              <a:gd name="connsiteY1026" fmla="*/ 995303 h 2077916"/>
              <a:gd name="connsiteX1027" fmla="*/ 402861 w 407778"/>
              <a:gd name="connsiteY1027" fmla="*/ 995384 h 2077916"/>
              <a:gd name="connsiteX1028" fmla="*/ 356424 w 407778"/>
              <a:gd name="connsiteY1028" fmla="*/ 1004323 h 2077916"/>
              <a:gd name="connsiteX1029" fmla="*/ 355047 w 407778"/>
              <a:gd name="connsiteY1029" fmla="*/ 1023185 h 2077916"/>
              <a:gd name="connsiteX1030" fmla="*/ 354892 w 407778"/>
              <a:gd name="connsiteY1030" fmla="*/ 1024233 h 2077916"/>
              <a:gd name="connsiteX1031" fmla="*/ 351175 w 407778"/>
              <a:gd name="connsiteY1031" fmla="*/ 1009856 h 2077916"/>
              <a:gd name="connsiteX1032" fmla="*/ 311783 w 407778"/>
              <a:gd name="connsiteY1032" fmla="*/ 1031845 h 2077916"/>
              <a:gd name="connsiteX1033" fmla="*/ 313753 w 407778"/>
              <a:gd name="connsiteY1033" fmla="*/ 1050224 h 2077916"/>
              <a:gd name="connsiteX1034" fmla="*/ 311480 w 407778"/>
              <a:gd name="connsiteY1034" fmla="*/ 1052790 h 2077916"/>
              <a:gd name="connsiteX1035" fmla="*/ 310598 w 407778"/>
              <a:gd name="connsiteY1035" fmla="*/ 1048215 h 2077916"/>
              <a:gd name="connsiteX1036" fmla="*/ 78226 w 407778"/>
              <a:gd name="connsiteY1036" fmla="*/ 1180721 h 2077916"/>
              <a:gd name="connsiteX1037" fmla="*/ 74558 w 407778"/>
              <a:gd name="connsiteY1037" fmla="*/ 1209347 h 2077916"/>
              <a:gd name="connsiteX1038" fmla="*/ 72755 w 407778"/>
              <a:gd name="connsiteY1038" fmla="*/ 1212650 h 2077916"/>
              <a:gd name="connsiteX1039" fmla="*/ 72320 w 407778"/>
              <a:gd name="connsiteY1039" fmla="*/ 1203271 h 2077916"/>
              <a:gd name="connsiteX1040" fmla="*/ 311508 w 407778"/>
              <a:gd name="connsiteY1040" fmla="*/ 1029271 h 2077916"/>
              <a:gd name="connsiteX1041" fmla="*/ 311847 w 407778"/>
              <a:gd name="connsiteY1041" fmla="*/ 1030956 h 2077916"/>
              <a:gd name="connsiteX1042" fmla="*/ 311783 w 407778"/>
              <a:gd name="connsiteY1042" fmla="*/ 1031845 h 2077916"/>
              <a:gd name="connsiteX1043" fmla="*/ 71319 w 407778"/>
              <a:gd name="connsiteY1043" fmla="*/ 1181691 h 2077916"/>
              <a:gd name="connsiteX1044" fmla="*/ 72320 w 407778"/>
              <a:gd name="connsiteY1044" fmla="*/ 1203271 h 2077916"/>
              <a:gd name="connsiteX1045" fmla="*/ 67197 w 407778"/>
              <a:gd name="connsiteY1045" fmla="*/ 1222832 h 2077916"/>
              <a:gd name="connsiteX1046" fmla="*/ 62186 w 407778"/>
              <a:gd name="connsiteY1046" fmla="*/ 1232010 h 2077916"/>
              <a:gd name="connsiteX1047" fmla="*/ 61449 w 407778"/>
              <a:gd name="connsiteY1047" fmla="*/ 1233153 h 2077916"/>
              <a:gd name="connsiteX1048" fmla="*/ 70842 w 407778"/>
              <a:gd name="connsiteY1048" fmla="*/ 1186195 h 2077916"/>
              <a:gd name="connsiteX1049" fmla="*/ 180475 w 407778"/>
              <a:gd name="connsiteY1049" fmla="*/ 1110641 h 2077916"/>
              <a:gd name="connsiteX1050" fmla="*/ 189676 w 407778"/>
              <a:gd name="connsiteY1050" fmla="*/ 1127019 h 2077916"/>
              <a:gd name="connsiteX1051" fmla="*/ 192050 w 407778"/>
              <a:gd name="connsiteY1051" fmla="*/ 1148986 h 2077916"/>
              <a:gd name="connsiteX1052" fmla="*/ 182713 w 407778"/>
              <a:gd name="connsiteY1052" fmla="*/ 1132990 h 2077916"/>
              <a:gd name="connsiteX1053" fmla="*/ 181628 w 407778"/>
              <a:gd name="connsiteY1053" fmla="*/ 1121826 h 2077916"/>
              <a:gd name="connsiteX1054" fmla="*/ 0 w 407778"/>
              <a:gd name="connsiteY1054" fmla="*/ 1226441 h 2077916"/>
              <a:gd name="connsiteX1055" fmla="*/ 24335 w 407778"/>
              <a:gd name="connsiteY1055" fmla="*/ 1247397 h 2077916"/>
              <a:gd name="connsiteX1056" fmla="*/ 37103 w 407778"/>
              <a:gd name="connsiteY1056" fmla="*/ 1292919 h 2077916"/>
              <a:gd name="connsiteX1057" fmla="*/ 18568 w 407778"/>
              <a:gd name="connsiteY1057" fmla="*/ 1261991 h 2077916"/>
              <a:gd name="connsiteX1058" fmla="*/ 0 w 407778"/>
              <a:gd name="connsiteY1058" fmla="*/ 1228833 h 2077916"/>
              <a:gd name="connsiteX1059" fmla="*/ 237317 w 407778"/>
              <a:gd name="connsiteY1059" fmla="*/ 1073706 h 2077916"/>
              <a:gd name="connsiteX1060" fmla="*/ 241077 w 407778"/>
              <a:gd name="connsiteY1060" fmla="*/ 1086899 h 2077916"/>
              <a:gd name="connsiteX1061" fmla="*/ 241301 w 407778"/>
              <a:gd name="connsiteY1061" fmla="*/ 1087717 h 2077916"/>
              <a:gd name="connsiteX1062" fmla="*/ 241304 w 407778"/>
              <a:gd name="connsiteY1062" fmla="*/ 1088010 h 2077916"/>
              <a:gd name="connsiteX1063" fmla="*/ 245321 w 407778"/>
              <a:gd name="connsiteY1063" fmla="*/ 1128412 h 2077916"/>
              <a:gd name="connsiteX1064" fmla="*/ 247999 w 407778"/>
              <a:gd name="connsiteY1064" fmla="*/ 1145532 h 2077916"/>
              <a:gd name="connsiteX1065" fmla="*/ 243881 w 407778"/>
              <a:gd name="connsiteY1065" fmla="*/ 1152879 h 2077916"/>
              <a:gd name="connsiteX1066" fmla="*/ 239977 w 407778"/>
              <a:gd name="connsiteY1066" fmla="*/ 1162992 h 2077916"/>
              <a:gd name="connsiteX1067" fmla="*/ 239972 w 407778"/>
              <a:gd name="connsiteY1067" fmla="*/ 1116504 h 2077916"/>
              <a:gd name="connsiteX1068" fmla="*/ 238486 w 407778"/>
              <a:gd name="connsiteY1068" fmla="*/ 1090645 h 2077916"/>
              <a:gd name="connsiteX1069" fmla="*/ 91548 w 407778"/>
              <a:gd name="connsiteY1069" fmla="*/ 1165415 h 2077916"/>
              <a:gd name="connsiteX1070" fmla="*/ 100646 w 407778"/>
              <a:gd name="connsiteY1070" fmla="*/ 1209004 h 2077916"/>
              <a:gd name="connsiteX1071" fmla="*/ 117390 w 407778"/>
              <a:gd name="connsiteY1071" fmla="*/ 1284252 h 2077916"/>
              <a:gd name="connsiteX1072" fmla="*/ 119001 w 407778"/>
              <a:gd name="connsiteY1072" fmla="*/ 1380305 h 2077916"/>
              <a:gd name="connsiteX1073" fmla="*/ 116906 w 407778"/>
              <a:gd name="connsiteY1073" fmla="*/ 1409378 h 2077916"/>
              <a:gd name="connsiteX1074" fmla="*/ 118731 w 407778"/>
              <a:gd name="connsiteY1074" fmla="*/ 1444643 h 2077916"/>
              <a:gd name="connsiteX1075" fmla="*/ 102999 w 407778"/>
              <a:gd name="connsiteY1075" fmla="*/ 1475257 h 2077916"/>
              <a:gd name="connsiteX1076" fmla="*/ 89698 w 407778"/>
              <a:gd name="connsiteY1076" fmla="*/ 1508443 h 2077916"/>
              <a:gd name="connsiteX1077" fmla="*/ 85072 w 407778"/>
              <a:gd name="connsiteY1077" fmla="*/ 1524757 h 2077916"/>
              <a:gd name="connsiteX1078" fmla="*/ 76770 w 407778"/>
              <a:gd name="connsiteY1078" fmla="*/ 1450253 h 2077916"/>
              <a:gd name="connsiteX1079" fmla="*/ 75451 w 407778"/>
              <a:gd name="connsiteY1079" fmla="*/ 1444587 h 2077916"/>
              <a:gd name="connsiteX1080" fmla="*/ 77197 w 407778"/>
              <a:gd name="connsiteY1080" fmla="*/ 1343652 h 2077916"/>
              <a:gd name="connsiteX1081" fmla="*/ 83427 w 407778"/>
              <a:gd name="connsiteY1081" fmla="*/ 1347965 h 2077916"/>
              <a:gd name="connsiteX1082" fmla="*/ 79764 w 407778"/>
              <a:gd name="connsiteY1082" fmla="*/ 1282989 h 2077916"/>
              <a:gd name="connsiteX1083" fmla="*/ 75192 w 407778"/>
              <a:gd name="connsiteY1083" fmla="*/ 1265151 h 2077916"/>
              <a:gd name="connsiteX1084" fmla="*/ 73122 w 407778"/>
              <a:gd name="connsiteY1084" fmla="*/ 1220539 h 2077916"/>
              <a:gd name="connsiteX1085" fmla="*/ 73199 w 407778"/>
              <a:gd name="connsiteY1085" fmla="*/ 1219955 h 2077916"/>
              <a:gd name="connsiteX1086" fmla="*/ 74558 w 407778"/>
              <a:gd name="connsiteY1086" fmla="*/ 1209347 h 2077916"/>
              <a:gd name="connsiteX1087" fmla="*/ 79681 w 407778"/>
              <a:gd name="connsiteY1087" fmla="*/ 1199964 h 2077916"/>
              <a:gd name="connsiteX1088" fmla="*/ 241002 w 407778"/>
              <a:gd name="connsiteY1088" fmla="*/ 1063694 h 2077916"/>
              <a:gd name="connsiteX1089" fmla="*/ 242654 w 407778"/>
              <a:gd name="connsiteY1089" fmla="*/ 1069503 h 2077916"/>
              <a:gd name="connsiteX1090" fmla="*/ 253740 w 407778"/>
              <a:gd name="connsiteY1090" fmla="*/ 1107665 h 2077916"/>
              <a:gd name="connsiteX1091" fmla="*/ 259800 w 407778"/>
              <a:gd name="connsiteY1091" fmla="*/ 1124480 h 2077916"/>
              <a:gd name="connsiteX1092" fmla="*/ 254118 w 407778"/>
              <a:gd name="connsiteY1092" fmla="*/ 1134616 h 2077916"/>
              <a:gd name="connsiteX1093" fmla="*/ 241301 w 407778"/>
              <a:gd name="connsiteY1093" fmla="*/ 1087717 h 2077916"/>
              <a:gd name="connsiteX1094" fmla="*/ 168305 w 407778"/>
              <a:gd name="connsiteY1094" fmla="*/ 1108366 h 2077916"/>
              <a:gd name="connsiteX1095" fmla="*/ 175118 w 407778"/>
              <a:gd name="connsiteY1095" fmla="*/ 1133102 h 2077916"/>
              <a:gd name="connsiteX1096" fmla="*/ 185811 w 407778"/>
              <a:gd name="connsiteY1096" fmla="*/ 1169038 h 2077916"/>
              <a:gd name="connsiteX1097" fmla="*/ 189373 w 407778"/>
              <a:gd name="connsiteY1097" fmla="*/ 1236063 h 2077916"/>
              <a:gd name="connsiteX1098" fmla="*/ 193244 w 407778"/>
              <a:gd name="connsiteY1098" fmla="*/ 1288165 h 2077916"/>
              <a:gd name="connsiteX1099" fmla="*/ 187618 w 407778"/>
              <a:gd name="connsiteY1099" fmla="*/ 1303832 h 2077916"/>
              <a:gd name="connsiteX1100" fmla="*/ 168153 w 407778"/>
              <a:gd name="connsiteY1100" fmla="*/ 1250441 h 2077916"/>
              <a:gd name="connsiteX1101" fmla="*/ 167373 w 407778"/>
              <a:gd name="connsiteY1101" fmla="*/ 1242409 h 2077916"/>
              <a:gd name="connsiteX1102" fmla="*/ 165718 w 407778"/>
              <a:gd name="connsiteY1102" fmla="*/ 1207150 h 2077916"/>
              <a:gd name="connsiteX1103" fmla="*/ 168401 w 407778"/>
              <a:gd name="connsiteY1103" fmla="*/ 1115608 h 2077916"/>
              <a:gd name="connsiteX1104" fmla="*/ 168274 w 407778"/>
              <a:gd name="connsiteY1104" fmla="*/ 1108252 h 2077916"/>
              <a:gd name="connsiteX1105" fmla="*/ 168304 w 407778"/>
              <a:gd name="connsiteY1105" fmla="*/ 1108304 h 2077916"/>
              <a:gd name="connsiteX1106" fmla="*/ 168305 w 407778"/>
              <a:gd name="connsiteY1106" fmla="*/ 1108366 h 2077916"/>
              <a:gd name="connsiteX1107" fmla="*/ 314372 w 407778"/>
              <a:gd name="connsiteY1107" fmla="*/ 996104 h 2077916"/>
              <a:gd name="connsiteX1108" fmla="*/ 322813 w 407778"/>
              <a:gd name="connsiteY1108" fmla="*/ 1034031 h 2077916"/>
              <a:gd name="connsiteX1109" fmla="*/ 323898 w 407778"/>
              <a:gd name="connsiteY1109" fmla="*/ 1038771 h 2077916"/>
              <a:gd name="connsiteX1110" fmla="*/ 315369 w 407778"/>
              <a:gd name="connsiteY1110" fmla="*/ 1048400 h 2077916"/>
              <a:gd name="connsiteX1111" fmla="*/ 311847 w 407778"/>
              <a:gd name="connsiteY1111" fmla="*/ 1030956 h 2077916"/>
              <a:gd name="connsiteX1112" fmla="*/ 168041 w 407778"/>
              <a:gd name="connsiteY1112" fmla="*/ 1088512 h 2077916"/>
              <a:gd name="connsiteX1113" fmla="*/ 172323 w 407778"/>
              <a:gd name="connsiteY1113" fmla="*/ 1096133 h 2077916"/>
              <a:gd name="connsiteX1114" fmla="*/ 179334 w 407778"/>
              <a:gd name="connsiteY1114" fmla="*/ 1127201 h 2077916"/>
              <a:gd name="connsiteX1115" fmla="*/ 168304 w 407778"/>
              <a:gd name="connsiteY1115" fmla="*/ 1108304 h 2077916"/>
              <a:gd name="connsiteX1116" fmla="*/ 233661 w 407778"/>
              <a:gd name="connsiteY1116" fmla="*/ 1037807 h 2077916"/>
              <a:gd name="connsiteX1117" fmla="*/ 233999 w 407778"/>
              <a:gd name="connsiteY1117" fmla="*/ 1039071 h 2077916"/>
              <a:gd name="connsiteX1118" fmla="*/ 235224 w 407778"/>
              <a:gd name="connsiteY1118" fmla="*/ 1043379 h 2077916"/>
              <a:gd name="connsiteX1119" fmla="*/ 237317 w 407778"/>
              <a:gd name="connsiteY1119" fmla="*/ 1073706 h 2077916"/>
              <a:gd name="connsiteX1120" fmla="*/ 230908 w 407778"/>
              <a:gd name="connsiteY1120" fmla="*/ 1051218 h 2077916"/>
              <a:gd name="connsiteX1121" fmla="*/ 84326 w 407778"/>
              <a:gd name="connsiteY1121" fmla="*/ 1130818 h 2077916"/>
              <a:gd name="connsiteX1122" fmla="*/ 87896 w 407778"/>
              <a:gd name="connsiteY1122" fmla="*/ 1147923 h 2077916"/>
              <a:gd name="connsiteX1123" fmla="*/ 82457 w 407778"/>
              <a:gd name="connsiteY1123" fmla="*/ 1164566 h 2077916"/>
              <a:gd name="connsiteX1124" fmla="*/ 78226 w 407778"/>
              <a:gd name="connsiteY1124" fmla="*/ 1180721 h 2077916"/>
              <a:gd name="connsiteX1125" fmla="*/ 81052 w 407778"/>
              <a:gd name="connsiteY1125" fmla="*/ 1158667 h 2077916"/>
              <a:gd name="connsiteX1126" fmla="*/ 112581 w 407778"/>
              <a:gd name="connsiteY1126" fmla="*/ 1096912 h 2077916"/>
              <a:gd name="connsiteX1127" fmla="*/ 113167 w 407778"/>
              <a:gd name="connsiteY1127" fmla="*/ 1100695 h 2077916"/>
              <a:gd name="connsiteX1128" fmla="*/ 115771 w 407778"/>
              <a:gd name="connsiteY1128" fmla="*/ 1109045 h 2077916"/>
              <a:gd name="connsiteX1129" fmla="*/ 116528 w 407778"/>
              <a:gd name="connsiteY1129" fmla="*/ 1232818 h 2077916"/>
              <a:gd name="connsiteX1130" fmla="*/ 116800 w 407778"/>
              <a:gd name="connsiteY1130" fmla="*/ 1249064 h 2077916"/>
              <a:gd name="connsiteX1131" fmla="*/ 106775 w 407778"/>
              <a:gd name="connsiteY1131" fmla="*/ 1118730 h 2077916"/>
              <a:gd name="connsiteX1132" fmla="*/ 104996 w 407778"/>
              <a:gd name="connsiteY1132" fmla="*/ 1095603 h 2077916"/>
              <a:gd name="connsiteX1133" fmla="*/ 106775 w 407778"/>
              <a:gd name="connsiteY1133" fmla="*/ 1118730 h 2077916"/>
              <a:gd name="connsiteX1134" fmla="*/ 103993 w 407778"/>
              <a:gd name="connsiteY1134" fmla="*/ 1129181 h 2077916"/>
              <a:gd name="connsiteX1135" fmla="*/ 91548 w 407778"/>
              <a:gd name="connsiteY1135" fmla="*/ 1165415 h 2077916"/>
              <a:gd name="connsiteX1136" fmla="*/ 87896 w 407778"/>
              <a:gd name="connsiteY1136" fmla="*/ 1147923 h 2077916"/>
              <a:gd name="connsiteX1137" fmla="*/ 381369 w 407778"/>
              <a:gd name="connsiteY1137" fmla="*/ 916907 h 2077916"/>
              <a:gd name="connsiteX1138" fmla="*/ 400822 w 407778"/>
              <a:gd name="connsiteY1138" fmla="*/ 995440 h 2077916"/>
              <a:gd name="connsiteX1139" fmla="*/ 391960 w 407778"/>
              <a:gd name="connsiteY1139" fmla="*/ 995688 h 2077916"/>
              <a:gd name="connsiteX1140" fmla="*/ 382463 w 407778"/>
              <a:gd name="connsiteY1140" fmla="*/ 997140 h 2077916"/>
              <a:gd name="connsiteX1141" fmla="*/ 377894 w 407778"/>
              <a:gd name="connsiteY1141" fmla="*/ 959780 h 2077916"/>
              <a:gd name="connsiteX1142" fmla="*/ 0 w 407778"/>
              <a:gd name="connsiteY1142" fmla="*/ 1159515 h 2077916"/>
              <a:gd name="connsiteX1143" fmla="*/ 2414 w 407778"/>
              <a:gd name="connsiteY1143" fmla="*/ 1169018 h 2077916"/>
              <a:gd name="connsiteX1144" fmla="*/ 0 w 407778"/>
              <a:gd name="connsiteY1144" fmla="*/ 1213040 h 2077916"/>
              <a:gd name="connsiteX1145" fmla="*/ 143635 w 407778"/>
              <a:gd name="connsiteY1145" fmla="*/ 1066040 h 2077916"/>
              <a:gd name="connsiteX1146" fmla="*/ 153452 w 407778"/>
              <a:gd name="connsiteY1146" fmla="*/ 1082858 h 2077916"/>
              <a:gd name="connsiteX1147" fmla="*/ 157343 w 407778"/>
              <a:gd name="connsiteY1147" fmla="*/ 1133896 h 2077916"/>
              <a:gd name="connsiteX1148" fmla="*/ 166130 w 407778"/>
              <a:gd name="connsiteY1148" fmla="*/ 1229617 h 2077916"/>
              <a:gd name="connsiteX1149" fmla="*/ 167373 w 407778"/>
              <a:gd name="connsiteY1149" fmla="*/ 1242409 h 2077916"/>
              <a:gd name="connsiteX1150" fmla="*/ 167564 w 407778"/>
              <a:gd name="connsiteY1150" fmla="*/ 1246479 h 2077916"/>
              <a:gd name="connsiteX1151" fmla="*/ 167800 w 407778"/>
              <a:gd name="connsiteY1151" fmla="*/ 1249472 h 2077916"/>
              <a:gd name="connsiteX1152" fmla="*/ 165181 w 407778"/>
              <a:gd name="connsiteY1152" fmla="*/ 1242288 h 2077916"/>
              <a:gd name="connsiteX1153" fmla="*/ 135758 w 407778"/>
              <a:gd name="connsiteY1153" fmla="*/ 1172954 h 2077916"/>
              <a:gd name="connsiteX1154" fmla="*/ 135591 w 407778"/>
              <a:gd name="connsiteY1154" fmla="*/ 1172332 h 2077916"/>
              <a:gd name="connsiteX1155" fmla="*/ 134320 w 407778"/>
              <a:gd name="connsiteY1155" fmla="*/ 1167688 h 2077916"/>
              <a:gd name="connsiteX1156" fmla="*/ 136188 w 407778"/>
              <a:gd name="connsiteY1156" fmla="*/ 1141763 h 2077916"/>
              <a:gd name="connsiteX1157" fmla="*/ 151660 w 407778"/>
              <a:gd name="connsiteY1157" fmla="*/ 1059356 h 2077916"/>
              <a:gd name="connsiteX1158" fmla="*/ 157831 w 407778"/>
              <a:gd name="connsiteY1158" fmla="*/ 1070340 h 2077916"/>
              <a:gd name="connsiteX1159" fmla="*/ 168274 w 407778"/>
              <a:gd name="connsiteY1159" fmla="*/ 1108252 h 2077916"/>
              <a:gd name="connsiteX1160" fmla="*/ 153452 w 407778"/>
              <a:gd name="connsiteY1160" fmla="*/ 1082858 h 2077916"/>
              <a:gd name="connsiteX1161" fmla="*/ 234732 w 407778"/>
              <a:gd name="connsiteY1161" fmla="*/ 996090 h 2077916"/>
              <a:gd name="connsiteX1162" fmla="*/ 242069 w 407778"/>
              <a:gd name="connsiteY1162" fmla="*/ 1019830 h 2077916"/>
              <a:gd name="connsiteX1163" fmla="*/ 242006 w 407778"/>
              <a:gd name="connsiteY1163" fmla="*/ 1030383 h 2077916"/>
              <a:gd name="connsiteX1164" fmla="*/ 240946 w 407778"/>
              <a:gd name="connsiteY1164" fmla="*/ 1059144 h 2077916"/>
              <a:gd name="connsiteX1165" fmla="*/ 241002 w 407778"/>
              <a:gd name="connsiteY1165" fmla="*/ 1063694 h 2077916"/>
              <a:gd name="connsiteX1166" fmla="*/ 235224 w 407778"/>
              <a:gd name="connsiteY1166" fmla="*/ 1043379 h 2077916"/>
              <a:gd name="connsiteX1167" fmla="*/ 234544 w 407778"/>
              <a:gd name="connsiteY1167" fmla="*/ 1033509 h 2077916"/>
              <a:gd name="connsiteX1168" fmla="*/ 237082 w 407778"/>
              <a:gd name="connsiteY1168" fmla="*/ 1021145 h 2077916"/>
              <a:gd name="connsiteX1169" fmla="*/ 115197 w 407778"/>
              <a:gd name="connsiteY1169" fmla="*/ 1064388 h 2077916"/>
              <a:gd name="connsiteX1170" fmla="*/ 115539 w 407778"/>
              <a:gd name="connsiteY1170" fmla="*/ 1071145 h 2077916"/>
              <a:gd name="connsiteX1171" fmla="*/ 115627 w 407778"/>
              <a:gd name="connsiteY1171" fmla="*/ 1085470 h 2077916"/>
              <a:gd name="connsiteX1172" fmla="*/ 112581 w 407778"/>
              <a:gd name="connsiteY1172" fmla="*/ 1096912 h 2077916"/>
              <a:gd name="connsiteX1173" fmla="*/ 110006 w 407778"/>
              <a:gd name="connsiteY1173" fmla="*/ 1080271 h 2077916"/>
              <a:gd name="connsiteX1174" fmla="*/ 325338 w 407778"/>
              <a:gd name="connsiteY1174" fmla="*/ 920796 h 2077916"/>
              <a:gd name="connsiteX1175" fmla="*/ 347670 w 407778"/>
              <a:gd name="connsiteY1175" fmla="*/ 996295 h 2077916"/>
              <a:gd name="connsiteX1176" fmla="*/ 351175 w 407778"/>
              <a:gd name="connsiteY1176" fmla="*/ 1009856 h 2077916"/>
              <a:gd name="connsiteX1177" fmla="*/ 333243 w 407778"/>
              <a:gd name="connsiteY1177" fmla="*/ 1028760 h 2077916"/>
              <a:gd name="connsiteX1178" fmla="*/ 332973 w 407778"/>
              <a:gd name="connsiteY1178" fmla="*/ 1026361 h 2077916"/>
              <a:gd name="connsiteX1179" fmla="*/ 325616 w 407778"/>
              <a:gd name="connsiteY1179" fmla="*/ 930545 h 2077916"/>
              <a:gd name="connsiteX1180" fmla="*/ 213597 w 407778"/>
              <a:gd name="connsiteY1180" fmla="*/ 990478 h 2077916"/>
              <a:gd name="connsiteX1181" fmla="*/ 230908 w 407778"/>
              <a:gd name="connsiteY1181" fmla="*/ 1051218 h 2077916"/>
              <a:gd name="connsiteX1182" fmla="*/ 224171 w 407778"/>
              <a:gd name="connsiteY1182" fmla="*/ 1084033 h 2077916"/>
              <a:gd name="connsiteX1183" fmla="*/ 205340 w 407778"/>
              <a:gd name="connsiteY1183" fmla="*/ 1127585 h 2077916"/>
              <a:gd name="connsiteX1184" fmla="*/ 205131 w 407778"/>
              <a:gd name="connsiteY1184" fmla="*/ 1121497 h 2077916"/>
              <a:gd name="connsiteX1185" fmla="*/ 206278 w 407778"/>
              <a:gd name="connsiteY1185" fmla="*/ 1097585 h 2077916"/>
              <a:gd name="connsiteX1186" fmla="*/ 322524 w 407778"/>
              <a:gd name="connsiteY1186" fmla="*/ 916345 h 2077916"/>
              <a:gd name="connsiteX1187" fmla="*/ 326678 w 407778"/>
              <a:gd name="connsiteY1187" fmla="*/ 973617 h 2077916"/>
              <a:gd name="connsiteX1188" fmla="*/ 330789 w 407778"/>
              <a:gd name="connsiteY1188" fmla="*/ 1031347 h 2077916"/>
              <a:gd name="connsiteX1189" fmla="*/ 326405 w 407778"/>
              <a:gd name="connsiteY1189" fmla="*/ 1035969 h 2077916"/>
              <a:gd name="connsiteX1190" fmla="*/ 317804 w 407778"/>
              <a:gd name="connsiteY1190" fmla="*/ 961579 h 2077916"/>
              <a:gd name="connsiteX1191" fmla="*/ 147420 w 407778"/>
              <a:gd name="connsiteY1191" fmla="*/ 1027554 h 2077916"/>
              <a:gd name="connsiteX1192" fmla="*/ 150076 w 407778"/>
              <a:gd name="connsiteY1192" fmla="*/ 1038583 h 2077916"/>
              <a:gd name="connsiteX1193" fmla="*/ 151660 w 407778"/>
              <a:gd name="connsiteY1193" fmla="*/ 1059356 h 2077916"/>
              <a:gd name="connsiteX1194" fmla="*/ 145390 w 407778"/>
              <a:gd name="connsiteY1194" fmla="*/ 1048196 h 2077916"/>
              <a:gd name="connsiteX1195" fmla="*/ 127800 w 407778"/>
              <a:gd name="connsiteY1195" fmla="*/ 1038230 h 2077916"/>
              <a:gd name="connsiteX1196" fmla="*/ 127892 w 407778"/>
              <a:gd name="connsiteY1196" fmla="*/ 1038391 h 2077916"/>
              <a:gd name="connsiteX1197" fmla="*/ 128127 w 407778"/>
              <a:gd name="connsiteY1197" fmla="*/ 1051129 h 2077916"/>
              <a:gd name="connsiteX1198" fmla="*/ 129030 w 407778"/>
              <a:gd name="connsiteY1198" fmla="*/ 1148360 h 2077916"/>
              <a:gd name="connsiteX1199" fmla="*/ 134320 w 407778"/>
              <a:gd name="connsiteY1199" fmla="*/ 1167688 h 2077916"/>
              <a:gd name="connsiteX1200" fmla="*/ 134271 w 407778"/>
              <a:gd name="connsiteY1200" fmla="*/ 1168372 h 2077916"/>
              <a:gd name="connsiteX1201" fmla="*/ 115771 w 407778"/>
              <a:gd name="connsiteY1201" fmla="*/ 1109045 h 2077916"/>
              <a:gd name="connsiteX1202" fmla="*/ 115627 w 407778"/>
              <a:gd name="connsiteY1202" fmla="*/ 1085470 h 2077916"/>
              <a:gd name="connsiteX1203" fmla="*/ 125680 w 407778"/>
              <a:gd name="connsiteY1203" fmla="*/ 1047695 h 2077916"/>
              <a:gd name="connsiteX1204" fmla="*/ 241071 w 407778"/>
              <a:gd name="connsiteY1204" fmla="*/ 964141 h 2077916"/>
              <a:gd name="connsiteX1205" fmla="*/ 253396 w 407778"/>
              <a:gd name="connsiteY1205" fmla="*/ 1021982 h 2077916"/>
              <a:gd name="connsiteX1206" fmla="*/ 267508 w 407778"/>
              <a:gd name="connsiteY1206" fmla="*/ 1098826 h 2077916"/>
              <a:gd name="connsiteX1207" fmla="*/ 267619 w 407778"/>
              <a:gd name="connsiteY1207" fmla="*/ 1099427 h 2077916"/>
              <a:gd name="connsiteX1208" fmla="*/ 252841 w 407778"/>
              <a:gd name="connsiteY1208" fmla="*/ 1054687 h 2077916"/>
              <a:gd name="connsiteX1209" fmla="*/ 242069 w 407778"/>
              <a:gd name="connsiteY1209" fmla="*/ 1019830 h 2077916"/>
              <a:gd name="connsiteX1210" fmla="*/ 242245 w 407778"/>
              <a:gd name="connsiteY1210" fmla="*/ 990297 h 2077916"/>
              <a:gd name="connsiteX1211" fmla="*/ 288093 w 407778"/>
              <a:gd name="connsiteY1211" fmla="*/ 933044 h 2077916"/>
              <a:gd name="connsiteX1212" fmla="*/ 290582 w 407778"/>
              <a:gd name="connsiteY1212" fmla="*/ 946991 h 2077916"/>
              <a:gd name="connsiteX1213" fmla="*/ 306004 w 407778"/>
              <a:gd name="connsiteY1213" fmla="*/ 1024401 h 2077916"/>
              <a:gd name="connsiteX1214" fmla="*/ 310598 w 407778"/>
              <a:gd name="connsiteY1214" fmla="*/ 1048215 h 2077916"/>
              <a:gd name="connsiteX1215" fmla="*/ 310158 w 407778"/>
              <a:gd name="connsiteY1215" fmla="*/ 1054283 h 2077916"/>
              <a:gd name="connsiteX1216" fmla="*/ 307635 w 407778"/>
              <a:gd name="connsiteY1216" fmla="*/ 1057130 h 2077916"/>
              <a:gd name="connsiteX1217" fmla="*/ 322037 w 407778"/>
              <a:gd name="connsiteY1217" fmla="*/ 909637 h 2077916"/>
              <a:gd name="connsiteX1218" fmla="*/ 322914 w 407778"/>
              <a:gd name="connsiteY1218" fmla="*/ 912602 h 2077916"/>
              <a:gd name="connsiteX1219" fmla="*/ 322524 w 407778"/>
              <a:gd name="connsiteY1219" fmla="*/ 916345 h 2077916"/>
              <a:gd name="connsiteX1220" fmla="*/ 127666 w 407778"/>
              <a:gd name="connsiteY1220" fmla="*/ 1026234 h 2077916"/>
              <a:gd name="connsiteX1221" fmla="*/ 127882 w 407778"/>
              <a:gd name="connsiteY1221" fmla="*/ 1037865 h 2077916"/>
              <a:gd name="connsiteX1222" fmla="*/ 127800 w 407778"/>
              <a:gd name="connsiteY1222" fmla="*/ 1038230 h 2077916"/>
              <a:gd name="connsiteX1223" fmla="*/ 125228 w 407778"/>
              <a:gd name="connsiteY1223" fmla="*/ 1033696 h 2077916"/>
              <a:gd name="connsiteX1224" fmla="*/ 131218 w 407778"/>
              <a:gd name="connsiteY1224" fmla="*/ 1022972 h 2077916"/>
              <a:gd name="connsiteX1225" fmla="*/ 145390 w 407778"/>
              <a:gd name="connsiteY1225" fmla="*/ 1048196 h 2077916"/>
              <a:gd name="connsiteX1226" fmla="*/ 143635 w 407778"/>
              <a:gd name="connsiteY1226" fmla="*/ 1066040 h 2077916"/>
              <a:gd name="connsiteX1227" fmla="*/ 141579 w 407778"/>
              <a:gd name="connsiteY1227" fmla="*/ 1062517 h 2077916"/>
              <a:gd name="connsiteX1228" fmla="*/ 127892 w 407778"/>
              <a:gd name="connsiteY1228" fmla="*/ 1038391 h 2077916"/>
              <a:gd name="connsiteX1229" fmla="*/ 127882 w 407778"/>
              <a:gd name="connsiteY1229" fmla="*/ 1037865 h 2077916"/>
              <a:gd name="connsiteX1230" fmla="*/ 324636 w 407778"/>
              <a:gd name="connsiteY1230" fmla="*/ 896110 h 2077916"/>
              <a:gd name="connsiteX1231" fmla="*/ 325338 w 407778"/>
              <a:gd name="connsiteY1231" fmla="*/ 920796 h 2077916"/>
              <a:gd name="connsiteX1232" fmla="*/ 322914 w 407778"/>
              <a:gd name="connsiteY1232" fmla="*/ 912602 h 2077916"/>
              <a:gd name="connsiteX1233" fmla="*/ 127483 w 407778"/>
              <a:gd name="connsiteY1233" fmla="*/ 1016324 h 2077916"/>
              <a:gd name="connsiteX1234" fmla="*/ 129647 w 407778"/>
              <a:gd name="connsiteY1234" fmla="*/ 1020175 h 2077916"/>
              <a:gd name="connsiteX1235" fmla="*/ 127666 w 407778"/>
              <a:gd name="connsiteY1235" fmla="*/ 1026234 h 2077916"/>
              <a:gd name="connsiteX1236" fmla="*/ 284738 w 407778"/>
              <a:gd name="connsiteY1236" fmla="*/ 914243 h 2077916"/>
              <a:gd name="connsiteX1237" fmla="*/ 285771 w 407778"/>
              <a:gd name="connsiteY1237" fmla="*/ 918301 h 2077916"/>
              <a:gd name="connsiteX1238" fmla="*/ 288093 w 407778"/>
              <a:gd name="connsiteY1238" fmla="*/ 933044 h 2077916"/>
              <a:gd name="connsiteX1239" fmla="*/ 150282 w 407778"/>
              <a:gd name="connsiteY1239" fmla="*/ 998458 h 2077916"/>
              <a:gd name="connsiteX1240" fmla="*/ 163821 w 407778"/>
              <a:gd name="connsiteY1240" fmla="*/ 1058456 h 2077916"/>
              <a:gd name="connsiteX1241" fmla="*/ 167711 w 407778"/>
              <a:gd name="connsiteY1241" fmla="*/ 1075694 h 2077916"/>
              <a:gd name="connsiteX1242" fmla="*/ 168000 w 407778"/>
              <a:gd name="connsiteY1242" fmla="*/ 1085438 h 2077916"/>
              <a:gd name="connsiteX1243" fmla="*/ 168041 w 407778"/>
              <a:gd name="connsiteY1243" fmla="*/ 1088512 h 2077916"/>
              <a:gd name="connsiteX1244" fmla="*/ 157831 w 407778"/>
              <a:gd name="connsiteY1244" fmla="*/ 1070340 h 2077916"/>
              <a:gd name="connsiteX1245" fmla="*/ 156967 w 407778"/>
              <a:gd name="connsiteY1245" fmla="*/ 1067201 h 2077916"/>
              <a:gd name="connsiteX1246" fmla="*/ 150076 w 407778"/>
              <a:gd name="connsiteY1246" fmla="*/ 1038583 h 2077916"/>
              <a:gd name="connsiteX1247" fmla="*/ 148443 w 407778"/>
              <a:gd name="connsiteY1247" fmla="*/ 1017159 h 2077916"/>
              <a:gd name="connsiteX1248" fmla="*/ 135596 w 407778"/>
              <a:gd name="connsiteY1248" fmla="*/ 1003422 h 2077916"/>
              <a:gd name="connsiteX1249" fmla="*/ 131218 w 407778"/>
              <a:gd name="connsiteY1249" fmla="*/ 1022972 h 2077916"/>
              <a:gd name="connsiteX1250" fmla="*/ 129647 w 407778"/>
              <a:gd name="connsiteY1250" fmla="*/ 1020175 h 2077916"/>
              <a:gd name="connsiteX1251" fmla="*/ 132885 w 407778"/>
              <a:gd name="connsiteY1251" fmla="*/ 1010267 h 2077916"/>
              <a:gd name="connsiteX1252" fmla="*/ 402489 w 407778"/>
              <a:gd name="connsiteY1252" fmla="*/ 825518 h 2077916"/>
              <a:gd name="connsiteX1253" fmla="*/ 407778 w 407778"/>
              <a:gd name="connsiteY1253" fmla="*/ 843106 h 2077916"/>
              <a:gd name="connsiteX1254" fmla="*/ 407778 w 407778"/>
              <a:gd name="connsiteY1254" fmla="*/ 899618 h 2077916"/>
              <a:gd name="connsiteX1255" fmla="*/ 402544 w 407778"/>
              <a:gd name="connsiteY1255" fmla="*/ 850577 h 2077916"/>
              <a:gd name="connsiteX1256" fmla="*/ 112511 w 407778"/>
              <a:gd name="connsiteY1256" fmla="*/ 1011281 h 2077916"/>
              <a:gd name="connsiteX1257" fmla="*/ 125228 w 407778"/>
              <a:gd name="connsiteY1257" fmla="*/ 1033696 h 2077916"/>
              <a:gd name="connsiteX1258" fmla="*/ 115197 w 407778"/>
              <a:gd name="connsiteY1258" fmla="*/ 1064388 h 2077916"/>
              <a:gd name="connsiteX1259" fmla="*/ 194430 w 407778"/>
              <a:gd name="connsiteY1259" fmla="*/ 956472 h 2077916"/>
              <a:gd name="connsiteX1260" fmla="*/ 202673 w 407778"/>
              <a:gd name="connsiteY1260" fmla="*/ 1050158 h 2077916"/>
              <a:gd name="connsiteX1261" fmla="*/ 205131 w 407778"/>
              <a:gd name="connsiteY1261" fmla="*/ 1121497 h 2077916"/>
              <a:gd name="connsiteX1262" fmla="*/ 204776 w 407778"/>
              <a:gd name="connsiteY1262" fmla="*/ 1128891 h 2077916"/>
              <a:gd name="connsiteX1263" fmla="*/ 198667 w 407778"/>
              <a:gd name="connsiteY1263" fmla="*/ 1143021 h 2077916"/>
              <a:gd name="connsiteX1264" fmla="*/ 189676 w 407778"/>
              <a:gd name="connsiteY1264" fmla="*/ 1127019 h 2077916"/>
              <a:gd name="connsiteX1265" fmla="*/ 189177 w 407778"/>
              <a:gd name="connsiteY1265" fmla="*/ 1122399 h 2077916"/>
              <a:gd name="connsiteX1266" fmla="*/ 186938 w 407778"/>
              <a:gd name="connsiteY1266" fmla="*/ 1033894 h 2077916"/>
              <a:gd name="connsiteX1267" fmla="*/ 365467 w 407778"/>
              <a:gd name="connsiteY1267" fmla="*/ 845908 h 2077916"/>
              <a:gd name="connsiteX1268" fmla="*/ 367404 w 407778"/>
              <a:gd name="connsiteY1268" fmla="*/ 873998 h 2077916"/>
              <a:gd name="connsiteX1269" fmla="*/ 377894 w 407778"/>
              <a:gd name="connsiteY1269" fmla="*/ 959780 h 2077916"/>
              <a:gd name="connsiteX1270" fmla="*/ 377035 w 407778"/>
              <a:gd name="connsiteY1270" fmla="*/ 970378 h 2077916"/>
              <a:gd name="connsiteX1271" fmla="*/ 375205 w 407778"/>
              <a:gd name="connsiteY1271" fmla="*/ 998249 h 2077916"/>
              <a:gd name="connsiteX1272" fmla="*/ 359977 w 407778"/>
              <a:gd name="connsiteY1272" fmla="*/ 1000578 h 2077916"/>
              <a:gd name="connsiteX1273" fmla="*/ 356424 w 407778"/>
              <a:gd name="connsiteY1273" fmla="*/ 1004323 h 2077916"/>
              <a:gd name="connsiteX1274" fmla="*/ 362917 w 407778"/>
              <a:gd name="connsiteY1274" fmla="*/ 915327 h 2077916"/>
              <a:gd name="connsiteX1275" fmla="*/ 138494 w 407778"/>
              <a:gd name="connsiteY1275" fmla="*/ 990484 h 2077916"/>
              <a:gd name="connsiteX1276" fmla="*/ 139336 w 407778"/>
              <a:gd name="connsiteY1276" fmla="*/ 993981 h 2077916"/>
              <a:gd name="connsiteX1277" fmla="*/ 135596 w 407778"/>
              <a:gd name="connsiteY1277" fmla="*/ 1003422 h 2077916"/>
              <a:gd name="connsiteX1278" fmla="*/ 217110 w 407778"/>
              <a:gd name="connsiteY1278" fmla="*/ 939067 h 2077916"/>
              <a:gd name="connsiteX1279" fmla="*/ 230661 w 407778"/>
              <a:gd name="connsiteY1279" fmla="*/ 982916 h 2077916"/>
              <a:gd name="connsiteX1280" fmla="*/ 234149 w 407778"/>
              <a:gd name="connsiteY1280" fmla="*/ 1027787 h 2077916"/>
              <a:gd name="connsiteX1281" fmla="*/ 234544 w 407778"/>
              <a:gd name="connsiteY1281" fmla="*/ 1033509 h 2077916"/>
              <a:gd name="connsiteX1282" fmla="*/ 233661 w 407778"/>
              <a:gd name="connsiteY1282" fmla="*/ 1037807 h 2077916"/>
              <a:gd name="connsiteX1283" fmla="*/ 222717 w 407778"/>
              <a:gd name="connsiteY1283" fmla="*/ 996916 h 2077916"/>
              <a:gd name="connsiteX1284" fmla="*/ 217363 w 407778"/>
              <a:gd name="connsiteY1284" fmla="*/ 972250 h 2077916"/>
              <a:gd name="connsiteX1285" fmla="*/ 215752 w 407778"/>
              <a:gd name="connsiteY1285" fmla="*/ 958945 h 2077916"/>
              <a:gd name="connsiteX1286" fmla="*/ 145491 w 407778"/>
              <a:gd name="connsiteY1286" fmla="*/ 978446 h 2077916"/>
              <a:gd name="connsiteX1287" fmla="*/ 148443 w 407778"/>
              <a:gd name="connsiteY1287" fmla="*/ 1017159 h 2077916"/>
              <a:gd name="connsiteX1288" fmla="*/ 147420 w 407778"/>
              <a:gd name="connsiteY1288" fmla="*/ 1027554 h 2077916"/>
              <a:gd name="connsiteX1289" fmla="*/ 139336 w 407778"/>
              <a:gd name="connsiteY1289" fmla="*/ 993981 h 2077916"/>
              <a:gd name="connsiteX1290" fmla="*/ 145351 w 407778"/>
              <a:gd name="connsiteY1290" fmla="*/ 976607 h 2077916"/>
              <a:gd name="connsiteX1291" fmla="*/ 145666 w 407778"/>
              <a:gd name="connsiteY1291" fmla="*/ 978004 h 2077916"/>
              <a:gd name="connsiteX1292" fmla="*/ 145491 w 407778"/>
              <a:gd name="connsiteY1292" fmla="*/ 978446 h 2077916"/>
              <a:gd name="connsiteX1293" fmla="*/ 97976 w 407778"/>
              <a:gd name="connsiteY1293" fmla="*/ 1003540 h 2077916"/>
              <a:gd name="connsiteX1294" fmla="*/ 100437 w 407778"/>
              <a:gd name="connsiteY1294" fmla="*/ 1018960 h 2077916"/>
              <a:gd name="connsiteX1295" fmla="*/ 106031 w 407778"/>
              <a:gd name="connsiteY1295" fmla="*/ 1054583 h 2077916"/>
              <a:gd name="connsiteX1296" fmla="*/ 110006 w 407778"/>
              <a:gd name="connsiteY1296" fmla="*/ 1080271 h 2077916"/>
              <a:gd name="connsiteX1297" fmla="*/ 104996 w 407778"/>
              <a:gd name="connsiteY1297" fmla="*/ 1095603 h 2077916"/>
              <a:gd name="connsiteX1298" fmla="*/ 104328 w 407778"/>
              <a:gd name="connsiteY1298" fmla="*/ 1086927 h 2077916"/>
              <a:gd name="connsiteX1299" fmla="*/ 100076 w 407778"/>
              <a:gd name="connsiteY1299" fmla="*/ 1031321 h 2077916"/>
              <a:gd name="connsiteX1300" fmla="*/ 396773 w 407778"/>
              <a:gd name="connsiteY1300" fmla="*/ 806512 h 2077916"/>
              <a:gd name="connsiteX1301" fmla="*/ 398428 w 407778"/>
              <a:gd name="connsiteY1301" fmla="*/ 812014 h 2077916"/>
              <a:gd name="connsiteX1302" fmla="*/ 402544 w 407778"/>
              <a:gd name="connsiteY1302" fmla="*/ 850577 h 2077916"/>
              <a:gd name="connsiteX1303" fmla="*/ 402816 w 407778"/>
              <a:gd name="connsiteY1303" fmla="*/ 974839 h 2077916"/>
              <a:gd name="connsiteX1304" fmla="*/ 397372 w 407778"/>
              <a:gd name="connsiteY1304" fmla="*/ 937685 h 2077916"/>
              <a:gd name="connsiteX1305" fmla="*/ 385990 w 407778"/>
              <a:gd name="connsiteY1305" fmla="*/ 878428 h 2077916"/>
              <a:gd name="connsiteX1306" fmla="*/ 144380 w 407778"/>
              <a:gd name="connsiteY1306" fmla="*/ 963874 h 2077916"/>
              <a:gd name="connsiteX1307" fmla="*/ 145351 w 407778"/>
              <a:gd name="connsiteY1307" fmla="*/ 976607 h 2077916"/>
              <a:gd name="connsiteX1308" fmla="*/ 143469 w 407778"/>
              <a:gd name="connsiteY1308" fmla="*/ 968270 h 2077916"/>
              <a:gd name="connsiteX1309" fmla="*/ 143830 w 407778"/>
              <a:gd name="connsiteY1309" fmla="*/ 966660 h 2077916"/>
              <a:gd name="connsiteX1310" fmla="*/ 154482 w 407778"/>
              <a:gd name="connsiteY1310" fmla="*/ 955751 h 2077916"/>
              <a:gd name="connsiteX1311" fmla="*/ 150282 w 407778"/>
              <a:gd name="connsiteY1311" fmla="*/ 998458 h 2077916"/>
              <a:gd name="connsiteX1312" fmla="*/ 145666 w 407778"/>
              <a:gd name="connsiteY1312" fmla="*/ 978004 h 2077916"/>
              <a:gd name="connsiteX1313" fmla="*/ 96932 w 407778"/>
              <a:gd name="connsiteY1313" fmla="*/ 989733 h 2077916"/>
              <a:gd name="connsiteX1314" fmla="*/ 97976 w 407778"/>
              <a:gd name="connsiteY1314" fmla="*/ 1003540 h 2077916"/>
              <a:gd name="connsiteX1315" fmla="*/ 96818 w 407778"/>
              <a:gd name="connsiteY1315" fmla="*/ 996291 h 2077916"/>
              <a:gd name="connsiteX1316" fmla="*/ 96418 w 407778"/>
              <a:gd name="connsiteY1316" fmla="*/ 982916 h 2077916"/>
              <a:gd name="connsiteX1317" fmla="*/ 97031 w 407778"/>
              <a:gd name="connsiteY1317" fmla="*/ 983995 h 2077916"/>
              <a:gd name="connsiteX1318" fmla="*/ 96932 w 407778"/>
              <a:gd name="connsiteY1318" fmla="*/ 989733 h 2077916"/>
              <a:gd name="connsiteX1319" fmla="*/ 96632 w 407778"/>
              <a:gd name="connsiteY1319" fmla="*/ 985774 h 2077916"/>
              <a:gd name="connsiteX1320" fmla="*/ 162305 w 407778"/>
              <a:gd name="connsiteY1320" fmla="*/ 936004 h 2077916"/>
              <a:gd name="connsiteX1321" fmla="*/ 166758 w 407778"/>
              <a:gd name="connsiteY1321" fmla="*/ 977681 h 2077916"/>
              <a:gd name="connsiteX1322" fmla="*/ 180475 w 407778"/>
              <a:gd name="connsiteY1322" fmla="*/ 1110641 h 2077916"/>
              <a:gd name="connsiteX1323" fmla="*/ 172323 w 407778"/>
              <a:gd name="connsiteY1323" fmla="*/ 1096133 h 2077916"/>
              <a:gd name="connsiteX1324" fmla="*/ 167711 w 407778"/>
              <a:gd name="connsiteY1324" fmla="*/ 1075694 h 2077916"/>
              <a:gd name="connsiteX1325" fmla="*/ 166836 w 407778"/>
              <a:gd name="connsiteY1325" fmla="*/ 1046238 h 2077916"/>
              <a:gd name="connsiteX1326" fmla="*/ 164715 w 407778"/>
              <a:gd name="connsiteY1326" fmla="*/ 996224 h 2077916"/>
              <a:gd name="connsiteX1327" fmla="*/ 161653 w 407778"/>
              <a:gd name="connsiteY1327" fmla="*/ 937651 h 2077916"/>
              <a:gd name="connsiteX1328" fmla="*/ 90218 w 407778"/>
              <a:gd name="connsiteY1328" fmla="*/ 971986 h 2077916"/>
              <a:gd name="connsiteX1329" fmla="*/ 94003 w 407778"/>
              <a:gd name="connsiteY1329" fmla="*/ 978659 h 2077916"/>
              <a:gd name="connsiteX1330" fmla="*/ 96818 w 407778"/>
              <a:gd name="connsiteY1330" fmla="*/ 996291 h 2077916"/>
              <a:gd name="connsiteX1331" fmla="*/ 96509 w 407778"/>
              <a:gd name="connsiteY1331" fmla="*/ 1014176 h 2077916"/>
              <a:gd name="connsiteX1332" fmla="*/ 89961 w 407778"/>
              <a:gd name="connsiteY1332" fmla="*/ 1082884 h 2077916"/>
              <a:gd name="connsiteX1333" fmla="*/ 84326 w 407778"/>
              <a:gd name="connsiteY1333" fmla="*/ 1130818 h 2077916"/>
              <a:gd name="connsiteX1334" fmla="*/ 84050 w 407778"/>
              <a:gd name="connsiteY1334" fmla="*/ 1129496 h 2077916"/>
              <a:gd name="connsiteX1335" fmla="*/ 79487 w 407778"/>
              <a:gd name="connsiteY1335" fmla="*/ 1104467 h 2077916"/>
              <a:gd name="connsiteX1336" fmla="*/ 88721 w 407778"/>
              <a:gd name="connsiteY1336" fmla="*/ 1017177 h 2077916"/>
              <a:gd name="connsiteX1337" fmla="*/ 222482 w 407778"/>
              <a:gd name="connsiteY1337" fmla="*/ 884939 h 2077916"/>
              <a:gd name="connsiteX1338" fmla="*/ 222657 w 407778"/>
              <a:gd name="connsiteY1338" fmla="*/ 885650 h 2077916"/>
              <a:gd name="connsiteX1339" fmla="*/ 230257 w 407778"/>
              <a:gd name="connsiteY1339" fmla="*/ 948363 h 2077916"/>
              <a:gd name="connsiteX1340" fmla="*/ 234732 w 407778"/>
              <a:gd name="connsiteY1340" fmla="*/ 996090 h 2077916"/>
              <a:gd name="connsiteX1341" fmla="*/ 230661 w 407778"/>
              <a:gd name="connsiteY1341" fmla="*/ 982916 h 2077916"/>
              <a:gd name="connsiteX1342" fmla="*/ 227184 w 407778"/>
              <a:gd name="connsiteY1342" fmla="*/ 938185 h 2077916"/>
              <a:gd name="connsiteX1343" fmla="*/ 402365 w 407778"/>
              <a:gd name="connsiteY1343" fmla="*/ 769214 h 2077916"/>
              <a:gd name="connsiteX1344" fmla="*/ 402489 w 407778"/>
              <a:gd name="connsiteY1344" fmla="*/ 825518 h 2077916"/>
              <a:gd name="connsiteX1345" fmla="*/ 398428 w 407778"/>
              <a:gd name="connsiteY1345" fmla="*/ 812014 h 2077916"/>
              <a:gd name="connsiteX1346" fmla="*/ 397396 w 407778"/>
              <a:gd name="connsiteY1346" fmla="*/ 802354 h 2077916"/>
              <a:gd name="connsiteX1347" fmla="*/ 367960 w 407778"/>
              <a:gd name="connsiteY1347" fmla="*/ 789927 h 2077916"/>
              <a:gd name="connsiteX1348" fmla="*/ 375892 w 407778"/>
              <a:gd name="connsiteY1348" fmla="*/ 825852 h 2077916"/>
              <a:gd name="connsiteX1349" fmla="*/ 385990 w 407778"/>
              <a:gd name="connsiteY1349" fmla="*/ 878428 h 2077916"/>
              <a:gd name="connsiteX1350" fmla="*/ 384624 w 407778"/>
              <a:gd name="connsiteY1350" fmla="*/ 887542 h 2077916"/>
              <a:gd name="connsiteX1351" fmla="*/ 381408 w 407778"/>
              <a:gd name="connsiteY1351" fmla="*/ 916423 h 2077916"/>
              <a:gd name="connsiteX1352" fmla="*/ 381369 w 407778"/>
              <a:gd name="connsiteY1352" fmla="*/ 916907 h 2077916"/>
              <a:gd name="connsiteX1353" fmla="*/ 379695 w 407778"/>
              <a:gd name="connsiteY1353" fmla="*/ 910149 h 2077916"/>
              <a:gd name="connsiteX1354" fmla="*/ 366916 w 407778"/>
              <a:gd name="connsiteY1354" fmla="*/ 806687 h 2077916"/>
              <a:gd name="connsiteX1355" fmla="*/ 97419 w 407778"/>
              <a:gd name="connsiteY1355" fmla="*/ 961517 h 2077916"/>
              <a:gd name="connsiteX1356" fmla="*/ 109920 w 407778"/>
              <a:gd name="connsiteY1356" fmla="*/ 985066 h 2077916"/>
              <a:gd name="connsiteX1357" fmla="*/ 111310 w 407778"/>
              <a:gd name="connsiteY1357" fmla="*/ 987540 h 2077916"/>
              <a:gd name="connsiteX1358" fmla="*/ 112511 w 407778"/>
              <a:gd name="connsiteY1358" fmla="*/ 1011281 h 2077916"/>
              <a:gd name="connsiteX1359" fmla="*/ 97031 w 407778"/>
              <a:gd name="connsiteY1359" fmla="*/ 983995 h 2077916"/>
              <a:gd name="connsiteX1360" fmla="*/ 221444 w 407778"/>
              <a:gd name="connsiteY1360" fmla="*/ 875643 h 2077916"/>
              <a:gd name="connsiteX1361" fmla="*/ 222244 w 407778"/>
              <a:gd name="connsiteY1361" fmla="*/ 882243 h 2077916"/>
              <a:gd name="connsiteX1362" fmla="*/ 222482 w 407778"/>
              <a:gd name="connsiteY1362" fmla="*/ 884939 h 2077916"/>
              <a:gd name="connsiteX1363" fmla="*/ 221173 w 407778"/>
              <a:gd name="connsiteY1363" fmla="*/ 879611 h 2077916"/>
              <a:gd name="connsiteX1364" fmla="*/ 402343 w 407778"/>
              <a:gd name="connsiteY1364" fmla="*/ 759054 h 2077916"/>
              <a:gd name="connsiteX1365" fmla="*/ 403921 w 407778"/>
              <a:gd name="connsiteY1365" fmla="*/ 760511 h 2077916"/>
              <a:gd name="connsiteX1366" fmla="*/ 402672 w 407778"/>
              <a:gd name="connsiteY1366" fmla="*/ 767171 h 2077916"/>
              <a:gd name="connsiteX1367" fmla="*/ 402365 w 407778"/>
              <a:gd name="connsiteY1367" fmla="*/ 769214 h 2077916"/>
              <a:gd name="connsiteX1368" fmla="*/ 221409 w 407778"/>
              <a:gd name="connsiteY1368" fmla="*/ 872796 h 2077916"/>
              <a:gd name="connsiteX1369" fmla="*/ 221584 w 407778"/>
              <a:gd name="connsiteY1369" fmla="*/ 874774 h 2077916"/>
              <a:gd name="connsiteX1370" fmla="*/ 221444 w 407778"/>
              <a:gd name="connsiteY1370" fmla="*/ 875643 h 2077916"/>
              <a:gd name="connsiteX1371" fmla="*/ 158874 w 407778"/>
              <a:gd name="connsiteY1371" fmla="*/ 911094 h 2077916"/>
              <a:gd name="connsiteX1372" fmla="*/ 161441 w 407778"/>
              <a:gd name="connsiteY1372" fmla="*/ 933606 h 2077916"/>
              <a:gd name="connsiteX1373" fmla="*/ 161653 w 407778"/>
              <a:gd name="connsiteY1373" fmla="*/ 937651 h 2077916"/>
              <a:gd name="connsiteX1374" fmla="*/ 154482 w 407778"/>
              <a:gd name="connsiteY1374" fmla="*/ 955751 h 2077916"/>
              <a:gd name="connsiteX1375" fmla="*/ 201001 w 407778"/>
              <a:gd name="connsiteY1375" fmla="*/ 880874 h 2077916"/>
              <a:gd name="connsiteX1376" fmla="*/ 212758 w 407778"/>
              <a:gd name="connsiteY1376" fmla="*/ 924740 h 2077916"/>
              <a:gd name="connsiteX1377" fmla="*/ 214327 w 407778"/>
              <a:gd name="connsiteY1377" fmla="*/ 939580 h 2077916"/>
              <a:gd name="connsiteX1378" fmla="*/ 215410 w 407778"/>
              <a:gd name="connsiteY1378" fmla="*/ 956122 h 2077916"/>
              <a:gd name="connsiteX1379" fmla="*/ 215752 w 407778"/>
              <a:gd name="connsiteY1379" fmla="*/ 958945 h 2077916"/>
              <a:gd name="connsiteX1380" fmla="*/ 213597 w 407778"/>
              <a:gd name="connsiteY1380" fmla="*/ 990478 h 2077916"/>
              <a:gd name="connsiteX1381" fmla="*/ 210565 w 407778"/>
              <a:gd name="connsiteY1381" fmla="*/ 979840 h 2077916"/>
              <a:gd name="connsiteX1382" fmla="*/ 198524 w 407778"/>
              <a:gd name="connsiteY1382" fmla="*/ 911780 h 2077916"/>
              <a:gd name="connsiteX1383" fmla="*/ 198448 w 407778"/>
              <a:gd name="connsiteY1383" fmla="*/ 911127 h 2077916"/>
              <a:gd name="connsiteX1384" fmla="*/ 90967 w 407778"/>
              <a:gd name="connsiteY1384" fmla="*/ 949362 h 2077916"/>
              <a:gd name="connsiteX1385" fmla="*/ 94389 w 407778"/>
              <a:gd name="connsiteY1385" fmla="*/ 955808 h 2077916"/>
              <a:gd name="connsiteX1386" fmla="*/ 96418 w 407778"/>
              <a:gd name="connsiteY1386" fmla="*/ 982916 h 2077916"/>
              <a:gd name="connsiteX1387" fmla="*/ 94003 w 407778"/>
              <a:gd name="connsiteY1387" fmla="*/ 978659 h 2077916"/>
              <a:gd name="connsiteX1388" fmla="*/ 93119 w 407778"/>
              <a:gd name="connsiteY1388" fmla="*/ 973121 h 2077916"/>
              <a:gd name="connsiteX1389" fmla="*/ 90697 w 407778"/>
              <a:gd name="connsiteY1389" fmla="*/ 957510 h 2077916"/>
              <a:gd name="connsiteX1390" fmla="*/ 407778 w 407778"/>
              <a:gd name="connsiteY1390" fmla="*/ 739946 h 2077916"/>
              <a:gd name="connsiteX1391" fmla="*/ 407778 w 407778"/>
              <a:gd name="connsiteY1391" fmla="*/ 764073 h 2077916"/>
              <a:gd name="connsiteX1392" fmla="*/ 403921 w 407778"/>
              <a:gd name="connsiteY1392" fmla="*/ 760511 h 2077916"/>
              <a:gd name="connsiteX1393" fmla="*/ 157927 w 407778"/>
              <a:gd name="connsiteY1393" fmla="*/ 895025 h 2077916"/>
              <a:gd name="connsiteX1394" fmla="*/ 159243 w 407778"/>
              <a:gd name="connsiteY1394" fmla="*/ 907343 h 2077916"/>
              <a:gd name="connsiteX1395" fmla="*/ 158874 w 407778"/>
              <a:gd name="connsiteY1395" fmla="*/ 911094 h 2077916"/>
              <a:gd name="connsiteX1396" fmla="*/ 157380 w 407778"/>
              <a:gd name="connsiteY1396" fmla="*/ 897995 h 2077916"/>
              <a:gd name="connsiteX1397" fmla="*/ 157531 w 407778"/>
              <a:gd name="connsiteY1397" fmla="*/ 897230 h 2077916"/>
              <a:gd name="connsiteX1398" fmla="*/ 225333 w 407778"/>
              <a:gd name="connsiteY1398" fmla="*/ 851525 h 2077916"/>
              <a:gd name="connsiteX1399" fmla="*/ 230461 w 407778"/>
              <a:gd name="connsiteY1399" fmla="*/ 872761 h 2077916"/>
              <a:gd name="connsiteX1400" fmla="*/ 237046 w 407778"/>
              <a:gd name="connsiteY1400" fmla="*/ 895685 h 2077916"/>
              <a:gd name="connsiteX1401" fmla="*/ 239424 w 407778"/>
              <a:gd name="connsiteY1401" fmla="*/ 927455 h 2077916"/>
              <a:gd name="connsiteX1402" fmla="*/ 241071 w 407778"/>
              <a:gd name="connsiteY1402" fmla="*/ 964141 h 2077916"/>
              <a:gd name="connsiteX1403" fmla="*/ 235374 w 407778"/>
              <a:gd name="connsiteY1403" fmla="*/ 937408 h 2077916"/>
              <a:gd name="connsiteX1404" fmla="*/ 222657 w 407778"/>
              <a:gd name="connsiteY1404" fmla="*/ 885650 h 2077916"/>
              <a:gd name="connsiteX1405" fmla="*/ 222244 w 407778"/>
              <a:gd name="connsiteY1405" fmla="*/ 882243 h 2077916"/>
              <a:gd name="connsiteX1406" fmla="*/ 221584 w 407778"/>
              <a:gd name="connsiteY1406" fmla="*/ 874774 h 2077916"/>
              <a:gd name="connsiteX1407" fmla="*/ 192848 w 407778"/>
              <a:gd name="connsiteY1407" fmla="*/ 861288 h 2077916"/>
              <a:gd name="connsiteX1408" fmla="*/ 193000 w 407778"/>
              <a:gd name="connsiteY1408" fmla="*/ 864481 h 2077916"/>
              <a:gd name="connsiteX1409" fmla="*/ 198448 w 407778"/>
              <a:gd name="connsiteY1409" fmla="*/ 911127 h 2077916"/>
              <a:gd name="connsiteX1410" fmla="*/ 195927 w 407778"/>
              <a:gd name="connsiteY1410" fmla="*/ 941003 h 2077916"/>
              <a:gd name="connsiteX1411" fmla="*/ 194430 w 407778"/>
              <a:gd name="connsiteY1411" fmla="*/ 956472 h 2077916"/>
              <a:gd name="connsiteX1412" fmla="*/ 187854 w 407778"/>
              <a:gd name="connsiteY1412" fmla="*/ 881728 h 2077916"/>
              <a:gd name="connsiteX1413" fmla="*/ 187067 w 407778"/>
              <a:gd name="connsiteY1413" fmla="*/ 875241 h 2077916"/>
              <a:gd name="connsiteX1414" fmla="*/ 358723 w 407778"/>
              <a:gd name="connsiteY1414" fmla="*/ 748090 h 2077916"/>
              <a:gd name="connsiteX1415" fmla="*/ 360891 w 407778"/>
              <a:gd name="connsiteY1415" fmla="*/ 757908 h 2077916"/>
              <a:gd name="connsiteX1416" fmla="*/ 366916 w 407778"/>
              <a:gd name="connsiteY1416" fmla="*/ 806687 h 2077916"/>
              <a:gd name="connsiteX1417" fmla="*/ 366896 w 407778"/>
              <a:gd name="connsiteY1417" fmla="*/ 807002 h 2077916"/>
              <a:gd name="connsiteX1418" fmla="*/ 365467 w 407778"/>
              <a:gd name="connsiteY1418" fmla="*/ 845908 h 2077916"/>
              <a:gd name="connsiteX1419" fmla="*/ 200000 w 407778"/>
              <a:gd name="connsiteY1419" fmla="*/ 844022 h 2077916"/>
              <a:gd name="connsiteX1420" fmla="*/ 202815 w 407778"/>
              <a:gd name="connsiteY1420" fmla="*/ 859382 h 2077916"/>
              <a:gd name="connsiteX1421" fmla="*/ 201001 w 407778"/>
              <a:gd name="connsiteY1421" fmla="*/ 880874 h 2077916"/>
              <a:gd name="connsiteX1422" fmla="*/ 194611 w 407778"/>
              <a:gd name="connsiteY1422" fmla="*/ 857031 h 2077916"/>
              <a:gd name="connsiteX1423" fmla="*/ 373576 w 407778"/>
              <a:gd name="connsiteY1423" fmla="*/ 732484 h 2077916"/>
              <a:gd name="connsiteX1424" fmla="*/ 391728 w 407778"/>
              <a:gd name="connsiteY1424" fmla="*/ 749249 h 2077916"/>
              <a:gd name="connsiteX1425" fmla="*/ 397396 w 407778"/>
              <a:gd name="connsiteY1425" fmla="*/ 802354 h 2077916"/>
              <a:gd name="connsiteX1426" fmla="*/ 396773 w 407778"/>
              <a:gd name="connsiteY1426" fmla="*/ 806512 h 2077916"/>
              <a:gd name="connsiteX1427" fmla="*/ 377233 w 407778"/>
              <a:gd name="connsiteY1427" fmla="*/ 741539 h 2077916"/>
              <a:gd name="connsiteX1428" fmla="*/ 192219 w 407778"/>
              <a:gd name="connsiteY1428" fmla="*/ 848110 h 2077916"/>
              <a:gd name="connsiteX1429" fmla="*/ 194611 w 407778"/>
              <a:gd name="connsiteY1429" fmla="*/ 857031 h 2077916"/>
              <a:gd name="connsiteX1430" fmla="*/ 192848 w 407778"/>
              <a:gd name="connsiteY1430" fmla="*/ 861288 h 2077916"/>
              <a:gd name="connsiteX1431" fmla="*/ 371813 w 407778"/>
              <a:gd name="connsiteY1431" fmla="*/ 728117 h 2077916"/>
              <a:gd name="connsiteX1432" fmla="*/ 373576 w 407778"/>
              <a:gd name="connsiteY1432" fmla="*/ 732484 h 2077916"/>
              <a:gd name="connsiteX1433" fmla="*/ 371652 w 407778"/>
              <a:gd name="connsiteY1433" fmla="*/ 730706 h 2077916"/>
              <a:gd name="connsiteX1434" fmla="*/ 207939 w 407778"/>
              <a:gd name="connsiteY1434" fmla="*/ 825755 h 2077916"/>
              <a:gd name="connsiteX1435" fmla="*/ 221173 w 407778"/>
              <a:gd name="connsiteY1435" fmla="*/ 879611 h 2077916"/>
              <a:gd name="connsiteX1436" fmla="*/ 217110 w 407778"/>
              <a:gd name="connsiteY1436" fmla="*/ 939067 h 2077916"/>
              <a:gd name="connsiteX1437" fmla="*/ 213249 w 407778"/>
              <a:gd name="connsiteY1437" fmla="*/ 926576 h 2077916"/>
              <a:gd name="connsiteX1438" fmla="*/ 212758 w 407778"/>
              <a:gd name="connsiteY1438" fmla="*/ 924740 h 2077916"/>
              <a:gd name="connsiteX1439" fmla="*/ 211587 w 407778"/>
              <a:gd name="connsiteY1439" fmla="*/ 913674 h 2077916"/>
              <a:gd name="connsiteX1440" fmla="*/ 204660 w 407778"/>
              <a:gd name="connsiteY1440" fmla="*/ 869452 h 2077916"/>
              <a:gd name="connsiteX1441" fmla="*/ 202815 w 407778"/>
              <a:gd name="connsiteY1441" fmla="*/ 859382 h 2077916"/>
              <a:gd name="connsiteX1442" fmla="*/ 203766 w 407778"/>
              <a:gd name="connsiteY1442" fmla="*/ 848107 h 2077916"/>
              <a:gd name="connsiteX1443" fmla="*/ 202719 w 407778"/>
              <a:gd name="connsiteY1443" fmla="*/ 837585 h 2077916"/>
              <a:gd name="connsiteX1444" fmla="*/ 233370 w 407778"/>
              <a:gd name="connsiteY1444" fmla="*/ 801681 h 2077916"/>
              <a:gd name="connsiteX1445" fmla="*/ 238991 w 407778"/>
              <a:gd name="connsiteY1445" fmla="*/ 830962 h 2077916"/>
              <a:gd name="connsiteX1446" fmla="*/ 273941 w 407778"/>
              <a:gd name="connsiteY1446" fmla="*/ 1023501 h 2077916"/>
              <a:gd name="connsiteX1447" fmla="*/ 286139 w 407778"/>
              <a:gd name="connsiteY1447" fmla="*/ 1084027 h 2077916"/>
              <a:gd name="connsiteX1448" fmla="*/ 285699 w 407778"/>
              <a:gd name="connsiteY1448" fmla="*/ 1084634 h 2077916"/>
              <a:gd name="connsiteX1449" fmla="*/ 267015 w 407778"/>
              <a:gd name="connsiteY1449" fmla="*/ 1003744 h 2077916"/>
              <a:gd name="connsiteX1450" fmla="*/ 247019 w 407778"/>
              <a:gd name="connsiteY1450" fmla="*/ 930408 h 2077916"/>
              <a:gd name="connsiteX1451" fmla="*/ 237046 w 407778"/>
              <a:gd name="connsiteY1451" fmla="*/ 895685 h 2077916"/>
              <a:gd name="connsiteX1452" fmla="*/ 236166 w 407778"/>
              <a:gd name="connsiteY1452" fmla="*/ 883930 h 2077916"/>
              <a:gd name="connsiteX1453" fmla="*/ 231303 w 407778"/>
              <a:gd name="connsiteY1453" fmla="*/ 830429 h 2077916"/>
              <a:gd name="connsiteX1454" fmla="*/ 230155 w 407778"/>
              <a:gd name="connsiteY1454" fmla="*/ 821620 h 2077916"/>
              <a:gd name="connsiteX1455" fmla="*/ 215900 w 407778"/>
              <a:gd name="connsiteY1455" fmla="*/ 807712 h 2077916"/>
              <a:gd name="connsiteX1456" fmla="*/ 217674 w 407778"/>
              <a:gd name="connsiteY1456" fmla="*/ 819811 h 2077916"/>
              <a:gd name="connsiteX1457" fmla="*/ 220931 w 407778"/>
              <a:gd name="connsiteY1457" fmla="*/ 833298 h 2077916"/>
              <a:gd name="connsiteX1458" fmla="*/ 221409 w 407778"/>
              <a:gd name="connsiteY1458" fmla="*/ 872796 h 2077916"/>
              <a:gd name="connsiteX1459" fmla="*/ 217815 w 407778"/>
              <a:gd name="connsiteY1459" fmla="*/ 832096 h 2077916"/>
              <a:gd name="connsiteX1460" fmla="*/ 215420 w 407778"/>
              <a:gd name="connsiteY1460" fmla="*/ 808802 h 2077916"/>
              <a:gd name="connsiteX1461" fmla="*/ 356577 w 407778"/>
              <a:gd name="connsiteY1461" fmla="*/ 716783 h 2077916"/>
              <a:gd name="connsiteX1462" fmla="*/ 371652 w 407778"/>
              <a:gd name="connsiteY1462" fmla="*/ 730706 h 2077916"/>
              <a:gd name="connsiteX1463" fmla="*/ 367960 w 407778"/>
              <a:gd name="connsiteY1463" fmla="*/ 789927 h 2077916"/>
              <a:gd name="connsiteX1464" fmla="*/ 360891 w 407778"/>
              <a:gd name="connsiteY1464" fmla="*/ 757908 h 2077916"/>
              <a:gd name="connsiteX1465" fmla="*/ 357517 w 407778"/>
              <a:gd name="connsiteY1465" fmla="*/ 730590 h 2077916"/>
              <a:gd name="connsiteX1466" fmla="*/ 357347 w 407778"/>
              <a:gd name="connsiteY1466" fmla="*/ 728127 h 2077916"/>
              <a:gd name="connsiteX1467" fmla="*/ 352263 w 407778"/>
              <a:gd name="connsiteY1467" fmla="*/ 712798 h 2077916"/>
              <a:gd name="connsiteX1468" fmla="*/ 355713 w 407778"/>
              <a:gd name="connsiteY1468" fmla="*/ 715985 h 2077916"/>
              <a:gd name="connsiteX1469" fmla="*/ 357517 w 407778"/>
              <a:gd name="connsiteY1469" fmla="*/ 730590 h 2077916"/>
              <a:gd name="connsiteX1470" fmla="*/ 358723 w 407778"/>
              <a:gd name="connsiteY1470" fmla="*/ 748090 h 2077916"/>
              <a:gd name="connsiteX1471" fmla="*/ 351583 w 407778"/>
              <a:gd name="connsiteY1471" fmla="*/ 715749 h 2077916"/>
              <a:gd name="connsiteX1472" fmla="*/ 225507 w 407778"/>
              <a:gd name="connsiteY1472" fmla="*/ 785942 h 2077916"/>
              <a:gd name="connsiteX1473" fmla="*/ 230155 w 407778"/>
              <a:gd name="connsiteY1473" fmla="*/ 821620 h 2077916"/>
              <a:gd name="connsiteX1474" fmla="*/ 225333 w 407778"/>
              <a:gd name="connsiteY1474" fmla="*/ 851525 h 2077916"/>
              <a:gd name="connsiteX1475" fmla="*/ 220931 w 407778"/>
              <a:gd name="connsiteY1475" fmla="*/ 833298 h 2077916"/>
              <a:gd name="connsiteX1476" fmla="*/ 220495 w 407778"/>
              <a:gd name="connsiteY1476" fmla="*/ 797300 h 2077916"/>
              <a:gd name="connsiteX1477" fmla="*/ 355387 w 407778"/>
              <a:gd name="connsiteY1477" fmla="*/ 699244 h 2077916"/>
              <a:gd name="connsiteX1478" fmla="*/ 356577 w 407778"/>
              <a:gd name="connsiteY1478" fmla="*/ 716783 h 2077916"/>
              <a:gd name="connsiteX1479" fmla="*/ 355713 w 407778"/>
              <a:gd name="connsiteY1479" fmla="*/ 715985 h 2077916"/>
              <a:gd name="connsiteX1480" fmla="*/ 354253 w 407778"/>
              <a:gd name="connsiteY1480" fmla="*/ 704165 h 2077916"/>
              <a:gd name="connsiteX1481" fmla="*/ 47134 w 407778"/>
              <a:gd name="connsiteY1481" fmla="*/ 891380 h 2077916"/>
              <a:gd name="connsiteX1482" fmla="*/ 55082 w 407778"/>
              <a:gd name="connsiteY1482" fmla="*/ 906832 h 2077916"/>
              <a:gd name="connsiteX1483" fmla="*/ 60294 w 407778"/>
              <a:gd name="connsiteY1483" fmla="*/ 959224 h 2077916"/>
              <a:gd name="connsiteX1484" fmla="*/ 72882 w 407778"/>
              <a:gd name="connsiteY1484" fmla="*/ 1068229 h 2077916"/>
              <a:gd name="connsiteX1485" fmla="*/ 79487 w 407778"/>
              <a:gd name="connsiteY1485" fmla="*/ 1104467 h 2077916"/>
              <a:gd name="connsiteX1486" fmla="*/ 71319 w 407778"/>
              <a:gd name="connsiteY1486" fmla="*/ 1181691 h 2077916"/>
              <a:gd name="connsiteX1487" fmla="*/ 68227 w 407778"/>
              <a:gd name="connsiteY1487" fmla="*/ 1115075 h 2077916"/>
              <a:gd name="connsiteX1488" fmla="*/ 48092 w 407778"/>
              <a:gd name="connsiteY1488" fmla="*/ 899309 h 2077916"/>
              <a:gd name="connsiteX1489" fmla="*/ 354425 w 407778"/>
              <a:gd name="connsiteY1489" fmla="*/ 685065 h 2077916"/>
              <a:gd name="connsiteX1490" fmla="*/ 357118 w 407778"/>
              <a:gd name="connsiteY1490" fmla="*/ 691733 h 2077916"/>
              <a:gd name="connsiteX1491" fmla="*/ 355387 w 407778"/>
              <a:gd name="connsiteY1491" fmla="*/ 699244 h 2077916"/>
              <a:gd name="connsiteX1492" fmla="*/ 242621 w 407778"/>
              <a:gd name="connsiteY1492" fmla="*/ 750572 h 2077916"/>
              <a:gd name="connsiteX1493" fmla="*/ 235864 w 407778"/>
              <a:gd name="connsiteY1493" fmla="*/ 786212 h 2077916"/>
              <a:gd name="connsiteX1494" fmla="*/ 233370 w 407778"/>
              <a:gd name="connsiteY1494" fmla="*/ 801681 h 2077916"/>
              <a:gd name="connsiteX1495" fmla="*/ 228969 w 407778"/>
              <a:gd name="connsiteY1495" fmla="*/ 778754 h 2077916"/>
              <a:gd name="connsiteX1496" fmla="*/ 243163 w 407778"/>
              <a:gd name="connsiteY1496" fmla="*/ 747715 h 2077916"/>
              <a:gd name="connsiteX1497" fmla="*/ 243432 w 407778"/>
              <a:gd name="connsiteY1497" fmla="*/ 748897 h 2077916"/>
              <a:gd name="connsiteX1498" fmla="*/ 242621 w 407778"/>
              <a:gd name="connsiteY1498" fmla="*/ 750572 h 2077916"/>
              <a:gd name="connsiteX1499" fmla="*/ 176431 w 407778"/>
              <a:gd name="connsiteY1499" fmla="*/ 787584 h 2077916"/>
              <a:gd name="connsiteX1500" fmla="*/ 187067 w 407778"/>
              <a:gd name="connsiteY1500" fmla="*/ 875241 h 2077916"/>
              <a:gd name="connsiteX1501" fmla="*/ 171262 w 407778"/>
              <a:gd name="connsiteY1501" fmla="*/ 913395 h 2077916"/>
              <a:gd name="connsiteX1502" fmla="*/ 162305 w 407778"/>
              <a:gd name="connsiteY1502" fmla="*/ 936004 h 2077916"/>
              <a:gd name="connsiteX1503" fmla="*/ 159243 w 407778"/>
              <a:gd name="connsiteY1503" fmla="*/ 907343 h 2077916"/>
              <a:gd name="connsiteX1504" fmla="*/ 162461 w 407778"/>
              <a:gd name="connsiteY1504" fmla="*/ 874623 h 2077916"/>
              <a:gd name="connsiteX1505" fmla="*/ 164453 w 407778"/>
              <a:gd name="connsiteY1505" fmla="*/ 858641 h 2077916"/>
              <a:gd name="connsiteX1506" fmla="*/ 169822 w 407778"/>
              <a:gd name="connsiteY1506" fmla="*/ 828707 h 2077916"/>
              <a:gd name="connsiteX1507" fmla="*/ 176395 w 407778"/>
              <a:gd name="connsiteY1507" fmla="*/ 787294 h 2077916"/>
              <a:gd name="connsiteX1508" fmla="*/ 176443 w 407778"/>
              <a:gd name="connsiteY1508" fmla="*/ 787510 h 2077916"/>
              <a:gd name="connsiteX1509" fmla="*/ 176431 w 407778"/>
              <a:gd name="connsiteY1509" fmla="*/ 787584 h 2077916"/>
              <a:gd name="connsiteX1510" fmla="*/ 51151 w 407778"/>
              <a:gd name="connsiteY1510" fmla="*/ 867325 h 2077916"/>
              <a:gd name="connsiteX1511" fmla="*/ 67530 w 407778"/>
              <a:gd name="connsiteY1511" fmla="*/ 905213 h 2077916"/>
              <a:gd name="connsiteX1512" fmla="*/ 89192 w 407778"/>
              <a:gd name="connsiteY1512" fmla="*/ 946018 h 2077916"/>
              <a:gd name="connsiteX1513" fmla="*/ 89697 w 407778"/>
              <a:gd name="connsiteY1513" fmla="*/ 951061 h 2077916"/>
              <a:gd name="connsiteX1514" fmla="*/ 90697 w 407778"/>
              <a:gd name="connsiteY1514" fmla="*/ 957510 h 2077916"/>
              <a:gd name="connsiteX1515" fmla="*/ 90218 w 407778"/>
              <a:gd name="connsiteY1515" fmla="*/ 971986 h 2077916"/>
              <a:gd name="connsiteX1516" fmla="*/ 72825 w 407778"/>
              <a:gd name="connsiteY1516" fmla="*/ 941330 h 2077916"/>
              <a:gd name="connsiteX1517" fmla="*/ 55082 w 407778"/>
              <a:gd name="connsiteY1517" fmla="*/ 906832 h 2077916"/>
              <a:gd name="connsiteX1518" fmla="*/ 94685 w 407778"/>
              <a:gd name="connsiteY1518" fmla="*/ 837088 h 2077916"/>
              <a:gd name="connsiteX1519" fmla="*/ 99130 w 407778"/>
              <a:gd name="connsiteY1519" fmla="*/ 862594 h 2077916"/>
              <a:gd name="connsiteX1520" fmla="*/ 97419 w 407778"/>
              <a:gd name="connsiteY1520" fmla="*/ 961517 h 2077916"/>
              <a:gd name="connsiteX1521" fmla="*/ 94389 w 407778"/>
              <a:gd name="connsiteY1521" fmla="*/ 955808 h 2077916"/>
              <a:gd name="connsiteX1522" fmla="*/ 91869 w 407778"/>
              <a:gd name="connsiteY1522" fmla="*/ 922143 h 2077916"/>
              <a:gd name="connsiteX1523" fmla="*/ 257002 w 407778"/>
              <a:gd name="connsiteY1523" fmla="*/ 724570 h 2077916"/>
              <a:gd name="connsiteX1524" fmla="*/ 259859 w 407778"/>
              <a:gd name="connsiteY1524" fmla="*/ 753768 h 2077916"/>
              <a:gd name="connsiteX1525" fmla="*/ 274894 w 407778"/>
              <a:gd name="connsiteY1525" fmla="*/ 859077 h 2077916"/>
              <a:gd name="connsiteX1526" fmla="*/ 284738 w 407778"/>
              <a:gd name="connsiteY1526" fmla="*/ 914243 h 2077916"/>
              <a:gd name="connsiteX1527" fmla="*/ 250277 w 407778"/>
              <a:gd name="connsiteY1527" fmla="*/ 778894 h 2077916"/>
              <a:gd name="connsiteX1528" fmla="*/ 243432 w 407778"/>
              <a:gd name="connsiteY1528" fmla="*/ 748897 h 2077916"/>
              <a:gd name="connsiteX1529" fmla="*/ 243823 w 407778"/>
              <a:gd name="connsiteY1529" fmla="*/ 748091 h 2077916"/>
              <a:gd name="connsiteX1530" fmla="*/ 174891 w 407778"/>
              <a:gd name="connsiteY1530" fmla="*/ 774896 h 2077916"/>
              <a:gd name="connsiteX1531" fmla="*/ 176395 w 407778"/>
              <a:gd name="connsiteY1531" fmla="*/ 787294 h 2077916"/>
              <a:gd name="connsiteX1532" fmla="*/ 174455 w 407778"/>
              <a:gd name="connsiteY1532" fmla="*/ 778398 h 2077916"/>
              <a:gd name="connsiteX1533" fmla="*/ 262538 w 407778"/>
              <a:gd name="connsiteY1533" fmla="*/ 716709 h 2077916"/>
              <a:gd name="connsiteX1534" fmla="*/ 266971 w 407778"/>
              <a:gd name="connsiteY1534" fmla="*/ 743071 h 2077916"/>
              <a:gd name="connsiteX1535" fmla="*/ 287262 w 407778"/>
              <a:gd name="connsiteY1535" fmla="*/ 858414 h 2077916"/>
              <a:gd name="connsiteX1536" fmla="*/ 301986 w 407778"/>
              <a:gd name="connsiteY1536" fmla="*/ 940419 h 2077916"/>
              <a:gd name="connsiteX1537" fmla="*/ 311508 w 407778"/>
              <a:gd name="connsiteY1537" fmla="*/ 1029271 h 2077916"/>
              <a:gd name="connsiteX1538" fmla="*/ 301873 w 407778"/>
              <a:gd name="connsiteY1538" fmla="*/ 981542 h 2077916"/>
              <a:gd name="connsiteX1539" fmla="*/ 285771 w 407778"/>
              <a:gd name="connsiteY1539" fmla="*/ 918301 h 2077916"/>
              <a:gd name="connsiteX1540" fmla="*/ 259859 w 407778"/>
              <a:gd name="connsiteY1540" fmla="*/ 753768 h 2077916"/>
              <a:gd name="connsiteX1541" fmla="*/ 258759 w 407778"/>
              <a:gd name="connsiteY1541" fmla="*/ 722014 h 2077916"/>
              <a:gd name="connsiteX1542" fmla="*/ 317457 w 407778"/>
              <a:gd name="connsiteY1542" fmla="*/ 680650 h 2077916"/>
              <a:gd name="connsiteX1543" fmla="*/ 350915 w 407778"/>
              <a:gd name="connsiteY1543" fmla="*/ 711553 h 2077916"/>
              <a:gd name="connsiteX1544" fmla="*/ 351308 w 407778"/>
              <a:gd name="connsiteY1544" fmla="*/ 714503 h 2077916"/>
              <a:gd name="connsiteX1545" fmla="*/ 351583 w 407778"/>
              <a:gd name="connsiteY1545" fmla="*/ 715749 h 2077916"/>
              <a:gd name="connsiteX1546" fmla="*/ 341449 w 407778"/>
              <a:gd name="connsiteY1546" fmla="*/ 759717 h 2077916"/>
              <a:gd name="connsiteX1547" fmla="*/ 326834 w 407778"/>
              <a:gd name="connsiteY1547" fmla="*/ 875042 h 2077916"/>
              <a:gd name="connsiteX1548" fmla="*/ 324636 w 407778"/>
              <a:gd name="connsiteY1548" fmla="*/ 896110 h 2077916"/>
              <a:gd name="connsiteX1549" fmla="*/ 324627 w 407778"/>
              <a:gd name="connsiteY1549" fmla="*/ 895825 h 2077916"/>
              <a:gd name="connsiteX1550" fmla="*/ 320751 w 407778"/>
              <a:gd name="connsiteY1550" fmla="*/ 700239 h 2077916"/>
              <a:gd name="connsiteX1551" fmla="*/ 275745 w 407778"/>
              <a:gd name="connsiteY1551" fmla="*/ 704009 h 2077916"/>
              <a:gd name="connsiteX1552" fmla="*/ 279520 w 407778"/>
              <a:gd name="connsiteY1552" fmla="*/ 742459 h 2077916"/>
              <a:gd name="connsiteX1553" fmla="*/ 294300 w 407778"/>
              <a:gd name="connsiteY1553" fmla="*/ 803705 h 2077916"/>
              <a:gd name="connsiteX1554" fmla="*/ 295215 w 407778"/>
              <a:gd name="connsiteY1554" fmla="*/ 808841 h 2077916"/>
              <a:gd name="connsiteX1555" fmla="*/ 317213 w 407778"/>
              <a:gd name="connsiteY1555" fmla="*/ 956476 h 2077916"/>
              <a:gd name="connsiteX1556" fmla="*/ 317804 w 407778"/>
              <a:gd name="connsiteY1556" fmla="*/ 961579 h 2077916"/>
              <a:gd name="connsiteX1557" fmla="*/ 314762 w 407778"/>
              <a:gd name="connsiteY1557" fmla="*/ 990719 h 2077916"/>
              <a:gd name="connsiteX1558" fmla="*/ 314372 w 407778"/>
              <a:gd name="connsiteY1558" fmla="*/ 996104 h 2077916"/>
              <a:gd name="connsiteX1559" fmla="*/ 302014 w 407778"/>
              <a:gd name="connsiteY1559" fmla="*/ 940575 h 2077916"/>
              <a:gd name="connsiteX1560" fmla="*/ 301986 w 407778"/>
              <a:gd name="connsiteY1560" fmla="*/ 940419 h 2077916"/>
              <a:gd name="connsiteX1561" fmla="*/ 298104 w 407778"/>
              <a:gd name="connsiteY1561" fmla="*/ 904200 h 2077916"/>
              <a:gd name="connsiteX1562" fmla="*/ 271520 w 407778"/>
              <a:gd name="connsiteY1562" fmla="*/ 707126 h 2077916"/>
              <a:gd name="connsiteX1563" fmla="*/ 343916 w 407778"/>
              <a:gd name="connsiteY1563" fmla="*/ 659043 h 2077916"/>
              <a:gd name="connsiteX1564" fmla="*/ 350779 w 407778"/>
              <a:gd name="connsiteY1564" fmla="*/ 676036 h 2077916"/>
              <a:gd name="connsiteX1565" fmla="*/ 354253 w 407778"/>
              <a:gd name="connsiteY1565" fmla="*/ 704165 h 2077916"/>
              <a:gd name="connsiteX1566" fmla="*/ 352263 w 407778"/>
              <a:gd name="connsiteY1566" fmla="*/ 712798 h 2077916"/>
              <a:gd name="connsiteX1567" fmla="*/ 350915 w 407778"/>
              <a:gd name="connsiteY1567" fmla="*/ 711553 h 2077916"/>
              <a:gd name="connsiteX1568" fmla="*/ 180449 w 407778"/>
              <a:gd name="connsiteY1568" fmla="*/ 760068 h 2077916"/>
              <a:gd name="connsiteX1569" fmla="*/ 190710 w 407778"/>
              <a:gd name="connsiteY1569" fmla="*/ 796860 h 2077916"/>
              <a:gd name="connsiteX1570" fmla="*/ 191218 w 407778"/>
              <a:gd name="connsiteY1570" fmla="*/ 805801 h 2077916"/>
              <a:gd name="connsiteX1571" fmla="*/ 191421 w 407778"/>
              <a:gd name="connsiteY1571" fmla="*/ 831352 h 2077916"/>
              <a:gd name="connsiteX1572" fmla="*/ 192219 w 407778"/>
              <a:gd name="connsiteY1572" fmla="*/ 848110 h 2077916"/>
              <a:gd name="connsiteX1573" fmla="*/ 178478 w 407778"/>
              <a:gd name="connsiteY1573" fmla="*/ 796837 h 2077916"/>
              <a:gd name="connsiteX1574" fmla="*/ 176443 w 407778"/>
              <a:gd name="connsiteY1574" fmla="*/ 787510 h 2077916"/>
              <a:gd name="connsiteX1575" fmla="*/ 179046 w 407778"/>
              <a:gd name="connsiteY1575" fmla="*/ 771310 h 2077916"/>
              <a:gd name="connsiteX1576" fmla="*/ 219729 w 407778"/>
              <a:gd name="connsiteY1576" fmla="*/ 734135 h 2077916"/>
              <a:gd name="connsiteX1577" fmla="*/ 226911 w 407778"/>
              <a:gd name="connsiteY1577" fmla="*/ 768032 h 2077916"/>
              <a:gd name="connsiteX1578" fmla="*/ 228969 w 407778"/>
              <a:gd name="connsiteY1578" fmla="*/ 778754 h 2077916"/>
              <a:gd name="connsiteX1579" fmla="*/ 225705 w 407778"/>
              <a:gd name="connsiteY1579" fmla="*/ 785492 h 2077916"/>
              <a:gd name="connsiteX1580" fmla="*/ 225507 w 407778"/>
              <a:gd name="connsiteY1580" fmla="*/ 785942 h 2077916"/>
              <a:gd name="connsiteX1581" fmla="*/ 219829 w 407778"/>
              <a:gd name="connsiteY1581" fmla="*/ 742366 h 2077916"/>
              <a:gd name="connsiteX1582" fmla="*/ 274764 w 407778"/>
              <a:gd name="connsiteY1582" fmla="*/ 694019 h 2077916"/>
              <a:gd name="connsiteX1583" fmla="*/ 276451 w 407778"/>
              <a:gd name="connsiteY1583" fmla="*/ 703488 h 2077916"/>
              <a:gd name="connsiteX1584" fmla="*/ 275745 w 407778"/>
              <a:gd name="connsiteY1584" fmla="*/ 704009 h 2077916"/>
              <a:gd name="connsiteX1585" fmla="*/ 304354 w 407778"/>
              <a:gd name="connsiteY1585" fmla="*/ 668548 h 2077916"/>
              <a:gd name="connsiteX1586" fmla="*/ 305318 w 407778"/>
              <a:gd name="connsiteY1586" fmla="*/ 669438 h 2077916"/>
              <a:gd name="connsiteX1587" fmla="*/ 313369 w 407778"/>
              <a:gd name="connsiteY1587" fmla="*/ 790119 h 2077916"/>
              <a:gd name="connsiteX1588" fmla="*/ 322037 w 407778"/>
              <a:gd name="connsiteY1588" fmla="*/ 909637 h 2077916"/>
              <a:gd name="connsiteX1589" fmla="*/ 310232 w 407778"/>
              <a:gd name="connsiteY1589" fmla="*/ 869725 h 2077916"/>
              <a:gd name="connsiteX1590" fmla="*/ 294300 w 407778"/>
              <a:gd name="connsiteY1590" fmla="*/ 803705 h 2077916"/>
              <a:gd name="connsiteX1591" fmla="*/ 276451 w 407778"/>
              <a:gd name="connsiteY1591" fmla="*/ 703488 h 2077916"/>
              <a:gd name="connsiteX1592" fmla="*/ 279533 w 407778"/>
              <a:gd name="connsiteY1592" fmla="*/ 701214 h 2077916"/>
              <a:gd name="connsiteX1593" fmla="*/ 296438 w 407778"/>
              <a:gd name="connsiteY1593" fmla="*/ 684767 h 2077916"/>
              <a:gd name="connsiteX1594" fmla="*/ 312098 w 407778"/>
              <a:gd name="connsiteY1594" fmla="*/ 650236 h 2077916"/>
              <a:gd name="connsiteX1595" fmla="*/ 313890 w 407778"/>
              <a:gd name="connsiteY1595" fmla="*/ 659437 h 2077916"/>
              <a:gd name="connsiteX1596" fmla="*/ 317457 w 407778"/>
              <a:gd name="connsiteY1596" fmla="*/ 680650 h 2077916"/>
              <a:gd name="connsiteX1597" fmla="*/ 305318 w 407778"/>
              <a:gd name="connsiteY1597" fmla="*/ 669438 h 2077916"/>
              <a:gd name="connsiteX1598" fmla="*/ 305149 w 407778"/>
              <a:gd name="connsiteY1598" fmla="*/ 666918 h 2077916"/>
              <a:gd name="connsiteX1599" fmla="*/ 305662 w 407778"/>
              <a:gd name="connsiteY1599" fmla="*/ 665868 h 2077916"/>
              <a:gd name="connsiteX1600" fmla="*/ 183960 w 407778"/>
              <a:gd name="connsiteY1600" fmla="*/ 731933 h 2077916"/>
              <a:gd name="connsiteX1601" fmla="*/ 191018 w 407778"/>
              <a:gd name="connsiteY1601" fmla="*/ 756893 h 2077916"/>
              <a:gd name="connsiteX1602" fmla="*/ 197187 w 407778"/>
              <a:gd name="connsiteY1602" fmla="*/ 781998 h 2077916"/>
              <a:gd name="connsiteX1603" fmla="*/ 202719 w 407778"/>
              <a:gd name="connsiteY1603" fmla="*/ 837585 h 2077916"/>
              <a:gd name="connsiteX1604" fmla="*/ 201860 w 407778"/>
              <a:gd name="connsiteY1604" fmla="*/ 839531 h 2077916"/>
              <a:gd name="connsiteX1605" fmla="*/ 200000 w 407778"/>
              <a:gd name="connsiteY1605" fmla="*/ 844022 h 2077916"/>
              <a:gd name="connsiteX1606" fmla="*/ 198836 w 407778"/>
              <a:gd name="connsiteY1606" fmla="*/ 837675 h 2077916"/>
              <a:gd name="connsiteX1607" fmla="*/ 191018 w 407778"/>
              <a:gd name="connsiteY1607" fmla="*/ 797963 h 2077916"/>
              <a:gd name="connsiteX1608" fmla="*/ 190710 w 407778"/>
              <a:gd name="connsiteY1608" fmla="*/ 796860 h 2077916"/>
              <a:gd name="connsiteX1609" fmla="*/ 189822 w 407778"/>
              <a:gd name="connsiteY1609" fmla="*/ 781236 h 2077916"/>
              <a:gd name="connsiteX1610" fmla="*/ 184662 w 407778"/>
              <a:gd name="connsiteY1610" fmla="*/ 751064 h 2077916"/>
              <a:gd name="connsiteX1611" fmla="*/ 182546 w 407778"/>
              <a:gd name="connsiteY1611" fmla="*/ 743264 h 2077916"/>
              <a:gd name="connsiteX1612" fmla="*/ 179671 w 407778"/>
              <a:gd name="connsiteY1612" fmla="*/ 732665 h 2077916"/>
              <a:gd name="connsiteX1613" fmla="*/ 182546 w 407778"/>
              <a:gd name="connsiteY1613" fmla="*/ 743264 h 2077916"/>
              <a:gd name="connsiteX1614" fmla="*/ 180449 w 407778"/>
              <a:gd name="connsiteY1614" fmla="*/ 760068 h 2077916"/>
              <a:gd name="connsiteX1615" fmla="*/ 177775 w 407778"/>
              <a:gd name="connsiteY1615" fmla="*/ 750481 h 2077916"/>
              <a:gd name="connsiteX1616" fmla="*/ 376051 w 407778"/>
              <a:gd name="connsiteY1616" fmla="*/ 602364 h 2077916"/>
              <a:gd name="connsiteX1617" fmla="*/ 381099 w 407778"/>
              <a:gd name="connsiteY1617" fmla="*/ 649663 h 2077916"/>
              <a:gd name="connsiteX1618" fmla="*/ 373620 w 407778"/>
              <a:gd name="connsiteY1618" fmla="*/ 699129 h 2077916"/>
              <a:gd name="connsiteX1619" fmla="*/ 371813 w 407778"/>
              <a:gd name="connsiteY1619" fmla="*/ 728117 h 2077916"/>
              <a:gd name="connsiteX1620" fmla="*/ 357118 w 407778"/>
              <a:gd name="connsiteY1620" fmla="*/ 691733 h 2077916"/>
              <a:gd name="connsiteX1621" fmla="*/ 362257 w 407778"/>
              <a:gd name="connsiteY1621" fmla="*/ 669437 h 2077916"/>
              <a:gd name="connsiteX1622" fmla="*/ 31747 w 407778"/>
              <a:gd name="connsiteY1622" fmla="*/ 822439 h 2077916"/>
              <a:gd name="connsiteX1623" fmla="*/ 41543 w 407778"/>
              <a:gd name="connsiteY1623" fmla="*/ 845101 h 2077916"/>
              <a:gd name="connsiteX1624" fmla="*/ 47134 w 407778"/>
              <a:gd name="connsiteY1624" fmla="*/ 891380 h 2077916"/>
              <a:gd name="connsiteX1625" fmla="*/ 32834 w 407778"/>
              <a:gd name="connsiteY1625" fmla="*/ 863578 h 2077916"/>
              <a:gd name="connsiteX1626" fmla="*/ 390344 w 407778"/>
              <a:gd name="connsiteY1626" fmla="*/ 590004 h 2077916"/>
              <a:gd name="connsiteX1627" fmla="*/ 396902 w 407778"/>
              <a:gd name="connsiteY1627" fmla="*/ 637277 h 2077916"/>
              <a:gd name="connsiteX1628" fmla="*/ 402144 w 407778"/>
              <a:gd name="connsiteY1628" fmla="*/ 667911 h 2077916"/>
              <a:gd name="connsiteX1629" fmla="*/ 402343 w 407778"/>
              <a:gd name="connsiteY1629" fmla="*/ 759054 h 2077916"/>
              <a:gd name="connsiteX1630" fmla="*/ 391728 w 407778"/>
              <a:gd name="connsiteY1630" fmla="*/ 749249 h 2077916"/>
              <a:gd name="connsiteX1631" fmla="*/ 381099 w 407778"/>
              <a:gd name="connsiteY1631" fmla="*/ 649663 h 2077916"/>
              <a:gd name="connsiteX1632" fmla="*/ 389723 w 407778"/>
              <a:gd name="connsiteY1632" fmla="*/ 592627 h 2077916"/>
              <a:gd name="connsiteX1633" fmla="*/ 255806 w 407778"/>
              <a:gd name="connsiteY1633" fmla="*/ 674301 h 2077916"/>
              <a:gd name="connsiteX1634" fmla="*/ 256438 w 407778"/>
              <a:gd name="connsiteY1634" fmla="*/ 678822 h 2077916"/>
              <a:gd name="connsiteX1635" fmla="*/ 257494 w 407778"/>
              <a:gd name="connsiteY1635" fmla="*/ 685503 h 2077916"/>
              <a:gd name="connsiteX1636" fmla="*/ 258759 w 407778"/>
              <a:gd name="connsiteY1636" fmla="*/ 722014 h 2077916"/>
              <a:gd name="connsiteX1637" fmla="*/ 257239 w 407778"/>
              <a:gd name="connsiteY1637" fmla="*/ 724148 h 2077916"/>
              <a:gd name="connsiteX1638" fmla="*/ 257002 w 407778"/>
              <a:gd name="connsiteY1638" fmla="*/ 724570 h 2077916"/>
              <a:gd name="connsiteX1639" fmla="*/ 253662 w 407778"/>
              <a:gd name="connsiteY1639" fmla="*/ 690435 h 2077916"/>
              <a:gd name="connsiteX1640" fmla="*/ 7331 w 407778"/>
              <a:gd name="connsiteY1640" fmla="*/ 812554 h 2077916"/>
              <a:gd name="connsiteX1641" fmla="*/ 9140 w 407778"/>
              <a:gd name="connsiteY1641" fmla="*/ 817510 h 2077916"/>
              <a:gd name="connsiteX1642" fmla="*/ 32834 w 407778"/>
              <a:gd name="connsiteY1642" fmla="*/ 863578 h 2077916"/>
              <a:gd name="connsiteX1643" fmla="*/ 34290 w 407778"/>
              <a:gd name="connsiteY1643" fmla="*/ 918651 h 2077916"/>
              <a:gd name="connsiteX1644" fmla="*/ 55329 w 407778"/>
              <a:gd name="connsiteY1644" fmla="*/ 1173059 h 2077916"/>
              <a:gd name="connsiteX1645" fmla="*/ 56914 w 407778"/>
              <a:gd name="connsiteY1645" fmla="*/ 1240182 h 2077916"/>
              <a:gd name="connsiteX1646" fmla="*/ 42286 w 407778"/>
              <a:gd name="connsiteY1646" fmla="*/ 1262856 h 2077916"/>
              <a:gd name="connsiteX1647" fmla="*/ 24335 w 407778"/>
              <a:gd name="connsiteY1647" fmla="*/ 1247397 h 2077916"/>
              <a:gd name="connsiteX1648" fmla="*/ 3020 w 407778"/>
              <a:gd name="connsiteY1648" fmla="*/ 1171407 h 2077916"/>
              <a:gd name="connsiteX1649" fmla="*/ 2414 w 407778"/>
              <a:gd name="connsiteY1649" fmla="*/ 1169018 h 2077916"/>
              <a:gd name="connsiteX1650" fmla="*/ 9990 w 407778"/>
              <a:gd name="connsiteY1650" fmla="*/ 1030834 h 2077916"/>
              <a:gd name="connsiteX1651" fmla="*/ 166894 w 407778"/>
              <a:gd name="connsiteY1651" fmla="*/ 708995 h 2077916"/>
              <a:gd name="connsiteX1652" fmla="*/ 170117 w 407778"/>
              <a:gd name="connsiteY1652" fmla="*/ 723022 h 2077916"/>
              <a:gd name="connsiteX1653" fmla="*/ 177775 w 407778"/>
              <a:gd name="connsiteY1653" fmla="*/ 750481 h 2077916"/>
              <a:gd name="connsiteX1654" fmla="*/ 176847 w 407778"/>
              <a:gd name="connsiteY1654" fmla="*/ 759201 h 2077916"/>
              <a:gd name="connsiteX1655" fmla="*/ 174891 w 407778"/>
              <a:gd name="connsiteY1655" fmla="*/ 774896 h 2077916"/>
              <a:gd name="connsiteX1656" fmla="*/ 333628 w 407778"/>
              <a:gd name="connsiteY1656" fmla="*/ 594237 h 2077916"/>
              <a:gd name="connsiteX1657" fmla="*/ 340646 w 407778"/>
              <a:gd name="connsiteY1657" fmla="*/ 634510 h 2077916"/>
              <a:gd name="connsiteX1658" fmla="*/ 343916 w 407778"/>
              <a:gd name="connsiteY1658" fmla="*/ 659043 h 2077916"/>
              <a:gd name="connsiteX1659" fmla="*/ 325988 w 407778"/>
              <a:gd name="connsiteY1659" fmla="*/ 614652 h 2077916"/>
              <a:gd name="connsiteX1660" fmla="*/ 401884 w 407778"/>
              <a:gd name="connsiteY1660" fmla="*/ 549088 h 2077916"/>
              <a:gd name="connsiteX1661" fmla="*/ 407778 w 407778"/>
              <a:gd name="connsiteY1661" fmla="*/ 558538 h 2077916"/>
              <a:gd name="connsiteX1662" fmla="*/ 407778 w 407778"/>
              <a:gd name="connsiteY1662" fmla="*/ 700838 h 2077916"/>
              <a:gd name="connsiteX1663" fmla="*/ 402144 w 407778"/>
              <a:gd name="connsiteY1663" fmla="*/ 667911 h 2077916"/>
              <a:gd name="connsiteX1664" fmla="*/ 138429 w 407778"/>
              <a:gd name="connsiteY1664" fmla="*/ 715430 h 2077916"/>
              <a:gd name="connsiteX1665" fmla="*/ 138924 w 407778"/>
              <a:gd name="connsiteY1665" fmla="*/ 719897 h 2077916"/>
              <a:gd name="connsiteX1666" fmla="*/ 141998 w 407778"/>
              <a:gd name="connsiteY1666" fmla="*/ 748020 h 2077916"/>
              <a:gd name="connsiteX1667" fmla="*/ 141893 w 407778"/>
              <a:gd name="connsiteY1667" fmla="*/ 751728 h 2077916"/>
              <a:gd name="connsiteX1668" fmla="*/ 151074 w 407778"/>
              <a:gd name="connsiteY1668" fmla="*/ 842693 h 2077916"/>
              <a:gd name="connsiteX1669" fmla="*/ 157380 w 407778"/>
              <a:gd name="connsiteY1669" fmla="*/ 897995 h 2077916"/>
              <a:gd name="connsiteX1670" fmla="*/ 144380 w 407778"/>
              <a:gd name="connsiteY1670" fmla="*/ 963874 h 2077916"/>
              <a:gd name="connsiteX1671" fmla="*/ 142611 w 407778"/>
              <a:gd name="connsiteY1671" fmla="*/ 940672 h 2077916"/>
              <a:gd name="connsiteX1672" fmla="*/ 136964 w 407778"/>
              <a:gd name="connsiteY1672" fmla="*/ 774336 h 2077916"/>
              <a:gd name="connsiteX1673" fmla="*/ 263508 w 407778"/>
              <a:gd name="connsiteY1673" fmla="*/ 630822 h 2077916"/>
              <a:gd name="connsiteX1674" fmla="*/ 269063 w 407778"/>
              <a:gd name="connsiteY1674" fmla="*/ 635952 h 2077916"/>
              <a:gd name="connsiteX1675" fmla="*/ 274764 w 407778"/>
              <a:gd name="connsiteY1675" fmla="*/ 694019 h 2077916"/>
              <a:gd name="connsiteX1676" fmla="*/ 261455 w 407778"/>
              <a:gd name="connsiteY1676" fmla="*/ 631805 h 2077916"/>
              <a:gd name="connsiteX1677" fmla="*/ 261899 w 407778"/>
              <a:gd name="connsiteY1677" fmla="*/ 635802 h 2077916"/>
              <a:gd name="connsiteX1678" fmla="*/ 271520 w 407778"/>
              <a:gd name="connsiteY1678" fmla="*/ 707126 h 2077916"/>
              <a:gd name="connsiteX1679" fmla="*/ 266979 w 407778"/>
              <a:gd name="connsiteY1679" fmla="*/ 710476 h 2077916"/>
              <a:gd name="connsiteX1680" fmla="*/ 262538 w 407778"/>
              <a:gd name="connsiteY1680" fmla="*/ 716709 h 2077916"/>
              <a:gd name="connsiteX1681" fmla="*/ 260674 w 407778"/>
              <a:gd name="connsiteY1681" fmla="*/ 705626 h 2077916"/>
              <a:gd name="connsiteX1682" fmla="*/ 257494 w 407778"/>
              <a:gd name="connsiteY1682" fmla="*/ 685503 h 2077916"/>
              <a:gd name="connsiteX1683" fmla="*/ 256837 w 407778"/>
              <a:gd name="connsiteY1683" fmla="*/ 666547 h 2077916"/>
              <a:gd name="connsiteX1684" fmla="*/ 401867 w 407778"/>
              <a:gd name="connsiteY1684" fmla="*/ 541338 h 2077916"/>
              <a:gd name="connsiteX1685" fmla="*/ 401884 w 407778"/>
              <a:gd name="connsiteY1685" fmla="*/ 549088 h 2077916"/>
              <a:gd name="connsiteX1686" fmla="*/ 400541 w 407778"/>
              <a:gd name="connsiteY1686" fmla="*/ 546936 h 2077916"/>
              <a:gd name="connsiteX1687" fmla="*/ 204832 w 407778"/>
              <a:gd name="connsiteY1687" fmla="*/ 667090 h 2077916"/>
              <a:gd name="connsiteX1688" fmla="*/ 212140 w 407778"/>
              <a:gd name="connsiteY1688" fmla="*/ 698314 h 2077916"/>
              <a:gd name="connsiteX1689" fmla="*/ 217204 w 407778"/>
              <a:gd name="connsiteY1689" fmla="*/ 722212 h 2077916"/>
              <a:gd name="connsiteX1690" fmla="*/ 219829 w 407778"/>
              <a:gd name="connsiteY1690" fmla="*/ 742366 h 2077916"/>
              <a:gd name="connsiteX1691" fmla="*/ 220495 w 407778"/>
              <a:gd name="connsiteY1691" fmla="*/ 797300 h 2077916"/>
              <a:gd name="connsiteX1692" fmla="*/ 215900 w 407778"/>
              <a:gd name="connsiteY1692" fmla="*/ 807712 h 2077916"/>
              <a:gd name="connsiteX1693" fmla="*/ 213913 w 407778"/>
              <a:gd name="connsiteY1693" fmla="*/ 794155 h 2077916"/>
              <a:gd name="connsiteX1694" fmla="*/ 207271 w 407778"/>
              <a:gd name="connsiteY1694" fmla="*/ 729558 h 2077916"/>
              <a:gd name="connsiteX1695" fmla="*/ 204746 w 407778"/>
              <a:gd name="connsiteY1695" fmla="*/ 684053 h 2077916"/>
              <a:gd name="connsiteX1696" fmla="*/ 185531 w 407778"/>
              <a:gd name="connsiteY1696" fmla="*/ 677603 h 2077916"/>
              <a:gd name="connsiteX1697" fmla="*/ 188035 w 407778"/>
              <a:gd name="connsiteY1697" fmla="*/ 699288 h 2077916"/>
              <a:gd name="connsiteX1698" fmla="*/ 183960 w 407778"/>
              <a:gd name="connsiteY1698" fmla="*/ 731933 h 2077916"/>
              <a:gd name="connsiteX1699" fmla="*/ 180901 w 407778"/>
              <a:gd name="connsiteY1699" fmla="*/ 721112 h 2077916"/>
              <a:gd name="connsiteX1700" fmla="*/ 261099 w 407778"/>
              <a:gd name="connsiteY1700" fmla="*/ 628597 h 2077916"/>
              <a:gd name="connsiteX1701" fmla="*/ 261796 w 407778"/>
              <a:gd name="connsiteY1701" fmla="*/ 629241 h 2077916"/>
              <a:gd name="connsiteX1702" fmla="*/ 261455 w 407778"/>
              <a:gd name="connsiteY1702" fmla="*/ 631805 h 2077916"/>
              <a:gd name="connsiteX1703" fmla="*/ 262407 w 407778"/>
              <a:gd name="connsiteY1703" fmla="*/ 624640 h 2077916"/>
              <a:gd name="connsiteX1704" fmla="*/ 263508 w 407778"/>
              <a:gd name="connsiteY1704" fmla="*/ 630822 h 2077916"/>
              <a:gd name="connsiteX1705" fmla="*/ 261796 w 407778"/>
              <a:gd name="connsiteY1705" fmla="*/ 629241 h 2077916"/>
              <a:gd name="connsiteX1706" fmla="*/ 341777 w 407778"/>
              <a:gd name="connsiteY1706" fmla="*/ 571511 h 2077916"/>
              <a:gd name="connsiteX1707" fmla="*/ 348418 w 407778"/>
              <a:gd name="connsiteY1707" fmla="*/ 619144 h 2077916"/>
              <a:gd name="connsiteX1708" fmla="*/ 353209 w 407778"/>
              <a:gd name="connsiteY1708" fmla="*/ 667143 h 2077916"/>
              <a:gd name="connsiteX1709" fmla="*/ 354425 w 407778"/>
              <a:gd name="connsiteY1709" fmla="*/ 685065 h 2077916"/>
              <a:gd name="connsiteX1710" fmla="*/ 350779 w 407778"/>
              <a:gd name="connsiteY1710" fmla="*/ 676036 h 2077916"/>
              <a:gd name="connsiteX1711" fmla="*/ 344091 w 407778"/>
              <a:gd name="connsiteY1711" fmla="*/ 621890 h 2077916"/>
              <a:gd name="connsiteX1712" fmla="*/ 341119 w 407778"/>
              <a:gd name="connsiteY1712" fmla="*/ 573372 h 2077916"/>
              <a:gd name="connsiteX1713" fmla="*/ 92041 w 407778"/>
              <a:gd name="connsiteY1713" fmla="*/ 724304 h 2077916"/>
              <a:gd name="connsiteX1714" fmla="*/ 96679 w 407778"/>
              <a:gd name="connsiteY1714" fmla="*/ 741869 h 2077916"/>
              <a:gd name="connsiteX1715" fmla="*/ 102357 w 407778"/>
              <a:gd name="connsiteY1715" fmla="*/ 775968 h 2077916"/>
              <a:gd name="connsiteX1716" fmla="*/ 106084 w 407778"/>
              <a:gd name="connsiteY1716" fmla="*/ 803364 h 2077916"/>
              <a:gd name="connsiteX1717" fmla="*/ 121156 w 407778"/>
              <a:gd name="connsiteY1717" fmla="*/ 901140 h 2077916"/>
              <a:gd name="connsiteX1718" fmla="*/ 127453 w 407778"/>
              <a:gd name="connsiteY1718" fmla="*/ 1014715 h 2077916"/>
              <a:gd name="connsiteX1719" fmla="*/ 127483 w 407778"/>
              <a:gd name="connsiteY1719" fmla="*/ 1016324 h 2077916"/>
              <a:gd name="connsiteX1720" fmla="*/ 111310 w 407778"/>
              <a:gd name="connsiteY1720" fmla="*/ 987540 h 2077916"/>
              <a:gd name="connsiteX1721" fmla="*/ 107388 w 407778"/>
              <a:gd name="connsiteY1721" fmla="*/ 909979 h 2077916"/>
              <a:gd name="connsiteX1722" fmla="*/ 99130 w 407778"/>
              <a:gd name="connsiteY1722" fmla="*/ 862594 h 2077916"/>
              <a:gd name="connsiteX1723" fmla="*/ 99569 w 407778"/>
              <a:gd name="connsiteY1723" fmla="*/ 837228 h 2077916"/>
              <a:gd name="connsiteX1724" fmla="*/ 92431 w 407778"/>
              <a:gd name="connsiteY1724" fmla="*/ 734980 h 2077916"/>
              <a:gd name="connsiteX1725" fmla="*/ 92263 w 407778"/>
              <a:gd name="connsiteY1725" fmla="*/ 732680 h 2077916"/>
              <a:gd name="connsiteX1726" fmla="*/ 252777 w 407778"/>
              <a:gd name="connsiteY1726" fmla="*/ 620911 h 2077916"/>
              <a:gd name="connsiteX1727" fmla="*/ 255104 w 407778"/>
              <a:gd name="connsiteY1727" fmla="*/ 623060 h 2077916"/>
              <a:gd name="connsiteX1728" fmla="*/ 256290 w 407778"/>
              <a:gd name="connsiteY1728" fmla="*/ 650776 h 2077916"/>
              <a:gd name="connsiteX1729" fmla="*/ 256837 w 407778"/>
              <a:gd name="connsiteY1729" fmla="*/ 666547 h 2077916"/>
              <a:gd name="connsiteX1730" fmla="*/ 255806 w 407778"/>
              <a:gd name="connsiteY1730" fmla="*/ 674301 h 2077916"/>
              <a:gd name="connsiteX1731" fmla="*/ 253882 w 407778"/>
              <a:gd name="connsiteY1731" fmla="*/ 660527 h 2077916"/>
              <a:gd name="connsiteX1732" fmla="*/ 252894 w 407778"/>
              <a:gd name="connsiteY1732" fmla="*/ 629798 h 2077916"/>
              <a:gd name="connsiteX1733" fmla="*/ 73898 w 407778"/>
              <a:gd name="connsiteY1733" fmla="*/ 735322 h 2077916"/>
              <a:gd name="connsiteX1734" fmla="*/ 74219 w 407778"/>
              <a:gd name="connsiteY1734" fmla="*/ 736575 h 2077916"/>
              <a:gd name="connsiteX1735" fmla="*/ 77254 w 407778"/>
              <a:gd name="connsiteY1735" fmla="*/ 764216 h 2077916"/>
              <a:gd name="connsiteX1736" fmla="*/ 91637 w 407778"/>
              <a:gd name="connsiteY1736" fmla="*/ 919053 h 2077916"/>
              <a:gd name="connsiteX1737" fmla="*/ 91869 w 407778"/>
              <a:gd name="connsiteY1737" fmla="*/ 922143 h 2077916"/>
              <a:gd name="connsiteX1738" fmla="*/ 90967 w 407778"/>
              <a:gd name="connsiteY1738" fmla="*/ 949362 h 2077916"/>
              <a:gd name="connsiteX1739" fmla="*/ 89192 w 407778"/>
              <a:gd name="connsiteY1739" fmla="*/ 946018 h 2077916"/>
              <a:gd name="connsiteX1740" fmla="*/ 88655 w 407778"/>
              <a:gd name="connsiteY1740" fmla="*/ 940662 h 2077916"/>
              <a:gd name="connsiteX1741" fmla="*/ 77981 w 407778"/>
              <a:gd name="connsiteY1741" fmla="*/ 773316 h 2077916"/>
              <a:gd name="connsiteX1742" fmla="*/ 32206 w 407778"/>
              <a:gd name="connsiteY1742" fmla="*/ 744890 h 2077916"/>
              <a:gd name="connsiteX1743" fmla="*/ 33123 w 407778"/>
              <a:gd name="connsiteY1743" fmla="*/ 752326 h 2077916"/>
              <a:gd name="connsiteX1744" fmla="*/ 49425 w 407778"/>
              <a:gd name="connsiteY1744" fmla="*/ 849976 h 2077916"/>
              <a:gd name="connsiteX1745" fmla="*/ 51151 w 407778"/>
              <a:gd name="connsiteY1745" fmla="*/ 867325 h 2077916"/>
              <a:gd name="connsiteX1746" fmla="*/ 41543 w 407778"/>
              <a:gd name="connsiteY1746" fmla="*/ 845101 h 2077916"/>
              <a:gd name="connsiteX1747" fmla="*/ 32077 w 407778"/>
              <a:gd name="connsiteY1747" fmla="*/ 766735 h 2077916"/>
              <a:gd name="connsiteX1748" fmla="*/ 381852 w 407778"/>
              <a:gd name="connsiteY1748" fmla="*/ 516971 h 2077916"/>
              <a:gd name="connsiteX1749" fmla="*/ 400541 w 407778"/>
              <a:gd name="connsiteY1749" fmla="*/ 546936 h 2077916"/>
              <a:gd name="connsiteX1750" fmla="*/ 390344 w 407778"/>
              <a:gd name="connsiteY1750" fmla="*/ 590004 h 2077916"/>
              <a:gd name="connsiteX1751" fmla="*/ 388700 w 407778"/>
              <a:gd name="connsiteY1751" fmla="*/ 578155 h 2077916"/>
              <a:gd name="connsiteX1752" fmla="*/ 383518 w 407778"/>
              <a:gd name="connsiteY1752" fmla="*/ 532047 h 2077916"/>
              <a:gd name="connsiteX1753" fmla="*/ 381352 w 407778"/>
              <a:gd name="connsiteY1753" fmla="*/ 512442 h 2077916"/>
              <a:gd name="connsiteX1754" fmla="*/ 381852 w 407778"/>
              <a:gd name="connsiteY1754" fmla="*/ 516971 h 2077916"/>
              <a:gd name="connsiteX1755" fmla="*/ 381326 w 407778"/>
              <a:gd name="connsiteY1755" fmla="*/ 516127 h 2077916"/>
              <a:gd name="connsiteX1756" fmla="*/ 195006 w 407778"/>
              <a:gd name="connsiteY1756" fmla="*/ 629514 h 2077916"/>
              <a:gd name="connsiteX1757" fmla="*/ 206265 w 407778"/>
              <a:gd name="connsiteY1757" fmla="*/ 719775 h 2077916"/>
              <a:gd name="connsiteX1758" fmla="*/ 207271 w 407778"/>
              <a:gd name="connsiteY1758" fmla="*/ 729558 h 2077916"/>
              <a:gd name="connsiteX1759" fmla="*/ 208991 w 407778"/>
              <a:gd name="connsiteY1759" fmla="*/ 760572 h 2077916"/>
              <a:gd name="connsiteX1760" fmla="*/ 213913 w 407778"/>
              <a:gd name="connsiteY1760" fmla="*/ 794155 h 2077916"/>
              <a:gd name="connsiteX1761" fmla="*/ 215420 w 407778"/>
              <a:gd name="connsiteY1761" fmla="*/ 808802 h 2077916"/>
              <a:gd name="connsiteX1762" fmla="*/ 207939 w 407778"/>
              <a:gd name="connsiteY1762" fmla="*/ 825755 h 2077916"/>
              <a:gd name="connsiteX1763" fmla="*/ 197187 w 407778"/>
              <a:gd name="connsiteY1763" fmla="*/ 781998 h 2077916"/>
              <a:gd name="connsiteX1764" fmla="*/ 194714 w 407778"/>
              <a:gd name="connsiteY1764" fmla="*/ 757151 h 2077916"/>
              <a:gd name="connsiteX1765" fmla="*/ 188035 w 407778"/>
              <a:gd name="connsiteY1765" fmla="*/ 699288 h 2077916"/>
              <a:gd name="connsiteX1766" fmla="*/ 191215 w 407778"/>
              <a:gd name="connsiteY1766" fmla="*/ 673800 h 2077916"/>
              <a:gd name="connsiteX1767" fmla="*/ 152772 w 407778"/>
              <a:gd name="connsiteY1767" fmla="*/ 647531 h 2077916"/>
              <a:gd name="connsiteX1768" fmla="*/ 159460 w 407778"/>
              <a:gd name="connsiteY1768" fmla="*/ 667586 h 2077916"/>
              <a:gd name="connsiteX1769" fmla="*/ 162621 w 407778"/>
              <a:gd name="connsiteY1769" fmla="*/ 682509 h 2077916"/>
              <a:gd name="connsiteX1770" fmla="*/ 165521 w 407778"/>
              <a:gd name="connsiteY1770" fmla="*/ 697675 h 2077916"/>
              <a:gd name="connsiteX1771" fmla="*/ 166894 w 407778"/>
              <a:gd name="connsiteY1771" fmla="*/ 708995 h 2077916"/>
              <a:gd name="connsiteX1772" fmla="*/ 298380 w 407778"/>
              <a:gd name="connsiteY1772" fmla="*/ 553457 h 2077916"/>
              <a:gd name="connsiteX1773" fmla="*/ 301751 w 407778"/>
              <a:gd name="connsiteY1773" fmla="*/ 561353 h 2077916"/>
              <a:gd name="connsiteX1774" fmla="*/ 325811 w 407778"/>
              <a:gd name="connsiteY1774" fmla="*/ 614215 h 2077916"/>
              <a:gd name="connsiteX1775" fmla="*/ 325988 w 407778"/>
              <a:gd name="connsiteY1775" fmla="*/ 614652 h 2077916"/>
              <a:gd name="connsiteX1776" fmla="*/ 318389 w 407778"/>
              <a:gd name="connsiteY1776" fmla="*/ 634955 h 2077916"/>
              <a:gd name="connsiteX1777" fmla="*/ 312098 w 407778"/>
              <a:gd name="connsiteY1777" fmla="*/ 650236 h 2077916"/>
              <a:gd name="connsiteX1778" fmla="*/ 304083 w 407778"/>
              <a:gd name="connsiteY1778" fmla="*/ 609083 h 2077916"/>
              <a:gd name="connsiteX1779" fmla="*/ 300392 w 407778"/>
              <a:gd name="connsiteY1779" fmla="*/ 591849 h 2077916"/>
              <a:gd name="connsiteX1780" fmla="*/ 193831 w 407778"/>
              <a:gd name="connsiteY1780" fmla="*/ 620092 h 2077916"/>
              <a:gd name="connsiteX1781" fmla="*/ 195282 w 407778"/>
              <a:gd name="connsiteY1781" fmla="*/ 626291 h 2077916"/>
              <a:gd name="connsiteX1782" fmla="*/ 195006 w 407778"/>
              <a:gd name="connsiteY1782" fmla="*/ 629514 h 2077916"/>
              <a:gd name="connsiteX1783" fmla="*/ 368365 w 407778"/>
              <a:gd name="connsiteY1783" fmla="*/ 495347 h 2077916"/>
              <a:gd name="connsiteX1784" fmla="*/ 381326 w 407778"/>
              <a:gd name="connsiteY1784" fmla="*/ 516127 h 2077916"/>
              <a:gd name="connsiteX1785" fmla="*/ 380884 w 407778"/>
              <a:gd name="connsiteY1785" fmla="*/ 578859 h 2077916"/>
              <a:gd name="connsiteX1786" fmla="*/ 376051 w 407778"/>
              <a:gd name="connsiteY1786" fmla="*/ 602364 h 2077916"/>
              <a:gd name="connsiteX1787" fmla="*/ 375955 w 407778"/>
              <a:gd name="connsiteY1787" fmla="*/ 601466 h 2077916"/>
              <a:gd name="connsiteX1788" fmla="*/ 362881 w 407778"/>
              <a:gd name="connsiteY1788" fmla="*/ 535600 h 2077916"/>
              <a:gd name="connsiteX1789" fmla="*/ 359317 w 407778"/>
              <a:gd name="connsiteY1789" fmla="*/ 521836 h 2077916"/>
              <a:gd name="connsiteX1790" fmla="*/ 217713 w 407778"/>
              <a:gd name="connsiteY1790" fmla="*/ 588525 h 2077916"/>
              <a:gd name="connsiteX1791" fmla="*/ 245237 w 407778"/>
              <a:gd name="connsiteY1791" fmla="*/ 613947 h 2077916"/>
              <a:gd name="connsiteX1792" fmla="*/ 250946 w 407778"/>
              <a:gd name="connsiteY1792" fmla="*/ 662689 h 2077916"/>
              <a:gd name="connsiteX1793" fmla="*/ 253662 w 407778"/>
              <a:gd name="connsiteY1793" fmla="*/ 690435 h 2077916"/>
              <a:gd name="connsiteX1794" fmla="*/ 252816 w 407778"/>
              <a:gd name="connsiteY1794" fmla="*/ 696796 h 2077916"/>
              <a:gd name="connsiteX1795" fmla="*/ 243163 w 407778"/>
              <a:gd name="connsiteY1795" fmla="*/ 747715 h 2077916"/>
              <a:gd name="connsiteX1796" fmla="*/ 218514 w 407778"/>
              <a:gd name="connsiteY1796" fmla="*/ 639690 h 2077916"/>
              <a:gd name="connsiteX1797" fmla="*/ 218438 w 407778"/>
              <a:gd name="connsiteY1797" fmla="*/ 633856 h 2077916"/>
              <a:gd name="connsiteX1798" fmla="*/ 191521 w 407778"/>
              <a:gd name="connsiteY1798" fmla="*/ 603855 h 2077916"/>
              <a:gd name="connsiteX1799" fmla="*/ 192757 w 407778"/>
              <a:gd name="connsiteY1799" fmla="*/ 611478 h 2077916"/>
              <a:gd name="connsiteX1800" fmla="*/ 193831 w 407778"/>
              <a:gd name="connsiteY1800" fmla="*/ 620092 h 2077916"/>
              <a:gd name="connsiteX1801" fmla="*/ 193192 w 407778"/>
              <a:gd name="connsiteY1801" fmla="*/ 617362 h 2077916"/>
              <a:gd name="connsiteX1802" fmla="*/ 191185 w 407778"/>
              <a:gd name="connsiteY1802" fmla="*/ 609482 h 2077916"/>
              <a:gd name="connsiteX1803" fmla="*/ 145758 w 407778"/>
              <a:gd name="connsiteY1803" fmla="*/ 631600 h 2077916"/>
              <a:gd name="connsiteX1804" fmla="*/ 152486 w 407778"/>
              <a:gd name="connsiteY1804" fmla="*/ 646882 h 2077916"/>
              <a:gd name="connsiteX1805" fmla="*/ 156682 w 407778"/>
              <a:gd name="connsiteY1805" fmla="*/ 683906 h 2077916"/>
              <a:gd name="connsiteX1806" fmla="*/ 165448 w 407778"/>
              <a:gd name="connsiteY1806" fmla="*/ 737118 h 2077916"/>
              <a:gd name="connsiteX1807" fmla="*/ 174455 w 407778"/>
              <a:gd name="connsiteY1807" fmla="*/ 778398 h 2077916"/>
              <a:gd name="connsiteX1808" fmla="*/ 164453 w 407778"/>
              <a:gd name="connsiteY1808" fmla="*/ 858641 h 2077916"/>
              <a:gd name="connsiteX1809" fmla="*/ 157927 w 407778"/>
              <a:gd name="connsiteY1809" fmla="*/ 895025 h 2077916"/>
              <a:gd name="connsiteX1810" fmla="*/ 151892 w 407778"/>
              <a:gd name="connsiteY1810" fmla="*/ 838532 h 2077916"/>
              <a:gd name="connsiteX1811" fmla="*/ 141998 w 407778"/>
              <a:gd name="connsiteY1811" fmla="*/ 748020 h 2077916"/>
              <a:gd name="connsiteX1812" fmla="*/ 144700 w 407778"/>
              <a:gd name="connsiteY1812" fmla="*/ 651958 h 2077916"/>
              <a:gd name="connsiteX1813" fmla="*/ 0 w 407778"/>
              <a:gd name="connsiteY1813" fmla="*/ 724280 h 2077916"/>
              <a:gd name="connsiteX1814" fmla="*/ 1107 w 407778"/>
              <a:gd name="connsiteY1814" fmla="*/ 728558 h 2077916"/>
              <a:gd name="connsiteX1815" fmla="*/ 4553 w 407778"/>
              <a:gd name="connsiteY1815" fmla="*/ 739118 h 2077916"/>
              <a:gd name="connsiteX1816" fmla="*/ 6649 w 407778"/>
              <a:gd name="connsiteY1816" fmla="*/ 756522 h 2077916"/>
              <a:gd name="connsiteX1817" fmla="*/ 7331 w 407778"/>
              <a:gd name="connsiteY1817" fmla="*/ 812554 h 2077916"/>
              <a:gd name="connsiteX1818" fmla="*/ 0 w 407778"/>
              <a:gd name="connsiteY1818" fmla="*/ 792464 h 2077916"/>
              <a:gd name="connsiteX1819" fmla="*/ 197802 w 407778"/>
              <a:gd name="connsiteY1819" fmla="*/ 596858 h 2077916"/>
              <a:gd name="connsiteX1820" fmla="*/ 204960 w 407778"/>
              <a:gd name="connsiteY1820" fmla="*/ 641557 h 2077916"/>
              <a:gd name="connsiteX1821" fmla="*/ 204832 w 407778"/>
              <a:gd name="connsiteY1821" fmla="*/ 667090 h 2077916"/>
              <a:gd name="connsiteX1822" fmla="*/ 195282 w 407778"/>
              <a:gd name="connsiteY1822" fmla="*/ 626291 h 2077916"/>
              <a:gd name="connsiteX1823" fmla="*/ 152936 w 407778"/>
              <a:gd name="connsiteY1823" fmla="*/ 622213 h 2077916"/>
              <a:gd name="connsiteX1824" fmla="*/ 180901 w 407778"/>
              <a:gd name="connsiteY1824" fmla="*/ 721112 h 2077916"/>
              <a:gd name="connsiteX1825" fmla="*/ 179671 w 407778"/>
              <a:gd name="connsiteY1825" fmla="*/ 732665 h 2077916"/>
              <a:gd name="connsiteX1826" fmla="*/ 173169 w 407778"/>
              <a:gd name="connsiteY1826" fmla="*/ 708693 h 2077916"/>
              <a:gd name="connsiteX1827" fmla="*/ 159460 w 407778"/>
              <a:gd name="connsiteY1827" fmla="*/ 667586 h 2077916"/>
              <a:gd name="connsiteX1828" fmla="*/ 155923 w 407778"/>
              <a:gd name="connsiteY1828" fmla="*/ 650882 h 2077916"/>
              <a:gd name="connsiteX1829" fmla="*/ 152841 w 407778"/>
              <a:gd name="connsiteY1829" fmla="*/ 636982 h 2077916"/>
              <a:gd name="connsiteX1830" fmla="*/ 149823 w 407778"/>
              <a:gd name="connsiteY1830" fmla="*/ 623370 h 2077916"/>
              <a:gd name="connsiteX1831" fmla="*/ 152841 w 407778"/>
              <a:gd name="connsiteY1831" fmla="*/ 636982 h 2077916"/>
              <a:gd name="connsiteX1832" fmla="*/ 152772 w 407778"/>
              <a:gd name="connsiteY1832" fmla="*/ 647531 h 2077916"/>
              <a:gd name="connsiteX1833" fmla="*/ 152486 w 407778"/>
              <a:gd name="connsiteY1833" fmla="*/ 646882 h 2077916"/>
              <a:gd name="connsiteX1834" fmla="*/ 205261 w 407778"/>
              <a:gd name="connsiteY1834" fmla="*/ 581609 h 2077916"/>
              <a:gd name="connsiteX1835" fmla="*/ 218514 w 407778"/>
              <a:gd name="connsiteY1835" fmla="*/ 639690 h 2077916"/>
              <a:gd name="connsiteX1836" fmla="*/ 219574 w 407778"/>
              <a:gd name="connsiteY1836" fmla="*/ 721302 h 2077916"/>
              <a:gd name="connsiteX1837" fmla="*/ 219729 w 407778"/>
              <a:gd name="connsiteY1837" fmla="*/ 734135 h 2077916"/>
              <a:gd name="connsiteX1838" fmla="*/ 217204 w 407778"/>
              <a:gd name="connsiteY1838" fmla="*/ 722212 h 2077916"/>
              <a:gd name="connsiteX1839" fmla="*/ 214266 w 407778"/>
              <a:gd name="connsiteY1839" fmla="*/ 699662 h 2077916"/>
              <a:gd name="connsiteX1840" fmla="*/ 204960 w 407778"/>
              <a:gd name="connsiteY1840" fmla="*/ 641557 h 2077916"/>
              <a:gd name="connsiteX1841" fmla="*/ 401672 w 407778"/>
              <a:gd name="connsiteY1841" fmla="*/ 452235 h 2077916"/>
              <a:gd name="connsiteX1842" fmla="*/ 404366 w 407778"/>
              <a:gd name="connsiteY1842" fmla="*/ 467590 h 2077916"/>
              <a:gd name="connsiteX1843" fmla="*/ 407778 w 407778"/>
              <a:gd name="connsiteY1843" fmla="*/ 512683 h 2077916"/>
              <a:gd name="connsiteX1844" fmla="*/ 407778 w 407778"/>
              <a:gd name="connsiteY1844" fmla="*/ 516372 h 2077916"/>
              <a:gd name="connsiteX1845" fmla="*/ 401867 w 407778"/>
              <a:gd name="connsiteY1845" fmla="*/ 541338 h 2077916"/>
              <a:gd name="connsiteX1846" fmla="*/ 186317 w 407778"/>
              <a:gd name="connsiteY1846" fmla="*/ 590367 h 2077916"/>
              <a:gd name="connsiteX1847" fmla="*/ 191185 w 407778"/>
              <a:gd name="connsiteY1847" fmla="*/ 609482 h 2077916"/>
              <a:gd name="connsiteX1848" fmla="*/ 189148 w 407778"/>
              <a:gd name="connsiteY1848" fmla="*/ 643621 h 2077916"/>
              <a:gd name="connsiteX1849" fmla="*/ 185531 w 407778"/>
              <a:gd name="connsiteY1849" fmla="*/ 677603 h 2077916"/>
              <a:gd name="connsiteX1850" fmla="*/ 184218 w 407778"/>
              <a:gd name="connsiteY1850" fmla="*/ 666229 h 2077916"/>
              <a:gd name="connsiteX1851" fmla="*/ 203936 w 407778"/>
              <a:gd name="connsiteY1851" fmla="*/ 575800 h 2077916"/>
              <a:gd name="connsiteX1852" fmla="*/ 205344 w 407778"/>
              <a:gd name="connsiteY1852" fmla="*/ 577100 h 2077916"/>
              <a:gd name="connsiteX1853" fmla="*/ 205273 w 407778"/>
              <a:gd name="connsiteY1853" fmla="*/ 579268 h 2077916"/>
              <a:gd name="connsiteX1854" fmla="*/ 205261 w 407778"/>
              <a:gd name="connsiteY1854" fmla="*/ 581609 h 2077916"/>
              <a:gd name="connsiteX1855" fmla="*/ 380148 w 407778"/>
              <a:gd name="connsiteY1855" fmla="*/ 460846 h 2077916"/>
              <a:gd name="connsiteX1856" fmla="*/ 381426 w 407778"/>
              <a:gd name="connsiteY1856" fmla="*/ 501797 h 2077916"/>
              <a:gd name="connsiteX1857" fmla="*/ 381352 w 407778"/>
              <a:gd name="connsiteY1857" fmla="*/ 512442 h 2077916"/>
              <a:gd name="connsiteX1858" fmla="*/ 379186 w 407778"/>
              <a:gd name="connsiteY1858" fmla="*/ 492845 h 2077916"/>
              <a:gd name="connsiteX1859" fmla="*/ 376186 w 407778"/>
              <a:gd name="connsiteY1859" fmla="*/ 472448 h 2077916"/>
              <a:gd name="connsiteX1860" fmla="*/ 147283 w 407778"/>
              <a:gd name="connsiteY1860" fmla="*/ 602221 h 2077916"/>
              <a:gd name="connsiteX1861" fmla="*/ 147521 w 407778"/>
              <a:gd name="connsiteY1861" fmla="*/ 603063 h 2077916"/>
              <a:gd name="connsiteX1862" fmla="*/ 149823 w 407778"/>
              <a:gd name="connsiteY1862" fmla="*/ 623370 h 2077916"/>
              <a:gd name="connsiteX1863" fmla="*/ 146875 w 407778"/>
              <a:gd name="connsiteY1863" fmla="*/ 610079 h 2077916"/>
              <a:gd name="connsiteX1864" fmla="*/ 133367 w 407778"/>
              <a:gd name="connsiteY1864" fmla="*/ 605540 h 2077916"/>
              <a:gd name="connsiteX1865" fmla="*/ 140774 w 407778"/>
              <a:gd name="connsiteY1865" fmla="*/ 621116 h 2077916"/>
              <a:gd name="connsiteX1866" fmla="*/ 138429 w 407778"/>
              <a:gd name="connsiteY1866" fmla="*/ 715430 h 2077916"/>
              <a:gd name="connsiteX1867" fmla="*/ 133743 w 407778"/>
              <a:gd name="connsiteY1867" fmla="*/ 673120 h 2077916"/>
              <a:gd name="connsiteX1868" fmla="*/ 130241 w 407778"/>
              <a:gd name="connsiteY1868" fmla="*/ 641719 h 2077916"/>
              <a:gd name="connsiteX1869" fmla="*/ 141616 w 407778"/>
              <a:gd name="connsiteY1869" fmla="*/ 587261 h 2077916"/>
              <a:gd name="connsiteX1870" fmla="*/ 146374 w 407778"/>
              <a:gd name="connsiteY1870" fmla="*/ 607818 h 2077916"/>
              <a:gd name="connsiteX1871" fmla="*/ 146875 w 407778"/>
              <a:gd name="connsiteY1871" fmla="*/ 610079 h 2077916"/>
              <a:gd name="connsiteX1872" fmla="*/ 145758 w 407778"/>
              <a:gd name="connsiteY1872" fmla="*/ 631600 h 2077916"/>
              <a:gd name="connsiteX1873" fmla="*/ 145733 w 407778"/>
              <a:gd name="connsiteY1873" fmla="*/ 631544 h 2077916"/>
              <a:gd name="connsiteX1874" fmla="*/ 140774 w 407778"/>
              <a:gd name="connsiteY1874" fmla="*/ 621116 h 2077916"/>
              <a:gd name="connsiteX1875" fmla="*/ 189974 w 407778"/>
              <a:gd name="connsiteY1875" fmla="*/ 544289 h 2077916"/>
              <a:gd name="connsiteX1876" fmla="*/ 193377 w 407778"/>
              <a:gd name="connsiteY1876" fmla="*/ 569226 h 2077916"/>
              <a:gd name="connsiteX1877" fmla="*/ 193530 w 407778"/>
              <a:gd name="connsiteY1877" fmla="*/ 570187 h 2077916"/>
              <a:gd name="connsiteX1878" fmla="*/ 191521 w 407778"/>
              <a:gd name="connsiteY1878" fmla="*/ 603855 h 2077916"/>
              <a:gd name="connsiteX1879" fmla="*/ 186757 w 407778"/>
              <a:gd name="connsiteY1879" fmla="*/ 574468 h 2077916"/>
              <a:gd name="connsiteX1880" fmla="*/ 186767 w 407778"/>
              <a:gd name="connsiteY1880" fmla="*/ 574099 h 2077916"/>
              <a:gd name="connsiteX1881" fmla="*/ 396167 w 407778"/>
              <a:gd name="connsiteY1881" fmla="*/ 408333 h 2077916"/>
              <a:gd name="connsiteX1882" fmla="*/ 401627 w 407778"/>
              <a:gd name="connsiteY1882" fmla="*/ 432026 h 2077916"/>
              <a:gd name="connsiteX1883" fmla="*/ 401672 w 407778"/>
              <a:gd name="connsiteY1883" fmla="*/ 452235 h 2077916"/>
              <a:gd name="connsiteX1884" fmla="*/ 394820 w 407778"/>
              <a:gd name="connsiteY1884" fmla="*/ 413188 h 2077916"/>
              <a:gd name="connsiteX1885" fmla="*/ 325351 w 407778"/>
              <a:gd name="connsiteY1885" fmla="*/ 453699 h 2077916"/>
              <a:gd name="connsiteX1886" fmla="*/ 340400 w 407778"/>
              <a:gd name="connsiteY1886" fmla="*/ 561633 h 2077916"/>
              <a:gd name="connsiteX1887" fmla="*/ 341119 w 407778"/>
              <a:gd name="connsiteY1887" fmla="*/ 573372 h 2077916"/>
              <a:gd name="connsiteX1888" fmla="*/ 335647 w 407778"/>
              <a:gd name="connsiteY1888" fmla="*/ 588842 h 2077916"/>
              <a:gd name="connsiteX1889" fmla="*/ 333628 w 407778"/>
              <a:gd name="connsiteY1889" fmla="*/ 594237 h 2077916"/>
              <a:gd name="connsiteX1890" fmla="*/ 326831 w 407778"/>
              <a:gd name="connsiteY1890" fmla="*/ 555232 h 2077916"/>
              <a:gd name="connsiteX1891" fmla="*/ 308028 w 407778"/>
              <a:gd name="connsiteY1891" fmla="*/ 499169 h 2077916"/>
              <a:gd name="connsiteX1892" fmla="*/ 314082 w 407778"/>
              <a:gd name="connsiteY1892" fmla="*/ 505088 h 2077916"/>
              <a:gd name="connsiteX1893" fmla="*/ 323366 w 407778"/>
              <a:gd name="connsiteY1893" fmla="*/ 463115 h 2077916"/>
              <a:gd name="connsiteX1894" fmla="*/ 336283 w 407778"/>
              <a:gd name="connsiteY1894" fmla="*/ 443910 h 2077916"/>
              <a:gd name="connsiteX1895" fmla="*/ 341174 w 407778"/>
              <a:gd name="connsiteY1895" fmla="*/ 451753 h 2077916"/>
              <a:gd name="connsiteX1896" fmla="*/ 359317 w 407778"/>
              <a:gd name="connsiteY1896" fmla="*/ 521836 h 2077916"/>
              <a:gd name="connsiteX1897" fmla="*/ 358460 w 407778"/>
              <a:gd name="connsiteY1897" fmla="*/ 524348 h 2077916"/>
              <a:gd name="connsiteX1898" fmla="*/ 341777 w 407778"/>
              <a:gd name="connsiteY1898" fmla="*/ 571511 h 2077916"/>
              <a:gd name="connsiteX1899" fmla="*/ 340400 w 407778"/>
              <a:gd name="connsiteY1899" fmla="*/ 561633 h 2077916"/>
              <a:gd name="connsiteX1900" fmla="*/ 335237 w 407778"/>
              <a:gd name="connsiteY1900" fmla="*/ 477353 h 2077916"/>
              <a:gd name="connsiteX1901" fmla="*/ 241064 w 407778"/>
              <a:gd name="connsiteY1901" fmla="*/ 504435 h 2077916"/>
              <a:gd name="connsiteX1902" fmla="*/ 257765 w 407778"/>
              <a:gd name="connsiteY1902" fmla="*/ 598571 h 2077916"/>
              <a:gd name="connsiteX1903" fmla="*/ 261099 w 407778"/>
              <a:gd name="connsiteY1903" fmla="*/ 628597 h 2077916"/>
              <a:gd name="connsiteX1904" fmla="*/ 255104 w 407778"/>
              <a:gd name="connsiteY1904" fmla="*/ 623060 h 2077916"/>
              <a:gd name="connsiteX1905" fmla="*/ 254095 w 407778"/>
              <a:gd name="connsiteY1905" fmla="*/ 599464 h 2077916"/>
              <a:gd name="connsiteX1906" fmla="*/ 249218 w 407778"/>
              <a:gd name="connsiteY1906" fmla="*/ 571826 h 2077916"/>
              <a:gd name="connsiteX1907" fmla="*/ 248487 w 407778"/>
              <a:gd name="connsiteY1907" fmla="*/ 564652 h 2077916"/>
              <a:gd name="connsiteX1908" fmla="*/ 244009 w 407778"/>
              <a:gd name="connsiteY1908" fmla="*/ 526998 h 2077916"/>
              <a:gd name="connsiteX1909" fmla="*/ 269558 w 407778"/>
              <a:gd name="connsiteY1909" fmla="*/ 482755 h 2077916"/>
              <a:gd name="connsiteX1910" fmla="*/ 282453 w 407778"/>
              <a:gd name="connsiteY1910" fmla="*/ 516157 h 2077916"/>
              <a:gd name="connsiteX1911" fmla="*/ 285214 w 407778"/>
              <a:gd name="connsiteY1911" fmla="*/ 522622 h 2077916"/>
              <a:gd name="connsiteX1912" fmla="*/ 290872 w 407778"/>
              <a:gd name="connsiteY1912" fmla="*/ 547403 h 2077916"/>
              <a:gd name="connsiteX1913" fmla="*/ 300392 w 407778"/>
              <a:gd name="connsiteY1913" fmla="*/ 591849 h 2077916"/>
              <a:gd name="connsiteX1914" fmla="*/ 301309 w 407778"/>
              <a:gd name="connsiteY1914" fmla="*/ 609354 h 2077916"/>
              <a:gd name="connsiteX1915" fmla="*/ 305149 w 407778"/>
              <a:gd name="connsiteY1915" fmla="*/ 666918 h 2077916"/>
              <a:gd name="connsiteX1916" fmla="*/ 304354 w 407778"/>
              <a:gd name="connsiteY1916" fmla="*/ 668548 h 2077916"/>
              <a:gd name="connsiteX1917" fmla="*/ 269063 w 407778"/>
              <a:gd name="connsiteY1917" fmla="*/ 635952 h 2077916"/>
              <a:gd name="connsiteX1918" fmla="*/ 266828 w 407778"/>
              <a:gd name="connsiteY1918" fmla="*/ 613195 h 2077916"/>
              <a:gd name="connsiteX1919" fmla="*/ 137029 w 407778"/>
              <a:gd name="connsiteY1919" fmla="*/ 567446 h 2077916"/>
              <a:gd name="connsiteX1920" fmla="*/ 141265 w 407778"/>
              <a:gd name="connsiteY1920" fmla="*/ 580935 h 2077916"/>
              <a:gd name="connsiteX1921" fmla="*/ 141732 w 407778"/>
              <a:gd name="connsiteY1921" fmla="*/ 582588 h 2077916"/>
              <a:gd name="connsiteX1922" fmla="*/ 141616 w 407778"/>
              <a:gd name="connsiteY1922" fmla="*/ 587261 h 2077916"/>
              <a:gd name="connsiteX1923" fmla="*/ 136759 w 407778"/>
              <a:gd name="connsiteY1923" fmla="*/ 566278 h 2077916"/>
              <a:gd name="connsiteX1924" fmla="*/ 137029 w 407778"/>
              <a:gd name="connsiteY1924" fmla="*/ 567446 h 2077916"/>
              <a:gd name="connsiteX1925" fmla="*/ 136738 w 407778"/>
              <a:gd name="connsiteY1925" fmla="*/ 566519 h 2077916"/>
              <a:gd name="connsiteX1926" fmla="*/ 61488 w 407778"/>
              <a:gd name="connsiteY1926" fmla="*/ 611245 h 2077916"/>
              <a:gd name="connsiteX1927" fmla="*/ 68280 w 407778"/>
              <a:gd name="connsiteY1927" fmla="*/ 634320 h 2077916"/>
              <a:gd name="connsiteX1928" fmla="*/ 91500 w 407778"/>
              <a:gd name="connsiteY1928" fmla="*/ 722257 h 2077916"/>
              <a:gd name="connsiteX1929" fmla="*/ 92263 w 407778"/>
              <a:gd name="connsiteY1929" fmla="*/ 732680 h 2077916"/>
              <a:gd name="connsiteX1930" fmla="*/ 94879 w 407778"/>
              <a:gd name="connsiteY1930" fmla="*/ 831253 h 2077916"/>
              <a:gd name="connsiteX1931" fmla="*/ 94685 w 407778"/>
              <a:gd name="connsiteY1931" fmla="*/ 837088 h 2077916"/>
              <a:gd name="connsiteX1932" fmla="*/ 83410 w 407778"/>
              <a:gd name="connsiteY1932" fmla="*/ 772384 h 2077916"/>
              <a:gd name="connsiteX1933" fmla="*/ 74219 w 407778"/>
              <a:gd name="connsiteY1933" fmla="*/ 736575 h 2077916"/>
              <a:gd name="connsiteX1934" fmla="*/ 69705 w 407778"/>
              <a:gd name="connsiteY1934" fmla="*/ 695452 h 2077916"/>
              <a:gd name="connsiteX1935" fmla="*/ 64601 w 407778"/>
              <a:gd name="connsiteY1935" fmla="*/ 648577 h 2077916"/>
              <a:gd name="connsiteX1936" fmla="*/ 62327 w 407778"/>
              <a:gd name="connsiteY1936" fmla="*/ 627510 h 2077916"/>
              <a:gd name="connsiteX1937" fmla="*/ 142356 w 407778"/>
              <a:gd name="connsiteY1937" fmla="*/ 557478 h 2077916"/>
              <a:gd name="connsiteX1938" fmla="*/ 147328 w 407778"/>
              <a:gd name="connsiteY1938" fmla="*/ 601358 h 2077916"/>
              <a:gd name="connsiteX1939" fmla="*/ 147283 w 407778"/>
              <a:gd name="connsiteY1939" fmla="*/ 602221 h 2077916"/>
              <a:gd name="connsiteX1940" fmla="*/ 141732 w 407778"/>
              <a:gd name="connsiteY1940" fmla="*/ 582588 h 2077916"/>
              <a:gd name="connsiteX1941" fmla="*/ 85152 w 407778"/>
              <a:gd name="connsiteY1941" fmla="*/ 588762 h 2077916"/>
              <a:gd name="connsiteX1942" fmla="*/ 89868 w 407778"/>
              <a:gd name="connsiteY1942" fmla="*/ 642409 h 2077916"/>
              <a:gd name="connsiteX1943" fmla="*/ 92041 w 407778"/>
              <a:gd name="connsiteY1943" fmla="*/ 724304 h 2077916"/>
              <a:gd name="connsiteX1944" fmla="*/ 91500 w 407778"/>
              <a:gd name="connsiteY1944" fmla="*/ 722257 h 2077916"/>
              <a:gd name="connsiteX1945" fmla="*/ 84950 w 407778"/>
              <a:gd name="connsiteY1945" fmla="*/ 632743 h 2077916"/>
              <a:gd name="connsiteX1946" fmla="*/ 293221 w 407778"/>
              <a:gd name="connsiteY1946" fmla="*/ 455022 h 2077916"/>
              <a:gd name="connsiteX1947" fmla="*/ 308028 w 407778"/>
              <a:gd name="connsiteY1947" fmla="*/ 499169 h 2077916"/>
              <a:gd name="connsiteX1948" fmla="*/ 294860 w 407778"/>
              <a:gd name="connsiteY1948" fmla="*/ 486297 h 2077916"/>
              <a:gd name="connsiteX1949" fmla="*/ 269325 w 407778"/>
              <a:gd name="connsiteY1949" fmla="*/ 458913 h 2077916"/>
              <a:gd name="connsiteX1950" fmla="*/ 278159 w 407778"/>
              <a:gd name="connsiteY1950" fmla="*/ 469972 h 2077916"/>
              <a:gd name="connsiteX1951" fmla="*/ 294860 w 407778"/>
              <a:gd name="connsiteY1951" fmla="*/ 486297 h 2077916"/>
              <a:gd name="connsiteX1952" fmla="*/ 298380 w 407778"/>
              <a:gd name="connsiteY1952" fmla="*/ 553457 h 2077916"/>
              <a:gd name="connsiteX1953" fmla="*/ 285214 w 407778"/>
              <a:gd name="connsiteY1953" fmla="*/ 522622 h 2077916"/>
              <a:gd name="connsiteX1954" fmla="*/ 273797 w 407778"/>
              <a:gd name="connsiteY1954" fmla="*/ 472622 h 2077916"/>
              <a:gd name="connsiteX1955" fmla="*/ 269345 w 407778"/>
              <a:gd name="connsiteY1955" fmla="*/ 459904 h 2077916"/>
              <a:gd name="connsiteX1956" fmla="*/ 331195 w 407778"/>
              <a:gd name="connsiteY1956" fmla="*/ 416736 h 2077916"/>
              <a:gd name="connsiteX1957" fmla="*/ 336552 w 407778"/>
              <a:gd name="connsiteY1957" fmla="*/ 435316 h 2077916"/>
              <a:gd name="connsiteX1958" fmla="*/ 336283 w 407778"/>
              <a:gd name="connsiteY1958" fmla="*/ 443910 h 2077916"/>
              <a:gd name="connsiteX1959" fmla="*/ 329581 w 407778"/>
              <a:gd name="connsiteY1959" fmla="*/ 433164 h 2077916"/>
              <a:gd name="connsiteX1960" fmla="*/ 321228 w 407778"/>
              <a:gd name="connsiteY1960" fmla="*/ 419772 h 2077916"/>
              <a:gd name="connsiteX1961" fmla="*/ 329581 w 407778"/>
              <a:gd name="connsiteY1961" fmla="*/ 433164 h 2077916"/>
              <a:gd name="connsiteX1962" fmla="*/ 329493 w 407778"/>
              <a:gd name="connsiteY1962" fmla="*/ 434058 h 2077916"/>
              <a:gd name="connsiteX1963" fmla="*/ 325351 w 407778"/>
              <a:gd name="connsiteY1963" fmla="*/ 453699 h 2077916"/>
              <a:gd name="connsiteX1964" fmla="*/ 324116 w 407778"/>
              <a:gd name="connsiteY1964" fmla="*/ 444841 h 2077916"/>
              <a:gd name="connsiteX1965" fmla="*/ 218829 w 407778"/>
              <a:gd name="connsiteY1965" fmla="*/ 479667 h 2077916"/>
              <a:gd name="connsiteX1966" fmla="*/ 224390 w 407778"/>
              <a:gd name="connsiteY1966" fmla="*/ 491225 h 2077916"/>
              <a:gd name="connsiteX1967" fmla="*/ 245241 w 407778"/>
              <a:gd name="connsiteY1967" fmla="*/ 549283 h 2077916"/>
              <a:gd name="connsiteX1968" fmla="*/ 249218 w 407778"/>
              <a:gd name="connsiteY1968" fmla="*/ 571826 h 2077916"/>
              <a:gd name="connsiteX1969" fmla="*/ 251236 w 407778"/>
              <a:gd name="connsiteY1969" fmla="*/ 591627 h 2077916"/>
              <a:gd name="connsiteX1970" fmla="*/ 252634 w 407778"/>
              <a:gd name="connsiteY1970" fmla="*/ 610055 h 2077916"/>
              <a:gd name="connsiteX1971" fmla="*/ 252777 w 407778"/>
              <a:gd name="connsiteY1971" fmla="*/ 620911 h 2077916"/>
              <a:gd name="connsiteX1972" fmla="*/ 245237 w 407778"/>
              <a:gd name="connsiteY1972" fmla="*/ 613947 h 2077916"/>
              <a:gd name="connsiteX1973" fmla="*/ 240311 w 407778"/>
              <a:gd name="connsiteY1973" fmla="*/ 571890 h 2077916"/>
              <a:gd name="connsiteX1974" fmla="*/ 385525 w 407778"/>
              <a:gd name="connsiteY1974" fmla="*/ 362158 h 2077916"/>
              <a:gd name="connsiteX1975" fmla="*/ 387994 w 407778"/>
              <a:gd name="connsiteY1975" fmla="*/ 372871 h 2077916"/>
              <a:gd name="connsiteX1976" fmla="*/ 388873 w 407778"/>
              <a:gd name="connsiteY1976" fmla="*/ 379304 h 2077916"/>
              <a:gd name="connsiteX1977" fmla="*/ 394820 w 407778"/>
              <a:gd name="connsiteY1977" fmla="*/ 413188 h 2077916"/>
              <a:gd name="connsiteX1978" fmla="*/ 387853 w 407778"/>
              <a:gd name="connsiteY1978" fmla="*/ 438286 h 2077916"/>
              <a:gd name="connsiteX1979" fmla="*/ 380148 w 407778"/>
              <a:gd name="connsiteY1979" fmla="*/ 460846 h 2077916"/>
              <a:gd name="connsiteX1980" fmla="*/ 379014 w 407778"/>
              <a:gd name="connsiteY1980" fmla="*/ 424518 h 2077916"/>
              <a:gd name="connsiteX1981" fmla="*/ 254989 w 407778"/>
              <a:gd name="connsiteY1981" fmla="*/ 440967 h 2077916"/>
              <a:gd name="connsiteX1982" fmla="*/ 268742 w 407778"/>
              <a:gd name="connsiteY1982" fmla="*/ 458183 h 2077916"/>
              <a:gd name="connsiteX1983" fmla="*/ 269345 w 407778"/>
              <a:gd name="connsiteY1983" fmla="*/ 459904 h 2077916"/>
              <a:gd name="connsiteX1984" fmla="*/ 269680 w 407778"/>
              <a:gd name="connsiteY1984" fmla="*/ 476931 h 2077916"/>
              <a:gd name="connsiteX1985" fmla="*/ 269558 w 407778"/>
              <a:gd name="connsiteY1985" fmla="*/ 482755 h 2077916"/>
              <a:gd name="connsiteX1986" fmla="*/ 255729 w 407778"/>
              <a:gd name="connsiteY1986" fmla="*/ 446931 h 2077916"/>
              <a:gd name="connsiteX1987" fmla="*/ 29109 w 407778"/>
              <a:gd name="connsiteY1987" fmla="*/ 581048 h 2077916"/>
              <a:gd name="connsiteX1988" fmla="*/ 30897 w 407778"/>
              <a:gd name="connsiteY1988" fmla="*/ 609116 h 2077916"/>
              <a:gd name="connsiteX1989" fmla="*/ 32379 w 407778"/>
              <a:gd name="connsiteY1989" fmla="*/ 715731 h 2077916"/>
              <a:gd name="connsiteX1990" fmla="*/ 32206 w 407778"/>
              <a:gd name="connsiteY1990" fmla="*/ 744890 h 2077916"/>
              <a:gd name="connsiteX1991" fmla="*/ 21038 w 407778"/>
              <a:gd name="connsiteY1991" fmla="*/ 654330 h 2077916"/>
              <a:gd name="connsiteX1992" fmla="*/ 27681 w 407778"/>
              <a:gd name="connsiteY1992" fmla="*/ 590927 h 2077916"/>
              <a:gd name="connsiteX1993" fmla="*/ 214215 w 407778"/>
              <a:gd name="connsiteY1993" fmla="*/ 459862 h 2077916"/>
              <a:gd name="connsiteX1994" fmla="*/ 218829 w 407778"/>
              <a:gd name="connsiteY1994" fmla="*/ 479667 h 2077916"/>
              <a:gd name="connsiteX1995" fmla="*/ 214839 w 407778"/>
              <a:gd name="connsiteY1995" fmla="*/ 471375 h 2077916"/>
              <a:gd name="connsiteX1996" fmla="*/ 209759 w 407778"/>
              <a:gd name="connsiteY1996" fmla="*/ 460818 h 2077916"/>
              <a:gd name="connsiteX1997" fmla="*/ 214839 w 407778"/>
              <a:gd name="connsiteY1997" fmla="*/ 471375 h 2077916"/>
              <a:gd name="connsiteX1998" fmla="*/ 214858 w 407778"/>
              <a:gd name="connsiteY1998" fmla="*/ 471727 h 2077916"/>
              <a:gd name="connsiteX1999" fmla="*/ 217332 w 407778"/>
              <a:gd name="connsiteY1999" fmla="*/ 564679 h 2077916"/>
              <a:gd name="connsiteX2000" fmla="*/ 217713 w 407778"/>
              <a:gd name="connsiteY2000" fmla="*/ 588525 h 2077916"/>
              <a:gd name="connsiteX2001" fmla="*/ 205344 w 407778"/>
              <a:gd name="connsiteY2001" fmla="*/ 577100 h 2077916"/>
              <a:gd name="connsiteX2002" fmla="*/ 207430 w 407778"/>
              <a:gd name="connsiteY2002" fmla="*/ 512841 h 2077916"/>
              <a:gd name="connsiteX2003" fmla="*/ 27842 w 407778"/>
              <a:gd name="connsiteY2003" fmla="*/ 561161 h 2077916"/>
              <a:gd name="connsiteX2004" fmla="*/ 30589 w 407778"/>
              <a:gd name="connsiteY2004" fmla="*/ 570813 h 2077916"/>
              <a:gd name="connsiteX2005" fmla="*/ 29109 w 407778"/>
              <a:gd name="connsiteY2005" fmla="*/ 581048 h 2077916"/>
              <a:gd name="connsiteX2006" fmla="*/ 210272 w 407778"/>
              <a:gd name="connsiteY2006" fmla="*/ 442935 h 2077916"/>
              <a:gd name="connsiteX2007" fmla="*/ 210514 w 407778"/>
              <a:gd name="connsiteY2007" fmla="*/ 443971 h 2077916"/>
              <a:gd name="connsiteX2008" fmla="*/ 209759 w 407778"/>
              <a:gd name="connsiteY2008" fmla="*/ 460818 h 2077916"/>
              <a:gd name="connsiteX2009" fmla="*/ 208944 w 407778"/>
              <a:gd name="connsiteY2009" fmla="*/ 459123 h 2077916"/>
              <a:gd name="connsiteX2010" fmla="*/ 201963 w 407778"/>
              <a:gd name="connsiteY2010" fmla="*/ 444616 h 2077916"/>
              <a:gd name="connsiteX2011" fmla="*/ 208944 w 407778"/>
              <a:gd name="connsiteY2011" fmla="*/ 459123 h 2077916"/>
              <a:gd name="connsiteX2012" fmla="*/ 204737 w 407778"/>
              <a:gd name="connsiteY2012" fmla="*/ 510376 h 2077916"/>
              <a:gd name="connsiteX2013" fmla="*/ 199886 w 407778"/>
              <a:gd name="connsiteY2013" fmla="*/ 572505 h 2077916"/>
              <a:gd name="connsiteX2014" fmla="*/ 197802 w 407778"/>
              <a:gd name="connsiteY2014" fmla="*/ 596858 h 2077916"/>
              <a:gd name="connsiteX2015" fmla="*/ 193530 w 407778"/>
              <a:gd name="connsiteY2015" fmla="*/ 570187 h 2077916"/>
              <a:gd name="connsiteX2016" fmla="*/ 195143 w 407778"/>
              <a:gd name="connsiteY2016" fmla="*/ 543164 h 2077916"/>
              <a:gd name="connsiteX2017" fmla="*/ 199712 w 407778"/>
              <a:gd name="connsiteY2017" fmla="*/ 471136 h 2077916"/>
              <a:gd name="connsiteX2018" fmla="*/ 201194 w 407778"/>
              <a:gd name="connsiteY2018" fmla="*/ 449429 h 2077916"/>
              <a:gd name="connsiteX2019" fmla="*/ 141852 w 407778"/>
              <a:gd name="connsiteY2019" fmla="*/ 482973 h 2077916"/>
              <a:gd name="connsiteX2020" fmla="*/ 142552 w 407778"/>
              <a:gd name="connsiteY2020" fmla="*/ 549596 h 2077916"/>
              <a:gd name="connsiteX2021" fmla="*/ 142356 w 407778"/>
              <a:gd name="connsiteY2021" fmla="*/ 557478 h 2077916"/>
              <a:gd name="connsiteX2022" fmla="*/ 139121 w 407778"/>
              <a:gd name="connsiteY2022" fmla="*/ 528924 h 2077916"/>
              <a:gd name="connsiteX2023" fmla="*/ 87222 w 407778"/>
              <a:gd name="connsiteY2023" fmla="*/ 511092 h 2077916"/>
              <a:gd name="connsiteX2024" fmla="*/ 90753 w 407778"/>
              <a:gd name="connsiteY2024" fmla="*/ 518239 h 2077916"/>
              <a:gd name="connsiteX2025" fmla="*/ 112269 w 407778"/>
              <a:gd name="connsiteY2025" fmla="*/ 562047 h 2077916"/>
              <a:gd name="connsiteX2026" fmla="*/ 121673 w 407778"/>
              <a:gd name="connsiteY2026" fmla="*/ 581394 h 2077916"/>
              <a:gd name="connsiteX2027" fmla="*/ 126255 w 407778"/>
              <a:gd name="connsiteY2027" fmla="*/ 606226 h 2077916"/>
              <a:gd name="connsiteX2028" fmla="*/ 129747 w 407778"/>
              <a:gd name="connsiteY2028" fmla="*/ 637290 h 2077916"/>
              <a:gd name="connsiteX2029" fmla="*/ 130241 w 407778"/>
              <a:gd name="connsiteY2029" fmla="*/ 641719 h 2077916"/>
              <a:gd name="connsiteX2030" fmla="*/ 130165 w 407778"/>
              <a:gd name="connsiteY2030" fmla="*/ 642601 h 2077916"/>
              <a:gd name="connsiteX2031" fmla="*/ 142743 w 407778"/>
              <a:gd name="connsiteY2031" fmla="*/ 965052 h 2077916"/>
              <a:gd name="connsiteX2032" fmla="*/ 143469 w 407778"/>
              <a:gd name="connsiteY2032" fmla="*/ 968270 h 2077916"/>
              <a:gd name="connsiteX2033" fmla="*/ 138494 w 407778"/>
              <a:gd name="connsiteY2033" fmla="*/ 990484 h 2077916"/>
              <a:gd name="connsiteX2034" fmla="*/ 137814 w 407778"/>
              <a:gd name="connsiteY2034" fmla="*/ 987659 h 2077916"/>
              <a:gd name="connsiteX2035" fmla="*/ 117147 w 407778"/>
              <a:gd name="connsiteY2035" fmla="*/ 864787 h 2077916"/>
              <a:gd name="connsiteX2036" fmla="*/ 102357 w 407778"/>
              <a:gd name="connsiteY2036" fmla="*/ 775968 h 2077916"/>
              <a:gd name="connsiteX2037" fmla="*/ 92769 w 407778"/>
              <a:gd name="connsiteY2037" fmla="*/ 705494 h 2077916"/>
              <a:gd name="connsiteX2038" fmla="*/ 89183 w 407778"/>
              <a:gd name="connsiteY2038" fmla="*/ 594607 h 2077916"/>
              <a:gd name="connsiteX2039" fmla="*/ 141769 w 407778"/>
              <a:gd name="connsiteY2039" fmla="*/ 475021 h 2077916"/>
              <a:gd name="connsiteX2040" fmla="*/ 142063 w 407778"/>
              <a:gd name="connsiteY2040" fmla="*/ 479421 h 2077916"/>
              <a:gd name="connsiteX2041" fmla="*/ 141852 w 407778"/>
              <a:gd name="connsiteY2041" fmla="*/ 482973 h 2077916"/>
              <a:gd name="connsiteX2042" fmla="*/ 150814 w 407778"/>
              <a:gd name="connsiteY2042" fmla="*/ 466717 h 2077916"/>
              <a:gd name="connsiteX2043" fmla="*/ 151854 w 407778"/>
              <a:gd name="connsiteY2043" fmla="*/ 469276 h 2077916"/>
              <a:gd name="connsiteX2044" fmla="*/ 155549 w 407778"/>
              <a:gd name="connsiteY2044" fmla="*/ 480643 h 2077916"/>
              <a:gd name="connsiteX2045" fmla="*/ 153345 w 407778"/>
              <a:gd name="connsiteY2045" fmla="*/ 559138 h 2077916"/>
              <a:gd name="connsiteX2046" fmla="*/ 152936 w 407778"/>
              <a:gd name="connsiteY2046" fmla="*/ 622213 h 2077916"/>
              <a:gd name="connsiteX2047" fmla="*/ 147521 w 407778"/>
              <a:gd name="connsiteY2047" fmla="*/ 603063 h 2077916"/>
              <a:gd name="connsiteX2048" fmla="*/ 147328 w 407778"/>
              <a:gd name="connsiteY2048" fmla="*/ 601358 h 2077916"/>
              <a:gd name="connsiteX2049" fmla="*/ 149883 w 407778"/>
              <a:gd name="connsiteY2049" fmla="*/ 552172 h 2077916"/>
              <a:gd name="connsiteX2050" fmla="*/ 150936 w 407778"/>
              <a:gd name="connsiteY2050" fmla="*/ 473675 h 2077916"/>
              <a:gd name="connsiteX2051" fmla="*/ 211286 w 407778"/>
              <a:gd name="connsiteY2051" fmla="*/ 422916 h 2077916"/>
              <a:gd name="connsiteX2052" fmla="*/ 211453 w 407778"/>
              <a:gd name="connsiteY2052" fmla="*/ 423646 h 2077916"/>
              <a:gd name="connsiteX2053" fmla="*/ 213316 w 407778"/>
              <a:gd name="connsiteY2053" fmla="*/ 443253 h 2077916"/>
              <a:gd name="connsiteX2054" fmla="*/ 214215 w 407778"/>
              <a:gd name="connsiteY2054" fmla="*/ 459862 h 2077916"/>
              <a:gd name="connsiteX2055" fmla="*/ 210514 w 407778"/>
              <a:gd name="connsiteY2055" fmla="*/ 443971 h 2077916"/>
              <a:gd name="connsiteX2056" fmla="*/ 210905 w 407778"/>
              <a:gd name="connsiteY2056" fmla="*/ 435227 h 2077916"/>
              <a:gd name="connsiteX2057" fmla="*/ 235942 w 407778"/>
              <a:gd name="connsiteY2057" fmla="*/ 402228 h 2077916"/>
              <a:gd name="connsiteX2058" fmla="*/ 247281 w 407778"/>
              <a:gd name="connsiteY2058" fmla="*/ 431317 h 2077916"/>
              <a:gd name="connsiteX2059" fmla="*/ 252636 w 407778"/>
              <a:gd name="connsiteY2059" fmla="*/ 438021 h 2077916"/>
              <a:gd name="connsiteX2060" fmla="*/ 255358 w 407778"/>
              <a:gd name="connsiteY2060" fmla="*/ 445970 h 2077916"/>
              <a:gd name="connsiteX2061" fmla="*/ 255729 w 407778"/>
              <a:gd name="connsiteY2061" fmla="*/ 446931 h 2077916"/>
              <a:gd name="connsiteX2062" fmla="*/ 256199 w 407778"/>
              <a:gd name="connsiteY2062" fmla="*/ 450722 h 2077916"/>
              <a:gd name="connsiteX2063" fmla="*/ 263939 w 407778"/>
              <a:gd name="connsiteY2063" fmla="*/ 517837 h 2077916"/>
              <a:gd name="connsiteX2064" fmla="*/ 264705 w 407778"/>
              <a:gd name="connsiteY2064" fmla="*/ 607352 h 2077916"/>
              <a:gd name="connsiteX2065" fmla="*/ 262407 w 407778"/>
              <a:gd name="connsiteY2065" fmla="*/ 624640 h 2077916"/>
              <a:gd name="connsiteX2066" fmla="*/ 257919 w 407778"/>
              <a:gd name="connsiteY2066" fmla="*/ 599438 h 2077916"/>
              <a:gd name="connsiteX2067" fmla="*/ 257765 w 407778"/>
              <a:gd name="connsiteY2067" fmla="*/ 598571 h 2077916"/>
              <a:gd name="connsiteX2068" fmla="*/ 247007 w 407778"/>
              <a:gd name="connsiteY2068" fmla="*/ 501683 h 2077916"/>
              <a:gd name="connsiteX2069" fmla="*/ 36846 w 407778"/>
              <a:gd name="connsiteY2069" fmla="*/ 527525 h 2077916"/>
              <a:gd name="connsiteX2070" fmla="*/ 60041 w 407778"/>
              <a:gd name="connsiteY2070" fmla="*/ 606329 h 2077916"/>
              <a:gd name="connsiteX2071" fmla="*/ 62327 w 407778"/>
              <a:gd name="connsiteY2071" fmla="*/ 627510 h 2077916"/>
              <a:gd name="connsiteX2072" fmla="*/ 62343 w 407778"/>
              <a:gd name="connsiteY2072" fmla="*/ 627813 h 2077916"/>
              <a:gd name="connsiteX2073" fmla="*/ 73898 w 407778"/>
              <a:gd name="connsiteY2073" fmla="*/ 735322 h 2077916"/>
              <a:gd name="connsiteX2074" fmla="*/ 48575 w 407778"/>
              <a:gd name="connsiteY2074" fmla="*/ 636652 h 2077916"/>
              <a:gd name="connsiteX2075" fmla="*/ 37962 w 407778"/>
              <a:gd name="connsiteY2075" fmla="*/ 596727 h 2077916"/>
              <a:gd name="connsiteX2076" fmla="*/ 30589 w 407778"/>
              <a:gd name="connsiteY2076" fmla="*/ 570813 h 2077916"/>
              <a:gd name="connsiteX2077" fmla="*/ 340406 w 407778"/>
              <a:gd name="connsiteY2077" fmla="*/ 326002 h 2077916"/>
              <a:gd name="connsiteX2078" fmla="*/ 349612 w 407778"/>
              <a:gd name="connsiteY2078" fmla="*/ 355589 h 2077916"/>
              <a:gd name="connsiteX2079" fmla="*/ 373537 w 407778"/>
              <a:gd name="connsiteY2079" fmla="*/ 454440 h 2077916"/>
              <a:gd name="connsiteX2080" fmla="*/ 376186 w 407778"/>
              <a:gd name="connsiteY2080" fmla="*/ 472448 h 2077916"/>
              <a:gd name="connsiteX2081" fmla="*/ 368365 w 407778"/>
              <a:gd name="connsiteY2081" fmla="*/ 495347 h 2077916"/>
              <a:gd name="connsiteX2082" fmla="*/ 341174 w 407778"/>
              <a:gd name="connsiteY2082" fmla="*/ 451753 h 2077916"/>
              <a:gd name="connsiteX2083" fmla="*/ 340156 w 407778"/>
              <a:gd name="connsiteY2083" fmla="*/ 447818 h 2077916"/>
              <a:gd name="connsiteX2084" fmla="*/ 336552 w 407778"/>
              <a:gd name="connsiteY2084" fmla="*/ 435316 h 2077916"/>
              <a:gd name="connsiteX2085" fmla="*/ 339749 w 407778"/>
              <a:gd name="connsiteY2085" fmla="*/ 333069 h 2077916"/>
              <a:gd name="connsiteX2086" fmla="*/ 203750 w 407778"/>
              <a:gd name="connsiteY2086" fmla="*/ 413054 h 2077916"/>
              <a:gd name="connsiteX2087" fmla="*/ 205538 w 407778"/>
              <a:gd name="connsiteY2087" fmla="*/ 422238 h 2077916"/>
              <a:gd name="connsiteX2088" fmla="*/ 201963 w 407778"/>
              <a:gd name="connsiteY2088" fmla="*/ 444616 h 2077916"/>
              <a:gd name="connsiteX2089" fmla="*/ 201577 w 407778"/>
              <a:gd name="connsiteY2089" fmla="*/ 443814 h 2077916"/>
              <a:gd name="connsiteX2090" fmla="*/ 202960 w 407778"/>
              <a:gd name="connsiteY2090" fmla="*/ 423570 h 2077916"/>
              <a:gd name="connsiteX2091" fmla="*/ 207838 w 407778"/>
              <a:gd name="connsiteY2091" fmla="*/ 407844 h 2077916"/>
              <a:gd name="connsiteX2092" fmla="*/ 211012 w 407778"/>
              <a:gd name="connsiteY2092" fmla="*/ 421719 h 2077916"/>
              <a:gd name="connsiteX2093" fmla="*/ 210905 w 407778"/>
              <a:gd name="connsiteY2093" fmla="*/ 435227 h 2077916"/>
              <a:gd name="connsiteX2094" fmla="*/ 210272 w 407778"/>
              <a:gd name="connsiteY2094" fmla="*/ 442935 h 2077916"/>
              <a:gd name="connsiteX2095" fmla="*/ 205984 w 407778"/>
              <a:gd name="connsiteY2095" fmla="*/ 424526 h 2077916"/>
              <a:gd name="connsiteX2096" fmla="*/ 205538 w 407778"/>
              <a:gd name="connsiteY2096" fmla="*/ 422238 h 2077916"/>
              <a:gd name="connsiteX2097" fmla="*/ 76400 w 407778"/>
              <a:gd name="connsiteY2097" fmla="*/ 489191 h 2077916"/>
              <a:gd name="connsiteX2098" fmla="*/ 85201 w 407778"/>
              <a:gd name="connsiteY2098" fmla="*/ 507003 h 2077916"/>
              <a:gd name="connsiteX2099" fmla="*/ 85440 w 407778"/>
              <a:gd name="connsiteY2099" fmla="*/ 526031 h 2077916"/>
              <a:gd name="connsiteX2100" fmla="*/ 85152 w 407778"/>
              <a:gd name="connsiteY2100" fmla="*/ 588762 h 2077916"/>
              <a:gd name="connsiteX2101" fmla="*/ 204762 w 407778"/>
              <a:gd name="connsiteY2101" fmla="*/ 398320 h 2077916"/>
              <a:gd name="connsiteX2102" fmla="*/ 204845 w 407778"/>
              <a:gd name="connsiteY2102" fmla="*/ 398486 h 2077916"/>
              <a:gd name="connsiteX2103" fmla="*/ 203750 w 407778"/>
              <a:gd name="connsiteY2103" fmla="*/ 413054 h 2077916"/>
              <a:gd name="connsiteX2104" fmla="*/ 203402 w 407778"/>
              <a:gd name="connsiteY2104" fmla="*/ 411267 h 2077916"/>
              <a:gd name="connsiteX2105" fmla="*/ 139318 w 407778"/>
              <a:gd name="connsiteY2105" fmla="*/ 438410 h 2077916"/>
              <a:gd name="connsiteX2106" fmla="*/ 141439 w 407778"/>
              <a:gd name="connsiteY2106" fmla="*/ 443633 h 2077916"/>
              <a:gd name="connsiteX2107" fmla="*/ 141769 w 407778"/>
              <a:gd name="connsiteY2107" fmla="*/ 475021 h 2077916"/>
              <a:gd name="connsiteX2108" fmla="*/ 151153 w 407778"/>
              <a:gd name="connsiteY2108" fmla="*/ 426657 h 2077916"/>
              <a:gd name="connsiteX2109" fmla="*/ 160761 w 407778"/>
              <a:gd name="connsiteY2109" fmla="*/ 447975 h 2077916"/>
              <a:gd name="connsiteX2110" fmla="*/ 177514 w 407778"/>
              <a:gd name="connsiteY2110" fmla="*/ 517459 h 2077916"/>
              <a:gd name="connsiteX2111" fmla="*/ 186757 w 407778"/>
              <a:gd name="connsiteY2111" fmla="*/ 574468 h 2077916"/>
              <a:gd name="connsiteX2112" fmla="*/ 186317 w 407778"/>
              <a:gd name="connsiteY2112" fmla="*/ 590367 h 2077916"/>
              <a:gd name="connsiteX2113" fmla="*/ 168580 w 407778"/>
              <a:gd name="connsiteY2113" fmla="*/ 520726 h 2077916"/>
              <a:gd name="connsiteX2114" fmla="*/ 155549 w 407778"/>
              <a:gd name="connsiteY2114" fmla="*/ 480643 h 2077916"/>
              <a:gd name="connsiteX2115" fmla="*/ 155832 w 407778"/>
              <a:gd name="connsiteY2115" fmla="*/ 470582 h 2077916"/>
              <a:gd name="connsiteX2116" fmla="*/ 0 w 407778"/>
              <a:gd name="connsiteY2116" fmla="*/ 520562 h 2077916"/>
              <a:gd name="connsiteX2117" fmla="*/ 22461 w 407778"/>
              <a:gd name="connsiteY2117" fmla="*/ 687136 h 2077916"/>
              <a:gd name="connsiteX2118" fmla="*/ 32077 w 407778"/>
              <a:gd name="connsiteY2118" fmla="*/ 766735 h 2077916"/>
              <a:gd name="connsiteX2119" fmla="*/ 31747 w 407778"/>
              <a:gd name="connsiteY2119" fmla="*/ 822439 h 2077916"/>
              <a:gd name="connsiteX2120" fmla="*/ 4553 w 407778"/>
              <a:gd name="connsiteY2120" fmla="*/ 739118 h 2077916"/>
              <a:gd name="connsiteX2121" fmla="*/ 0 w 407778"/>
              <a:gd name="connsiteY2121" fmla="*/ 701301 h 2077916"/>
              <a:gd name="connsiteX2122" fmla="*/ 212693 w 407778"/>
              <a:gd name="connsiteY2122" fmla="*/ 377458 h 2077916"/>
              <a:gd name="connsiteX2123" fmla="*/ 211286 w 407778"/>
              <a:gd name="connsiteY2123" fmla="*/ 422916 h 2077916"/>
              <a:gd name="connsiteX2124" fmla="*/ 211012 w 407778"/>
              <a:gd name="connsiteY2124" fmla="*/ 421719 h 2077916"/>
              <a:gd name="connsiteX2125" fmla="*/ 211294 w 407778"/>
              <a:gd name="connsiteY2125" fmla="*/ 386216 h 2077916"/>
              <a:gd name="connsiteX2126" fmla="*/ 253230 w 407778"/>
              <a:gd name="connsiteY2126" fmla="*/ 349727 h 2077916"/>
              <a:gd name="connsiteX2127" fmla="*/ 267933 w 407778"/>
              <a:gd name="connsiteY2127" fmla="*/ 388298 h 2077916"/>
              <a:gd name="connsiteX2128" fmla="*/ 269325 w 407778"/>
              <a:gd name="connsiteY2128" fmla="*/ 458913 h 2077916"/>
              <a:gd name="connsiteX2129" fmla="*/ 268742 w 407778"/>
              <a:gd name="connsiteY2129" fmla="*/ 458183 h 2077916"/>
              <a:gd name="connsiteX2130" fmla="*/ 252569 w 407778"/>
              <a:gd name="connsiteY2130" fmla="*/ 411991 h 2077916"/>
              <a:gd name="connsiteX2131" fmla="*/ 252261 w 407778"/>
              <a:gd name="connsiteY2131" fmla="*/ 398214 h 2077916"/>
              <a:gd name="connsiteX2132" fmla="*/ 253230 w 407778"/>
              <a:gd name="connsiteY2132" fmla="*/ 349727 h 2077916"/>
              <a:gd name="connsiteX2133" fmla="*/ 226278 w 407778"/>
              <a:gd name="connsiteY2133" fmla="*/ 364472 h 2077916"/>
              <a:gd name="connsiteX2134" fmla="*/ 227684 w 407778"/>
              <a:gd name="connsiteY2134" fmla="*/ 366882 h 2077916"/>
              <a:gd name="connsiteX2135" fmla="*/ 233934 w 407778"/>
              <a:gd name="connsiteY2135" fmla="*/ 384175 h 2077916"/>
              <a:gd name="connsiteX2136" fmla="*/ 235942 w 407778"/>
              <a:gd name="connsiteY2136" fmla="*/ 402228 h 2077916"/>
              <a:gd name="connsiteX2137" fmla="*/ 230170 w 407778"/>
              <a:gd name="connsiteY2137" fmla="*/ 387417 h 2077916"/>
              <a:gd name="connsiteX2138" fmla="*/ 231311 w 407778"/>
              <a:gd name="connsiteY2138" fmla="*/ 360592 h 2077916"/>
              <a:gd name="connsiteX2139" fmla="*/ 243615 w 407778"/>
              <a:gd name="connsiteY2139" fmla="*/ 386418 h 2077916"/>
              <a:gd name="connsiteX2140" fmla="*/ 252569 w 407778"/>
              <a:gd name="connsiteY2140" fmla="*/ 411991 h 2077916"/>
              <a:gd name="connsiteX2141" fmla="*/ 252779 w 407778"/>
              <a:gd name="connsiteY2141" fmla="*/ 421363 h 2077916"/>
              <a:gd name="connsiteX2142" fmla="*/ 254037 w 407778"/>
              <a:gd name="connsiteY2142" fmla="*/ 433295 h 2077916"/>
              <a:gd name="connsiteX2143" fmla="*/ 254989 w 407778"/>
              <a:gd name="connsiteY2143" fmla="*/ 440967 h 2077916"/>
              <a:gd name="connsiteX2144" fmla="*/ 252636 w 407778"/>
              <a:gd name="connsiteY2144" fmla="*/ 438021 h 2077916"/>
              <a:gd name="connsiteX2145" fmla="*/ 238957 w 407778"/>
              <a:gd name="connsiteY2145" fmla="*/ 398072 h 2077916"/>
              <a:gd name="connsiteX2146" fmla="*/ 233934 w 407778"/>
              <a:gd name="connsiteY2146" fmla="*/ 384175 h 2077916"/>
              <a:gd name="connsiteX2147" fmla="*/ 217887 w 407778"/>
              <a:gd name="connsiteY2147" fmla="*/ 359806 h 2077916"/>
              <a:gd name="connsiteX2148" fmla="*/ 237422 w 407778"/>
              <a:gd name="connsiteY2148" fmla="*/ 476532 h 2077916"/>
              <a:gd name="connsiteX2149" fmla="*/ 241064 w 407778"/>
              <a:gd name="connsiteY2149" fmla="*/ 504435 h 2077916"/>
              <a:gd name="connsiteX2150" fmla="*/ 220764 w 407778"/>
              <a:gd name="connsiteY2150" fmla="*/ 390012 h 2077916"/>
              <a:gd name="connsiteX2151" fmla="*/ 265022 w 407778"/>
              <a:gd name="connsiteY2151" fmla="*/ 328255 h 2077916"/>
              <a:gd name="connsiteX2152" fmla="*/ 293398 w 407778"/>
              <a:gd name="connsiteY2152" fmla="*/ 375018 h 2077916"/>
              <a:gd name="connsiteX2153" fmla="*/ 292495 w 407778"/>
              <a:gd name="connsiteY2153" fmla="*/ 441176 h 2077916"/>
              <a:gd name="connsiteX2154" fmla="*/ 293221 w 407778"/>
              <a:gd name="connsiteY2154" fmla="*/ 455022 h 2077916"/>
              <a:gd name="connsiteX2155" fmla="*/ 292146 w 407778"/>
              <a:gd name="connsiteY2155" fmla="*/ 451818 h 2077916"/>
              <a:gd name="connsiteX2156" fmla="*/ 267933 w 407778"/>
              <a:gd name="connsiteY2156" fmla="*/ 388298 h 2077916"/>
              <a:gd name="connsiteX2157" fmla="*/ 266998 w 407778"/>
              <a:gd name="connsiteY2157" fmla="*/ 340888 h 2077916"/>
              <a:gd name="connsiteX2158" fmla="*/ 172491 w 407778"/>
              <a:gd name="connsiteY2158" fmla="*/ 387225 h 2077916"/>
              <a:gd name="connsiteX2159" fmla="*/ 185495 w 407778"/>
              <a:gd name="connsiteY2159" fmla="*/ 412247 h 2077916"/>
              <a:gd name="connsiteX2160" fmla="*/ 186343 w 407778"/>
              <a:gd name="connsiteY2160" fmla="*/ 420356 h 2077916"/>
              <a:gd name="connsiteX2161" fmla="*/ 197707 w 407778"/>
              <a:gd name="connsiteY2161" fmla="*/ 442229 h 2077916"/>
              <a:gd name="connsiteX2162" fmla="*/ 198590 w 407778"/>
              <a:gd name="connsiteY2162" fmla="*/ 437606 h 2077916"/>
              <a:gd name="connsiteX2163" fmla="*/ 201577 w 407778"/>
              <a:gd name="connsiteY2163" fmla="*/ 443814 h 2077916"/>
              <a:gd name="connsiteX2164" fmla="*/ 201194 w 407778"/>
              <a:gd name="connsiteY2164" fmla="*/ 449429 h 2077916"/>
              <a:gd name="connsiteX2165" fmla="*/ 198088 w 407778"/>
              <a:gd name="connsiteY2165" fmla="*/ 468867 h 2077916"/>
              <a:gd name="connsiteX2166" fmla="*/ 189974 w 407778"/>
              <a:gd name="connsiteY2166" fmla="*/ 544289 h 2077916"/>
              <a:gd name="connsiteX2167" fmla="*/ 175558 w 407778"/>
              <a:gd name="connsiteY2167" fmla="*/ 438636 h 2077916"/>
              <a:gd name="connsiteX2168" fmla="*/ 141025 w 407778"/>
              <a:gd name="connsiteY2168" fmla="*/ 404185 h 2077916"/>
              <a:gd name="connsiteX2169" fmla="*/ 149910 w 407778"/>
              <a:gd name="connsiteY2169" fmla="*/ 423900 h 2077916"/>
              <a:gd name="connsiteX2170" fmla="*/ 150112 w 407778"/>
              <a:gd name="connsiteY2170" fmla="*/ 426376 h 2077916"/>
              <a:gd name="connsiteX2171" fmla="*/ 150814 w 407778"/>
              <a:gd name="connsiteY2171" fmla="*/ 466717 h 2077916"/>
              <a:gd name="connsiteX2172" fmla="*/ 141439 w 407778"/>
              <a:gd name="connsiteY2172" fmla="*/ 443633 h 2077916"/>
              <a:gd name="connsiteX2173" fmla="*/ 217274 w 407778"/>
              <a:gd name="connsiteY2173" fmla="*/ 353372 h 2077916"/>
              <a:gd name="connsiteX2174" fmla="*/ 217887 w 407778"/>
              <a:gd name="connsiteY2174" fmla="*/ 359806 h 2077916"/>
              <a:gd name="connsiteX2175" fmla="*/ 217014 w 407778"/>
              <a:gd name="connsiteY2175" fmla="*/ 354593 h 2077916"/>
              <a:gd name="connsiteX2176" fmla="*/ 216781 w 407778"/>
              <a:gd name="connsiteY2176" fmla="*/ 348204 h 2077916"/>
              <a:gd name="connsiteX2177" fmla="*/ 217948 w 407778"/>
              <a:gd name="connsiteY2177" fmla="*/ 350202 h 2077916"/>
              <a:gd name="connsiteX2178" fmla="*/ 217274 w 407778"/>
              <a:gd name="connsiteY2178" fmla="*/ 353372 h 2077916"/>
              <a:gd name="connsiteX2179" fmla="*/ 84274 w 407778"/>
              <a:gd name="connsiteY2179" fmla="*/ 433240 h 2077916"/>
              <a:gd name="connsiteX2180" fmla="*/ 86531 w 407778"/>
              <a:gd name="connsiteY2180" fmla="*/ 440150 h 2077916"/>
              <a:gd name="connsiteX2181" fmla="*/ 86486 w 407778"/>
              <a:gd name="connsiteY2181" fmla="*/ 444847 h 2077916"/>
              <a:gd name="connsiteX2182" fmla="*/ 87165 w 407778"/>
              <a:gd name="connsiteY2182" fmla="*/ 508684 h 2077916"/>
              <a:gd name="connsiteX2183" fmla="*/ 87222 w 407778"/>
              <a:gd name="connsiteY2183" fmla="*/ 511092 h 2077916"/>
              <a:gd name="connsiteX2184" fmla="*/ 85201 w 407778"/>
              <a:gd name="connsiteY2184" fmla="*/ 507003 h 2077916"/>
              <a:gd name="connsiteX2185" fmla="*/ 213700 w 407778"/>
              <a:gd name="connsiteY2185" fmla="*/ 344954 h 2077916"/>
              <a:gd name="connsiteX2186" fmla="*/ 214868 w 407778"/>
              <a:gd name="connsiteY2186" fmla="*/ 345911 h 2077916"/>
              <a:gd name="connsiteX2187" fmla="*/ 216854 w 407778"/>
              <a:gd name="connsiteY2187" fmla="*/ 353637 h 2077916"/>
              <a:gd name="connsiteX2188" fmla="*/ 217014 w 407778"/>
              <a:gd name="connsiteY2188" fmla="*/ 354593 h 2077916"/>
              <a:gd name="connsiteX2189" fmla="*/ 214330 w 407778"/>
              <a:gd name="connsiteY2189" fmla="*/ 367212 h 2077916"/>
              <a:gd name="connsiteX2190" fmla="*/ 212693 w 407778"/>
              <a:gd name="connsiteY2190" fmla="*/ 377458 h 2077916"/>
              <a:gd name="connsiteX2191" fmla="*/ 294190 w 407778"/>
              <a:gd name="connsiteY2191" fmla="*/ 291636 h 2077916"/>
              <a:gd name="connsiteX2192" fmla="*/ 310952 w 407778"/>
              <a:gd name="connsiteY2192" fmla="*/ 346513 h 2077916"/>
              <a:gd name="connsiteX2193" fmla="*/ 314007 w 407778"/>
              <a:gd name="connsiteY2193" fmla="*/ 357112 h 2077916"/>
              <a:gd name="connsiteX2194" fmla="*/ 321228 w 407778"/>
              <a:gd name="connsiteY2194" fmla="*/ 419772 h 2077916"/>
              <a:gd name="connsiteX2195" fmla="*/ 296417 w 407778"/>
              <a:gd name="connsiteY2195" fmla="*/ 379993 h 2077916"/>
              <a:gd name="connsiteX2196" fmla="*/ 293398 w 407778"/>
              <a:gd name="connsiteY2196" fmla="*/ 375018 h 2077916"/>
              <a:gd name="connsiteX2197" fmla="*/ 294354 w 407778"/>
              <a:gd name="connsiteY2197" fmla="*/ 304903 h 2077916"/>
              <a:gd name="connsiteX2198" fmla="*/ 146801 w 407778"/>
              <a:gd name="connsiteY2198" fmla="*/ 385798 h 2077916"/>
              <a:gd name="connsiteX2199" fmla="*/ 151153 w 407778"/>
              <a:gd name="connsiteY2199" fmla="*/ 426657 h 2077916"/>
              <a:gd name="connsiteX2200" fmla="*/ 149910 w 407778"/>
              <a:gd name="connsiteY2200" fmla="*/ 423900 h 2077916"/>
              <a:gd name="connsiteX2201" fmla="*/ 220544 w 407778"/>
              <a:gd name="connsiteY2201" fmla="*/ 337995 h 2077916"/>
              <a:gd name="connsiteX2202" fmla="*/ 222839 w 407778"/>
              <a:gd name="connsiteY2202" fmla="*/ 342811 h 2077916"/>
              <a:gd name="connsiteX2203" fmla="*/ 223043 w 407778"/>
              <a:gd name="connsiteY2203" fmla="*/ 345405 h 2077916"/>
              <a:gd name="connsiteX2204" fmla="*/ 226278 w 407778"/>
              <a:gd name="connsiteY2204" fmla="*/ 364472 h 2077916"/>
              <a:gd name="connsiteX2205" fmla="*/ 217948 w 407778"/>
              <a:gd name="connsiteY2205" fmla="*/ 350202 h 2077916"/>
              <a:gd name="connsiteX2206" fmla="*/ 86724 w 407778"/>
              <a:gd name="connsiteY2206" fmla="*/ 420207 h 2077916"/>
              <a:gd name="connsiteX2207" fmla="*/ 92939 w 407778"/>
              <a:gd name="connsiteY2207" fmla="*/ 433187 h 2077916"/>
              <a:gd name="connsiteX2208" fmla="*/ 116497 w 407778"/>
              <a:gd name="connsiteY2208" fmla="*/ 502056 h 2077916"/>
              <a:gd name="connsiteX2209" fmla="*/ 136738 w 407778"/>
              <a:gd name="connsiteY2209" fmla="*/ 566519 h 2077916"/>
              <a:gd name="connsiteX2210" fmla="*/ 133367 w 407778"/>
              <a:gd name="connsiteY2210" fmla="*/ 605540 h 2077916"/>
              <a:gd name="connsiteX2211" fmla="*/ 131414 w 407778"/>
              <a:gd name="connsiteY2211" fmla="*/ 601432 h 2077916"/>
              <a:gd name="connsiteX2212" fmla="*/ 121673 w 407778"/>
              <a:gd name="connsiteY2212" fmla="*/ 581394 h 2077916"/>
              <a:gd name="connsiteX2213" fmla="*/ 107394 w 407778"/>
              <a:gd name="connsiteY2213" fmla="*/ 504016 h 2077916"/>
              <a:gd name="connsiteX2214" fmla="*/ 86531 w 407778"/>
              <a:gd name="connsiteY2214" fmla="*/ 440150 h 2077916"/>
              <a:gd name="connsiteX2215" fmla="*/ 211708 w 407778"/>
              <a:gd name="connsiteY2215" fmla="*/ 334009 h 2077916"/>
              <a:gd name="connsiteX2216" fmla="*/ 212440 w 407778"/>
              <a:gd name="connsiteY2216" fmla="*/ 336469 h 2077916"/>
              <a:gd name="connsiteX2217" fmla="*/ 213799 w 407778"/>
              <a:gd name="connsiteY2217" fmla="*/ 341754 h 2077916"/>
              <a:gd name="connsiteX2218" fmla="*/ 213700 w 407778"/>
              <a:gd name="connsiteY2218" fmla="*/ 344954 h 2077916"/>
              <a:gd name="connsiteX2219" fmla="*/ 211635 w 407778"/>
              <a:gd name="connsiteY2219" fmla="*/ 343262 h 2077916"/>
              <a:gd name="connsiteX2220" fmla="*/ 214319 w 407778"/>
              <a:gd name="connsiteY2220" fmla="*/ 324930 h 2077916"/>
              <a:gd name="connsiteX2221" fmla="*/ 214626 w 407778"/>
              <a:gd name="connsiteY2221" fmla="*/ 325573 h 2077916"/>
              <a:gd name="connsiteX2222" fmla="*/ 216781 w 407778"/>
              <a:gd name="connsiteY2222" fmla="*/ 348204 h 2077916"/>
              <a:gd name="connsiteX2223" fmla="*/ 215971 w 407778"/>
              <a:gd name="connsiteY2223" fmla="*/ 346815 h 2077916"/>
              <a:gd name="connsiteX2224" fmla="*/ 214868 w 407778"/>
              <a:gd name="connsiteY2224" fmla="*/ 345911 h 2077916"/>
              <a:gd name="connsiteX2225" fmla="*/ 213799 w 407778"/>
              <a:gd name="connsiteY2225" fmla="*/ 341754 h 2077916"/>
              <a:gd name="connsiteX2226" fmla="*/ 224790 w 407778"/>
              <a:gd name="connsiteY2226" fmla="*/ 318035 h 2077916"/>
              <a:gd name="connsiteX2227" fmla="*/ 230839 w 407778"/>
              <a:gd name="connsiteY2227" fmla="*/ 356350 h 2077916"/>
              <a:gd name="connsiteX2228" fmla="*/ 231311 w 407778"/>
              <a:gd name="connsiteY2228" fmla="*/ 360592 h 2077916"/>
              <a:gd name="connsiteX2229" fmla="*/ 222839 w 407778"/>
              <a:gd name="connsiteY2229" fmla="*/ 342811 h 2077916"/>
              <a:gd name="connsiteX2230" fmla="*/ 221941 w 407778"/>
              <a:gd name="connsiteY2230" fmla="*/ 331428 h 2077916"/>
              <a:gd name="connsiteX2231" fmla="*/ 126599 w 407778"/>
              <a:gd name="connsiteY2231" fmla="*/ 373589 h 2077916"/>
              <a:gd name="connsiteX2232" fmla="*/ 130384 w 407778"/>
              <a:gd name="connsiteY2232" fmla="*/ 380575 h 2077916"/>
              <a:gd name="connsiteX2233" fmla="*/ 134460 w 407778"/>
              <a:gd name="connsiteY2233" fmla="*/ 389619 h 2077916"/>
              <a:gd name="connsiteX2234" fmla="*/ 138439 w 407778"/>
              <a:gd name="connsiteY2234" fmla="*/ 425286 h 2077916"/>
              <a:gd name="connsiteX2235" fmla="*/ 139318 w 407778"/>
              <a:gd name="connsiteY2235" fmla="*/ 438410 h 2077916"/>
              <a:gd name="connsiteX2236" fmla="*/ 128114 w 407778"/>
              <a:gd name="connsiteY2236" fmla="*/ 410824 h 2077916"/>
              <a:gd name="connsiteX2237" fmla="*/ 190041 w 407778"/>
              <a:gd name="connsiteY2237" fmla="*/ 328211 h 2077916"/>
              <a:gd name="connsiteX2238" fmla="*/ 198250 w 407778"/>
              <a:gd name="connsiteY2238" fmla="*/ 332292 h 2077916"/>
              <a:gd name="connsiteX2239" fmla="*/ 211635 w 407778"/>
              <a:gd name="connsiteY2239" fmla="*/ 343262 h 2077916"/>
              <a:gd name="connsiteX2240" fmla="*/ 211294 w 407778"/>
              <a:gd name="connsiteY2240" fmla="*/ 386216 h 2077916"/>
              <a:gd name="connsiteX2241" fmla="*/ 207838 w 407778"/>
              <a:gd name="connsiteY2241" fmla="*/ 407844 h 2077916"/>
              <a:gd name="connsiteX2242" fmla="*/ 206418 w 407778"/>
              <a:gd name="connsiteY2242" fmla="*/ 401635 h 2077916"/>
              <a:gd name="connsiteX2243" fmla="*/ 204845 w 407778"/>
              <a:gd name="connsiteY2243" fmla="*/ 398486 h 2077916"/>
              <a:gd name="connsiteX2244" fmla="*/ 204994 w 407778"/>
              <a:gd name="connsiteY2244" fmla="*/ 396498 h 2077916"/>
              <a:gd name="connsiteX2245" fmla="*/ 205202 w 407778"/>
              <a:gd name="connsiteY2245" fmla="*/ 394140 h 2077916"/>
              <a:gd name="connsiteX2246" fmla="*/ 205851 w 407778"/>
              <a:gd name="connsiteY2246" fmla="*/ 387963 h 2077916"/>
              <a:gd name="connsiteX2247" fmla="*/ 205922 w 407778"/>
              <a:gd name="connsiteY2247" fmla="*/ 385951 h 2077916"/>
              <a:gd name="connsiteX2248" fmla="*/ 205202 w 407778"/>
              <a:gd name="connsiteY2248" fmla="*/ 394140 h 2077916"/>
              <a:gd name="connsiteX2249" fmla="*/ 204762 w 407778"/>
              <a:gd name="connsiteY2249" fmla="*/ 398320 h 2077916"/>
              <a:gd name="connsiteX2250" fmla="*/ 199054 w 407778"/>
              <a:gd name="connsiteY2250" fmla="*/ 386893 h 2077916"/>
              <a:gd name="connsiteX2251" fmla="*/ 198267 w 407778"/>
              <a:gd name="connsiteY2251" fmla="*/ 384904 h 2077916"/>
              <a:gd name="connsiteX2252" fmla="*/ 191590 w 407778"/>
              <a:gd name="connsiteY2252" fmla="*/ 350618 h 2077916"/>
              <a:gd name="connsiteX2253" fmla="*/ 81419 w 407778"/>
              <a:gd name="connsiteY2253" fmla="*/ 389245 h 2077916"/>
              <a:gd name="connsiteX2254" fmla="*/ 87160 w 407778"/>
              <a:gd name="connsiteY2254" fmla="*/ 394953 h 2077916"/>
              <a:gd name="connsiteX2255" fmla="*/ 86917 w 407778"/>
              <a:gd name="connsiteY2255" fmla="*/ 400216 h 2077916"/>
              <a:gd name="connsiteX2256" fmla="*/ 86724 w 407778"/>
              <a:gd name="connsiteY2256" fmla="*/ 420207 h 2077916"/>
              <a:gd name="connsiteX2257" fmla="*/ 83589 w 407778"/>
              <a:gd name="connsiteY2257" fmla="*/ 413659 h 2077916"/>
              <a:gd name="connsiteX2258" fmla="*/ 39434 w 407778"/>
              <a:gd name="connsiteY2258" fmla="*/ 414662 h 2077916"/>
              <a:gd name="connsiteX2259" fmla="*/ 50238 w 407778"/>
              <a:gd name="connsiteY2259" fmla="*/ 436391 h 2077916"/>
              <a:gd name="connsiteX2260" fmla="*/ 50293 w 407778"/>
              <a:gd name="connsiteY2260" fmla="*/ 436737 h 2077916"/>
              <a:gd name="connsiteX2261" fmla="*/ 55544 w 407778"/>
              <a:gd name="connsiteY2261" fmla="*/ 496079 h 2077916"/>
              <a:gd name="connsiteX2262" fmla="*/ 61488 w 407778"/>
              <a:gd name="connsiteY2262" fmla="*/ 611245 h 2077916"/>
              <a:gd name="connsiteX2263" fmla="*/ 60041 w 407778"/>
              <a:gd name="connsiteY2263" fmla="*/ 606329 h 2077916"/>
              <a:gd name="connsiteX2264" fmla="*/ 58434 w 407778"/>
              <a:gd name="connsiteY2264" fmla="*/ 591438 h 2077916"/>
              <a:gd name="connsiteX2265" fmla="*/ 178262 w 407778"/>
              <a:gd name="connsiteY2265" fmla="*/ 322355 h 2077916"/>
              <a:gd name="connsiteX2266" fmla="*/ 178776 w 407778"/>
              <a:gd name="connsiteY2266" fmla="*/ 322611 h 2077916"/>
              <a:gd name="connsiteX2267" fmla="*/ 182113 w 407778"/>
              <a:gd name="connsiteY2267" fmla="*/ 337284 h 2077916"/>
              <a:gd name="connsiteX2268" fmla="*/ 188663 w 407778"/>
              <a:gd name="connsiteY2268" fmla="*/ 360620 h 2077916"/>
              <a:gd name="connsiteX2269" fmla="*/ 198267 w 407778"/>
              <a:gd name="connsiteY2269" fmla="*/ 384904 h 2077916"/>
              <a:gd name="connsiteX2270" fmla="*/ 203402 w 407778"/>
              <a:gd name="connsiteY2270" fmla="*/ 411267 h 2077916"/>
              <a:gd name="connsiteX2271" fmla="*/ 203137 w 407778"/>
              <a:gd name="connsiteY2271" fmla="*/ 413788 h 2077916"/>
              <a:gd name="connsiteX2272" fmla="*/ 198590 w 407778"/>
              <a:gd name="connsiteY2272" fmla="*/ 437606 h 2077916"/>
              <a:gd name="connsiteX2273" fmla="*/ 197527 w 407778"/>
              <a:gd name="connsiteY2273" fmla="*/ 435397 h 2077916"/>
              <a:gd name="connsiteX2274" fmla="*/ 185495 w 407778"/>
              <a:gd name="connsiteY2274" fmla="*/ 412247 h 2077916"/>
              <a:gd name="connsiteX2275" fmla="*/ 182124 w 407778"/>
              <a:gd name="connsiteY2275" fmla="*/ 379985 h 2077916"/>
              <a:gd name="connsiteX2276" fmla="*/ 0 w 407778"/>
              <a:gd name="connsiteY2276" fmla="*/ 433208 h 2077916"/>
              <a:gd name="connsiteX2277" fmla="*/ 7068 w 407778"/>
              <a:gd name="connsiteY2277" fmla="*/ 446916 h 2077916"/>
              <a:gd name="connsiteX2278" fmla="*/ 23377 w 407778"/>
              <a:gd name="connsiteY2278" fmla="*/ 491064 h 2077916"/>
              <a:gd name="connsiteX2279" fmla="*/ 27842 w 407778"/>
              <a:gd name="connsiteY2279" fmla="*/ 561161 h 2077916"/>
              <a:gd name="connsiteX2280" fmla="*/ 24742 w 407778"/>
              <a:gd name="connsiteY2280" fmla="*/ 550265 h 2077916"/>
              <a:gd name="connsiteX2281" fmla="*/ 0 w 407778"/>
              <a:gd name="connsiteY2281" fmla="*/ 470414 h 2077916"/>
              <a:gd name="connsiteX2282" fmla="*/ 202498 w 407778"/>
              <a:gd name="connsiteY2282" fmla="*/ 302383 h 2077916"/>
              <a:gd name="connsiteX2283" fmla="*/ 204106 w 407778"/>
              <a:gd name="connsiteY2283" fmla="*/ 303493 h 2077916"/>
              <a:gd name="connsiteX2284" fmla="*/ 211720 w 407778"/>
              <a:gd name="connsiteY2284" fmla="*/ 319473 h 2077916"/>
              <a:gd name="connsiteX2285" fmla="*/ 211816 w 407778"/>
              <a:gd name="connsiteY2285" fmla="*/ 320413 h 2077916"/>
              <a:gd name="connsiteX2286" fmla="*/ 211708 w 407778"/>
              <a:gd name="connsiteY2286" fmla="*/ 334009 h 2077916"/>
              <a:gd name="connsiteX2287" fmla="*/ 206465 w 407778"/>
              <a:gd name="connsiteY2287" fmla="*/ 316380 h 2077916"/>
              <a:gd name="connsiteX2288" fmla="*/ 202498 w 407778"/>
              <a:gd name="connsiteY2288" fmla="*/ 302383 h 2077916"/>
              <a:gd name="connsiteX2289" fmla="*/ 320098 w 407778"/>
              <a:gd name="connsiteY2289" fmla="*/ 221921 h 2077916"/>
              <a:gd name="connsiteX2290" fmla="*/ 345952 w 407778"/>
              <a:gd name="connsiteY2290" fmla="*/ 266902 h 2077916"/>
              <a:gd name="connsiteX2291" fmla="*/ 344829 w 407778"/>
              <a:gd name="connsiteY2291" fmla="*/ 278380 h 2077916"/>
              <a:gd name="connsiteX2292" fmla="*/ 340406 w 407778"/>
              <a:gd name="connsiteY2292" fmla="*/ 326002 h 2077916"/>
              <a:gd name="connsiteX2293" fmla="*/ 327001 w 407778"/>
              <a:gd name="connsiteY2293" fmla="*/ 282925 h 2077916"/>
              <a:gd name="connsiteX2294" fmla="*/ 324268 w 407778"/>
              <a:gd name="connsiteY2294" fmla="*/ 275374 h 2077916"/>
              <a:gd name="connsiteX2295" fmla="*/ 140194 w 407778"/>
              <a:gd name="connsiteY2295" fmla="*/ 325080 h 2077916"/>
              <a:gd name="connsiteX2296" fmla="*/ 146752 w 407778"/>
              <a:gd name="connsiteY2296" fmla="*/ 385203 h 2077916"/>
              <a:gd name="connsiteX2297" fmla="*/ 146801 w 407778"/>
              <a:gd name="connsiteY2297" fmla="*/ 385798 h 2077916"/>
              <a:gd name="connsiteX2298" fmla="*/ 146633 w 407778"/>
              <a:gd name="connsiteY2298" fmla="*/ 384219 h 2077916"/>
              <a:gd name="connsiteX2299" fmla="*/ 140500 w 407778"/>
              <a:gd name="connsiteY2299" fmla="*/ 354280 h 2077916"/>
              <a:gd name="connsiteX2300" fmla="*/ 215912 w 407778"/>
              <a:gd name="connsiteY2300" fmla="*/ 273477 h 2077916"/>
              <a:gd name="connsiteX2301" fmla="*/ 219706 w 407778"/>
              <a:gd name="connsiteY2301" fmla="*/ 303090 h 2077916"/>
              <a:gd name="connsiteX2302" fmla="*/ 221941 w 407778"/>
              <a:gd name="connsiteY2302" fmla="*/ 331428 h 2077916"/>
              <a:gd name="connsiteX2303" fmla="*/ 220544 w 407778"/>
              <a:gd name="connsiteY2303" fmla="*/ 337995 h 2077916"/>
              <a:gd name="connsiteX2304" fmla="*/ 214626 w 407778"/>
              <a:gd name="connsiteY2304" fmla="*/ 325573 h 2077916"/>
              <a:gd name="connsiteX2305" fmla="*/ 214380 w 407778"/>
              <a:gd name="connsiteY2305" fmla="*/ 322986 h 2077916"/>
              <a:gd name="connsiteX2306" fmla="*/ 98519 w 407778"/>
              <a:gd name="connsiteY2306" fmla="*/ 347945 h 2077916"/>
              <a:gd name="connsiteX2307" fmla="*/ 127639 w 407778"/>
              <a:gd name="connsiteY2307" fmla="*/ 409655 h 2077916"/>
              <a:gd name="connsiteX2308" fmla="*/ 128114 w 407778"/>
              <a:gd name="connsiteY2308" fmla="*/ 410824 h 2077916"/>
              <a:gd name="connsiteX2309" fmla="*/ 129444 w 407778"/>
              <a:gd name="connsiteY2309" fmla="*/ 443525 h 2077916"/>
              <a:gd name="connsiteX2310" fmla="*/ 139121 w 407778"/>
              <a:gd name="connsiteY2310" fmla="*/ 528924 h 2077916"/>
              <a:gd name="connsiteX2311" fmla="*/ 137213 w 407778"/>
              <a:gd name="connsiteY2311" fmla="*/ 561017 h 2077916"/>
              <a:gd name="connsiteX2312" fmla="*/ 136759 w 407778"/>
              <a:gd name="connsiteY2312" fmla="*/ 566278 h 2077916"/>
              <a:gd name="connsiteX2313" fmla="*/ 134922 w 407778"/>
              <a:gd name="connsiteY2313" fmla="*/ 558342 h 2077916"/>
              <a:gd name="connsiteX2314" fmla="*/ 89030 w 407778"/>
              <a:gd name="connsiteY2314" fmla="*/ 396812 h 2077916"/>
              <a:gd name="connsiteX2315" fmla="*/ 87160 w 407778"/>
              <a:gd name="connsiteY2315" fmla="*/ 394953 h 2077916"/>
              <a:gd name="connsiteX2316" fmla="*/ 88227 w 407778"/>
              <a:gd name="connsiteY2316" fmla="*/ 371915 h 2077916"/>
              <a:gd name="connsiteX2317" fmla="*/ 99157 w 407778"/>
              <a:gd name="connsiteY2317" fmla="*/ 353850 h 2077916"/>
              <a:gd name="connsiteX2318" fmla="*/ 302131 w 407778"/>
              <a:gd name="connsiteY2318" fmla="*/ 216696 h 2077916"/>
              <a:gd name="connsiteX2319" fmla="*/ 309491 w 407778"/>
              <a:gd name="connsiteY2319" fmla="*/ 234534 h 2077916"/>
              <a:gd name="connsiteX2320" fmla="*/ 324268 w 407778"/>
              <a:gd name="connsiteY2320" fmla="*/ 275374 h 2077916"/>
              <a:gd name="connsiteX2321" fmla="*/ 324787 w 407778"/>
              <a:gd name="connsiteY2321" fmla="*/ 282027 h 2077916"/>
              <a:gd name="connsiteX2322" fmla="*/ 333648 w 407778"/>
              <a:gd name="connsiteY2322" fmla="*/ 391779 h 2077916"/>
              <a:gd name="connsiteX2323" fmla="*/ 331195 w 407778"/>
              <a:gd name="connsiteY2323" fmla="*/ 416736 h 2077916"/>
              <a:gd name="connsiteX2324" fmla="*/ 314007 w 407778"/>
              <a:gd name="connsiteY2324" fmla="*/ 357112 h 2077916"/>
              <a:gd name="connsiteX2325" fmla="*/ 304549 w 407778"/>
              <a:gd name="connsiteY2325" fmla="*/ 275033 h 2077916"/>
              <a:gd name="connsiteX2326" fmla="*/ 58860 w 407778"/>
              <a:gd name="connsiteY2326" fmla="*/ 370952 h 2077916"/>
              <a:gd name="connsiteX2327" fmla="*/ 65086 w 407778"/>
              <a:gd name="connsiteY2327" fmla="*/ 375019 h 2077916"/>
              <a:gd name="connsiteX2328" fmla="*/ 83589 w 407778"/>
              <a:gd name="connsiteY2328" fmla="*/ 413659 h 2077916"/>
              <a:gd name="connsiteX2329" fmla="*/ 84100 w 407778"/>
              <a:gd name="connsiteY2329" fmla="*/ 419419 h 2077916"/>
              <a:gd name="connsiteX2330" fmla="*/ 84274 w 407778"/>
              <a:gd name="connsiteY2330" fmla="*/ 433240 h 2077916"/>
              <a:gd name="connsiteX2331" fmla="*/ 75262 w 407778"/>
              <a:gd name="connsiteY2331" fmla="*/ 405650 h 2077916"/>
              <a:gd name="connsiteX2332" fmla="*/ 59661 w 407778"/>
              <a:gd name="connsiteY2332" fmla="*/ 375834 h 2077916"/>
              <a:gd name="connsiteX2333" fmla="*/ 250713 w 407778"/>
              <a:gd name="connsiteY2333" fmla="*/ 236773 h 2077916"/>
              <a:gd name="connsiteX2334" fmla="*/ 265022 w 407778"/>
              <a:gd name="connsiteY2334" fmla="*/ 328255 h 2077916"/>
              <a:gd name="connsiteX2335" fmla="*/ 234621 w 407778"/>
              <a:gd name="connsiteY2335" fmla="*/ 278155 h 2077916"/>
              <a:gd name="connsiteX2336" fmla="*/ 48745 w 407778"/>
              <a:gd name="connsiteY2336" fmla="*/ 364345 h 2077916"/>
              <a:gd name="connsiteX2337" fmla="*/ 56198 w 407778"/>
              <a:gd name="connsiteY2337" fmla="*/ 369213 h 2077916"/>
              <a:gd name="connsiteX2338" fmla="*/ 59661 w 407778"/>
              <a:gd name="connsiteY2338" fmla="*/ 375834 h 2077916"/>
              <a:gd name="connsiteX2339" fmla="*/ 74242 w 407778"/>
              <a:gd name="connsiteY2339" fmla="*/ 464633 h 2077916"/>
              <a:gd name="connsiteX2340" fmla="*/ 76400 w 407778"/>
              <a:gd name="connsiteY2340" fmla="*/ 489191 h 2077916"/>
              <a:gd name="connsiteX2341" fmla="*/ 69319 w 407778"/>
              <a:gd name="connsiteY2341" fmla="*/ 474859 h 2077916"/>
              <a:gd name="connsiteX2342" fmla="*/ 50421 w 407778"/>
              <a:gd name="connsiteY2342" fmla="*/ 436758 h 2077916"/>
              <a:gd name="connsiteX2343" fmla="*/ 50238 w 407778"/>
              <a:gd name="connsiteY2343" fmla="*/ 436391 h 2077916"/>
              <a:gd name="connsiteX2344" fmla="*/ 48800 w 407778"/>
              <a:gd name="connsiteY2344" fmla="*/ 427329 h 2077916"/>
              <a:gd name="connsiteX2345" fmla="*/ 48745 w 407778"/>
              <a:gd name="connsiteY2345" fmla="*/ 364345 h 2077916"/>
              <a:gd name="connsiteX2346" fmla="*/ 138893 w 407778"/>
              <a:gd name="connsiteY2346" fmla="*/ 304662 h 2077916"/>
              <a:gd name="connsiteX2347" fmla="*/ 168330 w 407778"/>
              <a:gd name="connsiteY2347" fmla="*/ 317457 h 2077916"/>
              <a:gd name="connsiteX2348" fmla="*/ 172491 w 407778"/>
              <a:gd name="connsiteY2348" fmla="*/ 387225 h 2077916"/>
              <a:gd name="connsiteX2349" fmla="*/ 140194 w 407778"/>
              <a:gd name="connsiteY2349" fmla="*/ 325080 h 2077916"/>
              <a:gd name="connsiteX2350" fmla="*/ 216719 w 407778"/>
              <a:gd name="connsiteY2350" fmla="*/ 247424 h 2077916"/>
              <a:gd name="connsiteX2351" fmla="*/ 224230 w 407778"/>
              <a:gd name="connsiteY2351" fmla="*/ 261030 h 2077916"/>
              <a:gd name="connsiteX2352" fmla="*/ 234621 w 407778"/>
              <a:gd name="connsiteY2352" fmla="*/ 278155 h 2077916"/>
              <a:gd name="connsiteX2353" fmla="*/ 231642 w 407778"/>
              <a:gd name="connsiteY2353" fmla="*/ 285815 h 2077916"/>
              <a:gd name="connsiteX2354" fmla="*/ 224790 w 407778"/>
              <a:gd name="connsiteY2354" fmla="*/ 318035 h 2077916"/>
              <a:gd name="connsiteX2355" fmla="*/ 216214 w 407778"/>
              <a:gd name="connsiteY2355" fmla="*/ 263720 h 2077916"/>
              <a:gd name="connsiteX2356" fmla="*/ 168201 w 407778"/>
              <a:gd name="connsiteY2356" fmla="*/ 270703 h 2077916"/>
              <a:gd name="connsiteX2357" fmla="*/ 174545 w 407778"/>
              <a:gd name="connsiteY2357" fmla="*/ 304014 h 2077916"/>
              <a:gd name="connsiteX2358" fmla="*/ 178072 w 407778"/>
              <a:gd name="connsiteY2358" fmla="*/ 319517 h 2077916"/>
              <a:gd name="connsiteX2359" fmla="*/ 178262 w 407778"/>
              <a:gd name="connsiteY2359" fmla="*/ 322355 h 2077916"/>
              <a:gd name="connsiteX2360" fmla="*/ 168954 w 407778"/>
              <a:gd name="connsiteY2360" fmla="*/ 317729 h 2077916"/>
              <a:gd name="connsiteX2361" fmla="*/ 168330 w 407778"/>
              <a:gd name="connsiteY2361" fmla="*/ 317457 h 2077916"/>
              <a:gd name="connsiteX2362" fmla="*/ 167730 w 407778"/>
              <a:gd name="connsiteY2362" fmla="*/ 307402 h 2077916"/>
              <a:gd name="connsiteX2363" fmla="*/ 204236 w 407778"/>
              <a:gd name="connsiteY2363" fmla="*/ 246455 h 2077916"/>
              <a:gd name="connsiteX2364" fmla="*/ 209780 w 407778"/>
              <a:gd name="connsiteY2364" fmla="*/ 274697 h 2077916"/>
              <a:gd name="connsiteX2365" fmla="*/ 214380 w 407778"/>
              <a:gd name="connsiteY2365" fmla="*/ 322986 h 2077916"/>
              <a:gd name="connsiteX2366" fmla="*/ 214319 w 407778"/>
              <a:gd name="connsiteY2366" fmla="*/ 324930 h 2077916"/>
              <a:gd name="connsiteX2367" fmla="*/ 211720 w 407778"/>
              <a:gd name="connsiteY2367" fmla="*/ 319473 h 2077916"/>
              <a:gd name="connsiteX2368" fmla="*/ 123523 w 407778"/>
              <a:gd name="connsiteY2368" fmla="*/ 297982 h 2077916"/>
              <a:gd name="connsiteX2369" fmla="*/ 128624 w 407778"/>
              <a:gd name="connsiteY2369" fmla="*/ 300198 h 2077916"/>
              <a:gd name="connsiteX2370" fmla="*/ 133450 w 407778"/>
              <a:gd name="connsiteY2370" fmla="*/ 319855 h 2077916"/>
              <a:gd name="connsiteX2371" fmla="*/ 140500 w 407778"/>
              <a:gd name="connsiteY2371" fmla="*/ 354280 h 2077916"/>
              <a:gd name="connsiteX2372" fmla="*/ 141025 w 407778"/>
              <a:gd name="connsiteY2372" fmla="*/ 404185 h 2077916"/>
              <a:gd name="connsiteX2373" fmla="*/ 134460 w 407778"/>
              <a:gd name="connsiteY2373" fmla="*/ 389619 h 2077916"/>
              <a:gd name="connsiteX2374" fmla="*/ 131783 w 407778"/>
              <a:gd name="connsiteY2374" fmla="*/ 365623 h 2077916"/>
              <a:gd name="connsiteX2375" fmla="*/ 125380 w 407778"/>
              <a:gd name="connsiteY2375" fmla="*/ 317390 h 2077916"/>
              <a:gd name="connsiteX2376" fmla="*/ 123889 w 407778"/>
              <a:gd name="connsiteY2376" fmla="*/ 306973 h 2077916"/>
              <a:gd name="connsiteX2377" fmla="*/ 292880 w 407778"/>
              <a:gd name="connsiteY2377" fmla="*/ 186148 h 2077916"/>
              <a:gd name="connsiteX2378" fmla="*/ 301310 w 407778"/>
              <a:gd name="connsiteY2378" fmla="*/ 196877 h 2077916"/>
              <a:gd name="connsiteX2379" fmla="*/ 302131 w 407778"/>
              <a:gd name="connsiteY2379" fmla="*/ 216696 h 2077916"/>
              <a:gd name="connsiteX2380" fmla="*/ 292984 w 407778"/>
              <a:gd name="connsiteY2380" fmla="*/ 194526 h 2077916"/>
              <a:gd name="connsiteX2381" fmla="*/ 205201 w 407778"/>
              <a:gd name="connsiteY2381" fmla="*/ 226562 h 2077916"/>
              <a:gd name="connsiteX2382" fmla="*/ 212409 w 407778"/>
              <a:gd name="connsiteY2382" fmla="*/ 239618 h 2077916"/>
              <a:gd name="connsiteX2383" fmla="*/ 216214 w 407778"/>
              <a:gd name="connsiteY2383" fmla="*/ 263720 h 2077916"/>
              <a:gd name="connsiteX2384" fmla="*/ 215912 w 407778"/>
              <a:gd name="connsiteY2384" fmla="*/ 273477 h 2077916"/>
              <a:gd name="connsiteX2385" fmla="*/ 213965 w 407778"/>
              <a:gd name="connsiteY2385" fmla="*/ 258278 h 2077916"/>
              <a:gd name="connsiteX2386" fmla="*/ 278734 w 407778"/>
              <a:gd name="connsiteY2386" fmla="*/ 168145 h 2077916"/>
              <a:gd name="connsiteX2387" fmla="*/ 285454 w 407778"/>
              <a:gd name="connsiteY2387" fmla="*/ 176698 h 2077916"/>
              <a:gd name="connsiteX2388" fmla="*/ 287221 w 407778"/>
              <a:gd name="connsiteY2388" fmla="*/ 180559 h 2077916"/>
              <a:gd name="connsiteX2389" fmla="*/ 292984 w 407778"/>
              <a:gd name="connsiteY2389" fmla="*/ 194526 h 2077916"/>
              <a:gd name="connsiteX2390" fmla="*/ 294190 w 407778"/>
              <a:gd name="connsiteY2390" fmla="*/ 291636 h 2077916"/>
              <a:gd name="connsiteX2391" fmla="*/ 278441 w 407778"/>
              <a:gd name="connsiteY2391" fmla="*/ 240079 h 2077916"/>
              <a:gd name="connsiteX2392" fmla="*/ 266660 w 407778"/>
              <a:gd name="connsiteY2392" fmla="*/ 202846 h 2077916"/>
              <a:gd name="connsiteX2393" fmla="*/ 278897 w 407778"/>
              <a:gd name="connsiteY2393" fmla="*/ 177708 h 2077916"/>
              <a:gd name="connsiteX2394" fmla="*/ 200425 w 407778"/>
              <a:gd name="connsiteY2394" fmla="*/ 209278 h 2077916"/>
              <a:gd name="connsiteX2395" fmla="*/ 205201 w 407778"/>
              <a:gd name="connsiteY2395" fmla="*/ 226562 h 2077916"/>
              <a:gd name="connsiteX2396" fmla="*/ 201512 w 407778"/>
              <a:gd name="connsiteY2396" fmla="*/ 219880 h 2077916"/>
              <a:gd name="connsiteX2397" fmla="*/ 27228 w 407778"/>
              <a:gd name="connsiteY2397" fmla="*/ 304376 h 2077916"/>
              <a:gd name="connsiteX2398" fmla="*/ 53981 w 407778"/>
              <a:gd name="connsiteY2398" fmla="*/ 351828 h 2077916"/>
              <a:gd name="connsiteX2399" fmla="*/ 56520 w 407778"/>
              <a:gd name="connsiteY2399" fmla="*/ 357130 h 2077916"/>
              <a:gd name="connsiteX2400" fmla="*/ 57015 w 407778"/>
              <a:gd name="connsiteY2400" fmla="*/ 359717 h 2077916"/>
              <a:gd name="connsiteX2401" fmla="*/ 58860 w 407778"/>
              <a:gd name="connsiteY2401" fmla="*/ 370952 h 2077916"/>
              <a:gd name="connsiteX2402" fmla="*/ 56198 w 407778"/>
              <a:gd name="connsiteY2402" fmla="*/ 369213 h 2077916"/>
              <a:gd name="connsiteX2403" fmla="*/ 28676 w 407778"/>
              <a:gd name="connsiteY2403" fmla="*/ 316611 h 2077916"/>
              <a:gd name="connsiteX2404" fmla="*/ 186752 w 407778"/>
              <a:gd name="connsiteY2404" fmla="*/ 193144 h 2077916"/>
              <a:gd name="connsiteX2405" fmla="*/ 201512 w 407778"/>
              <a:gd name="connsiteY2405" fmla="*/ 219880 h 2077916"/>
              <a:gd name="connsiteX2406" fmla="*/ 204236 w 407778"/>
              <a:gd name="connsiteY2406" fmla="*/ 246455 h 2077916"/>
              <a:gd name="connsiteX2407" fmla="*/ 199035 w 407778"/>
              <a:gd name="connsiteY2407" fmla="*/ 219964 h 2077916"/>
              <a:gd name="connsiteX2408" fmla="*/ 178271 w 407778"/>
              <a:gd name="connsiteY2408" fmla="*/ 184261 h 2077916"/>
              <a:gd name="connsiteX2409" fmla="*/ 183368 w 407778"/>
              <a:gd name="connsiteY2409" fmla="*/ 199864 h 2077916"/>
              <a:gd name="connsiteX2410" fmla="*/ 187448 w 407778"/>
              <a:gd name="connsiteY2410" fmla="*/ 216973 h 2077916"/>
              <a:gd name="connsiteX2411" fmla="*/ 186428 w 407778"/>
              <a:gd name="connsiteY2411" fmla="*/ 275956 h 2077916"/>
              <a:gd name="connsiteX2412" fmla="*/ 190041 w 407778"/>
              <a:gd name="connsiteY2412" fmla="*/ 328211 h 2077916"/>
              <a:gd name="connsiteX2413" fmla="*/ 178776 w 407778"/>
              <a:gd name="connsiteY2413" fmla="*/ 322611 h 2077916"/>
              <a:gd name="connsiteX2414" fmla="*/ 178072 w 407778"/>
              <a:gd name="connsiteY2414" fmla="*/ 319517 h 2077916"/>
              <a:gd name="connsiteX2415" fmla="*/ 177867 w 407778"/>
              <a:gd name="connsiteY2415" fmla="*/ 316459 h 2077916"/>
              <a:gd name="connsiteX2416" fmla="*/ 173680 w 407778"/>
              <a:gd name="connsiteY2416" fmla="*/ 225812 h 2077916"/>
              <a:gd name="connsiteX2417" fmla="*/ 13072 w 407778"/>
              <a:gd name="connsiteY2417" fmla="*/ 286788 h 2077916"/>
              <a:gd name="connsiteX2418" fmla="*/ 28676 w 407778"/>
              <a:gd name="connsiteY2418" fmla="*/ 316611 h 2077916"/>
              <a:gd name="connsiteX2419" fmla="*/ 31067 w 407778"/>
              <a:gd name="connsiteY2419" fmla="*/ 336809 h 2077916"/>
              <a:gd name="connsiteX2420" fmla="*/ 39434 w 407778"/>
              <a:gd name="connsiteY2420" fmla="*/ 414662 h 2077916"/>
              <a:gd name="connsiteX2421" fmla="*/ 36512 w 407778"/>
              <a:gd name="connsiteY2421" fmla="*/ 408785 h 2077916"/>
              <a:gd name="connsiteX2422" fmla="*/ 30047 w 407778"/>
              <a:gd name="connsiteY2422" fmla="*/ 395792 h 2077916"/>
              <a:gd name="connsiteX2423" fmla="*/ 29027 w 407778"/>
              <a:gd name="connsiteY2423" fmla="*/ 454774 h 2077916"/>
              <a:gd name="connsiteX2424" fmla="*/ 36846 w 407778"/>
              <a:gd name="connsiteY2424" fmla="*/ 527525 h 2077916"/>
              <a:gd name="connsiteX2425" fmla="*/ 23377 w 407778"/>
              <a:gd name="connsiteY2425" fmla="*/ 491064 h 2077916"/>
              <a:gd name="connsiteX2426" fmla="*/ 20188 w 407778"/>
              <a:gd name="connsiteY2426" fmla="*/ 441006 h 2077916"/>
              <a:gd name="connsiteX2427" fmla="*/ 17098 w 407778"/>
              <a:gd name="connsiteY2427" fmla="*/ 302354 h 2077916"/>
              <a:gd name="connsiteX2428" fmla="*/ 179129 w 407778"/>
              <a:gd name="connsiteY2428" fmla="*/ 176501 h 2077916"/>
              <a:gd name="connsiteX2429" fmla="*/ 186752 w 407778"/>
              <a:gd name="connsiteY2429" fmla="*/ 193144 h 2077916"/>
              <a:gd name="connsiteX2430" fmla="*/ 178868 w 407778"/>
              <a:gd name="connsiteY2430" fmla="*/ 178864 h 2077916"/>
              <a:gd name="connsiteX2431" fmla="*/ 173388 w 407778"/>
              <a:gd name="connsiteY2431" fmla="*/ 168937 h 2077916"/>
              <a:gd name="connsiteX2432" fmla="*/ 178868 w 407778"/>
              <a:gd name="connsiteY2432" fmla="*/ 178864 h 2077916"/>
              <a:gd name="connsiteX2433" fmla="*/ 178271 w 407778"/>
              <a:gd name="connsiteY2433" fmla="*/ 184261 h 2077916"/>
              <a:gd name="connsiteX2434" fmla="*/ 176889 w 407778"/>
              <a:gd name="connsiteY2434" fmla="*/ 180029 h 2077916"/>
              <a:gd name="connsiteX2435" fmla="*/ 232120 w 407778"/>
              <a:gd name="connsiteY2435" fmla="*/ 121145 h 2077916"/>
              <a:gd name="connsiteX2436" fmla="*/ 244523 w 407778"/>
              <a:gd name="connsiteY2436" fmla="*/ 132969 h 2077916"/>
              <a:gd name="connsiteX2437" fmla="*/ 245797 w 407778"/>
              <a:gd name="connsiteY2437" fmla="*/ 136908 h 2077916"/>
              <a:gd name="connsiteX2438" fmla="*/ 266660 w 407778"/>
              <a:gd name="connsiteY2438" fmla="*/ 202846 h 2077916"/>
              <a:gd name="connsiteX2439" fmla="*/ 252968 w 407778"/>
              <a:gd name="connsiteY2439" fmla="*/ 230974 h 2077916"/>
              <a:gd name="connsiteX2440" fmla="*/ 250713 w 407778"/>
              <a:gd name="connsiteY2440" fmla="*/ 236773 h 2077916"/>
              <a:gd name="connsiteX2441" fmla="*/ 244925 w 407778"/>
              <a:gd name="connsiteY2441" fmla="*/ 199766 h 2077916"/>
              <a:gd name="connsiteX2442" fmla="*/ 189393 w 407778"/>
              <a:gd name="connsiteY2442" fmla="*/ 139210 h 2077916"/>
              <a:gd name="connsiteX2443" fmla="*/ 191498 w 407778"/>
              <a:gd name="connsiteY2443" fmla="*/ 147322 h 2077916"/>
              <a:gd name="connsiteX2444" fmla="*/ 200052 w 407778"/>
              <a:gd name="connsiteY2444" fmla="*/ 205638 h 2077916"/>
              <a:gd name="connsiteX2445" fmla="*/ 200425 w 407778"/>
              <a:gd name="connsiteY2445" fmla="*/ 209278 h 2077916"/>
              <a:gd name="connsiteX2446" fmla="*/ 200154 w 407778"/>
              <a:gd name="connsiteY2446" fmla="*/ 208294 h 2077916"/>
              <a:gd name="connsiteX2447" fmla="*/ 188468 w 407778"/>
              <a:gd name="connsiteY2447" fmla="*/ 157991 h 2077916"/>
              <a:gd name="connsiteX2448" fmla="*/ 187019 w 407778"/>
              <a:gd name="connsiteY2448" fmla="*/ 116789 h 2077916"/>
              <a:gd name="connsiteX2449" fmla="*/ 189623 w 407778"/>
              <a:gd name="connsiteY2449" fmla="*/ 134537 h 2077916"/>
              <a:gd name="connsiteX2450" fmla="*/ 189393 w 407778"/>
              <a:gd name="connsiteY2450" fmla="*/ 139210 h 2077916"/>
              <a:gd name="connsiteX2451" fmla="*/ 185818 w 407778"/>
              <a:gd name="connsiteY2451" fmla="*/ 125440 h 2077916"/>
              <a:gd name="connsiteX2452" fmla="*/ 193154 w 407778"/>
              <a:gd name="connsiteY2452" fmla="*/ 89482 h 2077916"/>
              <a:gd name="connsiteX2453" fmla="*/ 215786 w 407778"/>
              <a:gd name="connsiteY2453" fmla="*/ 105572 h 2077916"/>
              <a:gd name="connsiteX2454" fmla="*/ 224933 w 407778"/>
              <a:gd name="connsiteY2454" fmla="*/ 114293 h 2077916"/>
              <a:gd name="connsiteX2455" fmla="*/ 217443 w 407778"/>
              <a:gd name="connsiteY2455" fmla="*/ 224027 h 2077916"/>
              <a:gd name="connsiteX2456" fmla="*/ 216719 w 407778"/>
              <a:gd name="connsiteY2456" fmla="*/ 247424 h 2077916"/>
              <a:gd name="connsiteX2457" fmla="*/ 212409 w 407778"/>
              <a:gd name="connsiteY2457" fmla="*/ 239618 h 2077916"/>
              <a:gd name="connsiteX2458" fmla="*/ 207679 w 407778"/>
              <a:gd name="connsiteY2458" fmla="*/ 209660 h 2077916"/>
              <a:gd name="connsiteX2459" fmla="*/ 191498 w 407778"/>
              <a:gd name="connsiteY2459" fmla="*/ 147322 h 2077916"/>
              <a:gd name="connsiteX2460" fmla="*/ 189623 w 407778"/>
              <a:gd name="connsiteY2460" fmla="*/ 134537 h 2077916"/>
              <a:gd name="connsiteX2461" fmla="*/ 190474 w 407778"/>
              <a:gd name="connsiteY2461" fmla="*/ 117253 h 2077916"/>
              <a:gd name="connsiteX2462" fmla="*/ 23912 w 407778"/>
              <a:gd name="connsiteY2462" fmla="*/ 196981 h 2077916"/>
              <a:gd name="connsiteX2463" fmla="*/ 33885 w 407778"/>
              <a:gd name="connsiteY2463" fmla="*/ 216048 h 2077916"/>
              <a:gd name="connsiteX2464" fmla="*/ 66273 w 407778"/>
              <a:gd name="connsiteY2464" fmla="*/ 279613 h 2077916"/>
              <a:gd name="connsiteX2465" fmla="*/ 66656 w 407778"/>
              <a:gd name="connsiteY2465" fmla="*/ 280424 h 2077916"/>
              <a:gd name="connsiteX2466" fmla="*/ 72411 w 407778"/>
              <a:gd name="connsiteY2466" fmla="*/ 310473 h 2077916"/>
              <a:gd name="connsiteX2467" fmla="*/ 78853 w 407778"/>
              <a:gd name="connsiteY2467" fmla="*/ 360358 h 2077916"/>
              <a:gd name="connsiteX2468" fmla="*/ 81419 w 407778"/>
              <a:gd name="connsiteY2468" fmla="*/ 389245 h 2077916"/>
              <a:gd name="connsiteX2469" fmla="*/ 70988 w 407778"/>
              <a:gd name="connsiteY2469" fmla="*/ 378874 h 2077916"/>
              <a:gd name="connsiteX2470" fmla="*/ 65086 w 407778"/>
              <a:gd name="connsiteY2470" fmla="*/ 375019 h 2077916"/>
              <a:gd name="connsiteX2471" fmla="*/ 56520 w 407778"/>
              <a:gd name="connsiteY2471" fmla="*/ 357130 h 2077916"/>
              <a:gd name="connsiteX2472" fmla="*/ 37016 w 407778"/>
              <a:gd name="connsiteY2472" fmla="*/ 255219 h 2077916"/>
              <a:gd name="connsiteX2473" fmla="*/ 145345 w 407778"/>
              <a:gd name="connsiteY2473" fmla="*/ 107216 h 2077916"/>
              <a:gd name="connsiteX2474" fmla="*/ 157022 w 407778"/>
              <a:gd name="connsiteY2474" fmla="*/ 139293 h 2077916"/>
              <a:gd name="connsiteX2475" fmla="*/ 168245 w 407778"/>
              <a:gd name="connsiteY2475" fmla="*/ 159623 h 2077916"/>
              <a:gd name="connsiteX2476" fmla="*/ 169100 w 407778"/>
              <a:gd name="connsiteY2476" fmla="*/ 200673 h 2077916"/>
              <a:gd name="connsiteX2477" fmla="*/ 168201 w 407778"/>
              <a:gd name="connsiteY2477" fmla="*/ 270703 h 2077916"/>
              <a:gd name="connsiteX2478" fmla="*/ 165870 w 407778"/>
              <a:gd name="connsiteY2478" fmla="*/ 258462 h 2077916"/>
              <a:gd name="connsiteX2479" fmla="*/ 156002 w 407778"/>
              <a:gd name="connsiteY2479" fmla="*/ 198276 h 2077916"/>
              <a:gd name="connsiteX2480" fmla="*/ 146103 w 407778"/>
              <a:gd name="connsiteY2480" fmla="*/ 120184 h 2077916"/>
              <a:gd name="connsiteX2481" fmla="*/ 182062 w 407778"/>
              <a:gd name="connsiteY2481" fmla="*/ 81596 h 2077916"/>
              <a:gd name="connsiteX2482" fmla="*/ 188361 w 407778"/>
              <a:gd name="connsiteY2482" fmla="*/ 86074 h 2077916"/>
              <a:gd name="connsiteX2483" fmla="*/ 189488 w 407778"/>
              <a:gd name="connsiteY2483" fmla="*/ 99008 h 2077916"/>
              <a:gd name="connsiteX2484" fmla="*/ 187019 w 407778"/>
              <a:gd name="connsiteY2484" fmla="*/ 116789 h 2077916"/>
              <a:gd name="connsiteX2485" fmla="*/ 183219 w 407778"/>
              <a:gd name="connsiteY2485" fmla="*/ 90880 h 2077916"/>
              <a:gd name="connsiteX2486" fmla="*/ 162810 w 407778"/>
              <a:gd name="connsiteY2486" fmla="*/ 67908 h 2077916"/>
              <a:gd name="connsiteX2487" fmla="*/ 172712 w 407778"/>
              <a:gd name="connsiteY2487" fmla="*/ 74948 h 2077916"/>
              <a:gd name="connsiteX2488" fmla="*/ 185818 w 407778"/>
              <a:gd name="connsiteY2488" fmla="*/ 125440 h 2077916"/>
              <a:gd name="connsiteX2489" fmla="*/ 180685 w 407778"/>
              <a:gd name="connsiteY2489" fmla="*/ 162420 h 2077916"/>
              <a:gd name="connsiteX2490" fmla="*/ 179129 w 407778"/>
              <a:gd name="connsiteY2490" fmla="*/ 176501 h 2077916"/>
              <a:gd name="connsiteX2491" fmla="*/ 174699 w 407778"/>
              <a:gd name="connsiteY2491" fmla="*/ 166830 h 2077916"/>
              <a:gd name="connsiteX2492" fmla="*/ 172502 w 407778"/>
              <a:gd name="connsiteY2492" fmla="*/ 166131 h 2077916"/>
              <a:gd name="connsiteX2493" fmla="*/ 173388 w 407778"/>
              <a:gd name="connsiteY2493" fmla="*/ 168937 h 2077916"/>
              <a:gd name="connsiteX2494" fmla="*/ 168245 w 407778"/>
              <a:gd name="connsiteY2494" fmla="*/ 159623 h 2077916"/>
              <a:gd name="connsiteX2495" fmla="*/ 166880 w 407778"/>
              <a:gd name="connsiteY2495" fmla="*/ 94078 h 2077916"/>
              <a:gd name="connsiteX2496" fmla="*/ 13748 w 407778"/>
              <a:gd name="connsiteY2496" fmla="*/ 151813 h 2077916"/>
              <a:gd name="connsiteX2497" fmla="*/ 23912 w 407778"/>
              <a:gd name="connsiteY2497" fmla="*/ 196981 h 2077916"/>
              <a:gd name="connsiteX2498" fmla="*/ 15511 w 407778"/>
              <a:gd name="connsiteY2498" fmla="*/ 180919 h 2077916"/>
              <a:gd name="connsiteX2499" fmla="*/ 13940 w 407778"/>
              <a:gd name="connsiteY2499" fmla="*/ 156915 h 2077916"/>
              <a:gd name="connsiteX2500" fmla="*/ 0 w 407778"/>
              <a:gd name="connsiteY2500" fmla="*/ 151336 h 2077916"/>
              <a:gd name="connsiteX2501" fmla="*/ 3536 w 407778"/>
              <a:gd name="connsiteY2501" fmla="*/ 158026 h 2077916"/>
              <a:gd name="connsiteX2502" fmla="*/ 15511 w 407778"/>
              <a:gd name="connsiteY2502" fmla="*/ 180919 h 2077916"/>
              <a:gd name="connsiteX2503" fmla="*/ 17199 w 407778"/>
              <a:gd name="connsiteY2503" fmla="*/ 206720 h 2077916"/>
              <a:gd name="connsiteX2504" fmla="*/ 22722 w 407778"/>
              <a:gd name="connsiteY2504" fmla="*/ 266317 h 2077916"/>
              <a:gd name="connsiteX2505" fmla="*/ 27228 w 407778"/>
              <a:gd name="connsiteY2505" fmla="*/ 304376 h 2077916"/>
              <a:gd name="connsiteX2506" fmla="*/ 9480 w 407778"/>
              <a:gd name="connsiteY2506" fmla="*/ 272897 h 2077916"/>
              <a:gd name="connsiteX2507" fmla="*/ 13072 w 407778"/>
              <a:gd name="connsiteY2507" fmla="*/ 286788 h 2077916"/>
              <a:gd name="connsiteX2508" fmla="*/ 0 w 407778"/>
              <a:gd name="connsiteY2508" fmla="*/ 261803 h 2077916"/>
              <a:gd name="connsiteX2509" fmla="*/ 0 w 407778"/>
              <a:gd name="connsiteY2509" fmla="*/ 221599 h 2077916"/>
              <a:gd name="connsiteX2510" fmla="*/ 689 w 407778"/>
              <a:gd name="connsiteY2510" fmla="*/ 220745 h 2077916"/>
              <a:gd name="connsiteX2511" fmla="*/ 1173 w 407778"/>
              <a:gd name="connsiteY2511" fmla="*/ 206612 h 2077916"/>
              <a:gd name="connsiteX2512" fmla="*/ 0 w 407778"/>
              <a:gd name="connsiteY2512" fmla="*/ 214091 h 2077916"/>
              <a:gd name="connsiteX2513" fmla="*/ 135738 w 407778"/>
              <a:gd name="connsiteY2513" fmla="*/ 52249 h 2077916"/>
              <a:gd name="connsiteX2514" fmla="*/ 152146 w 407778"/>
              <a:gd name="connsiteY2514" fmla="*/ 60649 h 2077916"/>
              <a:gd name="connsiteX2515" fmla="*/ 152281 w 407778"/>
              <a:gd name="connsiteY2515" fmla="*/ 64235 h 2077916"/>
              <a:gd name="connsiteX2516" fmla="*/ 144733 w 407778"/>
              <a:gd name="connsiteY2516" fmla="*/ 96727 h 2077916"/>
              <a:gd name="connsiteX2517" fmla="*/ 145345 w 407778"/>
              <a:gd name="connsiteY2517" fmla="*/ 107216 h 2077916"/>
              <a:gd name="connsiteX2518" fmla="*/ 145185 w 407778"/>
              <a:gd name="connsiteY2518" fmla="*/ 106776 h 2077916"/>
              <a:gd name="connsiteX2519" fmla="*/ 139013 w 407778"/>
              <a:gd name="connsiteY2519" fmla="*/ 72259 h 2077916"/>
              <a:gd name="connsiteX2520" fmla="*/ 122337 w 407778"/>
              <a:gd name="connsiteY2520" fmla="*/ 45389 h 2077916"/>
              <a:gd name="connsiteX2521" fmla="*/ 128552 w 407778"/>
              <a:gd name="connsiteY2521" fmla="*/ 48570 h 2077916"/>
              <a:gd name="connsiteX2522" fmla="*/ 128153 w 407778"/>
              <a:gd name="connsiteY2522" fmla="*/ 53465 h 2077916"/>
              <a:gd name="connsiteX2523" fmla="*/ 129485 w 407778"/>
              <a:gd name="connsiteY2523" fmla="*/ 156971 h 2077916"/>
              <a:gd name="connsiteX2524" fmla="*/ 138893 w 407778"/>
              <a:gd name="connsiteY2524" fmla="*/ 304662 h 2077916"/>
              <a:gd name="connsiteX2525" fmla="*/ 128624 w 407778"/>
              <a:gd name="connsiteY2525" fmla="*/ 300198 h 2077916"/>
              <a:gd name="connsiteX2526" fmla="*/ 122618 w 407778"/>
              <a:gd name="connsiteY2526" fmla="*/ 275736 h 2077916"/>
              <a:gd name="connsiteX2527" fmla="*/ 119626 w 407778"/>
              <a:gd name="connsiteY2527" fmla="*/ 202185 h 2077916"/>
              <a:gd name="connsiteX2528" fmla="*/ 84777 w 407778"/>
              <a:gd name="connsiteY2528" fmla="*/ 26316 h 2077916"/>
              <a:gd name="connsiteX2529" fmla="*/ 85552 w 407778"/>
              <a:gd name="connsiteY2529" fmla="*/ 26557 h 2077916"/>
              <a:gd name="connsiteX2530" fmla="*/ 90890 w 407778"/>
              <a:gd name="connsiteY2530" fmla="*/ 29290 h 2077916"/>
              <a:gd name="connsiteX2531" fmla="*/ 88275 w 407778"/>
              <a:gd name="connsiteY2531" fmla="*/ 31159 h 2077916"/>
              <a:gd name="connsiteX2532" fmla="*/ 10079 w 407778"/>
              <a:gd name="connsiteY2532" fmla="*/ 3129 h 2077916"/>
              <a:gd name="connsiteX2533" fmla="*/ 79673 w 407778"/>
              <a:gd name="connsiteY2533" fmla="*/ 24732 h 2077916"/>
              <a:gd name="connsiteX2534" fmla="*/ 80106 w 407778"/>
              <a:gd name="connsiteY2534" fmla="*/ 33058 h 2077916"/>
              <a:gd name="connsiteX2535" fmla="*/ 101948 w 407778"/>
              <a:gd name="connsiteY2535" fmla="*/ 174649 h 2077916"/>
              <a:gd name="connsiteX2536" fmla="*/ 117987 w 407778"/>
              <a:gd name="connsiteY2536" fmla="*/ 256870 h 2077916"/>
              <a:gd name="connsiteX2537" fmla="*/ 122618 w 407778"/>
              <a:gd name="connsiteY2537" fmla="*/ 275736 h 2077916"/>
              <a:gd name="connsiteX2538" fmla="*/ 123523 w 407778"/>
              <a:gd name="connsiteY2538" fmla="*/ 297982 h 2077916"/>
              <a:gd name="connsiteX2539" fmla="*/ 122516 w 407778"/>
              <a:gd name="connsiteY2539" fmla="*/ 297543 h 2077916"/>
              <a:gd name="connsiteX2540" fmla="*/ 123300 w 407778"/>
              <a:gd name="connsiteY2540" fmla="*/ 302858 h 2077916"/>
              <a:gd name="connsiteX2541" fmla="*/ 123889 w 407778"/>
              <a:gd name="connsiteY2541" fmla="*/ 306973 h 2077916"/>
              <a:gd name="connsiteX2542" fmla="*/ 126599 w 407778"/>
              <a:gd name="connsiteY2542" fmla="*/ 373589 h 2077916"/>
              <a:gd name="connsiteX2543" fmla="*/ 94979 w 407778"/>
              <a:gd name="connsiteY2543" fmla="*/ 315221 h 2077916"/>
              <a:gd name="connsiteX2544" fmla="*/ 98519 w 407778"/>
              <a:gd name="connsiteY2544" fmla="*/ 347945 h 2077916"/>
              <a:gd name="connsiteX2545" fmla="*/ 66656 w 407778"/>
              <a:gd name="connsiteY2545" fmla="*/ 280424 h 2077916"/>
              <a:gd name="connsiteX2546" fmla="*/ 56292 w 407778"/>
              <a:gd name="connsiteY2546" fmla="*/ 226308 h 2077916"/>
              <a:gd name="connsiteX2547" fmla="*/ 13559 w 407778"/>
              <a:gd name="connsiteY2547" fmla="*/ 36965 h 2077916"/>
              <a:gd name="connsiteX2548" fmla="*/ 12204 w 407778"/>
              <a:gd name="connsiteY2548" fmla="*/ 25914 h 2077916"/>
              <a:gd name="connsiteX2549" fmla="*/ 12203 w 407778"/>
              <a:gd name="connsiteY2549" fmla="*/ 16223 h 2077916"/>
              <a:gd name="connsiteX2550" fmla="*/ 0 w 407778"/>
              <a:gd name="connsiteY2550" fmla="*/ 0 h 2077916"/>
              <a:gd name="connsiteX2551" fmla="*/ 9385 w 407778"/>
              <a:gd name="connsiteY2551" fmla="*/ 2913 h 2077916"/>
              <a:gd name="connsiteX2552" fmla="*/ 12204 w 407778"/>
              <a:gd name="connsiteY2552" fmla="*/ 25914 h 2077916"/>
              <a:gd name="connsiteX2553" fmla="*/ 12208 w 407778"/>
              <a:gd name="connsiteY2553" fmla="*/ 55241 h 2077916"/>
              <a:gd name="connsiteX2554" fmla="*/ 12392 w 407778"/>
              <a:gd name="connsiteY2554" fmla="*/ 115802 h 2077916"/>
              <a:gd name="connsiteX2555" fmla="*/ 13748 w 407778"/>
              <a:gd name="connsiteY2555" fmla="*/ 151813 h 2077916"/>
              <a:gd name="connsiteX2556" fmla="*/ 0 w 407778"/>
              <a:gd name="connsiteY2556" fmla="*/ 90716 h 2077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Lst>
            <a:rect l="l" t="t" r="r" b="b"/>
            <a:pathLst>
              <a:path w="407778" h="2077916">
                <a:moveTo>
                  <a:pt x="185736" y="1977723"/>
                </a:moveTo>
                <a:lnTo>
                  <a:pt x="188018" y="2002157"/>
                </a:lnTo>
                <a:lnTo>
                  <a:pt x="182432" y="2006128"/>
                </a:lnTo>
                <a:lnTo>
                  <a:pt x="184384" y="1993708"/>
                </a:lnTo>
                <a:close/>
                <a:moveTo>
                  <a:pt x="159581" y="1992118"/>
                </a:moveTo>
                <a:lnTo>
                  <a:pt x="170167" y="2014848"/>
                </a:lnTo>
                <a:lnTo>
                  <a:pt x="159533" y="2022409"/>
                </a:lnTo>
                <a:lnTo>
                  <a:pt x="159467" y="2003812"/>
                </a:lnTo>
                <a:close/>
                <a:moveTo>
                  <a:pt x="278401" y="1887811"/>
                </a:moveTo>
                <a:lnTo>
                  <a:pt x="286199" y="1910342"/>
                </a:lnTo>
                <a:lnTo>
                  <a:pt x="279929" y="1918322"/>
                </a:lnTo>
                <a:lnTo>
                  <a:pt x="278875" y="1910851"/>
                </a:lnTo>
                <a:lnTo>
                  <a:pt x="278350" y="1907548"/>
                </a:lnTo>
                <a:lnTo>
                  <a:pt x="278400" y="1888027"/>
                </a:lnTo>
                <a:close/>
                <a:moveTo>
                  <a:pt x="307090" y="1846611"/>
                </a:moveTo>
                <a:lnTo>
                  <a:pt x="309648" y="1849682"/>
                </a:lnTo>
                <a:lnTo>
                  <a:pt x="322185" y="1862436"/>
                </a:lnTo>
                <a:lnTo>
                  <a:pt x="317675" y="1870283"/>
                </a:lnTo>
                <a:lnTo>
                  <a:pt x="317418" y="1870609"/>
                </a:lnTo>
                <a:lnTo>
                  <a:pt x="308317" y="1849632"/>
                </a:lnTo>
                <a:close/>
                <a:moveTo>
                  <a:pt x="56217" y="1991317"/>
                </a:moveTo>
                <a:lnTo>
                  <a:pt x="62961" y="2068443"/>
                </a:lnTo>
                <a:lnTo>
                  <a:pt x="51064" y="2072136"/>
                </a:lnTo>
                <a:lnTo>
                  <a:pt x="51635" y="2034562"/>
                </a:lnTo>
                <a:lnTo>
                  <a:pt x="51763" y="2033348"/>
                </a:lnTo>
                <a:lnTo>
                  <a:pt x="54387" y="2039392"/>
                </a:lnTo>
                <a:cubicBezTo>
                  <a:pt x="63930" y="2061010"/>
                  <a:pt x="62467" y="2055203"/>
                  <a:pt x="54679" y="2025187"/>
                </a:cubicBezTo>
                <a:lnTo>
                  <a:pt x="53226" y="2019545"/>
                </a:lnTo>
                <a:close/>
                <a:moveTo>
                  <a:pt x="276172" y="1808354"/>
                </a:moveTo>
                <a:lnTo>
                  <a:pt x="277877" y="1811549"/>
                </a:lnTo>
                <a:lnTo>
                  <a:pt x="278643" y="1812468"/>
                </a:lnTo>
                <a:lnTo>
                  <a:pt x="278635" y="1813440"/>
                </a:lnTo>
                <a:lnTo>
                  <a:pt x="278401" y="1887811"/>
                </a:lnTo>
                <a:lnTo>
                  <a:pt x="278151" y="1887090"/>
                </a:lnTo>
                <a:lnTo>
                  <a:pt x="272302" y="1869458"/>
                </a:lnTo>
                <a:lnTo>
                  <a:pt x="271291" y="1863093"/>
                </a:lnTo>
                <a:lnTo>
                  <a:pt x="271213" y="1862680"/>
                </a:lnTo>
                <a:lnTo>
                  <a:pt x="272825" y="1853139"/>
                </a:lnTo>
                <a:cubicBezTo>
                  <a:pt x="273810" y="1844746"/>
                  <a:pt x="274761" y="1833751"/>
                  <a:pt x="275647" y="1819644"/>
                </a:cubicBezTo>
                <a:close/>
                <a:moveTo>
                  <a:pt x="259366" y="1815560"/>
                </a:moveTo>
                <a:cubicBezTo>
                  <a:pt x="260470" y="1814240"/>
                  <a:pt x="262476" y="1818805"/>
                  <a:pt x="265641" y="1833329"/>
                </a:cubicBezTo>
                <a:lnTo>
                  <a:pt x="271213" y="1862680"/>
                </a:lnTo>
                <a:lnTo>
                  <a:pt x="270822" y="1864996"/>
                </a:lnTo>
                <a:lnTo>
                  <a:pt x="260576" y="1834110"/>
                </a:lnTo>
                <a:lnTo>
                  <a:pt x="258680" y="1828225"/>
                </a:lnTo>
                <a:lnTo>
                  <a:pt x="258353" y="1821444"/>
                </a:lnTo>
                <a:cubicBezTo>
                  <a:pt x="258487" y="1818351"/>
                  <a:pt x="258814" y="1816220"/>
                  <a:pt x="259366" y="1815560"/>
                </a:cubicBezTo>
                <a:close/>
                <a:moveTo>
                  <a:pt x="255323" y="1817807"/>
                </a:moveTo>
                <a:lnTo>
                  <a:pt x="258680" y="1828225"/>
                </a:lnTo>
                <a:lnTo>
                  <a:pt x="259607" y="1847473"/>
                </a:lnTo>
                <a:cubicBezTo>
                  <a:pt x="261642" y="1867089"/>
                  <a:pt x="265730" y="1885801"/>
                  <a:pt x="269805" y="1871016"/>
                </a:cubicBezTo>
                <a:lnTo>
                  <a:pt x="270822" y="1864996"/>
                </a:lnTo>
                <a:lnTo>
                  <a:pt x="272302" y="1869458"/>
                </a:lnTo>
                <a:lnTo>
                  <a:pt x="278350" y="1907548"/>
                </a:lnTo>
                <a:lnTo>
                  <a:pt x="278318" y="1920373"/>
                </a:lnTo>
                <a:lnTo>
                  <a:pt x="270721" y="1930041"/>
                </a:lnTo>
                <a:lnTo>
                  <a:pt x="262065" y="1938293"/>
                </a:lnTo>
                <a:lnTo>
                  <a:pt x="255353" y="1828534"/>
                </a:lnTo>
                <a:close/>
                <a:moveTo>
                  <a:pt x="356610" y="1745618"/>
                </a:moveTo>
                <a:lnTo>
                  <a:pt x="369352" y="1769520"/>
                </a:lnTo>
                <a:lnTo>
                  <a:pt x="357003" y="1800861"/>
                </a:lnTo>
                <a:lnTo>
                  <a:pt x="356683" y="1797669"/>
                </a:lnTo>
                <a:close/>
                <a:moveTo>
                  <a:pt x="62226" y="1931684"/>
                </a:moveTo>
                <a:lnTo>
                  <a:pt x="61468" y="1941753"/>
                </a:lnTo>
                <a:lnTo>
                  <a:pt x="56217" y="1991317"/>
                </a:lnTo>
                <a:lnTo>
                  <a:pt x="54215" y="1968424"/>
                </a:lnTo>
                <a:close/>
                <a:moveTo>
                  <a:pt x="62877" y="1923017"/>
                </a:moveTo>
                <a:lnTo>
                  <a:pt x="62513" y="1930365"/>
                </a:lnTo>
                <a:lnTo>
                  <a:pt x="62226" y="1931684"/>
                </a:lnTo>
                <a:close/>
                <a:moveTo>
                  <a:pt x="377297" y="1719671"/>
                </a:moveTo>
                <a:lnTo>
                  <a:pt x="384132" y="1731875"/>
                </a:lnTo>
                <a:lnTo>
                  <a:pt x="384059" y="1732192"/>
                </a:lnTo>
                <a:lnTo>
                  <a:pt x="381710" y="1738155"/>
                </a:lnTo>
                <a:close/>
                <a:moveTo>
                  <a:pt x="278907" y="1777247"/>
                </a:moveTo>
                <a:lnTo>
                  <a:pt x="307090" y="1846611"/>
                </a:lnTo>
                <a:lnTo>
                  <a:pt x="278643" y="1812468"/>
                </a:lnTo>
                <a:close/>
                <a:moveTo>
                  <a:pt x="164629" y="1848570"/>
                </a:moveTo>
                <a:lnTo>
                  <a:pt x="168916" y="1862812"/>
                </a:lnTo>
                <a:cubicBezTo>
                  <a:pt x="171038" y="1869430"/>
                  <a:pt x="173372" y="1876537"/>
                  <a:pt x="175283" y="1882667"/>
                </a:cubicBezTo>
                <a:lnTo>
                  <a:pt x="177926" y="1892349"/>
                </a:lnTo>
                <a:lnTo>
                  <a:pt x="178195" y="1896438"/>
                </a:lnTo>
                <a:lnTo>
                  <a:pt x="176569" y="1896029"/>
                </a:lnTo>
                <a:lnTo>
                  <a:pt x="162617" y="1873656"/>
                </a:lnTo>
                <a:lnTo>
                  <a:pt x="162860" y="1868963"/>
                </a:lnTo>
                <a:close/>
                <a:moveTo>
                  <a:pt x="340470" y="1729455"/>
                </a:moveTo>
                <a:lnTo>
                  <a:pt x="340665" y="1730919"/>
                </a:lnTo>
                <a:cubicBezTo>
                  <a:pt x="344681" y="1763670"/>
                  <a:pt x="345831" y="1783301"/>
                  <a:pt x="345804" y="1811408"/>
                </a:cubicBezTo>
                <a:lnTo>
                  <a:pt x="345689" y="1821542"/>
                </a:lnTo>
                <a:lnTo>
                  <a:pt x="330290" y="1848335"/>
                </a:lnTo>
                <a:lnTo>
                  <a:pt x="331930" y="1835176"/>
                </a:lnTo>
                <a:cubicBezTo>
                  <a:pt x="336187" y="1801028"/>
                  <a:pt x="338844" y="1766752"/>
                  <a:pt x="340414" y="1732396"/>
                </a:cubicBezTo>
                <a:close/>
                <a:moveTo>
                  <a:pt x="342869" y="1719842"/>
                </a:moveTo>
                <a:lnTo>
                  <a:pt x="350280" y="1733743"/>
                </a:lnTo>
                <a:lnTo>
                  <a:pt x="356683" y="1797669"/>
                </a:lnTo>
                <a:lnTo>
                  <a:pt x="356689" y="1801658"/>
                </a:lnTo>
                <a:lnTo>
                  <a:pt x="355752" y="1804035"/>
                </a:lnTo>
                <a:lnTo>
                  <a:pt x="350021" y="1814007"/>
                </a:lnTo>
                <a:lnTo>
                  <a:pt x="342809" y="1730979"/>
                </a:lnTo>
                <a:close/>
                <a:moveTo>
                  <a:pt x="104717" y="1870009"/>
                </a:moveTo>
                <a:lnTo>
                  <a:pt x="116777" y="1898291"/>
                </a:lnTo>
                <a:cubicBezTo>
                  <a:pt x="125209" y="1917427"/>
                  <a:pt x="134406" y="1937777"/>
                  <a:pt x="143993" y="1958648"/>
                </a:cubicBezTo>
                <a:lnTo>
                  <a:pt x="147390" y="1965942"/>
                </a:lnTo>
                <a:lnTo>
                  <a:pt x="156328" y="2012611"/>
                </a:lnTo>
                <a:lnTo>
                  <a:pt x="158562" y="2023099"/>
                </a:lnTo>
                <a:lnTo>
                  <a:pt x="153764" y="2026510"/>
                </a:lnTo>
                <a:lnTo>
                  <a:pt x="119752" y="2043922"/>
                </a:lnTo>
                <a:close/>
                <a:moveTo>
                  <a:pt x="167938" y="1827357"/>
                </a:moveTo>
                <a:lnTo>
                  <a:pt x="166402" y="1835406"/>
                </a:lnTo>
                <a:cubicBezTo>
                  <a:pt x="165851" y="1838704"/>
                  <a:pt x="165255" y="1842857"/>
                  <a:pt x="164652" y="1848304"/>
                </a:cubicBezTo>
                <a:lnTo>
                  <a:pt x="164629" y="1848570"/>
                </a:lnTo>
                <a:lnTo>
                  <a:pt x="163821" y="1845885"/>
                </a:lnTo>
                <a:close/>
                <a:moveTo>
                  <a:pt x="347742" y="1705548"/>
                </a:moveTo>
                <a:lnTo>
                  <a:pt x="356579" y="1723343"/>
                </a:lnTo>
                <a:lnTo>
                  <a:pt x="356610" y="1745618"/>
                </a:lnTo>
                <a:lnTo>
                  <a:pt x="350280" y="1733743"/>
                </a:lnTo>
                <a:lnTo>
                  <a:pt x="347738" y="1708371"/>
                </a:lnTo>
                <a:close/>
                <a:moveTo>
                  <a:pt x="337927" y="1710291"/>
                </a:moveTo>
                <a:lnTo>
                  <a:pt x="339456" y="1713438"/>
                </a:lnTo>
                <a:lnTo>
                  <a:pt x="340729" y="1715827"/>
                </a:lnTo>
                <a:lnTo>
                  <a:pt x="340470" y="1729455"/>
                </a:lnTo>
                <a:close/>
                <a:moveTo>
                  <a:pt x="0" y="1914305"/>
                </a:moveTo>
                <a:lnTo>
                  <a:pt x="12369" y="1943113"/>
                </a:lnTo>
                <a:lnTo>
                  <a:pt x="30957" y="1985363"/>
                </a:lnTo>
                <a:lnTo>
                  <a:pt x="40787" y="2032044"/>
                </a:lnTo>
                <a:lnTo>
                  <a:pt x="49022" y="2072770"/>
                </a:lnTo>
                <a:lnTo>
                  <a:pt x="32444" y="2077916"/>
                </a:lnTo>
                <a:lnTo>
                  <a:pt x="29788" y="2070321"/>
                </a:lnTo>
                <a:cubicBezTo>
                  <a:pt x="17755" y="2033109"/>
                  <a:pt x="8530" y="1998468"/>
                  <a:pt x="309" y="1962233"/>
                </a:cubicBezTo>
                <a:lnTo>
                  <a:pt x="0" y="1960682"/>
                </a:lnTo>
                <a:close/>
                <a:moveTo>
                  <a:pt x="341181" y="1692057"/>
                </a:moveTo>
                <a:lnTo>
                  <a:pt x="342999" y="1695853"/>
                </a:lnTo>
                <a:lnTo>
                  <a:pt x="342869" y="1719842"/>
                </a:lnTo>
                <a:lnTo>
                  <a:pt x="340729" y="1715827"/>
                </a:lnTo>
                <a:close/>
                <a:moveTo>
                  <a:pt x="132580" y="1823282"/>
                </a:moveTo>
                <a:lnTo>
                  <a:pt x="144630" y="1844814"/>
                </a:lnTo>
                <a:lnTo>
                  <a:pt x="162617" y="1873656"/>
                </a:lnTo>
                <a:lnTo>
                  <a:pt x="161250" y="1900015"/>
                </a:lnTo>
                <a:cubicBezTo>
                  <a:pt x="160768" y="1912389"/>
                  <a:pt x="160354" y="1926934"/>
                  <a:pt x="160045" y="1944088"/>
                </a:cubicBezTo>
                <a:lnTo>
                  <a:pt x="159581" y="1992118"/>
                </a:lnTo>
                <a:lnTo>
                  <a:pt x="147390" y="1965942"/>
                </a:lnTo>
                <a:lnTo>
                  <a:pt x="142959" y="1942806"/>
                </a:lnTo>
                <a:cubicBezTo>
                  <a:pt x="136251" y="1903359"/>
                  <a:pt x="133578" y="1876206"/>
                  <a:pt x="132719" y="1850018"/>
                </a:cubicBezTo>
                <a:close/>
                <a:moveTo>
                  <a:pt x="353994" y="1678285"/>
                </a:moveTo>
                <a:lnTo>
                  <a:pt x="366632" y="1700628"/>
                </a:lnTo>
                <a:lnTo>
                  <a:pt x="368841" y="1704573"/>
                </a:lnTo>
                <a:lnTo>
                  <a:pt x="369793" y="1709610"/>
                </a:lnTo>
                <a:cubicBezTo>
                  <a:pt x="371361" y="1719559"/>
                  <a:pt x="372204" y="1728909"/>
                  <a:pt x="374839" y="1754468"/>
                </a:cubicBezTo>
                <a:lnTo>
                  <a:pt x="374933" y="1755355"/>
                </a:lnTo>
                <a:lnTo>
                  <a:pt x="374601" y="1756195"/>
                </a:lnTo>
                <a:lnTo>
                  <a:pt x="369700" y="1748520"/>
                </a:lnTo>
                <a:cubicBezTo>
                  <a:pt x="366594" y="1742879"/>
                  <a:pt x="363007" y="1736075"/>
                  <a:pt x="358892" y="1727999"/>
                </a:cubicBezTo>
                <a:lnTo>
                  <a:pt x="356579" y="1723343"/>
                </a:lnTo>
                <a:lnTo>
                  <a:pt x="356577" y="1722140"/>
                </a:lnTo>
                <a:close/>
                <a:moveTo>
                  <a:pt x="255051" y="1718186"/>
                </a:moveTo>
                <a:lnTo>
                  <a:pt x="255629" y="1719955"/>
                </a:lnTo>
                <a:lnTo>
                  <a:pt x="277753" y="1774406"/>
                </a:lnTo>
                <a:lnTo>
                  <a:pt x="276172" y="1808354"/>
                </a:lnTo>
                <a:lnTo>
                  <a:pt x="255189" y="1769023"/>
                </a:lnTo>
                <a:lnTo>
                  <a:pt x="255050" y="1718306"/>
                </a:lnTo>
                <a:close/>
                <a:moveTo>
                  <a:pt x="343196" y="1659197"/>
                </a:moveTo>
                <a:lnTo>
                  <a:pt x="347793" y="1667323"/>
                </a:lnTo>
                <a:lnTo>
                  <a:pt x="347742" y="1705548"/>
                </a:lnTo>
                <a:lnTo>
                  <a:pt x="344911" y="1699847"/>
                </a:lnTo>
                <a:lnTo>
                  <a:pt x="342999" y="1695853"/>
                </a:lnTo>
                <a:close/>
                <a:moveTo>
                  <a:pt x="67551" y="1828742"/>
                </a:moveTo>
                <a:lnTo>
                  <a:pt x="68463" y="1848774"/>
                </a:lnTo>
                <a:lnTo>
                  <a:pt x="62877" y="1923017"/>
                </a:lnTo>
                <a:close/>
                <a:moveTo>
                  <a:pt x="326694" y="1630209"/>
                </a:moveTo>
                <a:lnTo>
                  <a:pt x="341708" y="1656565"/>
                </a:lnTo>
                <a:lnTo>
                  <a:pt x="341852" y="1656819"/>
                </a:lnTo>
                <a:lnTo>
                  <a:pt x="341181" y="1692057"/>
                </a:lnTo>
                <a:lnTo>
                  <a:pt x="333095" y="1675164"/>
                </a:lnTo>
                <a:lnTo>
                  <a:pt x="328312" y="1641524"/>
                </a:lnTo>
                <a:close/>
                <a:moveTo>
                  <a:pt x="385446" y="1591669"/>
                </a:moveTo>
                <a:lnTo>
                  <a:pt x="390063" y="1622872"/>
                </a:lnTo>
                <a:lnTo>
                  <a:pt x="394962" y="1642658"/>
                </a:lnTo>
                <a:lnTo>
                  <a:pt x="393973" y="1659248"/>
                </a:lnTo>
                <a:lnTo>
                  <a:pt x="396293" y="1679108"/>
                </a:lnTo>
                <a:lnTo>
                  <a:pt x="394447" y="1687118"/>
                </a:lnTo>
                <a:lnTo>
                  <a:pt x="387228" y="1664578"/>
                </a:lnTo>
                <a:lnTo>
                  <a:pt x="376554" y="1632489"/>
                </a:lnTo>
                <a:lnTo>
                  <a:pt x="382894" y="1605632"/>
                </a:lnTo>
                <a:close/>
                <a:moveTo>
                  <a:pt x="215542" y="1690647"/>
                </a:moveTo>
                <a:lnTo>
                  <a:pt x="217950" y="1698928"/>
                </a:lnTo>
                <a:lnTo>
                  <a:pt x="219292" y="1703310"/>
                </a:lnTo>
                <a:lnTo>
                  <a:pt x="240482" y="1874441"/>
                </a:lnTo>
                <a:lnTo>
                  <a:pt x="253743" y="1946228"/>
                </a:lnTo>
                <a:lnTo>
                  <a:pt x="215786" y="1982416"/>
                </a:lnTo>
                <a:lnTo>
                  <a:pt x="212675" y="1984627"/>
                </a:lnTo>
                <a:lnTo>
                  <a:pt x="212304" y="1979412"/>
                </a:lnTo>
                <a:cubicBezTo>
                  <a:pt x="211087" y="1961835"/>
                  <a:pt x="209667" y="1940646"/>
                  <a:pt x="208015" y="1914726"/>
                </a:cubicBezTo>
                <a:lnTo>
                  <a:pt x="205506" y="1766660"/>
                </a:lnTo>
                <a:lnTo>
                  <a:pt x="206146" y="1760385"/>
                </a:lnTo>
                <a:close/>
                <a:moveTo>
                  <a:pt x="400292" y="1553268"/>
                </a:moveTo>
                <a:lnTo>
                  <a:pt x="404968" y="1567296"/>
                </a:lnTo>
                <a:lnTo>
                  <a:pt x="405927" y="1599765"/>
                </a:lnTo>
                <a:lnTo>
                  <a:pt x="401699" y="1655651"/>
                </a:lnTo>
                <a:lnTo>
                  <a:pt x="400002" y="1663014"/>
                </a:lnTo>
                <a:lnTo>
                  <a:pt x="394962" y="1642658"/>
                </a:lnTo>
                <a:close/>
                <a:moveTo>
                  <a:pt x="347916" y="1575108"/>
                </a:moveTo>
                <a:lnTo>
                  <a:pt x="353994" y="1678285"/>
                </a:lnTo>
                <a:lnTo>
                  <a:pt x="347793" y="1667323"/>
                </a:lnTo>
                <a:close/>
                <a:moveTo>
                  <a:pt x="220074" y="1657003"/>
                </a:moveTo>
                <a:lnTo>
                  <a:pt x="226571" y="1695183"/>
                </a:lnTo>
                <a:cubicBezTo>
                  <a:pt x="231968" y="1714870"/>
                  <a:pt x="238647" y="1734387"/>
                  <a:pt x="247052" y="1753769"/>
                </a:cubicBezTo>
                <a:lnTo>
                  <a:pt x="255189" y="1769023"/>
                </a:lnTo>
                <a:lnTo>
                  <a:pt x="255323" y="1817807"/>
                </a:lnTo>
                <a:lnTo>
                  <a:pt x="243686" y="1781688"/>
                </a:lnTo>
                <a:cubicBezTo>
                  <a:pt x="238337" y="1764874"/>
                  <a:pt x="233351" y="1749004"/>
                  <a:pt x="228979" y="1734927"/>
                </a:cubicBezTo>
                <a:lnTo>
                  <a:pt x="219292" y="1703310"/>
                </a:lnTo>
                <a:lnTo>
                  <a:pt x="216679" y="1682206"/>
                </a:lnTo>
                <a:close/>
                <a:moveTo>
                  <a:pt x="379537" y="1551748"/>
                </a:moveTo>
                <a:lnTo>
                  <a:pt x="382607" y="1562805"/>
                </a:lnTo>
                <a:cubicBezTo>
                  <a:pt x="385696" y="1573987"/>
                  <a:pt x="386890" y="1579974"/>
                  <a:pt x="385945" y="1588936"/>
                </a:cubicBezTo>
                <a:lnTo>
                  <a:pt x="385446" y="1591669"/>
                </a:lnTo>
                <a:close/>
                <a:moveTo>
                  <a:pt x="64134" y="1753615"/>
                </a:moveTo>
                <a:lnTo>
                  <a:pt x="69765" y="1773439"/>
                </a:lnTo>
                <a:lnTo>
                  <a:pt x="69482" y="1789792"/>
                </a:lnTo>
                <a:lnTo>
                  <a:pt x="67551" y="1828742"/>
                </a:lnTo>
                <a:close/>
                <a:moveTo>
                  <a:pt x="403111" y="1522347"/>
                </a:moveTo>
                <a:lnTo>
                  <a:pt x="405229" y="1525703"/>
                </a:lnTo>
                <a:lnTo>
                  <a:pt x="407778" y="1528414"/>
                </a:lnTo>
                <a:lnTo>
                  <a:pt x="407778" y="1575304"/>
                </a:lnTo>
                <a:lnTo>
                  <a:pt x="407752" y="1575649"/>
                </a:lnTo>
                <a:lnTo>
                  <a:pt x="404968" y="1567296"/>
                </a:lnTo>
                <a:lnTo>
                  <a:pt x="404123" y="1538696"/>
                </a:lnTo>
                <a:close/>
                <a:moveTo>
                  <a:pt x="402865" y="1518371"/>
                </a:moveTo>
                <a:lnTo>
                  <a:pt x="403111" y="1522347"/>
                </a:lnTo>
                <a:lnTo>
                  <a:pt x="402593" y="1521526"/>
                </a:lnTo>
                <a:close/>
                <a:moveTo>
                  <a:pt x="348318" y="1553233"/>
                </a:moveTo>
                <a:lnTo>
                  <a:pt x="356857" y="1576109"/>
                </a:lnTo>
                <a:cubicBezTo>
                  <a:pt x="362643" y="1592061"/>
                  <a:pt x="369068" y="1610314"/>
                  <a:pt x="376295" y="1631711"/>
                </a:cubicBezTo>
                <a:lnTo>
                  <a:pt x="376554" y="1632489"/>
                </a:lnTo>
                <a:lnTo>
                  <a:pt x="376452" y="1632919"/>
                </a:lnTo>
                <a:cubicBezTo>
                  <a:pt x="373719" y="1644460"/>
                  <a:pt x="370391" y="1658789"/>
                  <a:pt x="366436" y="1676925"/>
                </a:cubicBezTo>
                <a:cubicBezTo>
                  <a:pt x="369897" y="1690535"/>
                  <a:pt x="373345" y="1703820"/>
                  <a:pt x="376401" y="1715916"/>
                </a:cubicBezTo>
                <a:lnTo>
                  <a:pt x="377297" y="1719671"/>
                </a:lnTo>
                <a:lnTo>
                  <a:pt x="368841" y="1704573"/>
                </a:lnTo>
                <a:lnTo>
                  <a:pt x="364944" y="1683934"/>
                </a:lnTo>
                <a:cubicBezTo>
                  <a:pt x="362509" y="1671789"/>
                  <a:pt x="359005" y="1654398"/>
                  <a:pt x="353688" y="1626782"/>
                </a:cubicBezTo>
                <a:lnTo>
                  <a:pt x="347924" y="1569027"/>
                </a:lnTo>
                <a:lnTo>
                  <a:pt x="347928" y="1566166"/>
                </a:lnTo>
                <a:close/>
                <a:moveTo>
                  <a:pt x="345417" y="1545463"/>
                </a:moveTo>
                <a:lnTo>
                  <a:pt x="347946" y="1552238"/>
                </a:lnTo>
                <a:lnTo>
                  <a:pt x="347928" y="1566166"/>
                </a:lnTo>
                <a:lnTo>
                  <a:pt x="347860" y="1568392"/>
                </a:lnTo>
                <a:lnTo>
                  <a:pt x="347924" y="1569027"/>
                </a:lnTo>
                <a:lnTo>
                  <a:pt x="347916" y="1575108"/>
                </a:lnTo>
                <a:lnTo>
                  <a:pt x="347339" y="1565324"/>
                </a:lnTo>
                <a:lnTo>
                  <a:pt x="345257" y="1550958"/>
                </a:lnTo>
                <a:close/>
                <a:moveTo>
                  <a:pt x="340844" y="1533247"/>
                </a:moveTo>
                <a:lnTo>
                  <a:pt x="341252" y="1534306"/>
                </a:lnTo>
                <a:lnTo>
                  <a:pt x="343853" y="1541271"/>
                </a:lnTo>
                <a:lnTo>
                  <a:pt x="345257" y="1550958"/>
                </a:lnTo>
                <a:lnTo>
                  <a:pt x="343445" y="1613022"/>
                </a:lnTo>
                <a:lnTo>
                  <a:pt x="343196" y="1659197"/>
                </a:lnTo>
                <a:lnTo>
                  <a:pt x="341852" y="1656819"/>
                </a:lnTo>
                <a:lnTo>
                  <a:pt x="342378" y="1629131"/>
                </a:lnTo>
                <a:close/>
                <a:moveTo>
                  <a:pt x="283488" y="1568382"/>
                </a:moveTo>
                <a:lnTo>
                  <a:pt x="306286" y="1618052"/>
                </a:lnTo>
                <a:cubicBezTo>
                  <a:pt x="314004" y="1634734"/>
                  <a:pt x="321049" y="1649818"/>
                  <a:pt x="327471" y="1663415"/>
                </a:cubicBezTo>
                <a:lnTo>
                  <a:pt x="333095" y="1675164"/>
                </a:lnTo>
                <a:lnTo>
                  <a:pt x="335631" y="1692995"/>
                </a:lnTo>
                <a:lnTo>
                  <a:pt x="337927" y="1710291"/>
                </a:lnTo>
                <a:lnTo>
                  <a:pt x="303544" y="1639530"/>
                </a:lnTo>
                <a:cubicBezTo>
                  <a:pt x="299152" y="1629027"/>
                  <a:pt x="292841" y="1609149"/>
                  <a:pt x="285740" y="1584765"/>
                </a:cubicBezTo>
                <a:lnTo>
                  <a:pt x="283230" y="1575657"/>
                </a:lnTo>
                <a:close/>
                <a:moveTo>
                  <a:pt x="91024" y="1666913"/>
                </a:moveTo>
                <a:lnTo>
                  <a:pt x="129485" y="1731829"/>
                </a:lnTo>
                <a:lnTo>
                  <a:pt x="132923" y="1672708"/>
                </a:lnTo>
                <a:lnTo>
                  <a:pt x="133582" y="1700463"/>
                </a:lnTo>
                <a:cubicBezTo>
                  <a:pt x="134007" y="1749240"/>
                  <a:pt x="132909" y="1781991"/>
                  <a:pt x="132512" y="1810045"/>
                </a:cubicBezTo>
                <a:lnTo>
                  <a:pt x="132580" y="1823282"/>
                </a:lnTo>
                <a:lnTo>
                  <a:pt x="123239" y="1806589"/>
                </a:lnTo>
                <a:cubicBezTo>
                  <a:pt x="100648" y="1762220"/>
                  <a:pt x="99570" y="1740120"/>
                  <a:pt x="93540" y="1690805"/>
                </a:cubicBezTo>
                <a:lnTo>
                  <a:pt x="91238" y="1673983"/>
                </a:lnTo>
                <a:close/>
                <a:moveTo>
                  <a:pt x="205082" y="1588546"/>
                </a:moveTo>
                <a:lnTo>
                  <a:pt x="216679" y="1682206"/>
                </a:lnTo>
                <a:lnTo>
                  <a:pt x="215542" y="1690647"/>
                </a:lnTo>
                <a:lnTo>
                  <a:pt x="212095" y="1678795"/>
                </a:lnTo>
                <a:lnTo>
                  <a:pt x="204241" y="1648030"/>
                </a:lnTo>
                <a:close/>
                <a:moveTo>
                  <a:pt x="378245" y="1473127"/>
                </a:moveTo>
                <a:lnTo>
                  <a:pt x="392103" y="1504906"/>
                </a:lnTo>
                <a:lnTo>
                  <a:pt x="402593" y="1521526"/>
                </a:lnTo>
                <a:lnTo>
                  <a:pt x="401269" y="1536878"/>
                </a:lnTo>
                <a:lnTo>
                  <a:pt x="400292" y="1553268"/>
                </a:lnTo>
                <a:lnTo>
                  <a:pt x="390344" y="1523421"/>
                </a:lnTo>
                <a:close/>
                <a:moveTo>
                  <a:pt x="265403" y="1528547"/>
                </a:moveTo>
                <a:lnTo>
                  <a:pt x="277761" y="1555814"/>
                </a:lnTo>
                <a:lnTo>
                  <a:pt x="283230" y="1575657"/>
                </a:lnTo>
                <a:lnTo>
                  <a:pt x="281965" y="1611368"/>
                </a:lnTo>
                <a:cubicBezTo>
                  <a:pt x="280447" y="1660615"/>
                  <a:pt x="279618" y="1702989"/>
                  <a:pt x="279138" y="1746447"/>
                </a:cubicBezTo>
                <a:lnTo>
                  <a:pt x="278907" y="1777247"/>
                </a:lnTo>
                <a:lnTo>
                  <a:pt x="277753" y="1774406"/>
                </a:lnTo>
                <a:lnTo>
                  <a:pt x="278075" y="1767477"/>
                </a:lnTo>
                <a:cubicBezTo>
                  <a:pt x="278798" y="1746637"/>
                  <a:pt x="279422" y="1722175"/>
                  <a:pt x="279917" y="1693583"/>
                </a:cubicBezTo>
                <a:cubicBezTo>
                  <a:pt x="280802" y="1642339"/>
                  <a:pt x="269051" y="1591253"/>
                  <a:pt x="265434" y="1540177"/>
                </a:cubicBezTo>
                <a:close/>
                <a:moveTo>
                  <a:pt x="269268" y="1524995"/>
                </a:moveTo>
                <a:lnTo>
                  <a:pt x="281329" y="1549515"/>
                </a:lnTo>
                <a:lnTo>
                  <a:pt x="283987" y="1554301"/>
                </a:lnTo>
                <a:lnTo>
                  <a:pt x="283488" y="1568382"/>
                </a:lnTo>
                <a:lnTo>
                  <a:pt x="281068" y="1563109"/>
                </a:lnTo>
                <a:lnTo>
                  <a:pt x="277761" y="1555814"/>
                </a:lnTo>
                <a:close/>
                <a:moveTo>
                  <a:pt x="397631" y="1433838"/>
                </a:moveTo>
                <a:lnTo>
                  <a:pt x="401370" y="1441263"/>
                </a:lnTo>
                <a:lnTo>
                  <a:pt x="407778" y="1454286"/>
                </a:lnTo>
                <a:lnTo>
                  <a:pt x="407778" y="1461375"/>
                </a:lnTo>
                <a:lnTo>
                  <a:pt x="402865" y="1518371"/>
                </a:lnTo>
                <a:close/>
                <a:moveTo>
                  <a:pt x="184873" y="1570180"/>
                </a:moveTo>
                <a:lnTo>
                  <a:pt x="201224" y="1636212"/>
                </a:lnTo>
                <a:lnTo>
                  <a:pt x="204241" y="1648030"/>
                </a:lnTo>
                <a:lnTo>
                  <a:pt x="203902" y="1672033"/>
                </a:lnTo>
                <a:lnTo>
                  <a:pt x="205506" y="1766660"/>
                </a:lnTo>
                <a:lnTo>
                  <a:pt x="194290" y="1876611"/>
                </a:lnTo>
                <a:lnTo>
                  <a:pt x="185736" y="1977723"/>
                </a:lnTo>
                <a:lnTo>
                  <a:pt x="178316" y="1898269"/>
                </a:lnTo>
                <a:lnTo>
                  <a:pt x="178195" y="1896438"/>
                </a:lnTo>
                <a:lnTo>
                  <a:pt x="179105" y="1896667"/>
                </a:lnTo>
                <a:lnTo>
                  <a:pt x="177926" y="1892349"/>
                </a:lnTo>
                <a:lnTo>
                  <a:pt x="172348" y="1807508"/>
                </a:lnTo>
                <a:lnTo>
                  <a:pt x="175660" y="1792607"/>
                </a:lnTo>
                <a:cubicBezTo>
                  <a:pt x="195963" y="1703051"/>
                  <a:pt x="169140" y="1829614"/>
                  <a:pt x="181669" y="1601115"/>
                </a:cubicBezTo>
                <a:close/>
                <a:moveTo>
                  <a:pt x="205612" y="1551036"/>
                </a:moveTo>
                <a:lnTo>
                  <a:pt x="212620" y="1588396"/>
                </a:lnTo>
                <a:lnTo>
                  <a:pt x="223990" y="1623175"/>
                </a:lnTo>
                <a:lnTo>
                  <a:pt x="220098" y="1656825"/>
                </a:lnTo>
                <a:lnTo>
                  <a:pt x="220074" y="1657003"/>
                </a:lnTo>
                <a:lnTo>
                  <a:pt x="206079" y="1574754"/>
                </a:lnTo>
                <a:lnTo>
                  <a:pt x="205390" y="1566723"/>
                </a:lnTo>
                <a:close/>
                <a:moveTo>
                  <a:pt x="72158" y="1635070"/>
                </a:moveTo>
                <a:lnTo>
                  <a:pt x="90044" y="1665260"/>
                </a:lnTo>
                <a:lnTo>
                  <a:pt x="91238" y="1673983"/>
                </a:lnTo>
                <a:lnTo>
                  <a:pt x="93110" y="1735738"/>
                </a:lnTo>
                <a:lnTo>
                  <a:pt x="104717" y="1870009"/>
                </a:lnTo>
                <a:lnTo>
                  <a:pt x="94143" y="1845212"/>
                </a:lnTo>
                <a:cubicBezTo>
                  <a:pt x="87610" y="1829193"/>
                  <a:pt x="82212" y="1815079"/>
                  <a:pt x="78321" y="1803560"/>
                </a:cubicBezTo>
                <a:lnTo>
                  <a:pt x="69765" y="1773439"/>
                </a:lnTo>
                <a:close/>
                <a:moveTo>
                  <a:pt x="265356" y="1510803"/>
                </a:moveTo>
                <a:lnTo>
                  <a:pt x="269268" y="1524995"/>
                </a:lnTo>
                <a:lnTo>
                  <a:pt x="265373" y="1517077"/>
                </a:lnTo>
                <a:close/>
                <a:moveTo>
                  <a:pt x="354556" y="1437680"/>
                </a:moveTo>
                <a:lnTo>
                  <a:pt x="356747" y="1449833"/>
                </a:lnTo>
                <a:lnTo>
                  <a:pt x="354098" y="1444350"/>
                </a:lnTo>
                <a:close/>
                <a:moveTo>
                  <a:pt x="63306" y="1619330"/>
                </a:moveTo>
                <a:lnTo>
                  <a:pt x="66475" y="1625019"/>
                </a:lnTo>
                <a:lnTo>
                  <a:pt x="62683" y="1658057"/>
                </a:lnTo>
                <a:cubicBezTo>
                  <a:pt x="59815" y="1689729"/>
                  <a:pt x="61726" y="1721515"/>
                  <a:pt x="64121" y="1753329"/>
                </a:cubicBezTo>
                <a:lnTo>
                  <a:pt x="64134" y="1753615"/>
                </a:lnTo>
                <a:lnTo>
                  <a:pt x="60368" y="1740359"/>
                </a:lnTo>
                <a:lnTo>
                  <a:pt x="61301" y="1721584"/>
                </a:lnTo>
                <a:close/>
                <a:moveTo>
                  <a:pt x="348601" y="1432974"/>
                </a:moveTo>
                <a:lnTo>
                  <a:pt x="354098" y="1444350"/>
                </a:lnTo>
                <a:lnTo>
                  <a:pt x="349641" y="1509344"/>
                </a:lnTo>
                <a:lnTo>
                  <a:pt x="348318" y="1553233"/>
                </a:lnTo>
                <a:lnTo>
                  <a:pt x="347946" y="1552238"/>
                </a:lnTo>
                <a:lnTo>
                  <a:pt x="347959" y="1542738"/>
                </a:lnTo>
                <a:close/>
                <a:moveTo>
                  <a:pt x="357281" y="1423799"/>
                </a:moveTo>
                <a:lnTo>
                  <a:pt x="360805" y="1433131"/>
                </a:lnTo>
                <a:lnTo>
                  <a:pt x="362588" y="1437222"/>
                </a:lnTo>
                <a:lnTo>
                  <a:pt x="379537" y="1551748"/>
                </a:lnTo>
                <a:lnTo>
                  <a:pt x="376585" y="1541113"/>
                </a:lnTo>
                <a:cubicBezTo>
                  <a:pt x="371663" y="1522692"/>
                  <a:pt x="364969" y="1494989"/>
                  <a:pt x="356747" y="1449833"/>
                </a:cubicBezTo>
                <a:cubicBezTo>
                  <a:pt x="356928" y="1439412"/>
                  <a:pt x="357111" y="1430980"/>
                  <a:pt x="357276" y="1424023"/>
                </a:cubicBezTo>
                <a:close/>
                <a:moveTo>
                  <a:pt x="249531" y="1477544"/>
                </a:moveTo>
                <a:lnTo>
                  <a:pt x="250886" y="1481322"/>
                </a:lnTo>
                <a:cubicBezTo>
                  <a:pt x="255907" y="1494772"/>
                  <a:pt x="260345" y="1505850"/>
                  <a:pt x="265113" y="1516550"/>
                </a:cubicBezTo>
                <a:lnTo>
                  <a:pt x="265373" y="1517077"/>
                </a:lnTo>
                <a:lnTo>
                  <a:pt x="265403" y="1528547"/>
                </a:lnTo>
                <a:lnTo>
                  <a:pt x="251530" y="1497937"/>
                </a:lnTo>
                <a:close/>
                <a:moveTo>
                  <a:pt x="338552" y="1412176"/>
                </a:moveTo>
                <a:lnTo>
                  <a:pt x="346746" y="1429133"/>
                </a:lnTo>
                <a:lnTo>
                  <a:pt x="346888" y="1495048"/>
                </a:lnTo>
                <a:lnTo>
                  <a:pt x="345417" y="1545463"/>
                </a:lnTo>
                <a:lnTo>
                  <a:pt x="343853" y="1541271"/>
                </a:lnTo>
                <a:lnTo>
                  <a:pt x="340616" y="1518942"/>
                </a:lnTo>
                <a:lnTo>
                  <a:pt x="339069" y="1422296"/>
                </a:lnTo>
                <a:close/>
                <a:moveTo>
                  <a:pt x="357157" y="1399742"/>
                </a:moveTo>
                <a:lnTo>
                  <a:pt x="357674" y="1403544"/>
                </a:lnTo>
                <a:lnTo>
                  <a:pt x="357688" y="1407058"/>
                </a:lnTo>
                <a:lnTo>
                  <a:pt x="357281" y="1423799"/>
                </a:lnTo>
                <a:lnTo>
                  <a:pt x="355780" y="1419822"/>
                </a:lnTo>
                <a:close/>
                <a:moveTo>
                  <a:pt x="348787" y="1401297"/>
                </a:moveTo>
                <a:lnTo>
                  <a:pt x="355780" y="1419822"/>
                </a:lnTo>
                <a:lnTo>
                  <a:pt x="354556" y="1437680"/>
                </a:lnTo>
                <a:lnTo>
                  <a:pt x="348762" y="1405553"/>
                </a:lnTo>
                <a:close/>
                <a:moveTo>
                  <a:pt x="73152" y="1577553"/>
                </a:moveTo>
                <a:lnTo>
                  <a:pt x="72158" y="1635070"/>
                </a:lnTo>
                <a:lnTo>
                  <a:pt x="70772" y="1632730"/>
                </a:lnTo>
                <a:lnTo>
                  <a:pt x="66475" y="1625019"/>
                </a:lnTo>
                <a:lnTo>
                  <a:pt x="69881" y="1595353"/>
                </a:lnTo>
                <a:close/>
                <a:moveTo>
                  <a:pt x="0" y="1620153"/>
                </a:moveTo>
                <a:lnTo>
                  <a:pt x="1495" y="1630445"/>
                </a:lnTo>
                <a:cubicBezTo>
                  <a:pt x="4785" y="1656281"/>
                  <a:pt x="6945" y="1677826"/>
                  <a:pt x="7610" y="1693413"/>
                </a:cubicBezTo>
                <a:lnTo>
                  <a:pt x="7623" y="1693982"/>
                </a:lnTo>
                <a:lnTo>
                  <a:pt x="2680" y="1716021"/>
                </a:lnTo>
                <a:lnTo>
                  <a:pt x="0" y="1710914"/>
                </a:lnTo>
                <a:close/>
                <a:moveTo>
                  <a:pt x="73244" y="1572258"/>
                </a:moveTo>
                <a:lnTo>
                  <a:pt x="73739" y="1574362"/>
                </a:lnTo>
                <a:lnTo>
                  <a:pt x="73152" y="1577553"/>
                </a:lnTo>
                <a:close/>
                <a:moveTo>
                  <a:pt x="346673" y="1395700"/>
                </a:moveTo>
                <a:lnTo>
                  <a:pt x="347269" y="1397278"/>
                </a:lnTo>
                <a:lnTo>
                  <a:pt x="348762" y="1405553"/>
                </a:lnTo>
                <a:lnTo>
                  <a:pt x="348601" y="1432974"/>
                </a:lnTo>
                <a:lnTo>
                  <a:pt x="346746" y="1429133"/>
                </a:lnTo>
                <a:close/>
                <a:moveTo>
                  <a:pt x="237936" y="1462108"/>
                </a:moveTo>
                <a:lnTo>
                  <a:pt x="251530" y="1497937"/>
                </a:lnTo>
                <a:cubicBezTo>
                  <a:pt x="254287" y="1534546"/>
                  <a:pt x="255343" y="1571250"/>
                  <a:pt x="255622" y="1607997"/>
                </a:cubicBezTo>
                <a:lnTo>
                  <a:pt x="255051" y="1718186"/>
                </a:lnTo>
                <a:lnTo>
                  <a:pt x="223990" y="1623175"/>
                </a:lnTo>
                <a:lnTo>
                  <a:pt x="229705" y="1573748"/>
                </a:lnTo>
                <a:cubicBezTo>
                  <a:pt x="232271" y="1548699"/>
                  <a:pt x="234242" y="1525906"/>
                  <a:pt x="235751" y="1504211"/>
                </a:cubicBezTo>
                <a:close/>
                <a:moveTo>
                  <a:pt x="193539" y="1486670"/>
                </a:moveTo>
                <a:lnTo>
                  <a:pt x="202728" y="1535660"/>
                </a:lnTo>
                <a:lnTo>
                  <a:pt x="205390" y="1566723"/>
                </a:lnTo>
                <a:lnTo>
                  <a:pt x="205082" y="1588546"/>
                </a:lnTo>
                <a:lnTo>
                  <a:pt x="193046" y="1491346"/>
                </a:lnTo>
                <a:close/>
                <a:moveTo>
                  <a:pt x="289622" y="1423072"/>
                </a:moveTo>
                <a:lnTo>
                  <a:pt x="301354" y="1485232"/>
                </a:lnTo>
                <a:cubicBezTo>
                  <a:pt x="307727" y="1513938"/>
                  <a:pt x="314206" y="1542630"/>
                  <a:pt x="318332" y="1571708"/>
                </a:cubicBezTo>
                <a:lnTo>
                  <a:pt x="326694" y="1630209"/>
                </a:lnTo>
                <a:lnTo>
                  <a:pt x="321402" y="1620919"/>
                </a:lnTo>
                <a:cubicBezTo>
                  <a:pt x="315327" y="1610274"/>
                  <a:pt x="309908" y="1600782"/>
                  <a:pt x="305029" y="1592194"/>
                </a:cubicBezTo>
                <a:lnTo>
                  <a:pt x="283987" y="1554301"/>
                </a:lnTo>
                <a:lnTo>
                  <a:pt x="284801" y="1531346"/>
                </a:lnTo>
                <a:cubicBezTo>
                  <a:pt x="285946" y="1502290"/>
                  <a:pt x="287307" y="1470522"/>
                  <a:pt x="288926" y="1435045"/>
                </a:cubicBezTo>
                <a:close/>
                <a:moveTo>
                  <a:pt x="85072" y="1524757"/>
                </a:moveTo>
                <a:lnTo>
                  <a:pt x="87330" y="1545021"/>
                </a:lnTo>
                <a:lnTo>
                  <a:pt x="91024" y="1666913"/>
                </a:lnTo>
                <a:lnTo>
                  <a:pt x="90044" y="1665260"/>
                </a:lnTo>
                <a:lnTo>
                  <a:pt x="87675" y="1647943"/>
                </a:lnTo>
                <a:cubicBezTo>
                  <a:pt x="85135" y="1631439"/>
                  <a:pt x="81871" y="1612461"/>
                  <a:pt x="77471" y="1590236"/>
                </a:cubicBezTo>
                <a:lnTo>
                  <a:pt x="73739" y="1574362"/>
                </a:lnTo>
                <a:lnTo>
                  <a:pt x="78772" y="1546978"/>
                </a:lnTo>
                <a:close/>
                <a:moveTo>
                  <a:pt x="356393" y="1345577"/>
                </a:moveTo>
                <a:lnTo>
                  <a:pt x="365061" y="1366433"/>
                </a:lnTo>
                <a:lnTo>
                  <a:pt x="365325" y="1378972"/>
                </a:lnTo>
                <a:cubicBezTo>
                  <a:pt x="366418" y="1402624"/>
                  <a:pt x="368105" y="1423674"/>
                  <a:pt x="370516" y="1440994"/>
                </a:cubicBezTo>
                <a:lnTo>
                  <a:pt x="378245" y="1473127"/>
                </a:lnTo>
                <a:lnTo>
                  <a:pt x="362588" y="1437222"/>
                </a:lnTo>
                <a:lnTo>
                  <a:pt x="358449" y="1409254"/>
                </a:lnTo>
                <a:lnTo>
                  <a:pt x="357674" y="1403544"/>
                </a:lnTo>
                <a:lnTo>
                  <a:pt x="357631" y="1392844"/>
                </a:lnTo>
                <a:lnTo>
                  <a:pt x="357767" y="1390850"/>
                </a:lnTo>
                <a:close/>
                <a:moveTo>
                  <a:pt x="239627" y="1410964"/>
                </a:moveTo>
                <a:lnTo>
                  <a:pt x="242677" y="1423314"/>
                </a:lnTo>
                <a:lnTo>
                  <a:pt x="245161" y="1432959"/>
                </a:lnTo>
                <a:lnTo>
                  <a:pt x="249531" y="1477544"/>
                </a:lnTo>
                <a:lnTo>
                  <a:pt x="238703" y="1447338"/>
                </a:lnTo>
                <a:lnTo>
                  <a:pt x="239018" y="1441267"/>
                </a:lnTo>
                <a:close/>
                <a:moveTo>
                  <a:pt x="289071" y="1366419"/>
                </a:moveTo>
                <a:lnTo>
                  <a:pt x="292135" y="1379858"/>
                </a:lnTo>
                <a:lnTo>
                  <a:pt x="289622" y="1423072"/>
                </a:lnTo>
                <a:lnTo>
                  <a:pt x="285016" y="1398669"/>
                </a:lnTo>
                <a:lnTo>
                  <a:pt x="284402" y="1388273"/>
                </a:lnTo>
                <a:lnTo>
                  <a:pt x="286797" y="1375633"/>
                </a:lnTo>
                <a:close/>
                <a:moveTo>
                  <a:pt x="15317" y="1537959"/>
                </a:moveTo>
                <a:lnTo>
                  <a:pt x="22898" y="1580654"/>
                </a:lnTo>
                <a:cubicBezTo>
                  <a:pt x="30725" y="1620865"/>
                  <a:pt x="39333" y="1661052"/>
                  <a:pt x="48608" y="1698956"/>
                </a:cubicBezTo>
                <a:lnTo>
                  <a:pt x="60368" y="1740359"/>
                </a:lnTo>
                <a:lnTo>
                  <a:pt x="55317" y="1842091"/>
                </a:lnTo>
                <a:cubicBezTo>
                  <a:pt x="53608" y="1882138"/>
                  <a:pt x="52627" y="1922167"/>
                  <a:pt x="53697" y="1962497"/>
                </a:cubicBezTo>
                <a:lnTo>
                  <a:pt x="54215" y="1968424"/>
                </a:lnTo>
                <a:lnTo>
                  <a:pt x="47725" y="1998186"/>
                </a:lnTo>
                <a:lnTo>
                  <a:pt x="53226" y="2019545"/>
                </a:lnTo>
                <a:lnTo>
                  <a:pt x="51763" y="2033348"/>
                </a:lnTo>
                <a:lnTo>
                  <a:pt x="45093" y="2017985"/>
                </a:lnTo>
                <a:cubicBezTo>
                  <a:pt x="41259" y="2009103"/>
                  <a:pt x="36663" y="1998455"/>
                  <a:pt x="31234" y="1985993"/>
                </a:cubicBezTo>
                <a:lnTo>
                  <a:pt x="30957" y="1985363"/>
                </a:lnTo>
                <a:lnTo>
                  <a:pt x="17299" y="1920506"/>
                </a:lnTo>
                <a:cubicBezTo>
                  <a:pt x="12643" y="1882910"/>
                  <a:pt x="11029" y="1845061"/>
                  <a:pt x="10174" y="1807149"/>
                </a:cubicBezTo>
                <a:lnTo>
                  <a:pt x="7623" y="1693982"/>
                </a:lnTo>
                <a:lnTo>
                  <a:pt x="9530" y="1685476"/>
                </a:lnTo>
                <a:cubicBezTo>
                  <a:pt x="22764" y="1627980"/>
                  <a:pt x="17722" y="1656516"/>
                  <a:pt x="14579" y="1552841"/>
                </a:cubicBezTo>
                <a:close/>
                <a:moveTo>
                  <a:pt x="346764" y="1322409"/>
                </a:moveTo>
                <a:lnTo>
                  <a:pt x="351768" y="1334450"/>
                </a:lnTo>
                <a:lnTo>
                  <a:pt x="353147" y="1346841"/>
                </a:lnTo>
                <a:cubicBezTo>
                  <a:pt x="355849" y="1370226"/>
                  <a:pt x="357128" y="1379086"/>
                  <a:pt x="357608" y="1387316"/>
                </a:cubicBezTo>
                <a:lnTo>
                  <a:pt x="357631" y="1392844"/>
                </a:lnTo>
                <a:lnTo>
                  <a:pt x="357157" y="1399742"/>
                </a:lnTo>
                <a:lnTo>
                  <a:pt x="346808" y="1323535"/>
                </a:lnTo>
                <a:close/>
                <a:moveTo>
                  <a:pt x="344103" y="1316008"/>
                </a:moveTo>
                <a:lnTo>
                  <a:pt x="346603" y="1322022"/>
                </a:lnTo>
                <a:lnTo>
                  <a:pt x="346808" y="1323535"/>
                </a:lnTo>
                <a:lnTo>
                  <a:pt x="348928" y="1377082"/>
                </a:lnTo>
                <a:lnTo>
                  <a:pt x="348787" y="1401297"/>
                </a:lnTo>
                <a:lnTo>
                  <a:pt x="347269" y="1397278"/>
                </a:lnTo>
                <a:lnTo>
                  <a:pt x="346670" y="1393952"/>
                </a:lnTo>
                <a:lnTo>
                  <a:pt x="346611" y="1366804"/>
                </a:lnTo>
                <a:close/>
                <a:moveTo>
                  <a:pt x="333967" y="1322436"/>
                </a:moveTo>
                <a:lnTo>
                  <a:pt x="340490" y="1359685"/>
                </a:lnTo>
                <a:lnTo>
                  <a:pt x="346670" y="1393952"/>
                </a:lnTo>
                <a:lnTo>
                  <a:pt x="346673" y="1395700"/>
                </a:lnTo>
                <a:lnTo>
                  <a:pt x="339908" y="1377779"/>
                </a:lnTo>
                <a:lnTo>
                  <a:pt x="336145" y="1365075"/>
                </a:lnTo>
                <a:close/>
                <a:moveTo>
                  <a:pt x="183947" y="1416758"/>
                </a:moveTo>
                <a:lnTo>
                  <a:pt x="184728" y="1424166"/>
                </a:lnTo>
                <a:lnTo>
                  <a:pt x="186590" y="1439199"/>
                </a:lnTo>
                <a:lnTo>
                  <a:pt x="188638" y="1460542"/>
                </a:lnTo>
                <a:lnTo>
                  <a:pt x="190387" y="1469867"/>
                </a:lnTo>
                <a:lnTo>
                  <a:pt x="193046" y="1491346"/>
                </a:lnTo>
                <a:lnTo>
                  <a:pt x="192461" y="1496912"/>
                </a:lnTo>
                <a:lnTo>
                  <a:pt x="184873" y="1570180"/>
                </a:lnTo>
                <a:lnTo>
                  <a:pt x="184840" y="1570049"/>
                </a:lnTo>
                <a:lnTo>
                  <a:pt x="172457" y="1518988"/>
                </a:lnTo>
                <a:lnTo>
                  <a:pt x="181697" y="1435432"/>
                </a:lnTo>
                <a:close/>
                <a:moveTo>
                  <a:pt x="297737" y="1331311"/>
                </a:moveTo>
                <a:lnTo>
                  <a:pt x="299083" y="1333734"/>
                </a:lnTo>
                <a:cubicBezTo>
                  <a:pt x="301087" y="1337467"/>
                  <a:pt x="303657" y="1342335"/>
                  <a:pt x="306894" y="1348601"/>
                </a:cubicBezTo>
                <a:lnTo>
                  <a:pt x="317311" y="1369110"/>
                </a:lnTo>
                <a:lnTo>
                  <a:pt x="324740" y="1409434"/>
                </a:lnTo>
                <a:lnTo>
                  <a:pt x="340616" y="1518942"/>
                </a:lnTo>
                <a:lnTo>
                  <a:pt x="340844" y="1533247"/>
                </a:lnTo>
                <a:lnTo>
                  <a:pt x="328502" y="1501235"/>
                </a:lnTo>
                <a:cubicBezTo>
                  <a:pt x="316852" y="1470842"/>
                  <a:pt x="308014" y="1445947"/>
                  <a:pt x="297582" y="1403753"/>
                </a:cubicBezTo>
                <a:lnTo>
                  <a:pt x="292135" y="1379858"/>
                </a:lnTo>
                <a:lnTo>
                  <a:pt x="294101" y="1346041"/>
                </a:lnTo>
                <a:close/>
                <a:moveTo>
                  <a:pt x="122759" y="1436805"/>
                </a:moveTo>
                <a:lnTo>
                  <a:pt x="132545" y="1554880"/>
                </a:lnTo>
                <a:lnTo>
                  <a:pt x="137619" y="1591953"/>
                </a:lnTo>
                <a:lnTo>
                  <a:pt x="132923" y="1672708"/>
                </a:lnTo>
                <a:lnTo>
                  <a:pt x="131525" y="1613863"/>
                </a:lnTo>
                <a:cubicBezTo>
                  <a:pt x="130261" y="1579718"/>
                  <a:pt x="125892" y="1545666"/>
                  <a:pt x="122196" y="1511615"/>
                </a:cubicBezTo>
                <a:lnTo>
                  <a:pt x="118731" y="1444643"/>
                </a:lnTo>
                <a:close/>
                <a:moveTo>
                  <a:pt x="186468" y="1395827"/>
                </a:moveTo>
                <a:lnTo>
                  <a:pt x="195266" y="1448595"/>
                </a:lnTo>
                <a:lnTo>
                  <a:pt x="196289" y="1460536"/>
                </a:lnTo>
                <a:lnTo>
                  <a:pt x="193539" y="1486670"/>
                </a:lnTo>
                <a:lnTo>
                  <a:pt x="190387" y="1469867"/>
                </a:lnTo>
                <a:lnTo>
                  <a:pt x="186590" y="1439199"/>
                </a:lnTo>
                <a:lnTo>
                  <a:pt x="184219" y="1414497"/>
                </a:lnTo>
                <a:close/>
                <a:moveTo>
                  <a:pt x="295269" y="1325959"/>
                </a:moveTo>
                <a:lnTo>
                  <a:pt x="295722" y="1326591"/>
                </a:lnTo>
                <a:lnTo>
                  <a:pt x="298338" y="1328878"/>
                </a:lnTo>
                <a:lnTo>
                  <a:pt x="297737" y="1331311"/>
                </a:lnTo>
                <a:lnTo>
                  <a:pt x="295221" y="1326783"/>
                </a:lnTo>
                <a:close/>
                <a:moveTo>
                  <a:pt x="332394" y="1291647"/>
                </a:moveTo>
                <a:lnTo>
                  <a:pt x="335734" y="1307438"/>
                </a:lnTo>
                <a:cubicBezTo>
                  <a:pt x="344008" y="1348291"/>
                  <a:pt x="350680" y="1385153"/>
                  <a:pt x="337920" y="1327905"/>
                </a:cubicBezTo>
                <a:lnTo>
                  <a:pt x="333125" y="1305960"/>
                </a:lnTo>
                <a:close/>
                <a:moveTo>
                  <a:pt x="204126" y="1367818"/>
                </a:moveTo>
                <a:lnTo>
                  <a:pt x="206401" y="1402236"/>
                </a:lnTo>
                <a:cubicBezTo>
                  <a:pt x="207002" y="1413351"/>
                  <a:pt x="207326" y="1422412"/>
                  <a:pt x="207336" y="1429096"/>
                </a:cubicBezTo>
                <a:lnTo>
                  <a:pt x="205612" y="1551036"/>
                </a:lnTo>
                <a:lnTo>
                  <a:pt x="202728" y="1535660"/>
                </a:lnTo>
                <a:lnTo>
                  <a:pt x="196289" y="1460536"/>
                </a:lnTo>
                <a:lnTo>
                  <a:pt x="203426" y="1392720"/>
                </a:lnTo>
                <a:close/>
                <a:moveTo>
                  <a:pt x="304957" y="1302063"/>
                </a:moveTo>
                <a:lnTo>
                  <a:pt x="308485" y="1321212"/>
                </a:lnTo>
                <a:lnTo>
                  <a:pt x="307916" y="1327484"/>
                </a:lnTo>
                <a:cubicBezTo>
                  <a:pt x="306741" y="1332272"/>
                  <a:pt x="304598" y="1333190"/>
                  <a:pt x="302297" y="1332341"/>
                </a:cubicBezTo>
                <a:lnTo>
                  <a:pt x="298338" y="1328878"/>
                </a:lnTo>
                <a:close/>
                <a:moveTo>
                  <a:pt x="364620" y="1263355"/>
                </a:moveTo>
                <a:lnTo>
                  <a:pt x="368646" y="1286653"/>
                </a:lnTo>
                <a:lnTo>
                  <a:pt x="389600" y="1342119"/>
                </a:lnTo>
                <a:lnTo>
                  <a:pt x="391455" y="1357932"/>
                </a:lnTo>
                <a:cubicBezTo>
                  <a:pt x="393130" y="1374455"/>
                  <a:pt x="394755" y="1392733"/>
                  <a:pt x="396292" y="1412197"/>
                </a:cubicBezTo>
                <a:lnTo>
                  <a:pt x="397631" y="1433838"/>
                </a:lnTo>
                <a:lnTo>
                  <a:pt x="371536" y="1382011"/>
                </a:lnTo>
                <a:lnTo>
                  <a:pt x="365061" y="1366433"/>
                </a:lnTo>
                <a:lnTo>
                  <a:pt x="363693" y="1301344"/>
                </a:lnTo>
                <a:close/>
                <a:moveTo>
                  <a:pt x="330750" y="1283880"/>
                </a:moveTo>
                <a:lnTo>
                  <a:pt x="332172" y="1287299"/>
                </a:lnTo>
                <a:lnTo>
                  <a:pt x="332394" y="1291647"/>
                </a:lnTo>
                <a:close/>
                <a:moveTo>
                  <a:pt x="143283" y="1396783"/>
                </a:moveTo>
                <a:lnTo>
                  <a:pt x="164767" y="1487276"/>
                </a:lnTo>
                <a:lnTo>
                  <a:pt x="172457" y="1518988"/>
                </a:lnTo>
                <a:lnTo>
                  <a:pt x="168920" y="1550971"/>
                </a:lnTo>
                <a:cubicBezTo>
                  <a:pt x="165059" y="1617384"/>
                  <a:pt x="166426" y="1698575"/>
                  <a:pt x="170497" y="1779341"/>
                </a:cubicBezTo>
                <a:lnTo>
                  <a:pt x="172348" y="1807508"/>
                </a:lnTo>
                <a:lnTo>
                  <a:pt x="167938" y="1827357"/>
                </a:lnTo>
                <a:lnTo>
                  <a:pt x="168887" y="1822382"/>
                </a:lnTo>
                <a:cubicBezTo>
                  <a:pt x="170474" y="1810982"/>
                  <a:pt x="166257" y="1798553"/>
                  <a:pt x="143480" y="1634775"/>
                </a:cubicBezTo>
                <a:lnTo>
                  <a:pt x="137619" y="1591953"/>
                </a:lnTo>
                <a:lnTo>
                  <a:pt x="142403" y="1509666"/>
                </a:lnTo>
                <a:cubicBezTo>
                  <a:pt x="144174" y="1479230"/>
                  <a:pt x="140654" y="1448943"/>
                  <a:pt x="136009" y="1418674"/>
                </a:cubicBezTo>
                <a:lnTo>
                  <a:pt x="135144" y="1412703"/>
                </a:lnTo>
                <a:lnTo>
                  <a:pt x="138089" y="1406972"/>
                </a:lnTo>
                <a:close/>
                <a:moveTo>
                  <a:pt x="204596" y="1351102"/>
                </a:moveTo>
                <a:lnTo>
                  <a:pt x="206415" y="1356169"/>
                </a:lnTo>
                <a:cubicBezTo>
                  <a:pt x="217438" y="1387098"/>
                  <a:pt x="226045" y="1411661"/>
                  <a:pt x="233152" y="1431854"/>
                </a:cubicBezTo>
                <a:lnTo>
                  <a:pt x="238703" y="1447338"/>
                </a:lnTo>
                <a:lnTo>
                  <a:pt x="237936" y="1462108"/>
                </a:lnTo>
                <a:lnTo>
                  <a:pt x="218391" y="1410593"/>
                </a:lnTo>
                <a:lnTo>
                  <a:pt x="204479" y="1355258"/>
                </a:lnTo>
                <a:close/>
                <a:moveTo>
                  <a:pt x="202565" y="1347645"/>
                </a:moveTo>
                <a:lnTo>
                  <a:pt x="204479" y="1355258"/>
                </a:lnTo>
                <a:lnTo>
                  <a:pt x="204126" y="1367818"/>
                </a:lnTo>
                <a:lnTo>
                  <a:pt x="203811" y="1363049"/>
                </a:lnTo>
                <a:close/>
                <a:moveTo>
                  <a:pt x="324889" y="1268812"/>
                </a:moveTo>
                <a:lnTo>
                  <a:pt x="325384" y="1270277"/>
                </a:lnTo>
                <a:lnTo>
                  <a:pt x="327790" y="1281543"/>
                </a:lnTo>
                <a:lnTo>
                  <a:pt x="333125" y="1305960"/>
                </a:lnTo>
                <a:lnTo>
                  <a:pt x="333967" y="1322436"/>
                </a:lnTo>
                <a:lnTo>
                  <a:pt x="329838" y="1298859"/>
                </a:lnTo>
                <a:close/>
                <a:moveTo>
                  <a:pt x="6102" y="1465434"/>
                </a:moveTo>
                <a:lnTo>
                  <a:pt x="9323" y="1491506"/>
                </a:lnTo>
                <a:lnTo>
                  <a:pt x="16304" y="1518050"/>
                </a:lnTo>
                <a:lnTo>
                  <a:pt x="15317" y="1537959"/>
                </a:lnTo>
                <a:lnTo>
                  <a:pt x="4013" y="1474298"/>
                </a:lnTo>
                <a:close/>
                <a:moveTo>
                  <a:pt x="200721" y="1340310"/>
                </a:moveTo>
                <a:lnTo>
                  <a:pt x="202336" y="1344806"/>
                </a:lnTo>
                <a:lnTo>
                  <a:pt x="202565" y="1347645"/>
                </a:lnTo>
                <a:close/>
                <a:moveTo>
                  <a:pt x="314632" y="1262819"/>
                </a:moveTo>
                <a:lnTo>
                  <a:pt x="319116" y="1295859"/>
                </a:lnTo>
                <a:cubicBezTo>
                  <a:pt x="321098" y="1308021"/>
                  <a:pt x="323539" y="1320360"/>
                  <a:pt x="326862" y="1333729"/>
                </a:cubicBezTo>
                <a:lnTo>
                  <a:pt x="336145" y="1365075"/>
                </a:lnTo>
                <a:lnTo>
                  <a:pt x="338552" y="1412176"/>
                </a:lnTo>
                <a:lnTo>
                  <a:pt x="335121" y="1405074"/>
                </a:lnTo>
                <a:cubicBezTo>
                  <a:pt x="328814" y="1392166"/>
                  <a:pt x="323376" y="1381181"/>
                  <a:pt x="318705" y="1371856"/>
                </a:cubicBezTo>
                <a:lnTo>
                  <a:pt x="317311" y="1369110"/>
                </a:lnTo>
                <a:lnTo>
                  <a:pt x="308485" y="1321212"/>
                </a:lnTo>
                <a:lnTo>
                  <a:pt x="308854" y="1317136"/>
                </a:lnTo>
                <a:cubicBezTo>
                  <a:pt x="308858" y="1312543"/>
                  <a:pt x="308519" y="1306721"/>
                  <a:pt x="307737" y="1299405"/>
                </a:cubicBezTo>
                <a:lnTo>
                  <a:pt x="306963" y="1293935"/>
                </a:lnTo>
                <a:lnTo>
                  <a:pt x="314592" y="1263026"/>
                </a:lnTo>
                <a:close/>
                <a:moveTo>
                  <a:pt x="298348" y="1266199"/>
                </a:moveTo>
                <a:lnTo>
                  <a:pt x="298649" y="1267830"/>
                </a:lnTo>
                <a:lnTo>
                  <a:pt x="295269" y="1325959"/>
                </a:lnTo>
                <a:lnTo>
                  <a:pt x="293036" y="1322850"/>
                </a:lnTo>
                <a:lnTo>
                  <a:pt x="295221" y="1326783"/>
                </a:lnTo>
                <a:lnTo>
                  <a:pt x="294101" y="1346041"/>
                </a:lnTo>
                <a:lnTo>
                  <a:pt x="289071" y="1366419"/>
                </a:lnTo>
                <a:lnTo>
                  <a:pt x="286456" y="1354948"/>
                </a:lnTo>
                <a:lnTo>
                  <a:pt x="280762" y="1326668"/>
                </a:lnTo>
                <a:lnTo>
                  <a:pt x="279073" y="1298080"/>
                </a:lnTo>
                <a:lnTo>
                  <a:pt x="282126" y="1303311"/>
                </a:lnTo>
                <a:close/>
                <a:moveTo>
                  <a:pt x="321931" y="1247873"/>
                </a:moveTo>
                <a:cubicBezTo>
                  <a:pt x="321701" y="1243697"/>
                  <a:pt x="323497" y="1250418"/>
                  <a:pt x="326178" y="1262268"/>
                </a:cubicBezTo>
                <a:lnTo>
                  <a:pt x="330750" y="1283880"/>
                </a:lnTo>
                <a:lnTo>
                  <a:pt x="326622" y="1273947"/>
                </a:lnTo>
                <a:lnTo>
                  <a:pt x="325384" y="1270277"/>
                </a:lnTo>
                <a:lnTo>
                  <a:pt x="324278" y="1265099"/>
                </a:lnTo>
                <a:lnTo>
                  <a:pt x="323937" y="1263031"/>
                </a:lnTo>
                <a:cubicBezTo>
                  <a:pt x="322667" y="1254773"/>
                  <a:pt x="322045" y="1249961"/>
                  <a:pt x="321931" y="1247873"/>
                </a:cubicBezTo>
                <a:close/>
                <a:moveTo>
                  <a:pt x="301403" y="1259210"/>
                </a:moveTo>
                <a:lnTo>
                  <a:pt x="303959" y="1272715"/>
                </a:lnTo>
                <a:lnTo>
                  <a:pt x="306963" y="1293935"/>
                </a:lnTo>
                <a:lnTo>
                  <a:pt x="304957" y="1302063"/>
                </a:lnTo>
                <a:lnTo>
                  <a:pt x="298649" y="1267830"/>
                </a:lnTo>
                <a:lnTo>
                  <a:pt x="298804" y="1265156"/>
                </a:lnTo>
                <a:close/>
                <a:moveTo>
                  <a:pt x="0" y="1449700"/>
                </a:moveTo>
                <a:lnTo>
                  <a:pt x="1868" y="1462213"/>
                </a:lnTo>
                <a:lnTo>
                  <a:pt x="4013" y="1474298"/>
                </a:lnTo>
                <a:lnTo>
                  <a:pt x="3844" y="1475019"/>
                </a:lnTo>
                <a:lnTo>
                  <a:pt x="0" y="1494886"/>
                </a:lnTo>
                <a:close/>
                <a:moveTo>
                  <a:pt x="195607" y="1319969"/>
                </a:moveTo>
                <a:lnTo>
                  <a:pt x="200721" y="1340310"/>
                </a:lnTo>
                <a:lnTo>
                  <a:pt x="195057" y="1324535"/>
                </a:lnTo>
                <a:close/>
                <a:moveTo>
                  <a:pt x="318931" y="1240065"/>
                </a:moveTo>
                <a:lnTo>
                  <a:pt x="324278" y="1265099"/>
                </a:lnTo>
                <a:lnTo>
                  <a:pt x="324889" y="1268812"/>
                </a:lnTo>
                <a:lnTo>
                  <a:pt x="317588" y="1247174"/>
                </a:lnTo>
                <a:close/>
                <a:moveTo>
                  <a:pt x="175566" y="1330432"/>
                </a:moveTo>
                <a:lnTo>
                  <a:pt x="176504" y="1336062"/>
                </a:lnTo>
                <a:lnTo>
                  <a:pt x="182572" y="1397330"/>
                </a:lnTo>
                <a:lnTo>
                  <a:pt x="184219" y="1414497"/>
                </a:lnTo>
                <a:lnTo>
                  <a:pt x="183947" y="1416758"/>
                </a:lnTo>
                <a:lnTo>
                  <a:pt x="178266" y="1362897"/>
                </a:lnTo>
                <a:lnTo>
                  <a:pt x="175116" y="1331405"/>
                </a:lnTo>
                <a:close/>
                <a:moveTo>
                  <a:pt x="313585" y="1235313"/>
                </a:moveTo>
                <a:lnTo>
                  <a:pt x="317588" y="1247174"/>
                </a:lnTo>
                <a:lnTo>
                  <a:pt x="314632" y="1262819"/>
                </a:lnTo>
                <a:lnTo>
                  <a:pt x="314120" y="1259047"/>
                </a:lnTo>
                <a:lnTo>
                  <a:pt x="311723" y="1238630"/>
                </a:lnTo>
                <a:close/>
                <a:moveTo>
                  <a:pt x="322995" y="1218557"/>
                </a:moveTo>
                <a:lnTo>
                  <a:pt x="318931" y="1240065"/>
                </a:lnTo>
                <a:lnTo>
                  <a:pt x="316723" y="1229726"/>
                </a:lnTo>
                <a:close/>
                <a:moveTo>
                  <a:pt x="187618" y="1303832"/>
                </a:moveTo>
                <a:lnTo>
                  <a:pt x="187954" y="1304751"/>
                </a:lnTo>
                <a:lnTo>
                  <a:pt x="195057" y="1324535"/>
                </a:lnTo>
                <a:lnTo>
                  <a:pt x="186468" y="1395827"/>
                </a:lnTo>
                <a:lnTo>
                  <a:pt x="176504" y="1336062"/>
                </a:lnTo>
                <a:lnTo>
                  <a:pt x="175880" y="1329753"/>
                </a:lnTo>
                <a:lnTo>
                  <a:pt x="186768" y="1306201"/>
                </a:lnTo>
                <a:close/>
                <a:moveTo>
                  <a:pt x="330804" y="1205686"/>
                </a:moveTo>
                <a:lnTo>
                  <a:pt x="343143" y="1296542"/>
                </a:lnTo>
                <a:lnTo>
                  <a:pt x="344103" y="1316008"/>
                </a:lnTo>
                <a:lnTo>
                  <a:pt x="332172" y="1287299"/>
                </a:lnTo>
                <a:lnTo>
                  <a:pt x="328219" y="1209938"/>
                </a:lnTo>
                <a:close/>
                <a:moveTo>
                  <a:pt x="29488" y="1397992"/>
                </a:moveTo>
                <a:lnTo>
                  <a:pt x="53417" y="1487946"/>
                </a:lnTo>
                <a:lnTo>
                  <a:pt x="62480" y="1526486"/>
                </a:lnTo>
                <a:lnTo>
                  <a:pt x="63703" y="1599075"/>
                </a:lnTo>
                <a:lnTo>
                  <a:pt x="63306" y="1619330"/>
                </a:lnTo>
                <a:lnTo>
                  <a:pt x="42812" y="1582544"/>
                </a:lnTo>
                <a:cubicBezTo>
                  <a:pt x="34113" y="1565532"/>
                  <a:pt x="26190" y="1548166"/>
                  <a:pt x="19508" y="1530233"/>
                </a:cubicBezTo>
                <a:lnTo>
                  <a:pt x="16304" y="1518050"/>
                </a:lnTo>
                <a:lnTo>
                  <a:pt x="19153" y="1460600"/>
                </a:lnTo>
                <a:close/>
                <a:moveTo>
                  <a:pt x="59793" y="1377291"/>
                </a:moveTo>
                <a:lnTo>
                  <a:pt x="75451" y="1444587"/>
                </a:lnTo>
                <a:lnTo>
                  <a:pt x="73244" y="1572258"/>
                </a:lnTo>
                <a:lnTo>
                  <a:pt x="62480" y="1526486"/>
                </a:lnTo>
                <a:lnTo>
                  <a:pt x="62074" y="1502345"/>
                </a:lnTo>
                <a:cubicBezTo>
                  <a:pt x="61548" y="1471997"/>
                  <a:pt x="61039" y="1443509"/>
                  <a:pt x="60546" y="1416771"/>
                </a:cubicBezTo>
                <a:close/>
                <a:moveTo>
                  <a:pt x="340237" y="1190215"/>
                </a:moveTo>
                <a:lnTo>
                  <a:pt x="342964" y="1226422"/>
                </a:lnTo>
                <a:lnTo>
                  <a:pt x="346764" y="1322409"/>
                </a:lnTo>
                <a:lnTo>
                  <a:pt x="346603" y="1322022"/>
                </a:lnTo>
                <a:lnTo>
                  <a:pt x="343143" y="1296542"/>
                </a:lnTo>
                <a:lnTo>
                  <a:pt x="341463" y="1262508"/>
                </a:lnTo>
                <a:lnTo>
                  <a:pt x="334844" y="1199041"/>
                </a:lnTo>
                <a:lnTo>
                  <a:pt x="337889" y="1194033"/>
                </a:lnTo>
                <a:close/>
                <a:moveTo>
                  <a:pt x="122819" y="1327313"/>
                </a:moveTo>
                <a:lnTo>
                  <a:pt x="122856" y="1327788"/>
                </a:lnTo>
                <a:lnTo>
                  <a:pt x="135144" y="1412703"/>
                </a:lnTo>
                <a:lnTo>
                  <a:pt x="122759" y="1436805"/>
                </a:lnTo>
                <a:lnTo>
                  <a:pt x="119236" y="1394298"/>
                </a:lnTo>
                <a:lnTo>
                  <a:pt x="119001" y="1380305"/>
                </a:lnTo>
                <a:close/>
                <a:moveTo>
                  <a:pt x="343027" y="1185678"/>
                </a:moveTo>
                <a:lnTo>
                  <a:pt x="354633" y="1287604"/>
                </a:lnTo>
                <a:lnTo>
                  <a:pt x="356393" y="1345577"/>
                </a:lnTo>
                <a:lnTo>
                  <a:pt x="351768" y="1334450"/>
                </a:lnTo>
                <a:lnTo>
                  <a:pt x="349948" y="1318099"/>
                </a:lnTo>
                <a:lnTo>
                  <a:pt x="341655" y="1187909"/>
                </a:lnTo>
                <a:close/>
                <a:moveTo>
                  <a:pt x="327453" y="1194965"/>
                </a:moveTo>
                <a:lnTo>
                  <a:pt x="328219" y="1209938"/>
                </a:lnTo>
                <a:lnTo>
                  <a:pt x="323202" y="1218189"/>
                </a:lnTo>
                <a:lnTo>
                  <a:pt x="322995" y="1218557"/>
                </a:lnTo>
                <a:close/>
                <a:moveTo>
                  <a:pt x="196681" y="1278594"/>
                </a:moveTo>
                <a:lnTo>
                  <a:pt x="197274" y="1285226"/>
                </a:lnTo>
                <a:lnTo>
                  <a:pt x="195607" y="1319969"/>
                </a:lnTo>
                <a:lnTo>
                  <a:pt x="193244" y="1288165"/>
                </a:lnTo>
                <a:close/>
                <a:moveTo>
                  <a:pt x="302324" y="1201941"/>
                </a:moveTo>
                <a:lnTo>
                  <a:pt x="310132" y="1225078"/>
                </a:lnTo>
                <a:lnTo>
                  <a:pt x="311723" y="1238630"/>
                </a:lnTo>
                <a:lnTo>
                  <a:pt x="305754" y="1249258"/>
                </a:lnTo>
                <a:lnTo>
                  <a:pt x="301403" y="1259210"/>
                </a:lnTo>
                <a:lnTo>
                  <a:pt x="299680" y="1250101"/>
                </a:lnTo>
                <a:lnTo>
                  <a:pt x="301844" y="1212882"/>
                </a:lnTo>
                <a:close/>
                <a:moveTo>
                  <a:pt x="355348" y="1165640"/>
                </a:moveTo>
                <a:lnTo>
                  <a:pt x="362831" y="1202659"/>
                </a:lnTo>
                <a:lnTo>
                  <a:pt x="365761" y="1216569"/>
                </a:lnTo>
                <a:lnTo>
                  <a:pt x="364620" y="1263355"/>
                </a:lnTo>
                <a:lnTo>
                  <a:pt x="354943" y="1207357"/>
                </a:lnTo>
                <a:lnTo>
                  <a:pt x="350406" y="1173677"/>
                </a:lnTo>
                <a:close/>
                <a:moveTo>
                  <a:pt x="286752" y="1203265"/>
                </a:moveTo>
                <a:lnTo>
                  <a:pt x="296915" y="1235489"/>
                </a:lnTo>
                <a:lnTo>
                  <a:pt x="299680" y="1250101"/>
                </a:lnTo>
                <a:lnTo>
                  <a:pt x="298804" y="1265156"/>
                </a:lnTo>
                <a:lnTo>
                  <a:pt x="298348" y="1266199"/>
                </a:lnTo>
                <a:close/>
                <a:moveTo>
                  <a:pt x="326546" y="1177204"/>
                </a:moveTo>
                <a:lnTo>
                  <a:pt x="328484" y="1189510"/>
                </a:lnTo>
                <a:lnTo>
                  <a:pt x="327453" y="1194965"/>
                </a:lnTo>
                <a:close/>
                <a:moveTo>
                  <a:pt x="240021" y="1231173"/>
                </a:moveTo>
                <a:lnTo>
                  <a:pt x="272903" y="1287509"/>
                </a:lnTo>
                <a:lnTo>
                  <a:pt x="273287" y="1289542"/>
                </a:lnTo>
                <a:lnTo>
                  <a:pt x="280762" y="1326668"/>
                </a:lnTo>
                <a:lnTo>
                  <a:pt x="284402" y="1388273"/>
                </a:lnTo>
                <a:lnTo>
                  <a:pt x="265298" y="1489098"/>
                </a:lnTo>
                <a:lnTo>
                  <a:pt x="265356" y="1510803"/>
                </a:lnTo>
                <a:lnTo>
                  <a:pt x="263194" y="1502958"/>
                </a:lnTo>
                <a:lnTo>
                  <a:pt x="245161" y="1432959"/>
                </a:lnTo>
                <a:lnTo>
                  <a:pt x="243688" y="1417926"/>
                </a:lnTo>
                <a:lnTo>
                  <a:pt x="239977" y="1393523"/>
                </a:lnTo>
                <a:lnTo>
                  <a:pt x="240290" y="1377970"/>
                </a:lnTo>
                <a:cubicBezTo>
                  <a:pt x="240468" y="1356040"/>
                  <a:pt x="240445" y="1332894"/>
                  <a:pt x="240351" y="1307374"/>
                </a:cubicBezTo>
                <a:close/>
                <a:moveTo>
                  <a:pt x="331824" y="1171833"/>
                </a:moveTo>
                <a:lnTo>
                  <a:pt x="332365" y="1175269"/>
                </a:lnTo>
                <a:lnTo>
                  <a:pt x="334844" y="1199041"/>
                </a:lnTo>
                <a:lnTo>
                  <a:pt x="330804" y="1205686"/>
                </a:lnTo>
                <a:lnTo>
                  <a:pt x="329381" y="1195204"/>
                </a:lnTo>
                <a:lnTo>
                  <a:pt x="328484" y="1189510"/>
                </a:lnTo>
                <a:close/>
                <a:moveTo>
                  <a:pt x="206232" y="1251995"/>
                </a:moveTo>
                <a:lnTo>
                  <a:pt x="207222" y="1257685"/>
                </a:lnTo>
                <a:lnTo>
                  <a:pt x="204596" y="1351102"/>
                </a:lnTo>
                <a:lnTo>
                  <a:pt x="202336" y="1344806"/>
                </a:lnTo>
                <a:lnTo>
                  <a:pt x="199802" y="1313476"/>
                </a:lnTo>
                <a:lnTo>
                  <a:pt x="197274" y="1285226"/>
                </a:lnTo>
                <a:lnTo>
                  <a:pt x="197733" y="1275664"/>
                </a:lnTo>
                <a:close/>
                <a:moveTo>
                  <a:pt x="208447" y="1245827"/>
                </a:moveTo>
                <a:lnTo>
                  <a:pt x="233615" y="1351688"/>
                </a:lnTo>
                <a:lnTo>
                  <a:pt x="239977" y="1393523"/>
                </a:lnTo>
                <a:lnTo>
                  <a:pt x="239627" y="1410964"/>
                </a:lnTo>
                <a:lnTo>
                  <a:pt x="235297" y="1393432"/>
                </a:lnTo>
                <a:cubicBezTo>
                  <a:pt x="233297" y="1385183"/>
                  <a:pt x="231805" y="1378851"/>
                  <a:pt x="230963" y="1375042"/>
                </a:cubicBezTo>
                <a:cubicBezTo>
                  <a:pt x="224316" y="1344995"/>
                  <a:pt x="218107" y="1316368"/>
                  <a:pt x="212566" y="1288400"/>
                </a:cubicBezTo>
                <a:lnTo>
                  <a:pt x="207222" y="1257685"/>
                </a:lnTo>
                <a:lnTo>
                  <a:pt x="207480" y="1248521"/>
                </a:lnTo>
                <a:close/>
                <a:moveTo>
                  <a:pt x="338001" y="1160520"/>
                </a:moveTo>
                <a:lnTo>
                  <a:pt x="340791" y="1174341"/>
                </a:lnTo>
                <a:lnTo>
                  <a:pt x="341655" y="1187909"/>
                </a:lnTo>
                <a:lnTo>
                  <a:pt x="340237" y="1190215"/>
                </a:lnTo>
                <a:close/>
                <a:moveTo>
                  <a:pt x="120625" y="1298789"/>
                </a:moveTo>
                <a:lnTo>
                  <a:pt x="120846" y="1299783"/>
                </a:lnTo>
                <a:lnTo>
                  <a:pt x="123862" y="1312830"/>
                </a:lnTo>
                <a:lnTo>
                  <a:pt x="122819" y="1327313"/>
                </a:lnTo>
                <a:close/>
                <a:moveTo>
                  <a:pt x="303786" y="1168627"/>
                </a:moveTo>
                <a:lnTo>
                  <a:pt x="312140" y="1208268"/>
                </a:lnTo>
                <a:lnTo>
                  <a:pt x="316723" y="1229726"/>
                </a:lnTo>
                <a:lnTo>
                  <a:pt x="313585" y="1235313"/>
                </a:lnTo>
                <a:lnTo>
                  <a:pt x="310132" y="1225078"/>
                </a:lnTo>
                <a:lnTo>
                  <a:pt x="309321" y="1218174"/>
                </a:lnTo>
                <a:lnTo>
                  <a:pt x="303424" y="1176893"/>
                </a:lnTo>
                <a:close/>
                <a:moveTo>
                  <a:pt x="336850" y="1145237"/>
                </a:moveTo>
                <a:lnTo>
                  <a:pt x="338001" y="1160520"/>
                </a:lnTo>
                <a:lnTo>
                  <a:pt x="335915" y="1150186"/>
                </a:lnTo>
                <a:close/>
                <a:moveTo>
                  <a:pt x="403095" y="1102492"/>
                </a:moveTo>
                <a:lnTo>
                  <a:pt x="407778" y="1116605"/>
                </a:lnTo>
                <a:lnTo>
                  <a:pt x="407778" y="1251257"/>
                </a:lnTo>
                <a:lnTo>
                  <a:pt x="403152" y="1128402"/>
                </a:lnTo>
                <a:close/>
                <a:moveTo>
                  <a:pt x="378831" y="1116842"/>
                </a:moveTo>
                <a:lnTo>
                  <a:pt x="380544" y="1123473"/>
                </a:lnTo>
                <a:cubicBezTo>
                  <a:pt x="393758" y="1186474"/>
                  <a:pt x="401450" y="1229367"/>
                  <a:pt x="406388" y="1259857"/>
                </a:cubicBezTo>
                <a:lnTo>
                  <a:pt x="407778" y="1268844"/>
                </a:lnTo>
                <a:lnTo>
                  <a:pt x="407778" y="1388474"/>
                </a:lnTo>
                <a:lnTo>
                  <a:pt x="398102" y="1364622"/>
                </a:lnTo>
                <a:lnTo>
                  <a:pt x="389600" y="1342119"/>
                </a:lnTo>
                <a:lnTo>
                  <a:pt x="386324" y="1314190"/>
                </a:lnTo>
                <a:lnTo>
                  <a:pt x="365761" y="1216569"/>
                </a:lnTo>
                <a:lnTo>
                  <a:pt x="367585" y="1141822"/>
                </a:lnTo>
                <a:lnTo>
                  <a:pt x="378779" y="1117033"/>
                </a:lnTo>
                <a:close/>
                <a:moveTo>
                  <a:pt x="167800" y="1249472"/>
                </a:moveTo>
                <a:lnTo>
                  <a:pt x="168153" y="1250441"/>
                </a:lnTo>
                <a:lnTo>
                  <a:pt x="174804" y="1318892"/>
                </a:lnTo>
                <a:lnTo>
                  <a:pt x="175880" y="1329753"/>
                </a:lnTo>
                <a:lnTo>
                  <a:pt x="175566" y="1330432"/>
                </a:lnTo>
                <a:lnTo>
                  <a:pt x="174199" y="1322232"/>
                </a:lnTo>
                <a:lnTo>
                  <a:pt x="173381" y="1314051"/>
                </a:lnTo>
                <a:cubicBezTo>
                  <a:pt x="171993" y="1299641"/>
                  <a:pt x="170837" y="1287004"/>
                  <a:pt x="169878" y="1275841"/>
                </a:cubicBezTo>
                <a:close/>
                <a:moveTo>
                  <a:pt x="200483" y="1218348"/>
                </a:moveTo>
                <a:lnTo>
                  <a:pt x="207599" y="1242261"/>
                </a:lnTo>
                <a:lnTo>
                  <a:pt x="207650" y="1242475"/>
                </a:lnTo>
                <a:lnTo>
                  <a:pt x="207480" y="1248521"/>
                </a:lnTo>
                <a:lnTo>
                  <a:pt x="206232" y="1251995"/>
                </a:lnTo>
                <a:lnTo>
                  <a:pt x="200460" y="1218825"/>
                </a:lnTo>
                <a:close/>
                <a:moveTo>
                  <a:pt x="43173" y="1314558"/>
                </a:moveTo>
                <a:lnTo>
                  <a:pt x="44335" y="1318704"/>
                </a:lnTo>
                <a:lnTo>
                  <a:pt x="34274" y="1369003"/>
                </a:lnTo>
                <a:lnTo>
                  <a:pt x="29488" y="1397992"/>
                </a:lnTo>
                <a:lnTo>
                  <a:pt x="26337" y="1386144"/>
                </a:lnTo>
                <a:lnTo>
                  <a:pt x="25729" y="1383506"/>
                </a:lnTo>
                <a:lnTo>
                  <a:pt x="41266" y="1321839"/>
                </a:lnTo>
                <a:close/>
                <a:moveTo>
                  <a:pt x="46566" y="1307553"/>
                </a:moveTo>
                <a:lnTo>
                  <a:pt x="55690" y="1321334"/>
                </a:lnTo>
                <a:lnTo>
                  <a:pt x="58776" y="1325296"/>
                </a:lnTo>
                <a:lnTo>
                  <a:pt x="59114" y="1341703"/>
                </a:lnTo>
                <a:lnTo>
                  <a:pt x="59793" y="1377291"/>
                </a:lnTo>
                <a:lnTo>
                  <a:pt x="55043" y="1356879"/>
                </a:lnTo>
                <a:lnTo>
                  <a:pt x="44335" y="1318704"/>
                </a:lnTo>
                <a:close/>
                <a:moveTo>
                  <a:pt x="341382" y="1115201"/>
                </a:moveTo>
                <a:lnTo>
                  <a:pt x="344169" y="1127382"/>
                </a:lnTo>
                <a:lnTo>
                  <a:pt x="350406" y="1173677"/>
                </a:lnTo>
                <a:lnTo>
                  <a:pt x="343027" y="1185678"/>
                </a:lnTo>
                <a:lnTo>
                  <a:pt x="342959" y="1185082"/>
                </a:lnTo>
                <a:lnTo>
                  <a:pt x="340791" y="1174341"/>
                </a:lnTo>
                <a:lnTo>
                  <a:pt x="339239" y="1149990"/>
                </a:lnTo>
                <a:lnTo>
                  <a:pt x="338259" y="1136229"/>
                </a:lnTo>
                <a:close/>
                <a:moveTo>
                  <a:pt x="116800" y="1249064"/>
                </a:moveTo>
                <a:lnTo>
                  <a:pt x="120625" y="1298789"/>
                </a:lnTo>
                <a:lnTo>
                  <a:pt x="117390" y="1284252"/>
                </a:lnTo>
                <a:close/>
                <a:moveTo>
                  <a:pt x="239977" y="1162992"/>
                </a:moveTo>
                <a:lnTo>
                  <a:pt x="239983" y="1222534"/>
                </a:lnTo>
                <a:lnTo>
                  <a:pt x="240021" y="1231173"/>
                </a:lnTo>
                <a:lnTo>
                  <a:pt x="224151" y="1203984"/>
                </a:lnTo>
                <a:close/>
                <a:moveTo>
                  <a:pt x="37103" y="1292919"/>
                </a:moveTo>
                <a:lnTo>
                  <a:pt x="39272" y="1296537"/>
                </a:lnTo>
                <a:lnTo>
                  <a:pt x="45449" y="1305867"/>
                </a:lnTo>
                <a:lnTo>
                  <a:pt x="43173" y="1314558"/>
                </a:lnTo>
                <a:close/>
                <a:moveTo>
                  <a:pt x="51605" y="1282363"/>
                </a:moveTo>
                <a:lnTo>
                  <a:pt x="46566" y="1307553"/>
                </a:lnTo>
                <a:lnTo>
                  <a:pt x="45449" y="1305867"/>
                </a:lnTo>
                <a:close/>
                <a:moveTo>
                  <a:pt x="206958" y="1174528"/>
                </a:moveTo>
                <a:lnTo>
                  <a:pt x="224151" y="1203984"/>
                </a:lnTo>
                <a:lnTo>
                  <a:pt x="214443" y="1229129"/>
                </a:lnTo>
                <a:lnTo>
                  <a:pt x="208447" y="1245827"/>
                </a:lnTo>
                <a:lnTo>
                  <a:pt x="207650" y="1242475"/>
                </a:lnTo>
                <a:lnTo>
                  <a:pt x="208391" y="1216108"/>
                </a:lnTo>
                <a:close/>
                <a:moveTo>
                  <a:pt x="254118" y="1134616"/>
                </a:moveTo>
                <a:lnTo>
                  <a:pt x="270398" y="1194184"/>
                </a:lnTo>
                <a:cubicBezTo>
                  <a:pt x="276377" y="1227824"/>
                  <a:pt x="277880" y="1261998"/>
                  <a:pt x="278964" y="1296235"/>
                </a:cubicBezTo>
                <a:lnTo>
                  <a:pt x="279073" y="1298080"/>
                </a:lnTo>
                <a:lnTo>
                  <a:pt x="272903" y="1287509"/>
                </a:lnTo>
                <a:lnTo>
                  <a:pt x="263104" y="1235647"/>
                </a:lnTo>
                <a:cubicBezTo>
                  <a:pt x="260111" y="1219433"/>
                  <a:pt x="257504" y="1204890"/>
                  <a:pt x="255235" y="1191779"/>
                </a:cubicBezTo>
                <a:lnTo>
                  <a:pt x="247999" y="1145532"/>
                </a:lnTo>
                <a:close/>
                <a:moveTo>
                  <a:pt x="57244" y="1254173"/>
                </a:moveTo>
                <a:lnTo>
                  <a:pt x="57388" y="1260282"/>
                </a:lnTo>
                <a:lnTo>
                  <a:pt x="51605" y="1282363"/>
                </a:lnTo>
                <a:close/>
                <a:moveTo>
                  <a:pt x="186411" y="1171054"/>
                </a:moveTo>
                <a:lnTo>
                  <a:pt x="200229" y="1217492"/>
                </a:lnTo>
                <a:lnTo>
                  <a:pt x="200460" y="1218825"/>
                </a:lnTo>
                <a:lnTo>
                  <a:pt x="197733" y="1275664"/>
                </a:lnTo>
                <a:lnTo>
                  <a:pt x="196681" y="1278594"/>
                </a:lnTo>
                <a:lnTo>
                  <a:pt x="194610" y="1255454"/>
                </a:lnTo>
                <a:close/>
                <a:moveTo>
                  <a:pt x="269159" y="1107784"/>
                </a:moveTo>
                <a:lnTo>
                  <a:pt x="286752" y="1203265"/>
                </a:lnTo>
                <a:lnTo>
                  <a:pt x="276654" y="1171246"/>
                </a:lnTo>
                <a:lnTo>
                  <a:pt x="259800" y="1124480"/>
                </a:lnTo>
                <a:close/>
                <a:moveTo>
                  <a:pt x="185324" y="1159861"/>
                </a:moveTo>
                <a:lnTo>
                  <a:pt x="186411" y="1171054"/>
                </a:lnTo>
                <a:lnTo>
                  <a:pt x="185811" y="1169038"/>
                </a:lnTo>
                <a:close/>
                <a:moveTo>
                  <a:pt x="329621" y="1063791"/>
                </a:moveTo>
                <a:lnTo>
                  <a:pt x="334673" y="1085872"/>
                </a:lnTo>
                <a:lnTo>
                  <a:pt x="338259" y="1136229"/>
                </a:lnTo>
                <a:lnTo>
                  <a:pt x="337185" y="1143465"/>
                </a:lnTo>
                <a:lnTo>
                  <a:pt x="336850" y="1145237"/>
                </a:lnTo>
                <a:lnTo>
                  <a:pt x="332761" y="1090945"/>
                </a:lnTo>
                <a:close/>
                <a:moveTo>
                  <a:pt x="61449" y="1233153"/>
                </a:moveTo>
                <a:lnTo>
                  <a:pt x="57244" y="1254173"/>
                </a:lnTo>
                <a:lnTo>
                  <a:pt x="56914" y="1240182"/>
                </a:lnTo>
                <a:close/>
                <a:moveTo>
                  <a:pt x="192050" y="1148986"/>
                </a:moveTo>
                <a:lnTo>
                  <a:pt x="202918" y="1167607"/>
                </a:lnTo>
                <a:lnTo>
                  <a:pt x="200483" y="1218348"/>
                </a:lnTo>
                <a:lnTo>
                  <a:pt x="200229" y="1217492"/>
                </a:lnTo>
                <a:lnTo>
                  <a:pt x="198178" y="1205710"/>
                </a:lnTo>
                <a:close/>
                <a:moveTo>
                  <a:pt x="267619" y="1099427"/>
                </a:moveTo>
                <a:lnTo>
                  <a:pt x="269927" y="1106414"/>
                </a:lnTo>
                <a:lnTo>
                  <a:pt x="269159" y="1107784"/>
                </a:lnTo>
                <a:close/>
                <a:moveTo>
                  <a:pt x="402896" y="1011800"/>
                </a:moveTo>
                <a:lnTo>
                  <a:pt x="403095" y="1102492"/>
                </a:lnTo>
                <a:lnTo>
                  <a:pt x="400971" y="1096090"/>
                </a:lnTo>
                <a:lnTo>
                  <a:pt x="393641" y="1061925"/>
                </a:lnTo>
                <a:lnTo>
                  <a:pt x="395333" y="1055651"/>
                </a:lnTo>
                <a:close/>
                <a:moveTo>
                  <a:pt x="285699" y="1084634"/>
                </a:moveTo>
                <a:lnTo>
                  <a:pt x="290115" y="1103755"/>
                </a:lnTo>
                <a:cubicBezTo>
                  <a:pt x="295234" y="1128162"/>
                  <a:pt x="299111" y="1149331"/>
                  <a:pt x="302170" y="1168117"/>
                </a:cubicBezTo>
                <a:lnTo>
                  <a:pt x="303424" y="1176893"/>
                </a:lnTo>
                <a:lnTo>
                  <a:pt x="302324" y="1201941"/>
                </a:lnTo>
                <a:lnTo>
                  <a:pt x="289095" y="1162738"/>
                </a:lnTo>
                <a:cubicBezTo>
                  <a:pt x="283784" y="1147425"/>
                  <a:pt x="277994" y="1130509"/>
                  <a:pt x="271895" y="1112372"/>
                </a:cubicBezTo>
                <a:lnTo>
                  <a:pt x="269927" y="1106414"/>
                </a:lnTo>
                <a:lnTo>
                  <a:pt x="270134" y="1106045"/>
                </a:lnTo>
                <a:close/>
                <a:moveTo>
                  <a:pt x="184280" y="1149119"/>
                </a:moveTo>
                <a:lnTo>
                  <a:pt x="184898" y="1151860"/>
                </a:lnTo>
                <a:lnTo>
                  <a:pt x="185324" y="1159861"/>
                </a:lnTo>
                <a:close/>
                <a:moveTo>
                  <a:pt x="0" y="1262661"/>
                </a:moveTo>
                <a:lnTo>
                  <a:pt x="2768" y="1283890"/>
                </a:lnTo>
                <a:lnTo>
                  <a:pt x="25729" y="1383506"/>
                </a:lnTo>
                <a:lnTo>
                  <a:pt x="20714" y="1403408"/>
                </a:lnTo>
                <a:lnTo>
                  <a:pt x="6102" y="1465434"/>
                </a:lnTo>
                <a:lnTo>
                  <a:pt x="4372" y="1451437"/>
                </a:lnTo>
                <a:lnTo>
                  <a:pt x="0" y="1413768"/>
                </a:lnTo>
                <a:close/>
                <a:moveTo>
                  <a:pt x="402876" y="1002610"/>
                </a:moveTo>
                <a:lnTo>
                  <a:pt x="403983" y="1005500"/>
                </a:lnTo>
                <a:lnTo>
                  <a:pt x="402896" y="1011800"/>
                </a:lnTo>
                <a:close/>
                <a:moveTo>
                  <a:pt x="205340" y="1127585"/>
                </a:moveTo>
                <a:lnTo>
                  <a:pt x="206958" y="1174528"/>
                </a:lnTo>
                <a:lnTo>
                  <a:pt x="202918" y="1167607"/>
                </a:lnTo>
                <a:lnTo>
                  <a:pt x="204776" y="1128891"/>
                </a:lnTo>
                <a:close/>
                <a:moveTo>
                  <a:pt x="72755" y="1212650"/>
                </a:moveTo>
                <a:lnTo>
                  <a:pt x="73122" y="1220539"/>
                </a:lnTo>
                <a:lnTo>
                  <a:pt x="70738" y="1238423"/>
                </a:lnTo>
                <a:cubicBezTo>
                  <a:pt x="70151" y="1242777"/>
                  <a:pt x="69822" y="1245178"/>
                  <a:pt x="69822" y="1245178"/>
                </a:cubicBezTo>
                <a:cubicBezTo>
                  <a:pt x="70117" y="1246339"/>
                  <a:pt x="71466" y="1251025"/>
                  <a:pt x="73309" y="1257804"/>
                </a:cubicBezTo>
                <a:lnTo>
                  <a:pt x="75192" y="1265151"/>
                </a:lnTo>
                <a:lnTo>
                  <a:pt x="77641" y="1317929"/>
                </a:lnTo>
                <a:lnTo>
                  <a:pt x="77197" y="1343652"/>
                </a:lnTo>
                <a:lnTo>
                  <a:pt x="68243" y="1337454"/>
                </a:lnTo>
                <a:lnTo>
                  <a:pt x="58776" y="1325296"/>
                </a:lnTo>
                <a:lnTo>
                  <a:pt x="57771" y="1276493"/>
                </a:lnTo>
                <a:lnTo>
                  <a:pt x="57388" y="1260282"/>
                </a:lnTo>
                <a:lnTo>
                  <a:pt x="67197" y="1222832"/>
                </a:lnTo>
                <a:close/>
                <a:moveTo>
                  <a:pt x="405742" y="995303"/>
                </a:moveTo>
                <a:lnTo>
                  <a:pt x="405814" y="995301"/>
                </a:lnTo>
                <a:lnTo>
                  <a:pt x="407778" y="1008710"/>
                </a:lnTo>
                <a:lnTo>
                  <a:pt x="407778" y="1015411"/>
                </a:lnTo>
                <a:lnTo>
                  <a:pt x="403983" y="1005500"/>
                </a:lnTo>
                <a:close/>
                <a:moveTo>
                  <a:pt x="307635" y="1057130"/>
                </a:moveTo>
                <a:lnTo>
                  <a:pt x="309222" y="1067204"/>
                </a:lnTo>
                <a:lnTo>
                  <a:pt x="306726" y="1101664"/>
                </a:lnTo>
                <a:lnTo>
                  <a:pt x="303786" y="1168627"/>
                </a:lnTo>
                <a:lnTo>
                  <a:pt x="290115" y="1103755"/>
                </a:lnTo>
                <a:lnTo>
                  <a:pt x="286139" y="1084027"/>
                </a:lnTo>
                <a:lnTo>
                  <a:pt x="296797" y="1069366"/>
                </a:lnTo>
                <a:close/>
                <a:moveTo>
                  <a:pt x="134271" y="1168372"/>
                </a:moveTo>
                <a:lnTo>
                  <a:pt x="135536" y="1172430"/>
                </a:lnTo>
                <a:lnTo>
                  <a:pt x="135758" y="1172954"/>
                </a:lnTo>
                <a:lnTo>
                  <a:pt x="144850" y="1206692"/>
                </a:lnTo>
                <a:cubicBezTo>
                  <a:pt x="152008" y="1233531"/>
                  <a:pt x="161220" y="1268707"/>
                  <a:pt x="173000" y="1315040"/>
                </a:cubicBezTo>
                <a:lnTo>
                  <a:pt x="174199" y="1322232"/>
                </a:lnTo>
                <a:lnTo>
                  <a:pt x="175116" y="1331405"/>
                </a:lnTo>
                <a:lnTo>
                  <a:pt x="160560" y="1362892"/>
                </a:lnTo>
                <a:lnTo>
                  <a:pt x="143283" y="1396783"/>
                </a:lnTo>
                <a:lnTo>
                  <a:pt x="142828" y="1394864"/>
                </a:lnTo>
                <a:lnTo>
                  <a:pt x="123862" y="1312830"/>
                </a:lnTo>
                <a:close/>
                <a:moveTo>
                  <a:pt x="400822" y="995440"/>
                </a:moveTo>
                <a:lnTo>
                  <a:pt x="402861" y="995384"/>
                </a:lnTo>
                <a:lnTo>
                  <a:pt x="402876" y="1002610"/>
                </a:lnTo>
                <a:lnTo>
                  <a:pt x="402089" y="1000553"/>
                </a:lnTo>
                <a:close/>
                <a:moveTo>
                  <a:pt x="311480" y="1052790"/>
                </a:moveTo>
                <a:lnTo>
                  <a:pt x="317212" y="1082509"/>
                </a:lnTo>
                <a:lnTo>
                  <a:pt x="325804" y="1162677"/>
                </a:lnTo>
                <a:lnTo>
                  <a:pt x="326546" y="1177204"/>
                </a:lnTo>
                <a:lnTo>
                  <a:pt x="309222" y="1067204"/>
                </a:lnTo>
                <a:lnTo>
                  <a:pt x="310158" y="1054283"/>
                </a:lnTo>
                <a:close/>
                <a:moveTo>
                  <a:pt x="354892" y="1024233"/>
                </a:moveTo>
                <a:lnTo>
                  <a:pt x="370184" y="1083393"/>
                </a:lnTo>
                <a:lnTo>
                  <a:pt x="367962" y="1126392"/>
                </a:lnTo>
                <a:lnTo>
                  <a:pt x="367585" y="1141822"/>
                </a:lnTo>
                <a:lnTo>
                  <a:pt x="360931" y="1156559"/>
                </a:lnTo>
                <a:lnTo>
                  <a:pt x="355348" y="1165640"/>
                </a:lnTo>
                <a:lnTo>
                  <a:pt x="342978" y="1104455"/>
                </a:lnTo>
                <a:close/>
                <a:moveTo>
                  <a:pt x="315369" y="1048400"/>
                </a:moveTo>
                <a:lnTo>
                  <a:pt x="335915" y="1150186"/>
                </a:lnTo>
                <a:lnTo>
                  <a:pt x="331824" y="1171833"/>
                </a:lnTo>
                <a:lnTo>
                  <a:pt x="320239" y="1098197"/>
                </a:lnTo>
                <a:lnTo>
                  <a:pt x="317212" y="1082509"/>
                </a:lnTo>
                <a:lnTo>
                  <a:pt x="313753" y="1050224"/>
                </a:lnTo>
                <a:close/>
                <a:moveTo>
                  <a:pt x="326405" y="1035969"/>
                </a:moveTo>
                <a:lnTo>
                  <a:pt x="329621" y="1063791"/>
                </a:lnTo>
                <a:lnTo>
                  <a:pt x="323898" y="1038771"/>
                </a:lnTo>
                <a:lnTo>
                  <a:pt x="326026" y="1036369"/>
                </a:lnTo>
                <a:close/>
                <a:moveTo>
                  <a:pt x="407778" y="980945"/>
                </a:moveTo>
                <a:lnTo>
                  <a:pt x="407778" y="995671"/>
                </a:lnTo>
                <a:lnTo>
                  <a:pt x="407017" y="995268"/>
                </a:lnTo>
                <a:lnTo>
                  <a:pt x="405814" y="995301"/>
                </a:lnTo>
                <a:lnTo>
                  <a:pt x="405781" y="995078"/>
                </a:lnTo>
                <a:lnTo>
                  <a:pt x="406947" y="988319"/>
                </a:lnTo>
                <a:close/>
                <a:moveTo>
                  <a:pt x="333243" y="1028760"/>
                </a:moveTo>
                <a:lnTo>
                  <a:pt x="340259" y="1091007"/>
                </a:lnTo>
                <a:lnTo>
                  <a:pt x="342978" y="1104455"/>
                </a:lnTo>
                <a:lnTo>
                  <a:pt x="341382" y="1115201"/>
                </a:lnTo>
                <a:lnTo>
                  <a:pt x="334673" y="1085872"/>
                </a:lnTo>
                <a:lnTo>
                  <a:pt x="330789" y="1031347"/>
                </a:lnTo>
                <a:close/>
                <a:moveTo>
                  <a:pt x="179334" y="1127201"/>
                </a:moveTo>
                <a:lnTo>
                  <a:pt x="182713" y="1132990"/>
                </a:lnTo>
                <a:lnTo>
                  <a:pt x="184280" y="1149119"/>
                </a:lnTo>
                <a:close/>
                <a:moveTo>
                  <a:pt x="375205" y="998249"/>
                </a:moveTo>
                <a:lnTo>
                  <a:pt x="382463" y="997140"/>
                </a:lnTo>
                <a:lnTo>
                  <a:pt x="386070" y="1026640"/>
                </a:lnTo>
                <a:lnTo>
                  <a:pt x="393641" y="1061925"/>
                </a:lnTo>
                <a:lnTo>
                  <a:pt x="378831" y="1116842"/>
                </a:lnTo>
                <a:lnTo>
                  <a:pt x="370184" y="1083393"/>
                </a:lnTo>
                <a:lnTo>
                  <a:pt x="372291" y="1042628"/>
                </a:lnTo>
                <a:close/>
                <a:moveTo>
                  <a:pt x="402816" y="974839"/>
                </a:moveTo>
                <a:lnTo>
                  <a:pt x="405781" y="995078"/>
                </a:lnTo>
                <a:lnTo>
                  <a:pt x="405742" y="995303"/>
                </a:lnTo>
                <a:lnTo>
                  <a:pt x="402861" y="995384"/>
                </a:lnTo>
                <a:close/>
                <a:moveTo>
                  <a:pt x="356424" y="1004323"/>
                </a:moveTo>
                <a:lnTo>
                  <a:pt x="355047" y="1023185"/>
                </a:lnTo>
                <a:lnTo>
                  <a:pt x="354892" y="1024233"/>
                </a:lnTo>
                <a:lnTo>
                  <a:pt x="351175" y="1009856"/>
                </a:lnTo>
                <a:close/>
                <a:moveTo>
                  <a:pt x="311783" y="1031845"/>
                </a:moveTo>
                <a:lnTo>
                  <a:pt x="313753" y="1050224"/>
                </a:lnTo>
                <a:lnTo>
                  <a:pt x="311480" y="1052790"/>
                </a:lnTo>
                <a:lnTo>
                  <a:pt x="310598" y="1048215"/>
                </a:lnTo>
                <a:close/>
                <a:moveTo>
                  <a:pt x="78226" y="1180721"/>
                </a:moveTo>
                <a:lnTo>
                  <a:pt x="74558" y="1209347"/>
                </a:lnTo>
                <a:lnTo>
                  <a:pt x="72755" y="1212650"/>
                </a:lnTo>
                <a:lnTo>
                  <a:pt x="72320" y="1203271"/>
                </a:lnTo>
                <a:close/>
                <a:moveTo>
                  <a:pt x="311508" y="1029271"/>
                </a:moveTo>
                <a:lnTo>
                  <a:pt x="311847" y="1030956"/>
                </a:lnTo>
                <a:lnTo>
                  <a:pt x="311783" y="1031845"/>
                </a:lnTo>
                <a:close/>
                <a:moveTo>
                  <a:pt x="71319" y="1181691"/>
                </a:moveTo>
                <a:lnTo>
                  <a:pt x="72320" y="1203271"/>
                </a:lnTo>
                <a:lnTo>
                  <a:pt x="67197" y="1222832"/>
                </a:lnTo>
                <a:lnTo>
                  <a:pt x="62186" y="1232010"/>
                </a:lnTo>
                <a:lnTo>
                  <a:pt x="61449" y="1233153"/>
                </a:lnTo>
                <a:lnTo>
                  <a:pt x="70842" y="1186195"/>
                </a:lnTo>
                <a:close/>
                <a:moveTo>
                  <a:pt x="180475" y="1110641"/>
                </a:moveTo>
                <a:lnTo>
                  <a:pt x="189676" y="1127019"/>
                </a:lnTo>
                <a:lnTo>
                  <a:pt x="192050" y="1148986"/>
                </a:lnTo>
                <a:lnTo>
                  <a:pt x="182713" y="1132990"/>
                </a:lnTo>
                <a:lnTo>
                  <a:pt x="181628" y="1121826"/>
                </a:lnTo>
                <a:close/>
                <a:moveTo>
                  <a:pt x="0" y="1226441"/>
                </a:moveTo>
                <a:lnTo>
                  <a:pt x="24335" y="1247397"/>
                </a:lnTo>
                <a:lnTo>
                  <a:pt x="37103" y="1292919"/>
                </a:lnTo>
                <a:lnTo>
                  <a:pt x="18568" y="1261991"/>
                </a:lnTo>
                <a:lnTo>
                  <a:pt x="0" y="1228833"/>
                </a:lnTo>
                <a:close/>
                <a:moveTo>
                  <a:pt x="237317" y="1073706"/>
                </a:moveTo>
                <a:lnTo>
                  <a:pt x="241077" y="1086899"/>
                </a:lnTo>
                <a:lnTo>
                  <a:pt x="241301" y="1087717"/>
                </a:lnTo>
                <a:lnTo>
                  <a:pt x="241304" y="1088010"/>
                </a:lnTo>
                <a:cubicBezTo>
                  <a:pt x="241909" y="1098920"/>
                  <a:pt x="243124" y="1111752"/>
                  <a:pt x="245321" y="1128412"/>
                </a:cubicBezTo>
                <a:lnTo>
                  <a:pt x="247999" y="1145532"/>
                </a:lnTo>
                <a:lnTo>
                  <a:pt x="243881" y="1152879"/>
                </a:lnTo>
                <a:lnTo>
                  <a:pt x="239977" y="1162992"/>
                </a:lnTo>
                <a:lnTo>
                  <a:pt x="239972" y="1116504"/>
                </a:lnTo>
                <a:cubicBezTo>
                  <a:pt x="239976" y="1115190"/>
                  <a:pt x="239469" y="1106000"/>
                  <a:pt x="238486" y="1090645"/>
                </a:cubicBezTo>
                <a:close/>
                <a:moveTo>
                  <a:pt x="91548" y="1165415"/>
                </a:moveTo>
                <a:lnTo>
                  <a:pt x="100646" y="1209004"/>
                </a:lnTo>
                <a:lnTo>
                  <a:pt x="117390" y="1284252"/>
                </a:lnTo>
                <a:lnTo>
                  <a:pt x="119001" y="1380305"/>
                </a:lnTo>
                <a:lnTo>
                  <a:pt x="116906" y="1409378"/>
                </a:lnTo>
                <a:lnTo>
                  <a:pt x="118731" y="1444643"/>
                </a:lnTo>
                <a:lnTo>
                  <a:pt x="102999" y="1475257"/>
                </a:lnTo>
                <a:cubicBezTo>
                  <a:pt x="98131" y="1485927"/>
                  <a:pt x="93717" y="1496739"/>
                  <a:pt x="89698" y="1508443"/>
                </a:cubicBezTo>
                <a:lnTo>
                  <a:pt x="85072" y="1524757"/>
                </a:lnTo>
                <a:lnTo>
                  <a:pt x="76770" y="1450253"/>
                </a:lnTo>
                <a:lnTo>
                  <a:pt x="75451" y="1444587"/>
                </a:lnTo>
                <a:lnTo>
                  <a:pt x="77197" y="1343652"/>
                </a:lnTo>
                <a:lnTo>
                  <a:pt x="83427" y="1347965"/>
                </a:lnTo>
                <a:cubicBezTo>
                  <a:pt x="92833" y="1346136"/>
                  <a:pt x="86586" y="1311588"/>
                  <a:pt x="79764" y="1282989"/>
                </a:cubicBezTo>
                <a:lnTo>
                  <a:pt x="75192" y="1265151"/>
                </a:lnTo>
                <a:lnTo>
                  <a:pt x="73122" y="1220539"/>
                </a:lnTo>
                <a:lnTo>
                  <a:pt x="73199" y="1219955"/>
                </a:lnTo>
                <a:lnTo>
                  <a:pt x="74558" y="1209347"/>
                </a:lnTo>
                <a:lnTo>
                  <a:pt x="79681" y="1199964"/>
                </a:lnTo>
                <a:close/>
                <a:moveTo>
                  <a:pt x="241002" y="1063694"/>
                </a:moveTo>
                <a:lnTo>
                  <a:pt x="242654" y="1069503"/>
                </a:lnTo>
                <a:cubicBezTo>
                  <a:pt x="245927" y="1080874"/>
                  <a:pt x="249605" y="1093532"/>
                  <a:pt x="253740" y="1107665"/>
                </a:cubicBezTo>
                <a:lnTo>
                  <a:pt x="259800" y="1124480"/>
                </a:lnTo>
                <a:lnTo>
                  <a:pt x="254118" y="1134616"/>
                </a:lnTo>
                <a:lnTo>
                  <a:pt x="241301" y="1087717"/>
                </a:lnTo>
                <a:close/>
                <a:moveTo>
                  <a:pt x="168305" y="1108366"/>
                </a:moveTo>
                <a:lnTo>
                  <a:pt x="175118" y="1133102"/>
                </a:lnTo>
                <a:lnTo>
                  <a:pt x="185811" y="1169038"/>
                </a:lnTo>
                <a:lnTo>
                  <a:pt x="189373" y="1236063"/>
                </a:lnTo>
                <a:lnTo>
                  <a:pt x="193244" y="1288165"/>
                </a:lnTo>
                <a:lnTo>
                  <a:pt x="187618" y="1303832"/>
                </a:lnTo>
                <a:lnTo>
                  <a:pt x="168153" y="1250441"/>
                </a:lnTo>
                <a:lnTo>
                  <a:pt x="167373" y="1242409"/>
                </a:lnTo>
                <a:lnTo>
                  <a:pt x="165718" y="1207150"/>
                </a:lnTo>
                <a:cubicBezTo>
                  <a:pt x="165337" y="1177176"/>
                  <a:pt x="168571" y="1168113"/>
                  <a:pt x="168401" y="1115608"/>
                </a:cubicBezTo>
                <a:close/>
                <a:moveTo>
                  <a:pt x="168274" y="1108252"/>
                </a:moveTo>
                <a:lnTo>
                  <a:pt x="168304" y="1108304"/>
                </a:lnTo>
                <a:lnTo>
                  <a:pt x="168305" y="1108366"/>
                </a:lnTo>
                <a:close/>
                <a:moveTo>
                  <a:pt x="314372" y="996104"/>
                </a:moveTo>
                <a:lnTo>
                  <a:pt x="322813" y="1034031"/>
                </a:lnTo>
                <a:lnTo>
                  <a:pt x="323898" y="1038771"/>
                </a:lnTo>
                <a:lnTo>
                  <a:pt x="315369" y="1048400"/>
                </a:lnTo>
                <a:lnTo>
                  <a:pt x="311847" y="1030956"/>
                </a:lnTo>
                <a:close/>
                <a:moveTo>
                  <a:pt x="168041" y="1088512"/>
                </a:moveTo>
                <a:lnTo>
                  <a:pt x="172323" y="1096133"/>
                </a:lnTo>
                <a:lnTo>
                  <a:pt x="179334" y="1127201"/>
                </a:lnTo>
                <a:lnTo>
                  <a:pt x="168304" y="1108304"/>
                </a:lnTo>
                <a:close/>
                <a:moveTo>
                  <a:pt x="233661" y="1037807"/>
                </a:moveTo>
                <a:lnTo>
                  <a:pt x="233999" y="1039071"/>
                </a:lnTo>
                <a:lnTo>
                  <a:pt x="235224" y="1043379"/>
                </a:lnTo>
                <a:lnTo>
                  <a:pt x="237317" y="1073706"/>
                </a:lnTo>
                <a:lnTo>
                  <a:pt x="230908" y="1051218"/>
                </a:lnTo>
                <a:close/>
                <a:moveTo>
                  <a:pt x="84326" y="1130818"/>
                </a:moveTo>
                <a:lnTo>
                  <a:pt x="87896" y="1147923"/>
                </a:lnTo>
                <a:lnTo>
                  <a:pt x="82457" y="1164566"/>
                </a:lnTo>
                <a:lnTo>
                  <a:pt x="78226" y="1180721"/>
                </a:lnTo>
                <a:lnTo>
                  <a:pt x="81052" y="1158667"/>
                </a:lnTo>
                <a:close/>
                <a:moveTo>
                  <a:pt x="112581" y="1096912"/>
                </a:moveTo>
                <a:lnTo>
                  <a:pt x="113167" y="1100695"/>
                </a:lnTo>
                <a:lnTo>
                  <a:pt x="115771" y="1109045"/>
                </a:lnTo>
                <a:lnTo>
                  <a:pt x="116528" y="1232818"/>
                </a:lnTo>
                <a:lnTo>
                  <a:pt x="116800" y="1249064"/>
                </a:lnTo>
                <a:lnTo>
                  <a:pt x="106775" y="1118730"/>
                </a:lnTo>
                <a:close/>
                <a:moveTo>
                  <a:pt x="104996" y="1095603"/>
                </a:moveTo>
                <a:lnTo>
                  <a:pt x="106775" y="1118730"/>
                </a:lnTo>
                <a:lnTo>
                  <a:pt x="103993" y="1129181"/>
                </a:lnTo>
                <a:lnTo>
                  <a:pt x="91548" y="1165415"/>
                </a:lnTo>
                <a:lnTo>
                  <a:pt x="87896" y="1147923"/>
                </a:lnTo>
                <a:close/>
                <a:moveTo>
                  <a:pt x="381369" y="916907"/>
                </a:moveTo>
                <a:lnTo>
                  <a:pt x="400822" y="995440"/>
                </a:lnTo>
                <a:lnTo>
                  <a:pt x="391960" y="995688"/>
                </a:lnTo>
                <a:lnTo>
                  <a:pt x="382463" y="997140"/>
                </a:lnTo>
                <a:lnTo>
                  <a:pt x="377894" y="959780"/>
                </a:lnTo>
                <a:close/>
                <a:moveTo>
                  <a:pt x="0" y="1159515"/>
                </a:moveTo>
                <a:lnTo>
                  <a:pt x="2414" y="1169018"/>
                </a:lnTo>
                <a:lnTo>
                  <a:pt x="0" y="1213040"/>
                </a:lnTo>
                <a:close/>
                <a:moveTo>
                  <a:pt x="143635" y="1066040"/>
                </a:moveTo>
                <a:lnTo>
                  <a:pt x="153452" y="1082858"/>
                </a:lnTo>
                <a:lnTo>
                  <a:pt x="157343" y="1133896"/>
                </a:lnTo>
                <a:cubicBezTo>
                  <a:pt x="160202" y="1166390"/>
                  <a:pt x="163175" y="1198541"/>
                  <a:pt x="166130" y="1229617"/>
                </a:cubicBezTo>
                <a:lnTo>
                  <a:pt x="167373" y="1242409"/>
                </a:lnTo>
                <a:lnTo>
                  <a:pt x="167564" y="1246479"/>
                </a:lnTo>
                <a:lnTo>
                  <a:pt x="167800" y="1249472"/>
                </a:lnTo>
                <a:lnTo>
                  <a:pt x="165181" y="1242288"/>
                </a:lnTo>
                <a:lnTo>
                  <a:pt x="135758" y="1172954"/>
                </a:lnTo>
                <a:lnTo>
                  <a:pt x="135591" y="1172332"/>
                </a:lnTo>
                <a:lnTo>
                  <a:pt x="134320" y="1167688"/>
                </a:lnTo>
                <a:lnTo>
                  <a:pt x="136188" y="1141763"/>
                </a:lnTo>
                <a:close/>
                <a:moveTo>
                  <a:pt x="151660" y="1059356"/>
                </a:moveTo>
                <a:lnTo>
                  <a:pt x="157831" y="1070340"/>
                </a:lnTo>
                <a:lnTo>
                  <a:pt x="168274" y="1108252"/>
                </a:lnTo>
                <a:lnTo>
                  <a:pt x="153452" y="1082858"/>
                </a:lnTo>
                <a:close/>
                <a:moveTo>
                  <a:pt x="234732" y="996090"/>
                </a:moveTo>
                <a:lnTo>
                  <a:pt x="242069" y="1019830"/>
                </a:lnTo>
                <a:lnTo>
                  <a:pt x="242006" y="1030383"/>
                </a:lnTo>
                <a:cubicBezTo>
                  <a:pt x="241665" y="1041222"/>
                  <a:pt x="241187" y="1050175"/>
                  <a:pt x="240946" y="1059144"/>
                </a:cubicBezTo>
                <a:lnTo>
                  <a:pt x="241002" y="1063694"/>
                </a:lnTo>
                <a:lnTo>
                  <a:pt x="235224" y="1043379"/>
                </a:lnTo>
                <a:lnTo>
                  <a:pt x="234544" y="1033509"/>
                </a:lnTo>
                <a:lnTo>
                  <a:pt x="237082" y="1021145"/>
                </a:lnTo>
                <a:close/>
                <a:moveTo>
                  <a:pt x="115197" y="1064388"/>
                </a:moveTo>
                <a:lnTo>
                  <a:pt x="115539" y="1071145"/>
                </a:lnTo>
                <a:lnTo>
                  <a:pt x="115627" y="1085470"/>
                </a:lnTo>
                <a:lnTo>
                  <a:pt x="112581" y="1096912"/>
                </a:lnTo>
                <a:lnTo>
                  <a:pt x="110006" y="1080271"/>
                </a:lnTo>
                <a:close/>
                <a:moveTo>
                  <a:pt x="325338" y="920796"/>
                </a:moveTo>
                <a:lnTo>
                  <a:pt x="347670" y="996295"/>
                </a:lnTo>
                <a:lnTo>
                  <a:pt x="351175" y="1009856"/>
                </a:lnTo>
                <a:lnTo>
                  <a:pt x="333243" y="1028760"/>
                </a:lnTo>
                <a:lnTo>
                  <a:pt x="332973" y="1026361"/>
                </a:lnTo>
                <a:cubicBezTo>
                  <a:pt x="329019" y="987378"/>
                  <a:pt x="326770" y="956229"/>
                  <a:pt x="325616" y="930545"/>
                </a:cubicBezTo>
                <a:close/>
                <a:moveTo>
                  <a:pt x="213597" y="990478"/>
                </a:moveTo>
                <a:lnTo>
                  <a:pt x="230908" y="1051218"/>
                </a:lnTo>
                <a:lnTo>
                  <a:pt x="224171" y="1084033"/>
                </a:lnTo>
                <a:lnTo>
                  <a:pt x="205340" y="1127585"/>
                </a:lnTo>
                <a:lnTo>
                  <a:pt x="205131" y="1121497"/>
                </a:lnTo>
                <a:lnTo>
                  <a:pt x="206278" y="1097585"/>
                </a:lnTo>
                <a:close/>
                <a:moveTo>
                  <a:pt x="322524" y="916345"/>
                </a:moveTo>
                <a:lnTo>
                  <a:pt x="326678" y="973617"/>
                </a:lnTo>
                <a:lnTo>
                  <a:pt x="330789" y="1031347"/>
                </a:lnTo>
                <a:lnTo>
                  <a:pt x="326405" y="1035969"/>
                </a:lnTo>
                <a:lnTo>
                  <a:pt x="317804" y="961579"/>
                </a:lnTo>
                <a:close/>
                <a:moveTo>
                  <a:pt x="147420" y="1027554"/>
                </a:moveTo>
                <a:lnTo>
                  <a:pt x="150076" y="1038583"/>
                </a:lnTo>
                <a:lnTo>
                  <a:pt x="151660" y="1059356"/>
                </a:lnTo>
                <a:lnTo>
                  <a:pt x="145390" y="1048196"/>
                </a:lnTo>
                <a:close/>
                <a:moveTo>
                  <a:pt x="127800" y="1038230"/>
                </a:moveTo>
                <a:lnTo>
                  <a:pt x="127892" y="1038391"/>
                </a:lnTo>
                <a:lnTo>
                  <a:pt x="128127" y="1051129"/>
                </a:lnTo>
                <a:cubicBezTo>
                  <a:pt x="128251" y="1143169"/>
                  <a:pt x="113014" y="1089916"/>
                  <a:pt x="129030" y="1148360"/>
                </a:cubicBezTo>
                <a:lnTo>
                  <a:pt x="134320" y="1167688"/>
                </a:lnTo>
                <a:lnTo>
                  <a:pt x="134271" y="1168372"/>
                </a:lnTo>
                <a:lnTo>
                  <a:pt x="115771" y="1109045"/>
                </a:lnTo>
                <a:lnTo>
                  <a:pt x="115627" y="1085470"/>
                </a:lnTo>
                <a:lnTo>
                  <a:pt x="125680" y="1047695"/>
                </a:lnTo>
                <a:close/>
                <a:moveTo>
                  <a:pt x="241071" y="964141"/>
                </a:moveTo>
                <a:lnTo>
                  <a:pt x="253396" y="1021982"/>
                </a:lnTo>
                <a:cubicBezTo>
                  <a:pt x="258799" y="1049049"/>
                  <a:pt x="263550" y="1074828"/>
                  <a:pt x="267508" y="1098826"/>
                </a:cubicBezTo>
                <a:lnTo>
                  <a:pt x="267619" y="1099427"/>
                </a:lnTo>
                <a:lnTo>
                  <a:pt x="252841" y="1054687"/>
                </a:lnTo>
                <a:lnTo>
                  <a:pt x="242069" y="1019830"/>
                </a:lnTo>
                <a:lnTo>
                  <a:pt x="242245" y="990297"/>
                </a:lnTo>
                <a:close/>
                <a:moveTo>
                  <a:pt x="288093" y="933044"/>
                </a:moveTo>
                <a:lnTo>
                  <a:pt x="290582" y="946991"/>
                </a:lnTo>
                <a:cubicBezTo>
                  <a:pt x="295818" y="974162"/>
                  <a:pt x="301010" y="999583"/>
                  <a:pt x="306004" y="1024401"/>
                </a:cubicBezTo>
                <a:lnTo>
                  <a:pt x="310598" y="1048215"/>
                </a:lnTo>
                <a:lnTo>
                  <a:pt x="310158" y="1054283"/>
                </a:lnTo>
                <a:lnTo>
                  <a:pt x="307635" y="1057130"/>
                </a:lnTo>
                <a:close/>
                <a:moveTo>
                  <a:pt x="322037" y="909637"/>
                </a:moveTo>
                <a:lnTo>
                  <a:pt x="322914" y="912602"/>
                </a:lnTo>
                <a:lnTo>
                  <a:pt x="322524" y="916345"/>
                </a:lnTo>
                <a:close/>
                <a:moveTo>
                  <a:pt x="127666" y="1026234"/>
                </a:moveTo>
                <a:lnTo>
                  <a:pt x="127882" y="1037865"/>
                </a:lnTo>
                <a:lnTo>
                  <a:pt x="127800" y="1038230"/>
                </a:lnTo>
                <a:lnTo>
                  <a:pt x="125228" y="1033696"/>
                </a:lnTo>
                <a:close/>
                <a:moveTo>
                  <a:pt x="131218" y="1022972"/>
                </a:moveTo>
                <a:lnTo>
                  <a:pt x="145390" y="1048196"/>
                </a:lnTo>
                <a:lnTo>
                  <a:pt x="143635" y="1066040"/>
                </a:lnTo>
                <a:lnTo>
                  <a:pt x="141579" y="1062517"/>
                </a:lnTo>
                <a:lnTo>
                  <a:pt x="127892" y="1038391"/>
                </a:lnTo>
                <a:lnTo>
                  <a:pt x="127882" y="1037865"/>
                </a:lnTo>
                <a:close/>
                <a:moveTo>
                  <a:pt x="324636" y="896110"/>
                </a:moveTo>
                <a:lnTo>
                  <a:pt x="325338" y="920796"/>
                </a:lnTo>
                <a:lnTo>
                  <a:pt x="322914" y="912602"/>
                </a:lnTo>
                <a:close/>
                <a:moveTo>
                  <a:pt x="127483" y="1016324"/>
                </a:moveTo>
                <a:lnTo>
                  <a:pt x="129647" y="1020175"/>
                </a:lnTo>
                <a:lnTo>
                  <a:pt x="127666" y="1026234"/>
                </a:lnTo>
                <a:close/>
                <a:moveTo>
                  <a:pt x="284738" y="914243"/>
                </a:moveTo>
                <a:lnTo>
                  <a:pt x="285771" y="918301"/>
                </a:lnTo>
                <a:lnTo>
                  <a:pt x="288093" y="933044"/>
                </a:lnTo>
                <a:close/>
                <a:moveTo>
                  <a:pt x="150282" y="998458"/>
                </a:moveTo>
                <a:lnTo>
                  <a:pt x="163821" y="1058456"/>
                </a:lnTo>
                <a:lnTo>
                  <a:pt x="167711" y="1075694"/>
                </a:lnTo>
                <a:lnTo>
                  <a:pt x="168000" y="1085438"/>
                </a:lnTo>
                <a:lnTo>
                  <a:pt x="168041" y="1088512"/>
                </a:lnTo>
                <a:lnTo>
                  <a:pt x="157831" y="1070340"/>
                </a:lnTo>
                <a:lnTo>
                  <a:pt x="156967" y="1067201"/>
                </a:lnTo>
                <a:lnTo>
                  <a:pt x="150076" y="1038583"/>
                </a:lnTo>
                <a:lnTo>
                  <a:pt x="148443" y="1017159"/>
                </a:lnTo>
                <a:close/>
                <a:moveTo>
                  <a:pt x="135596" y="1003422"/>
                </a:moveTo>
                <a:lnTo>
                  <a:pt x="131218" y="1022972"/>
                </a:lnTo>
                <a:lnTo>
                  <a:pt x="129647" y="1020175"/>
                </a:lnTo>
                <a:lnTo>
                  <a:pt x="132885" y="1010267"/>
                </a:lnTo>
                <a:close/>
                <a:moveTo>
                  <a:pt x="402489" y="825518"/>
                </a:moveTo>
                <a:lnTo>
                  <a:pt x="407778" y="843106"/>
                </a:lnTo>
                <a:lnTo>
                  <a:pt x="407778" y="899618"/>
                </a:lnTo>
                <a:lnTo>
                  <a:pt x="402544" y="850577"/>
                </a:lnTo>
                <a:close/>
                <a:moveTo>
                  <a:pt x="112511" y="1011281"/>
                </a:moveTo>
                <a:lnTo>
                  <a:pt x="125228" y="1033696"/>
                </a:lnTo>
                <a:lnTo>
                  <a:pt x="115197" y="1064388"/>
                </a:lnTo>
                <a:close/>
                <a:moveTo>
                  <a:pt x="194430" y="956472"/>
                </a:moveTo>
                <a:lnTo>
                  <a:pt x="202673" y="1050158"/>
                </a:lnTo>
                <a:lnTo>
                  <a:pt x="205131" y="1121497"/>
                </a:lnTo>
                <a:lnTo>
                  <a:pt x="204776" y="1128891"/>
                </a:lnTo>
                <a:lnTo>
                  <a:pt x="198667" y="1143021"/>
                </a:lnTo>
                <a:lnTo>
                  <a:pt x="189676" y="1127019"/>
                </a:lnTo>
                <a:lnTo>
                  <a:pt x="189177" y="1122399"/>
                </a:lnTo>
                <a:cubicBezTo>
                  <a:pt x="187227" y="1094017"/>
                  <a:pt x="186404" y="1064770"/>
                  <a:pt x="186938" y="1033894"/>
                </a:cubicBezTo>
                <a:close/>
                <a:moveTo>
                  <a:pt x="365467" y="845908"/>
                </a:moveTo>
                <a:lnTo>
                  <a:pt x="367404" y="873998"/>
                </a:lnTo>
                <a:lnTo>
                  <a:pt x="377894" y="959780"/>
                </a:lnTo>
                <a:lnTo>
                  <a:pt x="377035" y="970378"/>
                </a:lnTo>
                <a:lnTo>
                  <a:pt x="375205" y="998249"/>
                </a:lnTo>
                <a:lnTo>
                  <a:pt x="359977" y="1000578"/>
                </a:lnTo>
                <a:lnTo>
                  <a:pt x="356424" y="1004323"/>
                </a:lnTo>
                <a:lnTo>
                  <a:pt x="362917" y="915327"/>
                </a:lnTo>
                <a:close/>
                <a:moveTo>
                  <a:pt x="138494" y="990484"/>
                </a:moveTo>
                <a:lnTo>
                  <a:pt x="139336" y="993981"/>
                </a:lnTo>
                <a:lnTo>
                  <a:pt x="135596" y="1003422"/>
                </a:lnTo>
                <a:close/>
                <a:moveTo>
                  <a:pt x="217110" y="939067"/>
                </a:moveTo>
                <a:lnTo>
                  <a:pt x="230661" y="982916"/>
                </a:lnTo>
                <a:lnTo>
                  <a:pt x="234149" y="1027787"/>
                </a:lnTo>
                <a:lnTo>
                  <a:pt x="234544" y="1033509"/>
                </a:lnTo>
                <a:lnTo>
                  <a:pt x="233661" y="1037807"/>
                </a:lnTo>
                <a:lnTo>
                  <a:pt x="222717" y="996916"/>
                </a:lnTo>
                <a:cubicBezTo>
                  <a:pt x="220084" y="986276"/>
                  <a:pt x="218440" y="978552"/>
                  <a:pt x="217363" y="972250"/>
                </a:cubicBezTo>
                <a:lnTo>
                  <a:pt x="215752" y="958945"/>
                </a:lnTo>
                <a:close/>
                <a:moveTo>
                  <a:pt x="145491" y="978446"/>
                </a:moveTo>
                <a:lnTo>
                  <a:pt x="148443" y="1017159"/>
                </a:lnTo>
                <a:lnTo>
                  <a:pt x="147420" y="1027554"/>
                </a:lnTo>
                <a:lnTo>
                  <a:pt x="139336" y="993981"/>
                </a:lnTo>
                <a:close/>
                <a:moveTo>
                  <a:pt x="145351" y="976607"/>
                </a:moveTo>
                <a:lnTo>
                  <a:pt x="145666" y="978004"/>
                </a:lnTo>
                <a:lnTo>
                  <a:pt x="145491" y="978446"/>
                </a:lnTo>
                <a:close/>
                <a:moveTo>
                  <a:pt x="97976" y="1003540"/>
                </a:moveTo>
                <a:lnTo>
                  <a:pt x="100437" y="1018960"/>
                </a:lnTo>
                <a:cubicBezTo>
                  <a:pt x="102066" y="1029254"/>
                  <a:pt x="103920" y="1041045"/>
                  <a:pt x="106031" y="1054583"/>
                </a:cubicBezTo>
                <a:lnTo>
                  <a:pt x="110006" y="1080271"/>
                </a:lnTo>
                <a:lnTo>
                  <a:pt x="104996" y="1095603"/>
                </a:lnTo>
                <a:lnTo>
                  <a:pt x="104328" y="1086927"/>
                </a:lnTo>
                <a:cubicBezTo>
                  <a:pt x="102761" y="1066554"/>
                  <a:pt x="101351" y="1048099"/>
                  <a:pt x="100076" y="1031321"/>
                </a:cubicBezTo>
                <a:close/>
                <a:moveTo>
                  <a:pt x="396773" y="806512"/>
                </a:moveTo>
                <a:lnTo>
                  <a:pt x="398428" y="812014"/>
                </a:lnTo>
                <a:lnTo>
                  <a:pt x="402544" y="850577"/>
                </a:lnTo>
                <a:lnTo>
                  <a:pt x="402816" y="974839"/>
                </a:lnTo>
                <a:lnTo>
                  <a:pt x="397372" y="937685"/>
                </a:lnTo>
                <a:lnTo>
                  <a:pt x="385990" y="878428"/>
                </a:lnTo>
                <a:close/>
                <a:moveTo>
                  <a:pt x="144380" y="963874"/>
                </a:moveTo>
                <a:lnTo>
                  <a:pt x="145351" y="976607"/>
                </a:lnTo>
                <a:lnTo>
                  <a:pt x="143469" y="968270"/>
                </a:lnTo>
                <a:lnTo>
                  <a:pt x="143830" y="966660"/>
                </a:lnTo>
                <a:close/>
                <a:moveTo>
                  <a:pt x="154482" y="955751"/>
                </a:moveTo>
                <a:lnTo>
                  <a:pt x="150282" y="998458"/>
                </a:lnTo>
                <a:lnTo>
                  <a:pt x="145666" y="978004"/>
                </a:lnTo>
                <a:close/>
                <a:moveTo>
                  <a:pt x="96932" y="989733"/>
                </a:moveTo>
                <a:lnTo>
                  <a:pt x="97976" y="1003540"/>
                </a:lnTo>
                <a:lnTo>
                  <a:pt x="96818" y="996291"/>
                </a:lnTo>
                <a:close/>
                <a:moveTo>
                  <a:pt x="96418" y="982916"/>
                </a:moveTo>
                <a:lnTo>
                  <a:pt x="97031" y="983995"/>
                </a:lnTo>
                <a:lnTo>
                  <a:pt x="96932" y="989733"/>
                </a:lnTo>
                <a:lnTo>
                  <a:pt x="96632" y="985774"/>
                </a:lnTo>
                <a:close/>
                <a:moveTo>
                  <a:pt x="162305" y="936004"/>
                </a:moveTo>
                <a:lnTo>
                  <a:pt x="166758" y="977681"/>
                </a:lnTo>
                <a:lnTo>
                  <a:pt x="180475" y="1110641"/>
                </a:lnTo>
                <a:lnTo>
                  <a:pt x="172323" y="1096133"/>
                </a:lnTo>
                <a:lnTo>
                  <a:pt x="167711" y="1075694"/>
                </a:lnTo>
                <a:lnTo>
                  <a:pt x="166836" y="1046238"/>
                </a:lnTo>
                <a:cubicBezTo>
                  <a:pt x="166300" y="1031469"/>
                  <a:pt x="165603" y="1014897"/>
                  <a:pt x="164715" y="996224"/>
                </a:cubicBezTo>
                <a:lnTo>
                  <a:pt x="161653" y="937651"/>
                </a:lnTo>
                <a:close/>
                <a:moveTo>
                  <a:pt x="90218" y="971986"/>
                </a:moveTo>
                <a:lnTo>
                  <a:pt x="94003" y="978659"/>
                </a:lnTo>
                <a:lnTo>
                  <a:pt x="96818" y="996291"/>
                </a:lnTo>
                <a:lnTo>
                  <a:pt x="96509" y="1014176"/>
                </a:lnTo>
                <a:cubicBezTo>
                  <a:pt x="95100" y="1033503"/>
                  <a:pt x="92727" y="1057604"/>
                  <a:pt x="89961" y="1082884"/>
                </a:cubicBezTo>
                <a:lnTo>
                  <a:pt x="84326" y="1130818"/>
                </a:lnTo>
                <a:lnTo>
                  <a:pt x="84050" y="1129496"/>
                </a:lnTo>
                <a:lnTo>
                  <a:pt x="79487" y="1104467"/>
                </a:lnTo>
                <a:lnTo>
                  <a:pt x="88721" y="1017177"/>
                </a:lnTo>
                <a:close/>
                <a:moveTo>
                  <a:pt x="222482" y="884939"/>
                </a:moveTo>
                <a:lnTo>
                  <a:pt x="222657" y="885650"/>
                </a:lnTo>
                <a:lnTo>
                  <a:pt x="230257" y="948363"/>
                </a:lnTo>
                <a:lnTo>
                  <a:pt x="234732" y="996090"/>
                </a:lnTo>
                <a:lnTo>
                  <a:pt x="230661" y="982916"/>
                </a:lnTo>
                <a:lnTo>
                  <a:pt x="227184" y="938185"/>
                </a:lnTo>
                <a:close/>
                <a:moveTo>
                  <a:pt x="402365" y="769214"/>
                </a:moveTo>
                <a:lnTo>
                  <a:pt x="402489" y="825518"/>
                </a:lnTo>
                <a:lnTo>
                  <a:pt x="398428" y="812014"/>
                </a:lnTo>
                <a:lnTo>
                  <a:pt x="397396" y="802354"/>
                </a:lnTo>
                <a:close/>
                <a:moveTo>
                  <a:pt x="367960" y="789927"/>
                </a:moveTo>
                <a:lnTo>
                  <a:pt x="375892" y="825852"/>
                </a:lnTo>
                <a:lnTo>
                  <a:pt x="385990" y="878428"/>
                </a:lnTo>
                <a:lnTo>
                  <a:pt x="384624" y="887542"/>
                </a:lnTo>
                <a:cubicBezTo>
                  <a:pt x="383832" y="892236"/>
                  <a:pt x="382716" y="902240"/>
                  <a:pt x="381408" y="916423"/>
                </a:cubicBezTo>
                <a:lnTo>
                  <a:pt x="381369" y="916907"/>
                </a:lnTo>
                <a:lnTo>
                  <a:pt x="379695" y="910149"/>
                </a:lnTo>
                <a:lnTo>
                  <a:pt x="366916" y="806687"/>
                </a:lnTo>
                <a:close/>
                <a:moveTo>
                  <a:pt x="97419" y="961517"/>
                </a:moveTo>
                <a:lnTo>
                  <a:pt x="109920" y="985066"/>
                </a:lnTo>
                <a:lnTo>
                  <a:pt x="111310" y="987540"/>
                </a:lnTo>
                <a:lnTo>
                  <a:pt x="112511" y="1011281"/>
                </a:lnTo>
                <a:lnTo>
                  <a:pt x="97031" y="983995"/>
                </a:lnTo>
                <a:close/>
                <a:moveTo>
                  <a:pt x="221444" y="875643"/>
                </a:moveTo>
                <a:lnTo>
                  <a:pt x="222244" y="882243"/>
                </a:lnTo>
                <a:lnTo>
                  <a:pt x="222482" y="884939"/>
                </a:lnTo>
                <a:lnTo>
                  <a:pt x="221173" y="879611"/>
                </a:lnTo>
                <a:close/>
                <a:moveTo>
                  <a:pt x="402343" y="759054"/>
                </a:moveTo>
                <a:lnTo>
                  <a:pt x="403921" y="760511"/>
                </a:lnTo>
                <a:lnTo>
                  <a:pt x="402672" y="767171"/>
                </a:lnTo>
                <a:lnTo>
                  <a:pt x="402365" y="769214"/>
                </a:lnTo>
                <a:close/>
                <a:moveTo>
                  <a:pt x="221409" y="872796"/>
                </a:moveTo>
                <a:lnTo>
                  <a:pt x="221584" y="874774"/>
                </a:lnTo>
                <a:lnTo>
                  <a:pt x="221444" y="875643"/>
                </a:lnTo>
                <a:close/>
                <a:moveTo>
                  <a:pt x="158874" y="911094"/>
                </a:moveTo>
                <a:lnTo>
                  <a:pt x="161441" y="933606"/>
                </a:lnTo>
                <a:lnTo>
                  <a:pt x="161653" y="937651"/>
                </a:lnTo>
                <a:lnTo>
                  <a:pt x="154482" y="955751"/>
                </a:lnTo>
                <a:close/>
                <a:moveTo>
                  <a:pt x="201001" y="880874"/>
                </a:moveTo>
                <a:lnTo>
                  <a:pt x="212758" y="924740"/>
                </a:lnTo>
                <a:lnTo>
                  <a:pt x="214327" y="939580"/>
                </a:lnTo>
                <a:cubicBezTo>
                  <a:pt x="214824" y="946157"/>
                  <a:pt x="215044" y="951174"/>
                  <a:pt x="215410" y="956122"/>
                </a:cubicBezTo>
                <a:lnTo>
                  <a:pt x="215752" y="958945"/>
                </a:lnTo>
                <a:lnTo>
                  <a:pt x="213597" y="990478"/>
                </a:lnTo>
                <a:lnTo>
                  <a:pt x="210565" y="979840"/>
                </a:lnTo>
                <a:cubicBezTo>
                  <a:pt x="205180" y="952961"/>
                  <a:pt x="201309" y="930640"/>
                  <a:pt x="198524" y="911780"/>
                </a:cubicBezTo>
                <a:lnTo>
                  <a:pt x="198448" y="911127"/>
                </a:lnTo>
                <a:close/>
                <a:moveTo>
                  <a:pt x="90967" y="949362"/>
                </a:moveTo>
                <a:lnTo>
                  <a:pt x="94389" y="955808"/>
                </a:lnTo>
                <a:lnTo>
                  <a:pt x="96418" y="982916"/>
                </a:lnTo>
                <a:lnTo>
                  <a:pt x="94003" y="978659"/>
                </a:lnTo>
                <a:lnTo>
                  <a:pt x="93119" y="973121"/>
                </a:lnTo>
                <a:lnTo>
                  <a:pt x="90697" y="957510"/>
                </a:lnTo>
                <a:close/>
                <a:moveTo>
                  <a:pt x="407778" y="739946"/>
                </a:moveTo>
                <a:lnTo>
                  <a:pt x="407778" y="764073"/>
                </a:lnTo>
                <a:lnTo>
                  <a:pt x="403921" y="760511"/>
                </a:lnTo>
                <a:close/>
                <a:moveTo>
                  <a:pt x="157927" y="895025"/>
                </a:moveTo>
                <a:lnTo>
                  <a:pt x="159243" y="907343"/>
                </a:lnTo>
                <a:lnTo>
                  <a:pt x="158874" y="911094"/>
                </a:lnTo>
                <a:lnTo>
                  <a:pt x="157380" y="897995"/>
                </a:lnTo>
                <a:lnTo>
                  <a:pt x="157531" y="897230"/>
                </a:lnTo>
                <a:close/>
                <a:moveTo>
                  <a:pt x="225333" y="851525"/>
                </a:moveTo>
                <a:lnTo>
                  <a:pt x="230461" y="872761"/>
                </a:lnTo>
                <a:lnTo>
                  <a:pt x="237046" y="895685"/>
                </a:lnTo>
                <a:lnTo>
                  <a:pt x="239424" y="927455"/>
                </a:lnTo>
                <a:lnTo>
                  <a:pt x="241071" y="964141"/>
                </a:lnTo>
                <a:lnTo>
                  <a:pt x="235374" y="937408"/>
                </a:lnTo>
                <a:lnTo>
                  <a:pt x="222657" y="885650"/>
                </a:lnTo>
                <a:lnTo>
                  <a:pt x="222244" y="882243"/>
                </a:lnTo>
                <a:lnTo>
                  <a:pt x="221584" y="874774"/>
                </a:lnTo>
                <a:close/>
                <a:moveTo>
                  <a:pt x="192848" y="861288"/>
                </a:moveTo>
                <a:lnTo>
                  <a:pt x="193000" y="864481"/>
                </a:lnTo>
                <a:lnTo>
                  <a:pt x="198448" y="911127"/>
                </a:lnTo>
                <a:lnTo>
                  <a:pt x="195927" y="941003"/>
                </a:lnTo>
                <a:lnTo>
                  <a:pt x="194430" y="956472"/>
                </a:lnTo>
                <a:lnTo>
                  <a:pt x="187854" y="881728"/>
                </a:lnTo>
                <a:lnTo>
                  <a:pt x="187067" y="875241"/>
                </a:lnTo>
                <a:close/>
                <a:moveTo>
                  <a:pt x="358723" y="748090"/>
                </a:moveTo>
                <a:lnTo>
                  <a:pt x="360891" y="757908"/>
                </a:lnTo>
                <a:lnTo>
                  <a:pt x="366916" y="806687"/>
                </a:lnTo>
                <a:lnTo>
                  <a:pt x="366896" y="807002"/>
                </a:lnTo>
                <a:lnTo>
                  <a:pt x="365467" y="845908"/>
                </a:lnTo>
                <a:close/>
                <a:moveTo>
                  <a:pt x="200000" y="844022"/>
                </a:moveTo>
                <a:lnTo>
                  <a:pt x="202815" y="859382"/>
                </a:lnTo>
                <a:lnTo>
                  <a:pt x="201001" y="880874"/>
                </a:lnTo>
                <a:lnTo>
                  <a:pt x="194611" y="857031"/>
                </a:lnTo>
                <a:close/>
                <a:moveTo>
                  <a:pt x="373576" y="732484"/>
                </a:moveTo>
                <a:lnTo>
                  <a:pt x="391728" y="749249"/>
                </a:lnTo>
                <a:lnTo>
                  <a:pt x="397396" y="802354"/>
                </a:lnTo>
                <a:lnTo>
                  <a:pt x="396773" y="806512"/>
                </a:lnTo>
                <a:lnTo>
                  <a:pt x="377233" y="741539"/>
                </a:lnTo>
                <a:close/>
                <a:moveTo>
                  <a:pt x="192219" y="848110"/>
                </a:moveTo>
                <a:lnTo>
                  <a:pt x="194611" y="857031"/>
                </a:lnTo>
                <a:lnTo>
                  <a:pt x="192848" y="861288"/>
                </a:lnTo>
                <a:close/>
                <a:moveTo>
                  <a:pt x="371813" y="728117"/>
                </a:moveTo>
                <a:lnTo>
                  <a:pt x="373576" y="732484"/>
                </a:lnTo>
                <a:lnTo>
                  <a:pt x="371652" y="730706"/>
                </a:lnTo>
                <a:close/>
                <a:moveTo>
                  <a:pt x="207939" y="825755"/>
                </a:moveTo>
                <a:lnTo>
                  <a:pt x="221173" y="879611"/>
                </a:lnTo>
                <a:lnTo>
                  <a:pt x="217110" y="939067"/>
                </a:lnTo>
                <a:lnTo>
                  <a:pt x="213249" y="926576"/>
                </a:lnTo>
                <a:lnTo>
                  <a:pt x="212758" y="924740"/>
                </a:lnTo>
                <a:lnTo>
                  <a:pt x="211587" y="913674"/>
                </a:lnTo>
                <a:cubicBezTo>
                  <a:pt x="210116" y="902483"/>
                  <a:pt x="207948" y="888239"/>
                  <a:pt x="204660" y="869452"/>
                </a:cubicBezTo>
                <a:lnTo>
                  <a:pt x="202815" y="859382"/>
                </a:lnTo>
                <a:lnTo>
                  <a:pt x="203766" y="848107"/>
                </a:lnTo>
                <a:lnTo>
                  <a:pt x="202719" y="837585"/>
                </a:lnTo>
                <a:close/>
                <a:moveTo>
                  <a:pt x="233370" y="801681"/>
                </a:moveTo>
                <a:lnTo>
                  <a:pt x="238991" y="830962"/>
                </a:lnTo>
                <a:cubicBezTo>
                  <a:pt x="250220" y="891981"/>
                  <a:pt x="259641" y="949490"/>
                  <a:pt x="273941" y="1023501"/>
                </a:cubicBezTo>
                <a:lnTo>
                  <a:pt x="286139" y="1084027"/>
                </a:lnTo>
                <a:lnTo>
                  <a:pt x="285699" y="1084634"/>
                </a:lnTo>
                <a:lnTo>
                  <a:pt x="267015" y="1003744"/>
                </a:lnTo>
                <a:cubicBezTo>
                  <a:pt x="259814" y="975463"/>
                  <a:pt x="253130" y="951629"/>
                  <a:pt x="247019" y="930408"/>
                </a:cubicBezTo>
                <a:lnTo>
                  <a:pt x="237046" y="895685"/>
                </a:lnTo>
                <a:lnTo>
                  <a:pt x="236166" y="883930"/>
                </a:lnTo>
                <a:cubicBezTo>
                  <a:pt x="234828" y="867838"/>
                  <a:pt x="233222" y="850084"/>
                  <a:pt x="231303" y="830429"/>
                </a:cubicBezTo>
                <a:lnTo>
                  <a:pt x="230155" y="821620"/>
                </a:lnTo>
                <a:close/>
                <a:moveTo>
                  <a:pt x="215900" y="807712"/>
                </a:moveTo>
                <a:lnTo>
                  <a:pt x="217674" y="819811"/>
                </a:lnTo>
                <a:lnTo>
                  <a:pt x="220931" y="833298"/>
                </a:lnTo>
                <a:lnTo>
                  <a:pt x="221409" y="872796"/>
                </a:lnTo>
                <a:lnTo>
                  <a:pt x="217815" y="832096"/>
                </a:lnTo>
                <a:lnTo>
                  <a:pt x="215420" y="808802"/>
                </a:lnTo>
                <a:close/>
                <a:moveTo>
                  <a:pt x="356577" y="716783"/>
                </a:moveTo>
                <a:lnTo>
                  <a:pt x="371652" y="730706"/>
                </a:lnTo>
                <a:lnTo>
                  <a:pt x="367960" y="789927"/>
                </a:lnTo>
                <a:lnTo>
                  <a:pt x="360891" y="757908"/>
                </a:lnTo>
                <a:lnTo>
                  <a:pt x="357517" y="730590"/>
                </a:lnTo>
                <a:lnTo>
                  <a:pt x="357347" y="728127"/>
                </a:lnTo>
                <a:close/>
                <a:moveTo>
                  <a:pt x="352263" y="712798"/>
                </a:moveTo>
                <a:lnTo>
                  <a:pt x="355713" y="715985"/>
                </a:lnTo>
                <a:lnTo>
                  <a:pt x="357517" y="730590"/>
                </a:lnTo>
                <a:lnTo>
                  <a:pt x="358723" y="748090"/>
                </a:lnTo>
                <a:lnTo>
                  <a:pt x="351583" y="715749"/>
                </a:lnTo>
                <a:close/>
                <a:moveTo>
                  <a:pt x="225507" y="785942"/>
                </a:moveTo>
                <a:lnTo>
                  <a:pt x="230155" y="821620"/>
                </a:lnTo>
                <a:lnTo>
                  <a:pt x="225333" y="851525"/>
                </a:lnTo>
                <a:lnTo>
                  <a:pt x="220931" y="833298"/>
                </a:lnTo>
                <a:lnTo>
                  <a:pt x="220495" y="797300"/>
                </a:lnTo>
                <a:close/>
                <a:moveTo>
                  <a:pt x="355387" y="699244"/>
                </a:moveTo>
                <a:lnTo>
                  <a:pt x="356577" y="716783"/>
                </a:lnTo>
                <a:lnTo>
                  <a:pt x="355713" y="715985"/>
                </a:lnTo>
                <a:lnTo>
                  <a:pt x="354253" y="704165"/>
                </a:lnTo>
                <a:close/>
                <a:moveTo>
                  <a:pt x="47134" y="891380"/>
                </a:moveTo>
                <a:lnTo>
                  <a:pt x="55082" y="906832"/>
                </a:lnTo>
                <a:lnTo>
                  <a:pt x="60294" y="959224"/>
                </a:lnTo>
                <a:cubicBezTo>
                  <a:pt x="63599" y="995677"/>
                  <a:pt x="67190" y="1032090"/>
                  <a:pt x="72882" y="1068229"/>
                </a:cubicBezTo>
                <a:lnTo>
                  <a:pt x="79487" y="1104467"/>
                </a:lnTo>
                <a:lnTo>
                  <a:pt x="71319" y="1181691"/>
                </a:lnTo>
                <a:lnTo>
                  <a:pt x="68227" y="1115075"/>
                </a:lnTo>
                <a:cubicBezTo>
                  <a:pt x="63012" y="1044388"/>
                  <a:pt x="56010" y="971549"/>
                  <a:pt x="48092" y="899309"/>
                </a:cubicBezTo>
                <a:close/>
                <a:moveTo>
                  <a:pt x="354425" y="685065"/>
                </a:moveTo>
                <a:lnTo>
                  <a:pt x="357118" y="691733"/>
                </a:lnTo>
                <a:lnTo>
                  <a:pt x="355387" y="699244"/>
                </a:lnTo>
                <a:close/>
                <a:moveTo>
                  <a:pt x="242621" y="750572"/>
                </a:moveTo>
                <a:lnTo>
                  <a:pt x="235864" y="786212"/>
                </a:lnTo>
                <a:lnTo>
                  <a:pt x="233370" y="801681"/>
                </a:lnTo>
                <a:lnTo>
                  <a:pt x="228969" y="778754"/>
                </a:lnTo>
                <a:close/>
                <a:moveTo>
                  <a:pt x="243163" y="747715"/>
                </a:moveTo>
                <a:lnTo>
                  <a:pt x="243432" y="748897"/>
                </a:lnTo>
                <a:lnTo>
                  <a:pt x="242621" y="750572"/>
                </a:lnTo>
                <a:close/>
                <a:moveTo>
                  <a:pt x="176431" y="787584"/>
                </a:moveTo>
                <a:lnTo>
                  <a:pt x="187067" y="875241"/>
                </a:lnTo>
                <a:lnTo>
                  <a:pt x="171262" y="913395"/>
                </a:lnTo>
                <a:lnTo>
                  <a:pt x="162305" y="936004"/>
                </a:lnTo>
                <a:lnTo>
                  <a:pt x="159243" y="907343"/>
                </a:lnTo>
                <a:lnTo>
                  <a:pt x="162461" y="874623"/>
                </a:lnTo>
                <a:lnTo>
                  <a:pt x="164453" y="858641"/>
                </a:lnTo>
                <a:lnTo>
                  <a:pt x="169822" y="828707"/>
                </a:lnTo>
                <a:close/>
                <a:moveTo>
                  <a:pt x="176395" y="787294"/>
                </a:moveTo>
                <a:lnTo>
                  <a:pt x="176443" y="787510"/>
                </a:lnTo>
                <a:lnTo>
                  <a:pt x="176431" y="787584"/>
                </a:lnTo>
                <a:close/>
                <a:moveTo>
                  <a:pt x="51151" y="867325"/>
                </a:moveTo>
                <a:lnTo>
                  <a:pt x="67530" y="905213"/>
                </a:lnTo>
                <a:lnTo>
                  <a:pt x="89192" y="946018"/>
                </a:lnTo>
                <a:lnTo>
                  <a:pt x="89697" y="951061"/>
                </a:lnTo>
                <a:lnTo>
                  <a:pt x="90697" y="957510"/>
                </a:lnTo>
                <a:lnTo>
                  <a:pt x="90218" y="971986"/>
                </a:lnTo>
                <a:lnTo>
                  <a:pt x="72825" y="941330"/>
                </a:lnTo>
                <a:lnTo>
                  <a:pt x="55082" y="906832"/>
                </a:lnTo>
                <a:close/>
                <a:moveTo>
                  <a:pt x="94685" y="837088"/>
                </a:moveTo>
                <a:lnTo>
                  <a:pt x="99130" y="862594"/>
                </a:lnTo>
                <a:lnTo>
                  <a:pt x="97419" y="961517"/>
                </a:lnTo>
                <a:lnTo>
                  <a:pt x="94389" y="955808"/>
                </a:lnTo>
                <a:lnTo>
                  <a:pt x="91869" y="922143"/>
                </a:lnTo>
                <a:close/>
                <a:moveTo>
                  <a:pt x="257002" y="724570"/>
                </a:moveTo>
                <a:lnTo>
                  <a:pt x="259859" y="753768"/>
                </a:lnTo>
                <a:cubicBezTo>
                  <a:pt x="264659" y="792536"/>
                  <a:pt x="269722" y="827256"/>
                  <a:pt x="274894" y="859077"/>
                </a:cubicBezTo>
                <a:lnTo>
                  <a:pt x="284738" y="914243"/>
                </a:lnTo>
                <a:lnTo>
                  <a:pt x="250277" y="778894"/>
                </a:lnTo>
                <a:lnTo>
                  <a:pt x="243432" y="748897"/>
                </a:lnTo>
                <a:lnTo>
                  <a:pt x="243823" y="748091"/>
                </a:lnTo>
                <a:close/>
                <a:moveTo>
                  <a:pt x="174891" y="774896"/>
                </a:moveTo>
                <a:lnTo>
                  <a:pt x="176395" y="787294"/>
                </a:lnTo>
                <a:lnTo>
                  <a:pt x="174455" y="778398"/>
                </a:lnTo>
                <a:close/>
                <a:moveTo>
                  <a:pt x="262538" y="716709"/>
                </a:moveTo>
                <a:lnTo>
                  <a:pt x="266971" y="743071"/>
                </a:lnTo>
                <a:cubicBezTo>
                  <a:pt x="271940" y="772055"/>
                  <a:pt x="278535" y="809555"/>
                  <a:pt x="287262" y="858414"/>
                </a:cubicBezTo>
                <a:lnTo>
                  <a:pt x="301986" y="940419"/>
                </a:lnTo>
                <a:lnTo>
                  <a:pt x="311508" y="1029271"/>
                </a:lnTo>
                <a:lnTo>
                  <a:pt x="301873" y="981542"/>
                </a:lnTo>
                <a:lnTo>
                  <a:pt x="285771" y="918301"/>
                </a:lnTo>
                <a:lnTo>
                  <a:pt x="259859" y="753768"/>
                </a:lnTo>
                <a:lnTo>
                  <a:pt x="258759" y="722014"/>
                </a:lnTo>
                <a:close/>
                <a:moveTo>
                  <a:pt x="317457" y="680650"/>
                </a:moveTo>
                <a:lnTo>
                  <a:pt x="350915" y="711553"/>
                </a:lnTo>
                <a:lnTo>
                  <a:pt x="351308" y="714503"/>
                </a:lnTo>
                <a:lnTo>
                  <a:pt x="351583" y="715749"/>
                </a:lnTo>
                <a:lnTo>
                  <a:pt x="341449" y="759717"/>
                </a:lnTo>
                <a:cubicBezTo>
                  <a:pt x="335306" y="797983"/>
                  <a:pt x="330858" y="836484"/>
                  <a:pt x="326834" y="875042"/>
                </a:cubicBezTo>
                <a:lnTo>
                  <a:pt x="324636" y="896110"/>
                </a:lnTo>
                <a:lnTo>
                  <a:pt x="324627" y="895825"/>
                </a:lnTo>
                <a:cubicBezTo>
                  <a:pt x="323772" y="812591"/>
                  <a:pt x="335526" y="797888"/>
                  <a:pt x="320751" y="700239"/>
                </a:cubicBezTo>
                <a:close/>
                <a:moveTo>
                  <a:pt x="275745" y="704009"/>
                </a:moveTo>
                <a:lnTo>
                  <a:pt x="279520" y="742459"/>
                </a:lnTo>
                <a:lnTo>
                  <a:pt x="294300" y="803705"/>
                </a:lnTo>
                <a:lnTo>
                  <a:pt x="295215" y="808841"/>
                </a:lnTo>
                <a:cubicBezTo>
                  <a:pt x="303746" y="861822"/>
                  <a:pt x="311017" y="910247"/>
                  <a:pt x="317213" y="956476"/>
                </a:cubicBezTo>
                <a:lnTo>
                  <a:pt x="317804" y="961579"/>
                </a:lnTo>
                <a:lnTo>
                  <a:pt x="314762" y="990719"/>
                </a:lnTo>
                <a:lnTo>
                  <a:pt x="314372" y="996104"/>
                </a:lnTo>
                <a:lnTo>
                  <a:pt x="302014" y="940575"/>
                </a:lnTo>
                <a:lnTo>
                  <a:pt x="301986" y="940419"/>
                </a:lnTo>
                <a:lnTo>
                  <a:pt x="298104" y="904200"/>
                </a:lnTo>
                <a:lnTo>
                  <a:pt x="271520" y="707126"/>
                </a:lnTo>
                <a:close/>
                <a:moveTo>
                  <a:pt x="343916" y="659043"/>
                </a:moveTo>
                <a:lnTo>
                  <a:pt x="350779" y="676036"/>
                </a:lnTo>
                <a:lnTo>
                  <a:pt x="354253" y="704165"/>
                </a:lnTo>
                <a:lnTo>
                  <a:pt x="352263" y="712798"/>
                </a:lnTo>
                <a:lnTo>
                  <a:pt x="350915" y="711553"/>
                </a:lnTo>
                <a:close/>
                <a:moveTo>
                  <a:pt x="180449" y="760068"/>
                </a:moveTo>
                <a:lnTo>
                  <a:pt x="190710" y="796860"/>
                </a:lnTo>
                <a:lnTo>
                  <a:pt x="191218" y="805801"/>
                </a:lnTo>
                <a:cubicBezTo>
                  <a:pt x="191342" y="813788"/>
                  <a:pt x="191267" y="821939"/>
                  <a:pt x="191421" y="831352"/>
                </a:cubicBezTo>
                <a:lnTo>
                  <a:pt x="192219" y="848110"/>
                </a:lnTo>
                <a:lnTo>
                  <a:pt x="178478" y="796837"/>
                </a:lnTo>
                <a:lnTo>
                  <a:pt x="176443" y="787510"/>
                </a:lnTo>
                <a:lnTo>
                  <a:pt x="179046" y="771310"/>
                </a:lnTo>
                <a:close/>
                <a:moveTo>
                  <a:pt x="219729" y="734135"/>
                </a:moveTo>
                <a:lnTo>
                  <a:pt x="226911" y="768032"/>
                </a:lnTo>
                <a:lnTo>
                  <a:pt x="228969" y="778754"/>
                </a:lnTo>
                <a:lnTo>
                  <a:pt x="225705" y="785492"/>
                </a:lnTo>
                <a:lnTo>
                  <a:pt x="225507" y="785942"/>
                </a:lnTo>
                <a:lnTo>
                  <a:pt x="219829" y="742366"/>
                </a:lnTo>
                <a:close/>
                <a:moveTo>
                  <a:pt x="274764" y="694019"/>
                </a:moveTo>
                <a:lnTo>
                  <a:pt x="276451" y="703488"/>
                </a:lnTo>
                <a:lnTo>
                  <a:pt x="275745" y="704009"/>
                </a:lnTo>
                <a:close/>
                <a:moveTo>
                  <a:pt x="304354" y="668548"/>
                </a:moveTo>
                <a:lnTo>
                  <a:pt x="305318" y="669438"/>
                </a:lnTo>
                <a:lnTo>
                  <a:pt x="313369" y="790119"/>
                </a:lnTo>
                <a:lnTo>
                  <a:pt x="322037" y="909637"/>
                </a:lnTo>
                <a:lnTo>
                  <a:pt x="310232" y="869725"/>
                </a:lnTo>
                <a:lnTo>
                  <a:pt x="294300" y="803705"/>
                </a:lnTo>
                <a:lnTo>
                  <a:pt x="276451" y="703488"/>
                </a:lnTo>
                <a:lnTo>
                  <a:pt x="279533" y="701214"/>
                </a:lnTo>
                <a:cubicBezTo>
                  <a:pt x="284528" y="699427"/>
                  <a:pt x="288624" y="698720"/>
                  <a:pt x="296438" y="684767"/>
                </a:cubicBezTo>
                <a:close/>
                <a:moveTo>
                  <a:pt x="312098" y="650236"/>
                </a:moveTo>
                <a:lnTo>
                  <a:pt x="313890" y="659437"/>
                </a:lnTo>
                <a:lnTo>
                  <a:pt x="317457" y="680650"/>
                </a:lnTo>
                <a:lnTo>
                  <a:pt x="305318" y="669438"/>
                </a:lnTo>
                <a:lnTo>
                  <a:pt x="305149" y="666918"/>
                </a:lnTo>
                <a:lnTo>
                  <a:pt x="305662" y="665868"/>
                </a:lnTo>
                <a:close/>
                <a:moveTo>
                  <a:pt x="183960" y="731933"/>
                </a:moveTo>
                <a:lnTo>
                  <a:pt x="191018" y="756893"/>
                </a:lnTo>
                <a:lnTo>
                  <a:pt x="197187" y="781998"/>
                </a:lnTo>
                <a:lnTo>
                  <a:pt x="202719" y="837585"/>
                </a:lnTo>
                <a:lnTo>
                  <a:pt x="201860" y="839531"/>
                </a:lnTo>
                <a:lnTo>
                  <a:pt x="200000" y="844022"/>
                </a:lnTo>
                <a:lnTo>
                  <a:pt x="198836" y="837675"/>
                </a:lnTo>
                <a:cubicBezTo>
                  <a:pt x="196580" y="825822"/>
                  <a:pt x="193991" y="812647"/>
                  <a:pt x="191018" y="797963"/>
                </a:cubicBezTo>
                <a:lnTo>
                  <a:pt x="190710" y="796860"/>
                </a:lnTo>
                <a:lnTo>
                  <a:pt x="189822" y="781236"/>
                </a:lnTo>
                <a:cubicBezTo>
                  <a:pt x="188872" y="772479"/>
                  <a:pt x="187295" y="762788"/>
                  <a:pt x="184662" y="751064"/>
                </a:cubicBezTo>
                <a:lnTo>
                  <a:pt x="182546" y="743264"/>
                </a:lnTo>
                <a:close/>
                <a:moveTo>
                  <a:pt x="179671" y="732665"/>
                </a:moveTo>
                <a:lnTo>
                  <a:pt x="182546" y="743264"/>
                </a:lnTo>
                <a:lnTo>
                  <a:pt x="180449" y="760068"/>
                </a:lnTo>
                <a:lnTo>
                  <a:pt x="177775" y="750481"/>
                </a:lnTo>
                <a:close/>
                <a:moveTo>
                  <a:pt x="376051" y="602364"/>
                </a:moveTo>
                <a:lnTo>
                  <a:pt x="381099" y="649663"/>
                </a:lnTo>
                <a:lnTo>
                  <a:pt x="373620" y="699129"/>
                </a:lnTo>
                <a:lnTo>
                  <a:pt x="371813" y="728117"/>
                </a:lnTo>
                <a:lnTo>
                  <a:pt x="357118" y="691733"/>
                </a:lnTo>
                <a:lnTo>
                  <a:pt x="362257" y="669437"/>
                </a:lnTo>
                <a:close/>
                <a:moveTo>
                  <a:pt x="31747" y="822439"/>
                </a:moveTo>
                <a:lnTo>
                  <a:pt x="41543" y="845101"/>
                </a:lnTo>
                <a:lnTo>
                  <a:pt x="47134" y="891380"/>
                </a:lnTo>
                <a:lnTo>
                  <a:pt x="32834" y="863578"/>
                </a:lnTo>
                <a:close/>
                <a:moveTo>
                  <a:pt x="390344" y="590004"/>
                </a:moveTo>
                <a:lnTo>
                  <a:pt x="396902" y="637277"/>
                </a:lnTo>
                <a:lnTo>
                  <a:pt x="402144" y="667911"/>
                </a:lnTo>
                <a:lnTo>
                  <a:pt x="402343" y="759054"/>
                </a:lnTo>
                <a:lnTo>
                  <a:pt x="391728" y="749249"/>
                </a:lnTo>
                <a:lnTo>
                  <a:pt x="381099" y="649663"/>
                </a:lnTo>
                <a:lnTo>
                  <a:pt x="389723" y="592627"/>
                </a:lnTo>
                <a:close/>
                <a:moveTo>
                  <a:pt x="255806" y="674301"/>
                </a:moveTo>
                <a:lnTo>
                  <a:pt x="256438" y="678822"/>
                </a:lnTo>
                <a:lnTo>
                  <a:pt x="257494" y="685503"/>
                </a:lnTo>
                <a:lnTo>
                  <a:pt x="258759" y="722014"/>
                </a:lnTo>
                <a:lnTo>
                  <a:pt x="257239" y="724148"/>
                </a:lnTo>
                <a:lnTo>
                  <a:pt x="257002" y="724570"/>
                </a:lnTo>
                <a:lnTo>
                  <a:pt x="253662" y="690435"/>
                </a:lnTo>
                <a:close/>
                <a:moveTo>
                  <a:pt x="7331" y="812554"/>
                </a:moveTo>
                <a:lnTo>
                  <a:pt x="9140" y="817510"/>
                </a:lnTo>
                <a:lnTo>
                  <a:pt x="32834" y="863578"/>
                </a:lnTo>
                <a:lnTo>
                  <a:pt x="34290" y="918651"/>
                </a:lnTo>
                <a:cubicBezTo>
                  <a:pt x="43828" y="1238946"/>
                  <a:pt x="46164" y="826095"/>
                  <a:pt x="55329" y="1173059"/>
                </a:cubicBezTo>
                <a:lnTo>
                  <a:pt x="56914" y="1240182"/>
                </a:lnTo>
                <a:lnTo>
                  <a:pt x="42286" y="1262856"/>
                </a:lnTo>
                <a:lnTo>
                  <a:pt x="24335" y="1247397"/>
                </a:lnTo>
                <a:lnTo>
                  <a:pt x="3020" y="1171407"/>
                </a:lnTo>
                <a:lnTo>
                  <a:pt x="2414" y="1169018"/>
                </a:lnTo>
                <a:lnTo>
                  <a:pt x="9990" y="1030834"/>
                </a:lnTo>
                <a:close/>
                <a:moveTo>
                  <a:pt x="166894" y="708995"/>
                </a:moveTo>
                <a:lnTo>
                  <a:pt x="170117" y="723022"/>
                </a:lnTo>
                <a:lnTo>
                  <a:pt x="177775" y="750481"/>
                </a:lnTo>
                <a:lnTo>
                  <a:pt x="176847" y="759201"/>
                </a:lnTo>
                <a:lnTo>
                  <a:pt x="174891" y="774896"/>
                </a:lnTo>
                <a:close/>
                <a:moveTo>
                  <a:pt x="333628" y="594237"/>
                </a:moveTo>
                <a:lnTo>
                  <a:pt x="340646" y="634510"/>
                </a:lnTo>
                <a:lnTo>
                  <a:pt x="343916" y="659043"/>
                </a:lnTo>
                <a:lnTo>
                  <a:pt x="325988" y="614652"/>
                </a:lnTo>
                <a:close/>
                <a:moveTo>
                  <a:pt x="401884" y="549088"/>
                </a:moveTo>
                <a:lnTo>
                  <a:pt x="407778" y="558538"/>
                </a:lnTo>
                <a:lnTo>
                  <a:pt x="407778" y="700838"/>
                </a:lnTo>
                <a:lnTo>
                  <a:pt x="402144" y="667911"/>
                </a:lnTo>
                <a:close/>
                <a:moveTo>
                  <a:pt x="138429" y="715430"/>
                </a:moveTo>
                <a:lnTo>
                  <a:pt x="138924" y="719897"/>
                </a:lnTo>
                <a:lnTo>
                  <a:pt x="141998" y="748020"/>
                </a:lnTo>
                <a:lnTo>
                  <a:pt x="141893" y="751728"/>
                </a:lnTo>
                <a:cubicBezTo>
                  <a:pt x="142817" y="782202"/>
                  <a:pt x="146847" y="812451"/>
                  <a:pt x="151074" y="842693"/>
                </a:cubicBezTo>
                <a:lnTo>
                  <a:pt x="157380" y="897995"/>
                </a:lnTo>
                <a:lnTo>
                  <a:pt x="144380" y="963874"/>
                </a:lnTo>
                <a:lnTo>
                  <a:pt x="142611" y="940672"/>
                </a:lnTo>
                <a:cubicBezTo>
                  <a:pt x="138861" y="878794"/>
                  <a:pt x="136626" y="821398"/>
                  <a:pt x="136964" y="774336"/>
                </a:cubicBezTo>
                <a:close/>
                <a:moveTo>
                  <a:pt x="263508" y="630822"/>
                </a:moveTo>
                <a:lnTo>
                  <a:pt x="269063" y="635952"/>
                </a:lnTo>
                <a:lnTo>
                  <a:pt x="274764" y="694019"/>
                </a:lnTo>
                <a:close/>
                <a:moveTo>
                  <a:pt x="261455" y="631805"/>
                </a:moveTo>
                <a:lnTo>
                  <a:pt x="261899" y="635802"/>
                </a:lnTo>
                <a:lnTo>
                  <a:pt x="271520" y="707126"/>
                </a:lnTo>
                <a:lnTo>
                  <a:pt x="266979" y="710476"/>
                </a:lnTo>
                <a:lnTo>
                  <a:pt x="262538" y="716709"/>
                </a:lnTo>
                <a:lnTo>
                  <a:pt x="260674" y="705626"/>
                </a:lnTo>
                <a:lnTo>
                  <a:pt x="257494" y="685503"/>
                </a:lnTo>
                <a:lnTo>
                  <a:pt x="256837" y="666547"/>
                </a:lnTo>
                <a:close/>
                <a:moveTo>
                  <a:pt x="401867" y="541338"/>
                </a:moveTo>
                <a:lnTo>
                  <a:pt x="401884" y="549088"/>
                </a:lnTo>
                <a:lnTo>
                  <a:pt x="400541" y="546936"/>
                </a:lnTo>
                <a:close/>
                <a:moveTo>
                  <a:pt x="204832" y="667090"/>
                </a:moveTo>
                <a:lnTo>
                  <a:pt x="212140" y="698314"/>
                </a:lnTo>
                <a:lnTo>
                  <a:pt x="217204" y="722212"/>
                </a:lnTo>
                <a:lnTo>
                  <a:pt x="219829" y="742366"/>
                </a:lnTo>
                <a:lnTo>
                  <a:pt x="220495" y="797300"/>
                </a:lnTo>
                <a:lnTo>
                  <a:pt x="215900" y="807712"/>
                </a:lnTo>
                <a:lnTo>
                  <a:pt x="213913" y="794155"/>
                </a:lnTo>
                <a:lnTo>
                  <a:pt x="207271" y="729558"/>
                </a:lnTo>
                <a:lnTo>
                  <a:pt x="204746" y="684053"/>
                </a:lnTo>
                <a:close/>
                <a:moveTo>
                  <a:pt x="185531" y="677603"/>
                </a:moveTo>
                <a:lnTo>
                  <a:pt x="188035" y="699288"/>
                </a:lnTo>
                <a:lnTo>
                  <a:pt x="183960" y="731933"/>
                </a:lnTo>
                <a:lnTo>
                  <a:pt x="180901" y="721112"/>
                </a:lnTo>
                <a:close/>
                <a:moveTo>
                  <a:pt x="261099" y="628597"/>
                </a:moveTo>
                <a:lnTo>
                  <a:pt x="261796" y="629241"/>
                </a:lnTo>
                <a:lnTo>
                  <a:pt x="261455" y="631805"/>
                </a:lnTo>
                <a:close/>
                <a:moveTo>
                  <a:pt x="262407" y="624640"/>
                </a:moveTo>
                <a:lnTo>
                  <a:pt x="263508" y="630822"/>
                </a:lnTo>
                <a:lnTo>
                  <a:pt x="261796" y="629241"/>
                </a:lnTo>
                <a:close/>
                <a:moveTo>
                  <a:pt x="341777" y="571511"/>
                </a:moveTo>
                <a:lnTo>
                  <a:pt x="348418" y="619144"/>
                </a:lnTo>
                <a:cubicBezTo>
                  <a:pt x="350228" y="632561"/>
                  <a:pt x="351773" y="648770"/>
                  <a:pt x="353209" y="667143"/>
                </a:cubicBezTo>
                <a:lnTo>
                  <a:pt x="354425" y="685065"/>
                </a:lnTo>
                <a:lnTo>
                  <a:pt x="350779" y="676036"/>
                </a:lnTo>
                <a:lnTo>
                  <a:pt x="344091" y="621890"/>
                </a:lnTo>
                <a:lnTo>
                  <a:pt x="341119" y="573372"/>
                </a:lnTo>
                <a:close/>
                <a:moveTo>
                  <a:pt x="92041" y="724304"/>
                </a:moveTo>
                <a:lnTo>
                  <a:pt x="96679" y="741869"/>
                </a:lnTo>
                <a:lnTo>
                  <a:pt x="102357" y="775968"/>
                </a:lnTo>
                <a:lnTo>
                  <a:pt x="106084" y="803364"/>
                </a:lnTo>
                <a:cubicBezTo>
                  <a:pt x="112299" y="835827"/>
                  <a:pt x="118807" y="868275"/>
                  <a:pt x="121156" y="901140"/>
                </a:cubicBezTo>
                <a:cubicBezTo>
                  <a:pt x="124611" y="949464"/>
                  <a:pt x="126539" y="986382"/>
                  <a:pt x="127453" y="1014715"/>
                </a:cubicBezTo>
                <a:lnTo>
                  <a:pt x="127483" y="1016324"/>
                </a:lnTo>
                <a:lnTo>
                  <a:pt x="111310" y="987540"/>
                </a:lnTo>
                <a:lnTo>
                  <a:pt x="107388" y="909979"/>
                </a:lnTo>
                <a:lnTo>
                  <a:pt x="99130" y="862594"/>
                </a:lnTo>
                <a:lnTo>
                  <a:pt x="99569" y="837228"/>
                </a:lnTo>
                <a:cubicBezTo>
                  <a:pt x="98534" y="803076"/>
                  <a:pt x="95511" y="769027"/>
                  <a:pt x="92431" y="734980"/>
                </a:cubicBezTo>
                <a:lnTo>
                  <a:pt x="92263" y="732680"/>
                </a:lnTo>
                <a:close/>
                <a:moveTo>
                  <a:pt x="252777" y="620911"/>
                </a:moveTo>
                <a:lnTo>
                  <a:pt x="255104" y="623060"/>
                </a:lnTo>
                <a:lnTo>
                  <a:pt x="256290" y="650776"/>
                </a:lnTo>
                <a:lnTo>
                  <a:pt x="256837" y="666547"/>
                </a:lnTo>
                <a:lnTo>
                  <a:pt x="255806" y="674301"/>
                </a:lnTo>
                <a:lnTo>
                  <a:pt x="253882" y="660527"/>
                </a:lnTo>
                <a:cubicBezTo>
                  <a:pt x="251428" y="640858"/>
                  <a:pt x="252446" y="638196"/>
                  <a:pt x="252894" y="629798"/>
                </a:cubicBezTo>
                <a:close/>
                <a:moveTo>
                  <a:pt x="73898" y="735322"/>
                </a:moveTo>
                <a:lnTo>
                  <a:pt x="74219" y="736575"/>
                </a:lnTo>
                <a:lnTo>
                  <a:pt x="77254" y="764216"/>
                </a:lnTo>
                <a:cubicBezTo>
                  <a:pt x="85313" y="837564"/>
                  <a:pt x="86302" y="847884"/>
                  <a:pt x="91637" y="919053"/>
                </a:cubicBezTo>
                <a:lnTo>
                  <a:pt x="91869" y="922143"/>
                </a:lnTo>
                <a:lnTo>
                  <a:pt x="90967" y="949362"/>
                </a:lnTo>
                <a:lnTo>
                  <a:pt x="89192" y="946018"/>
                </a:lnTo>
                <a:lnTo>
                  <a:pt x="88655" y="940662"/>
                </a:lnTo>
                <a:cubicBezTo>
                  <a:pt x="88179" y="929185"/>
                  <a:pt x="90010" y="916489"/>
                  <a:pt x="77981" y="773316"/>
                </a:cubicBezTo>
                <a:close/>
                <a:moveTo>
                  <a:pt x="32206" y="744890"/>
                </a:moveTo>
                <a:lnTo>
                  <a:pt x="33123" y="752326"/>
                </a:lnTo>
                <a:cubicBezTo>
                  <a:pt x="38875" y="784833"/>
                  <a:pt x="45330" y="817283"/>
                  <a:pt x="49425" y="849976"/>
                </a:cubicBezTo>
                <a:lnTo>
                  <a:pt x="51151" y="867325"/>
                </a:lnTo>
                <a:lnTo>
                  <a:pt x="41543" y="845101"/>
                </a:lnTo>
                <a:lnTo>
                  <a:pt x="32077" y="766735"/>
                </a:lnTo>
                <a:close/>
                <a:moveTo>
                  <a:pt x="381852" y="516971"/>
                </a:moveTo>
                <a:lnTo>
                  <a:pt x="400541" y="546936"/>
                </a:lnTo>
                <a:lnTo>
                  <a:pt x="390344" y="590004"/>
                </a:lnTo>
                <a:lnTo>
                  <a:pt x="388700" y="578155"/>
                </a:lnTo>
                <a:cubicBezTo>
                  <a:pt x="386590" y="560956"/>
                  <a:pt x="384983" y="545926"/>
                  <a:pt x="383518" y="532047"/>
                </a:cubicBezTo>
                <a:close/>
                <a:moveTo>
                  <a:pt x="381352" y="512442"/>
                </a:moveTo>
                <a:lnTo>
                  <a:pt x="381852" y="516971"/>
                </a:lnTo>
                <a:lnTo>
                  <a:pt x="381326" y="516127"/>
                </a:lnTo>
                <a:close/>
                <a:moveTo>
                  <a:pt x="195006" y="629514"/>
                </a:moveTo>
                <a:lnTo>
                  <a:pt x="206265" y="719775"/>
                </a:lnTo>
                <a:lnTo>
                  <a:pt x="207271" y="729558"/>
                </a:lnTo>
                <a:lnTo>
                  <a:pt x="208991" y="760572"/>
                </a:lnTo>
                <a:lnTo>
                  <a:pt x="213913" y="794155"/>
                </a:lnTo>
                <a:lnTo>
                  <a:pt x="215420" y="808802"/>
                </a:lnTo>
                <a:lnTo>
                  <a:pt x="207939" y="825755"/>
                </a:lnTo>
                <a:lnTo>
                  <a:pt x="197187" y="781998"/>
                </a:lnTo>
                <a:lnTo>
                  <a:pt x="194714" y="757151"/>
                </a:lnTo>
                <a:lnTo>
                  <a:pt x="188035" y="699288"/>
                </a:lnTo>
                <a:lnTo>
                  <a:pt x="191215" y="673800"/>
                </a:lnTo>
                <a:close/>
                <a:moveTo>
                  <a:pt x="152772" y="647531"/>
                </a:moveTo>
                <a:lnTo>
                  <a:pt x="159460" y="667586"/>
                </a:lnTo>
                <a:lnTo>
                  <a:pt x="162621" y="682509"/>
                </a:lnTo>
                <a:cubicBezTo>
                  <a:pt x="164273" y="690587"/>
                  <a:pt x="165292" y="695921"/>
                  <a:pt x="165521" y="697675"/>
                </a:cubicBezTo>
                <a:lnTo>
                  <a:pt x="166894" y="708995"/>
                </a:lnTo>
                <a:close/>
                <a:moveTo>
                  <a:pt x="298380" y="553457"/>
                </a:moveTo>
                <a:lnTo>
                  <a:pt x="301751" y="561353"/>
                </a:lnTo>
                <a:cubicBezTo>
                  <a:pt x="308939" y="577658"/>
                  <a:pt x="316920" y="595239"/>
                  <a:pt x="325811" y="614215"/>
                </a:cubicBezTo>
                <a:lnTo>
                  <a:pt x="325988" y="614652"/>
                </a:lnTo>
                <a:lnTo>
                  <a:pt x="318389" y="634955"/>
                </a:lnTo>
                <a:lnTo>
                  <a:pt x="312098" y="650236"/>
                </a:lnTo>
                <a:lnTo>
                  <a:pt x="304083" y="609083"/>
                </a:lnTo>
                <a:lnTo>
                  <a:pt x="300392" y="591849"/>
                </a:lnTo>
                <a:close/>
                <a:moveTo>
                  <a:pt x="193831" y="620092"/>
                </a:moveTo>
                <a:lnTo>
                  <a:pt x="195282" y="626291"/>
                </a:lnTo>
                <a:lnTo>
                  <a:pt x="195006" y="629514"/>
                </a:lnTo>
                <a:close/>
                <a:moveTo>
                  <a:pt x="368365" y="495347"/>
                </a:moveTo>
                <a:lnTo>
                  <a:pt x="381326" y="516127"/>
                </a:lnTo>
                <a:lnTo>
                  <a:pt x="380884" y="578859"/>
                </a:lnTo>
                <a:lnTo>
                  <a:pt x="376051" y="602364"/>
                </a:lnTo>
                <a:lnTo>
                  <a:pt x="375955" y="601466"/>
                </a:lnTo>
                <a:cubicBezTo>
                  <a:pt x="373558" y="584096"/>
                  <a:pt x="369023" y="561674"/>
                  <a:pt x="362881" y="535600"/>
                </a:cubicBezTo>
                <a:lnTo>
                  <a:pt x="359317" y="521836"/>
                </a:lnTo>
                <a:close/>
                <a:moveTo>
                  <a:pt x="217713" y="588525"/>
                </a:moveTo>
                <a:lnTo>
                  <a:pt x="245237" y="613947"/>
                </a:lnTo>
                <a:lnTo>
                  <a:pt x="250946" y="662689"/>
                </a:lnTo>
                <a:lnTo>
                  <a:pt x="253662" y="690435"/>
                </a:lnTo>
                <a:lnTo>
                  <a:pt x="252816" y="696796"/>
                </a:lnTo>
                <a:lnTo>
                  <a:pt x="243163" y="747715"/>
                </a:lnTo>
                <a:lnTo>
                  <a:pt x="218514" y="639690"/>
                </a:lnTo>
                <a:lnTo>
                  <a:pt x="218438" y="633856"/>
                </a:lnTo>
                <a:close/>
                <a:moveTo>
                  <a:pt x="191521" y="603855"/>
                </a:moveTo>
                <a:lnTo>
                  <a:pt x="192757" y="611478"/>
                </a:lnTo>
                <a:lnTo>
                  <a:pt x="193831" y="620092"/>
                </a:lnTo>
                <a:lnTo>
                  <a:pt x="193192" y="617362"/>
                </a:lnTo>
                <a:lnTo>
                  <a:pt x="191185" y="609482"/>
                </a:lnTo>
                <a:close/>
                <a:moveTo>
                  <a:pt x="145758" y="631600"/>
                </a:moveTo>
                <a:lnTo>
                  <a:pt x="152486" y="646882"/>
                </a:lnTo>
                <a:lnTo>
                  <a:pt x="156682" y="683906"/>
                </a:lnTo>
                <a:cubicBezTo>
                  <a:pt x="158780" y="700303"/>
                  <a:pt x="161759" y="718169"/>
                  <a:pt x="165448" y="737118"/>
                </a:cubicBezTo>
                <a:lnTo>
                  <a:pt x="174455" y="778398"/>
                </a:lnTo>
                <a:lnTo>
                  <a:pt x="164453" y="858641"/>
                </a:lnTo>
                <a:lnTo>
                  <a:pt x="157927" y="895025"/>
                </a:lnTo>
                <a:lnTo>
                  <a:pt x="151892" y="838532"/>
                </a:lnTo>
                <a:lnTo>
                  <a:pt x="141998" y="748020"/>
                </a:lnTo>
                <a:lnTo>
                  <a:pt x="144700" y="651958"/>
                </a:lnTo>
                <a:close/>
                <a:moveTo>
                  <a:pt x="0" y="724280"/>
                </a:moveTo>
                <a:lnTo>
                  <a:pt x="1107" y="728558"/>
                </a:lnTo>
                <a:lnTo>
                  <a:pt x="4553" y="739118"/>
                </a:lnTo>
                <a:lnTo>
                  <a:pt x="6649" y="756522"/>
                </a:lnTo>
                <a:lnTo>
                  <a:pt x="7331" y="812554"/>
                </a:lnTo>
                <a:lnTo>
                  <a:pt x="0" y="792464"/>
                </a:lnTo>
                <a:close/>
                <a:moveTo>
                  <a:pt x="197802" y="596858"/>
                </a:moveTo>
                <a:lnTo>
                  <a:pt x="204960" y="641557"/>
                </a:lnTo>
                <a:lnTo>
                  <a:pt x="204832" y="667090"/>
                </a:lnTo>
                <a:lnTo>
                  <a:pt x="195282" y="626291"/>
                </a:lnTo>
                <a:close/>
                <a:moveTo>
                  <a:pt x="152936" y="622213"/>
                </a:moveTo>
                <a:lnTo>
                  <a:pt x="180901" y="721112"/>
                </a:lnTo>
                <a:lnTo>
                  <a:pt x="179671" y="732665"/>
                </a:lnTo>
                <a:lnTo>
                  <a:pt x="173169" y="708693"/>
                </a:lnTo>
                <a:lnTo>
                  <a:pt x="159460" y="667586"/>
                </a:lnTo>
                <a:lnTo>
                  <a:pt x="155923" y="650882"/>
                </a:lnTo>
                <a:lnTo>
                  <a:pt x="152841" y="636982"/>
                </a:lnTo>
                <a:close/>
                <a:moveTo>
                  <a:pt x="149823" y="623370"/>
                </a:moveTo>
                <a:lnTo>
                  <a:pt x="152841" y="636982"/>
                </a:lnTo>
                <a:lnTo>
                  <a:pt x="152772" y="647531"/>
                </a:lnTo>
                <a:lnTo>
                  <a:pt x="152486" y="646882"/>
                </a:lnTo>
                <a:close/>
                <a:moveTo>
                  <a:pt x="205261" y="581609"/>
                </a:moveTo>
                <a:lnTo>
                  <a:pt x="218514" y="639690"/>
                </a:lnTo>
                <a:lnTo>
                  <a:pt x="219574" y="721302"/>
                </a:lnTo>
                <a:lnTo>
                  <a:pt x="219729" y="734135"/>
                </a:lnTo>
                <a:lnTo>
                  <a:pt x="217204" y="722212"/>
                </a:lnTo>
                <a:lnTo>
                  <a:pt x="214266" y="699662"/>
                </a:lnTo>
                <a:lnTo>
                  <a:pt x="204960" y="641557"/>
                </a:lnTo>
                <a:close/>
                <a:moveTo>
                  <a:pt x="401672" y="452235"/>
                </a:moveTo>
                <a:lnTo>
                  <a:pt x="404366" y="467590"/>
                </a:lnTo>
                <a:lnTo>
                  <a:pt x="407778" y="512683"/>
                </a:lnTo>
                <a:lnTo>
                  <a:pt x="407778" y="516372"/>
                </a:lnTo>
                <a:lnTo>
                  <a:pt x="401867" y="541338"/>
                </a:lnTo>
                <a:close/>
                <a:moveTo>
                  <a:pt x="186317" y="590367"/>
                </a:moveTo>
                <a:lnTo>
                  <a:pt x="191185" y="609482"/>
                </a:lnTo>
                <a:lnTo>
                  <a:pt x="189148" y="643621"/>
                </a:lnTo>
                <a:lnTo>
                  <a:pt x="185531" y="677603"/>
                </a:lnTo>
                <a:lnTo>
                  <a:pt x="184218" y="666229"/>
                </a:lnTo>
                <a:close/>
                <a:moveTo>
                  <a:pt x="203936" y="575800"/>
                </a:moveTo>
                <a:lnTo>
                  <a:pt x="205344" y="577100"/>
                </a:lnTo>
                <a:lnTo>
                  <a:pt x="205273" y="579268"/>
                </a:lnTo>
                <a:lnTo>
                  <a:pt x="205261" y="581609"/>
                </a:lnTo>
                <a:close/>
                <a:moveTo>
                  <a:pt x="380148" y="460846"/>
                </a:moveTo>
                <a:lnTo>
                  <a:pt x="381426" y="501797"/>
                </a:lnTo>
                <a:lnTo>
                  <a:pt x="381352" y="512442"/>
                </a:lnTo>
                <a:lnTo>
                  <a:pt x="379186" y="492845"/>
                </a:lnTo>
                <a:lnTo>
                  <a:pt x="376186" y="472448"/>
                </a:lnTo>
                <a:close/>
                <a:moveTo>
                  <a:pt x="147283" y="602221"/>
                </a:moveTo>
                <a:lnTo>
                  <a:pt x="147521" y="603063"/>
                </a:lnTo>
                <a:lnTo>
                  <a:pt x="149823" y="623370"/>
                </a:lnTo>
                <a:lnTo>
                  <a:pt x="146875" y="610079"/>
                </a:lnTo>
                <a:close/>
                <a:moveTo>
                  <a:pt x="133367" y="605540"/>
                </a:moveTo>
                <a:lnTo>
                  <a:pt x="140774" y="621116"/>
                </a:lnTo>
                <a:lnTo>
                  <a:pt x="138429" y="715430"/>
                </a:lnTo>
                <a:lnTo>
                  <a:pt x="133743" y="673120"/>
                </a:lnTo>
                <a:lnTo>
                  <a:pt x="130241" y="641719"/>
                </a:lnTo>
                <a:close/>
                <a:moveTo>
                  <a:pt x="141616" y="587261"/>
                </a:moveTo>
                <a:lnTo>
                  <a:pt x="146374" y="607818"/>
                </a:lnTo>
                <a:lnTo>
                  <a:pt x="146875" y="610079"/>
                </a:lnTo>
                <a:lnTo>
                  <a:pt x="145758" y="631600"/>
                </a:lnTo>
                <a:lnTo>
                  <a:pt x="145733" y="631544"/>
                </a:lnTo>
                <a:lnTo>
                  <a:pt x="140774" y="621116"/>
                </a:lnTo>
                <a:close/>
                <a:moveTo>
                  <a:pt x="189974" y="544289"/>
                </a:moveTo>
                <a:lnTo>
                  <a:pt x="193377" y="569226"/>
                </a:lnTo>
                <a:lnTo>
                  <a:pt x="193530" y="570187"/>
                </a:lnTo>
                <a:lnTo>
                  <a:pt x="191521" y="603855"/>
                </a:lnTo>
                <a:lnTo>
                  <a:pt x="186757" y="574468"/>
                </a:lnTo>
                <a:lnTo>
                  <a:pt x="186767" y="574099"/>
                </a:lnTo>
                <a:close/>
                <a:moveTo>
                  <a:pt x="396167" y="408333"/>
                </a:moveTo>
                <a:lnTo>
                  <a:pt x="401627" y="432026"/>
                </a:lnTo>
                <a:lnTo>
                  <a:pt x="401672" y="452235"/>
                </a:lnTo>
                <a:lnTo>
                  <a:pt x="394820" y="413188"/>
                </a:lnTo>
                <a:close/>
                <a:moveTo>
                  <a:pt x="325351" y="453699"/>
                </a:moveTo>
                <a:lnTo>
                  <a:pt x="340400" y="561633"/>
                </a:lnTo>
                <a:lnTo>
                  <a:pt x="341119" y="573372"/>
                </a:lnTo>
                <a:lnTo>
                  <a:pt x="335647" y="588842"/>
                </a:lnTo>
                <a:lnTo>
                  <a:pt x="333628" y="594237"/>
                </a:lnTo>
                <a:lnTo>
                  <a:pt x="326831" y="555232"/>
                </a:lnTo>
                <a:lnTo>
                  <a:pt x="308028" y="499169"/>
                </a:lnTo>
                <a:lnTo>
                  <a:pt x="314082" y="505088"/>
                </a:lnTo>
                <a:cubicBezTo>
                  <a:pt x="317741" y="488308"/>
                  <a:pt x="320817" y="474635"/>
                  <a:pt x="323366" y="463115"/>
                </a:cubicBezTo>
                <a:close/>
                <a:moveTo>
                  <a:pt x="336283" y="443910"/>
                </a:moveTo>
                <a:lnTo>
                  <a:pt x="341174" y="451753"/>
                </a:lnTo>
                <a:lnTo>
                  <a:pt x="359317" y="521836"/>
                </a:lnTo>
                <a:lnTo>
                  <a:pt x="358460" y="524348"/>
                </a:lnTo>
                <a:lnTo>
                  <a:pt x="341777" y="571511"/>
                </a:lnTo>
                <a:lnTo>
                  <a:pt x="340400" y="561633"/>
                </a:lnTo>
                <a:lnTo>
                  <a:pt x="335237" y="477353"/>
                </a:lnTo>
                <a:close/>
                <a:moveTo>
                  <a:pt x="241064" y="504435"/>
                </a:moveTo>
                <a:lnTo>
                  <a:pt x="257765" y="598571"/>
                </a:lnTo>
                <a:lnTo>
                  <a:pt x="261099" y="628597"/>
                </a:lnTo>
                <a:lnTo>
                  <a:pt x="255104" y="623060"/>
                </a:lnTo>
                <a:lnTo>
                  <a:pt x="254095" y="599464"/>
                </a:lnTo>
                <a:lnTo>
                  <a:pt x="249218" y="571826"/>
                </a:lnTo>
                <a:lnTo>
                  <a:pt x="248487" y="564652"/>
                </a:lnTo>
                <a:cubicBezTo>
                  <a:pt x="247304" y="553999"/>
                  <a:pt x="245832" y="541566"/>
                  <a:pt x="244009" y="526998"/>
                </a:cubicBezTo>
                <a:close/>
                <a:moveTo>
                  <a:pt x="269558" y="482755"/>
                </a:moveTo>
                <a:lnTo>
                  <a:pt x="282453" y="516157"/>
                </a:lnTo>
                <a:lnTo>
                  <a:pt x="285214" y="522622"/>
                </a:lnTo>
                <a:lnTo>
                  <a:pt x="290872" y="547403"/>
                </a:lnTo>
                <a:lnTo>
                  <a:pt x="300392" y="591849"/>
                </a:lnTo>
                <a:lnTo>
                  <a:pt x="301309" y="609354"/>
                </a:lnTo>
                <a:lnTo>
                  <a:pt x="305149" y="666918"/>
                </a:lnTo>
                <a:lnTo>
                  <a:pt x="304354" y="668548"/>
                </a:lnTo>
                <a:lnTo>
                  <a:pt x="269063" y="635952"/>
                </a:lnTo>
                <a:lnTo>
                  <a:pt x="266828" y="613195"/>
                </a:lnTo>
                <a:close/>
                <a:moveTo>
                  <a:pt x="137029" y="567446"/>
                </a:moveTo>
                <a:lnTo>
                  <a:pt x="141265" y="580935"/>
                </a:lnTo>
                <a:lnTo>
                  <a:pt x="141732" y="582588"/>
                </a:lnTo>
                <a:lnTo>
                  <a:pt x="141616" y="587261"/>
                </a:lnTo>
                <a:close/>
                <a:moveTo>
                  <a:pt x="136759" y="566278"/>
                </a:moveTo>
                <a:lnTo>
                  <a:pt x="137029" y="567446"/>
                </a:lnTo>
                <a:lnTo>
                  <a:pt x="136738" y="566519"/>
                </a:lnTo>
                <a:close/>
                <a:moveTo>
                  <a:pt x="61488" y="611245"/>
                </a:moveTo>
                <a:lnTo>
                  <a:pt x="68280" y="634320"/>
                </a:lnTo>
                <a:lnTo>
                  <a:pt x="91500" y="722257"/>
                </a:lnTo>
                <a:lnTo>
                  <a:pt x="92263" y="732680"/>
                </a:lnTo>
                <a:lnTo>
                  <a:pt x="94879" y="831253"/>
                </a:lnTo>
                <a:lnTo>
                  <a:pt x="94685" y="837088"/>
                </a:lnTo>
                <a:lnTo>
                  <a:pt x="83410" y="772384"/>
                </a:lnTo>
                <a:lnTo>
                  <a:pt x="74219" y="736575"/>
                </a:lnTo>
                <a:lnTo>
                  <a:pt x="69705" y="695452"/>
                </a:lnTo>
                <a:cubicBezTo>
                  <a:pt x="68166" y="681376"/>
                  <a:pt x="66473" y="665832"/>
                  <a:pt x="64601" y="648577"/>
                </a:cubicBezTo>
                <a:lnTo>
                  <a:pt x="62327" y="627510"/>
                </a:lnTo>
                <a:close/>
                <a:moveTo>
                  <a:pt x="142356" y="557478"/>
                </a:moveTo>
                <a:lnTo>
                  <a:pt x="147328" y="601358"/>
                </a:lnTo>
                <a:lnTo>
                  <a:pt x="147283" y="602221"/>
                </a:lnTo>
                <a:lnTo>
                  <a:pt x="141732" y="582588"/>
                </a:lnTo>
                <a:close/>
                <a:moveTo>
                  <a:pt x="85152" y="588762"/>
                </a:moveTo>
                <a:lnTo>
                  <a:pt x="89868" y="642409"/>
                </a:lnTo>
                <a:lnTo>
                  <a:pt x="92041" y="724304"/>
                </a:lnTo>
                <a:lnTo>
                  <a:pt x="91500" y="722257"/>
                </a:lnTo>
                <a:lnTo>
                  <a:pt x="84950" y="632743"/>
                </a:lnTo>
                <a:close/>
                <a:moveTo>
                  <a:pt x="293221" y="455022"/>
                </a:moveTo>
                <a:lnTo>
                  <a:pt x="308028" y="499169"/>
                </a:lnTo>
                <a:lnTo>
                  <a:pt x="294860" y="486297"/>
                </a:lnTo>
                <a:close/>
                <a:moveTo>
                  <a:pt x="269325" y="458913"/>
                </a:moveTo>
                <a:lnTo>
                  <a:pt x="278159" y="469972"/>
                </a:lnTo>
                <a:lnTo>
                  <a:pt x="294860" y="486297"/>
                </a:lnTo>
                <a:lnTo>
                  <a:pt x="298380" y="553457"/>
                </a:lnTo>
                <a:lnTo>
                  <a:pt x="285214" y="522622"/>
                </a:lnTo>
                <a:lnTo>
                  <a:pt x="273797" y="472622"/>
                </a:lnTo>
                <a:lnTo>
                  <a:pt x="269345" y="459904"/>
                </a:lnTo>
                <a:close/>
                <a:moveTo>
                  <a:pt x="331195" y="416736"/>
                </a:moveTo>
                <a:lnTo>
                  <a:pt x="336552" y="435316"/>
                </a:lnTo>
                <a:lnTo>
                  <a:pt x="336283" y="443910"/>
                </a:lnTo>
                <a:lnTo>
                  <a:pt x="329581" y="433164"/>
                </a:lnTo>
                <a:close/>
                <a:moveTo>
                  <a:pt x="321228" y="419772"/>
                </a:moveTo>
                <a:lnTo>
                  <a:pt x="329581" y="433164"/>
                </a:lnTo>
                <a:lnTo>
                  <a:pt x="329493" y="434058"/>
                </a:lnTo>
                <a:lnTo>
                  <a:pt x="325351" y="453699"/>
                </a:lnTo>
                <a:lnTo>
                  <a:pt x="324116" y="444841"/>
                </a:lnTo>
                <a:close/>
                <a:moveTo>
                  <a:pt x="218829" y="479667"/>
                </a:moveTo>
                <a:lnTo>
                  <a:pt x="224390" y="491225"/>
                </a:lnTo>
                <a:cubicBezTo>
                  <a:pt x="232543" y="510132"/>
                  <a:pt x="239694" y="529410"/>
                  <a:pt x="245241" y="549283"/>
                </a:cubicBezTo>
                <a:lnTo>
                  <a:pt x="249218" y="571826"/>
                </a:lnTo>
                <a:lnTo>
                  <a:pt x="251236" y="591627"/>
                </a:lnTo>
                <a:cubicBezTo>
                  <a:pt x="251906" y="599076"/>
                  <a:pt x="252351" y="605100"/>
                  <a:pt x="252634" y="610055"/>
                </a:cubicBezTo>
                <a:lnTo>
                  <a:pt x="252777" y="620911"/>
                </a:lnTo>
                <a:lnTo>
                  <a:pt x="245237" y="613947"/>
                </a:lnTo>
                <a:lnTo>
                  <a:pt x="240311" y="571890"/>
                </a:lnTo>
                <a:close/>
                <a:moveTo>
                  <a:pt x="385525" y="362158"/>
                </a:moveTo>
                <a:lnTo>
                  <a:pt x="387994" y="372871"/>
                </a:lnTo>
                <a:lnTo>
                  <a:pt x="388873" y="379304"/>
                </a:lnTo>
                <a:lnTo>
                  <a:pt x="394820" y="413188"/>
                </a:lnTo>
                <a:lnTo>
                  <a:pt x="387853" y="438286"/>
                </a:lnTo>
                <a:lnTo>
                  <a:pt x="380148" y="460846"/>
                </a:lnTo>
                <a:lnTo>
                  <a:pt x="379014" y="424518"/>
                </a:lnTo>
                <a:close/>
                <a:moveTo>
                  <a:pt x="254989" y="440967"/>
                </a:moveTo>
                <a:lnTo>
                  <a:pt x="268742" y="458183"/>
                </a:lnTo>
                <a:lnTo>
                  <a:pt x="269345" y="459904"/>
                </a:lnTo>
                <a:lnTo>
                  <a:pt x="269680" y="476931"/>
                </a:lnTo>
                <a:lnTo>
                  <a:pt x="269558" y="482755"/>
                </a:lnTo>
                <a:lnTo>
                  <a:pt x="255729" y="446931"/>
                </a:lnTo>
                <a:close/>
                <a:moveTo>
                  <a:pt x="29109" y="581048"/>
                </a:moveTo>
                <a:lnTo>
                  <a:pt x="30897" y="609116"/>
                </a:lnTo>
                <a:cubicBezTo>
                  <a:pt x="33157" y="644598"/>
                  <a:pt x="32944" y="680157"/>
                  <a:pt x="32379" y="715731"/>
                </a:cubicBezTo>
                <a:lnTo>
                  <a:pt x="32206" y="744890"/>
                </a:lnTo>
                <a:lnTo>
                  <a:pt x="21038" y="654330"/>
                </a:lnTo>
                <a:cubicBezTo>
                  <a:pt x="20208" y="633048"/>
                  <a:pt x="23734" y="611988"/>
                  <a:pt x="27681" y="590927"/>
                </a:cubicBezTo>
                <a:close/>
                <a:moveTo>
                  <a:pt x="214215" y="459862"/>
                </a:moveTo>
                <a:lnTo>
                  <a:pt x="218829" y="479667"/>
                </a:lnTo>
                <a:lnTo>
                  <a:pt x="214839" y="471375"/>
                </a:lnTo>
                <a:close/>
                <a:moveTo>
                  <a:pt x="209759" y="460818"/>
                </a:moveTo>
                <a:lnTo>
                  <a:pt x="214839" y="471375"/>
                </a:lnTo>
                <a:lnTo>
                  <a:pt x="214858" y="471727"/>
                </a:lnTo>
                <a:cubicBezTo>
                  <a:pt x="215799" y="494188"/>
                  <a:pt x="216585" y="524127"/>
                  <a:pt x="217332" y="564679"/>
                </a:cubicBezTo>
                <a:lnTo>
                  <a:pt x="217713" y="588525"/>
                </a:lnTo>
                <a:lnTo>
                  <a:pt x="205344" y="577100"/>
                </a:lnTo>
                <a:lnTo>
                  <a:pt x="207430" y="512841"/>
                </a:lnTo>
                <a:close/>
                <a:moveTo>
                  <a:pt x="27842" y="561161"/>
                </a:moveTo>
                <a:lnTo>
                  <a:pt x="30589" y="570813"/>
                </a:lnTo>
                <a:lnTo>
                  <a:pt x="29109" y="581048"/>
                </a:lnTo>
                <a:close/>
                <a:moveTo>
                  <a:pt x="210272" y="442935"/>
                </a:moveTo>
                <a:lnTo>
                  <a:pt x="210514" y="443971"/>
                </a:lnTo>
                <a:lnTo>
                  <a:pt x="209759" y="460818"/>
                </a:lnTo>
                <a:lnTo>
                  <a:pt x="208944" y="459123"/>
                </a:lnTo>
                <a:close/>
                <a:moveTo>
                  <a:pt x="201963" y="444616"/>
                </a:moveTo>
                <a:lnTo>
                  <a:pt x="208944" y="459123"/>
                </a:lnTo>
                <a:lnTo>
                  <a:pt x="204737" y="510376"/>
                </a:lnTo>
                <a:cubicBezTo>
                  <a:pt x="202941" y="533032"/>
                  <a:pt x="201365" y="553518"/>
                  <a:pt x="199886" y="572505"/>
                </a:cubicBezTo>
                <a:lnTo>
                  <a:pt x="197802" y="596858"/>
                </a:lnTo>
                <a:lnTo>
                  <a:pt x="193530" y="570187"/>
                </a:lnTo>
                <a:lnTo>
                  <a:pt x="195143" y="543164"/>
                </a:lnTo>
                <a:cubicBezTo>
                  <a:pt x="196898" y="514637"/>
                  <a:pt x="198415" y="490848"/>
                  <a:pt x="199712" y="471136"/>
                </a:cubicBezTo>
                <a:lnTo>
                  <a:pt x="201194" y="449429"/>
                </a:lnTo>
                <a:close/>
                <a:moveTo>
                  <a:pt x="141852" y="482973"/>
                </a:moveTo>
                <a:lnTo>
                  <a:pt x="142552" y="549596"/>
                </a:lnTo>
                <a:lnTo>
                  <a:pt x="142356" y="557478"/>
                </a:lnTo>
                <a:lnTo>
                  <a:pt x="139121" y="528924"/>
                </a:lnTo>
                <a:close/>
                <a:moveTo>
                  <a:pt x="87222" y="511092"/>
                </a:moveTo>
                <a:lnTo>
                  <a:pt x="90753" y="518239"/>
                </a:lnTo>
                <a:cubicBezTo>
                  <a:pt x="98048" y="533040"/>
                  <a:pt x="105356" y="547912"/>
                  <a:pt x="112269" y="562047"/>
                </a:cubicBezTo>
                <a:lnTo>
                  <a:pt x="121673" y="581394"/>
                </a:lnTo>
                <a:lnTo>
                  <a:pt x="126255" y="606226"/>
                </a:lnTo>
                <a:cubicBezTo>
                  <a:pt x="126262" y="606266"/>
                  <a:pt x="127531" y="617483"/>
                  <a:pt x="129747" y="637290"/>
                </a:cubicBezTo>
                <a:lnTo>
                  <a:pt x="130241" y="641719"/>
                </a:lnTo>
                <a:lnTo>
                  <a:pt x="130165" y="642601"/>
                </a:lnTo>
                <a:cubicBezTo>
                  <a:pt x="128125" y="707185"/>
                  <a:pt x="133773" y="904826"/>
                  <a:pt x="142743" y="965052"/>
                </a:cubicBezTo>
                <a:lnTo>
                  <a:pt x="143469" y="968270"/>
                </a:lnTo>
                <a:lnTo>
                  <a:pt x="138494" y="990484"/>
                </a:lnTo>
                <a:lnTo>
                  <a:pt x="137814" y="987659"/>
                </a:lnTo>
                <a:cubicBezTo>
                  <a:pt x="128780" y="947119"/>
                  <a:pt x="122947" y="905957"/>
                  <a:pt x="117147" y="864787"/>
                </a:cubicBezTo>
                <a:lnTo>
                  <a:pt x="102357" y="775968"/>
                </a:lnTo>
                <a:lnTo>
                  <a:pt x="92769" y="705494"/>
                </a:lnTo>
                <a:cubicBezTo>
                  <a:pt x="91287" y="664051"/>
                  <a:pt x="90104" y="627249"/>
                  <a:pt x="89183" y="594607"/>
                </a:cubicBezTo>
                <a:close/>
                <a:moveTo>
                  <a:pt x="141769" y="475021"/>
                </a:moveTo>
                <a:lnTo>
                  <a:pt x="142063" y="479421"/>
                </a:lnTo>
                <a:lnTo>
                  <a:pt x="141852" y="482973"/>
                </a:lnTo>
                <a:close/>
                <a:moveTo>
                  <a:pt x="150814" y="466717"/>
                </a:moveTo>
                <a:lnTo>
                  <a:pt x="151854" y="469276"/>
                </a:lnTo>
                <a:lnTo>
                  <a:pt x="155549" y="480643"/>
                </a:lnTo>
                <a:lnTo>
                  <a:pt x="153345" y="559138"/>
                </a:lnTo>
                <a:lnTo>
                  <a:pt x="152936" y="622213"/>
                </a:lnTo>
                <a:lnTo>
                  <a:pt x="147521" y="603063"/>
                </a:lnTo>
                <a:lnTo>
                  <a:pt x="147328" y="601358"/>
                </a:lnTo>
                <a:lnTo>
                  <a:pt x="149883" y="552172"/>
                </a:lnTo>
                <a:cubicBezTo>
                  <a:pt x="150473" y="518021"/>
                  <a:pt x="150860" y="493248"/>
                  <a:pt x="150936" y="473675"/>
                </a:cubicBezTo>
                <a:close/>
                <a:moveTo>
                  <a:pt x="211286" y="422916"/>
                </a:moveTo>
                <a:lnTo>
                  <a:pt x="211453" y="423646"/>
                </a:lnTo>
                <a:cubicBezTo>
                  <a:pt x="212137" y="428965"/>
                  <a:pt x="212753" y="435370"/>
                  <a:pt x="213316" y="443253"/>
                </a:cubicBezTo>
                <a:lnTo>
                  <a:pt x="214215" y="459862"/>
                </a:lnTo>
                <a:lnTo>
                  <a:pt x="210514" y="443971"/>
                </a:lnTo>
                <a:lnTo>
                  <a:pt x="210905" y="435227"/>
                </a:lnTo>
                <a:close/>
                <a:moveTo>
                  <a:pt x="235942" y="402228"/>
                </a:moveTo>
                <a:lnTo>
                  <a:pt x="247281" y="431317"/>
                </a:lnTo>
                <a:lnTo>
                  <a:pt x="252636" y="438021"/>
                </a:lnTo>
                <a:lnTo>
                  <a:pt x="255358" y="445970"/>
                </a:lnTo>
                <a:lnTo>
                  <a:pt x="255729" y="446931"/>
                </a:lnTo>
                <a:lnTo>
                  <a:pt x="256199" y="450722"/>
                </a:lnTo>
                <a:cubicBezTo>
                  <a:pt x="257980" y="465048"/>
                  <a:pt x="260481" y="485667"/>
                  <a:pt x="263939" y="517837"/>
                </a:cubicBezTo>
                <a:cubicBezTo>
                  <a:pt x="267147" y="547692"/>
                  <a:pt x="266981" y="577527"/>
                  <a:pt x="264705" y="607352"/>
                </a:cubicBezTo>
                <a:lnTo>
                  <a:pt x="262407" y="624640"/>
                </a:lnTo>
                <a:lnTo>
                  <a:pt x="257919" y="599438"/>
                </a:lnTo>
                <a:lnTo>
                  <a:pt x="257765" y="598571"/>
                </a:lnTo>
                <a:lnTo>
                  <a:pt x="247007" y="501683"/>
                </a:lnTo>
                <a:close/>
                <a:moveTo>
                  <a:pt x="36846" y="527525"/>
                </a:moveTo>
                <a:lnTo>
                  <a:pt x="60041" y="606329"/>
                </a:lnTo>
                <a:lnTo>
                  <a:pt x="62327" y="627510"/>
                </a:lnTo>
                <a:lnTo>
                  <a:pt x="62343" y="627813"/>
                </a:lnTo>
                <a:lnTo>
                  <a:pt x="73898" y="735322"/>
                </a:lnTo>
                <a:lnTo>
                  <a:pt x="48575" y="636652"/>
                </a:lnTo>
                <a:cubicBezTo>
                  <a:pt x="45528" y="624669"/>
                  <a:pt x="41963" y="611243"/>
                  <a:pt x="37962" y="596727"/>
                </a:cubicBezTo>
                <a:lnTo>
                  <a:pt x="30589" y="570813"/>
                </a:lnTo>
                <a:close/>
                <a:moveTo>
                  <a:pt x="340406" y="326002"/>
                </a:moveTo>
                <a:lnTo>
                  <a:pt x="349612" y="355589"/>
                </a:lnTo>
                <a:cubicBezTo>
                  <a:pt x="361838" y="397510"/>
                  <a:pt x="368850" y="427745"/>
                  <a:pt x="373537" y="454440"/>
                </a:cubicBezTo>
                <a:lnTo>
                  <a:pt x="376186" y="472448"/>
                </a:lnTo>
                <a:lnTo>
                  <a:pt x="368365" y="495347"/>
                </a:lnTo>
                <a:lnTo>
                  <a:pt x="341174" y="451753"/>
                </a:lnTo>
                <a:lnTo>
                  <a:pt x="340156" y="447818"/>
                </a:lnTo>
                <a:lnTo>
                  <a:pt x="336552" y="435316"/>
                </a:lnTo>
                <a:lnTo>
                  <a:pt x="339749" y="333069"/>
                </a:lnTo>
                <a:close/>
                <a:moveTo>
                  <a:pt x="203750" y="413054"/>
                </a:moveTo>
                <a:lnTo>
                  <a:pt x="205538" y="422238"/>
                </a:lnTo>
                <a:lnTo>
                  <a:pt x="201963" y="444616"/>
                </a:lnTo>
                <a:lnTo>
                  <a:pt x="201577" y="443814"/>
                </a:lnTo>
                <a:lnTo>
                  <a:pt x="202960" y="423570"/>
                </a:lnTo>
                <a:close/>
                <a:moveTo>
                  <a:pt x="207838" y="407844"/>
                </a:moveTo>
                <a:lnTo>
                  <a:pt x="211012" y="421719"/>
                </a:lnTo>
                <a:lnTo>
                  <a:pt x="210905" y="435227"/>
                </a:lnTo>
                <a:lnTo>
                  <a:pt x="210272" y="442935"/>
                </a:lnTo>
                <a:lnTo>
                  <a:pt x="205984" y="424526"/>
                </a:lnTo>
                <a:lnTo>
                  <a:pt x="205538" y="422238"/>
                </a:lnTo>
                <a:close/>
                <a:moveTo>
                  <a:pt x="76400" y="489191"/>
                </a:moveTo>
                <a:lnTo>
                  <a:pt x="85201" y="507003"/>
                </a:lnTo>
                <a:lnTo>
                  <a:pt x="85440" y="526031"/>
                </a:lnTo>
                <a:lnTo>
                  <a:pt x="85152" y="588762"/>
                </a:lnTo>
                <a:close/>
                <a:moveTo>
                  <a:pt x="204762" y="398320"/>
                </a:moveTo>
                <a:lnTo>
                  <a:pt x="204845" y="398486"/>
                </a:lnTo>
                <a:lnTo>
                  <a:pt x="203750" y="413054"/>
                </a:lnTo>
                <a:lnTo>
                  <a:pt x="203402" y="411267"/>
                </a:lnTo>
                <a:close/>
                <a:moveTo>
                  <a:pt x="139318" y="438410"/>
                </a:moveTo>
                <a:lnTo>
                  <a:pt x="141439" y="443633"/>
                </a:lnTo>
                <a:lnTo>
                  <a:pt x="141769" y="475021"/>
                </a:lnTo>
                <a:close/>
                <a:moveTo>
                  <a:pt x="151153" y="426657"/>
                </a:moveTo>
                <a:lnTo>
                  <a:pt x="160761" y="447975"/>
                </a:lnTo>
                <a:cubicBezTo>
                  <a:pt x="166573" y="465908"/>
                  <a:pt x="172169" y="489639"/>
                  <a:pt x="177514" y="517459"/>
                </a:cubicBezTo>
                <a:lnTo>
                  <a:pt x="186757" y="574468"/>
                </a:lnTo>
                <a:lnTo>
                  <a:pt x="186317" y="590367"/>
                </a:lnTo>
                <a:lnTo>
                  <a:pt x="168580" y="520726"/>
                </a:lnTo>
                <a:lnTo>
                  <a:pt x="155549" y="480643"/>
                </a:lnTo>
                <a:lnTo>
                  <a:pt x="155832" y="470582"/>
                </a:lnTo>
                <a:close/>
                <a:moveTo>
                  <a:pt x="0" y="520562"/>
                </a:moveTo>
                <a:lnTo>
                  <a:pt x="22461" y="687136"/>
                </a:lnTo>
                <a:lnTo>
                  <a:pt x="32077" y="766735"/>
                </a:lnTo>
                <a:lnTo>
                  <a:pt x="31747" y="822439"/>
                </a:lnTo>
                <a:lnTo>
                  <a:pt x="4553" y="739118"/>
                </a:lnTo>
                <a:lnTo>
                  <a:pt x="0" y="701301"/>
                </a:lnTo>
                <a:close/>
                <a:moveTo>
                  <a:pt x="212693" y="377458"/>
                </a:moveTo>
                <a:lnTo>
                  <a:pt x="211286" y="422916"/>
                </a:lnTo>
                <a:lnTo>
                  <a:pt x="211012" y="421719"/>
                </a:lnTo>
                <a:lnTo>
                  <a:pt x="211294" y="386216"/>
                </a:lnTo>
                <a:close/>
                <a:moveTo>
                  <a:pt x="253230" y="349727"/>
                </a:moveTo>
                <a:lnTo>
                  <a:pt x="267933" y="388298"/>
                </a:lnTo>
                <a:lnTo>
                  <a:pt x="269325" y="458913"/>
                </a:lnTo>
                <a:lnTo>
                  <a:pt x="268742" y="458183"/>
                </a:lnTo>
                <a:lnTo>
                  <a:pt x="252569" y="411991"/>
                </a:lnTo>
                <a:lnTo>
                  <a:pt x="252261" y="398214"/>
                </a:lnTo>
                <a:cubicBezTo>
                  <a:pt x="252415" y="388027"/>
                  <a:pt x="252817" y="373618"/>
                  <a:pt x="253230" y="349727"/>
                </a:cubicBezTo>
                <a:close/>
                <a:moveTo>
                  <a:pt x="226278" y="364472"/>
                </a:moveTo>
                <a:lnTo>
                  <a:pt x="227684" y="366882"/>
                </a:lnTo>
                <a:lnTo>
                  <a:pt x="233934" y="384175"/>
                </a:lnTo>
                <a:lnTo>
                  <a:pt x="235942" y="402228"/>
                </a:lnTo>
                <a:lnTo>
                  <a:pt x="230170" y="387417"/>
                </a:lnTo>
                <a:close/>
                <a:moveTo>
                  <a:pt x="231311" y="360592"/>
                </a:moveTo>
                <a:lnTo>
                  <a:pt x="243615" y="386418"/>
                </a:lnTo>
                <a:lnTo>
                  <a:pt x="252569" y="411991"/>
                </a:lnTo>
                <a:lnTo>
                  <a:pt x="252779" y="421363"/>
                </a:lnTo>
                <a:cubicBezTo>
                  <a:pt x="253067" y="424862"/>
                  <a:pt x="253477" y="428621"/>
                  <a:pt x="254037" y="433295"/>
                </a:cubicBezTo>
                <a:lnTo>
                  <a:pt x="254989" y="440967"/>
                </a:lnTo>
                <a:lnTo>
                  <a:pt x="252636" y="438021"/>
                </a:lnTo>
                <a:lnTo>
                  <a:pt x="238957" y="398072"/>
                </a:lnTo>
                <a:lnTo>
                  <a:pt x="233934" y="384175"/>
                </a:lnTo>
                <a:close/>
                <a:moveTo>
                  <a:pt x="217887" y="359806"/>
                </a:moveTo>
                <a:lnTo>
                  <a:pt x="237422" y="476532"/>
                </a:lnTo>
                <a:lnTo>
                  <a:pt x="241064" y="504435"/>
                </a:lnTo>
                <a:lnTo>
                  <a:pt x="220764" y="390012"/>
                </a:lnTo>
                <a:close/>
                <a:moveTo>
                  <a:pt x="265022" y="328255"/>
                </a:moveTo>
                <a:lnTo>
                  <a:pt x="293398" y="375018"/>
                </a:lnTo>
                <a:lnTo>
                  <a:pt x="292495" y="441176"/>
                </a:lnTo>
                <a:lnTo>
                  <a:pt x="293221" y="455022"/>
                </a:lnTo>
                <a:lnTo>
                  <a:pt x="292146" y="451818"/>
                </a:lnTo>
                <a:lnTo>
                  <a:pt x="267933" y="388298"/>
                </a:lnTo>
                <a:lnTo>
                  <a:pt x="266998" y="340888"/>
                </a:lnTo>
                <a:close/>
                <a:moveTo>
                  <a:pt x="172491" y="387225"/>
                </a:moveTo>
                <a:lnTo>
                  <a:pt x="185495" y="412247"/>
                </a:lnTo>
                <a:lnTo>
                  <a:pt x="186343" y="420356"/>
                </a:lnTo>
                <a:cubicBezTo>
                  <a:pt x="190508" y="450474"/>
                  <a:pt x="194456" y="451813"/>
                  <a:pt x="197707" y="442229"/>
                </a:cubicBezTo>
                <a:lnTo>
                  <a:pt x="198590" y="437606"/>
                </a:lnTo>
                <a:lnTo>
                  <a:pt x="201577" y="443814"/>
                </a:lnTo>
                <a:lnTo>
                  <a:pt x="201194" y="449429"/>
                </a:lnTo>
                <a:lnTo>
                  <a:pt x="198088" y="468867"/>
                </a:lnTo>
                <a:lnTo>
                  <a:pt x="189974" y="544289"/>
                </a:lnTo>
                <a:lnTo>
                  <a:pt x="175558" y="438636"/>
                </a:lnTo>
                <a:close/>
                <a:moveTo>
                  <a:pt x="141025" y="404185"/>
                </a:moveTo>
                <a:lnTo>
                  <a:pt x="149910" y="423900"/>
                </a:lnTo>
                <a:lnTo>
                  <a:pt x="150112" y="426376"/>
                </a:lnTo>
                <a:lnTo>
                  <a:pt x="150814" y="466717"/>
                </a:lnTo>
                <a:lnTo>
                  <a:pt x="141439" y="443633"/>
                </a:lnTo>
                <a:close/>
                <a:moveTo>
                  <a:pt x="217274" y="353372"/>
                </a:moveTo>
                <a:lnTo>
                  <a:pt x="217887" y="359806"/>
                </a:lnTo>
                <a:lnTo>
                  <a:pt x="217014" y="354593"/>
                </a:lnTo>
                <a:close/>
                <a:moveTo>
                  <a:pt x="216781" y="348204"/>
                </a:moveTo>
                <a:lnTo>
                  <a:pt x="217948" y="350202"/>
                </a:lnTo>
                <a:lnTo>
                  <a:pt x="217274" y="353372"/>
                </a:lnTo>
                <a:close/>
                <a:moveTo>
                  <a:pt x="84274" y="433240"/>
                </a:moveTo>
                <a:lnTo>
                  <a:pt x="86531" y="440150"/>
                </a:lnTo>
                <a:lnTo>
                  <a:pt x="86486" y="444847"/>
                </a:lnTo>
                <a:cubicBezTo>
                  <a:pt x="86515" y="462765"/>
                  <a:pt x="86728" y="483884"/>
                  <a:pt x="87165" y="508684"/>
                </a:cubicBezTo>
                <a:lnTo>
                  <a:pt x="87222" y="511092"/>
                </a:lnTo>
                <a:lnTo>
                  <a:pt x="85201" y="507003"/>
                </a:lnTo>
                <a:close/>
                <a:moveTo>
                  <a:pt x="213700" y="344954"/>
                </a:moveTo>
                <a:lnTo>
                  <a:pt x="214868" y="345911"/>
                </a:lnTo>
                <a:lnTo>
                  <a:pt x="216854" y="353637"/>
                </a:lnTo>
                <a:lnTo>
                  <a:pt x="217014" y="354593"/>
                </a:lnTo>
                <a:lnTo>
                  <a:pt x="214330" y="367212"/>
                </a:lnTo>
                <a:lnTo>
                  <a:pt x="212693" y="377458"/>
                </a:lnTo>
                <a:close/>
                <a:moveTo>
                  <a:pt x="294190" y="291636"/>
                </a:moveTo>
                <a:lnTo>
                  <a:pt x="310952" y="346513"/>
                </a:lnTo>
                <a:lnTo>
                  <a:pt x="314007" y="357112"/>
                </a:lnTo>
                <a:lnTo>
                  <a:pt x="321228" y="419772"/>
                </a:lnTo>
                <a:lnTo>
                  <a:pt x="296417" y="379993"/>
                </a:lnTo>
                <a:lnTo>
                  <a:pt x="293398" y="375018"/>
                </a:lnTo>
                <a:lnTo>
                  <a:pt x="294354" y="304903"/>
                </a:lnTo>
                <a:close/>
                <a:moveTo>
                  <a:pt x="146801" y="385798"/>
                </a:moveTo>
                <a:lnTo>
                  <a:pt x="151153" y="426657"/>
                </a:lnTo>
                <a:lnTo>
                  <a:pt x="149910" y="423900"/>
                </a:lnTo>
                <a:close/>
                <a:moveTo>
                  <a:pt x="220544" y="337995"/>
                </a:moveTo>
                <a:lnTo>
                  <a:pt x="222839" y="342811"/>
                </a:lnTo>
                <a:lnTo>
                  <a:pt x="223043" y="345405"/>
                </a:lnTo>
                <a:lnTo>
                  <a:pt x="226278" y="364472"/>
                </a:lnTo>
                <a:lnTo>
                  <a:pt x="217948" y="350202"/>
                </a:lnTo>
                <a:close/>
                <a:moveTo>
                  <a:pt x="86724" y="420207"/>
                </a:moveTo>
                <a:lnTo>
                  <a:pt x="92939" y="433187"/>
                </a:lnTo>
                <a:cubicBezTo>
                  <a:pt x="100495" y="454147"/>
                  <a:pt x="108395" y="477268"/>
                  <a:pt x="116497" y="502056"/>
                </a:cubicBezTo>
                <a:lnTo>
                  <a:pt x="136738" y="566519"/>
                </a:lnTo>
                <a:lnTo>
                  <a:pt x="133367" y="605540"/>
                </a:lnTo>
                <a:lnTo>
                  <a:pt x="131414" y="601432"/>
                </a:lnTo>
                <a:lnTo>
                  <a:pt x="121673" y="581394"/>
                </a:lnTo>
                <a:lnTo>
                  <a:pt x="107394" y="504016"/>
                </a:lnTo>
                <a:lnTo>
                  <a:pt x="86531" y="440150"/>
                </a:lnTo>
                <a:close/>
                <a:moveTo>
                  <a:pt x="211708" y="334009"/>
                </a:moveTo>
                <a:lnTo>
                  <a:pt x="212440" y="336469"/>
                </a:lnTo>
                <a:lnTo>
                  <a:pt x="213799" y="341754"/>
                </a:lnTo>
                <a:lnTo>
                  <a:pt x="213700" y="344954"/>
                </a:lnTo>
                <a:lnTo>
                  <a:pt x="211635" y="343262"/>
                </a:lnTo>
                <a:close/>
                <a:moveTo>
                  <a:pt x="214319" y="324930"/>
                </a:moveTo>
                <a:lnTo>
                  <a:pt x="214626" y="325573"/>
                </a:lnTo>
                <a:lnTo>
                  <a:pt x="216781" y="348204"/>
                </a:lnTo>
                <a:lnTo>
                  <a:pt x="215971" y="346815"/>
                </a:lnTo>
                <a:lnTo>
                  <a:pt x="214868" y="345911"/>
                </a:lnTo>
                <a:lnTo>
                  <a:pt x="213799" y="341754"/>
                </a:lnTo>
                <a:close/>
                <a:moveTo>
                  <a:pt x="224790" y="318035"/>
                </a:moveTo>
                <a:lnTo>
                  <a:pt x="230839" y="356350"/>
                </a:lnTo>
                <a:lnTo>
                  <a:pt x="231311" y="360592"/>
                </a:lnTo>
                <a:lnTo>
                  <a:pt x="222839" y="342811"/>
                </a:lnTo>
                <a:lnTo>
                  <a:pt x="221941" y="331428"/>
                </a:lnTo>
                <a:close/>
                <a:moveTo>
                  <a:pt x="126599" y="373589"/>
                </a:moveTo>
                <a:lnTo>
                  <a:pt x="130384" y="380575"/>
                </a:lnTo>
                <a:lnTo>
                  <a:pt x="134460" y="389619"/>
                </a:lnTo>
                <a:lnTo>
                  <a:pt x="138439" y="425286"/>
                </a:lnTo>
                <a:lnTo>
                  <a:pt x="139318" y="438410"/>
                </a:lnTo>
                <a:lnTo>
                  <a:pt x="128114" y="410824"/>
                </a:lnTo>
                <a:close/>
                <a:moveTo>
                  <a:pt x="190041" y="328211"/>
                </a:moveTo>
                <a:lnTo>
                  <a:pt x="198250" y="332292"/>
                </a:lnTo>
                <a:lnTo>
                  <a:pt x="211635" y="343262"/>
                </a:lnTo>
                <a:lnTo>
                  <a:pt x="211294" y="386216"/>
                </a:lnTo>
                <a:lnTo>
                  <a:pt x="207838" y="407844"/>
                </a:lnTo>
                <a:lnTo>
                  <a:pt x="206418" y="401635"/>
                </a:lnTo>
                <a:lnTo>
                  <a:pt x="204845" y="398486"/>
                </a:lnTo>
                <a:lnTo>
                  <a:pt x="204994" y="396498"/>
                </a:lnTo>
                <a:lnTo>
                  <a:pt x="205202" y="394140"/>
                </a:lnTo>
                <a:lnTo>
                  <a:pt x="205851" y="387963"/>
                </a:lnTo>
                <a:cubicBezTo>
                  <a:pt x="206029" y="385640"/>
                  <a:pt x="206059" y="384749"/>
                  <a:pt x="205922" y="385951"/>
                </a:cubicBezTo>
                <a:lnTo>
                  <a:pt x="205202" y="394140"/>
                </a:lnTo>
                <a:lnTo>
                  <a:pt x="204762" y="398320"/>
                </a:lnTo>
                <a:lnTo>
                  <a:pt x="199054" y="386893"/>
                </a:lnTo>
                <a:lnTo>
                  <a:pt x="198267" y="384904"/>
                </a:lnTo>
                <a:lnTo>
                  <a:pt x="191590" y="350618"/>
                </a:lnTo>
                <a:close/>
                <a:moveTo>
                  <a:pt x="81419" y="389245"/>
                </a:moveTo>
                <a:lnTo>
                  <a:pt x="87160" y="394953"/>
                </a:lnTo>
                <a:lnTo>
                  <a:pt x="86917" y="400216"/>
                </a:lnTo>
                <a:lnTo>
                  <a:pt x="86724" y="420207"/>
                </a:lnTo>
                <a:lnTo>
                  <a:pt x="83589" y="413659"/>
                </a:lnTo>
                <a:close/>
                <a:moveTo>
                  <a:pt x="39434" y="414662"/>
                </a:moveTo>
                <a:lnTo>
                  <a:pt x="50238" y="436391"/>
                </a:lnTo>
                <a:lnTo>
                  <a:pt x="50293" y="436737"/>
                </a:lnTo>
                <a:cubicBezTo>
                  <a:pt x="51519" y="446297"/>
                  <a:pt x="53226" y="463650"/>
                  <a:pt x="55544" y="496079"/>
                </a:cubicBezTo>
                <a:lnTo>
                  <a:pt x="61488" y="611245"/>
                </a:lnTo>
                <a:lnTo>
                  <a:pt x="60041" y="606329"/>
                </a:lnTo>
                <a:lnTo>
                  <a:pt x="58434" y="591438"/>
                </a:lnTo>
                <a:close/>
                <a:moveTo>
                  <a:pt x="178262" y="322355"/>
                </a:moveTo>
                <a:lnTo>
                  <a:pt x="178776" y="322611"/>
                </a:lnTo>
                <a:lnTo>
                  <a:pt x="182113" y="337284"/>
                </a:lnTo>
                <a:cubicBezTo>
                  <a:pt x="184462" y="346587"/>
                  <a:pt x="186640" y="354235"/>
                  <a:pt x="188663" y="360620"/>
                </a:cubicBezTo>
                <a:lnTo>
                  <a:pt x="198267" y="384904"/>
                </a:lnTo>
                <a:lnTo>
                  <a:pt x="203402" y="411267"/>
                </a:lnTo>
                <a:lnTo>
                  <a:pt x="203137" y="413788"/>
                </a:lnTo>
                <a:lnTo>
                  <a:pt x="198590" y="437606"/>
                </a:lnTo>
                <a:lnTo>
                  <a:pt x="197527" y="435397"/>
                </a:lnTo>
                <a:lnTo>
                  <a:pt x="185495" y="412247"/>
                </a:lnTo>
                <a:lnTo>
                  <a:pt x="182124" y="379985"/>
                </a:lnTo>
                <a:close/>
                <a:moveTo>
                  <a:pt x="0" y="433208"/>
                </a:moveTo>
                <a:lnTo>
                  <a:pt x="7068" y="446916"/>
                </a:lnTo>
                <a:lnTo>
                  <a:pt x="23377" y="491064"/>
                </a:lnTo>
                <a:lnTo>
                  <a:pt x="27842" y="561161"/>
                </a:lnTo>
                <a:lnTo>
                  <a:pt x="24742" y="550265"/>
                </a:lnTo>
                <a:lnTo>
                  <a:pt x="0" y="470414"/>
                </a:lnTo>
                <a:close/>
                <a:moveTo>
                  <a:pt x="202498" y="302383"/>
                </a:moveTo>
                <a:cubicBezTo>
                  <a:pt x="201907" y="299735"/>
                  <a:pt x="202244" y="299604"/>
                  <a:pt x="204106" y="303493"/>
                </a:cubicBezTo>
                <a:lnTo>
                  <a:pt x="211720" y="319473"/>
                </a:lnTo>
                <a:lnTo>
                  <a:pt x="211816" y="320413"/>
                </a:lnTo>
                <a:lnTo>
                  <a:pt x="211708" y="334009"/>
                </a:lnTo>
                <a:lnTo>
                  <a:pt x="206465" y="316380"/>
                </a:lnTo>
                <a:cubicBezTo>
                  <a:pt x="204610" y="310198"/>
                  <a:pt x="203090" y="305032"/>
                  <a:pt x="202498" y="302383"/>
                </a:cubicBezTo>
                <a:close/>
                <a:moveTo>
                  <a:pt x="320098" y="221921"/>
                </a:moveTo>
                <a:lnTo>
                  <a:pt x="345952" y="266902"/>
                </a:lnTo>
                <a:lnTo>
                  <a:pt x="344829" y="278380"/>
                </a:lnTo>
                <a:lnTo>
                  <a:pt x="340406" y="326002"/>
                </a:lnTo>
                <a:lnTo>
                  <a:pt x="327001" y="282925"/>
                </a:lnTo>
                <a:lnTo>
                  <a:pt x="324268" y="275374"/>
                </a:lnTo>
                <a:close/>
                <a:moveTo>
                  <a:pt x="140194" y="325080"/>
                </a:moveTo>
                <a:cubicBezTo>
                  <a:pt x="142986" y="351065"/>
                  <a:pt x="145136" y="369713"/>
                  <a:pt x="146752" y="385203"/>
                </a:cubicBezTo>
                <a:lnTo>
                  <a:pt x="146801" y="385798"/>
                </a:lnTo>
                <a:lnTo>
                  <a:pt x="146633" y="384219"/>
                </a:lnTo>
                <a:lnTo>
                  <a:pt x="140500" y="354280"/>
                </a:lnTo>
                <a:close/>
                <a:moveTo>
                  <a:pt x="215912" y="273477"/>
                </a:moveTo>
                <a:lnTo>
                  <a:pt x="219706" y="303090"/>
                </a:lnTo>
                <a:lnTo>
                  <a:pt x="221941" y="331428"/>
                </a:lnTo>
                <a:lnTo>
                  <a:pt x="220544" y="337995"/>
                </a:lnTo>
                <a:lnTo>
                  <a:pt x="214626" y="325573"/>
                </a:lnTo>
                <a:lnTo>
                  <a:pt x="214380" y="322986"/>
                </a:lnTo>
                <a:close/>
                <a:moveTo>
                  <a:pt x="98519" y="347945"/>
                </a:moveTo>
                <a:lnTo>
                  <a:pt x="127639" y="409655"/>
                </a:lnTo>
                <a:lnTo>
                  <a:pt x="128114" y="410824"/>
                </a:lnTo>
                <a:lnTo>
                  <a:pt x="129444" y="443525"/>
                </a:lnTo>
                <a:lnTo>
                  <a:pt x="139121" y="528924"/>
                </a:lnTo>
                <a:lnTo>
                  <a:pt x="137213" y="561017"/>
                </a:lnTo>
                <a:lnTo>
                  <a:pt x="136759" y="566278"/>
                </a:lnTo>
                <a:lnTo>
                  <a:pt x="134922" y="558342"/>
                </a:lnTo>
                <a:cubicBezTo>
                  <a:pt x="118805" y="490333"/>
                  <a:pt x="100139" y="418624"/>
                  <a:pt x="89030" y="396812"/>
                </a:cubicBezTo>
                <a:lnTo>
                  <a:pt x="87160" y="394953"/>
                </a:lnTo>
                <a:lnTo>
                  <a:pt x="88227" y="371915"/>
                </a:lnTo>
                <a:cubicBezTo>
                  <a:pt x="93804" y="301596"/>
                  <a:pt x="110211" y="455465"/>
                  <a:pt x="99157" y="353850"/>
                </a:cubicBezTo>
                <a:close/>
                <a:moveTo>
                  <a:pt x="302131" y="216696"/>
                </a:moveTo>
                <a:lnTo>
                  <a:pt x="309491" y="234534"/>
                </a:lnTo>
                <a:lnTo>
                  <a:pt x="324268" y="275374"/>
                </a:lnTo>
                <a:lnTo>
                  <a:pt x="324787" y="282027"/>
                </a:lnTo>
                <a:cubicBezTo>
                  <a:pt x="329902" y="342198"/>
                  <a:pt x="333370" y="370190"/>
                  <a:pt x="333648" y="391779"/>
                </a:cubicBezTo>
                <a:lnTo>
                  <a:pt x="331195" y="416736"/>
                </a:lnTo>
                <a:lnTo>
                  <a:pt x="314007" y="357112"/>
                </a:lnTo>
                <a:lnTo>
                  <a:pt x="304549" y="275033"/>
                </a:lnTo>
                <a:close/>
                <a:moveTo>
                  <a:pt x="58860" y="370952"/>
                </a:moveTo>
                <a:lnTo>
                  <a:pt x="65086" y="375019"/>
                </a:lnTo>
                <a:lnTo>
                  <a:pt x="83589" y="413659"/>
                </a:lnTo>
                <a:lnTo>
                  <a:pt x="84100" y="419419"/>
                </a:lnTo>
                <a:lnTo>
                  <a:pt x="84274" y="433240"/>
                </a:lnTo>
                <a:lnTo>
                  <a:pt x="75262" y="405650"/>
                </a:lnTo>
                <a:lnTo>
                  <a:pt x="59661" y="375834"/>
                </a:lnTo>
                <a:close/>
                <a:moveTo>
                  <a:pt x="250713" y="236773"/>
                </a:moveTo>
                <a:lnTo>
                  <a:pt x="265022" y="328255"/>
                </a:lnTo>
                <a:lnTo>
                  <a:pt x="234621" y="278155"/>
                </a:lnTo>
                <a:close/>
                <a:moveTo>
                  <a:pt x="48745" y="364345"/>
                </a:moveTo>
                <a:lnTo>
                  <a:pt x="56198" y="369213"/>
                </a:lnTo>
                <a:lnTo>
                  <a:pt x="59661" y="375834"/>
                </a:lnTo>
                <a:lnTo>
                  <a:pt x="74242" y="464633"/>
                </a:lnTo>
                <a:lnTo>
                  <a:pt x="76400" y="489191"/>
                </a:lnTo>
                <a:lnTo>
                  <a:pt x="69319" y="474859"/>
                </a:lnTo>
                <a:cubicBezTo>
                  <a:pt x="62461" y="461010"/>
                  <a:pt x="56025" y="448039"/>
                  <a:pt x="50421" y="436758"/>
                </a:cubicBezTo>
                <a:lnTo>
                  <a:pt x="50238" y="436391"/>
                </a:lnTo>
                <a:lnTo>
                  <a:pt x="48800" y="427329"/>
                </a:lnTo>
                <a:cubicBezTo>
                  <a:pt x="46858" y="418352"/>
                  <a:pt x="47518" y="435305"/>
                  <a:pt x="48745" y="364345"/>
                </a:cubicBezTo>
                <a:close/>
                <a:moveTo>
                  <a:pt x="138893" y="304662"/>
                </a:moveTo>
                <a:lnTo>
                  <a:pt x="168330" y="317457"/>
                </a:lnTo>
                <a:lnTo>
                  <a:pt x="172491" y="387225"/>
                </a:lnTo>
                <a:lnTo>
                  <a:pt x="140194" y="325080"/>
                </a:lnTo>
                <a:close/>
                <a:moveTo>
                  <a:pt x="216719" y="247424"/>
                </a:moveTo>
                <a:lnTo>
                  <a:pt x="224230" y="261030"/>
                </a:lnTo>
                <a:lnTo>
                  <a:pt x="234621" y="278155"/>
                </a:lnTo>
                <a:lnTo>
                  <a:pt x="231642" y="285815"/>
                </a:lnTo>
                <a:lnTo>
                  <a:pt x="224790" y="318035"/>
                </a:lnTo>
                <a:lnTo>
                  <a:pt x="216214" y="263720"/>
                </a:lnTo>
                <a:close/>
                <a:moveTo>
                  <a:pt x="168201" y="270703"/>
                </a:moveTo>
                <a:lnTo>
                  <a:pt x="174545" y="304014"/>
                </a:lnTo>
                <a:lnTo>
                  <a:pt x="178072" y="319517"/>
                </a:lnTo>
                <a:lnTo>
                  <a:pt x="178262" y="322355"/>
                </a:lnTo>
                <a:lnTo>
                  <a:pt x="168954" y="317729"/>
                </a:lnTo>
                <a:lnTo>
                  <a:pt x="168330" y="317457"/>
                </a:lnTo>
                <a:lnTo>
                  <a:pt x="167730" y="307402"/>
                </a:lnTo>
                <a:close/>
                <a:moveTo>
                  <a:pt x="204236" y="246455"/>
                </a:moveTo>
                <a:lnTo>
                  <a:pt x="209780" y="274697"/>
                </a:lnTo>
                <a:lnTo>
                  <a:pt x="214380" y="322986"/>
                </a:lnTo>
                <a:lnTo>
                  <a:pt x="214319" y="324930"/>
                </a:lnTo>
                <a:lnTo>
                  <a:pt x="211720" y="319473"/>
                </a:lnTo>
                <a:close/>
                <a:moveTo>
                  <a:pt x="123523" y="297982"/>
                </a:moveTo>
                <a:lnTo>
                  <a:pt x="128624" y="300198"/>
                </a:lnTo>
                <a:lnTo>
                  <a:pt x="133450" y="319855"/>
                </a:lnTo>
                <a:lnTo>
                  <a:pt x="140500" y="354280"/>
                </a:lnTo>
                <a:lnTo>
                  <a:pt x="141025" y="404185"/>
                </a:lnTo>
                <a:lnTo>
                  <a:pt x="134460" y="389619"/>
                </a:lnTo>
                <a:lnTo>
                  <a:pt x="131783" y="365623"/>
                </a:lnTo>
                <a:cubicBezTo>
                  <a:pt x="129424" y="346698"/>
                  <a:pt x="127107" y="329678"/>
                  <a:pt x="125380" y="317390"/>
                </a:cubicBezTo>
                <a:lnTo>
                  <a:pt x="123889" y="306973"/>
                </a:lnTo>
                <a:close/>
                <a:moveTo>
                  <a:pt x="292880" y="186148"/>
                </a:moveTo>
                <a:lnTo>
                  <a:pt x="301310" y="196877"/>
                </a:lnTo>
                <a:lnTo>
                  <a:pt x="302131" y="216696"/>
                </a:lnTo>
                <a:lnTo>
                  <a:pt x="292984" y="194526"/>
                </a:lnTo>
                <a:close/>
                <a:moveTo>
                  <a:pt x="205201" y="226562"/>
                </a:moveTo>
                <a:lnTo>
                  <a:pt x="212409" y="239618"/>
                </a:lnTo>
                <a:lnTo>
                  <a:pt x="216214" y="263720"/>
                </a:lnTo>
                <a:lnTo>
                  <a:pt x="215912" y="273477"/>
                </a:lnTo>
                <a:lnTo>
                  <a:pt x="213965" y="258278"/>
                </a:lnTo>
                <a:close/>
                <a:moveTo>
                  <a:pt x="278734" y="168145"/>
                </a:moveTo>
                <a:lnTo>
                  <a:pt x="285454" y="176698"/>
                </a:lnTo>
                <a:lnTo>
                  <a:pt x="287221" y="180559"/>
                </a:lnTo>
                <a:lnTo>
                  <a:pt x="292984" y="194526"/>
                </a:lnTo>
                <a:lnTo>
                  <a:pt x="294190" y="291636"/>
                </a:lnTo>
                <a:lnTo>
                  <a:pt x="278441" y="240079"/>
                </a:lnTo>
                <a:lnTo>
                  <a:pt x="266660" y="202846"/>
                </a:lnTo>
                <a:lnTo>
                  <a:pt x="278897" y="177708"/>
                </a:lnTo>
                <a:close/>
                <a:moveTo>
                  <a:pt x="200425" y="209278"/>
                </a:moveTo>
                <a:lnTo>
                  <a:pt x="205201" y="226562"/>
                </a:lnTo>
                <a:lnTo>
                  <a:pt x="201512" y="219880"/>
                </a:lnTo>
                <a:close/>
                <a:moveTo>
                  <a:pt x="27228" y="304376"/>
                </a:moveTo>
                <a:lnTo>
                  <a:pt x="53981" y="351828"/>
                </a:lnTo>
                <a:lnTo>
                  <a:pt x="56520" y="357130"/>
                </a:lnTo>
                <a:lnTo>
                  <a:pt x="57015" y="359717"/>
                </a:lnTo>
                <a:lnTo>
                  <a:pt x="58860" y="370952"/>
                </a:lnTo>
                <a:lnTo>
                  <a:pt x="56198" y="369213"/>
                </a:lnTo>
                <a:lnTo>
                  <a:pt x="28676" y="316611"/>
                </a:lnTo>
                <a:close/>
                <a:moveTo>
                  <a:pt x="186752" y="193144"/>
                </a:moveTo>
                <a:lnTo>
                  <a:pt x="201512" y="219880"/>
                </a:lnTo>
                <a:lnTo>
                  <a:pt x="204236" y="246455"/>
                </a:lnTo>
                <a:lnTo>
                  <a:pt x="199035" y="219964"/>
                </a:lnTo>
                <a:close/>
                <a:moveTo>
                  <a:pt x="178271" y="184261"/>
                </a:moveTo>
                <a:lnTo>
                  <a:pt x="183368" y="199864"/>
                </a:lnTo>
                <a:cubicBezTo>
                  <a:pt x="185378" y="206502"/>
                  <a:pt x="186987" y="212687"/>
                  <a:pt x="187448" y="216973"/>
                </a:cubicBezTo>
                <a:cubicBezTo>
                  <a:pt x="189548" y="236525"/>
                  <a:pt x="186768" y="256295"/>
                  <a:pt x="186428" y="275956"/>
                </a:cubicBezTo>
                <a:lnTo>
                  <a:pt x="190041" y="328211"/>
                </a:lnTo>
                <a:lnTo>
                  <a:pt x="178776" y="322611"/>
                </a:lnTo>
                <a:lnTo>
                  <a:pt x="178072" y="319517"/>
                </a:lnTo>
                <a:lnTo>
                  <a:pt x="177867" y="316459"/>
                </a:lnTo>
                <a:cubicBezTo>
                  <a:pt x="176454" y="290984"/>
                  <a:pt x="175052" y="260989"/>
                  <a:pt x="173680" y="225812"/>
                </a:cubicBezTo>
                <a:close/>
                <a:moveTo>
                  <a:pt x="13072" y="286788"/>
                </a:moveTo>
                <a:lnTo>
                  <a:pt x="28676" y="316611"/>
                </a:lnTo>
                <a:lnTo>
                  <a:pt x="31067" y="336809"/>
                </a:lnTo>
                <a:lnTo>
                  <a:pt x="39434" y="414662"/>
                </a:lnTo>
                <a:lnTo>
                  <a:pt x="36512" y="408785"/>
                </a:lnTo>
                <a:cubicBezTo>
                  <a:pt x="32980" y="401688"/>
                  <a:pt x="30689" y="397087"/>
                  <a:pt x="30047" y="395792"/>
                </a:cubicBezTo>
                <a:cubicBezTo>
                  <a:pt x="29707" y="415452"/>
                  <a:pt x="28014" y="435137"/>
                  <a:pt x="29027" y="454774"/>
                </a:cubicBezTo>
                <a:cubicBezTo>
                  <a:pt x="30284" y="479132"/>
                  <a:pt x="37823" y="503155"/>
                  <a:pt x="36846" y="527525"/>
                </a:cubicBezTo>
                <a:lnTo>
                  <a:pt x="23377" y="491064"/>
                </a:lnTo>
                <a:lnTo>
                  <a:pt x="20188" y="441006"/>
                </a:lnTo>
                <a:cubicBezTo>
                  <a:pt x="15841" y="297553"/>
                  <a:pt x="30535" y="353656"/>
                  <a:pt x="17098" y="302354"/>
                </a:cubicBezTo>
                <a:close/>
                <a:moveTo>
                  <a:pt x="179129" y="176501"/>
                </a:moveTo>
                <a:lnTo>
                  <a:pt x="186752" y="193144"/>
                </a:lnTo>
                <a:lnTo>
                  <a:pt x="178868" y="178864"/>
                </a:lnTo>
                <a:close/>
                <a:moveTo>
                  <a:pt x="173388" y="168937"/>
                </a:moveTo>
                <a:lnTo>
                  <a:pt x="178868" y="178864"/>
                </a:lnTo>
                <a:lnTo>
                  <a:pt x="178271" y="184261"/>
                </a:lnTo>
                <a:lnTo>
                  <a:pt x="176889" y="180029"/>
                </a:lnTo>
                <a:close/>
                <a:moveTo>
                  <a:pt x="232120" y="121145"/>
                </a:moveTo>
                <a:lnTo>
                  <a:pt x="244523" y="132969"/>
                </a:lnTo>
                <a:lnTo>
                  <a:pt x="245797" y="136908"/>
                </a:lnTo>
                <a:lnTo>
                  <a:pt x="266660" y="202846"/>
                </a:lnTo>
                <a:lnTo>
                  <a:pt x="252968" y="230974"/>
                </a:lnTo>
                <a:lnTo>
                  <a:pt x="250713" y="236773"/>
                </a:lnTo>
                <a:lnTo>
                  <a:pt x="244925" y="199766"/>
                </a:lnTo>
                <a:close/>
                <a:moveTo>
                  <a:pt x="189393" y="139210"/>
                </a:moveTo>
                <a:lnTo>
                  <a:pt x="191498" y="147322"/>
                </a:lnTo>
                <a:lnTo>
                  <a:pt x="200052" y="205638"/>
                </a:lnTo>
                <a:lnTo>
                  <a:pt x="200425" y="209278"/>
                </a:lnTo>
                <a:lnTo>
                  <a:pt x="200154" y="208294"/>
                </a:lnTo>
                <a:cubicBezTo>
                  <a:pt x="195055" y="191743"/>
                  <a:pt x="190311" y="175138"/>
                  <a:pt x="188468" y="157991"/>
                </a:cubicBezTo>
                <a:close/>
                <a:moveTo>
                  <a:pt x="187019" y="116789"/>
                </a:moveTo>
                <a:lnTo>
                  <a:pt x="189623" y="134537"/>
                </a:lnTo>
                <a:lnTo>
                  <a:pt x="189393" y="139210"/>
                </a:lnTo>
                <a:lnTo>
                  <a:pt x="185818" y="125440"/>
                </a:lnTo>
                <a:close/>
                <a:moveTo>
                  <a:pt x="193154" y="89482"/>
                </a:moveTo>
                <a:lnTo>
                  <a:pt x="215786" y="105572"/>
                </a:lnTo>
                <a:lnTo>
                  <a:pt x="224933" y="114293"/>
                </a:lnTo>
                <a:lnTo>
                  <a:pt x="217443" y="224027"/>
                </a:lnTo>
                <a:lnTo>
                  <a:pt x="216719" y="247424"/>
                </a:lnTo>
                <a:lnTo>
                  <a:pt x="212409" y="239618"/>
                </a:lnTo>
                <a:lnTo>
                  <a:pt x="207679" y="209660"/>
                </a:lnTo>
                <a:lnTo>
                  <a:pt x="191498" y="147322"/>
                </a:lnTo>
                <a:lnTo>
                  <a:pt x="189623" y="134537"/>
                </a:lnTo>
                <a:lnTo>
                  <a:pt x="190474" y="117253"/>
                </a:lnTo>
                <a:close/>
                <a:moveTo>
                  <a:pt x="23912" y="196981"/>
                </a:moveTo>
                <a:lnTo>
                  <a:pt x="33885" y="216048"/>
                </a:lnTo>
                <a:cubicBezTo>
                  <a:pt x="44473" y="236503"/>
                  <a:pt x="55401" y="257882"/>
                  <a:pt x="66273" y="279613"/>
                </a:cubicBezTo>
                <a:lnTo>
                  <a:pt x="66656" y="280424"/>
                </a:lnTo>
                <a:lnTo>
                  <a:pt x="72411" y="310473"/>
                </a:lnTo>
                <a:cubicBezTo>
                  <a:pt x="74747" y="325904"/>
                  <a:pt x="76900" y="342366"/>
                  <a:pt x="78853" y="360358"/>
                </a:cubicBezTo>
                <a:lnTo>
                  <a:pt x="81419" y="389245"/>
                </a:lnTo>
                <a:lnTo>
                  <a:pt x="70988" y="378874"/>
                </a:lnTo>
                <a:lnTo>
                  <a:pt x="65086" y="375019"/>
                </a:lnTo>
                <a:lnTo>
                  <a:pt x="56520" y="357130"/>
                </a:lnTo>
                <a:lnTo>
                  <a:pt x="37016" y="255219"/>
                </a:lnTo>
                <a:close/>
                <a:moveTo>
                  <a:pt x="145345" y="107216"/>
                </a:moveTo>
                <a:lnTo>
                  <a:pt x="157022" y="139293"/>
                </a:lnTo>
                <a:lnTo>
                  <a:pt x="168245" y="159623"/>
                </a:lnTo>
                <a:lnTo>
                  <a:pt x="169100" y="200673"/>
                </a:lnTo>
                <a:lnTo>
                  <a:pt x="168201" y="270703"/>
                </a:lnTo>
                <a:lnTo>
                  <a:pt x="165870" y="258462"/>
                </a:lnTo>
                <a:cubicBezTo>
                  <a:pt x="162785" y="240969"/>
                  <a:pt x="159500" y="221038"/>
                  <a:pt x="156002" y="198276"/>
                </a:cubicBezTo>
                <a:cubicBezTo>
                  <a:pt x="150754" y="164131"/>
                  <a:pt x="147692" y="138891"/>
                  <a:pt x="146103" y="120184"/>
                </a:cubicBezTo>
                <a:close/>
                <a:moveTo>
                  <a:pt x="182062" y="81596"/>
                </a:moveTo>
                <a:lnTo>
                  <a:pt x="188361" y="86074"/>
                </a:lnTo>
                <a:lnTo>
                  <a:pt x="189488" y="99008"/>
                </a:lnTo>
                <a:lnTo>
                  <a:pt x="187019" y="116789"/>
                </a:lnTo>
                <a:lnTo>
                  <a:pt x="183219" y="90880"/>
                </a:lnTo>
                <a:close/>
                <a:moveTo>
                  <a:pt x="162810" y="67908"/>
                </a:moveTo>
                <a:lnTo>
                  <a:pt x="172712" y="74948"/>
                </a:lnTo>
                <a:lnTo>
                  <a:pt x="185818" y="125440"/>
                </a:lnTo>
                <a:lnTo>
                  <a:pt x="180685" y="162420"/>
                </a:lnTo>
                <a:lnTo>
                  <a:pt x="179129" y="176501"/>
                </a:lnTo>
                <a:lnTo>
                  <a:pt x="174699" y="166830"/>
                </a:lnTo>
                <a:cubicBezTo>
                  <a:pt x="172370" y="163201"/>
                  <a:pt x="171887" y="163450"/>
                  <a:pt x="172502" y="166131"/>
                </a:cubicBezTo>
                <a:lnTo>
                  <a:pt x="173388" y="168937"/>
                </a:lnTo>
                <a:lnTo>
                  <a:pt x="168245" y="159623"/>
                </a:lnTo>
                <a:lnTo>
                  <a:pt x="166880" y="94078"/>
                </a:lnTo>
                <a:close/>
                <a:moveTo>
                  <a:pt x="13748" y="151813"/>
                </a:moveTo>
                <a:lnTo>
                  <a:pt x="23912" y="196981"/>
                </a:lnTo>
                <a:lnTo>
                  <a:pt x="15511" y="180919"/>
                </a:lnTo>
                <a:lnTo>
                  <a:pt x="13940" y="156915"/>
                </a:lnTo>
                <a:close/>
                <a:moveTo>
                  <a:pt x="0" y="151336"/>
                </a:moveTo>
                <a:lnTo>
                  <a:pt x="3536" y="158026"/>
                </a:lnTo>
                <a:lnTo>
                  <a:pt x="15511" y="180919"/>
                </a:lnTo>
                <a:lnTo>
                  <a:pt x="17199" y="206720"/>
                </a:lnTo>
                <a:cubicBezTo>
                  <a:pt x="18631" y="224892"/>
                  <a:pt x="20442" y="244697"/>
                  <a:pt x="22722" y="266317"/>
                </a:cubicBezTo>
                <a:lnTo>
                  <a:pt x="27228" y="304376"/>
                </a:lnTo>
                <a:lnTo>
                  <a:pt x="9480" y="272897"/>
                </a:lnTo>
                <a:lnTo>
                  <a:pt x="13072" y="286788"/>
                </a:lnTo>
                <a:lnTo>
                  <a:pt x="0" y="261803"/>
                </a:lnTo>
                <a:lnTo>
                  <a:pt x="0" y="221599"/>
                </a:lnTo>
                <a:lnTo>
                  <a:pt x="689" y="220745"/>
                </a:lnTo>
                <a:cubicBezTo>
                  <a:pt x="2484" y="214897"/>
                  <a:pt x="2344" y="203070"/>
                  <a:pt x="1173" y="206612"/>
                </a:cubicBezTo>
                <a:lnTo>
                  <a:pt x="0" y="214091"/>
                </a:lnTo>
                <a:close/>
                <a:moveTo>
                  <a:pt x="135738" y="52249"/>
                </a:moveTo>
                <a:lnTo>
                  <a:pt x="152146" y="60649"/>
                </a:lnTo>
                <a:lnTo>
                  <a:pt x="152281" y="64235"/>
                </a:lnTo>
                <a:cubicBezTo>
                  <a:pt x="150224" y="66327"/>
                  <a:pt x="143992" y="64813"/>
                  <a:pt x="144733" y="96727"/>
                </a:cubicBezTo>
                <a:lnTo>
                  <a:pt x="145345" y="107216"/>
                </a:lnTo>
                <a:lnTo>
                  <a:pt x="145185" y="106776"/>
                </a:lnTo>
                <a:cubicBezTo>
                  <a:pt x="142406" y="95528"/>
                  <a:pt x="140572" y="83947"/>
                  <a:pt x="139013" y="72259"/>
                </a:cubicBezTo>
                <a:close/>
                <a:moveTo>
                  <a:pt x="122337" y="45389"/>
                </a:moveTo>
                <a:lnTo>
                  <a:pt x="128552" y="48570"/>
                </a:lnTo>
                <a:lnTo>
                  <a:pt x="128153" y="53465"/>
                </a:lnTo>
                <a:cubicBezTo>
                  <a:pt x="127625" y="69141"/>
                  <a:pt x="127741" y="99435"/>
                  <a:pt x="129485" y="156971"/>
                </a:cubicBezTo>
                <a:lnTo>
                  <a:pt x="138893" y="304662"/>
                </a:lnTo>
                <a:lnTo>
                  <a:pt x="128624" y="300198"/>
                </a:lnTo>
                <a:lnTo>
                  <a:pt x="122618" y="275736"/>
                </a:lnTo>
                <a:lnTo>
                  <a:pt x="119626" y="202185"/>
                </a:lnTo>
                <a:close/>
                <a:moveTo>
                  <a:pt x="84777" y="26316"/>
                </a:moveTo>
                <a:lnTo>
                  <a:pt x="85552" y="26557"/>
                </a:lnTo>
                <a:lnTo>
                  <a:pt x="90890" y="29290"/>
                </a:lnTo>
                <a:lnTo>
                  <a:pt x="88275" y="31159"/>
                </a:lnTo>
                <a:close/>
                <a:moveTo>
                  <a:pt x="10079" y="3129"/>
                </a:moveTo>
                <a:lnTo>
                  <a:pt x="79673" y="24732"/>
                </a:lnTo>
                <a:lnTo>
                  <a:pt x="80106" y="33058"/>
                </a:lnTo>
                <a:cubicBezTo>
                  <a:pt x="82404" y="51631"/>
                  <a:pt x="88789" y="92219"/>
                  <a:pt x="101948" y="174649"/>
                </a:cubicBezTo>
                <a:cubicBezTo>
                  <a:pt x="107201" y="207553"/>
                  <a:pt x="112642" y="233815"/>
                  <a:pt x="117987" y="256870"/>
                </a:cubicBezTo>
                <a:lnTo>
                  <a:pt x="122618" y="275736"/>
                </a:lnTo>
                <a:lnTo>
                  <a:pt x="123523" y="297982"/>
                </a:lnTo>
                <a:lnTo>
                  <a:pt x="122516" y="297543"/>
                </a:lnTo>
                <a:cubicBezTo>
                  <a:pt x="122516" y="297543"/>
                  <a:pt x="122800" y="299433"/>
                  <a:pt x="123300" y="302858"/>
                </a:cubicBezTo>
                <a:lnTo>
                  <a:pt x="123889" y="306973"/>
                </a:lnTo>
                <a:lnTo>
                  <a:pt x="126599" y="373589"/>
                </a:lnTo>
                <a:lnTo>
                  <a:pt x="94979" y="315221"/>
                </a:lnTo>
                <a:lnTo>
                  <a:pt x="98519" y="347945"/>
                </a:lnTo>
                <a:lnTo>
                  <a:pt x="66656" y="280424"/>
                </a:lnTo>
                <a:lnTo>
                  <a:pt x="56292" y="226308"/>
                </a:lnTo>
                <a:cubicBezTo>
                  <a:pt x="44224" y="173161"/>
                  <a:pt x="29670" y="120642"/>
                  <a:pt x="13559" y="36965"/>
                </a:cubicBezTo>
                <a:lnTo>
                  <a:pt x="12204" y="25914"/>
                </a:lnTo>
                <a:lnTo>
                  <a:pt x="12203" y="16223"/>
                </a:lnTo>
                <a:close/>
                <a:moveTo>
                  <a:pt x="0" y="0"/>
                </a:moveTo>
                <a:lnTo>
                  <a:pt x="9385" y="2913"/>
                </a:lnTo>
                <a:lnTo>
                  <a:pt x="12204" y="25914"/>
                </a:lnTo>
                <a:lnTo>
                  <a:pt x="12208" y="55241"/>
                </a:lnTo>
                <a:cubicBezTo>
                  <a:pt x="11992" y="71348"/>
                  <a:pt x="11807" y="91046"/>
                  <a:pt x="12392" y="115802"/>
                </a:cubicBezTo>
                <a:lnTo>
                  <a:pt x="13748" y="151813"/>
                </a:lnTo>
                <a:lnTo>
                  <a:pt x="0" y="90716"/>
                </a:lnTo>
                <a:close/>
              </a:path>
            </a:pathLst>
          </a:cu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幼圆" panose="02010509060101010101" pitchFamily="49" charset="-122"/>
            </a:endParaRPr>
          </a:p>
        </p:txBody>
      </p:sp>
      <p:sp>
        <p:nvSpPr>
          <p:cNvPr id="16" name="任意多边形 15"/>
          <p:cNvSpPr/>
          <p:nvPr/>
        </p:nvSpPr>
        <p:spPr>
          <a:xfrm>
            <a:off x="6990980" y="1190051"/>
            <a:ext cx="48363" cy="2077916"/>
          </a:xfrm>
          <a:custGeom>
            <a:avLst/>
            <a:gdLst/>
            <a:ahLst/>
            <a:cxnLst/>
            <a:rect l="l" t="t" r="r" b="b"/>
            <a:pathLst>
              <a:path w="24231" h="914247">
                <a:moveTo>
                  <a:pt x="5283" y="910420"/>
                </a:moveTo>
                <a:lnTo>
                  <a:pt x="5106" y="914247"/>
                </a:lnTo>
                <a:lnTo>
                  <a:pt x="3582" y="914247"/>
                </a:lnTo>
                <a:close/>
                <a:moveTo>
                  <a:pt x="24231" y="887871"/>
                </a:moveTo>
                <a:lnTo>
                  <a:pt x="24231" y="914247"/>
                </a:lnTo>
                <a:lnTo>
                  <a:pt x="14665" y="914247"/>
                </a:lnTo>
                <a:lnTo>
                  <a:pt x="21671" y="894208"/>
                </a:lnTo>
                <a:close/>
                <a:moveTo>
                  <a:pt x="7503" y="865611"/>
                </a:moveTo>
                <a:lnTo>
                  <a:pt x="7216" y="868576"/>
                </a:lnTo>
                <a:lnTo>
                  <a:pt x="6766" y="878326"/>
                </a:lnTo>
                <a:lnTo>
                  <a:pt x="0" y="886263"/>
                </a:lnTo>
                <a:lnTo>
                  <a:pt x="0" y="876548"/>
                </a:lnTo>
                <a:lnTo>
                  <a:pt x="5182" y="868927"/>
                </a:lnTo>
                <a:close/>
                <a:moveTo>
                  <a:pt x="24231" y="857838"/>
                </a:moveTo>
                <a:lnTo>
                  <a:pt x="24231" y="867787"/>
                </a:lnTo>
                <a:lnTo>
                  <a:pt x="5283" y="910420"/>
                </a:lnTo>
                <a:lnTo>
                  <a:pt x="6766" y="878326"/>
                </a:lnTo>
                <a:close/>
                <a:moveTo>
                  <a:pt x="24231" y="840913"/>
                </a:moveTo>
                <a:lnTo>
                  <a:pt x="24231" y="841714"/>
                </a:lnTo>
                <a:lnTo>
                  <a:pt x="7503" y="865611"/>
                </a:lnTo>
                <a:lnTo>
                  <a:pt x="7514" y="865497"/>
                </a:lnTo>
                <a:close/>
                <a:moveTo>
                  <a:pt x="9928" y="840562"/>
                </a:moveTo>
                <a:lnTo>
                  <a:pt x="7514" y="865497"/>
                </a:lnTo>
                <a:lnTo>
                  <a:pt x="5182" y="868927"/>
                </a:lnTo>
                <a:lnTo>
                  <a:pt x="0" y="876330"/>
                </a:lnTo>
                <a:lnTo>
                  <a:pt x="0" y="855943"/>
                </a:lnTo>
                <a:lnTo>
                  <a:pt x="1909" y="852567"/>
                </a:lnTo>
                <a:close/>
                <a:moveTo>
                  <a:pt x="15593" y="782055"/>
                </a:moveTo>
                <a:lnTo>
                  <a:pt x="14536" y="792975"/>
                </a:lnTo>
                <a:lnTo>
                  <a:pt x="0" y="815757"/>
                </a:lnTo>
                <a:lnTo>
                  <a:pt x="0" y="811766"/>
                </a:lnTo>
                <a:close/>
                <a:moveTo>
                  <a:pt x="24231" y="780256"/>
                </a:moveTo>
                <a:lnTo>
                  <a:pt x="24231" y="819152"/>
                </a:lnTo>
                <a:lnTo>
                  <a:pt x="9928" y="840562"/>
                </a:lnTo>
                <a:lnTo>
                  <a:pt x="14536" y="792975"/>
                </a:lnTo>
                <a:lnTo>
                  <a:pt x="18270" y="787121"/>
                </a:lnTo>
                <a:close/>
                <a:moveTo>
                  <a:pt x="24231" y="761668"/>
                </a:moveTo>
                <a:lnTo>
                  <a:pt x="24231" y="765596"/>
                </a:lnTo>
                <a:lnTo>
                  <a:pt x="15593" y="782055"/>
                </a:lnTo>
                <a:lnTo>
                  <a:pt x="15754" y="780386"/>
                </a:lnTo>
                <a:close/>
                <a:moveTo>
                  <a:pt x="24231" y="712346"/>
                </a:moveTo>
                <a:lnTo>
                  <a:pt x="24231" y="731086"/>
                </a:lnTo>
                <a:lnTo>
                  <a:pt x="18270" y="754399"/>
                </a:lnTo>
                <a:lnTo>
                  <a:pt x="15754" y="780386"/>
                </a:lnTo>
                <a:lnTo>
                  <a:pt x="13254" y="785906"/>
                </a:lnTo>
                <a:lnTo>
                  <a:pt x="0" y="811485"/>
                </a:lnTo>
                <a:lnTo>
                  <a:pt x="0" y="752641"/>
                </a:lnTo>
                <a:lnTo>
                  <a:pt x="18270" y="721676"/>
                </a:lnTo>
                <a:close/>
                <a:moveTo>
                  <a:pt x="4049" y="698809"/>
                </a:moveTo>
                <a:lnTo>
                  <a:pt x="1909" y="705315"/>
                </a:lnTo>
                <a:lnTo>
                  <a:pt x="0" y="710229"/>
                </a:lnTo>
                <a:lnTo>
                  <a:pt x="0" y="701476"/>
                </a:lnTo>
                <a:lnTo>
                  <a:pt x="3903" y="698941"/>
                </a:lnTo>
                <a:close/>
                <a:moveTo>
                  <a:pt x="24231" y="652905"/>
                </a:moveTo>
                <a:lnTo>
                  <a:pt x="24231" y="680503"/>
                </a:lnTo>
                <a:lnTo>
                  <a:pt x="4049" y="698809"/>
                </a:lnTo>
                <a:lnTo>
                  <a:pt x="14843" y="665990"/>
                </a:lnTo>
                <a:close/>
                <a:moveTo>
                  <a:pt x="24231" y="619049"/>
                </a:moveTo>
                <a:lnTo>
                  <a:pt x="24231" y="637446"/>
                </a:lnTo>
                <a:lnTo>
                  <a:pt x="14843" y="665990"/>
                </a:lnTo>
                <a:lnTo>
                  <a:pt x="0" y="686679"/>
                </a:lnTo>
                <a:lnTo>
                  <a:pt x="0" y="646781"/>
                </a:lnTo>
                <a:close/>
                <a:moveTo>
                  <a:pt x="3622" y="602431"/>
                </a:moveTo>
                <a:lnTo>
                  <a:pt x="0" y="609824"/>
                </a:lnTo>
                <a:lnTo>
                  <a:pt x="0" y="603434"/>
                </a:lnTo>
                <a:lnTo>
                  <a:pt x="3088" y="602562"/>
                </a:lnTo>
                <a:close/>
                <a:moveTo>
                  <a:pt x="13271" y="600059"/>
                </a:moveTo>
                <a:lnTo>
                  <a:pt x="0" y="626949"/>
                </a:lnTo>
                <a:lnTo>
                  <a:pt x="0" y="618882"/>
                </a:lnTo>
                <a:lnTo>
                  <a:pt x="9809" y="600910"/>
                </a:lnTo>
                <a:close/>
                <a:moveTo>
                  <a:pt x="24231" y="578966"/>
                </a:moveTo>
                <a:lnTo>
                  <a:pt x="24231" y="597364"/>
                </a:lnTo>
                <a:lnTo>
                  <a:pt x="13271" y="600059"/>
                </a:lnTo>
                <a:lnTo>
                  <a:pt x="14340" y="597894"/>
                </a:lnTo>
                <a:close/>
                <a:moveTo>
                  <a:pt x="15033" y="562383"/>
                </a:moveTo>
                <a:lnTo>
                  <a:pt x="1647" y="598860"/>
                </a:lnTo>
                <a:lnTo>
                  <a:pt x="0" y="603432"/>
                </a:lnTo>
                <a:lnTo>
                  <a:pt x="0" y="582448"/>
                </a:lnTo>
                <a:close/>
                <a:moveTo>
                  <a:pt x="24231" y="560369"/>
                </a:moveTo>
                <a:lnTo>
                  <a:pt x="24231" y="574485"/>
                </a:lnTo>
                <a:lnTo>
                  <a:pt x="9809" y="600910"/>
                </a:lnTo>
                <a:lnTo>
                  <a:pt x="3622" y="602431"/>
                </a:lnTo>
                <a:close/>
                <a:moveTo>
                  <a:pt x="24231" y="537319"/>
                </a:moveTo>
                <a:lnTo>
                  <a:pt x="24231" y="550611"/>
                </a:lnTo>
                <a:lnTo>
                  <a:pt x="18270" y="558063"/>
                </a:lnTo>
                <a:lnTo>
                  <a:pt x="15033" y="562383"/>
                </a:lnTo>
                <a:close/>
                <a:moveTo>
                  <a:pt x="24231" y="507786"/>
                </a:moveTo>
                <a:lnTo>
                  <a:pt x="24231" y="529738"/>
                </a:lnTo>
                <a:lnTo>
                  <a:pt x="0" y="578164"/>
                </a:lnTo>
                <a:lnTo>
                  <a:pt x="0" y="575156"/>
                </a:lnTo>
                <a:lnTo>
                  <a:pt x="12382" y="543377"/>
                </a:lnTo>
                <a:close/>
                <a:moveTo>
                  <a:pt x="24231" y="501381"/>
                </a:moveTo>
                <a:lnTo>
                  <a:pt x="24231" y="501744"/>
                </a:lnTo>
                <a:lnTo>
                  <a:pt x="21546" y="508202"/>
                </a:lnTo>
                <a:lnTo>
                  <a:pt x="0" y="563090"/>
                </a:lnTo>
                <a:lnTo>
                  <a:pt x="0" y="556453"/>
                </a:lnTo>
                <a:close/>
                <a:moveTo>
                  <a:pt x="1909" y="410811"/>
                </a:moveTo>
                <a:lnTo>
                  <a:pt x="0" y="414762"/>
                </a:lnTo>
                <a:lnTo>
                  <a:pt x="0" y="413381"/>
                </a:lnTo>
                <a:close/>
                <a:moveTo>
                  <a:pt x="3418" y="408396"/>
                </a:moveTo>
                <a:lnTo>
                  <a:pt x="2497" y="410155"/>
                </a:lnTo>
                <a:lnTo>
                  <a:pt x="1909" y="410811"/>
                </a:lnTo>
                <a:close/>
                <a:moveTo>
                  <a:pt x="24231" y="398062"/>
                </a:moveTo>
                <a:lnTo>
                  <a:pt x="24231" y="422586"/>
                </a:lnTo>
                <a:lnTo>
                  <a:pt x="0" y="480889"/>
                </a:lnTo>
                <a:lnTo>
                  <a:pt x="0" y="450165"/>
                </a:lnTo>
                <a:lnTo>
                  <a:pt x="4211" y="436105"/>
                </a:lnTo>
                <a:lnTo>
                  <a:pt x="9821" y="425737"/>
                </a:lnTo>
                <a:close/>
                <a:moveTo>
                  <a:pt x="18211" y="392616"/>
                </a:moveTo>
                <a:lnTo>
                  <a:pt x="11054" y="413256"/>
                </a:lnTo>
                <a:lnTo>
                  <a:pt x="4211" y="436105"/>
                </a:lnTo>
                <a:lnTo>
                  <a:pt x="0" y="443888"/>
                </a:lnTo>
                <a:lnTo>
                  <a:pt x="0" y="414921"/>
                </a:lnTo>
                <a:lnTo>
                  <a:pt x="2497" y="410155"/>
                </a:lnTo>
                <a:close/>
                <a:moveTo>
                  <a:pt x="24231" y="375252"/>
                </a:moveTo>
                <a:lnTo>
                  <a:pt x="24231" y="385897"/>
                </a:lnTo>
                <a:lnTo>
                  <a:pt x="18211" y="392616"/>
                </a:lnTo>
                <a:close/>
                <a:moveTo>
                  <a:pt x="946" y="372617"/>
                </a:moveTo>
                <a:lnTo>
                  <a:pt x="0" y="374923"/>
                </a:lnTo>
                <a:lnTo>
                  <a:pt x="0" y="373274"/>
                </a:lnTo>
                <a:close/>
                <a:moveTo>
                  <a:pt x="24231" y="368546"/>
                </a:moveTo>
                <a:lnTo>
                  <a:pt x="24231" y="375095"/>
                </a:lnTo>
                <a:lnTo>
                  <a:pt x="3418" y="408396"/>
                </a:lnTo>
                <a:lnTo>
                  <a:pt x="22381" y="372205"/>
                </a:lnTo>
                <a:close/>
                <a:moveTo>
                  <a:pt x="17496" y="361533"/>
                </a:moveTo>
                <a:lnTo>
                  <a:pt x="0" y="412652"/>
                </a:lnTo>
                <a:lnTo>
                  <a:pt x="0" y="380575"/>
                </a:lnTo>
                <a:lnTo>
                  <a:pt x="1909" y="378088"/>
                </a:lnTo>
                <a:lnTo>
                  <a:pt x="6712" y="368669"/>
                </a:lnTo>
                <a:close/>
                <a:moveTo>
                  <a:pt x="24231" y="341854"/>
                </a:moveTo>
                <a:lnTo>
                  <a:pt x="24231" y="357077"/>
                </a:lnTo>
                <a:lnTo>
                  <a:pt x="17496" y="361533"/>
                </a:lnTo>
                <a:close/>
                <a:moveTo>
                  <a:pt x="24231" y="317948"/>
                </a:moveTo>
                <a:lnTo>
                  <a:pt x="24231" y="334309"/>
                </a:lnTo>
                <a:lnTo>
                  <a:pt x="6712" y="368669"/>
                </a:lnTo>
                <a:lnTo>
                  <a:pt x="4938" y="369842"/>
                </a:lnTo>
                <a:lnTo>
                  <a:pt x="946" y="372617"/>
                </a:lnTo>
                <a:lnTo>
                  <a:pt x="3396" y="366647"/>
                </a:lnTo>
                <a:cubicBezTo>
                  <a:pt x="7901" y="355454"/>
                  <a:pt x="12840" y="342968"/>
                  <a:pt x="18270" y="329004"/>
                </a:cubicBezTo>
                <a:lnTo>
                  <a:pt x="18607" y="327910"/>
                </a:lnTo>
                <a:close/>
                <a:moveTo>
                  <a:pt x="11602" y="312390"/>
                </a:moveTo>
                <a:lnTo>
                  <a:pt x="0" y="336412"/>
                </a:lnTo>
                <a:lnTo>
                  <a:pt x="0" y="325354"/>
                </a:lnTo>
                <a:close/>
                <a:moveTo>
                  <a:pt x="11729" y="312127"/>
                </a:moveTo>
                <a:lnTo>
                  <a:pt x="11652" y="312334"/>
                </a:lnTo>
                <a:lnTo>
                  <a:pt x="11602" y="312390"/>
                </a:lnTo>
                <a:close/>
                <a:moveTo>
                  <a:pt x="17161" y="300881"/>
                </a:moveTo>
                <a:lnTo>
                  <a:pt x="11729" y="312127"/>
                </a:lnTo>
                <a:lnTo>
                  <a:pt x="14902" y="303593"/>
                </a:lnTo>
                <a:close/>
                <a:moveTo>
                  <a:pt x="24231" y="298145"/>
                </a:moveTo>
                <a:lnTo>
                  <a:pt x="24231" y="309647"/>
                </a:lnTo>
                <a:lnTo>
                  <a:pt x="18607" y="327910"/>
                </a:lnTo>
                <a:lnTo>
                  <a:pt x="14205" y="335709"/>
                </a:lnTo>
                <a:cubicBezTo>
                  <a:pt x="9994" y="342497"/>
                  <a:pt x="5528" y="349315"/>
                  <a:pt x="572" y="357320"/>
                </a:cubicBezTo>
                <a:lnTo>
                  <a:pt x="0" y="358312"/>
                </a:lnTo>
                <a:lnTo>
                  <a:pt x="0" y="347379"/>
                </a:lnTo>
                <a:lnTo>
                  <a:pt x="8326" y="321282"/>
                </a:lnTo>
                <a:lnTo>
                  <a:pt x="11652" y="312334"/>
                </a:lnTo>
                <a:lnTo>
                  <a:pt x="22595" y="300108"/>
                </a:lnTo>
                <a:close/>
                <a:moveTo>
                  <a:pt x="24231" y="286243"/>
                </a:moveTo>
                <a:lnTo>
                  <a:pt x="24231" y="292396"/>
                </a:lnTo>
                <a:lnTo>
                  <a:pt x="17161" y="300881"/>
                </a:lnTo>
                <a:close/>
                <a:moveTo>
                  <a:pt x="18603" y="231141"/>
                </a:moveTo>
                <a:lnTo>
                  <a:pt x="16606" y="235168"/>
                </a:lnTo>
                <a:lnTo>
                  <a:pt x="4000" y="260495"/>
                </a:lnTo>
                <a:lnTo>
                  <a:pt x="1909" y="263559"/>
                </a:lnTo>
                <a:lnTo>
                  <a:pt x="0" y="267317"/>
                </a:lnTo>
                <a:lnTo>
                  <a:pt x="0" y="258594"/>
                </a:lnTo>
                <a:close/>
                <a:moveTo>
                  <a:pt x="24231" y="230849"/>
                </a:moveTo>
                <a:lnTo>
                  <a:pt x="24231" y="278494"/>
                </a:lnTo>
                <a:lnTo>
                  <a:pt x="14902" y="303593"/>
                </a:lnTo>
                <a:lnTo>
                  <a:pt x="0" y="321476"/>
                </a:lnTo>
                <a:lnTo>
                  <a:pt x="0" y="268532"/>
                </a:lnTo>
                <a:lnTo>
                  <a:pt x="4000" y="260495"/>
                </a:lnTo>
                <a:close/>
                <a:moveTo>
                  <a:pt x="24231" y="219793"/>
                </a:moveTo>
                <a:lnTo>
                  <a:pt x="24231" y="222836"/>
                </a:lnTo>
                <a:lnTo>
                  <a:pt x="18603" y="231141"/>
                </a:lnTo>
                <a:close/>
                <a:moveTo>
                  <a:pt x="24231" y="133342"/>
                </a:moveTo>
                <a:lnTo>
                  <a:pt x="24231" y="206545"/>
                </a:lnTo>
                <a:lnTo>
                  <a:pt x="13499" y="223505"/>
                </a:lnTo>
                <a:lnTo>
                  <a:pt x="0" y="245723"/>
                </a:lnTo>
                <a:lnTo>
                  <a:pt x="0" y="173915"/>
                </a:lnTo>
                <a:close/>
                <a:moveTo>
                  <a:pt x="24231" y="123476"/>
                </a:moveTo>
                <a:lnTo>
                  <a:pt x="24231" y="130027"/>
                </a:lnTo>
                <a:lnTo>
                  <a:pt x="17186" y="143459"/>
                </a:lnTo>
                <a:lnTo>
                  <a:pt x="0" y="171861"/>
                </a:lnTo>
                <a:lnTo>
                  <a:pt x="0" y="166299"/>
                </a:lnTo>
                <a:lnTo>
                  <a:pt x="18270" y="132668"/>
                </a:lnTo>
                <a:close/>
                <a:moveTo>
                  <a:pt x="10141" y="101902"/>
                </a:moveTo>
                <a:lnTo>
                  <a:pt x="3390" y="124989"/>
                </a:lnTo>
                <a:lnTo>
                  <a:pt x="0" y="135481"/>
                </a:lnTo>
                <a:lnTo>
                  <a:pt x="0" y="120168"/>
                </a:lnTo>
                <a:lnTo>
                  <a:pt x="2059" y="116043"/>
                </a:lnTo>
                <a:close/>
                <a:moveTo>
                  <a:pt x="24231" y="71662"/>
                </a:moveTo>
                <a:lnTo>
                  <a:pt x="24231" y="77243"/>
                </a:lnTo>
                <a:lnTo>
                  <a:pt x="10141" y="101902"/>
                </a:lnTo>
                <a:lnTo>
                  <a:pt x="11579" y="96983"/>
                </a:lnTo>
                <a:lnTo>
                  <a:pt x="18270" y="83584"/>
                </a:lnTo>
                <a:close/>
                <a:moveTo>
                  <a:pt x="8884" y="41579"/>
                </a:moveTo>
                <a:lnTo>
                  <a:pt x="5981" y="51185"/>
                </a:lnTo>
                <a:lnTo>
                  <a:pt x="0" y="58084"/>
                </a:lnTo>
                <a:lnTo>
                  <a:pt x="0" y="57571"/>
                </a:lnTo>
                <a:close/>
                <a:moveTo>
                  <a:pt x="24231" y="30135"/>
                </a:moveTo>
                <a:lnTo>
                  <a:pt x="24231" y="53709"/>
                </a:lnTo>
                <a:lnTo>
                  <a:pt x="11579" y="96983"/>
                </a:lnTo>
                <a:lnTo>
                  <a:pt x="2059" y="116043"/>
                </a:lnTo>
                <a:lnTo>
                  <a:pt x="1909" y="116307"/>
                </a:lnTo>
                <a:lnTo>
                  <a:pt x="0" y="120126"/>
                </a:lnTo>
                <a:lnTo>
                  <a:pt x="0" y="70975"/>
                </a:lnTo>
                <a:lnTo>
                  <a:pt x="5981" y="51185"/>
                </a:lnTo>
                <a:close/>
                <a:moveTo>
                  <a:pt x="20675" y="0"/>
                </a:moveTo>
                <a:lnTo>
                  <a:pt x="24231" y="0"/>
                </a:lnTo>
                <a:lnTo>
                  <a:pt x="24231" y="13954"/>
                </a:lnTo>
                <a:lnTo>
                  <a:pt x="8884" y="41579"/>
                </a:lnTo>
                <a:lnTo>
                  <a:pt x="12161" y="30736"/>
                </a:lnTo>
                <a:close/>
                <a:moveTo>
                  <a:pt x="0" y="0"/>
                </a:moveTo>
                <a:lnTo>
                  <a:pt x="3827" y="0"/>
                </a:lnTo>
                <a:lnTo>
                  <a:pt x="0" y="8201"/>
                </a:lnTo>
                <a:close/>
              </a:path>
            </a:pathLst>
          </a:custGeom>
          <a:solidFill>
            <a:schemeClr val="accent1"/>
          </a:solidFill>
          <a:ln>
            <a:solidFill>
              <a:schemeClr val="accent1"/>
            </a:solid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ea typeface="幼圆" panose="02010509060101010101" pitchFamily="49" charset="-122"/>
            </a:endParaRPr>
          </a:p>
        </p:txBody>
      </p:sp>
      <p:sp>
        <p:nvSpPr>
          <p:cNvPr id="18" name="任意多边形 17"/>
          <p:cNvSpPr/>
          <p:nvPr/>
        </p:nvSpPr>
        <p:spPr>
          <a:xfrm rot="10637703">
            <a:off x="8149635" y="2241802"/>
            <a:ext cx="888614" cy="1041044"/>
          </a:xfrm>
          <a:custGeom>
            <a:avLst/>
            <a:gdLst>
              <a:gd name="connsiteX0" fmla="*/ 560169 w 1035818"/>
              <a:gd name="connsiteY0" fmla="*/ 1207170 h 1213500"/>
              <a:gd name="connsiteX1" fmla="*/ 558502 w 1035818"/>
              <a:gd name="connsiteY1" fmla="*/ 1210261 h 1213500"/>
              <a:gd name="connsiteX2" fmla="*/ 557557 w 1035818"/>
              <a:gd name="connsiteY2" fmla="*/ 1210156 h 1213500"/>
              <a:gd name="connsiteX3" fmla="*/ 489818 w 1035818"/>
              <a:gd name="connsiteY3" fmla="*/ 1199251 h 1213500"/>
              <a:gd name="connsiteX4" fmla="*/ 488846 w 1035818"/>
              <a:gd name="connsiteY4" fmla="*/ 1202341 h 1213500"/>
              <a:gd name="connsiteX5" fmla="*/ 488565 w 1035818"/>
              <a:gd name="connsiteY5" fmla="*/ 1202262 h 1213500"/>
              <a:gd name="connsiteX6" fmla="*/ 574441 w 1035818"/>
              <a:gd name="connsiteY6" fmla="*/ 1190853 h 1213500"/>
              <a:gd name="connsiteX7" fmla="*/ 574169 w 1035818"/>
              <a:gd name="connsiteY7" fmla="*/ 1191452 h 1213500"/>
              <a:gd name="connsiteX8" fmla="*/ 564401 w 1035818"/>
              <a:gd name="connsiteY8" fmla="*/ 1210918 h 1213500"/>
              <a:gd name="connsiteX9" fmla="*/ 560454 w 1035818"/>
              <a:gd name="connsiteY9" fmla="*/ 1210479 h 1213500"/>
              <a:gd name="connsiteX10" fmla="*/ 565096 w 1035818"/>
              <a:gd name="connsiteY10" fmla="*/ 1201537 h 1213500"/>
              <a:gd name="connsiteX11" fmla="*/ 699214 w 1035818"/>
              <a:gd name="connsiteY11" fmla="*/ 1188924 h 1213500"/>
              <a:gd name="connsiteX12" fmla="*/ 702533 w 1035818"/>
              <a:gd name="connsiteY12" fmla="*/ 1204861 h 1213500"/>
              <a:gd name="connsiteX13" fmla="*/ 685303 w 1035818"/>
              <a:gd name="connsiteY13" fmla="*/ 1208556 h 1213500"/>
              <a:gd name="connsiteX14" fmla="*/ 675898 w 1035818"/>
              <a:gd name="connsiteY14" fmla="*/ 1209032 h 1213500"/>
              <a:gd name="connsiteX15" fmla="*/ 616651 w 1035818"/>
              <a:gd name="connsiteY15" fmla="*/ 1170528 h 1213500"/>
              <a:gd name="connsiteX16" fmla="*/ 591341 w 1035818"/>
              <a:gd name="connsiteY16" fmla="*/ 1213311 h 1213500"/>
              <a:gd name="connsiteX17" fmla="*/ 587595 w 1035818"/>
              <a:gd name="connsiteY17" fmla="*/ 1213500 h 1213500"/>
              <a:gd name="connsiteX18" fmla="*/ 565812 w 1035818"/>
              <a:gd name="connsiteY18" fmla="*/ 1211075 h 1213500"/>
              <a:gd name="connsiteX19" fmla="*/ 460026 w 1035818"/>
              <a:gd name="connsiteY19" fmla="*/ 1167537 h 1213500"/>
              <a:gd name="connsiteX20" fmla="*/ 449481 w 1035818"/>
              <a:gd name="connsiteY20" fmla="*/ 1191263 h 1213500"/>
              <a:gd name="connsiteX21" fmla="*/ 441909 w 1035818"/>
              <a:gd name="connsiteY21" fmla="*/ 1189132 h 1213500"/>
              <a:gd name="connsiteX22" fmla="*/ 456674 w 1035818"/>
              <a:gd name="connsiteY22" fmla="*/ 1171812 h 1213500"/>
              <a:gd name="connsiteX23" fmla="*/ 680713 w 1035818"/>
              <a:gd name="connsiteY23" fmla="*/ 1166263 h 1213500"/>
              <a:gd name="connsiteX24" fmla="*/ 657207 w 1035818"/>
              <a:gd name="connsiteY24" fmla="*/ 1206540 h 1213500"/>
              <a:gd name="connsiteX25" fmla="*/ 654216 w 1035818"/>
              <a:gd name="connsiteY25" fmla="*/ 1210129 h 1213500"/>
              <a:gd name="connsiteX26" fmla="*/ 640250 w 1035818"/>
              <a:gd name="connsiteY26" fmla="*/ 1210836 h 1213500"/>
              <a:gd name="connsiteX27" fmla="*/ 640822 w 1035818"/>
              <a:gd name="connsiteY27" fmla="*/ 1209825 h 1213500"/>
              <a:gd name="connsiteX28" fmla="*/ 652799 w 1035818"/>
              <a:gd name="connsiteY28" fmla="*/ 1193585 h 1213500"/>
              <a:gd name="connsiteX29" fmla="*/ 436167 w 1035818"/>
              <a:gd name="connsiteY29" fmla="*/ 1161813 h 1213500"/>
              <a:gd name="connsiteX30" fmla="*/ 433753 w 1035818"/>
              <a:gd name="connsiteY30" fmla="*/ 1186748 h 1213500"/>
              <a:gd name="connsiteX31" fmla="*/ 433702 w 1035818"/>
              <a:gd name="connsiteY31" fmla="*/ 1186823 h 1213500"/>
              <a:gd name="connsiteX32" fmla="*/ 422565 w 1035818"/>
              <a:gd name="connsiteY32" fmla="*/ 1183689 h 1213500"/>
              <a:gd name="connsiteX33" fmla="*/ 428148 w 1035818"/>
              <a:gd name="connsiteY33" fmla="*/ 1173818 h 1213500"/>
              <a:gd name="connsiteX34" fmla="*/ 414454 w 1035818"/>
              <a:gd name="connsiteY34" fmla="*/ 1155478 h 1213500"/>
              <a:gd name="connsiteX35" fmla="*/ 402728 w 1035818"/>
              <a:gd name="connsiteY35" fmla="*/ 1178107 h 1213500"/>
              <a:gd name="connsiteX36" fmla="*/ 402594 w 1035818"/>
              <a:gd name="connsiteY36" fmla="*/ 1178069 h 1213500"/>
              <a:gd name="connsiteX37" fmla="*/ 414434 w 1035818"/>
              <a:gd name="connsiteY37" fmla="*/ 1155509 h 1213500"/>
              <a:gd name="connsiteX38" fmla="*/ 752725 w 1035818"/>
              <a:gd name="connsiteY38" fmla="*/ 1152298 h 1213500"/>
              <a:gd name="connsiteX39" fmla="*/ 763019 w 1035818"/>
              <a:gd name="connsiteY39" fmla="*/ 1191891 h 1213500"/>
              <a:gd name="connsiteX40" fmla="*/ 720845 w 1035818"/>
              <a:gd name="connsiteY40" fmla="*/ 1200934 h 1213500"/>
              <a:gd name="connsiteX41" fmla="*/ 748116 w 1035818"/>
              <a:gd name="connsiteY41" fmla="*/ 1159773 h 1213500"/>
              <a:gd name="connsiteX42" fmla="*/ 691287 w 1035818"/>
              <a:gd name="connsiteY42" fmla="*/ 1148145 h 1213500"/>
              <a:gd name="connsiteX43" fmla="*/ 692265 w 1035818"/>
              <a:gd name="connsiteY43" fmla="*/ 1154853 h 1213500"/>
              <a:gd name="connsiteX44" fmla="*/ 682233 w 1035818"/>
              <a:gd name="connsiteY44" fmla="*/ 1164775 h 1213500"/>
              <a:gd name="connsiteX45" fmla="*/ 680713 w 1035818"/>
              <a:gd name="connsiteY45" fmla="*/ 1166263 h 1213500"/>
              <a:gd name="connsiteX46" fmla="*/ 480196 w 1035818"/>
              <a:gd name="connsiteY46" fmla="*/ 1141817 h 1213500"/>
              <a:gd name="connsiteX47" fmla="*/ 475583 w 1035818"/>
              <a:gd name="connsiteY47" fmla="*/ 1198609 h 1213500"/>
              <a:gd name="connsiteX48" fmla="*/ 456850 w 1035818"/>
              <a:gd name="connsiteY48" fmla="*/ 1193337 h 1213500"/>
              <a:gd name="connsiteX49" fmla="*/ 474986 w 1035818"/>
              <a:gd name="connsiteY49" fmla="*/ 1148462 h 1213500"/>
              <a:gd name="connsiteX50" fmla="*/ 597871 w 1035818"/>
              <a:gd name="connsiteY50" fmla="*/ 1137251 h 1213500"/>
              <a:gd name="connsiteX51" fmla="*/ 590273 w 1035818"/>
              <a:gd name="connsiteY51" fmla="*/ 1153035 h 1213500"/>
              <a:gd name="connsiteX52" fmla="*/ 565096 w 1035818"/>
              <a:gd name="connsiteY52" fmla="*/ 1201537 h 1213500"/>
              <a:gd name="connsiteX53" fmla="*/ 560169 w 1035818"/>
              <a:gd name="connsiteY53" fmla="*/ 1207170 h 1213500"/>
              <a:gd name="connsiteX54" fmla="*/ 339178 w 1035818"/>
              <a:gd name="connsiteY54" fmla="*/ 1135676 h 1213500"/>
              <a:gd name="connsiteX55" fmla="*/ 334193 w 1035818"/>
              <a:gd name="connsiteY55" fmla="*/ 1147482 h 1213500"/>
              <a:gd name="connsiteX56" fmla="*/ 331913 w 1035818"/>
              <a:gd name="connsiteY56" fmla="*/ 1146408 h 1213500"/>
              <a:gd name="connsiteX57" fmla="*/ 765260 w 1035818"/>
              <a:gd name="connsiteY57" fmla="*/ 1131962 h 1213500"/>
              <a:gd name="connsiteX58" fmla="*/ 752725 w 1035818"/>
              <a:gd name="connsiteY58" fmla="*/ 1152298 h 1213500"/>
              <a:gd name="connsiteX59" fmla="*/ 750702 w 1035818"/>
              <a:gd name="connsiteY59" fmla="*/ 1144518 h 1213500"/>
              <a:gd name="connsiteX60" fmla="*/ 302797 w 1035818"/>
              <a:gd name="connsiteY60" fmla="*/ 1118804 h 1213500"/>
              <a:gd name="connsiteX61" fmla="*/ 302421 w 1035818"/>
              <a:gd name="connsiteY61" fmla="*/ 1120304 h 1213500"/>
              <a:gd name="connsiteX62" fmla="*/ 298746 w 1035818"/>
              <a:gd name="connsiteY62" fmla="*/ 1130058 h 1213500"/>
              <a:gd name="connsiteX63" fmla="*/ 298125 w 1035818"/>
              <a:gd name="connsiteY63" fmla="*/ 1129626 h 1213500"/>
              <a:gd name="connsiteX64" fmla="*/ 577618 w 1035818"/>
              <a:gd name="connsiteY64" fmla="*/ 1117936 h 1213500"/>
              <a:gd name="connsiteX65" fmla="*/ 576452 w 1035818"/>
              <a:gd name="connsiteY65" fmla="*/ 1120090 h 1213500"/>
              <a:gd name="connsiteX66" fmla="*/ 528031 w 1035818"/>
              <a:gd name="connsiteY66" fmla="*/ 1206869 h 1213500"/>
              <a:gd name="connsiteX67" fmla="*/ 511189 w 1035818"/>
              <a:gd name="connsiteY67" fmla="*/ 1204994 h 1213500"/>
              <a:gd name="connsiteX68" fmla="*/ 535425 w 1035818"/>
              <a:gd name="connsiteY68" fmla="*/ 1174640 h 1213500"/>
              <a:gd name="connsiteX69" fmla="*/ 559039 w 1035818"/>
              <a:gd name="connsiteY69" fmla="*/ 1141095 h 1213500"/>
              <a:gd name="connsiteX70" fmla="*/ 482151 w 1035818"/>
              <a:gd name="connsiteY70" fmla="*/ 1117756 h 1213500"/>
              <a:gd name="connsiteX71" fmla="*/ 480795 w 1035818"/>
              <a:gd name="connsiteY71" fmla="*/ 1134447 h 1213500"/>
              <a:gd name="connsiteX72" fmla="*/ 478633 w 1035818"/>
              <a:gd name="connsiteY72" fmla="*/ 1139437 h 1213500"/>
              <a:gd name="connsiteX73" fmla="*/ 474986 w 1035818"/>
              <a:gd name="connsiteY73" fmla="*/ 1148462 h 1213500"/>
              <a:gd name="connsiteX74" fmla="*/ 460026 w 1035818"/>
              <a:gd name="connsiteY74" fmla="*/ 1167537 h 1213500"/>
              <a:gd name="connsiteX75" fmla="*/ 482352 w 1035818"/>
              <a:gd name="connsiteY75" fmla="*/ 1115279 h 1213500"/>
              <a:gd name="connsiteX76" fmla="*/ 482290 w 1035818"/>
              <a:gd name="connsiteY76" fmla="*/ 1116045 h 1213500"/>
              <a:gd name="connsiteX77" fmla="*/ 477232 w 1035818"/>
              <a:gd name="connsiteY77" fmla="*/ 1124734 h 1213500"/>
              <a:gd name="connsiteX78" fmla="*/ 433759 w 1035818"/>
              <a:gd name="connsiteY78" fmla="*/ 1186839 h 1213500"/>
              <a:gd name="connsiteX79" fmla="*/ 433745 w 1035818"/>
              <a:gd name="connsiteY79" fmla="*/ 1186835 h 1213500"/>
              <a:gd name="connsiteX80" fmla="*/ 433753 w 1035818"/>
              <a:gd name="connsiteY80" fmla="*/ 1186748 h 1213500"/>
              <a:gd name="connsiteX81" fmla="*/ 484919 w 1035818"/>
              <a:gd name="connsiteY81" fmla="*/ 1111529 h 1213500"/>
              <a:gd name="connsiteX82" fmla="*/ 482151 w 1035818"/>
              <a:gd name="connsiteY82" fmla="*/ 1117756 h 1213500"/>
              <a:gd name="connsiteX83" fmla="*/ 482290 w 1035818"/>
              <a:gd name="connsiteY83" fmla="*/ 1116045 h 1213500"/>
              <a:gd name="connsiteX84" fmla="*/ 485017 w 1035818"/>
              <a:gd name="connsiteY84" fmla="*/ 1111361 h 1213500"/>
              <a:gd name="connsiteX85" fmla="*/ 484919 w 1035818"/>
              <a:gd name="connsiteY85" fmla="*/ 1111529 h 1213500"/>
              <a:gd name="connsiteX86" fmla="*/ 484950 w 1035818"/>
              <a:gd name="connsiteY86" fmla="*/ 1111459 h 1213500"/>
              <a:gd name="connsiteX87" fmla="*/ 611821 w 1035818"/>
              <a:gd name="connsiteY87" fmla="*/ 1108274 h 1213500"/>
              <a:gd name="connsiteX88" fmla="*/ 609555 w 1035818"/>
              <a:gd name="connsiteY88" fmla="*/ 1113377 h 1213500"/>
              <a:gd name="connsiteX89" fmla="*/ 603281 w 1035818"/>
              <a:gd name="connsiteY89" fmla="*/ 1127218 h 1213500"/>
              <a:gd name="connsiteX90" fmla="*/ 597871 w 1035818"/>
              <a:gd name="connsiteY90" fmla="*/ 1137251 h 1213500"/>
              <a:gd name="connsiteX91" fmla="*/ 297402 w 1035818"/>
              <a:gd name="connsiteY91" fmla="*/ 1108219 h 1213500"/>
              <a:gd name="connsiteX92" fmla="*/ 290046 w 1035818"/>
              <a:gd name="connsiteY92" fmla="*/ 1124017 h 1213500"/>
              <a:gd name="connsiteX93" fmla="*/ 284674 w 1035818"/>
              <a:gd name="connsiteY93" fmla="*/ 1120287 h 1213500"/>
              <a:gd name="connsiteX94" fmla="*/ 297257 w 1035818"/>
              <a:gd name="connsiteY94" fmla="*/ 1108372 h 1213500"/>
              <a:gd name="connsiteX95" fmla="*/ 740793 w 1035818"/>
              <a:gd name="connsiteY95" fmla="*/ 1106407 h 1213500"/>
              <a:gd name="connsiteX96" fmla="*/ 750702 w 1035818"/>
              <a:gd name="connsiteY96" fmla="*/ 1144518 h 1213500"/>
              <a:gd name="connsiteX97" fmla="*/ 699214 w 1035818"/>
              <a:gd name="connsiteY97" fmla="*/ 1188924 h 1213500"/>
              <a:gd name="connsiteX98" fmla="*/ 692610 w 1035818"/>
              <a:gd name="connsiteY98" fmla="*/ 1157217 h 1213500"/>
              <a:gd name="connsiteX99" fmla="*/ 692265 w 1035818"/>
              <a:gd name="connsiteY99" fmla="*/ 1154853 h 1213500"/>
              <a:gd name="connsiteX100" fmla="*/ 706656 w 1035818"/>
              <a:gd name="connsiteY100" fmla="*/ 1140619 h 1213500"/>
              <a:gd name="connsiteX101" fmla="*/ 739013 w 1035818"/>
              <a:gd name="connsiteY101" fmla="*/ 1108372 h 1213500"/>
              <a:gd name="connsiteX102" fmla="*/ 441832 w 1035818"/>
              <a:gd name="connsiteY102" fmla="*/ 1103307 h 1213500"/>
              <a:gd name="connsiteX103" fmla="*/ 440775 w 1035818"/>
              <a:gd name="connsiteY103" fmla="*/ 1114226 h 1213500"/>
              <a:gd name="connsiteX104" fmla="*/ 414454 w 1035818"/>
              <a:gd name="connsiteY104" fmla="*/ 1155478 h 1213500"/>
              <a:gd name="connsiteX105" fmla="*/ 414728 w 1035818"/>
              <a:gd name="connsiteY105" fmla="*/ 1154948 h 1213500"/>
              <a:gd name="connsiteX106" fmla="*/ 281873 w 1035818"/>
              <a:gd name="connsiteY106" fmla="*/ 1102267 h 1213500"/>
              <a:gd name="connsiteX107" fmla="*/ 281245 w 1035818"/>
              <a:gd name="connsiteY107" fmla="*/ 1103802 h 1213500"/>
              <a:gd name="connsiteX108" fmla="*/ 274429 w 1035818"/>
              <a:gd name="connsiteY108" fmla="*/ 1113174 h 1213500"/>
              <a:gd name="connsiteX109" fmla="*/ 270062 w 1035818"/>
              <a:gd name="connsiteY109" fmla="*/ 1110141 h 1213500"/>
              <a:gd name="connsiteX110" fmla="*/ 311619 w 1035818"/>
              <a:gd name="connsiteY110" fmla="*/ 1099585 h 1213500"/>
              <a:gd name="connsiteX111" fmla="*/ 307416 w 1035818"/>
              <a:gd name="connsiteY111" fmla="*/ 1113994 h 1213500"/>
              <a:gd name="connsiteX112" fmla="*/ 300791 w 1035818"/>
              <a:gd name="connsiteY112" fmla="*/ 1131477 h 1213500"/>
              <a:gd name="connsiteX113" fmla="*/ 300226 w 1035818"/>
              <a:gd name="connsiteY113" fmla="*/ 1131085 h 1213500"/>
              <a:gd name="connsiteX114" fmla="*/ 301480 w 1035818"/>
              <a:gd name="connsiteY114" fmla="*/ 1124062 h 1213500"/>
              <a:gd name="connsiteX115" fmla="*/ 302421 w 1035818"/>
              <a:gd name="connsiteY115" fmla="*/ 1120304 h 1213500"/>
              <a:gd name="connsiteX116" fmla="*/ 304288 w 1035818"/>
              <a:gd name="connsiteY116" fmla="*/ 1115349 h 1213500"/>
              <a:gd name="connsiteX117" fmla="*/ 305119 w 1035818"/>
              <a:gd name="connsiteY117" fmla="*/ 1113425 h 1213500"/>
              <a:gd name="connsiteX118" fmla="*/ 311619 w 1035818"/>
              <a:gd name="connsiteY118" fmla="*/ 1099585 h 1213500"/>
              <a:gd name="connsiteX119" fmla="*/ 288220 w 1035818"/>
              <a:gd name="connsiteY119" fmla="*/ 1098036 h 1213500"/>
              <a:gd name="connsiteX120" fmla="*/ 283075 w 1035818"/>
              <a:gd name="connsiteY120" fmla="*/ 1110782 h 1213500"/>
              <a:gd name="connsiteX121" fmla="*/ 280154 w 1035818"/>
              <a:gd name="connsiteY121" fmla="*/ 1117148 h 1213500"/>
              <a:gd name="connsiteX122" fmla="*/ 276750 w 1035818"/>
              <a:gd name="connsiteY122" fmla="*/ 1114785 h 1213500"/>
              <a:gd name="connsiteX123" fmla="*/ 281245 w 1035818"/>
              <a:gd name="connsiteY123" fmla="*/ 1103802 h 1213500"/>
              <a:gd name="connsiteX124" fmla="*/ 282821 w 1035818"/>
              <a:gd name="connsiteY124" fmla="*/ 1101636 h 1213500"/>
              <a:gd name="connsiteX125" fmla="*/ 313313 w 1035818"/>
              <a:gd name="connsiteY125" fmla="*/ 1091394 h 1213500"/>
              <a:gd name="connsiteX126" fmla="*/ 304288 w 1035818"/>
              <a:gd name="connsiteY126" fmla="*/ 1115349 h 1213500"/>
              <a:gd name="connsiteX127" fmla="*/ 302797 w 1035818"/>
              <a:gd name="connsiteY127" fmla="*/ 1118804 h 1213500"/>
              <a:gd name="connsiteX128" fmla="*/ 308342 w 1035818"/>
              <a:gd name="connsiteY128" fmla="*/ 1096651 h 1213500"/>
              <a:gd name="connsiteX129" fmla="*/ 311381 w 1035818"/>
              <a:gd name="connsiteY129" fmla="*/ 1084507 h 1213500"/>
              <a:gd name="connsiteX130" fmla="*/ 308342 w 1035818"/>
              <a:gd name="connsiteY130" fmla="*/ 1096651 h 1213500"/>
              <a:gd name="connsiteX131" fmla="*/ 297402 w 1035818"/>
              <a:gd name="connsiteY131" fmla="*/ 1108219 h 1213500"/>
              <a:gd name="connsiteX132" fmla="*/ 299009 w 1035818"/>
              <a:gd name="connsiteY132" fmla="*/ 1104769 h 1213500"/>
              <a:gd name="connsiteX133" fmla="*/ 308022 w 1035818"/>
              <a:gd name="connsiteY133" fmla="*/ 1086292 h 1213500"/>
              <a:gd name="connsiteX134" fmla="*/ 733280 w 1035818"/>
              <a:gd name="connsiteY134" fmla="*/ 1077510 h 1213500"/>
              <a:gd name="connsiteX135" fmla="*/ 733508 w 1035818"/>
              <a:gd name="connsiteY135" fmla="*/ 1078387 h 1213500"/>
              <a:gd name="connsiteX136" fmla="*/ 705348 w 1035818"/>
              <a:gd name="connsiteY136" fmla="*/ 1124051 h 1213500"/>
              <a:gd name="connsiteX137" fmla="*/ 691287 w 1035818"/>
              <a:gd name="connsiteY137" fmla="*/ 1148145 h 1213500"/>
              <a:gd name="connsiteX138" fmla="*/ 687833 w 1035818"/>
              <a:gd name="connsiteY138" fmla="*/ 1124465 h 1213500"/>
              <a:gd name="connsiteX139" fmla="*/ 688562 w 1035818"/>
              <a:gd name="connsiteY139" fmla="*/ 1113175 h 1213500"/>
              <a:gd name="connsiteX140" fmla="*/ 328352 w 1035818"/>
              <a:gd name="connsiteY140" fmla="*/ 1075490 h 1213500"/>
              <a:gd name="connsiteX141" fmla="*/ 313313 w 1035818"/>
              <a:gd name="connsiteY141" fmla="*/ 1091394 h 1213500"/>
              <a:gd name="connsiteX142" fmla="*/ 317040 w 1035818"/>
              <a:gd name="connsiteY142" fmla="*/ 1081501 h 1213500"/>
              <a:gd name="connsiteX143" fmla="*/ 507629 w 1035818"/>
              <a:gd name="connsiteY143" fmla="*/ 1072516 h 1213500"/>
              <a:gd name="connsiteX144" fmla="*/ 500952 w 1035818"/>
              <a:gd name="connsiteY144" fmla="*/ 1087927 h 1213500"/>
              <a:gd name="connsiteX145" fmla="*/ 485017 w 1035818"/>
              <a:gd name="connsiteY145" fmla="*/ 1111361 h 1213500"/>
              <a:gd name="connsiteX146" fmla="*/ 341877 w 1035818"/>
              <a:gd name="connsiteY146" fmla="*/ 1068878 h 1213500"/>
              <a:gd name="connsiteX147" fmla="*/ 310481 w 1035818"/>
              <a:gd name="connsiteY147" fmla="*/ 1136311 h 1213500"/>
              <a:gd name="connsiteX148" fmla="*/ 302283 w 1035818"/>
              <a:gd name="connsiteY148" fmla="*/ 1132448 h 1213500"/>
              <a:gd name="connsiteX149" fmla="*/ 337404 w 1035818"/>
              <a:gd name="connsiteY149" fmla="*/ 1071060 h 1213500"/>
              <a:gd name="connsiteX150" fmla="*/ 358173 w 1035818"/>
              <a:gd name="connsiteY150" fmla="*/ 1060955 h 1213500"/>
              <a:gd name="connsiteX151" fmla="*/ 340907 w 1035818"/>
              <a:gd name="connsiteY151" fmla="*/ 1092897 h 1213500"/>
              <a:gd name="connsiteX152" fmla="*/ 314336 w 1035818"/>
              <a:gd name="connsiteY152" fmla="*/ 1138127 h 1213500"/>
              <a:gd name="connsiteX153" fmla="*/ 311825 w 1035818"/>
              <a:gd name="connsiteY153" fmla="*/ 1136944 h 1213500"/>
              <a:gd name="connsiteX154" fmla="*/ 320149 w 1035818"/>
              <a:gd name="connsiteY154" fmla="*/ 1122453 h 1213500"/>
              <a:gd name="connsiteX155" fmla="*/ 348866 w 1035818"/>
              <a:gd name="connsiteY155" fmla="*/ 1065469 h 1213500"/>
              <a:gd name="connsiteX156" fmla="*/ 354134 w 1035818"/>
              <a:gd name="connsiteY156" fmla="*/ 1062900 h 1213500"/>
              <a:gd name="connsiteX157" fmla="*/ 635255 w 1035818"/>
              <a:gd name="connsiteY157" fmla="*/ 1059596 h 1213500"/>
              <a:gd name="connsiteX158" fmla="*/ 611821 w 1035818"/>
              <a:gd name="connsiteY158" fmla="*/ 1108274 h 1213500"/>
              <a:gd name="connsiteX159" fmla="*/ 629891 w 1035818"/>
              <a:gd name="connsiteY159" fmla="*/ 1067591 h 1213500"/>
              <a:gd name="connsiteX160" fmla="*/ 362971 w 1035818"/>
              <a:gd name="connsiteY160" fmla="*/ 1058644 h 1213500"/>
              <a:gd name="connsiteX161" fmla="*/ 322064 w 1035818"/>
              <a:gd name="connsiteY161" fmla="*/ 1141767 h 1213500"/>
              <a:gd name="connsiteX162" fmla="*/ 316515 w 1035818"/>
              <a:gd name="connsiteY162" fmla="*/ 1139154 h 1213500"/>
              <a:gd name="connsiteX163" fmla="*/ 360612 w 1035818"/>
              <a:gd name="connsiteY163" fmla="*/ 1059780 h 1213500"/>
              <a:gd name="connsiteX164" fmla="*/ 521162 w 1035818"/>
              <a:gd name="connsiteY164" fmla="*/ 1058207 h 1213500"/>
              <a:gd name="connsiteX165" fmla="*/ 516769 w 1035818"/>
              <a:gd name="connsiteY165" fmla="*/ 1091027 h 1213500"/>
              <a:gd name="connsiteX166" fmla="*/ 515883 w 1035818"/>
              <a:gd name="connsiteY166" fmla="*/ 1094941 h 1213500"/>
              <a:gd name="connsiteX167" fmla="*/ 493593 w 1035818"/>
              <a:gd name="connsiteY167" fmla="*/ 1124734 h 1213500"/>
              <a:gd name="connsiteX168" fmla="*/ 480196 w 1035818"/>
              <a:gd name="connsiteY168" fmla="*/ 1141817 h 1213500"/>
              <a:gd name="connsiteX169" fmla="*/ 480795 w 1035818"/>
              <a:gd name="connsiteY169" fmla="*/ 1134447 h 1213500"/>
              <a:gd name="connsiteX170" fmla="*/ 500952 w 1035818"/>
              <a:gd name="connsiteY170" fmla="*/ 1087927 h 1213500"/>
              <a:gd name="connsiteX171" fmla="*/ 344849 w 1035818"/>
              <a:gd name="connsiteY171" fmla="*/ 1058046 h 1213500"/>
              <a:gd name="connsiteX172" fmla="*/ 337404 w 1035818"/>
              <a:gd name="connsiteY172" fmla="*/ 1071060 h 1213500"/>
              <a:gd name="connsiteX173" fmla="*/ 328724 w 1035818"/>
              <a:gd name="connsiteY173" fmla="*/ 1075293 h 1213500"/>
              <a:gd name="connsiteX174" fmla="*/ 328352 w 1035818"/>
              <a:gd name="connsiteY174" fmla="*/ 1075490 h 1213500"/>
              <a:gd name="connsiteX175" fmla="*/ 488899 w 1035818"/>
              <a:gd name="connsiteY175" fmla="*/ 1057246 h 1213500"/>
              <a:gd name="connsiteX176" fmla="*/ 487923 w 1035818"/>
              <a:gd name="connsiteY176" fmla="*/ 1063626 h 1213500"/>
              <a:gd name="connsiteX177" fmla="*/ 485219 w 1035818"/>
              <a:gd name="connsiteY177" fmla="*/ 1088574 h 1213500"/>
              <a:gd name="connsiteX178" fmla="*/ 482670 w 1035818"/>
              <a:gd name="connsiteY178" fmla="*/ 1092358 h 1213500"/>
              <a:gd name="connsiteX179" fmla="*/ 459133 w 1035818"/>
              <a:gd name="connsiteY179" fmla="*/ 1127436 h 1213500"/>
              <a:gd name="connsiteX180" fmla="*/ 436167 w 1035818"/>
              <a:gd name="connsiteY180" fmla="*/ 1161813 h 1213500"/>
              <a:gd name="connsiteX181" fmla="*/ 440775 w 1035818"/>
              <a:gd name="connsiteY181" fmla="*/ 1114226 h 1213500"/>
              <a:gd name="connsiteX182" fmla="*/ 444509 w 1035818"/>
              <a:gd name="connsiteY182" fmla="*/ 1108372 h 1213500"/>
              <a:gd name="connsiteX183" fmla="*/ 319934 w 1035818"/>
              <a:gd name="connsiteY183" fmla="*/ 1050341 h 1213500"/>
              <a:gd name="connsiteX184" fmla="*/ 314004 w 1035818"/>
              <a:gd name="connsiteY184" fmla="*/ 1074029 h 1213500"/>
              <a:gd name="connsiteX185" fmla="*/ 308022 w 1035818"/>
              <a:gd name="connsiteY185" fmla="*/ 1086292 h 1213500"/>
              <a:gd name="connsiteX186" fmla="*/ 297257 w 1035818"/>
              <a:gd name="connsiteY186" fmla="*/ 1092011 h 1213500"/>
              <a:gd name="connsiteX187" fmla="*/ 288220 w 1035818"/>
              <a:gd name="connsiteY187" fmla="*/ 1098036 h 1213500"/>
              <a:gd name="connsiteX188" fmla="*/ 291690 w 1035818"/>
              <a:gd name="connsiteY188" fmla="*/ 1089440 h 1213500"/>
              <a:gd name="connsiteX189" fmla="*/ 313619 w 1035818"/>
              <a:gd name="connsiteY189" fmla="*/ 1059288 h 1213500"/>
              <a:gd name="connsiteX190" fmla="*/ 511390 w 1035818"/>
              <a:gd name="connsiteY190" fmla="*/ 1049762 h 1213500"/>
              <a:gd name="connsiteX191" fmla="*/ 493593 w 1035818"/>
              <a:gd name="connsiteY191" fmla="*/ 1092011 h 1213500"/>
              <a:gd name="connsiteX192" fmla="*/ 484950 w 1035818"/>
              <a:gd name="connsiteY192" fmla="*/ 1111459 h 1213500"/>
              <a:gd name="connsiteX193" fmla="*/ 482352 w 1035818"/>
              <a:gd name="connsiteY193" fmla="*/ 1115279 h 1213500"/>
              <a:gd name="connsiteX194" fmla="*/ 482436 w 1035818"/>
              <a:gd name="connsiteY194" fmla="*/ 1114246 h 1213500"/>
              <a:gd name="connsiteX195" fmla="*/ 485219 w 1035818"/>
              <a:gd name="connsiteY195" fmla="*/ 1088574 h 1213500"/>
              <a:gd name="connsiteX196" fmla="*/ 499819 w 1035818"/>
              <a:gd name="connsiteY196" fmla="*/ 1066902 h 1213500"/>
              <a:gd name="connsiteX197" fmla="*/ 384164 w 1035818"/>
              <a:gd name="connsiteY197" fmla="*/ 1048438 h 1213500"/>
              <a:gd name="connsiteX198" fmla="*/ 370463 w 1035818"/>
              <a:gd name="connsiteY198" fmla="*/ 1083633 h 1213500"/>
              <a:gd name="connsiteX199" fmla="*/ 365414 w 1035818"/>
              <a:gd name="connsiteY199" fmla="*/ 1096922 h 1213500"/>
              <a:gd name="connsiteX200" fmla="*/ 339178 w 1035818"/>
              <a:gd name="connsiteY200" fmla="*/ 1135676 h 1213500"/>
              <a:gd name="connsiteX201" fmla="*/ 361288 w 1035818"/>
              <a:gd name="connsiteY201" fmla="*/ 1083325 h 1213500"/>
              <a:gd name="connsiteX202" fmla="*/ 375664 w 1035818"/>
              <a:gd name="connsiteY202" fmla="*/ 1052532 h 1213500"/>
              <a:gd name="connsiteX203" fmla="*/ 306114 w 1035818"/>
              <a:gd name="connsiteY203" fmla="*/ 1043043 h 1213500"/>
              <a:gd name="connsiteX204" fmla="*/ 297257 w 1035818"/>
              <a:gd name="connsiteY204" fmla="*/ 1075650 h 1213500"/>
              <a:gd name="connsiteX205" fmla="*/ 291690 w 1035818"/>
              <a:gd name="connsiteY205" fmla="*/ 1089440 h 1213500"/>
              <a:gd name="connsiteX206" fmla="*/ 282821 w 1035818"/>
              <a:gd name="connsiteY206" fmla="*/ 1101636 h 1213500"/>
              <a:gd name="connsiteX207" fmla="*/ 281873 w 1035818"/>
              <a:gd name="connsiteY207" fmla="*/ 1102267 h 1213500"/>
              <a:gd name="connsiteX208" fmla="*/ 353680 w 1035818"/>
              <a:gd name="connsiteY208" fmla="*/ 1042610 h 1213500"/>
              <a:gd name="connsiteX209" fmla="*/ 348663 w 1035818"/>
              <a:gd name="connsiteY209" fmla="*/ 1054013 h 1213500"/>
              <a:gd name="connsiteX210" fmla="*/ 344849 w 1035818"/>
              <a:gd name="connsiteY210" fmla="*/ 1058046 h 1213500"/>
              <a:gd name="connsiteX211" fmla="*/ 251712 w 1035818"/>
              <a:gd name="connsiteY211" fmla="*/ 1041282 h 1213500"/>
              <a:gd name="connsiteX212" fmla="*/ 249400 w 1035818"/>
              <a:gd name="connsiteY212" fmla="*/ 1095795 h 1213500"/>
              <a:gd name="connsiteX213" fmla="*/ 226957 w 1035818"/>
              <a:gd name="connsiteY213" fmla="*/ 1080212 h 1213500"/>
              <a:gd name="connsiteX214" fmla="*/ 361024 w 1035818"/>
              <a:gd name="connsiteY214" fmla="*/ 1040941 h 1213500"/>
              <a:gd name="connsiteX215" fmla="*/ 359623 w 1035818"/>
              <a:gd name="connsiteY215" fmla="*/ 1044125 h 1213500"/>
              <a:gd name="connsiteX216" fmla="*/ 348866 w 1035818"/>
              <a:gd name="connsiteY216" fmla="*/ 1065469 h 1213500"/>
              <a:gd name="connsiteX217" fmla="*/ 341877 w 1035818"/>
              <a:gd name="connsiteY217" fmla="*/ 1068878 h 1213500"/>
              <a:gd name="connsiteX218" fmla="*/ 346341 w 1035818"/>
              <a:gd name="connsiteY218" fmla="*/ 1059288 h 1213500"/>
              <a:gd name="connsiteX219" fmla="*/ 348663 w 1035818"/>
              <a:gd name="connsiteY219" fmla="*/ 1054013 h 1213500"/>
              <a:gd name="connsiteX220" fmla="*/ 212029 w 1035818"/>
              <a:gd name="connsiteY220" fmla="*/ 1040550 h 1213500"/>
              <a:gd name="connsiteX221" fmla="*/ 209789 w 1035818"/>
              <a:gd name="connsiteY221" fmla="*/ 1045873 h 1213500"/>
              <a:gd name="connsiteX222" fmla="*/ 201605 w 1035818"/>
              <a:gd name="connsiteY222" fmla="*/ 1057866 h 1213500"/>
              <a:gd name="connsiteX223" fmla="*/ 196270 w 1035818"/>
              <a:gd name="connsiteY223" fmla="*/ 1052664 h 1213500"/>
              <a:gd name="connsiteX224" fmla="*/ 217225 w 1035818"/>
              <a:gd name="connsiteY224" fmla="*/ 1036556 h 1213500"/>
              <a:gd name="connsiteX225" fmla="*/ 207676 w 1035818"/>
              <a:gd name="connsiteY225" fmla="*/ 1063787 h 1213500"/>
              <a:gd name="connsiteX226" fmla="*/ 203827 w 1035818"/>
              <a:gd name="connsiteY226" fmla="*/ 1060034 h 1213500"/>
              <a:gd name="connsiteX227" fmla="*/ 209789 w 1035818"/>
              <a:gd name="connsiteY227" fmla="*/ 1045873 h 1213500"/>
              <a:gd name="connsiteX228" fmla="*/ 214957 w 1035818"/>
              <a:gd name="connsiteY228" fmla="*/ 1038300 h 1213500"/>
              <a:gd name="connsiteX229" fmla="*/ 524292 w 1035818"/>
              <a:gd name="connsiteY229" fmla="*/ 1034818 h 1213500"/>
              <a:gd name="connsiteX230" fmla="*/ 522715 w 1035818"/>
              <a:gd name="connsiteY230" fmla="*/ 1046601 h 1213500"/>
              <a:gd name="connsiteX231" fmla="*/ 507629 w 1035818"/>
              <a:gd name="connsiteY231" fmla="*/ 1072516 h 1213500"/>
              <a:gd name="connsiteX232" fmla="*/ 516981 w 1035818"/>
              <a:gd name="connsiteY232" fmla="*/ 1050934 h 1213500"/>
              <a:gd name="connsiteX233" fmla="*/ 372333 w 1035818"/>
              <a:gd name="connsiteY233" fmla="*/ 1034758 h 1213500"/>
              <a:gd name="connsiteX234" fmla="*/ 367214 w 1035818"/>
              <a:gd name="connsiteY234" fmla="*/ 1047896 h 1213500"/>
              <a:gd name="connsiteX235" fmla="*/ 360612 w 1035818"/>
              <a:gd name="connsiteY235" fmla="*/ 1059780 h 1213500"/>
              <a:gd name="connsiteX236" fmla="*/ 358173 w 1035818"/>
              <a:gd name="connsiteY236" fmla="*/ 1060955 h 1213500"/>
              <a:gd name="connsiteX237" fmla="*/ 649383 w 1035818"/>
              <a:gd name="connsiteY237" fmla="*/ 1028481 h 1213500"/>
              <a:gd name="connsiteX238" fmla="*/ 640845 w 1035818"/>
              <a:gd name="connsiteY238" fmla="*/ 1042927 h 1213500"/>
              <a:gd name="connsiteX239" fmla="*/ 629891 w 1035818"/>
              <a:gd name="connsiteY239" fmla="*/ 1067591 h 1213500"/>
              <a:gd name="connsiteX240" fmla="*/ 624484 w 1035818"/>
              <a:gd name="connsiteY240" fmla="*/ 1075650 h 1213500"/>
              <a:gd name="connsiteX241" fmla="*/ 533563 w 1035818"/>
              <a:gd name="connsiteY241" fmla="*/ 1207485 h 1213500"/>
              <a:gd name="connsiteX242" fmla="*/ 530126 w 1035818"/>
              <a:gd name="connsiteY242" fmla="*/ 1207102 h 1213500"/>
              <a:gd name="connsiteX243" fmla="*/ 582977 w 1035818"/>
              <a:gd name="connsiteY243" fmla="*/ 1122834 h 1213500"/>
              <a:gd name="connsiteX244" fmla="*/ 606580 w 1035818"/>
              <a:gd name="connsiteY244" fmla="*/ 1081835 h 1213500"/>
              <a:gd name="connsiteX245" fmla="*/ 339161 w 1035818"/>
              <a:gd name="connsiteY245" fmla="*/ 1023097 h 1213500"/>
              <a:gd name="connsiteX246" fmla="*/ 324776 w 1035818"/>
              <a:gd name="connsiteY246" fmla="*/ 1060968 h 1213500"/>
              <a:gd name="connsiteX247" fmla="*/ 317040 w 1035818"/>
              <a:gd name="connsiteY247" fmla="*/ 1081501 h 1213500"/>
              <a:gd name="connsiteX248" fmla="*/ 311381 w 1035818"/>
              <a:gd name="connsiteY248" fmla="*/ 1084507 h 1213500"/>
              <a:gd name="connsiteX249" fmla="*/ 314004 w 1035818"/>
              <a:gd name="connsiteY249" fmla="*/ 1074029 h 1213500"/>
              <a:gd name="connsiteX250" fmla="*/ 317052 w 1035818"/>
              <a:gd name="connsiteY250" fmla="*/ 1067781 h 1213500"/>
              <a:gd name="connsiteX251" fmla="*/ 334391 w 1035818"/>
              <a:gd name="connsiteY251" fmla="*/ 1029856 h 1213500"/>
              <a:gd name="connsiteX252" fmla="*/ 379620 w 1035818"/>
              <a:gd name="connsiteY252" fmla="*/ 1021276 h 1213500"/>
              <a:gd name="connsiteX253" fmla="*/ 372333 w 1035818"/>
              <a:gd name="connsiteY253" fmla="*/ 1034758 h 1213500"/>
              <a:gd name="connsiteX254" fmla="*/ 376160 w 1035818"/>
              <a:gd name="connsiteY254" fmla="*/ 1024935 h 1213500"/>
              <a:gd name="connsiteX255" fmla="*/ 458459 w 1035818"/>
              <a:gd name="connsiteY255" fmla="*/ 1021093 h 1213500"/>
              <a:gd name="connsiteX256" fmla="*/ 444509 w 1035818"/>
              <a:gd name="connsiteY256" fmla="*/ 1075650 h 1213500"/>
              <a:gd name="connsiteX257" fmla="*/ 441993 w 1035818"/>
              <a:gd name="connsiteY257" fmla="*/ 1101637 h 1213500"/>
              <a:gd name="connsiteX258" fmla="*/ 439493 w 1035818"/>
              <a:gd name="connsiteY258" fmla="*/ 1107158 h 1213500"/>
              <a:gd name="connsiteX259" fmla="*/ 414728 w 1035818"/>
              <a:gd name="connsiteY259" fmla="*/ 1154948 h 1213500"/>
              <a:gd name="connsiteX260" fmla="*/ 414434 w 1035818"/>
              <a:gd name="connsiteY260" fmla="*/ 1155509 h 1213500"/>
              <a:gd name="connsiteX261" fmla="*/ 400429 w 1035818"/>
              <a:gd name="connsiteY261" fmla="*/ 1177460 h 1213500"/>
              <a:gd name="connsiteX262" fmla="*/ 393958 w 1035818"/>
              <a:gd name="connsiteY262" fmla="*/ 1175639 h 1213500"/>
              <a:gd name="connsiteX263" fmla="*/ 372240 w 1035818"/>
              <a:gd name="connsiteY263" fmla="*/ 1165407 h 1213500"/>
              <a:gd name="connsiteX264" fmla="*/ 444509 w 1035818"/>
              <a:gd name="connsiteY264" fmla="*/ 1042927 h 1213500"/>
              <a:gd name="connsiteX265" fmla="*/ 653968 w 1035818"/>
              <a:gd name="connsiteY265" fmla="*/ 1020723 h 1213500"/>
              <a:gd name="connsiteX266" fmla="*/ 651509 w 1035818"/>
              <a:gd name="connsiteY266" fmla="*/ 1025831 h 1213500"/>
              <a:gd name="connsiteX267" fmla="*/ 649383 w 1035818"/>
              <a:gd name="connsiteY267" fmla="*/ 1028481 h 1213500"/>
              <a:gd name="connsiteX268" fmla="*/ 430288 w 1035818"/>
              <a:gd name="connsiteY268" fmla="*/ 1020060 h 1213500"/>
              <a:gd name="connsiteX269" fmla="*/ 428148 w 1035818"/>
              <a:gd name="connsiteY269" fmla="*/ 1026566 h 1213500"/>
              <a:gd name="connsiteX270" fmla="*/ 376217 w 1035818"/>
              <a:gd name="connsiteY270" fmla="*/ 1155296 h 1213500"/>
              <a:gd name="connsiteX271" fmla="*/ 371822 w 1035818"/>
              <a:gd name="connsiteY271" fmla="*/ 1165210 h 1213500"/>
              <a:gd name="connsiteX272" fmla="*/ 344380 w 1035818"/>
              <a:gd name="connsiteY272" fmla="*/ 1152281 h 1213500"/>
              <a:gd name="connsiteX273" fmla="*/ 365414 w 1035818"/>
              <a:gd name="connsiteY273" fmla="*/ 1096922 h 1213500"/>
              <a:gd name="connsiteX274" fmla="*/ 407330 w 1035818"/>
              <a:gd name="connsiteY274" fmla="*/ 1035006 h 1213500"/>
              <a:gd name="connsiteX275" fmla="*/ 430142 w 1035818"/>
              <a:gd name="connsiteY275" fmla="*/ 1020193 h 1213500"/>
              <a:gd name="connsiteX276" fmla="*/ 181051 w 1035818"/>
              <a:gd name="connsiteY276" fmla="*/ 1017664 h 1213500"/>
              <a:gd name="connsiteX277" fmla="*/ 180825 w 1035818"/>
              <a:gd name="connsiteY277" fmla="*/ 1018671 h 1213500"/>
              <a:gd name="connsiteX278" fmla="*/ 174354 w 1035818"/>
              <a:gd name="connsiteY278" fmla="*/ 1031289 h 1213500"/>
              <a:gd name="connsiteX279" fmla="*/ 173956 w 1035818"/>
              <a:gd name="connsiteY279" fmla="*/ 1030901 h 1213500"/>
              <a:gd name="connsiteX280" fmla="*/ 527196 w 1035818"/>
              <a:gd name="connsiteY280" fmla="*/ 1013128 h 1213500"/>
              <a:gd name="connsiteX281" fmla="*/ 525143 w 1035818"/>
              <a:gd name="connsiteY281" fmla="*/ 1028460 h 1213500"/>
              <a:gd name="connsiteX282" fmla="*/ 523561 w 1035818"/>
              <a:gd name="connsiteY282" fmla="*/ 1031455 h 1213500"/>
              <a:gd name="connsiteX283" fmla="*/ 511644 w 1035818"/>
              <a:gd name="connsiteY283" fmla="*/ 1049387 h 1213500"/>
              <a:gd name="connsiteX284" fmla="*/ 511390 w 1035818"/>
              <a:gd name="connsiteY284" fmla="*/ 1049762 h 1213500"/>
              <a:gd name="connsiteX285" fmla="*/ 526469 w 1035818"/>
              <a:gd name="connsiteY285" fmla="*/ 1013966 h 1213500"/>
              <a:gd name="connsiteX286" fmla="*/ 225369 w 1035818"/>
              <a:gd name="connsiteY286" fmla="*/ 1009130 h 1213500"/>
              <a:gd name="connsiteX287" fmla="*/ 218438 w 1035818"/>
              <a:gd name="connsiteY287" fmla="*/ 1033097 h 1213500"/>
              <a:gd name="connsiteX288" fmla="*/ 218365 w 1035818"/>
              <a:gd name="connsiteY288" fmla="*/ 1033305 h 1213500"/>
              <a:gd name="connsiteX289" fmla="*/ 214957 w 1035818"/>
              <a:gd name="connsiteY289" fmla="*/ 1038300 h 1213500"/>
              <a:gd name="connsiteX290" fmla="*/ 212029 w 1035818"/>
              <a:gd name="connsiteY290" fmla="*/ 1040550 h 1213500"/>
              <a:gd name="connsiteX291" fmla="*/ 225092 w 1035818"/>
              <a:gd name="connsiteY291" fmla="*/ 1009519 h 1213500"/>
              <a:gd name="connsiteX292" fmla="*/ 715442 w 1035818"/>
              <a:gd name="connsiteY292" fmla="*/ 1008904 h 1213500"/>
              <a:gd name="connsiteX293" fmla="*/ 722844 w 1035818"/>
              <a:gd name="connsiteY293" fmla="*/ 1037374 h 1213500"/>
              <a:gd name="connsiteX294" fmla="*/ 719147 w 1035818"/>
              <a:gd name="connsiteY294" fmla="*/ 1041697 h 1213500"/>
              <a:gd name="connsiteX295" fmla="*/ 689929 w 1035818"/>
              <a:gd name="connsiteY295" fmla="*/ 1092011 h 1213500"/>
              <a:gd name="connsiteX296" fmla="*/ 688562 w 1035818"/>
              <a:gd name="connsiteY296" fmla="*/ 1113175 h 1213500"/>
              <a:gd name="connsiteX297" fmla="*/ 616651 w 1035818"/>
              <a:gd name="connsiteY297" fmla="*/ 1170528 h 1213500"/>
              <a:gd name="connsiteX298" fmla="*/ 638778 w 1035818"/>
              <a:gd name="connsiteY298" fmla="*/ 1133126 h 1213500"/>
              <a:gd name="connsiteX299" fmla="*/ 678766 w 1035818"/>
              <a:gd name="connsiteY299" fmla="*/ 1056496 h 1213500"/>
              <a:gd name="connsiteX300" fmla="*/ 665602 w 1035818"/>
              <a:gd name="connsiteY300" fmla="*/ 1008264 h 1213500"/>
              <a:gd name="connsiteX301" fmla="*/ 651971 w 1035818"/>
              <a:gd name="connsiteY301" fmla="*/ 1034681 h 1213500"/>
              <a:gd name="connsiteX302" fmla="*/ 635255 w 1035818"/>
              <a:gd name="connsiteY302" fmla="*/ 1059596 h 1213500"/>
              <a:gd name="connsiteX303" fmla="*/ 651509 w 1035818"/>
              <a:gd name="connsiteY303" fmla="*/ 1025831 h 1213500"/>
              <a:gd name="connsiteX304" fmla="*/ 399661 w 1035818"/>
              <a:gd name="connsiteY304" fmla="*/ 998448 h 1213500"/>
              <a:gd name="connsiteX305" fmla="*/ 395425 w 1035818"/>
              <a:gd name="connsiteY305" fmla="*/ 1010204 h 1213500"/>
              <a:gd name="connsiteX306" fmla="*/ 375664 w 1035818"/>
              <a:gd name="connsiteY306" fmla="*/ 1052532 h 1213500"/>
              <a:gd name="connsiteX307" fmla="*/ 362971 w 1035818"/>
              <a:gd name="connsiteY307" fmla="*/ 1058644 h 1213500"/>
              <a:gd name="connsiteX308" fmla="*/ 363236 w 1035818"/>
              <a:gd name="connsiteY308" fmla="*/ 1058106 h 1213500"/>
              <a:gd name="connsiteX309" fmla="*/ 367214 w 1035818"/>
              <a:gd name="connsiteY309" fmla="*/ 1047896 h 1213500"/>
              <a:gd name="connsiteX310" fmla="*/ 379064 w 1035818"/>
              <a:gd name="connsiteY310" fmla="*/ 1026566 h 1213500"/>
              <a:gd name="connsiteX311" fmla="*/ 385673 w 1035818"/>
              <a:gd name="connsiteY311" fmla="*/ 1014457 h 1213500"/>
              <a:gd name="connsiteX312" fmla="*/ 541746 w 1035818"/>
              <a:gd name="connsiteY312" fmla="*/ 996348 h 1213500"/>
              <a:gd name="connsiteX313" fmla="*/ 524292 w 1035818"/>
              <a:gd name="connsiteY313" fmla="*/ 1034818 h 1213500"/>
              <a:gd name="connsiteX314" fmla="*/ 525143 w 1035818"/>
              <a:gd name="connsiteY314" fmla="*/ 1028460 h 1213500"/>
              <a:gd name="connsiteX315" fmla="*/ 526913 w 1035818"/>
              <a:gd name="connsiteY315" fmla="*/ 1025111 h 1213500"/>
              <a:gd name="connsiteX316" fmla="*/ 530190 w 1035818"/>
              <a:gd name="connsiteY316" fmla="*/ 1016904 h 1213500"/>
              <a:gd name="connsiteX317" fmla="*/ 538612 w 1035818"/>
              <a:gd name="connsiteY317" fmla="*/ 999963 h 1213500"/>
              <a:gd name="connsiteX318" fmla="*/ 830550 w 1035818"/>
              <a:gd name="connsiteY318" fmla="*/ 995643 h 1213500"/>
              <a:gd name="connsiteX319" fmla="*/ 827682 w 1035818"/>
              <a:gd name="connsiteY319" fmla="*/ 1000665 h 1213500"/>
              <a:gd name="connsiteX320" fmla="*/ 787295 w 1035818"/>
              <a:gd name="connsiteY320" fmla="*/ 1055049 h 1213500"/>
              <a:gd name="connsiteX321" fmla="*/ 740793 w 1035818"/>
              <a:gd name="connsiteY321" fmla="*/ 1106407 h 1213500"/>
              <a:gd name="connsiteX322" fmla="*/ 733508 w 1035818"/>
              <a:gd name="connsiteY322" fmla="*/ 1078387 h 1213500"/>
              <a:gd name="connsiteX323" fmla="*/ 734793 w 1035818"/>
              <a:gd name="connsiteY323" fmla="*/ 1076303 h 1213500"/>
              <a:gd name="connsiteX324" fmla="*/ 741824 w 1035818"/>
              <a:gd name="connsiteY324" fmla="*/ 1070696 h 1213500"/>
              <a:gd name="connsiteX325" fmla="*/ 138355 w 1035818"/>
              <a:gd name="connsiteY325" fmla="*/ 989769 h 1213500"/>
              <a:gd name="connsiteX326" fmla="*/ 137415 w 1035818"/>
              <a:gd name="connsiteY326" fmla="*/ 991514 h 1213500"/>
              <a:gd name="connsiteX327" fmla="*/ 137339 w 1035818"/>
              <a:gd name="connsiteY327" fmla="*/ 991411 h 1213500"/>
              <a:gd name="connsiteX328" fmla="*/ 1016728 w 1035818"/>
              <a:gd name="connsiteY328" fmla="*/ 989613 h 1213500"/>
              <a:gd name="connsiteX329" fmla="*/ 1035818 w 1035818"/>
              <a:gd name="connsiteY329" fmla="*/ 1035701 h 1213500"/>
              <a:gd name="connsiteX330" fmla="*/ 958200 w 1035818"/>
              <a:gd name="connsiteY330" fmla="*/ 1101355 h 1213500"/>
              <a:gd name="connsiteX331" fmla="*/ 948150 w 1035818"/>
              <a:gd name="connsiteY331" fmla="*/ 1107326 h 1213500"/>
              <a:gd name="connsiteX332" fmla="*/ 1000795 w 1035818"/>
              <a:gd name="connsiteY332" fmla="*/ 1026566 h 1213500"/>
              <a:gd name="connsiteX333" fmla="*/ 288509 w 1035818"/>
              <a:gd name="connsiteY333" fmla="*/ 983882 h 1213500"/>
              <a:gd name="connsiteX334" fmla="*/ 256348 w 1035818"/>
              <a:gd name="connsiteY334" fmla="*/ 1033992 h 1213500"/>
              <a:gd name="connsiteX335" fmla="*/ 251712 w 1035818"/>
              <a:gd name="connsiteY335" fmla="*/ 1041282 h 1213500"/>
              <a:gd name="connsiteX336" fmla="*/ 253046 w 1035818"/>
              <a:gd name="connsiteY336" fmla="*/ 1009828 h 1213500"/>
              <a:gd name="connsiteX337" fmla="*/ 254491 w 1035818"/>
              <a:gd name="connsiteY337" fmla="*/ 975753 h 1213500"/>
              <a:gd name="connsiteX338" fmla="*/ 253046 w 1035818"/>
              <a:gd name="connsiteY338" fmla="*/ 1009828 h 1213500"/>
              <a:gd name="connsiteX339" fmla="*/ 231292 w 1035818"/>
              <a:gd name="connsiteY339" fmla="*/ 1025743 h 1213500"/>
              <a:gd name="connsiteX340" fmla="*/ 217225 w 1035818"/>
              <a:gd name="connsiteY340" fmla="*/ 1036556 h 1213500"/>
              <a:gd name="connsiteX341" fmla="*/ 218365 w 1035818"/>
              <a:gd name="connsiteY341" fmla="*/ 1033305 h 1213500"/>
              <a:gd name="connsiteX342" fmla="*/ 233234 w 1035818"/>
              <a:gd name="connsiteY342" fmla="*/ 1011516 h 1213500"/>
              <a:gd name="connsiteX343" fmla="*/ 315738 w 1035818"/>
              <a:gd name="connsiteY343" fmla="*/ 967644 h 1213500"/>
              <a:gd name="connsiteX344" fmla="*/ 297257 w 1035818"/>
              <a:gd name="connsiteY344" fmla="*/ 1026566 h 1213500"/>
              <a:gd name="connsiteX345" fmla="*/ 257590 w 1035818"/>
              <a:gd name="connsiteY345" fmla="*/ 1101481 h 1213500"/>
              <a:gd name="connsiteX346" fmla="*/ 252410 w 1035818"/>
              <a:gd name="connsiteY346" fmla="*/ 1097885 h 1213500"/>
              <a:gd name="connsiteX347" fmla="*/ 268720 w 1035818"/>
              <a:gd name="connsiteY347" fmla="*/ 1057517 h 1213500"/>
              <a:gd name="connsiteX348" fmla="*/ 285797 w 1035818"/>
              <a:gd name="connsiteY348" fmla="*/ 1016351 h 1213500"/>
              <a:gd name="connsiteX349" fmla="*/ 304692 w 1035818"/>
              <a:gd name="connsiteY349" fmla="*/ 973524 h 1213500"/>
              <a:gd name="connsiteX350" fmla="*/ 239077 w 1035818"/>
              <a:gd name="connsiteY350" fmla="*/ 961729 h 1213500"/>
              <a:gd name="connsiteX351" fmla="*/ 225617 w 1035818"/>
              <a:gd name="connsiteY351" fmla="*/ 1008271 h 1213500"/>
              <a:gd name="connsiteX352" fmla="*/ 225092 w 1035818"/>
              <a:gd name="connsiteY352" fmla="*/ 1009519 h 1213500"/>
              <a:gd name="connsiteX353" fmla="*/ 195153 w 1035818"/>
              <a:gd name="connsiteY353" fmla="*/ 1051574 h 1213500"/>
              <a:gd name="connsiteX354" fmla="*/ 193635 w 1035818"/>
              <a:gd name="connsiteY354" fmla="*/ 1050094 h 1213500"/>
              <a:gd name="connsiteX355" fmla="*/ 200381 w 1035818"/>
              <a:gd name="connsiteY355" fmla="*/ 1037183 h 1213500"/>
              <a:gd name="connsiteX356" fmla="*/ 702958 w 1035818"/>
              <a:gd name="connsiteY356" fmla="*/ 960887 h 1213500"/>
              <a:gd name="connsiteX357" fmla="*/ 710614 w 1035818"/>
              <a:gd name="connsiteY357" fmla="*/ 990332 h 1213500"/>
              <a:gd name="connsiteX358" fmla="*/ 689247 w 1035818"/>
              <a:gd name="connsiteY358" fmla="*/ 1036411 h 1213500"/>
              <a:gd name="connsiteX359" fmla="*/ 678766 w 1035818"/>
              <a:gd name="connsiteY359" fmla="*/ 1056496 h 1213500"/>
              <a:gd name="connsiteX360" fmla="*/ 581047 w 1035818"/>
              <a:gd name="connsiteY360" fmla="*/ 1183300 h 1213500"/>
              <a:gd name="connsiteX361" fmla="*/ 574441 w 1035818"/>
              <a:gd name="connsiteY361" fmla="*/ 1190853 h 1213500"/>
              <a:gd name="connsiteX362" fmla="*/ 603281 w 1035818"/>
              <a:gd name="connsiteY362" fmla="*/ 1127218 h 1213500"/>
              <a:gd name="connsiteX363" fmla="*/ 614147 w 1035818"/>
              <a:gd name="connsiteY363" fmla="*/ 1107068 h 1213500"/>
              <a:gd name="connsiteX364" fmla="*/ 650159 w 1035818"/>
              <a:gd name="connsiteY364" fmla="*/ 1038192 h 1213500"/>
              <a:gd name="connsiteX365" fmla="*/ 651971 w 1035818"/>
              <a:gd name="connsiteY365" fmla="*/ 1034681 h 1213500"/>
              <a:gd name="connsiteX366" fmla="*/ 674748 w 1035818"/>
              <a:gd name="connsiteY366" fmla="*/ 1000732 h 1213500"/>
              <a:gd name="connsiteX367" fmla="*/ 689905 w 1035818"/>
              <a:gd name="connsiteY367" fmla="*/ 977689 h 1213500"/>
              <a:gd name="connsiteX368" fmla="*/ 851263 w 1035818"/>
              <a:gd name="connsiteY368" fmla="*/ 959362 h 1213500"/>
              <a:gd name="connsiteX369" fmla="*/ 842630 w 1035818"/>
              <a:gd name="connsiteY369" fmla="*/ 981280 h 1213500"/>
              <a:gd name="connsiteX370" fmla="*/ 839510 w 1035818"/>
              <a:gd name="connsiteY370" fmla="*/ 988063 h 1213500"/>
              <a:gd name="connsiteX371" fmla="*/ 830550 w 1035818"/>
              <a:gd name="connsiteY371" fmla="*/ 995643 h 1213500"/>
              <a:gd name="connsiteX372" fmla="*/ 508539 w 1035818"/>
              <a:gd name="connsiteY372" fmla="*/ 954696 h 1213500"/>
              <a:gd name="connsiteX373" fmla="*/ 501131 w 1035818"/>
              <a:gd name="connsiteY373" fmla="*/ 990321 h 1213500"/>
              <a:gd name="connsiteX374" fmla="*/ 441832 w 1035818"/>
              <a:gd name="connsiteY374" fmla="*/ 1103307 h 1213500"/>
              <a:gd name="connsiteX375" fmla="*/ 441993 w 1035818"/>
              <a:gd name="connsiteY375" fmla="*/ 1101637 h 1213500"/>
              <a:gd name="connsiteX376" fmla="*/ 342891 w 1035818"/>
              <a:gd name="connsiteY376" fmla="*/ 953190 h 1213500"/>
              <a:gd name="connsiteX377" fmla="*/ 306114 w 1035818"/>
              <a:gd name="connsiteY377" fmla="*/ 1043043 h 1213500"/>
              <a:gd name="connsiteX378" fmla="*/ 314914 w 1035818"/>
              <a:gd name="connsiteY378" fmla="*/ 1010643 h 1213500"/>
              <a:gd name="connsiteX379" fmla="*/ 325996 w 1035818"/>
              <a:gd name="connsiteY379" fmla="*/ 962183 h 1213500"/>
              <a:gd name="connsiteX380" fmla="*/ 244208 w 1035818"/>
              <a:gd name="connsiteY380" fmla="*/ 951723 h 1213500"/>
              <a:gd name="connsiteX381" fmla="*/ 239077 w 1035818"/>
              <a:gd name="connsiteY381" fmla="*/ 961729 h 1213500"/>
              <a:gd name="connsiteX382" fmla="*/ 239661 w 1035818"/>
              <a:gd name="connsiteY382" fmla="*/ 959709 h 1213500"/>
              <a:gd name="connsiteX383" fmla="*/ 621586 w 1035818"/>
              <a:gd name="connsiteY383" fmla="*/ 949570 h 1213500"/>
              <a:gd name="connsiteX384" fmla="*/ 595432 w 1035818"/>
              <a:gd name="connsiteY384" fmla="*/ 992986 h 1213500"/>
              <a:gd name="connsiteX385" fmla="*/ 493593 w 1035818"/>
              <a:gd name="connsiteY385" fmla="*/ 1190179 h 1213500"/>
              <a:gd name="connsiteX386" fmla="*/ 489818 w 1035818"/>
              <a:gd name="connsiteY386" fmla="*/ 1199251 h 1213500"/>
              <a:gd name="connsiteX387" fmla="*/ 498579 w 1035818"/>
              <a:gd name="connsiteY387" fmla="*/ 1171398 h 1213500"/>
              <a:gd name="connsiteX388" fmla="*/ 515883 w 1035818"/>
              <a:gd name="connsiteY388" fmla="*/ 1094941 h 1213500"/>
              <a:gd name="connsiteX389" fmla="*/ 539306 w 1035818"/>
              <a:gd name="connsiteY389" fmla="*/ 1063633 h 1213500"/>
              <a:gd name="connsiteX390" fmla="*/ 590475 w 1035818"/>
              <a:gd name="connsiteY390" fmla="*/ 993659 h 1213500"/>
              <a:gd name="connsiteX391" fmla="*/ 417537 w 1035818"/>
              <a:gd name="connsiteY391" fmla="*/ 948833 h 1213500"/>
              <a:gd name="connsiteX392" fmla="*/ 409859 w 1035818"/>
              <a:gd name="connsiteY392" fmla="*/ 970143 h 1213500"/>
              <a:gd name="connsiteX393" fmla="*/ 385673 w 1035818"/>
              <a:gd name="connsiteY393" fmla="*/ 1014457 h 1213500"/>
              <a:gd name="connsiteX394" fmla="*/ 380860 w 1035818"/>
              <a:gd name="connsiteY394" fmla="*/ 1019965 h 1213500"/>
              <a:gd name="connsiteX395" fmla="*/ 379620 w 1035818"/>
              <a:gd name="connsiteY395" fmla="*/ 1021276 h 1213500"/>
              <a:gd name="connsiteX396" fmla="*/ 405510 w 1035818"/>
              <a:gd name="connsiteY396" fmla="*/ 973379 h 1213500"/>
              <a:gd name="connsiteX397" fmla="*/ 255744 w 1035818"/>
              <a:gd name="connsiteY397" fmla="*/ 946205 h 1213500"/>
              <a:gd name="connsiteX398" fmla="*/ 254830 w 1035818"/>
              <a:gd name="connsiteY398" fmla="*/ 967746 h 1213500"/>
              <a:gd name="connsiteX399" fmla="*/ 225369 w 1035818"/>
              <a:gd name="connsiteY399" fmla="*/ 1009130 h 1213500"/>
              <a:gd name="connsiteX400" fmla="*/ 225617 w 1035818"/>
              <a:gd name="connsiteY400" fmla="*/ 1008271 h 1213500"/>
              <a:gd name="connsiteX401" fmla="*/ 230257 w 1035818"/>
              <a:gd name="connsiteY401" fmla="*/ 997250 h 1213500"/>
              <a:gd name="connsiteX402" fmla="*/ 698958 w 1035818"/>
              <a:gd name="connsiteY402" fmla="*/ 945503 h 1213500"/>
              <a:gd name="connsiteX403" fmla="*/ 702391 w 1035818"/>
              <a:gd name="connsiteY403" fmla="*/ 958707 h 1213500"/>
              <a:gd name="connsiteX404" fmla="*/ 689905 w 1035818"/>
              <a:gd name="connsiteY404" fmla="*/ 977689 h 1213500"/>
              <a:gd name="connsiteX405" fmla="*/ 682984 w 1035818"/>
              <a:gd name="connsiteY405" fmla="*/ 986598 h 1213500"/>
              <a:gd name="connsiteX406" fmla="*/ 665602 w 1035818"/>
              <a:gd name="connsiteY406" fmla="*/ 1008264 h 1213500"/>
              <a:gd name="connsiteX407" fmla="*/ 689929 w 1035818"/>
              <a:gd name="connsiteY407" fmla="*/ 961120 h 1213500"/>
              <a:gd name="connsiteX408" fmla="*/ 692268 w 1035818"/>
              <a:gd name="connsiteY408" fmla="*/ 955919 h 1213500"/>
              <a:gd name="connsiteX409" fmla="*/ 695012 w 1035818"/>
              <a:gd name="connsiteY409" fmla="*/ 951277 h 1213500"/>
              <a:gd name="connsiteX410" fmla="*/ 346110 w 1035818"/>
              <a:gd name="connsiteY410" fmla="*/ 945325 h 1213500"/>
              <a:gd name="connsiteX411" fmla="*/ 344277 w 1035818"/>
              <a:gd name="connsiteY411" fmla="*/ 952452 h 1213500"/>
              <a:gd name="connsiteX412" fmla="*/ 342891 w 1035818"/>
              <a:gd name="connsiteY412" fmla="*/ 953190 h 1213500"/>
              <a:gd name="connsiteX413" fmla="*/ 507287 w 1035818"/>
              <a:gd name="connsiteY413" fmla="*/ 944666 h 1213500"/>
              <a:gd name="connsiteX414" fmla="*/ 458459 w 1035818"/>
              <a:gd name="connsiteY414" fmla="*/ 1021093 h 1213500"/>
              <a:gd name="connsiteX415" fmla="*/ 460130 w 1035818"/>
              <a:gd name="connsiteY415" fmla="*/ 1014557 h 1213500"/>
              <a:gd name="connsiteX416" fmla="*/ 472419 w 1035818"/>
              <a:gd name="connsiteY416" fmla="*/ 981847 h 1213500"/>
              <a:gd name="connsiteX417" fmla="*/ 477232 w 1035818"/>
              <a:gd name="connsiteY417" fmla="*/ 977482 h 1213500"/>
              <a:gd name="connsiteX418" fmla="*/ 525657 w 1035818"/>
              <a:gd name="connsiteY418" fmla="*/ 943589 h 1213500"/>
              <a:gd name="connsiteX419" fmla="*/ 526316 w 1035818"/>
              <a:gd name="connsiteY419" fmla="*/ 944759 h 1213500"/>
              <a:gd name="connsiteX420" fmla="*/ 527461 w 1035818"/>
              <a:gd name="connsiteY420" fmla="*/ 1011148 h 1213500"/>
              <a:gd name="connsiteX421" fmla="*/ 527370 w 1035818"/>
              <a:gd name="connsiteY421" fmla="*/ 1011828 h 1213500"/>
              <a:gd name="connsiteX422" fmla="*/ 526469 w 1035818"/>
              <a:gd name="connsiteY422" fmla="*/ 1013966 h 1213500"/>
              <a:gd name="connsiteX423" fmla="*/ 521030 w 1035818"/>
              <a:gd name="connsiteY423" fmla="*/ 1020239 h 1213500"/>
              <a:gd name="connsiteX424" fmla="*/ 488899 w 1035818"/>
              <a:gd name="connsiteY424" fmla="*/ 1057246 h 1213500"/>
              <a:gd name="connsiteX425" fmla="*/ 493593 w 1035818"/>
              <a:gd name="connsiteY425" fmla="*/ 1026566 h 1213500"/>
              <a:gd name="connsiteX426" fmla="*/ 501131 w 1035818"/>
              <a:gd name="connsiteY426" fmla="*/ 990321 h 1213500"/>
              <a:gd name="connsiteX427" fmla="*/ 369316 w 1035818"/>
              <a:gd name="connsiteY427" fmla="*/ 942643 h 1213500"/>
              <a:gd name="connsiteX428" fmla="*/ 362703 w 1035818"/>
              <a:gd name="connsiteY428" fmla="*/ 961120 h 1213500"/>
              <a:gd name="connsiteX429" fmla="*/ 338077 w 1035818"/>
              <a:gd name="connsiteY429" fmla="*/ 1021794 h 1213500"/>
              <a:gd name="connsiteX430" fmla="*/ 334391 w 1035818"/>
              <a:gd name="connsiteY430" fmla="*/ 1029856 h 1213500"/>
              <a:gd name="connsiteX431" fmla="*/ 319934 w 1035818"/>
              <a:gd name="connsiteY431" fmla="*/ 1050341 h 1213500"/>
              <a:gd name="connsiteX432" fmla="*/ 329980 w 1035818"/>
              <a:gd name="connsiteY432" fmla="*/ 1010204 h 1213500"/>
              <a:gd name="connsiteX433" fmla="*/ 342715 w 1035818"/>
              <a:gd name="connsiteY433" fmla="*/ 958529 h 1213500"/>
              <a:gd name="connsiteX434" fmla="*/ 344277 w 1035818"/>
              <a:gd name="connsiteY434" fmla="*/ 952452 h 1213500"/>
              <a:gd name="connsiteX435" fmla="*/ 344651 w 1035818"/>
              <a:gd name="connsiteY435" fmla="*/ 952253 h 1213500"/>
              <a:gd name="connsiteX436" fmla="*/ 249133 w 1035818"/>
              <a:gd name="connsiteY436" fmla="*/ 942119 h 1213500"/>
              <a:gd name="connsiteX437" fmla="*/ 248173 w 1035818"/>
              <a:gd name="connsiteY437" fmla="*/ 944759 h 1213500"/>
              <a:gd name="connsiteX438" fmla="*/ 244208 w 1035818"/>
              <a:gd name="connsiteY438" fmla="*/ 951723 h 1213500"/>
              <a:gd name="connsiteX439" fmla="*/ 985196 w 1035818"/>
              <a:gd name="connsiteY439" fmla="*/ 936985 h 1213500"/>
              <a:gd name="connsiteX440" fmla="*/ 951711 w 1035818"/>
              <a:gd name="connsiteY440" fmla="*/ 993843 h 1213500"/>
              <a:gd name="connsiteX441" fmla="*/ 882801 w 1035818"/>
              <a:gd name="connsiteY441" fmla="*/ 1144010 h 1213500"/>
              <a:gd name="connsiteX442" fmla="*/ 880621 w 1035818"/>
              <a:gd name="connsiteY442" fmla="*/ 1147449 h 1213500"/>
              <a:gd name="connsiteX443" fmla="*/ 872587 w 1035818"/>
              <a:gd name="connsiteY443" fmla="*/ 1152222 h 1213500"/>
              <a:gd name="connsiteX444" fmla="*/ 790973 w 1035818"/>
              <a:gd name="connsiteY444" fmla="*/ 1184129 h 1213500"/>
              <a:gd name="connsiteX445" fmla="*/ 821551 w 1035818"/>
              <a:gd name="connsiteY445" fmla="*/ 1142155 h 1213500"/>
              <a:gd name="connsiteX446" fmla="*/ 910742 w 1035818"/>
              <a:gd name="connsiteY446" fmla="*/ 1001287 h 1213500"/>
              <a:gd name="connsiteX447" fmla="*/ 918988 w 1035818"/>
              <a:gd name="connsiteY447" fmla="*/ 993843 h 1213500"/>
              <a:gd name="connsiteX448" fmla="*/ 966835 w 1035818"/>
              <a:gd name="connsiteY448" fmla="*/ 951318 h 1213500"/>
              <a:gd name="connsiteX449" fmla="*/ 512235 w 1035818"/>
              <a:gd name="connsiteY449" fmla="*/ 936922 h 1213500"/>
              <a:gd name="connsiteX450" fmla="*/ 511605 w 1035818"/>
              <a:gd name="connsiteY450" fmla="*/ 939952 h 1213500"/>
              <a:gd name="connsiteX451" fmla="*/ 507287 w 1035818"/>
              <a:gd name="connsiteY451" fmla="*/ 944666 h 1213500"/>
              <a:gd name="connsiteX452" fmla="*/ 278489 w 1035818"/>
              <a:gd name="connsiteY452" fmla="*/ 935376 h 1213500"/>
              <a:gd name="connsiteX453" fmla="*/ 254491 w 1035818"/>
              <a:gd name="connsiteY453" fmla="*/ 975753 h 1213500"/>
              <a:gd name="connsiteX454" fmla="*/ 254830 w 1035818"/>
              <a:gd name="connsiteY454" fmla="*/ 967746 h 1213500"/>
              <a:gd name="connsiteX455" fmla="*/ 277309 w 1035818"/>
              <a:gd name="connsiteY455" fmla="*/ 936169 h 1213500"/>
              <a:gd name="connsiteX456" fmla="*/ 120962 w 1035818"/>
              <a:gd name="connsiteY456" fmla="*/ 935332 h 1213500"/>
              <a:gd name="connsiteX457" fmla="*/ 117009 w 1035818"/>
              <a:gd name="connsiteY457" fmla="*/ 942169 h 1213500"/>
              <a:gd name="connsiteX458" fmla="*/ 108491 w 1035818"/>
              <a:gd name="connsiteY458" fmla="*/ 952215 h 1213500"/>
              <a:gd name="connsiteX459" fmla="*/ 104451 w 1035818"/>
              <a:gd name="connsiteY459" fmla="*/ 946725 h 1213500"/>
              <a:gd name="connsiteX460" fmla="*/ 110784 w 1035818"/>
              <a:gd name="connsiteY460" fmla="*/ 940897 h 1213500"/>
              <a:gd name="connsiteX461" fmla="*/ 695880 w 1035818"/>
              <a:gd name="connsiteY461" fmla="*/ 933663 h 1213500"/>
              <a:gd name="connsiteX462" fmla="*/ 698223 w 1035818"/>
              <a:gd name="connsiteY462" fmla="*/ 942676 h 1213500"/>
              <a:gd name="connsiteX463" fmla="*/ 692268 w 1035818"/>
              <a:gd name="connsiteY463" fmla="*/ 955919 h 1213500"/>
              <a:gd name="connsiteX464" fmla="*/ 653968 w 1035818"/>
              <a:gd name="connsiteY464" fmla="*/ 1020723 h 1213500"/>
              <a:gd name="connsiteX465" fmla="*/ 518594 w 1035818"/>
              <a:gd name="connsiteY465" fmla="*/ 932321 h 1213500"/>
              <a:gd name="connsiteX466" fmla="*/ 518655 w 1035818"/>
              <a:gd name="connsiteY466" fmla="*/ 932358 h 1213500"/>
              <a:gd name="connsiteX467" fmla="*/ 508539 w 1035818"/>
              <a:gd name="connsiteY467" fmla="*/ 954696 h 1213500"/>
              <a:gd name="connsiteX468" fmla="*/ 511605 w 1035818"/>
              <a:gd name="connsiteY468" fmla="*/ 939952 h 1213500"/>
              <a:gd name="connsiteX469" fmla="*/ 402634 w 1035818"/>
              <a:gd name="connsiteY469" fmla="*/ 931350 h 1213500"/>
              <a:gd name="connsiteX470" fmla="*/ 398528 w 1035818"/>
              <a:gd name="connsiteY470" fmla="*/ 940683 h 1213500"/>
              <a:gd name="connsiteX471" fmla="*/ 377811 w 1035818"/>
              <a:gd name="connsiteY471" fmla="*/ 968333 h 1213500"/>
              <a:gd name="connsiteX472" fmla="*/ 339161 w 1035818"/>
              <a:gd name="connsiteY472" fmla="*/ 1023097 h 1213500"/>
              <a:gd name="connsiteX473" fmla="*/ 362703 w 1035818"/>
              <a:gd name="connsiteY473" fmla="*/ 961120 h 1213500"/>
              <a:gd name="connsiteX474" fmla="*/ 370014 w 1035818"/>
              <a:gd name="connsiteY474" fmla="*/ 942371 h 1213500"/>
              <a:gd name="connsiteX475" fmla="*/ 386903 w 1035818"/>
              <a:gd name="connsiteY475" fmla="*/ 935791 h 1213500"/>
              <a:gd name="connsiteX476" fmla="*/ 196649 w 1035818"/>
              <a:gd name="connsiteY476" fmla="*/ 931303 h 1213500"/>
              <a:gd name="connsiteX477" fmla="*/ 195521 w 1035818"/>
              <a:gd name="connsiteY477" fmla="*/ 935402 h 1213500"/>
              <a:gd name="connsiteX478" fmla="*/ 195425 w 1035818"/>
              <a:gd name="connsiteY478" fmla="*/ 935964 h 1213500"/>
              <a:gd name="connsiteX479" fmla="*/ 184850 w 1035818"/>
              <a:gd name="connsiteY479" fmla="*/ 969266 h 1213500"/>
              <a:gd name="connsiteX480" fmla="*/ 169918 w 1035818"/>
              <a:gd name="connsiteY480" fmla="*/ 1015370 h 1213500"/>
              <a:gd name="connsiteX481" fmla="*/ 167022 w 1035818"/>
              <a:gd name="connsiteY481" fmla="*/ 1024138 h 1213500"/>
              <a:gd name="connsiteX482" fmla="*/ 147194 w 1035818"/>
              <a:gd name="connsiteY482" fmla="*/ 1004800 h 1213500"/>
              <a:gd name="connsiteX483" fmla="*/ 144433 w 1035818"/>
              <a:gd name="connsiteY483" fmla="*/ 1001050 h 1213500"/>
              <a:gd name="connsiteX484" fmla="*/ 514380 w 1035818"/>
              <a:gd name="connsiteY484" fmla="*/ 929779 h 1213500"/>
              <a:gd name="connsiteX485" fmla="*/ 516126 w 1035818"/>
              <a:gd name="connsiteY485" fmla="*/ 930832 h 1213500"/>
              <a:gd name="connsiteX486" fmla="*/ 512235 w 1035818"/>
              <a:gd name="connsiteY486" fmla="*/ 936922 h 1213500"/>
              <a:gd name="connsiteX487" fmla="*/ 512683 w 1035818"/>
              <a:gd name="connsiteY487" fmla="*/ 934766 h 1213500"/>
              <a:gd name="connsiteX488" fmla="*/ 408215 w 1035818"/>
              <a:gd name="connsiteY488" fmla="*/ 929774 h 1213500"/>
              <a:gd name="connsiteX489" fmla="*/ 396984 w 1035818"/>
              <a:gd name="connsiteY489" fmla="*/ 957879 h 1213500"/>
              <a:gd name="connsiteX490" fmla="*/ 360904 w 1035818"/>
              <a:gd name="connsiteY490" fmla="*/ 1029984 h 1213500"/>
              <a:gd name="connsiteX491" fmla="*/ 353680 w 1035818"/>
              <a:gd name="connsiteY491" fmla="*/ 1042610 h 1213500"/>
              <a:gd name="connsiteX492" fmla="*/ 398528 w 1035818"/>
              <a:gd name="connsiteY492" fmla="*/ 940683 h 1213500"/>
              <a:gd name="connsiteX493" fmla="*/ 406295 w 1035818"/>
              <a:gd name="connsiteY493" fmla="*/ 930316 h 1213500"/>
              <a:gd name="connsiteX494" fmla="*/ 460174 w 1035818"/>
              <a:gd name="connsiteY494" fmla="*/ 929195 h 1213500"/>
              <a:gd name="connsiteX495" fmla="*/ 441082 w 1035818"/>
              <a:gd name="connsiteY495" fmla="*/ 987241 h 1213500"/>
              <a:gd name="connsiteX496" fmla="*/ 415983 w 1035818"/>
              <a:gd name="connsiteY496" fmla="*/ 1022225 h 1213500"/>
              <a:gd name="connsiteX497" fmla="*/ 407330 w 1035818"/>
              <a:gd name="connsiteY497" fmla="*/ 1035006 h 1213500"/>
              <a:gd name="connsiteX498" fmla="*/ 393769 w 1035818"/>
              <a:gd name="connsiteY498" fmla="*/ 1043813 h 1213500"/>
              <a:gd name="connsiteX499" fmla="*/ 384164 w 1035818"/>
              <a:gd name="connsiteY499" fmla="*/ 1048438 h 1213500"/>
              <a:gd name="connsiteX500" fmla="*/ 406809 w 1035818"/>
              <a:gd name="connsiteY500" fmla="*/ 990268 h 1213500"/>
              <a:gd name="connsiteX501" fmla="*/ 413859 w 1035818"/>
              <a:gd name="connsiteY501" fmla="*/ 928181 h 1213500"/>
              <a:gd name="connsiteX502" fmla="*/ 376160 w 1035818"/>
              <a:gd name="connsiteY502" fmla="*/ 1024935 h 1213500"/>
              <a:gd name="connsiteX503" fmla="*/ 361024 w 1035818"/>
              <a:gd name="connsiteY503" fmla="*/ 1040941 h 1213500"/>
              <a:gd name="connsiteX504" fmla="*/ 391055 w 1035818"/>
              <a:gd name="connsiteY504" fmla="*/ 972716 h 1213500"/>
              <a:gd name="connsiteX505" fmla="*/ 396984 w 1035818"/>
              <a:gd name="connsiteY505" fmla="*/ 957879 h 1213500"/>
              <a:gd name="connsiteX506" fmla="*/ 411513 w 1035818"/>
              <a:gd name="connsiteY506" fmla="*/ 928843 h 1213500"/>
              <a:gd name="connsiteX507" fmla="*/ 990910 w 1035818"/>
              <a:gd name="connsiteY507" fmla="*/ 927283 h 1213500"/>
              <a:gd name="connsiteX508" fmla="*/ 992550 w 1035818"/>
              <a:gd name="connsiteY508" fmla="*/ 931244 h 1213500"/>
              <a:gd name="connsiteX509" fmla="*/ 985196 w 1035818"/>
              <a:gd name="connsiteY509" fmla="*/ 936985 h 1213500"/>
              <a:gd name="connsiteX510" fmla="*/ 429861 w 1035818"/>
              <a:gd name="connsiteY510" fmla="*/ 923682 h 1213500"/>
              <a:gd name="connsiteX511" fmla="*/ 417537 w 1035818"/>
              <a:gd name="connsiteY511" fmla="*/ 948833 h 1213500"/>
              <a:gd name="connsiteX512" fmla="*/ 426238 w 1035818"/>
              <a:gd name="connsiteY512" fmla="*/ 924686 h 1213500"/>
              <a:gd name="connsiteX513" fmla="*/ 429327 w 1035818"/>
              <a:gd name="connsiteY513" fmla="*/ 923813 h 1213500"/>
              <a:gd name="connsiteX514" fmla="*/ 439510 w 1035818"/>
              <a:gd name="connsiteY514" fmla="*/ 921310 h 1213500"/>
              <a:gd name="connsiteX515" fmla="*/ 411787 w 1035818"/>
              <a:gd name="connsiteY515" fmla="*/ 977482 h 1213500"/>
              <a:gd name="connsiteX516" fmla="*/ 406809 w 1035818"/>
              <a:gd name="connsiteY516" fmla="*/ 990268 h 1213500"/>
              <a:gd name="connsiteX517" fmla="*/ 399661 w 1035818"/>
              <a:gd name="connsiteY517" fmla="*/ 998448 h 1213500"/>
              <a:gd name="connsiteX518" fmla="*/ 409859 w 1035818"/>
              <a:gd name="connsiteY518" fmla="*/ 970143 h 1213500"/>
              <a:gd name="connsiteX519" fmla="*/ 436048 w 1035818"/>
              <a:gd name="connsiteY519" fmla="*/ 922161 h 1213500"/>
              <a:gd name="connsiteX520" fmla="*/ 256812 w 1035818"/>
              <a:gd name="connsiteY520" fmla="*/ 921002 h 1213500"/>
              <a:gd name="connsiteX521" fmla="*/ 256528 w 1035818"/>
              <a:gd name="connsiteY521" fmla="*/ 927700 h 1213500"/>
              <a:gd name="connsiteX522" fmla="*/ 249133 w 1035818"/>
              <a:gd name="connsiteY522" fmla="*/ 942119 h 1213500"/>
              <a:gd name="connsiteX523" fmla="*/ 491305 w 1035818"/>
              <a:gd name="connsiteY523" fmla="*/ 918304 h 1213500"/>
              <a:gd name="connsiteX524" fmla="*/ 498011 w 1035818"/>
              <a:gd name="connsiteY524" fmla="*/ 921291 h 1213500"/>
              <a:gd name="connsiteX525" fmla="*/ 485110 w 1035818"/>
              <a:gd name="connsiteY525" fmla="*/ 948065 h 1213500"/>
              <a:gd name="connsiteX526" fmla="*/ 472419 w 1035818"/>
              <a:gd name="connsiteY526" fmla="*/ 981847 h 1213500"/>
              <a:gd name="connsiteX527" fmla="*/ 430288 w 1035818"/>
              <a:gd name="connsiteY527" fmla="*/ 1020060 h 1213500"/>
              <a:gd name="connsiteX528" fmla="*/ 441082 w 1035818"/>
              <a:gd name="connsiteY528" fmla="*/ 987241 h 1213500"/>
              <a:gd name="connsiteX529" fmla="*/ 464878 w 1035818"/>
              <a:gd name="connsiteY529" fmla="*/ 954075 h 1213500"/>
              <a:gd name="connsiteX530" fmla="*/ 527187 w 1035818"/>
              <a:gd name="connsiteY530" fmla="*/ 913519 h 1213500"/>
              <a:gd name="connsiteX531" fmla="*/ 518748 w 1035818"/>
              <a:gd name="connsiteY531" fmla="*/ 932153 h 1213500"/>
              <a:gd name="connsiteX532" fmla="*/ 518594 w 1035818"/>
              <a:gd name="connsiteY532" fmla="*/ 932321 h 1213500"/>
              <a:gd name="connsiteX533" fmla="*/ 516126 w 1035818"/>
              <a:gd name="connsiteY533" fmla="*/ 930832 h 1213500"/>
              <a:gd name="connsiteX534" fmla="*/ 472219 w 1035818"/>
              <a:gd name="connsiteY534" fmla="*/ 913269 h 1213500"/>
              <a:gd name="connsiteX535" fmla="*/ 460871 w 1035818"/>
              <a:gd name="connsiteY535" fmla="*/ 928398 h 1213500"/>
              <a:gd name="connsiteX536" fmla="*/ 460174 w 1035818"/>
              <a:gd name="connsiteY536" fmla="*/ 929195 h 1213500"/>
              <a:gd name="connsiteX537" fmla="*/ 464813 w 1035818"/>
              <a:gd name="connsiteY537" fmla="*/ 915089 h 1213500"/>
              <a:gd name="connsiteX538" fmla="*/ 419785 w 1035818"/>
              <a:gd name="connsiteY538" fmla="*/ 912312 h 1213500"/>
              <a:gd name="connsiteX539" fmla="*/ 411513 w 1035818"/>
              <a:gd name="connsiteY539" fmla="*/ 928843 h 1213500"/>
              <a:gd name="connsiteX540" fmla="*/ 408215 w 1035818"/>
              <a:gd name="connsiteY540" fmla="*/ 929774 h 1213500"/>
              <a:gd name="connsiteX541" fmla="*/ 409944 w 1035818"/>
              <a:gd name="connsiteY541" fmla="*/ 925447 h 1213500"/>
              <a:gd name="connsiteX542" fmla="*/ 142815 w 1035818"/>
              <a:gd name="connsiteY542" fmla="*/ 911419 h 1213500"/>
              <a:gd name="connsiteX543" fmla="*/ 124264 w 1035818"/>
              <a:gd name="connsiteY543" fmla="*/ 933527 h 1213500"/>
              <a:gd name="connsiteX544" fmla="*/ 120962 w 1035818"/>
              <a:gd name="connsiteY544" fmla="*/ 935332 h 1213500"/>
              <a:gd name="connsiteX545" fmla="*/ 125663 w 1035818"/>
              <a:gd name="connsiteY545" fmla="*/ 927204 h 1213500"/>
              <a:gd name="connsiteX546" fmla="*/ 689822 w 1035818"/>
              <a:gd name="connsiteY546" fmla="*/ 910363 h 1213500"/>
              <a:gd name="connsiteX547" fmla="*/ 694537 w 1035818"/>
              <a:gd name="connsiteY547" fmla="*/ 928500 h 1213500"/>
              <a:gd name="connsiteX548" fmla="*/ 651589 w 1035818"/>
              <a:gd name="connsiteY548" fmla="*/ 1003652 h 1213500"/>
              <a:gd name="connsiteX549" fmla="*/ 606580 w 1035818"/>
              <a:gd name="connsiteY549" fmla="*/ 1081835 h 1213500"/>
              <a:gd name="connsiteX550" fmla="*/ 577618 w 1035818"/>
              <a:gd name="connsiteY550" fmla="*/ 1117936 h 1213500"/>
              <a:gd name="connsiteX551" fmla="*/ 652069 w 1035818"/>
              <a:gd name="connsiteY551" fmla="*/ 980399 h 1213500"/>
              <a:gd name="connsiteX552" fmla="*/ 420943 w 1035818"/>
              <a:gd name="connsiteY552" fmla="*/ 909997 h 1213500"/>
              <a:gd name="connsiteX553" fmla="*/ 420319 w 1035818"/>
              <a:gd name="connsiteY553" fmla="*/ 911599 h 1213500"/>
              <a:gd name="connsiteX554" fmla="*/ 419785 w 1035818"/>
              <a:gd name="connsiteY554" fmla="*/ 912312 h 1213500"/>
              <a:gd name="connsiteX555" fmla="*/ 136478 w 1035818"/>
              <a:gd name="connsiteY555" fmla="*/ 908504 h 1213500"/>
              <a:gd name="connsiteX556" fmla="*/ 125663 w 1035818"/>
              <a:gd name="connsiteY556" fmla="*/ 927204 h 1213500"/>
              <a:gd name="connsiteX557" fmla="*/ 110784 w 1035818"/>
              <a:gd name="connsiteY557" fmla="*/ 940897 h 1213500"/>
              <a:gd name="connsiteX558" fmla="*/ 103210 w 1035818"/>
              <a:gd name="connsiteY558" fmla="*/ 945039 h 1213500"/>
              <a:gd name="connsiteX559" fmla="*/ 102583 w 1035818"/>
              <a:gd name="connsiteY559" fmla="*/ 944188 h 1213500"/>
              <a:gd name="connsiteX560" fmla="*/ 133644 w 1035818"/>
              <a:gd name="connsiteY560" fmla="*/ 912036 h 1213500"/>
              <a:gd name="connsiteX561" fmla="*/ 266718 w 1035818"/>
              <a:gd name="connsiteY561" fmla="*/ 907683 h 1213500"/>
              <a:gd name="connsiteX562" fmla="*/ 265614 w 1035818"/>
              <a:gd name="connsiteY562" fmla="*/ 926436 h 1213500"/>
              <a:gd name="connsiteX563" fmla="*/ 255744 w 1035818"/>
              <a:gd name="connsiteY563" fmla="*/ 946205 h 1213500"/>
              <a:gd name="connsiteX564" fmla="*/ 256528 w 1035818"/>
              <a:gd name="connsiteY564" fmla="*/ 927700 h 1213500"/>
              <a:gd name="connsiteX565" fmla="*/ 261647 w 1035818"/>
              <a:gd name="connsiteY565" fmla="*/ 917719 h 1213500"/>
              <a:gd name="connsiteX566" fmla="*/ 334506 w 1035818"/>
              <a:gd name="connsiteY566" fmla="*/ 907310 h 1213500"/>
              <a:gd name="connsiteX567" fmla="*/ 330542 w 1035818"/>
              <a:gd name="connsiteY567" fmla="*/ 920444 h 1213500"/>
              <a:gd name="connsiteX568" fmla="*/ 330289 w 1035818"/>
              <a:gd name="connsiteY568" fmla="*/ 921252 h 1213500"/>
              <a:gd name="connsiteX569" fmla="*/ 330133 w 1035818"/>
              <a:gd name="connsiteY569" fmla="*/ 921501 h 1213500"/>
              <a:gd name="connsiteX570" fmla="*/ 311687 w 1035818"/>
              <a:gd name="connsiteY570" fmla="*/ 957670 h 1213500"/>
              <a:gd name="connsiteX571" fmla="*/ 304692 w 1035818"/>
              <a:gd name="connsiteY571" fmla="*/ 973524 h 1213500"/>
              <a:gd name="connsiteX572" fmla="*/ 297257 w 1035818"/>
              <a:gd name="connsiteY572" fmla="*/ 977482 h 1213500"/>
              <a:gd name="connsiteX573" fmla="*/ 288509 w 1035818"/>
              <a:gd name="connsiteY573" fmla="*/ 983882 h 1213500"/>
              <a:gd name="connsiteX574" fmla="*/ 313619 w 1035818"/>
              <a:gd name="connsiteY574" fmla="*/ 944759 h 1213500"/>
              <a:gd name="connsiteX575" fmla="*/ 326338 w 1035818"/>
              <a:gd name="connsiteY575" fmla="*/ 922195 h 1213500"/>
              <a:gd name="connsiteX576" fmla="*/ 162294 w 1035818"/>
              <a:gd name="connsiteY576" fmla="*/ 905735 h 1213500"/>
              <a:gd name="connsiteX577" fmla="*/ 146402 w 1035818"/>
              <a:gd name="connsiteY577" fmla="*/ 947331 h 1213500"/>
              <a:gd name="connsiteX578" fmla="*/ 132592 w 1035818"/>
              <a:gd name="connsiteY578" fmla="*/ 984960 h 1213500"/>
              <a:gd name="connsiteX579" fmla="*/ 110007 w 1035818"/>
              <a:gd name="connsiteY579" fmla="*/ 954274 h 1213500"/>
              <a:gd name="connsiteX580" fmla="*/ 117009 w 1035818"/>
              <a:gd name="connsiteY580" fmla="*/ 942169 h 1213500"/>
              <a:gd name="connsiteX581" fmla="*/ 117389 w 1035818"/>
              <a:gd name="connsiteY581" fmla="*/ 941719 h 1213500"/>
              <a:gd name="connsiteX582" fmla="*/ 124264 w 1035818"/>
              <a:gd name="connsiteY582" fmla="*/ 933527 h 1213500"/>
              <a:gd name="connsiteX583" fmla="*/ 133644 w 1035818"/>
              <a:gd name="connsiteY583" fmla="*/ 928398 h 1213500"/>
              <a:gd name="connsiteX584" fmla="*/ 343016 w 1035818"/>
              <a:gd name="connsiteY584" fmla="*/ 900876 h 1213500"/>
              <a:gd name="connsiteX585" fmla="*/ 341268 w 1035818"/>
              <a:gd name="connsiteY585" fmla="*/ 906657 h 1213500"/>
              <a:gd name="connsiteX586" fmla="*/ 329980 w 1035818"/>
              <a:gd name="connsiteY586" fmla="*/ 944759 h 1213500"/>
              <a:gd name="connsiteX587" fmla="*/ 325996 w 1035818"/>
              <a:gd name="connsiteY587" fmla="*/ 962183 h 1213500"/>
              <a:gd name="connsiteX588" fmla="*/ 315738 w 1035818"/>
              <a:gd name="connsiteY588" fmla="*/ 967644 h 1213500"/>
              <a:gd name="connsiteX589" fmla="*/ 330289 w 1035818"/>
              <a:gd name="connsiteY589" fmla="*/ 921252 h 1213500"/>
              <a:gd name="connsiteX590" fmla="*/ 257707 w 1035818"/>
              <a:gd name="connsiteY590" fmla="*/ 899194 h 1213500"/>
              <a:gd name="connsiteX591" fmla="*/ 250077 w 1035818"/>
              <a:gd name="connsiteY591" fmla="*/ 923691 h 1213500"/>
              <a:gd name="connsiteX592" fmla="*/ 239661 w 1035818"/>
              <a:gd name="connsiteY592" fmla="*/ 959709 h 1213500"/>
              <a:gd name="connsiteX593" fmla="*/ 206449 w 1035818"/>
              <a:gd name="connsiteY593" fmla="*/ 1018036 h 1213500"/>
              <a:gd name="connsiteX594" fmla="*/ 190654 w 1035818"/>
              <a:gd name="connsiteY594" fmla="*/ 1047187 h 1213500"/>
              <a:gd name="connsiteX595" fmla="*/ 177335 w 1035818"/>
              <a:gd name="connsiteY595" fmla="*/ 1034197 h 1213500"/>
              <a:gd name="connsiteX596" fmla="*/ 180825 w 1035818"/>
              <a:gd name="connsiteY596" fmla="*/ 1018671 h 1213500"/>
              <a:gd name="connsiteX597" fmla="*/ 184507 w 1035818"/>
              <a:gd name="connsiteY597" fmla="*/ 1011490 h 1213500"/>
              <a:gd name="connsiteX598" fmla="*/ 202163 w 1035818"/>
              <a:gd name="connsiteY598" fmla="*/ 980925 h 1213500"/>
              <a:gd name="connsiteX599" fmla="*/ 253875 w 1035818"/>
              <a:gd name="connsiteY599" fmla="*/ 905341 h 1213500"/>
              <a:gd name="connsiteX600" fmla="*/ 257742 w 1035818"/>
              <a:gd name="connsiteY600" fmla="*/ 899082 h 1213500"/>
              <a:gd name="connsiteX601" fmla="*/ 257739 w 1035818"/>
              <a:gd name="connsiteY601" fmla="*/ 899142 h 1213500"/>
              <a:gd name="connsiteX602" fmla="*/ 257707 w 1035818"/>
              <a:gd name="connsiteY602" fmla="*/ 899194 h 1213500"/>
              <a:gd name="connsiteX603" fmla="*/ 553184 w 1035818"/>
              <a:gd name="connsiteY603" fmla="*/ 890463 h 1213500"/>
              <a:gd name="connsiteX604" fmla="*/ 545731 w 1035818"/>
              <a:gd name="connsiteY604" fmla="*/ 905340 h 1213500"/>
              <a:gd name="connsiteX605" fmla="*/ 525657 w 1035818"/>
              <a:gd name="connsiteY605" fmla="*/ 943589 h 1213500"/>
              <a:gd name="connsiteX606" fmla="*/ 519686 w 1035818"/>
              <a:gd name="connsiteY606" fmla="*/ 932980 h 1213500"/>
              <a:gd name="connsiteX607" fmla="*/ 518655 w 1035818"/>
              <a:gd name="connsiteY607" fmla="*/ 932358 h 1213500"/>
              <a:gd name="connsiteX608" fmla="*/ 518748 w 1035818"/>
              <a:gd name="connsiteY608" fmla="*/ 932153 h 1213500"/>
              <a:gd name="connsiteX609" fmla="*/ 523380 w 1035818"/>
              <a:gd name="connsiteY609" fmla="*/ 927095 h 1213500"/>
              <a:gd name="connsiteX610" fmla="*/ 719629 w 1035818"/>
              <a:gd name="connsiteY610" fmla="*/ 884594 h 1213500"/>
              <a:gd name="connsiteX611" fmla="*/ 706291 w 1035818"/>
              <a:gd name="connsiteY611" fmla="*/ 912036 h 1213500"/>
              <a:gd name="connsiteX612" fmla="*/ 695880 w 1035818"/>
              <a:gd name="connsiteY612" fmla="*/ 933663 h 1213500"/>
              <a:gd name="connsiteX613" fmla="*/ 694537 w 1035818"/>
              <a:gd name="connsiteY613" fmla="*/ 928500 h 1213500"/>
              <a:gd name="connsiteX614" fmla="*/ 441272 w 1035818"/>
              <a:gd name="connsiteY614" fmla="*/ 883634 h 1213500"/>
              <a:gd name="connsiteX615" fmla="*/ 427886 w 1035818"/>
              <a:gd name="connsiteY615" fmla="*/ 920111 h 1213500"/>
              <a:gd name="connsiteX616" fmla="*/ 426238 w 1035818"/>
              <a:gd name="connsiteY616" fmla="*/ 924686 h 1213500"/>
              <a:gd name="connsiteX617" fmla="*/ 413859 w 1035818"/>
              <a:gd name="connsiteY617" fmla="*/ 928181 h 1213500"/>
              <a:gd name="connsiteX618" fmla="*/ 420319 w 1035818"/>
              <a:gd name="connsiteY618" fmla="*/ 911599 h 1213500"/>
              <a:gd name="connsiteX619" fmla="*/ 268210 w 1035818"/>
              <a:gd name="connsiteY619" fmla="*/ 882344 h 1213500"/>
              <a:gd name="connsiteX620" fmla="*/ 267696 w 1035818"/>
              <a:gd name="connsiteY620" fmla="*/ 891071 h 1213500"/>
              <a:gd name="connsiteX621" fmla="*/ 256812 w 1035818"/>
              <a:gd name="connsiteY621" fmla="*/ 921002 h 1213500"/>
              <a:gd name="connsiteX622" fmla="*/ 257739 w 1035818"/>
              <a:gd name="connsiteY622" fmla="*/ 899142 h 1213500"/>
              <a:gd name="connsiteX623" fmla="*/ 970205 w 1035818"/>
              <a:gd name="connsiteY623" fmla="*/ 877297 h 1213500"/>
              <a:gd name="connsiteX624" fmla="*/ 973012 w 1035818"/>
              <a:gd name="connsiteY624" fmla="*/ 884075 h 1213500"/>
              <a:gd name="connsiteX625" fmla="*/ 920435 w 1035818"/>
              <a:gd name="connsiteY625" fmla="*/ 985977 h 1213500"/>
              <a:gd name="connsiteX626" fmla="*/ 910742 w 1035818"/>
              <a:gd name="connsiteY626" fmla="*/ 1001287 h 1213500"/>
              <a:gd name="connsiteX627" fmla="*/ 781257 w 1035818"/>
              <a:gd name="connsiteY627" fmla="*/ 1118166 h 1213500"/>
              <a:gd name="connsiteX628" fmla="*/ 765260 w 1035818"/>
              <a:gd name="connsiteY628" fmla="*/ 1131962 h 1213500"/>
              <a:gd name="connsiteX629" fmla="*/ 767336 w 1035818"/>
              <a:gd name="connsiteY629" fmla="*/ 1128595 h 1213500"/>
              <a:gd name="connsiteX630" fmla="*/ 788097 w 1035818"/>
              <a:gd name="connsiteY630" fmla="*/ 1092011 h 1213500"/>
              <a:gd name="connsiteX631" fmla="*/ 818429 w 1035818"/>
              <a:gd name="connsiteY631" fmla="*/ 1033905 h 1213500"/>
              <a:gd name="connsiteX632" fmla="*/ 839510 w 1035818"/>
              <a:gd name="connsiteY632" fmla="*/ 988063 h 1213500"/>
              <a:gd name="connsiteX633" fmla="*/ 968072 w 1035818"/>
              <a:gd name="connsiteY633" fmla="*/ 879314 h 1213500"/>
              <a:gd name="connsiteX634" fmla="*/ 350823 w 1035818"/>
              <a:gd name="connsiteY634" fmla="*/ 875125 h 1213500"/>
              <a:gd name="connsiteX635" fmla="*/ 350425 w 1035818"/>
              <a:gd name="connsiteY635" fmla="*/ 876371 h 1213500"/>
              <a:gd name="connsiteX636" fmla="*/ 349129 w 1035818"/>
              <a:gd name="connsiteY636" fmla="*/ 880659 h 1213500"/>
              <a:gd name="connsiteX637" fmla="*/ 334506 w 1035818"/>
              <a:gd name="connsiteY637" fmla="*/ 907310 h 1213500"/>
              <a:gd name="connsiteX638" fmla="*/ 341261 w 1035818"/>
              <a:gd name="connsiteY638" fmla="*/ 884924 h 1213500"/>
              <a:gd name="connsiteX639" fmla="*/ 898702 w 1035818"/>
              <a:gd name="connsiteY639" fmla="*/ 873130 h 1213500"/>
              <a:gd name="connsiteX640" fmla="*/ 891670 w 1035818"/>
              <a:gd name="connsiteY640" fmla="*/ 888587 h 1213500"/>
              <a:gd name="connsiteX641" fmla="*/ 851263 w 1035818"/>
              <a:gd name="connsiteY641" fmla="*/ 959362 h 1213500"/>
              <a:gd name="connsiteX642" fmla="*/ 864107 w 1035818"/>
              <a:gd name="connsiteY642" fmla="*/ 926756 h 1213500"/>
              <a:gd name="connsiteX643" fmla="*/ 874533 w 1035818"/>
              <a:gd name="connsiteY643" fmla="*/ 896734 h 1213500"/>
              <a:gd name="connsiteX644" fmla="*/ 889797 w 1035818"/>
              <a:gd name="connsiteY644" fmla="*/ 880438 h 1213500"/>
              <a:gd name="connsiteX645" fmla="*/ 174907 w 1035818"/>
              <a:gd name="connsiteY645" fmla="*/ 872720 h 1213500"/>
              <a:gd name="connsiteX646" fmla="*/ 168671 w 1035818"/>
              <a:gd name="connsiteY646" fmla="*/ 889043 h 1213500"/>
              <a:gd name="connsiteX647" fmla="*/ 155103 w 1035818"/>
              <a:gd name="connsiteY647" fmla="*/ 900110 h 1213500"/>
              <a:gd name="connsiteX648" fmla="*/ 142815 w 1035818"/>
              <a:gd name="connsiteY648" fmla="*/ 911419 h 1213500"/>
              <a:gd name="connsiteX649" fmla="*/ 157107 w 1035818"/>
              <a:gd name="connsiteY649" fmla="*/ 894387 h 1213500"/>
              <a:gd name="connsiteX650" fmla="*/ 217002 w 1035818"/>
              <a:gd name="connsiteY650" fmla="*/ 859451 h 1213500"/>
              <a:gd name="connsiteX651" fmla="*/ 215451 w 1035818"/>
              <a:gd name="connsiteY651" fmla="*/ 862952 h 1213500"/>
              <a:gd name="connsiteX652" fmla="*/ 213131 w 1035818"/>
              <a:gd name="connsiteY652" fmla="*/ 871385 h 1213500"/>
              <a:gd name="connsiteX653" fmla="*/ 146902 w 1035818"/>
              <a:gd name="connsiteY653" fmla="*/ 975951 h 1213500"/>
              <a:gd name="connsiteX654" fmla="*/ 138355 w 1035818"/>
              <a:gd name="connsiteY654" fmla="*/ 989769 h 1213500"/>
              <a:gd name="connsiteX655" fmla="*/ 200329 w 1035818"/>
              <a:gd name="connsiteY655" fmla="*/ 874675 h 1213500"/>
              <a:gd name="connsiteX656" fmla="*/ 675395 w 1035818"/>
              <a:gd name="connsiteY656" fmla="*/ 854877 h 1213500"/>
              <a:gd name="connsiteX657" fmla="*/ 678898 w 1035818"/>
              <a:gd name="connsiteY657" fmla="*/ 868350 h 1213500"/>
              <a:gd name="connsiteX658" fmla="*/ 621586 w 1035818"/>
              <a:gd name="connsiteY658" fmla="*/ 949570 h 1213500"/>
              <a:gd name="connsiteX659" fmla="*/ 624484 w 1035818"/>
              <a:gd name="connsiteY659" fmla="*/ 944759 h 1213500"/>
              <a:gd name="connsiteX660" fmla="*/ 657516 w 1035818"/>
              <a:gd name="connsiteY660" fmla="*/ 887400 h 1213500"/>
              <a:gd name="connsiteX661" fmla="*/ 211326 w 1035818"/>
              <a:gd name="connsiteY661" fmla="*/ 854252 h 1213500"/>
              <a:gd name="connsiteX662" fmla="*/ 200329 w 1035818"/>
              <a:gd name="connsiteY662" fmla="*/ 874675 h 1213500"/>
              <a:gd name="connsiteX663" fmla="*/ 192342 w 1035818"/>
              <a:gd name="connsiteY663" fmla="*/ 881967 h 1213500"/>
              <a:gd name="connsiteX664" fmla="*/ 162294 w 1035818"/>
              <a:gd name="connsiteY664" fmla="*/ 905735 h 1213500"/>
              <a:gd name="connsiteX665" fmla="*/ 168671 w 1035818"/>
              <a:gd name="connsiteY665" fmla="*/ 889043 h 1213500"/>
              <a:gd name="connsiteX666" fmla="*/ 540435 w 1035818"/>
              <a:gd name="connsiteY666" fmla="*/ 853183 h 1213500"/>
              <a:gd name="connsiteX667" fmla="*/ 514380 w 1035818"/>
              <a:gd name="connsiteY667" fmla="*/ 929779 h 1213500"/>
              <a:gd name="connsiteX668" fmla="*/ 506788 w 1035818"/>
              <a:gd name="connsiteY668" fmla="*/ 925199 h 1213500"/>
              <a:gd name="connsiteX669" fmla="*/ 498011 w 1035818"/>
              <a:gd name="connsiteY669" fmla="*/ 921291 h 1213500"/>
              <a:gd name="connsiteX670" fmla="*/ 514349 w 1035818"/>
              <a:gd name="connsiteY670" fmla="*/ 887384 h 1213500"/>
              <a:gd name="connsiteX671" fmla="*/ 259812 w 1035818"/>
              <a:gd name="connsiteY671" fmla="*/ 850249 h 1213500"/>
              <a:gd name="connsiteX672" fmla="*/ 258987 w 1035818"/>
              <a:gd name="connsiteY672" fmla="*/ 869705 h 1213500"/>
              <a:gd name="connsiteX673" fmla="*/ 234689 w 1035818"/>
              <a:gd name="connsiteY673" fmla="*/ 914757 h 1213500"/>
              <a:gd name="connsiteX674" fmla="*/ 190372 w 1035818"/>
              <a:gd name="connsiteY674" fmla="*/ 1000054 h 1213500"/>
              <a:gd name="connsiteX675" fmla="*/ 184507 w 1035818"/>
              <a:gd name="connsiteY675" fmla="*/ 1011490 h 1213500"/>
              <a:gd name="connsiteX676" fmla="*/ 182469 w 1035818"/>
              <a:gd name="connsiteY676" fmla="*/ 1015018 h 1213500"/>
              <a:gd name="connsiteX677" fmla="*/ 181051 w 1035818"/>
              <a:gd name="connsiteY677" fmla="*/ 1017664 h 1213500"/>
              <a:gd name="connsiteX678" fmla="*/ 182728 w 1035818"/>
              <a:gd name="connsiteY678" fmla="*/ 1010204 h 1213500"/>
              <a:gd name="connsiteX679" fmla="*/ 195425 w 1035818"/>
              <a:gd name="connsiteY679" fmla="*/ 935964 h 1213500"/>
              <a:gd name="connsiteX680" fmla="*/ 195621 w 1035818"/>
              <a:gd name="connsiteY680" fmla="*/ 935349 h 1213500"/>
              <a:gd name="connsiteX681" fmla="*/ 197060 w 1035818"/>
              <a:gd name="connsiteY681" fmla="*/ 930754 h 1213500"/>
              <a:gd name="connsiteX682" fmla="*/ 212637 w 1035818"/>
              <a:gd name="connsiteY682" fmla="*/ 909947 h 1213500"/>
              <a:gd name="connsiteX683" fmla="*/ 270176 w 1035818"/>
              <a:gd name="connsiteY683" fmla="*/ 848959 h 1213500"/>
              <a:gd name="connsiteX684" fmla="*/ 269436 w 1035818"/>
              <a:gd name="connsiteY684" fmla="*/ 861537 h 1213500"/>
              <a:gd name="connsiteX685" fmla="*/ 257742 w 1035818"/>
              <a:gd name="connsiteY685" fmla="*/ 899082 h 1213500"/>
              <a:gd name="connsiteX686" fmla="*/ 258987 w 1035818"/>
              <a:gd name="connsiteY686" fmla="*/ 869705 h 1213500"/>
              <a:gd name="connsiteX687" fmla="*/ 738090 w 1035818"/>
              <a:gd name="connsiteY687" fmla="*/ 846610 h 1213500"/>
              <a:gd name="connsiteX688" fmla="*/ 732884 w 1035818"/>
              <a:gd name="connsiteY688" fmla="*/ 861398 h 1213500"/>
              <a:gd name="connsiteX689" fmla="*/ 719629 w 1035818"/>
              <a:gd name="connsiteY689" fmla="*/ 884594 h 1213500"/>
              <a:gd name="connsiteX690" fmla="*/ 773471 w 1035818"/>
              <a:gd name="connsiteY690" fmla="*/ 843292 h 1213500"/>
              <a:gd name="connsiteX691" fmla="*/ 750316 w 1035818"/>
              <a:gd name="connsiteY691" fmla="*/ 899924 h 1213500"/>
              <a:gd name="connsiteX692" fmla="*/ 702958 w 1035818"/>
              <a:gd name="connsiteY692" fmla="*/ 960887 h 1213500"/>
              <a:gd name="connsiteX693" fmla="*/ 702391 w 1035818"/>
              <a:gd name="connsiteY693" fmla="*/ 958707 h 1213500"/>
              <a:gd name="connsiteX694" fmla="*/ 712699 w 1035818"/>
              <a:gd name="connsiteY694" fmla="*/ 943036 h 1213500"/>
              <a:gd name="connsiteX695" fmla="*/ 766267 w 1035818"/>
              <a:gd name="connsiteY695" fmla="*/ 856121 h 1213500"/>
              <a:gd name="connsiteX696" fmla="*/ 627235 w 1035818"/>
              <a:gd name="connsiteY696" fmla="*/ 842190 h 1213500"/>
              <a:gd name="connsiteX697" fmla="*/ 619747 w 1035818"/>
              <a:gd name="connsiteY697" fmla="*/ 864865 h 1213500"/>
              <a:gd name="connsiteX698" fmla="*/ 604766 w 1035818"/>
              <a:gd name="connsiteY698" fmla="*/ 891764 h 1213500"/>
              <a:gd name="connsiteX699" fmla="*/ 575400 w 1035818"/>
              <a:gd name="connsiteY699" fmla="*/ 944759 h 1213500"/>
              <a:gd name="connsiteX700" fmla="*/ 559827 w 1035818"/>
              <a:gd name="connsiteY700" fmla="*/ 975295 h 1213500"/>
              <a:gd name="connsiteX701" fmla="*/ 559187 w 1035818"/>
              <a:gd name="connsiteY701" fmla="*/ 976235 h 1213500"/>
              <a:gd name="connsiteX702" fmla="*/ 541746 w 1035818"/>
              <a:gd name="connsiteY702" fmla="*/ 996348 h 1213500"/>
              <a:gd name="connsiteX703" fmla="*/ 549674 w 1035818"/>
              <a:gd name="connsiteY703" fmla="*/ 978873 h 1213500"/>
              <a:gd name="connsiteX704" fmla="*/ 553540 w 1035818"/>
              <a:gd name="connsiteY704" fmla="*/ 971674 h 1213500"/>
              <a:gd name="connsiteX705" fmla="*/ 624484 w 1035818"/>
              <a:gd name="connsiteY705" fmla="*/ 846591 h 1213500"/>
              <a:gd name="connsiteX706" fmla="*/ 374261 w 1035818"/>
              <a:gd name="connsiteY706" fmla="*/ 840598 h 1213500"/>
              <a:gd name="connsiteX707" fmla="*/ 367610 w 1035818"/>
              <a:gd name="connsiteY707" fmla="*/ 864540 h 1213500"/>
              <a:gd name="connsiteX708" fmla="*/ 361856 w 1035818"/>
              <a:gd name="connsiteY708" fmla="*/ 873386 h 1213500"/>
              <a:gd name="connsiteX709" fmla="*/ 345426 w 1035818"/>
              <a:gd name="connsiteY709" fmla="*/ 897016 h 1213500"/>
              <a:gd name="connsiteX710" fmla="*/ 343016 w 1035818"/>
              <a:gd name="connsiteY710" fmla="*/ 900876 h 1213500"/>
              <a:gd name="connsiteX711" fmla="*/ 349129 w 1035818"/>
              <a:gd name="connsiteY711" fmla="*/ 880659 h 1213500"/>
              <a:gd name="connsiteX712" fmla="*/ 353888 w 1035818"/>
              <a:gd name="connsiteY712" fmla="*/ 871985 h 1213500"/>
              <a:gd name="connsiteX713" fmla="*/ 362703 w 1035818"/>
              <a:gd name="connsiteY713" fmla="*/ 862952 h 1213500"/>
              <a:gd name="connsiteX714" fmla="*/ 236774 w 1035818"/>
              <a:gd name="connsiteY714" fmla="*/ 833496 h 1213500"/>
              <a:gd name="connsiteX715" fmla="*/ 233411 w 1035818"/>
              <a:gd name="connsiteY715" fmla="*/ 839366 h 1213500"/>
              <a:gd name="connsiteX716" fmla="*/ 225746 w 1035818"/>
              <a:gd name="connsiteY716" fmla="*/ 851468 h 1213500"/>
              <a:gd name="connsiteX717" fmla="*/ 217002 w 1035818"/>
              <a:gd name="connsiteY717" fmla="*/ 859451 h 1213500"/>
              <a:gd name="connsiteX718" fmla="*/ 223825 w 1035818"/>
              <a:gd name="connsiteY718" fmla="*/ 844057 h 1213500"/>
              <a:gd name="connsiteX719" fmla="*/ 79234 w 1035818"/>
              <a:gd name="connsiteY719" fmla="*/ 826351 h 1213500"/>
              <a:gd name="connsiteX720" fmla="*/ 72844 w 1035818"/>
              <a:gd name="connsiteY720" fmla="*/ 837740 h 1213500"/>
              <a:gd name="connsiteX721" fmla="*/ 59013 w 1035818"/>
              <a:gd name="connsiteY721" fmla="*/ 865877 h 1213500"/>
              <a:gd name="connsiteX722" fmla="*/ 58794 w 1035818"/>
              <a:gd name="connsiteY722" fmla="*/ 866785 h 1213500"/>
              <a:gd name="connsiteX723" fmla="*/ 54792 w 1035818"/>
              <a:gd name="connsiteY723" fmla="*/ 858964 h 1213500"/>
              <a:gd name="connsiteX724" fmla="*/ 491184 w 1035818"/>
              <a:gd name="connsiteY724" fmla="*/ 826186 h 1213500"/>
              <a:gd name="connsiteX725" fmla="*/ 469189 w 1035818"/>
              <a:gd name="connsiteY725" fmla="*/ 901784 h 1213500"/>
              <a:gd name="connsiteX726" fmla="*/ 464813 w 1035818"/>
              <a:gd name="connsiteY726" fmla="*/ 915089 h 1213500"/>
              <a:gd name="connsiteX727" fmla="*/ 439510 w 1035818"/>
              <a:gd name="connsiteY727" fmla="*/ 921310 h 1213500"/>
              <a:gd name="connsiteX728" fmla="*/ 440579 w 1035818"/>
              <a:gd name="connsiteY728" fmla="*/ 919145 h 1213500"/>
              <a:gd name="connsiteX729" fmla="*/ 486150 w 1035818"/>
              <a:gd name="connsiteY729" fmla="*/ 834540 h 1213500"/>
              <a:gd name="connsiteX730" fmla="*/ 359507 w 1035818"/>
              <a:gd name="connsiteY730" fmla="*/ 824458 h 1213500"/>
              <a:gd name="connsiteX731" fmla="*/ 341261 w 1035818"/>
              <a:gd name="connsiteY731" fmla="*/ 884924 h 1213500"/>
              <a:gd name="connsiteX732" fmla="*/ 317864 w 1035818"/>
              <a:gd name="connsiteY732" fmla="*/ 908899 h 1213500"/>
              <a:gd name="connsiteX733" fmla="*/ 278489 w 1035818"/>
              <a:gd name="connsiteY733" fmla="*/ 935376 h 1213500"/>
              <a:gd name="connsiteX734" fmla="*/ 281602 w 1035818"/>
              <a:gd name="connsiteY734" fmla="*/ 930139 h 1213500"/>
              <a:gd name="connsiteX735" fmla="*/ 295485 w 1035818"/>
              <a:gd name="connsiteY735" fmla="*/ 910637 h 1213500"/>
              <a:gd name="connsiteX736" fmla="*/ 491220 w 1035818"/>
              <a:gd name="connsiteY736" fmla="*/ 820920 h 1213500"/>
              <a:gd name="connsiteX737" fmla="*/ 463776 w 1035818"/>
              <a:gd name="connsiteY737" fmla="*/ 871359 h 1213500"/>
              <a:gd name="connsiteX738" fmla="*/ 436048 w 1035818"/>
              <a:gd name="connsiteY738" fmla="*/ 922161 h 1213500"/>
              <a:gd name="connsiteX739" fmla="*/ 429861 w 1035818"/>
              <a:gd name="connsiteY739" fmla="*/ 923682 h 1213500"/>
              <a:gd name="connsiteX740" fmla="*/ 462811 w 1035818"/>
              <a:gd name="connsiteY740" fmla="*/ 856435 h 1213500"/>
              <a:gd name="connsiteX741" fmla="*/ 283789 w 1035818"/>
              <a:gd name="connsiteY741" fmla="*/ 819907 h 1213500"/>
              <a:gd name="connsiteX742" fmla="*/ 280065 w 1035818"/>
              <a:gd name="connsiteY742" fmla="*/ 830624 h 1213500"/>
              <a:gd name="connsiteX743" fmla="*/ 270176 w 1035818"/>
              <a:gd name="connsiteY743" fmla="*/ 848959 h 1213500"/>
              <a:gd name="connsiteX744" fmla="*/ 270929 w 1035818"/>
              <a:gd name="connsiteY744" fmla="*/ 836181 h 1213500"/>
              <a:gd name="connsiteX745" fmla="*/ 261511 w 1035818"/>
              <a:gd name="connsiteY745" fmla="*/ 818292 h 1213500"/>
              <a:gd name="connsiteX746" fmla="*/ 261501 w 1035818"/>
              <a:gd name="connsiteY746" fmla="*/ 818477 h 1213500"/>
              <a:gd name="connsiteX747" fmla="*/ 254818 w 1035818"/>
              <a:gd name="connsiteY747" fmla="*/ 829323 h 1213500"/>
              <a:gd name="connsiteX748" fmla="*/ 203050 w 1035818"/>
              <a:gd name="connsiteY748" fmla="*/ 911633 h 1213500"/>
              <a:gd name="connsiteX749" fmla="*/ 197060 w 1035818"/>
              <a:gd name="connsiteY749" fmla="*/ 930754 h 1213500"/>
              <a:gd name="connsiteX750" fmla="*/ 196649 w 1035818"/>
              <a:gd name="connsiteY750" fmla="*/ 931303 h 1213500"/>
              <a:gd name="connsiteX751" fmla="*/ 213131 w 1035818"/>
              <a:gd name="connsiteY751" fmla="*/ 871385 h 1213500"/>
              <a:gd name="connsiteX752" fmla="*/ 225746 w 1035818"/>
              <a:gd name="connsiteY752" fmla="*/ 851468 h 1213500"/>
              <a:gd name="connsiteX753" fmla="*/ 254614 w 1035818"/>
              <a:gd name="connsiteY753" fmla="*/ 825111 h 1213500"/>
              <a:gd name="connsiteX754" fmla="*/ 396855 w 1035818"/>
              <a:gd name="connsiteY754" fmla="*/ 817137 h 1213500"/>
              <a:gd name="connsiteX755" fmla="*/ 375979 w 1035818"/>
              <a:gd name="connsiteY755" fmla="*/ 872470 h 1213500"/>
              <a:gd name="connsiteX756" fmla="*/ 346341 w 1035818"/>
              <a:gd name="connsiteY756" fmla="*/ 944759 h 1213500"/>
              <a:gd name="connsiteX757" fmla="*/ 346110 w 1035818"/>
              <a:gd name="connsiteY757" fmla="*/ 945325 h 1213500"/>
              <a:gd name="connsiteX758" fmla="*/ 357844 w 1035818"/>
              <a:gd name="connsiteY758" fmla="*/ 899692 h 1213500"/>
              <a:gd name="connsiteX759" fmla="*/ 367610 w 1035818"/>
              <a:gd name="connsiteY759" fmla="*/ 864540 h 1213500"/>
              <a:gd name="connsiteX760" fmla="*/ 383713 w 1035818"/>
              <a:gd name="connsiteY760" fmla="*/ 839782 h 1213500"/>
              <a:gd name="connsiteX761" fmla="*/ 453226 w 1035818"/>
              <a:gd name="connsiteY761" fmla="*/ 816368 h 1213500"/>
              <a:gd name="connsiteX762" fmla="*/ 447785 w 1035818"/>
              <a:gd name="connsiteY762" fmla="*/ 829453 h 1213500"/>
              <a:gd name="connsiteX763" fmla="*/ 418943 w 1035818"/>
              <a:gd name="connsiteY763" fmla="*/ 902926 h 1213500"/>
              <a:gd name="connsiteX764" fmla="*/ 409944 w 1035818"/>
              <a:gd name="connsiteY764" fmla="*/ 925447 h 1213500"/>
              <a:gd name="connsiteX765" fmla="*/ 406295 w 1035818"/>
              <a:gd name="connsiteY765" fmla="*/ 930316 h 1213500"/>
              <a:gd name="connsiteX766" fmla="*/ 402634 w 1035818"/>
              <a:gd name="connsiteY766" fmla="*/ 931350 h 1213500"/>
              <a:gd name="connsiteX767" fmla="*/ 494434 w 1035818"/>
              <a:gd name="connsiteY767" fmla="*/ 815012 h 1213500"/>
              <a:gd name="connsiteX768" fmla="*/ 493571 w 1035818"/>
              <a:gd name="connsiteY768" fmla="*/ 817981 h 1213500"/>
              <a:gd name="connsiteX769" fmla="*/ 491220 w 1035818"/>
              <a:gd name="connsiteY769" fmla="*/ 820920 h 1213500"/>
              <a:gd name="connsiteX770" fmla="*/ 267879 w 1035818"/>
              <a:gd name="connsiteY770" fmla="*/ 808125 h 1213500"/>
              <a:gd name="connsiteX771" fmla="*/ 261777 w 1035818"/>
              <a:gd name="connsiteY771" fmla="*/ 818028 h 1213500"/>
              <a:gd name="connsiteX772" fmla="*/ 261511 w 1035818"/>
              <a:gd name="connsiteY772" fmla="*/ 818292 h 1213500"/>
              <a:gd name="connsiteX773" fmla="*/ 261795 w 1035818"/>
              <a:gd name="connsiteY773" fmla="*/ 813087 h 1213500"/>
              <a:gd name="connsiteX774" fmla="*/ 272630 w 1035818"/>
              <a:gd name="connsiteY774" fmla="*/ 807298 h 1213500"/>
              <a:gd name="connsiteX775" fmla="*/ 270929 w 1035818"/>
              <a:gd name="connsiteY775" fmla="*/ 836181 h 1213500"/>
              <a:gd name="connsiteX776" fmla="*/ 259812 w 1035818"/>
              <a:gd name="connsiteY776" fmla="*/ 850249 h 1213500"/>
              <a:gd name="connsiteX777" fmla="*/ 259985 w 1035818"/>
              <a:gd name="connsiteY777" fmla="*/ 846174 h 1213500"/>
              <a:gd name="connsiteX778" fmla="*/ 261501 w 1035818"/>
              <a:gd name="connsiteY778" fmla="*/ 818477 h 1213500"/>
              <a:gd name="connsiteX779" fmla="*/ 261777 w 1035818"/>
              <a:gd name="connsiteY779" fmla="*/ 818028 h 1213500"/>
              <a:gd name="connsiteX780" fmla="*/ 503928 w 1035818"/>
              <a:gd name="connsiteY780" fmla="*/ 805033 h 1213500"/>
              <a:gd name="connsiteX781" fmla="*/ 491184 w 1035818"/>
              <a:gd name="connsiteY781" fmla="*/ 826186 h 1213500"/>
              <a:gd name="connsiteX782" fmla="*/ 493571 w 1035818"/>
              <a:gd name="connsiteY782" fmla="*/ 817981 h 1213500"/>
              <a:gd name="connsiteX783" fmla="*/ 273078 w 1035818"/>
              <a:gd name="connsiteY783" fmla="*/ 799687 h 1213500"/>
              <a:gd name="connsiteX784" fmla="*/ 272818 w 1035818"/>
              <a:gd name="connsiteY784" fmla="*/ 804096 h 1213500"/>
              <a:gd name="connsiteX785" fmla="*/ 267879 w 1035818"/>
              <a:gd name="connsiteY785" fmla="*/ 808125 h 1213500"/>
              <a:gd name="connsiteX786" fmla="*/ 460558 w 1035818"/>
              <a:gd name="connsiteY786" fmla="*/ 798738 h 1213500"/>
              <a:gd name="connsiteX787" fmla="*/ 459236 w 1035818"/>
              <a:gd name="connsiteY787" fmla="*/ 802711 h 1213500"/>
              <a:gd name="connsiteX788" fmla="*/ 453226 w 1035818"/>
              <a:gd name="connsiteY788" fmla="*/ 816368 h 1213500"/>
              <a:gd name="connsiteX789" fmla="*/ 301915 w 1035818"/>
              <a:gd name="connsiteY789" fmla="*/ 796968 h 1213500"/>
              <a:gd name="connsiteX790" fmla="*/ 280896 w 1035818"/>
              <a:gd name="connsiteY790" fmla="*/ 854772 h 1213500"/>
              <a:gd name="connsiteX791" fmla="*/ 274857 w 1035818"/>
              <a:gd name="connsiteY791" fmla="*/ 871380 h 1213500"/>
              <a:gd name="connsiteX792" fmla="*/ 269837 w 1035818"/>
              <a:gd name="connsiteY792" fmla="*/ 879735 h 1213500"/>
              <a:gd name="connsiteX793" fmla="*/ 268210 w 1035818"/>
              <a:gd name="connsiteY793" fmla="*/ 882344 h 1213500"/>
              <a:gd name="connsiteX794" fmla="*/ 269436 w 1035818"/>
              <a:gd name="connsiteY794" fmla="*/ 861537 h 1213500"/>
              <a:gd name="connsiteX795" fmla="*/ 270404 w 1035818"/>
              <a:gd name="connsiteY795" fmla="*/ 858428 h 1213500"/>
              <a:gd name="connsiteX796" fmla="*/ 280065 w 1035818"/>
              <a:gd name="connsiteY796" fmla="*/ 830624 h 1213500"/>
              <a:gd name="connsiteX797" fmla="*/ 290265 w 1035818"/>
              <a:gd name="connsiteY797" fmla="*/ 811712 h 1213500"/>
              <a:gd name="connsiteX798" fmla="*/ 106086 w 1035818"/>
              <a:gd name="connsiteY798" fmla="*/ 795297 h 1213500"/>
              <a:gd name="connsiteX799" fmla="*/ 103453 w 1035818"/>
              <a:gd name="connsiteY799" fmla="*/ 806318 h 1213500"/>
              <a:gd name="connsiteX800" fmla="*/ 85340 w 1035818"/>
              <a:gd name="connsiteY800" fmla="*/ 860614 h 1213500"/>
              <a:gd name="connsiteX801" fmla="*/ 67956 w 1035818"/>
              <a:gd name="connsiteY801" fmla="*/ 884685 h 1213500"/>
              <a:gd name="connsiteX802" fmla="*/ 62745 w 1035818"/>
              <a:gd name="connsiteY802" fmla="*/ 874505 h 1213500"/>
              <a:gd name="connsiteX803" fmla="*/ 68199 w 1035818"/>
              <a:gd name="connsiteY803" fmla="*/ 862952 h 1213500"/>
              <a:gd name="connsiteX804" fmla="*/ 659405 w 1035818"/>
              <a:gd name="connsiteY804" fmla="*/ 793377 h 1213500"/>
              <a:gd name="connsiteX805" fmla="*/ 671856 w 1035818"/>
              <a:gd name="connsiteY805" fmla="*/ 841265 h 1213500"/>
              <a:gd name="connsiteX806" fmla="*/ 618764 w 1035818"/>
              <a:gd name="connsiteY806" fmla="*/ 921744 h 1213500"/>
              <a:gd name="connsiteX807" fmla="*/ 542677 w 1035818"/>
              <a:gd name="connsiteY807" fmla="*/ 1026566 h 1213500"/>
              <a:gd name="connsiteX808" fmla="*/ 521162 w 1035818"/>
              <a:gd name="connsiteY808" fmla="*/ 1058207 h 1213500"/>
              <a:gd name="connsiteX809" fmla="*/ 522715 w 1035818"/>
              <a:gd name="connsiteY809" fmla="*/ 1046601 h 1213500"/>
              <a:gd name="connsiteX810" fmla="*/ 528741 w 1035818"/>
              <a:gd name="connsiteY810" fmla="*/ 1036250 h 1213500"/>
              <a:gd name="connsiteX811" fmla="*/ 559827 w 1035818"/>
              <a:gd name="connsiteY811" fmla="*/ 975295 h 1213500"/>
              <a:gd name="connsiteX812" fmla="*/ 591761 w 1035818"/>
              <a:gd name="connsiteY812" fmla="*/ 928398 h 1213500"/>
              <a:gd name="connsiteX813" fmla="*/ 616954 w 1035818"/>
              <a:gd name="connsiteY813" fmla="*/ 873323 h 1213500"/>
              <a:gd name="connsiteX814" fmla="*/ 619747 w 1035818"/>
              <a:gd name="connsiteY814" fmla="*/ 864865 h 1213500"/>
              <a:gd name="connsiteX815" fmla="*/ 645983 w 1035818"/>
              <a:gd name="connsiteY815" fmla="*/ 817758 h 1213500"/>
              <a:gd name="connsiteX816" fmla="*/ 286875 w 1035818"/>
              <a:gd name="connsiteY816" fmla="*/ 793212 h 1213500"/>
              <a:gd name="connsiteX817" fmla="*/ 272630 w 1035818"/>
              <a:gd name="connsiteY817" fmla="*/ 807298 h 1213500"/>
              <a:gd name="connsiteX818" fmla="*/ 272818 w 1035818"/>
              <a:gd name="connsiteY818" fmla="*/ 804096 h 1213500"/>
              <a:gd name="connsiteX819" fmla="*/ 280896 w 1035818"/>
              <a:gd name="connsiteY819" fmla="*/ 797507 h 1213500"/>
              <a:gd name="connsiteX820" fmla="*/ 935228 w 1035818"/>
              <a:gd name="connsiteY820" fmla="*/ 792854 h 1213500"/>
              <a:gd name="connsiteX821" fmla="*/ 960945 w 1035818"/>
              <a:gd name="connsiteY821" fmla="*/ 854942 h 1213500"/>
              <a:gd name="connsiteX822" fmla="*/ 947221 w 1035818"/>
              <a:gd name="connsiteY822" fmla="*/ 873025 h 1213500"/>
              <a:gd name="connsiteX823" fmla="*/ 908291 w 1035818"/>
              <a:gd name="connsiteY823" fmla="*/ 865262 h 1213500"/>
              <a:gd name="connsiteX824" fmla="*/ 898702 w 1035818"/>
              <a:gd name="connsiteY824" fmla="*/ 873130 h 1213500"/>
              <a:gd name="connsiteX825" fmla="*/ 607579 w 1035818"/>
              <a:gd name="connsiteY825" fmla="*/ 787687 h 1213500"/>
              <a:gd name="connsiteX826" fmla="*/ 593568 w 1035818"/>
              <a:gd name="connsiteY826" fmla="*/ 836674 h 1213500"/>
              <a:gd name="connsiteX827" fmla="*/ 592320 w 1035818"/>
              <a:gd name="connsiteY827" fmla="*/ 840113 h 1213500"/>
              <a:gd name="connsiteX828" fmla="*/ 572061 w 1035818"/>
              <a:gd name="connsiteY828" fmla="*/ 867260 h 1213500"/>
              <a:gd name="connsiteX829" fmla="*/ 553184 w 1035818"/>
              <a:gd name="connsiteY829" fmla="*/ 890463 h 1213500"/>
              <a:gd name="connsiteX830" fmla="*/ 594088 w 1035818"/>
              <a:gd name="connsiteY830" fmla="*/ 808805 h 1213500"/>
              <a:gd name="connsiteX831" fmla="*/ 263203 w 1035818"/>
              <a:gd name="connsiteY831" fmla="*/ 787355 h 1213500"/>
              <a:gd name="connsiteX832" fmla="*/ 261795 w 1035818"/>
              <a:gd name="connsiteY832" fmla="*/ 813087 h 1213500"/>
              <a:gd name="connsiteX833" fmla="*/ 236774 w 1035818"/>
              <a:gd name="connsiteY833" fmla="*/ 833496 h 1213500"/>
              <a:gd name="connsiteX834" fmla="*/ 361749 w 1035818"/>
              <a:gd name="connsiteY834" fmla="*/ 785487 h 1213500"/>
              <a:gd name="connsiteX835" fmla="*/ 318073 w 1035818"/>
              <a:gd name="connsiteY835" fmla="*/ 868778 h 1213500"/>
              <a:gd name="connsiteX836" fmla="*/ 281602 w 1035818"/>
              <a:gd name="connsiteY836" fmla="*/ 930139 h 1213500"/>
              <a:gd name="connsiteX837" fmla="*/ 277309 w 1035818"/>
              <a:gd name="connsiteY837" fmla="*/ 936169 h 1213500"/>
              <a:gd name="connsiteX838" fmla="*/ 264535 w 1035818"/>
              <a:gd name="connsiteY838" fmla="*/ 944759 h 1213500"/>
              <a:gd name="connsiteX839" fmla="*/ 265614 w 1035818"/>
              <a:gd name="connsiteY839" fmla="*/ 926436 h 1213500"/>
              <a:gd name="connsiteX840" fmla="*/ 267689 w 1035818"/>
              <a:gd name="connsiteY840" fmla="*/ 922279 h 1213500"/>
              <a:gd name="connsiteX841" fmla="*/ 313619 w 1035818"/>
              <a:gd name="connsiteY841" fmla="*/ 846591 h 1213500"/>
              <a:gd name="connsiteX842" fmla="*/ 565410 w 1035818"/>
              <a:gd name="connsiteY842" fmla="*/ 784845 h 1213500"/>
              <a:gd name="connsiteX843" fmla="*/ 551864 w 1035818"/>
              <a:gd name="connsiteY843" fmla="*/ 809529 h 1213500"/>
              <a:gd name="connsiteX844" fmla="*/ 514349 w 1035818"/>
              <a:gd name="connsiteY844" fmla="*/ 887384 h 1213500"/>
              <a:gd name="connsiteX845" fmla="*/ 507902 w 1035818"/>
              <a:gd name="connsiteY845" fmla="*/ 895838 h 1213500"/>
              <a:gd name="connsiteX846" fmla="*/ 491305 w 1035818"/>
              <a:gd name="connsiteY846" fmla="*/ 918304 h 1213500"/>
              <a:gd name="connsiteX847" fmla="*/ 477232 w 1035818"/>
              <a:gd name="connsiteY847" fmla="*/ 912036 h 1213500"/>
              <a:gd name="connsiteX848" fmla="*/ 472219 w 1035818"/>
              <a:gd name="connsiteY848" fmla="*/ 913269 h 1213500"/>
              <a:gd name="connsiteX849" fmla="*/ 525761 w 1035818"/>
              <a:gd name="connsiteY849" fmla="*/ 841885 h 1213500"/>
              <a:gd name="connsiteX850" fmla="*/ 112312 w 1035818"/>
              <a:gd name="connsiteY850" fmla="*/ 784179 h 1213500"/>
              <a:gd name="connsiteX851" fmla="*/ 106086 w 1035818"/>
              <a:gd name="connsiteY851" fmla="*/ 795297 h 1213500"/>
              <a:gd name="connsiteX852" fmla="*/ 107192 w 1035818"/>
              <a:gd name="connsiteY852" fmla="*/ 790665 h 1213500"/>
              <a:gd name="connsiteX853" fmla="*/ 296304 w 1035818"/>
              <a:gd name="connsiteY853" fmla="*/ 783890 h 1213500"/>
              <a:gd name="connsiteX854" fmla="*/ 295123 w 1035818"/>
              <a:gd name="connsiteY854" fmla="*/ 787288 h 1213500"/>
              <a:gd name="connsiteX855" fmla="*/ 286875 w 1035818"/>
              <a:gd name="connsiteY855" fmla="*/ 793212 h 1213500"/>
              <a:gd name="connsiteX856" fmla="*/ 390237 w 1035818"/>
              <a:gd name="connsiteY856" fmla="*/ 783093 h 1213500"/>
              <a:gd name="connsiteX857" fmla="*/ 377952 w 1035818"/>
              <a:gd name="connsiteY857" fmla="*/ 827313 h 1213500"/>
              <a:gd name="connsiteX858" fmla="*/ 356647 w 1035818"/>
              <a:gd name="connsiteY858" fmla="*/ 866957 h 1213500"/>
              <a:gd name="connsiteX859" fmla="*/ 353888 w 1035818"/>
              <a:gd name="connsiteY859" fmla="*/ 871985 h 1213500"/>
              <a:gd name="connsiteX860" fmla="*/ 350823 w 1035818"/>
              <a:gd name="connsiteY860" fmla="*/ 875125 h 1213500"/>
              <a:gd name="connsiteX861" fmla="*/ 363704 w 1035818"/>
              <a:gd name="connsiteY861" fmla="*/ 834803 h 1213500"/>
              <a:gd name="connsiteX862" fmla="*/ 372524 w 1035818"/>
              <a:gd name="connsiteY862" fmla="*/ 811154 h 1213500"/>
              <a:gd name="connsiteX863" fmla="*/ 378356 w 1035818"/>
              <a:gd name="connsiteY863" fmla="*/ 799087 h 1213500"/>
              <a:gd name="connsiteX864" fmla="*/ 308695 w 1035818"/>
              <a:gd name="connsiteY864" fmla="*/ 777540 h 1213500"/>
              <a:gd name="connsiteX865" fmla="*/ 290265 w 1035818"/>
              <a:gd name="connsiteY865" fmla="*/ 811712 h 1213500"/>
              <a:gd name="connsiteX866" fmla="*/ 283789 w 1035818"/>
              <a:gd name="connsiteY866" fmla="*/ 819907 h 1213500"/>
              <a:gd name="connsiteX867" fmla="*/ 295123 w 1035818"/>
              <a:gd name="connsiteY867" fmla="*/ 787288 h 1213500"/>
              <a:gd name="connsiteX868" fmla="*/ 309571 w 1035818"/>
              <a:gd name="connsiteY868" fmla="*/ 775916 h 1213500"/>
              <a:gd name="connsiteX869" fmla="*/ 309081 w 1035818"/>
              <a:gd name="connsiteY869" fmla="*/ 777262 h 1213500"/>
              <a:gd name="connsiteX870" fmla="*/ 308695 w 1035818"/>
              <a:gd name="connsiteY870" fmla="*/ 777540 h 1213500"/>
              <a:gd name="connsiteX871" fmla="*/ 255154 w 1035818"/>
              <a:gd name="connsiteY871" fmla="*/ 772987 h 1213500"/>
              <a:gd name="connsiteX872" fmla="*/ 248895 w 1035818"/>
              <a:gd name="connsiteY872" fmla="*/ 787293 h 1213500"/>
              <a:gd name="connsiteX873" fmla="*/ 234357 w 1035818"/>
              <a:gd name="connsiteY873" fmla="*/ 820293 h 1213500"/>
              <a:gd name="connsiteX874" fmla="*/ 223825 w 1035818"/>
              <a:gd name="connsiteY874" fmla="*/ 844057 h 1213500"/>
              <a:gd name="connsiteX875" fmla="*/ 211326 w 1035818"/>
              <a:gd name="connsiteY875" fmla="*/ 854252 h 1213500"/>
              <a:gd name="connsiteX876" fmla="*/ 215451 w 1035818"/>
              <a:gd name="connsiteY876" fmla="*/ 846591 h 1213500"/>
              <a:gd name="connsiteX877" fmla="*/ 241913 w 1035818"/>
              <a:gd name="connsiteY877" fmla="*/ 797500 h 1213500"/>
              <a:gd name="connsiteX878" fmla="*/ 671692 w 1035818"/>
              <a:gd name="connsiteY878" fmla="*/ 771058 h 1213500"/>
              <a:gd name="connsiteX879" fmla="*/ 659405 w 1035818"/>
              <a:gd name="connsiteY879" fmla="*/ 793377 h 1213500"/>
              <a:gd name="connsiteX880" fmla="*/ 658917 w 1035818"/>
              <a:gd name="connsiteY880" fmla="*/ 791499 h 1213500"/>
              <a:gd name="connsiteX881" fmla="*/ 41608 w 1035818"/>
              <a:gd name="connsiteY881" fmla="*/ 770722 h 1213500"/>
              <a:gd name="connsiteX882" fmla="*/ 40938 w 1035818"/>
              <a:gd name="connsiteY882" fmla="*/ 774208 h 1213500"/>
              <a:gd name="connsiteX883" fmla="*/ 36437 w 1035818"/>
              <a:gd name="connsiteY883" fmla="*/ 807009 h 1213500"/>
              <a:gd name="connsiteX884" fmla="*/ 36177 w 1035818"/>
              <a:gd name="connsiteY884" fmla="*/ 813302 h 1213500"/>
              <a:gd name="connsiteX885" fmla="*/ 29568 w 1035818"/>
              <a:gd name="connsiteY885" fmla="*/ 792836 h 1213500"/>
              <a:gd name="connsiteX886" fmla="*/ 32684 w 1035818"/>
              <a:gd name="connsiteY886" fmla="*/ 787085 h 1213500"/>
              <a:gd name="connsiteX887" fmla="*/ 613037 w 1035818"/>
              <a:gd name="connsiteY887" fmla="*/ 768606 h 1213500"/>
              <a:gd name="connsiteX888" fmla="*/ 611457 w 1035818"/>
              <a:gd name="connsiteY888" fmla="*/ 774129 h 1213500"/>
              <a:gd name="connsiteX889" fmla="*/ 594088 w 1035818"/>
              <a:gd name="connsiteY889" fmla="*/ 808805 h 1213500"/>
              <a:gd name="connsiteX890" fmla="*/ 527187 w 1035818"/>
              <a:gd name="connsiteY890" fmla="*/ 913519 h 1213500"/>
              <a:gd name="connsiteX891" fmla="*/ 542677 w 1035818"/>
              <a:gd name="connsiteY891" fmla="*/ 879314 h 1213500"/>
              <a:gd name="connsiteX892" fmla="*/ 565112 w 1035818"/>
              <a:gd name="connsiteY892" fmla="*/ 823299 h 1213500"/>
              <a:gd name="connsiteX893" fmla="*/ 652195 w 1035818"/>
              <a:gd name="connsiteY893" fmla="*/ 765646 h 1213500"/>
              <a:gd name="connsiteX894" fmla="*/ 658917 w 1035818"/>
              <a:gd name="connsiteY894" fmla="*/ 791499 h 1213500"/>
              <a:gd name="connsiteX895" fmla="*/ 627235 w 1035818"/>
              <a:gd name="connsiteY895" fmla="*/ 842190 h 1213500"/>
              <a:gd name="connsiteX896" fmla="*/ 636049 w 1035818"/>
              <a:gd name="connsiteY896" fmla="*/ 815497 h 1213500"/>
              <a:gd name="connsiteX897" fmla="*/ 652079 w 1035818"/>
              <a:gd name="connsiteY897" fmla="*/ 765870 h 1213500"/>
              <a:gd name="connsiteX898" fmla="*/ 315632 w 1035818"/>
              <a:gd name="connsiteY898" fmla="*/ 764677 h 1213500"/>
              <a:gd name="connsiteX899" fmla="*/ 309571 w 1035818"/>
              <a:gd name="connsiteY899" fmla="*/ 775916 h 1213500"/>
              <a:gd name="connsiteX900" fmla="*/ 312491 w 1035818"/>
              <a:gd name="connsiteY900" fmla="*/ 767885 h 1213500"/>
              <a:gd name="connsiteX901" fmla="*/ 313665 w 1035818"/>
              <a:gd name="connsiteY901" fmla="*/ 766724 h 1213500"/>
              <a:gd name="connsiteX902" fmla="*/ 328522 w 1035818"/>
              <a:gd name="connsiteY902" fmla="*/ 763299 h 1213500"/>
              <a:gd name="connsiteX903" fmla="*/ 301915 w 1035818"/>
              <a:gd name="connsiteY903" fmla="*/ 796968 h 1213500"/>
              <a:gd name="connsiteX904" fmla="*/ 309081 w 1035818"/>
              <a:gd name="connsiteY904" fmla="*/ 777262 h 1213500"/>
              <a:gd name="connsiteX905" fmla="*/ 261734 w 1035818"/>
              <a:gd name="connsiteY905" fmla="*/ 760805 h 1213500"/>
              <a:gd name="connsiteX906" fmla="*/ 255154 w 1035818"/>
              <a:gd name="connsiteY906" fmla="*/ 772987 h 1213500"/>
              <a:gd name="connsiteX907" fmla="*/ 258096 w 1035818"/>
              <a:gd name="connsiteY907" fmla="*/ 766262 h 1213500"/>
              <a:gd name="connsiteX908" fmla="*/ 650331 w 1035818"/>
              <a:gd name="connsiteY908" fmla="*/ 758475 h 1213500"/>
              <a:gd name="connsiteX909" fmla="*/ 652175 w 1035818"/>
              <a:gd name="connsiteY909" fmla="*/ 765570 h 1213500"/>
              <a:gd name="connsiteX910" fmla="*/ 652079 w 1035818"/>
              <a:gd name="connsiteY910" fmla="*/ 765870 h 1213500"/>
              <a:gd name="connsiteX911" fmla="*/ 644401 w 1035818"/>
              <a:gd name="connsiteY911" fmla="*/ 780654 h 1213500"/>
              <a:gd name="connsiteX912" fmla="*/ 559616 w 1035818"/>
              <a:gd name="connsiteY912" fmla="*/ 956961 h 1213500"/>
              <a:gd name="connsiteX913" fmla="*/ 549674 w 1035818"/>
              <a:gd name="connsiteY913" fmla="*/ 978873 h 1213500"/>
              <a:gd name="connsiteX914" fmla="*/ 541883 w 1035818"/>
              <a:gd name="connsiteY914" fmla="*/ 993382 h 1213500"/>
              <a:gd name="connsiteX915" fmla="*/ 538612 w 1035818"/>
              <a:gd name="connsiteY915" fmla="*/ 999963 h 1213500"/>
              <a:gd name="connsiteX916" fmla="*/ 527196 w 1035818"/>
              <a:gd name="connsiteY916" fmla="*/ 1013128 h 1213500"/>
              <a:gd name="connsiteX917" fmla="*/ 527370 w 1035818"/>
              <a:gd name="connsiteY917" fmla="*/ 1011828 h 1213500"/>
              <a:gd name="connsiteX918" fmla="*/ 546357 w 1035818"/>
              <a:gd name="connsiteY918" fmla="*/ 966752 h 1213500"/>
              <a:gd name="connsiteX919" fmla="*/ 592320 w 1035818"/>
              <a:gd name="connsiteY919" fmla="*/ 840113 h 1213500"/>
              <a:gd name="connsiteX920" fmla="*/ 618321 w 1035818"/>
              <a:gd name="connsiteY920" fmla="*/ 805272 h 1213500"/>
              <a:gd name="connsiteX921" fmla="*/ 820191 w 1035818"/>
              <a:gd name="connsiteY921" fmla="*/ 757625 h 1213500"/>
              <a:gd name="connsiteX922" fmla="*/ 814389 w 1035818"/>
              <a:gd name="connsiteY922" fmla="*/ 768532 h 1213500"/>
              <a:gd name="connsiteX923" fmla="*/ 789184 w 1035818"/>
              <a:gd name="connsiteY923" fmla="*/ 815309 h 1213500"/>
              <a:gd name="connsiteX924" fmla="*/ 773471 w 1035818"/>
              <a:gd name="connsiteY924" fmla="*/ 843292 h 1213500"/>
              <a:gd name="connsiteX925" fmla="*/ 785345 w 1035818"/>
              <a:gd name="connsiteY925" fmla="*/ 814251 h 1213500"/>
              <a:gd name="connsiteX926" fmla="*/ 264985 w 1035818"/>
              <a:gd name="connsiteY926" fmla="*/ 754790 h 1213500"/>
              <a:gd name="connsiteX927" fmla="*/ 264917 w 1035818"/>
              <a:gd name="connsiteY927" fmla="*/ 756030 h 1213500"/>
              <a:gd name="connsiteX928" fmla="*/ 261734 w 1035818"/>
              <a:gd name="connsiteY928" fmla="*/ 760805 h 1213500"/>
              <a:gd name="connsiteX929" fmla="*/ 263621 w 1035818"/>
              <a:gd name="connsiteY929" fmla="*/ 757312 h 1213500"/>
              <a:gd name="connsiteX930" fmla="*/ 345773 w 1035818"/>
              <a:gd name="connsiteY930" fmla="*/ 750908 h 1213500"/>
              <a:gd name="connsiteX931" fmla="*/ 327005 w 1035818"/>
              <a:gd name="connsiteY931" fmla="*/ 788385 h 1213500"/>
              <a:gd name="connsiteX932" fmla="*/ 266718 w 1035818"/>
              <a:gd name="connsiteY932" fmla="*/ 907683 h 1213500"/>
              <a:gd name="connsiteX933" fmla="*/ 267696 w 1035818"/>
              <a:gd name="connsiteY933" fmla="*/ 891071 h 1213500"/>
              <a:gd name="connsiteX934" fmla="*/ 274857 w 1035818"/>
              <a:gd name="connsiteY934" fmla="*/ 871380 h 1213500"/>
              <a:gd name="connsiteX935" fmla="*/ 290034 w 1035818"/>
              <a:gd name="connsiteY935" fmla="*/ 846120 h 1213500"/>
              <a:gd name="connsiteX936" fmla="*/ 315268 w 1035818"/>
              <a:gd name="connsiteY936" fmla="*/ 802886 h 1213500"/>
              <a:gd name="connsiteX937" fmla="*/ 344334 w 1035818"/>
              <a:gd name="connsiteY937" fmla="*/ 751941 h 1213500"/>
              <a:gd name="connsiteX938" fmla="*/ 265672 w 1035818"/>
              <a:gd name="connsiteY938" fmla="*/ 742244 h 1213500"/>
              <a:gd name="connsiteX939" fmla="*/ 265252 w 1035818"/>
              <a:gd name="connsiteY939" fmla="*/ 749903 h 1213500"/>
              <a:gd name="connsiteX940" fmla="*/ 258096 w 1035818"/>
              <a:gd name="connsiteY940" fmla="*/ 766262 h 1213500"/>
              <a:gd name="connsiteX941" fmla="*/ 248173 w 1035818"/>
              <a:gd name="connsiteY941" fmla="*/ 781146 h 1213500"/>
              <a:gd name="connsiteX942" fmla="*/ 205545 w 1035818"/>
              <a:gd name="connsiteY942" fmla="*/ 835427 h 1213500"/>
              <a:gd name="connsiteX943" fmla="*/ 174907 w 1035818"/>
              <a:gd name="connsiteY943" fmla="*/ 872720 h 1213500"/>
              <a:gd name="connsiteX944" fmla="*/ 175390 w 1035818"/>
              <a:gd name="connsiteY944" fmla="*/ 871458 h 1213500"/>
              <a:gd name="connsiteX945" fmla="*/ 185071 w 1035818"/>
              <a:gd name="connsiteY945" fmla="*/ 847931 h 1213500"/>
              <a:gd name="connsiteX946" fmla="*/ 239998 w 1035818"/>
              <a:gd name="connsiteY946" fmla="*/ 779464 h 1213500"/>
              <a:gd name="connsiteX947" fmla="*/ 424000 w 1035818"/>
              <a:gd name="connsiteY947" fmla="*/ 740445 h 1213500"/>
              <a:gd name="connsiteX948" fmla="*/ 423762 w 1035818"/>
              <a:gd name="connsiteY948" fmla="*/ 741138 h 1213500"/>
              <a:gd name="connsiteX949" fmla="*/ 396278 w 1035818"/>
              <a:gd name="connsiteY949" fmla="*/ 798018 h 1213500"/>
              <a:gd name="connsiteX950" fmla="*/ 374261 w 1035818"/>
              <a:gd name="connsiteY950" fmla="*/ 840598 h 1213500"/>
              <a:gd name="connsiteX951" fmla="*/ 377952 w 1035818"/>
              <a:gd name="connsiteY951" fmla="*/ 827313 h 1213500"/>
              <a:gd name="connsiteX952" fmla="*/ 399191 w 1035818"/>
              <a:gd name="connsiteY952" fmla="*/ 787793 h 1213500"/>
              <a:gd name="connsiteX953" fmla="*/ 637893 w 1035818"/>
              <a:gd name="connsiteY953" fmla="*/ 740240 h 1213500"/>
              <a:gd name="connsiteX954" fmla="*/ 607579 w 1035818"/>
              <a:gd name="connsiteY954" fmla="*/ 787687 h 1213500"/>
              <a:gd name="connsiteX955" fmla="*/ 611457 w 1035818"/>
              <a:gd name="connsiteY955" fmla="*/ 774129 h 1213500"/>
              <a:gd name="connsiteX956" fmla="*/ 615808 w 1035818"/>
              <a:gd name="connsiteY956" fmla="*/ 765443 h 1213500"/>
              <a:gd name="connsiteX957" fmla="*/ 597750 w 1035818"/>
              <a:gd name="connsiteY957" fmla="*/ 739084 h 1213500"/>
              <a:gd name="connsiteX958" fmla="*/ 585017 w 1035818"/>
              <a:gd name="connsiteY958" fmla="*/ 773599 h 1213500"/>
              <a:gd name="connsiteX959" fmla="*/ 565112 w 1035818"/>
              <a:gd name="connsiteY959" fmla="*/ 823299 h 1213500"/>
              <a:gd name="connsiteX960" fmla="*/ 559039 w 1035818"/>
              <a:gd name="connsiteY960" fmla="*/ 830230 h 1213500"/>
              <a:gd name="connsiteX961" fmla="*/ 540730 w 1035818"/>
              <a:gd name="connsiteY961" fmla="*/ 852796 h 1213500"/>
              <a:gd name="connsiteX962" fmla="*/ 540435 w 1035818"/>
              <a:gd name="connsiteY962" fmla="*/ 853183 h 1213500"/>
              <a:gd name="connsiteX963" fmla="*/ 542677 w 1035818"/>
              <a:gd name="connsiteY963" fmla="*/ 846591 h 1213500"/>
              <a:gd name="connsiteX964" fmla="*/ 587817 w 1035818"/>
              <a:gd name="connsiteY964" fmla="*/ 752622 h 1213500"/>
              <a:gd name="connsiteX965" fmla="*/ 277388 w 1035818"/>
              <a:gd name="connsiteY965" fmla="*/ 737324 h 1213500"/>
              <a:gd name="connsiteX966" fmla="*/ 275186 w 1035818"/>
              <a:gd name="connsiteY966" fmla="*/ 763894 h 1213500"/>
              <a:gd name="connsiteX967" fmla="*/ 275019 w 1035818"/>
              <a:gd name="connsiteY967" fmla="*/ 766727 h 1213500"/>
              <a:gd name="connsiteX968" fmla="*/ 263203 w 1035818"/>
              <a:gd name="connsiteY968" fmla="*/ 787355 h 1213500"/>
              <a:gd name="connsiteX969" fmla="*/ 264917 w 1035818"/>
              <a:gd name="connsiteY969" fmla="*/ 756030 h 1213500"/>
              <a:gd name="connsiteX970" fmla="*/ 428148 w 1035818"/>
              <a:gd name="connsiteY970" fmla="*/ 732062 h 1213500"/>
              <a:gd name="connsiteX971" fmla="*/ 425256 w 1035818"/>
              <a:gd name="connsiteY971" fmla="*/ 738047 h 1213500"/>
              <a:gd name="connsiteX972" fmla="*/ 424000 w 1035818"/>
              <a:gd name="connsiteY972" fmla="*/ 740445 h 1213500"/>
              <a:gd name="connsiteX973" fmla="*/ 425776 w 1035818"/>
              <a:gd name="connsiteY973" fmla="*/ 735255 h 1213500"/>
              <a:gd name="connsiteX974" fmla="*/ 643363 w 1035818"/>
              <a:gd name="connsiteY974" fmla="*/ 731678 h 1213500"/>
              <a:gd name="connsiteX975" fmla="*/ 643904 w 1035818"/>
              <a:gd name="connsiteY975" fmla="*/ 733756 h 1213500"/>
              <a:gd name="connsiteX976" fmla="*/ 639254 w 1035818"/>
              <a:gd name="connsiteY976" fmla="*/ 738686 h 1213500"/>
              <a:gd name="connsiteX977" fmla="*/ 637893 w 1035818"/>
              <a:gd name="connsiteY977" fmla="*/ 740240 h 1213500"/>
              <a:gd name="connsiteX978" fmla="*/ 429657 w 1035818"/>
              <a:gd name="connsiteY978" fmla="*/ 729647 h 1213500"/>
              <a:gd name="connsiteX979" fmla="*/ 428736 w 1035818"/>
              <a:gd name="connsiteY979" fmla="*/ 731406 h 1213500"/>
              <a:gd name="connsiteX980" fmla="*/ 428148 w 1035818"/>
              <a:gd name="connsiteY980" fmla="*/ 732062 h 1213500"/>
              <a:gd name="connsiteX981" fmla="*/ 356343 w 1035818"/>
              <a:gd name="connsiteY981" fmla="*/ 728092 h 1213500"/>
              <a:gd name="connsiteX982" fmla="*/ 346341 w 1035818"/>
              <a:gd name="connsiteY982" fmla="*/ 748423 h 1213500"/>
              <a:gd name="connsiteX983" fmla="*/ 344334 w 1035818"/>
              <a:gd name="connsiteY983" fmla="*/ 751941 h 1213500"/>
              <a:gd name="connsiteX984" fmla="*/ 328522 w 1035818"/>
              <a:gd name="connsiteY984" fmla="*/ 763299 h 1213500"/>
              <a:gd name="connsiteX985" fmla="*/ 774261 w 1035818"/>
              <a:gd name="connsiteY985" fmla="*/ 726843 h 1213500"/>
              <a:gd name="connsiteX986" fmla="*/ 774210 w 1035818"/>
              <a:gd name="connsiteY986" fmla="*/ 727117 h 1213500"/>
              <a:gd name="connsiteX987" fmla="*/ 759650 w 1035818"/>
              <a:gd name="connsiteY987" fmla="*/ 781529 h 1213500"/>
              <a:gd name="connsiteX988" fmla="*/ 734432 w 1035818"/>
              <a:gd name="connsiteY988" fmla="*/ 827606 h 1213500"/>
              <a:gd name="connsiteX989" fmla="*/ 689822 w 1035818"/>
              <a:gd name="connsiteY989" fmla="*/ 910363 h 1213500"/>
              <a:gd name="connsiteX990" fmla="*/ 678898 w 1035818"/>
              <a:gd name="connsiteY990" fmla="*/ 868350 h 1213500"/>
              <a:gd name="connsiteX991" fmla="*/ 701363 w 1035818"/>
              <a:gd name="connsiteY991" fmla="*/ 836514 h 1213500"/>
              <a:gd name="connsiteX992" fmla="*/ 119515 w 1035818"/>
              <a:gd name="connsiteY992" fmla="*/ 726510 h 1213500"/>
              <a:gd name="connsiteX993" fmla="*/ 117283 w 1035818"/>
              <a:gd name="connsiteY993" fmla="*/ 748423 h 1213500"/>
              <a:gd name="connsiteX994" fmla="*/ 107192 w 1035818"/>
              <a:gd name="connsiteY994" fmla="*/ 790665 h 1213500"/>
              <a:gd name="connsiteX995" fmla="*/ 83202 w 1035818"/>
              <a:gd name="connsiteY995" fmla="*/ 821057 h 1213500"/>
              <a:gd name="connsiteX996" fmla="*/ 79234 w 1035818"/>
              <a:gd name="connsiteY996" fmla="*/ 826351 h 1213500"/>
              <a:gd name="connsiteX997" fmla="*/ 88442 w 1035818"/>
              <a:gd name="connsiteY997" fmla="*/ 809939 h 1213500"/>
              <a:gd name="connsiteX998" fmla="*/ 100921 w 1035818"/>
              <a:gd name="connsiteY998" fmla="*/ 781146 h 1213500"/>
              <a:gd name="connsiteX999" fmla="*/ 112670 w 1035818"/>
              <a:gd name="connsiteY999" fmla="*/ 737001 h 1213500"/>
              <a:gd name="connsiteX1000" fmla="*/ 408119 w 1035818"/>
              <a:gd name="connsiteY1000" fmla="*/ 725420 h 1213500"/>
              <a:gd name="connsiteX1001" fmla="*/ 394315 w 1035818"/>
              <a:gd name="connsiteY1001" fmla="*/ 768685 h 1213500"/>
              <a:gd name="connsiteX1002" fmla="*/ 387619 w 1035818"/>
              <a:gd name="connsiteY1002" fmla="*/ 782021 h 1213500"/>
              <a:gd name="connsiteX1003" fmla="*/ 379593 w 1035818"/>
              <a:gd name="connsiteY1003" fmla="*/ 796526 h 1213500"/>
              <a:gd name="connsiteX1004" fmla="*/ 378356 w 1035818"/>
              <a:gd name="connsiteY1004" fmla="*/ 799087 h 1213500"/>
              <a:gd name="connsiteX1005" fmla="*/ 359507 w 1035818"/>
              <a:gd name="connsiteY1005" fmla="*/ 824458 h 1213500"/>
              <a:gd name="connsiteX1006" fmla="*/ 362703 w 1035818"/>
              <a:gd name="connsiteY1006" fmla="*/ 813868 h 1213500"/>
              <a:gd name="connsiteX1007" fmla="*/ 389339 w 1035818"/>
              <a:gd name="connsiteY1007" fmla="*/ 750089 h 1213500"/>
              <a:gd name="connsiteX1008" fmla="*/ 389627 w 1035818"/>
              <a:gd name="connsiteY1008" fmla="*/ 749499 h 1213500"/>
              <a:gd name="connsiteX1009" fmla="*/ 278524 w 1035818"/>
              <a:gd name="connsiteY1009" fmla="*/ 723610 h 1213500"/>
              <a:gd name="connsiteX1010" fmla="*/ 277922 w 1035818"/>
              <a:gd name="connsiteY1010" fmla="*/ 730883 h 1213500"/>
              <a:gd name="connsiteX1011" fmla="*/ 264985 w 1035818"/>
              <a:gd name="connsiteY1011" fmla="*/ 754790 h 1213500"/>
              <a:gd name="connsiteX1012" fmla="*/ 265252 w 1035818"/>
              <a:gd name="connsiteY1012" fmla="*/ 749903 h 1213500"/>
              <a:gd name="connsiteX1013" fmla="*/ 267500 w 1035818"/>
              <a:gd name="connsiteY1013" fmla="*/ 744766 h 1213500"/>
              <a:gd name="connsiteX1014" fmla="*/ 273896 w 1035818"/>
              <a:gd name="connsiteY1014" fmla="*/ 730320 h 1213500"/>
              <a:gd name="connsiteX1015" fmla="*/ 364227 w 1035818"/>
              <a:gd name="connsiteY1015" fmla="*/ 714058 h 1213500"/>
              <a:gd name="connsiteX1016" fmla="*/ 358680 w 1035818"/>
              <a:gd name="connsiteY1016" fmla="*/ 725135 h 1213500"/>
              <a:gd name="connsiteX1017" fmla="*/ 356343 w 1035818"/>
              <a:gd name="connsiteY1017" fmla="*/ 728092 h 1213500"/>
              <a:gd name="connsiteX1018" fmla="*/ 362163 w 1035818"/>
              <a:gd name="connsiteY1018" fmla="*/ 716262 h 1213500"/>
              <a:gd name="connsiteX1019" fmla="*/ 362703 w 1035818"/>
              <a:gd name="connsiteY1019" fmla="*/ 715700 h 1213500"/>
              <a:gd name="connsiteX1020" fmla="*/ 444450 w 1035818"/>
              <a:gd name="connsiteY1020" fmla="*/ 713867 h 1213500"/>
              <a:gd name="connsiteX1021" fmla="*/ 437293 w 1035818"/>
              <a:gd name="connsiteY1021" fmla="*/ 734507 h 1213500"/>
              <a:gd name="connsiteX1022" fmla="*/ 430450 w 1035818"/>
              <a:gd name="connsiteY1022" fmla="*/ 757356 h 1213500"/>
              <a:gd name="connsiteX1023" fmla="*/ 415288 w 1035818"/>
              <a:gd name="connsiteY1023" fmla="*/ 785376 h 1213500"/>
              <a:gd name="connsiteX1024" fmla="*/ 396855 w 1035818"/>
              <a:gd name="connsiteY1024" fmla="*/ 817137 h 1213500"/>
              <a:gd name="connsiteX1025" fmla="*/ 406504 w 1035818"/>
              <a:gd name="connsiteY1025" fmla="*/ 791563 h 1213500"/>
              <a:gd name="connsiteX1026" fmla="*/ 423762 w 1035818"/>
              <a:gd name="connsiteY1026" fmla="*/ 741138 h 1213500"/>
              <a:gd name="connsiteX1027" fmla="*/ 425256 w 1035818"/>
              <a:gd name="connsiteY1027" fmla="*/ 738047 h 1213500"/>
              <a:gd name="connsiteX1028" fmla="*/ 428736 w 1035818"/>
              <a:gd name="connsiteY1028" fmla="*/ 731406 h 1213500"/>
              <a:gd name="connsiteX1029" fmla="*/ 411839 w 1035818"/>
              <a:gd name="connsiteY1029" fmla="*/ 704533 h 1213500"/>
              <a:gd name="connsiteX1030" fmla="*/ 410242 w 1035818"/>
              <a:gd name="connsiteY1030" fmla="*/ 707302 h 1213500"/>
              <a:gd name="connsiteX1031" fmla="*/ 389627 w 1035818"/>
              <a:gd name="connsiteY1031" fmla="*/ 749499 h 1213500"/>
              <a:gd name="connsiteX1032" fmla="*/ 371366 w 1035818"/>
              <a:gd name="connsiteY1032" fmla="*/ 773278 h 1213500"/>
              <a:gd name="connsiteX1033" fmla="*/ 361749 w 1035818"/>
              <a:gd name="connsiteY1033" fmla="*/ 785487 h 1213500"/>
              <a:gd name="connsiteX1034" fmla="*/ 396595 w 1035818"/>
              <a:gd name="connsiteY1034" fmla="*/ 719036 h 1213500"/>
              <a:gd name="connsiteX1035" fmla="*/ 399437 w 1035818"/>
              <a:gd name="connsiteY1035" fmla="*/ 713152 h 1213500"/>
              <a:gd name="connsiteX1036" fmla="*/ 898586 w 1035818"/>
              <a:gd name="connsiteY1036" fmla="*/ 704393 h 1213500"/>
              <a:gd name="connsiteX1037" fmla="*/ 918105 w 1035818"/>
              <a:gd name="connsiteY1037" fmla="*/ 751516 h 1213500"/>
              <a:gd name="connsiteX1038" fmla="*/ 886265 w 1035818"/>
              <a:gd name="connsiteY1038" fmla="*/ 862952 h 1213500"/>
              <a:gd name="connsiteX1039" fmla="*/ 874533 w 1035818"/>
              <a:gd name="connsiteY1039" fmla="*/ 896734 h 1213500"/>
              <a:gd name="connsiteX1040" fmla="*/ 859950 w 1035818"/>
              <a:gd name="connsiteY1040" fmla="*/ 912304 h 1213500"/>
              <a:gd name="connsiteX1041" fmla="*/ 755375 w 1035818"/>
              <a:gd name="connsiteY1041" fmla="*/ 1042927 h 1213500"/>
              <a:gd name="connsiteX1042" fmla="*/ 734793 w 1035818"/>
              <a:gd name="connsiteY1042" fmla="*/ 1076303 h 1213500"/>
              <a:gd name="connsiteX1043" fmla="*/ 733280 w 1035818"/>
              <a:gd name="connsiteY1043" fmla="*/ 1077510 h 1213500"/>
              <a:gd name="connsiteX1044" fmla="*/ 722844 w 1035818"/>
              <a:gd name="connsiteY1044" fmla="*/ 1037374 h 1213500"/>
              <a:gd name="connsiteX1045" fmla="*/ 738888 w 1035818"/>
              <a:gd name="connsiteY1045" fmla="*/ 1018614 h 1213500"/>
              <a:gd name="connsiteX1046" fmla="*/ 755375 w 1035818"/>
              <a:gd name="connsiteY1046" fmla="*/ 993843 h 1213500"/>
              <a:gd name="connsiteX1047" fmla="*/ 780342 w 1035818"/>
              <a:gd name="connsiteY1047" fmla="*/ 928603 h 1213500"/>
              <a:gd name="connsiteX1048" fmla="*/ 789962 w 1035818"/>
              <a:gd name="connsiteY1048" fmla="*/ 902414 h 1213500"/>
              <a:gd name="connsiteX1049" fmla="*/ 837181 w 1035818"/>
              <a:gd name="connsiteY1049" fmla="*/ 830230 h 1213500"/>
              <a:gd name="connsiteX1050" fmla="*/ 889578 w 1035818"/>
              <a:gd name="connsiteY1050" fmla="*/ 725677 h 1213500"/>
              <a:gd name="connsiteX1051" fmla="*/ 672113 w 1035818"/>
              <a:gd name="connsiteY1051" fmla="*/ 703845 h 1213500"/>
              <a:gd name="connsiteX1052" fmla="*/ 658305 w 1035818"/>
              <a:gd name="connsiteY1052" fmla="*/ 746592 h 1213500"/>
              <a:gd name="connsiteX1053" fmla="*/ 657207 w 1035818"/>
              <a:gd name="connsiteY1053" fmla="*/ 748423 h 1213500"/>
              <a:gd name="connsiteX1054" fmla="*/ 650331 w 1035818"/>
              <a:gd name="connsiteY1054" fmla="*/ 758475 h 1213500"/>
              <a:gd name="connsiteX1055" fmla="*/ 643904 w 1035818"/>
              <a:gd name="connsiteY1055" fmla="*/ 733756 h 1213500"/>
              <a:gd name="connsiteX1056" fmla="*/ 612579 w 1035818"/>
              <a:gd name="connsiteY1056" fmla="*/ 698886 h 1213500"/>
              <a:gd name="connsiteX1057" fmla="*/ 609100 w 1035818"/>
              <a:gd name="connsiteY1057" fmla="*/ 708319 h 1213500"/>
              <a:gd name="connsiteX1058" fmla="*/ 587817 w 1035818"/>
              <a:gd name="connsiteY1058" fmla="*/ 752622 h 1213500"/>
              <a:gd name="connsiteX1059" fmla="*/ 587631 w 1035818"/>
              <a:gd name="connsiteY1059" fmla="*/ 752877 h 1213500"/>
              <a:gd name="connsiteX1060" fmla="*/ 565410 w 1035818"/>
              <a:gd name="connsiteY1060" fmla="*/ 784845 h 1213500"/>
              <a:gd name="connsiteX1061" fmla="*/ 427185 w 1035818"/>
              <a:gd name="connsiteY1061" fmla="*/ 693868 h 1213500"/>
              <a:gd name="connsiteX1062" fmla="*/ 421256 w 1035818"/>
              <a:gd name="connsiteY1062" fmla="*/ 708313 h 1213500"/>
              <a:gd name="connsiteX1063" fmla="*/ 408119 w 1035818"/>
              <a:gd name="connsiteY1063" fmla="*/ 725420 h 1213500"/>
              <a:gd name="connsiteX1064" fmla="*/ 415622 w 1035818"/>
              <a:gd name="connsiteY1064" fmla="*/ 701904 h 1213500"/>
              <a:gd name="connsiteX1065" fmla="*/ 633509 w 1035818"/>
              <a:gd name="connsiteY1065" fmla="*/ 693778 h 1213500"/>
              <a:gd name="connsiteX1066" fmla="*/ 639727 w 1035818"/>
              <a:gd name="connsiteY1066" fmla="*/ 717693 h 1213500"/>
              <a:gd name="connsiteX1067" fmla="*/ 615808 w 1035818"/>
              <a:gd name="connsiteY1067" fmla="*/ 765443 h 1213500"/>
              <a:gd name="connsiteX1068" fmla="*/ 613037 w 1035818"/>
              <a:gd name="connsiteY1068" fmla="*/ 768606 h 1213500"/>
              <a:gd name="connsiteX1069" fmla="*/ 631695 w 1035818"/>
              <a:gd name="connsiteY1069" fmla="*/ 703374 h 1213500"/>
              <a:gd name="connsiteX1070" fmla="*/ 418430 w 1035818"/>
              <a:gd name="connsiteY1070" fmla="*/ 693104 h 1213500"/>
              <a:gd name="connsiteX1071" fmla="*/ 415622 w 1035818"/>
              <a:gd name="connsiteY1071" fmla="*/ 701904 h 1213500"/>
              <a:gd name="connsiteX1072" fmla="*/ 411839 w 1035818"/>
              <a:gd name="connsiteY1072" fmla="*/ 704533 h 1213500"/>
              <a:gd name="connsiteX1073" fmla="*/ 893522 w 1035818"/>
              <a:gd name="connsiteY1073" fmla="*/ 692168 h 1213500"/>
              <a:gd name="connsiteX1074" fmla="*/ 895229 w 1035818"/>
              <a:gd name="connsiteY1074" fmla="*/ 696288 h 1213500"/>
              <a:gd name="connsiteX1075" fmla="*/ 869904 w 1035818"/>
              <a:gd name="connsiteY1075" fmla="*/ 748423 h 1213500"/>
              <a:gd name="connsiteX1076" fmla="*/ 804459 w 1035818"/>
              <a:gd name="connsiteY1076" fmla="*/ 862952 h 1213500"/>
              <a:gd name="connsiteX1077" fmla="*/ 789962 w 1035818"/>
              <a:gd name="connsiteY1077" fmla="*/ 902414 h 1213500"/>
              <a:gd name="connsiteX1078" fmla="*/ 781843 w 1035818"/>
              <a:gd name="connsiteY1078" fmla="*/ 914827 h 1213500"/>
              <a:gd name="connsiteX1079" fmla="*/ 719837 w 1035818"/>
              <a:gd name="connsiteY1079" fmla="*/ 1003201 h 1213500"/>
              <a:gd name="connsiteX1080" fmla="*/ 715442 w 1035818"/>
              <a:gd name="connsiteY1080" fmla="*/ 1008904 h 1213500"/>
              <a:gd name="connsiteX1081" fmla="*/ 710614 w 1035818"/>
              <a:gd name="connsiteY1081" fmla="*/ 990332 h 1213500"/>
              <a:gd name="connsiteX1082" fmla="*/ 733770 w 1035818"/>
              <a:gd name="connsiteY1082" fmla="*/ 940394 h 1213500"/>
              <a:gd name="connsiteX1083" fmla="*/ 750316 w 1035818"/>
              <a:gd name="connsiteY1083" fmla="*/ 899924 h 1213500"/>
              <a:gd name="connsiteX1084" fmla="*/ 804459 w 1035818"/>
              <a:gd name="connsiteY1084" fmla="*/ 830230 h 1213500"/>
              <a:gd name="connsiteX1085" fmla="*/ 863190 w 1035818"/>
              <a:gd name="connsiteY1085" fmla="*/ 742659 h 1213500"/>
              <a:gd name="connsiteX1086" fmla="*/ 123064 w 1035818"/>
              <a:gd name="connsiteY1086" fmla="*/ 691666 h 1213500"/>
              <a:gd name="connsiteX1087" fmla="*/ 122090 w 1035818"/>
              <a:gd name="connsiteY1087" fmla="*/ 701227 h 1213500"/>
              <a:gd name="connsiteX1088" fmla="*/ 121893 w 1035818"/>
              <a:gd name="connsiteY1088" fmla="*/ 702342 h 1213500"/>
              <a:gd name="connsiteX1089" fmla="*/ 112670 w 1035818"/>
              <a:gd name="connsiteY1089" fmla="*/ 737001 h 1213500"/>
              <a:gd name="connsiteX1090" fmla="*/ 51837 w 1035818"/>
              <a:gd name="connsiteY1090" fmla="*/ 830230 h 1213500"/>
              <a:gd name="connsiteX1091" fmla="*/ 45133 w 1035818"/>
              <a:gd name="connsiteY1091" fmla="*/ 840092 h 1213500"/>
              <a:gd name="connsiteX1092" fmla="*/ 44307 w 1035818"/>
              <a:gd name="connsiteY1092" fmla="*/ 838477 h 1213500"/>
              <a:gd name="connsiteX1093" fmla="*/ 43699 w 1035818"/>
              <a:gd name="connsiteY1093" fmla="*/ 836596 h 1213500"/>
              <a:gd name="connsiteX1094" fmla="*/ 53011 w 1035818"/>
              <a:gd name="connsiteY1094" fmla="*/ 814001 h 1213500"/>
              <a:gd name="connsiteX1095" fmla="*/ 98755 w 1035818"/>
              <a:gd name="connsiteY1095" fmla="*/ 735902 h 1213500"/>
              <a:gd name="connsiteX1096" fmla="*/ 634384 w 1035818"/>
              <a:gd name="connsiteY1096" fmla="*/ 689151 h 1213500"/>
              <a:gd name="connsiteX1097" fmla="*/ 633509 w 1035818"/>
              <a:gd name="connsiteY1097" fmla="*/ 693778 h 1213500"/>
              <a:gd name="connsiteX1098" fmla="*/ 632850 w 1035818"/>
              <a:gd name="connsiteY1098" fmla="*/ 691242 h 1213500"/>
              <a:gd name="connsiteX1099" fmla="*/ 836912 w 1035818"/>
              <a:gd name="connsiteY1099" fmla="*/ 685514 h 1213500"/>
              <a:gd name="connsiteX1100" fmla="*/ 815023 w 1035818"/>
              <a:gd name="connsiteY1100" fmla="*/ 741664 h 1213500"/>
              <a:gd name="connsiteX1101" fmla="*/ 785345 w 1035818"/>
              <a:gd name="connsiteY1101" fmla="*/ 814251 h 1213500"/>
              <a:gd name="connsiteX1102" fmla="*/ 755375 w 1035818"/>
              <a:gd name="connsiteY1102" fmla="*/ 862952 h 1213500"/>
              <a:gd name="connsiteX1103" fmla="*/ 698958 w 1035818"/>
              <a:gd name="connsiteY1103" fmla="*/ 945503 h 1213500"/>
              <a:gd name="connsiteX1104" fmla="*/ 698223 w 1035818"/>
              <a:gd name="connsiteY1104" fmla="*/ 942676 h 1213500"/>
              <a:gd name="connsiteX1105" fmla="*/ 726081 w 1035818"/>
              <a:gd name="connsiteY1105" fmla="*/ 880724 h 1213500"/>
              <a:gd name="connsiteX1106" fmla="*/ 732884 w 1035818"/>
              <a:gd name="connsiteY1106" fmla="*/ 861398 h 1213500"/>
              <a:gd name="connsiteX1107" fmla="*/ 788097 w 1035818"/>
              <a:gd name="connsiteY1107" fmla="*/ 764784 h 1213500"/>
              <a:gd name="connsiteX1108" fmla="*/ 819984 w 1035818"/>
              <a:gd name="connsiteY1108" fmla="*/ 712589 h 1213500"/>
              <a:gd name="connsiteX1109" fmla="*/ 443735 w 1035818"/>
              <a:gd name="connsiteY1109" fmla="*/ 682784 h 1213500"/>
              <a:gd name="connsiteX1110" fmla="*/ 425776 w 1035818"/>
              <a:gd name="connsiteY1110" fmla="*/ 735255 h 1213500"/>
              <a:gd name="connsiteX1111" fmla="*/ 390237 w 1035818"/>
              <a:gd name="connsiteY1111" fmla="*/ 783093 h 1213500"/>
              <a:gd name="connsiteX1112" fmla="*/ 393737 w 1035818"/>
              <a:gd name="connsiteY1112" fmla="*/ 770495 h 1213500"/>
              <a:gd name="connsiteX1113" fmla="*/ 394315 w 1035818"/>
              <a:gd name="connsiteY1113" fmla="*/ 768685 h 1213500"/>
              <a:gd name="connsiteX1114" fmla="*/ 399308 w 1035818"/>
              <a:gd name="connsiteY1114" fmla="*/ 758740 h 1213500"/>
              <a:gd name="connsiteX1115" fmla="*/ 417369 w 1035818"/>
              <a:gd name="connsiteY1115" fmla="*/ 717784 h 1213500"/>
              <a:gd name="connsiteX1116" fmla="*/ 421256 w 1035818"/>
              <a:gd name="connsiteY1116" fmla="*/ 708313 h 1213500"/>
              <a:gd name="connsiteX1117" fmla="*/ 428148 w 1035818"/>
              <a:gd name="connsiteY1117" fmla="*/ 699339 h 1213500"/>
              <a:gd name="connsiteX1118" fmla="*/ 432951 w 1035818"/>
              <a:gd name="connsiteY1118" fmla="*/ 689920 h 1213500"/>
              <a:gd name="connsiteX1119" fmla="*/ 815852 w 1035818"/>
              <a:gd name="connsiteY1119" fmla="*/ 678842 h 1213500"/>
              <a:gd name="connsiteX1120" fmla="*/ 810721 w 1035818"/>
              <a:gd name="connsiteY1120" fmla="*/ 692098 h 1213500"/>
              <a:gd name="connsiteX1121" fmla="*/ 747367 w 1035818"/>
              <a:gd name="connsiteY1121" fmla="*/ 827522 h 1213500"/>
              <a:gd name="connsiteX1122" fmla="*/ 738090 w 1035818"/>
              <a:gd name="connsiteY1122" fmla="*/ 846610 h 1213500"/>
              <a:gd name="connsiteX1123" fmla="*/ 755375 w 1035818"/>
              <a:gd name="connsiteY1123" fmla="*/ 797507 h 1213500"/>
              <a:gd name="connsiteX1124" fmla="*/ 759650 w 1035818"/>
              <a:gd name="connsiteY1124" fmla="*/ 781529 h 1213500"/>
              <a:gd name="connsiteX1125" fmla="*/ 478141 w 1035818"/>
              <a:gd name="connsiteY1125" fmla="*/ 676264 h 1213500"/>
              <a:gd name="connsiteX1126" fmla="*/ 467052 w 1035818"/>
              <a:gd name="connsiteY1126" fmla="*/ 703941 h 1213500"/>
              <a:gd name="connsiteX1127" fmla="*/ 392447 w 1035818"/>
              <a:gd name="connsiteY1127" fmla="*/ 884847 h 1213500"/>
              <a:gd name="connsiteX1128" fmla="*/ 370014 w 1035818"/>
              <a:gd name="connsiteY1128" fmla="*/ 942371 h 1213500"/>
              <a:gd name="connsiteX1129" fmla="*/ 369316 w 1035818"/>
              <a:gd name="connsiteY1129" fmla="*/ 942643 h 1213500"/>
              <a:gd name="connsiteX1130" fmla="*/ 397293 w 1035818"/>
              <a:gd name="connsiteY1130" fmla="*/ 864480 h 1213500"/>
              <a:gd name="connsiteX1131" fmla="*/ 420084 w 1035818"/>
              <a:gd name="connsiteY1131" fmla="*/ 791964 h 1213500"/>
              <a:gd name="connsiteX1132" fmla="*/ 430450 w 1035818"/>
              <a:gd name="connsiteY1132" fmla="*/ 757356 h 1213500"/>
              <a:gd name="connsiteX1133" fmla="*/ 436060 w 1035818"/>
              <a:gd name="connsiteY1133" fmla="*/ 746988 h 1213500"/>
              <a:gd name="connsiteX1134" fmla="*/ 460871 w 1035818"/>
              <a:gd name="connsiteY1134" fmla="*/ 699339 h 1213500"/>
              <a:gd name="connsiteX1135" fmla="*/ 464664 w 1035818"/>
              <a:gd name="connsiteY1135" fmla="*/ 691306 h 1213500"/>
              <a:gd name="connsiteX1136" fmla="*/ 460182 w 1035818"/>
              <a:gd name="connsiteY1136" fmla="*/ 671902 h 1213500"/>
              <a:gd name="connsiteX1137" fmla="*/ 455138 w 1035818"/>
              <a:gd name="connsiteY1137" fmla="*/ 683041 h 1213500"/>
              <a:gd name="connsiteX1138" fmla="*/ 450593 w 1035818"/>
              <a:gd name="connsiteY1138" fmla="*/ 696150 h 1213500"/>
              <a:gd name="connsiteX1139" fmla="*/ 429657 w 1035818"/>
              <a:gd name="connsiteY1139" fmla="*/ 729647 h 1213500"/>
              <a:gd name="connsiteX1140" fmla="*/ 448620 w 1035818"/>
              <a:gd name="connsiteY1140" fmla="*/ 693456 h 1213500"/>
              <a:gd name="connsiteX1141" fmla="*/ 459188 w 1035818"/>
              <a:gd name="connsiteY1141" fmla="*/ 672559 h 1213500"/>
              <a:gd name="connsiteX1142" fmla="*/ 627686 w 1035818"/>
              <a:gd name="connsiteY1142" fmla="*/ 671382 h 1213500"/>
              <a:gd name="connsiteX1143" fmla="*/ 632850 w 1035818"/>
              <a:gd name="connsiteY1143" fmla="*/ 691242 h 1213500"/>
              <a:gd name="connsiteX1144" fmla="*/ 597750 w 1035818"/>
              <a:gd name="connsiteY1144" fmla="*/ 739084 h 1213500"/>
              <a:gd name="connsiteX1145" fmla="*/ 609100 w 1035818"/>
              <a:gd name="connsiteY1145" fmla="*/ 708319 h 1213500"/>
              <a:gd name="connsiteX1146" fmla="*/ 621018 w 1035818"/>
              <a:gd name="connsiteY1146" fmla="*/ 683509 h 1213500"/>
              <a:gd name="connsiteX1147" fmla="*/ 622206 w 1035818"/>
              <a:gd name="connsiteY1147" fmla="*/ 681344 h 1213500"/>
              <a:gd name="connsiteX1148" fmla="*/ 704818 w 1035818"/>
              <a:gd name="connsiteY1148" fmla="*/ 669165 h 1213500"/>
              <a:gd name="connsiteX1149" fmla="*/ 679876 w 1035818"/>
              <a:gd name="connsiteY1149" fmla="*/ 712345 h 1213500"/>
              <a:gd name="connsiteX1150" fmla="*/ 652195 w 1035818"/>
              <a:gd name="connsiteY1150" fmla="*/ 765646 h 1213500"/>
              <a:gd name="connsiteX1151" fmla="*/ 652175 w 1035818"/>
              <a:gd name="connsiteY1151" fmla="*/ 765570 h 1213500"/>
              <a:gd name="connsiteX1152" fmla="*/ 658305 w 1035818"/>
              <a:gd name="connsiteY1152" fmla="*/ 746592 h 1213500"/>
              <a:gd name="connsiteX1153" fmla="*/ 704662 w 1035818"/>
              <a:gd name="connsiteY1153" fmla="*/ 669331 h 1213500"/>
              <a:gd name="connsiteX1154" fmla="*/ 626209 w 1035818"/>
              <a:gd name="connsiteY1154" fmla="*/ 665698 h 1213500"/>
              <a:gd name="connsiteX1155" fmla="*/ 627390 w 1035818"/>
              <a:gd name="connsiteY1155" fmla="*/ 670243 h 1213500"/>
              <a:gd name="connsiteX1156" fmla="*/ 621018 w 1035818"/>
              <a:gd name="connsiteY1156" fmla="*/ 683509 h 1213500"/>
              <a:gd name="connsiteX1157" fmla="*/ 612579 w 1035818"/>
              <a:gd name="connsiteY1157" fmla="*/ 698886 h 1213500"/>
              <a:gd name="connsiteX1158" fmla="*/ 624042 w 1035818"/>
              <a:gd name="connsiteY1158" fmla="*/ 667814 h 1213500"/>
              <a:gd name="connsiteX1159" fmla="*/ 480027 w 1035818"/>
              <a:gd name="connsiteY1159" fmla="*/ 658771 h 1213500"/>
              <a:gd name="connsiteX1160" fmla="*/ 464664 w 1035818"/>
              <a:gd name="connsiteY1160" fmla="*/ 691306 h 1213500"/>
              <a:gd name="connsiteX1161" fmla="*/ 444450 w 1035818"/>
              <a:gd name="connsiteY1161" fmla="*/ 713867 h 1213500"/>
              <a:gd name="connsiteX1162" fmla="*/ 450593 w 1035818"/>
              <a:gd name="connsiteY1162" fmla="*/ 696150 h 1213500"/>
              <a:gd name="connsiteX1163" fmla="*/ 469673 w 1035818"/>
              <a:gd name="connsiteY1163" fmla="*/ 665622 h 1213500"/>
              <a:gd name="connsiteX1164" fmla="*/ 636160 w 1035818"/>
              <a:gd name="connsiteY1164" fmla="*/ 655980 h 1213500"/>
              <a:gd name="connsiteX1165" fmla="*/ 627686 w 1035818"/>
              <a:gd name="connsiteY1165" fmla="*/ 671382 h 1213500"/>
              <a:gd name="connsiteX1166" fmla="*/ 627390 w 1035818"/>
              <a:gd name="connsiteY1166" fmla="*/ 670243 h 1213500"/>
              <a:gd name="connsiteX1167" fmla="*/ 632547 w 1035818"/>
              <a:gd name="connsiteY1167" fmla="*/ 659508 h 1213500"/>
              <a:gd name="connsiteX1168" fmla="*/ 806883 w 1035818"/>
              <a:gd name="connsiteY1168" fmla="*/ 652323 h 1213500"/>
              <a:gd name="connsiteX1169" fmla="*/ 805054 w 1035818"/>
              <a:gd name="connsiteY1169" fmla="*/ 657042 h 1213500"/>
              <a:gd name="connsiteX1170" fmla="*/ 799970 w 1035818"/>
              <a:gd name="connsiteY1170" fmla="*/ 686685 h 1213500"/>
              <a:gd name="connsiteX1171" fmla="*/ 802726 w 1035818"/>
              <a:gd name="connsiteY1171" fmla="*/ 684020 h 1213500"/>
              <a:gd name="connsiteX1172" fmla="*/ 774261 w 1035818"/>
              <a:gd name="connsiteY1172" fmla="*/ 726843 h 1213500"/>
              <a:gd name="connsiteX1173" fmla="*/ 781935 w 1035818"/>
              <a:gd name="connsiteY1173" fmla="*/ 685314 h 1213500"/>
              <a:gd name="connsiteX1174" fmla="*/ 876749 w 1035818"/>
              <a:gd name="connsiteY1174" fmla="*/ 651673 h 1213500"/>
              <a:gd name="connsiteX1175" fmla="*/ 880226 w 1035818"/>
              <a:gd name="connsiteY1175" fmla="*/ 660069 h 1213500"/>
              <a:gd name="connsiteX1176" fmla="*/ 820191 w 1035818"/>
              <a:gd name="connsiteY1176" fmla="*/ 757625 h 1213500"/>
              <a:gd name="connsiteX1177" fmla="*/ 845533 w 1035818"/>
              <a:gd name="connsiteY1177" fmla="*/ 709992 h 1213500"/>
              <a:gd name="connsiteX1178" fmla="*/ 272962 w 1035818"/>
              <a:gd name="connsiteY1178" fmla="*/ 651137 h 1213500"/>
              <a:gd name="connsiteX1179" fmla="*/ 271302 w 1035818"/>
              <a:gd name="connsiteY1179" fmla="*/ 668433 h 1213500"/>
              <a:gd name="connsiteX1180" fmla="*/ 247385 w 1035818"/>
              <a:gd name="connsiteY1180" fmla="*/ 715338 h 1213500"/>
              <a:gd name="connsiteX1181" fmla="*/ 199089 w 1035818"/>
              <a:gd name="connsiteY1181" fmla="*/ 813868 h 1213500"/>
              <a:gd name="connsiteX1182" fmla="*/ 185071 w 1035818"/>
              <a:gd name="connsiteY1182" fmla="*/ 847931 h 1213500"/>
              <a:gd name="connsiteX1183" fmla="*/ 136478 w 1035818"/>
              <a:gd name="connsiteY1183" fmla="*/ 908504 h 1213500"/>
              <a:gd name="connsiteX1184" fmla="*/ 169865 w 1035818"/>
              <a:gd name="connsiteY1184" fmla="*/ 850775 h 1213500"/>
              <a:gd name="connsiteX1185" fmla="*/ 269484 w 1035818"/>
              <a:gd name="connsiteY1185" fmla="*/ 658327 h 1213500"/>
              <a:gd name="connsiteX1186" fmla="*/ 643011 w 1035818"/>
              <a:gd name="connsiteY1186" fmla="*/ 643528 h 1213500"/>
              <a:gd name="connsiteX1187" fmla="*/ 641674 w 1035818"/>
              <a:gd name="connsiteY1187" fmla="*/ 650595 h 1213500"/>
              <a:gd name="connsiteX1188" fmla="*/ 636160 w 1035818"/>
              <a:gd name="connsiteY1188" fmla="*/ 655980 h 1213500"/>
              <a:gd name="connsiteX1189" fmla="*/ 788960 w 1035818"/>
              <a:gd name="connsiteY1189" fmla="*/ 641783 h 1213500"/>
              <a:gd name="connsiteX1190" fmla="*/ 786741 w 1035818"/>
              <a:gd name="connsiteY1190" fmla="*/ 659304 h 1213500"/>
              <a:gd name="connsiteX1191" fmla="*/ 781935 w 1035818"/>
              <a:gd name="connsiteY1191" fmla="*/ 685314 h 1213500"/>
              <a:gd name="connsiteX1192" fmla="*/ 777644 w 1035818"/>
              <a:gd name="connsiteY1192" fmla="*/ 690989 h 1213500"/>
              <a:gd name="connsiteX1193" fmla="*/ 680373 w 1035818"/>
              <a:gd name="connsiteY1193" fmla="*/ 845824 h 1213500"/>
              <a:gd name="connsiteX1194" fmla="*/ 675395 w 1035818"/>
              <a:gd name="connsiteY1194" fmla="*/ 854877 h 1213500"/>
              <a:gd name="connsiteX1195" fmla="*/ 671856 w 1035818"/>
              <a:gd name="connsiteY1195" fmla="*/ 841265 h 1213500"/>
              <a:gd name="connsiteX1196" fmla="*/ 689929 w 1035818"/>
              <a:gd name="connsiteY1196" fmla="*/ 813868 h 1213500"/>
              <a:gd name="connsiteX1197" fmla="*/ 132602 w 1035818"/>
              <a:gd name="connsiteY1197" fmla="*/ 641428 h 1213500"/>
              <a:gd name="connsiteX1198" fmla="*/ 132540 w 1035818"/>
              <a:gd name="connsiteY1198" fmla="*/ 641893 h 1213500"/>
              <a:gd name="connsiteX1199" fmla="*/ 124109 w 1035818"/>
              <a:gd name="connsiteY1199" fmla="*/ 689764 h 1213500"/>
              <a:gd name="connsiteX1200" fmla="*/ 123064 w 1035818"/>
              <a:gd name="connsiteY1200" fmla="*/ 691666 h 1213500"/>
              <a:gd name="connsiteX1201" fmla="*/ 127195 w 1035818"/>
              <a:gd name="connsiteY1201" fmla="*/ 651102 h 1213500"/>
              <a:gd name="connsiteX1202" fmla="*/ 129259 w 1035818"/>
              <a:gd name="connsiteY1202" fmla="*/ 646743 h 1213500"/>
              <a:gd name="connsiteX1203" fmla="*/ 513536 w 1035818"/>
              <a:gd name="connsiteY1203" fmla="*/ 638253 h 1213500"/>
              <a:gd name="connsiteX1204" fmla="*/ 488596 w 1035818"/>
              <a:gd name="connsiteY1204" fmla="*/ 664595 h 1213500"/>
              <a:gd name="connsiteX1205" fmla="*/ 478141 w 1035818"/>
              <a:gd name="connsiteY1205" fmla="*/ 676264 h 1213500"/>
              <a:gd name="connsiteX1206" fmla="*/ 486824 w 1035818"/>
              <a:gd name="connsiteY1206" fmla="*/ 654593 h 1213500"/>
              <a:gd name="connsiteX1207" fmla="*/ 515536 w 1035818"/>
              <a:gd name="connsiteY1207" fmla="*/ 636142 h 1213500"/>
              <a:gd name="connsiteX1208" fmla="*/ 515124 w 1035818"/>
              <a:gd name="connsiteY1208" fmla="*/ 637282 h 1213500"/>
              <a:gd name="connsiteX1209" fmla="*/ 513536 w 1035818"/>
              <a:gd name="connsiteY1209" fmla="*/ 638253 h 1213500"/>
              <a:gd name="connsiteX1210" fmla="*/ 437841 w 1035818"/>
              <a:gd name="connsiteY1210" fmla="*/ 633641 h 1213500"/>
              <a:gd name="connsiteX1211" fmla="*/ 399437 w 1035818"/>
              <a:gd name="connsiteY1211" fmla="*/ 713152 h 1213500"/>
              <a:gd name="connsiteX1212" fmla="*/ 365524 w 1035818"/>
              <a:gd name="connsiteY1212" fmla="*/ 736721 h 1213500"/>
              <a:gd name="connsiteX1213" fmla="*/ 345773 w 1035818"/>
              <a:gd name="connsiteY1213" fmla="*/ 750908 h 1213500"/>
              <a:gd name="connsiteX1214" fmla="*/ 358680 w 1035818"/>
              <a:gd name="connsiteY1214" fmla="*/ 725135 h 1213500"/>
              <a:gd name="connsiteX1215" fmla="*/ 379064 w 1035818"/>
              <a:gd name="connsiteY1215" fmla="*/ 699339 h 1213500"/>
              <a:gd name="connsiteX1216" fmla="*/ 389375 w 1035818"/>
              <a:gd name="connsiteY1216" fmla="*/ 686966 h 1213500"/>
              <a:gd name="connsiteX1217" fmla="*/ 410064 w 1035818"/>
              <a:gd name="connsiteY1217" fmla="*/ 664676 h 1213500"/>
              <a:gd name="connsiteX1218" fmla="*/ 437968 w 1035818"/>
              <a:gd name="connsiteY1218" fmla="*/ 633378 h 1213500"/>
              <a:gd name="connsiteX1219" fmla="*/ 437891 w 1035818"/>
              <a:gd name="connsiteY1219" fmla="*/ 633585 h 1213500"/>
              <a:gd name="connsiteX1220" fmla="*/ 437841 w 1035818"/>
              <a:gd name="connsiteY1220" fmla="*/ 633641 h 1213500"/>
              <a:gd name="connsiteX1221" fmla="*/ 289338 w 1035818"/>
              <a:gd name="connsiteY1221" fmla="*/ 633064 h 1213500"/>
              <a:gd name="connsiteX1222" fmla="*/ 282653 w 1035818"/>
              <a:gd name="connsiteY1222" fmla="*/ 673796 h 1213500"/>
              <a:gd name="connsiteX1223" fmla="*/ 278837 w 1035818"/>
              <a:gd name="connsiteY1223" fmla="*/ 719836 h 1213500"/>
              <a:gd name="connsiteX1224" fmla="*/ 276538 w 1035818"/>
              <a:gd name="connsiteY1224" fmla="*/ 724353 h 1213500"/>
              <a:gd name="connsiteX1225" fmla="*/ 273896 w 1035818"/>
              <a:gd name="connsiteY1225" fmla="*/ 730320 h 1213500"/>
              <a:gd name="connsiteX1226" fmla="*/ 265672 w 1035818"/>
              <a:gd name="connsiteY1226" fmla="*/ 742244 h 1213500"/>
              <a:gd name="connsiteX1227" fmla="*/ 267597 w 1035818"/>
              <a:gd name="connsiteY1227" fmla="*/ 707050 h 1213500"/>
              <a:gd name="connsiteX1228" fmla="*/ 271302 w 1035818"/>
              <a:gd name="connsiteY1228" fmla="*/ 668433 h 1213500"/>
              <a:gd name="connsiteX1229" fmla="*/ 342307 w 1035818"/>
              <a:gd name="connsiteY1229" fmla="*/ 631139 h 1213500"/>
              <a:gd name="connsiteX1230" fmla="*/ 332269 w 1035818"/>
              <a:gd name="connsiteY1230" fmla="*/ 655002 h 1213500"/>
              <a:gd name="connsiteX1231" fmla="*/ 277388 w 1035818"/>
              <a:gd name="connsiteY1231" fmla="*/ 737324 h 1213500"/>
              <a:gd name="connsiteX1232" fmla="*/ 277922 w 1035818"/>
              <a:gd name="connsiteY1232" fmla="*/ 730883 h 1213500"/>
              <a:gd name="connsiteX1233" fmla="*/ 293987 w 1035818"/>
              <a:gd name="connsiteY1233" fmla="*/ 701192 h 1213500"/>
              <a:gd name="connsiteX1234" fmla="*/ 750497 w 1035818"/>
              <a:gd name="connsiteY1234" fmla="*/ 627288 h 1213500"/>
              <a:gd name="connsiteX1235" fmla="*/ 706291 w 1035818"/>
              <a:gd name="connsiteY1235" fmla="*/ 715700 h 1213500"/>
              <a:gd name="connsiteX1236" fmla="*/ 671692 w 1035818"/>
              <a:gd name="connsiteY1236" fmla="*/ 771058 h 1213500"/>
              <a:gd name="connsiteX1237" fmla="*/ 694773 w 1035818"/>
              <a:gd name="connsiteY1237" fmla="*/ 729132 h 1213500"/>
              <a:gd name="connsiteX1238" fmla="*/ 746860 w 1035818"/>
              <a:gd name="connsiteY1238" fmla="*/ 632273 h 1213500"/>
              <a:gd name="connsiteX1239" fmla="*/ 748654 w 1035818"/>
              <a:gd name="connsiteY1239" fmla="*/ 628808 h 1213500"/>
              <a:gd name="connsiteX1240" fmla="*/ 128769 w 1035818"/>
              <a:gd name="connsiteY1240" fmla="*/ 627216 h 1213500"/>
              <a:gd name="connsiteX1241" fmla="*/ 127259 w 1035818"/>
              <a:gd name="connsiteY1241" fmla="*/ 650471 h 1213500"/>
              <a:gd name="connsiteX1242" fmla="*/ 127195 w 1035818"/>
              <a:gd name="connsiteY1242" fmla="*/ 651102 h 1213500"/>
              <a:gd name="connsiteX1243" fmla="*/ 72819 w 1035818"/>
              <a:gd name="connsiteY1243" fmla="*/ 765936 h 1213500"/>
              <a:gd name="connsiteX1244" fmla="*/ 53011 w 1035818"/>
              <a:gd name="connsiteY1244" fmla="*/ 814001 h 1213500"/>
              <a:gd name="connsiteX1245" fmla="*/ 42305 w 1035818"/>
              <a:gd name="connsiteY1245" fmla="*/ 832279 h 1213500"/>
              <a:gd name="connsiteX1246" fmla="*/ 38979 w 1035818"/>
              <a:gd name="connsiteY1246" fmla="*/ 821980 h 1213500"/>
              <a:gd name="connsiteX1247" fmla="*/ 62211 w 1035818"/>
              <a:gd name="connsiteY1247" fmla="*/ 767263 h 1213500"/>
              <a:gd name="connsiteX1248" fmla="*/ 98513 w 1035818"/>
              <a:gd name="connsiteY1248" fmla="*/ 689104 h 1213500"/>
              <a:gd name="connsiteX1249" fmla="*/ 539685 w 1035818"/>
              <a:gd name="connsiteY1249" fmla="*/ 624141 h 1213500"/>
              <a:gd name="connsiteX1250" fmla="*/ 526316 w 1035818"/>
              <a:gd name="connsiteY1250" fmla="*/ 650255 h 1213500"/>
              <a:gd name="connsiteX1251" fmla="*/ 482077 w 1035818"/>
              <a:gd name="connsiteY1251" fmla="*/ 746996 h 1213500"/>
              <a:gd name="connsiteX1252" fmla="*/ 460558 w 1035818"/>
              <a:gd name="connsiteY1252" fmla="*/ 798738 h 1213500"/>
              <a:gd name="connsiteX1253" fmla="*/ 504679 w 1035818"/>
              <a:gd name="connsiteY1253" fmla="*/ 666222 h 1213500"/>
              <a:gd name="connsiteX1254" fmla="*/ 515124 w 1035818"/>
              <a:gd name="connsiteY1254" fmla="*/ 637282 h 1213500"/>
              <a:gd name="connsiteX1255" fmla="*/ 515888 w 1035818"/>
              <a:gd name="connsiteY1255" fmla="*/ 636815 h 1213500"/>
              <a:gd name="connsiteX1256" fmla="*/ 48270 w 1035818"/>
              <a:gd name="connsiteY1256" fmla="*/ 623954 h 1213500"/>
              <a:gd name="connsiteX1257" fmla="*/ 7058 w 1035818"/>
              <a:gd name="connsiteY1257" fmla="*/ 698136 h 1213500"/>
              <a:gd name="connsiteX1258" fmla="*/ 2241 w 1035818"/>
              <a:gd name="connsiteY1258" fmla="*/ 666460 h 1213500"/>
              <a:gd name="connsiteX1259" fmla="*/ 19115 w 1035818"/>
              <a:gd name="connsiteY1259" fmla="*/ 650255 h 1213500"/>
              <a:gd name="connsiteX1260" fmla="*/ 443400 w 1035818"/>
              <a:gd name="connsiteY1260" fmla="*/ 622132 h 1213500"/>
              <a:gd name="connsiteX1261" fmla="*/ 437968 w 1035818"/>
              <a:gd name="connsiteY1261" fmla="*/ 633378 h 1213500"/>
              <a:gd name="connsiteX1262" fmla="*/ 441141 w 1035818"/>
              <a:gd name="connsiteY1262" fmla="*/ 624844 h 1213500"/>
              <a:gd name="connsiteX1263" fmla="*/ 548591 w 1035818"/>
              <a:gd name="connsiteY1263" fmla="*/ 620517 h 1213500"/>
              <a:gd name="connsiteX1264" fmla="*/ 538080 w 1035818"/>
              <a:gd name="connsiteY1264" fmla="*/ 645096 h 1213500"/>
              <a:gd name="connsiteX1265" fmla="*/ 492843 w 1035818"/>
              <a:gd name="connsiteY1265" fmla="*/ 753120 h 1213500"/>
              <a:gd name="connsiteX1266" fmla="*/ 460932 w 1035818"/>
              <a:gd name="connsiteY1266" fmla="*/ 830083 h 1213500"/>
              <a:gd name="connsiteX1267" fmla="*/ 420943 w 1035818"/>
              <a:gd name="connsiteY1267" fmla="*/ 909997 h 1213500"/>
              <a:gd name="connsiteX1268" fmla="*/ 438621 w 1035818"/>
              <a:gd name="connsiteY1268" fmla="*/ 864628 h 1213500"/>
              <a:gd name="connsiteX1269" fmla="*/ 459236 w 1035818"/>
              <a:gd name="connsiteY1269" fmla="*/ 802711 h 1213500"/>
              <a:gd name="connsiteX1270" fmla="*/ 526316 w 1035818"/>
              <a:gd name="connsiteY1270" fmla="*/ 650255 h 1213500"/>
              <a:gd name="connsiteX1271" fmla="*/ 542545 w 1035818"/>
              <a:gd name="connsiteY1271" fmla="*/ 622939 h 1213500"/>
              <a:gd name="connsiteX1272" fmla="*/ 614286 w 1035818"/>
              <a:gd name="connsiteY1272" fmla="*/ 619842 h 1213500"/>
              <a:gd name="connsiteX1273" fmla="*/ 625747 w 1035818"/>
              <a:gd name="connsiteY1273" fmla="*/ 663922 h 1213500"/>
              <a:gd name="connsiteX1274" fmla="*/ 624484 w 1035818"/>
              <a:gd name="connsiteY1274" fmla="*/ 666616 h 1213500"/>
              <a:gd name="connsiteX1275" fmla="*/ 624042 w 1035818"/>
              <a:gd name="connsiteY1275" fmla="*/ 667814 h 1213500"/>
              <a:gd name="connsiteX1276" fmla="*/ 591761 w 1035818"/>
              <a:gd name="connsiteY1276" fmla="*/ 699339 h 1213500"/>
              <a:gd name="connsiteX1277" fmla="*/ 517160 w 1035818"/>
              <a:gd name="connsiteY1277" fmla="*/ 788492 h 1213500"/>
              <a:gd name="connsiteX1278" fmla="*/ 503928 w 1035818"/>
              <a:gd name="connsiteY1278" fmla="*/ 805033 h 1213500"/>
              <a:gd name="connsiteX1279" fmla="*/ 504076 w 1035818"/>
              <a:gd name="connsiteY1279" fmla="*/ 804788 h 1213500"/>
              <a:gd name="connsiteX1280" fmla="*/ 606475 w 1035818"/>
              <a:gd name="connsiteY1280" fmla="*/ 638105 h 1213500"/>
              <a:gd name="connsiteX1281" fmla="*/ 863089 w 1035818"/>
              <a:gd name="connsiteY1281" fmla="*/ 618696 h 1213500"/>
              <a:gd name="connsiteX1282" fmla="*/ 869645 w 1035818"/>
              <a:gd name="connsiteY1282" fmla="*/ 634525 h 1213500"/>
              <a:gd name="connsiteX1283" fmla="*/ 846488 w 1035818"/>
              <a:gd name="connsiteY1283" fmla="*/ 670196 h 1213500"/>
              <a:gd name="connsiteX1284" fmla="*/ 836912 w 1035818"/>
              <a:gd name="connsiteY1284" fmla="*/ 685514 h 1213500"/>
              <a:gd name="connsiteX1285" fmla="*/ 856775 w 1035818"/>
              <a:gd name="connsiteY1285" fmla="*/ 634558 h 1213500"/>
              <a:gd name="connsiteX1286" fmla="*/ 755593 w 1035818"/>
              <a:gd name="connsiteY1286" fmla="*/ 617155 h 1213500"/>
              <a:gd name="connsiteX1287" fmla="*/ 755515 w 1035818"/>
              <a:gd name="connsiteY1287" fmla="*/ 623149 h 1213500"/>
              <a:gd name="connsiteX1288" fmla="*/ 750497 w 1035818"/>
              <a:gd name="connsiteY1288" fmla="*/ 627288 h 1213500"/>
              <a:gd name="connsiteX1289" fmla="*/ 755375 w 1035818"/>
              <a:gd name="connsiteY1289" fmla="*/ 617532 h 1213500"/>
              <a:gd name="connsiteX1290" fmla="*/ 566566 w 1035818"/>
              <a:gd name="connsiteY1290" fmla="*/ 616964 h 1213500"/>
              <a:gd name="connsiteX1291" fmla="*/ 548971 w 1035818"/>
              <a:gd name="connsiteY1291" fmla="*/ 651360 h 1213500"/>
              <a:gd name="connsiteX1292" fmla="*/ 528321 w 1035818"/>
              <a:gd name="connsiteY1292" fmla="*/ 710885 h 1213500"/>
              <a:gd name="connsiteX1293" fmla="*/ 526316 w 1035818"/>
              <a:gd name="connsiteY1293" fmla="*/ 715700 h 1213500"/>
              <a:gd name="connsiteX1294" fmla="*/ 465071 w 1035818"/>
              <a:gd name="connsiteY1294" fmla="*/ 851822 h 1213500"/>
              <a:gd name="connsiteX1295" fmla="*/ 462811 w 1035818"/>
              <a:gd name="connsiteY1295" fmla="*/ 856435 h 1213500"/>
              <a:gd name="connsiteX1296" fmla="*/ 444509 w 1035818"/>
              <a:gd name="connsiteY1296" fmla="*/ 879314 h 1213500"/>
              <a:gd name="connsiteX1297" fmla="*/ 441272 w 1035818"/>
              <a:gd name="connsiteY1297" fmla="*/ 883634 h 1213500"/>
              <a:gd name="connsiteX1298" fmla="*/ 460871 w 1035818"/>
              <a:gd name="connsiteY1298" fmla="*/ 830230 h 1213500"/>
              <a:gd name="connsiteX1299" fmla="*/ 460932 w 1035818"/>
              <a:gd name="connsiteY1299" fmla="*/ 830083 h 1213500"/>
              <a:gd name="connsiteX1300" fmla="*/ 477232 w 1035818"/>
              <a:gd name="connsiteY1300" fmla="*/ 797507 h 1213500"/>
              <a:gd name="connsiteX1301" fmla="*/ 561327 w 1035818"/>
              <a:gd name="connsiteY1301" fmla="*/ 617305 h 1213500"/>
              <a:gd name="connsiteX1302" fmla="*/ 648224 w 1035818"/>
              <a:gd name="connsiteY1302" fmla="*/ 615953 h 1213500"/>
              <a:gd name="connsiteX1303" fmla="*/ 644820 w 1035818"/>
              <a:gd name="connsiteY1303" fmla="*/ 633960 h 1213500"/>
              <a:gd name="connsiteX1304" fmla="*/ 632547 w 1035818"/>
              <a:gd name="connsiteY1304" fmla="*/ 659508 h 1213500"/>
              <a:gd name="connsiteX1305" fmla="*/ 626209 w 1035818"/>
              <a:gd name="connsiteY1305" fmla="*/ 665698 h 1213500"/>
              <a:gd name="connsiteX1306" fmla="*/ 625747 w 1035818"/>
              <a:gd name="connsiteY1306" fmla="*/ 663922 h 1213500"/>
              <a:gd name="connsiteX1307" fmla="*/ 456088 w 1035818"/>
              <a:gd name="connsiteY1307" fmla="*/ 612657 h 1213500"/>
              <a:gd name="connsiteX1308" fmla="*/ 444847 w 1035818"/>
              <a:gd name="connsiteY1308" fmla="*/ 649161 h 1213500"/>
              <a:gd name="connsiteX1309" fmla="*/ 440444 w 1035818"/>
              <a:gd name="connsiteY1309" fmla="*/ 656960 h 1213500"/>
              <a:gd name="connsiteX1310" fmla="*/ 426811 w 1035818"/>
              <a:gd name="connsiteY1310" fmla="*/ 678571 h 1213500"/>
              <a:gd name="connsiteX1311" fmla="*/ 418430 w 1035818"/>
              <a:gd name="connsiteY1311" fmla="*/ 693104 h 1213500"/>
              <a:gd name="connsiteX1312" fmla="*/ 434565 w 1035818"/>
              <a:gd name="connsiteY1312" fmla="*/ 642533 h 1213500"/>
              <a:gd name="connsiteX1313" fmla="*/ 437891 w 1035818"/>
              <a:gd name="connsiteY1313" fmla="*/ 633585 h 1213500"/>
              <a:gd name="connsiteX1314" fmla="*/ 448834 w 1035818"/>
              <a:gd name="connsiteY1314" fmla="*/ 621359 h 1213500"/>
              <a:gd name="connsiteX1315" fmla="*/ 503153 w 1035818"/>
              <a:gd name="connsiteY1315" fmla="*/ 612054 h 1213500"/>
              <a:gd name="connsiteX1316" fmla="*/ 490884 w 1035818"/>
              <a:gd name="connsiteY1316" fmla="*/ 644459 h 1213500"/>
              <a:gd name="connsiteX1317" fmla="*/ 486824 w 1035818"/>
              <a:gd name="connsiteY1317" fmla="*/ 654593 h 1213500"/>
              <a:gd name="connsiteX1318" fmla="*/ 480437 w 1035818"/>
              <a:gd name="connsiteY1318" fmla="*/ 658500 h 1213500"/>
              <a:gd name="connsiteX1319" fmla="*/ 480027 w 1035818"/>
              <a:gd name="connsiteY1319" fmla="*/ 658771 h 1213500"/>
              <a:gd name="connsiteX1320" fmla="*/ 498790 w 1035818"/>
              <a:gd name="connsiteY1320" fmla="*/ 619034 h 1213500"/>
              <a:gd name="connsiteX1321" fmla="*/ 771117 w 1035818"/>
              <a:gd name="connsiteY1321" fmla="*/ 610280 h 1213500"/>
              <a:gd name="connsiteX1322" fmla="*/ 755375 w 1035818"/>
              <a:gd name="connsiteY1322" fmla="*/ 633894 h 1213500"/>
              <a:gd name="connsiteX1323" fmla="*/ 755515 w 1035818"/>
              <a:gd name="connsiteY1323" fmla="*/ 623149 h 1213500"/>
              <a:gd name="connsiteX1324" fmla="*/ 76859 w 1035818"/>
              <a:gd name="connsiteY1324" fmla="*/ 609097 h 1213500"/>
              <a:gd name="connsiteX1325" fmla="*/ 74788 w 1035818"/>
              <a:gd name="connsiteY1325" fmla="*/ 611249 h 1213500"/>
              <a:gd name="connsiteX1326" fmla="*/ 74805 w 1035818"/>
              <a:gd name="connsiteY1326" fmla="*/ 611174 h 1213500"/>
              <a:gd name="connsiteX1327" fmla="*/ 571138 w 1035818"/>
              <a:gd name="connsiteY1327" fmla="*/ 608027 h 1213500"/>
              <a:gd name="connsiteX1328" fmla="*/ 567441 w 1035818"/>
              <a:gd name="connsiteY1328" fmla="*/ 616907 h 1213500"/>
              <a:gd name="connsiteX1329" fmla="*/ 566566 w 1035818"/>
              <a:gd name="connsiteY1329" fmla="*/ 616964 h 1213500"/>
              <a:gd name="connsiteX1330" fmla="*/ 79809 w 1035818"/>
              <a:gd name="connsiteY1330" fmla="*/ 606032 h 1213500"/>
              <a:gd name="connsiteX1331" fmla="*/ 79802 w 1035818"/>
              <a:gd name="connsiteY1331" fmla="*/ 606121 h 1213500"/>
              <a:gd name="connsiteX1332" fmla="*/ 76859 w 1035818"/>
              <a:gd name="connsiteY1332" fmla="*/ 609097 h 1213500"/>
              <a:gd name="connsiteX1333" fmla="*/ 609798 w 1035818"/>
              <a:gd name="connsiteY1333" fmla="*/ 602579 h 1213500"/>
              <a:gd name="connsiteX1334" fmla="*/ 610128 w 1035818"/>
              <a:gd name="connsiteY1334" fmla="*/ 603848 h 1213500"/>
              <a:gd name="connsiteX1335" fmla="*/ 551707 w 1035818"/>
              <a:gd name="connsiteY1335" fmla="*/ 709753 h 1213500"/>
              <a:gd name="connsiteX1336" fmla="*/ 494434 w 1035818"/>
              <a:gd name="connsiteY1336" fmla="*/ 815012 h 1213500"/>
              <a:gd name="connsiteX1337" fmla="*/ 506062 w 1035818"/>
              <a:gd name="connsiteY1337" fmla="*/ 775048 h 1213500"/>
              <a:gd name="connsiteX1338" fmla="*/ 528321 w 1035818"/>
              <a:gd name="connsiteY1338" fmla="*/ 710885 h 1213500"/>
              <a:gd name="connsiteX1339" fmla="*/ 567441 w 1035818"/>
              <a:gd name="connsiteY1339" fmla="*/ 616907 h 1213500"/>
              <a:gd name="connsiteX1340" fmla="*/ 571263 w 1035818"/>
              <a:gd name="connsiteY1340" fmla="*/ 616659 h 1213500"/>
              <a:gd name="connsiteX1341" fmla="*/ 594374 w 1035818"/>
              <a:gd name="connsiteY1341" fmla="*/ 611951 h 1213500"/>
              <a:gd name="connsiteX1342" fmla="*/ 855400 w 1035818"/>
              <a:gd name="connsiteY1342" fmla="*/ 600134 h 1213500"/>
              <a:gd name="connsiteX1343" fmla="*/ 857440 w 1035818"/>
              <a:gd name="connsiteY1343" fmla="*/ 605059 h 1213500"/>
              <a:gd name="connsiteX1344" fmla="*/ 821169 w 1035818"/>
              <a:gd name="connsiteY1344" fmla="*/ 669127 h 1213500"/>
              <a:gd name="connsiteX1345" fmla="*/ 815852 w 1035818"/>
              <a:gd name="connsiteY1345" fmla="*/ 678842 h 1213500"/>
              <a:gd name="connsiteX1346" fmla="*/ 816769 w 1035818"/>
              <a:gd name="connsiteY1346" fmla="*/ 676473 h 1213500"/>
              <a:gd name="connsiteX1347" fmla="*/ 810231 w 1035818"/>
              <a:gd name="connsiteY1347" fmla="*/ 676760 h 1213500"/>
              <a:gd name="connsiteX1348" fmla="*/ 802726 w 1035818"/>
              <a:gd name="connsiteY1348" fmla="*/ 684020 h 1213500"/>
              <a:gd name="connsiteX1349" fmla="*/ 810625 w 1035818"/>
              <a:gd name="connsiteY1349" fmla="*/ 672136 h 1213500"/>
              <a:gd name="connsiteX1350" fmla="*/ 77927 w 1035818"/>
              <a:gd name="connsiteY1350" fmla="*/ 597642 h 1213500"/>
              <a:gd name="connsiteX1351" fmla="*/ 74805 w 1035818"/>
              <a:gd name="connsiteY1351" fmla="*/ 611174 h 1213500"/>
              <a:gd name="connsiteX1352" fmla="*/ 71179 w 1035818"/>
              <a:gd name="connsiteY1352" fmla="*/ 614841 h 1213500"/>
              <a:gd name="connsiteX1353" fmla="*/ 73453 w 1035818"/>
              <a:gd name="connsiteY1353" fmla="*/ 612635 h 1213500"/>
              <a:gd name="connsiteX1354" fmla="*/ 74788 w 1035818"/>
              <a:gd name="connsiteY1354" fmla="*/ 611249 h 1213500"/>
              <a:gd name="connsiteX1355" fmla="*/ 73726 w 1035818"/>
              <a:gd name="connsiteY1355" fmla="*/ 615851 h 1213500"/>
              <a:gd name="connsiteX1356" fmla="*/ 56437 w 1035818"/>
              <a:gd name="connsiteY1356" fmla="*/ 693593 h 1213500"/>
              <a:gd name="connsiteX1357" fmla="*/ 48217 w 1035818"/>
              <a:gd name="connsiteY1357" fmla="*/ 736344 h 1213500"/>
              <a:gd name="connsiteX1358" fmla="*/ 31691 w 1035818"/>
              <a:gd name="connsiteY1358" fmla="*/ 779114 h 1213500"/>
              <a:gd name="connsiteX1359" fmla="*/ 28083 w 1035818"/>
              <a:gd name="connsiteY1359" fmla="*/ 788237 h 1213500"/>
              <a:gd name="connsiteX1360" fmla="*/ 14242 w 1035818"/>
              <a:gd name="connsiteY1360" fmla="*/ 745379 h 1213500"/>
              <a:gd name="connsiteX1361" fmla="*/ 7406 w 1035818"/>
              <a:gd name="connsiteY1361" fmla="*/ 700426 h 1213500"/>
              <a:gd name="connsiteX1362" fmla="*/ 35476 w 1035818"/>
              <a:gd name="connsiteY1362" fmla="*/ 650255 h 1213500"/>
              <a:gd name="connsiteX1363" fmla="*/ 62370 w 1035818"/>
              <a:gd name="connsiteY1363" fmla="*/ 611358 h 1213500"/>
              <a:gd name="connsiteX1364" fmla="*/ 3920 w 1035818"/>
              <a:gd name="connsiteY1364" fmla="*/ 596747 h 1213500"/>
              <a:gd name="connsiteX1365" fmla="*/ 0 w 1035818"/>
              <a:gd name="connsiteY1365" fmla="*/ 604238 h 1213500"/>
              <a:gd name="connsiteX1366" fmla="*/ 35 w 1035818"/>
              <a:gd name="connsiteY1366" fmla="*/ 601424 h 1213500"/>
              <a:gd name="connsiteX1367" fmla="*/ 755890 w 1035818"/>
              <a:gd name="connsiteY1367" fmla="*/ 594407 h 1213500"/>
              <a:gd name="connsiteX1368" fmla="*/ 755616 w 1035818"/>
              <a:gd name="connsiteY1368" fmla="*/ 615362 h 1213500"/>
              <a:gd name="connsiteX1369" fmla="*/ 748654 w 1035818"/>
              <a:gd name="connsiteY1369" fmla="*/ 628808 h 1213500"/>
              <a:gd name="connsiteX1370" fmla="*/ 722652 w 1035818"/>
              <a:gd name="connsiteY1370" fmla="*/ 650255 h 1213500"/>
              <a:gd name="connsiteX1371" fmla="*/ 704818 w 1035818"/>
              <a:gd name="connsiteY1371" fmla="*/ 669165 h 1213500"/>
              <a:gd name="connsiteX1372" fmla="*/ 706290 w 1035818"/>
              <a:gd name="connsiteY1372" fmla="*/ 666618 h 1213500"/>
              <a:gd name="connsiteX1373" fmla="*/ 706291 w 1035818"/>
              <a:gd name="connsiteY1373" fmla="*/ 666616 h 1213500"/>
              <a:gd name="connsiteX1374" fmla="*/ 139206 w 1035818"/>
              <a:gd name="connsiteY1374" fmla="*/ 592372 h 1213500"/>
              <a:gd name="connsiteX1375" fmla="*/ 139117 w 1035818"/>
              <a:gd name="connsiteY1375" fmla="*/ 592822 h 1213500"/>
              <a:gd name="connsiteX1376" fmla="*/ 136675 w 1035818"/>
              <a:gd name="connsiteY1376" fmla="*/ 611044 h 1213500"/>
              <a:gd name="connsiteX1377" fmla="*/ 128769 w 1035818"/>
              <a:gd name="connsiteY1377" fmla="*/ 627216 h 1213500"/>
              <a:gd name="connsiteX1378" fmla="*/ 129933 w 1035818"/>
              <a:gd name="connsiteY1378" fmla="*/ 609276 h 1213500"/>
              <a:gd name="connsiteX1379" fmla="*/ 137702 w 1035818"/>
              <a:gd name="connsiteY1379" fmla="*/ 595106 h 1213500"/>
              <a:gd name="connsiteX1380" fmla="*/ 626207 w 1035818"/>
              <a:gd name="connsiteY1380" fmla="*/ 591352 h 1213500"/>
              <a:gd name="connsiteX1381" fmla="*/ 622744 w 1035818"/>
              <a:gd name="connsiteY1381" fmla="*/ 600063 h 1213500"/>
              <a:gd name="connsiteX1382" fmla="*/ 614286 w 1035818"/>
              <a:gd name="connsiteY1382" fmla="*/ 619842 h 1213500"/>
              <a:gd name="connsiteX1383" fmla="*/ 610128 w 1035818"/>
              <a:gd name="connsiteY1383" fmla="*/ 603848 h 1213500"/>
              <a:gd name="connsiteX1384" fmla="*/ 611348 w 1035818"/>
              <a:gd name="connsiteY1384" fmla="*/ 601637 h 1213500"/>
              <a:gd name="connsiteX1385" fmla="*/ 612346 w 1035818"/>
              <a:gd name="connsiteY1385" fmla="*/ 601030 h 1213500"/>
              <a:gd name="connsiteX1386" fmla="*/ 474242 w 1035818"/>
              <a:gd name="connsiteY1386" fmla="*/ 590877 h 1213500"/>
              <a:gd name="connsiteX1387" fmla="*/ 466697 w 1035818"/>
              <a:gd name="connsiteY1387" fmla="*/ 615695 h 1213500"/>
              <a:gd name="connsiteX1388" fmla="*/ 458326 w 1035818"/>
              <a:gd name="connsiteY1388" fmla="*/ 640153 h 1213500"/>
              <a:gd name="connsiteX1389" fmla="*/ 432951 w 1035818"/>
              <a:gd name="connsiteY1389" fmla="*/ 689920 h 1213500"/>
              <a:gd name="connsiteX1390" fmla="*/ 431177 w 1035818"/>
              <a:gd name="connsiteY1390" fmla="*/ 691093 h 1213500"/>
              <a:gd name="connsiteX1391" fmla="*/ 427185 w 1035818"/>
              <a:gd name="connsiteY1391" fmla="*/ 693868 h 1213500"/>
              <a:gd name="connsiteX1392" fmla="*/ 429635 w 1035818"/>
              <a:gd name="connsiteY1392" fmla="*/ 687898 h 1213500"/>
              <a:gd name="connsiteX1393" fmla="*/ 444509 w 1035818"/>
              <a:gd name="connsiteY1393" fmla="*/ 650255 h 1213500"/>
              <a:gd name="connsiteX1394" fmla="*/ 444847 w 1035818"/>
              <a:gd name="connsiteY1394" fmla="*/ 649161 h 1213500"/>
              <a:gd name="connsiteX1395" fmla="*/ 452540 w 1035818"/>
              <a:gd name="connsiteY1395" fmla="*/ 635533 h 1213500"/>
              <a:gd name="connsiteX1396" fmla="*/ 464498 w 1035818"/>
              <a:gd name="connsiteY1396" fmla="*/ 607355 h 1213500"/>
              <a:gd name="connsiteX1397" fmla="*/ 466931 w 1035818"/>
              <a:gd name="connsiteY1397" fmla="*/ 599649 h 1213500"/>
              <a:gd name="connsiteX1398" fmla="*/ 470237 w 1035818"/>
              <a:gd name="connsiteY1398" fmla="*/ 589177 h 1213500"/>
              <a:gd name="connsiteX1399" fmla="*/ 466931 w 1035818"/>
              <a:gd name="connsiteY1399" fmla="*/ 599649 h 1213500"/>
              <a:gd name="connsiteX1400" fmla="*/ 456088 w 1035818"/>
              <a:gd name="connsiteY1400" fmla="*/ 612657 h 1213500"/>
              <a:gd name="connsiteX1401" fmla="*/ 459017 w 1035818"/>
              <a:gd name="connsiteY1401" fmla="*/ 603145 h 1213500"/>
              <a:gd name="connsiteX1402" fmla="*/ 705886 w 1035818"/>
              <a:gd name="connsiteY1402" fmla="*/ 585617 h 1213500"/>
              <a:gd name="connsiteX1403" fmla="*/ 684582 w 1035818"/>
              <a:gd name="connsiteY1403" fmla="*/ 628147 h 1213500"/>
              <a:gd name="connsiteX1404" fmla="*/ 651565 w 1035818"/>
              <a:gd name="connsiteY1404" fmla="*/ 665732 h 1213500"/>
              <a:gd name="connsiteX1405" fmla="*/ 634384 w 1035818"/>
              <a:gd name="connsiteY1405" fmla="*/ 689151 h 1213500"/>
              <a:gd name="connsiteX1406" fmla="*/ 641674 w 1035818"/>
              <a:gd name="connsiteY1406" fmla="*/ 650595 h 1213500"/>
              <a:gd name="connsiteX1407" fmla="*/ 658044 w 1035818"/>
              <a:gd name="connsiteY1407" fmla="*/ 634608 h 1213500"/>
              <a:gd name="connsiteX1408" fmla="*/ 297257 w 1035818"/>
              <a:gd name="connsiteY1408" fmla="*/ 584810 h 1213500"/>
              <a:gd name="connsiteX1409" fmla="*/ 293259 w 1035818"/>
              <a:gd name="connsiteY1409" fmla="*/ 609172 h 1213500"/>
              <a:gd name="connsiteX1410" fmla="*/ 272962 w 1035818"/>
              <a:gd name="connsiteY1410" fmla="*/ 651137 h 1213500"/>
              <a:gd name="connsiteX1411" fmla="*/ 275948 w 1035818"/>
              <a:gd name="connsiteY1411" fmla="*/ 620016 h 1213500"/>
              <a:gd name="connsiteX1412" fmla="*/ 81087 w 1035818"/>
              <a:gd name="connsiteY1412" fmla="*/ 584286 h 1213500"/>
              <a:gd name="connsiteX1413" fmla="*/ 80493 w 1035818"/>
              <a:gd name="connsiteY1413" fmla="*/ 595379 h 1213500"/>
              <a:gd name="connsiteX1414" fmla="*/ 77927 w 1035818"/>
              <a:gd name="connsiteY1414" fmla="*/ 597642 h 1213500"/>
              <a:gd name="connsiteX1415" fmla="*/ 80465 w 1035818"/>
              <a:gd name="connsiteY1415" fmla="*/ 586640 h 1213500"/>
              <a:gd name="connsiteX1416" fmla="*/ 80951 w 1035818"/>
              <a:gd name="connsiteY1416" fmla="*/ 584483 h 1213500"/>
              <a:gd name="connsiteX1417" fmla="*/ 724592 w 1035818"/>
              <a:gd name="connsiteY1417" fmla="*/ 582938 h 1213500"/>
              <a:gd name="connsiteX1418" fmla="*/ 704572 w 1035818"/>
              <a:gd name="connsiteY1418" fmla="*/ 626261 h 1213500"/>
              <a:gd name="connsiteX1419" fmla="*/ 692434 w 1035818"/>
              <a:gd name="connsiteY1419" fmla="*/ 654872 h 1213500"/>
              <a:gd name="connsiteX1420" fmla="*/ 643363 w 1035818"/>
              <a:gd name="connsiteY1420" fmla="*/ 731678 h 1213500"/>
              <a:gd name="connsiteX1421" fmla="*/ 639727 w 1035818"/>
              <a:gd name="connsiteY1421" fmla="*/ 717693 h 1213500"/>
              <a:gd name="connsiteX1422" fmla="*/ 684582 w 1035818"/>
              <a:gd name="connsiteY1422" fmla="*/ 628147 h 1213500"/>
              <a:gd name="connsiteX1423" fmla="*/ 722652 w 1035818"/>
              <a:gd name="connsiteY1423" fmla="*/ 584810 h 1213500"/>
              <a:gd name="connsiteX1424" fmla="*/ 565836 w 1035818"/>
              <a:gd name="connsiteY1424" fmla="*/ 581193 h 1213500"/>
              <a:gd name="connsiteX1425" fmla="*/ 563925 w 1035818"/>
              <a:gd name="connsiteY1425" fmla="*/ 585338 h 1213500"/>
              <a:gd name="connsiteX1426" fmla="*/ 561204 w 1035818"/>
              <a:gd name="connsiteY1426" fmla="*/ 591531 h 1213500"/>
              <a:gd name="connsiteX1427" fmla="*/ 542545 w 1035818"/>
              <a:gd name="connsiteY1427" fmla="*/ 622939 h 1213500"/>
              <a:gd name="connsiteX1428" fmla="*/ 540113 w 1035818"/>
              <a:gd name="connsiteY1428" fmla="*/ 623914 h 1213500"/>
              <a:gd name="connsiteX1429" fmla="*/ 539685 w 1035818"/>
              <a:gd name="connsiteY1429" fmla="*/ 624141 h 1213500"/>
              <a:gd name="connsiteX1430" fmla="*/ 555315 w 1035818"/>
              <a:gd name="connsiteY1430" fmla="*/ 593611 h 1213500"/>
              <a:gd name="connsiteX1431" fmla="*/ 107267 w 1035818"/>
              <a:gd name="connsiteY1431" fmla="*/ 573514 h 1213500"/>
              <a:gd name="connsiteX1432" fmla="*/ 90571 w 1035818"/>
              <a:gd name="connsiteY1432" fmla="*/ 594850 h 1213500"/>
              <a:gd name="connsiteX1433" fmla="*/ 79809 w 1035818"/>
              <a:gd name="connsiteY1433" fmla="*/ 606032 h 1213500"/>
              <a:gd name="connsiteX1434" fmla="*/ 80141 w 1035818"/>
              <a:gd name="connsiteY1434" fmla="*/ 601976 h 1213500"/>
              <a:gd name="connsiteX1435" fmla="*/ 80493 w 1035818"/>
              <a:gd name="connsiteY1435" fmla="*/ 595379 h 1213500"/>
              <a:gd name="connsiteX1436" fmla="*/ 82406 w 1035818"/>
              <a:gd name="connsiteY1436" fmla="*/ 593693 h 1213500"/>
              <a:gd name="connsiteX1437" fmla="*/ 107267 w 1035818"/>
              <a:gd name="connsiteY1437" fmla="*/ 573514 h 1213500"/>
              <a:gd name="connsiteX1438" fmla="*/ 81820 w 1035818"/>
              <a:gd name="connsiteY1438" fmla="*/ 570592 h 1213500"/>
              <a:gd name="connsiteX1439" fmla="*/ 81116 w 1035818"/>
              <a:gd name="connsiteY1439" fmla="*/ 583751 h 1213500"/>
              <a:gd name="connsiteX1440" fmla="*/ 80951 w 1035818"/>
              <a:gd name="connsiteY1440" fmla="*/ 584483 h 1213500"/>
              <a:gd name="connsiteX1441" fmla="*/ 62370 w 1035818"/>
              <a:gd name="connsiteY1441" fmla="*/ 611358 h 1213500"/>
              <a:gd name="connsiteX1442" fmla="*/ 56328 w 1035818"/>
              <a:gd name="connsiteY1442" fmla="*/ 616684 h 1213500"/>
              <a:gd name="connsiteX1443" fmla="*/ 48270 w 1035818"/>
              <a:gd name="connsiteY1443" fmla="*/ 623954 h 1213500"/>
              <a:gd name="connsiteX1444" fmla="*/ 51837 w 1035818"/>
              <a:gd name="connsiteY1444" fmla="*/ 617532 h 1213500"/>
              <a:gd name="connsiteX1445" fmla="*/ 798066 w 1035818"/>
              <a:gd name="connsiteY1445" fmla="*/ 569857 h 1213500"/>
              <a:gd name="connsiteX1446" fmla="*/ 795494 w 1035818"/>
              <a:gd name="connsiteY1446" fmla="*/ 590173 h 1213500"/>
              <a:gd name="connsiteX1447" fmla="*/ 771117 w 1035818"/>
              <a:gd name="connsiteY1447" fmla="*/ 610280 h 1213500"/>
              <a:gd name="connsiteX1448" fmla="*/ 788097 w 1035818"/>
              <a:gd name="connsiteY1448" fmla="*/ 584810 h 1213500"/>
              <a:gd name="connsiteX1449" fmla="*/ 841772 w 1035818"/>
              <a:gd name="connsiteY1449" fmla="*/ 567232 h 1213500"/>
              <a:gd name="connsiteX1450" fmla="*/ 853736 w 1035818"/>
              <a:gd name="connsiteY1450" fmla="*/ 596117 h 1213500"/>
              <a:gd name="connsiteX1451" fmla="*/ 820820 w 1035818"/>
              <a:gd name="connsiteY1451" fmla="*/ 633894 h 1213500"/>
              <a:gd name="connsiteX1452" fmla="*/ 806883 w 1035818"/>
              <a:gd name="connsiteY1452" fmla="*/ 652323 h 1213500"/>
              <a:gd name="connsiteX1453" fmla="*/ 818075 w 1035818"/>
              <a:gd name="connsiteY1453" fmla="*/ 623460 h 1213500"/>
              <a:gd name="connsiteX1454" fmla="*/ 839202 w 1035818"/>
              <a:gd name="connsiteY1454" fmla="*/ 573099 h 1213500"/>
              <a:gd name="connsiteX1455" fmla="*/ 282052 w 1035818"/>
              <a:gd name="connsiteY1455" fmla="*/ 563301 h 1213500"/>
              <a:gd name="connsiteX1456" fmla="*/ 280896 w 1035818"/>
              <a:gd name="connsiteY1456" fmla="*/ 568448 h 1213500"/>
              <a:gd name="connsiteX1457" fmla="*/ 275948 w 1035818"/>
              <a:gd name="connsiteY1457" fmla="*/ 620016 h 1213500"/>
              <a:gd name="connsiteX1458" fmla="*/ 247421 w 1035818"/>
              <a:gd name="connsiteY1458" fmla="*/ 667147 h 1213500"/>
              <a:gd name="connsiteX1459" fmla="*/ 127686 w 1035818"/>
              <a:gd name="connsiteY1459" fmla="*/ 892601 h 1213500"/>
              <a:gd name="connsiteX1460" fmla="*/ 99125 w 1035818"/>
              <a:gd name="connsiteY1460" fmla="*/ 939489 h 1213500"/>
              <a:gd name="connsiteX1461" fmla="*/ 88879 w 1035818"/>
              <a:gd name="connsiteY1461" fmla="*/ 925567 h 1213500"/>
              <a:gd name="connsiteX1462" fmla="*/ 74178 w 1035818"/>
              <a:gd name="connsiteY1462" fmla="*/ 896844 h 1213500"/>
              <a:gd name="connsiteX1463" fmla="*/ 84560 w 1035818"/>
              <a:gd name="connsiteY1463" fmla="*/ 862952 h 1213500"/>
              <a:gd name="connsiteX1464" fmla="*/ 85340 w 1035818"/>
              <a:gd name="connsiteY1464" fmla="*/ 860614 h 1213500"/>
              <a:gd name="connsiteX1465" fmla="*/ 166367 w 1035818"/>
              <a:gd name="connsiteY1465" fmla="*/ 748423 h 1213500"/>
              <a:gd name="connsiteX1466" fmla="*/ 472273 w 1035818"/>
              <a:gd name="connsiteY1466" fmla="*/ 562355 h 1213500"/>
              <a:gd name="connsiteX1467" fmla="*/ 467407 w 1035818"/>
              <a:gd name="connsiteY1467" fmla="*/ 575900 h 1213500"/>
              <a:gd name="connsiteX1468" fmla="*/ 459017 w 1035818"/>
              <a:gd name="connsiteY1468" fmla="*/ 603145 h 1213500"/>
              <a:gd name="connsiteX1469" fmla="*/ 453525 w 1035818"/>
              <a:gd name="connsiteY1469" fmla="*/ 609982 h 1213500"/>
              <a:gd name="connsiteX1470" fmla="*/ 443400 w 1035818"/>
              <a:gd name="connsiteY1470" fmla="*/ 622132 h 1213500"/>
              <a:gd name="connsiteX1471" fmla="*/ 834891 w 1035818"/>
              <a:gd name="connsiteY1471" fmla="*/ 559221 h 1213500"/>
              <a:gd name="connsiteX1472" fmla="*/ 806884 w 1035818"/>
              <a:gd name="connsiteY1472" fmla="*/ 610636 h 1213500"/>
              <a:gd name="connsiteX1473" fmla="*/ 788960 w 1035818"/>
              <a:gd name="connsiteY1473" fmla="*/ 641783 h 1213500"/>
              <a:gd name="connsiteX1474" fmla="*/ 795494 w 1035818"/>
              <a:gd name="connsiteY1474" fmla="*/ 590173 h 1213500"/>
              <a:gd name="connsiteX1475" fmla="*/ 803413 w 1035818"/>
              <a:gd name="connsiteY1475" fmla="*/ 583641 h 1213500"/>
              <a:gd name="connsiteX1476" fmla="*/ 674578 w 1035818"/>
              <a:gd name="connsiteY1476" fmla="*/ 555859 h 1213500"/>
              <a:gd name="connsiteX1477" fmla="*/ 658726 w 1035818"/>
              <a:gd name="connsiteY1477" fmla="*/ 593542 h 1213500"/>
              <a:gd name="connsiteX1478" fmla="*/ 648224 w 1035818"/>
              <a:gd name="connsiteY1478" fmla="*/ 615953 h 1213500"/>
              <a:gd name="connsiteX1479" fmla="*/ 657119 w 1035818"/>
              <a:gd name="connsiteY1479" fmla="*/ 568912 h 1213500"/>
              <a:gd name="connsiteX1480" fmla="*/ 836915 w 1035818"/>
              <a:gd name="connsiteY1480" fmla="*/ 555506 h 1213500"/>
              <a:gd name="connsiteX1481" fmla="*/ 837587 w 1035818"/>
              <a:gd name="connsiteY1481" fmla="*/ 557129 h 1213500"/>
              <a:gd name="connsiteX1482" fmla="*/ 834891 w 1035818"/>
              <a:gd name="connsiteY1482" fmla="*/ 559221 h 1213500"/>
              <a:gd name="connsiteX1483" fmla="*/ 756407 w 1035818"/>
              <a:gd name="connsiteY1483" fmla="*/ 554740 h 1213500"/>
              <a:gd name="connsiteX1484" fmla="*/ 756032 w 1035818"/>
              <a:gd name="connsiteY1484" fmla="*/ 583470 h 1213500"/>
              <a:gd name="connsiteX1485" fmla="*/ 755375 w 1035818"/>
              <a:gd name="connsiteY1485" fmla="*/ 584810 h 1213500"/>
              <a:gd name="connsiteX1486" fmla="*/ 706291 w 1035818"/>
              <a:gd name="connsiteY1486" fmla="*/ 666616 h 1213500"/>
              <a:gd name="connsiteX1487" fmla="*/ 706291 w 1035818"/>
              <a:gd name="connsiteY1487" fmla="*/ 666616 h 1213500"/>
              <a:gd name="connsiteX1488" fmla="*/ 706290 w 1035818"/>
              <a:gd name="connsiteY1488" fmla="*/ 666618 h 1213500"/>
              <a:gd name="connsiteX1489" fmla="*/ 704662 w 1035818"/>
              <a:gd name="connsiteY1489" fmla="*/ 669331 h 1213500"/>
              <a:gd name="connsiteX1490" fmla="*/ 672113 w 1035818"/>
              <a:gd name="connsiteY1490" fmla="*/ 703845 h 1213500"/>
              <a:gd name="connsiteX1491" fmla="*/ 673568 w 1035818"/>
              <a:gd name="connsiteY1491" fmla="*/ 699339 h 1213500"/>
              <a:gd name="connsiteX1492" fmla="*/ 692434 w 1035818"/>
              <a:gd name="connsiteY1492" fmla="*/ 654872 h 1213500"/>
              <a:gd name="connsiteX1493" fmla="*/ 444842 w 1035818"/>
              <a:gd name="connsiteY1493" fmla="*/ 552392 h 1213500"/>
              <a:gd name="connsiteX1494" fmla="*/ 442845 w 1035818"/>
              <a:gd name="connsiteY1494" fmla="*/ 556419 h 1213500"/>
              <a:gd name="connsiteX1495" fmla="*/ 430239 w 1035818"/>
              <a:gd name="connsiteY1495" fmla="*/ 581746 h 1213500"/>
              <a:gd name="connsiteX1496" fmla="*/ 428148 w 1035818"/>
              <a:gd name="connsiteY1496" fmla="*/ 584810 h 1213500"/>
              <a:gd name="connsiteX1497" fmla="*/ 386732 w 1035818"/>
              <a:gd name="connsiteY1497" fmla="*/ 666318 h 1213500"/>
              <a:gd name="connsiteX1498" fmla="*/ 362163 w 1035818"/>
              <a:gd name="connsiteY1498" fmla="*/ 716262 h 1213500"/>
              <a:gd name="connsiteX1499" fmla="*/ 315632 w 1035818"/>
              <a:gd name="connsiteY1499" fmla="*/ 764677 h 1213500"/>
              <a:gd name="connsiteX1500" fmla="*/ 326678 w 1035818"/>
              <a:gd name="connsiteY1500" fmla="*/ 744196 h 1213500"/>
              <a:gd name="connsiteX1501" fmla="*/ 411787 w 1035818"/>
              <a:gd name="connsiteY1501" fmla="*/ 601171 h 1213500"/>
              <a:gd name="connsiteX1502" fmla="*/ 133644 w 1035818"/>
              <a:gd name="connsiteY1502" fmla="*/ 552087 h 1213500"/>
              <a:gd name="connsiteX1503" fmla="*/ 129933 w 1035818"/>
              <a:gd name="connsiteY1503" fmla="*/ 609276 h 1213500"/>
              <a:gd name="connsiteX1504" fmla="*/ 77539 w 1035818"/>
              <a:gd name="connsiteY1504" fmla="*/ 704840 h 1213500"/>
              <a:gd name="connsiteX1505" fmla="*/ 41608 w 1035818"/>
              <a:gd name="connsiteY1505" fmla="*/ 770722 h 1213500"/>
              <a:gd name="connsiteX1506" fmla="*/ 48217 w 1035818"/>
              <a:gd name="connsiteY1506" fmla="*/ 736344 h 1213500"/>
              <a:gd name="connsiteX1507" fmla="*/ 56503 w 1035818"/>
              <a:gd name="connsiteY1507" fmla="*/ 714902 h 1213500"/>
              <a:gd name="connsiteX1508" fmla="*/ 68199 w 1035818"/>
              <a:gd name="connsiteY1508" fmla="*/ 682978 h 1213500"/>
              <a:gd name="connsiteX1509" fmla="*/ 76788 w 1035818"/>
              <a:gd name="connsiteY1509" fmla="*/ 643009 h 1213500"/>
              <a:gd name="connsiteX1510" fmla="*/ 79802 w 1035818"/>
              <a:gd name="connsiteY1510" fmla="*/ 606121 h 1213500"/>
              <a:gd name="connsiteX1511" fmla="*/ 82771 w 1035818"/>
              <a:gd name="connsiteY1511" fmla="*/ 603119 h 1213500"/>
              <a:gd name="connsiteX1512" fmla="*/ 133644 w 1035818"/>
              <a:gd name="connsiteY1512" fmla="*/ 552087 h 1213500"/>
              <a:gd name="connsiteX1513" fmla="*/ 595806 w 1035818"/>
              <a:gd name="connsiteY1513" fmla="*/ 548766 h 1213500"/>
              <a:gd name="connsiteX1514" fmla="*/ 597709 w 1035818"/>
              <a:gd name="connsiteY1514" fmla="*/ 556083 h 1213500"/>
              <a:gd name="connsiteX1515" fmla="*/ 571138 w 1035818"/>
              <a:gd name="connsiteY1515" fmla="*/ 608027 h 1213500"/>
              <a:gd name="connsiteX1516" fmla="*/ 593548 w 1035818"/>
              <a:gd name="connsiteY1516" fmla="*/ 548483 h 1213500"/>
              <a:gd name="connsiteX1517" fmla="*/ 591761 w 1035818"/>
              <a:gd name="connsiteY1517" fmla="*/ 552087 h 1213500"/>
              <a:gd name="connsiteX1518" fmla="*/ 561327 w 1035818"/>
              <a:gd name="connsiteY1518" fmla="*/ 617305 h 1213500"/>
              <a:gd name="connsiteX1519" fmla="*/ 555695 w 1035818"/>
              <a:gd name="connsiteY1519" fmla="*/ 617671 h 1213500"/>
              <a:gd name="connsiteX1520" fmla="*/ 548591 w 1035818"/>
              <a:gd name="connsiteY1520" fmla="*/ 620517 h 1213500"/>
              <a:gd name="connsiteX1521" fmla="*/ 553010 w 1035818"/>
              <a:gd name="connsiteY1521" fmla="*/ 610183 h 1213500"/>
              <a:gd name="connsiteX1522" fmla="*/ 561204 w 1035818"/>
              <a:gd name="connsiteY1522" fmla="*/ 591531 h 1213500"/>
              <a:gd name="connsiteX1523" fmla="*/ 570892 w 1035818"/>
              <a:gd name="connsiteY1523" fmla="*/ 575225 h 1213500"/>
              <a:gd name="connsiteX1524" fmla="*/ 760579 w 1035818"/>
              <a:gd name="connsiteY1524" fmla="*/ 548209 h 1213500"/>
              <a:gd name="connsiteX1525" fmla="*/ 756407 w 1035818"/>
              <a:gd name="connsiteY1525" fmla="*/ 554740 h 1213500"/>
              <a:gd name="connsiteX1526" fmla="*/ 756440 w 1035818"/>
              <a:gd name="connsiteY1526" fmla="*/ 552204 h 1213500"/>
              <a:gd name="connsiteX1527" fmla="*/ 526836 w 1035818"/>
              <a:gd name="connsiteY1527" fmla="*/ 547586 h 1213500"/>
              <a:gd name="connsiteX1528" fmla="*/ 516118 w 1035818"/>
              <a:gd name="connsiteY1528" fmla="*/ 577811 h 1213500"/>
              <a:gd name="connsiteX1529" fmla="*/ 507468 w 1035818"/>
              <a:gd name="connsiteY1529" fmla="*/ 600657 h 1213500"/>
              <a:gd name="connsiteX1530" fmla="*/ 498790 w 1035818"/>
              <a:gd name="connsiteY1530" fmla="*/ 619034 h 1213500"/>
              <a:gd name="connsiteX1531" fmla="*/ 469673 w 1035818"/>
              <a:gd name="connsiteY1531" fmla="*/ 665622 h 1213500"/>
              <a:gd name="connsiteX1532" fmla="*/ 460182 w 1035818"/>
              <a:gd name="connsiteY1532" fmla="*/ 671902 h 1213500"/>
              <a:gd name="connsiteX1533" fmla="*/ 465834 w 1035818"/>
              <a:gd name="connsiteY1533" fmla="*/ 659419 h 1213500"/>
              <a:gd name="connsiteX1534" fmla="*/ 495141 w 1035818"/>
              <a:gd name="connsiteY1534" fmla="*/ 601472 h 1213500"/>
              <a:gd name="connsiteX1535" fmla="*/ 517600 w 1035818"/>
              <a:gd name="connsiteY1535" fmla="*/ 561816 h 1213500"/>
              <a:gd name="connsiteX1536" fmla="*/ 504915 w 1035818"/>
              <a:gd name="connsiteY1536" fmla="*/ 546007 h 1213500"/>
              <a:gd name="connsiteX1537" fmla="*/ 495306 w 1035818"/>
              <a:gd name="connsiteY1537" fmla="*/ 565607 h 1213500"/>
              <a:gd name="connsiteX1538" fmla="*/ 474242 w 1035818"/>
              <a:gd name="connsiteY1538" fmla="*/ 590877 h 1213500"/>
              <a:gd name="connsiteX1539" fmla="*/ 477513 w 1035818"/>
              <a:gd name="connsiteY1539" fmla="*/ 580119 h 1213500"/>
              <a:gd name="connsiteX1540" fmla="*/ 594981 w 1035818"/>
              <a:gd name="connsiteY1540" fmla="*/ 545591 h 1213500"/>
              <a:gd name="connsiteX1541" fmla="*/ 595220 w 1035818"/>
              <a:gd name="connsiteY1541" fmla="*/ 546510 h 1213500"/>
              <a:gd name="connsiteX1542" fmla="*/ 593548 w 1035818"/>
              <a:gd name="connsiteY1542" fmla="*/ 548483 h 1213500"/>
              <a:gd name="connsiteX1543" fmla="*/ 598219 w 1035818"/>
              <a:gd name="connsiteY1543" fmla="*/ 542969 h 1213500"/>
              <a:gd name="connsiteX1544" fmla="*/ 595806 w 1035818"/>
              <a:gd name="connsiteY1544" fmla="*/ 548766 h 1213500"/>
              <a:gd name="connsiteX1545" fmla="*/ 595220 w 1035818"/>
              <a:gd name="connsiteY1545" fmla="*/ 546510 h 1213500"/>
              <a:gd name="connsiteX1546" fmla="*/ 693712 w 1035818"/>
              <a:gd name="connsiteY1546" fmla="*/ 541138 h 1213500"/>
              <a:gd name="connsiteX1547" fmla="*/ 673568 w 1035818"/>
              <a:gd name="connsiteY1547" fmla="*/ 584810 h 1213500"/>
              <a:gd name="connsiteX1548" fmla="*/ 651670 w 1035818"/>
              <a:gd name="connsiteY1548" fmla="*/ 627789 h 1213500"/>
              <a:gd name="connsiteX1549" fmla="*/ 643011 w 1035818"/>
              <a:gd name="connsiteY1549" fmla="*/ 643528 h 1213500"/>
              <a:gd name="connsiteX1550" fmla="*/ 644820 w 1035818"/>
              <a:gd name="connsiteY1550" fmla="*/ 633960 h 1213500"/>
              <a:gd name="connsiteX1551" fmla="*/ 668443 w 1035818"/>
              <a:gd name="connsiteY1551" fmla="*/ 584783 h 1213500"/>
              <a:gd name="connsiteX1552" fmla="*/ 692153 w 1035818"/>
              <a:gd name="connsiteY1552" fmla="*/ 542348 h 1213500"/>
              <a:gd name="connsiteX1553" fmla="*/ 401012 w 1035818"/>
              <a:gd name="connsiteY1553" fmla="*/ 534800 h 1213500"/>
              <a:gd name="connsiteX1554" fmla="*/ 395425 w 1035818"/>
              <a:gd name="connsiteY1554" fmla="*/ 552087 h 1213500"/>
              <a:gd name="connsiteX1555" fmla="*/ 381782 w 1035818"/>
              <a:gd name="connsiteY1555" fmla="*/ 583850 h 1213500"/>
              <a:gd name="connsiteX1556" fmla="*/ 370119 w 1035818"/>
              <a:gd name="connsiteY1556" fmla="*/ 608917 h 1213500"/>
              <a:gd name="connsiteX1557" fmla="*/ 329980 w 1035818"/>
              <a:gd name="connsiteY1557" fmla="*/ 699339 h 1213500"/>
              <a:gd name="connsiteX1558" fmla="*/ 273922 w 1035818"/>
              <a:gd name="connsiteY1558" fmla="*/ 798316 h 1213500"/>
              <a:gd name="connsiteX1559" fmla="*/ 273078 w 1035818"/>
              <a:gd name="connsiteY1559" fmla="*/ 799687 h 1213500"/>
              <a:gd name="connsiteX1560" fmla="*/ 275019 w 1035818"/>
              <a:gd name="connsiteY1560" fmla="*/ 766727 h 1213500"/>
              <a:gd name="connsiteX1561" fmla="*/ 313619 w 1035818"/>
              <a:gd name="connsiteY1561" fmla="*/ 699339 h 1213500"/>
              <a:gd name="connsiteX1562" fmla="*/ 332269 w 1035818"/>
              <a:gd name="connsiteY1562" fmla="*/ 655002 h 1213500"/>
              <a:gd name="connsiteX1563" fmla="*/ 346341 w 1035818"/>
              <a:gd name="connsiteY1563" fmla="*/ 633894 h 1213500"/>
              <a:gd name="connsiteX1564" fmla="*/ 395573 w 1035818"/>
              <a:gd name="connsiteY1564" fmla="*/ 543995 h 1213500"/>
              <a:gd name="connsiteX1565" fmla="*/ 396674 w 1035818"/>
              <a:gd name="connsiteY1565" fmla="*/ 541969 h 1213500"/>
              <a:gd name="connsiteX1566" fmla="*/ 592130 w 1035818"/>
              <a:gd name="connsiteY1566" fmla="*/ 534628 h 1213500"/>
              <a:gd name="connsiteX1567" fmla="*/ 592928 w 1035818"/>
              <a:gd name="connsiteY1567" fmla="*/ 537694 h 1213500"/>
              <a:gd name="connsiteX1568" fmla="*/ 578953 w 1035818"/>
              <a:gd name="connsiteY1568" fmla="*/ 561658 h 1213500"/>
              <a:gd name="connsiteX1569" fmla="*/ 570892 w 1035818"/>
              <a:gd name="connsiteY1569" fmla="*/ 575225 h 1213500"/>
              <a:gd name="connsiteX1570" fmla="*/ 565836 w 1035818"/>
              <a:gd name="connsiteY1570" fmla="*/ 581193 h 1213500"/>
              <a:gd name="connsiteX1571" fmla="*/ 571658 w 1035818"/>
              <a:gd name="connsiteY1571" fmla="*/ 568562 h 1213500"/>
              <a:gd name="connsiteX1572" fmla="*/ 587428 w 1035818"/>
              <a:gd name="connsiteY1572" fmla="*/ 542169 h 1213500"/>
              <a:gd name="connsiteX1573" fmla="*/ 379792 w 1035818"/>
              <a:gd name="connsiteY1573" fmla="*/ 534270 h 1213500"/>
              <a:gd name="connsiteX1574" fmla="*/ 379386 w 1035818"/>
              <a:gd name="connsiteY1574" fmla="*/ 535498 h 1213500"/>
              <a:gd name="connsiteX1575" fmla="*/ 367006 w 1035818"/>
              <a:gd name="connsiteY1575" fmla="*/ 560398 h 1213500"/>
              <a:gd name="connsiteX1576" fmla="*/ 295462 w 1035818"/>
              <a:gd name="connsiteY1576" fmla="*/ 698466 h 1213500"/>
              <a:gd name="connsiteX1577" fmla="*/ 293987 w 1035818"/>
              <a:gd name="connsiteY1577" fmla="*/ 701192 h 1213500"/>
              <a:gd name="connsiteX1578" fmla="*/ 278524 w 1035818"/>
              <a:gd name="connsiteY1578" fmla="*/ 723610 h 1213500"/>
              <a:gd name="connsiteX1579" fmla="*/ 278837 w 1035818"/>
              <a:gd name="connsiteY1579" fmla="*/ 719836 h 1213500"/>
              <a:gd name="connsiteX1580" fmla="*/ 281279 w 1035818"/>
              <a:gd name="connsiteY1580" fmla="*/ 715039 h 1213500"/>
              <a:gd name="connsiteX1581" fmla="*/ 362703 w 1035818"/>
              <a:gd name="connsiteY1581" fmla="*/ 568448 h 1213500"/>
              <a:gd name="connsiteX1582" fmla="*/ 801813 w 1035818"/>
              <a:gd name="connsiteY1582" fmla="*/ 527445 h 1213500"/>
              <a:gd name="connsiteX1583" fmla="*/ 795373 w 1035818"/>
              <a:gd name="connsiteY1583" fmla="*/ 547115 h 1213500"/>
              <a:gd name="connsiteX1584" fmla="*/ 771354 w 1035818"/>
              <a:gd name="connsiteY1584" fmla="*/ 589915 h 1213500"/>
              <a:gd name="connsiteX1585" fmla="*/ 755593 w 1035818"/>
              <a:gd name="connsiteY1585" fmla="*/ 617155 h 1213500"/>
              <a:gd name="connsiteX1586" fmla="*/ 755616 w 1035818"/>
              <a:gd name="connsiteY1586" fmla="*/ 615362 h 1213500"/>
              <a:gd name="connsiteX1587" fmla="*/ 797966 w 1035818"/>
              <a:gd name="connsiteY1587" fmla="*/ 533572 h 1213500"/>
              <a:gd name="connsiteX1588" fmla="*/ 798671 w 1035818"/>
              <a:gd name="connsiteY1588" fmla="*/ 532122 h 1213500"/>
              <a:gd name="connsiteX1589" fmla="*/ 800255 w 1035818"/>
              <a:gd name="connsiteY1589" fmla="*/ 529817 h 1213500"/>
              <a:gd name="connsiteX1590" fmla="*/ 804309 w 1035818"/>
              <a:gd name="connsiteY1590" fmla="*/ 520544 h 1213500"/>
              <a:gd name="connsiteX1591" fmla="*/ 803823 w 1035818"/>
              <a:gd name="connsiteY1591" fmla="*/ 524385 h 1213500"/>
              <a:gd name="connsiteX1592" fmla="*/ 801813 w 1035818"/>
              <a:gd name="connsiteY1592" fmla="*/ 527445 h 1213500"/>
              <a:gd name="connsiteX1593" fmla="*/ 803586 w 1035818"/>
              <a:gd name="connsiteY1593" fmla="*/ 522029 h 1213500"/>
              <a:gd name="connsiteX1594" fmla="*/ 339539 w 1035818"/>
              <a:gd name="connsiteY1594" fmla="*/ 519798 h 1213500"/>
              <a:gd name="connsiteX1595" fmla="*/ 336293 w 1035818"/>
              <a:gd name="connsiteY1595" fmla="*/ 526552 h 1213500"/>
              <a:gd name="connsiteX1596" fmla="*/ 297257 w 1035818"/>
              <a:gd name="connsiteY1596" fmla="*/ 617532 h 1213500"/>
              <a:gd name="connsiteX1597" fmla="*/ 289338 w 1035818"/>
              <a:gd name="connsiteY1597" fmla="*/ 633064 h 1213500"/>
              <a:gd name="connsiteX1598" fmla="*/ 293259 w 1035818"/>
              <a:gd name="connsiteY1598" fmla="*/ 609172 h 1213500"/>
              <a:gd name="connsiteX1599" fmla="*/ 327629 w 1035818"/>
              <a:gd name="connsiteY1599" fmla="*/ 538111 h 1213500"/>
              <a:gd name="connsiteX1600" fmla="*/ 29645 w 1035818"/>
              <a:gd name="connsiteY1600" fmla="*/ 519787 h 1213500"/>
              <a:gd name="connsiteX1601" fmla="*/ 20476 w 1035818"/>
              <a:gd name="connsiteY1601" fmla="*/ 544442 h 1213500"/>
              <a:gd name="connsiteX1602" fmla="*/ 95 w 1035818"/>
              <a:gd name="connsiteY1602" fmla="*/ 596690 h 1213500"/>
              <a:gd name="connsiteX1603" fmla="*/ 254 w 1035818"/>
              <a:gd name="connsiteY1603" fmla="*/ 583911 h 1213500"/>
              <a:gd name="connsiteX1604" fmla="*/ 23630 w 1035818"/>
              <a:gd name="connsiteY1604" fmla="*/ 530672 h 1213500"/>
              <a:gd name="connsiteX1605" fmla="*/ 756900 w 1035818"/>
              <a:gd name="connsiteY1605" fmla="*/ 516892 h 1213500"/>
              <a:gd name="connsiteX1606" fmla="*/ 756440 w 1035818"/>
              <a:gd name="connsiteY1606" fmla="*/ 552204 h 1213500"/>
              <a:gd name="connsiteX1607" fmla="*/ 724592 w 1035818"/>
              <a:gd name="connsiteY1607" fmla="*/ 582938 h 1213500"/>
              <a:gd name="connsiteX1608" fmla="*/ 729610 w 1035818"/>
              <a:gd name="connsiteY1608" fmla="*/ 572078 h 1213500"/>
              <a:gd name="connsiteX1609" fmla="*/ 750158 w 1035818"/>
              <a:gd name="connsiteY1609" fmla="*/ 530478 h 1213500"/>
              <a:gd name="connsiteX1610" fmla="*/ 758926 w 1035818"/>
              <a:gd name="connsiteY1610" fmla="*/ 512810 h 1213500"/>
              <a:gd name="connsiteX1611" fmla="*/ 756900 w 1035818"/>
              <a:gd name="connsiteY1611" fmla="*/ 516892 h 1213500"/>
              <a:gd name="connsiteX1612" fmla="*/ 756913 w 1035818"/>
              <a:gd name="connsiteY1612" fmla="*/ 515897 h 1213500"/>
              <a:gd name="connsiteX1613" fmla="*/ 538868 w 1035818"/>
              <a:gd name="connsiteY1613" fmla="*/ 510657 h 1213500"/>
              <a:gd name="connsiteX1614" fmla="*/ 499579 w 1035818"/>
              <a:gd name="connsiteY1614" fmla="*/ 592696 h 1213500"/>
              <a:gd name="connsiteX1615" fmla="*/ 495141 w 1035818"/>
              <a:gd name="connsiteY1615" fmla="*/ 601472 h 1213500"/>
              <a:gd name="connsiteX1616" fmla="*/ 479834 w 1035818"/>
              <a:gd name="connsiteY1616" fmla="*/ 628500 h 1213500"/>
              <a:gd name="connsiteX1617" fmla="*/ 465834 w 1035818"/>
              <a:gd name="connsiteY1617" fmla="*/ 659419 h 1213500"/>
              <a:gd name="connsiteX1618" fmla="*/ 459188 w 1035818"/>
              <a:gd name="connsiteY1618" fmla="*/ 672559 h 1213500"/>
              <a:gd name="connsiteX1619" fmla="*/ 443735 w 1035818"/>
              <a:gd name="connsiteY1619" fmla="*/ 682784 h 1213500"/>
              <a:gd name="connsiteX1620" fmla="*/ 458326 w 1035818"/>
              <a:gd name="connsiteY1620" fmla="*/ 640153 h 1213500"/>
              <a:gd name="connsiteX1621" fmla="*/ 469668 w 1035818"/>
              <a:gd name="connsiteY1621" fmla="*/ 617909 h 1213500"/>
              <a:gd name="connsiteX1622" fmla="*/ 495306 w 1035818"/>
              <a:gd name="connsiteY1622" fmla="*/ 565607 h 1213500"/>
              <a:gd name="connsiteX1623" fmla="*/ 511753 w 1035818"/>
              <a:gd name="connsiteY1623" fmla="*/ 545877 h 1213500"/>
              <a:gd name="connsiteX1624" fmla="*/ 816212 w 1035818"/>
              <a:gd name="connsiteY1624" fmla="*/ 505525 h 1213500"/>
              <a:gd name="connsiteX1625" fmla="*/ 825693 w 1035818"/>
              <a:gd name="connsiteY1625" fmla="*/ 528416 h 1213500"/>
              <a:gd name="connsiteX1626" fmla="*/ 798066 w 1035818"/>
              <a:gd name="connsiteY1626" fmla="*/ 569857 h 1213500"/>
              <a:gd name="connsiteX1627" fmla="*/ 803823 w 1035818"/>
              <a:gd name="connsiteY1627" fmla="*/ 524385 h 1213500"/>
              <a:gd name="connsiteX1628" fmla="*/ 493593 w 1035818"/>
              <a:gd name="connsiteY1628" fmla="*/ 503003 h 1213500"/>
              <a:gd name="connsiteX1629" fmla="*/ 488387 w 1035818"/>
              <a:gd name="connsiteY1629" fmla="*/ 523493 h 1213500"/>
              <a:gd name="connsiteX1630" fmla="*/ 482985 w 1035818"/>
              <a:gd name="connsiteY1630" fmla="*/ 537758 h 1213500"/>
              <a:gd name="connsiteX1631" fmla="*/ 477232 w 1035818"/>
              <a:gd name="connsiteY1631" fmla="*/ 552087 h 1213500"/>
              <a:gd name="connsiteX1632" fmla="*/ 472273 w 1035818"/>
              <a:gd name="connsiteY1632" fmla="*/ 562355 h 1213500"/>
              <a:gd name="connsiteX1633" fmla="*/ 666946 w 1035818"/>
              <a:gd name="connsiteY1633" fmla="*/ 502500 h 1213500"/>
              <a:gd name="connsiteX1634" fmla="*/ 665518 w 1035818"/>
              <a:gd name="connsiteY1634" fmla="*/ 510967 h 1213500"/>
              <a:gd name="connsiteX1635" fmla="*/ 657207 w 1035818"/>
              <a:gd name="connsiteY1635" fmla="*/ 568448 h 1213500"/>
              <a:gd name="connsiteX1636" fmla="*/ 657119 w 1035818"/>
              <a:gd name="connsiteY1636" fmla="*/ 568912 h 1213500"/>
              <a:gd name="connsiteX1637" fmla="*/ 639757 w 1035818"/>
              <a:gd name="connsiteY1637" fmla="*/ 581892 h 1213500"/>
              <a:gd name="connsiteX1638" fmla="*/ 626207 w 1035818"/>
              <a:gd name="connsiteY1638" fmla="*/ 591352 h 1213500"/>
              <a:gd name="connsiteX1639" fmla="*/ 641695 w 1035818"/>
              <a:gd name="connsiteY1639" fmla="*/ 552392 h 1213500"/>
              <a:gd name="connsiteX1640" fmla="*/ 647899 w 1035818"/>
              <a:gd name="connsiteY1640" fmla="*/ 535895 h 1213500"/>
              <a:gd name="connsiteX1641" fmla="*/ 542968 w 1035818"/>
              <a:gd name="connsiteY1641" fmla="*/ 502095 h 1213500"/>
              <a:gd name="connsiteX1642" fmla="*/ 540841 w 1035818"/>
              <a:gd name="connsiteY1642" fmla="*/ 508095 h 1213500"/>
              <a:gd name="connsiteX1643" fmla="*/ 538868 w 1035818"/>
              <a:gd name="connsiteY1643" fmla="*/ 510657 h 1213500"/>
              <a:gd name="connsiteX1644" fmla="*/ 812640 w 1035818"/>
              <a:gd name="connsiteY1644" fmla="*/ 496901 h 1213500"/>
              <a:gd name="connsiteX1645" fmla="*/ 814103 w 1035818"/>
              <a:gd name="connsiteY1645" fmla="*/ 500433 h 1213500"/>
              <a:gd name="connsiteX1646" fmla="*/ 804309 w 1035818"/>
              <a:gd name="connsiteY1646" fmla="*/ 520544 h 1213500"/>
              <a:gd name="connsiteX1647" fmla="*/ 804459 w 1035818"/>
              <a:gd name="connsiteY1647" fmla="*/ 519364 h 1213500"/>
              <a:gd name="connsiteX1648" fmla="*/ 803586 w 1035818"/>
              <a:gd name="connsiteY1648" fmla="*/ 522029 h 1213500"/>
              <a:gd name="connsiteX1649" fmla="*/ 798671 w 1035818"/>
              <a:gd name="connsiteY1649" fmla="*/ 532122 h 1213500"/>
              <a:gd name="connsiteX1650" fmla="*/ 755890 w 1035818"/>
              <a:gd name="connsiteY1650" fmla="*/ 594407 h 1213500"/>
              <a:gd name="connsiteX1651" fmla="*/ 756032 w 1035818"/>
              <a:gd name="connsiteY1651" fmla="*/ 583470 h 1213500"/>
              <a:gd name="connsiteX1652" fmla="*/ 784832 w 1035818"/>
              <a:gd name="connsiteY1652" fmla="*/ 524805 h 1213500"/>
              <a:gd name="connsiteX1653" fmla="*/ 797637 w 1035818"/>
              <a:gd name="connsiteY1653" fmla="*/ 512448 h 1213500"/>
              <a:gd name="connsiteX1654" fmla="*/ 39268 w 1035818"/>
              <a:gd name="connsiteY1654" fmla="*/ 493909 h 1213500"/>
              <a:gd name="connsiteX1655" fmla="*/ 36486 w 1035818"/>
              <a:gd name="connsiteY1655" fmla="*/ 501390 h 1213500"/>
              <a:gd name="connsiteX1656" fmla="*/ 23630 w 1035818"/>
              <a:gd name="connsiteY1656" fmla="*/ 530672 h 1213500"/>
              <a:gd name="connsiteX1657" fmla="*/ 2753 w 1035818"/>
              <a:gd name="connsiteY1657" fmla="*/ 568448 h 1213500"/>
              <a:gd name="connsiteX1658" fmla="*/ 396 w 1035818"/>
              <a:gd name="connsiteY1658" fmla="*/ 572621 h 1213500"/>
              <a:gd name="connsiteX1659" fmla="*/ 440 w 1035818"/>
              <a:gd name="connsiteY1659" fmla="*/ 569048 h 1213500"/>
              <a:gd name="connsiteX1660" fmla="*/ 8949 w 1035818"/>
              <a:gd name="connsiteY1660" fmla="*/ 550904 h 1213500"/>
              <a:gd name="connsiteX1661" fmla="*/ 757233 w 1035818"/>
              <a:gd name="connsiteY1661" fmla="*/ 491408 h 1213500"/>
              <a:gd name="connsiteX1662" fmla="*/ 756913 w 1035818"/>
              <a:gd name="connsiteY1662" fmla="*/ 515897 h 1213500"/>
              <a:gd name="connsiteX1663" fmla="*/ 722652 w 1035818"/>
              <a:gd name="connsiteY1663" fmla="*/ 568448 h 1213500"/>
              <a:gd name="connsiteX1664" fmla="*/ 705886 w 1035818"/>
              <a:gd name="connsiteY1664" fmla="*/ 585617 h 1213500"/>
              <a:gd name="connsiteX1665" fmla="*/ 706291 w 1035818"/>
              <a:gd name="connsiteY1665" fmla="*/ 584810 h 1213500"/>
              <a:gd name="connsiteX1666" fmla="*/ 730872 w 1035818"/>
              <a:gd name="connsiteY1666" fmla="*/ 522319 h 1213500"/>
              <a:gd name="connsiteX1667" fmla="*/ 735309 w 1035818"/>
              <a:gd name="connsiteY1667" fmla="*/ 508811 h 1213500"/>
              <a:gd name="connsiteX1668" fmla="*/ 580120 w 1035818"/>
              <a:gd name="connsiteY1668" fmla="*/ 488432 h 1213500"/>
              <a:gd name="connsiteX1669" fmla="*/ 589548 w 1035818"/>
              <a:gd name="connsiteY1669" fmla="*/ 524694 h 1213500"/>
              <a:gd name="connsiteX1670" fmla="*/ 568019 w 1035818"/>
              <a:gd name="connsiteY1670" fmla="*/ 568796 h 1213500"/>
              <a:gd name="connsiteX1671" fmla="*/ 555315 w 1035818"/>
              <a:gd name="connsiteY1671" fmla="*/ 593611 h 1213500"/>
              <a:gd name="connsiteX1672" fmla="*/ 551167 w 1035818"/>
              <a:gd name="connsiteY1672" fmla="*/ 598508 h 1213500"/>
              <a:gd name="connsiteX1673" fmla="*/ 515536 w 1035818"/>
              <a:gd name="connsiteY1673" fmla="*/ 636142 h 1213500"/>
              <a:gd name="connsiteX1674" fmla="*/ 553152 w 1035818"/>
              <a:gd name="connsiteY1674" fmla="*/ 531921 h 1213500"/>
              <a:gd name="connsiteX1675" fmla="*/ 556240 w 1035818"/>
              <a:gd name="connsiteY1675" fmla="*/ 526971 h 1213500"/>
              <a:gd name="connsiteX1676" fmla="*/ 549796 w 1035818"/>
              <a:gd name="connsiteY1676" fmla="*/ 487183 h 1213500"/>
              <a:gd name="connsiteX1677" fmla="*/ 546718 w 1035818"/>
              <a:gd name="connsiteY1677" fmla="*/ 494265 h 1213500"/>
              <a:gd name="connsiteX1678" fmla="*/ 542968 w 1035818"/>
              <a:gd name="connsiteY1678" fmla="*/ 502095 h 1213500"/>
              <a:gd name="connsiteX1679" fmla="*/ 543906 w 1035818"/>
              <a:gd name="connsiteY1679" fmla="*/ 499451 h 1213500"/>
              <a:gd name="connsiteX1680" fmla="*/ 546474 w 1035818"/>
              <a:gd name="connsiteY1680" fmla="*/ 491736 h 1213500"/>
              <a:gd name="connsiteX1681" fmla="*/ 496297 w 1035818"/>
              <a:gd name="connsiteY1681" fmla="*/ 485808 h 1213500"/>
              <a:gd name="connsiteX1682" fmla="*/ 493704 w 1035818"/>
              <a:gd name="connsiteY1682" fmla="*/ 502303 h 1213500"/>
              <a:gd name="connsiteX1683" fmla="*/ 477232 w 1035818"/>
              <a:gd name="connsiteY1683" fmla="*/ 535726 h 1213500"/>
              <a:gd name="connsiteX1684" fmla="*/ 455862 w 1035818"/>
              <a:gd name="connsiteY1684" fmla="*/ 585240 h 1213500"/>
              <a:gd name="connsiteX1685" fmla="*/ 441141 w 1035818"/>
              <a:gd name="connsiteY1685" fmla="*/ 624844 h 1213500"/>
              <a:gd name="connsiteX1686" fmla="*/ 389375 w 1035818"/>
              <a:gd name="connsiteY1686" fmla="*/ 686966 h 1213500"/>
              <a:gd name="connsiteX1687" fmla="*/ 364227 w 1035818"/>
              <a:gd name="connsiteY1687" fmla="*/ 714058 h 1213500"/>
              <a:gd name="connsiteX1688" fmla="*/ 389667 w 1035818"/>
              <a:gd name="connsiteY1688" fmla="*/ 663258 h 1213500"/>
              <a:gd name="connsiteX1689" fmla="*/ 430239 w 1035818"/>
              <a:gd name="connsiteY1689" fmla="*/ 581746 h 1213500"/>
              <a:gd name="connsiteX1690" fmla="*/ 484409 w 1035818"/>
              <a:gd name="connsiteY1690" fmla="*/ 502368 h 1213500"/>
              <a:gd name="connsiteX1691" fmla="*/ 99716 w 1035818"/>
              <a:gd name="connsiteY1691" fmla="*/ 485246 h 1213500"/>
              <a:gd name="connsiteX1692" fmla="*/ 99488 w 1035818"/>
              <a:gd name="connsiteY1692" fmla="*/ 486287 h 1213500"/>
              <a:gd name="connsiteX1693" fmla="*/ 85105 w 1035818"/>
              <a:gd name="connsiteY1693" fmla="*/ 565447 h 1213500"/>
              <a:gd name="connsiteX1694" fmla="*/ 81820 w 1035818"/>
              <a:gd name="connsiteY1694" fmla="*/ 570592 h 1213500"/>
              <a:gd name="connsiteX1695" fmla="*/ 84560 w 1035818"/>
              <a:gd name="connsiteY1695" fmla="*/ 519364 h 1213500"/>
              <a:gd name="connsiteX1696" fmla="*/ 88948 w 1035818"/>
              <a:gd name="connsiteY1696" fmla="*/ 496902 h 1213500"/>
              <a:gd name="connsiteX1697" fmla="*/ 558862 w 1035818"/>
              <a:gd name="connsiteY1697" fmla="*/ 484687 h 1213500"/>
              <a:gd name="connsiteX1698" fmla="*/ 540738 w 1035818"/>
              <a:gd name="connsiteY1698" fmla="*/ 526169 h 1213500"/>
              <a:gd name="connsiteX1699" fmla="*/ 526836 w 1035818"/>
              <a:gd name="connsiteY1699" fmla="*/ 547586 h 1213500"/>
              <a:gd name="connsiteX1700" fmla="*/ 540841 w 1035818"/>
              <a:gd name="connsiteY1700" fmla="*/ 508095 h 1213500"/>
              <a:gd name="connsiteX1701" fmla="*/ 507409 w 1035818"/>
              <a:gd name="connsiteY1701" fmla="*/ 481786 h 1213500"/>
              <a:gd name="connsiteX1702" fmla="*/ 477513 w 1035818"/>
              <a:gd name="connsiteY1702" fmla="*/ 580119 h 1213500"/>
              <a:gd name="connsiteX1703" fmla="*/ 470237 w 1035818"/>
              <a:gd name="connsiteY1703" fmla="*/ 589177 h 1213500"/>
              <a:gd name="connsiteX1704" fmla="*/ 477716 w 1035818"/>
              <a:gd name="connsiteY1704" fmla="*/ 565491 h 1213500"/>
              <a:gd name="connsiteX1705" fmla="*/ 488387 w 1035818"/>
              <a:gd name="connsiteY1705" fmla="*/ 523493 h 1213500"/>
              <a:gd name="connsiteX1706" fmla="*/ 494434 w 1035818"/>
              <a:gd name="connsiteY1706" fmla="*/ 507525 h 1213500"/>
              <a:gd name="connsiteX1707" fmla="*/ 499350 w 1035818"/>
              <a:gd name="connsiteY1707" fmla="*/ 494163 h 1213500"/>
              <a:gd name="connsiteX1708" fmla="*/ 504164 w 1035818"/>
              <a:gd name="connsiteY1708" fmla="*/ 481078 h 1213500"/>
              <a:gd name="connsiteX1709" fmla="*/ 499350 w 1035818"/>
              <a:gd name="connsiteY1709" fmla="*/ 494163 h 1213500"/>
              <a:gd name="connsiteX1710" fmla="*/ 493593 w 1035818"/>
              <a:gd name="connsiteY1710" fmla="*/ 503003 h 1213500"/>
              <a:gd name="connsiteX1711" fmla="*/ 493704 w 1035818"/>
              <a:gd name="connsiteY1711" fmla="*/ 502303 h 1213500"/>
              <a:gd name="connsiteX1712" fmla="*/ 805056 w 1035818"/>
              <a:gd name="connsiteY1712" fmla="*/ 478593 h 1213500"/>
              <a:gd name="connsiteX1713" fmla="*/ 805653 w 1035818"/>
              <a:gd name="connsiteY1713" fmla="*/ 480035 h 1213500"/>
              <a:gd name="connsiteX1714" fmla="*/ 798884 w 1035818"/>
              <a:gd name="connsiteY1714" fmla="*/ 496182 h 1213500"/>
              <a:gd name="connsiteX1715" fmla="*/ 784832 w 1035818"/>
              <a:gd name="connsiteY1715" fmla="*/ 524805 h 1213500"/>
              <a:gd name="connsiteX1716" fmla="*/ 760579 w 1035818"/>
              <a:gd name="connsiteY1716" fmla="*/ 548209 h 1213500"/>
              <a:gd name="connsiteX1717" fmla="*/ 573377 w 1035818"/>
              <a:gd name="connsiteY1717" fmla="*/ 475885 h 1213500"/>
              <a:gd name="connsiteX1718" fmla="*/ 553152 w 1035818"/>
              <a:gd name="connsiteY1718" fmla="*/ 531921 h 1213500"/>
              <a:gd name="connsiteX1719" fmla="*/ 509955 w 1035818"/>
              <a:gd name="connsiteY1719" fmla="*/ 601171 h 1213500"/>
              <a:gd name="connsiteX1720" fmla="*/ 503153 w 1035818"/>
              <a:gd name="connsiteY1720" fmla="*/ 612054 h 1213500"/>
              <a:gd name="connsiteX1721" fmla="*/ 507468 w 1035818"/>
              <a:gd name="connsiteY1721" fmla="*/ 600657 h 1213500"/>
              <a:gd name="connsiteX1722" fmla="*/ 517178 w 1035818"/>
              <a:gd name="connsiteY1722" fmla="*/ 580092 h 1213500"/>
              <a:gd name="connsiteX1723" fmla="*/ 540738 w 1035818"/>
              <a:gd name="connsiteY1723" fmla="*/ 526169 h 1213500"/>
              <a:gd name="connsiteX1724" fmla="*/ 552704 w 1035818"/>
              <a:gd name="connsiteY1724" fmla="*/ 473021 h 1213500"/>
              <a:gd name="connsiteX1725" fmla="*/ 546474 w 1035818"/>
              <a:gd name="connsiteY1725" fmla="*/ 491736 h 1213500"/>
              <a:gd name="connsiteX1726" fmla="*/ 526316 w 1035818"/>
              <a:gd name="connsiteY1726" fmla="*/ 519364 h 1213500"/>
              <a:gd name="connsiteX1727" fmla="*/ 504915 w 1035818"/>
              <a:gd name="connsiteY1727" fmla="*/ 546007 h 1213500"/>
              <a:gd name="connsiteX1728" fmla="*/ 509955 w 1035818"/>
              <a:gd name="connsiteY1728" fmla="*/ 535726 h 1213500"/>
              <a:gd name="connsiteX1729" fmla="*/ 575400 w 1035818"/>
              <a:gd name="connsiteY1729" fmla="*/ 470280 h 1213500"/>
              <a:gd name="connsiteX1730" fmla="*/ 575882 w 1035818"/>
              <a:gd name="connsiteY1730" fmla="*/ 472135 h 1213500"/>
              <a:gd name="connsiteX1731" fmla="*/ 574652 w 1035818"/>
              <a:gd name="connsiteY1731" fmla="*/ 473922 h 1213500"/>
              <a:gd name="connsiteX1732" fmla="*/ 573377 w 1035818"/>
              <a:gd name="connsiteY1732" fmla="*/ 475885 h 1213500"/>
              <a:gd name="connsiteX1733" fmla="*/ 785787 w 1035818"/>
              <a:gd name="connsiteY1733" fmla="*/ 468741 h 1213500"/>
              <a:gd name="connsiteX1734" fmla="*/ 764740 w 1035818"/>
              <a:gd name="connsiteY1734" fmla="*/ 503892 h 1213500"/>
              <a:gd name="connsiteX1735" fmla="*/ 758926 w 1035818"/>
              <a:gd name="connsiteY1735" fmla="*/ 512810 h 1213500"/>
              <a:gd name="connsiteX1736" fmla="*/ 767691 w 1035818"/>
              <a:gd name="connsiteY1736" fmla="*/ 495148 h 1213500"/>
              <a:gd name="connsiteX1737" fmla="*/ 776185 w 1035818"/>
              <a:gd name="connsiteY1737" fmla="*/ 476363 h 1213500"/>
              <a:gd name="connsiteX1738" fmla="*/ 513452 w 1035818"/>
              <a:gd name="connsiteY1738" fmla="*/ 461909 h 1213500"/>
              <a:gd name="connsiteX1739" fmla="*/ 513198 w 1035818"/>
              <a:gd name="connsiteY1739" fmla="*/ 462746 h 1213500"/>
              <a:gd name="connsiteX1740" fmla="*/ 504164 w 1035818"/>
              <a:gd name="connsiteY1740" fmla="*/ 481078 h 1213500"/>
              <a:gd name="connsiteX1741" fmla="*/ 508864 w 1035818"/>
              <a:gd name="connsiteY1741" fmla="*/ 468301 h 1213500"/>
              <a:gd name="connsiteX1742" fmla="*/ 499949 w 1035818"/>
              <a:gd name="connsiteY1742" fmla="*/ 457183 h 1213500"/>
              <a:gd name="connsiteX1743" fmla="*/ 497767 w 1035818"/>
              <a:gd name="connsiteY1743" fmla="*/ 474293 h 1213500"/>
              <a:gd name="connsiteX1744" fmla="*/ 444842 w 1035818"/>
              <a:gd name="connsiteY1744" fmla="*/ 552392 h 1213500"/>
              <a:gd name="connsiteX1745" fmla="*/ 463756 w 1035818"/>
              <a:gd name="connsiteY1745" fmla="*/ 514257 h 1213500"/>
              <a:gd name="connsiteX1746" fmla="*/ 477773 w 1035818"/>
              <a:gd name="connsiteY1746" fmla="*/ 485940 h 1213500"/>
              <a:gd name="connsiteX1747" fmla="*/ 794765 w 1035818"/>
              <a:gd name="connsiteY1747" fmla="*/ 453747 h 1213500"/>
              <a:gd name="connsiteX1748" fmla="*/ 797217 w 1035818"/>
              <a:gd name="connsiteY1748" fmla="*/ 459668 h 1213500"/>
              <a:gd name="connsiteX1749" fmla="*/ 785787 w 1035818"/>
              <a:gd name="connsiteY1749" fmla="*/ 468741 h 1213500"/>
              <a:gd name="connsiteX1750" fmla="*/ 516765 w 1035818"/>
              <a:gd name="connsiteY1750" fmla="*/ 446258 h 1213500"/>
              <a:gd name="connsiteX1751" fmla="*/ 509663 w 1035818"/>
              <a:gd name="connsiteY1751" fmla="*/ 466127 h 1213500"/>
              <a:gd name="connsiteX1752" fmla="*/ 508864 w 1035818"/>
              <a:gd name="connsiteY1752" fmla="*/ 468301 h 1213500"/>
              <a:gd name="connsiteX1753" fmla="*/ 496297 w 1035818"/>
              <a:gd name="connsiteY1753" fmla="*/ 485808 h 1213500"/>
              <a:gd name="connsiteX1754" fmla="*/ 496306 w 1035818"/>
              <a:gd name="connsiteY1754" fmla="*/ 485747 h 1213500"/>
              <a:gd name="connsiteX1755" fmla="*/ 497767 w 1035818"/>
              <a:gd name="connsiteY1755" fmla="*/ 474293 h 1213500"/>
              <a:gd name="connsiteX1756" fmla="*/ 71669 w 1035818"/>
              <a:gd name="connsiteY1756" fmla="*/ 442907 h 1213500"/>
              <a:gd name="connsiteX1757" fmla="*/ 69105 w 1035818"/>
              <a:gd name="connsiteY1757" fmla="*/ 447693 h 1213500"/>
              <a:gd name="connsiteX1758" fmla="*/ 40582 w 1035818"/>
              <a:gd name="connsiteY1758" fmla="*/ 499996 h 1213500"/>
              <a:gd name="connsiteX1759" fmla="*/ 29645 w 1035818"/>
              <a:gd name="connsiteY1759" fmla="*/ 519787 h 1213500"/>
              <a:gd name="connsiteX1760" fmla="*/ 36486 w 1035818"/>
              <a:gd name="connsiteY1760" fmla="*/ 501390 h 1213500"/>
              <a:gd name="connsiteX1761" fmla="*/ 41297 w 1035818"/>
              <a:gd name="connsiteY1761" fmla="*/ 490432 h 1213500"/>
              <a:gd name="connsiteX1762" fmla="*/ 44342 w 1035818"/>
              <a:gd name="connsiteY1762" fmla="*/ 484371 h 1213500"/>
              <a:gd name="connsiteX1763" fmla="*/ 51837 w 1035818"/>
              <a:gd name="connsiteY1763" fmla="*/ 470280 h 1213500"/>
              <a:gd name="connsiteX1764" fmla="*/ 338431 w 1035818"/>
              <a:gd name="connsiteY1764" fmla="*/ 439836 h 1213500"/>
              <a:gd name="connsiteX1765" fmla="*/ 322191 w 1035818"/>
              <a:gd name="connsiteY1765" fmla="*/ 489254 h 1213500"/>
              <a:gd name="connsiteX1766" fmla="*/ 319387 w 1035818"/>
              <a:gd name="connsiteY1766" fmla="*/ 500003 h 1213500"/>
              <a:gd name="connsiteX1767" fmla="*/ 311748 w 1035818"/>
              <a:gd name="connsiteY1767" fmla="*/ 515780 h 1213500"/>
              <a:gd name="connsiteX1768" fmla="*/ 282052 w 1035818"/>
              <a:gd name="connsiteY1768" fmla="*/ 563301 h 1213500"/>
              <a:gd name="connsiteX1769" fmla="*/ 294557 w 1035818"/>
              <a:gd name="connsiteY1769" fmla="*/ 507592 h 1213500"/>
              <a:gd name="connsiteX1770" fmla="*/ 297257 w 1035818"/>
              <a:gd name="connsiteY1770" fmla="*/ 503003 h 1213500"/>
              <a:gd name="connsiteX1771" fmla="*/ 580674 w 1035818"/>
              <a:gd name="connsiteY1771" fmla="*/ 436222 h 1213500"/>
              <a:gd name="connsiteX1772" fmla="*/ 570065 w 1035818"/>
              <a:gd name="connsiteY1772" fmla="*/ 459044 h 1213500"/>
              <a:gd name="connsiteX1773" fmla="*/ 569676 w 1035818"/>
              <a:gd name="connsiteY1773" fmla="*/ 459936 h 1213500"/>
              <a:gd name="connsiteX1774" fmla="*/ 549796 w 1035818"/>
              <a:gd name="connsiteY1774" fmla="*/ 487183 h 1213500"/>
              <a:gd name="connsiteX1775" fmla="*/ 561663 w 1035818"/>
              <a:gd name="connsiteY1775" fmla="*/ 459879 h 1213500"/>
              <a:gd name="connsiteX1776" fmla="*/ 561871 w 1035818"/>
              <a:gd name="connsiteY1776" fmla="*/ 459574 h 1213500"/>
              <a:gd name="connsiteX1777" fmla="*/ 743536 w 1035818"/>
              <a:gd name="connsiteY1777" fmla="*/ 433124 h 1213500"/>
              <a:gd name="connsiteX1778" fmla="*/ 697890 w 1035818"/>
              <a:gd name="connsiteY1778" fmla="*/ 532080 h 1213500"/>
              <a:gd name="connsiteX1779" fmla="*/ 692153 w 1035818"/>
              <a:gd name="connsiteY1779" fmla="*/ 542348 h 1213500"/>
              <a:gd name="connsiteX1780" fmla="*/ 679191 w 1035818"/>
              <a:gd name="connsiteY1780" fmla="*/ 552410 h 1213500"/>
              <a:gd name="connsiteX1781" fmla="*/ 674578 w 1035818"/>
              <a:gd name="connsiteY1781" fmla="*/ 555859 h 1213500"/>
              <a:gd name="connsiteX1782" fmla="*/ 689929 w 1035818"/>
              <a:gd name="connsiteY1782" fmla="*/ 519364 h 1213500"/>
              <a:gd name="connsiteX1783" fmla="*/ 704393 w 1035818"/>
              <a:gd name="connsiteY1783" fmla="*/ 462029 h 1213500"/>
              <a:gd name="connsiteX1784" fmla="*/ 706291 w 1035818"/>
              <a:gd name="connsiteY1784" fmla="*/ 470280 h 1213500"/>
              <a:gd name="connsiteX1785" fmla="*/ 736778 w 1035818"/>
              <a:gd name="connsiteY1785" fmla="*/ 439975 h 1213500"/>
              <a:gd name="connsiteX1786" fmla="*/ 758023 w 1035818"/>
              <a:gd name="connsiteY1786" fmla="*/ 430792 h 1213500"/>
              <a:gd name="connsiteX1787" fmla="*/ 757903 w 1035818"/>
              <a:gd name="connsiteY1787" fmla="*/ 440033 h 1213500"/>
              <a:gd name="connsiteX1788" fmla="*/ 735309 w 1035818"/>
              <a:gd name="connsiteY1788" fmla="*/ 508811 h 1213500"/>
              <a:gd name="connsiteX1789" fmla="*/ 733230 w 1035818"/>
              <a:gd name="connsiteY1789" fmla="*/ 510461 h 1213500"/>
              <a:gd name="connsiteX1790" fmla="*/ 693712 w 1035818"/>
              <a:gd name="connsiteY1790" fmla="*/ 541138 h 1213500"/>
              <a:gd name="connsiteX1791" fmla="*/ 697890 w 1035818"/>
              <a:gd name="connsiteY1791" fmla="*/ 532080 h 1213500"/>
              <a:gd name="connsiteX1792" fmla="*/ 739076 w 1035818"/>
              <a:gd name="connsiteY1792" fmla="*/ 458369 h 1213500"/>
              <a:gd name="connsiteX1793" fmla="*/ 645197 w 1035818"/>
              <a:gd name="connsiteY1793" fmla="*/ 430284 h 1213500"/>
              <a:gd name="connsiteX1794" fmla="*/ 608396 w 1035818"/>
              <a:gd name="connsiteY1794" fmla="*/ 518523 h 1213500"/>
              <a:gd name="connsiteX1795" fmla="*/ 594981 w 1035818"/>
              <a:gd name="connsiteY1795" fmla="*/ 545591 h 1213500"/>
              <a:gd name="connsiteX1796" fmla="*/ 592928 w 1035818"/>
              <a:gd name="connsiteY1796" fmla="*/ 537694 h 1213500"/>
              <a:gd name="connsiteX1797" fmla="*/ 604825 w 1035818"/>
              <a:gd name="connsiteY1797" fmla="*/ 517292 h 1213500"/>
              <a:gd name="connsiteX1798" fmla="*/ 615652 w 1035818"/>
              <a:gd name="connsiteY1798" fmla="*/ 491400 h 1213500"/>
              <a:gd name="connsiteX1799" fmla="*/ 618913 w 1035818"/>
              <a:gd name="connsiteY1799" fmla="*/ 484968 h 1213500"/>
              <a:gd name="connsiteX1800" fmla="*/ 635487 w 1035818"/>
              <a:gd name="connsiteY1800" fmla="*/ 450861 h 1213500"/>
              <a:gd name="connsiteX1801" fmla="*/ 680888 w 1035818"/>
              <a:gd name="connsiteY1801" fmla="*/ 427433 h 1213500"/>
              <a:gd name="connsiteX1802" fmla="*/ 673694 w 1035818"/>
              <a:gd name="connsiteY1802" fmla="*/ 462508 h 1213500"/>
              <a:gd name="connsiteX1803" fmla="*/ 672525 w 1035818"/>
              <a:gd name="connsiteY1803" fmla="*/ 469439 h 1213500"/>
              <a:gd name="connsiteX1804" fmla="*/ 663899 w 1035818"/>
              <a:gd name="connsiteY1804" fmla="*/ 493350 h 1213500"/>
              <a:gd name="connsiteX1805" fmla="*/ 647899 w 1035818"/>
              <a:gd name="connsiteY1805" fmla="*/ 535895 h 1213500"/>
              <a:gd name="connsiteX1806" fmla="*/ 639214 w 1035818"/>
              <a:gd name="connsiteY1806" fmla="*/ 551121 h 1213500"/>
              <a:gd name="connsiteX1807" fmla="*/ 611348 w 1035818"/>
              <a:gd name="connsiteY1807" fmla="*/ 601637 h 1213500"/>
              <a:gd name="connsiteX1808" fmla="*/ 609798 w 1035818"/>
              <a:gd name="connsiteY1808" fmla="*/ 602579 h 1213500"/>
              <a:gd name="connsiteX1809" fmla="*/ 597709 w 1035818"/>
              <a:gd name="connsiteY1809" fmla="*/ 556083 h 1213500"/>
              <a:gd name="connsiteX1810" fmla="*/ 608123 w 1035818"/>
              <a:gd name="connsiteY1810" fmla="*/ 535726 h 1213500"/>
              <a:gd name="connsiteX1811" fmla="*/ 523610 w 1035818"/>
              <a:gd name="connsiteY1811" fmla="*/ 427105 h 1213500"/>
              <a:gd name="connsiteX1812" fmla="*/ 519887 w 1035818"/>
              <a:gd name="connsiteY1812" fmla="*/ 440745 h 1213500"/>
              <a:gd name="connsiteX1813" fmla="*/ 519387 w 1035818"/>
              <a:gd name="connsiteY1813" fmla="*/ 442388 h 1213500"/>
              <a:gd name="connsiteX1814" fmla="*/ 516765 w 1035818"/>
              <a:gd name="connsiteY1814" fmla="*/ 446258 h 1213500"/>
              <a:gd name="connsiteX1815" fmla="*/ 524013 w 1035818"/>
              <a:gd name="connsiteY1815" fmla="*/ 425976 h 1213500"/>
              <a:gd name="connsiteX1816" fmla="*/ 523610 w 1035818"/>
              <a:gd name="connsiteY1816" fmla="*/ 427105 h 1213500"/>
              <a:gd name="connsiteX1817" fmla="*/ 523866 w 1035818"/>
              <a:gd name="connsiteY1817" fmla="*/ 426168 h 1213500"/>
              <a:gd name="connsiteX1818" fmla="*/ 436379 w 1035818"/>
              <a:gd name="connsiteY1818" fmla="*/ 423153 h 1213500"/>
              <a:gd name="connsiteX1819" fmla="*/ 429629 w 1035818"/>
              <a:gd name="connsiteY1819" fmla="*/ 446240 h 1213500"/>
              <a:gd name="connsiteX1820" fmla="*/ 401663 w 1035818"/>
              <a:gd name="connsiteY1820" fmla="*/ 532786 h 1213500"/>
              <a:gd name="connsiteX1821" fmla="*/ 396674 w 1035818"/>
              <a:gd name="connsiteY1821" fmla="*/ 541969 h 1213500"/>
              <a:gd name="connsiteX1822" fmla="*/ 345623 w 1035818"/>
              <a:gd name="connsiteY1822" fmla="*/ 626332 h 1213500"/>
              <a:gd name="connsiteX1823" fmla="*/ 342307 w 1035818"/>
              <a:gd name="connsiteY1823" fmla="*/ 631139 h 1213500"/>
              <a:gd name="connsiteX1824" fmla="*/ 367774 w 1035818"/>
              <a:gd name="connsiteY1824" fmla="*/ 570597 h 1213500"/>
              <a:gd name="connsiteX1825" fmla="*/ 379386 w 1035818"/>
              <a:gd name="connsiteY1825" fmla="*/ 535498 h 1213500"/>
              <a:gd name="connsiteX1826" fmla="*/ 397803 w 1035818"/>
              <a:gd name="connsiteY1826" fmla="*/ 498453 h 1213500"/>
              <a:gd name="connsiteX1827" fmla="*/ 418831 w 1035818"/>
              <a:gd name="connsiteY1827" fmla="*/ 456250 h 1213500"/>
              <a:gd name="connsiteX1828" fmla="*/ 428299 w 1035818"/>
              <a:gd name="connsiteY1828" fmla="*/ 437294 h 1213500"/>
              <a:gd name="connsiteX1829" fmla="*/ 533478 w 1035818"/>
              <a:gd name="connsiteY1829" fmla="*/ 421596 h 1213500"/>
              <a:gd name="connsiteX1830" fmla="*/ 513957 w 1035818"/>
              <a:gd name="connsiteY1830" fmla="*/ 461206 h 1213500"/>
              <a:gd name="connsiteX1831" fmla="*/ 513452 w 1035818"/>
              <a:gd name="connsiteY1831" fmla="*/ 461909 h 1213500"/>
              <a:gd name="connsiteX1832" fmla="*/ 519387 w 1035818"/>
              <a:gd name="connsiteY1832" fmla="*/ 442388 h 1213500"/>
              <a:gd name="connsiteX1833" fmla="*/ 468439 w 1035818"/>
              <a:gd name="connsiteY1833" fmla="*/ 417018 h 1213500"/>
              <a:gd name="connsiteX1834" fmla="*/ 443425 w 1035818"/>
              <a:gd name="connsiteY1834" fmla="*/ 464710 h 1213500"/>
              <a:gd name="connsiteX1835" fmla="*/ 401012 w 1035818"/>
              <a:gd name="connsiteY1835" fmla="*/ 534800 h 1213500"/>
              <a:gd name="connsiteX1836" fmla="*/ 401663 w 1035818"/>
              <a:gd name="connsiteY1836" fmla="*/ 532786 h 1213500"/>
              <a:gd name="connsiteX1837" fmla="*/ 444509 w 1035818"/>
              <a:gd name="connsiteY1837" fmla="*/ 453919 h 1213500"/>
              <a:gd name="connsiteX1838" fmla="*/ 715782 w 1035818"/>
              <a:gd name="connsiteY1838" fmla="*/ 416879 h 1213500"/>
              <a:gd name="connsiteX1839" fmla="*/ 704393 w 1035818"/>
              <a:gd name="connsiteY1839" fmla="*/ 462029 h 1213500"/>
              <a:gd name="connsiteX1840" fmla="*/ 700266 w 1035818"/>
              <a:gd name="connsiteY1840" fmla="*/ 444083 h 1213500"/>
              <a:gd name="connsiteX1841" fmla="*/ 322081 w 1035818"/>
              <a:gd name="connsiteY1841" fmla="*/ 408961 h 1213500"/>
              <a:gd name="connsiteX1842" fmla="*/ 306970 w 1035818"/>
              <a:gd name="connsiteY1842" fmla="*/ 452295 h 1213500"/>
              <a:gd name="connsiteX1843" fmla="*/ 294557 w 1035818"/>
              <a:gd name="connsiteY1843" fmla="*/ 507592 h 1213500"/>
              <a:gd name="connsiteX1844" fmla="*/ 233833 w 1035818"/>
              <a:gd name="connsiteY1844" fmla="*/ 610782 h 1213500"/>
              <a:gd name="connsiteX1845" fmla="*/ 166367 w 1035818"/>
              <a:gd name="connsiteY1845" fmla="*/ 715700 h 1213500"/>
              <a:gd name="connsiteX1846" fmla="*/ 112312 w 1035818"/>
              <a:gd name="connsiteY1846" fmla="*/ 784179 h 1213500"/>
              <a:gd name="connsiteX1847" fmla="*/ 297257 w 1035818"/>
              <a:gd name="connsiteY1847" fmla="*/ 453919 h 1213500"/>
              <a:gd name="connsiteX1848" fmla="*/ 693572 w 1035818"/>
              <a:gd name="connsiteY1848" fmla="*/ 407244 h 1213500"/>
              <a:gd name="connsiteX1849" fmla="*/ 695032 w 1035818"/>
              <a:gd name="connsiteY1849" fmla="*/ 421323 h 1213500"/>
              <a:gd name="connsiteX1850" fmla="*/ 700266 w 1035818"/>
              <a:gd name="connsiteY1850" fmla="*/ 444083 h 1213500"/>
              <a:gd name="connsiteX1851" fmla="*/ 666946 w 1035818"/>
              <a:gd name="connsiteY1851" fmla="*/ 502500 h 1213500"/>
              <a:gd name="connsiteX1852" fmla="*/ 672525 w 1035818"/>
              <a:gd name="connsiteY1852" fmla="*/ 469439 h 1213500"/>
              <a:gd name="connsiteX1853" fmla="*/ 689929 w 1035818"/>
              <a:gd name="connsiteY1853" fmla="*/ 421196 h 1213500"/>
              <a:gd name="connsiteX1854" fmla="*/ 693053 w 1035818"/>
              <a:gd name="connsiteY1854" fmla="*/ 408089 h 1213500"/>
              <a:gd name="connsiteX1855" fmla="*/ 775013 w 1035818"/>
              <a:gd name="connsiteY1855" fmla="*/ 406062 h 1213500"/>
              <a:gd name="connsiteX1856" fmla="*/ 790197 w 1035818"/>
              <a:gd name="connsiteY1856" fmla="*/ 442720 h 1213500"/>
              <a:gd name="connsiteX1857" fmla="*/ 783684 w 1035818"/>
              <a:gd name="connsiteY1857" fmla="*/ 459778 h 1213500"/>
              <a:gd name="connsiteX1858" fmla="*/ 776185 w 1035818"/>
              <a:gd name="connsiteY1858" fmla="*/ 476363 h 1213500"/>
              <a:gd name="connsiteX1859" fmla="*/ 757233 w 1035818"/>
              <a:gd name="connsiteY1859" fmla="*/ 491408 h 1213500"/>
              <a:gd name="connsiteX1860" fmla="*/ 757903 w 1035818"/>
              <a:gd name="connsiteY1860" fmla="*/ 440033 h 1213500"/>
              <a:gd name="connsiteX1861" fmla="*/ 759171 w 1035818"/>
              <a:gd name="connsiteY1861" fmla="*/ 436172 h 1213500"/>
              <a:gd name="connsiteX1862" fmla="*/ 762892 w 1035818"/>
              <a:gd name="connsiteY1862" fmla="*/ 423705 h 1213500"/>
              <a:gd name="connsiteX1863" fmla="*/ 768422 w 1035818"/>
              <a:gd name="connsiteY1863" fmla="*/ 405175 h 1213500"/>
              <a:gd name="connsiteX1864" fmla="*/ 762892 w 1035818"/>
              <a:gd name="connsiteY1864" fmla="*/ 423705 h 1213500"/>
              <a:gd name="connsiteX1865" fmla="*/ 758023 w 1035818"/>
              <a:gd name="connsiteY1865" fmla="*/ 430792 h 1213500"/>
              <a:gd name="connsiteX1866" fmla="*/ 758188 w 1035818"/>
              <a:gd name="connsiteY1866" fmla="*/ 418128 h 1213500"/>
              <a:gd name="connsiteX1867" fmla="*/ 100338 w 1035818"/>
              <a:gd name="connsiteY1867" fmla="*/ 403337 h 1213500"/>
              <a:gd name="connsiteX1868" fmla="*/ 100921 w 1035818"/>
              <a:gd name="connsiteY1868" fmla="*/ 404835 h 1213500"/>
              <a:gd name="connsiteX1869" fmla="*/ 95740 w 1035818"/>
              <a:gd name="connsiteY1869" fmla="*/ 462139 h 1213500"/>
              <a:gd name="connsiteX1870" fmla="*/ 88948 w 1035818"/>
              <a:gd name="connsiteY1870" fmla="*/ 496902 h 1213500"/>
              <a:gd name="connsiteX1871" fmla="*/ 68199 w 1035818"/>
              <a:gd name="connsiteY1871" fmla="*/ 519364 h 1213500"/>
              <a:gd name="connsiteX1872" fmla="*/ 3920 w 1035818"/>
              <a:gd name="connsiteY1872" fmla="*/ 596747 h 1213500"/>
              <a:gd name="connsiteX1873" fmla="*/ 26778 w 1035818"/>
              <a:gd name="connsiteY1873" fmla="*/ 553066 h 1213500"/>
              <a:gd name="connsiteX1874" fmla="*/ 95503 w 1035818"/>
              <a:gd name="connsiteY1874" fmla="*/ 410011 h 1213500"/>
              <a:gd name="connsiteX1875" fmla="*/ 758394 w 1035818"/>
              <a:gd name="connsiteY1875" fmla="*/ 402346 h 1213500"/>
              <a:gd name="connsiteX1876" fmla="*/ 758188 w 1035818"/>
              <a:gd name="connsiteY1876" fmla="*/ 418128 h 1213500"/>
              <a:gd name="connsiteX1877" fmla="*/ 757631 w 1035818"/>
              <a:gd name="connsiteY1877" fmla="*/ 418833 h 1213500"/>
              <a:gd name="connsiteX1878" fmla="*/ 743536 w 1035818"/>
              <a:gd name="connsiteY1878" fmla="*/ 433124 h 1213500"/>
              <a:gd name="connsiteX1879" fmla="*/ 747282 w 1035818"/>
              <a:gd name="connsiteY1879" fmla="*/ 425002 h 1213500"/>
              <a:gd name="connsiteX1880" fmla="*/ 639867 w 1035818"/>
              <a:gd name="connsiteY1880" fmla="*/ 397429 h 1213500"/>
              <a:gd name="connsiteX1881" fmla="*/ 638303 w 1035818"/>
              <a:gd name="connsiteY1881" fmla="*/ 410159 h 1213500"/>
              <a:gd name="connsiteX1882" fmla="*/ 624484 w 1035818"/>
              <a:gd name="connsiteY1882" fmla="*/ 470280 h 1213500"/>
              <a:gd name="connsiteX1883" fmla="*/ 615652 w 1035818"/>
              <a:gd name="connsiteY1883" fmla="*/ 491400 h 1213500"/>
              <a:gd name="connsiteX1884" fmla="*/ 606653 w 1035818"/>
              <a:gd name="connsiteY1884" fmla="*/ 509152 h 1213500"/>
              <a:gd name="connsiteX1885" fmla="*/ 597875 w 1035818"/>
              <a:gd name="connsiteY1885" fmla="*/ 525415 h 1213500"/>
              <a:gd name="connsiteX1886" fmla="*/ 592130 w 1035818"/>
              <a:gd name="connsiteY1886" fmla="*/ 534628 h 1213500"/>
              <a:gd name="connsiteX1887" fmla="*/ 589548 w 1035818"/>
              <a:gd name="connsiteY1887" fmla="*/ 524694 h 1213500"/>
              <a:gd name="connsiteX1888" fmla="*/ 608123 w 1035818"/>
              <a:gd name="connsiteY1888" fmla="*/ 486642 h 1213500"/>
              <a:gd name="connsiteX1889" fmla="*/ 771029 w 1035818"/>
              <a:gd name="connsiteY1889" fmla="*/ 396443 h 1213500"/>
              <a:gd name="connsiteX1890" fmla="*/ 772505 w 1035818"/>
              <a:gd name="connsiteY1890" fmla="*/ 400008 h 1213500"/>
              <a:gd name="connsiteX1891" fmla="*/ 768422 w 1035818"/>
              <a:gd name="connsiteY1891" fmla="*/ 405175 h 1213500"/>
              <a:gd name="connsiteX1892" fmla="*/ 97125 w 1035818"/>
              <a:gd name="connsiteY1892" fmla="*/ 395084 h 1213500"/>
              <a:gd name="connsiteX1893" fmla="*/ 99609 w 1035818"/>
              <a:gd name="connsiteY1893" fmla="*/ 401464 h 1213500"/>
              <a:gd name="connsiteX1894" fmla="*/ 95503 w 1035818"/>
              <a:gd name="connsiteY1894" fmla="*/ 410011 h 1213500"/>
              <a:gd name="connsiteX1895" fmla="*/ 71669 w 1035818"/>
              <a:gd name="connsiteY1895" fmla="*/ 442907 h 1213500"/>
              <a:gd name="connsiteX1896" fmla="*/ 89879 w 1035818"/>
              <a:gd name="connsiteY1896" fmla="*/ 408924 h 1213500"/>
              <a:gd name="connsiteX1897" fmla="*/ 691203 w 1035818"/>
              <a:gd name="connsiteY1897" fmla="*/ 384397 h 1213500"/>
              <a:gd name="connsiteX1898" fmla="*/ 693476 w 1035818"/>
              <a:gd name="connsiteY1898" fmla="*/ 406315 h 1213500"/>
              <a:gd name="connsiteX1899" fmla="*/ 693053 w 1035818"/>
              <a:gd name="connsiteY1899" fmla="*/ 408089 h 1213500"/>
              <a:gd name="connsiteX1900" fmla="*/ 684137 w 1035818"/>
              <a:gd name="connsiteY1900" fmla="*/ 422598 h 1213500"/>
              <a:gd name="connsiteX1901" fmla="*/ 680888 w 1035818"/>
              <a:gd name="connsiteY1901" fmla="*/ 427433 h 1213500"/>
              <a:gd name="connsiteX1902" fmla="*/ 688603 w 1035818"/>
              <a:gd name="connsiteY1902" fmla="*/ 389816 h 1213500"/>
              <a:gd name="connsiteX1903" fmla="*/ 425445 w 1035818"/>
              <a:gd name="connsiteY1903" fmla="*/ 380250 h 1213500"/>
              <a:gd name="connsiteX1904" fmla="*/ 411787 w 1035818"/>
              <a:gd name="connsiteY1904" fmla="*/ 404835 h 1213500"/>
              <a:gd name="connsiteX1905" fmla="*/ 355437 w 1035818"/>
              <a:gd name="connsiteY1905" fmla="*/ 495354 h 1213500"/>
              <a:gd name="connsiteX1906" fmla="*/ 339539 w 1035818"/>
              <a:gd name="connsiteY1906" fmla="*/ 519798 h 1213500"/>
              <a:gd name="connsiteX1907" fmla="*/ 379064 w 1035818"/>
              <a:gd name="connsiteY1907" fmla="*/ 437558 h 1213500"/>
              <a:gd name="connsiteX1908" fmla="*/ 418907 w 1035818"/>
              <a:gd name="connsiteY1908" fmla="*/ 387792 h 1213500"/>
              <a:gd name="connsiteX1909" fmla="*/ 646684 w 1035818"/>
              <a:gd name="connsiteY1909" fmla="*/ 378270 h 1213500"/>
              <a:gd name="connsiteX1910" fmla="*/ 639867 w 1035818"/>
              <a:gd name="connsiteY1910" fmla="*/ 397429 h 1213500"/>
              <a:gd name="connsiteX1911" fmla="*/ 640989 w 1035818"/>
              <a:gd name="connsiteY1911" fmla="*/ 388296 h 1213500"/>
              <a:gd name="connsiteX1912" fmla="*/ 642417 w 1035818"/>
              <a:gd name="connsiteY1912" fmla="*/ 376668 h 1213500"/>
              <a:gd name="connsiteX1913" fmla="*/ 640989 w 1035818"/>
              <a:gd name="connsiteY1913" fmla="*/ 388296 h 1213500"/>
              <a:gd name="connsiteX1914" fmla="*/ 640815 w 1035818"/>
              <a:gd name="connsiteY1914" fmla="*/ 388602 h 1213500"/>
              <a:gd name="connsiteX1915" fmla="*/ 592681 w 1035818"/>
              <a:gd name="connsiteY1915" fmla="*/ 468159 h 1213500"/>
              <a:gd name="connsiteX1916" fmla="*/ 580120 w 1035818"/>
              <a:gd name="connsiteY1916" fmla="*/ 488432 h 1213500"/>
              <a:gd name="connsiteX1917" fmla="*/ 575882 w 1035818"/>
              <a:gd name="connsiteY1917" fmla="*/ 472135 h 1213500"/>
              <a:gd name="connsiteX1918" fmla="*/ 612353 w 1035818"/>
              <a:gd name="connsiteY1918" fmla="*/ 419188 h 1213500"/>
              <a:gd name="connsiteX1919" fmla="*/ 251740 w 1035818"/>
              <a:gd name="connsiteY1919" fmla="*/ 368476 h 1213500"/>
              <a:gd name="connsiteX1920" fmla="*/ 241058 w 1035818"/>
              <a:gd name="connsiteY1920" fmla="*/ 398965 h 1213500"/>
              <a:gd name="connsiteX1921" fmla="*/ 215451 w 1035818"/>
              <a:gd name="connsiteY1921" fmla="*/ 453919 h 1213500"/>
              <a:gd name="connsiteX1922" fmla="*/ 174236 w 1035818"/>
              <a:gd name="connsiteY1922" fmla="*/ 528691 h 1213500"/>
              <a:gd name="connsiteX1923" fmla="*/ 139206 w 1035818"/>
              <a:gd name="connsiteY1923" fmla="*/ 592372 h 1213500"/>
              <a:gd name="connsiteX1924" fmla="*/ 147884 w 1035818"/>
              <a:gd name="connsiteY1924" fmla="*/ 548151 h 1213500"/>
              <a:gd name="connsiteX1925" fmla="*/ 249887 w 1035818"/>
              <a:gd name="connsiteY1925" fmla="*/ 370778 h 1213500"/>
              <a:gd name="connsiteX1926" fmla="*/ 85982 w 1035818"/>
              <a:gd name="connsiteY1926" fmla="*/ 368203 h 1213500"/>
              <a:gd name="connsiteX1927" fmla="*/ 87822 w 1035818"/>
              <a:gd name="connsiteY1927" fmla="*/ 371184 h 1213500"/>
              <a:gd name="connsiteX1928" fmla="*/ 93847 w 1035818"/>
              <a:gd name="connsiteY1928" fmla="*/ 386662 h 1213500"/>
              <a:gd name="connsiteX1929" fmla="*/ 90787 w 1035818"/>
              <a:gd name="connsiteY1929" fmla="*/ 391912 h 1213500"/>
              <a:gd name="connsiteX1930" fmla="*/ 44342 w 1035818"/>
              <a:gd name="connsiteY1930" fmla="*/ 484371 h 1213500"/>
              <a:gd name="connsiteX1931" fmla="*/ 39268 w 1035818"/>
              <a:gd name="connsiteY1931" fmla="*/ 493909 h 1213500"/>
              <a:gd name="connsiteX1932" fmla="*/ 84560 w 1035818"/>
              <a:gd name="connsiteY1932" fmla="*/ 372112 h 1213500"/>
              <a:gd name="connsiteX1933" fmla="*/ 758854 w 1035818"/>
              <a:gd name="connsiteY1933" fmla="*/ 367051 h 1213500"/>
              <a:gd name="connsiteX1934" fmla="*/ 766569 w 1035818"/>
              <a:gd name="connsiteY1934" fmla="*/ 385677 h 1213500"/>
              <a:gd name="connsiteX1935" fmla="*/ 758394 w 1035818"/>
              <a:gd name="connsiteY1935" fmla="*/ 402346 h 1213500"/>
              <a:gd name="connsiteX1936" fmla="*/ 435123 w 1035818"/>
              <a:gd name="connsiteY1936" fmla="*/ 362830 h 1213500"/>
              <a:gd name="connsiteX1937" fmla="*/ 432220 w 1035818"/>
              <a:gd name="connsiteY1937" fmla="*/ 372436 h 1213500"/>
              <a:gd name="connsiteX1938" fmla="*/ 425445 w 1035818"/>
              <a:gd name="connsiteY1938" fmla="*/ 380250 h 1213500"/>
              <a:gd name="connsiteX1939" fmla="*/ 652510 w 1035818"/>
              <a:gd name="connsiteY1939" fmla="*/ 361896 h 1213500"/>
              <a:gd name="connsiteX1940" fmla="*/ 652154 w 1035818"/>
              <a:gd name="connsiteY1940" fmla="*/ 362898 h 1213500"/>
              <a:gd name="connsiteX1941" fmla="*/ 642417 w 1035818"/>
              <a:gd name="connsiteY1941" fmla="*/ 376668 h 1213500"/>
              <a:gd name="connsiteX1942" fmla="*/ 642646 w 1035818"/>
              <a:gd name="connsiteY1942" fmla="*/ 374801 h 1213500"/>
              <a:gd name="connsiteX1943" fmla="*/ 644609 w 1035818"/>
              <a:gd name="connsiteY1943" fmla="*/ 358821 h 1213500"/>
              <a:gd name="connsiteX1944" fmla="*/ 642646 w 1035818"/>
              <a:gd name="connsiteY1944" fmla="*/ 374801 h 1213500"/>
              <a:gd name="connsiteX1945" fmla="*/ 611418 w 1035818"/>
              <a:gd name="connsiteY1945" fmla="*/ 415658 h 1213500"/>
              <a:gd name="connsiteX1946" fmla="*/ 573772 w 1035818"/>
              <a:gd name="connsiteY1946" fmla="*/ 465320 h 1213500"/>
              <a:gd name="connsiteX1947" fmla="*/ 558862 w 1035818"/>
              <a:gd name="connsiteY1947" fmla="*/ 484687 h 1213500"/>
              <a:gd name="connsiteX1948" fmla="*/ 569676 w 1035818"/>
              <a:gd name="connsiteY1948" fmla="*/ 459936 h 1213500"/>
              <a:gd name="connsiteX1949" fmla="*/ 585632 w 1035818"/>
              <a:gd name="connsiteY1949" fmla="*/ 438067 h 1213500"/>
              <a:gd name="connsiteX1950" fmla="*/ 628388 w 1035818"/>
              <a:gd name="connsiteY1950" fmla="*/ 379922 h 1213500"/>
              <a:gd name="connsiteX1951" fmla="*/ 641362 w 1035818"/>
              <a:gd name="connsiteY1951" fmla="*/ 362456 h 1213500"/>
              <a:gd name="connsiteX1952" fmla="*/ 573304 w 1035818"/>
              <a:gd name="connsiteY1952" fmla="*/ 358625 h 1213500"/>
              <a:gd name="connsiteX1953" fmla="*/ 537901 w 1035818"/>
              <a:gd name="connsiteY1953" fmla="*/ 415068 h 1213500"/>
              <a:gd name="connsiteX1954" fmla="*/ 533478 w 1035818"/>
              <a:gd name="connsiteY1954" fmla="*/ 421596 h 1213500"/>
              <a:gd name="connsiteX1955" fmla="*/ 546181 w 1035818"/>
              <a:gd name="connsiteY1955" fmla="*/ 395819 h 1213500"/>
              <a:gd name="connsiteX1956" fmla="*/ 512140 w 1035818"/>
              <a:gd name="connsiteY1956" fmla="*/ 352775 h 1213500"/>
              <a:gd name="connsiteX1957" fmla="*/ 511251 w 1035818"/>
              <a:gd name="connsiteY1957" fmla="*/ 360697 h 1213500"/>
              <a:gd name="connsiteX1958" fmla="*/ 505691 w 1035818"/>
              <a:gd name="connsiteY1958" fmla="*/ 409186 h 1213500"/>
              <a:gd name="connsiteX1959" fmla="*/ 503153 w 1035818"/>
              <a:gd name="connsiteY1959" fmla="*/ 430547 h 1213500"/>
              <a:gd name="connsiteX1960" fmla="*/ 493593 w 1035818"/>
              <a:gd name="connsiteY1960" fmla="*/ 453919 h 1213500"/>
              <a:gd name="connsiteX1961" fmla="*/ 479750 w 1035818"/>
              <a:gd name="connsiteY1961" fmla="*/ 481946 h 1213500"/>
              <a:gd name="connsiteX1962" fmla="*/ 477773 w 1035818"/>
              <a:gd name="connsiteY1962" fmla="*/ 485940 h 1213500"/>
              <a:gd name="connsiteX1963" fmla="*/ 477232 w 1035818"/>
              <a:gd name="connsiteY1963" fmla="*/ 486642 h 1213500"/>
              <a:gd name="connsiteX1964" fmla="*/ 313619 w 1035818"/>
              <a:gd name="connsiteY1964" fmla="*/ 764784 h 1213500"/>
              <a:gd name="connsiteX1965" fmla="*/ 312491 w 1035818"/>
              <a:gd name="connsiteY1965" fmla="*/ 767885 h 1213500"/>
              <a:gd name="connsiteX1966" fmla="*/ 296304 w 1035818"/>
              <a:gd name="connsiteY1966" fmla="*/ 783890 h 1213500"/>
              <a:gd name="connsiteX1967" fmla="*/ 297257 w 1035818"/>
              <a:gd name="connsiteY1967" fmla="*/ 781146 h 1213500"/>
              <a:gd name="connsiteX1968" fmla="*/ 346246 w 1035818"/>
              <a:gd name="connsiteY1968" fmla="*/ 666582 h 1213500"/>
              <a:gd name="connsiteX1969" fmla="*/ 381782 w 1035818"/>
              <a:gd name="connsiteY1969" fmla="*/ 583850 h 1213500"/>
              <a:gd name="connsiteX1970" fmla="*/ 411787 w 1035818"/>
              <a:gd name="connsiteY1970" fmla="*/ 519364 h 1213500"/>
              <a:gd name="connsiteX1971" fmla="*/ 468673 w 1035818"/>
              <a:gd name="connsiteY1971" fmla="*/ 424114 h 1213500"/>
              <a:gd name="connsiteX1972" fmla="*/ 62941 w 1035818"/>
              <a:gd name="connsiteY1972" fmla="*/ 352009 h 1213500"/>
              <a:gd name="connsiteX1973" fmla="*/ 15697 w 1035818"/>
              <a:gd name="connsiteY1973" fmla="*/ 465393 h 1213500"/>
              <a:gd name="connsiteX1974" fmla="*/ 18746 w 1035818"/>
              <a:gd name="connsiteY1974" fmla="*/ 448494 h 1213500"/>
              <a:gd name="connsiteX1975" fmla="*/ 46874 w 1035818"/>
              <a:gd name="connsiteY1975" fmla="*/ 370252 h 1213500"/>
              <a:gd name="connsiteX1976" fmla="*/ 577530 w 1035818"/>
              <a:gd name="connsiteY1976" fmla="*/ 351889 h 1213500"/>
              <a:gd name="connsiteX1977" fmla="*/ 575400 w 1035818"/>
              <a:gd name="connsiteY1977" fmla="*/ 355751 h 1213500"/>
              <a:gd name="connsiteX1978" fmla="*/ 573304 w 1035818"/>
              <a:gd name="connsiteY1978" fmla="*/ 358625 h 1213500"/>
              <a:gd name="connsiteX1979" fmla="*/ 589628 w 1035818"/>
              <a:gd name="connsiteY1979" fmla="*/ 349787 h 1213500"/>
              <a:gd name="connsiteX1980" fmla="*/ 589120 w 1035818"/>
              <a:gd name="connsiteY1980" fmla="*/ 352503 h 1213500"/>
              <a:gd name="connsiteX1981" fmla="*/ 586089 w 1035818"/>
              <a:gd name="connsiteY1981" fmla="*/ 364065 h 1213500"/>
              <a:gd name="connsiteX1982" fmla="*/ 541828 w 1035818"/>
              <a:gd name="connsiteY1982" fmla="*/ 428929 h 1213500"/>
              <a:gd name="connsiteX1983" fmla="*/ 507409 w 1035818"/>
              <a:gd name="connsiteY1983" fmla="*/ 481786 h 1213500"/>
              <a:gd name="connsiteX1984" fmla="*/ 513198 w 1035818"/>
              <a:gd name="connsiteY1984" fmla="*/ 462746 h 1213500"/>
              <a:gd name="connsiteX1985" fmla="*/ 513957 w 1035818"/>
              <a:gd name="connsiteY1985" fmla="*/ 461206 h 1213500"/>
              <a:gd name="connsiteX1986" fmla="*/ 542677 w 1035818"/>
              <a:gd name="connsiteY1986" fmla="*/ 421196 h 1213500"/>
              <a:gd name="connsiteX1987" fmla="*/ 585970 w 1035818"/>
              <a:gd name="connsiteY1987" fmla="*/ 355708 h 1213500"/>
              <a:gd name="connsiteX1988" fmla="*/ 664178 w 1035818"/>
              <a:gd name="connsiteY1988" fmla="*/ 345598 h 1213500"/>
              <a:gd name="connsiteX1989" fmla="*/ 663924 w 1035818"/>
              <a:gd name="connsiteY1989" fmla="*/ 346302 h 1213500"/>
              <a:gd name="connsiteX1990" fmla="*/ 654899 w 1035818"/>
              <a:gd name="connsiteY1990" fmla="*/ 363807 h 1213500"/>
              <a:gd name="connsiteX1991" fmla="*/ 646684 w 1035818"/>
              <a:gd name="connsiteY1991" fmla="*/ 378270 h 1213500"/>
              <a:gd name="connsiteX1992" fmla="*/ 652154 w 1035818"/>
              <a:gd name="connsiteY1992" fmla="*/ 362898 h 1213500"/>
              <a:gd name="connsiteX1993" fmla="*/ 657207 w 1035818"/>
              <a:gd name="connsiteY1993" fmla="*/ 355751 h 1213500"/>
              <a:gd name="connsiteX1994" fmla="*/ 696103 w 1035818"/>
              <a:gd name="connsiteY1994" fmla="*/ 341508 h 1213500"/>
              <a:gd name="connsiteX1995" fmla="*/ 689929 w 1035818"/>
              <a:gd name="connsiteY1995" fmla="*/ 372112 h 1213500"/>
              <a:gd name="connsiteX1996" fmla="*/ 690814 w 1035818"/>
              <a:gd name="connsiteY1996" fmla="*/ 380647 h 1213500"/>
              <a:gd name="connsiteX1997" fmla="*/ 688810 w 1035818"/>
              <a:gd name="connsiteY1997" fmla="*/ 388807 h 1213500"/>
              <a:gd name="connsiteX1998" fmla="*/ 688603 w 1035818"/>
              <a:gd name="connsiteY1998" fmla="*/ 389816 h 1213500"/>
              <a:gd name="connsiteX1999" fmla="*/ 686951 w 1035818"/>
              <a:gd name="connsiteY1999" fmla="*/ 393260 h 1213500"/>
              <a:gd name="connsiteX2000" fmla="*/ 657207 w 1035818"/>
              <a:gd name="connsiteY2000" fmla="*/ 453919 h 1213500"/>
              <a:gd name="connsiteX2001" fmla="*/ 609493 w 1035818"/>
              <a:gd name="connsiteY2001" fmla="*/ 529662 h 1213500"/>
              <a:gd name="connsiteX2002" fmla="*/ 598219 w 1035818"/>
              <a:gd name="connsiteY2002" fmla="*/ 542969 h 1213500"/>
              <a:gd name="connsiteX2003" fmla="*/ 608057 w 1035818"/>
              <a:gd name="connsiteY2003" fmla="*/ 519336 h 1213500"/>
              <a:gd name="connsiteX2004" fmla="*/ 608396 w 1035818"/>
              <a:gd name="connsiteY2004" fmla="*/ 518523 h 1213500"/>
              <a:gd name="connsiteX2005" fmla="*/ 651685 w 1035818"/>
              <a:gd name="connsiteY2005" fmla="*/ 431179 h 1213500"/>
              <a:gd name="connsiteX2006" fmla="*/ 460871 w 1035818"/>
              <a:gd name="connsiteY2006" fmla="*/ 339390 h 1213500"/>
              <a:gd name="connsiteX2007" fmla="*/ 437817 w 1035818"/>
              <a:gd name="connsiteY2007" fmla="*/ 418235 h 1213500"/>
              <a:gd name="connsiteX2008" fmla="*/ 428299 w 1035818"/>
              <a:gd name="connsiteY2008" fmla="*/ 437294 h 1213500"/>
              <a:gd name="connsiteX2009" fmla="*/ 428148 w 1035818"/>
              <a:gd name="connsiteY2009" fmla="*/ 437558 h 1213500"/>
              <a:gd name="connsiteX2010" fmla="*/ 379792 w 1035818"/>
              <a:gd name="connsiteY2010" fmla="*/ 534270 h 1213500"/>
              <a:gd name="connsiteX2011" fmla="*/ 411787 w 1035818"/>
              <a:gd name="connsiteY2011" fmla="*/ 437558 h 1213500"/>
              <a:gd name="connsiteX2012" fmla="*/ 424425 w 1035818"/>
              <a:gd name="connsiteY2012" fmla="*/ 398227 h 1213500"/>
              <a:gd name="connsiteX2013" fmla="*/ 432220 w 1035818"/>
              <a:gd name="connsiteY2013" fmla="*/ 372436 h 1213500"/>
              <a:gd name="connsiteX2014" fmla="*/ 346341 w 1035818"/>
              <a:gd name="connsiteY2014" fmla="*/ 339390 h 1213500"/>
              <a:gd name="connsiteX2015" fmla="*/ 345947 w 1035818"/>
              <a:gd name="connsiteY2015" fmla="*/ 340522 h 1213500"/>
              <a:gd name="connsiteX2016" fmla="*/ 342886 w 1035818"/>
              <a:gd name="connsiteY2016" fmla="*/ 348449 h 1213500"/>
              <a:gd name="connsiteX2017" fmla="*/ 122540 w 1035818"/>
              <a:gd name="connsiteY2017" fmla="*/ 721873 h 1213500"/>
              <a:gd name="connsiteX2018" fmla="*/ 119515 w 1035818"/>
              <a:gd name="connsiteY2018" fmla="*/ 726510 h 1213500"/>
              <a:gd name="connsiteX2019" fmla="*/ 122090 w 1035818"/>
              <a:gd name="connsiteY2019" fmla="*/ 701227 h 1213500"/>
              <a:gd name="connsiteX2020" fmla="*/ 124109 w 1035818"/>
              <a:gd name="connsiteY2020" fmla="*/ 689764 h 1213500"/>
              <a:gd name="connsiteX2021" fmla="*/ 161463 w 1035818"/>
              <a:gd name="connsiteY2021" fmla="*/ 621787 h 1213500"/>
              <a:gd name="connsiteX2022" fmla="*/ 215451 w 1035818"/>
              <a:gd name="connsiteY2022" fmla="*/ 519364 h 1213500"/>
              <a:gd name="connsiteX2023" fmla="*/ 222547 w 1035818"/>
              <a:gd name="connsiteY2023" fmla="*/ 505172 h 1213500"/>
              <a:gd name="connsiteX2024" fmla="*/ 273840 w 1035818"/>
              <a:gd name="connsiteY2024" fmla="*/ 438362 h 1213500"/>
              <a:gd name="connsiteX2025" fmla="*/ 346341 w 1035818"/>
              <a:gd name="connsiteY2025" fmla="*/ 339390 h 1213500"/>
              <a:gd name="connsiteX2026" fmla="*/ 68199 w 1035818"/>
              <a:gd name="connsiteY2026" fmla="*/ 339390 h 1213500"/>
              <a:gd name="connsiteX2027" fmla="*/ 70612 w 1035818"/>
              <a:gd name="connsiteY2027" fmla="*/ 343299 h 1213500"/>
              <a:gd name="connsiteX2028" fmla="*/ 62941 w 1035818"/>
              <a:gd name="connsiteY2028" fmla="*/ 352009 h 1213500"/>
              <a:gd name="connsiteX2029" fmla="*/ 347375 w 1035818"/>
              <a:gd name="connsiteY2029" fmla="*/ 336823 h 1213500"/>
              <a:gd name="connsiteX2030" fmla="*/ 346456 w 1035818"/>
              <a:gd name="connsiteY2030" fmla="*/ 339202 h 1213500"/>
              <a:gd name="connsiteX2031" fmla="*/ 346341 w 1035818"/>
              <a:gd name="connsiteY2031" fmla="*/ 339390 h 1213500"/>
              <a:gd name="connsiteX2032" fmla="*/ 663164 w 1035818"/>
              <a:gd name="connsiteY2032" fmla="*/ 333227 h 1213500"/>
              <a:gd name="connsiteX2033" fmla="*/ 659708 w 1035818"/>
              <a:gd name="connsiteY2033" fmla="*/ 341921 h 1213500"/>
              <a:gd name="connsiteX2034" fmla="*/ 644609 w 1035818"/>
              <a:gd name="connsiteY2034" fmla="*/ 358821 h 1213500"/>
              <a:gd name="connsiteX2035" fmla="*/ 644718 w 1035818"/>
              <a:gd name="connsiteY2035" fmla="*/ 357939 h 1213500"/>
              <a:gd name="connsiteX2036" fmla="*/ 656818 w 1035818"/>
              <a:gd name="connsiteY2036" fmla="*/ 341649 h 1213500"/>
              <a:gd name="connsiteX2037" fmla="*/ 669419 w 1035818"/>
              <a:gd name="connsiteY2037" fmla="*/ 331051 h 1213500"/>
              <a:gd name="connsiteX2038" fmla="*/ 664594 w 1035818"/>
              <a:gd name="connsiteY2038" fmla="*/ 344442 h 1213500"/>
              <a:gd name="connsiteX2039" fmla="*/ 657207 w 1035818"/>
              <a:gd name="connsiteY2039" fmla="*/ 355751 h 1213500"/>
              <a:gd name="connsiteX2040" fmla="*/ 652510 w 1035818"/>
              <a:gd name="connsiteY2040" fmla="*/ 361896 h 1213500"/>
              <a:gd name="connsiteX2041" fmla="*/ 658847 w 1035818"/>
              <a:gd name="connsiteY2041" fmla="*/ 344088 h 1213500"/>
              <a:gd name="connsiteX2042" fmla="*/ 659708 w 1035818"/>
              <a:gd name="connsiteY2042" fmla="*/ 341921 h 1213500"/>
              <a:gd name="connsiteX2043" fmla="*/ 514866 w 1035818"/>
              <a:gd name="connsiteY2043" fmla="*/ 328499 h 1213500"/>
              <a:gd name="connsiteX2044" fmla="*/ 512649 w 1035818"/>
              <a:gd name="connsiteY2044" fmla="*/ 348243 h 1213500"/>
              <a:gd name="connsiteX2045" fmla="*/ 502571 w 1035818"/>
              <a:gd name="connsiteY2045" fmla="*/ 364384 h 1213500"/>
              <a:gd name="connsiteX2046" fmla="*/ 468439 w 1035818"/>
              <a:gd name="connsiteY2046" fmla="*/ 417018 h 1213500"/>
              <a:gd name="connsiteX2047" fmla="*/ 742513 w 1035818"/>
              <a:gd name="connsiteY2047" fmla="*/ 327599 h 1213500"/>
              <a:gd name="connsiteX2048" fmla="*/ 754537 w 1035818"/>
              <a:gd name="connsiteY2048" fmla="*/ 356628 h 1213500"/>
              <a:gd name="connsiteX2049" fmla="*/ 722652 w 1035818"/>
              <a:gd name="connsiteY2049" fmla="*/ 404835 h 1213500"/>
              <a:gd name="connsiteX2050" fmla="*/ 715782 w 1035818"/>
              <a:gd name="connsiteY2050" fmla="*/ 416879 h 1213500"/>
              <a:gd name="connsiteX2051" fmla="*/ 716609 w 1035818"/>
              <a:gd name="connsiteY2051" fmla="*/ 413601 h 1213500"/>
              <a:gd name="connsiteX2052" fmla="*/ 730549 w 1035818"/>
              <a:gd name="connsiteY2052" fmla="*/ 347068 h 1213500"/>
              <a:gd name="connsiteX2053" fmla="*/ 671976 w 1035818"/>
              <a:gd name="connsiteY2053" fmla="*/ 321375 h 1213500"/>
              <a:gd name="connsiteX2054" fmla="*/ 671956 w 1035818"/>
              <a:gd name="connsiteY2054" fmla="*/ 321559 h 1213500"/>
              <a:gd name="connsiteX2055" fmla="*/ 663164 w 1035818"/>
              <a:gd name="connsiteY2055" fmla="*/ 333227 h 1213500"/>
              <a:gd name="connsiteX2056" fmla="*/ 663837 w 1035818"/>
              <a:gd name="connsiteY2056" fmla="*/ 331535 h 1213500"/>
              <a:gd name="connsiteX2057" fmla="*/ 595245 w 1035818"/>
              <a:gd name="connsiteY2057" fmla="*/ 319756 h 1213500"/>
              <a:gd name="connsiteX2058" fmla="*/ 594209 w 1035818"/>
              <a:gd name="connsiteY2058" fmla="*/ 325297 h 1213500"/>
              <a:gd name="connsiteX2059" fmla="*/ 577530 w 1035818"/>
              <a:gd name="connsiteY2059" fmla="*/ 351889 h 1213500"/>
              <a:gd name="connsiteX2060" fmla="*/ 611554 w 1035818"/>
              <a:gd name="connsiteY2060" fmla="*/ 316259 h 1213500"/>
              <a:gd name="connsiteX2061" fmla="*/ 608123 w 1035818"/>
              <a:gd name="connsiteY2061" fmla="*/ 339390 h 1213500"/>
              <a:gd name="connsiteX2062" fmla="*/ 584683 w 1035818"/>
              <a:gd name="connsiteY2062" fmla="*/ 406912 h 1213500"/>
              <a:gd name="connsiteX2063" fmla="*/ 561663 w 1035818"/>
              <a:gd name="connsiteY2063" fmla="*/ 459879 h 1213500"/>
              <a:gd name="connsiteX2064" fmla="*/ 552704 w 1035818"/>
              <a:gd name="connsiteY2064" fmla="*/ 473021 h 1213500"/>
              <a:gd name="connsiteX2065" fmla="*/ 575400 w 1035818"/>
              <a:gd name="connsiteY2065" fmla="*/ 404835 h 1213500"/>
              <a:gd name="connsiteX2066" fmla="*/ 586089 w 1035818"/>
              <a:gd name="connsiteY2066" fmla="*/ 364065 h 1213500"/>
              <a:gd name="connsiteX2067" fmla="*/ 591761 w 1035818"/>
              <a:gd name="connsiteY2067" fmla="*/ 355751 h 1213500"/>
              <a:gd name="connsiteX2068" fmla="*/ 735817 w 1035818"/>
              <a:gd name="connsiteY2068" fmla="*/ 311435 h 1213500"/>
              <a:gd name="connsiteX2069" fmla="*/ 737276 w 1035818"/>
              <a:gd name="connsiteY2069" fmla="*/ 314958 h 1213500"/>
              <a:gd name="connsiteX2070" fmla="*/ 730549 w 1035818"/>
              <a:gd name="connsiteY2070" fmla="*/ 347068 h 1213500"/>
              <a:gd name="connsiteX2071" fmla="*/ 693572 w 1035818"/>
              <a:gd name="connsiteY2071" fmla="*/ 407244 h 1213500"/>
              <a:gd name="connsiteX2072" fmla="*/ 693476 w 1035818"/>
              <a:gd name="connsiteY2072" fmla="*/ 406315 h 1213500"/>
              <a:gd name="connsiteX2073" fmla="*/ 704820 w 1035818"/>
              <a:gd name="connsiteY2073" fmla="*/ 358706 h 1213500"/>
              <a:gd name="connsiteX2074" fmla="*/ 712004 w 1035818"/>
              <a:gd name="connsiteY2074" fmla="*/ 346946 h 1213500"/>
              <a:gd name="connsiteX2075" fmla="*/ 722651 w 1035818"/>
              <a:gd name="connsiteY2075" fmla="*/ 331079 h 1213500"/>
              <a:gd name="connsiteX2076" fmla="*/ 689920 w 1035818"/>
              <a:gd name="connsiteY2076" fmla="*/ 308104 h 1213500"/>
              <a:gd name="connsiteX2077" fmla="*/ 664178 w 1035818"/>
              <a:gd name="connsiteY2077" fmla="*/ 345598 h 1213500"/>
              <a:gd name="connsiteX2078" fmla="*/ 664594 w 1035818"/>
              <a:gd name="connsiteY2078" fmla="*/ 344442 h 1213500"/>
              <a:gd name="connsiteX2079" fmla="*/ 684011 w 1035818"/>
              <a:gd name="connsiteY2079" fmla="*/ 314718 h 1213500"/>
              <a:gd name="connsiteX2080" fmla="*/ 708367 w 1035818"/>
              <a:gd name="connsiteY2080" fmla="*/ 304515 h 1213500"/>
              <a:gd name="connsiteX2081" fmla="*/ 708249 w 1035818"/>
              <a:gd name="connsiteY2081" fmla="*/ 307302 h 1213500"/>
              <a:gd name="connsiteX2082" fmla="*/ 704166 w 1035818"/>
              <a:gd name="connsiteY2082" fmla="*/ 325231 h 1213500"/>
              <a:gd name="connsiteX2083" fmla="*/ 696103 w 1035818"/>
              <a:gd name="connsiteY2083" fmla="*/ 341508 h 1213500"/>
              <a:gd name="connsiteX2084" fmla="*/ 699247 w 1035818"/>
              <a:gd name="connsiteY2084" fmla="*/ 325926 h 1213500"/>
              <a:gd name="connsiteX2085" fmla="*/ 714699 w 1035818"/>
              <a:gd name="connsiteY2085" fmla="*/ 303969 h 1213500"/>
              <a:gd name="connsiteX2086" fmla="*/ 711101 w 1035818"/>
              <a:gd name="connsiteY2086" fmla="*/ 332349 h 1213500"/>
              <a:gd name="connsiteX2087" fmla="*/ 704820 w 1035818"/>
              <a:gd name="connsiteY2087" fmla="*/ 358706 h 1213500"/>
              <a:gd name="connsiteX2088" fmla="*/ 699934 w 1035818"/>
              <a:gd name="connsiteY2088" fmla="*/ 366706 h 1213500"/>
              <a:gd name="connsiteX2089" fmla="*/ 694547 w 1035818"/>
              <a:gd name="connsiteY2089" fmla="*/ 377427 h 1213500"/>
              <a:gd name="connsiteX2090" fmla="*/ 691203 w 1035818"/>
              <a:gd name="connsiteY2090" fmla="*/ 384397 h 1213500"/>
              <a:gd name="connsiteX2091" fmla="*/ 690814 w 1035818"/>
              <a:gd name="connsiteY2091" fmla="*/ 380647 h 1213500"/>
              <a:gd name="connsiteX2092" fmla="*/ 700885 w 1035818"/>
              <a:gd name="connsiteY2092" fmla="*/ 339640 h 1213500"/>
              <a:gd name="connsiteX2093" fmla="*/ 704166 w 1035818"/>
              <a:gd name="connsiteY2093" fmla="*/ 325231 h 1213500"/>
              <a:gd name="connsiteX2094" fmla="*/ 112216 w 1035818"/>
              <a:gd name="connsiteY2094" fmla="*/ 296059 h 1213500"/>
              <a:gd name="connsiteX2095" fmla="*/ 85982 w 1035818"/>
              <a:gd name="connsiteY2095" fmla="*/ 368203 h 1213500"/>
              <a:gd name="connsiteX2096" fmla="*/ 70612 w 1035818"/>
              <a:gd name="connsiteY2096" fmla="*/ 343299 h 1213500"/>
              <a:gd name="connsiteX2097" fmla="*/ 703827 w 1035818"/>
              <a:gd name="connsiteY2097" fmla="*/ 296055 h 1213500"/>
              <a:gd name="connsiteX2098" fmla="*/ 657207 w 1035818"/>
              <a:gd name="connsiteY2098" fmla="*/ 404835 h 1213500"/>
              <a:gd name="connsiteX2099" fmla="*/ 645197 w 1035818"/>
              <a:gd name="connsiteY2099" fmla="*/ 430284 h 1213500"/>
              <a:gd name="connsiteX2100" fmla="*/ 689929 w 1035818"/>
              <a:gd name="connsiteY2100" fmla="*/ 323028 h 1213500"/>
              <a:gd name="connsiteX2101" fmla="*/ 650813 w 1035818"/>
              <a:gd name="connsiteY2101" fmla="*/ 294604 h 1213500"/>
              <a:gd name="connsiteX2102" fmla="*/ 648239 w 1035818"/>
              <a:gd name="connsiteY2102" fmla="*/ 322686 h 1213500"/>
              <a:gd name="connsiteX2103" fmla="*/ 644571 w 1035818"/>
              <a:gd name="connsiteY2103" fmla="*/ 329968 h 1213500"/>
              <a:gd name="connsiteX2104" fmla="*/ 642318 w 1035818"/>
              <a:gd name="connsiteY2104" fmla="*/ 354514 h 1213500"/>
              <a:gd name="connsiteX2105" fmla="*/ 645558 w 1035818"/>
              <a:gd name="connsiteY2105" fmla="*/ 351100 h 1213500"/>
              <a:gd name="connsiteX2106" fmla="*/ 644718 w 1035818"/>
              <a:gd name="connsiteY2106" fmla="*/ 357939 h 1213500"/>
              <a:gd name="connsiteX2107" fmla="*/ 641362 w 1035818"/>
              <a:gd name="connsiteY2107" fmla="*/ 362456 h 1213500"/>
              <a:gd name="connsiteX2108" fmla="*/ 628248 w 1035818"/>
              <a:gd name="connsiteY2108" fmla="*/ 377135 h 1213500"/>
              <a:gd name="connsiteX2109" fmla="*/ 580674 w 1035818"/>
              <a:gd name="connsiteY2109" fmla="*/ 436222 h 1213500"/>
              <a:gd name="connsiteX2110" fmla="*/ 625620 w 1035818"/>
              <a:gd name="connsiteY2110" fmla="*/ 339524 h 1213500"/>
              <a:gd name="connsiteX2111" fmla="*/ 615171 w 1035818"/>
              <a:gd name="connsiteY2111" fmla="*/ 291877 h 1213500"/>
              <a:gd name="connsiteX2112" fmla="*/ 611998 w 1035818"/>
              <a:gd name="connsiteY2112" fmla="*/ 313268 h 1213500"/>
              <a:gd name="connsiteX2113" fmla="*/ 610830 w 1035818"/>
              <a:gd name="connsiteY2113" fmla="*/ 315461 h 1213500"/>
              <a:gd name="connsiteX2114" fmla="*/ 589628 w 1035818"/>
              <a:gd name="connsiteY2114" fmla="*/ 349787 h 1213500"/>
              <a:gd name="connsiteX2115" fmla="*/ 594209 w 1035818"/>
              <a:gd name="connsiteY2115" fmla="*/ 325297 h 1213500"/>
              <a:gd name="connsiteX2116" fmla="*/ 308231 w 1035818"/>
              <a:gd name="connsiteY2116" fmla="*/ 290585 h 1213500"/>
              <a:gd name="connsiteX2117" fmla="*/ 306496 w 1035818"/>
              <a:gd name="connsiteY2117" fmla="*/ 293218 h 1213500"/>
              <a:gd name="connsiteX2118" fmla="*/ 290935 w 1035818"/>
              <a:gd name="connsiteY2118" fmla="*/ 320071 h 1213500"/>
              <a:gd name="connsiteX2119" fmla="*/ 286140 w 1035818"/>
              <a:gd name="connsiteY2119" fmla="*/ 325736 h 1213500"/>
              <a:gd name="connsiteX2120" fmla="*/ 251740 w 1035818"/>
              <a:gd name="connsiteY2120" fmla="*/ 368476 h 1213500"/>
              <a:gd name="connsiteX2121" fmla="*/ 255730 w 1035818"/>
              <a:gd name="connsiteY2121" fmla="*/ 357087 h 1213500"/>
              <a:gd name="connsiteX2122" fmla="*/ 706787 w 1035818"/>
              <a:gd name="connsiteY2122" fmla="*/ 290310 h 1213500"/>
              <a:gd name="connsiteX2123" fmla="*/ 703827 w 1035818"/>
              <a:gd name="connsiteY2123" fmla="*/ 296055 h 1213500"/>
              <a:gd name="connsiteX2124" fmla="*/ 705909 w 1035818"/>
              <a:gd name="connsiteY2124" fmla="*/ 291197 h 1213500"/>
              <a:gd name="connsiteX2125" fmla="*/ 152594 w 1035818"/>
              <a:gd name="connsiteY2125" fmla="*/ 286425 h 1213500"/>
              <a:gd name="connsiteX2126" fmla="*/ 145180 w 1035818"/>
              <a:gd name="connsiteY2126" fmla="*/ 303535 h 1213500"/>
              <a:gd name="connsiteX2127" fmla="*/ 131971 w 1035818"/>
              <a:gd name="connsiteY2127" fmla="*/ 326568 h 1213500"/>
              <a:gd name="connsiteX2128" fmla="*/ 104461 w 1035818"/>
              <a:gd name="connsiteY2128" fmla="*/ 381074 h 1213500"/>
              <a:gd name="connsiteX2129" fmla="*/ 97125 w 1035818"/>
              <a:gd name="connsiteY2129" fmla="*/ 395084 h 1213500"/>
              <a:gd name="connsiteX2130" fmla="*/ 93847 w 1035818"/>
              <a:gd name="connsiteY2130" fmla="*/ 386662 h 1213500"/>
              <a:gd name="connsiteX2131" fmla="*/ 150005 w 1035818"/>
              <a:gd name="connsiteY2131" fmla="*/ 290306 h 1213500"/>
              <a:gd name="connsiteX2132" fmla="*/ 709164 w 1035818"/>
              <a:gd name="connsiteY2132" fmla="*/ 285695 h 1213500"/>
              <a:gd name="connsiteX2133" fmla="*/ 709067 w 1035818"/>
              <a:gd name="connsiteY2133" fmla="*/ 288007 h 1213500"/>
              <a:gd name="connsiteX2134" fmla="*/ 706787 w 1035818"/>
              <a:gd name="connsiteY2134" fmla="*/ 290310 h 1213500"/>
              <a:gd name="connsiteX2135" fmla="*/ 551718 w 1035818"/>
              <a:gd name="connsiteY2135" fmla="*/ 285669 h 1213500"/>
              <a:gd name="connsiteX2136" fmla="*/ 549885 w 1035818"/>
              <a:gd name="connsiteY2136" fmla="*/ 292704 h 1213500"/>
              <a:gd name="connsiteX2137" fmla="*/ 547309 w 1035818"/>
              <a:gd name="connsiteY2137" fmla="*/ 296631 h 1213500"/>
              <a:gd name="connsiteX2138" fmla="*/ 513393 w 1035818"/>
              <a:gd name="connsiteY2138" fmla="*/ 350718 h 1213500"/>
              <a:gd name="connsiteX2139" fmla="*/ 512140 w 1035818"/>
              <a:gd name="connsiteY2139" fmla="*/ 352775 h 1213500"/>
              <a:gd name="connsiteX2140" fmla="*/ 512649 w 1035818"/>
              <a:gd name="connsiteY2140" fmla="*/ 348243 h 1213500"/>
              <a:gd name="connsiteX2141" fmla="*/ 708327 w 1035818"/>
              <a:gd name="connsiteY2141" fmla="*/ 281295 h 1213500"/>
              <a:gd name="connsiteX2142" fmla="*/ 708793 w 1035818"/>
              <a:gd name="connsiteY2142" fmla="*/ 282731 h 1213500"/>
              <a:gd name="connsiteX2143" fmla="*/ 706291 w 1035818"/>
              <a:gd name="connsiteY2143" fmla="*/ 290306 h 1213500"/>
              <a:gd name="connsiteX2144" fmla="*/ 705909 w 1035818"/>
              <a:gd name="connsiteY2144" fmla="*/ 291197 h 1213500"/>
              <a:gd name="connsiteX2145" fmla="*/ 696833 w 1035818"/>
              <a:gd name="connsiteY2145" fmla="*/ 300366 h 1213500"/>
              <a:gd name="connsiteX2146" fmla="*/ 689920 w 1035818"/>
              <a:gd name="connsiteY2146" fmla="*/ 308104 h 1213500"/>
              <a:gd name="connsiteX2147" fmla="*/ 629964 w 1035818"/>
              <a:gd name="connsiteY2147" fmla="*/ 279526 h 1213500"/>
              <a:gd name="connsiteX2148" fmla="*/ 611554 w 1035818"/>
              <a:gd name="connsiteY2148" fmla="*/ 316259 h 1213500"/>
              <a:gd name="connsiteX2149" fmla="*/ 611998 w 1035818"/>
              <a:gd name="connsiteY2149" fmla="*/ 313268 h 1213500"/>
              <a:gd name="connsiteX2150" fmla="*/ 717846 w 1035818"/>
              <a:gd name="connsiteY2150" fmla="*/ 279137 h 1213500"/>
              <a:gd name="connsiteX2151" fmla="*/ 717175 w 1035818"/>
              <a:gd name="connsiteY2151" fmla="*/ 284428 h 1213500"/>
              <a:gd name="connsiteX2152" fmla="*/ 715946 w 1035818"/>
              <a:gd name="connsiteY2152" fmla="*/ 286722 h 1213500"/>
              <a:gd name="connsiteX2153" fmla="*/ 708367 w 1035818"/>
              <a:gd name="connsiteY2153" fmla="*/ 304515 h 1213500"/>
              <a:gd name="connsiteX2154" fmla="*/ 709067 w 1035818"/>
              <a:gd name="connsiteY2154" fmla="*/ 288007 h 1213500"/>
              <a:gd name="connsiteX2155" fmla="*/ 721381 w 1035818"/>
              <a:gd name="connsiteY2155" fmla="*/ 276582 h 1213500"/>
              <a:gd name="connsiteX2156" fmla="*/ 724083 w 1035818"/>
              <a:gd name="connsiteY2156" fmla="*/ 283105 h 1213500"/>
              <a:gd name="connsiteX2157" fmla="*/ 716593 w 1035818"/>
              <a:gd name="connsiteY2157" fmla="*/ 300144 h 1213500"/>
              <a:gd name="connsiteX2158" fmla="*/ 714699 w 1035818"/>
              <a:gd name="connsiteY2158" fmla="*/ 303969 h 1213500"/>
              <a:gd name="connsiteX2159" fmla="*/ 717175 w 1035818"/>
              <a:gd name="connsiteY2159" fmla="*/ 284428 h 1213500"/>
              <a:gd name="connsiteX2160" fmla="*/ 560821 w 1035818"/>
              <a:gd name="connsiteY2160" fmla="*/ 276025 h 1213500"/>
              <a:gd name="connsiteX2161" fmla="*/ 559039 w 1035818"/>
              <a:gd name="connsiteY2161" fmla="*/ 290306 h 1213500"/>
              <a:gd name="connsiteX2162" fmla="*/ 541657 w 1035818"/>
              <a:gd name="connsiteY2162" fmla="*/ 360987 h 1213500"/>
              <a:gd name="connsiteX2163" fmla="*/ 523866 w 1035818"/>
              <a:gd name="connsiteY2163" fmla="*/ 426168 h 1213500"/>
              <a:gd name="connsiteX2164" fmla="*/ 499949 w 1035818"/>
              <a:gd name="connsiteY2164" fmla="*/ 457183 h 1213500"/>
              <a:gd name="connsiteX2165" fmla="*/ 500524 w 1035818"/>
              <a:gd name="connsiteY2165" fmla="*/ 452672 h 1213500"/>
              <a:gd name="connsiteX2166" fmla="*/ 503153 w 1035818"/>
              <a:gd name="connsiteY2166" fmla="*/ 430547 h 1213500"/>
              <a:gd name="connsiteX2167" fmla="*/ 532939 w 1035818"/>
              <a:gd name="connsiteY2167" fmla="*/ 357719 h 1213500"/>
              <a:gd name="connsiteX2168" fmla="*/ 549885 w 1035818"/>
              <a:gd name="connsiteY2168" fmla="*/ 292704 h 1213500"/>
              <a:gd name="connsiteX2169" fmla="*/ 163681 w 1035818"/>
              <a:gd name="connsiteY2169" fmla="*/ 272423 h 1213500"/>
              <a:gd name="connsiteX2170" fmla="*/ 149864 w 1035818"/>
              <a:gd name="connsiteY2170" fmla="*/ 306581 h 1213500"/>
              <a:gd name="connsiteX2171" fmla="*/ 132500 w 1035818"/>
              <a:gd name="connsiteY2171" fmla="*/ 358946 h 1213500"/>
              <a:gd name="connsiteX2172" fmla="*/ 100338 w 1035818"/>
              <a:gd name="connsiteY2172" fmla="*/ 403337 h 1213500"/>
              <a:gd name="connsiteX2173" fmla="*/ 99609 w 1035818"/>
              <a:gd name="connsiteY2173" fmla="*/ 401464 h 1213500"/>
              <a:gd name="connsiteX2174" fmla="*/ 131599 w 1035818"/>
              <a:gd name="connsiteY2174" fmla="*/ 334875 h 1213500"/>
              <a:gd name="connsiteX2175" fmla="*/ 145180 w 1035818"/>
              <a:gd name="connsiteY2175" fmla="*/ 303535 h 1213500"/>
              <a:gd name="connsiteX2176" fmla="*/ 149019 w 1035818"/>
              <a:gd name="connsiteY2176" fmla="*/ 296840 h 1213500"/>
              <a:gd name="connsiteX2177" fmla="*/ 712564 w 1035818"/>
              <a:gd name="connsiteY2177" fmla="*/ 271009 h 1213500"/>
              <a:gd name="connsiteX2178" fmla="*/ 711850 w 1035818"/>
              <a:gd name="connsiteY2178" fmla="*/ 273474 h 1213500"/>
              <a:gd name="connsiteX2179" fmla="*/ 710139 w 1035818"/>
              <a:gd name="connsiteY2179" fmla="*/ 278655 h 1213500"/>
              <a:gd name="connsiteX2180" fmla="*/ 708327 w 1035818"/>
              <a:gd name="connsiteY2180" fmla="*/ 281295 h 1213500"/>
              <a:gd name="connsiteX2181" fmla="*/ 707503 w 1035818"/>
              <a:gd name="connsiteY2181" fmla="*/ 278755 h 1213500"/>
              <a:gd name="connsiteX2182" fmla="*/ 718922 w 1035818"/>
              <a:gd name="connsiteY2182" fmla="*/ 270647 h 1213500"/>
              <a:gd name="connsiteX2183" fmla="*/ 721084 w 1035818"/>
              <a:gd name="connsiteY2183" fmla="*/ 275866 h 1213500"/>
              <a:gd name="connsiteX2184" fmla="*/ 717846 w 1035818"/>
              <a:gd name="connsiteY2184" fmla="*/ 279137 h 1213500"/>
              <a:gd name="connsiteX2185" fmla="*/ 717686 w 1035818"/>
              <a:gd name="connsiteY2185" fmla="*/ 267663 h 1213500"/>
              <a:gd name="connsiteX2186" fmla="*/ 718029 w 1035818"/>
              <a:gd name="connsiteY2186" fmla="*/ 268490 h 1213500"/>
              <a:gd name="connsiteX2187" fmla="*/ 709164 w 1035818"/>
              <a:gd name="connsiteY2187" fmla="*/ 285695 h 1213500"/>
              <a:gd name="connsiteX2188" fmla="*/ 709233 w 1035818"/>
              <a:gd name="connsiteY2188" fmla="*/ 284088 h 1213500"/>
              <a:gd name="connsiteX2189" fmla="*/ 708793 w 1035818"/>
              <a:gd name="connsiteY2189" fmla="*/ 282731 h 1213500"/>
              <a:gd name="connsiteX2190" fmla="*/ 710139 w 1035818"/>
              <a:gd name="connsiteY2190" fmla="*/ 278655 h 1213500"/>
              <a:gd name="connsiteX2191" fmla="*/ 715240 w 1035818"/>
              <a:gd name="connsiteY2191" fmla="*/ 261758 h 1213500"/>
              <a:gd name="connsiteX2192" fmla="*/ 716547 w 1035818"/>
              <a:gd name="connsiteY2192" fmla="*/ 264912 h 1213500"/>
              <a:gd name="connsiteX2193" fmla="*/ 712564 w 1035818"/>
              <a:gd name="connsiteY2193" fmla="*/ 271009 h 1213500"/>
              <a:gd name="connsiteX2194" fmla="*/ 457054 w 1035818"/>
              <a:gd name="connsiteY2194" fmla="*/ 259940 h 1213500"/>
              <a:gd name="connsiteX2195" fmla="*/ 444509 w 1035818"/>
              <a:gd name="connsiteY2195" fmla="*/ 290306 h 1213500"/>
              <a:gd name="connsiteX2196" fmla="*/ 362539 w 1035818"/>
              <a:gd name="connsiteY2196" fmla="*/ 465933 h 1213500"/>
              <a:gd name="connsiteX2197" fmla="*/ 327629 w 1035818"/>
              <a:gd name="connsiteY2197" fmla="*/ 538111 h 1213500"/>
              <a:gd name="connsiteX2198" fmla="*/ 297257 w 1035818"/>
              <a:gd name="connsiteY2198" fmla="*/ 584810 h 1213500"/>
              <a:gd name="connsiteX2199" fmla="*/ 319387 w 1035818"/>
              <a:gd name="connsiteY2199" fmla="*/ 500003 h 1213500"/>
              <a:gd name="connsiteX2200" fmla="*/ 377101 w 1035818"/>
              <a:gd name="connsiteY2200" fmla="*/ 380794 h 1213500"/>
              <a:gd name="connsiteX2201" fmla="*/ 390576 w 1035818"/>
              <a:gd name="connsiteY2201" fmla="*/ 360248 h 1213500"/>
              <a:gd name="connsiteX2202" fmla="*/ 619561 w 1035818"/>
              <a:gd name="connsiteY2202" fmla="*/ 258337 h 1213500"/>
              <a:gd name="connsiteX2203" fmla="*/ 618971 w 1035818"/>
              <a:gd name="connsiteY2203" fmla="*/ 266260 h 1213500"/>
              <a:gd name="connsiteX2204" fmla="*/ 617516 w 1035818"/>
              <a:gd name="connsiteY2204" fmla="*/ 276074 h 1213500"/>
              <a:gd name="connsiteX2205" fmla="*/ 601596 w 1035818"/>
              <a:gd name="connsiteY2205" fmla="*/ 308237 h 1213500"/>
              <a:gd name="connsiteX2206" fmla="*/ 595245 w 1035818"/>
              <a:gd name="connsiteY2206" fmla="*/ 319756 h 1213500"/>
              <a:gd name="connsiteX2207" fmla="*/ 600720 w 1035818"/>
              <a:gd name="connsiteY2207" fmla="*/ 290489 h 1213500"/>
              <a:gd name="connsiteX2208" fmla="*/ 697463 w 1035818"/>
              <a:gd name="connsiteY2208" fmla="*/ 254424 h 1213500"/>
              <a:gd name="connsiteX2209" fmla="*/ 702166 w 1035818"/>
              <a:gd name="connsiteY2209" fmla="*/ 262293 h 1213500"/>
              <a:gd name="connsiteX2210" fmla="*/ 707503 w 1035818"/>
              <a:gd name="connsiteY2210" fmla="*/ 278755 h 1213500"/>
              <a:gd name="connsiteX2211" fmla="*/ 684011 w 1035818"/>
              <a:gd name="connsiteY2211" fmla="*/ 314718 h 1213500"/>
              <a:gd name="connsiteX2212" fmla="*/ 669419 w 1035818"/>
              <a:gd name="connsiteY2212" fmla="*/ 331051 h 1213500"/>
              <a:gd name="connsiteX2213" fmla="*/ 671578 w 1035818"/>
              <a:gd name="connsiteY2213" fmla="*/ 325059 h 1213500"/>
              <a:gd name="connsiteX2214" fmla="*/ 671956 w 1035818"/>
              <a:gd name="connsiteY2214" fmla="*/ 321559 h 1213500"/>
              <a:gd name="connsiteX2215" fmla="*/ 673155 w 1035818"/>
              <a:gd name="connsiteY2215" fmla="*/ 319967 h 1213500"/>
              <a:gd name="connsiteX2216" fmla="*/ 674605 w 1035818"/>
              <a:gd name="connsiteY2216" fmla="*/ 318094 h 1213500"/>
              <a:gd name="connsiteX2217" fmla="*/ 678487 w 1035818"/>
              <a:gd name="connsiteY2217" fmla="*/ 313247 h 1213500"/>
              <a:gd name="connsiteX2218" fmla="*/ 679634 w 1035818"/>
              <a:gd name="connsiteY2218" fmla="*/ 311593 h 1213500"/>
              <a:gd name="connsiteX2219" fmla="*/ 674605 w 1035818"/>
              <a:gd name="connsiteY2219" fmla="*/ 318094 h 1213500"/>
              <a:gd name="connsiteX2220" fmla="*/ 671976 w 1035818"/>
              <a:gd name="connsiteY2220" fmla="*/ 321375 h 1213500"/>
              <a:gd name="connsiteX2221" fmla="*/ 673346 w 1035818"/>
              <a:gd name="connsiteY2221" fmla="*/ 308675 h 1213500"/>
              <a:gd name="connsiteX2222" fmla="*/ 673758 w 1035818"/>
              <a:gd name="connsiteY2222" fmla="*/ 306576 h 1213500"/>
              <a:gd name="connsiteX2223" fmla="*/ 686661 w 1035818"/>
              <a:gd name="connsiteY2223" fmla="*/ 274117 h 1213500"/>
              <a:gd name="connsiteX2224" fmla="*/ 573083 w 1035818"/>
              <a:gd name="connsiteY2224" fmla="*/ 247104 h 1213500"/>
              <a:gd name="connsiteX2225" fmla="*/ 574831 w 1035818"/>
              <a:gd name="connsiteY2225" fmla="*/ 255009 h 1213500"/>
              <a:gd name="connsiteX2226" fmla="*/ 571782 w 1035818"/>
              <a:gd name="connsiteY2226" fmla="*/ 259307 h 1213500"/>
              <a:gd name="connsiteX2227" fmla="*/ 560821 w 1035818"/>
              <a:gd name="connsiteY2227" fmla="*/ 276025 h 1213500"/>
              <a:gd name="connsiteX2228" fmla="*/ 561719 w 1035818"/>
              <a:gd name="connsiteY2228" fmla="*/ 268821 h 1213500"/>
              <a:gd name="connsiteX2229" fmla="*/ 524021 w 1035818"/>
              <a:gd name="connsiteY2229" fmla="*/ 245811 h 1213500"/>
              <a:gd name="connsiteX2230" fmla="*/ 521374 w 1035818"/>
              <a:gd name="connsiteY2230" fmla="*/ 269933 h 1213500"/>
              <a:gd name="connsiteX2231" fmla="*/ 521234 w 1035818"/>
              <a:gd name="connsiteY2231" fmla="*/ 270254 h 1213500"/>
              <a:gd name="connsiteX2232" fmla="*/ 493593 w 1035818"/>
              <a:gd name="connsiteY2232" fmla="*/ 323028 h 1213500"/>
              <a:gd name="connsiteX2233" fmla="*/ 436379 w 1035818"/>
              <a:gd name="connsiteY2233" fmla="*/ 423153 h 1213500"/>
              <a:gd name="connsiteX2234" fmla="*/ 437817 w 1035818"/>
              <a:gd name="connsiteY2234" fmla="*/ 418235 h 1213500"/>
              <a:gd name="connsiteX2235" fmla="*/ 444509 w 1035818"/>
              <a:gd name="connsiteY2235" fmla="*/ 404835 h 1213500"/>
              <a:gd name="connsiteX2236" fmla="*/ 356372 w 1035818"/>
              <a:gd name="connsiteY2236" fmla="*/ 243386 h 1213500"/>
              <a:gd name="connsiteX2237" fmla="*/ 329980 w 1035818"/>
              <a:gd name="connsiteY2237" fmla="*/ 290306 h 1213500"/>
              <a:gd name="connsiteX2238" fmla="*/ 222547 w 1035818"/>
              <a:gd name="connsiteY2238" fmla="*/ 505172 h 1213500"/>
              <a:gd name="connsiteX2239" fmla="*/ 199089 w 1035818"/>
              <a:gd name="connsiteY2239" fmla="*/ 535726 h 1213500"/>
              <a:gd name="connsiteX2240" fmla="*/ 132602 w 1035818"/>
              <a:gd name="connsiteY2240" fmla="*/ 641428 h 1213500"/>
              <a:gd name="connsiteX2241" fmla="*/ 136675 w 1035818"/>
              <a:gd name="connsiteY2241" fmla="*/ 611044 h 1213500"/>
              <a:gd name="connsiteX2242" fmla="*/ 141038 w 1035818"/>
              <a:gd name="connsiteY2242" fmla="*/ 602118 h 1213500"/>
              <a:gd name="connsiteX2243" fmla="*/ 272517 w 1035818"/>
              <a:gd name="connsiteY2243" fmla="*/ 351854 h 1213500"/>
              <a:gd name="connsiteX2244" fmla="*/ 290935 w 1035818"/>
              <a:gd name="connsiteY2244" fmla="*/ 320071 h 1213500"/>
              <a:gd name="connsiteX2245" fmla="*/ 329980 w 1035818"/>
              <a:gd name="connsiteY2245" fmla="*/ 273944 h 1213500"/>
              <a:gd name="connsiteX2246" fmla="*/ 690714 w 1035818"/>
              <a:gd name="connsiteY2246" fmla="*/ 243133 h 1213500"/>
              <a:gd name="connsiteX2247" fmla="*/ 691008 w 1035818"/>
              <a:gd name="connsiteY2247" fmla="*/ 243626 h 1213500"/>
              <a:gd name="connsiteX2248" fmla="*/ 685890 w 1035818"/>
              <a:gd name="connsiteY2248" fmla="*/ 257776 h 1213500"/>
              <a:gd name="connsiteX2249" fmla="*/ 678795 w 1035818"/>
              <a:gd name="connsiteY2249" fmla="*/ 280952 h 1213500"/>
              <a:gd name="connsiteX2250" fmla="*/ 673758 w 1035818"/>
              <a:gd name="connsiteY2250" fmla="*/ 306576 h 1213500"/>
              <a:gd name="connsiteX2251" fmla="*/ 663837 w 1035818"/>
              <a:gd name="connsiteY2251" fmla="*/ 331535 h 1213500"/>
              <a:gd name="connsiteX2252" fmla="*/ 662252 w 1035818"/>
              <a:gd name="connsiteY2252" fmla="*/ 333513 h 1213500"/>
              <a:gd name="connsiteX2253" fmla="*/ 645558 w 1035818"/>
              <a:gd name="connsiteY2253" fmla="*/ 351100 h 1213500"/>
              <a:gd name="connsiteX2254" fmla="*/ 645857 w 1035818"/>
              <a:gd name="connsiteY2254" fmla="*/ 348667 h 1213500"/>
              <a:gd name="connsiteX2255" fmla="*/ 648239 w 1035818"/>
              <a:gd name="connsiteY2255" fmla="*/ 322686 h 1213500"/>
              <a:gd name="connsiteX2256" fmla="*/ 662830 w 1035818"/>
              <a:gd name="connsiteY2256" fmla="*/ 293715 h 1213500"/>
              <a:gd name="connsiteX2257" fmla="*/ 181514 w 1035818"/>
              <a:gd name="connsiteY2257" fmla="*/ 243075 h 1213500"/>
              <a:gd name="connsiteX2258" fmla="*/ 163812 w 1035818"/>
              <a:gd name="connsiteY2258" fmla="*/ 272205 h 1213500"/>
              <a:gd name="connsiteX2259" fmla="*/ 163681 w 1035818"/>
              <a:gd name="connsiteY2259" fmla="*/ 272423 h 1213500"/>
              <a:gd name="connsiteX2260" fmla="*/ 166371 w 1035818"/>
              <a:gd name="connsiteY2260" fmla="*/ 265773 h 1213500"/>
              <a:gd name="connsiteX2261" fmla="*/ 294223 w 1035818"/>
              <a:gd name="connsiteY2261" fmla="*/ 234673 h 1213500"/>
              <a:gd name="connsiteX2262" fmla="*/ 261181 w 1035818"/>
              <a:gd name="connsiteY2262" fmla="*/ 341529 h 1213500"/>
              <a:gd name="connsiteX2263" fmla="*/ 255730 w 1035818"/>
              <a:gd name="connsiteY2263" fmla="*/ 357087 h 1213500"/>
              <a:gd name="connsiteX2264" fmla="*/ 166367 w 1035818"/>
              <a:gd name="connsiteY2264" fmla="*/ 470280 h 1213500"/>
              <a:gd name="connsiteX2265" fmla="*/ 98740 w 1035818"/>
              <a:gd name="connsiteY2265" fmla="*/ 558755 h 1213500"/>
              <a:gd name="connsiteX2266" fmla="*/ 81087 w 1035818"/>
              <a:gd name="connsiteY2266" fmla="*/ 584286 h 1213500"/>
              <a:gd name="connsiteX2267" fmla="*/ 81116 w 1035818"/>
              <a:gd name="connsiteY2267" fmla="*/ 583751 h 1213500"/>
              <a:gd name="connsiteX2268" fmla="*/ 84560 w 1035818"/>
              <a:gd name="connsiteY2268" fmla="*/ 568448 h 1213500"/>
              <a:gd name="connsiteX2269" fmla="*/ 85105 w 1035818"/>
              <a:gd name="connsiteY2269" fmla="*/ 565447 h 1213500"/>
              <a:gd name="connsiteX2270" fmla="*/ 109256 w 1035818"/>
              <a:gd name="connsiteY2270" fmla="*/ 527637 h 1213500"/>
              <a:gd name="connsiteX2271" fmla="*/ 166367 w 1035818"/>
              <a:gd name="connsiteY2271" fmla="*/ 437558 h 1213500"/>
              <a:gd name="connsiteX2272" fmla="*/ 215451 w 1035818"/>
              <a:gd name="connsiteY2272" fmla="*/ 347570 h 1213500"/>
              <a:gd name="connsiteX2273" fmla="*/ 216155 w 1035818"/>
              <a:gd name="connsiteY2273" fmla="*/ 346279 h 1213500"/>
              <a:gd name="connsiteX2274" fmla="*/ 254231 w 1035818"/>
              <a:gd name="connsiteY2274" fmla="*/ 288642 h 1213500"/>
              <a:gd name="connsiteX2275" fmla="*/ 700453 w 1035818"/>
              <a:gd name="connsiteY2275" fmla="*/ 226057 h 1213500"/>
              <a:gd name="connsiteX2276" fmla="*/ 705861 w 1035818"/>
              <a:gd name="connsiteY2276" fmla="*/ 239113 h 1213500"/>
              <a:gd name="connsiteX2277" fmla="*/ 697463 w 1035818"/>
              <a:gd name="connsiteY2277" fmla="*/ 254424 h 1213500"/>
              <a:gd name="connsiteX2278" fmla="*/ 691008 w 1035818"/>
              <a:gd name="connsiteY2278" fmla="*/ 243626 h 1213500"/>
              <a:gd name="connsiteX2279" fmla="*/ 692087 w 1035818"/>
              <a:gd name="connsiteY2279" fmla="*/ 240642 h 1213500"/>
              <a:gd name="connsiteX2280" fmla="*/ 693567 w 1035818"/>
              <a:gd name="connsiteY2280" fmla="*/ 237958 h 1213500"/>
              <a:gd name="connsiteX2281" fmla="*/ 657207 w 1035818"/>
              <a:gd name="connsiteY2281" fmla="*/ 224860 h 1213500"/>
              <a:gd name="connsiteX2282" fmla="*/ 630246 w 1035818"/>
              <a:gd name="connsiteY2282" fmla="*/ 278997 h 1213500"/>
              <a:gd name="connsiteX2283" fmla="*/ 629964 w 1035818"/>
              <a:gd name="connsiteY2283" fmla="*/ 279526 h 1213500"/>
              <a:gd name="connsiteX2284" fmla="*/ 630676 w 1035818"/>
              <a:gd name="connsiteY2284" fmla="*/ 278105 h 1213500"/>
              <a:gd name="connsiteX2285" fmla="*/ 641690 w 1035818"/>
              <a:gd name="connsiteY2285" fmla="*/ 249598 h 1213500"/>
              <a:gd name="connsiteX2286" fmla="*/ 482537 w 1035818"/>
              <a:gd name="connsiteY2286" fmla="*/ 221999 h 1213500"/>
              <a:gd name="connsiteX2287" fmla="*/ 479360 w 1035818"/>
              <a:gd name="connsiteY2287" fmla="*/ 255468 h 1213500"/>
              <a:gd name="connsiteX2288" fmla="*/ 469234 w 1035818"/>
              <a:gd name="connsiteY2288" fmla="*/ 301431 h 1213500"/>
              <a:gd name="connsiteX2289" fmla="*/ 435123 w 1035818"/>
              <a:gd name="connsiteY2289" fmla="*/ 362830 h 1213500"/>
              <a:gd name="connsiteX2290" fmla="*/ 438400 w 1035818"/>
              <a:gd name="connsiteY2290" fmla="*/ 351987 h 1213500"/>
              <a:gd name="connsiteX2291" fmla="*/ 467476 w 1035818"/>
              <a:gd name="connsiteY2291" fmla="*/ 247025 h 1213500"/>
              <a:gd name="connsiteX2292" fmla="*/ 468476 w 1035818"/>
              <a:gd name="connsiteY2292" fmla="*/ 242840 h 1213500"/>
              <a:gd name="connsiteX2293" fmla="*/ 609784 w 1035818"/>
              <a:gd name="connsiteY2293" fmla="*/ 221588 h 1213500"/>
              <a:gd name="connsiteX2294" fmla="*/ 600952 w 1035818"/>
              <a:gd name="connsiteY2294" fmla="*/ 289249 h 1213500"/>
              <a:gd name="connsiteX2295" fmla="*/ 600720 w 1035818"/>
              <a:gd name="connsiteY2295" fmla="*/ 290489 h 1213500"/>
              <a:gd name="connsiteX2296" fmla="*/ 584173 w 1035818"/>
              <a:gd name="connsiteY2296" fmla="*/ 318727 h 1213500"/>
              <a:gd name="connsiteX2297" fmla="*/ 546181 w 1035818"/>
              <a:gd name="connsiteY2297" fmla="*/ 395819 h 1213500"/>
              <a:gd name="connsiteX2298" fmla="*/ 527238 w 1035818"/>
              <a:gd name="connsiteY2298" fmla="*/ 421795 h 1213500"/>
              <a:gd name="connsiteX2299" fmla="*/ 524013 w 1035818"/>
              <a:gd name="connsiteY2299" fmla="*/ 425976 h 1213500"/>
              <a:gd name="connsiteX2300" fmla="*/ 526755 w 1035818"/>
              <a:gd name="connsiteY2300" fmla="*/ 418306 h 1213500"/>
              <a:gd name="connsiteX2301" fmla="*/ 575400 w 1035818"/>
              <a:gd name="connsiteY2301" fmla="*/ 257583 h 1213500"/>
              <a:gd name="connsiteX2302" fmla="*/ 574831 w 1035818"/>
              <a:gd name="connsiteY2302" fmla="*/ 255009 h 1213500"/>
              <a:gd name="connsiteX2303" fmla="*/ 588174 w 1035818"/>
              <a:gd name="connsiteY2303" fmla="*/ 236199 h 1213500"/>
              <a:gd name="connsiteX2304" fmla="*/ 607132 w 1035818"/>
              <a:gd name="connsiteY2304" fmla="*/ 226902 h 1213500"/>
              <a:gd name="connsiteX2305" fmla="*/ 563982 w 1035818"/>
              <a:gd name="connsiteY2305" fmla="*/ 219523 h 1213500"/>
              <a:gd name="connsiteX2306" fmla="*/ 567024 w 1035818"/>
              <a:gd name="connsiteY2306" fmla="*/ 226309 h 1213500"/>
              <a:gd name="connsiteX2307" fmla="*/ 561719 w 1035818"/>
              <a:gd name="connsiteY2307" fmla="*/ 268821 h 1213500"/>
              <a:gd name="connsiteX2308" fmla="*/ 559039 w 1035818"/>
              <a:gd name="connsiteY2308" fmla="*/ 273944 h 1213500"/>
              <a:gd name="connsiteX2309" fmla="*/ 551718 w 1035818"/>
              <a:gd name="connsiteY2309" fmla="*/ 285669 h 1213500"/>
              <a:gd name="connsiteX2310" fmla="*/ 559039 w 1035818"/>
              <a:gd name="connsiteY2310" fmla="*/ 257583 h 1213500"/>
              <a:gd name="connsiteX2311" fmla="*/ 562019 w 1035818"/>
              <a:gd name="connsiteY2311" fmla="*/ 224064 h 1213500"/>
              <a:gd name="connsiteX2312" fmla="*/ 474455 w 1035818"/>
              <a:gd name="connsiteY2312" fmla="*/ 217818 h 1213500"/>
              <a:gd name="connsiteX2313" fmla="*/ 468476 w 1035818"/>
              <a:gd name="connsiteY2313" fmla="*/ 242840 h 1213500"/>
              <a:gd name="connsiteX2314" fmla="*/ 463415 w 1035818"/>
              <a:gd name="connsiteY2314" fmla="*/ 250342 h 1213500"/>
              <a:gd name="connsiteX2315" fmla="*/ 457054 w 1035818"/>
              <a:gd name="connsiteY2315" fmla="*/ 259940 h 1213500"/>
              <a:gd name="connsiteX2316" fmla="*/ 696091 w 1035818"/>
              <a:gd name="connsiteY2316" fmla="*/ 215528 h 1213500"/>
              <a:gd name="connsiteX2317" fmla="*/ 698877 w 1035818"/>
              <a:gd name="connsiteY2317" fmla="*/ 222254 h 1213500"/>
              <a:gd name="connsiteX2318" fmla="*/ 697495 w 1035818"/>
              <a:gd name="connsiteY2318" fmla="*/ 225691 h 1213500"/>
              <a:gd name="connsiteX2319" fmla="*/ 692087 w 1035818"/>
              <a:gd name="connsiteY2319" fmla="*/ 240642 h 1213500"/>
              <a:gd name="connsiteX2320" fmla="*/ 690714 w 1035818"/>
              <a:gd name="connsiteY2320" fmla="*/ 243133 h 1213500"/>
              <a:gd name="connsiteX2321" fmla="*/ 685381 w 1035818"/>
              <a:gd name="connsiteY2321" fmla="*/ 234211 h 1213500"/>
              <a:gd name="connsiteX2322" fmla="*/ 685002 w 1035818"/>
              <a:gd name="connsiteY2322" fmla="*/ 233646 h 1213500"/>
              <a:gd name="connsiteX2323" fmla="*/ 689929 w 1035818"/>
              <a:gd name="connsiteY2323" fmla="*/ 224860 h 1213500"/>
              <a:gd name="connsiteX2324" fmla="*/ 559039 w 1035818"/>
              <a:gd name="connsiteY2324" fmla="*/ 208499 h 1213500"/>
              <a:gd name="connsiteX2325" fmla="*/ 562681 w 1035818"/>
              <a:gd name="connsiteY2325" fmla="*/ 216622 h 1213500"/>
              <a:gd name="connsiteX2326" fmla="*/ 562019 w 1035818"/>
              <a:gd name="connsiteY2326" fmla="*/ 224064 h 1213500"/>
              <a:gd name="connsiteX2327" fmla="*/ 526316 w 1035818"/>
              <a:gd name="connsiteY2327" fmla="*/ 306667 h 1213500"/>
              <a:gd name="connsiteX2328" fmla="*/ 514866 w 1035818"/>
              <a:gd name="connsiteY2328" fmla="*/ 328499 h 1213500"/>
              <a:gd name="connsiteX2329" fmla="*/ 516649 w 1035818"/>
              <a:gd name="connsiteY2329" fmla="*/ 312613 h 1213500"/>
              <a:gd name="connsiteX2330" fmla="*/ 521330 w 1035818"/>
              <a:gd name="connsiteY2330" fmla="*/ 270340 h 1213500"/>
              <a:gd name="connsiteX2331" fmla="*/ 521374 w 1035818"/>
              <a:gd name="connsiteY2331" fmla="*/ 269933 h 1213500"/>
              <a:gd name="connsiteX2332" fmla="*/ 525059 w 1035818"/>
              <a:gd name="connsiteY2332" fmla="*/ 261530 h 1213500"/>
              <a:gd name="connsiteX2333" fmla="*/ 559039 w 1035818"/>
              <a:gd name="connsiteY2333" fmla="*/ 208499 h 1213500"/>
              <a:gd name="connsiteX2334" fmla="*/ 667143 w 1035818"/>
              <a:gd name="connsiteY2334" fmla="*/ 206976 h 1213500"/>
              <a:gd name="connsiteX2335" fmla="*/ 685002 w 1035818"/>
              <a:gd name="connsiteY2335" fmla="*/ 233646 h 1213500"/>
              <a:gd name="connsiteX2336" fmla="*/ 650813 w 1035818"/>
              <a:gd name="connsiteY2336" fmla="*/ 294604 h 1213500"/>
              <a:gd name="connsiteX2337" fmla="*/ 657207 w 1035818"/>
              <a:gd name="connsiteY2337" fmla="*/ 224860 h 1213500"/>
              <a:gd name="connsiteX2338" fmla="*/ 657818 w 1035818"/>
              <a:gd name="connsiteY2338" fmla="*/ 193051 h 1213500"/>
              <a:gd name="connsiteX2339" fmla="*/ 660913 w 1035818"/>
              <a:gd name="connsiteY2339" fmla="*/ 197672 h 1213500"/>
              <a:gd name="connsiteX2340" fmla="*/ 654354 w 1035818"/>
              <a:gd name="connsiteY2340" fmla="*/ 216820 h 1213500"/>
              <a:gd name="connsiteX2341" fmla="*/ 641690 w 1035818"/>
              <a:gd name="connsiteY2341" fmla="*/ 249598 h 1213500"/>
              <a:gd name="connsiteX2342" fmla="*/ 615171 w 1035818"/>
              <a:gd name="connsiteY2342" fmla="*/ 291877 h 1213500"/>
              <a:gd name="connsiteX2343" fmla="*/ 617516 w 1035818"/>
              <a:gd name="connsiteY2343" fmla="*/ 276074 h 1213500"/>
              <a:gd name="connsiteX2344" fmla="*/ 628227 w 1035818"/>
              <a:gd name="connsiteY2344" fmla="*/ 254434 h 1213500"/>
              <a:gd name="connsiteX2345" fmla="*/ 648896 w 1035818"/>
              <a:gd name="connsiteY2345" fmla="*/ 210386 h 1213500"/>
              <a:gd name="connsiteX2346" fmla="*/ 653268 w 1035818"/>
              <a:gd name="connsiteY2346" fmla="*/ 200815 h 1213500"/>
              <a:gd name="connsiteX2347" fmla="*/ 438353 w 1035818"/>
              <a:gd name="connsiteY2347" fmla="*/ 186243 h 1213500"/>
              <a:gd name="connsiteX2348" fmla="*/ 432045 w 1035818"/>
              <a:gd name="connsiteY2348" fmla="*/ 199696 h 1213500"/>
              <a:gd name="connsiteX2349" fmla="*/ 402521 w 1035818"/>
              <a:gd name="connsiteY2349" fmla="*/ 272638 h 1213500"/>
              <a:gd name="connsiteX2350" fmla="*/ 352253 w 1035818"/>
              <a:gd name="connsiteY2350" fmla="*/ 354317 h 1213500"/>
              <a:gd name="connsiteX2351" fmla="*/ 322081 w 1035818"/>
              <a:gd name="connsiteY2351" fmla="*/ 408961 h 1213500"/>
              <a:gd name="connsiteX2352" fmla="*/ 345947 w 1035818"/>
              <a:gd name="connsiteY2352" fmla="*/ 340522 h 1213500"/>
              <a:gd name="connsiteX2353" fmla="*/ 346456 w 1035818"/>
              <a:gd name="connsiteY2353" fmla="*/ 339202 h 1213500"/>
              <a:gd name="connsiteX2354" fmla="*/ 396125 w 1035818"/>
              <a:gd name="connsiteY2354" fmla="*/ 258043 h 1213500"/>
              <a:gd name="connsiteX2355" fmla="*/ 465895 w 1035818"/>
              <a:gd name="connsiteY2355" fmla="*/ 182202 h 1213500"/>
              <a:gd name="connsiteX2356" fmla="*/ 434998 w 1035818"/>
              <a:gd name="connsiteY2356" fmla="*/ 261209 h 1213500"/>
              <a:gd name="connsiteX2357" fmla="*/ 377101 w 1035818"/>
              <a:gd name="connsiteY2357" fmla="*/ 380794 h 1213500"/>
              <a:gd name="connsiteX2358" fmla="*/ 346626 w 1035818"/>
              <a:gd name="connsiteY2358" fmla="*/ 427263 h 1213500"/>
              <a:gd name="connsiteX2359" fmla="*/ 338431 w 1035818"/>
              <a:gd name="connsiteY2359" fmla="*/ 439836 h 1213500"/>
              <a:gd name="connsiteX2360" fmla="*/ 353899 w 1035818"/>
              <a:gd name="connsiteY2360" fmla="*/ 392764 h 1213500"/>
              <a:gd name="connsiteX2361" fmla="*/ 402521 w 1035818"/>
              <a:gd name="connsiteY2361" fmla="*/ 272638 h 1213500"/>
              <a:gd name="connsiteX2362" fmla="*/ 411787 w 1035818"/>
              <a:gd name="connsiteY2362" fmla="*/ 257583 h 1213500"/>
              <a:gd name="connsiteX2363" fmla="*/ 391088 w 1035818"/>
              <a:gd name="connsiteY2363" fmla="*/ 181666 h 1213500"/>
              <a:gd name="connsiteX2364" fmla="*/ 383326 w 1035818"/>
              <a:gd name="connsiteY2364" fmla="*/ 195465 h 1213500"/>
              <a:gd name="connsiteX2365" fmla="*/ 308231 w 1035818"/>
              <a:gd name="connsiteY2365" fmla="*/ 290585 h 1213500"/>
              <a:gd name="connsiteX2366" fmla="*/ 329980 w 1035818"/>
              <a:gd name="connsiteY2366" fmla="*/ 257583 h 1213500"/>
              <a:gd name="connsiteX2367" fmla="*/ 388626 w 1035818"/>
              <a:gd name="connsiteY2367" fmla="*/ 184953 h 1213500"/>
              <a:gd name="connsiteX2368" fmla="*/ 674786 w 1035818"/>
              <a:gd name="connsiteY2368" fmla="*/ 164094 h 1213500"/>
              <a:gd name="connsiteX2369" fmla="*/ 681697 w 1035818"/>
              <a:gd name="connsiteY2369" fmla="*/ 180778 h 1213500"/>
              <a:gd name="connsiteX2370" fmla="*/ 667143 w 1035818"/>
              <a:gd name="connsiteY2370" fmla="*/ 206976 h 1213500"/>
              <a:gd name="connsiteX2371" fmla="*/ 660913 w 1035818"/>
              <a:gd name="connsiteY2371" fmla="*/ 197672 h 1213500"/>
              <a:gd name="connsiteX2372" fmla="*/ 669074 w 1035818"/>
              <a:gd name="connsiteY2372" fmla="*/ 173842 h 1213500"/>
              <a:gd name="connsiteX2373" fmla="*/ 487786 w 1035818"/>
              <a:gd name="connsiteY2373" fmla="*/ 162030 h 1213500"/>
              <a:gd name="connsiteX2374" fmla="*/ 487527 w 1035818"/>
              <a:gd name="connsiteY2374" fmla="*/ 169437 h 1213500"/>
              <a:gd name="connsiteX2375" fmla="*/ 485462 w 1035818"/>
              <a:gd name="connsiteY2375" fmla="*/ 191189 h 1213500"/>
              <a:gd name="connsiteX2376" fmla="*/ 485121 w 1035818"/>
              <a:gd name="connsiteY2376" fmla="*/ 192001 h 1213500"/>
              <a:gd name="connsiteX2377" fmla="*/ 474455 w 1035818"/>
              <a:gd name="connsiteY2377" fmla="*/ 217818 h 1213500"/>
              <a:gd name="connsiteX2378" fmla="*/ 427607 w 1035818"/>
              <a:gd name="connsiteY2378" fmla="*/ 160903 h 1213500"/>
              <a:gd name="connsiteX2379" fmla="*/ 384071 w 1035818"/>
              <a:gd name="connsiteY2379" fmla="*/ 250796 h 1213500"/>
              <a:gd name="connsiteX2380" fmla="*/ 362605 w 1035818"/>
              <a:gd name="connsiteY2380" fmla="*/ 298992 h 1213500"/>
              <a:gd name="connsiteX2381" fmla="*/ 347375 w 1035818"/>
              <a:gd name="connsiteY2381" fmla="*/ 336823 h 1213500"/>
              <a:gd name="connsiteX2382" fmla="*/ 351967 w 1035818"/>
              <a:gd name="connsiteY2382" fmla="*/ 324930 h 1213500"/>
              <a:gd name="connsiteX2383" fmla="*/ 404429 w 1035818"/>
              <a:gd name="connsiteY2383" fmla="*/ 206606 h 1213500"/>
              <a:gd name="connsiteX2384" fmla="*/ 425818 w 1035818"/>
              <a:gd name="connsiteY2384" fmla="*/ 162974 h 1213500"/>
              <a:gd name="connsiteX2385" fmla="*/ 573329 w 1035818"/>
              <a:gd name="connsiteY2385" fmla="*/ 146409 h 1213500"/>
              <a:gd name="connsiteX2386" fmla="*/ 570208 w 1035818"/>
              <a:gd name="connsiteY2386" fmla="*/ 200794 h 1213500"/>
              <a:gd name="connsiteX2387" fmla="*/ 569480 w 1035818"/>
              <a:gd name="connsiteY2387" fmla="*/ 206628 h 1213500"/>
              <a:gd name="connsiteX2388" fmla="*/ 568499 w 1035818"/>
              <a:gd name="connsiteY2388" fmla="*/ 209072 h 1213500"/>
              <a:gd name="connsiteX2389" fmla="*/ 563982 w 1035818"/>
              <a:gd name="connsiteY2389" fmla="*/ 219523 h 1213500"/>
              <a:gd name="connsiteX2390" fmla="*/ 562681 w 1035818"/>
              <a:gd name="connsiteY2390" fmla="*/ 216622 h 1213500"/>
              <a:gd name="connsiteX2391" fmla="*/ 567938 w 1035818"/>
              <a:gd name="connsiteY2391" fmla="*/ 157488 h 1213500"/>
              <a:gd name="connsiteX2392" fmla="*/ 492052 w 1035818"/>
              <a:gd name="connsiteY2392" fmla="*/ 144174 h 1213500"/>
              <a:gd name="connsiteX2393" fmla="*/ 487786 w 1035818"/>
              <a:gd name="connsiteY2393" fmla="*/ 162030 h 1213500"/>
              <a:gd name="connsiteX2394" fmla="*/ 488213 w 1035818"/>
              <a:gd name="connsiteY2394" fmla="*/ 149800 h 1213500"/>
              <a:gd name="connsiteX2395" fmla="*/ 214941 w 1035818"/>
              <a:gd name="connsiteY2395" fmla="*/ 142457 h 1213500"/>
              <a:gd name="connsiteX2396" fmla="*/ 172861 w 1035818"/>
              <a:gd name="connsiteY2396" fmla="*/ 210638 h 1213500"/>
              <a:gd name="connsiteX2397" fmla="*/ 117283 w 1035818"/>
              <a:gd name="connsiteY2397" fmla="*/ 290306 h 1213500"/>
              <a:gd name="connsiteX2398" fmla="*/ 112216 w 1035818"/>
              <a:gd name="connsiteY2398" fmla="*/ 296059 h 1213500"/>
              <a:gd name="connsiteX2399" fmla="*/ 140931 w 1035818"/>
              <a:gd name="connsiteY2399" fmla="*/ 217093 h 1213500"/>
              <a:gd name="connsiteX2400" fmla="*/ 163288 w 1035818"/>
              <a:gd name="connsiteY2400" fmla="*/ 189133 h 1213500"/>
              <a:gd name="connsiteX2401" fmla="*/ 220176 w 1035818"/>
              <a:gd name="connsiteY2401" fmla="*/ 137725 h 1213500"/>
              <a:gd name="connsiteX2402" fmla="*/ 186730 w 1035818"/>
              <a:gd name="connsiteY2402" fmla="*/ 215445 h 1213500"/>
              <a:gd name="connsiteX2403" fmla="*/ 166371 w 1035818"/>
              <a:gd name="connsiteY2403" fmla="*/ 265773 h 1213500"/>
              <a:gd name="connsiteX2404" fmla="*/ 152594 w 1035818"/>
              <a:gd name="connsiteY2404" fmla="*/ 286425 h 1213500"/>
              <a:gd name="connsiteX2405" fmla="*/ 215008 w 1035818"/>
              <a:gd name="connsiteY2405" fmla="*/ 142396 h 1213500"/>
              <a:gd name="connsiteX2406" fmla="*/ 570919 w 1035818"/>
              <a:gd name="connsiteY2406" fmla="*/ 123962 h 1213500"/>
              <a:gd name="connsiteX2407" fmla="*/ 567938 w 1035818"/>
              <a:gd name="connsiteY2407" fmla="*/ 157488 h 1213500"/>
              <a:gd name="connsiteX2408" fmla="*/ 559039 w 1035818"/>
              <a:gd name="connsiteY2408" fmla="*/ 175776 h 1213500"/>
              <a:gd name="connsiteX2409" fmla="*/ 524021 w 1035818"/>
              <a:gd name="connsiteY2409" fmla="*/ 245811 h 1213500"/>
              <a:gd name="connsiteX2410" fmla="*/ 524737 w 1035818"/>
              <a:gd name="connsiteY2410" fmla="*/ 239287 h 1213500"/>
              <a:gd name="connsiteX2411" fmla="*/ 526316 w 1035818"/>
              <a:gd name="connsiteY2411" fmla="*/ 224860 h 1213500"/>
              <a:gd name="connsiteX2412" fmla="*/ 493593 w 1035818"/>
              <a:gd name="connsiteY2412" fmla="*/ 273944 h 1213500"/>
              <a:gd name="connsiteX2413" fmla="*/ 460871 w 1035818"/>
              <a:gd name="connsiteY2413" fmla="*/ 339390 h 1213500"/>
              <a:gd name="connsiteX2414" fmla="*/ 469234 w 1035818"/>
              <a:gd name="connsiteY2414" fmla="*/ 301431 h 1213500"/>
              <a:gd name="connsiteX2415" fmla="*/ 493593 w 1035818"/>
              <a:gd name="connsiteY2415" fmla="*/ 257583 h 1213500"/>
              <a:gd name="connsiteX2416" fmla="*/ 565897 w 1035818"/>
              <a:gd name="connsiteY2416" fmla="*/ 139236 h 1213500"/>
              <a:gd name="connsiteX2417" fmla="*/ 489159 w 1035818"/>
              <a:gd name="connsiteY2417" fmla="*/ 122714 h 1213500"/>
              <a:gd name="connsiteX2418" fmla="*/ 488213 w 1035818"/>
              <a:gd name="connsiteY2418" fmla="*/ 149800 h 1213500"/>
              <a:gd name="connsiteX2419" fmla="*/ 470037 w 1035818"/>
              <a:gd name="connsiteY2419" fmla="*/ 176432 h 1213500"/>
              <a:gd name="connsiteX2420" fmla="*/ 465895 w 1035818"/>
              <a:gd name="connsiteY2420" fmla="*/ 182202 h 1213500"/>
              <a:gd name="connsiteX2421" fmla="*/ 454835 w 1035818"/>
              <a:gd name="connsiteY2421" fmla="*/ 105225 h 1213500"/>
              <a:gd name="connsiteX2422" fmla="*/ 435927 w 1035818"/>
              <a:gd name="connsiteY2422" fmla="*/ 142352 h 1213500"/>
              <a:gd name="connsiteX2423" fmla="*/ 425818 w 1035818"/>
              <a:gd name="connsiteY2423" fmla="*/ 162974 h 1213500"/>
              <a:gd name="connsiteX2424" fmla="*/ 356372 w 1035818"/>
              <a:gd name="connsiteY2424" fmla="*/ 243386 h 1213500"/>
              <a:gd name="connsiteX2425" fmla="*/ 383326 w 1035818"/>
              <a:gd name="connsiteY2425" fmla="*/ 195465 h 1213500"/>
              <a:gd name="connsiteX2426" fmla="*/ 411787 w 1035818"/>
              <a:gd name="connsiteY2426" fmla="*/ 159415 h 1213500"/>
              <a:gd name="connsiteX2427" fmla="*/ 451373 w 1035818"/>
              <a:gd name="connsiteY2427" fmla="*/ 109153 h 1213500"/>
              <a:gd name="connsiteX2428" fmla="*/ 282987 w 1035818"/>
              <a:gd name="connsiteY2428" fmla="*/ 93065 h 1213500"/>
              <a:gd name="connsiteX2429" fmla="*/ 254508 w 1035818"/>
              <a:gd name="connsiteY2429" fmla="*/ 133658 h 1213500"/>
              <a:gd name="connsiteX2430" fmla="*/ 181514 w 1035818"/>
              <a:gd name="connsiteY2430" fmla="*/ 243075 h 1213500"/>
              <a:gd name="connsiteX2431" fmla="*/ 184859 w 1035818"/>
              <a:gd name="connsiteY2431" fmla="*/ 237569 h 1213500"/>
              <a:gd name="connsiteX2432" fmla="*/ 251938 w 1035818"/>
              <a:gd name="connsiteY2432" fmla="*/ 127835 h 1213500"/>
              <a:gd name="connsiteX2433" fmla="*/ 266807 w 1035818"/>
              <a:gd name="connsiteY2433" fmla="*/ 103531 h 1213500"/>
              <a:gd name="connsiteX2434" fmla="*/ 440451 w 1035818"/>
              <a:gd name="connsiteY2434" fmla="*/ 92354 h 1213500"/>
              <a:gd name="connsiteX2435" fmla="*/ 437055 w 1035818"/>
              <a:gd name="connsiteY2435" fmla="*/ 98670 h 1213500"/>
              <a:gd name="connsiteX2436" fmla="*/ 429729 w 1035818"/>
              <a:gd name="connsiteY2436" fmla="*/ 108521 h 1213500"/>
              <a:gd name="connsiteX2437" fmla="*/ 431434 w 1035818"/>
              <a:gd name="connsiteY2437" fmla="*/ 105672 h 1213500"/>
              <a:gd name="connsiteX2438" fmla="*/ 502058 w 1035818"/>
              <a:gd name="connsiteY2438" fmla="*/ 89454 h 1213500"/>
              <a:gd name="connsiteX2439" fmla="*/ 501968 w 1035818"/>
              <a:gd name="connsiteY2439" fmla="*/ 89962 h 1213500"/>
              <a:gd name="connsiteX2440" fmla="*/ 489159 w 1035818"/>
              <a:gd name="connsiteY2440" fmla="*/ 122714 h 1213500"/>
              <a:gd name="connsiteX2441" fmla="*/ 489672 w 1035818"/>
              <a:gd name="connsiteY2441" fmla="*/ 108032 h 1213500"/>
              <a:gd name="connsiteX2442" fmla="*/ 490364 w 1035818"/>
              <a:gd name="connsiteY2442" fmla="*/ 88237 h 1213500"/>
              <a:gd name="connsiteX2443" fmla="*/ 489672 w 1035818"/>
              <a:gd name="connsiteY2443" fmla="*/ 108032 h 1213500"/>
              <a:gd name="connsiteX2444" fmla="*/ 444509 w 1035818"/>
              <a:gd name="connsiteY2444" fmla="*/ 175776 h 1213500"/>
              <a:gd name="connsiteX2445" fmla="*/ 438353 w 1035818"/>
              <a:gd name="connsiteY2445" fmla="*/ 186243 h 1213500"/>
              <a:gd name="connsiteX2446" fmla="*/ 477118 w 1035818"/>
              <a:gd name="connsiteY2446" fmla="*/ 103574 h 1213500"/>
              <a:gd name="connsiteX2447" fmla="*/ 643072 w 1035818"/>
              <a:gd name="connsiteY2447" fmla="*/ 87527 h 1213500"/>
              <a:gd name="connsiteX2448" fmla="*/ 673487 w 1035818"/>
              <a:gd name="connsiteY2448" fmla="*/ 160957 h 1213500"/>
              <a:gd name="connsiteX2449" fmla="*/ 669074 w 1035818"/>
              <a:gd name="connsiteY2449" fmla="*/ 173842 h 1213500"/>
              <a:gd name="connsiteX2450" fmla="*/ 657818 w 1035818"/>
              <a:gd name="connsiteY2450" fmla="*/ 193051 h 1213500"/>
              <a:gd name="connsiteX2451" fmla="*/ 657207 w 1035818"/>
              <a:gd name="connsiteY2451" fmla="*/ 192138 h 1213500"/>
              <a:gd name="connsiteX2452" fmla="*/ 654996 w 1035818"/>
              <a:gd name="connsiteY2452" fmla="*/ 197034 h 1213500"/>
              <a:gd name="connsiteX2453" fmla="*/ 653268 w 1035818"/>
              <a:gd name="connsiteY2453" fmla="*/ 200815 h 1213500"/>
              <a:gd name="connsiteX2454" fmla="*/ 619561 w 1035818"/>
              <a:gd name="connsiteY2454" fmla="*/ 258337 h 1213500"/>
              <a:gd name="connsiteX2455" fmla="*/ 624484 w 1035818"/>
              <a:gd name="connsiteY2455" fmla="*/ 192138 h 1213500"/>
              <a:gd name="connsiteX2456" fmla="*/ 609784 w 1035818"/>
              <a:gd name="connsiteY2456" fmla="*/ 221588 h 1213500"/>
              <a:gd name="connsiteX2457" fmla="*/ 619448 w 1035818"/>
              <a:gd name="connsiteY2457" fmla="*/ 147554 h 1213500"/>
              <a:gd name="connsiteX2458" fmla="*/ 639962 w 1035818"/>
              <a:gd name="connsiteY2458" fmla="*/ 96416 h 1213500"/>
              <a:gd name="connsiteX2459" fmla="*/ 354972 w 1035818"/>
              <a:gd name="connsiteY2459" fmla="*/ 69814 h 1213500"/>
              <a:gd name="connsiteX2460" fmla="*/ 310982 w 1035818"/>
              <a:gd name="connsiteY2460" fmla="*/ 187990 h 1213500"/>
              <a:gd name="connsiteX2461" fmla="*/ 264535 w 1035818"/>
              <a:gd name="connsiteY2461" fmla="*/ 257583 h 1213500"/>
              <a:gd name="connsiteX2462" fmla="*/ 216155 w 1035818"/>
              <a:gd name="connsiteY2462" fmla="*/ 346279 h 1213500"/>
              <a:gd name="connsiteX2463" fmla="*/ 199089 w 1035818"/>
              <a:gd name="connsiteY2463" fmla="*/ 372112 h 1213500"/>
              <a:gd name="connsiteX2464" fmla="*/ 135153 w 1035818"/>
              <a:gd name="connsiteY2464" fmla="*/ 446884 h 1213500"/>
              <a:gd name="connsiteX2465" fmla="*/ 99716 w 1035818"/>
              <a:gd name="connsiteY2465" fmla="*/ 485246 h 1213500"/>
              <a:gd name="connsiteX2466" fmla="*/ 117283 w 1035818"/>
              <a:gd name="connsiteY2466" fmla="*/ 404835 h 1213500"/>
              <a:gd name="connsiteX2467" fmla="*/ 132500 w 1035818"/>
              <a:gd name="connsiteY2467" fmla="*/ 358946 h 1213500"/>
              <a:gd name="connsiteX2468" fmla="*/ 171800 w 1035818"/>
              <a:gd name="connsiteY2468" fmla="*/ 304702 h 1213500"/>
              <a:gd name="connsiteX2469" fmla="*/ 297257 w 1035818"/>
              <a:gd name="connsiteY2469" fmla="*/ 143054 h 1213500"/>
              <a:gd name="connsiteX2470" fmla="*/ 347653 w 1035818"/>
              <a:gd name="connsiteY2470" fmla="*/ 78864 h 1213500"/>
              <a:gd name="connsiteX2471" fmla="*/ 491212 w 1035818"/>
              <a:gd name="connsiteY2471" fmla="*/ 63949 h 1213500"/>
              <a:gd name="connsiteX2472" fmla="*/ 490851 w 1035818"/>
              <a:gd name="connsiteY2472" fmla="*/ 74287 h 1213500"/>
              <a:gd name="connsiteX2473" fmla="*/ 477118 w 1035818"/>
              <a:gd name="connsiteY2473" fmla="*/ 103574 h 1213500"/>
              <a:gd name="connsiteX2474" fmla="*/ 427607 w 1035818"/>
              <a:gd name="connsiteY2474" fmla="*/ 160903 h 1213500"/>
              <a:gd name="connsiteX2475" fmla="*/ 436936 w 1035818"/>
              <a:gd name="connsiteY2475" fmla="*/ 141641 h 1213500"/>
              <a:gd name="connsiteX2476" fmla="*/ 457593 w 1035818"/>
              <a:gd name="connsiteY2476" fmla="*/ 102095 h 1213500"/>
              <a:gd name="connsiteX2477" fmla="*/ 512803 w 1035818"/>
              <a:gd name="connsiteY2477" fmla="*/ 62254 h 1213500"/>
              <a:gd name="connsiteX2478" fmla="*/ 502321 w 1035818"/>
              <a:gd name="connsiteY2478" fmla="*/ 89060 h 1213500"/>
              <a:gd name="connsiteX2479" fmla="*/ 502058 w 1035818"/>
              <a:gd name="connsiteY2479" fmla="*/ 89454 h 1213500"/>
              <a:gd name="connsiteX2480" fmla="*/ 505347 w 1035818"/>
              <a:gd name="connsiteY2480" fmla="*/ 70887 h 1213500"/>
              <a:gd name="connsiteX2481" fmla="*/ 628557 w 1035818"/>
              <a:gd name="connsiteY2481" fmla="*/ 54244 h 1213500"/>
              <a:gd name="connsiteX2482" fmla="*/ 626649 w 1035818"/>
              <a:gd name="connsiteY2482" fmla="*/ 75677 h 1213500"/>
              <a:gd name="connsiteX2483" fmla="*/ 619564 w 1035818"/>
              <a:gd name="connsiteY2483" fmla="*/ 146664 h 1213500"/>
              <a:gd name="connsiteX2484" fmla="*/ 619448 w 1035818"/>
              <a:gd name="connsiteY2484" fmla="*/ 147554 h 1213500"/>
              <a:gd name="connsiteX2485" fmla="*/ 608057 w 1035818"/>
              <a:gd name="connsiteY2485" fmla="*/ 175950 h 1213500"/>
              <a:gd name="connsiteX2486" fmla="*/ 586529 w 1035818"/>
              <a:gd name="connsiteY2486" fmla="*/ 221409 h 1213500"/>
              <a:gd name="connsiteX2487" fmla="*/ 573083 w 1035818"/>
              <a:gd name="connsiteY2487" fmla="*/ 247104 h 1213500"/>
              <a:gd name="connsiteX2488" fmla="*/ 569908 w 1035818"/>
              <a:gd name="connsiteY2488" fmla="*/ 232742 h 1213500"/>
              <a:gd name="connsiteX2489" fmla="*/ 567024 w 1035818"/>
              <a:gd name="connsiteY2489" fmla="*/ 226309 h 1213500"/>
              <a:gd name="connsiteX2490" fmla="*/ 569480 w 1035818"/>
              <a:gd name="connsiteY2490" fmla="*/ 206628 h 1213500"/>
              <a:gd name="connsiteX2491" fmla="*/ 608123 w 1035818"/>
              <a:gd name="connsiteY2491" fmla="*/ 110331 h 1213500"/>
              <a:gd name="connsiteX2492" fmla="*/ 628686 w 1035818"/>
              <a:gd name="connsiteY2492" fmla="*/ 52797 h 1213500"/>
              <a:gd name="connsiteX2493" fmla="*/ 628898 w 1035818"/>
              <a:gd name="connsiteY2493" fmla="*/ 53308 h 1213500"/>
              <a:gd name="connsiteX2494" fmla="*/ 628557 w 1035818"/>
              <a:gd name="connsiteY2494" fmla="*/ 54244 h 1213500"/>
              <a:gd name="connsiteX2495" fmla="*/ 463255 w 1035818"/>
              <a:gd name="connsiteY2495" fmla="*/ 50168 h 1213500"/>
              <a:gd name="connsiteX2496" fmla="*/ 451232 w 1035818"/>
              <a:gd name="connsiteY2496" fmla="*/ 76431 h 1213500"/>
              <a:gd name="connsiteX2497" fmla="*/ 440451 w 1035818"/>
              <a:gd name="connsiteY2497" fmla="*/ 92354 h 1213500"/>
              <a:gd name="connsiteX2498" fmla="*/ 463067 w 1035818"/>
              <a:gd name="connsiteY2498" fmla="*/ 50290 h 1213500"/>
              <a:gd name="connsiteX2499" fmla="*/ 374492 w 1035818"/>
              <a:gd name="connsiteY2499" fmla="*/ 45676 h 1213500"/>
              <a:gd name="connsiteX2500" fmla="*/ 354972 w 1035818"/>
              <a:gd name="connsiteY2500" fmla="*/ 69814 h 1213500"/>
              <a:gd name="connsiteX2501" fmla="*/ 360602 w 1035818"/>
              <a:gd name="connsiteY2501" fmla="*/ 54688 h 1213500"/>
              <a:gd name="connsiteX2502" fmla="*/ 361770 w 1035818"/>
              <a:gd name="connsiteY2502" fmla="*/ 51247 h 1213500"/>
              <a:gd name="connsiteX2503" fmla="*/ 509955 w 1035818"/>
              <a:gd name="connsiteY2503" fmla="*/ 44886 h 1213500"/>
              <a:gd name="connsiteX2504" fmla="*/ 505347 w 1035818"/>
              <a:gd name="connsiteY2504" fmla="*/ 70887 h 1213500"/>
              <a:gd name="connsiteX2505" fmla="*/ 490364 w 1035818"/>
              <a:gd name="connsiteY2505" fmla="*/ 88237 h 1213500"/>
              <a:gd name="connsiteX2506" fmla="*/ 490851 w 1035818"/>
              <a:gd name="connsiteY2506" fmla="*/ 74287 h 1213500"/>
              <a:gd name="connsiteX2507" fmla="*/ 499944 w 1035818"/>
              <a:gd name="connsiteY2507" fmla="*/ 54897 h 1213500"/>
              <a:gd name="connsiteX2508" fmla="*/ 492271 w 1035818"/>
              <a:gd name="connsiteY2508" fmla="*/ 33647 h 1213500"/>
              <a:gd name="connsiteX2509" fmla="*/ 492194 w 1035818"/>
              <a:gd name="connsiteY2509" fmla="*/ 35859 h 1213500"/>
              <a:gd name="connsiteX2510" fmla="*/ 457593 w 1035818"/>
              <a:gd name="connsiteY2510" fmla="*/ 102095 h 1213500"/>
              <a:gd name="connsiteX2511" fmla="*/ 454835 w 1035818"/>
              <a:gd name="connsiteY2511" fmla="*/ 105225 h 1213500"/>
              <a:gd name="connsiteX2512" fmla="*/ 477232 w 1035818"/>
              <a:gd name="connsiteY2512" fmla="*/ 61247 h 1213500"/>
              <a:gd name="connsiteX2513" fmla="*/ 483828 w 1035818"/>
              <a:gd name="connsiteY2513" fmla="*/ 11675 h 1213500"/>
              <a:gd name="connsiteX2514" fmla="*/ 463067 w 1035818"/>
              <a:gd name="connsiteY2514" fmla="*/ 50290 h 1213500"/>
              <a:gd name="connsiteX2515" fmla="*/ 455197 w 1035818"/>
              <a:gd name="connsiteY2515" fmla="*/ 55417 h 1213500"/>
              <a:gd name="connsiteX2516" fmla="*/ 313619 w 1035818"/>
              <a:gd name="connsiteY2516" fmla="*/ 208499 h 1213500"/>
              <a:gd name="connsiteX2517" fmla="*/ 294223 w 1035818"/>
              <a:gd name="connsiteY2517" fmla="*/ 234673 h 1213500"/>
              <a:gd name="connsiteX2518" fmla="*/ 297257 w 1035818"/>
              <a:gd name="connsiteY2518" fmla="*/ 224860 h 1213500"/>
              <a:gd name="connsiteX2519" fmla="*/ 310982 w 1035818"/>
              <a:gd name="connsiteY2519" fmla="*/ 187990 h 1213500"/>
              <a:gd name="connsiteX2520" fmla="*/ 323860 w 1035818"/>
              <a:gd name="connsiteY2520" fmla="*/ 168695 h 1213500"/>
              <a:gd name="connsiteX2521" fmla="*/ 379064 w 1035818"/>
              <a:gd name="connsiteY2521" fmla="*/ 77608 h 1213500"/>
              <a:gd name="connsiteX2522" fmla="*/ 393388 w 1035818"/>
              <a:gd name="connsiteY2522" fmla="*/ 37402 h 1213500"/>
              <a:gd name="connsiteX2523" fmla="*/ 408138 w 1035818"/>
              <a:gd name="connsiteY2523" fmla="*/ 30944 h 1213500"/>
              <a:gd name="connsiteX2524" fmla="*/ 574485 w 1035818"/>
              <a:gd name="connsiteY2524" fmla="*/ 11175 h 1213500"/>
              <a:gd name="connsiteX2525" fmla="*/ 573594 w 1035818"/>
              <a:gd name="connsiteY2525" fmla="*/ 89850 h 1213500"/>
              <a:gd name="connsiteX2526" fmla="*/ 557232 w 1035818"/>
              <a:gd name="connsiteY2526" fmla="*/ 112681 h 1213500"/>
              <a:gd name="connsiteX2527" fmla="*/ 518169 w 1035818"/>
              <a:gd name="connsiteY2527" fmla="*/ 169187 h 1213500"/>
              <a:gd name="connsiteX2528" fmla="*/ 482537 w 1035818"/>
              <a:gd name="connsiteY2528" fmla="*/ 221999 h 1213500"/>
              <a:gd name="connsiteX2529" fmla="*/ 485462 w 1035818"/>
              <a:gd name="connsiteY2529" fmla="*/ 191189 h 1213500"/>
              <a:gd name="connsiteX2530" fmla="*/ 526316 w 1035818"/>
              <a:gd name="connsiteY2530" fmla="*/ 93970 h 1213500"/>
              <a:gd name="connsiteX2531" fmla="*/ 493122 w 1035818"/>
              <a:gd name="connsiteY2531" fmla="*/ 9309 h 1213500"/>
              <a:gd name="connsiteX2532" fmla="*/ 492383 w 1035818"/>
              <a:gd name="connsiteY2532" fmla="*/ 30460 h 1213500"/>
              <a:gd name="connsiteX2533" fmla="*/ 485742 w 1035818"/>
              <a:gd name="connsiteY2533" fmla="*/ 43292 h 1213500"/>
              <a:gd name="connsiteX2534" fmla="*/ 444509 w 1035818"/>
              <a:gd name="connsiteY2534" fmla="*/ 110331 h 1213500"/>
              <a:gd name="connsiteX2535" fmla="*/ 391088 w 1035818"/>
              <a:gd name="connsiteY2535" fmla="*/ 181666 h 1213500"/>
              <a:gd name="connsiteX2536" fmla="*/ 421558 w 1035818"/>
              <a:gd name="connsiteY2536" fmla="*/ 127496 h 1213500"/>
              <a:gd name="connsiteX2537" fmla="*/ 437055 w 1035818"/>
              <a:gd name="connsiteY2537" fmla="*/ 98670 h 1213500"/>
              <a:gd name="connsiteX2538" fmla="*/ 447919 w 1035818"/>
              <a:gd name="connsiteY2538" fmla="*/ 84064 h 1213500"/>
              <a:gd name="connsiteX2539" fmla="*/ 477232 w 1035818"/>
              <a:gd name="connsiteY2539" fmla="*/ 44886 h 1213500"/>
              <a:gd name="connsiteX2540" fmla="*/ 482224 w 1035818"/>
              <a:gd name="connsiteY2540" fmla="*/ 27892 h 1213500"/>
              <a:gd name="connsiteX2541" fmla="*/ 486948 w 1035818"/>
              <a:gd name="connsiteY2541" fmla="*/ 10880 h 1213500"/>
              <a:gd name="connsiteX2542" fmla="*/ 609546 w 1035818"/>
              <a:gd name="connsiteY2542" fmla="*/ 6588 h 1213500"/>
              <a:gd name="connsiteX2543" fmla="*/ 625385 w 1035818"/>
              <a:gd name="connsiteY2543" fmla="*/ 44827 h 1213500"/>
              <a:gd name="connsiteX2544" fmla="*/ 617646 w 1035818"/>
              <a:gd name="connsiteY2544" fmla="*/ 58812 h 1213500"/>
              <a:gd name="connsiteX2545" fmla="*/ 590099 w 1035818"/>
              <a:gd name="connsiteY2545" fmla="*/ 111948 h 1213500"/>
              <a:gd name="connsiteX2546" fmla="*/ 573329 w 1035818"/>
              <a:gd name="connsiteY2546" fmla="*/ 146409 h 1213500"/>
              <a:gd name="connsiteX2547" fmla="*/ 575400 w 1035818"/>
              <a:gd name="connsiteY2547" fmla="*/ 110331 h 1213500"/>
              <a:gd name="connsiteX2548" fmla="*/ 570919 w 1035818"/>
              <a:gd name="connsiteY2548" fmla="*/ 123962 h 1213500"/>
              <a:gd name="connsiteX2549" fmla="*/ 573542 w 1035818"/>
              <a:gd name="connsiteY2549" fmla="*/ 94461 h 1213500"/>
              <a:gd name="connsiteX2550" fmla="*/ 573594 w 1035818"/>
              <a:gd name="connsiteY2550" fmla="*/ 89850 h 1213500"/>
              <a:gd name="connsiteX2551" fmla="*/ 582999 w 1035818"/>
              <a:gd name="connsiteY2551" fmla="*/ 76726 h 1213500"/>
              <a:gd name="connsiteX2552" fmla="*/ 593866 w 1035818"/>
              <a:gd name="connsiteY2552" fmla="*/ 62465 h 1213500"/>
              <a:gd name="connsiteX2553" fmla="*/ 596176 w 1035818"/>
              <a:gd name="connsiteY2553" fmla="*/ 61696 h 1213500"/>
              <a:gd name="connsiteX2554" fmla="*/ 597863 w 1035818"/>
              <a:gd name="connsiteY2554" fmla="*/ 57220 h 1213500"/>
              <a:gd name="connsiteX2555" fmla="*/ 593866 w 1035818"/>
              <a:gd name="connsiteY2555" fmla="*/ 62465 h 1213500"/>
              <a:gd name="connsiteX2556" fmla="*/ 592439 w 1035818"/>
              <a:gd name="connsiteY2556" fmla="*/ 62940 h 1213500"/>
              <a:gd name="connsiteX2557" fmla="*/ 597746 w 1035818"/>
              <a:gd name="connsiteY2557" fmla="*/ 36878 h 1213500"/>
              <a:gd name="connsiteX2558" fmla="*/ 507250 w 1035818"/>
              <a:gd name="connsiteY2558" fmla="*/ 6158 h 1213500"/>
              <a:gd name="connsiteX2559" fmla="*/ 492271 w 1035818"/>
              <a:gd name="connsiteY2559" fmla="*/ 33647 h 1213500"/>
              <a:gd name="connsiteX2560" fmla="*/ 492383 w 1035818"/>
              <a:gd name="connsiteY2560" fmla="*/ 30460 h 1213500"/>
              <a:gd name="connsiteX2561" fmla="*/ 504855 w 1035818"/>
              <a:gd name="connsiteY2561" fmla="*/ 6358 h 1213500"/>
              <a:gd name="connsiteX2562" fmla="*/ 513280 w 1035818"/>
              <a:gd name="connsiteY2562" fmla="*/ 5654 h 1213500"/>
              <a:gd name="connsiteX2563" fmla="*/ 511128 w 1035818"/>
              <a:gd name="connsiteY2563" fmla="*/ 31045 h 1213500"/>
              <a:gd name="connsiteX2564" fmla="*/ 499944 w 1035818"/>
              <a:gd name="connsiteY2564" fmla="*/ 54897 h 1213500"/>
              <a:gd name="connsiteX2565" fmla="*/ 493593 w 1035818"/>
              <a:gd name="connsiteY2565" fmla="*/ 61247 h 1213500"/>
              <a:gd name="connsiteX2566" fmla="*/ 491212 w 1035818"/>
              <a:gd name="connsiteY2566" fmla="*/ 63949 h 1213500"/>
              <a:gd name="connsiteX2567" fmla="*/ 492194 w 1035818"/>
              <a:gd name="connsiteY2567" fmla="*/ 35859 h 1213500"/>
              <a:gd name="connsiteX2568" fmla="*/ 493587 w 1035818"/>
              <a:gd name="connsiteY2568" fmla="*/ 33192 h 1213500"/>
              <a:gd name="connsiteX2569" fmla="*/ 508621 w 1035818"/>
              <a:gd name="connsiteY2569" fmla="*/ 6043 h 1213500"/>
              <a:gd name="connsiteX2570" fmla="*/ 535669 w 1035818"/>
              <a:gd name="connsiteY2570" fmla="*/ 3784 h 1213500"/>
              <a:gd name="connsiteX2571" fmla="*/ 525788 w 1035818"/>
              <a:gd name="connsiteY2571" fmla="*/ 29053 h 1213500"/>
              <a:gd name="connsiteX2572" fmla="*/ 509955 w 1035818"/>
              <a:gd name="connsiteY2572" fmla="*/ 44886 h 1213500"/>
              <a:gd name="connsiteX2573" fmla="*/ 509955 w 1035818"/>
              <a:gd name="connsiteY2573" fmla="*/ 44886 h 1213500"/>
              <a:gd name="connsiteX2574" fmla="*/ 511128 w 1035818"/>
              <a:gd name="connsiteY2574" fmla="*/ 31045 h 1213500"/>
              <a:gd name="connsiteX2575" fmla="*/ 520514 w 1035818"/>
              <a:gd name="connsiteY2575" fmla="*/ 11029 h 1213500"/>
              <a:gd name="connsiteX2576" fmla="*/ 523568 w 1035818"/>
              <a:gd name="connsiteY2576" fmla="*/ 4795 h 1213500"/>
              <a:gd name="connsiteX2577" fmla="*/ 559166 w 1035818"/>
              <a:gd name="connsiteY2577" fmla="*/ 1822 h 1213500"/>
              <a:gd name="connsiteX2578" fmla="*/ 544543 w 1035818"/>
              <a:gd name="connsiteY2578" fmla="*/ 25503 h 1213500"/>
              <a:gd name="connsiteX2579" fmla="*/ 512803 w 1035818"/>
              <a:gd name="connsiteY2579" fmla="*/ 62254 h 1213500"/>
              <a:gd name="connsiteX2580" fmla="*/ 525788 w 1035818"/>
              <a:gd name="connsiteY2580" fmla="*/ 29053 h 1213500"/>
              <a:gd name="connsiteX2581" fmla="*/ 552458 w 1035818"/>
              <a:gd name="connsiteY2581" fmla="*/ 2382 h 1213500"/>
              <a:gd name="connsiteX2582" fmla="*/ 574605 w 1035818"/>
              <a:gd name="connsiteY2582" fmla="*/ 533 h 1213500"/>
              <a:gd name="connsiteX2583" fmla="*/ 574530 w 1035818"/>
              <a:gd name="connsiteY2583" fmla="*/ 7184 h 1213500"/>
              <a:gd name="connsiteX2584" fmla="*/ 526316 w 1035818"/>
              <a:gd name="connsiteY2584" fmla="*/ 93970 h 1213500"/>
              <a:gd name="connsiteX2585" fmla="*/ 492052 w 1035818"/>
              <a:gd name="connsiteY2585" fmla="*/ 144174 h 1213500"/>
              <a:gd name="connsiteX2586" fmla="*/ 493250 w 1035818"/>
              <a:gd name="connsiteY2586" fmla="*/ 139162 h 1213500"/>
              <a:gd name="connsiteX2587" fmla="*/ 501968 w 1035818"/>
              <a:gd name="connsiteY2587" fmla="*/ 89962 h 1213500"/>
              <a:gd name="connsiteX2588" fmla="*/ 502321 w 1035818"/>
              <a:gd name="connsiteY2588" fmla="*/ 89060 h 1213500"/>
              <a:gd name="connsiteX2589" fmla="*/ 542677 w 1035818"/>
              <a:gd name="connsiteY2589" fmla="*/ 28524 h 1213500"/>
              <a:gd name="connsiteX2590" fmla="*/ 544543 w 1035818"/>
              <a:gd name="connsiteY2590" fmla="*/ 25503 h 1213500"/>
              <a:gd name="connsiteX2591" fmla="*/ 565448 w 1035818"/>
              <a:gd name="connsiteY2591" fmla="*/ 1298 h 1213500"/>
              <a:gd name="connsiteX2592" fmla="*/ 580981 w 1035818"/>
              <a:gd name="connsiteY2592" fmla="*/ 0 h 1213500"/>
              <a:gd name="connsiteX2593" fmla="*/ 578038 w 1035818"/>
              <a:gd name="connsiteY2593" fmla="*/ 5068 h 1213500"/>
              <a:gd name="connsiteX2594" fmla="*/ 574485 w 1035818"/>
              <a:gd name="connsiteY2594" fmla="*/ 11175 h 1213500"/>
              <a:gd name="connsiteX2595" fmla="*/ 574530 w 1035818"/>
              <a:gd name="connsiteY2595" fmla="*/ 7184 h 1213500"/>
              <a:gd name="connsiteX2596" fmla="*/ 578401 w 1035818"/>
              <a:gd name="connsiteY2596" fmla="*/ 216 h 121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Lst>
            <a:rect l="l" t="t" r="r" b="b"/>
            <a:pathLst>
              <a:path w="1035818" h="1213500">
                <a:moveTo>
                  <a:pt x="560169" y="1207170"/>
                </a:moveTo>
                <a:lnTo>
                  <a:pt x="558502" y="1210261"/>
                </a:lnTo>
                <a:lnTo>
                  <a:pt x="557557" y="1210156"/>
                </a:lnTo>
                <a:close/>
                <a:moveTo>
                  <a:pt x="489818" y="1199251"/>
                </a:moveTo>
                <a:lnTo>
                  <a:pt x="488846" y="1202341"/>
                </a:lnTo>
                <a:lnTo>
                  <a:pt x="488565" y="1202262"/>
                </a:lnTo>
                <a:close/>
                <a:moveTo>
                  <a:pt x="574441" y="1190853"/>
                </a:moveTo>
                <a:lnTo>
                  <a:pt x="574169" y="1191452"/>
                </a:lnTo>
                <a:lnTo>
                  <a:pt x="564401" y="1210918"/>
                </a:lnTo>
                <a:lnTo>
                  <a:pt x="560454" y="1210479"/>
                </a:lnTo>
                <a:lnTo>
                  <a:pt x="565096" y="1201537"/>
                </a:lnTo>
                <a:close/>
                <a:moveTo>
                  <a:pt x="699214" y="1188924"/>
                </a:moveTo>
                <a:lnTo>
                  <a:pt x="702533" y="1204861"/>
                </a:lnTo>
                <a:lnTo>
                  <a:pt x="685303" y="1208556"/>
                </a:lnTo>
                <a:lnTo>
                  <a:pt x="675898" y="1209032"/>
                </a:lnTo>
                <a:close/>
                <a:moveTo>
                  <a:pt x="616651" y="1170528"/>
                </a:moveTo>
                <a:lnTo>
                  <a:pt x="591341" y="1213311"/>
                </a:lnTo>
                <a:lnTo>
                  <a:pt x="587595" y="1213500"/>
                </a:lnTo>
                <a:lnTo>
                  <a:pt x="565812" y="1211075"/>
                </a:lnTo>
                <a:close/>
                <a:moveTo>
                  <a:pt x="460026" y="1167537"/>
                </a:moveTo>
                <a:lnTo>
                  <a:pt x="449481" y="1191263"/>
                </a:lnTo>
                <a:lnTo>
                  <a:pt x="441909" y="1189132"/>
                </a:lnTo>
                <a:lnTo>
                  <a:pt x="456674" y="1171812"/>
                </a:lnTo>
                <a:close/>
                <a:moveTo>
                  <a:pt x="680713" y="1166263"/>
                </a:moveTo>
                <a:lnTo>
                  <a:pt x="657207" y="1206540"/>
                </a:lnTo>
                <a:lnTo>
                  <a:pt x="654216" y="1210129"/>
                </a:lnTo>
                <a:lnTo>
                  <a:pt x="640250" y="1210836"/>
                </a:lnTo>
                <a:lnTo>
                  <a:pt x="640822" y="1209825"/>
                </a:lnTo>
                <a:cubicBezTo>
                  <a:pt x="643285" y="1202883"/>
                  <a:pt x="634114" y="1211776"/>
                  <a:pt x="652799" y="1193585"/>
                </a:cubicBezTo>
                <a:close/>
                <a:moveTo>
                  <a:pt x="436167" y="1161813"/>
                </a:moveTo>
                <a:lnTo>
                  <a:pt x="433753" y="1186748"/>
                </a:lnTo>
                <a:lnTo>
                  <a:pt x="433702" y="1186823"/>
                </a:lnTo>
                <a:lnTo>
                  <a:pt x="422565" y="1183689"/>
                </a:lnTo>
                <a:lnTo>
                  <a:pt x="428148" y="1173818"/>
                </a:lnTo>
                <a:close/>
                <a:moveTo>
                  <a:pt x="414454" y="1155478"/>
                </a:moveTo>
                <a:lnTo>
                  <a:pt x="402728" y="1178107"/>
                </a:lnTo>
                <a:lnTo>
                  <a:pt x="402594" y="1178069"/>
                </a:lnTo>
                <a:lnTo>
                  <a:pt x="414434" y="1155509"/>
                </a:lnTo>
                <a:close/>
                <a:moveTo>
                  <a:pt x="752725" y="1152298"/>
                </a:moveTo>
                <a:lnTo>
                  <a:pt x="763019" y="1191891"/>
                </a:lnTo>
                <a:lnTo>
                  <a:pt x="720845" y="1200934"/>
                </a:lnTo>
                <a:lnTo>
                  <a:pt x="748116" y="1159773"/>
                </a:lnTo>
                <a:close/>
                <a:moveTo>
                  <a:pt x="691287" y="1148145"/>
                </a:moveTo>
                <a:lnTo>
                  <a:pt x="692265" y="1154853"/>
                </a:lnTo>
                <a:lnTo>
                  <a:pt x="682233" y="1164775"/>
                </a:lnTo>
                <a:lnTo>
                  <a:pt x="680713" y="1166263"/>
                </a:lnTo>
                <a:close/>
                <a:moveTo>
                  <a:pt x="480196" y="1141817"/>
                </a:moveTo>
                <a:lnTo>
                  <a:pt x="475583" y="1198609"/>
                </a:lnTo>
                <a:lnTo>
                  <a:pt x="456850" y="1193337"/>
                </a:lnTo>
                <a:lnTo>
                  <a:pt x="474986" y="1148462"/>
                </a:lnTo>
                <a:close/>
                <a:moveTo>
                  <a:pt x="597871" y="1137251"/>
                </a:moveTo>
                <a:lnTo>
                  <a:pt x="590273" y="1153035"/>
                </a:lnTo>
                <a:lnTo>
                  <a:pt x="565096" y="1201537"/>
                </a:lnTo>
                <a:lnTo>
                  <a:pt x="560169" y="1207170"/>
                </a:lnTo>
                <a:close/>
                <a:moveTo>
                  <a:pt x="339178" y="1135676"/>
                </a:moveTo>
                <a:lnTo>
                  <a:pt x="334193" y="1147482"/>
                </a:lnTo>
                <a:lnTo>
                  <a:pt x="331913" y="1146408"/>
                </a:lnTo>
                <a:close/>
                <a:moveTo>
                  <a:pt x="765260" y="1131962"/>
                </a:moveTo>
                <a:lnTo>
                  <a:pt x="752725" y="1152298"/>
                </a:lnTo>
                <a:lnTo>
                  <a:pt x="750702" y="1144518"/>
                </a:lnTo>
                <a:close/>
                <a:moveTo>
                  <a:pt x="302797" y="1118804"/>
                </a:moveTo>
                <a:lnTo>
                  <a:pt x="302421" y="1120304"/>
                </a:lnTo>
                <a:lnTo>
                  <a:pt x="298746" y="1130058"/>
                </a:lnTo>
                <a:lnTo>
                  <a:pt x="298125" y="1129626"/>
                </a:lnTo>
                <a:close/>
                <a:moveTo>
                  <a:pt x="577618" y="1117936"/>
                </a:moveTo>
                <a:lnTo>
                  <a:pt x="576452" y="1120090"/>
                </a:lnTo>
                <a:lnTo>
                  <a:pt x="528031" y="1206869"/>
                </a:lnTo>
                <a:lnTo>
                  <a:pt x="511189" y="1204994"/>
                </a:lnTo>
                <a:lnTo>
                  <a:pt x="535425" y="1174640"/>
                </a:lnTo>
                <a:cubicBezTo>
                  <a:pt x="543185" y="1163374"/>
                  <a:pt x="550636" y="1151833"/>
                  <a:pt x="559039" y="1141095"/>
                </a:cubicBezTo>
                <a:close/>
                <a:moveTo>
                  <a:pt x="482151" y="1117756"/>
                </a:moveTo>
                <a:lnTo>
                  <a:pt x="480795" y="1134447"/>
                </a:lnTo>
                <a:lnTo>
                  <a:pt x="478633" y="1139437"/>
                </a:lnTo>
                <a:lnTo>
                  <a:pt x="474986" y="1148462"/>
                </a:lnTo>
                <a:lnTo>
                  <a:pt x="460026" y="1167537"/>
                </a:lnTo>
                <a:close/>
                <a:moveTo>
                  <a:pt x="482352" y="1115279"/>
                </a:moveTo>
                <a:lnTo>
                  <a:pt x="482290" y="1116045"/>
                </a:lnTo>
                <a:lnTo>
                  <a:pt x="477232" y="1124734"/>
                </a:lnTo>
                <a:lnTo>
                  <a:pt x="433759" y="1186839"/>
                </a:lnTo>
                <a:lnTo>
                  <a:pt x="433745" y="1186835"/>
                </a:lnTo>
                <a:lnTo>
                  <a:pt x="433753" y="1186748"/>
                </a:lnTo>
                <a:close/>
                <a:moveTo>
                  <a:pt x="484919" y="1111529"/>
                </a:moveTo>
                <a:lnTo>
                  <a:pt x="482151" y="1117756"/>
                </a:lnTo>
                <a:lnTo>
                  <a:pt x="482290" y="1116045"/>
                </a:lnTo>
                <a:close/>
                <a:moveTo>
                  <a:pt x="485017" y="1111361"/>
                </a:moveTo>
                <a:lnTo>
                  <a:pt x="484919" y="1111529"/>
                </a:lnTo>
                <a:lnTo>
                  <a:pt x="484950" y="1111459"/>
                </a:lnTo>
                <a:close/>
                <a:moveTo>
                  <a:pt x="611821" y="1108274"/>
                </a:moveTo>
                <a:lnTo>
                  <a:pt x="609555" y="1113377"/>
                </a:lnTo>
                <a:lnTo>
                  <a:pt x="603281" y="1127218"/>
                </a:lnTo>
                <a:lnTo>
                  <a:pt x="597871" y="1137251"/>
                </a:lnTo>
                <a:close/>
                <a:moveTo>
                  <a:pt x="297402" y="1108219"/>
                </a:moveTo>
                <a:lnTo>
                  <a:pt x="290046" y="1124017"/>
                </a:lnTo>
                <a:lnTo>
                  <a:pt x="284674" y="1120287"/>
                </a:lnTo>
                <a:lnTo>
                  <a:pt x="297257" y="1108372"/>
                </a:lnTo>
                <a:close/>
                <a:moveTo>
                  <a:pt x="740793" y="1106407"/>
                </a:moveTo>
                <a:lnTo>
                  <a:pt x="750702" y="1144518"/>
                </a:lnTo>
                <a:lnTo>
                  <a:pt x="699214" y="1188924"/>
                </a:lnTo>
                <a:lnTo>
                  <a:pt x="692610" y="1157217"/>
                </a:lnTo>
                <a:lnTo>
                  <a:pt x="692265" y="1154853"/>
                </a:lnTo>
                <a:lnTo>
                  <a:pt x="706656" y="1140619"/>
                </a:lnTo>
                <a:cubicBezTo>
                  <a:pt x="716059" y="1131285"/>
                  <a:pt x="726784" y="1120602"/>
                  <a:pt x="739013" y="1108372"/>
                </a:cubicBezTo>
                <a:close/>
                <a:moveTo>
                  <a:pt x="441832" y="1103307"/>
                </a:moveTo>
                <a:lnTo>
                  <a:pt x="440775" y="1114226"/>
                </a:lnTo>
                <a:lnTo>
                  <a:pt x="414454" y="1155478"/>
                </a:lnTo>
                <a:lnTo>
                  <a:pt x="414728" y="1154948"/>
                </a:lnTo>
                <a:close/>
                <a:moveTo>
                  <a:pt x="281873" y="1102267"/>
                </a:moveTo>
                <a:lnTo>
                  <a:pt x="281245" y="1103802"/>
                </a:lnTo>
                <a:lnTo>
                  <a:pt x="274429" y="1113174"/>
                </a:lnTo>
                <a:lnTo>
                  <a:pt x="270062" y="1110141"/>
                </a:lnTo>
                <a:close/>
                <a:moveTo>
                  <a:pt x="311619" y="1099585"/>
                </a:moveTo>
                <a:cubicBezTo>
                  <a:pt x="313681" y="1095947"/>
                  <a:pt x="311562" y="1102573"/>
                  <a:pt x="307416" y="1113994"/>
                </a:cubicBezTo>
                <a:lnTo>
                  <a:pt x="300791" y="1131477"/>
                </a:lnTo>
                <a:lnTo>
                  <a:pt x="300226" y="1131085"/>
                </a:lnTo>
                <a:lnTo>
                  <a:pt x="301480" y="1124062"/>
                </a:lnTo>
                <a:lnTo>
                  <a:pt x="302421" y="1120304"/>
                </a:lnTo>
                <a:lnTo>
                  <a:pt x="304288" y="1115349"/>
                </a:lnTo>
                <a:lnTo>
                  <a:pt x="305119" y="1113425"/>
                </a:lnTo>
                <a:cubicBezTo>
                  <a:pt x="308510" y="1105790"/>
                  <a:pt x="310587" y="1101404"/>
                  <a:pt x="311619" y="1099585"/>
                </a:cubicBezTo>
                <a:close/>
                <a:moveTo>
                  <a:pt x="288220" y="1098036"/>
                </a:moveTo>
                <a:lnTo>
                  <a:pt x="283075" y="1110782"/>
                </a:lnTo>
                <a:lnTo>
                  <a:pt x="280154" y="1117148"/>
                </a:lnTo>
                <a:lnTo>
                  <a:pt x="276750" y="1114785"/>
                </a:lnTo>
                <a:lnTo>
                  <a:pt x="281245" y="1103802"/>
                </a:lnTo>
                <a:lnTo>
                  <a:pt x="282821" y="1101636"/>
                </a:lnTo>
                <a:close/>
                <a:moveTo>
                  <a:pt x="313313" y="1091394"/>
                </a:moveTo>
                <a:lnTo>
                  <a:pt x="304288" y="1115349"/>
                </a:lnTo>
                <a:lnTo>
                  <a:pt x="302797" y="1118804"/>
                </a:lnTo>
                <a:lnTo>
                  <a:pt x="308342" y="1096651"/>
                </a:lnTo>
                <a:close/>
                <a:moveTo>
                  <a:pt x="311381" y="1084507"/>
                </a:moveTo>
                <a:lnTo>
                  <a:pt x="308342" y="1096651"/>
                </a:lnTo>
                <a:lnTo>
                  <a:pt x="297402" y="1108219"/>
                </a:lnTo>
                <a:lnTo>
                  <a:pt x="299009" y="1104769"/>
                </a:lnTo>
                <a:lnTo>
                  <a:pt x="308022" y="1086292"/>
                </a:lnTo>
                <a:close/>
                <a:moveTo>
                  <a:pt x="733280" y="1077510"/>
                </a:moveTo>
                <a:lnTo>
                  <a:pt x="733508" y="1078387"/>
                </a:lnTo>
                <a:lnTo>
                  <a:pt x="705348" y="1124051"/>
                </a:lnTo>
                <a:lnTo>
                  <a:pt x="691287" y="1148145"/>
                </a:lnTo>
                <a:lnTo>
                  <a:pt x="687833" y="1124465"/>
                </a:lnTo>
                <a:lnTo>
                  <a:pt x="688562" y="1113175"/>
                </a:lnTo>
                <a:close/>
                <a:moveTo>
                  <a:pt x="328352" y="1075490"/>
                </a:moveTo>
                <a:lnTo>
                  <a:pt x="313313" y="1091394"/>
                </a:lnTo>
                <a:lnTo>
                  <a:pt x="317040" y="1081501"/>
                </a:lnTo>
                <a:close/>
                <a:moveTo>
                  <a:pt x="507629" y="1072516"/>
                </a:moveTo>
                <a:lnTo>
                  <a:pt x="500952" y="1087927"/>
                </a:lnTo>
                <a:lnTo>
                  <a:pt x="485017" y="1111361"/>
                </a:lnTo>
                <a:close/>
                <a:moveTo>
                  <a:pt x="341877" y="1068878"/>
                </a:moveTo>
                <a:lnTo>
                  <a:pt x="310481" y="1136311"/>
                </a:lnTo>
                <a:lnTo>
                  <a:pt x="302283" y="1132448"/>
                </a:lnTo>
                <a:lnTo>
                  <a:pt x="337404" y="1071060"/>
                </a:lnTo>
                <a:close/>
                <a:moveTo>
                  <a:pt x="358173" y="1060955"/>
                </a:moveTo>
                <a:lnTo>
                  <a:pt x="340907" y="1092897"/>
                </a:lnTo>
                <a:lnTo>
                  <a:pt x="314336" y="1138127"/>
                </a:lnTo>
                <a:lnTo>
                  <a:pt x="311825" y="1136944"/>
                </a:lnTo>
                <a:lnTo>
                  <a:pt x="320149" y="1122453"/>
                </a:lnTo>
                <a:lnTo>
                  <a:pt x="348866" y="1065469"/>
                </a:lnTo>
                <a:lnTo>
                  <a:pt x="354134" y="1062900"/>
                </a:lnTo>
                <a:close/>
                <a:moveTo>
                  <a:pt x="635255" y="1059596"/>
                </a:moveTo>
                <a:lnTo>
                  <a:pt x="611821" y="1108274"/>
                </a:lnTo>
                <a:lnTo>
                  <a:pt x="629891" y="1067591"/>
                </a:lnTo>
                <a:close/>
                <a:moveTo>
                  <a:pt x="362971" y="1058644"/>
                </a:moveTo>
                <a:lnTo>
                  <a:pt x="322064" y="1141767"/>
                </a:lnTo>
                <a:lnTo>
                  <a:pt x="316515" y="1139154"/>
                </a:lnTo>
                <a:lnTo>
                  <a:pt x="360612" y="1059780"/>
                </a:lnTo>
                <a:close/>
                <a:moveTo>
                  <a:pt x="521162" y="1058207"/>
                </a:moveTo>
                <a:lnTo>
                  <a:pt x="516769" y="1091027"/>
                </a:lnTo>
                <a:lnTo>
                  <a:pt x="515883" y="1094941"/>
                </a:lnTo>
                <a:lnTo>
                  <a:pt x="493593" y="1124734"/>
                </a:lnTo>
                <a:lnTo>
                  <a:pt x="480196" y="1141817"/>
                </a:lnTo>
                <a:lnTo>
                  <a:pt x="480795" y="1134447"/>
                </a:lnTo>
                <a:lnTo>
                  <a:pt x="500952" y="1087927"/>
                </a:lnTo>
                <a:close/>
                <a:moveTo>
                  <a:pt x="344849" y="1058046"/>
                </a:moveTo>
                <a:lnTo>
                  <a:pt x="337404" y="1071060"/>
                </a:lnTo>
                <a:lnTo>
                  <a:pt x="328724" y="1075293"/>
                </a:lnTo>
                <a:lnTo>
                  <a:pt x="328352" y="1075490"/>
                </a:lnTo>
                <a:close/>
                <a:moveTo>
                  <a:pt x="488899" y="1057246"/>
                </a:moveTo>
                <a:lnTo>
                  <a:pt x="487923" y="1063626"/>
                </a:lnTo>
                <a:lnTo>
                  <a:pt x="485219" y="1088574"/>
                </a:lnTo>
                <a:lnTo>
                  <a:pt x="482670" y="1092358"/>
                </a:lnTo>
                <a:cubicBezTo>
                  <a:pt x="475948" y="1102353"/>
                  <a:pt x="468161" y="1113952"/>
                  <a:pt x="459133" y="1127436"/>
                </a:cubicBezTo>
                <a:lnTo>
                  <a:pt x="436167" y="1161813"/>
                </a:lnTo>
                <a:lnTo>
                  <a:pt x="440775" y="1114226"/>
                </a:lnTo>
                <a:lnTo>
                  <a:pt x="444509" y="1108372"/>
                </a:lnTo>
                <a:close/>
                <a:moveTo>
                  <a:pt x="319934" y="1050341"/>
                </a:moveTo>
                <a:lnTo>
                  <a:pt x="314004" y="1074029"/>
                </a:lnTo>
                <a:lnTo>
                  <a:pt x="308022" y="1086292"/>
                </a:lnTo>
                <a:lnTo>
                  <a:pt x="297257" y="1092011"/>
                </a:lnTo>
                <a:lnTo>
                  <a:pt x="288220" y="1098036"/>
                </a:lnTo>
                <a:lnTo>
                  <a:pt x="291690" y="1089440"/>
                </a:lnTo>
                <a:lnTo>
                  <a:pt x="313619" y="1059288"/>
                </a:lnTo>
                <a:close/>
                <a:moveTo>
                  <a:pt x="511390" y="1049762"/>
                </a:moveTo>
                <a:lnTo>
                  <a:pt x="493593" y="1092011"/>
                </a:lnTo>
                <a:lnTo>
                  <a:pt x="484950" y="1111459"/>
                </a:lnTo>
                <a:lnTo>
                  <a:pt x="482352" y="1115279"/>
                </a:lnTo>
                <a:lnTo>
                  <a:pt x="482436" y="1114246"/>
                </a:lnTo>
                <a:lnTo>
                  <a:pt x="485219" y="1088574"/>
                </a:lnTo>
                <a:lnTo>
                  <a:pt x="499819" y="1066902"/>
                </a:lnTo>
                <a:close/>
                <a:moveTo>
                  <a:pt x="384164" y="1048438"/>
                </a:moveTo>
                <a:lnTo>
                  <a:pt x="370463" y="1083633"/>
                </a:lnTo>
                <a:lnTo>
                  <a:pt x="365414" y="1096922"/>
                </a:lnTo>
                <a:lnTo>
                  <a:pt x="339178" y="1135676"/>
                </a:lnTo>
                <a:lnTo>
                  <a:pt x="361288" y="1083325"/>
                </a:lnTo>
                <a:lnTo>
                  <a:pt x="375664" y="1052532"/>
                </a:lnTo>
                <a:close/>
                <a:moveTo>
                  <a:pt x="306114" y="1043043"/>
                </a:moveTo>
                <a:lnTo>
                  <a:pt x="297257" y="1075650"/>
                </a:lnTo>
                <a:lnTo>
                  <a:pt x="291690" y="1089440"/>
                </a:lnTo>
                <a:lnTo>
                  <a:pt x="282821" y="1101636"/>
                </a:lnTo>
                <a:lnTo>
                  <a:pt x="281873" y="1102267"/>
                </a:lnTo>
                <a:close/>
                <a:moveTo>
                  <a:pt x="353680" y="1042610"/>
                </a:moveTo>
                <a:lnTo>
                  <a:pt x="348663" y="1054013"/>
                </a:lnTo>
                <a:lnTo>
                  <a:pt x="344849" y="1058046"/>
                </a:lnTo>
                <a:close/>
                <a:moveTo>
                  <a:pt x="251712" y="1041282"/>
                </a:moveTo>
                <a:lnTo>
                  <a:pt x="249400" y="1095795"/>
                </a:lnTo>
                <a:lnTo>
                  <a:pt x="226957" y="1080212"/>
                </a:lnTo>
                <a:close/>
                <a:moveTo>
                  <a:pt x="361024" y="1040941"/>
                </a:moveTo>
                <a:lnTo>
                  <a:pt x="359623" y="1044125"/>
                </a:lnTo>
                <a:lnTo>
                  <a:pt x="348866" y="1065469"/>
                </a:lnTo>
                <a:lnTo>
                  <a:pt x="341877" y="1068878"/>
                </a:lnTo>
                <a:lnTo>
                  <a:pt x="346341" y="1059288"/>
                </a:lnTo>
                <a:lnTo>
                  <a:pt x="348663" y="1054013"/>
                </a:lnTo>
                <a:close/>
                <a:moveTo>
                  <a:pt x="212029" y="1040550"/>
                </a:moveTo>
                <a:lnTo>
                  <a:pt x="209789" y="1045873"/>
                </a:lnTo>
                <a:lnTo>
                  <a:pt x="201605" y="1057866"/>
                </a:lnTo>
                <a:lnTo>
                  <a:pt x="196270" y="1052664"/>
                </a:lnTo>
                <a:close/>
                <a:moveTo>
                  <a:pt x="217225" y="1036556"/>
                </a:moveTo>
                <a:lnTo>
                  <a:pt x="207676" y="1063787"/>
                </a:lnTo>
                <a:lnTo>
                  <a:pt x="203827" y="1060034"/>
                </a:lnTo>
                <a:lnTo>
                  <a:pt x="209789" y="1045873"/>
                </a:lnTo>
                <a:lnTo>
                  <a:pt x="214957" y="1038300"/>
                </a:lnTo>
                <a:close/>
                <a:moveTo>
                  <a:pt x="524292" y="1034818"/>
                </a:moveTo>
                <a:lnTo>
                  <a:pt x="522715" y="1046601"/>
                </a:lnTo>
                <a:lnTo>
                  <a:pt x="507629" y="1072516"/>
                </a:lnTo>
                <a:lnTo>
                  <a:pt x="516981" y="1050934"/>
                </a:lnTo>
                <a:close/>
                <a:moveTo>
                  <a:pt x="372333" y="1034758"/>
                </a:moveTo>
                <a:lnTo>
                  <a:pt x="367214" y="1047896"/>
                </a:lnTo>
                <a:lnTo>
                  <a:pt x="360612" y="1059780"/>
                </a:lnTo>
                <a:lnTo>
                  <a:pt x="358173" y="1060955"/>
                </a:lnTo>
                <a:close/>
                <a:moveTo>
                  <a:pt x="649383" y="1028481"/>
                </a:moveTo>
                <a:lnTo>
                  <a:pt x="640845" y="1042927"/>
                </a:lnTo>
                <a:lnTo>
                  <a:pt x="629891" y="1067591"/>
                </a:lnTo>
                <a:lnTo>
                  <a:pt x="624484" y="1075650"/>
                </a:lnTo>
                <a:lnTo>
                  <a:pt x="533563" y="1207485"/>
                </a:lnTo>
                <a:lnTo>
                  <a:pt x="530126" y="1207102"/>
                </a:lnTo>
                <a:lnTo>
                  <a:pt x="582977" y="1122834"/>
                </a:lnTo>
                <a:lnTo>
                  <a:pt x="606580" y="1081835"/>
                </a:lnTo>
                <a:close/>
                <a:moveTo>
                  <a:pt x="339161" y="1023097"/>
                </a:moveTo>
                <a:lnTo>
                  <a:pt x="324776" y="1060968"/>
                </a:lnTo>
                <a:lnTo>
                  <a:pt x="317040" y="1081501"/>
                </a:lnTo>
                <a:lnTo>
                  <a:pt x="311381" y="1084507"/>
                </a:lnTo>
                <a:lnTo>
                  <a:pt x="314004" y="1074029"/>
                </a:lnTo>
                <a:lnTo>
                  <a:pt x="317052" y="1067781"/>
                </a:lnTo>
                <a:lnTo>
                  <a:pt x="334391" y="1029856"/>
                </a:lnTo>
                <a:close/>
                <a:moveTo>
                  <a:pt x="379620" y="1021276"/>
                </a:moveTo>
                <a:lnTo>
                  <a:pt x="372333" y="1034758"/>
                </a:lnTo>
                <a:lnTo>
                  <a:pt x="376160" y="1024935"/>
                </a:lnTo>
                <a:close/>
                <a:moveTo>
                  <a:pt x="458459" y="1021093"/>
                </a:moveTo>
                <a:lnTo>
                  <a:pt x="444509" y="1075650"/>
                </a:lnTo>
                <a:lnTo>
                  <a:pt x="441993" y="1101637"/>
                </a:lnTo>
                <a:lnTo>
                  <a:pt x="439493" y="1107158"/>
                </a:lnTo>
                <a:lnTo>
                  <a:pt x="414728" y="1154948"/>
                </a:lnTo>
                <a:lnTo>
                  <a:pt x="414434" y="1155509"/>
                </a:lnTo>
                <a:lnTo>
                  <a:pt x="400429" y="1177460"/>
                </a:lnTo>
                <a:lnTo>
                  <a:pt x="393958" y="1175639"/>
                </a:lnTo>
                <a:lnTo>
                  <a:pt x="372240" y="1165407"/>
                </a:lnTo>
                <a:lnTo>
                  <a:pt x="444509" y="1042927"/>
                </a:lnTo>
                <a:close/>
                <a:moveTo>
                  <a:pt x="653968" y="1020723"/>
                </a:moveTo>
                <a:lnTo>
                  <a:pt x="651509" y="1025831"/>
                </a:lnTo>
                <a:lnTo>
                  <a:pt x="649383" y="1028481"/>
                </a:lnTo>
                <a:close/>
                <a:moveTo>
                  <a:pt x="430288" y="1020060"/>
                </a:moveTo>
                <a:lnTo>
                  <a:pt x="428148" y="1026566"/>
                </a:lnTo>
                <a:cubicBezTo>
                  <a:pt x="405232" y="1086721"/>
                  <a:pt x="388533" y="1126971"/>
                  <a:pt x="376217" y="1155296"/>
                </a:cubicBezTo>
                <a:lnTo>
                  <a:pt x="371822" y="1165210"/>
                </a:lnTo>
                <a:lnTo>
                  <a:pt x="344380" y="1152281"/>
                </a:lnTo>
                <a:lnTo>
                  <a:pt x="365414" y="1096922"/>
                </a:lnTo>
                <a:lnTo>
                  <a:pt x="407330" y="1035006"/>
                </a:lnTo>
                <a:lnTo>
                  <a:pt x="430142" y="1020193"/>
                </a:lnTo>
                <a:close/>
                <a:moveTo>
                  <a:pt x="181051" y="1017664"/>
                </a:moveTo>
                <a:lnTo>
                  <a:pt x="180825" y="1018671"/>
                </a:lnTo>
                <a:lnTo>
                  <a:pt x="174354" y="1031289"/>
                </a:lnTo>
                <a:lnTo>
                  <a:pt x="173956" y="1030901"/>
                </a:lnTo>
                <a:close/>
                <a:moveTo>
                  <a:pt x="527196" y="1013128"/>
                </a:moveTo>
                <a:lnTo>
                  <a:pt x="525143" y="1028460"/>
                </a:lnTo>
                <a:lnTo>
                  <a:pt x="523561" y="1031455"/>
                </a:lnTo>
                <a:cubicBezTo>
                  <a:pt x="521488" y="1034754"/>
                  <a:pt x="517987" y="1039984"/>
                  <a:pt x="511644" y="1049387"/>
                </a:cubicBezTo>
                <a:lnTo>
                  <a:pt x="511390" y="1049762"/>
                </a:lnTo>
                <a:lnTo>
                  <a:pt x="526469" y="1013966"/>
                </a:lnTo>
                <a:close/>
                <a:moveTo>
                  <a:pt x="225369" y="1009130"/>
                </a:moveTo>
                <a:lnTo>
                  <a:pt x="218438" y="1033097"/>
                </a:lnTo>
                <a:lnTo>
                  <a:pt x="218365" y="1033305"/>
                </a:lnTo>
                <a:lnTo>
                  <a:pt x="214957" y="1038300"/>
                </a:lnTo>
                <a:lnTo>
                  <a:pt x="212029" y="1040550"/>
                </a:lnTo>
                <a:lnTo>
                  <a:pt x="225092" y="1009519"/>
                </a:lnTo>
                <a:close/>
                <a:moveTo>
                  <a:pt x="715442" y="1008904"/>
                </a:moveTo>
                <a:lnTo>
                  <a:pt x="722844" y="1037374"/>
                </a:lnTo>
                <a:lnTo>
                  <a:pt x="719147" y="1041697"/>
                </a:lnTo>
                <a:cubicBezTo>
                  <a:pt x="706014" y="1057036"/>
                  <a:pt x="694049" y="1072784"/>
                  <a:pt x="689929" y="1092011"/>
                </a:cubicBezTo>
                <a:lnTo>
                  <a:pt x="688562" y="1113175"/>
                </a:lnTo>
                <a:lnTo>
                  <a:pt x="616651" y="1170528"/>
                </a:lnTo>
                <a:lnTo>
                  <a:pt x="638778" y="1133126"/>
                </a:lnTo>
                <a:lnTo>
                  <a:pt x="678766" y="1056496"/>
                </a:lnTo>
                <a:close/>
                <a:moveTo>
                  <a:pt x="665602" y="1008264"/>
                </a:moveTo>
                <a:lnTo>
                  <a:pt x="651971" y="1034681"/>
                </a:lnTo>
                <a:lnTo>
                  <a:pt x="635255" y="1059596"/>
                </a:lnTo>
                <a:lnTo>
                  <a:pt x="651509" y="1025831"/>
                </a:lnTo>
                <a:close/>
                <a:moveTo>
                  <a:pt x="399661" y="998448"/>
                </a:moveTo>
                <a:lnTo>
                  <a:pt x="395425" y="1010204"/>
                </a:lnTo>
                <a:lnTo>
                  <a:pt x="375664" y="1052532"/>
                </a:lnTo>
                <a:lnTo>
                  <a:pt x="362971" y="1058644"/>
                </a:lnTo>
                <a:lnTo>
                  <a:pt x="363236" y="1058106"/>
                </a:lnTo>
                <a:lnTo>
                  <a:pt x="367214" y="1047896"/>
                </a:lnTo>
                <a:lnTo>
                  <a:pt x="379064" y="1026566"/>
                </a:lnTo>
                <a:lnTo>
                  <a:pt x="385673" y="1014457"/>
                </a:lnTo>
                <a:close/>
                <a:moveTo>
                  <a:pt x="541746" y="996348"/>
                </a:moveTo>
                <a:lnTo>
                  <a:pt x="524292" y="1034818"/>
                </a:lnTo>
                <a:lnTo>
                  <a:pt x="525143" y="1028460"/>
                </a:lnTo>
                <a:lnTo>
                  <a:pt x="526913" y="1025111"/>
                </a:lnTo>
                <a:cubicBezTo>
                  <a:pt x="527546" y="1023433"/>
                  <a:pt x="528166" y="1021444"/>
                  <a:pt x="530190" y="1016904"/>
                </a:cubicBezTo>
                <a:lnTo>
                  <a:pt x="538612" y="999963"/>
                </a:lnTo>
                <a:close/>
                <a:moveTo>
                  <a:pt x="830550" y="995643"/>
                </a:moveTo>
                <a:lnTo>
                  <a:pt x="827682" y="1000665"/>
                </a:lnTo>
                <a:cubicBezTo>
                  <a:pt x="815344" y="1018974"/>
                  <a:pt x="801978" y="1037100"/>
                  <a:pt x="787295" y="1055049"/>
                </a:cubicBezTo>
                <a:lnTo>
                  <a:pt x="740793" y="1106407"/>
                </a:lnTo>
                <a:lnTo>
                  <a:pt x="733508" y="1078387"/>
                </a:lnTo>
                <a:lnTo>
                  <a:pt x="734793" y="1076303"/>
                </a:lnTo>
                <a:lnTo>
                  <a:pt x="741824" y="1070696"/>
                </a:lnTo>
                <a:close/>
                <a:moveTo>
                  <a:pt x="138355" y="989769"/>
                </a:moveTo>
                <a:lnTo>
                  <a:pt x="137415" y="991514"/>
                </a:lnTo>
                <a:lnTo>
                  <a:pt x="137339" y="991411"/>
                </a:lnTo>
                <a:close/>
                <a:moveTo>
                  <a:pt x="1016728" y="989613"/>
                </a:moveTo>
                <a:lnTo>
                  <a:pt x="1035818" y="1035701"/>
                </a:lnTo>
                <a:cubicBezTo>
                  <a:pt x="1011498" y="1060021"/>
                  <a:pt x="985515" y="1081920"/>
                  <a:pt x="958200" y="1101355"/>
                </a:cubicBezTo>
                <a:lnTo>
                  <a:pt x="948150" y="1107326"/>
                </a:lnTo>
                <a:lnTo>
                  <a:pt x="1000795" y="1026566"/>
                </a:lnTo>
                <a:close/>
                <a:moveTo>
                  <a:pt x="288509" y="983882"/>
                </a:moveTo>
                <a:lnTo>
                  <a:pt x="256348" y="1033992"/>
                </a:lnTo>
                <a:lnTo>
                  <a:pt x="251712" y="1041282"/>
                </a:lnTo>
                <a:lnTo>
                  <a:pt x="253046" y="1009828"/>
                </a:lnTo>
                <a:close/>
                <a:moveTo>
                  <a:pt x="254491" y="975753"/>
                </a:moveTo>
                <a:lnTo>
                  <a:pt x="253046" y="1009828"/>
                </a:lnTo>
                <a:lnTo>
                  <a:pt x="231292" y="1025743"/>
                </a:lnTo>
                <a:lnTo>
                  <a:pt x="217225" y="1036556"/>
                </a:lnTo>
                <a:lnTo>
                  <a:pt x="218365" y="1033305"/>
                </a:lnTo>
                <a:lnTo>
                  <a:pt x="233234" y="1011516"/>
                </a:lnTo>
                <a:close/>
                <a:moveTo>
                  <a:pt x="315738" y="967644"/>
                </a:moveTo>
                <a:lnTo>
                  <a:pt x="297257" y="1026566"/>
                </a:lnTo>
                <a:lnTo>
                  <a:pt x="257590" y="1101481"/>
                </a:lnTo>
                <a:lnTo>
                  <a:pt x="252410" y="1097885"/>
                </a:lnTo>
                <a:lnTo>
                  <a:pt x="268720" y="1057517"/>
                </a:lnTo>
                <a:cubicBezTo>
                  <a:pt x="274961" y="1042256"/>
                  <a:pt x="280624" y="1028609"/>
                  <a:pt x="285797" y="1016351"/>
                </a:cubicBezTo>
                <a:lnTo>
                  <a:pt x="304692" y="973524"/>
                </a:lnTo>
                <a:close/>
                <a:moveTo>
                  <a:pt x="239077" y="961729"/>
                </a:moveTo>
                <a:lnTo>
                  <a:pt x="225617" y="1008271"/>
                </a:lnTo>
                <a:lnTo>
                  <a:pt x="225092" y="1009519"/>
                </a:lnTo>
                <a:lnTo>
                  <a:pt x="195153" y="1051574"/>
                </a:lnTo>
                <a:lnTo>
                  <a:pt x="193635" y="1050094"/>
                </a:lnTo>
                <a:lnTo>
                  <a:pt x="200381" y="1037183"/>
                </a:lnTo>
                <a:close/>
                <a:moveTo>
                  <a:pt x="702958" y="960887"/>
                </a:moveTo>
                <a:lnTo>
                  <a:pt x="710614" y="990332"/>
                </a:lnTo>
                <a:lnTo>
                  <a:pt x="689247" y="1036411"/>
                </a:lnTo>
                <a:lnTo>
                  <a:pt x="678766" y="1056496"/>
                </a:lnTo>
                <a:lnTo>
                  <a:pt x="581047" y="1183300"/>
                </a:lnTo>
                <a:lnTo>
                  <a:pt x="574441" y="1190853"/>
                </a:lnTo>
                <a:lnTo>
                  <a:pt x="603281" y="1127218"/>
                </a:lnTo>
                <a:lnTo>
                  <a:pt x="614147" y="1107068"/>
                </a:lnTo>
                <a:cubicBezTo>
                  <a:pt x="625598" y="1085353"/>
                  <a:pt x="637565" y="1062455"/>
                  <a:pt x="650159" y="1038192"/>
                </a:cubicBezTo>
                <a:lnTo>
                  <a:pt x="651971" y="1034681"/>
                </a:lnTo>
                <a:lnTo>
                  <a:pt x="674748" y="1000732"/>
                </a:lnTo>
                <a:lnTo>
                  <a:pt x="689905" y="977689"/>
                </a:lnTo>
                <a:close/>
                <a:moveTo>
                  <a:pt x="851263" y="959362"/>
                </a:moveTo>
                <a:lnTo>
                  <a:pt x="842630" y="981280"/>
                </a:lnTo>
                <a:lnTo>
                  <a:pt x="839510" y="988063"/>
                </a:lnTo>
                <a:lnTo>
                  <a:pt x="830550" y="995643"/>
                </a:lnTo>
                <a:close/>
                <a:moveTo>
                  <a:pt x="508539" y="954696"/>
                </a:moveTo>
                <a:lnTo>
                  <a:pt x="501131" y="990321"/>
                </a:lnTo>
                <a:lnTo>
                  <a:pt x="441832" y="1103307"/>
                </a:lnTo>
                <a:lnTo>
                  <a:pt x="441993" y="1101637"/>
                </a:lnTo>
                <a:close/>
                <a:moveTo>
                  <a:pt x="342891" y="953190"/>
                </a:moveTo>
                <a:lnTo>
                  <a:pt x="306114" y="1043043"/>
                </a:lnTo>
                <a:lnTo>
                  <a:pt x="314914" y="1010643"/>
                </a:lnTo>
                <a:lnTo>
                  <a:pt x="325996" y="962183"/>
                </a:lnTo>
                <a:close/>
                <a:moveTo>
                  <a:pt x="244208" y="951723"/>
                </a:moveTo>
                <a:lnTo>
                  <a:pt x="239077" y="961729"/>
                </a:lnTo>
                <a:lnTo>
                  <a:pt x="239661" y="959709"/>
                </a:lnTo>
                <a:close/>
                <a:moveTo>
                  <a:pt x="621586" y="949570"/>
                </a:moveTo>
                <a:lnTo>
                  <a:pt x="595432" y="992986"/>
                </a:lnTo>
                <a:cubicBezTo>
                  <a:pt x="537689" y="1086238"/>
                  <a:pt x="544445" y="1057967"/>
                  <a:pt x="493593" y="1190179"/>
                </a:cubicBezTo>
                <a:lnTo>
                  <a:pt x="489818" y="1199251"/>
                </a:lnTo>
                <a:lnTo>
                  <a:pt x="498579" y="1171398"/>
                </a:lnTo>
                <a:lnTo>
                  <a:pt x="515883" y="1094941"/>
                </a:lnTo>
                <a:lnTo>
                  <a:pt x="539306" y="1063633"/>
                </a:lnTo>
                <a:cubicBezTo>
                  <a:pt x="555562" y="1041656"/>
                  <a:pt x="572726" y="1018201"/>
                  <a:pt x="590475" y="993659"/>
                </a:cubicBezTo>
                <a:close/>
                <a:moveTo>
                  <a:pt x="417537" y="948833"/>
                </a:moveTo>
                <a:lnTo>
                  <a:pt x="409859" y="970143"/>
                </a:lnTo>
                <a:lnTo>
                  <a:pt x="385673" y="1014457"/>
                </a:lnTo>
                <a:lnTo>
                  <a:pt x="380860" y="1019965"/>
                </a:lnTo>
                <a:lnTo>
                  <a:pt x="379620" y="1021276"/>
                </a:lnTo>
                <a:lnTo>
                  <a:pt x="405510" y="973379"/>
                </a:lnTo>
                <a:close/>
                <a:moveTo>
                  <a:pt x="255744" y="946205"/>
                </a:moveTo>
                <a:lnTo>
                  <a:pt x="254830" y="967746"/>
                </a:lnTo>
                <a:lnTo>
                  <a:pt x="225369" y="1009130"/>
                </a:lnTo>
                <a:lnTo>
                  <a:pt x="225617" y="1008271"/>
                </a:lnTo>
                <a:lnTo>
                  <a:pt x="230257" y="997250"/>
                </a:lnTo>
                <a:close/>
                <a:moveTo>
                  <a:pt x="698958" y="945503"/>
                </a:moveTo>
                <a:lnTo>
                  <a:pt x="702391" y="958707"/>
                </a:lnTo>
                <a:lnTo>
                  <a:pt x="689905" y="977689"/>
                </a:lnTo>
                <a:lnTo>
                  <a:pt x="682984" y="986598"/>
                </a:lnTo>
                <a:lnTo>
                  <a:pt x="665602" y="1008264"/>
                </a:lnTo>
                <a:lnTo>
                  <a:pt x="689929" y="961120"/>
                </a:lnTo>
                <a:lnTo>
                  <a:pt x="692268" y="955919"/>
                </a:lnTo>
                <a:lnTo>
                  <a:pt x="695012" y="951277"/>
                </a:lnTo>
                <a:close/>
                <a:moveTo>
                  <a:pt x="346110" y="945325"/>
                </a:moveTo>
                <a:lnTo>
                  <a:pt x="344277" y="952452"/>
                </a:lnTo>
                <a:lnTo>
                  <a:pt x="342891" y="953190"/>
                </a:lnTo>
                <a:close/>
                <a:moveTo>
                  <a:pt x="507287" y="944666"/>
                </a:moveTo>
                <a:lnTo>
                  <a:pt x="458459" y="1021093"/>
                </a:lnTo>
                <a:lnTo>
                  <a:pt x="460130" y="1014557"/>
                </a:lnTo>
                <a:lnTo>
                  <a:pt x="472419" y="981847"/>
                </a:lnTo>
                <a:lnTo>
                  <a:pt x="477232" y="977482"/>
                </a:lnTo>
                <a:close/>
                <a:moveTo>
                  <a:pt x="525657" y="943589"/>
                </a:moveTo>
                <a:lnTo>
                  <a:pt x="526316" y="944759"/>
                </a:lnTo>
                <a:cubicBezTo>
                  <a:pt x="529152" y="963196"/>
                  <a:pt x="529293" y="986048"/>
                  <a:pt x="527461" y="1011148"/>
                </a:cubicBezTo>
                <a:lnTo>
                  <a:pt x="527370" y="1011828"/>
                </a:lnTo>
                <a:lnTo>
                  <a:pt x="526469" y="1013966"/>
                </a:lnTo>
                <a:lnTo>
                  <a:pt x="521030" y="1020239"/>
                </a:lnTo>
                <a:lnTo>
                  <a:pt x="488899" y="1057246"/>
                </a:lnTo>
                <a:lnTo>
                  <a:pt x="493593" y="1026566"/>
                </a:lnTo>
                <a:lnTo>
                  <a:pt x="501131" y="990321"/>
                </a:lnTo>
                <a:close/>
                <a:moveTo>
                  <a:pt x="369316" y="942643"/>
                </a:moveTo>
                <a:lnTo>
                  <a:pt x="362703" y="961120"/>
                </a:lnTo>
                <a:cubicBezTo>
                  <a:pt x="353825" y="984424"/>
                  <a:pt x="345651" y="1004333"/>
                  <a:pt x="338077" y="1021794"/>
                </a:cubicBezTo>
                <a:lnTo>
                  <a:pt x="334391" y="1029856"/>
                </a:lnTo>
                <a:lnTo>
                  <a:pt x="319934" y="1050341"/>
                </a:lnTo>
                <a:lnTo>
                  <a:pt x="329980" y="1010204"/>
                </a:lnTo>
                <a:cubicBezTo>
                  <a:pt x="333783" y="994449"/>
                  <a:pt x="338049" y="977086"/>
                  <a:pt x="342715" y="958529"/>
                </a:cubicBezTo>
                <a:lnTo>
                  <a:pt x="344277" y="952452"/>
                </a:lnTo>
                <a:lnTo>
                  <a:pt x="344651" y="952253"/>
                </a:lnTo>
                <a:close/>
                <a:moveTo>
                  <a:pt x="249133" y="942119"/>
                </a:moveTo>
                <a:lnTo>
                  <a:pt x="248173" y="944759"/>
                </a:lnTo>
                <a:lnTo>
                  <a:pt x="244208" y="951723"/>
                </a:lnTo>
                <a:close/>
                <a:moveTo>
                  <a:pt x="985196" y="936985"/>
                </a:moveTo>
                <a:lnTo>
                  <a:pt x="951711" y="993843"/>
                </a:lnTo>
                <a:cubicBezTo>
                  <a:pt x="927169" y="1042927"/>
                  <a:pt x="908915" y="1095897"/>
                  <a:pt x="882801" y="1144010"/>
                </a:cubicBezTo>
                <a:lnTo>
                  <a:pt x="880621" y="1147449"/>
                </a:lnTo>
                <a:lnTo>
                  <a:pt x="872587" y="1152222"/>
                </a:lnTo>
                <a:lnTo>
                  <a:pt x="790973" y="1184129"/>
                </a:lnTo>
                <a:lnTo>
                  <a:pt x="821551" y="1142155"/>
                </a:lnTo>
                <a:lnTo>
                  <a:pt x="910742" y="1001287"/>
                </a:lnTo>
                <a:lnTo>
                  <a:pt x="918988" y="993843"/>
                </a:lnTo>
                <a:cubicBezTo>
                  <a:pt x="935059" y="979868"/>
                  <a:pt x="950741" y="965323"/>
                  <a:pt x="966835" y="951318"/>
                </a:cubicBezTo>
                <a:close/>
                <a:moveTo>
                  <a:pt x="512235" y="936922"/>
                </a:moveTo>
                <a:lnTo>
                  <a:pt x="511605" y="939952"/>
                </a:lnTo>
                <a:lnTo>
                  <a:pt x="507287" y="944666"/>
                </a:lnTo>
                <a:close/>
                <a:moveTo>
                  <a:pt x="278489" y="935376"/>
                </a:moveTo>
                <a:lnTo>
                  <a:pt x="254491" y="975753"/>
                </a:lnTo>
                <a:lnTo>
                  <a:pt x="254830" y="967746"/>
                </a:lnTo>
                <a:lnTo>
                  <a:pt x="277309" y="936169"/>
                </a:lnTo>
                <a:close/>
                <a:moveTo>
                  <a:pt x="120962" y="935332"/>
                </a:moveTo>
                <a:lnTo>
                  <a:pt x="117009" y="942169"/>
                </a:lnTo>
                <a:lnTo>
                  <a:pt x="108491" y="952215"/>
                </a:lnTo>
                <a:lnTo>
                  <a:pt x="104451" y="946725"/>
                </a:lnTo>
                <a:lnTo>
                  <a:pt x="110784" y="940897"/>
                </a:lnTo>
                <a:close/>
                <a:moveTo>
                  <a:pt x="695880" y="933663"/>
                </a:moveTo>
                <a:lnTo>
                  <a:pt x="698223" y="942676"/>
                </a:lnTo>
                <a:lnTo>
                  <a:pt x="692268" y="955919"/>
                </a:lnTo>
                <a:lnTo>
                  <a:pt x="653968" y="1020723"/>
                </a:lnTo>
                <a:close/>
                <a:moveTo>
                  <a:pt x="518594" y="932321"/>
                </a:moveTo>
                <a:lnTo>
                  <a:pt x="518655" y="932358"/>
                </a:lnTo>
                <a:lnTo>
                  <a:pt x="508539" y="954696"/>
                </a:lnTo>
                <a:lnTo>
                  <a:pt x="511605" y="939952"/>
                </a:lnTo>
                <a:close/>
                <a:moveTo>
                  <a:pt x="402634" y="931350"/>
                </a:moveTo>
                <a:lnTo>
                  <a:pt x="398528" y="940683"/>
                </a:lnTo>
                <a:lnTo>
                  <a:pt x="377811" y="968333"/>
                </a:lnTo>
                <a:lnTo>
                  <a:pt x="339161" y="1023097"/>
                </a:lnTo>
                <a:lnTo>
                  <a:pt x="362703" y="961120"/>
                </a:lnTo>
                <a:lnTo>
                  <a:pt x="370014" y="942371"/>
                </a:lnTo>
                <a:lnTo>
                  <a:pt x="386903" y="935791"/>
                </a:lnTo>
                <a:close/>
                <a:moveTo>
                  <a:pt x="196649" y="931303"/>
                </a:moveTo>
                <a:lnTo>
                  <a:pt x="195521" y="935402"/>
                </a:lnTo>
                <a:lnTo>
                  <a:pt x="195425" y="935964"/>
                </a:lnTo>
                <a:lnTo>
                  <a:pt x="184850" y="969266"/>
                </a:lnTo>
                <a:cubicBezTo>
                  <a:pt x="180612" y="982492"/>
                  <a:pt x="175680" y="997750"/>
                  <a:pt x="169918" y="1015370"/>
                </a:cubicBezTo>
                <a:lnTo>
                  <a:pt x="167022" y="1024138"/>
                </a:lnTo>
                <a:lnTo>
                  <a:pt x="147194" y="1004800"/>
                </a:lnTo>
                <a:lnTo>
                  <a:pt x="144433" y="1001050"/>
                </a:lnTo>
                <a:close/>
                <a:moveTo>
                  <a:pt x="514380" y="929779"/>
                </a:moveTo>
                <a:lnTo>
                  <a:pt x="516126" y="930832"/>
                </a:lnTo>
                <a:lnTo>
                  <a:pt x="512235" y="936922"/>
                </a:lnTo>
                <a:lnTo>
                  <a:pt x="512683" y="934766"/>
                </a:lnTo>
                <a:close/>
                <a:moveTo>
                  <a:pt x="408215" y="929774"/>
                </a:moveTo>
                <a:lnTo>
                  <a:pt x="396984" y="957879"/>
                </a:lnTo>
                <a:lnTo>
                  <a:pt x="360904" y="1029984"/>
                </a:lnTo>
                <a:lnTo>
                  <a:pt x="353680" y="1042610"/>
                </a:lnTo>
                <a:lnTo>
                  <a:pt x="398528" y="940683"/>
                </a:lnTo>
                <a:lnTo>
                  <a:pt x="406295" y="930316"/>
                </a:lnTo>
                <a:close/>
                <a:moveTo>
                  <a:pt x="460174" y="929195"/>
                </a:moveTo>
                <a:lnTo>
                  <a:pt x="441082" y="987241"/>
                </a:lnTo>
                <a:lnTo>
                  <a:pt x="415983" y="1022225"/>
                </a:lnTo>
                <a:lnTo>
                  <a:pt x="407330" y="1035006"/>
                </a:lnTo>
                <a:lnTo>
                  <a:pt x="393769" y="1043813"/>
                </a:lnTo>
                <a:lnTo>
                  <a:pt x="384164" y="1048438"/>
                </a:lnTo>
                <a:lnTo>
                  <a:pt x="406809" y="990268"/>
                </a:lnTo>
                <a:close/>
                <a:moveTo>
                  <a:pt x="413859" y="928181"/>
                </a:moveTo>
                <a:lnTo>
                  <a:pt x="376160" y="1024935"/>
                </a:lnTo>
                <a:lnTo>
                  <a:pt x="361024" y="1040941"/>
                </a:lnTo>
                <a:lnTo>
                  <a:pt x="391055" y="972716"/>
                </a:lnTo>
                <a:lnTo>
                  <a:pt x="396984" y="957879"/>
                </a:lnTo>
                <a:lnTo>
                  <a:pt x="411513" y="928843"/>
                </a:lnTo>
                <a:close/>
                <a:moveTo>
                  <a:pt x="990910" y="927283"/>
                </a:moveTo>
                <a:lnTo>
                  <a:pt x="992550" y="931244"/>
                </a:lnTo>
                <a:lnTo>
                  <a:pt x="985196" y="936985"/>
                </a:lnTo>
                <a:close/>
                <a:moveTo>
                  <a:pt x="429861" y="923682"/>
                </a:moveTo>
                <a:lnTo>
                  <a:pt x="417537" y="948833"/>
                </a:lnTo>
                <a:lnTo>
                  <a:pt x="426238" y="924686"/>
                </a:lnTo>
                <a:lnTo>
                  <a:pt x="429327" y="923813"/>
                </a:lnTo>
                <a:close/>
                <a:moveTo>
                  <a:pt x="439510" y="921310"/>
                </a:moveTo>
                <a:lnTo>
                  <a:pt x="411787" y="977482"/>
                </a:lnTo>
                <a:lnTo>
                  <a:pt x="406809" y="990268"/>
                </a:lnTo>
                <a:lnTo>
                  <a:pt x="399661" y="998448"/>
                </a:lnTo>
                <a:lnTo>
                  <a:pt x="409859" y="970143"/>
                </a:lnTo>
                <a:lnTo>
                  <a:pt x="436048" y="922161"/>
                </a:lnTo>
                <a:close/>
                <a:moveTo>
                  <a:pt x="256812" y="921002"/>
                </a:moveTo>
                <a:lnTo>
                  <a:pt x="256528" y="927700"/>
                </a:lnTo>
                <a:lnTo>
                  <a:pt x="249133" y="942119"/>
                </a:lnTo>
                <a:close/>
                <a:moveTo>
                  <a:pt x="491305" y="918304"/>
                </a:moveTo>
                <a:lnTo>
                  <a:pt x="498011" y="921291"/>
                </a:lnTo>
                <a:lnTo>
                  <a:pt x="485110" y="948065"/>
                </a:lnTo>
                <a:lnTo>
                  <a:pt x="472419" y="981847"/>
                </a:lnTo>
                <a:lnTo>
                  <a:pt x="430288" y="1020060"/>
                </a:lnTo>
                <a:lnTo>
                  <a:pt x="441082" y="987241"/>
                </a:lnTo>
                <a:lnTo>
                  <a:pt x="464878" y="954075"/>
                </a:lnTo>
                <a:close/>
                <a:moveTo>
                  <a:pt x="527187" y="913519"/>
                </a:moveTo>
                <a:lnTo>
                  <a:pt x="518748" y="932153"/>
                </a:lnTo>
                <a:lnTo>
                  <a:pt x="518594" y="932321"/>
                </a:lnTo>
                <a:lnTo>
                  <a:pt x="516126" y="930832"/>
                </a:lnTo>
                <a:close/>
                <a:moveTo>
                  <a:pt x="472219" y="913269"/>
                </a:moveTo>
                <a:lnTo>
                  <a:pt x="460871" y="928398"/>
                </a:lnTo>
                <a:lnTo>
                  <a:pt x="460174" y="929195"/>
                </a:lnTo>
                <a:lnTo>
                  <a:pt x="464813" y="915089"/>
                </a:lnTo>
                <a:close/>
                <a:moveTo>
                  <a:pt x="419785" y="912312"/>
                </a:moveTo>
                <a:lnTo>
                  <a:pt x="411513" y="928843"/>
                </a:lnTo>
                <a:lnTo>
                  <a:pt x="408215" y="929774"/>
                </a:lnTo>
                <a:lnTo>
                  <a:pt x="409944" y="925447"/>
                </a:lnTo>
                <a:close/>
                <a:moveTo>
                  <a:pt x="142815" y="911419"/>
                </a:moveTo>
                <a:lnTo>
                  <a:pt x="124264" y="933527"/>
                </a:lnTo>
                <a:lnTo>
                  <a:pt x="120962" y="935332"/>
                </a:lnTo>
                <a:lnTo>
                  <a:pt x="125663" y="927204"/>
                </a:lnTo>
                <a:close/>
                <a:moveTo>
                  <a:pt x="689822" y="910363"/>
                </a:moveTo>
                <a:lnTo>
                  <a:pt x="694537" y="928500"/>
                </a:lnTo>
                <a:lnTo>
                  <a:pt x="651589" y="1003652"/>
                </a:lnTo>
                <a:lnTo>
                  <a:pt x="606580" y="1081835"/>
                </a:lnTo>
                <a:lnTo>
                  <a:pt x="577618" y="1117936"/>
                </a:lnTo>
                <a:lnTo>
                  <a:pt x="652069" y="980399"/>
                </a:lnTo>
                <a:close/>
                <a:moveTo>
                  <a:pt x="420943" y="909997"/>
                </a:moveTo>
                <a:lnTo>
                  <a:pt x="420319" y="911599"/>
                </a:lnTo>
                <a:lnTo>
                  <a:pt x="419785" y="912312"/>
                </a:lnTo>
                <a:close/>
                <a:moveTo>
                  <a:pt x="136478" y="908504"/>
                </a:moveTo>
                <a:lnTo>
                  <a:pt x="125663" y="927204"/>
                </a:lnTo>
                <a:lnTo>
                  <a:pt x="110784" y="940897"/>
                </a:lnTo>
                <a:lnTo>
                  <a:pt x="103210" y="945039"/>
                </a:lnTo>
                <a:lnTo>
                  <a:pt x="102583" y="944188"/>
                </a:lnTo>
                <a:lnTo>
                  <a:pt x="133644" y="912036"/>
                </a:lnTo>
                <a:close/>
                <a:moveTo>
                  <a:pt x="266718" y="907683"/>
                </a:moveTo>
                <a:lnTo>
                  <a:pt x="265614" y="926436"/>
                </a:lnTo>
                <a:lnTo>
                  <a:pt x="255744" y="946205"/>
                </a:lnTo>
                <a:lnTo>
                  <a:pt x="256528" y="927700"/>
                </a:lnTo>
                <a:lnTo>
                  <a:pt x="261647" y="917719"/>
                </a:lnTo>
                <a:close/>
                <a:moveTo>
                  <a:pt x="334506" y="907310"/>
                </a:moveTo>
                <a:lnTo>
                  <a:pt x="330542" y="920444"/>
                </a:lnTo>
                <a:lnTo>
                  <a:pt x="330289" y="921252"/>
                </a:lnTo>
                <a:lnTo>
                  <a:pt x="330133" y="921501"/>
                </a:lnTo>
                <a:cubicBezTo>
                  <a:pt x="324748" y="931009"/>
                  <a:pt x="318838" y="942463"/>
                  <a:pt x="311687" y="957670"/>
                </a:cubicBezTo>
                <a:lnTo>
                  <a:pt x="304692" y="973524"/>
                </a:lnTo>
                <a:lnTo>
                  <a:pt x="297257" y="977482"/>
                </a:lnTo>
                <a:lnTo>
                  <a:pt x="288509" y="983882"/>
                </a:lnTo>
                <a:lnTo>
                  <a:pt x="313619" y="944759"/>
                </a:lnTo>
                <a:cubicBezTo>
                  <a:pt x="314332" y="943656"/>
                  <a:pt x="318870" y="935649"/>
                  <a:pt x="326338" y="922195"/>
                </a:cubicBezTo>
                <a:close/>
                <a:moveTo>
                  <a:pt x="162294" y="905735"/>
                </a:moveTo>
                <a:lnTo>
                  <a:pt x="146402" y="947331"/>
                </a:lnTo>
                <a:lnTo>
                  <a:pt x="132592" y="984960"/>
                </a:lnTo>
                <a:lnTo>
                  <a:pt x="110007" y="954274"/>
                </a:lnTo>
                <a:lnTo>
                  <a:pt x="117009" y="942169"/>
                </a:lnTo>
                <a:lnTo>
                  <a:pt x="117389" y="941719"/>
                </a:lnTo>
                <a:lnTo>
                  <a:pt x="124264" y="933527"/>
                </a:lnTo>
                <a:lnTo>
                  <a:pt x="133644" y="928398"/>
                </a:lnTo>
                <a:close/>
                <a:moveTo>
                  <a:pt x="343016" y="900876"/>
                </a:moveTo>
                <a:lnTo>
                  <a:pt x="341268" y="906657"/>
                </a:lnTo>
                <a:cubicBezTo>
                  <a:pt x="337879" y="917993"/>
                  <a:pt x="334135" y="930632"/>
                  <a:pt x="329980" y="944759"/>
                </a:cubicBezTo>
                <a:lnTo>
                  <a:pt x="325996" y="962183"/>
                </a:lnTo>
                <a:lnTo>
                  <a:pt x="315738" y="967644"/>
                </a:lnTo>
                <a:lnTo>
                  <a:pt x="330289" y="921252"/>
                </a:lnTo>
                <a:close/>
                <a:moveTo>
                  <a:pt x="257707" y="899194"/>
                </a:moveTo>
                <a:lnTo>
                  <a:pt x="250077" y="923691"/>
                </a:lnTo>
                <a:lnTo>
                  <a:pt x="239661" y="959709"/>
                </a:lnTo>
                <a:lnTo>
                  <a:pt x="206449" y="1018036"/>
                </a:lnTo>
                <a:lnTo>
                  <a:pt x="190654" y="1047187"/>
                </a:lnTo>
                <a:lnTo>
                  <a:pt x="177335" y="1034197"/>
                </a:lnTo>
                <a:lnTo>
                  <a:pt x="180825" y="1018671"/>
                </a:lnTo>
                <a:lnTo>
                  <a:pt x="184507" y="1011490"/>
                </a:lnTo>
                <a:lnTo>
                  <a:pt x="202163" y="980925"/>
                </a:lnTo>
                <a:cubicBezTo>
                  <a:pt x="218035" y="955495"/>
                  <a:pt x="225653" y="949617"/>
                  <a:pt x="253875" y="905341"/>
                </a:cubicBezTo>
                <a:close/>
                <a:moveTo>
                  <a:pt x="257742" y="899082"/>
                </a:moveTo>
                <a:lnTo>
                  <a:pt x="257739" y="899142"/>
                </a:lnTo>
                <a:lnTo>
                  <a:pt x="257707" y="899194"/>
                </a:lnTo>
                <a:close/>
                <a:moveTo>
                  <a:pt x="553184" y="890463"/>
                </a:moveTo>
                <a:lnTo>
                  <a:pt x="545731" y="905340"/>
                </a:lnTo>
                <a:lnTo>
                  <a:pt x="525657" y="943589"/>
                </a:lnTo>
                <a:lnTo>
                  <a:pt x="519686" y="932980"/>
                </a:lnTo>
                <a:lnTo>
                  <a:pt x="518655" y="932358"/>
                </a:lnTo>
                <a:lnTo>
                  <a:pt x="518748" y="932153"/>
                </a:lnTo>
                <a:lnTo>
                  <a:pt x="523380" y="927095"/>
                </a:lnTo>
                <a:close/>
                <a:moveTo>
                  <a:pt x="719629" y="884594"/>
                </a:moveTo>
                <a:lnTo>
                  <a:pt x="706291" y="912036"/>
                </a:lnTo>
                <a:lnTo>
                  <a:pt x="695880" y="933663"/>
                </a:lnTo>
                <a:lnTo>
                  <a:pt x="694537" y="928500"/>
                </a:lnTo>
                <a:close/>
                <a:moveTo>
                  <a:pt x="441272" y="883634"/>
                </a:moveTo>
                <a:lnTo>
                  <a:pt x="427886" y="920111"/>
                </a:lnTo>
                <a:lnTo>
                  <a:pt x="426238" y="924686"/>
                </a:lnTo>
                <a:lnTo>
                  <a:pt x="413859" y="928181"/>
                </a:lnTo>
                <a:lnTo>
                  <a:pt x="420319" y="911599"/>
                </a:lnTo>
                <a:close/>
                <a:moveTo>
                  <a:pt x="268210" y="882344"/>
                </a:moveTo>
                <a:lnTo>
                  <a:pt x="267696" y="891071"/>
                </a:lnTo>
                <a:lnTo>
                  <a:pt x="256812" y="921002"/>
                </a:lnTo>
                <a:lnTo>
                  <a:pt x="257739" y="899142"/>
                </a:lnTo>
                <a:close/>
                <a:moveTo>
                  <a:pt x="970205" y="877297"/>
                </a:moveTo>
                <a:lnTo>
                  <a:pt x="973012" y="884075"/>
                </a:lnTo>
                <a:lnTo>
                  <a:pt x="920435" y="985977"/>
                </a:lnTo>
                <a:lnTo>
                  <a:pt x="910742" y="1001287"/>
                </a:lnTo>
                <a:lnTo>
                  <a:pt x="781257" y="1118166"/>
                </a:lnTo>
                <a:lnTo>
                  <a:pt x="765260" y="1131962"/>
                </a:lnTo>
                <a:lnTo>
                  <a:pt x="767336" y="1128595"/>
                </a:lnTo>
                <a:cubicBezTo>
                  <a:pt x="773888" y="1117537"/>
                  <a:pt x="780697" y="1105578"/>
                  <a:pt x="788097" y="1092011"/>
                </a:cubicBezTo>
                <a:cubicBezTo>
                  <a:pt x="799608" y="1070909"/>
                  <a:pt x="809529" y="1051950"/>
                  <a:pt x="818429" y="1033905"/>
                </a:cubicBezTo>
                <a:lnTo>
                  <a:pt x="839510" y="988063"/>
                </a:lnTo>
                <a:lnTo>
                  <a:pt x="968072" y="879314"/>
                </a:lnTo>
                <a:close/>
                <a:moveTo>
                  <a:pt x="350823" y="875125"/>
                </a:moveTo>
                <a:lnTo>
                  <a:pt x="350425" y="876371"/>
                </a:lnTo>
                <a:lnTo>
                  <a:pt x="349129" y="880659"/>
                </a:lnTo>
                <a:lnTo>
                  <a:pt x="334506" y="907310"/>
                </a:lnTo>
                <a:lnTo>
                  <a:pt x="341261" y="884924"/>
                </a:lnTo>
                <a:close/>
                <a:moveTo>
                  <a:pt x="898702" y="873130"/>
                </a:moveTo>
                <a:lnTo>
                  <a:pt x="891670" y="888587"/>
                </a:lnTo>
                <a:lnTo>
                  <a:pt x="851263" y="959362"/>
                </a:lnTo>
                <a:lnTo>
                  <a:pt x="864107" y="926756"/>
                </a:lnTo>
                <a:lnTo>
                  <a:pt x="874533" y="896734"/>
                </a:lnTo>
                <a:lnTo>
                  <a:pt x="889797" y="880438"/>
                </a:lnTo>
                <a:close/>
                <a:moveTo>
                  <a:pt x="174907" y="872720"/>
                </a:moveTo>
                <a:lnTo>
                  <a:pt x="168671" y="889043"/>
                </a:lnTo>
                <a:lnTo>
                  <a:pt x="155103" y="900110"/>
                </a:lnTo>
                <a:lnTo>
                  <a:pt x="142815" y="911419"/>
                </a:lnTo>
                <a:lnTo>
                  <a:pt x="157107" y="894387"/>
                </a:lnTo>
                <a:close/>
                <a:moveTo>
                  <a:pt x="217002" y="859451"/>
                </a:moveTo>
                <a:lnTo>
                  <a:pt x="215451" y="862952"/>
                </a:lnTo>
                <a:lnTo>
                  <a:pt x="213131" y="871385"/>
                </a:lnTo>
                <a:lnTo>
                  <a:pt x="146902" y="975951"/>
                </a:lnTo>
                <a:lnTo>
                  <a:pt x="138355" y="989769"/>
                </a:lnTo>
                <a:lnTo>
                  <a:pt x="200329" y="874675"/>
                </a:lnTo>
                <a:close/>
                <a:moveTo>
                  <a:pt x="675395" y="854877"/>
                </a:moveTo>
                <a:lnTo>
                  <a:pt x="678898" y="868350"/>
                </a:lnTo>
                <a:lnTo>
                  <a:pt x="621586" y="949570"/>
                </a:lnTo>
                <a:lnTo>
                  <a:pt x="624484" y="944759"/>
                </a:lnTo>
                <a:cubicBezTo>
                  <a:pt x="637621" y="922426"/>
                  <a:pt x="648417" y="903598"/>
                  <a:pt x="657516" y="887400"/>
                </a:cubicBezTo>
                <a:close/>
                <a:moveTo>
                  <a:pt x="211326" y="854252"/>
                </a:moveTo>
                <a:lnTo>
                  <a:pt x="200329" y="874675"/>
                </a:lnTo>
                <a:lnTo>
                  <a:pt x="192342" y="881967"/>
                </a:lnTo>
                <a:lnTo>
                  <a:pt x="162294" y="905735"/>
                </a:lnTo>
                <a:lnTo>
                  <a:pt x="168671" y="889043"/>
                </a:lnTo>
                <a:close/>
                <a:moveTo>
                  <a:pt x="540435" y="853183"/>
                </a:moveTo>
                <a:lnTo>
                  <a:pt x="514380" y="929779"/>
                </a:lnTo>
                <a:lnTo>
                  <a:pt x="506788" y="925199"/>
                </a:lnTo>
                <a:lnTo>
                  <a:pt x="498011" y="921291"/>
                </a:lnTo>
                <a:lnTo>
                  <a:pt x="514349" y="887384"/>
                </a:lnTo>
                <a:close/>
                <a:moveTo>
                  <a:pt x="259812" y="850249"/>
                </a:moveTo>
                <a:lnTo>
                  <a:pt x="258987" y="869705"/>
                </a:lnTo>
                <a:lnTo>
                  <a:pt x="234689" y="914757"/>
                </a:lnTo>
                <a:cubicBezTo>
                  <a:pt x="219541" y="943645"/>
                  <a:pt x="204674" y="972307"/>
                  <a:pt x="190372" y="1000054"/>
                </a:cubicBezTo>
                <a:lnTo>
                  <a:pt x="184507" y="1011490"/>
                </a:lnTo>
                <a:lnTo>
                  <a:pt x="182469" y="1015018"/>
                </a:lnTo>
                <a:lnTo>
                  <a:pt x="181051" y="1017664"/>
                </a:lnTo>
                <a:lnTo>
                  <a:pt x="182728" y="1010204"/>
                </a:lnTo>
                <a:lnTo>
                  <a:pt x="195425" y="935964"/>
                </a:lnTo>
                <a:lnTo>
                  <a:pt x="195621" y="935349"/>
                </a:lnTo>
                <a:lnTo>
                  <a:pt x="197060" y="930754"/>
                </a:lnTo>
                <a:lnTo>
                  <a:pt x="212637" y="909947"/>
                </a:lnTo>
                <a:close/>
                <a:moveTo>
                  <a:pt x="270176" y="848959"/>
                </a:moveTo>
                <a:lnTo>
                  <a:pt x="269436" y="861537"/>
                </a:lnTo>
                <a:lnTo>
                  <a:pt x="257742" y="899082"/>
                </a:lnTo>
                <a:lnTo>
                  <a:pt x="258987" y="869705"/>
                </a:lnTo>
                <a:close/>
                <a:moveTo>
                  <a:pt x="738090" y="846610"/>
                </a:moveTo>
                <a:lnTo>
                  <a:pt x="732884" y="861398"/>
                </a:lnTo>
                <a:lnTo>
                  <a:pt x="719629" y="884594"/>
                </a:lnTo>
                <a:close/>
                <a:moveTo>
                  <a:pt x="773471" y="843292"/>
                </a:moveTo>
                <a:lnTo>
                  <a:pt x="750316" y="899924"/>
                </a:lnTo>
                <a:lnTo>
                  <a:pt x="702958" y="960887"/>
                </a:lnTo>
                <a:lnTo>
                  <a:pt x="702391" y="958707"/>
                </a:lnTo>
                <a:lnTo>
                  <a:pt x="712699" y="943036"/>
                </a:lnTo>
                <a:cubicBezTo>
                  <a:pt x="734708" y="909024"/>
                  <a:pt x="750941" y="882629"/>
                  <a:pt x="766267" y="856121"/>
                </a:cubicBezTo>
                <a:close/>
                <a:moveTo>
                  <a:pt x="627235" y="842190"/>
                </a:moveTo>
                <a:lnTo>
                  <a:pt x="619747" y="864865"/>
                </a:lnTo>
                <a:lnTo>
                  <a:pt x="604766" y="891764"/>
                </a:lnTo>
                <a:cubicBezTo>
                  <a:pt x="592765" y="913286"/>
                  <a:pt x="582738" y="931306"/>
                  <a:pt x="575400" y="944759"/>
                </a:cubicBezTo>
                <a:lnTo>
                  <a:pt x="559827" y="975295"/>
                </a:lnTo>
                <a:lnTo>
                  <a:pt x="559187" y="976235"/>
                </a:lnTo>
                <a:lnTo>
                  <a:pt x="541746" y="996348"/>
                </a:lnTo>
                <a:lnTo>
                  <a:pt x="549674" y="978873"/>
                </a:lnTo>
                <a:lnTo>
                  <a:pt x="553540" y="971674"/>
                </a:lnTo>
                <a:cubicBezTo>
                  <a:pt x="567663" y="945811"/>
                  <a:pt x="589719" y="906639"/>
                  <a:pt x="624484" y="846591"/>
                </a:cubicBezTo>
                <a:close/>
                <a:moveTo>
                  <a:pt x="374261" y="840598"/>
                </a:moveTo>
                <a:lnTo>
                  <a:pt x="367610" y="864540"/>
                </a:lnTo>
                <a:lnTo>
                  <a:pt x="361856" y="873386"/>
                </a:lnTo>
                <a:cubicBezTo>
                  <a:pt x="355713" y="882323"/>
                  <a:pt x="350475" y="889598"/>
                  <a:pt x="345426" y="897016"/>
                </a:cubicBezTo>
                <a:lnTo>
                  <a:pt x="343016" y="900876"/>
                </a:lnTo>
                <a:lnTo>
                  <a:pt x="349129" y="880659"/>
                </a:lnTo>
                <a:lnTo>
                  <a:pt x="353888" y="871985"/>
                </a:lnTo>
                <a:lnTo>
                  <a:pt x="362703" y="862952"/>
                </a:lnTo>
                <a:close/>
                <a:moveTo>
                  <a:pt x="236774" y="833496"/>
                </a:moveTo>
                <a:lnTo>
                  <a:pt x="233411" y="839366"/>
                </a:lnTo>
                <a:lnTo>
                  <a:pt x="225746" y="851468"/>
                </a:lnTo>
                <a:lnTo>
                  <a:pt x="217002" y="859451"/>
                </a:lnTo>
                <a:lnTo>
                  <a:pt x="223825" y="844057"/>
                </a:lnTo>
                <a:close/>
                <a:moveTo>
                  <a:pt x="79234" y="826351"/>
                </a:moveTo>
                <a:lnTo>
                  <a:pt x="72844" y="837740"/>
                </a:lnTo>
                <a:cubicBezTo>
                  <a:pt x="67667" y="846990"/>
                  <a:pt x="62786" y="856294"/>
                  <a:pt x="59013" y="865877"/>
                </a:cubicBezTo>
                <a:lnTo>
                  <a:pt x="58794" y="866785"/>
                </a:lnTo>
                <a:lnTo>
                  <a:pt x="54792" y="858964"/>
                </a:lnTo>
                <a:close/>
                <a:moveTo>
                  <a:pt x="491184" y="826186"/>
                </a:moveTo>
                <a:lnTo>
                  <a:pt x="469189" y="901784"/>
                </a:lnTo>
                <a:lnTo>
                  <a:pt x="464813" y="915089"/>
                </a:lnTo>
                <a:lnTo>
                  <a:pt x="439510" y="921310"/>
                </a:lnTo>
                <a:lnTo>
                  <a:pt x="440579" y="919145"/>
                </a:lnTo>
                <a:cubicBezTo>
                  <a:pt x="458311" y="884204"/>
                  <a:pt x="473247" y="856777"/>
                  <a:pt x="486150" y="834540"/>
                </a:cubicBezTo>
                <a:close/>
                <a:moveTo>
                  <a:pt x="359507" y="824458"/>
                </a:moveTo>
                <a:lnTo>
                  <a:pt x="341261" y="884924"/>
                </a:lnTo>
                <a:lnTo>
                  <a:pt x="317864" y="908899"/>
                </a:lnTo>
                <a:lnTo>
                  <a:pt x="278489" y="935376"/>
                </a:lnTo>
                <a:lnTo>
                  <a:pt x="281602" y="930139"/>
                </a:lnTo>
                <a:lnTo>
                  <a:pt x="295485" y="910637"/>
                </a:lnTo>
                <a:close/>
                <a:moveTo>
                  <a:pt x="491220" y="820920"/>
                </a:moveTo>
                <a:lnTo>
                  <a:pt x="463776" y="871359"/>
                </a:lnTo>
                <a:lnTo>
                  <a:pt x="436048" y="922161"/>
                </a:lnTo>
                <a:lnTo>
                  <a:pt x="429861" y="923682"/>
                </a:lnTo>
                <a:lnTo>
                  <a:pt x="462811" y="856435"/>
                </a:lnTo>
                <a:close/>
                <a:moveTo>
                  <a:pt x="283789" y="819907"/>
                </a:moveTo>
                <a:lnTo>
                  <a:pt x="280065" y="830624"/>
                </a:lnTo>
                <a:lnTo>
                  <a:pt x="270176" y="848959"/>
                </a:lnTo>
                <a:lnTo>
                  <a:pt x="270929" y="836181"/>
                </a:lnTo>
                <a:close/>
                <a:moveTo>
                  <a:pt x="261511" y="818292"/>
                </a:moveTo>
                <a:lnTo>
                  <a:pt x="261501" y="818477"/>
                </a:lnTo>
                <a:lnTo>
                  <a:pt x="254818" y="829323"/>
                </a:lnTo>
                <a:cubicBezTo>
                  <a:pt x="205199" y="906843"/>
                  <a:pt x="221145" y="853798"/>
                  <a:pt x="203050" y="911633"/>
                </a:cubicBezTo>
                <a:lnTo>
                  <a:pt x="197060" y="930754"/>
                </a:lnTo>
                <a:lnTo>
                  <a:pt x="196649" y="931303"/>
                </a:lnTo>
                <a:lnTo>
                  <a:pt x="213131" y="871385"/>
                </a:lnTo>
                <a:lnTo>
                  <a:pt x="225746" y="851468"/>
                </a:lnTo>
                <a:lnTo>
                  <a:pt x="254614" y="825111"/>
                </a:lnTo>
                <a:close/>
                <a:moveTo>
                  <a:pt x="396855" y="817137"/>
                </a:moveTo>
                <a:lnTo>
                  <a:pt x="375979" y="872470"/>
                </a:lnTo>
                <a:cubicBezTo>
                  <a:pt x="365903" y="898166"/>
                  <a:pt x="355975" y="922427"/>
                  <a:pt x="346341" y="944759"/>
                </a:cubicBezTo>
                <a:lnTo>
                  <a:pt x="346110" y="945325"/>
                </a:lnTo>
                <a:lnTo>
                  <a:pt x="357844" y="899692"/>
                </a:lnTo>
                <a:lnTo>
                  <a:pt x="367610" y="864540"/>
                </a:lnTo>
                <a:lnTo>
                  <a:pt x="383713" y="839782"/>
                </a:lnTo>
                <a:close/>
                <a:moveTo>
                  <a:pt x="453226" y="816368"/>
                </a:moveTo>
                <a:lnTo>
                  <a:pt x="447785" y="829453"/>
                </a:lnTo>
                <a:cubicBezTo>
                  <a:pt x="437512" y="855147"/>
                  <a:pt x="428148" y="879343"/>
                  <a:pt x="418943" y="902926"/>
                </a:cubicBezTo>
                <a:lnTo>
                  <a:pt x="409944" y="925447"/>
                </a:lnTo>
                <a:lnTo>
                  <a:pt x="406295" y="930316"/>
                </a:lnTo>
                <a:lnTo>
                  <a:pt x="402634" y="931350"/>
                </a:lnTo>
                <a:close/>
                <a:moveTo>
                  <a:pt x="494434" y="815012"/>
                </a:moveTo>
                <a:lnTo>
                  <a:pt x="493571" y="817981"/>
                </a:lnTo>
                <a:lnTo>
                  <a:pt x="491220" y="820920"/>
                </a:lnTo>
                <a:close/>
                <a:moveTo>
                  <a:pt x="267879" y="808125"/>
                </a:moveTo>
                <a:lnTo>
                  <a:pt x="261777" y="818028"/>
                </a:lnTo>
                <a:lnTo>
                  <a:pt x="261511" y="818292"/>
                </a:lnTo>
                <a:lnTo>
                  <a:pt x="261795" y="813087"/>
                </a:lnTo>
                <a:close/>
                <a:moveTo>
                  <a:pt x="272630" y="807298"/>
                </a:moveTo>
                <a:lnTo>
                  <a:pt x="270929" y="836181"/>
                </a:lnTo>
                <a:lnTo>
                  <a:pt x="259812" y="850249"/>
                </a:lnTo>
                <a:lnTo>
                  <a:pt x="259985" y="846174"/>
                </a:lnTo>
                <a:lnTo>
                  <a:pt x="261501" y="818477"/>
                </a:lnTo>
                <a:lnTo>
                  <a:pt x="261777" y="818028"/>
                </a:lnTo>
                <a:close/>
                <a:moveTo>
                  <a:pt x="503928" y="805033"/>
                </a:moveTo>
                <a:lnTo>
                  <a:pt x="491184" y="826186"/>
                </a:lnTo>
                <a:lnTo>
                  <a:pt x="493571" y="817981"/>
                </a:lnTo>
                <a:close/>
                <a:moveTo>
                  <a:pt x="273078" y="799687"/>
                </a:moveTo>
                <a:lnTo>
                  <a:pt x="272818" y="804096"/>
                </a:lnTo>
                <a:lnTo>
                  <a:pt x="267879" y="808125"/>
                </a:lnTo>
                <a:close/>
                <a:moveTo>
                  <a:pt x="460558" y="798738"/>
                </a:moveTo>
                <a:lnTo>
                  <a:pt x="459236" y="802711"/>
                </a:lnTo>
                <a:lnTo>
                  <a:pt x="453226" y="816368"/>
                </a:lnTo>
                <a:close/>
                <a:moveTo>
                  <a:pt x="301915" y="796968"/>
                </a:moveTo>
                <a:lnTo>
                  <a:pt x="280896" y="854772"/>
                </a:lnTo>
                <a:lnTo>
                  <a:pt x="274857" y="871380"/>
                </a:lnTo>
                <a:lnTo>
                  <a:pt x="269837" y="879735"/>
                </a:lnTo>
                <a:lnTo>
                  <a:pt x="268210" y="882344"/>
                </a:lnTo>
                <a:lnTo>
                  <a:pt x="269436" y="861537"/>
                </a:lnTo>
                <a:lnTo>
                  <a:pt x="270404" y="858428"/>
                </a:lnTo>
                <a:lnTo>
                  <a:pt x="280065" y="830624"/>
                </a:lnTo>
                <a:lnTo>
                  <a:pt x="290265" y="811712"/>
                </a:lnTo>
                <a:close/>
                <a:moveTo>
                  <a:pt x="106086" y="795297"/>
                </a:moveTo>
                <a:lnTo>
                  <a:pt x="103453" y="806318"/>
                </a:lnTo>
                <a:lnTo>
                  <a:pt x="85340" y="860614"/>
                </a:lnTo>
                <a:lnTo>
                  <a:pt x="67956" y="884685"/>
                </a:lnTo>
                <a:lnTo>
                  <a:pt x="62745" y="874505"/>
                </a:lnTo>
                <a:lnTo>
                  <a:pt x="68199" y="862952"/>
                </a:lnTo>
                <a:close/>
                <a:moveTo>
                  <a:pt x="659405" y="793377"/>
                </a:moveTo>
                <a:lnTo>
                  <a:pt x="671856" y="841265"/>
                </a:lnTo>
                <a:lnTo>
                  <a:pt x="618764" y="921744"/>
                </a:lnTo>
                <a:cubicBezTo>
                  <a:pt x="593304" y="956617"/>
                  <a:pt x="567024" y="990982"/>
                  <a:pt x="542677" y="1026566"/>
                </a:cubicBezTo>
                <a:lnTo>
                  <a:pt x="521162" y="1058207"/>
                </a:lnTo>
                <a:lnTo>
                  <a:pt x="522715" y="1046601"/>
                </a:lnTo>
                <a:lnTo>
                  <a:pt x="528741" y="1036250"/>
                </a:lnTo>
                <a:lnTo>
                  <a:pt x="559827" y="975295"/>
                </a:lnTo>
                <a:lnTo>
                  <a:pt x="591761" y="928398"/>
                </a:lnTo>
                <a:cubicBezTo>
                  <a:pt x="601665" y="910713"/>
                  <a:pt x="609818" y="892247"/>
                  <a:pt x="616954" y="873323"/>
                </a:cubicBezTo>
                <a:lnTo>
                  <a:pt x="619747" y="864865"/>
                </a:lnTo>
                <a:lnTo>
                  <a:pt x="645983" y="817758"/>
                </a:lnTo>
                <a:close/>
                <a:moveTo>
                  <a:pt x="286875" y="793212"/>
                </a:moveTo>
                <a:lnTo>
                  <a:pt x="272630" y="807298"/>
                </a:lnTo>
                <a:lnTo>
                  <a:pt x="272818" y="804096"/>
                </a:lnTo>
                <a:lnTo>
                  <a:pt x="280896" y="797507"/>
                </a:lnTo>
                <a:close/>
                <a:moveTo>
                  <a:pt x="935228" y="792854"/>
                </a:moveTo>
                <a:lnTo>
                  <a:pt x="960945" y="854942"/>
                </a:lnTo>
                <a:lnTo>
                  <a:pt x="947221" y="873025"/>
                </a:lnTo>
                <a:cubicBezTo>
                  <a:pt x="901711" y="928788"/>
                  <a:pt x="940305" y="846051"/>
                  <a:pt x="908291" y="865262"/>
                </a:cubicBezTo>
                <a:lnTo>
                  <a:pt x="898702" y="873130"/>
                </a:lnTo>
                <a:close/>
                <a:moveTo>
                  <a:pt x="607579" y="787687"/>
                </a:moveTo>
                <a:lnTo>
                  <a:pt x="593568" y="836674"/>
                </a:lnTo>
                <a:lnTo>
                  <a:pt x="592320" y="840113"/>
                </a:lnTo>
                <a:lnTo>
                  <a:pt x="572061" y="867260"/>
                </a:lnTo>
                <a:lnTo>
                  <a:pt x="553184" y="890463"/>
                </a:lnTo>
                <a:lnTo>
                  <a:pt x="594088" y="808805"/>
                </a:lnTo>
                <a:close/>
                <a:moveTo>
                  <a:pt x="263203" y="787355"/>
                </a:moveTo>
                <a:lnTo>
                  <a:pt x="261795" y="813087"/>
                </a:lnTo>
                <a:lnTo>
                  <a:pt x="236774" y="833496"/>
                </a:lnTo>
                <a:close/>
                <a:moveTo>
                  <a:pt x="361749" y="785487"/>
                </a:moveTo>
                <a:lnTo>
                  <a:pt x="318073" y="868778"/>
                </a:lnTo>
                <a:lnTo>
                  <a:pt x="281602" y="930139"/>
                </a:lnTo>
                <a:lnTo>
                  <a:pt x="277309" y="936169"/>
                </a:lnTo>
                <a:lnTo>
                  <a:pt x="264535" y="944759"/>
                </a:lnTo>
                <a:lnTo>
                  <a:pt x="265614" y="926436"/>
                </a:lnTo>
                <a:lnTo>
                  <a:pt x="267689" y="922279"/>
                </a:lnTo>
                <a:cubicBezTo>
                  <a:pt x="281381" y="897342"/>
                  <a:pt x="296490" y="872285"/>
                  <a:pt x="313619" y="846591"/>
                </a:cubicBezTo>
                <a:close/>
                <a:moveTo>
                  <a:pt x="565410" y="784845"/>
                </a:moveTo>
                <a:lnTo>
                  <a:pt x="551864" y="809529"/>
                </a:lnTo>
                <a:lnTo>
                  <a:pt x="514349" y="887384"/>
                </a:lnTo>
                <a:lnTo>
                  <a:pt x="507902" y="895838"/>
                </a:lnTo>
                <a:lnTo>
                  <a:pt x="491305" y="918304"/>
                </a:lnTo>
                <a:lnTo>
                  <a:pt x="477232" y="912036"/>
                </a:lnTo>
                <a:lnTo>
                  <a:pt x="472219" y="913269"/>
                </a:lnTo>
                <a:lnTo>
                  <a:pt x="525761" y="841885"/>
                </a:lnTo>
                <a:close/>
                <a:moveTo>
                  <a:pt x="112312" y="784179"/>
                </a:moveTo>
                <a:lnTo>
                  <a:pt x="106086" y="795297"/>
                </a:lnTo>
                <a:lnTo>
                  <a:pt x="107192" y="790665"/>
                </a:lnTo>
                <a:close/>
                <a:moveTo>
                  <a:pt x="296304" y="783890"/>
                </a:moveTo>
                <a:lnTo>
                  <a:pt x="295123" y="787288"/>
                </a:lnTo>
                <a:lnTo>
                  <a:pt x="286875" y="793212"/>
                </a:lnTo>
                <a:close/>
                <a:moveTo>
                  <a:pt x="390237" y="783093"/>
                </a:moveTo>
                <a:lnTo>
                  <a:pt x="377952" y="827313"/>
                </a:lnTo>
                <a:lnTo>
                  <a:pt x="356647" y="866957"/>
                </a:lnTo>
                <a:lnTo>
                  <a:pt x="353888" y="871985"/>
                </a:lnTo>
                <a:lnTo>
                  <a:pt x="350823" y="875125"/>
                </a:lnTo>
                <a:lnTo>
                  <a:pt x="363704" y="834803"/>
                </a:lnTo>
                <a:cubicBezTo>
                  <a:pt x="367236" y="824427"/>
                  <a:pt x="370026" y="817039"/>
                  <a:pt x="372524" y="811154"/>
                </a:cubicBezTo>
                <a:lnTo>
                  <a:pt x="378356" y="799087"/>
                </a:lnTo>
                <a:close/>
                <a:moveTo>
                  <a:pt x="308695" y="777540"/>
                </a:moveTo>
                <a:lnTo>
                  <a:pt x="290265" y="811712"/>
                </a:lnTo>
                <a:lnTo>
                  <a:pt x="283789" y="819907"/>
                </a:lnTo>
                <a:lnTo>
                  <a:pt x="295123" y="787288"/>
                </a:lnTo>
                <a:close/>
                <a:moveTo>
                  <a:pt x="309571" y="775916"/>
                </a:moveTo>
                <a:lnTo>
                  <a:pt x="309081" y="777262"/>
                </a:lnTo>
                <a:lnTo>
                  <a:pt x="308695" y="777540"/>
                </a:lnTo>
                <a:close/>
                <a:moveTo>
                  <a:pt x="255154" y="772987"/>
                </a:moveTo>
                <a:lnTo>
                  <a:pt x="248895" y="787293"/>
                </a:lnTo>
                <a:cubicBezTo>
                  <a:pt x="244704" y="796836"/>
                  <a:pt x="239895" y="807759"/>
                  <a:pt x="234357" y="820293"/>
                </a:cubicBezTo>
                <a:lnTo>
                  <a:pt x="223825" y="844057"/>
                </a:lnTo>
                <a:lnTo>
                  <a:pt x="211326" y="854252"/>
                </a:lnTo>
                <a:lnTo>
                  <a:pt x="215451" y="846591"/>
                </a:lnTo>
                <a:cubicBezTo>
                  <a:pt x="225138" y="828600"/>
                  <a:pt x="233922" y="812308"/>
                  <a:pt x="241913" y="797500"/>
                </a:cubicBezTo>
                <a:close/>
                <a:moveTo>
                  <a:pt x="671692" y="771058"/>
                </a:moveTo>
                <a:lnTo>
                  <a:pt x="659405" y="793377"/>
                </a:lnTo>
                <a:lnTo>
                  <a:pt x="658917" y="791499"/>
                </a:lnTo>
                <a:close/>
                <a:moveTo>
                  <a:pt x="41608" y="770722"/>
                </a:moveTo>
                <a:lnTo>
                  <a:pt x="40938" y="774208"/>
                </a:lnTo>
                <a:cubicBezTo>
                  <a:pt x="38962" y="786357"/>
                  <a:pt x="37405" y="797482"/>
                  <a:pt x="36437" y="807009"/>
                </a:cubicBezTo>
                <a:lnTo>
                  <a:pt x="36177" y="813302"/>
                </a:lnTo>
                <a:lnTo>
                  <a:pt x="29568" y="792836"/>
                </a:lnTo>
                <a:lnTo>
                  <a:pt x="32684" y="787085"/>
                </a:lnTo>
                <a:close/>
                <a:moveTo>
                  <a:pt x="613037" y="768606"/>
                </a:moveTo>
                <a:lnTo>
                  <a:pt x="611457" y="774129"/>
                </a:lnTo>
                <a:lnTo>
                  <a:pt x="594088" y="808805"/>
                </a:lnTo>
                <a:lnTo>
                  <a:pt x="527187" y="913519"/>
                </a:lnTo>
                <a:lnTo>
                  <a:pt x="542677" y="879314"/>
                </a:lnTo>
                <a:lnTo>
                  <a:pt x="565112" y="823299"/>
                </a:lnTo>
                <a:close/>
                <a:moveTo>
                  <a:pt x="652195" y="765646"/>
                </a:moveTo>
                <a:lnTo>
                  <a:pt x="658917" y="791499"/>
                </a:lnTo>
                <a:lnTo>
                  <a:pt x="627235" y="842190"/>
                </a:lnTo>
                <a:lnTo>
                  <a:pt x="636049" y="815497"/>
                </a:lnTo>
                <a:lnTo>
                  <a:pt x="652079" y="765870"/>
                </a:lnTo>
                <a:close/>
                <a:moveTo>
                  <a:pt x="315632" y="764677"/>
                </a:moveTo>
                <a:lnTo>
                  <a:pt x="309571" y="775916"/>
                </a:lnTo>
                <a:lnTo>
                  <a:pt x="312491" y="767885"/>
                </a:lnTo>
                <a:lnTo>
                  <a:pt x="313665" y="766724"/>
                </a:lnTo>
                <a:close/>
                <a:moveTo>
                  <a:pt x="328522" y="763299"/>
                </a:moveTo>
                <a:lnTo>
                  <a:pt x="301915" y="796968"/>
                </a:lnTo>
                <a:lnTo>
                  <a:pt x="309081" y="777262"/>
                </a:lnTo>
                <a:close/>
                <a:moveTo>
                  <a:pt x="261734" y="760805"/>
                </a:moveTo>
                <a:lnTo>
                  <a:pt x="255154" y="772987"/>
                </a:lnTo>
                <a:lnTo>
                  <a:pt x="258096" y="766262"/>
                </a:lnTo>
                <a:close/>
                <a:moveTo>
                  <a:pt x="650331" y="758475"/>
                </a:moveTo>
                <a:lnTo>
                  <a:pt x="652175" y="765570"/>
                </a:lnTo>
                <a:lnTo>
                  <a:pt x="652079" y="765870"/>
                </a:lnTo>
                <a:lnTo>
                  <a:pt x="644401" y="780654"/>
                </a:lnTo>
                <a:cubicBezTo>
                  <a:pt x="618472" y="832161"/>
                  <a:pt x="588727" y="894047"/>
                  <a:pt x="559616" y="956961"/>
                </a:cubicBezTo>
                <a:lnTo>
                  <a:pt x="549674" y="978873"/>
                </a:lnTo>
                <a:lnTo>
                  <a:pt x="541883" y="993382"/>
                </a:lnTo>
                <a:lnTo>
                  <a:pt x="538612" y="999963"/>
                </a:lnTo>
                <a:lnTo>
                  <a:pt x="527196" y="1013128"/>
                </a:lnTo>
                <a:lnTo>
                  <a:pt x="527370" y="1011828"/>
                </a:lnTo>
                <a:lnTo>
                  <a:pt x="546357" y="966752"/>
                </a:lnTo>
                <a:lnTo>
                  <a:pt x="592320" y="840113"/>
                </a:lnTo>
                <a:lnTo>
                  <a:pt x="618321" y="805272"/>
                </a:lnTo>
                <a:close/>
                <a:moveTo>
                  <a:pt x="820191" y="757625"/>
                </a:moveTo>
                <a:lnTo>
                  <a:pt x="814389" y="768532"/>
                </a:lnTo>
                <a:cubicBezTo>
                  <a:pt x="805200" y="785763"/>
                  <a:pt x="797001" y="801033"/>
                  <a:pt x="789184" y="815309"/>
                </a:cubicBezTo>
                <a:lnTo>
                  <a:pt x="773471" y="843292"/>
                </a:lnTo>
                <a:lnTo>
                  <a:pt x="785345" y="814251"/>
                </a:lnTo>
                <a:close/>
                <a:moveTo>
                  <a:pt x="264985" y="754790"/>
                </a:moveTo>
                <a:lnTo>
                  <a:pt x="264917" y="756030"/>
                </a:lnTo>
                <a:lnTo>
                  <a:pt x="261734" y="760805"/>
                </a:lnTo>
                <a:lnTo>
                  <a:pt x="263621" y="757312"/>
                </a:lnTo>
                <a:close/>
                <a:moveTo>
                  <a:pt x="345773" y="750908"/>
                </a:moveTo>
                <a:lnTo>
                  <a:pt x="327005" y="788385"/>
                </a:lnTo>
                <a:lnTo>
                  <a:pt x="266718" y="907683"/>
                </a:lnTo>
                <a:lnTo>
                  <a:pt x="267696" y="891071"/>
                </a:lnTo>
                <a:lnTo>
                  <a:pt x="274857" y="871380"/>
                </a:lnTo>
                <a:lnTo>
                  <a:pt x="290034" y="846120"/>
                </a:lnTo>
                <a:cubicBezTo>
                  <a:pt x="297561" y="833401"/>
                  <a:pt x="305928" y="819079"/>
                  <a:pt x="315268" y="802886"/>
                </a:cubicBezTo>
                <a:lnTo>
                  <a:pt x="344334" y="751941"/>
                </a:lnTo>
                <a:close/>
                <a:moveTo>
                  <a:pt x="265672" y="742244"/>
                </a:moveTo>
                <a:lnTo>
                  <a:pt x="265252" y="749903"/>
                </a:lnTo>
                <a:lnTo>
                  <a:pt x="258096" y="766262"/>
                </a:lnTo>
                <a:lnTo>
                  <a:pt x="248173" y="781146"/>
                </a:lnTo>
                <a:cubicBezTo>
                  <a:pt x="236547" y="796648"/>
                  <a:pt x="221530" y="815648"/>
                  <a:pt x="205545" y="835427"/>
                </a:cubicBezTo>
                <a:lnTo>
                  <a:pt x="174907" y="872720"/>
                </a:lnTo>
                <a:lnTo>
                  <a:pt x="175390" y="871458"/>
                </a:lnTo>
                <a:lnTo>
                  <a:pt x="185071" y="847931"/>
                </a:lnTo>
                <a:lnTo>
                  <a:pt x="239998" y="779464"/>
                </a:lnTo>
                <a:close/>
                <a:moveTo>
                  <a:pt x="424000" y="740445"/>
                </a:moveTo>
                <a:lnTo>
                  <a:pt x="423762" y="741138"/>
                </a:lnTo>
                <a:lnTo>
                  <a:pt x="396278" y="798018"/>
                </a:lnTo>
                <a:lnTo>
                  <a:pt x="374261" y="840598"/>
                </a:lnTo>
                <a:lnTo>
                  <a:pt x="377952" y="827313"/>
                </a:lnTo>
                <a:lnTo>
                  <a:pt x="399191" y="787793"/>
                </a:lnTo>
                <a:close/>
                <a:moveTo>
                  <a:pt x="637893" y="740240"/>
                </a:moveTo>
                <a:lnTo>
                  <a:pt x="607579" y="787687"/>
                </a:lnTo>
                <a:lnTo>
                  <a:pt x="611457" y="774129"/>
                </a:lnTo>
                <a:lnTo>
                  <a:pt x="615808" y="765443"/>
                </a:lnTo>
                <a:close/>
                <a:moveTo>
                  <a:pt x="597750" y="739084"/>
                </a:moveTo>
                <a:lnTo>
                  <a:pt x="585017" y="773599"/>
                </a:lnTo>
                <a:lnTo>
                  <a:pt x="565112" y="823299"/>
                </a:lnTo>
                <a:lnTo>
                  <a:pt x="559039" y="830230"/>
                </a:lnTo>
                <a:cubicBezTo>
                  <a:pt x="555836" y="833753"/>
                  <a:pt x="549493" y="841568"/>
                  <a:pt x="540730" y="852796"/>
                </a:cubicBezTo>
                <a:lnTo>
                  <a:pt x="540435" y="853183"/>
                </a:lnTo>
                <a:lnTo>
                  <a:pt x="542677" y="846591"/>
                </a:lnTo>
                <a:lnTo>
                  <a:pt x="587817" y="752622"/>
                </a:lnTo>
                <a:close/>
                <a:moveTo>
                  <a:pt x="277388" y="737324"/>
                </a:moveTo>
                <a:lnTo>
                  <a:pt x="275186" y="763894"/>
                </a:lnTo>
                <a:lnTo>
                  <a:pt x="275019" y="766727"/>
                </a:lnTo>
                <a:lnTo>
                  <a:pt x="263203" y="787355"/>
                </a:lnTo>
                <a:lnTo>
                  <a:pt x="264917" y="756030"/>
                </a:lnTo>
                <a:close/>
                <a:moveTo>
                  <a:pt x="428148" y="732062"/>
                </a:moveTo>
                <a:lnTo>
                  <a:pt x="425256" y="738047"/>
                </a:lnTo>
                <a:lnTo>
                  <a:pt x="424000" y="740445"/>
                </a:lnTo>
                <a:lnTo>
                  <a:pt x="425776" y="735255"/>
                </a:lnTo>
                <a:close/>
                <a:moveTo>
                  <a:pt x="643363" y="731678"/>
                </a:moveTo>
                <a:lnTo>
                  <a:pt x="643904" y="733756"/>
                </a:lnTo>
                <a:lnTo>
                  <a:pt x="639254" y="738686"/>
                </a:lnTo>
                <a:lnTo>
                  <a:pt x="637893" y="740240"/>
                </a:lnTo>
                <a:close/>
                <a:moveTo>
                  <a:pt x="429657" y="729647"/>
                </a:moveTo>
                <a:lnTo>
                  <a:pt x="428736" y="731406"/>
                </a:lnTo>
                <a:lnTo>
                  <a:pt x="428148" y="732062"/>
                </a:lnTo>
                <a:close/>
                <a:moveTo>
                  <a:pt x="356343" y="728092"/>
                </a:moveTo>
                <a:lnTo>
                  <a:pt x="346341" y="748423"/>
                </a:lnTo>
                <a:lnTo>
                  <a:pt x="344334" y="751941"/>
                </a:lnTo>
                <a:lnTo>
                  <a:pt x="328522" y="763299"/>
                </a:lnTo>
                <a:close/>
                <a:moveTo>
                  <a:pt x="774261" y="726843"/>
                </a:moveTo>
                <a:lnTo>
                  <a:pt x="774210" y="727117"/>
                </a:lnTo>
                <a:lnTo>
                  <a:pt x="759650" y="781529"/>
                </a:lnTo>
                <a:lnTo>
                  <a:pt x="734432" y="827606"/>
                </a:lnTo>
                <a:lnTo>
                  <a:pt x="689822" y="910363"/>
                </a:lnTo>
                <a:lnTo>
                  <a:pt x="678898" y="868350"/>
                </a:lnTo>
                <a:lnTo>
                  <a:pt x="701363" y="836514"/>
                </a:lnTo>
                <a:close/>
                <a:moveTo>
                  <a:pt x="119515" y="726510"/>
                </a:moveTo>
                <a:lnTo>
                  <a:pt x="117283" y="748423"/>
                </a:lnTo>
                <a:lnTo>
                  <a:pt x="107192" y="790665"/>
                </a:lnTo>
                <a:lnTo>
                  <a:pt x="83202" y="821057"/>
                </a:lnTo>
                <a:lnTo>
                  <a:pt x="79234" y="826351"/>
                </a:lnTo>
                <a:lnTo>
                  <a:pt x="88442" y="809939"/>
                </a:lnTo>
                <a:cubicBezTo>
                  <a:pt x="93393" y="800581"/>
                  <a:pt x="97824" y="791057"/>
                  <a:pt x="100921" y="781146"/>
                </a:cubicBezTo>
                <a:lnTo>
                  <a:pt x="112670" y="737001"/>
                </a:lnTo>
                <a:close/>
                <a:moveTo>
                  <a:pt x="408119" y="725420"/>
                </a:moveTo>
                <a:lnTo>
                  <a:pt x="394315" y="768685"/>
                </a:lnTo>
                <a:lnTo>
                  <a:pt x="387619" y="782021"/>
                </a:lnTo>
                <a:cubicBezTo>
                  <a:pt x="384483" y="787824"/>
                  <a:pt x="381958" y="792165"/>
                  <a:pt x="379593" y="796526"/>
                </a:cubicBezTo>
                <a:lnTo>
                  <a:pt x="378356" y="799087"/>
                </a:lnTo>
                <a:lnTo>
                  <a:pt x="359507" y="824458"/>
                </a:lnTo>
                <a:lnTo>
                  <a:pt x="362703" y="813868"/>
                </a:lnTo>
                <a:cubicBezTo>
                  <a:pt x="372692" y="788339"/>
                  <a:pt x="381493" y="767465"/>
                  <a:pt x="389339" y="750089"/>
                </a:cubicBezTo>
                <a:lnTo>
                  <a:pt x="389627" y="749499"/>
                </a:lnTo>
                <a:close/>
                <a:moveTo>
                  <a:pt x="278524" y="723610"/>
                </a:moveTo>
                <a:lnTo>
                  <a:pt x="277922" y="730883"/>
                </a:lnTo>
                <a:lnTo>
                  <a:pt x="264985" y="754790"/>
                </a:lnTo>
                <a:lnTo>
                  <a:pt x="265252" y="749903"/>
                </a:lnTo>
                <a:lnTo>
                  <a:pt x="267500" y="744766"/>
                </a:lnTo>
                <a:lnTo>
                  <a:pt x="273896" y="730320"/>
                </a:lnTo>
                <a:close/>
                <a:moveTo>
                  <a:pt x="364227" y="714058"/>
                </a:moveTo>
                <a:lnTo>
                  <a:pt x="358680" y="725135"/>
                </a:lnTo>
                <a:lnTo>
                  <a:pt x="356343" y="728092"/>
                </a:lnTo>
                <a:lnTo>
                  <a:pt x="362163" y="716262"/>
                </a:lnTo>
                <a:lnTo>
                  <a:pt x="362703" y="715700"/>
                </a:lnTo>
                <a:close/>
                <a:moveTo>
                  <a:pt x="444450" y="713867"/>
                </a:moveTo>
                <a:lnTo>
                  <a:pt x="437293" y="734507"/>
                </a:lnTo>
                <a:lnTo>
                  <a:pt x="430450" y="757356"/>
                </a:lnTo>
                <a:lnTo>
                  <a:pt x="415288" y="785376"/>
                </a:lnTo>
                <a:lnTo>
                  <a:pt x="396855" y="817137"/>
                </a:lnTo>
                <a:lnTo>
                  <a:pt x="406504" y="791563"/>
                </a:lnTo>
                <a:lnTo>
                  <a:pt x="423762" y="741138"/>
                </a:lnTo>
                <a:lnTo>
                  <a:pt x="425256" y="738047"/>
                </a:lnTo>
                <a:lnTo>
                  <a:pt x="428736" y="731406"/>
                </a:lnTo>
                <a:close/>
                <a:moveTo>
                  <a:pt x="411839" y="704533"/>
                </a:moveTo>
                <a:lnTo>
                  <a:pt x="410242" y="707302"/>
                </a:lnTo>
                <a:lnTo>
                  <a:pt x="389627" y="749499"/>
                </a:lnTo>
                <a:lnTo>
                  <a:pt x="371366" y="773278"/>
                </a:lnTo>
                <a:lnTo>
                  <a:pt x="361749" y="785487"/>
                </a:lnTo>
                <a:lnTo>
                  <a:pt x="396595" y="719036"/>
                </a:lnTo>
                <a:lnTo>
                  <a:pt x="399437" y="713152"/>
                </a:lnTo>
                <a:close/>
                <a:moveTo>
                  <a:pt x="898586" y="704393"/>
                </a:moveTo>
                <a:lnTo>
                  <a:pt x="918105" y="751516"/>
                </a:lnTo>
                <a:lnTo>
                  <a:pt x="886265" y="862952"/>
                </a:lnTo>
                <a:lnTo>
                  <a:pt x="874533" y="896734"/>
                </a:lnTo>
                <a:lnTo>
                  <a:pt x="859950" y="912304"/>
                </a:lnTo>
                <a:cubicBezTo>
                  <a:pt x="835667" y="940045"/>
                  <a:pt x="802011" y="981717"/>
                  <a:pt x="755375" y="1042927"/>
                </a:cubicBezTo>
                <a:lnTo>
                  <a:pt x="734793" y="1076303"/>
                </a:lnTo>
                <a:lnTo>
                  <a:pt x="733280" y="1077510"/>
                </a:lnTo>
                <a:lnTo>
                  <a:pt x="722844" y="1037374"/>
                </a:lnTo>
                <a:lnTo>
                  <a:pt x="738888" y="1018614"/>
                </a:lnTo>
                <a:cubicBezTo>
                  <a:pt x="745204" y="1010766"/>
                  <a:pt x="750978" y="1002637"/>
                  <a:pt x="755375" y="993843"/>
                </a:cubicBezTo>
                <a:cubicBezTo>
                  <a:pt x="765794" y="973004"/>
                  <a:pt x="773139" y="950838"/>
                  <a:pt x="780342" y="928603"/>
                </a:cubicBezTo>
                <a:lnTo>
                  <a:pt x="789962" y="902414"/>
                </a:lnTo>
                <a:lnTo>
                  <a:pt x="837181" y="830230"/>
                </a:lnTo>
                <a:cubicBezTo>
                  <a:pt x="857959" y="797175"/>
                  <a:pt x="874320" y="761725"/>
                  <a:pt x="889578" y="725677"/>
                </a:cubicBezTo>
                <a:close/>
                <a:moveTo>
                  <a:pt x="672113" y="703845"/>
                </a:moveTo>
                <a:lnTo>
                  <a:pt x="658305" y="746592"/>
                </a:lnTo>
                <a:lnTo>
                  <a:pt x="657207" y="748423"/>
                </a:lnTo>
                <a:lnTo>
                  <a:pt x="650331" y="758475"/>
                </a:lnTo>
                <a:lnTo>
                  <a:pt x="643904" y="733756"/>
                </a:lnTo>
                <a:close/>
                <a:moveTo>
                  <a:pt x="612579" y="698886"/>
                </a:moveTo>
                <a:lnTo>
                  <a:pt x="609100" y="708319"/>
                </a:lnTo>
                <a:lnTo>
                  <a:pt x="587817" y="752622"/>
                </a:lnTo>
                <a:lnTo>
                  <a:pt x="587631" y="752877"/>
                </a:lnTo>
                <a:lnTo>
                  <a:pt x="565410" y="784845"/>
                </a:lnTo>
                <a:close/>
                <a:moveTo>
                  <a:pt x="427185" y="693868"/>
                </a:moveTo>
                <a:lnTo>
                  <a:pt x="421256" y="708313"/>
                </a:lnTo>
                <a:lnTo>
                  <a:pt x="408119" y="725420"/>
                </a:lnTo>
                <a:lnTo>
                  <a:pt x="415622" y="701904"/>
                </a:lnTo>
                <a:close/>
                <a:moveTo>
                  <a:pt x="633509" y="693778"/>
                </a:moveTo>
                <a:lnTo>
                  <a:pt x="639727" y="717693"/>
                </a:lnTo>
                <a:lnTo>
                  <a:pt x="615808" y="765443"/>
                </a:lnTo>
                <a:lnTo>
                  <a:pt x="613037" y="768606"/>
                </a:lnTo>
                <a:lnTo>
                  <a:pt x="631695" y="703374"/>
                </a:lnTo>
                <a:close/>
                <a:moveTo>
                  <a:pt x="418430" y="693104"/>
                </a:moveTo>
                <a:lnTo>
                  <a:pt x="415622" y="701904"/>
                </a:lnTo>
                <a:lnTo>
                  <a:pt x="411839" y="704533"/>
                </a:lnTo>
                <a:close/>
                <a:moveTo>
                  <a:pt x="893522" y="692168"/>
                </a:moveTo>
                <a:lnTo>
                  <a:pt x="895229" y="696288"/>
                </a:lnTo>
                <a:lnTo>
                  <a:pt x="869904" y="748423"/>
                </a:lnTo>
                <a:cubicBezTo>
                  <a:pt x="850240" y="787750"/>
                  <a:pt x="823053" y="823108"/>
                  <a:pt x="804459" y="862952"/>
                </a:cubicBezTo>
                <a:lnTo>
                  <a:pt x="789962" y="902414"/>
                </a:lnTo>
                <a:lnTo>
                  <a:pt x="781843" y="914827"/>
                </a:lnTo>
                <a:cubicBezTo>
                  <a:pt x="762213" y="943766"/>
                  <a:pt x="741472" y="973335"/>
                  <a:pt x="719837" y="1003201"/>
                </a:cubicBezTo>
                <a:lnTo>
                  <a:pt x="715442" y="1008904"/>
                </a:lnTo>
                <a:lnTo>
                  <a:pt x="710614" y="990332"/>
                </a:lnTo>
                <a:lnTo>
                  <a:pt x="733770" y="940394"/>
                </a:lnTo>
                <a:lnTo>
                  <a:pt x="750316" y="899924"/>
                </a:lnTo>
                <a:lnTo>
                  <a:pt x="804459" y="830230"/>
                </a:lnTo>
                <a:cubicBezTo>
                  <a:pt x="822226" y="806002"/>
                  <a:pt x="842296" y="775865"/>
                  <a:pt x="863190" y="742659"/>
                </a:cubicBezTo>
                <a:close/>
                <a:moveTo>
                  <a:pt x="123064" y="691666"/>
                </a:moveTo>
                <a:lnTo>
                  <a:pt x="122090" y="701227"/>
                </a:lnTo>
                <a:lnTo>
                  <a:pt x="121893" y="702342"/>
                </a:lnTo>
                <a:lnTo>
                  <a:pt x="112670" y="737001"/>
                </a:lnTo>
                <a:lnTo>
                  <a:pt x="51837" y="830230"/>
                </a:lnTo>
                <a:lnTo>
                  <a:pt x="45133" y="840092"/>
                </a:lnTo>
                <a:lnTo>
                  <a:pt x="44307" y="838477"/>
                </a:lnTo>
                <a:lnTo>
                  <a:pt x="43699" y="836596"/>
                </a:lnTo>
                <a:lnTo>
                  <a:pt x="53011" y="814001"/>
                </a:lnTo>
                <a:lnTo>
                  <a:pt x="98755" y="735902"/>
                </a:lnTo>
                <a:close/>
                <a:moveTo>
                  <a:pt x="634384" y="689151"/>
                </a:moveTo>
                <a:lnTo>
                  <a:pt x="633509" y="693778"/>
                </a:lnTo>
                <a:lnTo>
                  <a:pt x="632850" y="691242"/>
                </a:lnTo>
                <a:close/>
                <a:moveTo>
                  <a:pt x="836912" y="685514"/>
                </a:moveTo>
                <a:lnTo>
                  <a:pt x="815023" y="741664"/>
                </a:lnTo>
                <a:lnTo>
                  <a:pt x="785345" y="814251"/>
                </a:lnTo>
                <a:lnTo>
                  <a:pt x="755375" y="862952"/>
                </a:lnTo>
                <a:lnTo>
                  <a:pt x="698958" y="945503"/>
                </a:lnTo>
                <a:lnTo>
                  <a:pt x="698223" y="942676"/>
                </a:lnTo>
                <a:lnTo>
                  <a:pt x="726081" y="880724"/>
                </a:lnTo>
                <a:lnTo>
                  <a:pt x="732884" y="861398"/>
                </a:lnTo>
                <a:lnTo>
                  <a:pt x="788097" y="764784"/>
                </a:lnTo>
                <a:cubicBezTo>
                  <a:pt x="799699" y="745597"/>
                  <a:pt x="810290" y="728276"/>
                  <a:pt x="819984" y="712589"/>
                </a:cubicBezTo>
                <a:close/>
                <a:moveTo>
                  <a:pt x="443735" y="682784"/>
                </a:moveTo>
                <a:lnTo>
                  <a:pt x="425776" y="735255"/>
                </a:lnTo>
                <a:lnTo>
                  <a:pt x="390237" y="783093"/>
                </a:lnTo>
                <a:lnTo>
                  <a:pt x="393737" y="770495"/>
                </a:lnTo>
                <a:lnTo>
                  <a:pt x="394315" y="768685"/>
                </a:lnTo>
                <a:lnTo>
                  <a:pt x="399308" y="758740"/>
                </a:lnTo>
                <a:cubicBezTo>
                  <a:pt x="404116" y="748528"/>
                  <a:pt x="409986" y="735371"/>
                  <a:pt x="417369" y="717784"/>
                </a:cubicBezTo>
                <a:lnTo>
                  <a:pt x="421256" y="708313"/>
                </a:lnTo>
                <a:lnTo>
                  <a:pt x="428148" y="699339"/>
                </a:lnTo>
                <a:lnTo>
                  <a:pt x="432951" y="689920"/>
                </a:lnTo>
                <a:close/>
                <a:moveTo>
                  <a:pt x="815852" y="678842"/>
                </a:moveTo>
                <a:lnTo>
                  <a:pt x="810721" y="692098"/>
                </a:lnTo>
                <a:cubicBezTo>
                  <a:pt x="801639" y="713623"/>
                  <a:pt x="782721" y="754329"/>
                  <a:pt x="747367" y="827522"/>
                </a:cubicBezTo>
                <a:lnTo>
                  <a:pt x="738090" y="846610"/>
                </a:lnTo>
                <a:lnTo>
                  <a:pt x="755375" y="797507"/>
                </a:lnTo>
                <a:lnTo>
                  <a:pt x="759650" y="781529"/>
                </a:lnTo>
                <a:close/>
                <a:moveTo>
                  <a:pt x="478141" y="676264"/>
                </a:moveTo>
                <a:lnTo>
                  <a:pt x="467052" y="703941"/>
                </a:lnTo>
                <a:cubicBezTo>
                  <a:pt x="443537" y="761356"/>
                  <a:pt x="420397" y="814840"/>
                  <a:pt x="392447" y="884847"/>
                </a:cubicBezTo>
                <a:lnTo>
                  <a:pt x="370014" y="942371"/>
                </a:lnTo>
                <a:lnTo>
                  <a:pt x="369316" y="942643"/>
                </a:lnTo>
                <a:lnTo>
                  <a:pt x="397293" y="864480"/>
                </a:lnTo>
                <a:cubicBezTo>
                  <a:pt x="406511" y="836791"/>
                  <a:pt x="413763" y="813123"/>
                  <a:pt x="420084" y="791964"/>
                </a:cubicBezTo>
                <a:lnTo>
                  <a:pt x="430450" y="757356"/>
                </a:lnTo>
                <a:lnTo>
                  <a:pt x="436060" y="746988"/>
                </a:lnTo>
                <a:cubicBezTo>
                  <a:pt x="443628" y="732724"/>
                  <a:pt x="451868" y="716916"/>
                  <a:pt x="460871" y="699339"/>
                </a:cubicBezTo>
                <a:lnTo>
                  <a:pt x="464664" y="691306"/>
                </a:lnTo>
                <a:close/>
                <a:moveTo>
                  <a:pt x="460182" y="671902"/>
                </a:moveTo>
                <a:lnTo>
                  <a:pt x="455138" y="683041"/>
                </a:lnTo>
                <a:lnTo>
                  <a:pt x="450593" y="696150"/>
                </a:lnTo>
                <a:lnTo>
                  <a:pt x="429657" y="729647"/>
                </a:lnTo>
                <a:lnTo>
                  <a:pt x="448620" y="693456"/>
                </a:lnTo>
                <a:lnTo>
                  <a:pt x="459188" y="672559"/>
                </a:lnTo>
                <a:close/>
                <a:moveTo>
                  <a:pt x="627686" y="671382"/>
                </a:moveTo>
                <a:lnTo>
                  <a:pt x="632850" y="691242"/>
                </a:lnTo>
                <a:lnTo>
                  <a:pt x="597750" y="739084"/>
                </a:lnTo>
                <a:lnTo>
                  <a:pt x="609100" y="708319"/>
                </a:lnTo>
                <a:lnTo>
                  <a:pt x="621018" y="683509"/>
                </a:lnTo>
                <a:lnTo>
                  <a:pt x="622206" y="681344"/>
                </a:lnTo>
                <a:close/>
                <a:moveTo>
                  <a:pt x="704818" y="669165"/>
                </a:moveTo>
                <a:lnTo>
                  <a:pt x="679876" y="712345"/>
                </a:lnTo>
                <a:lnTo>
                  <a:pt x="652195" y="765646"/>
                </a:lnTo>
                <a:lnTo>
                  <a:pt x="652175" y="765570"/>
                </a:lnTo>
                <a:lnTo>
                  <a:pt x="658305" y="746592"/>
                </a:lnTo>
                <a:lnTo>
                  <a:pt x="704662" y="669331"/>
                </a:lnTo>
                <a:close/>
                <a:moveTo>
                  <a:pt x="626209" y="665698"/>
                </a:moveTo>
                <a:lnTo>
                  <a:pt x="627390" y="670243"/>
                </a:lnTo>
                <a:lnTo>
                  <a:pt x="621018" y="683509"/>
                </a:lnTo>
                <a:lnTo>
                  <a:pt x="612579" y="698886"/>
                </a:lnTo>
                <a:lnTo>
                  <a:pt x="624042" y="667814"/>
                </a:lnTo>
                <a:close/>
                <a:moveTo>
                  <a:pt x="480027" y="658771"/>
                </a:moveTo>
                <a:lnTo>
                  <a:pt x="464664" y="691306"/>
                </a:lnTo>
                <a:lnTo>
                  <a:pt x="444450" y="713867"/>
                </a:lnTo>
                <a:lnTo>
                  <a:pt x="450593" y="696150"/>
                </a:lnTo>
                <a:lnTo>
                  <a:pt x="469673" y="665622"/>
                </a:lnTo>
                <a:close/>
                <a:moveTo>
                  <a:pt x="636160" y="655980"/>
                </a:moveTo>
                <a:lnTo>
                  <a:pt x="627686" y="671382"/>
                </a:lnTo>
                <a:lnTo>
                  <a:pt x="627390" y="670243"/>
                </a:lnTo>
                <a:lnTo>
                  <a:pt x="632547" y="659508"/>
                </a:lnTo>
                <a:close/>
                <a:moveTo>
                  <a:pt x="806883" y="652323"/>
                </a:moveTo>
                <a:lnTo>
                  <a:pt x="805054" y="657042"/>
                </a:lnTo>
                <a:cubicBezTo>
                  <a:pt x="795598" y="683221"/>
                  <a:pt x="796103" y="688667"/>
                  <a:pt x="799970" y="686685"/>
                </a:cubicBezTo>
                <a:lnTo>
                  <a:pt x="802726" y="684020"/>
                </a:lnTo>
                <a:lnTo>
                  <a:pt x="774261" y="726843"/>
                </a:lnTo>
                <a:lnTo>
                  <a:pt x="781935" y="685314"/>
                </a:lnTo>
                <a:close/>
                <a:moveTo>
                  <a:pt x="876749" y="651673"/>
                </a:moveTo>
                <a:lnTo>
                  <a:pt x="880226" y="660069"/>
                </a:lnTo>
                <a:lnTo>
                  <a:pt x="820191" y="757625"/>
                </a:lnTo>
                <a:lnTo>
                  <a:pt x="845533" y="709992"/>
                </a:lnTo>
                <a:close/>
                <a:moveTo>
                  <a:pt x="272962" y="651137"/>
                </a:moveTo>
                <a:lnTo>
                  <a:pt x="271302" y="668433"/>
                </a:lnTo>
                <a:lnTo>
                  <a:pt x="247385" y="715338"/>
                </a:lnTo>
                <a:cubicBezTo>
                  <a:pt x="230473" y="747799"/>
                  <a:pt x="213823" y="780381"/>
                  <a:pt x="199089" y="813868"/>
                </a:cubicBezTo>
                <a:lnTo>
                  <a:pt x="185071" y="847931"/>
                </a:lnTo>
                <a:lnTo>
                  <a:pt x="136478" y="908504"/>
                </a:lnTo>
                <a:lnTo>
                  <a:pt x="169865" y="850775"/>
                </a:lnTo>
                <a:cubicBezTo>
                  <a:pt x="203663" y="788473"/>
                  <a:pt x="237121" y="723395"/>
                  <a:pt x="269484" y="658327"/>
                </a:cubicBezTo>
                <a:close/>
                <a:moveTo>
                  <a:pt x="643011" y="643528"/>
                </a:moveTo>
                <a:lnTo>
                  <a:pt x="641674" y="650595"/>
                </a:lnTo>
                <a:lnTo>
                  <a:pt x="636160" y="655980"/>
                </a:lnTo>
                <a:close/>
                <a:moveTo>
                  <a:pt x="788960" y="641783"/>
                </a:moveTo>
                <a:lnTo>
                  <a:pt x="786741" y="659304"/>
                </a:lnTo>
                <a:lnTo>
                  <a:pt x="781935" y="685314"/>
                </a:lnTo>
                <a:lnTo>
                  <a:pt x="777644" y="690989"/>
                </a:lnTo>
                <a:cubicBezTo>
                  <a:pt x="717655" y="771601"/>
                  <a:pt x="712140" y="786766"/>
                  <a:pt x="680373" y="845824"/>
                </a:cubicBezTo>
                <a:lnTo>
                  <a:pt x="675395" y="854877"/>
                </a:lnTo>
                <a:lnTo>
                  <a:pt x="671856" y="841265"/>
                </a:lnTo>
                <a:lnTo>
                  <a:pt x="689929" y="813868"/>
                </a:lnTo>
                <a:close/>
                <a:moveTo>
                  <a:pt x="132602" y="641428"/>
                </a:moveTo>
                <a:lnTo>
                  <a:pt x="132540" y="641893"/>
                </a:lnTo>
                <a:lnTo>
                  <a:pt x="124109" y="689764"/>
                </a:lnTo>
                <a:lnTo>
                  <a:pt x="123064" y="691666"/>
                </a:lnTo>
                <a:lnTo>
                  <a:pt x="127195" y="651102"/>
                </a:lnTo>
                <a:lnTo>
                  <a:pt x="129259" y="646743"/>
                </a:lnTo>
                <a:close/>
                <a:moveTo>
                  <a:pt x="513536" y="638253"/>
                </a:moveTo>
                <a:lnTo>
                  <a:pt x="488596" y="664595"/>
                </a:lnTo>
                <a:lnTo>
                  <a:pt x="478141" y="676264"/>
                </a:lnTo>
                <a:lnTo>
                  <a:pt x="486824" y="654593"/>
                </a:lnTo>
                <a:close/>
                <a:moveTo>
                  <a:pt x="515536" y="636142"/>
                </a:moveTo>
                <a:lnTo>
                  <a:pt x="515124" y="637282"/>
                </a:lnTo>
                <a:lnTo>
                  <a:pt x="513536" y="638253"/>
                </a:lnTo>
                <a:close/>
                <a:moveTo>
                  <a:pt x="437841" y="633641"/>
                </a:moveTo>
                <a:lnTo>
                  <a:pt x="399437" y="713152"/>
                </a:lnTo>
                <a:lnTo>
                  <a:pt x="365524" y="736721"/>
                </a:lnTo>
                <a:lnTo>
                  <a:pt x="345773" y="750908"/>
                </a:lnTo>
                <a:lnTo>
                  <a:pt x="358680" y="725135"/>
                </a:lnTo>
                <a:lnTo>
                  <a:pt x="379064" y="699339"/>
                </a:lnTo>
                <a:lnTo>
                  <a:pt x="389375" y="686966"/>
                </a:lnTo>
                <a:lnTo>
                  <a:pt x="410064" y="664676"/>
                </a:lnTo>
                <a:close/>
                <a:moveTo>
                  <a:pt x="437968" y="633378"/>
                </a:moveTo>
                <a:lnTo>
                  <a:pt x="437891" y="633585"/>
                </a:lnTo>
                <a:lnTo>
                  <a:pt x="437841" y="633641"/>
                </a:lnTo>
                <a:close/>
                <a:moveTo>
                  <a:pt x="289338" y="633064"/>
                </a:moveTo>
                <a:lnTo>
                  <a:pt x="282653" y="673796"/>
                </a:lnTo>
                <a:lnTo>
                  <a:pt x="278837" y="719836"/>
                </a:lnTo>
                <a:lnTo>
                  <a:pt x="276538" y="724353"/>
                </a:lnTo>
                <a:lnTo>
                  <a:pt x="273896" y="730320"/>
                </a:lnTo>
                <a:lnTo>
                  <a:pt x="265672" y="742244"/>
                </a:lnTo>
                <a:lnTo>
                  <a:pt x="267597" y="707050"/>
                </a:lnTo>
                <a:lnTo>
                  <a:pt x="271302" y="668433"/>
                </a:lnTo>
                <a:close/>
                <a:moveTo>
                  <a:pt x="342307" y="631139"/>
                </a:moveTo>
                <a:lnTo>
                  <a:pt x="332269" y="655002"/>
                </a:lnTo>
                <a:lnTo>
                  <a:pt x="277388" y="737324"/>
                </a:lnTo>
                <a:lnTo>
                  <a:pt x="277922" y="730883"/>
                </a:lnTo>
                <a:lnTo>
                  <a:pt x="293987" y="701192"/>
                </a:lnTo>
                <a:close/>
                <a:moveTo>
                  <a:pt x="750497" y="627288"/>
                </a:moveTo>
                <a:lnTo>
                  <a:pt x="706291" y="715700"/>
                </a:lnTo>
                <a:lnTo>
                  <a:pt x="671692" y="771058"/>
                </a:lnTo>
                <a:lnTo>
                  <a:pt x="694773" y="729132"/>
                </a:lnTo>
                <a:cubicBezTo>
                  <a:pt x="711824" y="697862"/>
                  <a:pt x="729423" y="665221"/>
                  <a:pt x="746860" y="632273"/>
                </a:cubicBezTo>
                <a:lnTo>
                  <a:pt x="748654" y="628808"/>
                </a:lnTo>
                <a:close/>
                <a:moveTo>
                  <a:pt x="128769" y="627216"/>
                </a:moveTo>
                <a:lnTo>
                  <a:pt x="127259" y="650471"/>
                </a:lnTo>
                <a:lnTo>
                  <a:pt x="127195" y="651102"/>
                </a:lnTo>
                <a:lnTo>
                  <a:pt x="72819" y="765936"/>
                </a:lnTo>
                <a:lnTo>
                  <a:pt x="53011" y="814001"/>
                </a:lnTo>
                <a:lnTo>
                  <a:pt x="42305" y="832279"/>
                </a:lnTo>
                <a:lnTo>
                  <a:pt x="38979" y="821980"/>
                </a:lnTo>
                <a:lnTo>
                  <a:pt x="62211" y="767263"/>
                </a:lnTo>
                <a:cubicBezTo>
                  <a:pt x="72903" y="743389"/>
                  <a:pt x="85189" y="716982"/>
                  <a:pt x="98513" y="689104"/>
                </a:cubicBezTo>
                <a:close/>
                <a:moveTo>
                  <a:pt x="539685" y="624141"/>
                </a:moveTo>
                <a:lnTo>
                  <a:pt x="526316" y="650255"/>
                </a:lnTo>
                <a:cubicBezTo>
                  <a:pt x="509412" y="685472"/>
                  <a:pt x="494915" y="717424"/>
                  <a:pt x="482077" y="746996"/>
                </a:cubicBezTo>
                <a:lnTo>
                  <a:pt x="460558" y="798738"/>
                </a:lnTo>
                <a:lnTo>
                  <a:pt x="504679" y="666222"/>
                </a:lnTo>
                <a:lnTo>
                  <a:pt x="515124" y="637282"/>
                </a:lnTo>
                <a:lnTo>
                  <a:pt x="515888" y="636815"/>
                </a:lnTo>
                <a:close/>
                <a:moveTo>
                  <a:pt x="48270" y="623954"/>
                </a:moveTo>
                <a:lnTo>
                  <a:pt x="7058" y="698136"/>
                </a:lnTo>
                <a:lnTo>
                  <a:pt x="2241" y="666460"/>
                </a:lnTo>
                <a:lnTo>
                  <a:pt x="19115" y="650255"/>
                </a:lnTo>
                <a:close/>
                <a:moveTo>
                  <a:pt x="443400" y="622132"/>
                </a:moveTo>
                <a:lnTo>
                  <a:pt x="437968" y="633378"/>
                </a:lnTo>
                <a:lnTo>
                  <a:pt x="441141" y="624844"/>
                </a:lnTo>
                <a:close/>
                <a:moveTo>
                  <a:pt x="548591" y="620517"/>
                </a:moveTo>
                <a:lnTo>
                  <a:pt x="538080" y="645096"/>
                </a:lnTo>
                <a:cubicBezTo>
                  <a:pt x="526603" y="672171"/>
                  <a:pt x="511894" y="707291"/>
                  <a:pt x="492843" y="753120"/>
                </a:cubicBezTo>
                <a:lnTo>
                  <a:pt x="460932" y="830083"/>
                </a:lnTo>
                <a:lnTo>
                  <a:pt x="420943" y="909997"/>
                </a:lnTo>
                <a:lnTo>
                  <a:pt x="438621" y="864628"/>
                </a:lnTo>
                <a:lnTo>
                  <a:pt x="459236" y="802711"/>
                </a:lnTo>
                <a:lnTo>
                  <a:pt x="526316" y="650255"/>
                </a:lnTo>
                <a:lnTo>
                  <a:pt x="542545" y="622939"/>
                </a:lnTo>
                <a:close/>
                <a:moveTo>
                  <a:pt x="614286" y="619842"/>
                </a:moveTo>
                <a:lnTo>
                  <a:pt x="625747" y="663922"/>
                </a:lnTo>
                <a:lnTo>
                  <a:pt x="624484" y="666616"/>
                </a:lnTo>
                <a:lnTo>
                  <a:pt x="624042" y="667814"/>
                </a:lnTo>
                <a:lnTo>
                  <a:pt x="591761" y="699339"/>
                </a:lnTo>
                <a:cubicBezTo>
                  <a:pt x="565919" y="728222"/>
                  <a:pt x="541377" y="758218"/>
                  <a:pt x="517160" y="788492"/>
                </a:cubicBezTo>
                <a:lnTo>
                  <a:pt x="503928" y="805033"/>
                </a:lnTo>
                <a:lnTo>
                  <a:pt x="504076" y="804788"/>
                </a:lnTo>
                <a:cubicBezTo>
                  <a:pt x="548322" y="734284"/>
                  <a:pt x="566156" y="728261"/>
                  <a:pt x="606475" y="638105"/>
                </a:cubicBezTo>
                <a:close/>
                <a:moveTo>
                  <a:pt x="863089" y="618696"/>
                </a:moveTo>
                <a:lnTo>
                  <a:pt x="869645" y="634525"/>
                </a:lnTo>
                <a:lnTo>
                  <a:pt x="846488" y="670196"/>
                </a:lnTo>
                <a:lnTo>
                  <a:pt x="836912" y="685514"/>
                </a:lnTo>
                <a:lnTo>
                  <a:pt x="856775" y="634558"/>
                </a:lnTo>
                <a:close/>
                <a:moveTo>
                  <a:pt x="755593" y="617155"/>
                </a:moveTo>
                <a:lnTo>
                  <a:pt x="755515" y="623149"/>
                </a:lnTo>
                <a:lnTo>
                  <a:pt x="750497" y="627288"/>
                </a:lnTo>
                <a:lnTo>
                  <a:pt x="755375" y="617532"/>
                </a:lnTo>
                <a:close/>
                <a:moveTo>
                  <a:pt x="566566" y="616964"/>
                </a:moveTo>
                <a:lnTo>
                  <a:pt x="548971" y="651360"/>
                </a:lnTo>
                <a:lnTo>
                  <a:pt x="528321" y="710885"/>
                </a:lnTo>
                <a:lnTo>
                  <a:pt x="526316" y="715700"/>
                </a:lnTo>
                <a:cubicBezTo>
                  <a:pt x="504873" y="764894"/>
                  <a:pt x="484832" y="809572"/>
                  <a:pt x="465071" y="851822"/>
                </a:cubicBezTo>
                <a:lnTo>
                  <a:pt x="462811" y="856435"/>
                </a:lnTo>
                <a:lnTo>
                  <a:pt x="444509" y="879314"/>
                </a:lnTo>
                <a:lnTo>
                  <a:pt x="441272" y="883634"/>
                </a:lnTo>
                <a:lnTo>
                  <a:pt x="460871" y="830230"/>
                </a:lnTo>
                <a:lnTo>
                  <a:pt x="460932" y="830083"/>
                </a:lnTo>
                <a:lnTo>
                  <a:pt x="477232" y="797507"/>
                </a:lnTo>
                <a:lnTo>
                  <a:pt x="561327" y="617305"/>
                </a:lnTo>
                <a:close/>
                <a:moveTo>
                  <a:pt x="648224" y="615953"/>
                </a:moveTo>
                <a:lnTo>
                  <a:pt x="644820" y="633960"/>
                </a:lnTo>
                <a:lnTo>
                  <a:pt x="632547" y="659508"/>
                </a:lnTo>
                <a:lnTo>
                  <a:pt x="626209" y="665698"/>
                </a:lnTo>
                <a:lnTo>
                  <a:pt x="625747" y="663922"/>
                </a:lnTo>
                <a:close/>
                <a:moveTo>
                  <a:pt x="456088" y="612657"/>
                </a:moveTo>
                <a:lnTo>
                  <a:pt x="444847" y="649161"/>
                </a:lnTo>
                <a:lnTo>
                  <a:pt x="440444" y="656960"/>
                </a:lnTo>
                <a:cubicBezTo>
                  <a:pt x="436233" y="663748"/>
                  <a:pt x="431766" y="670566"/>
                  <a:pt x="426811" y="678571"/>
                </a:cubicBezTo>
                <a:lnTo>
                  <a:pt x="418430" y="693104"/>
                </a:lnTo>
                <a:lnTo>
                  <a:pt x="434565" y="642533"/>
                </a:lnTo>
                <a:lnTo>
                  <a:pt x="437891" y="633585"/>
                </a:lnTo>
                <a:lnTo>
                  <a:pt x="448834" y="621359"/>
                </a:lnTo>
                <a:close/>
                <a:moveTo>
                  <a:pt x="503153" y="612054"/>
                </a:moveTo>
                <a:lnTo>
                  <a:pt x="490884" y="644459"/>
                </a:lnTo>
                <a:lnTo>
                  <a:pt x="486824" y="654593"/>
                </a:lnTo>
                <a:lnTo>
                  <a:pt x="480437" y="658500"/>
                </a:lnTo>
                <a:lnTo>
                  <a:pt x="480027" y="658771"/>
                </a:lnTo>
                <a:lnTo>
                  <a:pt x="498790" y="619034"/>
                </a:lnTo>
                <a:close/>
                <a:moveTo>
                  <a:pt x="771117" y="610280"/>
                </a:moveTo>
                <a:lnTo>
                  <a:pt x="755375" y="633894"/>
                </a:lnTo>
                <a:lnTo>
                  <a:pt x="755515" y="623149"/>
                </a:lnTo>
                <a:close/>
                <a:moveTo>
                  <a:pt x="76859" y="609097"/>
                </a:moveTo>
                <a:lnTo>
                  <a:pt x="74788" y="611249"/>
                </a:lnTo>
                <a:lnTo>
                  <a:pt x="74805" y="611174"/>
                </a:lnTo>
                <a:close/>
                <a:moveTo>
                  <a:pt x="571138" y="608027"/>
                </a:moveTo>
                <a:lnTo>
                  <a:pt x="567441" y="616907"/>
                </a:lnTo>
                <a:lnTo>
                  <a:pt x="566566" y="616964"/>
                </a:lnTo>
                <a:close/>
                <a:moveTo>
                  <a:pt x="79809" y="606032"/>
                </a:moveTo>
                <a:lnTo>
                  <a:pt x="79802" y="606121"/>
                </a:lnTo>
                <a:lnTo>
                  <a:pt x="76859" y="609097"/>
                </a:lnTo>
                <a:close/>
                <a:moveTo>
                  <a:pt x="609798" y="602579"/>
                </a:moveTo>
                <a:lnTo>
                  <a:pt x="610128" y="603848"/>
                </a:lnTo>
                <a:lnTo>
                  <a:pt x="551707" y="709753"/>
                </a:lnTo>
                <a:lnTo>
                  <a:pt x="494434" y="815012"/>
                </a:lnTo>
                <a:lnTo>
                  <a:pt x="506062" y="775048"/>
                </a:lnTo>
                <a:lnTo>
                  <a:pt x="528321" y="710885"/>
                </a:lnTo>
                <a:lnTo>
                  <a:pt x="567441" y="616907"/>
                </a:lnTo>
                <a:lnTo>
                  <a:pt x="571263" y="616659"/>
                </a:lnTo>
                <a:cubicBezTo>
                  <a:pt x="576432" y="617853"/>
                  <a:pt x="580261" y="619471"/>
                  <a:pt x="594374" y="611951"/>
                </a:cubicBezTo>
                <a:close/>
                <a:moveTo>
                  <a:pt x="855400" y="600134"/>
                </a:moveTo>
                <a:lnTo>
                  <a:pt x="857440" y="605059"/>
                </a:lnTo>
                <a:lnTo>
                  <a:pt x="821169" y="669127"/>
                </a:lnTo>
                <a:lnTo>
                  <a:pt x="815852" y="678842"/>
                </a:lnTo>
                <a:lnTo>
                  <a:pt x="816769" y="676473"/>
                </a:lnTo>
                <a:cubicBezTo>
                  <a:pt x="820026" y="666257"/>
                  <a:pt x="815647" y="670788"/>
                  <a:pt x="810231" y="676760"/>
                </a:cubicBezTo>
                <a:lnTo>
                  <a:pt x="802726" y="684020"/>
                </a:lnTo>
                <a:lnTo>
                  <a:pt x="810625" y="672136"/>
                </a:lnTo>
                <a:close/>
                <a:moveTo>
                  <a:pt x="77927" y="597642"/>
                </a:moveTo>
                <a:lnTo>
                  <a:pt x="74805" y="611174"/>
                </a:lnTo>
                <a:lnTo>
                  <a:pt x="71179" y="614841"/>
                </a:lnTo>
                <a:cubicBezTo>
                  <a:pt x="63438" y="622708"/>
                  <a:pt x="66487" y="619748"/>
                  <a:pt x="73453" y="612635"/>
                </a:cubicBezTo>
                <a:lnTo>
                  <a:pt x="74788" y="611249"/>
                </a:lnTo>
                <a:lnTo>
                  <a:pt x="73726" y="615851"/>
                </a:lnTo>
                <a:cubicBezTo>
                  <a:pt x="68581" y="638234"/>
                  <a:pt x="62359" y="665674"/>
                  <a:pt x="56437" y="693593"/>
                </a:cubicBezTo>
                <a:lnTo>
                  <a:pt x="48217" y="736344"/>
                </a:lnTo>
                <a:lnTo>
                  <a:pt x="31691" y="779114"/>
                </a:lnTo>
                <a:lnTo>
                  <a:pt x="28083" y="788237"/>
                </a:lnTo>
                <a:lnTo>
                  <a:pt x="14242" y="745379"/>
                </a:lnTo>
                <a:lnTo>
                  <a:pt x="7406" y="700426"/>
                </a:lnTo>
                <a:lnTo>
                  <a:pt x="35476" y="650255"/>
                </a:lnTo>
                <a:lnTo>
                  <a:pt x="62370" y="611358"/>
                </a:lnTo>
                <a:close/>
                <a:moveTo>
                  <a:pt x="3920" y="596747"/>
                </a:moveTo>
                <a:lnTo>
                  <a:pt x="0" y="604238"/>
                </a:lnTo>
                <a:lnTo>
                  <a:pt x="35" y="601424"/>
                </a:lnTo>
                <a:close/>
                <a:moveTo>
                  <a:pt x="755890" y="594407"/>
                </a:moveTo>
                <a:lnTo>
                  <a:pt x="755616" y="615362"/>
                </a:lnTo>
                <a:lnTo>
                  <a:pt x="748654" y="628808"/>
                </a:lnTo>
                <a:lnTo>
                  <a:pt x="722652" y="650255"/>
                </a:lnTo>
                <a:lnTo>
                  <a:pt x="704818" y="669165"/>
                </a:lnTo>
                <a:lnTo>
                  <a:pt x="706290" y="666618"/>
                </a:lnTo>
                <a:lnTo>
                  <a:pt x="706291" y="666616"/>
                </a:lnTo>
                <a:close/>
                <a:moveTo>
                  <a:pt x="139206" y="592372"/>
                </a:moveTo>
                <a:lnTo>
                  <a:pt x="139117" y="592822"/>
                </a:lnTo>
                <a:lnTo>
                  <a:pt x="136675" y="611044"/>
                </a:lnTo>
                <a:lnTo>
                  <a:pt x="128769" y="627216"/>
                </a:lnTo>
                <a:lnTo>
                  <a:pt x="129933" y="609276"/>
                </a:lnTo>
                <a:lnTo>
                  <a:pt x="137702" y="595106"/>
                </a:lnTo>
                <a:close/>
                <a:moveTo>
                  <a:pt x="626207" y="591352"/>
                </a:moveTo>
                <a:lnTo>
                  <a:pt x="622744" y="600063"/>
                </a:lnTo>
                <a:lnTo>
                  <a:pt x="614286" y="619842"/>
                </a:lnTo>
                <a:lnTo>
                  <a:pt x="610128" y="603848"/>
                </a:lnTo>
                <a:lnTo>
                  <a:pt x="611348" y="601637"/>
                </a:lnTo>
                <a:lnTo>
                  <a:pt x="612346" y="601030"/>
                </a:lnTo>
                <a:close/>
                <a:moveTo>
                  <a:pt x="474242" y="590877"/>
                </a:moveTo>
                <a:lnTo>
                  <a:pt x="466697" y="615695"/>
                </a:lnTo>
                <a:lnTo>
                  <a:pt x="458326" y="640153"/>
                </a:lnTo>
                <a:lnTo>
                  <a:pt x="432951" y="689920"/>
                </a:lnTo>
                <a:lnTo>
                  <a:pt x="431177" y="691093"/>
                </a:lnTo>
                <a:lnTo>
                  <a:pt x="427185" y="693868"/>
                </a:lnTo>
                <a:lnTo>
                  <a:pt x="429635" y="687898"/>
                </a:lnTo>
                <a:cubicBezTo>
                  <a:pt x="434140" y="676705"/>
                  <a:pt x="439079" y="664219"/>
                  <a:pt x="444509" y="650255"/>
                </a:cubicBezTo>
                <a:lnTo>
                  <a:pt x="444847" y="649161"/>
                </a:lnTo>
                <a:lnTo>
                  <a:pt x="452540" y="635533"/>
                </a:lnTo>
                <a:cubicBezTo>
                  <a:pt x="456471" y="627651"/>
                  <a:pt x="460379" y="618644"/>
                  <a:pt x="464498" y="607355"/>
                </a:cubicBezTo>
                <a:lnTo>
                  <a:pt x="466931" y="599649"/>
                </a:lnTo>
                <a:close/>
                <a:moveTo>
                  <a:pt x="470237" y="589177"/>
                </a:moveTo>
                <a:lnTo>
                  <a:pt x="466931" y="599649"/>
                </a:lnTo>
                <a:lnTo>
                  <a:pt x="456088" y="612657"/>
                </a:lnTo>
                <a:lnTo>
                  <a:pt x="459017" y="603145"/>
                </a:lnTo>
                <a:close/>
                <a:moveTo>
                  <a:pt x="705886" y="585617"/>
                </a:moveTo>
                <a:lnTo>
                  <a:pt x="684582" y="628147"/>
                </a:lnTo>
                <a:lnTo>
                  <a:pt x="651565" y="665732"/>
                </a:lnTo>
                <a:lnTo>
                  <a:pt x="634384" y="689151"/>
                </a:lnTo>
                <a:lnTo>
                  <a:pt x="641674" y="650595"/>
                </a:lnTo>
                <a:lnTo>
                  <a:pt x="658044" y="634608"/>
                </a:lnTo>
                <a:close/>
                <a:moveTo>
                  <a:pt x="297257" y="584810"/>
                </a:moveTo>
                <a:lnTo>
                  <a:pt x="293259" y="609172"/>
                </a:lnTo>
                <a:lnTo>
                  <a:pt x="272962" y="651137"/>
                </a:lnTo>
                <a:lnTo>
                  <a:pt x="275948" y="620016"/>
                </a:lnTo>
                <a:close/>
                <a:moveTo>
                  <a:pt x="81087" y="584286"/>
                </a:moveTo>
                <a:lnTo>
                  <a:pt x="80493" y="595379"/>
                </a:lnTo>
                <a:lnTo>
                  <a:pt x="77927" y="597642"/>
                </a:lnTo>
                <a:lnTo>
                  <a:pt x="80465" y="586640"/>
                </a:lnTo>
                <a:lnTo>
                  <a:pt x="80951" y="584483"/>
                </a:lnTo>
                <a:close/>
                <a:moveTo>
                  <a:pt x="724592" y="582938"/>
                </a:moveTo>
                <a:lnTo>
                  <a:pt x="704572" y="626261"/>
                </a:lnTo>
                <a:lnTo>
                  <a:pt x="692434" y="654872"/>
                </a:lnTo>
                <a:lnTo>
                  <a:pt x="643363" y="731678"/>
                </a:lnTo>
                <a:lnTo>
                  <a:pt x="639727" y="717693"/>
                </a:lnTo>
                <a:lnTo>
                  <a:pt x="684582" y="628147"/>
                </a:lnTo>
                <a:lnTo>
                  <a:pt x="722652" y="584810"/>
                </a:lnTo>
                <a:close/>
                <a:moveTo>
                  <a:pt x="565836" y="581193"/>
                </a:moveTo>
                <a:lnTo>
                  <a:pt x="563925" y="585338"/>
                </a:lnTo>
                <a:lnTo>
                  <a:pt x="561204" y="591531"/>
                </a:lnTo>
                <a:lnTo>
                  <a:pt x="542545" y="622939"/>
                </a:lnTo>
                <a:lnTo>
                  <a:pt x="540113" y="623914"/>
                </a:lnTo>
                <a:lnTo>
                  <a:pt x="539685" y="624141"/>
                </a:lnTo>
                <a:lnTo>
                  <a:pt x="555315" y="593611"/>
                </a:lnTo>
                <a:close/>
                <a:moveTo>
                  <a:pt x="107267" y="573514"/>
                </a:moveTo>
                <a:cubicBezTo>
                  <a:pt x="113746" y="569553"/>
                  <a:pt x="102750" y="581938"/>
                  <a:pt x="90571" y="594850"/>
                </a:cubicBezTo>
                <a:lnTo>
                  <a:pt x="79809" y="606032"/>
                </a:lnTo>
                <a:lnTo>
                  <a:pt x="80141" y="601976"/>
                </a:lnTo>
                <a:lnTo>
                  <a:pt x="80493" y="595379"/>
                </a:lnTo>
                <a:lnTo>
                  <a:pt x="82406" y="593693"/>
                </a:lnTo>
                <a:cubicBezTo>
                  <a:pt x="96419" y="581562"/>
                  <a:pt x="104027" y="575495"/>
                  <a:pt x="107267" y="573514"/>
                </a:cubicBezTo>
                <a:close/>
                <a:moveTo>
                  <a:pt x="81820" y="570592"/>
                </a:moveTo>
                <a:lnTo>
                  <a:pt x="81116" y="583751"/>
                </a:lnTo>
                <a:lnTo>
                  <a:pt x="80951" y="584483"/>
                </a:lnTo>
                <a:lnTo>
                  <a:pt x="62370" y="611358"/>
                </a:lnTo>
                <a:lnTo>
                  <a:pt x="56328" y="616684"/>
                </a:lnTo>
                <a:lnTo>
                  <a:pt x="48270" y="623954"/>
                </a:lnTo>
                <a:lnTo>
                  <a:pt x="51837" y="617532"/>
                </a:lnTo>
                <a:close/>
                <a:moveTo>
                  <a:pt x="798066" y="569857"/>
                </a:moveTo>
                <a:lnTo>
                  <a:pt x="795494" y="590173"/>
                </a:lnTo>
                <a:lnTo>
                  <a:pt x="771117" y="610280"/>
                </a:lnTo>
                <a:lnTo>
                  <a:pt x="788097" y="584810"/>
                </a:lnTo>
                <a:close/>
                <a:moveTo>
                  <a:pt x="841772" y="567232"/>
                </a:moveTo>
                <a:lnTo>
                  <a:pt x="853736" y="596117"/>
                </a:lnTo>
                <a:lnTo>
                  <a:pt x="820820" y="633894"/>
                </a:lnTo>
                <a:lnTo>
                  <a:pt x="806883" y="652323"/>
                </a:lnTo>
                <a:lnTo>
                  <a:pt x="818075" y="623460"/>
                </a:lnTo>
                <a:cubicBezTo>
                  <a:pt x="823685" y="609633"/>
                  <a:pt x="830646" y="593011"/>
                  <a:pt x="839202" y="573099"/>
                </a:cubicBezTo>
                <a:close/>
                <a:moveTo>
                  <a:pt x="282052" y="563301"/>
                </a:moveTo>
                <a:lnTo>
                  <a:pt x="280896" y="568448"/>
                </a:lnTo>
                <a:lnTo>
                  <a:pt x="275948" y="620016"/>
                </a:lnTo>
                <a:lnTo>
                  <a:pt x="247421" y="667147"/>
                </a:lnTo>
                <a:cubicBezTo>
                  <a:pt x="82414" y="941833"/>
                  <a:pt x="307414" y="595674"/>
                  <a:pt x="127686" y="892601"/>
                </a:cubicBezTo>
                <a:lnTo>
                  <a:pt x="99125" y="939489"/>
                </a:lnTo>
                <a:lnTo>
                  <a:pt x="88879" y="925567"/>
                </a:lnTo>
                <a:lnTo>
                  <a:pt x="74178" y="896844"/>
                </a:lnTo>
                <a:lnTo>
                  <a:pt x="84560" y="862952"/>
                </a:lnTo>
                <a:lnTo>
                  <a:pt x="85340" y="860614"/>
                </a:lnTo>
                <a:lnTo>
                  <a:pt x="166367" y="748423"/>
                </a:lnTo>
                <a:close/>
                <a:moveTo>
                  <a:pt x="472273" y="562355"/>
                </a:moveTo>
                <a:lnTo>
                  <a:pt x="467407" y="575900"/>
                </a:lnTo>
                <a:lnTo>
                  <a:pt x="459017" y="603145"/>
                </a:lnTo>
                <a:lnTo>
                  <a:pt x="453525" y="609982"/>
                </a:lnTo>
                <a:lnTo>
                  <a:pt x="443400" y="622132"/>
                </a:lnTo>
                <a:close/>
                <a:moveTo>
                  <a:pt x="834891" y="559221"/>
                </a:moveTo>
                <a:lnTo>
                  <a:pt x="806884" y="610636"/>
                </a:lnTo>
                <a:lnTo>
                  <a:pt x="788960" y="641783"/>
                </a:lnTo>
                <a:lnTo>
                  <a:pt x="795494" y="590173"/>
                </a:lnTo>
                <a:lnTo>
                  <a:pt x="803413" y="583641"/>
                </a:lnTo>
                <a:close/>
                <a:moveTo>
                  <a:pt x="674578" y="555859"/>
                </a:moveTo>
                <a:lnTo>
                  <a:pt x="658726" y="593542"/>
                </a:lnTo>
                <a:lnTo>
                  <a:pt x="648224" y="615953"/>
                </a:lnTo>
                <a:lnTo>
                  <a:pt x="657119" y="568912"/>
                </a:lnTo>
                <a:close/>
                <a:moveTo>
                  <a:pt x="836915" y="555506"/>
                </a:moveTo>
                <a:lnTo>
                  <a:pt x="837587" y="557129"/>
                </a:lnTo>
                <a:lnTo>
                  <a:pt x="834891" y="559221"/>
                </a:lnTo>
                <a:close/>
                <a:moveTo>
                  <a:pt x="756407" y="554740"/>
                </a:moveTo>
                <a:lnTo>
                  <a:pt x="756032" y="583470"/>
                </a:lnTo>
                <a:lnTo>
                  <a:pt x="755375" y="584810"/>
                </a:lnTo>
                <a:lnTo>
                  <a:pt x="706291" y="666616"/>
                </a:lnTo>
                <a:lnTo>
                  <a:pt x="706291" y="666616"/>
                </a:lnTo>
                <a:lnTo>
                  <a:pt x="706290" y="666618"/>
                </a:lnTo>
                <a:lnTo>
                  <a:pt x="704662" y="669331"/>
                </a:lnTo>
                <a:lnTo>
                  <a:pt x="672113" y="703845"/>
                </a:lnTo>
                <a:lnTo>
                  <a:pt x="673568" y="699339"/>
                </a:lnTo>
                <a:lnTo>
                  <a:pt x="692434" y="654872"/>
                </a:lnTo>
                <a:close/>
                <a:moveTo>
                  <a:pt x="444842" y="552392"/>
                </a:moveTo>
                <a:lnTo>
                  <a:pt x="442845" y="556419"/>
                </a:lnTo>
                <a:lnTo>
                  <a:pt x="430239" y="581746"/>
                </a:lnTo>
                <a:lnTo>
                  <a:pt x="428148" y="584810"/>
                </a:lnTo>
                <a:cubicBezTo>
                  <a:pt x="412463" y="610953"/>
                  <a:pt x="399512" y="638585"/>
                  <a:pt x="386732" y="666318"/>
                </a:cubicBezTo>
                <a:lnTo>
                  <a:pt x="362163" y="716262"/>
                </a:lnTo>
                <a:lnTo>
                  <a:pt x="315632" y="764677"/>
                </a:lnTo>
                <a:lnTo>
                  <a:pt x="326678" y="744196"/>
                </a:lnTo>
                <a:cubicBezTo>
                  <a:pt x="356951" y="690100"/>
                  <a:pt x="386078" y="640592"/>
                  <a:pt x="411787" y="601171"/>
                </a:cubicBezTo>
                <a:close/>
                <a:moveTo>
                  <a:pt x="133644" y="552087"/>
                </a:moveTo>
                <a:lnTo>
                  <a:pt x="129933" y="609276"/>
                </a:lnTo>
                <a:lnTo>
                  <a:pt x="77539" y="704840"/>
                </a:lnTo>
                <a:lnTo>
                  <a:pt x="41608" y="770722"/>
                </a:lnTo>
                <a:lnTo>
                  <a:pt x="48217" y="736344"/>
                </a:lnTo>
                <a:lnTo>
                  <a:pt x="56503" y="714902"/>
                </a:lnTo>
                <a:cubicBezTo>
                  <a:pt x="62785" y="698346"/>
                  <a:pt x="66881" y="687171"/>
                  <a:pt x="68199" y="682978"/>
                </a:cubicBezTo>
                <a:cubicBezTo>
                  <a:pt x="72307" y="669906"/>
                  <a:pt x="74984" y="656546"/>
                  <a:pt x="76788" y="643009"/>
                </a:cubicBezTo>
                <a:lnTo>
                  <a:pt x="79802" y="606121"/>
                </a:lnTo>
                <a:lnTo>
                  <a:pt x="82771" y="603119"/>
                </a:lnTo>
                <a:cubicBezTo>
                  <a:pt x="93236" y="592568"/>
                  <a:pt x="109515" y="576216"/>
                  <a:pt x="133644" y="552087"/>
                </a:cubicBezTo>
                <a:close/>
                <a:moveTo>
                  <a:pt x="595806" y="548766"/>
                </a:moveTo>
                <a:lnTo>
                  <a:pt x="597709" y="556083"/>
                </a:lnTo>
                <a:lnTo>
                  <a:pt x="571138" y="608027"/>
                </a:lnTo>
                <a:close/>
                <a:moveTo>
                  <a:pt x="593548" y="548483"/>
                </a:moveTo>
                <a:lnTo>
                  <a:pt x="591761" y="552087"/>
                </a:lnTo>
                <a:lnTo>
                  <a:pt x="561327" y="617305"/>
                </a:lnTo>
                <a:lnTo>
                  <a:pt x="555695" y="617671"/>
                </a:lnTo>
                <a:lnTo>
                  <a:pt x="548591" y="620517"/>
                </a:lnTo>
                <a:lnTo>
                  <a:pt x="553010" y="610183"/>
                </a:lnTo>
                <a:lnTo>
                  <a:pt x="561204" y="591531"/>
                </a:lnTo>
                <a:lnTo>
                  <a:pt x="570892" y="575225"/>
                </a:lnTo>
                <a:close/>
                <a:moveTo>
                  <a:pt x="760579" y="548209"/>
                </a:moveTo>
                <a:lnTo>
                  <a:pt x="756407" y="554740"/>
                </a:lnTo>
                <a:lnTo>
                  <a:pt x="756440" y="552204"/>
                </a:lnTo>
                <a:close/>
                <a:moveTo>
                  <a:pt x="526836" y="547586"/>
                </a:moveTo>
                <a:lnTo>
                  <a:pt x="516118" y="577811"/>
                </a:lnTo>
                <a:lnTo>
                  <a:pt x="507468" y="600657"/>
                </a:lnTo>
                <a:lnTo>
                  <a:pt x="498790" y="619034"/>
                </a:lnTo>
                <a:lnTo>
                  <a:pt x="469673" y="665622"/>
                </a:lnTo>
                <a:lnTo>
                  <a:pt x="460182" y="671902"/>
                </a:lnTo>
                <a:lnTo>
                  <a:pt x="465834" y="659419"/>
                </a:lnTo>
                <a:lnTo>
                  <a:pt x="495141" y="601472"/>
                </a:lnTo>
                <a:lnTo>
                  <a:pt x="517600" y="561816"/>
                </a:lnTo>
                <a:close/>
                <a:moveTo>
                  <a:pt x="504915" y="546007"/>
                </a:moveTo>
                <a:lnTo>
                  <a:pt x="495306" y="565607"/>
                </a:lnTo>
                <a:lnTo>
                  <a:pt x="474242" y="590877"/>
                </a:lnTo>
                <a:lnTo>
                  <a:pt x="477513" y="580119"/>
                </a:lnTo>
                <a:close/>
                <a:moveTo>
                  <a:pt x="594981" y="545591"/>
                </a:moveTo>
                <a:lnTo>
                  <a:pt x="595220" y="546510"/>
                </a:lnTo>
                <a:lnTo>
                  <a:pt x="593548" y="548483"/>
                </a:lnTo>
                <a:close/>
                <a:moveTo>
                  <a:pt x="598219" y="542969"/>
                </a:moveTo>
                <a:lnTo>
                  <a:pt x="595806" y="548766"/>
                </a:lnTo>
                <a:lnTo>
                  <a:pt x="595220" y="546510"/>
                </a:lnTo>
                <a:close/>
                <a:moveTo>
                  <a:pt x="693712" y="541138"/>
                </a:moveTo>
                <a:lnTo>
                  <a:pt x="673568" y="584810"/>
                </a:lnTo>
                <a:cubicBezTo>
                  <a:pt x="667843" y="597078"/>
                  <a:pt x="660387" y="611552"/>
                  <a:pt x="651670" y="627789"/>
                </a:cubicBezTo>
                <a:lnTo>
                  <a:pt x="643011" y="643528"/>
                </a:lnTo>
                <a:lnTo>
                  <a:pt x="644820" y="633960"/>
                </a:lnTo>
                <a:lnTo>
                  <a:pt x="668443" y="584783"/>
                </a:lnTo>
                <a:lnTo>
                  <a:pt x="692153" y="542348"/>
                </a:lnTo>
                <a:close/>
                <a:moveTo>
                  <a:pt x="401012" y="534800"/>
                </a:moveTo>
                <a:lnTo>
                  <a:pt x="395425" y="552087"/>
                </a:lnTo>
                <a:lnTo>
                  <a:pt x="381782" y="583850"/>
                </a:lnTo>
                <a:lnTo>
                  <a:pt x="370119" y="608917"/>
                </a:lnTo>
                <a:cubicBezTo>
                  <a:pt x="357811" y="639593"/>
                  <a:pt x="345758" y="670413"/>
                  <a:pt x="329980" y="699339"/>
                </a:cubicBezTo>
                <a:cubicBezTo>
                  <a:pt x="306781" y="741870"/>
                  <a:pt x="288460" y="773980"/>
                  <a:pt x="273922" y="798316"/>
                </a:cubicBezTo>
                <a:lnTo>
                  <a:pt x="273078" y="799687"/>
                </a:lnTo>
                <a:lnTo>
                  <a:pt x="275019" y="766727"/>
                </a:lnTo>
                <a:lnTo>
                  <a:pt x="313619" y="699339"/>
                </a:lnTo>
                <a:lnTo>
                  <a:pt x="332269" y="655002"/>
                </a:lnTo>
                <a:lnTo>
                  <a:pt x="346341" y="633894"/>
                </a:lnTo>
                <a:cubicBezTo>
                  <a:pt x="363921" y="604595"/>
                  <a:pt x="379771" y="574310"/>
                  <a:pt x="395573" y="543995"/>
                </a:cubicBezTo>
                <a:lnTo>
                  <a:pt x="396674" y="541969"/>
                </a:lnTo>
                <a:close/>
                <a:moveTo>
                  <a:pt x="592130" y="534628"/>
                </a:moveTo>
                <a:lnTo>
                  <a:pt x="592928" y="537694"/>
                </a:lnTo>
                <a:lnTo>
                  <a:pt x="578953" y="561658"/>
                </a:lnTo>
                <a:lnTo>
                  <a:pt x="570892" y="575225"/>
                </a:lnTo>
                <a:lnTo>
                  <a:pt x="565836" y="581193"/>
                </a:lnTo>
                <a:lnTo>
                  <a:pt x="571658" y="568562"/>
                </a:lnTo>
                <a:cubicBezTo>
                  <a:pt x="580218" y="550685"/>
                  <a:pt x="582513" y="548995"/>
                  <a:pt x="587428" y="542169"/>
                </a:cubicBezTo>
                <a:close/>
                <a:moveTo>
                  <a:pt x="379792" y="534270"/>
                </a:moveTo>
                <a:lnTo>
                  <a:pt x="379386" y="535498"/>
                </a:lnTo>
                <a:lnTo>
                  <a:pt x="367006" y="560398"/>
                </a:lnTo>
                <a:cubicBezTo>
                  <a:pt x="334163" y="626476"/>
                  <a:pt x="329420" y="635694"/>
                  <a:pt x="295462" y="698466"/>
                </a:cubicBezTo>
                <a:lnTo>
                  <a:pt x="293987" y="701192"/>
                </a:lnTo>
                <a:lnTo>
                  <a:pt x="278524" y="723610"/>
                </a:lnTo>
                <a:lnTo>
                  <a:pt x="278837" y="719836"/>
                </a:lnTo>
                <a:lnTo>
                  <a:pt x="281279" y="715039"/>
                </a:lnTo>
                <a:cubicBezTo>
                  <a:pt x="287079" y="705124"/>
                  <a:pt x="295478" y="695430"/>
                  <a:pt x="362703" y="568448"/>
                </a:cubicBezTo>
                <a:close/>
                <a:moveTo>
                  <a:pt x="801813" y="527445"/>
                </a:moveTo>
                <a:lnTo>
                  <a:pt x="795373" y="547115"/>
                </a:lnTo>
                <a:cubicBezTo>
                  <a:pt x="782309" y="587919"/>
                  <a:pt x="796236" y="549341"/>
                  <a:pt x="771354" y="589915"/>
                </a:cubicBezTo>
                <a:lnTo>
                  <a:pt x="755593" y="617155"/>
                </a:lnTo>
                <a:lnTo>
                  <a:pt x="755616" y="615362"/>
                </a:lnTo>
                <a:lnTo>
                  <a:pt x="797966" y="533572"/>
                </a:lnTo>
                <a:lnTo>
                  <a:pt x="798671" y="532122"/>
                </a:lnTo>
                <a:lnTo>
                  <a:pt x="800255" y="529817"/>
                </a:lnTo>
                <a:close/>
                <a:moveTo>
                  <a:pt x="804309" y="520544"/>
                </a:moveTo>
                <a:lnTo>
                  <a:pt x="803823" y="524385"/>
                </a:lnTo>
                <a:lnTo>
                  <a:pt x="801813" y="527445"/>
                </a:lnTo>
                <a:lnTo>
                  <a:pt x="803586" y="522029"/>
                </a:lnTo>
                <a:close/>
                <a:moveTo>
                  <a:pt x="339539" y="519798"/>
                </a:moveTo>
                <a:lnTo>
                  <a:pt x="336293" y="526552"/>
                </a:lnTo>
                <a:cubicBezTo>
                  <a:pt x="323572" y="557014"/>
                  <a:pt x="311473" y="587808"/>
                  <a:pt x="297257" y="617532"/>
                </a:cubicBezTo>
                <a:lnTo>
                  <a:pt x="289338" y="633064"/>
                </a:lnTo>
                <a:lnTo>
                  <a:pt x="293259" y="609172"/>
                </a:lnTo>
                <a:lnTo>
                  <a:pt x="327629" y="538111"/>
                </a:lnTo>
                <a:close/>
                <a:moveTo>
                  <a:pt x="29645" y="519787"/>
                </a:moveTo>
                <a:lnTo>
                  <a:pt x="20476" y="544442"/>
                </a:lnTo>
                <a:lnTo>
                  <a:pt x="95" y="596690"/>
                </a:lnTo>
                <a:lnTo>
                  <a:pt x="254" y="583911"/>
                </a:lnTo>
                <a:lnTo>
                  <a:pt x="23630" y="530672"/>
                </a:lnTo>
                <a:close/>
                <a:moveTo>
                  <a:pt x="756900" y="516892"/>
                </a:moveTo>
                <a:lnTo>
                  <a:pt x="756440" y="552204"/>
                </a:lnTo>
                <a:lnTo>
                  <a:pt x="724592" y="582938"/>
                </a:lnTo>
                <a:lnTo>
                  <a:pt x="729610" y="572078"/>
                </a:lnTo>
                <a:cubicBezTo>
                  <a:pt x="737126" y="556465"/>
                  <a:pt x="743893" y="542949"/>
                  <a:pt x="750158" y="530478"/>
                </a:cubicBezTo>
                <a:close/>
                <a:moveTo>
                  <a:pt x="758926" y="512810"/>
                </a:moveTo>
                <a:lnTo>
                  <a:pt x="756900" y="516892"/>
                </a:lnTo>
                <a:lnTo>
                  <a:pt x="756913" y="515897"/>
                </a:lnTo>
                <a:close/>
                <a:moveTo>
                  <a:pt x="538868" y="510657"/>
                </a:moveTo>
                <a:lnTo>
                  <a:pt x="499579" y="592696"/>
                </a:lnTo>
                <a:lnTo>
                  <a:pt x="495141" y="601472"/>
                </a:lnTo>
                <a:lnTo>
                  <a:pt x="479834" y="628500"/>
                </a:lnTo>
                <a:lnTo>
                  <a:pt x="465834" y="659419"/>
                </a:lnTo>
                <a:lnTo>
                  <a:pt x="459188" y="672559"/>
                </a:lnTo>
                <a:lnTo>
                  <a:pt x="443735" y="682784"/>
                </a:lnTo>
                <a:lnTo>
                  <a:pt x="458326" y="640153"/>
                </a:lnTo>
                <a:lnTo>
                  <a:pt x="469668" y="617909"/>
                </a:lnTo>
                <a:lnTo>
                  <a:pt x="495306" y="565607"/>
                </a:lnTo>
                <a:lnTo>
                  <a:pt x="511753" y="545877"/>
                </a:lnTo>
                <a:close/>
                <a:moveTo>
                  <a:pt x="816212" y="505525"/>
                </a:moveTo>
                <a:lnTo>
                  <a:pt x="825693" y="528416"/>
                </a:lnTo>
                <a:lnTo>
                  <a:pt x="798066" y="569857"/>
                </a:lnTo>
                <a:lnTo>
                  <a:pt x="803823" y="524385"/>
                </a:lnTo>
                <a:close/>
                <a:moveTo>
                  <a:pt x="493593" y="503003"/>
                </a:moveTo>
                <a:lnTo>
                  <a:pt x="488387" y="523493"/>
                </a:lnTo>
                <a:lnTo>
                  <a:pt x="482985" y="537758"/>
                </a:lnTo>
                <a:cubicBezTo>
                  <a:pt x="480011" y="545448"/>
                  <a:pt x="477987" y="550488"/>
                  <a:pt x="477232" y="552087"/>
                </a:cubicBezTo>
                <a:lnTo>
                  <a:pt x="472273" y="562355"/>
                </a:lnTo>
                <a:close/>
                <a:moveTo>
                  <a:pt x="666946" y="502500"/>
                </a:moveTo>
                <a:lnTo>
                  <a:pt x="665518" y="510967"/>
                </a:lnTo>
                <a:cubicBezTo>
                  <a:pt x="662758" y="528570"/>
                  <a:pt x="659976" y="547677"/>
                  <a:pt x="657207" y="568448"/>
                </a:cubicBezTo>
                <a:lnTo>
                  <a:pt x="657119" y="568912"/>
                </a:lnTo>
                <a:lnTo>
                  <a:pt x="639757" y="581892"/>
                </a:lnTo>
                <a:lnTo>
                  <a:pt x="626207" y="591352"/>
                </a:lnTo>
                <a:lnTo>
                  <a:pt x="641695" y="552392"/>
                </a:lnTo>
                <a:lnTo>
                  <a:pt x="647899" y="535895"/>
                </a:lnTo>
                <a:close/>
                <a:moveTo>
                  <a:pt x="542968" y="502095"/>
                </a:moveTo>
                <a:lnTo>
                  <a:pt x="540841" y="508095"/>
                </a:lnTo>
                <a:lnTo>
                  <a:pt x="538868" y="510657"/>
                </a:lnTo>
                <a:close/>
                <a:moveTo>
                  <a:pt x="812640" y="496901"/>
                </a:moveTo>
                <a:lnTo>
                  <a:pt x="814103" y="500433"/>
                </a:lnTo>
                <a:lnTo>
                  <a:pt x="804309" y="520544"/>
                </a:lnTo>
                <a:lnTo>
                  <a:pt x="804459" y="519364"/>
                </a:lnTo>
                <a:lnTo>
                  <a:pt x="803586" y="522029"/>
                </a:lnTo>
                <a:lnTo>
                  <a:pt x="798671" y="532122"/>
                </a:lnTo>
                <a:lnTo>
                  <a:pt x="755890" y="594407"/>
                </a:lnTo>
                <a:lnTo>
                  <a:pt x="756032" y="583470"/>
                </a:lnTo>
                <a:lnTo>
                  <a:pt x="784832" y="524805"/>
                </a:lnTo>
                <a:lnTo>
                  <a:pt x="797637" y="512448"/>
                </a:lnTo>
                <a:close/>
                <a:moveTo>
                  <a:pt x="39268" y="493909"/>
                </a:moveTo>
                <a:lnTo>
                  <a:pt x="36486" y="501390"/>
                </a:lnTo>
                <a:lnTo>
                  <a:pt x="23630" y="530672"/>
                </a:lnTo>
                <a:lnTo>
                  <a:pt x="2753" y="568448"/>
                </a:lnTo>
                <a:lnTo>
                  <a:pt x="396" y="572621"/>
                </a:lnTo>
                <a:lnTo>
                  <a:pt x="440" y="569048"/>
                </a:lnTo>
                <a:lnTo>
                  <a:pt x="8949" y="550904"/>
                </a:lnTo>
                <a:close/>
                <a:moveTo>
                  <a:pt x="757233" y="491408"/>
                </a:moveTo>
                <a:lnTo>
                  <a:pt x="756913" y="515897"/>
                </a:lnTo>
                <a:lnTo>
                  <a:pt x="722652" y="568448"/>
                </a:lnTo>
                <a:lnTo>
                  <a:pt x="705886" y="585617"/>
                </a:lnTo>
                <a:lnTo>
                  <a:pt x="706291" y="584810"/>
                </a:lnTo>
                <a:cubicBezTo>
                  <a:pt x="713658" y="568897"/>
                  <a:pt x="721955" y="547579"/>
                  <a:pt x="730872" y="522319"/>
                </a:cubicBezTo>
                <a:lnTo>
                  <a:pt x="735309" y="508811"/>
                </a:lnTo>
                <a:close/>
                <a:moveTo>
                  <a:pt x="580120" y="488432"/>
                </a:moveTo>
                <a:lnTo>
                  <a:pt x="589548" y="524694"/>
                </a:lnTo>
                <a:lnTo>
                  <a:pt x="568019" y="568796"/>
                </a:lnTo>
                <a:lnTo>
                  <a:pt x="555315" y="593611"/>
                </a:lnTo>
                <a:lnTo>
                  <a:pt x="551167" y="598508"/>
                </a:lnTo>
                <a:lnTo>
                  <a:pt x="515536" y="636142"/>
                </a:lnTo>
                <a:lnTo>
                  <a:pt x="553152" y="531921"/>
                </a:lnTo>
                <a:lnTo>
                  <a:pt x="556240" y="526971"/>
                </a:lnTo>
                <a:close/>
                <a:moveTo>
                  <a:pt x="549796" y="487183"/>
                </a:moveTo>
                <a:lnTo>
                  <a:pt x="546718" y="494265"/>
                </a:lnTo>
                <a:lnTo>
                  <a:pt x="542968" y="502095"/>
                </a:lnTo>
                <a:lnTo>
                  <a:pt x="543906" y="499451"/>
                </a:lnTo>
                <a:lnTo>
                  <a:pt x="546474" y="491736"/>
                </a:lnTo>
                <a:close/>
                <a:moveTo>
                  <a:pt x="496297" y="485808"/>
                </a:moveTo>
                <a:lnTo>
                  <a:pt x="493704" y="502303"/>
                </a:lnTo>
                <a:lnTo>
                  <a:pt x="477232" y="535726"/>
                </a:lnTo>
                <a:cubicBezTo>
                  <a:pt x="470140" y="550657"/>
                  <a:pt x="462995" y="567301"/>
                  <a:pt x="455862" y="585240"/>
                </a:cubicBezTo>
                <a:lnTo>
                  <a:pt x="441141" y="624844"/>
                </a:lnTo>
                <a:lnTo>
                  <a:pt x="389375" y="686966"/>
                </a:lnTo>
                <a:lnTo>
                  <a:pt x="364227" y="714058"/>
                </a:lnTo>
                <a:lnTo>
                  <a:pt x="389667" y="663258"/>
                </a:lnTo>
                <a:lnTo>
                  <a:pt x="430239" y="581746"/>
                </a:lnTo>
                <a:lnTo>
                  <a:pt x="484409" y="502368"/>
                </a:lnTo>
                <a:close/>
                <a:moveTo>
                  <a:pt x="99716" y="485246"/>
                </a:moveTo>
                <a:lnTo>
                  <a:pt x="99488" y="486287"/>
                </a:lnTo>
                <a:lnTo>
                  <a:pt x="85105" y="565447"/>
                </a:lnTo>
                <a:lnTo>
                  <a:pt x="81820" y="570592"/>
                </a:lnTo>
                <a:lnTo>
                  <a:pt x="84560" y="519364"/>
                </a:lnTo>
                <a:lnTo>
                  <a:pt x="88948" y="496902"/>
                </a:lnTo>
                <a:close/>
                <a:moveTo>
                  <a:pt x="558862" y="484687"/>
                </a:moveTo>
                <a:lnTo>
                  <a:pt x="540738" y="526169"/>
                </a:lnTo>
                <a:lnTo>
                  <a:pt x="526836" y="547586"/>
                </a:lnTo>
                <a:lnTo>
                  <a:pt x="540841" y="508095"/>
                </a:lnTo>
                <a:close/>
                <a:moveTo>
                  <a:pt x="507409" y="481786"/>
                </a:moveTo>
                <a:lnTo>
                  <a:pt x="477513" y="580119"/>
                </a:lnTo>
                <a:lnTo>
                  <a:pt x="470237" y="589177"/>
                </a:lnTo>
                <a:lnTo>
                  <a:pt x="477716" y="565491"/>
                </a:lnTo>
                <a:lnTo>
                  <a:pt x="488387" y="523493"/>
                </a:lnTo>
                <a:lnTo>
                  <a:pt x="494434" y="507525"/>
                </a:lnTo>
                <a:lnTo>
                  <a:pt x="499350" y="494163"/>
                </a:lnTo>
                <a:close/>
                <a:moveTo>
                  <a:pt x="504164" y="481078"/>
                </a:moveTo>
                <a:lnTo>
                  <a:pt x="499350" y="494163"/>
                </a:lnTo>
                <a:lnTo>
                  <a:pt x="493593" y="503003"/>
                </a:lnTo>
                <a:lnTo>
                  <a:pt x="493704" y="502303"/>
                </a:lnTo>
                <a:close/>
                <a:moveTo>
                  <a:pt x="805056" y="478593"/>
                </a:moveTo>
                <a:lnTo>
                  <a:pt x="805653" y="480035"/>
                </a:lnTo>
                <a:lnTo>
                  <a:pt x="798884" y="496182"/>
                </a:lnTo>
                <a:lnTo>
                  <a:pt x="784832" y="524805"/>
                </a:lnTo>
                <a:lnTo>
                  <a:pt x="760579" y="548209"/>
                </a:lnTo>
                <a:close/>
                <a:moveTo>
                  <a:pt x="573377" y="475885"/>
                </a:moveTo>
                <a:lnTo>
                  <a:pt x="553152" y="531921"/>
                </a:lnTo>
                <a:lnTo>
                  <a:pt x="509955" y="601171"/>
                </a:lnTo>
                <a:lnTo>
                  <a:pt x="503153" y="612054"/>
                </a:lnTo>
                <a:lnTo>
                  <a:pt x="507468" y="600657"/>
                </a:lnTo>
                <a:lnTo>
                  <a:pt x="517178" y="580092"/>
                </a:lnTo>
                <a:lnTo>
                  <a:pt x="540738" y="526169"/>
                </a:lnTo>
                <a:close/>
                <a:moveTo>
                  <a:pt x="552704" y="473021"/>
                </a:moveTo>
                <a:lnTo>
                  <a:pt x="546474" y="491736"/>
                </a:lnTo>
                <a:lnTo>
                  <a:pt x="526316" y="519364"/>
                </a:lnTo>
                <a:lnTo>
                  <a:pt x="504915" y="546007"/>
                </a:lnTo>
                <a:lnTo>
                  <a:pt x="509955" y="535726"/>
                </a:lnTo>
                <a:close/>
                <a:moveTo>
                  <a:pt x="575400" y="470280"/>
                </a:moveTo>
                <a:lnTo>
                  <a:pt x="575882" y="472135"/>
                </a:lnTo>
                <a:lnTo>
                  <a:pt x="574652" y="473922"/>
                </a:lnTo>
                <a:lnTo>
                  <a:pt x="573377" y="475885"/>
                </a:lnTo>
                <a:close/>
                <a:moveTo>
                  <a:pt x="785787" y="468741"/>
                </a:moveTo>
                <a:lnTo>
                  <a:pt x="764740" y="503892"/>
                </a:lnTo>
                <a:lnTo>
                  <a:pt x="758926" y="512810"/>
                </a:lnTo>
                <a:lnTo>
                  <a:pt x="767691" y="495148"/>
                </a:lnTo>
                <a:lnTo>
                  <a:pt x="776185" y="476363"/>
                </a:lnTo>
                <a:close/>
                <a:moveTo>
                  <a:pt x="513452" y="461909"/>
                </a:moveTo>
                <a:lnTo>
                  <a:pt x="513198" y="462746"/>
                </a:lnTo>
                <a:lnTo>
                  <a:pt x="504164" y="481078"/>
                </a:lnTo>
                <a:lnTo>
                  <a:pt x="508864" y="468301"/>
                </a:lnTo>
                <a:close/>
                <a:moveTo>
                  <a:pt x="499949" y="457183"/>
                </a:moveTo>
                <a:lnTo>
                  <a:pt x="497767" y="474293"/>
                </a:lnTo>
                <a:lnTo>
                  <a:pt x="444842" y="552392"/>
                </a:lnTo>
                <a:lnTo>
                  <a:pt x="463756" y="514257"/>
                </a:lnTo>
                <a:lnTo>
                  <a:pt x="477773" y="485940"/>
                </a:lnTo>
                <a:close/>
                <a:moveTo>
                  <a:pt x="794765" y="453747"/>
                </a:moveTo>
                <a:lnTo>
                  <a:pt x="797217" y="459668"/>
                </a:lnTo>
                <a:lnTo>
                  <a:pt x="785787" y="468741"/>
                </a:lnTo>
                <a:close/>
                <a:moveTo>
                  <a:pt x="516765" y="446258"/>
                </a:moveTo>
                <a:lnTo>
                  <a:pt x="509663" y="466127"/>
                </a:lnTo>
                <a:lnTo>
                  <a:pt x="508864" y="468301"/>
                </a:lnTo>
                <a:lnTo>
                  <a:pt x="496297" y="485808"/>
                </a:lnTo>
                <a:lnTo>
                  <a:pt x="496306" y="485747"/>
                </a:lnTo>
                <a:lnTo>
                  <a:pt x="497767" y="474293"/>
                </a:lnTo>
                <a:close/>
                <a:moveTo>
                  <a:pt x="71669" y="442907"/>
                </a:moveTo>
                <a:lnTo>
                  <a:pt x="69105" y="447693"/>
                </a:lnTo>
                <a:cubicBezTo>
                  <a:pt x="60975" y="462726"/>
                  <a:pt x="51554" y="480015"/>
                  <a:pt x="40582" y="499996"/>
                </a:cubicBezTo>
                <a:lnTo>
                  <a:pt x="29645" y="519787"/>
                </a:lnTo>
                <a:lnTo>
                  <a:pt x="36486" y="501390"/>
                </a:lnTo>
                <a:lnTo>
                  <a:pt x="41297" y="490432"/>
                </a:lnTo>
                <a:lnTo>
                  <a:pt x="44342" y="484371"/>
                </a:lnTo>
                <a:lnTo>
                  <a:pt x="51837" y="470280"/>
                </a:lnTo>
                <a:close/>
                <a:moveTo>
                  <a:pt x="338431" y="439836"/>
                </a:moveTo>
                <a:lnTo>
                  <a:pt x="322191" y="489254"/>
                </a:lnTo>
                <a:lnTo>
                  <a:pt x="319387" y="500003"/>
                </a:lnTo>
                <a:lnTo>
                  <a:pt x="311748" y="515780"/>
                </a:lnTo>
                <a:lnTo>
                  <a:pt x="282052" y="563301"/>
                </a:lnTo>
                <a:lnTo>
                  <a:pt x="294557" y="507592"/>
                </a:lnTo>
                <a:lnTo>
                  <a:pt x="297257" y="503003"/>
                </a:lnTo>
                <a:close/>
                <a:moveTo>
                  <a:pt x="580674" y="436222"/>
                </a:moveTo>
                <a:lnTo>
                  <a:pt x="570065" y="459044"/>
                </a:lnTo>
                <a:lnTo>
                  <a:pt x="569676" y="459936"/>
                </a:lnTo>
                <a:lnTo>
                  <a:pt x="549796" y="487183"/>
                </a:lnTo>
                <a:lnTo>
                  <a:pt x="561663" y="459879"/>
                </a:lnTo>
                <a:lnTo>
                  <a:pt x="561871" y="459574"/>
                </a:lnTo>
                <a:close/>
                <a:moveTo>
                  <a:pt x="743536" y="433124"/>
                </a:moveTo>
                <a:lnTo>
                  <a:pt x="697890" y="532080"/>
                </a:lnTo>
                <a:lnTo>
                  <a:pt x="692153" y="542348"/>
                </a:lnTo>
                <a:lnTo>
                  <a:pt x="679191" y="552410"/>
                </a:lnTo>
                <a:lnTo>
                  <a:pt x="674578" y="555859"/>
                </a:lnTo>
                <a:lnTo>
                  <a:pt x="689929" y="519364"/>
                </a:lnTo>
                <a:lnTo>
                  <a:pt x="704393" y="462029"/>
                </a:lnTo>
                <a:lnTo>
                  <a:pt x="706291" y="470280"/>
                </a:lnTo>
                <a:cubicBezTo>
                  <a:pt x="718435" y="458136"/>
                  <a:pt x="728409" y="448292"/>
                  <a:pt x="736778" y="439975"/>
                </a:cubicBezTo>
                <a:close/>
                <a:moveTo>
                  <a:pt x="758023" y="430792"/>
                </a:moveTo>
                <a:lnTo>
                  <a:pt x="757903" y="440033"/>
                </a:lnTo>
                <a:lnTo>
                  <a:pt x="735309" y="508811"/>
                </a:lnTo>
                <a:lnTo>
                  <a:pt x="733230" y="510461"/>
                </a:lnTo>
                <a:lnTo>
                  <a:pt x="693712" y="541138"/>
                </a:lnTo>
                <a:lnTo>
                  <a:pt x="697890" y="532080"/>
                </a:lnTo>
                <a:lnTo>
                  <a:pt x="739076" y="458369"/>
                </a:lnTo>
                <a:close/>
                <a:moveTo>
                  <a:pt x="645197" y="430284"/>
                </a:moveTo>
                <a:lnTo>
                  <a:pt x="608396" y="518523"/>
                </a:lnTo>
                <a:lnTo>
                  <a:pt x="594981" y="545591"/>
                </a:lnTo>
                <a:lnTo>
                  <a:pt x="592928" y="537694"/>
                </a:lnTo>
                <a:lnTo>
                  <a:pt x="604825" y="517292"/>
                </a:lnTo>
                <a:lnTo>
                  <a:pt x="615652" y="491400"/>
                </a:lnTo>
                <a:lnTo>
                  <a:pt x="618913" y="484968"/>
                </a:lnTo>
                <a:cubicBezTo>
                  <a:pt x="623672" y="475363"/>
                  <a:pt x="629151" y="464106"/>
                  <a:pt x="635487" y="450861"/>
                </a:cubicBezTo>
                <a:close/>
                <a:moveTo>
                  <a:pt x="680888" y="427433"/>
                </a:moveTo>
                <a:lnTo>
                  <a:pt x="673694" y="462508"/>
                </a:lnTo>
                <a:lnTo>
                  <a:pt x="672525" y="469439"/>
                </a:lnTo>
                <a:lnTo>
                  <a:pt x="663899" y="493350"/>
                </a:lnTo>
                <a:lnTo>
                  <a:pt x="647899" y="535895"/>
                </a:lnTo>
                <a:lnTo>
                  <a:pt x="639214" y="551121"/>
                </a:lnTo>
                <a:lnTo>
                  <a:pt x="611348" y="601637"/>
                </a:lnTo>
                <a:lnTo>
                  <a:pt x="609798" y="602579"/>
                </a:lnTo>
                <a:lnTo>
                  <a:pt x="597709" y="556083"/>
                </a:lnTo>
                <a:lnTo>
                  <a:pt x="608123" y="535726"/>
                </a:lnTo>
                <a:close/>
                <a:moveTo>
                  <a:pt x="523610" y="427105"/>
                </a:moveTo>
                <a:lnTo>
                  <a:pt x="519887" y="440745"/>
                </a:lnTo>
                <a:lnTo>
                  <a:pt x="519387" y="442388"/>
                </a:lnTo>
                <a:lnTo>
                  <a:pt x="516765" y="446258"/>
                </a:lnTo>
                <a:close/>
                <a:moveTo>
                  <a:pt x="524013" y="425976"/>
                </a:moveTo>
                <a:lnTo>
                  <a:pt x="523610" y="427105"/>
                </a:lnTo>
                <a:lnTo>
                  <a:pt x="523866" y="426168"/>
                </a:lnTo>
                <a:close/>
                <a:moveTo>
                  <a:pt x="436379" y="423153"/>
                </a:moveTo>
                <a:lnTo>
                  <a:pt x="429629" y="446240"/>
                </a:lnTo>
                <a:lnTo>
                  <a:pt x="401663" y="532786"/>
                </a:lnTo>
                <a:lnTo>
                  <a:pt x="396674" y="541969"/>
                </a:lnTo>
                <a:lnTo>
                  <a:pt x="345623" y="626332"/>
                </a:lnTo>
                <a:lnTo>
                  <a:pt x="342307" y="631139"/>
                </a:lnTo>
                <a:lnTo>
                  <a:pt x="367774" y="570597"/>
                </a:lnTo>
                <a:lnTo>
                  <a:pt x="379386" y="535498"/>
                </a:lnTo>
                <a:lnTo>
                  <a:pt x="397803" y="498453"/>
                </a:lnTo>
                <a:cubicBezTo>
                  <a:pt x="404112" y="485777"/>
                  <a:pt x="411084" y="471782"/>
                  <a:pt x="418831" y="456250"/>
                </a:cubicBezTo>
                <a:lnTo>
                  <a:pt x="428299" y="437294"/>
                </a:lnTo>
                <a:close/>
                <a:moveTo>
                  <a:pt x="533478" y="421596"/>
                </a:moveTo>
                <a:lnTo>
                  <a:pt x="513957" y="461206"/>
                </a:lnTo>
                <a:lnTo>
                  <a:pt x="513452" y="461909"/>
                </a:lnTo>
                <a:lnTo>
                  <a:pt x="519387" y="442388"/>
                </a:lnTo>
                <a:close/>
                <a:moveTo>
                  <a:pt x="468439" y="417018"/>
                </a:moveTo>
                <a:lnTo>
                  <a:pt x="443425" y="464710"/>
                </a:lnTo>
                <a:lnTo>
                  <a:pt x="401012" y="534800"/>
                </a:lnTo>
                <a:lnTo>
                  <a:pt x="401663" y="532786"/>
                </a:lnTo>
                <a:lnTo>
                  <a:pt x="444509" y="453919"/>
                </a:lnTo>
                <a:close/>
                <a:moveTo>
                  <a:pt x="715782" y="416879"/>
                </a:moveTo>
                <a:lnTo>
                  <a:pt x="704393" y="462029"/>
                </a:lnTo>
                <a:lnTo>
                  <a:pt x="700266" y="444083"/>
                </a:lnTo>
                <a:close/>
                <a:moveTo>
                  <a:pt x="322081" y="408961"/>
                </a:moveTo>
                <a:lnTo>
                  <a:pt x="306970" y="452295"/>
                </a:lnTo>
                <a:lnTo>
                  <a:pt x="294557" y="507592"/>
                </a:lnTo>
                <a:lnTo>
                  <a:pt x="233833" y="610782"/>
                </a:lnTo>
                <a:cubicBezTo>
                  <a:pt x="213126" y="646984"/>
                  <a:pt x="191745" y="682708"/>
                  <a:pt x="166367" y="715700"/>
                </a:cubicBezTo>
                <a:lnTo>
                  <a:pt x="112312" y="784179"/>
                </a:lnTo>
                <a:lnTo>
                  <a:pt x="297257" y="453919"/>
                </a:lnTo>
                <a:close/>
                <a:moveTo>
                  <a:pt x="693572" y="407244"/>
                </a:moveTo>
                <a:lnTo>
                  <a:pt x="695032" y="421323"/>
                </a:lnTo>
                <a:lnTo>
                  <a:pt x="700266" y="444083"/>
                </a:lnTo>
                <a:lnTo>
                  <a:pt x="666946" y="502500"/>
                </a:lnTo>
                <a:lnTo>
                  <a:pt x="672525" y="469439"/>
                </a:lnTo>
                <a:lnTo>
                  <a:pt x="689929" y="421196"/>
                </a:lnTo>
                <a:lnTo>
                  <a:pt x="693053" y="408089"/>
                </a:lnTo>
                <a:close/>
                <a:moveTo>
                  <a:pt x="775013" y="406062"/>
                </a:moveTo>
                <a:lnTo>
                  <a:pt x="790197" y="442720"/>
                </a:lnTo>
                <a:lnTo>
                  <a:pt x="783684" y="459778"/>
                </a:lnTo>
                <a:lnTo>
                  <a:pt x="776185" y="476363"/>
                </a:lnTo>
                <a:lnTo>
                  <a:pt x="757233" y="491408"/>
                </a:lnTo>
                <a:lnTo>
                  <a:pt x="757903" y="440033"/>
                </a:lnTo>
                <a:lnTo>
                  <a:pt x="759171" y="436172"/>
                </a:lnTo>
                <a:lnTo>
                  <a:pt x="762892" y="423705"/>
                </a:lnTo>
                <a:close/>
                <a:moveTo>
                  <a:pt x="768422" y="405175"/>
                </a:moveTo>
                <a:lnTo>
                  <a:pt x="762892" y="423705"/>
                </a:lnTo>
                <a:lnTo>
                  <a:pt x="758023" y="430792"/>
                </a:lnTo>
                <a:lnTo>
                  <a:pt x="758188" y="418128"/>
                </a:lnTo>
                <a:close/>
                <a:moveTo>
                  <a:pt x="100338" y="403337"/>
                </a:moveTo>
                <a:lnTo>
                  <a:pt x="100921" y="404835"/>
                </a:lnTo>
                <a:cubicBezTo>
                  <a:pt x="102667" y="424038"/>
                  <a:pt x="99704" y="443095"/>
                  <a:pt x="95740" y="462139"/>
                </a:cubicBezTo>
                <a:lnTo>
                  <a:pt x="88948" y="496902"/>
                </a:lnTo>
                <a:lnTo>
                  <a:pt x="68199" y="519364"/>
                </a:lnTo>
                <a:lnTo>
                  <a:pt x="3920" y="596747"/>
                </a:lnTo>
                <a:lnTo>
                  <a:pt x="26778" y="553066"/>
                </a:lnTo>
                <a:lnTo>
                  <a:pt x="95503" y="410011"/>
                </a:lnTo>
                <a:close/>
                <a:moveTo>
                  <a:pt x="758394" y="402346"/>
                </a:moveTo>
                <a:lnTo>
                  <a:pt x="758188" y="418128"/>
                </a:lnTo>
                <a:lnTo>
                  <a:pt x="757631" y="418833"/>
                </a:lnTo>
                <a:lnTo>
                  <a:pt x="743536" y="433124"/>
                </a:lnTo>
                <a:lnTo>
                  <a:pt x="747282" y="425002"/>
                </a:lnTo>
                <a:close/>
                <a:moveTo>
                  <a:pt x="639867" y="397429"/>
                </a:moveTo>
                <a:lnTo>
                  <a:pt x="638303" y="410159"/>
                </a:lnTo>
                <a:cubicBezTo>
                  <a:pt x="634949" y="430474"/>
                  <a:pt x="630552" y="450560"/>
                  <a:pt x="624484" y="470280"/>
                </a:cubicBezTo>
                <a:lnTo>
                  <a:pt x="615652" y="491400"/>
                </a:lnTo>
                <a:lnTo>
                  <a:pt x="606653" y="509152"/>
                </a:lnTo>
                <a:cubicBezTo>
                  <a:pt x="603193" y="515783"/>
                  <a:pt x="600313" y="521093"/>
                  <a:pt x="597875" y="525415"/>
                </a:cubicBezTo>
                <a:lnTo>
                  <a:pt x="592130" y="534628"/>
                </a:lnTo>
                <a:lnTo>
                  <a:pt x="589548" y="524694"/>
                </a:lnTo>
                <a:lnTo>
                  <a:pt x="608123" y="486642"/>
                </a:lnTo>
                <a:close/>
                <a:moveTo>
                  <a:pt x="771029" y="396443"/>
                </a:moveTo>
                <a:lnTo>
                  <a:pt x="772505" y="400008"/>
                </a:lnTo>
                <a:lnTo>
                  <a:pt x="768422" y="405175"/>
                </a:lnTo>
                <a:close/>
                <a:moveTo>
                  <a:pt x="97125" y="395084"/>
                </a:moveTo>
                <a:lnTo>
                  <a:pt x="99609" y="401464"/>
                </a:lnTo>
                <a:lnTo>
                  <a:pt x="95503" y="410011"/>
                </a:lnTo>
                <a:lnTo>
                  <a:pt x="71669" y="442907"/>
                </a:lnTo>
                <a:lnTo>
                  <a:pt x="89879" y="408924"/>
                </a:lnTo>
                <a:close/>
                <a:moveTo>
                  <a:pt x="691203" y="384397"/>
                </a:moveTo>
                <a:lnTo>
                  <a:pt x="693476" y="406315"/>
                </a:lnTo>
                <a:lnTo>
                  <a:pt x="693053" y="408089"/>
                </a:lnTo>
                <a:lnTo>
                  <a:pt x="684137" y="422598"/>
                </a:lnTo>
                <a:lnTo>
                  <a:pt x="680888" y="427433"/>
                </a:lnTo>
                <a:lnTo>
                  <a:pt x="688603" y="389816"/>
                </a:lnTo>
                <a:close/>
                <a:moveTo>
                  <a:pt x="425445" y="380250"/>
                </a:moveTo>
                <a:lnTo>
                  <a:pt x="411787" y="404835"/>
                </a:lnTo>
                <a:cubicBezTo>
                  <a:pt x="394520" y="435915"/>
                  <a:pt x="375131" y="465723"/>
                  <a:pt x="355437" y="495354"/>
                </a:cubicBezTo>
                <a:lnTo>
                  <a:pt x="339539" y="519798"/>
                </a:lnTo>
                <a:lnTo>
                  <a:pt x="379064" y="437558"/>
                </a:lnTo>
                <a:cubicBezTo>
                  <a:pt x="389863" y="419200"/>
                  <a:pt x="404208" y="403382"/>
                  <a:pt x="418907" y="387792"/>
                </a:cubicBezTo>
                <a:close/>
                <a:moveTo>
                  <a:pt x="646684" y="378270"/>
                </a:moveTo>
                <a:lnTo>
                  <a:pt x="639867" y="397429"/>
                </a:lnTo>
                <a:lnTo>
                  <a:pt x="640989" y="388296"/>
                </a:lnTo>
                <a:close/>
                <a:moveTo>
                  <a:pt x="642417" y="376668"/>
                </a:moveTo>
                <a:lnTo>
                  <a:pt x="640989" y="388296"/>
                </a:lnTo>
                <a:lnTo>
                  <a:pt x="640815" y="388602"/>
                </a:lnTo>
                <a:cubicBezTo>
                  <a:pt x="629472" y="408012"/>
                  <a:pt x="613960" y="433631"/>
                  <a:pt x="592681" y="468159"/>
                </a:cubicBezTo>
                <a:lnTo>
                  <a:pt x="580120" y="488432"/>
                </a:lnTo>
                <a:lnTo>
                  <a:pt x="575882" y="472135"/>
                </a:lnTo>
                <a:lnTo>
                  <a:pt x="612353" y="419188"/>
                </a:lnTo>
                <a:close/>
                <a:moveTo>
                  <a:pt x="251740" y="368476"/>
                </a:moveTo>
                <a:lnTo>
                  <a:pt x="241058" y="398965"/>
                </a:lnTo>
                <a:cubicBezTo>
                  <a:pt x="233607" y="417776"/>
                  <a:pt x="225242" y="436172"/>
                  <a:pt x="215451" y="453919"/>
                </a:cubicBezTo>
                <a:cubicBezTo>
                  <a:pt x="200901" y="480291"/>
                  <a:pt x="187178" y="505188"/>
                  <a:pt x="174236" y="528691"/>
                </a:cubicBezTo>
                <a:lnTo>
                  <a:pt x="139206" y="592372"/>
                </a:lnTo>
                <a:lnTo>
                  <a:pt x="147884" y="548151"/>
                </a:lnTo>
                <a:cubicBezTo>
                  <a:pt x="159830" y="503356"/>
                  <a:pt x="184445" y="454696"/>
                  <a:pt x="249887" y="370778"/>
                </a:cubicBezTo>
                <a:close/>
                <a:moveTo>
                  <a:pt x="85982" y="368203"/>
                </a:moveTo>
                <a:lnTo>
                  <a:pt x="87822" y="371184"/>
                </a:lnTo>
                <a:lnTo>
                  <a:pt x="93847" y="386662"/>
                </a:lnTo>
                <a:lnTo>
                  <a:pt x="90787" y="391912"/>
                </a:lnTo>
                <a:lnTo>
                  <a:pt x="44342" y="484371"/>
                </a:lnTo>
                <a:lnTo>
                  <a:pt x="39268" y="493909"/>
                </a:lnTo>
                <a:lnTo>
                  <a:pt x="84560" y="372112"/>
                </a:lnTo>
                <a:close/>
                <a:moveTo>
                  <a:pt x="758854" y="367051"/>
                </a:moveTo>
                <a:lnTo>
                  <a:pt x="766569" y="385677"/>
                </a:lnTo>
                <a:lnTo>
                  <a:pt x="758394" y="402346"/>
                </a:lnTo>
                <a:close/>
                <a:moveTo>
                  <a:pt x="435123" y="362830"/>
                </a:moveTo>
                <a:lnTo>
                  <a:pt x="432220" y="372436"/>
                </a:lnTo>
                <a:lnTo>
                  <a:pt x="425445" y="380250"/>
                </a:lnTo>
                <a:close/>
                <a:moveTo>
                  <a:pt x="652510" y="361896"/>
                </a:moveTo>
                <a:lnTo>
                  <a:pt x="652154" y="362898"/>
                </a:lnTo>
                <a:lnTo>
                  <a:pt x="642417" y="376668"/>
                </a:lnTo>
                <a:lnTo>
                  <a:pt x="642646" y="374801"/>
                </a:lnTo>
                <a:close/>
                <a:moveTo>
                  <a:pt x="644609" y="358821"/>
                </a:moveTo>
                <a:lnTo>
                  <a:pt x="642646" y="374801"/>
                </a:lnTo>
                <a:lnTo>
                  <a:pt x="611418" y="415658"/>
                </a:lnTo>
                <a:cubicBezTo>
                  <a:pt x="597667" y="433753"/>
                  <a:pt x="585274" y="450141"/>
                  <a:pt x="573772" y="465320"/>
                </a:cubicBezTo>
                <a:lnTo>
                  <a:pt x="558862" y="484687"/>
                </a:lnTo>
                <a:lnTo>
                  <a:pt x="569676" y="459936"/>
                </a:lnTo>
                <a:lnTo>
                  <a:pt x="585632" y="438067"/>
                </a:lnTo>
                <a:cubicBezTo>
                  <a:pt x="602520" y="415009"/>
                  <a:pt x="616648" y="395810"/>
                  <a:pt x="628388" y="379922"/>
                </a:cubicBezTo>
                <a:lnTo>
                  <a:pt x="641362" y="362456"/>
                </a:lnTo>
                <a:close/>
                <a:moveTo>
                  <a:pt x="573304" y="358625"/>
                </a:moveTo>
                <a:lnTo>
                  <a:pt x="537901" y="415068"/>
                </a:lnTo>
                <a:lnTo>
                  <a:pt x="533478" y="421596"/>
                </a:lnTo>
                <a:lnTo>
                  <a:pt x="546181" y="395819"/>
                </a:lnTo>
                <a:close/>
                <a:moveTo>
                  <a:pt x="512140" y="352775"/>
                </a:moveTo>
                <a:lnTo>
                  <a:pt x="511251" y="360697"/>
                </a:lnTo>
                <a:cubicBezTo>
                  <a:pt x="509393" y="377093"/>
                  <a:pt x="507509" y="393557"/>
                  <a:pt x="505691" y="409186"/>
                </a:cubicBezTo>
                <a:lnTo>
                  <a:pt x="503153" y="430547"/>
                </a:lnTo>
                <a:lnTo>
                  <a:pt x="493593" y="453919"/>
                </a:lnTo>
                <a:cubicBezTo>
                  <a:pt x="493577" y="453956"/>
                  <a:pt x="488585" y="464081"/>
                  <a:pt x="479750" y="481946"/>
                </a:cubicBezTo>
                <a:lnTo>
                  <a:pt x="477773" y="485940"/>
                </a:lnTo>
                <a:lnTo>
                  <a:pt x="477232" y="486642"/>
                </a:lnTo>
                <a:cubicBezTo>
                  <a:pt x="440626" y="539888"/>
                  <a:pt x="338606" y="709257"/>
                  <a:pt x="313619" y="764784"/>
                </a:cubicBezTo>
                <a:lnTo>
                  <a:pt x="312491" y="767885"/>
                </a:lnTo>
                <a:lnTo>
                  <a:pt x="296304" y="783890"/>
                </a:lnTo>
                <a:lnTo>
                  <a:pt x="297257" y="781146"/>
                </a:lnTo>
                <a:cubicBezTo>
                  <a:pt x="311556" y="742150"/>
                  <a:pt x="328885" y="704360"/>
                  <a:pt x="346246" y="666582"/>
                </a:cubicBezTo>
                <a:lnTo>
                  <a:pt x="381782" y="583850"/>
                </a:lnTo>
                <a:lnTo>
                  <a:pt x="411787" y="519364"/>
                </a:lnTo>
                <a:cubicBezTo>
                  <a:pt x="432928" y="483689"/>
                  <a:pt x="451814" y="452080"/>
                  <a:pt x="468673" y="424114"/>
                </a:cubicBezTo>
                <a:close/>
                <a:moveTo>
                  <a:pt x="62941" y="352009"/>
                </a:moveTo>
                <a:lnTo>
                  <a:pt x="15697" y="465393"/>
                </a:lnTo>
                <a:lnTo>
                  <a:pt x="18746" y="448494"/>
                </a:lnTo>
                <a:lnTo>
                  <a:pt x="46874" y="370252"/>
                </a:lnTo>
                <a:close/>
                <a:moveTo>
                  <a:pt x="577530" y="351889"/>
                </a:moveTo>
                <a:lnTo>
                  <a:pt x="575400" y="355751"/>
                </a:lnTo>
                <a:lnTo>
                  <a:pt x="573304" y="358625"/>
                </a:lnTo>
                <a:close/>
                <a:moveTo>
                  <a:pt x="589628" y="349787"/>
                </a:moveTo>
                <a:lnTo>
                  <a:pt x="589120" y="352503"/>
                </a:lnTo>
                <a:lnTo>
                  <a:pt x="586089" y="364065"/>
                </a:lnTo>
                <a:lnTo>
                  <a:pt x="541828" y="428929"/>
                </a:lnTo>
                <a:lnTo>
                  <a:pt x="507409" y="481786"/>
                </a:lnTo>
                <a:lnTo>
                  <a:pt x="513198" y="462746"/>
                </a:lnTo>
                <a:lnTo>
                  <a:pt x="513957" y="461206"/>
                </a:lnTo>
                <a:lnTo>
                  <a:pt x="542677" y="421196"/>
                </a:lnTo>
                <a:cubicBezTo>
                  <a:pt x="561624" y="392776"/>
                  <a:pt x="575333" y="372139"/>
                  <a:pt x="585970" y="355708"/>
                </a:cubicBezTo>
                <a:close/>
                <a:moveTo>
                  <a:pt x="664178" y="345598"/>
                </a:moveTo>
                <a:lnTo>
                  <a:pt x="663924" y="346302"/>
                </a:lnTo>
                <a:cubicBezTo>
                  <a:pt x="661626" y="351147"/>
                  <a:pt x="658685" y="356870"/>
                  <a:pt x="654899" y="363807"/>
                </a:cubicBezTo>
                <a:lnTo>
                  <a:pt x="646684" y="378270"/>
                </a:lnTo>
                <a:lnTo>
                  <a:pt x="652154" y="362898"/>
                </a:lnTo>
                <a:lnTo>
                  <a:pt x="657207" y="355751"/>
                </a:lnTo>
                <a:close/>
                <a:moveTo>
                  <a:pt x="696103" y="341508"/>
                </a:moveTo>
                <a:lnTo>
                  <a:pt x="689929" y="372112"/>
                </a:lnTo>
                <a:lnTo>
                  <a:pt x="690814" y="380647"/>
                </a:lnTo>
                <a:lnTo>
                  <a:pt x="688810" y="388807"/>
                </a:lnTo>
                <a:lnTo>
                  <a:pt x="688603" y="389816"/>
                </a:lnTo>
                <a:lnTo>
                  <a:pt x="686951" y="393260"/>
                </a:lnTo>
                <a:cubicBezTo>
                  <a:pt x="680711" y="406278"/>
                  <a:pt x="671676" y="424980"/>
                  <a:pt x="657207" y="453919"/>
                </a:cubicBezTo>
                <a:cubicBezTo>
                  <a:pt x="643778" y="480776"/>
                  <a:pt x="627520" y="505793"/>
                  <a:pt x="609493" y="529662"/>
                </a:cubicBezTo>
                <a:lnTo>
                  <a:pt x="598219" y="542969"/>
                </a:lnTo>
                <a:lnTo>
                  <a:pt x="608057" y="519336"/>
                </a:lnTo>
                <a:lnTo>
                  <a:pt x="608396" y="518523"/>
                </a:lnTo>
                <a:lnTo>
                  <a:pt x="651685" y="431179"/>
                </a:lnTo>
                <a:close/>
                <a:moveTo>
                  <a:pt x="460871" y="339390"/>
                </a:moveTo>
                <a:lnTo>
                  <a:pt x="437817" y="418235"/>
                </a:lnTo>
                <a:lnTo>
                  <a:pt x="428299" y="437294"/>
                </a:lnTo>
                <a:lnTo>
                  <a:pt x="428148" y="437558"/>
                </a:lnTo>
                <a:lnTo>
                  <a:pt x="379792" y="534270"/>
                </a:lnTo>
                <a:lnTo>
                  <a:pt x="411787" y="437558"/>
                </a:lnTo>
                <a:cubicBezTo>
                  <a:pt x="415697" y="425828"/>
                  <a:pt x="419950" y="412603"/>
                  <a:pt x="424425" y="398227"/>
                </a:cubicBezTo>
                <a:lnTo>
                  <a:pt x="432220" y="372436"/>
                </a:lnTo>
                <a:close/>
                <a:moveTo>
                  <a:pt x="346341" y="339390"/>
                </a:moveTo>
                <a:lnTo>
                  <a:pt x="345947" y="340522"/>
                </a:lnTo>
                <a:lnTo>
                  <a:pt x="342886" y="348449"/>
                </a:lnTo>
                <a:cubicBezTo>
                  <a:pt x="318589" y="412395"/>
                  <a:pt x="313219" y="428864"/>
                  <a:pt x="122540" y="721873"/>
                </a:cubicBezTo>
                <a:lnTo>
                  <a:pt x="119515" y="726510"/>
                </a:lnTo>
                <a:lnTo>
                  <a:pt x="122090" y="701227"/>
                </a:lnTo>
                <a:lnTo>
                  <a:pt x="124109" y="689764"/>
                </a:lnTo>
                <a:lnTo>
                  <a:pt x="161463" y="621787"/>
                </a:lnTo>
                <a:cubicBezTo>
                  <a:pt x="181230" y="584941"/>
                  <a:pt x="199543" y="550044"/>
                  <a:pt x="215451" y="519364"/>
                </a:cubicBezTo>
                <a:lnTo>
                  <a:pt x="222547" y="505172"/>
                </a:lnTo>
                <a:lnTo>
                  <a:pt x="273840" y="438362"/>
                </a:lnTo>
                <a:cubicBezTo>
                  <a:pt x="298757" y="405908"/>
                  <a:pt x="323299" y="373185"/>
                  <a:pt x="346341" y="339390"/>
                </a:cubicBezTo>
                <a:close/>
                <a:moveTo>
                  <a:pt x="68199" y="339390"/>
                </a:moveTo>
                <a:lnTo>
                  <a:pt x="70612" y="343299"/>
                </a:lnTo>
                <a:lnTo>
                  <a:pt x="62941" y="352009"/>
                </a:lnTo>
                <a:close/>
                <a:moveTo>
                  <a:pt x="347375" y="336823"/>
                </a:moveTo>
                <a:lnTo>
                  <a:pt x="346456" y="339202"/>
                </a:lnTo>
                <a:lnTo>
                  <a:pt x="346341" y="339390"/>
                </a:lnTo>
                <a:close/>
                <a:moveTo>
                  <a:pt x="663164" y="333227"/>
                </a:moveTo>
                <a:lnTo>
                  <a:pt x="659708" y="341921"/>
                </a:lnTo>
                <a:lnTo>
                  <a:pt x="644609" y="358821"/>
                </a:lnTo>
                <a:lnTo>
                  <a:pt x="644718" y="357939"/>
                </a:lnTo>
                <a:lnTo>
                  <a:pt x="656818" y="341649"/>
                </a:lnTo>
                <a:close/>
                <a:moveTo>
                  <a:pt x="669419" y="331051"/>
                </a:moveTo>
                <a:lnTo>
                  <a:pt x="664594" y="344442"/>
                </a:lnTo>
                <a:lnTo>
                  <a:pt x="657207" y="355751"/>
                </a:lnTo>
                <a:lnTo>
                  <a:pt x="652510" y="361896"/>
                </a:lnTo>
                <a:lnTo>
                  <a:pt x="658847" y="344088"/>
                </a:lnTo>
                <a:lnTo>
                  <a:pt x="659708" y="341921"/>
                </a:lnTo>
                <a:close/>
                <a:moveTo>
                  <a:pt x="514866" y="328499"/>
                </a:moveTo>
                <a:lnTo>
                  <a:pt x="512649" y="348243"/>
                </a:lnTo>
                <a:lnTo>
                  <a:pt x="502571" y="364384"/>
                </a:lnTo>
                <a:lnTo>
                  <a:pt x="468439" y="417018"/>
                </a:lnTo>
                <a:close/>
                <a:moveTo>
                  <a:pt x="742513" y="327599"/>
                </a:moveTo>
                <a:lnTo>
                  <a:pt x="754537" y="356628"/>
                </a:lnTo>
                <a:lnTo>
                  <a:pt x="722652" y="404835"/>
                </a:lnTo>
                <a:lnTo>
                  <a:pt x="715782" y="416879"/>
                </a:lnTo>
                <a:lnTo>
                  <a:pt x="716609" y="413601"/>
                </a:lnTo>
                <a:lnTo>
                  <a:pt x="730549" y="347068"/>
                </a:lnTo>
                <a:close/>
                <a:moveTo>
                  <a:pt x="671976" y="321375"/>
                </a:moveTo>
                <a:lnTo>
                  <a:pt x="671956" y="321559"/>
                </a:lnTo>
                <a:lnTo>
                  <a:pt x="663164" y="333227"/>
                </a:lnTo>
                <a:lnTo>
                  <a:pt x="663837" y="331535"/>
                </a:lnTo>
                <a:close/>
                <a:moveTo>
                  <a:pt x="595245" y="319756"/>
                </a:moveTo>
                <a:lnTo>
                  <a:pt x="594209" y="325297"/>
                </a:lnTo>
                <a:lnTo>
                  <a:pt x="577530" y="351889"/>
                </a:lnTo>
                <a:close/>
                <a:moveTo>
                  <a:pt x="611554" y="316259"/>
                </a:moveTo>
                <a:lnTo>
                  <a:pt x="608123" y="339390"/>
                </a:lnTo>
                <a:cubicBezTo>
                  <a:pt x="603325" y="357620"/>
                  <a:pt x="595215" y="380614"/>
                  <a:pt x="584683" y="406912"/>
                </a:cubicBezTo>
                <a:lnTo>
                  <a:pt x="561663" y="459879"/>
                </a:lnTo>
                <a:lnTo>
                  <a:pt x="552704" y="473021"/>
                </a:lnTo>
                <a:lnTo>
                  <a:pt x="575400" y="404835"/>
                </a:lnTo>
                <a:lnTo>
                  <a:pt x="586089" y="364065"/>
                </a:lnTo>
                <a:lnTo>
                  <a:pt x="591761" y="355751"/>
                </a:lnTo>
                <a:close/>
                <a:moveTo>
                  <a:pt x="735817" y="311435"/>
                </a:moveTo>
                <a:lnTo>
                  <a:pt x="737276" y="314958"/>
                </a:lnTo>
                <a:lnTo>
                  <a:pt x="730549" y="347068"/>
                </a:lnTo>
                <a:lnTo>
                  <a:pt x="693572" y="407244"/>
                </a:lnTo>
                <a:lnTo>
                  <a:pt x="693476" y="406315"/>
                </a:lnTo>
                <a:lnTo>
                  <a:pt x="704820" y="358706"/>
                </a:lnTo>
                <a:lnTo>
                  <a:pt x="712004" y="346946"/>
                </a:lnTo>
                <a:cubicBezTo>
                  <a:pt x="714821" y="342702"/>
                  <a:pt x="718259" y="337602"/>
                  <a:pt x="722651" y="331079"/>
                </a:cubicBezTo>
                <a:close/>
                <a:moveTo>
                  <a:pt x="689920" y="308104"/>
                </a:moveTo>
                <a:lnTo>
                  <a:pt x="664178" y="345598"/>
                </a:lnTo>
                <a:lnTo>
                  <a:pt x="664594" y="344442"/>
                </a:lnTo>
                <a:lnTo>
                  <a:pt x="684011" y="314718"/>
                </a:lnTo>
                <a:close/>
                <a:moveTo>
                  <a:pt x="708367" y="304515"/>
                </a:moveTo>
                <a:lnTo>
                  <a:pt x="708249" y="307302"/>
                </a:lnTo>
                <a:lnTo>
                  <a:pt x="704166" y="325231"/>
                </a:lnTo>
                <a:lnTo>
                  <a:pt x="696103" y="341508"/>
                </a:lnTo>
                <a:lnTo>
                  <a:pt x="699247" y="325926"/>
                </a:lnTo>
                <a:close/>
                <a:moveTo>
                  <a:pt x="714699" y="303969"/>
                </a:moveTo>
                <a:lnTo>
                  <a:pt x="711101" y="332349"/>
                </a:lnTo>
                <a:lnTo>
                  <a:pt x="704820" y="358706"/>
                </a:lnTo>
                <a:lnTo>
                  <a:pt x="699934" y="366706"/>
                </a:lnTo>
                <a:cubicBezTo>
                  <a:pt x="698286" y="369807"/>
                  <a:pt x="696601" y="373191"/>
                  <a:pt x="694547" y="377427"/>
                </a:cubicBezTo>
                <a:lnTo>
                  <a:pt x="691203" y="384397"/>
                </a:lnTo>
                <a:lnTo>
                  <a:pt x="690814" y="380647"/>
                </a:lnTo>
                <a:lnTo>
                  <a:pt x="700885" y="339640"/>
                </a:lnTo>
                <a:lnTo>
                  <a:pt x="704166" y="325231"/>
                </a:lnTo>
                <a:close/>
                <a:moveTo>
                  <a:pt x="112216" y="296059"/>
                </a:moveTo>
                <a:lnTo>
                  <a:pt x="85982" y="368203"/>
                </a:lnTo>
                <a:lnTo>
                  <a:pt x="70612" y="343299"/>
                </a:lnTo>
                <a:close/>
                <a:moveTo>
                  <a:pt x="703827" y="296055"/>
                </a:moveTo>
                <a:lnTo>
                  <a:pt x="657207" y="404835"/>
                </a:lnTo>
                <a:lnTo>
                  <a:pt x="645197" y="430284"/>
                </a:lnTo>
                <a:lnTo>
                  <a:pt x="689929" y="323028"/>
                </a:lnTo>
                <a:close/>
                <a:moveTo>
                  <a:pt x="650813" y="294604"/>
                </a:moveTo>
                <a:lnTo>
                  <a:pt x="648239" y="322686"/>
                </a:lnTo>
                <a:lnTo>
                  <a:pt x="644571" y="329968"/>
                </a:lnTo>
                <a:cubicBezTo>
                  <a:pt x="631805" y="357563"/>
                  <a:pt x="634405" y="360822"/>
                  <a:pt x="642318" y="354514"/>
                </a:cubicBezTo>
                <a:lnTo>
                  <a:pt x="645558" y="351100"/>
                </a:lnTo>
                <a:lnTo>
                  <a:pt x="644718" y="357939"/>
                </a:lnTo>
                <a:lnTo>
                  <a:pt x="641362" y="362456"/>
                </a:lnTo>
                <a:lnTo>
                  <a:pt x="628248" y="377135"/>
                </a:lnTo>
                <a:lnTo>
                  <a:pt x="580674" y="436222"/>
                </a:lnTo>
                <a:lnTo>
                  <a:pt x="625620" y="339524"/>
                </a:lnTo>
                <a:close/>
                <a:moveTo>
                  <a:pt x="615171" y="291877"/>
                </a:moveTo>
                <a:lnTo>
                  <a:pt x="611998" y="313268"/>
                </a:lnTo>
                <a:lnTo>
                  <a:pt x="610830" y="315461"/>
                </a:lnTo>
                <a:lnTo>
                  <a:pt x="589628" y="349787"/>
                </a:lnTo>
                <a:lnTo>
                  <a:pt x="594209" y="325297"/>
                </a:lnTo>
                <a:close/>
                <a:moveTo>
                  <a:pt x="308231" y="290585"/>
                </a:moveTo>
                <a:lnTo>
                  <a:pt x="306496" y="293218"/>
                </a:lnTo>
                <a:lnTo>
                  <a:pt x="290935" y="320071"/>
                </a:lnTo>
                <a:lnTo>
                  <a:pt x="286140" y="325736"/>
                </a:lnTo>
                <a:lnTo>
                  <a:pt x="251740" y="368476"/>
                </a:lnTo>
                <a:lnTo>
                  <a:pt x="255730" y="357087"/>
                </a:lnTo>
                <a:close/>
                <a:moveTo>
                  <a:pt x="706787" y="290310"/>
                </a:moveTo>
                <a:lnTo>
                  <a:pt x="703827" y="296055"/>
                </a:lnTo>
                <a:lnTo>
                  <a:pt x="705909" y="291197"/>
                </a:lnTo>
                <a:close/>
                <a:moveTo>
                  <a:pt x="152594" y="286425"/>
                </a:moveTo>
                <a:lnTo>
                  <a:pt x="145180" y="303535"/>
                </a:lnTo>
                <a:lnTo>
                  <a:pt x="131971" y="326568"/>
                </a:lnTo>
                <a:cubicBezTo>
                  <a:pt x="124103" y="341188"/>
                  <a:pt x="120465" y="350059"/>
                  <a:pt x="104461" y="381074"/>
                </a:cubicBezTo>
                <a:lnTo>
                  <a:pt x="97125" y="395084"/>
                </a:lnTo>
                <a:lnTo>
                  <a:pt x="93847" y="386662"/>
                </a:lnTo>
                <a:lnTo>
                  <a:pt x="150005" y="290306"/>
                </a:lnTo>
                <a:close/>
                <a:moveTo>
                  <a:pt x="709164" y="285695"/>
                </a:moveTo>
                <a:lnTo>
                  <a:pt x="709067" y="288007"/>
                </a:lnTo>
                <a:lnTo>
                  <a:pt x="706787" y="290310"/>
                </a:lnTo>
                <a:close/>
                <a:moveTo>
                  <a:pt x="551718" y="285669"/>
                </a:moveTo>
                <a:lnTo>
                  <a:pt x="549885" y="292704"/>
                </a:lnTo>
                <a:lnTo>
                  <a:pt x="547309" y="296631"/>
                </a:lnTo>
                <a:cubicBezTo>
                  <a:pt x="537653" y="311725"/>
                  <a:pt x="526424" y="329613"/>
                  <a:pt x="513393" y="350718"/>
                </a:cubicBezTo>
                <a:lnTo>
                  <a:pt x="512140" y="352775"/>
                </a:lnTo>
                <a:lnTo>
                  <a:pt x="512649" y="348243"/>
                </a:lnTo>
                <a:close/>
                <a:moveTo>
                  <a:pt x="708327" y="281295"/>
                </a:moveTo>
                <a:lnTo>
                  <a:pt x="708793" y="282731"/>
                </a:lnTo>
                <a:lnTo>
                  <a:pt x="706291" y="290306"/>
                </a:lnTo>
                <a:lnTo>
                  <a:pt x="705909" y="291197"/>
                </a:lnTo>
                <a:lnTo>
                  <a:pt x="696833" y="300366"/>
                </a:lnTo>
                <a:lnTo>
                  <a:pt x="689920" y="308104"/>
                </a:lnTo>
                <a:close/>
                <a:moveTo>
                  <a:pt x="629964" y="279526"/>
                </a:moveTo>
                <a:lnTo>
                  <a:pt x="611554" y="316259"/>
                </a:lnTo>
                <a:lnTo>
                  <a:pt x="611998" y="313268"/>
                </a:lnTo>
                <a:close/>
                <a:moveTo>
                  <a:pt x="717846" y="279137"/>
                </a:moveTo>
                <a:lnTo>
                  <a:pt x="717175" y="284428"/>
                </a:lnTo>
                <a:lnTo>
                  <a:pt x="715946" y="286722"/>
                </a:lnTo>
                <a:lnTo>
                  <a:pt x="708367" y="304515"/>
                </a:lnTo>
                <a:lnTo>
                  <a:pt x="709067" y="288007"/>
                </a:lnTo>
                <a:close/>
                <a:moveTo>
                  <a:pt x="721381" y="276582"/>
                </a:moveTo>
                <a:lnTo>
                  <a:pt x="724083" y="283105"/>
                </a:lnTo>
                <a:lnTo>
                  <a:pt x="716593" y="300144"/>
                </a:lnTo>
                <a:lnTo>
                  <a:pt x="714699" y="303969"/>
                </a:lnTo>
                <a:lnTo>
                  <a:pt x="717175" y="284428"/>
                </a:lnTo>
                <a:close/>
                <a:moveTo>
                  <a:pt x="560821" y="276025"/>
                </a:moveTo>
                <a:lnTo>
                  <a:pt x="559039" y="290306"/>
                </a:lnTo>
                <a:cubicBezTo>
                  <a:pt x="554074" y="312026"/>
                  <a:pt x="548231" y="335750"/>
                  <a:pt x="541657" y="360987"/>
                </a:cubicBezTo>
                <a:lnTo>
                  <a:pt x="523866" y="426168"/>
                </a:lnTo>
                <a:lnTo>
                  <a:pt x="499949" y="457183"/>
                </a:lnTo>
                <a:lnTo>
                  <a:pt x="500524" y="452672"/>
                </a:lnTo>
                <a:lnTo>
                  <a:pt x="503153" y="430547"/>
                </a:lnTo>
                <a:lnTo>
                  <a:pt x="532939" y="357719"/>
                </a:lnTo>
                <a:lnTo>
                  <a:pt x="549885" y="292704"/>
                </a:lnTo>
                <a:close/>
                <a:moveTo>
                  <a:pt x="163681" y="272423"/>
                </a:moveTo>
                <a:lnTo>
                  <a:pt x="149864" y="306581"/>
                </a:lnTo>
                <a:lnTo>
                  <a:pt x="132500" y="358946"/>
                </a:lnTo>
                <a:lnTo>
                  <a:pt x="100338" y="403337"/>
                </a:lnTo>
                <a:lnTo>
                  <a:pt x="99609" y="401464"/>
                </a:lnTo>
                <a:lnTo>
                  <a:pt x="131599" y="334875"/>
                </a:lnTo>
                <a:lnTo>
                  <a:pt x="145180" y="303535"/>
                </a:lnTo>
                <a:lnTo>
                  <a:pt x="149019" y="296840"/>
                </a:lnTo>
                <a:close/>
                <a:moveTo>
                  <a:pt x="712564" y="271009"/>
                </a:moveTo>
                <a:lnTo>
                  <a:pt x="711850" y="273474"/>
                </a:lnTo>
                <a:lnTo>
                  <a:pt x="710139" y="278655"/>
                </a:lnTo>
                <a:lnTo>
                  <a:pt x="708327" y="281295"/>
                </a:lnTo>
                <a:lnTo>
                  <a:pt x="707503" y="278755"/>
                </a:lnTo>
                <a:close/>
                <a:moveTo>
                  <a:pt x="718922" y="270647"/>
                </a:moveTo>
                <a:lnTo>
                  <a:pt x="721084" y="275866"/>
                </a:lnTo>
                <a:lnTo>
                  <a:pt x="717846" y="279137"/>
                </a:lnTo>
                <a:close/>
                <a:moveTo>
                  <a:pt x="717686" y="267663"/>
                </a:moveTo>
                <a:lnTo>
                  <a:pt x="718029" y="268490"/>
                </a:lnTo>
                <a:lnTo>
                  <a:pt x="709164" y="285695"/>
                </a:lnTo>
                <a:lnTo>
                  <a:pt x="709233" y="284088"/>
                </a:lnTo>
                <a:lnTo>
                  <a:pt x="708793" y="282731"/>
                </a:lnTo>
                <a:lnTo>
                  <a:pt x="710139" y="278655"/>
                </a:lnTo>
                <a:close/>
                <a:moveTo>
                  <a:pt x="715240" y="261758"/>
                </a:moveTo>
                <a:lnTo>
                  <a:pt x="716547" y="264912"/>
                </a:lnTo>
                <a:lnTo>
                  <a:pt x="712564" y="271009"/>
                </a:lnTo>
                <a:close/>
                <a:moveTo>
                  <a:pt x="457054" y="259940"/>
                </a:moveTo>
                <a:lnTo>
                  <a:pt x="444509" y="290306"/>
                </a:lnTo>
                <a:cubicBezTo>
                  <a:pt x="419535" y="344197"/>
                  <a:pt x="391961" y="403668"/>
                  <a:pt x="362539" y="465933"/>
                </a:cubicBezTo>
                <a:lnTo>
                  <a:pt x="327629" y="538111"/>
                </a:lnTo>
                <a:lnTo>
                  <a:pt x="297257" y="584810"/>
                </a:lnTo>
                <a:lnTo>
                  <a:pt x="319387" y="500003"/>
                </a:lnTo>
                <a:lnTo>
                  <a:pt x="377101" y="380794"/>
                </a:lnTo>
                <a:lnTo>
                  <a:pt x="390576" y="360248"/>
                </a:lnTo>
                <a:close/>
                <a:moveTo>
                  <a:pt x="619561" y="258337"/>
                </a:moveTo>
                <a:lnTo>
                  <a:pt x="618971" y="266260"/>
                </a:lnTo>
                <a:lnTo>
                  <a:pt x="617516" y="276074"/>
                </a:lnTo>
                <a:lnTo>
                  <a:pt x="601596" y="308237"/>
                </a:lnTo>
                <a:lnTo>
                  <a:pt x="595245" y="319756"/>
                </a:lnTo>
                <a:lnTo>
                  <a:pt x="600720" y="290489"/>
                </a:lnTo>
                <a:close/>
                <a:moveTo>
                  <a:pt x="697463" y="254424"/>
                </a:moveTo>
                <a:lnTo>
                  <a:pt x="702166" y="262293"/>
                </a:lnTo>
                <a:lnTo>
                  <a:pt x="707503" y="278755"/>
                </a:lnTo>
                <a:lnTo>
                  <a:pt x="684011" y="314718"/>
                </a:lnTo>
                <a:lnTo>
                  <a:pt x="669419" y="331051"/>
                </a:lnTo>
                <a:lnTo>
                  <a:pt x="671578" y="325059"/>
                </a:lnTo>
                <a:lnTo>
                  <a:pt x="671956" y="321559"/>
                </a:lnTo>
                <a:lnTo>
                  <a:pt x="673155" y="319967"/>
                </a:lnTo>
                <a:lnTo>
                  <a:pt x="674605" y="318094"/>
                </a:lnTo>
                <a:lnTo>
                  <a:pt x="678487" y="313247"/>
                </a:lnTo>
                <a:cubicBezTo>
                  <a:pt x="679892" y="311389"/>
                  <a:pt x="680398" y="310656"/>
                  <a:pt x="679634" y="311593"/>
                </a:cubicBezTo>
                <a:lnTo>
                  <a:pt x="674605" y="318094"/>
                </a:lnTo>
                <a:lnTo>
                  <a:pt x="671976" y="321375"/>
                </a:lnTo>
                <a:lnTo>
                  <a:pt x="673346" y="308675"/>
                </a:lnTo>
                <a:lnTo>
                  <a:pt x="673758" y="306576"/>
                </a:lnTo>
                <a:lnTo>
                  <a:pt x="686661" y="274117"/>
                </a:lnTo>
                <a:close/>
                <a:moveTo>
                  <a:pt x="573083" y="247104"/>
                </a:moveTo>
                <a:lnTo>
                  <a:pt x="574831" y="255009"/>
                </a:lnTo>
                <a:lnTo>
                  <a:pt x="571782" y="259307"/>
                </a:lnTo>
                <a:lnTo>
                  <a:pt x="560821" y="276025"/>
                </a:lnTo>
                <a:lnTo>
                  <a:pt x="561719" y="268821"/>
                </a:lnTo>
                <a:close/>
                <a:moveTo>
                  <a:pt x="524021" y="245811"/>
                </a:moveTo>
                <a:lnTo>
                  <a:pt x="521374" y="269933"/>
                </a:lnTo>
                <a:lnTo>
                  <a:pt x="521234" y="270254"/>
                </a:lnTo>
                <a:cubicBezTo>
                  <a:pt x="517100" y="278962"/>
                  <a:pt x="509162" y="294486"/>
                  <a:pt x="493593" y="323028"/>
                </a:cubicBezTo>
                <a:lnTo>
                  <a:pt x="436379" y="423153"/>
                </a:lnTo>
                <a:lnTo>
                  <a:pt x="437817" y="418235"/>
                </a:lnTo>
                <a:lnTo>
                  <a:pt x="444509" y="404835"/>
                </a:lnTo>
                <a:close/>
                <a:moveTo>
                  <a:pt x="356372" y="243386"/>
                </a:moveTo>
                <a:lnTo>
                  <a:pt x="329980" y="290306"/>
                </a:lnTo>
                <a:lnTo>
                  <a:pt x="222547" y="505172"/>
                </a:lnTo>
                <a:lnTo>
                  <a:pt x="199089" y="535726"/>
                </a:lnTo>
                <a:lnTo>
                  <a:pt x="132602" y="641428"/>
                </a:lnTo>
                <a:lnTo>
                  <a:pt x="136675" y="611044"/>
                </a:lnTo>
                <a:lnTo>
                  <a:pt x="141038" y="602118"/>
                </a:lnTo>
                <a:cubicBezTo>
                  <a:pt x="185561" y="512840"/>
                  <a:pt x="234403" y="419870"/>
                  <a:pt x="272517" y="351854"/>
                </a:cubicBezTo>
                <a:lnTo>
                  <a:pt x="290935" y="320071"/>
                </a:lnTo>
                <a:lnTo>
                  <a:pt x="329980" y="273944"/>
                </a:lnTo>
                <a:close/>
                <a:moveTo>
                  <a:pt x="690714" y="243133"/>
                </a:moveTo>
                <a:lnTo>
                  <a:pt x="691008" y="243626"/>
                </a:lnTo>
                <a:lnTo>
                  <a:pt x="685890" y="257776"/>
                </a:lnTo>
                <a:cubicBezTo>
                  <a:pt x="682840" y="266874"/>
                  <a:pt x="680541" y="274487"/>
                  <a:pt x="678795" y="280952"/>
                </a:cubicBezTo>
                <a:lnTo>
                  <a:pt x="673758" y="306576"/>
                </a:lnTo>
                <a:lnTo>
                  <a:pt x="663837" y="331535"/>
                </a:lnTo>
                <a:lnTo>
                  <a:pt x="662252" y="333513"/>
                </a:lnTo>
                <a:lnTo>
                  <a:pt x="645558" y="351100"/>
                </a:lnTo>
                <a:lnTo>
                  <a:pt x="645857" y="348667"/>
                </a:lnTo>
                <a:lnTo>
                  <a:pt x="648239" y="322686"/>
                </a:lnTo>
                <a:lnTo>
                  <a:pt x="662830" y="293715"/>
                </a:lnTo>
                <a:close/>
                <a:moveTo>
                  <a:pt x="181514" y="243075"/>
                </a:moveTo>
                <a:lnTo>
                  <a:pt x="163812" y="272205"/>
                </a:lnTo>
                <a:lnTo>
                  <a:pt x="163681" y="272423"/>
                </a:lnTo>
                <a:lnTo>
                  <a:pt x="166371" y="265773"/>
                </a:lnTo>
                <a:close/>
                <a:moveTo>
                  <a:pt x="294223" y="234673"/>
                </a:moveTo>
                <a:lnTo>
                  <a:pt x="261181" y="341529"/>
                </a:lnTo>
                <a:lnTo>
                  <a:pt x="255730" y="357087"/>
                </a:lnTo>
                <a:lnTo>
                  <a:pt x="166367" y="470280"/>
                </a:lnTo>
                <a:cubicBezTo>
                  <a:pt x="143800" y="499715"/>
                  <a:pt x="120906" y="528983"/>
                  <a:pt x="98740" y="558755"/>
                </a:cubicBezTo>
                <a:lnTo>
                  <a:pt x="81087" y="584286"/>
                </a:lnTo>
                <a:lnTo>
                  <a:pt x="81116" y="583751"/>
                </a:lnTo>
                <a:lnTo>
                  <a:pt x="84560" y="568448"/>
                </a:lnTo>
                <a:lnTo>
                  <a:pt x="85105" y="565447"/>
                </a:lnTo>
                <a:lnTo>
                  <a:pt x="109256" y="527637"/>
                </a:lnTo>
                <a:cubicBezTo>
                  <a:pt x="128793" y="497917"/>
                  <a:pt x="148279" y="468168"/>
                  <a:pt x="166367" y="437558"/>
                </a:cubicBezTo>
                <a:cubicBezTo>
                  <a:pt x="183749" y="408142"/>
                  <a:pt x="199600" y="377856"/>
                  <a:pt x="215451" y="347570"/>
                </a:cubicBezTo>
                <a:lnTo>
                  <a:pt x="216155" y="346279"/>
                </a:lnTo>
                <a:lnTo>
                  <a:pt x="254231" y="288642"/>
                </a:lnTo>
                <a:close/>
                <a:moveTo>
                  <a:pt x="700453" y="226057"/>
                </a:moveTo>
                <a:lnTo>
                  <a:pt x="705861" y="239113"/>
                </a:lnTo>
                <a:lnTo>
                  <a:pt x="697463" y="254424"/>
                </a:lnTo>
                <a:lnTo>
                  <a:pt x="691008" y="243626"/>
                </a:lnTo>
                <a:lnTo>
                  <a:pt x="692087" y="240642"/>
                </a:lnTo>
                <a:lnTo>
                  <a:pt x="693567" y="237958"/>
                </a:lnTo>
                <a:close/>
                <a:moveTo>
                  <a:pt x="657207" y="224860"/>
                </a:moveTo>
                <a:cubicBezTo>
                  <a:pt x="645519" y="248236"/>
                  <a:pt x="637254" y="265089"/>
                  <a:pt x="630246" y="278997"/>
                </a:cubicBezTo>
                <a:lnTo>
                  <a:pt x="629964" y="279526"/>
                </a:lnTo>
                <a:lnTo>
                  <a:pt x="630676" y="278105"/>
                </a:lnTo>
                <a:lnTo>
                  <a:pt x="641690" y="249598"/>
                </a:lnTo>
                <a:close/>
                <a:moveTo>
                  <a:pt x="482537" y="221999"/>
                </a:moveTo>
                <a:lnTo>
                  <a:pt x="479360" y="255468"/>
                </a:lnTo>
                <a:lnTo>
                  <a:pt x="469234" y="301431"/>
                </a:lnTo>
                <a:lnTo>
                  <a:pt x="435123" y="362830"/>
                </a:lnTo>
                <a:lnTo>
                  <a:pt x="438400" y="351987"/>
                </a:lnTo>
                <a:cubicBezTo>
                  <a:pt x="448002" y="319315"/>
                  <a:pt x="458015" y="283412"/>
                  <a:pt x="467476" y="247025"/>
                </a:cubicBezTo>
                <a:lnTo>
                  <a:pt x="468476" y="242840"/>
                </a:lnTo>
                <a:close/>
                <a:moveTo>
                  <a:pt x="609784" y="221588"/>
                </a:moveTo>
                <a:lnTo>
                  <a:pt x="600952" y="289249"/>
                </a:lnTo>
                <a:lnTo>
                  <a:pt x="600720" y="290489"/>
                </a:lnTo>
                <a:lnTo>
                  <a:pt x="584173" y="318727"/>
                </a:lnTo>
                <a:lnTo>
                  <a:pt x="546181" y="395819"/>
                </a:lnTo>
                <a:lnTo>
                  <a:pt x="527238" y="421795"/>
                </a:lnTo>
                <a:lnTo>
                  <a:pt x="524013" y="425976"/>
                </a:lnTo>
                <a:lnTo>
                  <a:pt x="526755" y="418306"/>
                </a:lnTo>
                <a:cubicBezTo>
                  <a:pt x="549933" y="352368"/>
                  <a:pt x="572964" y="281940"/>
                  <a:pt x="575400" y="257583"/>
                </a:cubicBezTo>
                <a:lnTo>
                  <a:pt x="574831" y="255009"/>
                </a:lnTo>
                <a:lnTo>
                  <a:pt x="588174" y="236199"/>
                </a:lnTo>
                <a:cubicBezTo>
                  <a:pt x="630856" y="180037"/>
                  <a:pt x="561538" y="318384"/>
                  <a:pt x="607132" y="226902"/>
                </a:cubicBezTo>
                <a:close/>
                <a:moveTo>
                  <a:pt x="563982" y="219523"/>
                </a:moveTo>
                <a:lnTo>
                  <a:pt x="567024" y="226309"/>
                </a:lnTo>
                <a:lnTo>
                  <a:pt x="561719" y="268821"/>
                </a:lnTo>
                <a:lnTo>
                  <a:pt x="559039" y="273944"/>
                </a:lnTo>
                <a:lnTo>
                  <a:pt x="551718" y="285669"/>
                </a:lnTo>
                <a:lnTo>
                  <a:pt x="559039" y="257583"/>
                </a:lnTo>
                <a:lnTo>
                  <a:pt x="562019" y="224064"/>
                </a:lnTo>
                <a:close/>
                <a:moveTo>
                  <a:pt x="474455" y="217818"/>
                </a:moveTo>
                <a:lnTo>
                  <a:pt x="468476" y="242840"/>
                </a:lnTo>
                <a:lnTo>
                  <a:pt x="463415" y="250342"/>
                </a:lnTo>
                <a:lnTo>
                  <a:pt x="457054" y="259940"/>
                </a:lnTo>
                <a:close/>
                <a:moveTo>
                  <a:pt x="696091" y="215528"/>
                </a:moveTo>
                <a:lnTo>
                  <a:pt x="698877" y="222254"/>
                </a:lnTo>
                <a:lnTo>
                  <a:pt x="697495" y="225691"/>
                </a:lnTo>
                <a:lnTo>
                  <a:pt x="692087" y="240642"/>
                </a:lnTo>
                <a:lnTo>
                  <a:pt x="690714" y="243133"/>
                </a:lnTo>
                <a:lnTo>
                  <a:pt x="685381" y="234211"/>
                </a:lnTo>
                <a:lnTo>
                  <a:pt x="685002" y="233646"/>
                </a:lnTo>
                <a:lnTo>
                  <a:pt x="689929" y="224860"/>
                </a:lnTo>
                <a:close/>
                <a:moveTo>
                  <a:pt x="559039" y="208499"/>
                </a:moveTo>
                <a:lnTo>
                  <a:pt x="562681" y="216622"/>
                </a:lnTo>
                <a:lnTo>
                  <a:pt x="562019" y="224064"/>
                </a:lnTo>
                <a:lnTo>
                  <a:pt x="526316" y="306667"/>
                </a:lnTo>
                <a:lnTo>
                  <a:pt x="514866" y="328499"/>
                </a:lnTo>
                <a:lnTo>
                  <a:pt x="516649" y="312613"/>
                </a:lnTo>
                <a:cubicBezTo>
                  <a:pt x="518360" y="297253"/>
                  <a:pt x="519951" y="282862"/>
                  <a:pt x="521330" y="270340"/>
                </a:cubicBezTo>
                <a:lnTo>
                  <a:pt x="521374" y="269933"/>
                </a:lnTo>
                <a:lnTo>
                  <a:pt x="525059" y="261530"/>
                </a:lnTo>
                <a:cubicBezTo>
                  <a:pt x="528275" y="252928"/>
                  <a:pt x="519672" y="267550"/>
                  <a:pt x="559039" y="208499"/>
                </a:cubicBezTo>
                <a:close/>
                <a:moveTo>
                  <a:pt x="667143" y="206976"/>
                </a:moveTo>
                <a:lnTo>
                  <a:pt x="685002" y="233646"/>
                </a:lnTo>
                <a:lnTo>
                  <a:pt x="650813" y="294604"/>
                </a:lnTo>
                <a:lnTo>
                  <a:pt x="657207" y="224860"/>
                </a:lnTo>
                <a:close/>
                <a:moveTo>
                  <a:pt x="657818" y="193051"/>
                </a:moveTo>
                <a:lnTo>
                  <a:pt x="660913" y="197672"/>
                </a:lnTo>
                <a:lnTo>
                  <a:pt x="654354" y="216820"/>
                </a:lnTo>
                <a:lnTo>
                  <a:pt x="641690" y="249598"/>
                </a:lnTo>
                <a:lnTo>
                  <a:pt x="615171" y="291877"/>
                </a:lnTo>
                <a:lnTo>
                  <a:pt x="617516" y="276074"/>
                </a:lnTo>
                <a:lnTo>
                  <a:pt x="628227" y="254434"/>
                </a:lnTo>
                <a:cubicBezTo>
                  <a:pt x="636465" y="237234"/>
                  <a:pt x="643710" y="221660"/>
                  <a:pt x="648896" y="210386"/>
                </a:cubicBezTo>
                <a:lnTo>
                  <a:pt x="653268" y="200815"/>
                </a:lnTo>
                <a:close/>
                <a:moveTo>
                  <a:pt x="438353" y="186243"/>
                </a:moveTo>
                <a:lnTo>
                  <a:pt x="432045" y="199696"/>
                </a:lnTo>
                <a:lnTo>
                  <a:pt x="402521" y="272638"/>
                </a:lnTo>
                <a:lnTo>
                  <a:pt x="352253" y="354317"/>
                </a:lnTo>
                <a:lnTo>
                  <a:pt x="322081" y="408961"/>
                </a:lnTo>
                <a:lnTo>
                  <a:pt x="345947" y="340522"/>
                </a:lnTo>
                <a:lnTo>
                  <a:pt x="346456" y="339202"/>
                </a:lnTo>
                <a:lnTo>
                  <a:pt x="396125" y="258043"/>
                </a:lnTo>
                <a:close/>
                <a:moveTo>
                  <a:pt x="465895" y="182202"/>
                </a:moveTo>
                <a:lnTo>
                  <a:pt x="434998" y="261209"/>
                </a:lnTo>
                <a:lnTo>
                  <a:pt x="377101" y="380794"/>
                </a:lnTo>
                <a:lnTo>
                  <a:pt x="346626" y="427263"/>
                </a:lnTo>
                <a:lnTo>
                  <a:pt x="338431" y="439836"/>
                </a:lnTo>
                <a:lnTo>
                  <a:pt x="353899" y="392764"/>
                </a:lnTo>
                <a:lnTo>
                  <a:pt x="402521" y="272638"/>
                </a:lnTo>
                <a:lnTo>
                  <a:pt x="411787" y="257583"/>
                </a:lnTo>
                <a:close/>
                <a:moveTo>
                  <a:pt x="391088" y="181666"/>
                </a:moveTo>
                <a:lnTo>
                  <a:pt x="383326" y="195465"/>
                </a:lnTo>
                <a:lnTo>
                  <a:pt x="308231" y="290585"/>
                </a:lnTo>
                <a:lnTo>
                  <a:pt x="329980" y="257583"/>
                </a:lnTo>
                <a:cubicBezTo>
                  <a:pt x="349068" y="233041"/>
                  <a:pt x="369078" y="209163"/>
                  <a:pt x="388626" y="184953"/>
                </a:cubicBezTo>
                <a:close/>
                <a:moveTo>
                  <a:pt x="674786" y="164094"/>
                </a:moveTo>
                <a:lnTo>
                  <a:pt x="681697" y="180778"/>
                </a:lnTo>
                <a:lnTo>
                  <a:pt x="667143" y="206976"/>
                </a:lnTo>
                <a:lnTo>
                  <a:pt x="660913" y="197672"/>
                </a:lnTo>
                <a:lnTo>
                  <a:pt x="669074" y="173842"/>
                </a:lnTo>
                <a:close/>
                <a:moveTo>
                  <a:pt x="487786" y="162030"/>
                </a:moveTo>
                <a:lnTo>
                  <a:pt x="487527" y="169437"/>
                </a:lnTo>
                <a:lnTo>
                  <a:pt x="485462" y="191189"/>
                </a:lnTo>
                <a:lnTo>
                  <a:pt x="485121" y="192001"/>
                </a:lnTo>
                <a:lnTo>
                  <a:pt x="474455" y="217818"/>
                </a:lnTo>
                <a:close/>
                <a:moveTo>
                  <a:pt x="427607" y="160903"/>
                </a:moveTo>
                <a:lnTo>
                  <a:pt x="384071" y="250796"/>
                </a:lnTo>
                <a:cubicBezTo>
                  <a:pt x="376206" y="267866"/>
                  <a:pt x="368972" y="284079"/>
                  <a:pt x="362605" y="298992"/>
                </a:cubicBezTo>
                <a:lnTo>
                  <a:pt x="347375" y="336823"/>
                </a:lnTo>
                <a:lnTo>
                  <a:pt x="351967" y="324930"/>
                </a:lnTo>
                <a:cubicBezTo>
                  <a:pt x="362308" y="298764"/>
                  <a:pt x="377274" y="263323"/>
                  <a:pt x="404429" y="206606"/>
                </a:cubicBezTo>
                <a:lnTo>
                  <a:pt x="425818" y="162974"/>
                </a:lnTo>
                <a:close/>
                <a:moveTo>
                  <a:pt x="573329" y="146409"/>
                </a:moveTo>
                <a:lnTo>
                  <a:pt x="570208" y="200794"/>
                </a:lnTo>
                <a:lnTo>
                  <a:pt x="569480" y="206628"/>
                </a:lnTo>
                <a:lnTo>
                  <a:pt x="568499" y="209072"/>
                </a:lnTo>
                <a:lnTo>
                  <a:pt x="563982" y="219523"/>
                </a:lnTo>
                <a:lnTo>
                  <a:pt x="562681" y="216622"/>
                </a:lnTo>
                <a:lnTo>
                  <a:pt x="567938" y="157488"/>
                </a:lnTo>
                <a:close/>
                <a:moveTo>
                  <a:pt x="492052" y="144174"/>
                </a:moveTo>
                <a:lnTo>
                  <a:pt x="487786" y="162030"/>
                </a:lnTo>
                <a:lnTo>
                  <a:pt x="488213" y="149800"/>
                </a:lnTo>
                <a:close/>
                <a:moveTo>
                  <a:pt x="214941" y="142457"/>
                </a:moveTo>
                <a:lnTo>
                  <a:pt x="172861" y="210638"/>
                </a:lnTo>
                <a:cubicBezTo>
                  <a:pt x="155470" y="238211"/>
                  <a:pt x="137385" y="265178"/>
                  <a:pt x="117283" y="290306"/>
                </a:cubicBezTo>
                <a:lnTo>
                  <a:pt x="112216" y="296059"/>
                </a:lnTo>
                <a:lnTo>
                  <a:pt x="140931" y="217093"/>
                </a:lnTo>
                <a:lnTo>
                  <a:pt x="163288" y="189133"/>
                </a:lnTo>
                <a:close/>
                <a:moveTo>
                  <a:pt x="220176" y="137725"/>
                </a:moveTo>
                <a:lnTo>
                  <a:pt x="186730" y="215445"/>
                </a:lnTo>
                <a:lnTo>
                  <a:pt x="166371" y="265773"/>
                </a:lnTo>
                <a:lnTo>
                  <a:pt x="152594" y="286425"/>
                </a:lnTo>
                <a:lnTo>
                  <a:pt x="215008" y="142396"/>
                </a:lnTo>
                <a:close/>
                <a:moveTo>
                  <a:pt x="570919" y="123962"/>
                </a:moveTo>
                <a:lnTo>
                  <a:pt x="567938" y="157488"/>
                </a:lnTo>
                <a:lnTo>
                  <a:pt x="559039" y="175776"/>
                </a:lnTo>
                <a:lnTo>
                  <a:pt x="524021" y="245811"/>
                </a:lnTo>
                <a:lnTo>
                  <a:pt x="524737" y="239287"/>
                </a:lnTo>
                <a:cubicBezTo>
                  <a:pt x="525599" y="231407"/>
                  <a:pt x="526156" y="226297"/>
                  <a:pt x="526316" y="224860"/>
                </a:cubicBezTo>
                <a:cubicBezTo>
                  <a:pt x="515409" y="241222"/>
                  <a:pt x="503350" y="256872"/>
                  <a:pt x="493593" y="273944"/>
                </a:cubicBezTo>
                <a:cubicBezTo>
                  <a:pt x="481492" y="295121"/>
                  <a:pt x="474858" y="319409"/>
                  <a:pt x="460871" y="339390"/>
                </a:cubicBezTo>
                <a:lnTo>
                  <a:pt x="469234" y="301431"/>
                </a:lnTo>
                <a:lnTo>
                  <a:pt x="493593" y="257583"/>
                </a:lnTo>
                <a:cubicBezTo>
                  <a:pt x="567433" y="134517"/>
                  <a:pt x="549490" y="189666"/>
                  <a:pt x="565897" y="139236"/>
                </a:cubicBezTo>
                <a:close/>
                <a:moveTo>
                  <a:pt x="489159" y="122714"/>
                </a:moveTo>
                <a:lnTo>
                  <a:pt x="488213" y="149800"/>
                </a:lnTo>
                <a:lnTo>
                  <a:pt x="470037" y="176432"/>
                </a:lnTo>
                <a:lnTo>
                  <a:pt x="465895" y="182202"/>
                </a:lnTo>
                <a:close/>
                <a:moveTo>
                  <a:pt x="454835" y="105225"/>
                </a:moveTo>
                <a:lnTo>
                  <a:pt x="435927" y="142352"/>
                </a:lnTo>
                <a:lnTo>
                  <a:pt x="425818" y="162974"/>
                </a:lnTo>
                <a:lnTo>
                  <a:pt x="356372" y="243386"/>
                </a:lnTo>
                <a:lnTo>
                  <a:pt x="383326" y="195465"/>
                </a:lnTo>
                <a:lnTo>
                  <a:pt x="411787" y="159415"/>
                </a:lnTo>
                <a:cubicBezTo>
                  <a:pt x="425091" y="142784"/>
                  <a:pt x="438013" y="125772"/>
                  <a:pt x="451373" y="109153"/>
                </a:cubicBezTo>
                <a:close/>
                <a:moveTo>
                  <a:pt x="282987" y="93065"/>
                </a:moveTo>
                <a:lnTo>
                  <a:pt x="254508" y="133658"/>
                </a:lnTo>
                <a:lnTo>
                  <a:pt x="181514" y="243075"/>
                </a:lnTo>
                <a:lnTo>
                  <a:pt x="184859" y="237569"/>
                </a:lnTo>
                <a:cubicBezTo>
                  <a:pt x="201321" y="210564"/>
                  <a:pt x="222989" y="175148"/>
                  <a:pt x="251938" y="127835"/>
                </a:cubicBezTo>
                <a:lnTo>
                  <a:pt x="266807" y="103531"/>
                </a:lnTo>
                <a:close/>
                <a:moveTo>
                  <a:pt x="440451" y="92354"/>
                </a:moveTo>
                <a:lnTo>
                  <a:pt x="437055" y="98670"/>
                </a:lnTo>
                <a:lnTo>
                  <a:pt x="429729" y="108521"/>
                </a:lnTo>
                <a:cubicBezTo>
                  <a:pt x="412074" y="132348"/>
                  <a:pt x="419178" y="123123"/>
                  <a:pt x="431434" y="105672"/>
                </a:cubicBezTo>
                <a:close/>
                <a:moveTo>
                  <a:pt x="502058" y="89454"/>
                </a:moveTo>
                <a:lnTo>
                  <a:pt x="501968" y="89962"/>
                </a:lnTo>
                <a:lnTo>
                  <a:pt x="489159" y="122714"/>
                </a:lnTo>
                <a:lnTo>
                  <a:pt x="489672" y="108032"/>
                </a:lnTo>
                <a:close/>
                <a:moveTo>
                  <a:pt x="490364" y="88237"/>
                </a:moveTo>
                <a:lnTo>
                  <a:pt x="489672" y="108032"/>
                </a:lnTo>
                <a:lnTo>
                  <a:pt x="444509" y="175776"/>
                </a:lnTo>
                <a:lnTo>
                  <a:pt x="438353" y="186243"/>
                </a:lnTo>
                <a:lnTo>
                  <a:pt x="477118" y="103574"/>
                </a:lnTo>
                <a:close/>
                <a:moveTo>
                  <a:pt x="643072" y="87527"/>
                </a:moveTo>
                <a:lnTo>
                  <a:pt x="673487" y="160957"/>
                </a:lnTo>
                <a:lnTo>
                  <a:pt x="669074" y="173842"/>
                </a:lnTo>
                <a:lnTo>
                  <a:pt x="657818" y="193051"/>
                </a:lnTo>
                <a:lnTo>
                  <a:pt x="657207" y="192138"/>
                </a:lnTo>
                <a:cubicBezTo>
                  <a:pt x="657207" y="192138"/>
                  <a:pt x="656425" y="193881"/>
                  <a:pt x="654996" y="197034"/>
                </a:cubicBezTo>
                <a:lnTo>
                  <a:pt x="653268" y="200815"/>
                </a:lnTo>
                <a:lnTo>
                  <a:pt x="619561" y="258337"/>
                </a:lnTo>
                <a:lnTo>
                  <a:pt x="624484" y="192138"/>
                </a:lnTo>
                <a:lnTo>
                  <a:pt x="609784" y="221588"/>
                </a:lnTo>
                <a:lnTo>
                  <a:pt x="619448" y="147554"/>
                </a:lnTo>
                <a:lnTo>
                  <a:pt x="639962" y="96416"/>
                </a:lnTo>
                <a:close/>
                <a:moveTo>
                  <a:pt x="354972" y="69814"/>
                </a:moveTo>
                <a:lnTo>
                  <a:pt x="310982" y="187990"/>
                </a:lnTo>
                <a:lnTo>
                  <a:pt x="264535" y="257583"/>
                </a:lnTo>
                <a:lnTo>
                  <a:pt x="216155" y="346279"/>
                </a:lnTo>
                <a:lnTo>
                  <a:pt x="199089" y="372112"/>
                </a:lnTo>
                <a:cubicBezTo>
                  <a:pt x="180259" y="399013"/>
                  <a:pt x="157957" y="423139"/>
                  <a:pt x="135153" y="446884"/>
                </a:cubicBezTo>
                <a:lnTo>
                  <a:pt x="99716" y="485246"/>
                </a:lnTo>
                <a:lnTo>
                  <a:pt x="117283" y="404835"/>
                </a:lnTo>
                <a:lnTo>
                  <a:pt x="132500" y="358946"/>
                </a:lnTo>
                <a:lnTo>
                  <a:pt x="171800" y="304702"/>
                </a:lnTo>
                <a:cubicBezTo>
                  <a:pt x="213332" y="250601"/>
                  <a:pt x="255780" y="197156"/>
                  <a:pt x="297257" y="143054"/>
                </a:cubicBezTo>
                <a:cubicBezTo>
                  <a:pt x="307349" y="129891"/>
                  <a:pt x="325406" y="106811"/>
                  <a:pt x="347653" y="78864"/>
                </a:cubicBezTo>
                <a:close/>
                <a:moveTo>
                  <a:pt x="491212" y="63949"/>
                </a:moveTo>
                <a:lnTo>
                  <a:pt x="490851" y="74287"/>
                </a:lnTo>
                <a:lnTo>
                  <a:pt x="477118" y="103574"/>
                </a:lnTo>
                <a:lnTo>
                  <a:pt x="427607" y="160903"/>
                </a:lnTo>
                <a:lnTo>
                  <a:pt x="436936" y="141641"/>
                </a:lnTo>
                <a:lnTo>
                  <a:pt x="457593" y="102095"/>
                </a:lnTo>
                <a:close/>
                <a:moveTo>
                  <a:pt x="512803" y="62254"/>
                </a:moveTo>
                <a:lnTo>
                  <a:pt x="502321" y="89060"/>
                </a:lnTo>
                <a:lnTo>
                  <a:pt x="502058" y="89454"/>
                </a:lnTo>
                <a:lnTo>
                  <a:pt x="505347" y="70887"/>
                </a:lnTo>
                <a:close/>
                <a:moveTo>
                  <a:pt x="628557" y="54244"/>
                </a:moveTo>
                <a:lnTo>
                  <a:pt x="626649" y="75677"/>
                </a:lnTo>
                <a:cubicBezTo>
                  <a:pt x="624509" y="98610"/>
                  <a:pt x="622156" y="122504"/>
                  <a:pt x="619564" y="146664"/>
                </a:cubicBezTo>
                <a:lnTo>
                  <a:pt x="619448" y="147554"/>
                </a:lnTo>
                <a:lnTo>
                  <a:pt x="608057" y="175950"/>
                </a:lnTo>
                <a:cubicBezTo>
                  <a:pt x="601688" y="190197"/>
                  <a:pt x="594605" y="205214"/>
                  <a:pt x="586529" y="221409"/>
                </a:cubicBezTo>
                <a:lnTo>
                  <a:pt x="573083" y="247104"/>
                </a:lnTo>
                <a:lnTo>
                  <a:pt x="569908" y="232742"/>
                </a:lnTo>
                <a:lnTo>
                  <a:pt x="567024" y="226309"/>
                </a:lnTo>
                <a:lnTo>
                  <a:pt x="569480" y="206628"/>
                </a:lnTo>
                <a:lnTo>
                  <a:pt x="608123" y="110331"/>
                </a:lnTo>
                <a:close/>
                <a:moveTo>
                  <a:pt x="628686" y="52797"/>
                </a:moveTo>
                <a:lnTo>
                  <a:pt x="628898" y="53308"/>
                </a:lnTo>
                <a:lnTo>
                  <a:pt x="628557" y="54244"/>
                </a:lnTo>
                <a:close/>
                <a:moveTo>
                  <a:pt x="463255" y="50168"/>
                </a:moveTo>
                <a:cubicBezTo>
                  <a:pt x="467378" y="49583"/>
                  <a:pt x="460613" y="61829"/>
                  <a:pt x="451232" y="76431"/>
                </a:cubicBezTo>
                <a:lnTo>
                  <a:pt x="440451" y="92354"/>
                </a:lnTo>
                <a:lnTo>
                  <a:pt x="463067" y="50290"/>
                </a:lnTo>
                <a:close/>
                <a:moveTo>
                  <a:pt x="374492" y="45676"/>
                </a:moveTo>
                <a:lnTo>
                  <a:pt x="354972" y="69814"/>
                </a:lnTo>
                <a:lnTo>
                  <a:pt x="360602" y="54688"/>
                </a:lnTo>
                <a:lnTo>
                  <a:pt x="361770" y="51247"/>
                </a:lnTo>
                <a:close/>
                <a:moveTo>
                  <a:pt x="509955" y="44886"/>
                </a:moveTo>
                <a:lnTo>
                  <a:pt x="505347" y="70887"/>
                </a:lnTo>
                <a:lnTo>
                  <a:pt x="490364" y="88237"/>
                </a:lnTo>
                <a:lnTo>
                  <a:pt x="490851" y="74287"/>
                </a:lnTo>
                <a:lnTo>
                  <a:pt x="499944" y="54897"/>
                </a:lnTo>
                <a:close/>
                <a:moveTo>
                  <a:pt x="492271" y="33647"/>
                </a:moveTo>
                <a:lnTo>
                  <a:pt x="492194" y="35859"/>
                </a:lnTo>
                <a:lnTo>
                  <a:pt x="457593" y="102095"/>
                </a:lnTo>
                <a:lnTo>
                  <a:pt x="454835" y="105225"/>
                </a:lnTo>
                <a:lnTo>
                  <a:pt x="477232" y="61247"/>
                </a:lnTo>
                <a:close/>
                <a:moveTo>
                  <a:pt x="483828" y="11675"/>
                </a:moveTo>
                <a:lnTo>
                  <a:pt x="463067" y="50290"/>
                </a:lnTo>
                <a:lnTo>
                  <a:pt x="455197" y="55417"/>
                </a:lnTo>
                <a:cubicBezTo>
                  <a:pt x="438797" y="69152"/>
                  <a:pt x="398139" y="111904"/>
                  <a:pt x="313619" y="208499"/>
                </a:cubicBezTo>
                <a:lnTo>
                  <a:pt x="294223" y="234673"/>
                </a:lnTo>
                <a:lnTo>
                  <a:pt x="297257" y="224860"/>
                </a:lnTo>
                <a:lnTo>
                  <a:pt x="310982" y="187990"/>
                </a:lnTo>
                <a:lnTo>
                  <a:pt x="323860" y="168695"/>
                </a:lnTo>
                <a:cubicBezTo>
                  <a:pt x="344135" y="139372"/>
                  <a:pt x="363724" y="109684"/>
                  <a:pt x="379064" y="77608"/>
                </a:cubicBezTo>
                <a:lnTo>
                  <a:pt x="393388" y="37402"/>
                </a:lnTo>
                <a:lnTo>
                  <a:pt x="408138" y="30944"/>
                </a:lnTo>
                <a:close/>
                <a:moveTo>
                  <a:pt x="574485" y="11175"/>
                </a:moveTo>
                <a:lnTo>
                  <a:pt x="573594" y="89850"/>
                </a:lnTo>
                <a:lnTo>
                  <a:pt x="557232" y="112681"/>
                </a:lnTo>
                <a:cubicBezTo>
                  <a:pt x="546560" y="127864"/>
                  <a:pt x="533672" y="146471"/>
                  <a:pt x="518169" y="169187"/>
                </a:cubicBezTo>
                <a:lnTo>
                  <a:pt x="482537" y="221999"/>
                </a:lnTo>
                <a:lnTo>
                  <a:pt x="485462" y="191189"/>
                </a:lnTo>
                <a:lnTo>
                  <a:pt x="526316" y="93970"/>
                </a:lnTo>
                <a:close/>
                <a:moveTo>
                  <a:pt x="493122" y="9309"/>
                </a:moveTo>
                <a:lnTo>
                  <a:pt x="492383" y="30460"/>
                </a:lnTo>
                <a:lnTo>
                  <a:pt x="485742" y="43292"/>
                </a:lnTo>
                <a:cubicBezTo>
                  <a:pt x="474469" y="63426"/>
                  <a:pt x="461233" y="85246"/>
                  <a:pt x="444509" y="110331"/>
                </a:cubicBezTo>
                <a:lnTo>
                  <a:pt x="391088" y="181666"/>
                </a:lnTo>
                <a:lnTo>
                  <a:pt x="421558" y="127496"/>
                </a:lnTo>
                <a:lnTo>
                  <a:pt x="437055" y="98670"/>
                </a:lnTo>
                <a:lnTo>
                  <a:pt x="447919" y="84064"/>
                </a:lnTo>
                <a:cubicBezTo>
                  <a:pt x="455734" y="73588"/>
                  <a:pt x="465403" y="60658"/>
                  <a:pt x="477232" y="44886"/>
                </a:cubicBezTo>
                <a:cubicBezTo>
                  <a:pt x="478596" y="40795"/>
                  <a:pt x="480360" y="34606"/>
                  <a:pt x="482224" y="27892"/>
                </a:cubicBezTo>
                <a:lnTo>
                  <a:pt x="486948" y="10880"/>
                </a:lnTo>
                <a:close/>
                <a:moveTo>
                  <a:pt x="609546" y="6588"/>
                </a:moveTo>
                <a:lnTo>
                  <a:pt x="625385" y="44827"/>
                </a:lnTo>
                <a:lnTo>
                  <a:pt x="617646" y="58812"/>
                </a:lnTo>
                <a:cubicBezTo>
                  <a:pt x="609035" y="74879"/>
                  <a:pt x="599859" y="92523"/>
                  <a:pt x="590099" y="111948"/>
                </a:cubicBezTo>
                <a:lnTo>
                  <a:pt x="573329" y="146409"/>
                </a:lnTo>
                <a:lnTo>
                  <a:pt x="575400" y="110331"/>
                </a:lnTo>
                <a:lnTo>
                  <a:pt x="570919" y="123962"/>
                </a:lnTo>
                <a:lnTo>
                  <a:pt x="573542" y="94461"/>
                </a:lnTo>
                <a:lnTo>
                  <a:pt x="573594" y="89850"/>
                </a:lnTo>
                <a:lnTo>
                  <a:pt x="582999" y="76726"/>
                </a:lnTo>
                <a:lnTo>
                  <a:pt x="593866" y="62465"/>
                </a:lnTo>
                <a:lnTo>
                  <a:pt x="596176" y="61696"/>
                </a:lnTo>
                <a:cubicBezTo>
                  <a:pt x="602403" y="56426"/>
                  <a:pt x="611478" y="40356"/>
                  <a:pt x="597863" y="57220"/>
                </a:cubicBezTo>
                <a:lnTo>
                  <a:pt x="593866" y="62465"/>
                </a:lnTo>
                <a:lnTo>
                  <a:pt x="592439" y="62940"/>
                </a:lnTo>
                <a:cubicBezTo>
                  <a:pt x="590836" y="61508"/>
                  <a:pt x="591541" y="54643"/>
                  <a:pt x="597746" y="36878"/>
                </a:cubicBezTo>
                <a:close/>
                <a:moveTo>
                  <a:pt x="507250" y="6158"/>
                </a:moveTo>
                <a:lnTo>
                  <a:pt x="492271" y="33647"/>
                </a:lnTo>
                <a:lnTo>
                  <a:pt x="492383" y="30460"/>
                </a:lnTo>
                <a:lnTo>
                  <a:pt x="504855" y="6358"/>
                </a:lnTo>
                <a:close/>
                <a:moveTo>
                  <a:pt x="513280" y="5654"/>
                </a:moveTo>
                <a:lnTo>
                  <a:pt x="511128" y="31045"/>
                </a:lnTo>
                <a:lnTo>
                  <a:pt x="499944" y="54897"/>
                </a:lnTo>
                <a:lnTo>
                  <a:pt x="493593" y="61247"/>
                </a:lnTo>
                <a:lnTo>
                  <a:pt x="491212" y="63949"/>
                </a:lnTo>
                <a:lnTo>
                  <a:pt x="492194" y="35859"/>
                </a:lnTo>
                <a:lnTo>
                  <a:pt x="493587" y="33192"/>
                </a:lnTo>
                <a:lnTo>
                  <a:pt x="508621" y="6043"/>
                </a:lnTo>
                <a:close/>
                <a:moveTo>
                  <a:pt x="535669" y="3784"/>
                </a:moveTo>
                <a:lnTo>
                  <a:pt x="525788" y="29053"/>
                </a:lnTo>
                <a:lnTo>
                  <a:pt x="509955" y="44886"/>
                </a:lnTo>
                <a:lnTo>
                  <a:pt x="509955" y="44886"/>
                </a:lnTo>
                <a:lnTo>
                  <a:pt x="511128" y="31045"/>
                </a:lnTo>
                <a:lnTo>
                  <a:pt x="520514" y="11029"/>
                </a:lnTo>
                <a:lnTo>
                  <a:pt x="523568" y="4795"/>
                </a:lnTo>
                <a:close/>
                <a:moveTo>
                  <a:pt x="559166" y="1822"/>
                </a:moveTo>
                <a:lnTo>
                  <a:pt x="544543" y="25503"/>
                </a:lnTo>
                <a:lnTo>
                  <a:pt x="512803" y="62254"/>
                </a:lnTo>
                <a:lnTo>
                  <a:pt x="525788" y="29053"/>
                </a:lnTo>
                <a:lnTo>
                  <a:pt x="552458" y="2382"/>
                </a:lnTo>
                <a:close/>
                <a:moveTo>
                  <a:pt x="574605" y="533"/>
                </a:moveTo>
                <a:lnTo>
                  <a:pt x="574530" y="7184"/>
                </a:lnTo>
                <a:lnTo>
                  <a:pt x="526316" y="93970"/>
                </a:lnTo>
                <a:lnTo>
                  <a:pt x="492052" y="144174"/>
                </a:lnTo>
                <a:lnTo>
                  <a:pt x="493250" y="139162"/>
                </a:lnTo>
                <a:lnTo>
                  <a:pt x="501968" y="89962"/>
                </a:lnTo>
                <a:lnTo>
                  <a:pt x="502321" y="89060"/>
                </a:lnTo>
                <a:lnTo>
                  <a:pt x="542677" y="28524"/>
                </a:lnTo>
                <a:lnTo>
                  <a:pt x="544543" y="25503"/>
                </a:lnTo>
                <a:lnTo>
                  <a:pt x="565448" y="1298"/>
                </a:lnTo>
                <a:close/>
                <a:moveTo>
                  <a:pt x="580981" y="0"/>
                </a:moveTo>
                <a:lnTo>
                  <a:pt x="578038" y="5068"/>
                </a:lnTo>
                <a:lnTo>
                  <a:pt x="574485" y="11175"/>
                </a:lnTo>
                <a:lnTo>
                  <a:pt x="574530" y="7184"/>
                </a:lnTo>
                <a:lnTo>
                  <a:pt x="578401" y="216"/>
                </a:lnTo>
                <a:close/>
              </a:path>
            </a:pathLst>
          </a:custGeom>
          <a:solidFill>
            <a:srgbClr val="D38D9A"/>
          </a:solidFill>
          <a:ln>
            <a:solidFill>
              <a:srgbClr val="D38D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幼圆" panose="02010509060101010101" pitchFamily="49" charset="-122"/>
            </a:endParaRPr>
          </a:p>
        </p:txBody>
      </p:sp>
      <p:sp>
        <p:nvSpPr>
          <p:cNvPr id="19" name="任意多边形 18"/>
          <p:cNvSpPr/>
          <p:nvPr/>
        </p:nvSpPr>
        <p:spPr>
          <a:xfrm rot="16200000" flipH="1">
            <a:off x="6156434" y="-248498"/>
            <a:ext cx="45719" cy="8034659"/>
          </a:xfrm>
          <a:custGeom>
            <a:avLst/>
            <a:gdLst/>
            <a:ahLst/>
            <a:cxnLst/>
            <a:rect l="l" t="t" r="r" b="b"/>
            <a:pathLst>
              <a:path w="24231" h="914247">
                <a:moveTo>
                  <a:pt x="5283" y="910420"/>
                </a:moveTo>
                <a:lnTo>
                  <a:pt x="5106" y="914247"/>
                </a:lnTo>
                <a:lnTo>
                  <a:pt x="3582" y="914247"/>
                </a:lnTo>
                <a:close/>
                <a:moveTo>
                  <a:pt x="24231" y="887871"/>
                </a:moveTo>
                <a:lnTo>
                  <a:pt x="24231" y="914247"/>
                </a:lnTo>
                <a:lnTo>
                  <a:pt x="14665" y="914247"/>
                </a:lnTo>
                <a:lnTo>
                  <a:pt x="21671" y="894208"/>
                </a:lnTo>
                <a:close/>
                <a:moveTo>
                  <a:pt x="7503" y="865611"/>
                </a:moveTo>
                <a:lnTo>
                  <a:pt x="7216" y="868576"/>
                </a:lnTo>
                <a:lnTo>
                  <a:pt x="6766" y="878326"/>
                </a:lnTo>
                <a:lnTo>
                  <a:pt x="0" y="886263"/>
                </a:lnTo>
                <a:lnTo>
                  <a:pt x="0" y="876548"/>
                </a:lnTo>
                <a:lnTo>
                  <a:pt x="5182" y="868927"/>
                </a:lnTo>
                <a:close/>
                <a:moveTo>
                  <a:pt x="24231" y="857838"/>
                </a:moveTo>
                <a:lnTo>
                  <a:pt x="24231" y="867787"/>
                </a:lnTo>
                <a:lnTo>
                  <a:pt x="5283" y="910420"/>
                </a:lnTo>
                <a:lnTo>
                  <a:pt x="6766" y="878326"/>
                </a:lnTo>
                <a:close/>
                <a:moveTo>
                  <a:pt x="24231" y="840913"/>
                </a:moveTo>
                <a:lnTo>
                  <a:pt x="24231" y="841714"/>
                </a:lnTo>
                <a:lnTo>
                  <a:pt x="7503" y="865611"/>
                </a:lnTo>
                <a:lnTo>
                  <a:pt x="7514" y="865497"/>
                </a:lnTo>
                <a:close/>
                <a:moveTo>
                  <a:pt x="9928" y="840562"/>
                </a:moveTo>
                <a:lnTo>
                  <a:pt x="7514" y="865497"/>
                </a:lnTo>
                <a:lnTo>
                  <a:pt x="5182" y="868927"/>
                </a:lnTo>
                <a:lnTo>
                  <a:pt x="0" y="876330"/>
                </a:lnTo>
                <a:lnTo>
                  <a:pt x="0" y="855943"/>
                </a:lnTo>
                <a:lnTo>
                  <a:pt x="1909" y="852567"/>
                </a:lnTo>
                <a:close/>
                <a:moveTo>
                  <a:pt x="15593" y="782055"/>
                </a:moveTo>
                <a:lnTo>
                  <a:pt x="14536" y="792975"/>
                </a:lnTo>
                <a:lnTo>
                  <a:pt x="0" y="815757"/>
                </a:lnTo>
                <a:lnTo>
                  <a:pt x="0" y="811766"/>
                </a:lnTo>
                <a:close/>
                <a:moveTo>
                  <a:pt x="24231" y="780256"/>
                </a:moveTo>
                <a:lnTo>
                  <a:pt x="24231" y="819152"/>
                </a:lnTo>
                <a:lnTo>
                  <a:pt x="9928" y="840562"/>
                </a:lnTo>
                <a:lnTo>
                  <a:pt x="14536" y="792975"/>
                </a:lnTo>
                <a:lnTo>
                  <a:pt x="18270" y="787121"/>
                </a:lnTo>
                <a:close/>
                <a:moveTo>
                  <a:pt x="24231" y="761668"/>
                </a:moveTo>
                <a:lnTo>
                  <a:pt x="24231" y="765596"/>
                </a:lnTo>
                <a:lnTo>
                  <a:pt x="15593" y="782055"/>
                </a:lnTo>
                <a:lnTo>
                  <a:pt x="15754" y="780386"/>
                </a:lnTo>
                <a:close/>
                <a:moveTo>
                  <a:pt x="24231" y="712346"/>
                </a:moveTo>
                <a:lnTo>
                  <a:pt x="24231" y="731086"/>
                </a:lnTo>
                <a:lnTo>
                  <a:pt x="18270" y="754399"/>
                </a:lnTo>
                <a:lnTo>
                  <a:pt x="15754" y="780386"/>
                </a:lnTo>
                <a:lnTo>
                  <a:pt x="13254" y="785906"/>
                </a:lnTo>
                <a:lnTo>
                  <a:pt x="0" y="811485"/>
                </a:lnTo>
                <a:lnTo>
                  <a:pt x="0" y="752641"/>
                </a:lnTo>
                <a:lnTo>
                  <a:pt x="18270" y="721676"/>
                </a:lnTo>
                <a:close/>
                <a:moveTo>
                  <a:pt x="4049" y="698809"/>
                </a:moveTo>
                <a:lnTo>
                  <a:pt x="1909" y="705315"/>
                </a:lnTo>
                <a:lnTo>
                  <a:pt x="0" y="710229"/>
                </a:lnTo>
                <a:lnTo>
                  <a:pt x="0" y="701476"/>
                </a:lnTo>
                <a:lnTo>
                  <a:pt x="3903" y="698941"/>
                </a:lnTo>
                <a:close/>
                <a:moveTo>
                  <a:pt x="24231" y="652905"/>
                </a:moveTo>
                <a:lnTo>
                  <a:pt x="24231" y="680503"/>
                </a:lnTo>
                <a:lnTo>
                  <a:pt x="4049" y="698809"/>
                </a:lnTo>
                <a:lnTo>
                  <a:pt x="14843" y="665990"/>
                </a:lnTo>
                <a:close/>
                <a:moveTo>
                  <a:pt x="24231" y="619049"/>
                </a:moveTo>
                <a:lnTo>
                  <a:pt x="24231" y="637446"/>
                </a:lnTo>
                <a:lnTo>
                  <a:pt x="14843" y="665990"/>
                </a:lnTo>
                <a:lnTo>
                  <a:pt x="0" y="686679"/>
                </a:lnTo>
                <a:lnTo>
                  <a:pt x="0" y="646781"/>
                </a:lnTo>
                <a:close/>
                <a:moveTo>
                  <a:pt x="3622" y="602431"/>
                </a:moveTo>
                <a:lnTo>
                  <a:pt x="0" y="609824"/>
                </a:lnTo>
                <a:lnTo>
                  <a:pt x="0" y="603434"/>
                </a:lnTo>
                <a:lnTo>
                  <a:pt x="3088" y="602562"/>
                </a:lnTo>
                <a:close/>
                <a:moveTo>
                  <a:pt x="13271" y="600059"/>
                </a:moveTo>
                <a:lnTo>
                  <a:pt x="0" y="626949"/>
                </a:lnTo>
                <a:lnTo>
                  <a:pt x="0" y="618882"/>
                </a:lnTo>
                <a:lnTo>
                  <a:pt x="9809" y="600910"/>
                </a:lnTo>
                <a:close/>
                <a:moveTo>
                  <a:pt x="24231" y="578966"/>
                </a:moveTo>
                <a:lnTo>
                  <a:pt x="24231" y="597364"/>
                </a:lnTo>
                <a:lnTo>
                  <a:pt x="13271" y="600059"/>
                </a:lnTo>
                <a:lnTo>
                  <a:pt x="14340" y="597894"/>
                </a:lnTo>
                <a:close/>
                <a:moveTo>
                  <a:pt x="15033" y="562383"/>
                </a:moveTo>
                <a:lnTo>
                  <a:pt x="1647" y="598860"/>
                </a:lnTo>
                <a:lnTo>
                  <a:pt x="0" y="603432"/>
                </a:lnTo>
                <a:lnTo>
                  <a:pt x="0" y="582448"/>
                </a:lnTo>
                <a:close/>
                <a:moveTo>
                  <a:pt x="24231" y="560369"/>
                </a:moveTo>
                <a:lnTo>
                  <a:pt x="24231" y="574485"/>
                </a:lnTo>
                <a:lnTo>
                  <a:pt x="9809" y="600910"/>
                </a:lnTo>
                <a:lnTo>
                  <a:pt x="3622" y="602431"/>
                </a:lnTo>
                <a:close/>
                <a:moveTo>
                  <a:pt x="24231" y="537319"/>
                </a:moveTo>
                <a:lnTo>
                  <a:pt x="24231" y="550611"/>
                </a:lnTo>
                <a:lnTo>
                  <a:pt x="18270" y="558063"/>
                </a:lnTo>
                <a:lnTo>
                  <a:pt x="15033" y="562383"/>
                </a:lnTo>
                <a:close/>
                <a:moveTo>
                  <a:pt x="24231" y="507786"/>
                </a:moveTo>
                <a:lnTo>
                  <a:pt x="24231" y="529738"/>
                </a:lnTo>
                <a:lnTo>
                  <a:pt x="0" y="578164"/>
                </a:lnTo>
                <a:lnTo>
                  <a:pt x="0" y="575156"/>
                </a:lnTo>
                <a:lnTo>
                  <a:pt x="12382" y="543377"/>
                </a:lnTo>
                <a:close/>
                <a:moveTo>
                  <a:pt x="24231" y="501381"/>
                </a:moveTo>
                <a:lnTo>
                  <a:pt x="24231" y="501744"/>
                </a:lnTo>
                <a:lnTo>
                  <a:pt x="21546" y="508202"/>
                </a:lnTo>
                <a:lnTo>
                  <a:pt x="0" y="563090"/>
                </a:lnTo>
                <a:lnTo>
                  <a:pt x="0" y="556453"/>
                </a:lnTo>
                <a:close/>
                <a:moveTo>
                  <a:pt x="1909" y="410811"/>
                </a:moveTo>
                <a:lnTo>
                  <a:pt x="0" y="414762"/>
                </a:lnTo>
                <a:lnTo>
                  <a:pt x="0" y="413381"/>
                </a:lnTo>
                <a:close/>
                <a:moveTo>
                  <a:pt x="3418" y="408396"/>
                </a:moveTo>
                <a:lnTo>
                  <a:pt x="2497" y="410155"/>
                </a:lnTo>
                <a:lnTo>
                  <a:pt x="1909" y="410811"/>
                </a:lnTo>
                <a:close/>
                <a:moveTo>
                  <a:pt x="24231" y="398062"/>
                </a:moveTo>
                <a:lnTo>
                  <a:pt x="24231" y="422586"/>
                </a:lnTo>
                <a:lnTo>
                  <a:pt x="0" y="480889"/>
                </a:lnTo>
                <a:lnTo>
                  <a:pt x="0" y="450165"/>
                </a:lnTo>
                <a:lnTo>
                  <a:pt x="4211" y="436105"/>
                </a:lnTo>
                <a:lnTo>
                  <a:pt x="9821" y="425737"/>
                </a:lnTo>
                <a:close/>
                <a:moveTo>
                  <a:pt x="18211" y="392616"/>
                </a:moveTo>
                <a:lnTo>
                  <a:pt x="11054" y="413256"/>
                </a:lnTo>
                <a:lnTo>
                  <a:pt x="4211" y="436105"/>
                </a:lnTo>
                <a:lnTo>
                  <a:pt x="0" y="443888"/>
                </a:lnTo>
                <a:lnTo>
                  <a:pt x="0" y="414921"/>
                </a:lnTo>
                <a:lnTo>
                  <a:pt x="2497" y="410155"/>
                </a:lnTo>
                <a:close/>
                <a:moveTo>
                  <a:pt x="24231" y="375252"/>
                </a:moveTo>
                <a:lnTo>
                  <a:pt x="24231" y="385897"/>
                </a:lnTo>
                <a:lnTo>
                  <a:pt x="18211" y="392616"/>
                </a:lnTo>
                <a:close/>
                <a:moveTo>
                  <a:pt x="946" y="372617"/>
                </a:moveTo>
                <a:lnTo>
                  <a:pt x="0" y="374923"/>
                </a:lnTo>
                <a:lnTo>
                  <a:pt x="0" y="373274"/>
                </a:lnTo>
                <a:close/>
                <a:moveTo>
                  <a:pt x="24231" y="368546"/>
                </a:moveTo>
                <a:lnTo>
                  <a:pt x="24231" y="375095"/>
                </a:lnTo>
                <a:lnTo>
                  <a:pt x="3418" y="408396"/>
                </a:lnTo>
                <a:lnTo>
                  <a:pt x="22381" y="372205"/>
                </a:lnTo>
                <a:close/>
                <a:moveTo>
                  <a:pt x="17496" y="361533"/>
                </a:moveTo>
                <a:lnTo>
                  <a:pt x="0" y="412652"/>
                </a:lnTo>
                <a:lnTo>
                  <a:pt x="0" y="380575"/>
                </a:lnTo>
                <a:lnTo>
                  <a:pt x="1909" y="378088"/>
                </a:lnTo>
                <a:lnTo>
                  <a:pt x="6712" y="368669"/>
                </a:lnTo>
                <a:close/>
                <a:moveTo>
                  <a:pt x="24231" y="341854"/>
                </a:moveTo>
                <a:lnTo>
                  <a:pt x="24231" y="357077"/>
                </a:lnTo>
                <a:lnTo>
                  <a:pt x="17496" y="361533"/>
                </a:lnTo>
                <a:close/>
                <a:moveTo>
                  <a:pt x="24231" y="317948"/>
                </a:moveTo>
                <a:lnTo>
                  <a:pt x="24231" y="334309"/>
                </a:lnTo>
                <a:lnTo>
                  <a:pt x="6712" y="368669"/>
                </a:lnTo>
                <a:lnTo>
                  <a:pt x="4938" y="369842"/>
                </a:lnTo>
                <a:lnTo>
                  <a:pt x="946" y="372617"/>
                </a:lnTo>
                <a:lnTo>
                  <a:pt x="3396" y="366647"/>
                </a:lnTo>
                <a:cubicBezTo>
                  <a:pt x="7901" y="355454"/>
                  <a:pt x="12840" y="342968"/>
                  <a:pt x="18270" y="329004"/>
                </a:cubicBezTo>
                <a:lnTo>
                  <a:pt x="18607" y="327910"/>
                </a:lnTo>
                <a:close/>
                <a:moveTo>
                  <a:pt x="11602" y="312390"/>
                </a:moveTo>
                <a:lnTo>
                  <a:pt x="0" y="336412"/>
                </a:lnTo>
                <a:lnTo>
                  <a:pt x="0" y="325354"/>
                </a:lnTo>
                <a:close/>
                <a:moveTo>
                  <a:pt x="11729" y="312127"/>
                </a:moveTo>
                <a:lnTo>
                  <a:pt x="11652" y="312334"/>
                </a:lnTo>
                <a:lnTo>
                  <a:pt x="11602" y="312390"/>
                </a:lnTo>
                <a:close/>
                <a:moveTo>
                  <a:pt x="17161" y="300881"/>
                </a:moveTo>
                <a:lnTo>
                  <a:pt x="11729" y="312127"/>
                </a:lnTo>
                <a:lnTo>
                  <a:pt x="14902" y="303593"/>
                </a:lnTo>
                <a:close/>
                <a:moveTo>
                  <a:pt x="24231" y="298145"/>
                </a:moveTo>
                <a:lnTo>
                  <a:pt x="24231" y="309647"/>
                </a:lnTo>
                <a:lnTo>
                  <a:pt x="18607" y="327910"/>
                </a:lnTo>
                <a:lnTo>
                  <a:pt x="14205" y="335709"/>
                </a:lnTo>
                <a:cubicBezTo>
                  <a:pt x="9994" y="342497"/>
                  <a:pt x="5528" y="349315"/>
                  <a:pt x="572" y="357320"/>
                </a:cubicBezTo>
                <a:lnTo>
                  <a:pt x="0" y="358312"/>
                </a:lnTo>
                <a:lnTo>
                  <a:pt x="0" y="347379"/>
                </a:lnTo>
                <a:lnTo>
                  <a:pt x="8326" y="321282"/>
                </a:lnTo>
                <a:lnTo>
                  <a:pt x="11652" y="312334"/>
                </a:lnTo>
                <a:lnTo>
                  <a:pt x="22595" y="300108"/>
                </a:lnTo>
                <a:close/>
                <a:moveTo>
                  <a:pt x="24231" y="286243"/>
                </a:moveTo>
                <a:lnTo>
                  <a:pt x="24231" y="292396"/>
                </a:lnTo>
                <a:lnTo>
                  <a:pt x="17161" y="300881"/>
                </a:lnTo>
                <a:close/>
                <a:moveTo>
                  <a:pt x="18603" y="231141"/>
                </a:moveTo>
                <a:lnTo>
                  <a:pt x="16606" y="235168"/>
                </a:lnTo>
                <a:lnTo>
                  <a:pt x="4000" y="260495"/>
                </a:lnTo>
                <a:lnTo>
                  <a:pt x="1909" y="263559"/>
                </a:lnTo>
                <a:lnTo>
                  <a:pt x="0" y="267317"/>
                </a:lnTo>
                <a:lnTo>
                  <a:pt x="0" y="258594"/>
                </a:lnTo>
                <a:close/>
                <a:moveTo>
                  <a:pt x="24231" y="230849"/>
                </a:moveTo>
                <a:lnTo>
                  <a:pt x="24231" y="278494"/>
                </a:lnTo>
                <a:lnTo>
                  <a:pt x="14902" y="303593"/>
                </a:lnTo>
                <a:lnTo>
                  <a:pt x="0" y="321476"/>
                </a:lnTo>
                <a:lnTo>
                  <a:pt x="0" y="268532"/>
                </a:lnTo>
                <a:lnTo>
                  <a:pt x="4000" y="260495"/>
                </a:lnTo>
                <a:close/>
                <a:moveTo>
                  <a:pt x="24231" y="219793"/>
                </a:moveTo>
                <a:lnTo>
                  <a:pt x="24231" y="222836"/>
                </a:lnTo>
                <a:lnTo>
                  <a:pt x="18603" y="231141"/>
                </a:lnTo>
                <a:close/>
                <a:moveTo>
                  <a:pt x="24231" y="133342"/>
                </a:moveTo>
                <a:lnTo>
                  <a:pt x="24231" y="206545"/>
                </a:lnTo>
                <a:lnTo>
                  <a:pt x="13499" y="223505"/>
                </a:lnTo>
                <a:lnTo>
                  <a:pt x="0" y="245723"/>
                </a:lnTo>
                <a:lnTo>
                  <a:pt x="0" y="173915"/>
                </a:lnTo>
                <a:close/>
                <a:moveTo>
                  <a:pt x="24231" y="123476"/>
                </a:moveTo>
                <a:lnTo>
                  <a:pt x="24231" y="130027"/>
                </a:lnTo>
                <a:lnTo>
                  <a:pt x="17186" y="143459"/>
                </a:lnTo>
                <a:lnTo>
                  <a:pt x="0" y="171861"/>
                </a:lnTo>
                <a:lnTo>
                  <a:pt x="0" y="166299"/>
                </a:lnTo>
                <a:lnTo>
                  <a:pt x="18270" y="132668"/>
                </a:lnTo>
                <a:close/>
                <a:moveTo>
                  <a:pt x="10141" y="101902"/>
                </a:moveTo>
                <a:lnTo>
                  <a:pt x="3390" y="124989"/>
                </a:lnTo>
                <a:lnTo>
                  <a:pt x="0" y="135481"/>
                </a:lnTo>
                <a:lnTo>
                  <a:pt x="0" y="120168"/>
                </a:lnTo>
                <a:lnTo>
                  <a:pt x="2059" y="116043"/>
                </a:lnTo>
                <a:close/>
                <a:moveTo>
                  <a:pt x="24231" y="71662"/>
                </a:moveTo>
                <a:lnTo>
                  <a:pt x="24231" y="77243"/>
                </a:lnTo>
                <a:lnTo>
                  <a:pt x="10141" y="101902"/>
                </a:lnTo>
                <a:lnTo>
                  <a:pt x="11579" y="96983"/>
                </a:lnTo>
                <a:lnTo>
                  <a:pt x="18270" y="83584"/>
                </a:lnTo>
                <a:close/>
                <a:moveTo>
                  <a:pt x="8884" y="41579"/>
                </a:moveTo>
                <a:lnTo>
                  <a:pt x="5981" y="51185"/>
                </a:lnTo>
                <a:lnTo>
                  <a:pt x="0" y="58084"/>
                </a:lnTo>
                <a:lnTo>
                  <a:pt x="0" y="57571"/>
                </a:lnTo>
                <a:close/>
                <a:moveTo>
                  <a:pt x="24231" y="30135"/>
                </a:moveTo>
                <a:lnTo>
                  <a:pt x="24231" y="53709"/>
                </a:lnTo>
                <a:lnTo>
                  <a:pt x="11579" y="96983"/>
                </a:lnTo>
                <a:lnTo>
                  <a:pt x="2059" y="116043"/>
                </a:lnTo>
                <a:lnTo>
                  <a:pt x="1909" y="116307"/>
                </a:lnTo>
                <a:lnTo>
                  <a:pt x="0" y="120126"/>
                </a:lnTo>
                <a:lnTo>
                  <a:pt x="0" y="70975"/>
                </a:lnTo>
                <a:lnTo>
                  <a:pt x="5981" y="51185"/>
                </a:lnTo>
                <a:close/>
                <a:moveTo>
                  <a:pt x="20675" y="0"/>
                </a:moveTo>
                <a:lnTo>
                  <a:pt x="24231" y="0"/>
                </a:lnTo>
                <a:lnTo>
                  <a:pt x="24231" y="13954"/>
                </a:lnTo>
                <a:lnTo>
                  <a:pt x="8884" y="41579"/>
                </a:lnTo>
                <a:lnTo>
                  <a:pt x="12161" y="30736"/>
                </a:lnTo>
                <a:close/>
                <a:moveTo>
                  <a:pt x="0" y="0"/>
                </a:moveTo>
                <a:lnTo>
                  <a:pt x="3827" y="0"/>
                </a:lnTo>
                <a:lnTo>
                  <a:pt x="0" y="8201"/>
                </a:lnTo>
                <a:close/>
              </a:path>
            </a:pathLst>
          </a:custGeom>
          <a:solidFill>
            <a:schemeClr val="accent4"/>
          </a:solidFill>
          <a:ln>
            <a:solidFill>
              <a:schemeClr val="accent3"/>
            </a:solid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ea typeface="幼圆" panose="02010509060101010101" pitchFamily="49" charset="-122"/>
            </a:endParaRPr>
          </a:p>
        </p:txBody>
      </p:sp>
      <p:sp>
        <p:nvSpPr>
          <p:cNvPr id="20" name="文本框 19"/>
          <p:cNvSpPr txBox="1"/>
          <p:nvPr/>
        </p:nvSpPr>
        <p:spPr>
          <a:xfrm>
            <a:off x="3268666" y="4269798"/>
            <a:ext cx="813043" cy="307777"/>
          </a:xfrm>
          <a:prstGeom prst="rect">
            <a:avLst/>
          </a:prstGeom>
          <a:noFill/>
        </p:spPr>
        <p:txBody>
          <a:bodyPr wrap="none" rtlCol="0">
            <a:spAutoFit/>
          </a:bodyPr>
          <a:lstStyle/>
          <a:p>
            <a:r>
              <a:rPr lang="zh-CN" altLang="en-US" sz="1400" dirty="0">
                <a:latin typeface="幼圆" panose="02010509060101010101" pitchFamily="49" charset="-122"/>
                <a:ea typeface="幼圆" panose="02010509060101010101" pitchFamily="49" charset="-122"/>
              </a:rPr>
              <a:t>Summary</a:t>
            </a:r>
          </a:p>
        </p:txBody>
      </p:sp>
      <p:sp>
        <p:nvSpPr>
          <p:cNvPr id="23" name="任意多边形 22"/>
          <p:cNvSpPr/>
          <p:nvPr/>
        </p:nvSpPr>
        <p:spPr>
          <a:xfrm flipH="1" flipV="1">
            <a:off x="4255897" y="4420990"/>
            <a:ext cx="48577" cy="48623"/>
          </a:xfrm>
          <a:custGeom>
            <a:avLst/>
            <a:gdLst>
              <a:gd name="connsiteX0" fmla="*/ 293911 w 429021"/>
              <a:gd name="connsiteY0" fmla="*/ 402805 h 429424"/>
              <a:gd name="connsiteX1" fmla="*/ 288520 w 429021"/>
              <a:gd name="connsiteY1" fmla="*/ 415528 h 429424"/>
              <a:gd name="connsiteX2" fmla="*/ 286011 w 429021"/>
              <a:gd name="connsiteY2" fmla="*/ 416307 h 429424"/>
              <a:gd name="connsiteX3" fmla="*/ 226601 w 429021"/>
              <a:gd name="connsiteY3" fmla="*/ 389710 h 429424"/>
              <a:gd name="connsiteX4" fmla="*/ 226000 w 429021"/>
              <a:gd name="connsiteY4" fmla="*/ 391923 h 429424"/>
              <a:gd name="connsiteX5" fmla="*/ 208049 w 429021"/>
              <a:gd name="connsiteY5" fmla="*/ 429042 h 429424"/>
              <a:gd name="connsiteX6" fmla="*/ 205413 w 429021"/>
              <a:gd name="connsiteY6" fmla="*/ 428776 h 429424"/>
              <a:gd name="connsiteX7" fmla="*/ 249598 w 429021"/>
              <a:gd name="connsiteY7" fmla="*/ 389199 h 429424"/>
              <a:gd name="connsiteX8" fmla="*/ 239020 w 429021"/>
              <a:gd name="connsiteY8" fmla="*/ 427084 h 429424"/>
              <a:gd name="connsiteX9" fmla="*/ 232553 w 429021"/>
              <a:gd name="connsiteY9" fmla="*/ 427736 h 429424"/>
              <a:gd name="connsiteX10" fmla="*/ 113556 w 429021"/>
              <a:gd name="connsiteY10" fmla="*/ 382893 h 429424"/>
              <a:gd name="connsiteX11" fmla="*/ 108626 w 429021"/>
              <a:gd name="connsiteY11" fmla="*/ 394279 h 429424"/>
              <a:gd name="connsiteX12" fmla="*/ 106895 w 429021"/>
              <a:gd name="connsiteY12" fmla="*/ 397095 h 429424"/>
              <a:gd name="connsiteX13" fmla="*/ 104425 w 429021"/>
              <a:gd name="connsiteY13" fmla="*/ 395429 h 429424"/>
              <a:gd name="connsiteX14" fmla="*/ 89747 w 429021"/>
              <a:gd name="connsiteY14" fmla="*/ 382304 h 429424"/>
              <a:gd name="connsiteX15" fmla="*/ 88936 w 429021"/>
              <a:gd name="connsiteY15" fmla="*/ 384986 h 429424"/>
              <a:gd name="connsiteX16" fmla="*/ 88394 w 429021"/>
              <a:gd name="connsiteY16" fmla="*/ 384621 h 429424"/>
              <a:gd name="connsiteX17" fmla="*/ 178257 w 429021"/>
              <a:gd name="connsiteY17" fmla="*/ 372909 h 429424"/>
              <a:gd name="connsiteX18" fmla="*/ 159733 w 429021"/>
              <a:gd name="connsiteY18" fmla="*/ 415156 h 429424"/>
              <a:gd name="connsiteX19" fmla="*/ 157126 w 429021"/>
              <a:gd name="connsiteY19" fmla="*/ 421115 h 429424"/>
              <a:gd name="connsiteX20" fmla="*/ 150135 w 429021"/>
              <a:gd name="connsiteY20" fmla="*/ 418945 h 429424"/>
              <a:gd name="connsiteX21" fmla="*/ 148054 w 429021"/>
              <a:gd name="connsiteY21" fmla="*/ 363527 h 429424"/>
              <a:gd name="connsiteX22" fmla="*/ 132713 w 429021"/>
              <a:gd name="connsiteY22" fmla="*/ 413537 h 429424"/>
              <a:gd name="connsiteX23" fmla="*/ 131238 w 429021"/>
              <a:gd name="connsiteY23" fmla="*/ 413079 h 429424"/>
              <a:gd name="connsiteX24" fmla="*/ 132599 w 429021"/>
              <a:gd name="connsiteY24" fmla="*/ 406418 h 429424"/>
              <a:gd name="connsiteX25" fmla="*/ 137717 w 429021"/>
              <a:gd name="connsiteY25" fmla="*/ 390700 h 429424"/>
              <a:gd name="connsiteX26" fmla="*/ 143211 w 429021"/>
              <a:gd name="connsiteY26" fmla="*/ 374895 h 429424"/>
              <a:gd name="connsiteX27" fmla="*/ 353914 w 429021"/>
              <a:gd name="connsiteY27" fmla="*/ 352775 h 429424"/>
              <a:gd name="connsiteX28" fmla="*/ 349546 w 429021"/>
              <a:gd name="connsiteY28" fmla="*/ 377682 h 429424"/>
              <a:gd name="connsiteX29" fmla="*/ 334093 w 429021"/>
              <a:gd name="connsiteY29" fmla="*/ 388101 h 429424"/>
              <a:gd name="connsiteX30" fmla="*/ 148886 w 429021"/>
              <a:gd name="connsiteY30" fmla="*/ 334389 h 429424"/>
              <a:gd name="connsiteX31" fmla="*/ 142002 w 429021"/>
              <a:gd name="connsiteY31" fmla="*/ 360411 h 429424"/>
              <a:gd name="connsiteX32" fmla="*/ 132599 w 429021"/>
              <a:gd name="connsiteY32" fmla="*/ 406418 h 429424"/>
              <a:gd name="connsiteX33" fmla="*/ 130504 w 429021"/>
              <a:gd name="connsiteY33" fmla="*/ 412851 h 429424"/>
              <a:gd name="connsiteX34" fmla="*/ 130060 w 429021"/>
              <a:gd name="connsiteY34" fmla="*/ 412713 h 429424"/>
              <a:gd name="connsiteX35" fmla="*/ 125074 w 429021"/>
              <a:gd name="connsiteY35" fmla="*/ 409351 h 429424"/>
              <a:gd name="connsiteX36" fmla="*/ 141474 w 429021"/>
              <a:gd name="connsiteY36" fmla="*/ 344566 h 429424"/>
              <a:gd name="connsiteX37" fmla="*/ 144464 w 429021"/>
              <a:gd name="connsiteY37" fmla="*/ 332754 h 429424"/>
              <a:gd name="connsiteX38" fmla="*/ 141474 w 429021"/>
              <a:gd name="connsiteY38" fmla="*/ 344566 h 429424"/>
              <a:gd name="connsiteX39" fmla="*/ 113556 w 429021"/>
              <a:gd name="connsiteY39" fmla="*/ 382893 h 429424"/>
              <a:gd name="connsiteX40" fmla="*/ 122955 w 429021"/>
              <a:gd name="connsiteY40" fmla="*/ 361185 h 429424"/>
              <a:gd name="connsiteX41" fmla="*/ 336355 w 429021"/>
              <a:gd name="connsiteY41" fmla="*/ 330270 h 429424"/>
              <a:gd name="connsiteX42" fmla="*/ 322497 w 429021"/>
              <a:gd name="connsiteY42" fmla="*/ 395920 h 429424"/>
              <a:gd name="connsiteX43" fmla="*/ 297589 w 429021"/>
              <a:gd name="connsiteY43" fmla="*/ 412713 h 429424"/>
              <a:gd name="connsiteX44" fmla="*/ 292209 w 429021"/>
              <a:gd name="connsiteY44" fmla="*/ 414383 h 429424"/>
              <a:gd name="connsiteX45" fmla="*/ 305867 w 429021"/>
              <a:gd name="connsiteY45" fmla="*/ 382373 h 429424"/>
              <a:gd name="connsiteX46" fmla="*/ 38700 w 429021"/>
              <a:gd name="connsiteY46" fmla="*/ 319145 h 429424"/>
              <a:gd name="connsiteX47" fmla="*/ 35545 w 429021"/>
              <a:gd name="connsiteY47" fmla="*/ 327865 h 429424"/>
              <a:gd name="connsiteX48" fmla="*/ 35068 w 429021"/>
              <a:gd name="connsiteY48" fmla="*/ 327157 h 429424"/>
              <a:gd name="connsiteX49" fmla="*/ 112086 w 429021"/>
              <a:gd name="connsiteY49" fmla="*/ 311309 h 429424"/>
              <a:gd name="connsiteX50" fmla="*/ 107998 w 429021"/>
              <a:gd name="connsiteY50" fmla="*/ 323866 h 429424"/>
              <a:gd name="connsiteX51" fmla="*/ 98539 w 429021"/>
              <a:gd name="connsiteY51" fmla="*/ 346624 h 429424"/>
              <a:gd name="connsiteX52" fmla="*/ 84925 w 429021"/>
              <a:gd name="connsiteY52" fmla="*/ 382282 h 429424"/>
              <a:gd name="connsiteX53" fmla="*/ 75778 w 429021"/>
              <a:gd name="connsiteY53" fmla="*/ 376115 h 429424"/>
              <a:gd name="connsiteX54" fmla="*/ 105280 w 429021"/>
              <a:gd name="connsiteY54" fmla="*/ 323437 h 429424"/>
              <a:gd name="connsiteX55" fmla="*/ 43192 w 429021"/>
              <a:gd name="connsiteY55" fmla="*/ 309237 h 429424"/>
              <a:gd name="connsiteX56" fmla="*/ 38700 w 429021"/>
              <a:gd name="connsiteY56" fmla="*/ 319145 h 429424"/>
              <a:gd name="connsiteX57" fmla="*/ 42248 w 429021"/>
              <a:gd name="connsiteY57" fmla="*/ 309343 h 429424"/>
              <a:gd name="connsiteX58" fmla="*/ 163002 w 429021"/>
              <a:gd name="connsiteY58" fmla="*/ 308249 h 429424"/>
              <a:gd name="connsiteX59" fmla="*/ 160317 w 429021"/>
              <a:gd name="connsiteY59" fmla="*/ 318695 h 429424"/>
              <a:gd name="connsiteX60" fmla="*/ 148886 w 429021"/>
              <a:gd name="connsiteY60" fmla="*/ 334389 h 429424"/>
              <a:gd name="connsiteX61" fmla="*/ 151930 w 429021"/>
              <a:gd name="connsiteY61" fmla="*/ 322884 h 429424"/>
              <a:gd name="connsiteX62" fmla="*/ 62468 w 429021"/>
              <a:gd name="connsiteY62" fmla="*/ 304472 h 429424"/>
              <a:gd name="connsiteX63" fmla="*/ 58213 w 429021"/>
              <a:gd name="connsiteY63" fmla="*/ 315884 h 429424"/>
              <a:gd name="connsiteX64" fmla="*/ 50297 w 429021"/>
              <a:gd name="connsiteY64" fmla="*/ 336493 h 429424"/>
              <a:gd name="connsiteX65" fmla="*/ 46357 w 429021"/>
              <a:gd name="connsiteY65" fmla="*/ 343901 h 429424"/>
              <a:gd name="connsiteX66" fmla="*/ 38899 w 429021"/>
              <a:gd name="connsiteY66" fmla="*/ 332840 h 429424"/>
              <a:gd name="connsiteX67" fmla="*/ 48846 w 429021"/>
              <a:gd name="connsiteY67" fmla="*/ 308600 h 429424"/>
              <a:gd name="connsiteX68" fmla="*/ 54924 w 429021"/>
              <a:gd name="connsiteY68" fmla="*/ 307916 h 429424"/>
              <a:gd name="connsiteX69" fmla="*/ 71923 w 429021"/>
              <a:gd name="connsiteY69" fmla="*/ 300093 h 429424"/>
              <a:gd name="connsiteX70" fmla="*/ 56565 w 429021"/>
              <a:gd name="connsiteY70" fmla="*/ 333940 h 429424"/>
              <a:gd name="connsiteX71" fmla="*/ 47546 w 429021"/>
              <a:gd name="connsiteY71" fmla="*/ 345665 h 429424"/>
              <a:gd name="connsiteX72" fmla="*/ 47033 w 429021"/>
              <a:gd name="connsiteY72" fmla="*/ 344904 h 429424"/>
              <a:gd name="connsiteX73" fmla="*/ 47668 w 429021"/>
              <a:gd name="connsiteY73" fmla="*/ 343336 h 429424"/>
              <a:gd name="connsiteX74" fmla="*/ 50297 w 429021"/>
              <a:gd name="connsiteY74" fmla="*/ 336493 h 429424"/>
              <a:gd name="connsiteX75" fmla="*/ 68889 w 429021"/>
              <a:gd name="connsiteY75" fmla="*/ 301541 h 429424"/>
              <a:gd name="connsiteX76" fmla="*/ 71471 w 429021"/>
              <a:gd name="connsiteY76" fmla="*/ 300361 h 429424"/>
              <a:gd name="connsiteX77" fmla="*/ 176251 w 429021"/>
              <a:gd name="connsiteY77" fmla="*/ 297344 h 429424"/>
              <a:gd name="connsiteX78" fmla="*/ 148054 w 429021"/>
              <a:gd name="connsiteY78" fmla="*/ 363527 h 429424"/>
              <a:gd name="connsiteX79" fmla="*/ 152629 w 429021"/>
              <a:gd name="connsiteY79" fmla="*/ 348616 h 429424"/>
              <a:gd name="connsiteX80" fmla="*/ 160317 w 429021"/>
              <a:gd name="connsiteY80" fmla="*/ 318695 h 429424"/>
              <a:gd name="connsiteX81" fmla="*/ 165913 w 429021"/>
              <a:gd name="connsiteY81" fmla="*/ 311014 h 429424"/>
              <a:gd name="connsiteX82" fmla="*/ 97450 w 429021"/>
              <a:gd name="connsiteY82" fmla="*/ 285867 h 429424"/>
              <a:gd name="connsiteX83" fmla="*/ 70676 w 429021"/>
              <a:gd name="connsiteY83" fmla="*/ 372676 h 429424"/>
              <a:gd name="connsiteX84" fmla="*/ 61657 w 429021"/>
              <a:gd name="connsiteY84" fmla="*/ 366595 h 429424"/>
              <a:gd name="connsiteX85" fmla="*/ 49757 w 429021"/>
              <a:gd name="connsiteY85" fmla="*/ 348945 h 429424"/>
              <a:gd name="connsiteX86" fmla="*/ 56565 w 429021"/>
              <a:gd name="connsiteY86" fmla="*/ 333940 h 429424"/>
              <a:gd name="connsiteX87" fmla="*/ 60805 w 429021"/>
              <a:gd name="connsiteY87" fmla="*/ 328427 h 429424"/>
              <a:gd name="connsiteX88" fmla="*/ 181556 w 429021"/>
              <a:gd name="connsiteY88" fmla="*/ 284892 h 429424"/>
              <a:gd name="connsiteX89" fmla="*/ 178558 w 429021"/>
              <a:gd name="connsiteY89" fmla="*/ 294292 h 429424"/>
              <a:gd name="connsiteX90" fmla="*/ 176251 w 429021"/>
              <a:gd name="connsiteY90" fmla="*/ 297344 h 429424"/>
              <a:gd name="connsiteX91" fmla="*/ 181680 w 429021"/>
              <a:gd name="connsiteY91" fmla="*/ 284601 h 429424"/>
              <a:gd name="connsiteX92" fmla="*/ 181556 w 429021"/>
              <a:gd name="connsiteY92" fmla="*/ 284892 h 429424"/>
              <a:gd name="connsiteX93" fmla="*/ 181629 w 429021"/>
              <a:gd name="connsiteY93" fmla="*/ 284664 h 429424"/>
              <a:gd name="connsiteX94" fmla="*/ 99507 w 429021"/>
              <a:gd name="connsiteY94" fmla="*/ 283480 h 429424"/>
              <a:gd name="connsiteX95" fmla="*/ 97450 w 429021"/>
              <a:gd name="connsiteY95" fmla="*/ 285867 h 429424"/>
              <a:gd name="connsiteX96" fmla="*/ 97837 w 429021"/>
              <a:gd name="connsiteY96" fmla="*/ 284612 h 429424"/>
              <a:gd name="connsiteX97" fmla="*/ 285221 w 429021"/>
              <a:gd name="connsiteY97" fmla="*/ 282424 h 429424"/>
              <a:gd name="connsiteX98" fmla="*/ 260750 w 429021"/>
              <a:gd name="connsiteY98" fmla="*/ 349261 h 429424"/>
              <a:gd name="connsiteX99" fmla="*/ 249975 w 429021"/>
              <a:gd name="connsiteY99" fmla="*/ 387848 h 429424"/>
              <a:gd name="connsiteX100" fmla="*/ 232436 w 429021"/>
              <a:gd name="connsiteY100" fmla="*/ 427748 h 429424"/>
              <a:gd name="connsiteX101" fmla="*/ 215809 w 429021"/>
              <a:gd name="connsiteY101" fmla="*/ 429424 h 429424"/>
              <a:gd name="connsiteX102" fmla="*/ 226000 w 429021"/>
              <a:gd name="connsiteY102" fmla="*/ 391923 h 429424"/>
              <a:gd name="connsiteX103" fmla="*/ 230930 w 429021"/>
              <a:gd name="connsiteY103" fmla="*/ 381728 h 429424"/>
              <a:gd name="connsiteX104" fmla="*/ 281877 w 429021"/>
              <a:gd name="connsiteY104" fmla="*/ 287797 h 429424"/>
              <a:gd name="connsiteX105" fmla="*/ 342460 w 429021"/>
              <a:gd name="connsiteY105" fmla="*/ 277631 h 429424"/>
              <a:gd name="connsiteX106" fmla="*/ 339437 w 429021"/>
              <a:gd name="connsiteY106" fmla="*/ 303694 h 429424"/>
              <a:gd name="connsiteX107" fmla="*/ 305867 w 429021"/>
              <a:gd name="connsiteY107" fmla="*/ 382373 h 429424"/>
              <a:gd name="connsiteX108" fmla="*/ 293911 w 429021"/>
              <a:gd name="connsiteY108" fmla="*/ 402805 h 429424"/>
              <a:gd name="connsiteX109" fmla="*/ 297079 w 429021"/>
              <a:gd name="connsiteY109" fmla="*/ 395328 h 429424"/>
              <a:gd name="connsiteX110" fmla="*/ 334682 w 429021"/>
              <a:gd name="connsiteY110" fmla="*/ 294849 h 429424"/>
              <a:gd name="connsiteX111" fmla="*/ 421396 w 429021"/>
              <a:gd name="connsiteY111" fmla="*/ 268276 h 429424"/>
              <a:gd name="connsiteX112" fmla="*/ 412110 w 429021"/>
              <a:gd name="connsiteY112" fmla="*/ 298192 h 429424"/>
              <a:gd name="connsiteX113" fmla="*/ 375353 w 429021"/>
              <a:gd name="connsiteY113" fmla="*/ 352709 h 429424"/>
              <a:gd name="connsiteX114" fmla="*/ 403682 w 429021"/>
              <a:gd name="connsiteY114" fmla="*/ 298912 h 429424"/>
              <a:gd name="connsiteX115" fmla="*/ 134730 w 429021"/>
              <a:gd name="connsiteY115" fmla="*/ 259556 h 429424"/>
              <a:gd name="connsiteX116" fmla="*/ 116452 w 429021"/>
              <a:gd name="connsiteY116" fmla="*/ 303530 h 429424"/>
              <a:gd name="connsiteX117" fmla="*/ 112086 w 429021"/>
              <a:gd name="connsiteY117" fmla="*/ 311309 h 429424"/>
              <a:gd name="connsiteX118" fmla="*/ 123709 w 429021"/>
              <a:gd name="connsiteY118" fmla="*/ 275604 h 429424"/>
              <a:gd name="connsiteX119" fmla="*/ 127586 w 429021"/>
              <a:gd name="connsiteY119" fmla="*/ 264426 h 429424"/>
              <a:gd name="connsiteX120" fmla="*/ 134300 w 429021"/>
              <a:gd name="connsiteY120" fmla="*/ 259871 h 429424"/>
              <a:gd name="connsiteX121" fmla="*/ 359262 w 429021"/>
              <a:gd name="connsiteY121" fmla="*/ 257230 h 429424"/>
              <a:gd name="connsiteX122" fmla="*/ 357621 w 429021"/>
              <a:gd name="connsiteY122" fmla="*/ 291070 h 429424"/>
              <a:gd name="connsiteX123" fmla="*/ 336355 w 429021"/>
              <a:gd name="connsiteY123" fmla="*/ 330270 h 429424"/>
              <a:gd name="connsiteX124" fmla="*/ 339437 w 429021"/>
              <a:gd name="connsiteY124" fmla="*/ 303694 h 429424"/>
              <a:gd name="connsiteX125" fmla="*/ 155540 w 429021"/>
              <a:gd name="connsiteY125" fmla="*/ 244327 h 429424"/>
              <a:gd name="connsiteX126" fmla="*/ 150060 w 429021"/>
              <a:gd name="connsiteY126" fmla="*/ 258129 h 429424"/>
              <a:gd name="connsiteX127" fmla="*/ 121300 w 429021"/>
              <a:gd name="connsiteY127" fmla="*/ 322354 h 429424"/>
              <a:gd name="connsiteX128" fmla="*/ 99017 w 429021"/>
              <a:gd name="connsiteY128" fmla="*/ 366429 h 429424"/>
              <a:gd name="connsiteX129" fmla="*/ 89747 w 429021"/>
              <a:gd name="connsiteY129" fmla="*/ 382304 h 429424"/>
              <a:gd name="connsiteX130" fmla="*/ 99803 w 429021"/>
              <a:gd name="connsiteY130" fmla="*/ 349039 h 429424"/>
              <a:gd name="connsiteX131" fmla="*/ 107998 w 429021"/>
              <a:gd name="connsiteY131" fmla="*/ 323866 h 429424"/>
              <a:gd name="connsiteX132" fmla="*/ 116452 w 429021"/>
              <a:gd name="connsiteY132" fmla="*/ 303530 h 429424"/>
              <a:gd name="connsiteX133" fmla="*/ 145587 w 429021"/>
              <a:gd name="connsiteY133" fmla="*/ 251611 h 429424"/>
              <a:gd name="connsiteX134" fmla="*/ 135877 w 429021"/>
              <a:gd name="connsiteY134" fmla="*/ 240524 h 429424"/>
              <a:gd name="connsiteX135" fmla="*/ 127586 w 429021"/>
              <a:gd name="connsiteY135" fmla="*/ 264426 h 429424"/>
              <a:gd name="connsiteX136" fmla="*/ 99507 w 429021"/>
              <a:gd name="connsiteY136" fmla="*/ 283480 h 429424"/>
              <a:gd name="connsiteX137" fmla="*/ 125156 w 429021"/>
              <a:gd name="connsiteY137" fmla="*/ 253690 h 429424"/>
              <a:gd name="connsiteX138" fmla="*/ 172787 w 429021"/>
              <a:gd name="connsiteY138" fmla="*/ 231707 h 429424"/>
              <a:gd name="connsiteX139" fmla="*/ 159173 w 429021"/>
              <a:gd name="connsiteY139" fmla="*/ 278600 h 429424"/>
              <a:gd name="connsiteX140" fmla="*/ 148033 w 429021"/>
              <a:gd name="connsiteY140" fmla="*/ 303258 h 429424"/>
              <a:gd name="connsiteX141" fmla="*/ 122955 w 429021"/>
              <a:gd name="connsiteY141" fmla="*/ 361185 h 429424"/>
              <a:gd name="connsiteX142" fmla="*/ 106161 w 429021"/>
              <a:gd name="connsiteY142" fmla="*/ 383383 h 429424"/>
              <a:gd name="connsiteX143" fmla="*/ 99893 w 429021"/>
              <a:gd name="connsiteY143" fmla="*/ 392374 h 429424"/>
              <a:gd name="connsiteX144" fmla="*/ 93355 w 429021"/>
              <a:gd name="connsiteY144" fmla="*/ 387966 h 429424"/>
              <a:gd name="connsiteX145" fmla="*/ 116945 w 429021"/>
              <a:gd name="connsiteY145" fmla="*/ 332080 h 429424"/>
              <a:gd name="connsiteX146" fmla="*/ 121300 w 429021"/>
              <a:gd name="connsiteY146" fmla="*/ 322354 h 429424"/>
              <a:gd name="connsiteX147" fmla="*/ 136487 w 429021"/>
              <a:gd name="connsiteY147" fmla="*/ 292314 h 429424"/>
              <a:gd name="connsiteX148" fmla="*/ 150060 w 429021"/>
              <a:gd name="connsiteY148" fmla="*/ 258129 h 429424"/>
              <a:gd name="connsiteX149" fmla="*/ 156582 w 429021"/>
              <a:gd name="connsiteY149" fmla="*/ 243565 h 429424"/>
              <a:gd name="connsiteX150" fmla="*/ 199651 w 429021"/>
              <a:gd name="connsiteY150" fmla="*/ 219242 h 429424"/>
              <a:gd name="connsiteX151" fmla="*/ 184772 w 429021"/>
              <a:gd name="connsiteY151" fmla="*/ 274808 h 429424"/>
              <a:gd name="connsiteX152" fmla="*/ 181629 w 429021"/>
              <a:gd name="connsiteY152" fmla="*/ 284664 h 429424"/>
              <a:gd name="connsiteX153" fmla="*/ 170409 w 429021"/>
              <a:gd name="connsiteY153" fmla="*/ 298458 h 429424"/>
              <a:gd name="connsiteX154" fmla="*/ 163002 w 429021"/>
              <a:gd name="connsiteY154" fmla="*/ 308249 h 429424"/>
              <a:gd name="connsiteX155" fmla="*/ 173303 w 429021"/>
              <a:gd name="connsiteY155" fmla="*/ 268160 h 429424"/>
              <a:gd name="connsiteX156" fmla="*/ 177670 w 429021"/>
              <a:gd name="connsiteY156" fmla="*/ 259492 h 429424"/>
              <a:gd name="connsiteX157" fmla="*/ 191322 w 429021"/>
              <a:gd name="connsiteY157" fmla="*/ 235402 h 429424"/>
              <a:gd name="connsiteX158" fmla="*/ 190135 w 429021"/>
              <a:gd name="connsiteY158" fmla="*/ 218862 h 429424"/>
              <a:gd name="connsiteX159" fmla="*/ 187788 w 429021"/>
              <a:gd name="connsiteY159" fmla="*/ 225450 h 429424"/>
              <a:gd name="connsiteX160" fmla="*/ 173613 w 429021"/>
              <a:gd name="connsiteY160" fmla="*/ 266958 h 429424"/>
              <a:gd name="connsiteX161" fmla="*/ 173303 w 429021"/>
              <a:gd name="connsiteY161" fmla="*/ 268160 h 429424"/>
              <a:gd name="connsiteX162" fmla="*/ 165672 w 429021"/>
              <a:gd name="connsiteY162" fmla="*/ 283305 h 429424"/>
              <a:gd name="connsiteX163" fmla="*/ 154169 w 429021"/>
              <a:gd name="connsiteY163" fmla="*/ 314418 h 429424"/>
              <a:gd name="connsiteX164" fmla="*/ 151930 w 429021"/>
              <a:gd name="connsiteY164" fmla="*/ 322884 h 429424"/>
              <a:gd name="connsiteX165" fmla="*/ 144464 w 429021"/>
              <a:gd name="connsiteY165" fmla="*/ 332754 h 429424"/>
              <a:gd name="connsiteX166" fmla="*/ 151362 w 429021"/>
              <a:gd name="connsiteY166" fmla="*/ 305503 h 429424"/>
              <a:gd name="connsiteX167" fmla="*/ 159173 w 429021"/>
              <a:gd name="connsiteY167" fmla="*/ 278600 h 429424"/>
              <a:gd name="connsiteX168" fmla="*/ 184095 w 429021"/>
              <a:gd name="connsiteY168" fmla="*/ 223431 h 429424"/>
              <a:gd name="connsiteX169" fmla="*/ 185956 w 429021"/>
              <a:gd name="connsiteY169" fmla="*/ 222070 h 429424"/>
              <a:gd name="connsiteX170" fmla="*/ 206201 w 429021"/>
              <a:gd name="connsiteY170" fmla="*/ 206533 h 429424"/>
              <a:gd name="connsiteX171" fmla="*/ 199651 w 429021"/>
              <a:gd name="connsiteY171" fmla="*/ 219242 h 429424"/>
              <a:gd name="connsiteX172" fmla="*/ 202240 w 429021"/>
              <a:gd name="connsiteY172" fmla="*/ 209572 h 429424"/>
              <a:gd name="connsiteX173" fmla="*/ 170423 w 429021"/>
              <a:gd name="connsiteY173" fmla="*/ 198097 h 429424"/>
              <a:gd name="connsiteX174" fmla="*/ 164680 w 429021"/>
              <a:gd name="connsiteY174" fmla="*/ 217589 h 429424"/>
              <a:gd name="connsiteX175" fmla="*/ 145587 w 429021"/>
              <a:gd name="connsiteY175" fmla="*/ 251611 h 429424"/>
              <a:gd name="connsiteX176" fmla="*/ 134730 w 429021"/>
              <a:gd name="connsiteY176" fmla="*/ 259556 h 429424"/>
              <a:gd name="connsiteX177" fmla="*/ 149696 w 429021"/>
              <a:gd name="connsiteY177" fmla="*/ 223552 h 429424"/>
              <a:gd name="connsiteX178" fmla="*/ 257252 w 429021"/>
              <a:gd name="connsiteY178" fmla="*/ 193788 h 429424"/>
              <a:gd name="connsiteX179" fmla="*/ 232312 w 429021"/>
              <a:gd name="connsiteY179" fmla="*/ 250078 h 429424"/>
              <a:gd name="connsiteX180" fmla="*/ 192563 w 429021"/>
              <a:gd name="connsiteY180" fmla="*/ 340387 h 429424"/>
              <a:gd name="connsiteX181" fmla="*/ 145171 w 429021"/>
              <a:gd name="connsiteY181" fmla="*/ 417404 h 429424"/>
              <a:gd name="connsiteX182" fmla="*/ 134669 w 429021"/>
              <a:gd name="connsiteY182" fmla="*/ 414144 h 429424"/>
              <a:gd name="connsiteX183" fmla="*/ 144048 w 429021"/>
              <a:gd name="connsiteY183" fmla="*/ 392606 h 429424"/>
              <a:gd name="connsiteX184" fmla="*/ 164648 w 429021"/>
              <a:gd name="connsiteY184" fmla="*/ 337915 h 429424"/>
              <a:gd name="connsiteX185" fmla="*/ 178558 w 429021"/>
              <a:gd name="connsiteY185" fmla="*/ 294292 h 429424"/>
              <a:gd name="connsiteX186" fmla="*/ 231416 w 429021"/>
              <a:gd name="connsiteY186" fmla="*/ 224400 h 429424"/>
              <a:gd name="connsiteX187" fmla="*/ 209160 w 429021"/>
              <a:gd name="connsiteY187" fmla="*/ 183733 h 429424"/>
              <a:gd name="connsiteX188" fmla="*/ 202240 w 429021"/>
              <a:gd name="connsiteY188" fmla="*/ 209572 h 429424"/>
              <a:gd name="connsiteX189" fmla="*/ 190135 w 429021"/>
              <a:gd name="connsiteY189" fmla="*/ 218862 h 429424"/>
              <a:gd name="connsiteX190" fmla="*/ 195814 w 429021"/>
              <a:gd name="connsiteY190" fmla="*/ 202923 h 429424"/>
              <a:gd name="connsiteX191" fmla="*/ 185629 w 429021"/>
              <a:gd name="connsiteY191" fmla="*/ 180259 h 429424"/>
              <a:gd name="connsiteX192" fmla="*/ 166953 w 429021"/>
              <a:gd name="connsiteY192" fmla="*/ 220405 h 429424"/>
              <a:gd name="connsiteX193" fmla="*/ 156582 w 429021"/>
              <a:gd name="connsiteY193" fmla="*/ 243565 h 429424"/>
              <a:gd name="connsiteX194" fmla="*/ 155540 w 429021"/>
              <a:gd name="connsiteY194" fmla="*/ 244327 h 429424"/>
              <a:gd name="connsiteX195" fmla="*/ 160430 w 429021"/>
              <a:gd name="connsiteY195" fmla="*/ 232012 h 429424"/>
              <a:gd name="connsiteX196" fmla="*/ 164680 w 429021"/>
              <a:gd name="connsiteY196" fmla="*/ 217589 h 429424"/>
              <a:gd name="connsiteX197" fmla="*/ 349535 w 429021"/>
              <a:gd name="connsiteY197" fmla="*/ 179065 h 429424"/>
              <a:gd name="connsiteX198" fmla="*/ 349389 w 429021"/>
              <a:gd name="connsiteY198" fmla="*/ 183166 h 429424"/>
              <a:gd name="connsiteX199" fmla="*/ 346991 w 429021"/>
              <a:gd name="connsiteY199" fmla="*/ 188484 h 429424"/>
              <a:gd name="connsiteX200" fmla="*/ 266349 w 429021"/>
              <a:gd name="connsiteY200" fmla="*/ 351328 h 429424"/>
              <a:gd name="connsiteX201" fmla="*/ 249598 w 429021"/>
              <a:gd name="connsiteY201" fmla="*/ 389199 h 429424"/>
              <a:gd name="connsiteX202" fmla="*/ 249975 w 429021"/>
              <a:gd name="connsiteY202" fmla="*/ 387848 h 429424"/>
              <a:gd name="connsiteX203" fmla="*/ 262103 w 429021"/>
              <a:gd name="connsiteY203" fmla="*/ 360262 h 429424"/>
              <a:gd name="connsiteX204" fmla="*/ 332486 w 429021"/>
              <a:gd name="connsiteY204" fmla="*/ 207149 h 429424"/>
              <a:gd name="connsiteX205" fmla="*/ 333943 w 429021"/>
              <a:gd name="connsiteY205" fmla="*/ 204122 h 429424"/>
              <a:gd name="connsiteX206" fmla="*/ 3191 w 429021"/>
              <a:gd name="connsiteY206" fmla="*/ 178641 h 429424"/>
              <a:gd name="connsiteX207" fmla="*/ 1787 w 429021"/>
              <a:gd name="connsiteY207" fmla="*/ 183080 h 429424"/>
              <a:gd name="connsiteX208" fmla="*/ 2064 w 429021"/>
              <a:gd name="connsiteY208" fmla="*/ 180340 h 429424"/>
              <a:gd name="connsiteX209" fmla="*/ 265069 w 429021"/>
              <a:gd name="connsiteY209" fmla="*/ 178193 h 429424"/>
              <a:gd name="connsiteX210" fmla="*/ 259374 w 429021"/>
              <a:gd name="connsiteY210" fmla="*/ 191296 h 429424"/>
              <a:gd name="connsiteX211" fmla="*/ 258818 w 429021"/>
              <a:gd name="connsiteY211" fmla="*/ 191932 h 429424"/>
              <a:gd name="connsiteX212" fmla="*/ 257252 w 429021"/>
              <a:gd name="connsiteY212" fmla="*/ 193788 h 429424"/>
              <a:gd name="connsiteX213" fmla="*/ 262690 w 429021"/>
              <a:gd name="connsiteY213" fmla="*/ 181513 h 429424"/>
              <a:gd name="connsiteX214" fmla="*/ 187139 w 429021"/>
              <a:gd name="connsiteY214" fmla="*/ 177568 h 429424"/>
              <a:gd name="connsiteX215" fmla="*/ 185629 w 429021"/>
              <a:gd name="connsiteY215" fmla="*/ 180259 h 429424"/>
              <a:gd name="connsiteX216" fmla="*/ 186536 w 429021"/>
              <a:gd name="connsiteY216" fmla="*/ 178308 h 429424"/>
              <a:gd name="connsiteX217" fmla="*/ 191200 w 429021"/>
              <a:gd name="connsiteY217" fmla="*/ 168281 h 429424"/>
              <a:gd name="connsiteX218" fmla="*/ 189543 w 429021"/>
              <a:gd name="connsiteY218" fmla="*/ 173990 h 429424"/>
              <a:gd name="connsiteX219" fmla="*/ 187139 w 429021"/>
              <a:gd name="connsiteY219" fmla="*/ 177568 h 429424"/>
              <a:gd name="connsiteX220" fmla="*/ 189964 w 429021"/>
              <a:gd name="connsiteY220" fmla="*/ 170941 h 429424"/>
              <a:gd name="connsiteX221" fmla="*/ 423642 w 429021"/>
              <a:gd name="connsiteY221" fmla="*/ 167812 h 429424"/>
              <a:gd name="connsiteX222" fmla="*/ 424649 w 429021"/>
              <a:gd name="connsiteY222" fmla="*/ 171058 h 429424"/>
              <a:gd name="connsiteX223" fmla="*/ 429021 w 429021"/>
              <a:gd name="connsiteY223" fmla="*/ 214427 h 429424"/>
              <a:gd name="connsiteX224" fmla="*/ 428469 w 429021"/>
              <a:gd name="connsiteY224" fmla="*/ 219902 h 429424"/>
              <a:gd name="connsiteX225" fmla="*/ 353914 w 429021"/>
              <a:gd name="connsiteY225" fmla="*/ 352775 h 429424"/>
              <a:gd name="connsiteX226" fmla="*/ 354902 w 429021"/>
              <a:gd name="connsiteY226" fmla="*/ 347144 h 429424"/>
              <a:gd name="connsiteX227" fmla="*/ 357621 w 429021"/>
              <a:gd name="connsiteY227" fmla="*/ 291070 h 429424"/>
              <a:gd name="connsiteX228" fmla="*/ 386090 w 429021"/>
              <a:gd name="connsiteY228" fmla="*/ 238594 h 429424"/>
              <a:gd name="connsiteX229" fmla="*/ 412566 w 429021"/>
              <a:gd name="connsiteY229" fmla="*/ 189026 h 429424"/>
              <a:gd name="connsiteX230" fmla="*/ 350063 w 429021"/>
              <a:gd name="connsiteY230" fmla="*/ 164162 h 429424"/>
              <a:gd name="connsiteX231" fmla="*/ 349814 w 429021"/>
              <a:gd name="connsiteY231" fmla="*/ 171161 h 429424"/>
              <a:gd name="connsiteX232" fmla="*/ 333943 w 429021"/>
              <a:gd name="connsiteY232" fmla="*/ 204122 h 429424"/>
              <a:gd name="connsiteX233" fmla="*/ 285221 w 429021"/>
              <a:gd name="connsiteY233" fmla="*/ 282424 h 429424"/>
              <a:gd name="connsiteX234" fmla="*/ 294866 w 429021"/>
              <a:gd name="connsiteY234" fmla="*/ 256080 h 429424"/>
              <a:gd name="connsiteX235" fmla="*/ 362494 w 429021"/>
              <a:gd name="connsiteY235" fmla="*/ 158237 h 429424"/>
              <a:gd name="connsiteX236" fmla="*/ 362210 w 429021"/>
              <a:gd name="connsiteY236" fmla="*/ 196432 h 429424"/>
              <a:gd name="connsiteX237" fmla="*/ 360174 w 429021"/>
              <a:gd name="connsiteY237" fmla="*/ 238423 h 429424"/>
              <a:gd name="connsiteX238" fmla="*/ 342460 w 429021"/>
              <a:gd name="connsiteY238" fmla="*/ 277631 h 429424"/>
              <a:gd name="connsiteX239" fmla="*/ 347613 w 429021"/>
              <a:gd name="connsiteY239" fmla="*/ 233198 h 429424"/>
              <a:gd name="connsiteX240" fmla="*/ 349389 w 429021"/>
              <a:gd name="connsiteY240" fmla="*/ 183166 h 429424"/>
              <a:gd name="connsiteX241" fmla="*/ 351647 w 429021"/>
              <a:gd name="connsiteY241" fmla="*/ 178159 h 429424"/>
              <a:gd name="connsiteX242" fmla="*/ 354201 w 429021"/>
              <a:gd name="connsiteY242" fmla="*/ 171565 h 429424"/>
              <a:gd name="connsiteX243" fmla="*/ 275344 w 429021"/>
              <a:gd name="connsiteY243" fmla="*/ 152955 h 429424"/>
              <a:gd name="connsiteX244" fmla="*/ 262690 w 429021"/>
              <a:gd name="connsiteY244" fmla="*/ 181513 h 429424"/>
              <a:gd name="connsiteX245" fmla="*/ 241945 w 429021"/>
              <a:gd name="connsiteY245" fmla="*/ 210479 h 429424"/>
              <a:gd name="connsiteX246" fmla="*/ 231416 w 429021"/>
              <a:gd name="connsiteY246" fmla="*/ 224400 h 429424"/>
              <a:gd name="connsiteX247" fmla="*/ 210161 w 429021"/>
              <a:gd name="connsiteY247" fmla="*/ 249586 h 429424"/>
              <a:gd name="connsiteX248" fmla="*/ 181680 w 429021"/>
              <a:gd name="connsiteY248" fmla="*/ 284601 h 429424"/>
              <a:gd name="connsiteX249" fmla="*/ 219185 w 429021"/>
              <a:gd name="connsiteY249" fmla="*/ 196569 h 429424"/>
              <a:gd name="connsiteX250" fmla="*/ 254689 w 429021"/>
              <a:gd name="connsiteY250" fmla="*/ 169322 h 429424"/>
              <a:gd name="connsiteX251" fmla="*/ 362596 w 429021"/>
              <a:gd name="connsiteY251" fmla="*/ 144621 h 429424"/>
              <a:gd name="connsiteX252" fmla="*/ 362557 w 429021"/>
              <a:gd name="connsiteY252" fmla="*/ 149925 h 429424"/>
              <a:gd name="connsiteX253" fmla="*/ 360386 w 429021"/>
              <a:gd name="connsiteY253" fmla="*/ 155600 h 429424"/>
              <a:gd name="connsiteX254" fmla="*/ 354201 w 429021"/>
              <a:gd name="connsiteY254" fmla="*/ 171565 h 429424"/>
              <a:gd name="connsiteX255" fmla="*/ 349535 w 429021"/>
              <a:gd name="connsiteY255" fmla="*/ 179065 h 429424"/>
              <a:gd name="connsiteX256" fmla="*/ 349814 w 429021"/>
              <a:gd name="connsiteY256" fmla="*/ 171161 h 429424"/>
              <a:gd name="connsiteX257" fmla="*/ 293384 w 429021"/>
              <a:gd name="connsiteY257" fmla="*/ 138660 h 429424"/>
              <a:gd name="connsiteX258" fmla="*/ 265069 w 429021"/>
              <a:gd name="connsiteY258" fmla="*/ 178193 h 429424"/>
              <a:gd name="connsiteX259" fmla="*/ 274856 w 429021"/>
              <a:gd name="connsiteY259" fmla="*/ 155674 h 429424"/>
              <a:gd name="connsiteX260" fmla="*/ 276849 w 429021"/>
              <a:gd name="connsiteY260" fmla="*/ 151763 h 429424"/>
              <a:gd name="connsiteX261" fmla="*/ 365807 w 429021"/>
              <a:gd name="connsiteY261" fmla="*/ 137944 h 429424"/>
              <a:gd name="connsiteX262" fmla="*/ 363943 w 429021"/>
              <a:gd name="connsiteY262" fmla="*/ 141821 h 429424"/>
              <a:gd name="connsiteX263" fmla="*/ 362596 w 429021"/>
              <a:gd name="connsiteY263" fmla="*/ 144621 h 429424"/>
              <a:gd name="connsiteX264" fmla="*/ 362606 w 429021"/>
              <a:gd name="connsiteY264" fmla="*/ 143275 h 429424"/>
              <a:gd name="connsiteX265" fmla="*/ 307266 w 429021"/>
              <a:gd name="connsiteY265" fmla="*/ 136509 h 429424"/>
              <a:gd name="connsiteX266" fmla="*/ 296357 w 429021"/>
              <a:gd name="connsiteY266" fmla="*/ 159244 h 429424"/>
              <a:gd name="connsiteX267" fmla="*/ 211543 w 429021"/>
              <a:gd name="connsiteY267" fmla="*/ 318417 h 429424"/>
              <a:gd name="connsiteX268" fmla="*/ 178257 w 429021"/>
              <a:gd name="connsiteY268" fmla="*/ 372909 h 429424"/>
              <a:gd name="connsiteX269" fmla="*/ 180213 w 429021"/>
              <a:gd name="connsiteY269" fmla="*/ 368448 h 429424"/>
              <a:gd name="connsiteX270" fmla="*/ 192563 w 429021"/>
              <a:gd name="connsiteY270" fmla="*/ 340387 h 429424"/>
              <a:gd name="connsiteX271" fmla="*/ 194670 w 429021"/>
              <a:gd name="connsiteY271" fmla="*/ 336964 h 429424"/>
              <a:gd name="connsiteX272" fmla="*/ 235333 w 429021"/>
              <a:gd name="connsiteY272" fmla="*/ 246616 h 429424"/>
              <a:gd name="connsiteX273" fmla="*/ 259374 w 429021"/>
              <a:gd name="connsiteY273" fmla="*/ 191296 h 429424"/>
              <a:gd name="connsiteX274" fmla="*/ 35858 w 429021"/>
              <a:gd name="connsiteY274" fmla="*/ 127452 h 429424"/>
              <a:gd name="connsiteX275" fmla="*/ 0 w 429021"/>
              <a:gd name="connsiteY275" fmla="*/ 200807 h 429424"/>
              <a:gd name="connsiteX276" fmla="*/ 800 w 429021"/>
              <a:gd name="connsiteY276" fmla="*/ 192876 h 429424"/>
              <a:gd name="connsiteX277" fmla="*/ 13251 w 429021"/>
              <a:gd name="connsiteY277" fmla="*/ 163478 h 429424"/>
              <a:gd name="connsiteX278" fmla="*/ 13439 w 429021"/>
              <a:gd name="connsiteY278" fmla="*/ 163193 h 429424"/>
              <a:gd name="connsiteX279" fmla="*/ 409488 w 429021"/>
              <a:gd name="connsiteY279" fmla="*/ 126774 h 429424"/>
              <a:gd name="connsiteX280" fmla="*/ 412110 w 429021"/>
              <a:gd name="connsiteY280" fmla="*/ 130663 h 429424"/>
              <a:gd name="connsiteX281" fmla="*/ 414130 w 429021"/>
              <a:gd name="connsiteY281" fmla="*/ 137171 h 429424"/>
              <a:gd name="connsiteX282" fmla="*/ 362659 w 429021"/>
              <a:gd name="connsiteY282" fmla="*/ 249269 h 429424"/>
              <a:gd name="connsiteX283" fmla="*/ 359262 w 429021"/>
              <a:gd name="connsiteY283" fmla="*/ 257230 h 429424"/>
              <a:gd name="connsiteX284" fmla="*/ 360174 w 429021"/>
              <a:gd name="connsiteY284" fmla="*/ 238423 h 429424"/>
              <a:gd name="connsiteX285" fmla="*/ 383665 w 429021"/>
              <a:gd name="connsiteY285" fmla="*/ 186427 h 429424"/>
              <a:gd name="connsiteX286" fmla="*/ 372307 w 429021"/>
              <a:gd name="connsiteY286" fmla="*/ 124421 h 429424"/>
              <a:gd name="connsiteX287" fmla="*/ 369466 w 429021"/>
              <a:gd name="connsiteY287" fmla="*/ 131851 h 429424"/>
              <a:gd name="connsiteX288" fmla="*/ 365807 w 429021"/>
              <a:gd name="connsiteY288" fmla="*/ 137944 h 429424"/>
              <a:gd name="connsiteX289" fmla="*/ 313252 w 429021"/>
              <a:gd name="connsiteY289" fmla="*/ 124033 h 429424"/>
              <a:gd name="connsiteX290" fmla="*/ 310502 w 429021"/>
              <a:gd name="connsiteY290" fmla="*/ 132876 h 429424"/>
              <a:gd name="connsiteX291" fmla="*/ 309291 w 429021"/>
              <a:gd name="connsiteY291" fmla="*/ 134193 h 429424"/>
              <a:gd name="connsiteX292" fmla="*/ 307266 w 429021"/>
              <a:gd name="connsiteY292" fmla="*/ 136509 h 429424"/>
              <a:gd name="connsiteX293" fmla="*/ 314118 w 429021"/>
              <a:gd name="connsiteY293" fmla="*/ 122230 h 429424"/>
              <a:gd name="connsiteX294" fmla="*/ 313252 w 429021"/>
              <a:gd name="connsiteY294" fmla="*/ 124033 h 429424"/>
              <a:gd name="connsiteX295" fmla="*/ 313714 w 429021"/>
              <a:gd name="connsiteY295" fmla="*/ 122551 h 429424"/>
              <a:gd name="connsiteX296" fmla="*/ 225567 w 429021"/>
              <a:gd name="connsiteY296" fmla="*/ 120390 h 429424"/>
              <a:gd name="connsiteX297" fmla="*/ 222422 w 429021"/>
              <a:gd name="connsiteY297" fmla="*/ 134206 h 429424"/>
              <a:gd name="connsiteX298" fmla="*/ 221889 w 429021"/>
              <a:gd name="connsiteY298" fmla="*/ 136194 h 429424"/>
              <a:gd name="connsiteX299" fmla="*/ 216993 w 429021"/>
              <a:gd name="connsiteY299" fmla="*/ 147215 h 429424"/>
              <a:gd name="connsiteX300" fmla="*/ 199537 w 429021"/>
              <a:gd name="connsiteY300" fmla="*/ 192472 h 429424"/>
              <a:gd name="connsiteX301" fmla="*/ 195814 w 429021"/>
              <a:gd name="connsiteY301" fmla="*/ 202923 h 429424"/>
              <a:gd name="connsiteX302" fmla="*/ 188813 w 429021"/>
              <a:gd name="connsiteY302" fmla="*/ 212990 h 429424"/>
              <a:gd name="connsiteX303" fmla="*/ 184095 w 429021"/>
              <a:gd name="connsiteY303" fmla="*/ 223431 h 429424"/>
              <a:gd name="connsiteX304" fmla="*/ 172787 w 429021"/>
              <a:gd name="connsiteY304" fmla="*/ 231707 h 429424"/>
              <a:gd name="connsiteX305" fmla="*/ 189543 w 429021"/>
              <a:gd name="connsiteY305" fmla="*/ 173990 h 429424"/>
              <a:gd name="connsiteX306" fmla="*/ 256282 w 429021"/>
              <a:gd name="connsiteY306" fmla="*/ 116341 h 429424"/>
              <a:gd name="connsiteX307" fmla="*/ 221960 w 429021"/>
              <a:gd name="connsiteY307" fmla="*/ 190054 h 429424"/>
              <a:gd name="connsiteX308" fmla="*/ 219185 w 429021"/>
              <a:gd name="connsiteY308" fmla="*/ 196569 h 429424"/>
              <a:gd name="connsiteX309" fmla="*/ 206201 w 429021"/>
              <a:gd name="connsiteY309" fmla="*/ 206533 h 429424"/>
              <a:gd name="connsiteX310" fmla="*/ 207788 w 429021"/>
              <a:gd name="connsiteY310" fmla="*/ 203454 h 429424"/>
              <a:gd name="connsiteX311" fmla="*/ 227945 w 429021"/>
              <a:gd name="connsiteY311" fmla="*/ 156723 h 429424"/>
              <a:gd name="connsiteX312" fmla="*/ 246496 w 429021"/>
              <a:gd name="connsiteY312" fmla="*/ 130049 h 429424"/>
              <a:gd name="connsiteX313" fmla="*/ 327206 w 429021"/>
              <a:gd name="connsiteY313" fmla="*/ 114723 h 429424"/>
              <a:gd name="connsiteX314" fmla="*/ 326314 w 429021"/>
              <a:gd name="connsiteY314" fmla="*/ 117742 h 429424"/>
              <a:gd name="connsiteX315" fmla="*/ 279144 w 429021"/>
              <a:gd name="connsiteY315" fmla="*/ 244259 h 429424"/>
              <a:gd name="connsiteX316" fmla="*/ 244909 w 429021"/>
              <a:gd name="connsiteY316" fmla="*/ 335632 h 429424"/>
              <a:gd name="connsiteX317" fmla="*/ 215727 w 429021"/>
              <a:gd name="connsiteY317" fmla="*/ 406970 h 429424"/>
              <a:gd name="connsiteX318" fmla="*/ 204132 w 429021"/>
              <a:gd name="connsiteY318" fmla="*/ 428647 h 429424"/>
              <a:gd name="connsiteX319" fmla="*/ 170455 w 429021"/>
              <a:gd name="connsiteY319" fmla="*/ 425252 h 429424"/>
              <a:gd name="connsiteX320" fmla="*/ 160588 w 429021"/>
              <a:gd name="connsiteY320" fmla="*/ 422189 h 429424"/>
              <a:gd name="connsiteX321" fmla="*/ 163159 w 429021"/>
              <a:gd name="connsiteY321" fmla="*/ 417873 h 429424"/>
              <a:gd name="connsiteX322" fmla="*/ 309440 w 429021"/>
              <a:gd name="connsiteY322" fmla="*/ 136290 h 429424"/>
              <a:gd name="connsiteX323" fmla="*/ 310502 w 429021"/>
              <a:gd name="connsiteY323" fmla="*/ 132876 h 429424"/>
              <a:gd name="connsiteX324" fmla="*/ 362859 w 429021"/>
              <a:gd name="connsiteY324" fmla="*/ 109279 h 429424"/>
              <a:gd name="connsiteX325" fmla="*/ 362606 w 429021"/>
              <a:gd name="connsiteY325" fmla="*/ 143275 h 429424"/>
              <a:gd name="connsiteX326" fmla="*/ 350063 w 429021"/>
              <a:gd name="connsiteY326" fmla="*/ 164162 h 429424"/>
              <a:gd name="connsiteX327" fmla="*/ 351088 w 429021"/>
              <a:gd name="connsiteY327" fmla="*/ 135288 h 429424"/>
              <a:gd name="connsiteX328" fmla="*/ 351124 w 429021"/>
              <a:gd name="connsiteY328" fmla="*/ 132213 h 429424"/>
              <a:gd name="connsiteX329" fmla="*/ 148646 w 429021"/>
              <a:gd name="connsiteY329" fmla="*/ 107051 h 429424"/>
              <a:gd name="connsiteX330" fmla="*/ 107664 w 429021"/>
              <a:gd name="connsiteY330" fmla="*/ 252752 h 429424"/>
              <a:gd name="connsiteX331" fmla="*/ 97837 w 429021"/>
              <a:gd name="connsiteY331" fmla="*/ 284612 h 429424"/>
              <a:gd name="connsiteX332" fmla="*/ 97034 w 429021"/>
              <a:gd name="connsiteY332" fmla="*/ 285157 h 429424"/>
              <a:gd name="connsiteX333" fmla="*/ 71923 w 429021"/>
              <a:gd name="connsiteY333" fmla="*/ 300093 h 429424"/>
              <a:gd name="connsiteX334" fmla="*/ 85059 w 429021"/>
              <a:gd name="connsiteY334" fmla="*/ 271142 h 429424"/>
              <a:gd name="connsiteX335" fmla="*/ 127999 w 429021"/>
              <a:gd name="connsiteY335" fmla="*/ 164160 h 429424"/>
              <a:gd name="connsiteX336" fmla="*/ 336936 w 429021"/>
              <a:gd name="connsiteY336" fmla="*/ 104150 h 429424"/>
              <a:gd name="connsiteX337" fmla="*/ 327206 w 429021"/>
              <a:gd name="connsiteY337" fmla="*/ 114723 h 429424"/>
              <a:gd name="connsiteX338" fmla="*/ 328310 w 429021"/>
              <a:gd name="connsiteY338" fmla="*/ 110984 h 429424"/>
              <a:gd name="connsiteX339" fmla="*/ 101378 w 429021"/>
              <a:gd name="connsiteY339" fmla="*/ 102455 h 429424"/>
              <a:gd name="connsiteX340" fmla="*/ 101230 w 429021"/>
              <a:gd name="connsiteY340" fmla="*/ 102727 h 429424"/>
              <a:gd name="connsiteX341" fmla="*/ 12698 w 429021"/>
              <a:gd name="connsiteY341" fmla="*/ 255027 h 429424"/>
              <a:gd name="connsiteX342" fmla="*/ 6669 w 429021"/>
              <a:gd name="connsiteY342" fmla="*/ 269618 h 429424"/>
              <a:gd name="connsiteX343" fmla="*/ 2999 w 429021"/>
              <a:gd name="connsiteY343" fmla="*/ 257797 h 429424"/>
              <a:gd name="connsiteX344" fmla="*/ 535 w 429021"/>
              <a:gd name="connsiteY344" fmla="*/ 233348 h 429424"/>
              <a:gd name="connsiteX345" fmla="*/ 11707 w 429021"/>
              <a:gd name="connsiteY345" fmla="*/ 221357 h 429424"/>
              <a:gd name="connsiteX346" fmla="*/ 87900 w 429021"/>
              <a:gd name="connsiteY346" fmla="*/ 121036 h 429424"/>
              <a:gd name="connsiteX347" fmla="*/ 320463 w 429021"/>
              <a:gd name="connsiteY347" fmla="*/ 100853 h 429424"/>
              <a:gd name="connsiteX348" fmla="*/ 313714 w 429021"/>
              <a:gd name="connsiteY348" fmla="*/ 122551 h 429424"/>
              <a:gd name="connsiteX349" fmla="*/ 293384 w 429021"/>
              <a:gd name="connsiteY349" fmla="*/ 138660 h 429424"/>
              <a:gd name="connsiteX350" fmla="*/ 390877 w 429021"/>
              <a:gd name="connsiteY350" fmla="*/ 99170 h 429424"/>
              <a:gd name="connsiteX351" fmla="*/ 395788 w 429021"/>
              <a:gd name="connsiteY351" fmla="*/ 106453 h 429424"/>
              <a:gd name="connsiteX352" fmla="*/ 388382 w 429021"/>
              <a:gd name="connsiteY352" fmla="*/ 116634 h 429424"/>
              <a:gd name="connsiteX353" fmla="*/ 362494 w 429021"/>
              <a:gd name="connsiteY353" fmla="*/ 158237 h 429424"/>
              <a:gd name="connsiteX354" fmla="*/ 362557 w 429021"/>
              <a:gd name="connsiteY354" fmla="*/ 149925 h 429424"/>
              <a:gd name="connsiteX355" fmla="*/ 369466 w 429021"/>
              <a:gd name="connsiteY355" fmla="*/ 131851 h 429424"/>
              <a:gd name="connsiteX356" fmla="*/ 379446 w 429021"/>
              <a:gd name="connsiteY356" fmla="*/ 115232 h 429424"/>
              <a:gd name="connsiteX357" fmla="*/ 351539 w 429021"/>
              <a:gd name="connsiteY357" fmla="*/ 96435 h 429424"/>
              <a:gd name="connsiteX358" fmla="*/ 351124 w 429021"/>
              <a:gd name="connsiteY358" fmla="*/ 132213 h 429424"/>
              <a:gd name="connsiteX359" fmla="*/ 312787 w 429021"/>
              <a:gd name="connsiteY359" fmla="*/ 207132 h 429424"/>
              <a:gd name="connsiteX360" fmla="*/ 294866 w 429021"/>
              <a:gd name="connsiteY360" fmla="*/ 256080 h 429424"/>
              <a:gd name="connsiteX361" fmla="*/ 280713 w 429021"/>
              <a:gd name="connsiteY361" fmla="*/ 279648 h 429424"/>
              <a:gd name="connsiteX362" fmla="*/ 232019 w 429021"/>
              <a:gd name="connsiteY362" fmla="*/ 379479 h 429424"/>
              <a:gd name="connsiteX363" fmla="*/ 230930 w 429021"/>
              <a:gd name="connsiteY363" fmla="*/ 381728 h 429424"/>
              <a:gd name="connsiteX364" fmla="*/ 226601 w 429021"/>
              <a:gd name="connsiteY364" fmla="*/ 389710 h 429424"/>
              <a:gd name="connsiteX365" fmla="*/ 231765 w 429021"/>
              <a:gd name="connsiteY365" fmla="*/ 370712 h 429424"/>
              <a:gd name="connsiteX366" fmla="*/ 244909 w 429021"/>
              <a:gd name="connsiteY366" fmla="*/ 335632 h 429424"/>
              <a:gd name="connsiteX367" fmla="*/ 256252 w 429021"/>
              <a:gd name="connsiteY367" fmla="*/ 307901 h 429424"/>
              <a:gd name="connsiteX368" fmla="*/ 295076 w 429021"/>
              <a:gd name="connsiteY368" fmla="*/ 207969 h 429424"/>
              <a:gd name="connsiteX369" fmla="*/ 350696 w 429021"/>
              <a:gd name="connsiteY369" fmla="*/ 97963 h 429424"/>
              <a:gd name="connsiteX370" fmla="*/ 111144 w 429021"/>
              <a:gd name="connsiteY370" fmla="*/ 91167 h 429424"/>
              <a:gd name="connsiteX371" fmla="*/ 100601 w 429021"/>
              <a:gd name="connsiteY371" fmla="*/ 135022 h 429424"/>
              <a:gd name="connsiteX372" fmla="*/ 79788 w 429021"/>
              <a:gd name="connsiteY372" fmla="*/ 205614 h 429424"/>
              <a:gd name="connsiteX373" fmla="*/ 42248 w 429021"/>
              <a:gd name="connsiteY373" fmla="*/ 309343 h 429424"/>
              <a:gd name="connsiteX374" fmla="*/ 38123 w 429021"/>
              <a:gd name="connsiteY374" fmla="*/ 309807 h 429424"/>
              <a:gd name="connsiteX375" fmla="*/ 29199 w 429021"/>
              <a:gd name="connsiteY375" fmla="*/ 309238 h 429424"/>
              <a:gd name="connsiteX376" fmla="*/ 24387 w 429021"/>
              <a:gd name="connsiteY376" fmla="*/ 311316 h 429424"/>
              <a:gd name="connsiteX377" fmla="*/ 15539 w 429021"/>
              <a:gd name="connsiteY377" fmla="*/ 298192 h 429424"/>
              <a:gd name="connsiteX378" fmla="*/ 13477 w 429021"/>
              <a:gd name="connsiteY378" fmla="*/ 291550 h 429424"/>
              <a:gd name="connsiteX379" fmla="*/ 54531 w 429021"/>
              <a:gd name="connsiteY379" fmla="*/ 208036 h 429424"/>
              <a:gd name="connsiteX380" fmla="*/ 385221 w 429021"/>
              <a:gd name="connsiteY380" fmla="*/ 90781 h 429424"/>
              <a:gd name="connsiteX381" fmla="*/ 387119 w 429021"/>
              <a:gd name="connsiteY381" fmla="*/ 93596 h 429424"/>
              <a:gd name="connsiteX382" fmla="*/ 385386 w 429021"/>
              <a:gd name="connsiteY382" fmla="*/ 97209 h 429424"/>
              <a:gd name="connsiteX383" fmla="*/ 372307 w 429021"/>
              <a:gd name="connsiteY383" fmla="*/ 124421 h 429424"/>
              <a:gd name="connsiteX384" fmla="*/ 378350 w 429021"/>
              <a:gd name="connsiteY384" fmla="*/ 108615 h 429424"/>
              <a:gd name="connsiteX385" fmla="*/ 351635 w 429021"/>
              <a:gd name="connsiteY385" fmla="*/ 88174 h 429424"/>
              <a:gd name="connsiteX386" fmla="*/ 351595 w 429021"/>
              <a:gd name="connsiteY386" fmla="*/ 91650 h 429424"/>
              <a:gd name="connsiteX387" fmla="*/ 343188 w 429021"/>
              <a:gd name="connsiteY387" fmla="*/ 99195 h 429424"/>
              <a:gd name="connsiteX388" fmla="*/ 336936 w 429021"/>
              <a:gd name="connsiteY388" fmla="*/ 104150 h 429424"/>
              <a:gd name="connsiteX389" fmla="*/ 155681 w 429021"/>
              <a:gd name="connsiteY389" fmla="*/ 87592 h 429424"/>
              <a:gd name="connsiteX390" fmla="*/ 148646 w 429021"/>
              <a:gd name="connsiteY390" fmla="*/ 107051 h 429424"/>
              <a:gd name="connsiteX391" fmla="*/ 149874 w 429021"/>
              <a:gd name="connsiteY391" fmla="*/ 102682 h 429424"/>
              <a:gd name="connsiteX392" fmla="*/ 356735 w 429021"/>
              <a:gd name="connsiteY392" fmla="*/ 87036 h 429424"/>
              <a:gd name="connsiteX393" fmla="*/ 351539 w 429021"/>
              <a:gd name="connsiteY393" fmla="*/ 96435 h 429424"/>
              <a:gd name="connsiteX394" fmla="*/ 351595 w 429021"/>
              <a:gd name="connsiteY394" fmla="*/ 91650 h 429424"/>
              <a:gd name="connsiteX395" fmla="*/ 114321 w 429021"/>
              <a:gd name="connsiteY395" fmla="*/ 84607 h 429424"/>
              <a:gd name="connsiteX396" fmla="*/ 111144 w 429021"/>
              <a:gd name="connsiteY396" fmla="*/ 91167 h 429424"/>
              <a:gd name="connsiteX397" fmla="*/ 111927 w 429021"/>
              <a:gd name="connsiteY397" fmla="*/ 87909 h 429424"/>
              <a:gd name="connsiteX398" fmla="*/ 46762 w 429021"/>
              <a:gd name="connsiteY398" fmla="*/ 84353 h 429424"/>
              <a:gd name="connsiteX399" fmla="*/ 13251 w 429021"/>
              <a:gd name="connsiteY399" fmla="*/ 163478 h 429424"/>
              <a:gd name="connsiteX400" fmla="*/ 3191 w 429021"/>
              <a:gd name="connsiteY400" fmla="*/ 178641 h 429424"/>
              <a:gd name="connsiteX401" fmla="*/ 15209 w 429021"/>
              <a:gd name="connsiteY401" fmla="*/ 140628 h 429424"/>
              <a:gd name="connsiteX402" fmla="*/ 21972 w 429021"/>
              <a:gd name="connsiteY402" fmla="*/ 121121 h 429424"/>
              <a:gd name="connsiteX403" fmla="*/ 216662 w 429021"/>
              <a:gd name="connsiteY403" fmla="*/ 83876 h 429424"/>
              <a:gd name="connsiteX404" fmla="*/ 207525 w 429021"/>
              <a:gd name="connsiteY404" fmla="*/ 112053 h 429424"/>
              <a:gd name="connsiteX405" fmla="*/ 191423 w 429021"/>
              <a:gd name="connsiteY405" fmla="*/ 167519 h 429424"/>
              <a:gd name="connsiteX406" fmla="*/ 189964 w 429021"/>
              <a:gd name="connsiteY406" fmla="*/ 170941 h 429424"/>
              <a:gd name="connsiteX407" fmla="*/ 186536 w 429021"/>
              <a:gd name="connsiteY407" fmla="*/ 178308 h 429424"/>
              <a:gd name="connsiteX408" fmla="*/ 170423 w 429021"/>
              <a:gd name="connsiteY408" fmla="*/ 198097 h 429424"/>
              <a:gd name="connsiteX409" fmla="*/ 177115 w 429021"/>
              <a:gd name="connsiteY409" fmla="*/ 175389 h 429424"/>
              <a:gd name="connsiteX410" fmla="*/ 183354 w 429021"/>
              <a:gd name="connsiteY410" fmla="*/ 150306 h 429424"/>
              <a:gd name="connsiteX411" fmla="*/ 198333 w 429021"/>
              <a:gd name="connsiteY411" fmla="*/ 119199 h 429424"/>
              <a:gd name="connsiteX412" fmla="*/ 114091 w 429021"/>
              <a:gd name="connsiteY412" fmla="*/ 78905 h 429424"/>
              <a:gd name="connsiteX413" fmla="*/ 111927 w 429021"/>
              <a:gd name="connsiteY413" fmla="*/ 87909 h 429424"/>
              <a:gd name="connsiteX414" fmla="*/ 101378 w 429021"/>
              <a:gd name="connsiteY414" fmla="*/ 102455 h 429424"/>
              <a:gd name="connsiteX415" fmla="*/ 363109 w 429021"/>
              <a:gd name="connsiteY415" fmla="*/ 75705 h 429424"/>
              <a:gd name="connsiteX416" fmla="*/ 363067 w 429021"/>
              <a:gd name="connsiteY416" fmla="*/ 81353 h 429424"/>
              <a:gd name="connsiteX417" fmla="*/ 356735 w 429021"/>
              <a:gd name="connsiteY417" fmla="*/ 87036 h 429424"/>
              <a:gd name="connsiteX418" fmla="*/ 362834 w 429021"/>
              <a:gd name="connsiteY418" fmla="*/ 76004 h 429424"/>
              <a:gd name="connsiteX419" fmla="*/ 338911 w 429021"/>
              <a:gd name="connsiteY419" fmla="*/ 75096 h 429424"/>
              <a:gd name="connsiteX420" fmla="*/ 328310 w 429021"/>
              <a:gd name="connsiteY420" fmla="*/ 110984 h 429424"/>
              <a:gd name="connsiteX421" fmla="*/ 314118 w 429021"/>
              <a:gd name="connsiteY421" fmla="*/ 122230 h 429424"/>
              <a:gd name="connsiteX422" fmla="*/ 332320 w 429021"/>
              <a:gd name="connsiteY422" fmla="*/ 84298 h 429424"/>
              <a:gd name="connsiteX423" fmla="*/ 256716 w 429021"/>
              <a:gd name="connsiteY423" fmla="*/ 74042 h 429424"/>
              <a:gd name="connsiteX424" fmla="*/ 253798 w 429021"/>
              <a:gd name="connsiteY424" fmla="*/ 85669 h 429424"/>
              <a:gd name="connsiteX425" fmla="*/ 228227 w 429021"/>
              <a:gd name="connsiteY425" fmla="*/ 156069 h 429424"/>
              <a:gd name="connsiteX426" fmla="*/ 227945 w 429021"/>
              <a:gd name="connsiteY426" fmla="*/ 156723 h 429424"/>
              <a:gd name="connsiteX427" fmla="*/ 209160 w 429021"/>
              <a:gd name="connsiteY427" fmla="*/ 183733 h 429424"/>
              <a:gd name="connsiteX428" fmla="*/ 221889 w 429021"/>
              <a:gd name="connsiteY428" fmla="*/ 136194 h 429424"/>
              <a:gd name="connsiteX429" fmla="*/ 228456 w 429021"/>
              <a:gd name="connsiteY429" fmla="*/ 121416 h 429424"/>
              <a:gd name="connsiteX430" fmla="*/ 236402 w 429021"/>
              <a:gd name="connsiteY430" fmla="*/ 105304 h 429424"/>
              <a:gd name="connsiteX431" fmla="*/ 237610 w 429021"/>
              <a:gd name="connsiteY431" fmla="*/ 102469 h 429424"/>
              <a:gd name="connsiteX432" fmla="*/ 372909 w 429021"/>
              <a:gd name="connsiteY432" fmla="*/ 72520 h 429424"/>
              <a:gd name="connsiteX433" fmla="*/ 377889 w 429021"/>
              <a:gd name="connsiteY433" fmla="*/ 79907 h 429424"/>
              <a:gd name="connsiteX434" fmla="*/ 362859 w 429021"/>
              <a:gd name="connsiteY434" fmla="*/ 109279 h 429424"/>
              <a:gd name="connsiteX435" fmla="*/ 363067 w 429021"/>
              <a:gd name="connsiteY435" fmla="*/ 81353 h 429424"/>
              <a:gd name="connsiteX436" fmla="*/ 368431 w 429021"/>
              <a:gd name="connsiteY436" fmla="*/ 65878 h 429424"/>
              <a:gd name="connsiteX437" fmla="*/ 370004 w 429021"/>
              <a:gd name="connsiteY437" fmla="*/ 68211 h 429424"/>
              <a:gd name="connsiteX438" fmla="*/ 363109 w 429021"/>
              <a:gd name="connsiteY438" fmla="*/ 75705 h 429424"/>
              <a:gd name="connsiteX439" fmla="*/ 363110 w 429021"/>
              <a:gd name="connsiteY439" fmla="*/ 75504 h 429424"/>
              <a:gd name="connsiteX440" fmla="*/ 239919 w 429021"/>
              <a:gd name="connsiteY440" fmla="*/ 57325 h 429424"/>
              <a:gd name="connsiteX441" fmla="*/ 236603 w 429021"/>
              <a:gd name="connsiteY441" fmla="*/ 71895 h 429424"/>
              <a:gd name="connsiteX442" fmla="*/ 215634 w 429021"/>
              <a:gd name="connsiteY442" fmla="*/ 115760 h 429424"/>
              <a:gd name="connsiteX443" fmla="*/ 191200 w 429021"/>
              <a:gd name="connsiteY443" fmla="*/ 168281 h 429424"/>
              <a:gd name="connsiteX444" fmla="*/ 191423 w 429021"/>
              <a:gd name="connsiteY444" fmla="*/ 167519 h 429424"/>
              <a:gd name="connsiteX445" fmla="*/ 218264 w 429021"/>
              <a:gd name="connsiteY445" fmla="*/ 104543 h 429424"/>
              <a:gd name="connsiteX446" fmla="*/ 353929 w 429021"/>
              <a:gd name="connsiteY446" fmla="*/ 54127 h 429424"/>
              <a:gd name="connsiteX447" fmla="*/ 363223 w 429021"/>
              <a:gd name="connsiteY447" fmla="*/ 60393 h 429424"/>
              <a:gd name="connsiteX448" fmla="*/ 363110 w 429021"/>
              <a:gd name="connsiteY448" fmla="*/ 75504 h 429424"/>
              <a:gd name="connsiteX449" fmla="*/ 362834 w 429021"/>
              <a:gd name="connsiteY449" fmla="*/ 76004 h 429424"/>
              <a:gd name="connsiteX450" fmla="*/ 351635 w 429021"/>
              <a:gd name="connsiteY450" fmla="*/ 88174 h 429424"/>
              <a:gd name="connsiteX451" fmla="*/ 351999 w 429021"/>
              <a:gd name="connsiteY451" fmla="*/ 56822 h 429424"/>
              <a:gd name="connsiteX452" fmla="*/ 348541 w 429021"/>
              <a:gd name="connsiteY452" fmla="*/ 50495 h 429424"/>
              <a:gd name="connsiteX453" fmla="*/ 352045 w 429021"/>
              <a:gd name="connsiteY453" fmla="*/ 52857 h 429424"/>
              <a:gd name="connsiteX454" fmla="*/ 351999 w 429021"/>
              <a:gd name="connsiteY454" fmla="*/ 56822 h 429424"/>
              <a:gd name="connsiteX455" fmla="*/ 338911 w 429021"/>
              <a:gd name="connsiteY455" fmla="*/ 75096 h 429424"/>
              <a:gd name="connsiteX456" fmla="*/ 342394 w 429021"/>
              <a:gd name="connsiteY456" fmla="*/ 63304 h 429424"/>
              <a:gd name="connsiteX457" fmla="*/ 338279 w 429021"/>
              <a:gd name="connsiteY457" fmla="*/ 43575 h 429424"/>
              <a:gd name="connsiteX458" fmla="*/ 346570 w 429021"/>
              <a:gd name="connsiteY458" fmla="*/ 49166 h 429424"/>
              <a:gd name="connsiteX459" fmla="*/ 342394 w 429021"/>
              <a:gd name="connsiteY459" fmla="*/ 63304 h 429424"/>
              <a:gd name="connsiteX460" fmla="*/ 332320 w 429021"/>
              <a:gd name="connsiteY460" fmla="*/ 84298 h 429424"/>
              <a:gd name="connsiteX461" fmla="*/ 320463 w 429021"/>
              <a:gd name="connsiteY461" fmla="*/ 100853 h 429424"/>
              <a:gd name="connsiteX462" fmla="*/ 89621 w 429021"/>
              <a:gd name="connsiteY462" fmla="*/ 43406 h 429424"/>
              <a:gd name="connsiteX463" fmla="*/ 75860 w 429021"/>
              <a:gd name="connsiteY463" fmla="*/ 63680 h 429424"/>
              <a:gd name="connsiteX464" fmla="*/ 35858 w 429021"/>
              <a:gd name="connsiteY464" fmla="*/ 127452 h 429424"/>
              <a:gd name="connsiteX465" fmla="*/ 49259 w 429021"/>
              <a:gd name="connsiteY465" fmla="*/ 100039 h 429424"/>
              <a:gd name="connsiteX466" fmla="*/ 66780 w 429021"/>
              <a:gd name="connsiteY466" fmla="*/ 58806 h 429424"/>
              <a:gd name="connsiteX467" fmla="*/ 327387 w 429021"/>
              <a:gd name="connsiteY467" fmla="*/ 36232 h 429424"/>
              <a:gd name="connsiteX468" fmla="*/ 334167 w 429021"/>
              <a:gd name="connsiteY468" fmla="*/ 40804 h 429424"/>
              <a:gd name="connsiteX469" fmla="*/ 330810 w 429021"/>
              <a:gd name="connsiteY469" fmla="*/ 47040 h 429424"/>
              <a:gd name="connsiteX470" fmla="*/ 305706 w 429021"/>
              <a:gd name="connsiteY470" fmla="*/ 95130 h 429424"/>
              <a:gd name="connsiteX471" fmla="*/ 276849 w 429021"/>
              <a:gd name="connsiteY471" fmla="*/ 151763 h 429424"/>
              <a:gd name="connsiteX472" fmla="*/ 275344 w 429021"/>
              <a:gd name="connsiteY472" fmla="*/ 152955 h 429424"/>
              <a:gd name="connsiteX473" fmla="*/ 293743 w 429021"/>
              <a:gd name="connsiteY473" fmla="*/ 111427 h 429424"/>
              <a:gd name="connsiteX474" fmla="*/ 301906 w 429021"/>
              <a:gd name="connsiteY474" fmla="*/ 19052 h 429424"/>
              <a:gd name="connsiteX475" fmla="*/ 315774 w 429021"/>
              <a:gd name="connsiteY475" fmla="*/ 28402 h 429424"/>
              <a:gd name="connsiteX476" fmla="*/ 305256 w 429021"/>
              <a:gd name="connsiteY476" fmla="*/ 47737 h 429424"/>
              <a:gd name="connsiteX477" fmla="*/ 256282 w 429021"/>
              <a:gd name="connsiteY477" fmla="*/ 116341 h 429424"/>
              <a:gd name="connsiteX478" fmla="*/ 299300 w 429021"/>
              <a:gd name="connsiteY478" fmla="*/ 23948 h 429424"/>
              <a:gd name="connsiteX479" fmla="*/ 263525 w 429021"/>
              <a:gd name="connsiteY479" fmla="*/ 18752 h 429424"/>
              <a:gd name="connsiteX480" fmla="*/ 251643 w 429021"/>
              <a:gd name="connsiteY480" fmla="*/ 63058 h 429424"/>
              <a:gd name="connsiteX481" fmla="*/ 243306 w 429021"/>
              <a:gd name="connsiteY481" fmla="*/ 89109 h 429424"/>
              <a:gd name="connsiteX482" fmla="*/ 237610 w 429021"/>
              <a:gd name="connsiteY482" fmla="*/ 102469 h 429424"/>
              <a:gd name="connsiteX483" fmla="*/ 225567 w 429021"/>
              <a:gd name="connsiteY483" fmla="*/ 120390 h 429424"/>
              <a:gd name="connsiteX484" fmla="*/ 236603 w 429021"/>
              <a:gd name="connsiteY484" fmla="*/ 71895 h 429424"/>
              <a:gd name="connsiteX485" fmla="*/ 257638 w 429021"/>
              <a:gd name="connsiteY485" fmla="*/ 27892 h 429424"/>
              <a:gd name="connsiteX486" fmla="*/ 260367 w 429021"/>
              <a:gd name="connsiteY486" fmla="*/ 22308 h 429424"/>
              <a:gd name="connsiteX487" fmla="*/ 165181 w 429021"/>
              <a:gd name="connsiteY487" fmla="*/ 14167 h 429424"/>
              <a:gd name="connsiteX488" fmla="*/ 146697 w 429021"/>
              <a:gd name="connsiteY488" fmla="*/ 72978 h 429424"/>
              <a:gd name="connsiteX489" fmla="*/ 146638 w 429021"/>
              <a:gd name="connsiteY489" fmla="*/ 73140 h 429424"/>
              <a:gd name="connsiteX490" fmla="*/ 130660 w 429021"/>
              <a:gd name="connsiteY490" fmla="*/ 109236 h 429424"/>
              <a:gd name="connsiteX491" fmla="*/ 48846 w 429021"/>
              <a:gd name="connsiteY491" fmla="*/ 308600 h 429424"/>
              <a:gd name="connsiteX492" fmla="*/ 43192 w 429021"/>
              <a:gd name="connsiteY492" fmla="*/ 309237 h 429424"/>
              <a:gd name="connsiteX493" fmla="*/ 60479 w 429021"/>
              <a:gd name="connsiteY493" fmla="*/ 271104 h 429424"/>
              <a:gd name="connsiteX494" fmla="*/ 79788 w 429021"/>
              <a:gd name="connsiteY494" fmla="*/ 205614 h 429424"/>
              <a:gd name="connsiteX495" fmla="*/ 81712 w 429021"/>
              <a:gd name="connsiteY495" fmla="*/ 200300 h 429424"/>
              <a:gd name="connsiteX496" fmla="*/ 141046 w 429021"/>
              <a:gd name="connsiteY496" fmla="*/ 49820 h 429424"/>
              <a:gd name="connsiteX497" fmla="*/ 143257 w 429021"/>
              <a:gd name="connsiteY497" fmla="*/ 44711 h 429424"/>
              <a:gd name="connsiteX498" fmla="*/ 161898 w 429021"/>
              <a:gd name="connsiteY498" fmla="*/ 19009 h 429424"/>
              <a:gd name="connsiteX499" fmla="*/ 147924 w 429021"/>
              <a:gd name="connsiteY499" fmla="*/ 10596 h 429424"/>
              <a:gd name="connsiteX500" fmla="*/ 139897 w 429021"/>
              <a:gd name="connsiteY500" fmla="*/ 27898 h 429424"/>
              <a:gd name="connsiteX501" fmla="*/ 119113 w 429021"/>
              <a:gd name="connsiteY501" fmla="*/ 69605 h 429424"/>
              <a:gd name="connsiteX502" fmla="*/ 114091 w 429021"/>
              <a:gd name="connsiteY502" fmla="*/ 78905 h 429424"/>
              <a:gd name="connsiteX503" fmla="*/ 129009 w 429021"/>
              <a:gd name="connsiteY503" fmla="*/ 16850 h 429424"/>
              <a:gd name="connsiteX504" fmla="*/ 130060 w 429021"/>
              <a:gd name="connsiteY504" fmla="*/ 16142 h 429424"/>
              <a:gd name="connsiteX505" fmla="*/ 273149 w 429021"/>
              <a:gd name="connsiteY505" fmla="*/ 8555 h 429424"/>
              <a:gd name="connsiteX506" fmla="*/ 295967 w 429021"/>
              <a:gd name="connsiteY506" fmla="*/ 15638 h 429424"/>
              <a:gd name="connsiteX507" fmla="*/ 256716 w 429021"/>
              <a:gd name="connsiteY507" fmla="*/ 74042 h 429424"/>
              <a:gd name="connsiteX508" fmla="*/ 159585 w 429021"/>
              <a:gd name="connsiteY508" fmla="*/ 6976 h 429424"/>
              <a:gd name="connsiteX509" fmla="*/ 143257 w 429021"/>
              <a:gd name="connsiteY509" fmla="*/ 44711 h 429424"/>
              <a:gd name="connsiteX510" fmla="*/ 114321 w 429021"/>
              <a:gd name="connsiteY510" fmla="*/ 84607 h 429424"/>
              <a:gd name="connsiteX511" fmla="*/ 141449 w 429021"/>
              <a:gd name="connsiteY511" fmla="*/ 28605 h 429424"/>
              <a:gd name="connsiteX512" fmla="*/ 150607 w 429021"/>
              <a:gd name="connsiteY512" fmla="*/ 9763 h 429424"/>
              <a:gd name="connsiteX513" fmla="*/ 267887 w 429021"/>
              <a:gd name="connsiteY513" fmla="*/ 6922 h 429424"/>
              <a:gd name="connsiteX514" fmla="*/ 272700 w 429021"/>
              <a:gd name="connsiteY514" fmla="*/ 8416 h 429424"/>
              <a:gd name="connsiteX515" fmla="*/ 263525 w 429021"/>
              <a:gd name="connsiteY515" fmla="*/ 18752 h 429424"/>
              <a:gd name="connsiteX516" fmla="*/ 263892 w 429021"/>
              <a:gd name="connsiteY516" fmla="*/ 17383 h 429424"/>
              <a:gd name="connsiteX517" fmla="*/ 265075 w 429021"/>
              <a:gd name="connsiteY517" fmla="*/ 12675 h 429424"/>
              <a:gd name="connsiteX518" fmla="*/ 261812 w 429021"/>
              <a:gd name="connsiteY518" fmla="*/ 5036 h 429424"/>
              <a:gd name="connsiteX519" fmla="*/ 266621 w 429021"/>
              <a:gd name="connsiteY519" fmla="*/ 6529 h 429424"/>
              <a:gd name="connsiteX520" fmla="*/ 265075 w 429021"/>
              <a:gd name="connsiteY520" fmla="*/ 12675 h 429424"/>
              <a:gd name="connsiteX521" fmla="*/ 260367 w 429021"/>
              <a:gd name="connsiteY521" fmla="*/ 22308 h 429424"/>
              <a:gd name="connsiteX522" fmla="*/ 251287 w 429021"/>
              <a:gd name="connsiteY522" fmla="*/ 32537 h 429424"/>
              <a:gd name="connsiteX523" fmla="*/ 239919 w 429021"/>
              <a:gd name="connsiteY523" fmla="*/ 57325 h 429424"/>
              <a:gd name="connsiteX524" fmla="*/ 245895 w 429021"/>
              <a:gd name="connsiteY524" fmla="*/ 31069 h 429424"/>
              <a:gd name="connsiteX525" fmla="*/ 251671 w 429021"/>
              <a:gd name="connsiteY525" fmla="*/ 21199 h 429424"/>
              <a:gd name="connsiteX526" fmla="*/ 172483 w 429021"/>
              <a:gd name="connsiteY526" fmla="*/ 3398 h 429424"/>
              <a:gd name="connsiteX527" fmla="*/ 165181 w 429021"/>
              <a:gd name="connsiteY527" fmla="*/ 14167 h 429424"/>
              <a:gd name="connsiteX528" fmla="*/ 168290 w 429021"/>
              <a:gd name="connsiteY528" fmla="*/ 4274 h 429424"/>
              <a:gd name="connsiteX529" fmla="*/ 170455 w 429021"/>
              <a:gd name="connsiteY529" fmla="*/ 3602 h 429424"/>
              <a:gd name="connsiteX530" fmla="*/ 179762 w 429021"/>
              <a:gd name="connsiteY530" fmla="*/ 2664 h 429424"/>
              <a:gd name="connsiteX531" fmla="*/ 169023 w 429021"/>
              <a:gd name="connsiteY531" fmla="*/ 34605 h 429424"/>
              <a:gd name="connsiteX532" fmla="*/ 149874 w 429021"/>
              <a:gd name="connsiteY532" fmla="*/ 102682 h 429424"/>
              <a:gd name="connsiteX533" fmla="*/ 85059 w 429021"/>
              <a:gd name="connsiteY533" fmla="*/ 271142 h 429424"/>
              <a:gd name="connsiteX534" fmla="*/ 68889 w 429021"/>
              <a:gd name="connsiteY534" fmla="*/ 301541 h 429424"/>
              <a:gd name="connsiteX535" fmla="*/ 62468 w 429021"/>
              <a:gd name="connsiteY535" fmla="*/ 304472 h 429424"/>
              <a:gd name="connsiteX536" fmla="*/ 72589 w 429021"/>
              <a:gd name="connsiteY536" fmla="*/ 277328 h 429424"/>
              <a:gd name="connsiteX537" fmla="*/ 116032 w 429021"/>
              <a:gd name="connsiteY537" fmla="*/ 158082 h 429424"/>
              <a:gd name="connsiteX538" fmla="*/ 146638 w 429021"/>
              <a:gd name="connsiteY538" fmla="*/ 73140 h 429424"/>
              <a:gd name="connsiteX539" fmla="*/ 177747 w 429021"/>
              <a:gd name="connsiteY539" fmla="*/ 2867 h 429424"/>
              <a:gd name="connsiteX540" fmla="*/ 243783 w 429021"/>
              <a:gd name="connsiteY540" fmla="*/ 2250 h 429424"/>
              <a:gd name="connsiteX541" fmla="*/ 252259 w 429021"/>
              <a:gd name="connsiteY541" fmla="*/ 3105 h 429424"/>
              <a:gd name="connsiteX542" fmla="*/ 245895 w 429021"/>
              <a:gd name="connsiteY542" fmla="*/ 31069 h 429424"/>
              <a:gd name="connsiteX543" fmla="*/ 229730 w 429021"/>
              <a:gd name="connsiteY543" fmla="*/ 58692 h 429424"/>
              <a:gd name="connsiteX544" fmla="*/ 216662 w 429021"/>
              <a:gd name="connsiteY544" fmla="*/ 83876 h 429424"/>
              <a:gd name="connsiteX545" fmla="*/ 236430 w 429021"/>
              <a:gd name="connsiteY545" fmla="*/ 22913 h 429424"/>
              <a:gd name="connsiteX546" fmla="*/ 188705 w 429021"/>
              <a:gd name="connsiteY546" fmla="*/ 1763 h 429424"/>
              <a:gd name="connsiteX547" fmla="*/ 155681 w 429021"/>
              <a:gd name="connsiteY547" fmla="*/ 87592 h 429424"/>
              <a:gd name="connsiteX548" fmla="*/ 160902 w 429021"/>
              <a:gd name="connsiteY548" fmla="*/ 73149 h 429424"/>
              <a:gd name="connsiteX549" fmla="*/ 184976 w 429021"/>
              <a:gd name="connsiteY549" fmla="*/ 2138 h 429424"/>
              <a:gd name="connsiteX550" fmla="*/ 221456 w 429021"/>
              <a:gd name="connsiteY550" fmla="*/ 0 h 429424"/>
              <a:gd name="connsiteX551" fmla="*/ 223674 w 429021"/>
              <a:gd name="connsiteY551" fmla="*/ 223 h 429424"/>
              <a:gd name="connsiteX552" fmla="*/ 213767 w 429021"/>
              <a:gd name="connsiteY552" fmla="*/ 32652 h 429424"/>
              <a:gd name="connsiteX553" fmla="*/ 192805 w 429021"/>
              <a:gd name="connsiteY553" fmla="*/ 112313 h 429424"/>
              <a:gd name="connsiteX554" fmla="*/ 183354 w 429021"/>
              <a:gd name="connsiteY554" fmla="*/ 150306 h 429424"/>
              <a:gd name="connsiteX555" fmla="*/ 177811 w 429021"/>
              <a:gd name="connsiteY555" fmla="*/ 161816 h 429424"/>
              <a:gd name="connsiteX556" fmla="*/ 153391 w 429021"/>
              <a:gd name="connsiteY556" fmla="*/ 214663 h 429424"/>
              <a:gd name="connsiteX557" fmla="*/ 149696 w 429021"/>
              <a:gd name="connsiteY557" fmla="*/ 223552 h 429424"/>
              <a:gd name="connsiteX558" fmla="*/ 135877 w 429021"/>
              <a:gd name="connsiteY558" fmla="*/ 240524 h 429424"/>
              <a:gd name="connsiteX559" fmla="*/ 146465 w 429021"/>
              <a:gd name="connsiteY559" fmla="*/ 209998 h 429424"/>
              <a:gd name="connsiteX560" fmla="*/ 217971 w 429021"/>
              <a:gd name="connsiteY560" fmla="*/ 10357 h 429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Lst>
            <a:rect l="l" t="t" r="r" b="b"/>
            <a:pathLst>
              <a:path w="429021" h="429424">
                <a:moveTo>
                  <a:pt x="293911" y="402805"/>
                </a:moveTo>
                <a:lnTo>
                  <a:pt x="288520" y="415528"/>
                </a:lnTo>
                <a:lnTo>
                  <a:pt x="286011" y="416307"/>
                </a:lnTo>
                <a:close/>
                <a:moveTo>
                  <a:pt x="226601" y="389710"/>
                </a:moveTo>
                <a:lnTo>
                  <a:pt x="226000" y="391923"/>
                </a:lnTo>
                <a:lnTo>
                  <a:pt x="208049" y="429042"/>
                </a:lnTo>
                <a:lnTo>
                  <a:pt x="205413" y="428776"/>
                </a:lnTo>
                <a:close/>
                <a:moveTo>
                  <a:pt x="249598" y="389199"/>
                </a:moveTo>
                <a:lnTo>
                  <a:pt x="239020" y="427084"/>
                </a:lnTo>
                <a:lnTo>
                  <a:pt x="232553" y="427736"/>
                </a:lnTo>
                <a:close/>
                <a:moveTo>
                  <a:pt x="113556" y="382893"/>
                </a:moveTo>
                <a:lnTo>
                  <a:pt x="108626" y="394279"/>
                </a:lnTo>
                <a:lnTo>
                  <a:pt x="106895" y="397095"/>
                </a:lnTo>
                <a:lnTo>
                  <a:pt x="104425" y="395429"/>
                </a:lnTo>
                <a:close/>
                <a:moveTo>
                  <a:pt x="89747" y="382304"/>
                </a:moveTo>
                <a:lnTo>
                  <a:pt x="88936" y="384986"/>
                </a:lnTo>
                <a:lnTo>
                  <a:pt x="88394" y="384621"/>
                </a:lnTo>
                <a:close/>
                <a:moveTo>
                  <a:pt x="178257" y="372909"/>
                </a:moveTo>
                <a:lnTo>
                  <a:pt x="159733" y="415156"/>
                </a:lnTo>
                <a:lnTo>
                  <a:pt x="157126" y="421115"/>
                </a:lnTo>
                <a:lnTo>
                  <a:pt x="150135" y="418945"/>
                </a:lnTo>
                <a:close/>
                <a:moveTo>
                  <a:pt x="148054" y="363527"/>
                </a:moveTo>
                <a:lnTo>
                  <a:pt x="132713" y="413537"/>
                </a:lnTo>
                <a:lnTo>
                  <a:pt x="131238" y="413079"/>
                </a:lnTo>
                <a:lnTo>
                  <a:pt x="132599" y="406418"/>
                </a:lnTo>
                <a:lnTo>
                  <a:pt x="137717" y="390700"/>
                </a:lnTo>
                <a:cubicBezTo>
                  <a:pt x="140543" y="382224"/>
                  <a:pt x="142476" y="376665"/>
                  <a:pt x="143211" y="374895"/>
                </a:cubicBezTo>
                <a:close/>
                <a:moveTo>
                  <a:pt x="353914" y="352775"/>
                </a:moveTo>
                <a:lnTo>
                  <a:pt x="349546" y="377682"/>
                </a:lnTo>
                <a:lnTo>
                  <a:pt x="334093" y="388101"/>
                </a:lnTo>
                <a:close/>
                <a:moveTo>
                  <a:pt x="148886" y="334389"/>
                </a:moveTo>
                <a:lnTo>
                  <a:pt x="142002" y="360411"/>
                </a:lnTo>
                <a:lnTo>
                  <a:pt x="132599" y="406418"/>
                </a:lnTo>
                <a:lnTo>
                  <a:pt x="130504" y="412851"/>
                </a:lnTo>
                <a:lnTo>
                  <a:pt x="130060" y="412713"/>
                </a:lnTo>
                <a:lnTo>
                  <a:pt x="125074" y="409351"/>
                </a:lnTo>
                <a:lnTo>
                  <a:pt x="141474" y="344566"/>
                </a:lnTo>
                <a:close/>
                <a:moveTo>
                  <a:pt x="144464" y="332754"/>
                </a:moveTo>
                <a:lnTo>
                  <a:pt x="141474" y="344566"/>
                </a:lnTo>
                <a:lnTo>
                  <a:pt x="113556" y="382893"/>
                </a:lnTo>
                <a:lnTo>
                  <a:pt x="122955" y="361185"/>
                </a:lnTo>
                <a:close/>
                <a:moveTo>
                  <a:pt x="336355" y="330270"/>
                </a:moveTo>
                <a:lnTo>
                  <a:pt x="322497" y="395920"/>
                </a:lnTo>
                <a:lnTo>
                  <a:pt x="297589" y="412713"/>
                </a:lnTo>
                <a:lnTo>
                  <a:pt x="292209" y="414383"/>
                </a:lnTo>
                <a:lnTo>
                  <a:pt x="305867" y="382373"/>
                </a:lnTo>
                <a:close/>
                <a:moveTo>
                  <a:pt x="38700" y="319145"/>
                </a:moveTo>
                <a:lnTo>
                  <a:pt x="35545" y="327865"/>
                </a:lnTo>
                <a:lnTo>
                  <a:pt x="35068" y="327157"/>
                </a:lnTo>
                <a:close/>
                <a:moveTo>
                  <a:pt x="112086" y="311309"/>
                </a:moveTo>
                <a:lnTo>
                  <a:pt x="107998" y="323866"/>
                </a:lnTo>
                <a:lnTo>
                  <a:pt x="98539" y="346624"/>
                </a:lnTo>
                <a:lnTo>
                  <a:pt x="84925" y="382282"/>
                </a:lnTo>
                <a:lnTo>
                  <a:pt x="75778" y="376115"/>
                </a:lnTo>
                <a:lnTo>
                  <a:pt x="105280" y="323437"/>
                </a:lnTo>
                <a:close/>
                <a:moveTo>
                  <a:pt x="43192" y="309237"/>
                </a:moveTo>
                <a:lnTo>
                  <a:pt x="38700" y="319145"/>
                </a:lnTo>
                <a:lnTo>
                  <a:pt x="42248" y="309343"/>
                </a:lnTo>
                <a:close/>
                <a:moveTo>
                  <a:pt x="163002" y="308249"/>
                </a:moveTo>
                <a:lnTo>
                  <a:pt x="160317" y="318695"/>
                </a:lnTo>
                <a:lnTo>
                  <a:pt x="148886" y="334389"/>
                </a:lnTo>
                <a:lnTo>
                  <a:pt x="151930" y="322884"/>
                </a:lnTo>
                <a:close/>
                <a:moveTo>
                  <a:pt x="62468" y="304472"/>
                </a:moveTo>
                <a:lnTo>
                  <a:pt x="58213" y="315884"/>
                </a:lnTo>
                <a:lnTo>
                  <a:pt x="50297" y="336493"/>
                </a:lnTo>
                <a:lnTo>
                  <a:pt x="46357" y="343901"/>
                </a:lnTo>
                <a:lnTo>
                  <a:pt x="38899" y="332840"/>
                </a:lnTo>
                <a:lnTo>
                  <a:pt x="48846" y="308600"/>
                </a:lnTo>
                <a:lnTo>
                  <a:pt x="54924" y="307916"/>
                </a:lnTo>
                <a:close/>
                <a:moveTo>
                  <a:pt x="71923" y="300093"/>
                </a:moveTo>
                <a:lnTo>
                  <a:pt x="56565" y="333940"/>
                </a:lnTo>
                <a:lnTo>
                  <a:pt x="47546" y="345665"/>
                </a:lnTo>
                <a:lnTo>
                  <a:pt x="47033" y="344904"/>
                </a:lnTo>
                <a:lnTo>
                  <a:pt x="47668" y="343336"/>
                </a:lnTo>
                <a:lnTo>
                  <a:pt x="50297" y="336493"/>
                </a:lnTo>
                <a:lnTo>
                  <a:pt x="68889" y="301541"/>
                </a:lnTo>
                <a:lnTo>
                  <a:pt x="71471" y="300361"/>
                </a:lnTo>
                <a:close/>
                <a:moveTo>
                  <a:pt x="176251" y="297344"/>
                </a:moveTo>
                <a:lnTo>
                  <a:pt x="148054" y="363527"/>
                </a:lnTo>
                <a:lnTo>
                  <a:pt x="152629" y="348616"/>
                </a:lnTo>
                <a:lnTo>
                  <a:pt x="160317" y="318695"/>
                </a:lnTo>
                <a:lnTo>
                  <a:pt x="165913" y="311014"/>
                </a:lnTo>
                <a:close/>
                <a:moveTo>
                  <a:pt x="97450" y="285867"/>
                </a:moveTo>
                <a:lnTo>
                  <a:pt x="70676" y="372676"/>
                </a:lnTo>
                <a:lnTo>
                  <a:pt x="61657" y="366595"/>
                </a:lnTo>
                <a:lnTo>
                  <a:pt x="49757" y="348945"/>
                </a:lnTo>
                <a:lnTo>
                  <a:pt x="56565" y="333940"/>
                </a:lnTo>
                <a:lnTo>
                  <a:pt x="60805" y="328427"/>
                </a:lnTo>
                <a:close/>
                <a:moveTo>
                  <a:pt x="181556" y="284892"/>
                </a:moveTo>
                <a:lnTo>
                  <a:pt x="178558" y="294292"/>
                </a:lnTo>
                <a:lnTo>
                  <a:pt x="176251" y="297344"/>
                </a:lnTo>
                <a:close/>
                <a:moveTo>
                  <a:pt x="181680" y="284601"/>
                </a:moveTo>
                <a:lnTo>
                  <a:pt x="181556" y="284892"/>
                </a:lnTo>
                <a:lnTo>
                  <a:pt x="181629" y="284664"/>
                </a:lnTo>
                <a:close/>
                <a:moveTo>
                  <a:pt x="99507" y="283480"/>
                </a:moveTo>
                <a:lnTo>
                  <a:pt x="97450" y="285867"/>
                </a:lnTo>
                <a:lnTo>
                  <a:pt x="97837" y="284612"/>
                </a:lnTo>
                <a:close/>
                <a:moveTo>
                  <a:pt x="285221" y="282424"/>
                </a:moveTo>
                <a:lnTo>
                  <a:pt x="260750" y="349261"/>
                </a:lnTo>
                <a:lnTo>
                  <a:pt x="249975" y="387848"/>
                </a:lnTo>
                <a:lnTo>
                  <a:pt x="232436" y="427748"/>
                </a:lnTo>
                <a:lnTo>
                  <a:pt x="215809" y="429424"/>
                </a:lnTo>
                <a:lnTo>
                  <a:pt x="226000" y="391923"/>
                </a:lnTo>
                <a:lnTo>
                  <a:pt x="230930" y="381728"/>
                </a:lnTo>
                <a:lnTo>
                  <a:pt x="281877" y="287797"/>
                </a:lnTo>
                <a:close/>
                <a:moveTo>
                  <a:pt x="342460" y="277631"/>
                </a:moveTo>
                <a:lnTo>
                  <a:pt x="339437" y="303694"/>
                </a:lnTo>
                <a:lnTo>
                  <a:pt x="305867" y="382373"/>
                </a:lnTo>
                <a:lnTo>
                  <a:pt x="293911" y="402805"/>
                </a:lnTo>
                <a:lnTo>
                  <a:pt x="297079" y="395328"/>
                </a:lnTo>
                <a:cubicBezTo>
                  <a:pt x="309292" y="361704"/>
                  <a:pt x="320814" y="327751"/>
                  <a:pt x="334682" y="294849"/>
                </a:cubicBezTo>
                <a:close/>
                <a:moveTo>
                  <a:pt x="421396" y="268276"/>
                </a:moveTo>
                <a:lnTo>
                  <a:pt x="412110" y="298192"/>
                </a:lnTo>
                <a:lnTo>
                  <a:pt x="375353" y="352709"/>
                </a:lnTo>
                <a:lnTo>
                  <a:pt x="403682" y="298912"/>
                </a:lnTo>
                <a:close/>
                <a:moveTo>
                  <a:pt x="134730" y="259556"/>
                </a:moveTo>
                <a:lnTo>
                  <a:pt x="116452" y="303530"/>
                </a:lnTo>
                <a:lnTo>
                  <a:pt x="112086" y="311309"/>
                </a:lnTo>
                <a:lnTo>
                  <a:pt x="123709" y="275604"/>
                </a:lnTo>
                <a:lnTo>
                  <a:pt x="127586" y="264426"/>
                </a:lnTo>
                <a:lnTo>
                  <a:pt x="134300" y="259871"/>
                </a:lnTo>
                <a:close/>
                <a:moveTo>
                  <a:pt x="359262" y="257230"/>
                </a:moveTo>
                <a:lnTo>
                  <a:pt x="357621" y="291070"/>
                </a:lnTo>
                <a:lnTo>
                  <a:pt x="336355" y="330270"/>
                </a:lnTo>
                <a:lnTo>
                  <a:pt x="339437" y="303694"/>
                </a:lnTo>
                <a:close/>
                <a:moveTo>
                  <a:pt x="155540" y="244327"/>
                </a:moveTo>
                <a:lnTo>
                  <a:pt x="150060" y="258129"/>
                </a:lnTo>
                <a:lnTo>
                  <a:pt x="121300" y="322354"/>
                </a:lnTo>
                <a:lnTo>
                  <a:pt x="99017" y="366429"/>
                </a:lnTo>
                <a:lnTo>
                  <a:pt x="89747" y="382304"/>
                </a:lnTo>
                <a:lnTo>
                  <a:pt x="99803" y="349039"/>
                </a:lnTo>
                <a:lnTo>
                  <a:pt x="107998" y="323866"/>
                </a:lnTo>
                <a:lnTo>
                  <a:pt x="116452" y="303530"/>
                </a:lnTo>
                <a:lnTo>
                  <a:pt x="145587" y="251611"/>
                </a:lnTo>
                <a:close/>
                <a:moveTo>
                  <a:pt x="135877" y="240524"/>
                </a:moveTo>
                <a:lnTo>
                  <a:pt x="127586" y="264426"/>
                </a:lnTo>
                <a:lnTo>
                  <a:pt x="99507" y="283480"/>
                </a:lnTo>
                <a:lnTo>
                  <a:pt x="125156" y="253690"/>
                </a:lnTo>
                <a:close/>
                <a:moveTo>
                  <a:pt x="172787" y="231707"/>
                </a:moveTo>
                <a:lnTo>
                  <a:pt x="159173" y="278600"/>
                </a:lnTo>
                <a:lnTo>
                  <a:pt x="148033" y="303258"/>
                </a:lnTo>
                <a:lnTo>
                  <a:pt x="122955" y="361185"/>
                </a:lnTo>
                <a:lnTo>
                  <a:pt x="106161" y="383383"/>
                </a:lnTo>
                <a:lnTo>
                  <a:pt x="99893" y="392374"/>
                </a:lnTo>
                <a:lnTo>
                  <a:pt x="93355" y="387966"/>
                </a:lnTo>
                <a:lnTo>
                  <a:pt x="116945" y="332080"/>
                </a:lnTo>
                <a:lnTo>
                  <a:pt x="121300" y="322354"/>
                </a:lnTo>
                <a:lnTo>
                  <a:pt x="136487" y="292314"/>
                </a:lnTo>
                <a:lnTo>
                  <a:pt x="150060" y="258129"/>
                </a:lnTo>
                <a:lnTo>
                  <a:pt x="156582" y="243565"/>
                </a:lnTo>
                <a:close/>
                <a:moveTo>
                  <a:pt x="199651" y="219242"/>
                </a:moveTo>
                <a:lnTo>
                  <a:pt x="184772" y="274808"/>
                </a:lnTo>
                <a:lnTo>
                  <a:pt x="181629" y="284664"/>
                </a:lnTo>
                <a:lnTo>
                  <a:pt x="170409" y="298458"/>
                </a:lnTo>
                <a:lnTo>
                  <a:pt x="163002" y="308249"/>
                </a:lnTo>
                <a:lnTo>
                  <a:pt x="173303" y="268160"/>
                </a:lnTo>
                <a:lnTo>
                  <a:pt x="177670" y="259492"/>
                </a:lnTo>
                <a:cubicBezTo>
                  <a:pt x="181881" y="251929"/>
                  <a:pt x="186368" y="244320"/>
                  <a:pt x="191322" y="235402"/>
                </a:cubicBezTo>
                <a:close/>
                <a:moveTo>
                  <a:pt x="190135" y="218862"/>
                </a:moveTo>
                <a:lnTo>
                  <a:pt x="187788" y="225450"/>
                </a:lnTo>
                <a:cubicBezTo>
                  <a:pt x="183484" y="237797"/>
                  <a:pt x="178776" y="251565"/>
                  <a:pt x="173613" y="266958"/>
                </a:cubicBezTo>
                <a:lnTo>
                  <a:pt x="173303" y="268160"/>
                </a:lnTo>
                <a:lnTo>
                  <a:pt x="165672" y="283305"/>
                </a:lnTo>
                <a:cubicBezTo>
                  <a:pt x="161820" y="292038"/>
                  <a:pt x="158050" y="301988"/>
                  <a:pt x="154169" y="314418"/>
                </a:cubicBezTo>
                <a:lnTo>
                  <a:pt x="151930" y="322884"/>
                </a:lnTo>
                <a:lnTo>
                  <a:pt x="144464" y="332754"/>
                </a:lnTo>
                <a:lnTo>
                  <a:pt x="151362" y="305503"/>
                </a:lnTo>
                <a:lnTo>
                  <a:pt x="159173" y="278600"/>
                </a:lnTo>
                <a:lnTo>
                  <a:pt x="184095" y="223431"/>
                </a:lnTo>
                <a:lnTo>
                  <a:pt x="185956" y="222070"/>
                </a:lnTo>
                <a:close/>
                <a:moveTo>
                  <a:pt x="206201" y="206533"/>
                </a:moveTo>
                <a:lnTo>
                  <a:pt x="199651" y="219242"/>
                </a:lnTo>
                <a:lnTo>
                  <a:pt x="202240" y="209572"/>
                </a:lnTo>
                <a:close/>
                <a:moveTo>
                  <a:pt x="170423" y="198097"/>
                </a:moveTo>
                <a:lnTo>
                  <a:pt x="164680" y="217589"/>
                </a:lnTo>
                <a:lnTo>
                  <a:pt x="145587" y="251611"/>
                </a:lnTo>
                <a:lnTo>
                  <a:pt x="134730" y="259556"/>
                </a:lnTo>
                <a:lnTo>
                  <a:pt x="149696" y="223552"/>
                </a:lnTo>
                <a:close/>
                <a:moveTo>
                  <a:pt x="257252" y="193788"/>
                </a:moveTo>
                <a:lnTo>
                  <a:pt x="232312" y="250078"/>
                </a:lnTo>
                <a:lnTo>
                  <a:pt x="192563" y="340387"/>
                </a:lnTo>
                <a:lnTo>
                  <a:pt x="145171" y="417404"/>
                </a:lnTo>
                <a:lnTo>
                  <a:pt x="134669" y="414144"/>
                </a:lnTo>
                <a:lnTo>
                  <a:pt x="144048" y="392606"/>
                </a:lnTo>
                <a:cubicBezTo>
                  <a:pt x="150961" y="376081"/>
                  <a:pt x="157844" y="357699"/>
                  <a:pt x="164648" y="337915"/>
                </a:cubicBezTo>
                <a:lnTo>
                  <a:pt x="178558" y="294292"/>
                </a:lnTo>
                <a:lnTo>
                  <a:pt x="231416" y="224400"/>
                </a:lnTo>
                <a:close/>
                <a:moveTo>
                  <a:pt x="209160" y="183733"/>
                </a:moveTo>
                <a:lnTo>
                  <a:pt x="202240" y="209572"/>
                </a:lnTo>
                <a:lnTo>
                  <a:pt x="190135" y="218862"/>
                </a:lnTo>
                <a:lnTo>
                  <a:pt x="195814" y="202923"/>
                </a:lnTo>
                <a:close/>
                <a:moveTo>
                  <a:pt x="185629" y="180259"/>
                </a:moveTo>
                <a:lnTo>
                  <a:pt x="166953" y="220405"/>
                </a:lnTo>
                <a:lnTo>
                  <a:pt x="156582" y="243565"/>
                </a:lnTo>
                <a:lnTo>
                  <a:pt x="155540" y="244327"/>
                </a:lnTo>
                <a:lnTo>
                  <a:pt x="160430" y="232012"/>
                </a:lnTo>
                <a:lnTo>
                  <a:pt x="164680" y="217589"/>
                </a:lnTo>
                <a:close/>
                <a:moveTo>
                  <a:pt x="349535" y="179065"/>
                </a:moveTo>
                <a:lnTo>
                  <a:pt x="349389" y="183166"/>
                </a:lnTo>
                <a:lnTo>
                  <a:pt x="346991" y="188484"/>
                </a:lnTo>
                <a:cubicBezTo>
                  <a:pt x="341220" y="199513"/>
                  <a:pt x="332624" y="210436"/>
                  <a:pt x="266349" y="351328"/>
                </a:cubicBezTo>
                <a:lnTo>
                  <a:pt x="249598" y="389199"/>
                </a:lnTo>
                <a:lnTo>
                  <a:pt x="249975" y="387848"/>
                </a:lnTo>
                <a:lnTo>
                  <a:pt x="262103" y="360262"/>
                </a:lnTo>
                <a:cubicBezTo>
                  <a:pt x="294275" y="287055"/>
                  <a:pt x="298938" y="276834"/>
                  <a:pt x="332486" y="207149"/>
                </a:cubicBezTo>
                <a:lnTo>
                  <a:pt x="333943" y="204122"/>
                </a:lnTo>
                <a:close/>
                <a:moveTo>
                  <a:pt x="3191" y="178641"/>
                </a:moveTo>
                <a:lnTo>
                  <a:pt x="1787" y="183080"/>
                </a:lnTo>
                <a:lnTo>
                  <a:pt x="2064" y="180340"/>
                </a:lnTo>
                <a:close/>
                <a:moveTo>
                  <a:pt x="265069" y="178193"/>
                </a:moveTo>
                <a:lnTo>
                  <a:pt x="259374" y="191296"/>
                </a:lnTo>
                <a:lnTo>
                  <a:pt x="258818" y="191932"/>
                </a:lnTo>
                <a:lnTo>
                  <a:pt x="257252" y="193788"/>
                </a:lnTo>
                <a:lnTo>
                  <a:pt x="262690" y="181513"/>
                </a:lnTo>
                <a:close/>
                <a:moveTo>
                  <a:pt x="187139" y="177568"/>
                </a:moveTo>
                <a:lnTo>
                  <a:pt x="185629" y="180259"/>
                </a:lnTo>
                <a:lnTo>
                  <a:pt x="186536" y="178308"/>
                </a:lnTo>
                <a:close/>
                <a:moveTo>
                  <a:pt x="191200" y="168281"/>
                </a:moveTo>
                <a:lnTo>
                  <a:pt x="189543" y="173990"/>
                </a:lnTo>
                <a:lnTo>
                  <a:pt x="187139" y="177568"/>
                </a:lnTo>
                <a:lnTo>
                  <a:pt x="189964" y="170941"/>
                </a:lnTo>
                <a:close/>
                <a:moveTo>
                  <a:pt x="423642" y="167812"/>
                </a:moveTo>
                <a:lnTo>
                  <a:pt x="424649" y="171058"/>
                </a:lnTo>
                <a:cubicBezTo>
                  <a:pt x="427516" y="185066"/>
                  <a:pt x="429021" y="199571"/>
                  <a:pt x="429021" y="214427"/>
                </a:cubicBezTo>
                <a:lnTo>
                  <a:pt x="428469" y="219902"/>
                </a:lnTo>
                <a:lnTo>
                  <a:pt x="353914" y="352775"/>
                </a:lnTo>
                <a:lnTo>
                  <a:pt x="354902" y="347144"/>
                </a:lnTo>
                <a:lnTo>
                  <a:pt x="357621" y="291070"/>
                </a:lnTo>
                <a:lnTo>
                  <a:pt x="386090" y="238594"/>
                </a:lnTo>
                <a:cubicBezTo>
                  <a:pt x="396376" y="219483"/>
                  <a:pt x="405136" y="203075"/>
                  <a:pt x="412566" y="189026"/>
                </a:cubicBezTo>
                <a:close/>
                <a:moveTo>
                  <a:pt x="350063" y="164162"/>
                </a:moveTo>
                <a:lnTo>
                  <a:pt x="349814" y="171161"/>
                </a:lnTo>
                <a:lnTo>
                  <a:pt x="333943" y="204122"/>
                </a:lnTo>
                <a:lnTo>
                  <a:pt x="285221" y="282424"/>
                </a:lnTo>
                <a:lnTo>
                  <a:pt x="294866" y="256080"/>
                </a:lnTo>
                <a:close/>
                <a:moveTo>
                  <a:pt x="362494" y="158237"/>
                </a:moveTo>
                <a:lnTo>
                  <a:pt x="362210" y="196432"/>
                </a:lnTo>
                <a:lnTo>
                  <a:pt x="360174" y="238423"/>
                </a:lnTo>
                <a:lnTo>
                  <a:pt x="342460" y="277631"/>
                </a:lnTo>
                <a:lnTo>
                  <a:pt x="347613" y="233198"/>
                </a:lnTo>
                <a:lnTo>
                  <a:pt x="349389" y="183166"/>
                </a:lnTo>
                <a:lnTo>
                  <a:pt x="351647" y="178159"/>
                </a:lnTo>
                <a:lnTo>
                  <a:pt x="354201" y="171565"/>
                </a:lnTo>
                <a:close/>
                <a:moveTo>
                  <a:pt x="275344" y="152955"/>
                </a:moveTo>
                <a:lnTo>
                  <a:pt x="262690" y="181513"/>
                </a:lnTo>
                <a:lnTo>
                  <a:pt x="241945" y="210479"/>
                </a:lnTo>
                <a:lnTo>
                  <a:pt x="231416" y="224400"/>
                </a:lnTo>
                <a:lnTo>
                  <a:pt x="210161" y="249586"/>
                </a:lnTo>
                <a:lnTo>
                  <a:pt x="181680" y="284601"/>
                </a:lnTo>
                <a:lnTo>
                  <a:pt x="219185" y="196569"/>
                </a:lnTo>
                <a:lnTo>
                  <a:pt x="254689" y="169322"/>
                </a:lnTo>
                <a:close/>
                <a:moveTo>
                  <a:pt x="362596" y="144621"/>
                </a:moveTo>
                <a:lnTo>
                  <a:pt x="362557" y="149925"/>
                </a:lnTo>
                <a:lnTo>
                  <a:pt x="360386" y="155600"/>
                </a:lnTo>
                <a:lnTo>
                  <a:pt x="354201" y="171565"/>
                </a:lnTo>
                <a:lnTo>
                  <a:pt x="349535" y="179065"/>
                </a:lnTo>
                <a:lnTo>
                  <a:pt x="349814" y="171161"/>
                </a:lnTo>
                <a:close/>
                <a:moveTo>
                  <a:pt x="293384" y="138660"/>
                </a:moveTo>
                <a:lnTo>
                  <a:pt x="265069" y="178193"/>
                </a:lnTo>
                <a:lnTo>
                  <a:pt x="274856" y="155674"/>
                </a:lnTo>
                <a:lnTo>
                  <a:pt x="276849" y="151763"/>
                </a:lnTo>
                <a:close/>
                <a:moveTo>
                  <a:pt x="365807" y="137944"/>
                </a:moveTo>
                <a:lnTo>
                  <a:pt x="363943" y="141821"/>
                </a:lnTo>
                <a:lnTo>
                  <a:pt x="362596" y="144621"/>
                </a:lnTo>
                <a:lnTo>
                  <a:pt x="362606" y="143275"/>
                </a:lnTo>
                <a:close/>
                <a:moveTo>
                  <a:pt x="307266" y="136509"/>
                </a:moveTo>
                <a:lnTo>
                  <a:pt x="296357" y="159244"/>
                </a:lnTo>
                <a:cubicBezTo>
                  <a:pt x="266354" y="219349"/>
                  <a:pt x="237357" y="274430"/>
                  <a:pt x="211543" y="318417"/>
                </a:cubicBezTo>
                <a:lnTo>
                  <a:pt x="178257" y="372909"/>
                </a:lnTo>
                <a:lnTo>
                  <a:pt x="180213" y="368448"/>
                </a:lnTo>
                <a:lnTo>
                  <a:pt x="192563" y="340387"/>
                </a:lnTo>
                <a:lnTo>
                  <a:pt x="194670" y="336964"/>
                </a:lnTo>
                <a:cubicBezTo>
                  <a:pt x="210311" y="307862"/>
                  <a:pt x="222917" y="277289"/>
                  <a:pt x="235333" y="246616"/>
                </a:cubicBezTo>
                <a:lnTo>
                  <a:pt x="259374" y="191296"/>
                </a:lnTo>
                <a:close/>
                <a:moveTo>
                  <a:pt x="35858" y="127452"/>
                </a:moveTo>
                <a:lnTo>
                  <a:pt x="0" y="200807"/>
                </a:lnTo>
                <a:lnTo>
                  <a:pt x="800" y="192876"/>
                </a:lnTo>
                <a:lnTo>
                  <a:pt x="13251" y="163478"/>
                </a:lnTo>
                <a:lnTo>
                  <a:pt x="13439" y="163193"/>
                </a:lnTo>
                <a:close/>
                <a:moveTo>
                  <a:pt x="409488" y="126774"/>
                </a:moveTo>
                <a:lnTo>
                  <a:pt x="412110" y="130663"/>
                </a:lnTo>
                <a:lnTo>
                  <a:pt x="414130" y="137171"/>
                </a:lnTo>
                <a:lnTo>
                  <a:pt x="362659" y="249269"/>
                </a:lnTo>
                <a:lnTo>
                  <a:pt x="359262" y="257230"/>
                </a:lnTo>
                <a:lnTo>
                  <a:pt x="360174" y="238423"/>
                </a:lnTo>
                <a:lnTo>
                  <a:pt x="383665" y="186427"/>
                </a:lnTo>
                <a:close/>
                <a:moveTo>
                  <a:pt x="372307" y="124421"/>
                </a:moveTo>
                <a:lnTo>
                  <a:pt x="369466" y="131851"/>
                </a:lnTo>
                <a:lnTo>
                  <a:pt x="365807" y="137944"/>
                </a:lnTo>
                <a:close/>
                <a:moveTo>
                  <a:pt x="313252" y="124033"/>
                </a:moveTo>
                <a:lnTo>
                  <a:pt x="310502" y="132876"/>
                </a:lnTo>
                <a:lnTo>
                  <a:pt x="309291" y="134193"/>
                </a:lnTo>
                <a:lnTo>
                  <a:pt x="307266" y="136509"/>
                </a:lnTo>
                <a:close/>
                <a:moveTo>
                  <a:pt x="314118" y="122230"/>
                </a:moveTo>
                <a:lnTo>
                  <a:pt x="313252" y="124033"/>
                </a:lnTo>
                <a:lnTo>
                  <a:pt x="313714" y="122551"/>
                </a:lnTo>
                <a:close/>
                <a:moveTo>
                  <a:pt x="225567" y="120390"/>
                </a:moveTo>
                <a:lnTo>
                  <a:pt x="222422" y="134206"/>
                </a:lnTo>
                <a:lnTo>
                  <a:pt x="221889" y="136194"/>
                </a:lnTo>
                <a:lnTo>
                  <a:pt x="216993" y="147215"/>
                </a:lnTo>
                <a:cubicBezTo>
                  <a:pt x="212311" y="158515"/>
                  <a:pt x="206630" y="173057"/>
                  <a:pt x="199537" y="192472"/>
                </a:cubicBezTo>
                <a:lnTo>
                  <a:pt x="195814" y="202923"/>
                </a:lnTo>
                <a:lnTo>
                  <a:pt x="188813" y="212990"/>
                </a:lnTo>
                <a:lnTo>
                  <a:pt x="184095" y="223431"/>
                </a:lnTo>
                <a:lnTo>
                  <a:pt x="172787" y="231707"/>
                </a:lnTo>
                <a:lnTo>
                  <a:pt x="189543" y="173990"/>
                </a:lnTo>
                <a:close/>
                <a:moveTo>
                  <a:pt x="256282" y="116341"/>
                </a:moveTo>
                <a:lnTo>
                  <a:pt x="221960" y="190054"/>
                </a:lnTo>
                <a:lnTo>
                  <a:pt x="219185" y="196569"/>
                </a:lnTo>
                <a:lnTo>
                  <a:pt x="206201" y="206533"/>
                </a:lnTo>
                <a:lnTo>
                  <a:pt x="207788" y="203454"/>
                </a:lnTo>
                <a:lnTo>
                  <a:pt x="227945" y="156723"/>
                </a:lnTo>
                <a:lnTo>
                  <a:pt x="246496" y="130049"/>
                </a:lnTo>
                <a:close/>
                <a:moveTo>
                  <a:pt x="327206" y="114723"/>
                </a:moveTo>
                <a:lnTo>
                  <a:pt x="326314" y="117742"/>
                </a:lnTo>
                <a:cubicBezTo>
                  <a:pt x="312830" y="160685"/>
                  <a:pt x="296005" y="202478"/>
                  <a:pt x="279144" y="244259"/>
                </a:cubicBezTo>
                <a:lnTo>
                  <a:pt x="244909" y="335632"/>
                </a:lnTo>
                <a:lnTo>
                  <a:pt x="215727" y="406970"/>
                </a:lnTo>
                <a:lnTo>
                  <a:pt x="204132" y="428647"/>
                </a:lnTo>
                <a:lnTo>
                  <a:pt x="170455" y="425252"/>
                </a:lnTo>
                <a:lnTo>
                  <a:pt x="160588" y="422189"/>
                </a:lnTo>
                <a:lnTo>
                  <a:pt x="163159" y="417873"/>
                </a:lnTo>
                <a:cubicBezTo>
                  <a:pt x="207691" y="341077"/>
                  <a:pt x="288258" y="190001"/>
                  <a:pt x="309440" y="136290"/>
                </a:cubicBezTo>
                <a:lnTo>
                  <a:pt x="310502" y="132876"/>
                </a:lnTo>
                <a:close/>
                <a:moveTo>
                  <a:pt x="362859" y="109279"/>
                </a:moveTo>
                <a:lnTo>
                  <a:pt x="362606" y="143275"/>
                </a:lnTo>
                <a:lnTo>
                  <a:pt x="350063" y="164162"/>
                </a:lnTo>
                <a:lnTo>
                  <a:pt x="351088" y="135288"/>
                </a:lnTo>
                <a:lnTo>
                  <a:pt x="351124" y="132213"/>
                </a:lnTo>
                <a:close/>
                <a:moveTo>
                  <a:pt x="148646" y="107051"/>
                </a:moveTo>
                <a:lnTo>
                  <a:pt x="107664" y="252752"/>
                </a:lnTo>
                <a:lnTo>
                  <a:pt x="97837" y="284612"/>
                </a:lnTo>
                <a:lnTo>
                  <a:pt x="97034" y="285157"/>
                </a:lnTo>
                <a:lnTo>
                  <a:pt x="71923" y="300093"/>
                </a:lnTo>
                <a:lnTo>
                  <a:pt x="85059" y="271142"/>
                </a:lnTo>
                <a:cubicBezTo>
                  <a:pt x="101556" y="232156"/>
                  <a:pt x="115614" y="196828"/>
                  <a:pt x="127999" y="164160"/>
                </a:cubicBezTo>
                <a:close/>
                <a:moveTo>
                  <a:pt x="336936" y="104150"/>
                </a:moveTo>
                <a:lnTo>
                  <a:pt x="327206" y="114723"/>
                </a:lnTo>
                <a:lnTo>
                  <a:pt x="328310" y="110984"/>
                </a:lnTo>
                <a:close/>
                <a:moveTo>
                  <a:pt x="101378" y="102455"/>
                </a:moveTo>
                <a:lnTo>
                  <a:pt x="101230" y="102727"/>
                </a:lnTo>
                <a:cubicBezTo>
                  <a:pt x="62477" y="171486"/>
                  <a:pt x="43089" y="185771"/>
                  <a:pt x="12698" y="255027"/>
                </a:cubicBezTo>
                <a:lnTo>
                  <a:pt x="6669" y="269618"/>
                </a:lnTo>
                <a:lnTo>
                  <a:pt x="2999" y="257797"/>
                </a:lnTo>
                <a:lnTo>
                  <a:pt x="535" y="233348"/>
                </a:lnTo>
                <a:lnTo>
                  <a:pt x="11707" y="221357"/>
                </a:lnTo>
                <a:cubicBezTo>
                  <a:pt x="38203" y="188770"/>
                  <a:pt x="63235" y="155046"/>
                  <a:pt x="87900" y="121036"/>
                </a:cubicBezTo>
                <a:close/>
                <a:moveTo>
                  <a:pt x="320463" y="100853"/>
                </a:moveTo>
                <a:lnTo>
                  <a:pt x="313714" y="122551"/>
                </a:lnTo>
                <a:lnTo>
                  <a:pt x="293384" y="138660"/>
                </a:lnTo>
                <a:close/>
                <a:moveTo>
                  <a:pt x="390877" y="99170"/>
                </a:moveTo>
                <a:lnTo>
                  <a:pt x="395788" y="106453"/>
                </a:lnTo>
                <a:lnTo>
                  <a:pt x="388382" y="116634"/>
                </a:lnTo>
                <a:lnTo>
                  <a:pt x="362494" y="158237"/>
                </a:lnTo>
                <a:lnTo>
                  <a:pt x="362557" y="149925"/>
                </a:lnTo>
                <a:lnTo>
                  <a:pt x="369466" y="131851"/>
                </a:lnTo>
                <a:lnTo>
                  <a:pt x="379446" y="115232"/>
                </a:lnTo>
                <a:close/>
                <a:moveTo>
                  <a:pt x="351539" y="96435"/>
                </a:moveTo>
                <a:lnTo>
                  <a:pt x="351124" y="132213"/>
                </a:lnTo>
                <a:lnTo>
                  <a:pt x="312787" y="207132"/>
                </a:lnTo>
                <a:lnTo>
                  <a:pt x="294866" y="256080"/>
                </a:lnTo>
                <a:lnTo>
                  <a:pt x="280713" y="279648"/>
                </a:lnTo>
                <a:cubicBezTo>
                  <a:pt x="263182" y="312262"/>
                  <a:pt x="247573" y="345855"/>
                  <a:pt x="232019" y="379479"/>
                </a:cubicBezTo>
                <a:lnTo>
                  <a:pt x="230930" y="381728"/>
                </a:lnTo>
                <a:lnTo>
                  <a:pt x="226601" y="389710"/>
                </a:lnTo>
                <a:lnTo>
                  <a:pt x="231765" y="370712"/>
                </a:lnTo>
                <a:lnTo>
                  <a:pt x="244909" y="335632"/>
                </a:lnTo>
                <a:lnTo>
                  <a:pt x="256252" y="307901"/>
                </a:lnTo>
                <a:cubicBezTo>
                  <a:pt x="268006" y="274066"/>
                  <a:pt x="279477" y="240087"/>
                  <a:pt x="295076" y="207969"/>
                </a:cubicBezTo>
                <a:cubicBezTo>
                  <a:pt x="318014" y="160744"/>
                  <a:pt x="336203" y="125049"/>
                  <a:pt x="350696" y="97963"/>
                </a:cubicBezTo>
                <a:close/>
                <a:moveTo>
                  <a:pt x="111144" y="91167"/>
                </a:moveTo>
                <a:lnTo>
                  <a:pt x="100601" y="135022"/>
                </a:lnTo>
                <a:lnTo>
                  <a:pt x="79788" y="205614"/>
                </a:lnTo>
                <a:lnTo>
                  <a:pt x="42248" y="309343"/>
                </a:lnTo>
                <a:lnTo>
                  <a:pt x="38123" y="309807"/>
                </a:lnTo>
                <a:cubicBezTo>
                  <a:pt x="35295" y="309293"/>
                  <a:pt x="32824" y="308647"/>
                  <a:pt x="29199" y="309238"/>
                </a:cubicBezTo>
                <a:lnTo>
                  <a:pt x="24387" y="311316"/>
                </a:lnTo>
                <a:lnTo>
                  <a:pt x="15539" y="298192"/>
                </a:lnTo>
                <a:lnTo>
                  <a:pt x="13477" y="291550"/>
                </a:lnTo>
                <a:lnTo>
                  <a:pt x="54531" y="208036"/>
                </a:lnTo>
                <a:close/>
                <a:moveTo>
                  <a:pt x="385221" y="90781"/>
                </a:moveTo>
                <a:lnTo>
                  <a:pt x="387119" y="93596"/>
                </a:lnTo>
                <a:lnTo>
                  <a:pt x="385386" y="97209"/>
                </a:lnTo>
                <a:lnTo>
                  <a:pt x="372307" y="124421"/>
                </a:lnTo>
                <a:lnTo>
                  <a:pt x="378350" y="108615"/>
                </a:lnTo>
                <a:close/>
                <a:moveTo>
                  <a:pt x="351635" y="88174"/>
                </a:moveTo>
                <a:lnTo>
                  <a:pt x="351595" y="91650"/>
                </a:lnTo>
                <a:lnTo>
                  <a:pt x="343188" y="99195"/>
                </a:lnTo>
                <a:lnTo>
                  <a:pt x="336936" y="104150"/>
                </a:lnTo>
                <a:close/>
                <a:moveTo>
                  <a:pt x="155681" y="87592"/>
                </a:moveTo>
                <a:lnTo>
                  <a:pt x="148646" y="107051"/>
                </a:lnTo>
                <a:lnTo>
                  <a:pt x="149874" y="102682"/>
                </a:lnTo>
                <a:close/>
                <a:moveTo>
                  <a:pt x="356735" y="87036"/>
                </a:moveTo>
                <a:lnTo>
                  <a:pt x="351539" y="96435"/>
                </a:lnTo>
                <a:lnTo>
                  <a:pt x="351595" y="91650"/>
                </a:lnTo>
                <a:close/>
                <a:moveTo>
                  <a:pt x="114321" y="84607"/>
                </a:moveTo>
                <a:lnTo>
                  <a:pt x="111144" y="91167"/>
                </a:lnTo>
                <a:lnTo>
                  <a:pt x="111927" y="87909"/>
                </a:lnTo>
                <a:close/>
                <a:moveTo>
                  <a:pt x="46762" y="84353"/>
                </a:moveTo>
                <a:lnTo>
                  <a:pt x="13251" y="163478"/>
                </a:lnTo>
                <a:lnTo>
                  <a:pt x="3191" y="178641"/>
                </a:lnTo>
                <a:lnTo>
                  <a:pt x="15209" y="140628"/>
                </a:lnTo>
                <a:lnTo>
                  <a:pt x="21972" y="121121"/>
                </a:lnTo>
                <a:close/>
                <a:moveTo>
                  <a:pt x="216662" y="83876"/>
                </a:moveTo>
                <a:lnTo>
                  <a:pt x="207525" y="112053"/>
                </a:lnTo>
                <a:lnTo>
                  <a:pt x="191423" y="167519"/>
                </a:lnTo>
                <a:lnTo>
                  <a:pt x="189964" y="170941"/>
                </a:lnTo>
                <a:lnTo>
                  <a:pt x="186536" y="178308"/>
                </a:lnTo>
                <a:lnTo>
                  <a:pt x="170423" y="198097"/>
                </a:lnTo>
                <a:lnTo>
                  <a:pt x="177115" y="175389"/>
                </a:lnTo>
                <a:lnTo>
                  <a:pt x="183354" y="150306"/>
                </a:lnTo>
                <a:lnTo>
                  <a:pt x="198333" y="119199"/>
                </a:lnTo>
                <a:close/>
                <a:moveTo>
                  <a:pt x="114091" y="78905"/>
                </a:moveTo>
                <a:lnTo>
                  <a:pt x="111927" y="87909"/>
                </a:lnTo>
                <a:lnTo>
                  <a:pt x="101378" y="102455"/>
                </a:lnTo>
                <a:close/>
                <a:moveTo>
                  <a:pt x="363109" y="75705"/>
                </a:moveTo>
                <a:lnTo>
                  <a:pt x="363067" y="81353"/>
                </a:lnTo>
                <a:lnTo>
                  <a:pt x="356735" y="87036"/>
                </a:lnTo>
                <a:lnTo>
                  <a:pt x="362834" y="76004"/>
                </a:lnTo>
                <a:close/>
                <a:moveTo>
                  <a:pt x="338911" y="75096"/>
                </a:moveTo>
                <a:lnTo>
                  <a:pt x="328310" y="110984"/>
                </a:lnTo>
                <a:lnTo>
                  <a:pt x="314118" y="122230"/>
                </a:lnTo>
                <a:lnTo>
                  <a:pt x="332320" y="84298"/>
                </a:lnTo>
                <a:close/>
                <a:moveTo>
                  <a:pt x="256716" y="74042"/>
                </a:moveTo>
                <a:lnTo>
                  <a:pt x="253798" y="85669"/>
                </a:lnTo>
                <a:cubicBezTo>
                  <a:pt x="244290" y="113814"/>
                  <a:pt x="235831" y="136859"/>
                  <a:pt x="228227" y="156069"/>
                </a:cubicBezTo>
                <a:lnTo>
                  <a:pt x="227945" y="156723"/>
                </a:lnTo>
                <a:lnTo>
                  <a:pt x="209160" y="183733"/>
                </a:lnTo>
                <a:lnTo>
                  <a:pt x="221889" y="136194"/>
                </a:lnTo>
                <a:lnTo>
                  <a:pt x="228456" y="121416"/>
                </a:lnTo>
                <a:cubicBezTo>
                  <a:pt x="231553" y="114974"/>
                  <a:pt x="234065" y="110146"/>
                  <a:pt x="236402" y="105304"/>
                </a:cubicBezTo>
                <a:lnTo>
                  <a:pt x="237610" y="102469"/>
                </a:lnTo>
                <a:close/>
                <a:moveTo>
                  <a:pt x="372909" y="72520"/>
                </a:moveTo>
                <a:lnTo>
                  <a:pt x="377889" y="79907"/>
                </a:lnTo>
                <a:lnTo>
                  <a:pt x="362859" y="109279"/>
                </a:lnTo>
                <a:lnTo>
                  <a:pt x="363067" y="81353"/>
                </a:lnTo>
                <a:close/>
                <a:moveTo>
                  <a:pt x="368431" y="65878"/>
                </a:moveTo>
                <a:lnTo>
                  <a:pt x="370004" y="68211"/>
                </a:lnTo>
                <a:lnTo>
                  <a:pt x="363109" y="75705"/>
                </a:lnTo>
                <a:lnTo>
                  <a:pt x="363110" y="75504"/>
                </a:lnTo>
                <a:close/>
                <a:moveTo>
                  <a:pt x="239919" y="57325"/>
                </a:moveTo>
                <a:lnTo>
                  <a:pt x="236603" y="71895"/>
                </a:lnTo>
                <a:lnTo>
                  <a:pt x="215634" y="115760"/>
                </a:lnTo>
                <a:lnTo>
                  <a:pt x="191200" y="168281"/>
                </a:lnTo>
                <a:lnTo>
                  <a:pt x="191423" y="167519"/>
                </a:lnTo>
                <a:lnTo>
                  <a:pt x="218264" y="104543"/>
                </a:lnTo>
                <a:close/>
                <a:moveTo>
                  <a:pt x="353929" y="54127"/>
                </a:moveTo>
                <a:lnTo>
                  <a:pt x="363223" y="60393"/>
                </a:lnTo>
                <a:lnTo>
                  <a:pt x="363110" y="75504"/>
                </a:lnTo>
                <a:lnTo>
                  <a:pt x="362834" y="76004"/>
                </a:lnTo>
                <a:lnTo>
                  <a:pt x="351635" y="88174"/>
                </a:lnTo>
                <a:lnTo>
                  <a:pt x="351999" y="56822"/>
                </a:lnTo>
                <a:close/>
                <a:moveTo>
                  <a:pt x="348541" y="50495"/>
                </a:moveTo>
                <a:lnTo>
                  <a:pt x="352045" y="52857"/>
                </a:lnTo>
                <a:lnTo>
                  <a:pt x="351999" y="56822"/>
                </a:lnTo>
                <a:lnTo>
                  <a:pt x="338911" y="75096"/>
                </a:lnTo>
                <a:lnTo>
                  <a:pt x="342394" y="63304"/>
                </a:lnTo>
                <a:close/>
                <a:moveTo>
                  <a:pt x="338279" y="43575"/>
                </a:moveTo>
                <a:lnTo>
                  <a:pt x="346570" y="49166"/>
                </a:lnTo>
                <a:lnTo>
                  <a:pt x="342394" y="63304"/>
                </a:lnTo>
                <a:lnTo>
                  <a:pt x="332320" y="84298"/>
                </a:lnTo>
                <a:lnTo>
                  <a:pt x="320463" y="100853"/>
                </a:lnTo>
                <a:close/>
                <a:moveTo>
                  <a:pt x="89621" y="43406"/>
                </a:moveTo>
                <a:lnTo>
                  <a:pt x="75860" y="63680"/>
                </a:lnTo>
                <a:lnTo>
                  <a:pt x="35858" y="127452"/>
                </a:lnTo>
                <a:lnTo>
                  <a:pt x="49259" y="100039"/>
                </a:lnTo>
                <a:lnTo>
                  <a:pt x="66780" y="58806"/>
                </a:lnTo>
                <a:close/>
                <a:moveTo>
                  <a:pt x="327387" y="36232"/>
                </a:moveTo>
                <a:lnTo>
                  <a:pt x="334167" y="40804"/>
                </a:lnTo>
                <a:lnTo>
                  <a:pt x="330810" y="47040"/>
                </a:lnTo>
                <a:cubicBezTo>
                  <a:pt x="323313" y="61193"/>
                  <a:pt x="314988" y="77124"/>
                  <a:pt x="305706" y="95130"/>
                </a:cubicBezTo>
                <a:lnTo>
                  <a:pt x="276849" y="151763"/>
                </a:lnTo>
                <a:lnTo>
                  <a:pt x="275344" y="152955"/>
                </a:lnTo>
                <a:lnTo>
                  <a:pt x="293743" y="111427"/>
                </a:lnTo>
                <a:close/>
                <a:moveTo>
                  <a:pt x="301906" y="19052"/>
                </a:moveTo>
                <a:lnTo>
                  <a:pt x="315774" y="28402"/>
                </a:lnTo>
                <a:lnTo>
                  <a:pt x="305256" y="47737"/>
                </a:lnTo>
                <a:lnTo>
                  <a:pt x="256282" y="116341"/>
                </a:lnTo>
                <a:lnTo>
                  <a:pt x="299300" y="23948"/>
                </a:lnTo>
                <a:close/>
                <a:moveTo>
                  <a:pt x="263525" y="18752"/>
                </a:moveTo>
                <a:lnTo>
                  <a:pt x="251643" y="63058"/>
                </a:lnTo>
                <a:cubicBezTo>
                  <a:pt x="248351" y="74471"/>
                  <a:pt x="245709" y="82610"/>
                  <a:pt x="243306" y="89109"/>
                </a:cubicBezTo>
                <a:lnTo>
                  <a:pt x="237610" y="102469"/>
                </a:lnTo>
                <a:lnTo>
                  <a:pt x="225567" y="120390"/>
                </a:lnTo>
                <a:lnTo>
                  <a:pt x="236603" y="71895"/>
                </a:lnTo>
                <a:lnTo>
                  <a:pt x="257638" y="27892"/>
                </a:lnTo>
                <a:lnTo>
                  <a:pt x="260367" y="22308"/>
                </a:lnTo>
                <a:close/>
                <a:moveTo>
                  <a:pt x="165181" y="14167"/>
                </a:moveTo>
                <a:lnTo>
                  <a:pt x="146697" y="72978"/>
                </a:lnTo>
                <a:lnTo>
                  <a:pt x="146638" y="73140"/>
                </a:lnTo>
                <a:lnTo>
                  <a:pt x="130660" y="109236"/>
                </a:lnTo>
                <a:lnTo>
                  <a:pt x="48846" y="308600"/>
                </a:lnTo>
                <a:lnTo>
                  <a:pt x="43192" y="309237"/>
                </a:lnTo>
                <a:lnTo>
                  <a:pt x="60479" y="271104"/>
                </a:lnTo>
                <a:lnTo>
                  <a:pt x="79788" y="205614"/>
                </a:lnTo>
                <a:lnTo>
                  <a:pt x="81712" y="200300"/>
                </a:lnTo>
                <a:cubicBezTo>
                  <a:pt x="102408" y="145952"/>
                  <a:pt x="121816" y="96565"/>
                  <a:pt x="141046" y="49820"/>
                </a:cubicBezTo>
                <a:lnTo>
                  <a:pt x="143257" y="44711"/>
                </a:lnTo>
                <a:lnTo>
                  <a:pt x="161898" y="19009"/>
                </a:lnTo>
                <a:close/>
                <a:moveTo>
                  <a:pt x="147924" y="10596"/>
                </a:moveTo>
                <a:lnTo>
                  <a:pt x="139897" y="27898"/>
                </a:lnTo>
                <a:cubicBezTo>
                  <a:pt x="132427" y="43444"/>
                  <a:pt x="125528" y="57240"/>
                  <a:pt x="119113" y="69605"/>
                </a:cubicBezTo>
                <a:lnTo>
                  <a:pt x="114091" y="78905"/>
                </a:lnTo>
                <a:lnTo>
                  <a:pt x="129009" y="16850"/>
                </a:lnTo>
                <a:lnTo>
                  <a:pt x="130060" y="16142"/>
                </a:lnTo>
                <a:close/>
                <a:moveTo>
                  <a:pt x="273149" y="8555"/>
                </a:moveTo>
                <a:lnTo>
                  <a:pt x="295967" y="15638"/>
                </a:lnTo>
                <a:lnTo>
                  <a:pt x="256716" y="74042"/>
                </a:lnTo>
                <a:close/>
                <a:moveTo>
                  <a:pt x="159585" y="6976"/>
                </a:moveTo>
                <a:lnTo>
                  <a:pt x="143257" y="44711"/>
                </a:lnTo>
                <a:lnTo>
                  <a:pt x="114321" y="84607"/>
                </a:lnTo>
                <a:lnTo>
                  <a:pt x="141449" y="28605"/>
                </a:lnTo>
                <a:lnTo>
                  <a:pt x="150607" y="9763"/>
                </a:lnTo>
                <a:close/>
                <a:moveTo>
                  <a:pt x="267887" y="6922"/>
                </a:moveTo>
                <a:lnTo>
                  <a:pt x="272700" y="8416"/>
                </a:lnTo>
                <a:lnTo>
                  <a:pt x="263525" y="18752"/>
                </a:lnTo>
                <a:lnTo>
                  <a:pt x="263892" y="17383"/>
                </a:lnTo>
                <a:lnTo>
                  <a:pt x="265075" y="12675"/>
                </a:lnTo>
                <a:close/>
                <a:moveTo>
                  <a:pt x="261812" y="5036"/>
                </a:moveTo>
                <a:lnTo>
                  <a:pt x="266621" y="6529"/>
                </a:lnTo>
                <a:lnTo>
                  <a:pt x="265075" y="12675"/>
                </a:lnTo>
                <a:lnTo>
                  <a:pt x="260367" y="22308"/>
                </a:lnTo>
                <a:lnTo>
                  <a:pt x="251287" y="32537"/>
                </a:lnTo>
                <a:lnTo>
                  <a:pt x="239919" y="57325"/>
                </a:lnTo>
                <a:lnTo>
                  <a:pt x="245895" y="31069"/>
                </a:lnTo>
                <a:lnTo>
                  <a:pt x="251671" y="21199"/>
                </a:lnTo>
                <a:close/>
                <a:moveTo>
                  <a:pt x="172483" y="3398"/>
                </a:moveTo>
                <a:lnTo>
                  <a:pt x="165181" y="14167"/>
                </a:lnTo>
                <a:lnTo>
                  <a:pt x="168290" y="4274"/>
                </a:lnTo>
                <a:lnTo>
                  <a:pt x="170455" y="3602"/>
                </a:lnTo>
                <a:close/>
                <a:moveTo>
                  <a:pt x="179762" y="2664"/>
                </a:moveTo>
                <a:lnTo>
                  <a:pt x="169023" y="34605"/>
                </a:lnTo>
                <a:lnTo>
                  <a:pt x="149874" y="102682"/>
                </a:lnTo>
                <a:lnTo>
                  <a:pt x="85059" y="271142"/>
                </a:lnTo>
                <a:lnTo>
                  <a:pt x="68889" y="301541"/>
                </a:lnTo>
                <a:lnTo>
                  <a:pt x="62468" y="304472"/>
                </a:lnTo>
                <a:lnTo>
                  <a:pt x="72589" y="277328"/>
                </a:lnTo>
                <a:cubicBezTo>
                  <a:pt x="83628" y="247433"/>
                  <a:pt x="97753" y="208665"/>
                  <a:pt x="116032" y="158082"/>
                </a:cubicBezTo>
                <a:lnTo>
                  <a:pt x="146638" y="73140"/>
                </a:lnTo>
                <a:lnTo>
                  <a:pt x="177747" y="2867"/>
                </a:lnTo>
                <a:close/>
                <a:moveTo>
                  <a:pt x="243783" y="2250"/>
                </a:moveTo>
                <a:lnTo>
                  <a:pt x="252259" y="3105"/>
                </a:lnTo>
                <a:lnTo>
                  <a:pt x="245895" y="31069"/>
                </a:lnTo>
                <a:lnTo>
                  <a:pt x="229730" y="58692"/>
                </a:lnTo>
                <a:lnTo>
                  <a:pt x="216662" y="83876"/>
                </a:lnTo>
                <a:lnTo>
                  <a:pt x="236430" y="22913"/>
                </a:lnTo>
                <a:close/>
                <a:moveTo>
                  <a:pt x="188705" y="1763"/>
                </a:moveTo>
                <a:lnTo>
                  <a:pt x="155681" y="87592"/>
                </a:lnTo>
                <a:lnTo>
                  <a:pt x="160902" y="73149"/>
                </a:lnTo>
                <a:lnTo>
                  <a:pt x="184976" y="2138"/>
                </a:lnTo>
                <a:close/>
                <a:moveTo>
                  <a:pt x="221456" y="0"/>
                </a:moveTo>
                <a:lnTo>
                  <a:pt x="223674" y="223"/>
                </a:lnTo>
                <a:lnTo>
                  <a:pt x="213767" y="32652"/>
                </a:lnTo>
                <a:cubicBezTo>
                  <a:pt x="205205" y="63095"/>
                  <a:pt x="198565" y="89086"/>
                  <a:pt x="192805" y="112313"/>
                </a:cubicBezTo>
                <a:lnTo>
                  <a:pt x="183354" y="150306"/>
                </a:lnTo>
                <a:lnTo>
                  <a:pt x="177811" y="161816"/>
                </a:lnTo>
                <a:cubicBezTo>
                  <a:pt x="170349" y="177643"/>
                  <a:pt x="162238" y="195176"/>
                  <a:pt x="153391" y="214663"/>
                </a:cubicBezTo>
                <a:lnTo>
                  <a:pt x="149696" y="223552"/>
                </a:lnTo>
                <a:lnTo>
                  <a:pt x="135877" y="240524"/>
                </a:lnTo>
                <a:lnTo>
                  <a:pt x="146465" y="209998"/>
                </a:lnTo>
                <a:cubicBezTo>
                  <a:pt x="168983" y="146645"/>
                  <a:pt x="191296" y="87567"/>
                  <a:pt x="217971" y="10357"/>
                </a:cubicBezTo>
                <a:close/>
              </a:path>
            </a:pathLst>
          </a:custGeom>
          <a:solidFill>
            <a:schemeClr val="accent4"/>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ea typeface="幼圆" panose="02010509060101010101" pitchFamily="49" charset="-122"/>
            </a:endParaRPr>
          </a:p>
        </p:txBody>
      </p:sp>
      <p:sp>
        <p:nvSpPr>
          <p:cNvPr id="24" name="文本框 23"/>
          <p:cNvSpPr txBox="1"/>
          <p:nvPr/>
        </p:nvSpPr>
        <p:spPr>
          <a:xfrm>
            <a:off x="4434807" y="4253850"/>
            <a:ext cx="1531188" cy="307777"/>
          </a:xfrm>
          <a:prstGeom prst="rect">
            <a:avLst/>
          </a:prstGeom>
          <a:noFill/>
        </p:spPr>
        <p:txBody>
          <a:bodyPr wrap="none" rtlCol="0">
            <a:spAutoFit/>
          </a:bodyPr>
          <a:lstStyle/>
          <a:p>
            <a:r>
              <a:rPr lang="zh-CN" altLang="en-US" sz="1400" dirty="0">
                <a:latin typeface="幼圆" panose="02010509060101010101" pitchFamily="49" charset="-122"/>
                <a:ea typeface="幼圆" panose="02010509060101010101" pitchFamily="49" charset="-122"/>
              </a:rPr>
              <a:t>Business Report</a:t>
            </a:r>
          </a:p>
        </p:txBody>
      </p:sp>
      <p:sp>
        <p:nvSpPr>
          <p:cNvPr id="26" name="任意多边形 25"/>
          <p:cNvSpPr/>
          <p:nvPr/>
        </p:nvSpPr>
        <p:spPr>
          <a:xfrm flipH="1" flipV="1">
            <a:off x="6074200" y="4420990"/>
            <a:ext cx="48577" cy="48623"/>
          </a:xfrm>
          <a:custGeom>
            <a:avLst/>
            <a:gdLst>
              <a:gd name="connsiteX0" fmla="*/ 293911 w 429021"/>
              <a:gd name="connsiteY0" fmla="*/ 402805 h 429424"/>
              <a:gd name="connsiteX1" fmla="*/ 288520 w 429021"/>
              <a:gd name="connsiteY1" fmla="*/ 415528 h 429424"/>
              <a:gd name="connsiteX2" fmla="*/ 286011 w 429021"/>
              <a:gd name="connsiteY2" fmla="*/ 416307 h 429424"/>
              <a:gd name="connsiteX3" fmla="*/ 226601 w 429021"/>
              <a:gd name="connsiteY3" fmla="*/ 389710 h 429424"/>
              <a:gd name="connsiteX4" fmla="*/ 226000 w 429021"/>
              <a:gd name="connsiteY4" fmla="*/ 391923 h 429424"/>
              <a:gd name="connsiteX5" fmla="*/ 208049 w 429021"/>
              <a:gd name="connsiteY5" fmla="*/ 429042 h 429424"/>
              <a:gd name="connsiteX6" fmla="*/ 205413 w 429021"/>
              <a:gd name="connsiteY6" fmla="*/ 428776 h 429424"/>
              <a:gd name="connsiteX7" fmla="*/ 249598 w 429021"/>
              <a:gd name="connsiteY7" fmla="*/ 389199 h 429424"/>
              <a:gd name="connsiteX8" fmla="*/ 239020 w 429021"/>
              <a:gd name="connsiteY8" fmla="*/ 427084 h 429424"/>
              <a:gd name="connsiteX9" fmla="*/ 232553 w 429021"/>
              <a:gd name="connsiteY9" fmla="*/ 427736 h 429424"/>
              <a:gd name="connsiteX10" fmla="*/ 113556 w 429021"/>
              <a:gd name="connsiteY10" fmla="*/ 382893 h 429424"/>
              <a:gd name="connsiteX11" fmla="*/ 108626 w 429021"/>
              <a:gd name="connsiteY11" fmla="*/ 394279 h 429424"/>
              <a:gd name="connsiteX12" fmla="*/ 106895 w 429021"/>
              <a:gd name="connsiteY12" fmla="*/ 397095 h 429424"/>
              <a:gd name="connsiteX13" fmla="*/ 104425 w 429021"/>
              <a:gd name="connsiteY13" fmla="*/ 395429 h 429424"/>
              <a:gd name="connsiteX14" fmla="*/ 89747 w 429021"/>
              <a:gd name="connsiteY14" fmla="*/ 382304 h 429424"/>
              <a:gd name="connsiteX15" fmla="*/ 88936 w 429021"/>
              <a:gd name="connsiteY15" fmla="*/ 384986 h 429424"/>
              <a:gd name="connsiteX16" fmla="*/ 88394 w 429021"/>
              <a:gd name="connsiteY16" fmla="*/ 384621 h 429424"/>
              <a:gd name="connsiteX17" fmla="*/ 178257 w 429021"/>
              <a:gd name="connsiteY17" fmla="*/ 372909 h 429424"/>
              <a:gd name="connsiteX18" fmla="*/ 159733 w 429021"/>
              <a:gd name="connsiteY18" fmla="*/ 415156 h 429424"/>
              <a:gd name="connsiteX19" fmla="*/ 157126 w 429021"/>
              <a:gd name="connsiteY19" fmla="*/ 421115 h 429424"/>
              <a:gd name="connsiteX20" fmla="*/ 150135 w 429021"/>
              <a:gd name="connsiteY20" fmla="*/ 418945 h 429424"/>
              <a:gd name="connsiteX21" fmla="*/ 148054 w 429021"/>
              <a:gd name="connsiteY21" fmla="*/ 363527 h 429424"/>
              <a:gd name="connsiteX22" fmla="*/ 132713 w 429021"/>
              <a:gd name="connsiteY22" fmla="*/ 413537 h 429424"/>
              <a:gd name="connsiteX23" fmla="*/ 131238 w 429021"/>
              <a:gd name="connsiteY23" fmla="*/ 413079 h 429424"/>
              <a:gd name="connsiteX24" fmla="*/ 132599 w 429021"/>
              <a:gd name="connsiteY24" fmla="*/ 406418 h 429424"/>
              <a:gd name="connsiteX25" fmla="*/ 137717 w 429021"/>
              <a:gd name="connsiteY25" fmla="*/ 390700 h 429424"/>
              <a:gd name="connsiteX26" fmla="*/ 143211 w 429021"/>
              <a:gd name="connsiteY26" fmla="*/ 374895 h 429424"/>
              <a:gd name="connsiteX27" fmla="*/ 353914 w 429021"/>
              <a:gd name="connsiteY27" fmla="*/ 352775 h 429424"/>
              <a:gd name="connsiteX28" fmla="*/ 349546 w 429021"/>
              <a:gd name="connsiteY28" fmla="*/ 377682 h 429424"/>
              <a:gd name="connsiteX29" fmla="*/ 334093 w 429021"/>
              <a:gd name="connsiteY29" fmla="*/ 388101 h 429424"/>
              <a:gd name="connsiteX30" fmla="*/ 148886 w 429021"/>
              <a:gd name="connsiteY30" fmla="*/ 334389 h 429424"/>
              <a:gd name="connsiteX31" fmla="*/ 142002 w 429021"/>
              <a:gd name="connsiteY31" fmla="*/ 360411 h 429424"/>
              <a:gd name="connsiteX32" fmla="*/ 132599 w 429021"/>
              <a:gd name="connsiteY32" fmla="*/ 406418 h 429424"/>
              <a:gd name="connsiteX33" fmla="*/ 130504 w 429021"/>
              <a:gd name="connsiteY33" fmla="*/ 412851 h 429424"/>
              <a:gd name="connsiteX34" fmla="*/ 130060 w 429021"/>
              <a:gd name="connsiteY34" fmla="*/ 412713 h 429424"/>
              <a:gd name="connsiteX35" fmla="*/ 125074 w 429021"/>
              <a:gd name="connsiteY35" fmla="*/ 409351 h 429424"/>
              <a:gd name="connsiteX36" fmla="*/ 141474 w 429021"/>
              <a:gd name="connsiteY36" fmla="*/ 344566 h 429424"/>
              <a:gd name="connsiteX37" fmla="*/ 144464 w 429021"/>
              <a:gd name="connsiteY37" fmla="*/ 332754 h 429424"/>
              <a:gd name="connsiteX38" fmla="*/ 141474 w 429021"/>
              <a:gd name="connsiteY38" fmla="*/ 344566 h 429424"/>
              <a:gd name="connsiteX39" fmla="*/ 113556 w 429021"/>
              <a:gd name="connsiteY39" fmla="*/ 382893 h 429424"/>
              <a:gd name="connsiteX40" fmla="*/ 122955 w 429021"/>
              <a:gd name="connsiteY40" fmla="*/ 361185 h 429424"/>
              <a:gd name="connsiteX41" fmla="*/ 336355 w 429021"/>
              <a:gd name="connsiteY41" fmla="*/ 330270 h 429424"/>
              <a:gd name="connsiteX42" fmla="*/ 322497 w 429021"/>
              <a:gd name="connsiteY42" fmla="*/ 395920 h 429424"/>
              <a:gd name="connsiteX43" fmla="*/ 297589 w 429021"/>
              <a:gd name="connsiteY43" fmla="*/ 412713 h 429424"/>
              <a:gd name="connsiteX44" fmla="*/ 292209 w 429021"/>
              <a:gd name="connsiteY44" fmla="*/ 414383 h 429424"/>
              <a:gd name="connsiteX45" fmla="*/ 305867 w 429021"/>
              <a:gd name="connsiteY45" fmla="*/ 382373 h 429424"/>
              <a:gd name="connsiteX46" fmla="*/ 38700 w 429021"/>
              <a:gd name="connsiteY46" fmla="*/ 319145 h 429424"/>
              <a:gd name="connsiteX47" fmla="*/ 35545 w 429021"/>
              <a:gd name="connsiteY47" fmla="*/ 327865 h 429424"/>
              <a:gd name="connsiteX48" fmla="*/ 35068 w 429021"/>
              <a:gd name="connsiteY48" fmla="*/ 327157 h 429424"/>
              <a:gd name="connsiteX49" fmla="*/ 112086 w 429021"/>
              <a:gd name="connsiteY49" fmla="*/ 311309 h 429424"/>
              <a:gd name="connsiteX50" fmla="*/ 107998 w 429021"/>
              <a:gd name="connsiteY50" fmla="*/ 323866 h 429424"/>
              <a:gd name="connsiteX51" fmla="*/ 98539 w 429021"/>
              <a:gd name="connsiteY51" fmla="*/ 346624 h 429424"/>
              <a:gd name="connsiteX52" fmla="*/ 84925 w 429021"/>
              <a:gd name="connsiteY52" fmla="*/ 382282 h 429424"/>
              <a:gd name="connsiteX53" fmla="*/ 75778 w 429021"/>
              <a:gd name="connsiteY53" fmla="*/ 376115 h 429424"/>
              <a:gd name="connsiteX54" fmla="*/ 105280 w 429021"/>
              <a:gd name="connsiteY54" fmla="*/ 323437 h 429424"/>
              <a:gd name="connsiteX55" fmla="*/ 43192 w 429021"/>
              <a:gd name="connsiteY55" fmla="*/ 309237 h 429424"/>
              <a:gd name="connsiteX56" fmla="*/ 38700 w 429021"/>
              <a:gd name="connsiteY56" fmla="*/ 319145 h 429424"/>
              <a:gd name="connsiteX57" fmla="*/ 42248 w 429021"/>
              <a:gd name="connsiteY57" fmla="*/ 309343 h 429424"/>
              <a:gd name="connsiteX58" fmla="*/ 163002 w 429021"/>
              <a:gd name="connsiteY58" fmla="*/ 308249 h 429424"/>
              <a:gd name="connsiteX59" fmla="*/ 160317 w 429021"/>
              <a:gd name="connsiteY59" fmla="*/ 318695 h 429424"/>
              <a:gd name="connsiteX60" fmla="*/ 148886 w 429021"/>
              <a:gd name="connsiteY60" fmla="*/ 334389 h 429424"/>
              <a:gd name="connsiteX61" fmla="*/ 151930 w 429021"/>
              <a:gd name="connsiteY61" fmla="*/ 322884 h 429424"/>
              <a:gd name="connsiteX62" fmla="*/ 62468 w 429021"/>
              <a:gd name="connsiteY62" fmla="*/ 304472 h 429424"/>
              <a:gd name="connsiteX63" fmla="*/ 58213 w 429021"/>
              <a:gd name="connsiteY63" fmla="*/ 315884 h 429424"/>
              <a:gd name="connsiteX64" fmla="*/ 50297 w 429021"/>
              <a:gd name="connsiteY64" fmla="*/ 336493 h 429424"/>
              <a:gd name="connsiteX65" fmla="*/ 46357 w 429021"/>
              <a:gd name="connsiteY65" fmla="*/ 343901 h 429424"/>
              <a:gd name="connsiteX66" fmla="*/ 38899 w 429021"/>
              <a:gd name="connsiteY66" fmla="*/ 332840 h 429424"/>
              <a:gd name="connsiteX67" fmla="*/ 48846 w 429021"/>
              <a:gd name="connsiteY67" fmla="*/ 308600 h 429424"/>
              <a:gd name="connsiteX68" fmla="*/ 54924 w 429021"/>
              <a:gd name="connsiteY68" fmla="*/ 307916 h 429424"/>
              <a:gd name="connsiteX69" fmla="*/ 71923 w 429021"/>
              <a:gd name="connsiteY69" fmla="*/ 300093 h 429424"/>
              <a:gd name="connsiteX70" fmla="*/ 56565 w 429021"/>
              <a:gd name="connsiteY70" fmla="*/ 333940 h 429424"/>
              <a:gd name="connsiteX71" fmla="*/ 47546 w 429021"/>
              <a:gd name="connsiteY71" fmla="*/ 345665 h 429424"/>
              <a:gd name="connsiteX72" fmla="*/ 47033 w 429021"/>
              <a:gd name="connsiteY72" fmla="*/ 344904 h 429424"/>
              <a:gd name="connsiteX73" fmla="*/ 47668 w 429021"/>
              <a:gd name="connsiteY73" fmla="*/ 343336 h 429424"/>
              <a:gd name="connsiteX74" fmla="*/ 50297 w 429021"/>
              <a:gd name="connsiteY74" fmla="*/ 336493 h 429424"/>
              <a:gd name="connsiteX75" fmla="*/ 68889 w 429021"/>
              <a:gd name="connsiteY75" fmla="*/ 301541 h 429424"/>
              <a:gd name="connsiteX76" fmla="*/ 71471 w 429021"/>
              <a:gd name="connsiteY76" fmla="*/ 300361 h 429424"/>
              <a:gd name="connsiteX77" fmla="*/ 176251 w 429021"/>
              <a:gd name="connsiteY77" fmla="*/ 297344 h 429424"/>
              <a:gd name="connsiteX78" fmla="*/ 148054 w 429021"/>
              <a:gd name="connsiteY78" fmla="*/ 363527 h 429424"/>
              <a:gd name="connsiteX79" fmla="*/ 152629 w 429021"/>
              <a:gd name="connsiteY79" fmla="*/ 348616 h 429424"/>
              <a:gd name="connsiteX80" fmla="*/ 160317 w 429021"/>
              <a:gd name="connsiteY80" fmla="*/ 318695 h 429424"/>
              <a:gd name="connsiteX81" fmla="*/ 165913 w 429021"/>
              <a:gd name="connsiteY81" fmla="*/ 311014 h 429424"/>
              <a:gd name="connsiteX82" fmla="*/ 97450 w 429021"/>
              <a:gd name="connsiteY82" fmla="*/ 285867 h 429424"/>
              <a:gd name="connsiteX83" fmla="*/ 70676 w 429021"/>
              <a:gd name="connsiteY83" fmla="*/ 372676 h 429424"/>
              <a:gd name="connsiteX84" fmla="*/ 61657 w 429021"/>
              <a:gd name="connsiteY84" fmla="*/ 366595 h 429424"/>
              <a:gd name="connsiteX85" fmla="*/ 49757 w 429021"/>
              <a:gd name="connsiteY85" fmla="*/ 348945 h 429424"/>
              <a:gd name="connsiteX86" fmla="*/ 56565 w 429021"/>
              <a:gd name="connsiteY86" fmla="*/ 333940 h 429424"/>
              <a:gd name="connsiteX87" fmla="*/ 60805 w 429021"/>
              <a:gd name="connsiteY87" fmla="*/ 328427 h 429424"/>
              <a:gd name="connsiteX88" fmla="*/ 181556 w 429021"/>
              <a:gd name="connsiteY88" fmla="*/ 284892 h 429424"/>
              <a:gd name="connsiteX89" fmla="*/ 178558 w 429021"/>
              <a:gd name="connsiteY89" fmla="*/ 294292 h 429424"/>
              <a:gd name="connsiteX90" fmla="*/ 176251 w 429021"/>
              <a:gd name="connsiteY90" fmla="*/ 297344 h 429424"/>
              <a:gd name="connsiteX91" fmla="*/ 181680 w 429021"/>
              <a:gd name="connsiteY91" fmla="*/ 284601 h 429424"/>
              <a:gd name="connsiteX92" fmla="*/ 181556 w 429021"/>
              <a:gd name="connsiteY92" fmla="*/ 284892 h 429424"/>
              <a:gd name="connsiteX93" fmla="*/ 181629 w 429021"/>
              <a:gd name="connsiteY93" fmla="*/ 284664 h 429424"/>
              <a:gd name="connsiteX94" fmla="*/ 99507 w 429021"/>
              <a:gd name="connsiteY94" fmla="*/ 283480 h 429424"/>
              <a:gd name="connsiteX95" fmla="*/ 97450 w 429021"/>
              <a:gd name="connsiteY95" fmla="*/ 285867 h 429424"/>
              <a:gd name="connsiteX96" fmla="*/ 97837 w 429021"/>
              <a:gd name="connsiteY96" fmla="*/ 284612 h 429424"/>
              <a:gd name="connsiteX97" fmla="*/ 285221 w 429021"/>
              <a:gd name="connsiteY97" fmla="*/ 282424 h 429424"/>
              <a:gd name="connsiteX98" fmla="*/ 260750 w 429021"/>
              <a:gd name="connsiteY98" fmla="*/ 349261 h 429424"/>
              <a:gd name="connsiteX99" fmla="*/ 249975 w 429021"/>
              <a:gd name="connsiteY99" fmla="*/ 387848 h 429424"/>
              <a:gd name="connsiteX100" fmla="*/ 232436 w 429021"/>
              <a:gd name="connsiteY100" fmla="*/ 427748 h 429424"/>
              <a:gd name="connsiteX101" fmla="*/ 215809 w 429021"/>
              <a:gd name="connsiteY101" fmla="*/ 429424 h 429424"/>
              <a:gd name="connsiteX102" fmla="*/ 226000 w 429021"/>
              <a:gd name="connsiteY102" fmla="*/ 391923 h 429424"/>
              <a:gd name="connsiteX103" fmla="*/ 230930 w 429021"/>
              <a:gd name="connsiteY103" fmla="*/ 381728 h 429424"/>
              <a:gd name="connsiteX104" fmla="*/ 281877 w 429021"/>
              <a:gd name="connsiteY104" fmla="*/ 287797 h 429424"/>
              <a:gd name="connsiteX105" fmla="*/ 342460 w 429021"/>
              <a:gd name="connsiteY105" fmla="*/ 277631 h 429424"/>
              <a:gd name="connsiteX106" fmla="*/ 339437 w 429021"/>
              <a:gd name="connsiteY106" fmla="*/ 303694 h 429424"/>
              <a:gd name="connsiteX107" fmla="*/ 305867 w 429021"/>
              <a:gd name="connsiteY107" fmla="*/ 382373 h 429424"/>
              <a:gd name="connsiteX108" fmla="*/ 293911 w 429021"/>
              <a:gd name="connsiteY108" fmla="*/ 402805 h 429424"/>
              <a:gd name="connsiteX109" fmla="*/ 297079 w 429021"/>
              <a:gd name="connsiteY109" fmla="*/ 395328 h 429424"/>
              <a:gd name="connsiteX110" fmla="*/ 334682 w 429021"/>
              <a:gd name="connsiteY110" fmla="*/ 294849 h 429424"/>
              <a:gd name="connsiteX111" fmla="*/ 421396 w 429021"/>
              <a:gd name="connsiteY111" fmla="*/ 268276 h 429424"/>
              <a:gd name="connsiteX112" fmla="*/ 412110 w 429021"/>
              <a:gd name="connsiteY112" fmla="*/ 298192 h 429424"/>
              <a:gd name="connsiteX113" fmla="*/ 375353 w 429021"/>
              <a:gd name="connsiteY113" fmla="*/ 352709 h 429424"/>
              <a:gd name="connsiteX114" fmla="*/ 403682 w 429021"/>
              <a:gd name="connsiteY114" fmla="*/ 298912 h 429424"/>
              <a:gd name="connsiteX115" fmla="*/ 134730 w 429021"/>
              <a:gd name="connsiteY115" fmla="*/ 259556 h 429424"/>
              <a:gd name="connsiteX116" fmla="*/ 116452 w 429021"/>
              <a:gd name="connsiteY116" fmla="*/ 303530 h 429424"/>
              <a:gd name="connsiteX117" fmla="*/ 112086 w 429021"/>
              <a:gd name="connsiteY117" fmla="*/ 311309 h 429424"/>
              <a:gd name="connsiteX118" fmla="*/ 123709 w 429021"/>
              <a:gd name="connsiteY118" fmla="*/ 275604 h 429424"/>
              <a:gd name="connsiteX119" fmla="*/ 127586 w 429021"/>
              <a:gd name="connsiteY119" fmla="*/ 264426 h 429424"/>
              <a:gd name="connsiteX120" fmla="*/ 134300 w 429021"/>
              <a:gd name="connsiteY120" fmla="*/ 259871 h 429424"/>
              <a:gd name="connsiteX121" fmla="*/ 359262 w 429021"/>
              <a:gd name="connsiteY121" fmla="*/ 257230 h 429424"/>
              <a:gd name="connsiteX122" fmla="*/ 357621 w 429021"/>
              <a:gd name="connsiteY122" fmla="*/ 291070 h 429424"/>
              <a:gd name="connsiteX123" fmla="*/ 336355 w 429021"/>
              <a:gd name="connsiteY123" fmla="*/ 330270 h 429424"/>
              <a:gd name="connsiteX124" fmla="*/ 339437 w 429021"/>
              <a:gd name="connsiteY124" fmla="*/ 303694 h 429424"/>
              <a:gd name="connsiteX125" fmla="*/ 155540 w 429021"/>
              <a:gd name="connsiteY125" fmla="*/ 244327 h 429424"/>
              <a:gd name="connsiteX126" fmla="*/ 150060 w 429021"/>
              <a:gd name="connsiteY126" fmla="*/ 258129 h 429424"/>
              <a:gd name="connsiteX127" fmla="*/ 121300 w 429021"/>
              <a:gd name="connsiteY127" fmla="*/ 322354 h 429424"/>
              <a:gd name="connsiteX128" fmla="*/ 99017 w 429021"/>
              <a:gd name="connsiteY128" fmla="*/ 366429 h 429424"/>
              <a:gd name="connsiteX129" fmla="*/ 89747 w 429021"/>
              <a:gd name="connsiteY129" fmla="*/ 382304 h 429424"/>
              <a:gd name="connsiteX130" fmla="*/ 99803 w 429021"/>
              <a:gd name="connsiteY130" fmla="*/ 349039 h 429424"/>
              <a:gd name="connsiteX131" fmla="*/ 107998 w 429021"/>
              <a:gd name="connsiteY131" fmla="*/ 323866 h 429424"/>
              <a:gd name="connsiteX132" fmla="*/ 116452 w 429021"/>
              <a:gd name="connsiteY132" fmla="*/ 303530 h 429424"/>
              <a:gd name="connsiteX133" fmla="*/ 145587 w 429021"/>
              <a:gd name="connsiteY133" fmla="*/ 251611 h 429424"/>
              <a:gd name="connsiteX134" fmla="*/ 135877 w 429021"/>
              <a:gd name="connsiteY134" fmla="*/ 240524 h 429424"/>
              <a:gd name="connsiteX135" fmla="*/ 127586 w 429021"/>
              <a:gd name="connsiteY135" fmla="*/ 264426 h 429424"/>
              <a:gd name="connsiteX136" fmla="*/ 99507 w 429021"/>
              <a:gd name="connsiteY136" fmla="*/ 283480 h 429424"/>
              <a:gd name="connsiteX137" fmla="*/ 125156 w 429021"/>
              <a:gd name="connsiteY137" fmla="*/ 253690 h 429424"/>
              <a:gd name="connsiteX138" fmla="*/ 172787 w 429021"/>
              <a:gd name="connsiteY138" fmla="*/ 231707 h 429424"/>
              <a:gd name="connsiteX139" fmla="*/ 159173 w 429021"/>
              <a:gd name="connsiteY139" fmla="*/ 278600 h 429424"/>
              <a:gd name="connsiteX140" fmla="*/ 148033 w 429021"/>
              <a:gd name="connsiteY140" fmla="*/ 303258 h 429424"/>
              <a:gd name="connsiteX141" fmla="*/ 122955 w 429021"/>
              <a:gd name="connsiteY141" fmla="*/ 361185 h 429424"/>
              <a:gd name="connsiteX142" fmla="*/ 106161 w 429021"/>
              <a:gd name="connsiteY142" fmla="*/ 383383 h 429424"/>
              <a:gd name="connsiteX143" fmla="*/ 99893 w 429021"/>
              <a:gd name="connsiteY143" fmla="*/ 392374 h 429424"/>
              <a:gd name="connsiteX144" fmla="*/ 93355 w 429021"/>
              <a:gd name="connsiteY144" fmla="*/ 387966 h 429424"/>
              <a:gd name="connsiteX145" fmla="*/ 116945 w 429021"/>
              <a:gd name="connsiteY145" fmla="*/ 332080 h 429424"/>
              <a:gd name="connsiteX146" fmla="*/ 121300 w 429021"/>
              <a:gd name="connsiteY146" fmla="*/ 322354 h 429424"/>
              <a:gd name="connsiteX147" fmla="*/ 136487 w 429021"/>
              <a:gd name="connsiteY147" fmla="*/ 292314 h 429424"/>
              <a:gd name="connsiteX148" fmla="*/ 150060 w 429021"/>
              <a:gd name="connsiteY148" fmla="*/ 258129 h 429424"/>
              <a:gd name="connsiteX149" fmla="*/ 156582 w 429021"/>
              <a:gd name="connsiteY149" fmla="*/ 243565 h 429424"/>
              <a:gd name="connsiteX150" fmla="*/ 199651 w 429021"/>
              <a:gd name="connsiteY150" fmla="*/ 219242 h 429424"/>
              <a:gd name="connsiteX151" fmla="*/ 184772 w 429021"/>
              <a:gd name="connsiteY151" fmla="*/ 274808 h 429424"/>
              <a:gd name="connsiteX152" fmla="*/ 181629 w 429021"/>
              <a:gd name="connsiteY152" fmla="*/ 284664 h 429424"/>
              <a:gd name="connsiteX153" fmla="*/ 170409 w 429021"/>
              <a:gd name="connsiteY153" fmla="*/ 298458 h 429424"/>
              <a:gd name="connsiteX154" fmla="*/ 163002 w 429021"/>
              <a:gd name="connsiteY154" fmla="*/ 308249 h 429424"/>
              <a:gd name="connsiteX155" fmla="*/ 173303 w 429021"/>
              <a:gd name="connsiteY155" fmla="*/ 268160 h 429424"/>
              <a:gd name="connsiteX156" fmla="*/ 177670 w 429021"/>
              <a:gd name="connsiteY156" fmla="*/ 259492 h 429424"/>
              <a:gd name="connsiteX157" fmla="*/ 191322 w 429021"/>
              <a:gd name="connsiteY157" fmla="*/ 235402 h 429424"/>
              <a:gd name="connsiteX158" fmla="*/ 190135 w 429021"/>
              <a:gd name="connsiteY158" fmla="*/ 218862 h 429424"/>
              <a:gd name="connsiteX159" fmla="*/ 187788 w 429021"/>
              <a:gd name="connsiteY159" fmla="*/ 225450 h 429424"/>
              <a:gd name="connsiteX160" fmla="*/ 173613 w 429021"/>
              <a:gd name="connsiteY160" fmla="*/ 266958 h 429424"/>
              <a:gd name="connsiteX161" fmla="*/ 173303 w 429021"/>
              <a:gd name="connsiteY161" fmla="*/ 268160 h 429424"/>
              <a:gd name="connsiteX162" fmla="*/ 165672 w 429021"/>
              <a:gd name="connsiteY162" fmla="*/ 283305 h 429424"/>
              <a:gd name="connsiteX163" fmla="*/ 154169 w 429021"/>
              <a:gd name="connsiteY163" fmla="*/ 314418 h 429424"/>
              <a:gd name="connsiteX164" fmla="*/ 151930 w 429021"/>
              <a:gd name="connsiteY164" fmla="*/ 322884 h 429424"/>
              <a:gd name="connsiteX165" fmla="*/ 144464 w 429021"/>
              <a:gd name="connsiteY165" fmla="*/ 332754 h 429424"/>
              <a:gd name="connsiteX166" fmla="*/ 151362 w 429021"/>
              <a:gd name="connsiteY166" fmla="*/ 305503 h 429424"/>
              <a:gd name="connsiteX167" fmla="*/ 159173 w 429021"/>
              <a:gd name="connsiteY167" fmla="*/ 278600 h 429424"/>
              <a:gd name="connsiteX168" fmla="*/ 184095 w 429021"/>
              <a:gd name="connsiteY168" fmla="*/ 223431 h 429424"/>
              <a:gd name="connsiteX169" fmla="*/ 185956 w 429021"/>
              <a:gd name="connsiteY169" fmla="*/ 222070 h 429424"/>
              <a:gd name="connsiteX170" fmla="*/ 206201 w 429021"/>
              <a:gd name="connsiteY170" fmla="*/ 206533 h 429424"/>
              <a:gd name="connsiteX171" fmla="*/ 199651 w 429021"/>
              <a:gd name="connsiteY171" fmla="*/ 219242 h 429424"/>
              <a:gd name="connsiteX172" fmla="*/ 202240 w 429021"/>
              <a:gd name="connsiteY172" fmla="*/ 209572 h 429424"/>
              <a:gd name="connsiteX173" fmla="*/ 170423 w 429021"/>
              <a:gd name="connsiteY173" fmla="*/ 198097 h 429424"/>
              <a:gd name="connsiteX174" fmla="*/ 164680 w 429021"/>
              <a:gd name="connsiteY174" fmla="*/ 217589 h 429424"/>
              <a:gd name="connsiteX175" fmla="*/ 145587 w 429021"/>
              <a:gd name="connsiteY175" fmla="*/ 251611 h 429424"/>
              <a:gd name="connsiteX176" fmla="*/ 134730 w 429021"/>
              <a:gd name="connsiteY176" fmla="*/ 259556 h 429424"/>
              <a:gd name="connsiteX177" fmla="*/ 149696 w 429021"/>
              <a:gd name="connsiteY177" fmla="*/ 223552 h 429424"/>
              <a:gd name="connsiteX178" fmla="*/ 257252 w 429021"/>
              <a:gd name="connsiteY178" fmla="*/ 193788 h 429424"/>
              <a:gd name="connsiteX179" fmla="*/ 232312 w 429021"/>
              <a:gd name="connsiteY179" fmla="*/ 250078 h 429424"/>
              <a:gd name="connsiteX180" fmla="*/ 192563 w 429021"/>
              <a:gd name="connsiteY180" fmla="*/ 340387 h 429424"/>
              <a:gd name="connsiteX181" fmla="*/ 145171 w 429021"/>
              <a:gd name="connsiteY181" fmla="*/ 417404 h 429424"/>
              <a:gd name="connsiteX182" fmla="*/ 134669 w 429021"/>
              <a:gd name="connsiteY182" fmla="*/ 414144 h 429424"/>
              <a:gd name="connsiteX183" fmla="*/ 144048 w 429021"/>
              <a:gd name="connsiteY183" fmla="*/ 392606 h 429424"/>
              <a:gd name="connsiteX184" fmla="*/ 164648 w 429021"/>
              <a:gd name="connsiteY184" fmla="*/ 337915 h 429424"/>
              <a:gd name="connsiteX185" fmla="*/ 178558 w 429021"/>
              <a:gd name="connsiteY185" fmla="*/ 294292 h 429424"/>
              <a:gd name="connsiteX186" fmla="*/ 231416 w 429021"/>
              <a:gd name="connsiteY186" fmla="*/ 224400 h 429424"/>
              <a:gd name="connsiteX187" fmla="*/ 209160 w 429021"/>
              <a:gd name="connsiteY187" fmla="*/ 183733 h 429424"/>
              <a:gd name="connsiteX188" fmla="*/ 202240 w 429021"/>
              <a:gd name="connsiteY188" fmla="*/ 209572 h 429424"/>
              <a:gd name="connsiteX189" fmla="*/ 190135 w 429021"/>
              <a:gd name="connsiteY189" fmla="*/ 218862 h 429424"/>
              <a:gd name="connsiteX190" fmla="*/ 195814 w 429021"/>
              <a:gd name="connsiteY190" fmla="*/ 202923 h 429424"/>
              <a:gd name="connsiteX191" fmla="*/ 185629 w 429021"/>
              <a:gd name="connsiteY191" fmla="*/ 180259 h 429424"/>
              <a:gd name="connsiteX192" fmla="*/ 166953 w 429021"/>
              <a:gd name="connsiteY192" fmla="*/ 220405 h 429424"/>
              <a:gd name="connsiteX193" fmla="*/ 156582 w 429021"/>
              <a:gd name="connsiteY193" fmla="*/ 243565 h 429424"/>
              <a:gd name="connsiteX194" fmla="*/ 155540 w 429021"/>
              <a:gd name="connsiteY194" fmla="*/ 244327 h 429424"/>
              <a:gd name="connsiteX195" fmla="*/ 160430 w 429021"/>
              <a:gd name="connsiteY195" fmla="*/ 232012 h 429424"/>
              <a:gd name="connsiteX196" fmla="*/ 164680 w 429021"/>
              <a:gd name="connsiteY196" fmla="*/ 217589 h 429424"/>
              <a:gd name="connsiteX197" fmla="*/ 349535 w 429021"/>
              <a:gd name="connsiteY197" fmla="*/ 179065 h 429424"/>
              <a:gd name="connsiteX198" fmla="*/ 349389 w 429021"/>
              <a:gd name="connsiteY198" fmla="*/ 183166 h 429424"/>
              <a:gd name="connsiteX199" fmla="*/ 346991 w 429021"/>
              <a:gd name="connsiteY199" fmla="*/ 188484 h 429424"/>
              <a:gd name="connsiteX200" fmla="*/ 266349 w 429021"/>
              <a:gd name="connsiteY200" fmla="*/ 351328 h 429424"/>
              <a:gd name="connsiteX201" fmla="*/ 249598 w 429021"/>
              <a:gd name="connsiteY201" fmla="*/ 389199 h 429424"/>
              <a:gd name="connsiteX202" fmla="*/ 249975 w 429021"/>
              <a:gd name="connsiteY202" fmla="*/ 387848 h 429424"/>
              <a:gd name="connsiteX203" fmla="*/ 262103 w 429021"/>
              <a:gd name="connsiteY203" fmla="*/ 360262 h 429424"/>
              <a:gd name="connsiteX204" fmla="*/ 332486 w 429021"/>
              <a:gd name="connsiteY204" fmla="*/ 207149 h 429424"/>
              <a:gd name="connsiteX205" fmla="*/ 333943 w 429021"/>
              <a:gd name="connsiteY205" fmla="*/ 204122 h 429424"/>
              <a:gd name="connsiteX206" fmla="*/ 3191 w 429021"/>
              <a:gd name="connsiteY206" fmla="*/ 178641 h 429424"/>
              <a:gd name="connsiteX207" fmla="*/ 1787 w 429021"/>
              <a:gd name="connsiteY207" fmla="*/ 183080 h 429424"/>
              <a:gd name="connsiteX208" fmla="*/ 2064 w 429021"/>
              <a:gd name="connsiteY208" fmla="*/ 180340 h 429424"/>
              <a:gd name="connsiteX209" fmla="*/ 265069 w 429021"/>
              <a:gd name="connsiteY209" fmla="*/ 178193 h 429424"/>
              <a:gd name="connsiteX210" fmla="*/ 259374 w 429021"/>
              <a:gd name="connsiteY210" fmla="*/ 191296 h 429424"/>
              <a:gd name="connsiteX211" fmla="*/ 258818 w 429021"/>
              <a:gd name="connsiteY211" fmla="*/ 191932 h 429424"/>
              <a:gd name="connsiteX212" fmla="*/ 257252 w 429021"/>
              <a:gd name="connsiteY212" fmla="*/ 193788 h 429424"/>
              <a:gd name="connsiteX213" fmla="*/ 262690 w 429021"/>
              <a:gd name="connsiteY213" fmla="*/ 181513 h 429424"/>
              <a:gd name="connsiteX214" fmla="*/ 187139 w 429021"/>
              <a:gd name="connsiteY214" fmla="*/ 177568 h 429424"/>
              <a:gd name="connsiteX215" fmla="*/ 185629 w 429021"/>
              <a:gd name="connsiteY215" fmla="*/ 180259 h 429424"/>
              <a:gd name="connsiteX216" fmla="*/ 186536 w 429021"/>
              <a:gd name="connsiteY216" fmla="*/ 178308 h 429424"/>
              <a:gd name="connsiteX217" fmla="*/ 191200 w 429021"/>
              <a:gd name="connsiteY217" fmla="*/ 168281 h 429424"/>
              <a:gd name="connsiteX218" fmla="*/ 189543 w 429021"/>
              <a:gd name="connsiteY218" fmla="*/ 173990 h 429424"/>
              <a:gd name="connsiteX219" fmla="*/ 187139 w 429021"/>
              <a:gd name="connsiteY219" fmla="*/ 177568 h 429424"/>
              <a:gd name="connsiteX220" fmla="*/ 189964 w 429021"/>
              <a:gd name="connsiteY220" fmla="*/ 170941 h 429424"/>
              <a:gd name="connsiteX221" fmla="*/ 423642 w 429021"/>
              <a:gd name="connsiteY221" fmla="*/ 167812 h 429424"/>
              <a:gd name="connsiteX222" fmla="*/ 424649 w 429021"/>
              <a:gd name="connsiteY222" fmla="*/ 171058 h 429424"/>
              <a:gd name="connsiteX223" fmla="*/ 429021 w 429021"/>
              <a:gd name="connsiteY223" fmla="*/ 214427 h 429424"/>
              <a:gd name="connsiteX224" fmla="*/ 428469 w 429021"/>
              <a:gd name="connsiteY224" fmla="*/ 219902 h 429424"/>
              <a:gd name="connsiteX225" fmla="*/ 353914 w 429021"/>
              <a:gd name="connsiteY225" fmla="*/ 352775 h 429424"/>
              <a:gd name="connsiteX226" fmla="*/ 354902 w 429021"/>
              <a:gd name="connsiteY226" fmla="*/ 347144 h 429424"/>
              <a:gd name="connsiteX227" fmla="*/ 357621 w 429021"/>
              <a:gd name="connsiteY227" fmla="*/ 291070 h 429424"/>
              <a:gd name="connsiteX228" fmla="*/ 386090 w 429021"/>
              <a:gd name="connsiteY228" fmla="*/ 238594 h 429424"/>
              <a:gd name="connsiteX229" fmla="*/ 412566 w 429021"/>
              <a:gd name="connsiteY229" fmla="*/ 189026 h 429424"/>
              <a:gd name="connsiteX230" fmla="*/ 350063 w 429021"/>
              <a:gd name="connsiteY230" fmla="*/ 164162 h 429424"/>
              <a:gd name="connsiteX231" fmla="*/ 349814 w 429021"/>
              <a:gd name="connsiteY231" fmla="*/ 171161 h 429424"/>
              <a:gd name="connsiteX232" fmla="*/ 333943 w 429021"/>
              <a:gd name="connsiteY232" fmla="*/ 204122 h 429424"/>
              <a:gd name="connsiteX233" fmla="*/ 285221 w 429021"/>
              <a:gd name="connsiteY233" fmla="*/ 282424 h 429424"/>
              <a:gd name="connsiteX234" fmla="*/ 294866 w 429021"/>
              <a:gd name="connsiteY234" fmla="*/ 256080 h 429424"/>
              <a:gd name="connsiteX235" fmla="*/ 362494 w 429021"/>
              <a:gd name="connsiteY235" fmla="*/ 158237 h 429424"/>
              <a:gd name="connsiteX236" fmla="*/ 362210 w 429021"/>
              <a:gd name="connsiteY236" fmla="*/ 196432 h 429424"/>
              <a:gd name="connsiteX237" fmla="*/ 360174 w 429021"/>
              <a:gd name="connsiteY237" fmla="*/ 238423 h 429424"/>
              <a:gd name="connsiteX238" fmla="*/ 342460 w 429021"/>
              <a:gd name="connsiteY238" fmla="*/ 277631 h 429424"/>
              <a:gd name="connsiteX239" fmla="*/ 347613 w 429021"/>
              <a:gd name="connsiteY239" fmla="*/ 233198 h 429424"/>
              <a:gd name="connsiteX240" fmla="*/ 349389 w 429021"/>
              <a:gd name="connsiteY240" fmla="*/ 183166 h 429424"/>
              <a:gd name="connsiteX241" fmla="*/ 351647 w 429021"/>
              <a:gd name="connsiteY241" fmla="*/ 178159 h 429424"/>
              <a:gd name="connsiteX242" fmla="*/ 354201 w 429021"/>
              <a:gd name="connsiteY242" fmla="*/ 171565 h 429424"/>
              <a:gd name="connsiteX243" fmla="*/ 275344 w 429021"/>
              <a:gd name="connsiteY243" fmla="*/ 152955 h 429424"/>
              <a:gd name="connsiteX244" fmla="*/ 262690 w 429021"/>
              <a:gd name="connsiteY244" fmla="*/ 181513 h 429424"/>
              <a:gd name="connsiteX245" fmla="*/ 241945 w 429021"/>
              <a:gd name="connsiteY245" fmla="*/ 210479 h 429424"/>
              <a:gd name="connsiteX246" fmla="*/ 231416 w 429021"/>
              <a:gd name="connsiteY246" fmla="*/ 224400 h 429424"/>
              <a:gd name="connsiteX247" fmla="*/ 210161 w 429021"/>
              <a:gd name="connsiteY247" fmla="*/ 249586 h 429424"/>
              <a:gd name="connsiteX248" fmla="*/ 181680 w 429021"/>
              <a:gd name="connsiteY248" fmla="*/ 284601 h 429424"/>
              <a:gd name="connsiteX249" fmla="*/ 219185 w 429021"/>
              <a:gd name="connsiteY249" fmla="*/ 196569 h 429424"/>
              <a:gd name="connsiteX250" fmla="*/ 254689 w 429021"/>
              <a:gd name="connsiteY250" fmla="*/ 169322 h 429424"/>
              <a:gd name="connsiteX251" fmla="*/ 362596 w 429021"/>
              <a:gd name="connsiteY251" fmla="*/ 144621 h 429424"/>
              <a:gd name="connsiteX252" fmla="*/ 362557 w 429021"/>
              <a:gd name="connsiteY252" fmla="*/ 149925 h 429424"/>
              <a:gd name="connsiteX253" fmla="*/ 360386 w 429021"/>
              <a:gd name="connsiteY253" fmla="*/ 155600 h 429424"/>
              <a:gd name="connsiteX254" fmla="*/ 354201 w 429021"/>
              <a:gd name="connsiteY254" fmla="*/ 171565 h 429424"/>
              <a:gd name="connsiteX255" fmla="*/ 349535 w 429021"/>
              <a:gd name="connsiteY255" fmla="*/ 179065 h 429424"/>
              <a:gd name="connsiteX256" fmla="*/ 349814 w 429021"/>
              <a:gd name="connsiteY256" fmla="*/ 171161 h 429424"/>
              <a:gd name="connsiteX257" fmla="*/ 293384 w 429021"/>
              <a:gd name="connsiteY257" fmla="*/ 138660 h 429424"/>
              <a:gd name="connsiteX258" fmla="*/ 265069 w 429021"/>
              <a:gd name="connsiteY258" fmla="*/ 178193 h 429424"/>
              <a:gd name="connsiteX259" fmla="*/ 274856 w 429021"/>
              <a:gd name="connsiteY259" fmla="*/ 155674 h 429424"/>
              <a:gd name="connsiteX260" fmla="*/ 276849 w 429021"/>
              <a:gd name="connsiteY260" fmla="*/ 151763 h 429424"/>
              <a:gd name="connsiteX261" fmla="*/ 365807 w 429021"/>
              <a:gd name="connsiteY261" fmla="*/ 137944 h 429424"/>
              <a:gd name="connsiteX262" fmla="*/ 363943 w 429021"/>
              <a:gd name="connsiteY262" fmla="*/ 141821 h 429424"/>
              <a:gd name="connsiteX263" fmla="*/ 362596 w 429021"/>
              <a:gd name="connsiteY263" fmla="*/ 144621 h 429424"/>
              <a:gd name="connsiteX264" fmla="*/ 362606 w 429021"/>
              <a:gd name="connsiteY264" fmla="*/ 143275 h 429424"/>
              <a:gd name="connsiteX265" fmla="*/ 307266 w 429021"/>
              <a:gd name="connsiteY265" fmla="*/ 136509 h 429424"/>
              <a:gd name="connsiteX266" fmla="*/ 296357 w 429021"/>
              <a:gd name="connsiteY266" fmla="*/ 159244 h 429424"/>
              <a:gd name="connsiteX267" fmla="*/ 211543 w 429021"/>
              <a:gd name="connsiteY267" fmla="*/ 318417 h 429424"/>
              <a:gd name="connsiteX268" fmla="*/ 178257 w 429021"/>
              <a:gd name="connsiteY268" fmla="*/ 372909 h 429424"/>
              <a:gd name="connsiteX269" fmla="*/ 180213 w 429021"/>
              <a:gd name="connsiteY269" fmla="*/ 368448 h 429424"/>
              <a:gd name="connsiteX270" fmla="*/ 192563 w 429021"/>
              <a:gd name="connsiteY270" fmla="*/ 340387 h 429424"/>
              <a:gd name="connsiteX271" fmla="*/ 194670 w 429021"/>
              <a:gd name="connsiteY271" fmla="*/ 336964 h 429424"/>
              <a:gd name="connsiteX272" fmla="*/ 235333 w 429021"/>
              <a:gd name="connsiteY272" fmla="*/ 246616 h 429424"/>
              <a:gd name="connsiteX273" fmla="*/ 259374 w 429021"/>
              <a:gd name="connsiteY273" fmla="*/ 191296 h 429424"/>
              <a:gd name="connsiteX274" fmla="*/ 35858 w 429021"/>
              <a:gd name="connsiteY274" fmla="*/ 127452 h 429424"/>
              <a:gd name="connsiteX275" fmla="*/ 0 w 429021"/>
              <a:gd name="connsiteY275" fmla="*/ 200807 h 429424"/>
              <a:gd name="connsiteX276" fmla="*/ 800 w 429021"/>
              <a:gd name="connsiteY276" fmla="*/ 192876 h 429424"/>
              <a:gd name="connsiteX277" fmla="*/ 13251 w 429021"/>
              <a:gd name="connsiteY277" fmla="*/ 163478 h 429424"/>
              <a:gd name="connsiteX278" fmla="*/ 13439 w 429021"/>
              <a:gd name="connsiteY278" fmla="*/ 163193 h 429424"/>
              <a:gd name="connsiteX279" fmla="*/ 409488 w 429021"/>
              <a:gd name="connsiteY279" fmla="*/ 126774 h 429424"/>
              <a:gd name="connsiteX280" fmla="*/ 412110 w 429021"/>
              <a:gd name="connsiteY280" fmla="*/ 130663 h 429424"/>
              <a:gd name="connsiteX281" fmla="*/ 414130 w 429021"/>
              <a:gd name="connsiteY281" fmla="*/ 137171 h 429424"/>
              <a:gd name="connsiteX282" fmla="*/ 362659 w 429021"/>
              <a:gd name="connsiteY282" fmla="*/ 249269 h 429424"/>
              <a:gd name="connsiteX283" fmla="*/ 359262 w 429021"/>
              <a:gd name="connsiteY283" fmla="*/ 257230 h 429424"/>
              <a:gd name="connsiteX284" fmla="*/ 360174 w 429021"/>
              <a:gd name="connsiteY284" fmla="*/ 238423 h 429424"/>
              <a:gd name="connsiteX285" fmla="*/ 383665 w 429021"/>
              <a:gd name="connsiteY285" fmla="*/ 186427 h 429424"/>
              <a:gd name="connsiteX286" fmla="*/ 372307 w 429021"/>
              <a:gd name="connsiteY286" fmla="*/ 124421 h 429424"/>
              <a:gd name="connsiteX287" fmla="*/ 369466 w 429021"/>
              <a:gd name="connsiteY287" fmla="*/ 131851 h 429424"/>
              <a:gd name="connsiteX288" fmla="*/ 365807 w 429021"/>
              <a:gd name="connsiteY288" fmla="*/ 137944 h 429424"/>
              <a:gd name="connsiteX289" fmla="*/ 313252 w 429021"/>
              <a:gd name="connsiteY289" fmla="*/ 124033 h 429424"/>
              <a:gd name="connsiteX290" fmla="*/ 310502 w 429021"/>
              <a:gd name="connsiteY290" fmla="*/ 132876 h 429424"/>
              <a:gd name="connsiteX291" fmla="*/ 309291 w 429021"/>
              <a:gd name="connsiteY291" fmla="*/ 134193 h 429424"/>
              <a:gd name="connsiteX292" fmla="*/ 307266 w 429021"/>
              <a:gd name="connsiteY292" fmla="*/ 136509 h 429424"/>
              <a:gd name="connsiteX293" fmla="*/ 314118 w 429021"/>
              <a:gd name="connsiteY293" fmla="*/ 122230 h 429424"/>
              <a:gd name="connsiteX294" fmla="*/ 313252 w 429021"/>
              <a:gd name="connsiteY294" fmla="*/ 124033 h 429424"/>
              <a:gd name="connsiteX295" fmla="*/ 313714 w 429021"/>
              <a:gd name="connsiteY295" fmla="*/ 122551 h 429424"/>
              <a:gd name="connsiteX296" fmla="*/ 225567 w 429021"/>
              <a:gd name="connsiteY296" fmla="*/ 120390 h 429424"/>
              <a:gd name="connsiteX297" fmla="*/ 222422 w 429021"/>
              <a:gd name="connsiteY297" fmla="*/ 134206 h 429424"/>
              <a:gd name="connsiteX298" fmla="*/ 221889 w 429021"/>
              <a:gd name="connsiteY298" fmla="*/ 136194 h 429424"/>
              <a:gd name="connsiteX299" fmla="*/ 216993 w 429021"/>
              <a:gd name="connsiteY299" fmla="*/ 147215 h 429424"/>
              <a:gd name="connsiteX300" fmla="*/ 199537 w 429021"/>
              <a:gd name="connsiteY300" fmla="*/ 192472 h 429424"/>
              <a:gd name="connsiteX301" fmla="*/ 195814 w 429021"/>
              <a:gd name="connsiteY301" fmla="*/ 202923 h 429424"/>
              <a:gd name="connsiteX302" fmla="*/ 188813 w 429021"/>
              <a:gd name="connsiteY302" fmla="*/ 212990 h 429424"/>
              <a:gd name="connsiteX303" fmla="*/ 184095 w 429021"/>
              <a:gd name="connsiteY303" fmla="*/ 223431 h 429424"/>
              <a:gd name="connsiteX304" fmla="*/ 172787 w 429021"/>
              <a:gd name="connsiteY304" fmla="*/ 231707 h 429424"/>
              <a:gd name="connsiteX305" fmla="*/ 189543 w 429021"/>
              <a:gd name="connsiteY305" fmla="*/ 173990 h 429424"/>
              <a:gd name="connsiteX306" fmla="*/ 256282 w 429021"/>
              <a:gd name="connsiteY306" fmla="*/ 116341 h 429424"/>
              <a:gd name="connsiteX307" fmla="*/ 221960 w 429021"/>
              <a:gd name="connsiteY307" fmla="*/ 190054 h 429424"/>
              <a:gd name="connsiteX308" fmla="*/ 219185 w 429021"/>
              <a:gd name="connsiteY308" fmla="*/ 196569 h 429424"/>
              <a:gd name="connsiteX309" fmla="*/ 206201 w 429021"/>
              <a:gd name="connsiteY309" fmla="*/ 206533 h 429424"/>
              <a:gd name="connsiteX310" fmla="*/ 207788 w 429021"/>
              <a:gd name="connsiteY310" fmla="*/ 203454 h 429424"/>
              <a:gd name="connsiteX311" fmla="*/ 227945 w 429021"/>
              <a:gd name="connsiteY311" fmla="*/ 156723 h 429424"/>
              <a:gd name="connsiteX312" fmla="*/ 246496 w 429021"/>
              <a:gd name="connsiteY312" fmla="*/ 130049 h 429424"/>
              <a:gd name="connsiteX313" fmla="*/ 327206 w 429021"/>
              <a:gd name="connsiteY313" fmla="*/ 114723 h 429424"/>
              <a:gd name="connsiteX314" fmla="*/ 326314 w 429021"/>
              <a:gd name="connsiteY314" fmla="*/ 117742 h 429424"/>
              <a:gd name="connsiteX315" fmla="*/ 279144 w 429021"/>
              <a:gd name="connsiteY315" fmla="*/ 244259 h 429424"/>
              <a:gd name="connsiteX316" fmla="*/ 244909 w 429021"/>
              <a:gd name="connsiteY316" fmla="*/ 335632 h 429424"/>
              <a:gd name="connsiteX317" fmla="*/ 215727 w 429021"/>
              <a:gd name="connsiteY317" fmla="*/ 406970 h 429424"/>
              <a:gd name="connsiteX318" fmla="*/ 204132 w 429021"/>
              <a:gd name="connsiteY318" fmla="*/ 428647 h 429424"/>
              <a:gd name="connsiteX319" fmla="*/ 170455 w 429021"/>
              <a:gd name="connsiteY319" fmla="*/ 425252 h 429424"/>
              <a:gd name="connsiteX320" fmla="*/ 160588 w 429021"/>
              <a:gd name="connsiteY320" fmla="*/ 422189 h 429424"/>
              <a:gd name="connsiteX321" fmla="*/ 163159 w 429021"/>
              <a:gd name="connsiteY321" fmla="*/ 417873 h 429424"/>
              <a:gd name="connsiteX322" fmla="*/ 309440 w 429021"/>
              <a:gd name="connsiteY322" fmla="*/ 136290 h 429424"/>
              <a:gd name="connsiteX323" fmla="*/ 310502 w 429021"/>
              <a:gd name="connsiteY323" fmla="*/ 132876 h 429424"/>
              <a:gd name="connsiteX324" fmla="*/ 362859 w 429021"/>
              <a:gd name="connsiteY324" fmla="*/ 109279 h 429424"/>
              <a:gd name="connsiteX325" fmla="*/ 362606 w 429021"/>
              <a:gd name="connsiteY325" fmla="*/ 143275 h 429424"/>
              <a:gd name="connsiteX326" fmla="*/ 350063 w 429021"/>
              <a:gd name="connsiteY326" fmla="*/ 164162 h 429424"/>
              <a:gd name="connsiteX327" fmla="*/ 351088 w 429021"/>
              <a:gd name="connsiteY327" fmla="*/ 135288 h 429424"/>
              <a:gd name="connsiteX328" fmla="*/ 351124 w 429021"/>
              <a:gd name="connsiteY328" fmla="*/ 132213 h 429424"/>
              <a:gd name="connsiteX329" fmla="*/ 148646 w 429021"/>
              <a:gd name="connsiteY329" fmla="*/ 107051 h 429424"/>
              <a:gd name="connsiteX330" fmla="*/ 107664 w 429021"/>
              <a:gd name="connsiteY330" fmla="*/ 252752 h 429424"/>
              <a:gd name="connsiteX331" fmla="*/ 97837 w 429021"/>
              <a:gd name="connsiteY331" fmla="*/ 284612 h 429424"/>
              <a:gd name="connsiteX332" fmla="*/ 97034 w 429021"/>
              <a:gd name="connsiteY332" fmla="*/ 285157 h 429424"/>
              <a:gd name="connsiteX333" fmla="*/ 71923 w 429021"/>
              <a:gd name="connsiteY333" fmla="*/ 300093 h 429424"/>
              <a:gd name="connsiteX334" fmla="*/ 85059 w 429021"/>
              <a:gd name="connsiteY334" fmla="*/ 271142 h 429424"/>
              <a:gd name="connsiteX335" fmla="*/ 127999 w 429021"/>
              <a:gd name="connsiteY335" fmla="*/ 164160 h 429424"/>
              <a:gd name="connsiteX336" fmla="*/ 336936 w 429021"/>
              <a:gd name="connsiteY336" fmla="*/ 104150 h 429424"/>
              <a:gd name="connsiteX337" fmla="*/ 327206 w 429021"/>
              <a:gd name="connsiteY337" fmla="*/ 114723 h 429424"/>
              <a:gd name="connsiteX338" fmla="*/ 328310 w 429021"/>
              <a:gd name="connsiteY338" fmla="*/ 110984 h 429424"/>
              <a:gd name="connsiteX339" fmla="*/ 101378 w 429021"/>
              <a:gd name="connsiteY339" fmla="*/ 102455 h 429424"/>
              <a:gd name="connsiteX340" fmla="*/ 101230 w 429021"/>
              <a:gd name="connsiteY340" fmla="*/ 102727 h 429424"/>
              <a:gd name="connsiteX341" fmla="*/ 12698 w 429021"/>
              <a:gd name="connsiteY341" fmla="*/ 255027 h 429424"/>
              <a:gd name="connsiteX342" fmla="*/ 6669 w 429021"/>
              <a:gd name="connsiteY342" fmla="*/ 269618 h 429424"/>
              <a:gd name="connsiteX343" fmla="*/ 2999 w 429021"/>
              <a:gd name="connsiteY343" fmla="*/ 257797 h 429424"/>
              <a:gd name="connsiteX344" fmla="*/ 535 w 429021"/>
              <a:gd name="connsiteY344" fmla="*/ 233348 h 429424"/>
              <a:gd name="connsiteX345" fmla="*/ 11707 w 429021"/>
              <a:gd name="connsiteY345" fmla="*/ 221357 h 429424"/>
              <a:gd name="connsiteX346" fmla="*/ 87900 w 429021"/>
              <a:gd name="connsiteY346" fmla="*/ 121036 h 429424"/>
              <a:gd name="connsiteX347" fmla="*/ 320463 w 429021"/>
              <a:gd name="connsiteY347" fmla="*/ 100853 h 429424"/>
              <a:gd name="connsiteX348" fmla="*/ 313714 w 429021"/>
              <a:gd name="connsiteY348" fmla="*/ 122551 h 429424"/>
              <a:gd name="connsiteX349" fmla="*/ 293384 w 429021"/>
              <a:gd name="connsiteY349" fmla="*/ 138660 h 429424"/>
              <a:gd name="connsiteX350" fmla="*/ 390877 w 429021"/>
              <a:gd name="connsiteY350" fmla="*/ 99170 h 429424"/>
              <a:gd name="connsiteX351" fmla="*/ 395788 w 429021"/>
              <a:gd name="connsiteY351" fmla="*/ 106453 h 429424"/>
              <a:gd name="connsiteX352" fmla="*/ 388382 w 429021"/>
              <a:gd name="connsiteY352" fmla="*/ 116634 h 429424"/>
              <a:gd name="connsiteX353" fmla="*/ 362494 w 429021"/>
              <a:gd name="connsiteY353" fmla="*/ 158237 h 429424"/>
              <a:gd name="connsiteX354" fmla="*/ 362557 w 429021"/>
              <a:gd name="connsiteY354" fmla="*/ 149925 h 429424"/>
              <a:gd name="connsiteX355" fmla="*/ 369466 w 429021"/>
              <a:gd name="connsiteY355" fmla="*/ 131851 h 429424"/>
              <a:gd name="connsiteX356" fmla="*/ 379446 w 429021"/>
              <a:gd name="connsiteY356" fmla="*/ 115232 h 429424"/>
              <a:gd name="connsiteX357" fmla="*/ 351539 w 429021"/>
              <a:gd name="connsiteY357" fmla="*/ 96435 h 429424"/>
              <a:gd name="connsiteX358" fmla="*/ 351124 w 429021"/>
              <a:gd name="connsiteY358" fmla="*/ 132213 h 429424"/>
              <a:gd name="connsiteX359" fmla="*/ 312787 w 429021"/>
              <a:gd name="connsiteY359" fmla="*/ 207132 h 429424"/>
              <a:gd name="connsiteX360" fmla="*/ 294866 w 429021"/>
              <a:gd name="connsiteY360" fmla="*/ 256080 h 429424"/>
              <a:gd name="connsiteX361" fmla="*/ 280713 w 429021"/>
              <a:gd name="connsiteY361" fmla="*/ 279648 h 429424"/>
              <a:gd name="connsiteX362" fmla="*/ 232019 w 429021"/>
              <a:gd name="connsiteY362" fmla="*/ 379479 h 429424"/>
              <a:gd name="connsiteX363" fmla="*/ 230930 w 429021"/>
              <a:gd name="connsiteY363" fmla="*/ 381728 h 429424"/>
              <a:gd name="connsiteX364" fmla="*/ 226601 w 429021"/>
              <a:gd name="connsiteY364" fmla="*/ 389710 h 429424"/>
              <a:gd name="connsiteX365" fmla="*/ 231765 w 429021"/>
              <a:gd name="connsiteY365" fmla="*/ 370712 h 429424"/>
              <a:gd name="connsiteX366" fmla="*/ 244909 w 429021"/>
              <a:gd name="connsiteY366" fmla="*/ 335632 h 429424"/>
              <a:gd name="connsiteX367" fmla="*/ 256252 w 429021"/>
              <a:gd name="connsiteY367" fmla="*/ 307901 h 429424"/>
              <a:gd name="connsiteX368" fmla="*/ 295076 w 429021"/>
              <a:gd name="connsiteY368" fmla="*/ 207969 h 429424"/>
              <a:gd name="connsiteX369" fmla="*/ 350696 w 429021"/>
              <a:gd name="connsiteY369" fmla="*/ 97963 h 429424"/>
              <a:gd name="connsiteX370" fmla="*/ 111144 w 429021"/>
              <a:gd name="connsiteY370" fmla="*/ 91167 h 429424"/>
              <a:gd name="connsiteX371" fmla="*/ 100601 w 429021"/>
              <a:gd name="connsiteY371" fmla="*/ 135022 h 429424"/>
              <a:gd name="connsiteX372" fmla="*/ 79788 w 429021"/>
              <a:gd name="connsiteY372" fmla="*/ 205614 h 429424"/>
              <a:gd name="connsiteX373" fmla="*/ 42248 w 429021"/>
              <a:gd name="connsiteY373" fmla="*/ 309343 h 429424"/>
              <a:gd name="connsiteX374" fmla="*/ 38123 w 429021"/>
              <a:gd name="connsiteY374" fmla="*/ 309807 h 429424"/>
              <a:gd name="connsiteX375" fmla="*/ 29199 w 429021"/>
              <a:gd name="connsiteY375" fmla="*/ 309238 h 429424"/>
              <a:gd name="connsiteX376" fmla="*/ 24387 w 429021"/>
              <a:gd name="connsiteY376" fmla="*/ 311316 h 429424"/>
              <a:gd name="connsiteX377" fmla="*/ 15539 w 429021"/>
              <a:gd name="connsiteY377" fmla="*/ 298192 h 429424"/>
              <a:gd name="connsiteX378" fmla="*/ 13477 w 429021"/>
              <a:gd name="connsiteY378" fmla="*/ 291550 h 429424"/>
              <a:gd name="connsiteX379" fmla="*/ 54531 w 429021"/>
              <a:gd name="connsiteY379" fmla="*/ 208036 h 429424"/>
              <a:gd name="connsiteX380" fmla="*/ 385221 w 429021"/>
              <a:gd name="connsiteY380" fmla="*/ 90781 h 429424"/>
              <a:gd name="connsiteX381" fmla="*/ 387119 w 429021"/>
              <a:gd name="connsiteY381" fmla="*/ 93596 h 429424"/>
              <a:gd name="connsiteX382" fmla="*/ 385386 w 429021"/>
              <a:gd name="connsiteY382" fmla="*/ 97209 h 429424"/>
              <a:gd name="connsiteX383" fmla="*/ 372307 w 429021"/>
              <a:gd name="connsiteY383" fmla="*/ 124421 h 429424"/>
              <a:gd name="connsiteX384" fmla="*/ 378350 w 429021"/>
              <a:gd name="connsiteY384" fmla="*/ 108615 h 429424"/>
              <a:gd name="connsiteX385" fmla="*/ 351635 w 429021"/>
              <a:gd name="connsiteY385" fmla="*/ 88174 h 429424"/>
              <a:gd name="connsiteX386" fmla="*/ 351595 w 429021"/>
              <a:gd name="connsiteY386" fmla="*/ 91650 h 429424"/>
              <a:gd name="connsiteX387" fmla="*/ 343188 w 429021"/>
              <a:gd name="connsiteY387" fmla="*/ 99195 h 429424"/>
              <a:gd name="connsiteX388" fmla="*/ 336936 w 429021"/>
              <a:gd name="connsiteY388" fmla="*/ 104150 h 429424"/>
              <a:gd name="connsiteX389" fmla="*/ 155681 w 429021"/>
              <a:gd name="connsiteY389" fmla="*/ 87592 h 429424"/>
              <a:gd name="connsiteX390" fmla="*/ 148646 w 429021"/>
              <a:gd name="connsiteY390" fmla="*/ 107051 h 429424"/>
              <a:gd name="connsiteX391" fmla="*/ 149874 w 429021"/>
              <a:gd name="connsiteY391" fmla="*/ 102682 h 429424"/>
              <a:gd name="connsiteX392" fmla="*/ 356735 w 429021"/>
              <a:gd name="connsiteY392" fmla="*/ 87036 h 429424"/>
              <a:gd name="connsiteX393" fmla="*/ 351539 w 429021"/>
              <a:gd name="connsiteY393" fmla="*/ 96435 h 429424"/>
              <a:gd name="connsiteX394" fmla="*/ 351595 w 429021"/>
              <a:gd name="connsiteY394" fmla="*/ 91650 h 429424"/>
              <a:gd name="connsiteX395" fmla="*/ 114321 w 429021"/>
              <a:gd name="connsiteY395" fmla="*/ 84607 h 429424"/>
              <a:gd name="connsiteX396" fmla="*/ 111144 w 429021"/>
              <a:gd name="connsiteY396" fmla="*/ 91167 h 429424"/>
              <a:gd name="connsiteX397" fmla="*/ 111927 w 429021"/>
              <a:gd name="connsiteY397" fmla="*/ 87909 h 429424"/>
              <a:gd name="connsiteX398" fmla="*/ 46762 w 429021"/>
              <a:gd name="connsiteY398" fmla="*/ 84353 h 429424"/>
              <a:gd name="connsiteX399" fmla="*/ 13251 w 429021"/>
              <a:gd name="connsiteY399" fmla="*/ 163478 h 429424"/>
              <a:gd name="connsiteX400" fmla="*/ 3191 w 429021"/>
              <a:gd name="connsiteY400" fmla="*/ 178641 h 429424"/>
              <a:gd name="connsiteX401" fmla="*/ 15209 w 429021"/>
              <a:gd name="connsiteY401" fmla="*/ 140628 h 429424"/>
              <a:gd name="connsiteX402" fmla="*/ 21972 w 429021"/>
              <a:gd name="connsiteY402" fmla="*/ 121121 h 429424"/>
              <a:gd name="connsiteX403" fmla="*/ 216662 w 429021"/>
              <a:gd name="connsiteY403" fmla="*/ 83876 h 429424"/>
              <a:gd name="connsiteX404" fmla="*/ 207525 w 429021"/>
              <a:gd name="connsiteY404" fmla="*/ 112053 h 429424"/>
              <a:gd name="connsiteX405" fmla="*/ 191423 w 429021"/>
              <a:gd name="connsiteY405" fmla="*/ 167519 h 429424"/>
              <a:gd name="connsiteX406" fmla="*/ 189964 w 429021"/>
              <a:gd name="connsiteY406" fmla="*/ 170941 h 429424"/>
              <a:gd name="connsiteX407" fmla="*/ 186536 w 429021"/>
              <a:gd name="connsiteY407" fmla="*/ 178308 h 429424"/>
              <a:gd name="connsiteX408" fmla="*/ 170423 w 429021"/>
              <a:gd name="connsiteY408" fmla="*/ 198097 h 429424"/>
              <a:gd name="connsiteX409" fmla="*/ 177115 w 429021"/>
              <a:gd name="connsiteY409" fmla="*/ 175389 h 429424"/>
              <a:gd name="connsiteX410" fmla="*/ 183354 w 429021"/>
              <a:gd name="connsiteY410" fmla="*/ 150306 h 429424"/>
              <a:gd name="connsiteX411" fmla="*/ 198333 w 429021"/>
              <a:gd name="connsiteY411" fmla="*/ 119199 h 429424"/>
              <a:gd name="connsiteX412" fmla="*/ 114091 w 429021"/>
              <a:gd name="connsiteY412" fmla="*/ 78905 h 429424"/>
              <a:gd name="connsiteX413" fmla="*/ 111927 w 429021"/>
              <a:gd name="connsiteY413" fmla="*/ 87909 h 429424"/>
              <a:gd name="connsiteX414" fmla="*/ 101378 w 429021"/>
              <a:gd name="connsiteY414" fmla="*/ 102455 h 429424"/>
              <a:gd name="connsiteX415" fmla="*/ 363109 w 429021"/>
              <a:gd name="connsiteY415" fmla="*/ 75705 h 429424"/>
              <a:gd name="connsiteX416" fmla="*/ 363067 w 429021"/>
              <a:gd name="connsiteY416" fmla="*/ 81353 h 429424"/>
              <a:gd name="connsiteX417" fmla="*/ 356735 w 429021"/>
              <a:gd name="connsiteY417" fmla="*/ 87036 h 429424"/>
              <a:gd name="connsiteX418" fmla="*/ 362834 w 429021"/>
              <a:gd name="connsiteY418" fmla="*/ 76004 h 429424"/>
              <a:gd name="connsiteX419" fmla="*/ 338911 w 429021"/>
              <a:gd name="connsiteY419" fmla="*/ 75096 h 429424"/>
              <a:gd name="connsiteX420" fmla="*/ 328310 w 429021"/>
              <a:gd name="connsiteY420" fmla="*/ 110984 h 429424"/>
              <a:gd name="connsiteX421" fmla="*/ 314118 w 429021"/>
              <a:gd name="connsiteY421" fmla="*/ 122230 h 429424"/>
              <a:gd name="connsiteX422" fmla="*/ 332320 w 429021"/>
              <a:gd name="connsiteY422" fmla="*/ 84298 h 429424"/>
              <a:gd name="connsiteX423" fmla="*/ 256716 w 429021"/>
              <a:gd name="connsiteY423" fmla="*/ 74042 h 429424"/>
              <a:gd name="connsiteX424" fmla="*/ 253798 w 429021"/>
              <a:gd name="connsiteY424" fmla="*/ 85669 h 429424"/>
              <a:gd name="connsiteX425" fmla="*/ 228227 w 429021"/>
              <a:gd name="connsiteY425" fmla="*/ 156069 h 429424"/>
              <a:gd name="connsiteX426" fmla="*/ 227945 w 429021"/>
              <a:gd name="connsiteY426" fmla="*/ 156723 h 429424"/>
              <a:gd name="connsiteX427" fmla="*/ 209160 w 429021"/>
              <a:gd name="connsiteY427" fmla="*/ 183733 h 429424"/>
              <a:gd name="connsiteX428" fmla="*/ 221889 w 429021"/>
              <a:gd name="connsiteY428" fmla="*/ 136194 h 429424"/>
              <a:gd name="connsiteX429" fmla="*/ 228456 w 429021"/>
              <a:gd name="connsiteY429" fmla="*/ 121416 h 429424"/>
              <a:gd name="connsiteX430" fmla="*/ 236402 w 429021"/>
              <a:gd name="connsiteY430" fmla="*/ 105304 h 429424"/>
              <a:gd name="connsiteX431" fmla="*/ 237610 w 429021"/>
              <a:gd name="connsiteY431" fmla="*/ 102469 h 429424"/>
              <a:gd name="connsiteX432" fmla="*/ 372909 w 429021"/>
              <a:gd name="connsiteY432" fmla="*/ 72520 h 429424"/>
              <a:gd name="connsiteX433" fmla="*/ 377889 w 429021"/>
              <a:gd name="connsiteY433" fmla="*/ 79907 h 429424"/>
              <a:gd name="connsiteX434" fmla="*/ 362859 w 429021"/>
              <a:gd name="connsiteY434" fmla="*/ 109279 h 429424"/>
              <a:gd name="connsiteX435" fmla="*/ 363067 w 429021"/>
              <a:gd name="connsiteY435" fmla="*/ 81353 h 429424"/>
              <a:gd name="connsiteX436" fmla="*/ 368431 w 429021"/>
              <a:gd name="connsiteY436" fmla="*/ 65878 h 429424"/>
              <a:gd name="connsiteX437" fmla="*/ 370004 w 429021"/>
              <a:gd name="connsiteY437" fmla="*/ 68211 h 429424"/>
              <a:gd name="connsiteX438" fmla="*/ 363109 w 429021"/>
              <a:gd name="connsiteY438" fmla="*/ 75705 h 429424"/>
              <a:gd name="connsiteX439" fmla="*/ 363110 w 429021"/>
              <a:gd name="connsiteY439" fmla="*/ 75504 h 429424"/>
              <a:gd name="connsiteX440" fmla="*/ 239919 w 429021"/>
              <a:gd name="connsiteY440" fmla="*/ 57325 h 429424"/>
              <a:gd name="connsiteX441" fmla="*/ 236603 w 429021"/>
              <a:gd name="connsiteY441" fmla="*/ 71895 h 429424"/>
              <a:gd name="connsiteX442" fmla="*/ 215634 w 429021"/>
              <a:gd name="connsiteY442" fmla="*/ 115760 h 429424"/>
              <a:gd name="connsiteX443" fmla="*/ 191200 w 429021"/>
              <a:gd name="connsiteY443" fmla="*/ 168281 h 429424"/>
              <a:gd name="connsiteX444" fmla="*/ 191423 w 429021"/>
              <a:gd name="connsiteY444" fmla="*/ 167519 h 429424"/>
              <a:gd name="connsiteX445" fmla="*/ 218264 w 429021"/>
              <a:gd name="connsiteY445" fmla="*/ 104543 h 429424"/>
              <a:gd name="connsiteX446" fmla="*/ 353929 w 429021"/>
              <a:gd name="connsiteY446" fmla="*/ 54127 h 429424"/>
              <a:gd name="connsiteX447" fmla="*/ 363223 w 429021"/>
              <a:gd name="connsiteY447" fmla="*/ 60393 h 429424"/>
              <a:gd name="connsiteX448" fmla="*/ 363110 w 429021"/>
              <a:gd name="connsiteY448" fmla="*/ 75504 h 429424"/>
              <a:gd name="connsiteX449" fmla="*/ 362834 w 429021"/>
              <a:gd name="connsiteY449" fmla="*/ 76004 h 429424"/>
              <a:gd name="connsiteX450" fmla="*/ 351635 w 429021"/>
              <a:gd name="connsiteY450" fmla="*/ 88174 h 429424"/>
              <a:gd name="connsiteX451" fmla="*/ 351999 w 429021"/>
              <a:gd name="connsiteY451" fmla="*/ 56822 h 429424"/>
              <a:gd name="connsiteX452" fmla="*/ 348541 w 429021"/>
              <a:gd name="connsiteY452" fmla="*/ 50495 h 429424"/>
              <a:gd name="connsiteX453" fmla="*/ 352045 w 429021"/>
              <a:gd name="connsiteY453" fmla="*/ 52857 h 429424"/>
              <a:gd name="connsiteX454" fmla="*/ 351999 w 429021"/>
              <a:gd name="connsiteY454" fmla="*/ 56822 h 429424"/>
              <a:gd name="connsiteX455" fmla="*/ 338911 w 429021"/>
              <a:gd name="connsiteY455" fmla="*/ 75096 h 429424"/>
              <a:gd name="connsiteX456" fmla="*/ 342394 w 429021"/>
              <a:gd name="connsiteY456" fmla="*/ 63304 h 429424"/>
              <a:gd name="connsiteX457" fmla="*/ 338279 w 429021"/>
              <a:gd name="connsiteY457" fmla="*/ 43575 h 429424"/>
              <a:gd name="connsiteX458" fmla="*/ 346570 w 429021"/>
              <a:gd name="connsiteY458" fmla="*/ 49166 h 429424"/>
              <a:gd name="connsiteX459" fmla="*/ 342394 w 429021"/>
              <a:gd name="connsiteY459" fmla="*/ 63304 h 429424"/>
              <a:gd name="connsiteX460" fmla="*/ 332320 w 429021"/>
              <a:gd name="connsiteY460" fmla="*/ 84298 h 429424"/>
              <a:gd name="connsiteX461" fmla="*/ 320463 w 429021"/>
              <a:gd name="connsiteY461" fmla="*/ 100853 h 429424"/>
              <a:gd name="connsiteX462" fmla="*/ 89621 w 429021"/>
              <a:gd name="connsiteY462" fmla="*/ 43406 h 429424"/>
              <a:gd name="connsiteX463" fmla="*/ 75860 w 429021"/>
              <a:gd name="connsiteY463" fmla="*/ 63680 h 429424"/>
              <a:gd name="connsiteX464" fmla="*/ 35858 w 429021"/>
              <a:gd name="connsiteY464" fmla="*/ 127452 h 429424"/>
              <a:gd name="connsiteX465" fmla="*/ 49259 w 429021"/>
              <a:gd name="connsiteY465" fmla="*/ 100039 h 429424"/>
              <a:gd name="connsiteX466" fmla="*/ 66780 w 429021"/>
              <a:gd name="connsiteY466" fmla="*/ 58806 h 429424"/>
              <a:gd name="connsiteX467" fmla="*/ 327387 w 429021"/>
              <a:gd name="connsiteY467" fmla="*/ 36232 h 429424"/>
              <a:gd name="connsiteX468" fmla="*/ 334167 w 429021"/>
              <a:gd name="connsiteY468" fmla="*/ 40804 h 429424"/>
              <a:gd name="connsiteX469" fmla="*/ 330810 w 429021"/>
              <a:gd name="connsiteY469" fmla="*/ 47040 h 429424"/>
              <a:gd name="connsiteX470" fmla="*/ 305706 w 429021"/>
              <a:gd name="connsiteY470" fmla="*/ 95130 h 429424"/>
              <a:gd name="connsiteX471" fmla="*/ 276849 w 429021"/>
              <a:gd name="connsiteY471" fmla="*/ 151763 h 429424"/>
              <a:gd name="connsiteX472" fmla="*/ 275344 w 429021"/>
              <a:gd name="connsiteY472" fmla="*/ 152955 h 429424"/>
              <a:gd name="connsiteX473" fmla="*/ 293743 w 429021"/>
              <a:gd name="connsiteY473" fmla="*/ 111427 h 429424"/>
              <a:gd name="connsiteX474" fmla="*/ 301906 w 429021"/>
              <a:gd name="connsiteY474" fmla="*/ 19052 h 429424"/>
              <a:gd name="connsiteX475" fmla="*/ 315774 w 429021"/>
              <a:gd name="connsiteY475" fmla="*/ 28402 h 429424"/>
              <a:gd name="connsiteX476" fmla="*/ 305256 w 429021"/>
              <a:gd name="connsiteY476" fmla="*/ 47737 h 429424"/>
              <a:gd name="connsiteX477" fmla="*/ 256282 w 429021"/>
              <a:gd name="connsiteY477" fmla="*/ 116341 h 429424"/>
              <a:gd name="connsiteX478" fmla="*/ 299300 w 429021"/>
              <a:gd name="connsiteY478" fmla="*/ 23948 h 429424"/>
              <a:gd name="connsiteX479" fmla="*/ 263525 w 429021"/>
              <a:gd name="connsiteY479" fmla="*/ 18752 h 429424"/>
              <a:gd name="connsiteX480" fmla="*/ 251643 w 429021"/>
              <a:gd name="connsiteY480" fmla="*/ 63058 h 429424"/>
              <a:gd name="connsiteX481" fmla="*/ 243306 w 429021"/>
              <a:gd name="connsiteY481" fmla="*/ 89109 h 429424"/>
              <a:gd name="connsiteX482" fmla="*/ 237610 w 429021"/>
              <a:gd name="connsiteY482" fmla="*/ 102469 h 429424"/>
              <a:gd name="connsiteX483" fmla="*/ 225567 w 429021"/>
              <a:gd name="connsiteY483" fmla="*/ 120390 h 429424"/>
              <a:gd name="connsiteX484" fmla="*/ 236603 w 429021"/>
              <a:gd name="connsiteY484" fmla="*/ 71895 h 429424"/>
              <a:gd name="connsiteX485" fmla="*/ 257638 w 429021"/>
              <a:gd name="connsiteY485" fmla="*/ 27892 h 429424"/>
              <a:gd name="connsiteX486" fmla="*/ 260367 w 429021"/>
              <a:gd name="connsiteY486" fmla="*/ 22308 h 429424"/>
              <a:gd name="connsiteX487" fmla="*/ 165181 w 429021"/>
              <a:gd name="connsiteY487" fmla="*/ 14167 h 429424"/>
              <a:gd name="connsiteX488" fmla="*/ 146697 w 429021"/>
              <a:gd name="connsiteY488" fmla="*/ 72978 h 429424"/>
              <a:gd name="connsiteX489" fmla="*/ 146638 w 429021"/>
              <a:gd name="connsiteY489" fmla="*/ 73140 h 429424"/>
              <a:gd name="connsiteX490" fmla="*/ 130660 w 429021"/>
              <a:gd name="connsiteY490" fmla="*/ 109236 h 429424"/>
              <a:gd name="connsiteX491" fmla="*/ 48846 w 429021"/>
              <a:gd name="connsiteY491" fmla="*/ 308600 h 429424"/>
              <a:gd name="connsiteX492" fmla="*/ 43192 w 429021"/>
              <a:gd name="connsiteY492" fmla="*/ 309237 h 429424"/>
              <a:gd name="connsiteX493" fmla="*/ 60479 w 429021"/>
              <a:gd name="connsiteY493" fmla="*/ 271104 h 429424"/>
              <a:gd name="connsiteX494" fmla="*/ 79788 w 429021"/>
              <a:gd name="connsiteY494" fmla="*/ 205614 h 429424"/>
              <a:gd name="connsiteX495" fmla="*/ 81712 w 429021"/>
              <a:gd name="connsiteY495" fmla="*/ 200300 h 429424"/>
              <a:gd name="connsiteX496" fmla="*/ 141046 w 429021"/>
              <a:gd name="connsiteY496" fmla="*/ 49820 h 429424"/>
              <a:gd name="connsiteX497" fmla="*/ 143257 w 429021"/>
              <a:gd name="connsiteY497" fmla="*/ 44711 h 429424"/>
              <a:gd name="connsiteX498" fmla="*/ 161898 w 429021"/>
              <a:gd name="connsiteY498" fmla="*/ 19009 h 429424"/>
              <a:gd name="connsiteX499" fmla="*/ 147924 w 429021"/>
              <a:gd name="connsiteY499" fmla="*/ 10596 h 429424"/>
              <a:gd name="connsiteX500" fmla="*/ 139897 w 429021"/>
              <a:gd name="connsiteY500" fmla="*/ 27898 h 429424"/>
              <a:gd name="connsiteX501" fmla="*/ 119113 w 429021"/>
              <a:gd name="connsiteY501" fmla="*/ 69605 h 429424"/>
              <a:gd name="connsiteX502" fmla="*/ 114091 w 429021"/>
              <a:gd name="connsiteY502" fmla="*/ 78905 h 429424"/>
              <a:gd name="connsiteX503" fmla="*/ 129009 w 429021"/>
              <a:gd name="connsiteY503" fmla="*/ 16850 h 429424"/>
              <a:gd name="connsiteX504" fmla="*/ 130060 w 429021"/>
              <a:gd name="connsiteY504" fmla="*/ 16142 h 429424"/>
              <a:gd name="connsiteX505" fmla="*/ 273149 w 429021"/>
              <a:gd name="connsiteY505" fmla="*/ 8555 h 429424"/>
              <a:gd name="connsiteX506" fmla="*/ 295967 w 429021"/>
              <a:gd name="connsiteY506" fmla="*/ 15638 h 429424"/>
              <a:gd name="connsiteX507" fmla="*/ 256716 w 429021"/>
              <a:gd name="connsiteY507" fmla="*/ 74042 h 429424"/>
              <a:gd name="connsiteX508" fmla="*/ 159585 w 429021"/>
              <a:gd name="connsiteY508" fmla="*/ 6976 h 429424"/>
              <a:gd name="connsiteX509" fmla="*/ 143257 w 429021"/>
              <a:gd name="connsiteY509" fmla="*/ 44711 h 429424"/>
              <a:gd name="connsiteX510" fmla="*/ 114321 w 429021"/>
              <a:gd name="connsiteY510" fmla="*/ 84607 h 429424"/>
              <a:gd name="connsiteX511" fmla="*/ 141449 w 429021"/>
              <a:gd name="connsiteY511" fmla="*/ 28605 h 429424"/>
              <a:gd name="connsiteX512" fmla="*/ 150607 w 429021"/>
              <a:gd name="connsiteY512" fmla="*/ 9763 h 429424"/>
              <a:gd name="connsiteX513" fmla="*/ 267887 w 429021"/>
              <a:gd name="connsiteY513" fmla="*/ 6922 h 429424"/>
              <a:gd name="connsiteX514" fmla="*/ 272700 w 429021"/>
              <a:gd name="connsiteY514" fmla="*/ 8416 h 429424"/>
              <a:gd name="connsiteX515" fmla="*/ 263525 w 429021"/>
              <a:gd name="connsiteY515" fmla="*/ 18752 h 429424"/>
              <a:gd name="connsiteX516" fmla="*/ 263892 w 429021"/>
              <a:gd name="connsiteY516" fmla="*/ 17383 h 429424"/>
              <a:gd name="connsiteX517" fmla="*/ 265075 w 429021"/>
              <a:gd name="connsiteY517" fmla="*/ 12675 h 429424"/>
              <a:gd name="connsiteX518" fmla="*/ 261812 w 429021"/>
              <a:gd name="connsiteY518" fmla="*/ 5036 h 429424"/>
              <a:gd name="connsiteX519" fmla="*/ 266621 w 429021"/>
              <a:gd name="connsiteY519" fmla="*/ 6529 h 429424"/>
              <a:gd name="connsiteX520" fmla="*/ 265075 w 429021"/>
              <a:gd name="connsiteY520" fmla="*/ 12675 h 429424"/>
              <a:gd name="connsiteX521" fmla="*/ 260367 w 429021"/>
              <a:gd name="connsiteY521" fmla="*/ 22308 h 429424"/>
              <a:gd name="connsiteX522" fmla="*/ 251287 w 429021"/>
              <a:gd name="connsiteY522" fmla="*/ 32537 h 429424"/>
              <a:gd name="connsiteX523" fmla="*/ 239919 w 429021"/>
              <a:gd name="connsiteY523" fmla="*/ 57325 h 429424"/>
              <a:gd name="connsiteX524" fmla="*/ 245895 w 429021"/>
              <a:gd name="connsiteY524" fmla="*/ 31069 h 429424"/>
              <a:gd name="connsiteX525" fmla="*/ 251671 w 429021"/>
              <a:gd name="connsiteY525" fmla="*/ 21199 h 429424"/>
              <a:gd name="connsiteX526" fmla="*/ 172483 w 429021"/>
              <a:gd name="connsiteY526" fmla="*/ 3398 h 429424"/>
              <a:gd name="connsiteX527" fmla="*/ 165181 w 429021"/>
              <a:gd name="connsiteY527" fmla="*/ 14167 h 429424"/>
              <a:gd name="connsiteX528" fmla="*/ 168290 w 429021"/>
              <a:gd name="connsiteY528" fmla="*/ 4274 h 429424"/>
              <a:gd name="connsiteX529" fmla="*/ 170455 w 429021"/>
              <a:gd name="connsiteY529" fmla="*/ 3602 h 429424"/>
              <a:gd name="connsiteX530" fmla="*/ 179762 w 429021"/>
              <a:gd name="connsiteY530" fmla="*/ 2664 h 429424"/>
              <a:gd name="connsiteX531" fmla="*/ 169023 w 429021"/>
              <a:gd name="connsiteY531" fmla="*/ 34605 h 429424"/>
              <a:gd name="connsiteX532" fmla="*/ 149874 w 429021"/>
              <a:gd name="connsiteY532" fmla="*/ 102682 h 429424"/>
              <a:gd name="connsiteX533" fmla="*/ 85059 w 429021"/>
              <a:gd name="connsiteY533" fmla="*/ 271142 h 429424"/>
              <a:gd name="connsiteX534" fmla="*/ 68889 w 429021"/>
              <a:gd name="connsiteY534" fmla="*/ 301541 h 429424"/>
              <a:gd name="connsiteX535" fmla="*/ 62468 w 429021"/>
              <a:gd name="connsiteY535" fmla="*/ 304472 h 429424"/>
              <a:gd name="connsiteX536" fmla="*/ 72589 w 429021"/>
              <a:gd name="connsiteY536" fmla="*/ 277328 h 429424"/>
              <a:gd name="connsiteX537" fmla="*/ 116032 w 429021"/>
              <a:gd name="connsiteY537" fmla="*/ 158082 h 429424"/>
              <a:gd name="connsiteX538" fmla="*/ 146638 w 429021"/>
              <a:gd name="connsiteY538" fmla="*/ 73140 h 429424"/>
              <a:gd name="connsiteX539" fmla="*/ 177747 w 429021"/>
              <a:gd name="connsiteY539" fmla="*/ 2867 h 429424"/>
              <a:gd name="connsiteX540" fmla="*/ 243783 w 429021"/>
              <a:gd name="connsiteY540" fmla="*/ 2250 h 429424"/>
              <a:gd name="connsiteX541" fmla="*/ 252259 w 429021"/>
              <a:gd name="connsiteY541" fmla="*/ 3105 h 429424"/>
              <a:gd name="connsiteX542" fmla="*/ 245895 w 429021"/>
              <a:gd name="connsiteY542" fmla="*/ 31069 h 429424"/>
              <a:gd name="connsiteX543" fmla="*/ 229730 w 429021"/>
              <a:gd name="connsiteY543" fmla="*/ 58692 h 429424"/>
              <a:gd name="connsiteX544" fmla="*/ 216662 w 429021"/>
              <a:gd name="connsiteY544" fmla="*/ 83876 h 429424"/>
              <a:gd name="connsiteX545" fmla="*/ 236430 w 429021"/>
              <a:gd name="connsiteY545" fmla="*/ 22913 h 429424"/>
              <a:gd name="connsiteX546" fmla="*/ 188705 w 429021"/>
              <a:gd name="connsiteY546" fmla="*/ 1763 h 429424"/>
              <a:gd name="connsiteX547" fmla="*/ 155681 w 429021"/>
              <a:gd name="connsiteY547" fmla="*/ 87592 h 429424"/>
              <a:gd name="connsiteX548" fmla="*/ 160902 w 429021"/>
              <a:gd name="connsiteY548" fmla="*/ 73149 h 429424"/>
              <a:gd name="connsiteX549" fmla="*/ 184976 w 429021"/>
              <a:gd name="connsiteY549" fmla="*/ 2138 h 429424"/>
              <a:gd name="connsiteX550" fmla="*/ 221456 w 429021"/>
              <a:gd name="connsiteY550" fmla="*/ 0 h 429424"/>
              <a:gd name="connsiteX551" fmla="*/ 223674 w 429021"/>
              <a:gd name="connsiteY551" fmla="*/ 223 h 429424"/>
              <a:gd name="connsiteX552" fmla="*/ 213767 w 429021"/>
              <a:gd name="connsiteY552" fmla="*/ 32652 h 429424"/>
              <a:gd name="connsiteX553" fmla="*/ 192805 w 429021"/>
              <a:gd name="connsiteY553" fmla="*/ 112313 h 429424"/>
              <a:gd name="connsiteX554" fmla="*/ 183354 w 429021"/>
              <a:gd name="connsiteY554" fmla="*/ 150306 h 429424"/>
              <a:gd name="connsiteX555" fmla="*/ 177811 w 429021"/>
              <a:gd name="connsiteY555" fmla="*/ 161816 h 429424"/>
              <a:gd name="connsiteX556" fmla="*/ 153391 w 429021"/>
              <a:gd name="connsiteY556" fmla="*/ 214663 h 429424"/>
              <a:gd name="connsiteX557" fmla="*/ 149696 w 429021"/>
              <a:gd name="connsiteY557" fmla="*/ 223552 h 429424"/>
              <a:gd name="connsiteX558" fmla="*/ 135877 w 429021"/>
              <a:gd name="connsiteY558" fmla="*/ 240524 h 429424"/>
              <a:gd name="connsiteX559" fmla="*/ 146465 w 429021"/>
              <a:gd name="connsiteY559" fmla="*/ 209998 h 429424"/>
              <a:gd name="connsiteX560" fmla="*/ 217971 w 429021"/>
              <a:gd name="connsiteY560" fmla="*/ 10357 h 429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Lst>
            <a:rect l="l" t="t" r="r" b="b"/>
            <a:pathLst>
              <a:path w="429021" h="429424">
                <a:moveTo>
                  <a:pt x="293911" y="402805"/>
                </a:moveTo>
                <a:lnTo>
                  <a:pt x="288520" y="415528"/>
                </a:lnTo>
                <a:lnTo>
                  <a:pt x="286011" y="416307"/>
                </a:lnTo>
                <a:close/>
                <a:moveTo>
                  <a:pt x="226601" y="389710"/>
                </a:moveTo>
                <a:lnTo>
                  <a:pt x="226000" y="391923"/>
                </a:lnTo>
                <a:lnTo>
                  <a:pt x="208049" y="429042"/>
                </a:lnTo>
                <a:lnTo>
                  <a:pt x="205413" y="428776"/>
                </a:lnTo>
                <a:close/>
                <a:moveTo>
                  <a:pt x="249598" y="389199"/>
                </a:moveTo>
                <a:lnTo>
                  <a:pt x="239020" y="427084"/>
                </a:lnTo>
                <a:lnTo>
                  <a:pt x="232553" y="427736"/>
                </a:lnTo>
                <a:close/>
                <a:moveTo>
                  <a:pt x="113556" y="382893"/>
                </a:moveTo>
                <a:lnTo>
                  <a:pt x="108626" y="394279"/>
                </a:lnTo>
                <a:lnTo>
                  <a:pt x="106895" y="397095"/>
                </a:lnTo>
                <a:lnTo>
                  <a:pt x="104425" y="395429"/>
                </a:lnTo>
                <a:close/>
                <a:moveTo>
                  <a:pt x="89747" y="382304"/>
                </a:moveTo>
                <a:lnTo>
                  <a:pt x="88936" y="384986"/>
                </a:lnTo>
                <a:lnTo>
                  <a:pt x="88394" y="384621"/>
                </a:lnTo>
                <a:close/>
                <a:moveTo>
                  <a:pt x="178257" y="372909"/>
                </a:moveTo>
                <a:lnTo>
                  <a:pt x="159733" y="415156"/>
                </a:lnTo>
                <a:lnTo>
                  <a:pt x="157126" y="421115"/>
                </a:lnTo>
                <a:lnTo>
                  <a:pt x="150135" y="418945"/>
                </a:lnTo>
                <a:close/>
                <a:moveTo>
                  <a:pt x="148054" y="363527"/>
                </a:moveTo>
                <a:lnTo>
                  <a:pt x="132713" y="413537"/>
                </a:lnTo>
                <a:lnTo>
                  <a:pt x="131238" y="413079"/>
                </a:lnTo>
                <a:lnTo>
                  <a:pt x="132599" y="406418"/>
                </a:lnTo>
                <a:lnTo>
                  <a:pt x="137717" y="390700"/>
                </a:lnTo>
                <a:cubicBezTo>
                  <a:pt x="140543" y="382224"/>
                  <a:pt x="142476" y="376665"/>
                  <a:pt x="143211" y="374895"/>
                </a:cubicBezTo>
                <a:close/>
                <a:moveTo>
                  <a:pt x="353914" y="352775"/>
                </a:moveTo>
                <a:lnTo>
                  <a:pt x="349546" y="377682"/>
                </a:lnTo>
                <a:lnTo>
                  <a:pt x="334093" y="388101"/>
                </a:lnTo>
                <a:close/>
                <a:moveTo>
                  <a:pt x="148886" y="334389"/>
                </a:moveTo>
                <a:lnTo>
                  <a:pt x="142002" y="360411"/>
                </a:lnTo>
                <a:lnTo>
                  <a:pt x="132599" y="406418"/>
                </a:lnTo>
                <a:lnTo>
                  <a:pt x="130504" y="412851"/>
                </a:lnTo>
                <a:lnTo>
                  <a:pt x="130060" y="412713"/>
                </a:lnTo>
                <a:lnTo>
                  <a:pt x="125074" y="409351"/>
                </a:lnTo>
                <a:lnTo>
                  <a:pt x="141474" y="344566"/>
                </a:lnTo>
                <a:close/>
                <a:moveTo>
                  <a:pt x="144464" y="332754"/>
                </a:moveTo>
                <a:lnTo>
                  <a:pt x="141474" y="344566"/>
                </a:lnTo>
                <a:lnTo>
                  <a:pt x="113556" y="382893"/>
                </a:lnTo>
                <a:lnTo>
                  <a:pt x="122955" y="361185"/>
                </a:lnTo>
                <a:close/>
                <a:moveTo>
                  <a:pt x="336355" y="330270"/>
                </a:moveTo>
                <a:lnTo>
                  <a:pt x="322497" y="395920"/>
                </a:lnTo>
                <a:lnTo>
                  <a:pt x="297589" y="412713"/>
                </a:lnTo>
                <a:lnTo>
                  <a:pt x="292209" y="414383"/>
                </a:lnTo>
                <a:lnTo>
                  <a:pt x="305867" y="382373"/>
                </a:lnTo>
                <a:close/>
                <a:moveTo>
                  <a:pt x="38700" y="319145"/>
                </a:moveTo>
                <a:lnTo>
                  <a:pt x="35545" y="327865"/>
                </a:lnTo>
                <a:lnTo>
                  <a:pt x="35068" y="327157"/>
                </a:lnTo>
                <a:close/>
                <a:moveTo>
                  <a:pt x="112086" y="311309"/>
                </a:moveTo>
                <a:lnTo>
                  <a:pt x="107998" y="323866"/>
                </a:lnTo>
                <a:lnTo>
                  <a:pt x="98539" y="346624"/>
                </a:lnTo>
                <a:lnTo>
                  <a:pt x="84925" y="382282"/>
                </a:lnTo>
                <a:lnTo>
                  <a:pt x="75778" y="376115"/>
                </a:lnTo>
                <a:lnTo>
                  <a:pt x="105280" y="323437"/>
                </a:lnTo>
                <a:close/>
                <a:moveTo>
                  <a:pt x="43192" y="309237"/>
                </a:moveTo>
                <a:lnTo>
                  <a:pt x="38700" y="319145"/>
                </a:lnTo>
                <a:lnTo>
                  <a:pt x="42248" y="309343"/>
                </a:lnTo>
                <a:close/>
                <a:moveTo>
                  <a:pt x="163002" y="308249"/>
                </a:moveTo>
                <a:lnTo>
                  <a:pt x="160317" y="318695"/>
                </a:lnTo>
                <a:lnTo>
                  <a:pt x="148886" y="334389"/>
                </a:lnTo>
                <a:lnTo>
                  <a:pt x="151930" y="322884"/>
                </a:lnTo>
                <a:close/>
                <a:moveTo>
                  <a:pt x="62468" y="304472"/>
                </a:moveTo>
                <a:lnTo>
                  <a:pt x="58213" y="315884"/>
                </a:lnTo>
                <a:lnTo>
                  <a:pt x="50297" y="336493"/>
                </a:lnTo>
                <a:lnTo>
                  <a:pt x="46357" y="343901"/>
                </a:lnTo>
                <a:lnTo>
                  <a:pt x="38899" y="332840"/>
                </a:lnTo>
                <a:lnTo>
                  <a:pt x="48846" y="308600"/>
                </a:lnTo>
                <a:lnTo>
                  <a:pt x="54924" y="307916"/>
                </a:lnTo>
                <a:close/>
                <a:moveTo>
                  <a:pt x="71923" y="300093"/>
                </a:moveTo>
                <a:lnTo>
                  <a:pt x="56565" y="333940"/>
                </a:lnTo>
                <a:lnTo>
                  <a:pt x="47546" y="345665"/>
                </a:lnTo>
                <a:lnTo>
                  <a:pt x="47033" y="344904"/>
                </a:lnTo>
                <a:lnTo>
                  <a:pt x="47668" y="343336"/>
                </a:lnTo>
                <a:lnTo>
                  <a:pt x="50297" y="336493"/>
                </a:lnTo>
                <a:lnTo>
                  <a:pt x="68889" y="301541"/>
                </a:lnTo>
                <a:lnTo>
                  <a:pt x="71471" y="300361"/>
                </a:lnTo>
                <a:close/>
                <a:moveTo>
                  <a:pt x="176251" y="297344"/>
                </a:moveTo>
                <a:lnTo>
                  <a:pt x="148054" y="363527"/>
                </a:lnTo>
                <a:lnTo>
                  <a:pt x="152629" y="348616"/>
                </a:lnTo>
                <a:lnTo>
                  <a:pt x="160317" y="318695"/>
                </a:lnTo>
                <a:lnTo>
                  <a:pt x="165913" y="311014"/>
                </a:lnTo>
                <a:close/>
                <a:moveTo>
                  <a:pt x="97450" y="285867"/>
                </a:moveTo>
                <a:lnTo>
                  <a:pt x="70676" y="372676"/>
                </a:lnTo>
                <a:lnTo>
                  <a:pt x="61657" y="366595"/>
                </a:lnTo>
                <a:lnTo>
                  <a:pt x="49757" y="348945"/>
                </a:lnTo>
                <a:lnTo>
                  <a:pt x="56565" y="333940"/>
                </a:lnTo>
                <a:lnTo>
                  <a:pt x="60805" y="328427"/>
                </a:lnTo>
                <a:close/>
                <a:moveTo>
                  <a:pt x="181556" y="284892"/>
                </a:moveTo>
                <a:lnTo>
                  <a:pt x="178558" y="294292"/>
                </a:lnTo>
                <a:lnTo>
                  <a:pt x="176251" y="297344"/>
                </a:lnTo>
                <a:close/>
                <a:moveTo>
                  <a:pt x="181680" y="284601"/>
                </a:moveTo>
                <a:lnTo>
                  <a:pt x="181556" y="284892"/>
                </a:lnTo>
                <a:lnTo>
                  <a:pt x="181629" y="284664"/>
                </a:lnTo>
                <a:close/>
                <a:moveTo>
                  <a:pt x="99507" y="283480"/>
                </a:moveTo>
                <a:lnTo>
                  <a:pt x="97450" y="285867"/>
                </a:lnTo>
                <a:lnTo>
                  <a:pt x="97837" y="284612"/>
                </a:lnTo>
                <a:close/>
                <a:moveTo>
                  <a:pt x="285221" y="282424"/>
                </a:moveTo>
                <a:lnTo>
                  <a:pt x="260750" y="349261"/>
                </a:lnTo>
                <a:lnTo>
                  <a:pt x="249975" y="387848"/>
                </a:lnTo>
                <a:lnTo>
                  <a:pt x="232436" y="427748"/>
                </a:lnTo>
                <a:lnTo>
                  <a:pt x="215809" y="429424"/>
                </a:lnTo>
                <a:lnTo>
                  <a:pt x="226000" y="391923"/>
                </a:lnTo>
                <a:lnTo>
                  <a:pt x="230930" y="381728"/>
                </a:lnTo>
                <a:lnTo>
                  <a:pt x="281877" y="287797"/>
                </a:lnTo>
                <a:close/>
                <a:moveTo>
                  <a:pt x="342460" y="277631"/>
                </a:moveTo>
                <a:lnTo>
                  <a:pt x="339437" y="303694"/>
                </a:lnTo>
                <a:lnTo>
                  <a:pt x="305867" y="382373"/>
                </a:lnTo>
                <a:lnTo>
                  <a:pt x="293911" y="402805"/>
                </a:lnTo>
                <a:lnTo>
                  <a:pt x="297079" y="395328"/>
                </a:lnTo>
                <a:cubicBezTo>
                  <a:pt x="309292" y="361704"/>
                  <a:pt x="320814" y="327751"/>
                  <a:pt x="334682" y="294849"/>
                </a:cubicBezTo>
                <a:close/>
                <a:moveTo>
                  <a:pt x="421396" y="268276"/>
                </a:moveTo>
                <a:lnTo>
                  <a:pt x="412110" y="298192"/>
                </a:lnTo>
                <a:lnTo>
                  <a:pt x="375353" y="352709"/>
                </a:lnTo>
                <a:lnTo>
                  <a:pt x="403682" y="298912"/>
                </a:lnTo>
                <a:close/>
                <a:moveTo>
                  <a:pt x="134730" y="259556"/>
                </a:moveTo>
                <a:lnTo>
                  <a:pt x="116452" y="303530"/>
                </a:lnTo>
                <a:lnTo>
                  <a:pt x="112086" y="311309"/>
                </a:lnTo>
                <a:lnTo>
                  <a:pt x="123709" y="275604"/>
                </a:lnTo>
                <a:lnTo>
                  <a:pt x="127586" y="264426"/>
                </a:lnTo>
                <a:lnTo>
                  <a:pt x="134300" y="259871"/>
                </a:lnTo>
                <a:close/>
                <a:moveTo>
                  <a:pt x="359262" y="257230"/>
                </a:moveTo>
                <a:lnTo>
                  <a:pt x="357621" y="291070"/>
                </a:lnTo>
                <a:lnTo>
                  <a:pt x="336355" y="330270"/>
                </a:lnTo>
                <a:lnTo>
                  <a:pt x="339437" y="303694"/>
                </a:lnTo>
                <a:close/>
                <a:moveTo>
                  <a:pt x="155540" y="244327"/>
                </a:moveTo>
                <a:lnTo>
                  <a:pt x="150060" y="258129"/>
                </a:lnTo>
                <a:lnTo>
                  <a:pt x="121300" y="322354"/>
                </a:lnTo>
                <a:lnTo>
                  <a:pt x="99017" y="366429"/>
                </a:lnTo>
                <a:lnTo>
                  <a:pt x="89747" y="382304"/>
                </a:lnTo>
                <a:lnTo>
                  <a:pt x="99803" y="349039"/>
                </a:lnTo>
                <a:lnTo>
                  <a:pt x="107998" y="323866"/>
                </a:lnTo>
                <a:lnTo>
                  <a:pt x="116452" y="303530"/>
                </a:lnTo>
                <a:lnTo>
                  <a:pt x="145587" y="251611"/>
                </a:lnTo>
                <a:close/>
                <a:moveTo>
                  <a:pt x="135877" y="240524"/>
                </a:moveTo>
                <a:lnTo>
                  <a:pt x="127586" y="264426"/>
                </a:lnTo>
                <a:lnTo>
                  <a:pt x="99507" y="283480"/>
                </a:lnTo>
                <a:lnTo>
                  <a:pt x="125156" y="253690"/>
                </a:lnTo>
                <a:close/>
                <a:moveTo>
                  <a:pt x="172787" y="231707"/>
                </a:moveTo>
                <a:lnTo>
                  <a:pt x="159173" y="278600"/>
                </a:lnTo>
                <a:lnTo>
                  <a:pt x="148033" y="303258"/>
                </a:lnTo>
                <a:lnTo>
                  <a:pt x="122955" y="361185"/>
                </a:lnTo>
                <a:lnTo>
                  <a:pt x="106161" y="383383"/>
                </a:lnTo>
                <a:lnTo>
                  <a:pt x="99893" y="392374"/>
                </a:lnTo>
                <a:lnTo>
                  <a:pt x="93355" y="387966"/>
                </a:lnTo>
                <a:lnTo>
                  <a:pt x="116945" y="332080"/>
                </a:lnTo>
                <a:lnTo>
                  <a:pt x="121300" y="322354"/>
                </a:lnTo>
                <a:lnTo>
                  <a:pt x="136487" y="292314"/>
                </a:lnTo>
                <a:lnTo>
                  <a:pt x="150060" y="258129"/>
                </a:lnTo>
                <a:lnTo>
                  <a:pt x="156582" y="243565"/>
                </a:lnTo>
                <a:close/>
                <a:moveTo>
                  <a:pt x="199651" y="219242"/>
                </a:moveTo>
                <a:lnTo>
                  <a:pt x="184772" y="274808"/>
                </a:lnTo>
                <a:lnTo>
                  <a:pt x="181629" y="284664"/>
                </a:lnTo>
                <a:lnTo>
                  <a:pt x="170409" y="298458"/>
                </a:lnTo>
                <a:lnTo>
                  <a:pt x="163002" y="308249"/>
                </a:lnTo>
                <a:lnTo>
                  <a:pt x="173303" y="268160"/>
                </a:lnTo>
                <a:lnTo>
                  <a:pt x="177670" y="259492"/>
                </a:lnTo>
                <a:cubicBezTo>
                  <a:pt x="181881" y="251929"/>
                  <a:pt x="186368" y="244320"/>
                  <a:pt x="191322" y="235402"/>
                </a:cubicBezTo>
                <a:close/>
                <a:moveTo>
                  <a:pt x="190135" y="218862"/>
                </a:moveTo>
                <a:lnTo>
                  <a:pt x="187788" y="225450"/>
                </a:lnTo>
                <a:cubicBezTo>
                  <a:pt x="183484" y="237797"/>
                  <a:pt x="178776" y="251565"/>
                  <a:pt x="173613" y="266958"/>
                </a:cubicBezTo>
                <a:lnTo>
                  <a:pt x="173303" y="268160"/>
                </a:lnTo>
                <a:lnTo>
                  <a:pt x="165672" y="283305"/>
                </a:lnTo>
                <a:cubicBezTo>
                  <a:pt x="161820" y="292038"/>
                  <a:pt x="158050" y="301988"/>
                  <a:pt x="154169" y="314418"/>
                </a:cubicBezTo>
                <a:lnTo>
                  <a:pt x="151930" y="322884"/>
                </a:lnTo>
                <a:lnTo>
                  <a:pt x="144464" y="332754"/>
                </a:lnTo>
                <a:lnTo>
                  <a:pt x="151362" y="305503"/>
                </a:lnTo>
                <a:lnTo>
                  <a:pt x="159173" y="278600"/>
                </a:lnTo>
                <a:lnTo>
                  <a:pt x="184095" y="223431"/>
                </a:lnTo>
                <a:lnTo>
                  <a:pt x="185956" y="222070"/>
                </a:lnTo>
                <a:close/>
                <a:moveTo>
                  <a:pt x="206201" y="206533"/>
                </a:moveTo>
                <a:lnTo>
                  <a:pt x="199651" y="219242"/>
                </a:lnTo>
                <a:lnTo>
                  <a:pt x="202240" y="209572"/>
                </a:lnTo>
                <a:close/>
                <a:moveTo>
                  <a:pt x="170423" y="198097"/>
                </a:moveTo>
                <a:lnTo>
                  <a:pt x="164680" y="217589"/>
                </a:lnTo>
                <a:lnTo>
                  <a:pt x="145587" y="251611"/>
                </a:lnTo>
                <a:lnTo>
                  <a:pt x="134730" y="259556"/>
                </a:lnTo>
                <a:lnTo>
                  <a:pt x="149696" y="223552"/>
                </a:lnTo>
                <a:close/>
                <a:moveTo>
                  <a:pt x="257252" y="193788"/>
                </a:moveTo>
                <a:lnTo>
                  <a:pt x="232312" y="250078"/>
                </a:lnTo>
                <a:lnTo>
                  <a:pt x="192563" y="340387"/>
                </a:lnTo>
                <a:lnTo>
                  <a:pt x="145171" y="417404"/>
                </a:lnTo>
                <a:lnTo>
                  <a:pt x="134669" y="414144"/>
                </a:lnTo>
                <a:lnTo>
                  <a:pt x="144048" y="392606"/>
                </a:lnTo>
                <a:cubicBezTo>
                  <a:pt x="150961" y="376081"/>
                  <a:pt x="157844" y="357699"/>
                  <a:pt x="164648" y="337915"/>
                </a:cubicBezTo>
                <a:lnTo>
                  <a:pt x="178558" y="294292"/>
                </a:lnTo>
                <a:lnTo>
                  <a:pt x="231416" y="224400"/>
                </a:lnTo>
                <a:close/>
                <a:moveTo>
                  <a:pt x="209160" y="183733"/>
                </a:moveTo>
                <a:lnTo>
                  <a:pt x="202240" y="209572"/>
                </a:lnTo>
                <a:lnTo>
                  <a:pt x="190135" y="218862"/>
                </a:lnTo>
                <a:lnTo>
                  <a:pt x="195814" y="202923"/>
                </a:lnTo>
                <a:close/>
                <a:moveTo>
                  <a:pt x="185629" y="180259"/>
                </a:moveTo>
                <a:lnTo>
                  <a:pt x="166953" y="220405"/>
                </a:lnTo>
                <a:lnTo>
                  <a:pt x="156582" y="243565"/>
                </a:lnTo>
                <a:lnTo>
                  <a:pt x="155540" y="244327"/>
                </a:lnTo>
                <a:lnTo>
                  <a:pt x="160430" y="232012"/>
                </a:lnTo>
                <a:lnTo>
                  <a:pt x="164680" y="217589"/>
                </a:lnTo>
                <a:close/>
                <a:moveTo>
                  <a:pt x="349535" y="179065"/>
                </a:moveTo>
                <a:lnTo>
                  <a:pt x="349389" y="183166"/>
                </a:lnTo>
                <a:lnTo>
                  <a:pt x="346991" y="188484"/>
                </a:lnTo>
                <a:cubicBezTo>
                  <a:pt x="341220" y="199513"/>
                  <a:pt x="332624" y="210436"/>
                  <a:pt x="266349" y="351328"/>
                </a:cubicBezTo>
                <a:lnTo>
                  <a:pt x="249598" y="389199"/>
                </a:lnTo>
                <a:lnTo>
                  <a:pt x="249975" y="387848"/>
                </a:lnTo>
                <a:lnTo>
                  <a:pt x="262103" y="360262"/>
                </a:lnTo>
                <a:cubicBezTo>
                  <a:pt x="294275" y="287055"/>
                  <a:pt x="298938" y="276834"/>
                  <a:pt x="332486" y="207149"/>
                </a:cubicBezTo>
                <a:lnTo>
                  <a:pt x="333943" y="204122"/>
                </a:lnTo>
                <a:close/>
                <a:moveTo>
                  <a:pt x="3191" y="178641"/>
                </a:moveTo>
                <a:lnTo>
                  <a:pt x="1787" y="183080"/>
                </a:lnTo>
                <a:lnTo>
                  <a:pt x="2064" y="180340"/>
                </a:lnTo>
                <a:close/>
                <a:moveTo>
                  <a:pt x="265069" y="178193"/>
                </a:moveTo>
                <a:lnTo>
                  <a:pt x="259374" y="191296"/>
                </a:lnTo>
                <a:lnTo>
                  <a:pt x="258818" y="191932"/>
                </a:lnTo>
                <a:lnTo>
                  <a:pt x="257252" y="193788"/>
                </a:lnTo>
                <a:lnTo>
                  <a:pt x="262690" y="181513"/>
                </a:lnTo>
                <a:close/>
                <a:moveTo>
                  <a:pt x="187139" y="177568"/>
                </a:moveTo>
                <a:lnTo>
                  <a:pt x="185629" y="180259"/>
                </a:lnTo>
                <a:lnTo>
                  <a:pt x="186536" y="178308"/>
                </a:lnTo>
                <a:close/>
                <a:moveTo>
                  <a:pt x="191200" y="168281"/>
                </a:moveTo>
                <a:lnTo>
                  <a:pt x="189543" y="173990"/>
                </a:lnTo>
                <a:lnTo>
                  <a:pt x="187139" y="177568"/>
                </a:lnTo>
                <a:lnTo>
                  <a:pt x="189964" y="170941"/>
                </a:lnTo>
                <a:close/>
                <a:moveTo>
                  <a:pt x="423642" y="167812"/>
                </a:moveTo>
                <a:lnTo>
                  <a:pt x="424649" y="171058"/>
                </a:lnTo>
                <a:cubicBezTo>
                  <a:pt x="427516" y="185066"/>
                  <a:pt x="429021" y="199571"/>
                  <a:pt x="429021" y="214427"/>
                </a:cubicBezTo>
                <a:lnTo>
                  <a:pt x="428469" y="219902"/>
                </a:lnTo>
                <a:lnTo>
                  <a:pt x="353914" y="352775"/>
                </a:lnTo>
                <a:lnTo>
                  <a:pt x="354902" y="347144"/>
                </a:lnTo>
                <a:lnTo>
                  <a:pt x="357621" y="291070"/>
                </a:lnTo>
                <a:lnTo>
                  <a:pt x="386090" y="238594"/>
                </a:lnTo>
                <a:cubicBezTo>
                  <a:pt x="396376" y="219483"/>
                  <a:pt x="405136" y="203075"/>
                  <a:pt x="412566" y="189026"/>
                </a:cubicBezTo>
                <a:close/>
                <a:moveTo>
                  <a:pt x="350063" y="164162"/>
                </a:moveTo>
                <a:lnTo>
                  <a:pt x="349814" y="171161"/>
                </a:lnTo>
                <a:lnTo>
                  <a:pt x="333943" y="204122"/>
                </a:lnTo>
                <a:lnTo>
                  <a:pt x="285221" y="282424"/>
                </a:lnTo>
                <a:lnTo>
                  <a:pt x="294866" y="256080"/>
                </a:lnTo>
                <a:close/>
                <a:moveTo>
                  <a:pt x="362494" y="158237"/>
                </a:moveTo>
                <a:lnTo>
                  <a:pt x="362210" y="196432"/>
                </a:lnTo>
                <a:lnTo>
                  <a:pt x="360174" y="238423"/>
                </a:lnTo>
                <a:lnTo>
                  <a:pt x="342460" y="277631"/>
                </a:lnTo>
                <a:lnTo>
                  <a:pt x="347613" y="233198"/>
                </a:lnTo>
                <a:lnTo>
                  <a:pt x="349389" y="183166"/>
                </a:lnTo>
                <a:lnTo>
                  <a:pt x="351647" y="178159"/>
                </a:lnTo>
                <a:lnTo>
                  <a:pt x="354201" y="171565"/>
                </a:lnTo>
                <a:close/>
                <a:moveTo>
                  <a:pt x="275344" y="152955"/>
                </a:moveTo>
                <a:lnTo>
                  <a:pt x="262690" y="181513"/>
                </a:lnTo>
                <a:lnTo>
                  <a:pt x="241945" y="210479"/>
                </a:lnTo>
                <a:lnTo>
                  <a:pt x="231416" y="224400"/>
                </a:lnTo>
                <a:lnTo>
                  <a:pt x="210161" y="249586"/>
                </a:lnTo>
                <a:lnTo>
                  <a:pt x="181680" y="284601"/>
                </a:lnTo>
                <a:lnTo>
                  <a:pt x="219185" y="196569"/>
                </a:lnTo>
                <a:lnTo>
                  <a:pt x="254689" y="169322"/>
                </a:lnTo>
                <a:close/>
                <a:moveTo>
                  <a:pt x="362596" y="144621"/>
                </a:moveTo>
                <a:lnTo>
                  <a:pt x="362557" y="149925"/>
                </a:lnTo>
                <a:lnTo>
                  <a:pt x="360386" y="155600"/>
                </a:lnTo>
                <a:lnTo>
                  <a:pt x="354201" y="171565"/>
                </a:lnTo>
                <a:lnTo>
                  <a:pt x="349535" y="179065"/>
                </a:lnTo>
                <a:lnTo>
                  <a:pt x="349814" y="171161"/>
                </a:lnTo>
                <a:close/>
                <a:moveTo>
                  <a:pt x="293384" y="138660"/>
                </a:moveTo>
                <a:lnTo>
                  <a:pt x="265069" y="178193"/>
                </a:lnTo>
                <a:lnTo>
                  <a:pt x="274856" y="155674"/>
                </a:lnTo>
                <a:lnTo>
                  <a:pt x="276849" y="151763"/>
                </a:lnTo>
                <a:close/>
                <a:moveTo>
                  <a:pt x="365807" y="137944"/>
                </a:moveTo>
                <a:lnTo>
                  <a:pt x="363943" y="141821"/>
                </a:lnTo>
                <a:lnTo>
                  <a:pt x="362596" y="144621"/>
                </a:lnTo>
                <a:lnTo>
                  <a:pt x="362606" y="143275"/>
                </a:lnTo>
                <a:close/>
                <a:moveTo>
                  <a:pt x="307266" y="136509"/>
                </a:moveTo>
                <a:lnTo>
                  <a:pt x="296357" y="159244"/>
                </a:lnTo>
                <a:cubicBezTo>
                  <a:pt x="266354" y="219349"/>
                  <a:pt x="237357" y="274430"/>
                  <a:pt x="211543" y="318417"/>
                </a:cubicBezTo>
                <a:lnTo>
                  <a:pt x="178257" y="372909"/>
                </a:lnTo>
                <a:lnTo>
                  <a:pt x="180213" y="368448"/>
                </a:lnTo>
                <a:lnTo>
                  <a:pt x="192563" y="340387"/>
                </a:lnTo>
                <a:lnTo>
                  <a:pt x="194670" y="336964"/>
                </a:lnTo>
                <a:cubicBezTo>
                  <a:pt x="210311" y="307862"/>
                  <a:pt x="222917" y="277289"/>
                  <a:pt x="235333" y="246616"/>
                </a:cubicBezTo>
                <a:lnTo>
                  <a:pt x="259374" y="191296"/>
                </a:lnTo>
                <a:close/>
                <a:moveTo>
                  <a:pt x="35858" y="127452"/>
                </a:moveTo>
                <a:lnTo>
                  <a:pt x="0" y="200807"/>
                </a:lnTo>
                <a:lnTo>
                  <a:pt x="800" y="192876"/>
                </a:lnTo>
                <a:lnTo>
                  <a:pt x="13251" y="163478"/>
                </a:lnTo>
                <a:lnTo>
                  <a:pt x="13439" y="163193"/>
                </a:lnTo>
                <a:close/>
                <a:moveTo>
                  <a:pt x="409488" y="126774"/>
                </a:moveTo>
                <a:lnTo>
                  <a:pt x="412110" y="130663"/>
                </a:lnTo>
                <a:lnTo>
                  <a:pt x="414130" y="137171"/>
                </a:lnTo>
                <a:lnTo>
                  <a:pt x="362659" y="249269"/>
                </a:lnTo>
                <a:lnTo>
                  <a:pt x="359262" y="257230"/>
                </a:lnTo>
                <a:lnTo>
                  <a:pt x="360174" y="238423"/>
                </a:lnTo>
                <a:lnTo>
                  <a:pt x="383665" y="186427"/>
                </a:lnTo>
                <a:close/>
                <a:moveTo>
                  <a:pt x="372307" y="124421"/>
                </a:moveTo>
                <a:lnTo>
                  <a:pt x="369466" y="131851"/>
                </a:lnTo>
                <a:lnTo>
                  <a:pt x="365807" y="137944"/>
                </a:lnTo>
                <a:close/>
                <a:moveTo>
                  <a:pt x="313252" y="124033"/>
                </a:moveTo>
                <a:lnTo>
                  <a:pt x="310502" y="132876"/>
                </a:lnTo>
                <a:lnTo>
                  <a:pt x="309291" y="134193"/>
                </a:lnTo>
                <a:lnTo>
                  <a:pt x="307266" y="136509"/>
                </a:lnTo>
                <a:close/>
                <a:moveTo>
                  <a:pt x="314118" y="122230"/>
                </a:moveTo>
                <a:lnTo>
                  <a:pt x="313252" y="124033"/>
                </a:lnTo>
                <a:lnTo>
                  <a:pt x="313714" y="122551"/>
                </a:lnTo>
                <a:close/>
                <a:moveTo>
                  <a:pt x="225567" y="120390"/>
                </a:moveTo>
                <a:lnTo>
                  <a:pt x="222422" y="134206"/>
                </a:lnTo>
                <a:lnTo>
                  <a:pt x="221889" y="136194"/>
                </a:lnTo>
                <a:lnTo>
                  <a:pt x="216993" y="147215"/>
                </a:lnTo>
                <a:cubicBezTo>
                  <a:pt x="212311" y="158515"/>
                  <a:pt x="206630" y="173057"/>
                  <a:pt x="199537" y="192472"/>
                </a:cubicBezTo>
                <a:lnTo>
                  <a:pt x="195814" y="202923"/>
                </a:lnTo>
                <a:lnTo>
                  <a:pt x="188813" y="212990"/>
                </a:lnTo>
                <a:lnTo>
                  <a:pt x="184095" y="223431"/>
                </a:lnTo>
                <a:lnTo>
                  <a:pt x="172787" y="231707"/>
                </a:lnTo>
                <a:lnTo>
                  <a:pt x="189543" y="173990"/>
                </a:lnTo>
                <a:close/>
                <a:moveTo>
                  <a:pt x="256282" y="116341"/>
                </a:moveTo>
                <a:lnTo>
                  <a:pt x="221960" y="190054"/>
                </a:lnTo>
                <a:lnTo>
                  <a:pt x="219185" y="196569"/>
                </a:lnTo>
                <a:lnTo>
                  <a:pt x="206201" y="206533"/>
                </a:lnTo>
                <a:lnTo>
                  <a:pt x="207788" y="203454"/>
                </a:lnTo>
                <a:lnTo>
                  <a:pt x="227945" y="156723"/>
                </a:lnTo>
                <a:lnTo>
                  <a:pt x="246496" y="130049"/>
                </a:lnTo>
                <a:close/>
                <a:moveTo>
                  <a:pt x="327206" y="114723"/>
                </a:moveTo>
                <a:lnTo>
                  <a:pt x="326314" y="117742"/>
                </a:lnTo>
                <a:cubicBezTo>
                  <a:pt x="312830" y="160685"/>
                  <a:pt x="296005" y="202478"/>
                  <a:pt x="279144" y="244259"/>
                </a:cubicBezTo>
                <a:lnTo>
                  <a:pt x="244909" y="335632"/>
                </a:lnTo>
                <a:lnTo>
                  <a:pt x="215727" y="406970"/>
                </a:lnTo>
                <a:lnTo>
                  <a:pt x="204132" y="428647"/>
                </a:lnTo>
                <a:lnTo>
                  <a:pt x="170455" y="425252"/>
                </a:lnTo>
                <a:lnTo>
                  <a:pt x="160588" y="422189"/>
                </a:lnTo>
                <a:lnTo>
                  <a:pt x="163159" y="417873"/>
                </a:lnTo>
                <a:cubicBezTo>
                  <a:pt x="207691" y="341077"/>
                  <a:pt x="288258" y="190001"/>
                  <a:pt x="309440" y="136290"/>
                </a:cubicBezTo>
                <a:lnTo>
                  <a:pt x="310502" y="132876"/>
                </a:lnTo>
                <a:close/>
                <a:moveTo>
                  <a:pt x="362859" y="109279"/>
                </a:moveTo>
                <a:lnTo>
                  <a:pt x="362606" y="143275"/>
                </a:lnTo>
                <a:lnTo>
                  <a:pt x="350063" y="164162"/>
                </a:lnTo>
                <a:lnTo>
                  <a:pt x="351088" y="135288"/>
                </a:lnTo>
                <a:lnTo>
                  <a:pt x="351124" y="132213"/>
                </a:lnTo>
                <a:close/>
                <a:moveTo>
                  <a:pt x="148646" y="107051"/>
                </a:moveTo>
                <a:lnTo>
                  <a:pt x="107664" y="252752"/>
                </a:lnTo>
                <a:lnTo>
                  <a:pt x="97837" y="284612"/>
                </a:lnTo>
                <a:lnTo>
                  <a:pt x="97034" y="285157"/>
                </a:lnTo>
                <a:lnTo>
                  <a:pt x="71923" y="300093"/>
                </a:lnTo>
                <a:lnTo>
                  <a:pt x="85059" y="271142"/>
                </a:lnTo>
                <a:cubicBezTo>
                  <a:pt x="101556" y="232156"/>
                  <a:pt x="115614" y="196828"/>
                  <a:pt x="127999" y="164160"/>
                </a:cubicBezTo>
                <a:close/>
                <a:moveTo>
                  <a:pt x="336936" y="104150"/>
                </a:moveTo>
                <a:lnTo>
                  <a:pt x="327206" y="114723"/>
                </a:lnTo>
                <a:lnTo>
                  <a:pt x="328310" y="110984"/>
                </a:lnTo>
                <a:close/>
                <a:moveTo>
                  <a:pt x="101378" y="102455"/>
                </a:moveTo>
                <a:lnTo>
                  <a:pt x="101230" y="102727"/>
                </a:lnTo>
                <a:cubicBezTo>
                  <a:pt x="62477" y="171486"/>
                  <a:pt x="43089" y="185771"/>
                  <a:pt x="12698" y="255027"/>
                </a:cubicBezTo>
                <a:lnTo>
                  <a:pt x="6669" y="269618"/>
                </a:lnTo>
                <a:lnTo>
                  <a:pt x="2999" y="257797"/>
                </a:lnTo>
                <a:lnTo>
                  <a:pt x="535" y="233348"/>
                </a:lnTo>
                <a:lnTo>
                  <a:pt x="11707" y="221357"/>
                </a:lnTo>
                <a:cubicBezTo>
                  <a:pt x="38203" y="188770"/>
                  <a:pt x="63235" y="155046"/>
                  <a:pt x="87900" y="121036"/>
                </a:cubicBezTo>
                <a:close/>
                <a:moveTo>
                  <a:pt x="320463" y="100853"/>
                </a:moveTo>
                <a:lnTo>
                  <a:pt x="313714" y="122551"/>
                </a:lnTo>
                <a:lnTo>
                  <a:pt x="293384" y="138660"/>
                </a:lnTo>
                <a:close/>
                <a:moveTo>
                  <a:pt x="390877" y="99170"/>
                </a:moveTo>
                <a:lnTo>
                  <a:pt x="395788" y="106453"/>
                </a:lnTo>
                <a:lnTo>
                  <a:pt x="388382" y="116634"/>
                </a:lnTo>
                <a:lnTo>
                  <a:pt x="362494" y="158237"/>
                </a:lnTo>
                <a:lnTo>
                  <a:pt x="362557" y="149925"/>
                </a:lnTo>
                <a:lnTo>
                  <a:pt x="369466" y="131851"/>
                </a:lnTo>
                <a:lnTo>
                  <a:pt x="379446" y="115232"/>
                </a:lnTo>
                <a:close/>
                <a:moveTo>
                  <a:pt x="351539" y="96435"/>
                </a:moveTo>
                <a:lnTo>
                  <a:pt x="351124" y="132213"/>
                </a:lnTo>
                <a:lnTo>
                  <a:pt x="312787" y="207132"/>
                </a:lnTo>
                <a:lnTo>
                  <a:pt x="294866" y="256080"/>
                </a:lnTo>
                <a:lnTo>
                  <a:pt x="280713" y="279648"/>
                </a:lnTo>
                <a:cubicBezTo>
                  <a:pt x="263182" y="312262"/>
                  <a:pt x="247573" y="345855"/>
                  <a:pt x="232019" y="379479"/>
                </a:cubicBezTo>
                <a:lnTo>
                  <a:pt x="230930" y="381728"/>
                </a:lnTo>
                <a:lnTo>
                  <a:pt x="226601" y="389710"/>
                </a:lnTo>
                <a:lnTo>
                  <a:pt x="231765" y="370712"/>
                </a:lnTo>
                <a:lnTo>
                  <a:pt x="244909" y="335632"/>
                </a:lnTo>
                <a:lnTo>
                  <a:pt x="256252" y="307901"/>
                </a:lnTo>
                <a:cubicBezTo>
                  <a:pt x="268006" y="274066"/>
                  <a:pt x="279477" y="240087"/>
                  <a:pt x="295076" y="207969"/>
                </a:cubicBezTo>
                <a:cubicBezTo>
                  <a:pt x="318014" y="160744"/>
                  <a:pt x="336203" y="125049"/>
                  <a:pt x="350696" y="97963"/>
                </a:cubicBezTo>
                <a:close/>
                <a:moveTo>
                  <a:pt x="111144" y="91167"/>
                </a:moveTo>
                <a:lnTo>
                  <a:pt x="100601" y="135022"/>
                </a:lnTo>
                <a:lnTo>
                  <a:pt x="79788" y="205614"/>
                </a:lnTo>
                <a:lnTo>
                  <a:pt x="42248" y="309343"/>
                </a:lnTo>
                <a:lnTo>
                  <a:pt x="38123" y="309807"/>
                </a:lnTo>
                <a:cubicBezTo>
                  <a:pt x="35295" y="309293"/>
                  <a:pt x="32824" y="308647"/>
                  <a:pt x="29199" y="309238"/>
                </a:cubicBezTo>
                <a:lnTo>
                  <a:pt x="24387" y="311316"/>
                </a:lnTo>
                <a:lnTo>
                  <a:pt x="15539" y="298192"/>
                </a:lnTo>
                <a:lnTo>
                  <a:pt x="13477" y="291550"/>
                </a:lnTo>
                <a:lnTo>
                  <a:pt x="54531" y="208036"/>
                </a:lnTo>
                <a:close/>
                <a:moveTo>
                  <a:pt x="385221" y="90781"/>
                </a:moveTo>
                <a:lnTo>
                  <a:pt x="387119" y="93596"/>
                </a:lnTo>
                <a:lnTo>
                  <a:pt x="385386" y="97209"/>
                </a:lnTo>
                <a:lnTo>
                  <a:pt x="372307" y="124421"/>
                </a:lnTo>
                <a:lnTo>
                  <a:pt x="378350" y="108615"/>
                </a:lnTo>
                <a:close/>
                <a:moveTo>
                  <a:pt x="351635" y="88174"/>
                </a:moveTo>
                <a:lnTo>
                  <a:pt x="351595" y="91650"/>
                </a:lnTo>
                <a:lnTo>
                  <a:pt x="343188" y="99195"/>
                </a:lnTo>
                <a:lnTo>
                  <a:pt x="336936" y="104150"/>
                </a:lnTo>
                <a:close/>
                <a:moveTo>
                  <a:pt x="155681" y="87592"/>
                </a:moveTo>
                <a:lnTo>
                  <a:pt x="148646" y="107051"/>
                </a:lnTo>
                <a:lnTo>
                  <a:pt x="149874" y="102682"/>
                </a:lnTo>
                <a:close/>
                <a:moveTo>
                  <a:pt x="356735" y="87036"/>
                </a:moveTo>
                <a:lnTo>
                  <a:pt x="351539" y="96435"/>
                </a:lnTo>
                <a:lnTo>
                  <a:pt x="351595" y="91650"/>
                </a:lnTo>
                <a:close/>
                <a:moveTo>
                  <a:pt x="114321" y="84607"/>
                </a:moveTo>
                <a:lnTo>
                  <a:pt x="111144" y="91167"/>
                </a:lnTo>
                <a:lnTo>
                  <a:pt x="111927" y="87909"/>
                </a:lnTo>
                <a:close/>
                <a:moveTo>
                  <a:pt x="46762" y="84353"/>
                </a:moveTo>
                <a:lnTo>
                  <a:pt x="13251" y="163478"/>
                </a:lnTo>
                <a:lnTo>
                  <a:pt x="3191" y="178641"/>
                </a:lnTo>
                <a:lnTo>
                  <a:pt x="15209" y="140628"/>
                </a:lnTo>
                <a:lnTo>
                  <a:pt x="21972" y="121121"/>
                </a:lnTo>
                <a:close/>
                <a:moveTo>
                  <a:pt x="216662" y="83876"/>
                </a:moveTo>
                <a:lnTo>
                  <a:pt x="207525" y="112053"/>
                </a:lnTo>
                <a:lnTo>
                  <a:pt x="191423" y="167519"/>
                </a:lnTo>
                <a:lnTo>
                  <a:pt x="189964" y="170941"/>
                </a:lnTo>
                <a:lnTo>
                  <a:pt x="186536" y="178308"/>
                </a:lnTo>
                <a:lnTo>
                  <a:pt x="170423" y="198097"/>
                </a:lnTo>
                <a:lnTo>
                  <a:pt x="177115" y="175389"/>
                </a:lnTo>
                <a:lnTo>
                  <a:pt x="183354" y="150306"/>
                </a:lnTo>
                <a:lnTo>
                  <a:pt x="198333" y="119199"/>
                </a:lnTo>
                <a:close/>
                <a:moveTo>
                  <a:pt x="114091" y="78905"/>
                </a:moveTo>
                <a:lnTo>
                  <a:pt x="111927" y="87909"/>
                </a:lnTo>
                <a:lnTo>
                  <a:pt x="101378" y="102455"/>
                </a:lnTo>
                <a:close/>
                <a:moveTo>
                  <a:pt x="363109" y="75705"/>
                </a:moveTo>
                <a:lnTo>
                  <a:pt x="363067" y="81353"/>
                </a:lnTo>
                <a:lnTo>
                  <a:pt x="356735" y="87036"/>
                </a:lnTo>
                <a:lnTo>
                  <a:pt x="362834" y="76004"/>
                </a:lnTo>
                <a:close/>
                <a:moveTo>
                  <a:pt x="338911" y="75096"/>
                </a:moveTo>
                <a:lnTo>
                  <a:pt x="328310" y="110984"/>
                </a:lnTo>
                <a:lnTo>
                  <a:pt x="314118" y="122230"/>
                </a:lnTo>
                <a:lnTo>
                  <a:pt x="332320" y="84298"/>
                </a:lnTo>
                <a:close/>
                <a:moveTo>
                  <a:pt x="256716" y="74042"/>
                </a:moveTo>
                <a:lnTo>
                  <a:pt x="253798" y="85669"/>
                </a:lnTo>
                <a:cubicBezTo>
                  <a:pt x="244290" y="113814"/>
                  <a:pt x="235831" y="136859"/>
                  <a:pt x="228227" y="156069"/>
                </a:cubicBezTo>
                <a:lnTo>
                  <a:pt x="227945" y="156723"/>
                </a:lnTo>
                <a:lnTo>
                  <a:pt x="209160" y="183733"/>
                </a:lnTo>
                <a:lnTo>
                  <a:pt x="221889" y="136194"/>
                </a:lnTo>
                <a:lnTo>
                  <a:pt x="228456" y="121416"/>
                </a:lnTo>
                <a:cubicBezTo>
                  <a:pt x="231553" y="114974"/>
                  <a:pt x="234065" y="110146"/>
                  <a:pt x="236402" y="105304"/>
                </a:cubicBezTo>
                <a:lnTo>
                  <a:pt x="237610" y="102469"/>
                </a:lnTo>
                <a:close/>
                <a:moveTo>
                  <a:pt x="372909" y="72520"/>
                </a:moveTo>
                <a:lnTo>
                  <a:pt x="377889" y="79907"/>
                </a:lnTo>
                <a:lnTo>
                  <a:pt x="362859" y="109279"/>
                </a:lnTo>
                <a:lnTo>
                  <a:pt x="363067" y="81353"/>
                </a:lnTo>
                <a:close/>
                <a:moveTo>
                  <a:pt x="368431" y="65878"/>
                </a:moveTo>
                <a:lnTo>
                  <a:pt x="370004" y="68211"/>
                </a:lnTo>
                <a:lnTo>
                  <a:pt x="363109" y="75705"/>
                </a:lnTo>
                <a:lnTo>
                  <a:pt x="363110" y="75504"/>
                </a:lnTo>
                <a:close/>
                <a:moveTo>
                  <a:pt x="239919" y="57325"/>
                </a:moveTo>
                <a:lnTo>
                  <a:pt x="236603" y="71895"/>
                </a:lnTo>
                <a:lnTo>
                  <a:pt x="215634" y="115760"/>
                </a:lnTo>
                <a:lnTo>
                  <a:pt x="191200" y="168281"/>
                </a:lnTo>
                <a:lnTo>
                  <a:pt x="191423" y="167519"/>
                </a:lnTo>
                <a:lnTo>
                  <a:pt x="218264" y="104543"/>
                </a:lnTo>
                <a:close/>
                <a:moveTo>
                  <a:pt x="353929" y="54127"/>
                </a:moveTo>
                <a:lnTo>
                  <a:pt x="363223" y="60393"/>
                </a:lnTo>
                <a:lnTo>
                  <a:pt x="363110" y="75504"/>
                </a:lnTo>
                <a:lnTo>
                  <a:pt x="362834" y="76004"/>
                </a:lnTo>
                <a:lnTo>
                  <a:pt x="351635" y="88174"/>
                </a:lnTo>
                <a:lnTo>
                  <a:pt x="351999" y="56822"/>
                </a:lnTo>
                <a:close/>
                <a:moveTo>
                  <a:pt x="348541" y="50495"/>
                </a:moveTo>
                <a:lnTo>
                  <a:pt x="352045" y="52857"/>
                </a:lnTo>
                <a:lnTo>
                  <a:pt x="351999" y="56822"/>
                </a:lnTo>
                <a:lnTo>
                  <a:pt x="338911" y="75096"/>
                </a:lnTo>
                <a:lnTo>
                  <a:pt x="342394" y="63304"/>
                </a:lnTo>
                <a:close/>
                <a:moveTo>
                  <a:pt x="338279" y="43575"/>
                </a:moveTo>
                <a:lnTo>
                  <a:pt x="346570" y="49166"/>
                </a:lnTo>
                <a:lnTo>
                  <a:pt x="342394" y="63304"/>
                </a:lnTo>
                <a:lnTo>
                  <a:pt x="332320" y="84298"/>
                </a:lnTo>
                <a:lnTo>
                  <a:pt x="320463" y="100853"/>
                </a:lnTo>
                <a:close/>
                <a:moveTo>
                  <a:pt x="89621" y="43406"/>
                </a:moveTo>
                <a:lnTo>
                  <a:pt x="75860" y="63680"/>
                </a:lnTo>
                <a:lnTo>
                  <a:pt x="35858" y="127452"/>
                </a:lnTo>
                <a:lnTo>
                  <a:pt x="49259" y="100039"/>
                </a:lnTo>
                <a:lnTo>
                  <a:pt x="66780" y="58806"/>
                </a:lnTo>
                <a:close/>
                <a:moveTo>
                  <a:pt x="327387" y="36232"/>
                </a:moveTo>
                <a:lnTo>
                  <a:pt x="334167" y="40804"/>
                </a:lnTo>
                <a:lnTo>
                  <a:pt x="330810" y="47040"/>
                </a:lnTo>
                <a:cubicBezTo>
                  <a:pt x="323313" y="61193"/>
                  <a:pt x="314988" y="77124"/>
                  <a:pt x="305706" y="95130"/>
                </a:cubicBezTo>
                <a:lnTo>
                  <a:pt x="276849" y="151763"/>
                </a:lnTo>
                <a:lnTo>
                  <a:pt x="275344" y="152955"/>
                </a:lnTo>
                <a:lnTo>
                  <a:pt x="293743" y="111427"/>
                </a:lnTo>
                <a:close/>
                <a:moveTo>
                  <a:pt x="301906" y="19052"/>
                </a:moveTo>
                <a:lnTo>
                  <a:pt x="315774" y="28402"/>
                </a:lnTo>
                <a:lnTo>
                  <a:pt x="305256" y="47737"/>
                </a:lnTo>
                <a:lnTo>
                  <a:pt x="256282" y="116341"/>
                </a:lnTo>
                <a:lnTo>
                  <a:pt x="299300" y="23948"/>
                </a:lnTo>
                <a:close/>
                <a:moveTo>
                  <a:pt x="263525" y="18752"/>
                </a:moveTo>
                <a:lnTo>
                  <a:pt x="251643" y="63058"/>
                </a:lnTo>
                <a:cubicBezTo>
                  <a:pt x="248351" y="74471"/>
                  <a:pt x="245709" y="82610"/>
                  <a:pt x="243306" y="89109"/>
                </a:cubicBezTo>
                <a:lnTo>
                  <a:pt x="237610" y="102469"/>
                </a:lnTo>
                <a:lnTo>
                  <a:pt x="225567" y="120390"/>
                </a:lnTo>
                <a:lnTo>
                  <a:pt x="236603" y="71895"/>
                </a:lnTo>
                <a:lnTo>
                  <a:pt x="257638" y="27892"/>
                </a:lnTo>
                <a:lnTo>
                  <a:pt x="260367" y="22308"/>
                </a:lnTo>
                <a:close/>
                <a:moveTo>
                  <a:pt x="165181" y="14167"/>
                </a:moveTo>
                <a:lnTo>
                  <a:pt x="146697" y="72978"/>
                </a:lnTo>
                <a:lnTo>
                  <a:pt x="146638" y="73140"/>
                </a:lnTo>
                <a:lnTo>
                  <a:pt x="130660" y="109236"/>
                </a:lnTo>
                <a:lnTo>
                  <a:pt x="48846" y="308600"/>
                </a:lnTo>
                <a:lnTo>
                  <a:pt x="43192" y="309237"/>
                </a:lnTo>
                <a:lnTo>
                  <a:pt x="60479" y="271104"/>
                </a:lnTo>
                <a:lnTo>
                  <a:pt x="79788" y="205614"/>
                </a:lnTo>
                <a:lnTo>
                  <a:pt x="81712" y="200300"/>
                </a:lnTo>
                <a:cubicBezTo>
                  <a:pt x="102408" y="145952"/>
                  <a:pt x="121816" y="96565"/>
                  <a:pt x="141046" y="49820"/>
                </a:cubicBezTo>
                <a:lnTo>
                  <a:pt x="143257" y="44711"/>
                </a:lnTo>
                <a:lnTo>
                  <a:pt x="161898" y="19009"/>
                </a:lnTo>
                <a:close/>
                <a:moveTo>
                  <a:pt x="147924" y="10596"/>
                </a:moveTo>
                <a:lnTo>
                  <a:pt x="139897" y="27898"/>
                </a:lnTo>
                <a:cubicBezTo>
                  <a:pt x="132427" y="43444"/>
                  <a:pt x="125528" y="57240"/>
                  <a:pt x="119113" y="69605"/>
                </a:cubicBezTo>
                <a:lnTo>
                  <a:pt x="114091" y="78905"/>
                </a:lnTo>
                <a:lnTo>
                  <a:pt x="129009" y="16850"/>
                </a:lnTo>
                <a:lnTo>
                  <a:pt x="130060" y="16142"/>
                </a:lnTo>
                <a:close/>
                <a:moveTo>
                  <a:pt x="273149" y="8555"/>
                </a:moveTo>
                <a:lnTo>
                  <a:pt x="295967" y="15638"/>
                </a:lnTo>
                <a:lnTo>
                  <a:pt x="256716" y="74042"/>
                </a:lnTo>
                <a:close/>
                <a:moveTo>
                  <a:pt x="159585" y="6976"/>
                </a:moveTo>
                <a:lnTo>
                  <a:pt x="143257" y="44711"/>
                </a:lnTo>
                <a:lnTo>
                  <a:pt x="114321" y="84607"/>
                </a:lnTo>
                <a:lnTo>
                  <a:pt x="141449" y="28605"/>
                </a:lnTo>
                <a:lnTo>
                  <a:pt x="150607" y="9763"/>
                </a:lnTo>
                <a:close/>
                <a:moveTo>
                  <a:pt x="267887" y="6922"/>
                </a:moveTo>
                <a:lnTo>
                  <a:pt x="272700" y="8416"/>
                </a:lnTo>
                <a:lnTo>
                  <a:pt x="263525" y="18752"/>
                </a:lnTo>
                <a:lnTo>
                  <a:pt x="263892" y="17383"/>
                </a:lnTo>
                <a:lnTo>
                  <a:pt x="265075" y="12675"/>
                </a:lnTo>
                <a:close/>
                <a:moveTo>
                  <a:pt x="261812" y="5036"/>
                </a:moveTo>
                <a:lnTo>
                  <a:pt x="266621" y="6529"/>
                </a:lnTo>
                <a:lnTo>
                  <a:pt x="265075" y="12675"/>
                </a:lnTo>
                <a:lnTo>
                  <a:pt x="260367" y="22308"/>
                </a:lnTo>
                <a:lnTo>
                  <a:pt x="251287" y="32537"/>
                </a:lnTo>
                <a:lnTo>
                  <a:pt x="239919" y="57325"/>
                </a:lnTo>
                <a:lnTo>
                  <a:pt x="245895" y="31069"/>
                </a:lnTo>
                <a:lnTo>
                  <a:pt x="251671" y="21199"/>
                </a:lnTo>
                <a:close/>
                <a:moveTo>
                  <a:pt x="172483" y="3398"/>
                </a:moveTo>
                <a:lnTo>
                  <a:pt x="165181" y="14167"/>
                </a:lnTo>
                <a:lnTo>
                  <a:pt x="168290" y="4274"/>
                </a:lnTo>
                <a:lnTo>
                  <a:pt x="170455" y="3602"/>
                </a:lnTo>
                <a:close/>
                <a:moveTo>
                  <a:pt x="179762" y="2664"/>
                </a:moveTo>
                <a:lnTo>
                  <a:pt x="169023" y="34605"/>
                </a:lnTo>
                <a:lnTo>
                  <a:pt x="149874" y="102682"/>
                </a:lnTo>
                <a:lnTo>
                  <a:pt x="85059" y="271142"/>
                </a:lnTo>
                <a:lnTo>
                  <a:pt x="68889" y="301541"/>
                </a:lnTo>
                <a:lnTo>
                  <a:pt x="62468" y="304472"/>
                </a:lnTo>
                <a:lnTo>
                  <a:pt x="72589" y="277328"/>
                </a:lnTo>
                <a:cubicBezTo>
                  <a:pt x="83628" y="247433"/>
                  <a:pt x="97753" y="208665"/>
                  <a:pt x="116032" y="158082"/>
                </a:cubicBezTo>
                <a:lnTo>
                  <a:pt x="146638" y="73140"/>
                </a:lnTo>
                <a:lnTo>
                  <a:pt x="177747" y="2867"/>
                </a:lnTo>
                <a:close/>
                <a:moveTo>
                  <a:pt x="243783" y="2250"/>
                </a:moveTo>
                <a:lnTo>
                  <a:pt x="252259" y="3105"/>
                </a:lnTo>
                <a:lnTo>
                  <a:pt x="245895" y="31069"/>
                </a:lnTo>
                <a:lnTo>
                  <a:pt x="229730" y="58692"/>
                </a:lnTo>
                <a:lnTo>
                  <a:pt x="216662" y="83876"/>
                </a:lnTo>
                <a:lnTo>
                  <a:pt x="236430" y="22913"/>
                </a:lnTo>
                <a:close/>
                <a:moveTo>
                  <a:pt x="188705" y="1763"/>
                </a:moveTo>
                <a:lnTo>
                  <a:pt x="155681" y="87592"/>
                </a:lnTo>
                <a:lnTo>
                  <a:pt x="160902" y="73149"/>
                </a:lnTo>
                <a:lnTo>
                  <a:pt x="184976" y="2138"/>
                </a:lnTo>
                <a:close/>
                <a:moveTo>
                  <a:pt x="221456" y="0"/>
                </a:moveTo>
                <a:lnTo>
                  <a:pt x="223674" y="223"/>
                </a:lnTo>
                <a:lnTo>
                  <a:pt x="213767" y="32652"/>
                </a:lnTo>
                <a:cubicBezTo>
                  <a:pt x="205205" y="63095"/>
                  <a:pt x="198565" y="89086"/>
                  <a:pt x="192805" y="112313"/>
                </a:cubicBezTo>
                <a:lnTo>
                  <a:pt x="183354" y="150306"/>
                </a:lnTo>
                <a:lnTo>
                  <a:pt x="177811" y="161816"/>
                </a:lnTo>
                <a:cubicBezTo>
                  <a:pt x="170349" y="177643"/>
                  <a:pt x="162238" y="195176"/>
                  <a:pt x="153391" y="214663"/>
                </a:cubicBezTo>
                <a:lnTo>
                  <a:pt x="149696" y="223552"/>
                </a:lnTo>
                <a:lnTo>
                  <a:pt x="135877" y="240524"/>
                </a:lnTo>
                <a:lnTo>
                  <a:pt x="146465" y="209998"/>
                </a:lnTo>
                <a:cubicBezTo>
                  <a:pt x="168983" y="146645"/>
                  <a:pt x="191296" y="87567"/>
                  <a:pt x="217971" y="10357"/>
                </a:cubicBezTo>
                <a:close/>
              </a:path>
            </a:pathLst>
          </a:custGeom>
          <a:solidFill>
            <a:schemeClr val="accent4"/>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ea typeface="幼圆" panose="02010509060101010101" pitchFamily="49" charset="-122"/>
            </a:endParaRPr>
          </a:p>
        </p:txBody>
      </p:sp>
      <p:sp>
        <p:nvSpPr>
          <p:cNvPr id="12" name="文本框 11"/>
          <p:cNvSpPr txBox="1"/>
          <p:nvPr/>
        </p:nvSpPr>
        <p:spPr>
          <a:xfrm>
            <a:off x="6140183" y="4267101"/>
            <a:ext cx="1710725" cy="307777"/>
          </a:xfrm>
          <a:prstGeom prst="rect">
            <a:avLst/>
          </a:prstGeom>
          <a:noFill/>
        </p:spPr>
        <p:txBody>
          <a:bodyPr wrap="none" rtlCol="0">
            <a:spAutoFit/>
          </a:bodyPr>
          <a:lstStyle/>
          <a:p>
            <a:r>
              <a:rPr lang="zh-CN" altLang="en-US" sz="1400">
                <a:latin typeface="幼圆" panose="02010509060101010101" pitchFamily="49" charset="-122"/>
                <a:ea typeface="幼圆" panose="02010509060101010101" pitchFamily="49" charset="-122"/>
              </a:rPr>
              <a:t>Business Showcase</a:t>
            </a:r>
          </a:p>
        </p:txBody>
      </p:sp>
      <p:sp>
        <p:nvSpPr>
          <p:cNvPr id="13" name="任意多边形 12"/>
          <p:cNvSpPr/>
          <p:nvPr/>
        </p:nvSpPr>
        <p:spPr>
          <a:xfrm flipH="1" flipV="1">
            <a:off x="7868314" y="4423851"/>
            <a:ext cx="45719" cy="45762"/>
          </a:xfrm>
          <a:custGeom>
            <a:avLst/>
            <a:gdLst>
              <a:gd name="connsiteX0" fmla="*/ 293911 w 429021"/>
              <a:gd name="connsiteY0" fmla="*/ 402805 h 429424"/>
              <a:gd name="connsiteX1" fmla="*/ 288520 w 429021"/>
              <a:gd name="connsiteY1" fmla="*/ 415528 h 429424"/>
              <a:gd name="connsiteX2" fmla="*/ 286011 w 429021"/>
              <a:gd name="connsiteY2" fmla="*/ 416307 h 429424"/>
              <a:gd name="connsiteX3" fmla="*/ 226601 w 429021"/>
              <a:gd name="connsiteY3" fmla="*/ 389710 h 429424"/>
              <a:gd name="connsiteX4" fmla="*/ 226000 w 429021"/>
              <a:gd name="connsiteY4" fmla="*/ 391923 h 429424"/>
              <a:gd name="connsiteX5" fmla="*/ 208049 w 429021"/>
              <a:gd name="connsiteY5" fmla="*/ 429042 h 429424"/>
              <a:gd name="connsiteX6" fmla="*/ 205413 w 429021"/>
              <a:gd name="connsiteY6" fmla="*/ 428776 h 429424"/>
              <a:gd name="connsiteX7" fmla="*/ 249598 w 429021"/>
              <a:gd name="connsiteY7" fmla="*/ 389199 h 429424"/>
              <a:gd name="connsiteX8" fmla="*/ 239020 w 429021"/>
              <a:gd name="connsiteY8" fmla="*/ 427084 h 429424"/>
              <a:gd name="connsiteX9" fmla="*/ 232553 w 429021"/>
              <a:gd name="connsiteY9" fmla="*/ 427736 h 429424"/>
              <a:gd name="connsiteX10" fmla="*/ 113556 w 429021"/>
              <a:gd name="connsiteY10" fmla="*/ 382893 h 429424"/>
              <a:gd name="connsiteX11" fmla="*/ 108626 w 429021"/>
              <a:gd name="connsiteY11" fmla="*/ 394279 h 429424"/>
              <a:gd name="connsiteX12" fmla="*/ 106895 w 429021"/>
              <a:gd name="connsiteY12" fmla="*/ 397095 h 429424"/>
              <a:gd name="connsiteX13" fmla="*/ 104425 w 429021"/>
              <a:gd name="connsiteY13" fmla="*/ 395429 h 429424"/>
              <a:gd name="connsiteX14" fmla="*/ 89747 w 429021"/>
              <a:gd name="connsiteY14" fmla="*/ 382304 h 429424"/>
              <a:gd name="connsiteX15" fmla="*/ 88936 w 429021"/>
              <a:gd name="connsiteY15" fmla="*/ 384986 h 429424"/>
              <a:gd name="connsiteX16" fmla="*/ 88394 w 429021"/>
              <a:gd name="connsiteY16" fmla="*/ 384621 h 429424"/>
              <a:gd name="connsiteX17" fmla="*/ 178257 w 429021"/>
              <a:gd name="connsiteY17" fmla="*/ 372909 h 429424"/>
              <a:gd name="connsiteX18" fmla="*/ 159733 w 429021"/>
              <a:gd name="connsiteY18" fmla="*/ 415156 h 429424"/>
              <a:gd name="connsiteX19" fmla="*/ 157126 w 429021"/>
              <a:gd name="connsiteY19" fmla="*/ 421115 h 429424"/>
              <a:gd name="connsiteX20" fmla="*/ 150135 w 429021"/>
              <a:gd name="connsiteY20" fmla="*/ 418945 h 429424"/>
              <a:gd name="connsiteX21" fmla="*/ 148054 w 429021"/>
              <a:gd name="connsiteY21" fmla="*/ 363527 h 429424"/>
              <a:gd name="connsiteX22" fmla="*/ 132713 w 429021"/>
              <a:gd name="connsiteY22" fmla="*/ 413537 h 429424"/>
              <a:gd name="connsiteX23" fmla="*/ 131238 w 429021"/>
              <a:gd name="connsiteY23" fmla="*/ 413079 h 429424"/>
              <a:gd name="connsiteX24" fmla="*/ 132599 w 429021"/>
              <a:gd name="connsiteY24" fmla="*/ 406418 h 429424"/>
              <a:gd name="connsiteX25" fmla="*/ 137717 w 429021"/>
              <a:gd name="connsiteY25" fmla="*/ 390700 h 429424"/>
              <a:gd name="connsiteX26" fmla="*/ 143211 w 429021"/>
              <a:gd name="connsiteY26" fmla="*/ 374895 h 429424"/>
              <a:gd name="connsiteX27" fmla="*/ 353914 w 429021"/>
              <a:gd name="connsiteY27" fmla="*/ 352775 h 429424"/>
              <a:gd name="connsiteX28" fmla="*/ 349546 w 429021"/>
              <a:gd name="connsiteY28" fmla="*/ 377682 h 429424"/>
              <a:gd name="connsiteX29" fmla="*/ 334093 w 429021"/>
              <a:gd name="connsiteY29" fmla="*/ 388101 h 429424"/>
              <a:gd name="connsiteX30" fmla="*/ 148886 w 429021"/>
              <a:gd name="connsiteY30" fmla="*/ 334389 h 429424"/>
              <a:gd name="connsiteX31" fmla="*/ 142002 w 429021"/>
              <a:gd name="connsiteY31" fmla="*/ 360411 h 429424"/>
              <a:gd name="connsiteX32" fmla="*/ 132599 w 429021"/>
              <a:gd name="connsiteY32" fmla="*/ 406418 h 429424"/>
              <a:gd name="connsiteX33" fmla="*/ 130504 w 429021"/>
              <a:gd name="connsiteY33" fmla="*/ 412851 h 429424"/>
              <a:gd name="connsiteX34" fmla="*/ 130060 w 429021"/>
              <a:gd name="connsiteY34" fmla="*/ 412713 h 429424"/>
              <a:gd name="connsiteX35" fmla="*/ 125074 w 429021"/>
              <a:gd name="connsiteY35" fmla="*/ 409351 h 429424"/>
              <a:gd name="connsiteX36" fmla="*/ 141474 w 429021"/>
              <a:gd name="connsiteY36" fmla="*/ 344566 h 429424"/>
              <a:gd name="connsiteX37" fmla="*/ 144464 w 429021"/>
              <a:gd name="connsiteY37" fmla="*/ 332754 h 429424"/>
              <a:gd name="connsiteX38" fmla="*/ 141474 w 429021"/>
              <a:gd name="connsiteY38" fmla="*/ 344566 h 429424"/>
              <a:gd name="connsiteX39" fmla="*/ 113556 w 429021"/>
              <a:gd name="connsiteY39" fmla="*/ 382893 h 429424"/>
              <a:gd name="connsiteX40" fmla="*/ 122955 w 429021"/>
              <a:gd name="connsiteY40" fmla="*/ 361185 h 429424"/>
              <a:gd name="connsiteX41" fmla="*/ 336355 w 429021"/>
              <a:gd name="connsiteY41" fmla="*/ 330270 h 429424"/>
              <a:gd name="connsiteX42" fmla="*/ 322497 w 429021"/>
              <a:gd name="connsiteY42" fmla="*/ 395920 h 429424"/>
              <a:gd name="connsiteX43" fmla="*/ 297589 w 429021"/>
              <a:gd name="connsiteY43" fmla="*/ 412713 h 429424"/>
              <a:gd name="connsiteX44" fmla="*/ 292209 w 429021"/>
              <a:gd name="connsiteY44" fmla="*/ 414383 h 429424"/>
              <a:gd name="connsiteX45" fmla="*/ 305867 w 429021"/>
              <a:gd name="connsiteY45" fmla="*/ 382373 h 429424"/>
              <a:gd name="connsiteX46" fmla="*/ 38700 w 429021"/>
              <a:gd name="connsiteY46" fmla="*/ 319145 h 429424"/>
              <a:gd name="connsiteX47" fmla="*/ 35545 w 429021"/>
              <a:gd name="connsiteY47" fmla="*/ 327865 h 429424"/>
              <a:gd name="connsiteX48" fmla="*/ 35068 w 429021"/>
              <a:gd name="connsiteY48" fmla="*/ 327157 h 429424"/>
              <a:gd name="connsiteX49" fmla="*/ 112086 w 429021"/>
              <a:gd name="connsiteY49" fmla="*/ 311309 h 429424"/>
              <a:gd name="connsiteX50" fmla="*/ 107998 w 429021"/>
              <a:gd name="connsiteY50" fmla="*/ 323866 h 429424"/>
              <a:gd name="connsiteX51" fmla="*/ 98539 w 429021"/>
              <a:gd name="connsiteY51" fmla="*/ 346624 h 429424"/>
              <a:gd name="connsiteX52" fmla="*/ 84925 w 429021"/>
              <a:gd name="connsiteY52" fmla="*/ 382282 h 429424"/>
              <a:gd name="connsiteX53" fmla="*/ 75778 w 429021"/>
              <a:gd name="connsiteY53" fmla="*/ 376115 h 429424"/>
              <a:gd name="connsiteX54" fmla="*/ 105280 w 429021"/>
              <a:gd name="connsiteY54" fmla="*/ 323437 h 429424"/>
              <a:gd name="connsiteX55" fmla="*/ 43192 w 429021"/>
              <a:gd name="connsiteY55" fmla="*/ 309237 h 429424"/>
              <a:gd name="connsiteX56" fmla="*/ 38700 w 429021"/>
              <a:gd name="connsiteY56" fmla="*/ 319145 h 429424"/>
              <a:gd name="connsiteX57" fmla="*/ 42248 w 429021"/>
              <a:gd name="connsiteY57" fmla="*/ 309343 h 429424"/>
              <a:gd name="connsiteX58" fmla="*/ 163002 w 429021"/>
              <a:gd name="connsiteY58" fmla="*/ 308249 h 429424"/>
              <a:gd name="connsiteX59" fmla="*/ 160317 w 429021"/>
              <a:gd name="connsiteY59" fmla="*/ 318695 h 429424"/>
              <a:gd name="connsiteX60" fmla="*/ 148886 w 429021"/>
              <a:gd name="connsiteY60" fmla="*/ 334389 h 429424"/>
              <a:gd name="connsiteX61" fmla="*/ 151930 w 429021"/>
              <a:gd name="connsiteY61" fmla="*/ 322884 h 429424"/>
              <a:gd name="connsiteX62" fmla="*/ 62468 w 429021"/>
              <a:gd name="connsiteY62" fmla="*/ 304472 h 429424"/>
              <a:gd name="connsiteX63" fmla="*/ 58213 w 429021"/>
              <a:gd name="connsiteY63" fmla="*/ 315884 h 429424"/>
              <a:gd name="connsiteX64" fmla="*/ 50297 w 429021"/>
              <a:gd name="connsiteY64" fmla="*/ 336493 h 429424"/>
              <a:gd name="connsiteX65" fmla="*/ 46357 w 429021"/>
              <a:gd name="connsiteY65" fmla="*/ 343901 h 429424"/>
              <a:gd name="connsiteX66" fmla="*/ 38899 w 429021"/>
              <a:gd name="connsiteY66" fmla="*/ 332840 h 429424"/>
              <a:gd name="connsiteX67" fmla="*/ 48846 w 429021"/>
              <a:gd name="connsiteY67" fmla="*/ 308600 h 429424"/>
              <a:gd name="connsiteX68" fmla="*/ 54924 w 429021"/>
              <a:gd name="connsiteY68" fmla="*/ 307916 h 429424"/>
              <a:gd name="connsiteX69" fmla="*/ 71923 w 429021"/>
              <a:gd name="connsiteY69" fmla="*/ 300093 h 429424"/>
              <a:gd name="connsiteX70" fmla="*/ 56565 w 429021"/>
              <a:gd name="connsiteY70" fmla="*/ 333940 h 429424"/>
              <a:gd name="connsiteX71" fmla="*/ 47546 w 429021"/>
              <a:gd name="connsiteY71" fmla="*/ 345665 h 429424"/>
              <a:gd name="connsiteX72" fmla="*/ 47033 w 429021"/>
              <a:gd name="connsiteY72" fmla="*/ 344904 h 429424"/>
              <a:gd name="connsiteX73" fmla="*/ 47668 w 429021"/>
              <a:gd name="connsiteY73" fmla="*/ 343336 h 429424"/>
              <a:gd name="connsiteX74" fmla="*/ 50297 w 429021"/>
              <a:gd name="connsiteY74" fmla="*/ 336493 h 429424"/>
              <a:gd name="connsiteX75" fmla="*/ 68889 w 429021"/>
              <a:gd name="connsiteY75" fmla="*/ 301541 h 429424"/>
              <a:gd name="connsiteX76" fmla="*/ 71471 w 429021"/>
              <a:gd name="connsiteY76" fmla="*/ 300361 h 429424"/>
              <a:gd name="connsiteX77" fmla="*/ 176251 w 429021"/>
              <a:gd name="connsiteY77" fmla="*/ 297344 h 429424"/>
              <a:gd name="connsiteX78" fmla="*/ 148054 w 429021"/>
              <a:gd name="connsiteY78" fmla="*/ 363527 h 429424"/>
              <a:gd name="connsiteX79" fmla="*/ 152629 w 429021"/>
              <a:gd name="connsiteY79" fmla="*/ 348616 h 429424"/>
              <a:gd name="connsiteX80" fmla="*/ 160317 w 429021"/>
              <a:gd name="connsiteY80" fmla="*/ 318695 h 429424"/>
              <a:gd name="connsiteX81" fmla="*/ 165913 w 429021"/>
              <a:gd name="connsiteY81" fmla="*/ 311014 h 429424"/>
              <a:gd name="connsiteX82" fmla="*/ 97450 w 429021"/>
              <a:gd name="connsiteY82" fmla="*/ 285867 h 429424"/>
              <a:gd name="connsiteX83" fmla="*/ 70676 w 429021"/>
              <a:gd name="connsiteY83" fmla="*/ 372676 h 429424"/>
              <a:gd name="connsiteX84" fmla="*/ 61657 w 429021"/>
              <a:gd name="connsiteY84" fmla="*/ 366595 h 429424"/>
              <a:gd name="connsiteX85" fmla="*/ 49757 w 429021"/>
              <a:gd name="connsiteY85" fmla="*/ 348945 h 429424"/>
              <a:gd name="connsiteX86" fmla="*/ 56565 w 429021"/>
              <a:gd name="connsiteY86" fmla="*/ 333940 h 429424"/>
              <a:gd name="connsiteX87" fmla="*/ 60805 w 429021"/>
              <a:gd name="connsiteY87" fmla="*/ 328427 h 429424"/>
              <a:gd name="connsiteX88" fmla="*/ 181556 w 429021"/>
              <a:gd name="connsiteY88" fmla="*/ 284892 h 429424"/>
              <a:gd name="connsiteX89" fmla="*/ 178558 w 429021"/>
              <a:gd name="connsiteY89" fmla="*/ 294292 h 429424"/>
              <a:gd name="connsiteX90" fmla="*/ 176251 w 429021"/>
              <a:gd name="connsiteY90" fmla="*/ 297344 h 429424"/>
              <a:gd name="connsiteX91" fmla="*/ 181680 w 429021"/>
              <a:gd name="connsiteY91" fmla="*/ 284601 h 429424"/>
              <a:gd name="connsiteX92" fmla="*/ 181556 w 429021"/>
              <a:gd name="connsiteY92" fmla="*/ 284892 h 429424"/>
              <a:gd name="connsiteX93" fmla="*/ 181629 w 429021"/>
              <a:gd name="connsiteY93" fmla="*/ 284664 h 429424"/>
              <a:gd name="connsiteX94" fmla="*/ 99507 w 429021"/>
              <a:gd name="connsiteY94" fmla="*/ 283480 h 429424"/>
              <a:gd name="connsiteX95" fmla="*/ 97450 w 429021"/>
              <a:gd name="connsiteY95" fmla="*/ 285867 h 429424"/>
              <a:gd name="connsiteX96" fmla="*/ 97837 w 429021"/>
              <a:gd name="connsiteY96" fmla="*/ 284612 h 429424"/>
              <a:gd name="connsiteX97" fmla="*/ 285221 w 429021"/>
              <a:gd name="connsiteY97" fmla="*/ 282424 h 429424"/>
              <a:gd name="connsiteX98" fmla="*/ 260750 w 429021"/>
              <a:gd name="connsiteY98" fmla="*/ 349261 h 429424"/>
              <a:gd name="connsiteX99" fmla="*/ 249975 w 429021"/>
              <a:gd name="connsiteY99" fmla="*/ 387848 h 429424"/>
              <a:gd name="connsiteX100" fmla="*/ 232436 w 429021"/>
              <a:gd name="connsiteY100" fmla="*/ 427748 h 429424"/>
              <a:gd name="connsiteX101" fmla="*/ 215809 w 429021"/>
              <a:gd name="connsiteY101" fmla="*/ 429424 h 429424"/>
              <a:gd name="connsiteX102" fmla="*/ 226000 w 429021"/>
              <a:gd name="connsiteY102" fmla="*/ 391923 h 429424"/>
              <a:gd name="connsiteX103" fmla="*/ 230930 w 429021"/>
              <a:gd name="connsiteY103" fmla="*/ 381728 h 429424"/>
              <a:gd name="connsiteX104" fmla="*/ 281877 w 429021"/>
              <a:gd name="connsiteY104" fmla="*/ 287797 h 429424"/>
              <a:gd name="connsiteX105" fmla="*/ 342460 w 429021"/>
              <a:gd name="connsiteY105" fmla="*/ 277631 h 429424"/>
              <a:gd name="connsiteX106" fmla="*/ 339437 w 429021"/>
              <a:gd name="connsiteY106" fmla="*/ 303694 h 429424"/>
              <a:gd name="connsiteX107" fmla="*/ 305867 w 429021"/>
              <a:gd name="connsiteY107" fmla="*/ 382373 h 429424"/>
              <a:gd name="connsiteX108" fmla="*/ 293911 w 429021"/>
              <a:gd name="connsiteY108" fmla="*/ 402805 h 429424"/>
              <a:gd name="connsiteX109" fmla="*/ 297079 w 429021"/>
              <a:gd name="connsiteY109" fmla="*/ 395328 h 429424"/>
              <a:gd name="connsiteX110" fmla="*/ 334682 w 429021"/>
              <a:gd name="connsiteY110" fmla="*/ 294849 h 429424"/>
              <a:gd name="connsiteX111" fmla="*/ 421396 w 429021"/>
              <a:gd name="connsiteY111" fmla="*/ 268276 h 429424"/>
              <a:gd name="connsiteX112" fmla="*/ 412110 w 429021"/>
              <a:gd name="connsiteY112" fmla="*/ 298192 h 429424"/>
              <a:gd name="connsiteX113" fmla="*/ 375353 w 429021"/>
              <a:gd name="connsiteY113" fmla="*/ 352709 h 429424"/>
              <a:gd name="connsiteX114" fmla="*/ 403682 w 429021"/>
              <a:gd name="connsiteY114" fmla="*/ 298912 h 429424"/>
              <a:gd name="connsiteX115" fmla="*/ 134730 w 429021"/>
              <a:gd name="connsiteY115" fmla="*/ 259556 h 429424"/>
              <a:gd name="connsiteX116" fmla="*/ 116452 w 429021"/>
              <a:gd name="connsiteY116" fmla="*/ 303530 h 429424"/>
              <a:gd name="connsiteX117" fmla="*/ 112086 w 429021"/>
              <a:gd name="connsiteY117" fmla="*/ 311309 h 429424"/>
              <a:gd name="connsiteX118" fmla="*/ 123709 w 429021"/>
              <a:gd name="connsiteY118" fmla="*/ 275604 h 429424"/>
              <a:gd name="connsiteX119" fmla="*/ 127586 w 429021"/>
              <a:gd name="connsiteY119" fmla="*/ 264426 h 429424"/>
              <a:gd name="connsiteX120" fmla="*/ 134300 w 429021"/>
              <a:gd name="connsiteY120" fmla="*/ 259871 h 429424"/>
              <a:gd name="connsiteX121" fmla="*/ 359262 w 429021"/>
              <a:gd name="connsiteY121" fmla="*/ 257230 h 429424"/>
              <a:gd name="connsiteX122" fmla="*/ 357621 w 429021"/>
              <a:gd name="connsiteY122" fmla="*/ 291070 h 429424"/>
              <a:gd name="connsiteX123" fmla="*/ 336355 w 429021"/>
              <a:gd name="connsiteY123" fmla="*/ 330270 h 429424"/>
              <a:gd name="connsiteX124" fmla="*/ 339437 w 429021"/>
              <a:gd name="connsiteY124" fmla="*/ 303694 h 429424"/>
              <a:gd name="connsiteX125" fmla="*/ 155540 w 429021"/>
              <a:gd name="connsiteY125" fmla="*/ 244327 h 429424"/>
              <a:gd name="connsiteX126" fmla="*/ 150060 w 429021"/>
              <a:gd name="connsiteY126" fmla="*/ 258129 h 429424"/>
              <a:gd name="connsiteX127" fmla="*/ 121300 w 429021"/>
              <a:gd name="connsiteY127" fmla="*/ 322354 h 429424"/>
              <a:gd name="connsiteX128" fmla="*/ 99017 w 429021"/>
              <a:gd name="connsiteY128" fmla="*/ 366429 h 429424"/>
              <a:gd name="connsiteX129" fmla="*/ 89747 w 429021"/>
              <a:gd name="connsiteY129" fmla="*/ 382304 h 429424"/>
              <a:gd name="connsiteX130" fmla="*/ 99803 w 429021"/>
              <a:gd name="connsiteY130" fmla="*/ 349039 h 429424"/>
              <a:gd name="connsiteX131" fmla="*/ 107998 w 429021"/>
              <a:gd name="connsiteY131" fmla="*/ 323866 h 429424"/>
              <a:gd name="connsiteX132" fmla="*/ 116452 w 429021"/>
              <a:gd name="connsiteY132" fmla="*/ 303530 h 429424"/>
              <a:gd name="connsiteX133" fmla="*/ 145587 w 429021"/>
              <a:gd name="connsiteY133" fmla="*/ 251611 h 429424"/>
              <a:gd name="connsiteX134" fmla="*/ 135877 w 429021"/>
              <a:gd name="connsiteY134" fmla="*/ 240524 h 429424"/>
              <a:gd name="connsiteX135" fmla="*/ 127586 w 429021"/>
              <a:gd name="connsiteY135" fmla="*/ 264426 h 429424"/>
              <a:gd name="connsiteX136" fmla="*/ 99507 w 429021"/>
              <a:gd name="connsiteY136" fmla="*/ 283480 h 429424"/>
              <a:gd name="connsiteX137" fmla="*/ 125156 w 429021"/>
              <a:gd name="connsiteY137" fmla="*/ 253690 h 429424"/>
              <a:gd name="connsiteX138" fmla="*/ 172787 w 429021"/>
              <a:gd name="connsiteY138" fmla="*/ 231707 h 429424"/>
              <a:gd name="connsiteX139" fmla="*/ 159173 w 429021"/>
              <a:gd name="connsiteY139" fmla="*/ 278600 h 429424"/>
              <a:gd name="connsiteX140" fmla="*/ 148033 w 429021"/>
              <a:gd name="connsiteY140" fmla="*/ 303258 h 429424"/>
              <a:gd name="connsiteX141" fmla="*/ 122955 w 429021"/>
              <a:gd name="connsiteY141" fmla="*/ 361185 h 429424"/>
              <a:gd name="connsiteX142" fmla="*/ 106161 w 429021"/>
              <a:gd name="connsiteY142" fmla="*/ 383383 h 429424"/>
              <a:gd name="connsiteX143" fmla="*/ 99893 w 429021"/>
              <a:gd name="connsiteY143" fmla="*/ 392374 h 429424"/>
              <a:gd name="connsiteX144" fmla="*/ 93355 w 429021"/>
              <a:gd name="connsiteY144" fmla="*/ 387966 h 429424"/>
              <a:gd name="connsiteX145" fmla="*/ 116945 w 429021"/>
              <a:gd name="connsiteY145" fmla="*/ 332080 h 429424"/>
              <a:gd name="connsiteX146" fmla="*/ 121300 w 429021"/>
              <a:gd name="connsiteY146" fmla="*/ 322354 h 429424"/>
              <a:gd name="connsiteX147" fmla="*/ 136487 w 429021"/>
              <a:gd name="connsiteY147" fmla="*/ 292314 h 429424"/>
              <a:gd name="connsiteX148" fmla="*/ 150060 w 429021"/>
              <a:gd name="connsiteY148" fmla="*/ 258129 h 429424"/>
              <a:gd name="connsiteX149" fmla="*/ 156582 w 429021"/>
              <a:gd name="connsiteY149" fmla="*/ 243565 h 429424"/>
              <a:gd name="connsiteX150" fmla="*/ 199651 w 429021"/>
              <a:gd name="connsiteY150" fmla="*/ 219242 h 429424"/>
              <a:gd name="connsiteX151" fmla="*/ 184772 w 429021"/>
              <a:gd name="connsiteY151" fmla="*/ 274808 h 429424"/>
              <a:gd name="connsiteX152" fmla="*/ 181629 w 429021"/>
              <a:gd name="connsiteY152" fmla="*/ 284664 h 429424"/>
              <a:gd name="connsiteX153" fmla="*/ 170409 w 429021"/>
              <a:gd name="connsiteY153" fmla="*/ 298458 h 429424"/>
              <a:gd name="connsiteX154" fmla="*/ 163002 w 429021"/>
              <a:gd name="connsiteY154" fmla="*/ 308249 h 429424"/>
              <a:gd name="connsiteX155" fmla="*/ 173303 w 429021"/>
              <a:gd name="connsiteY155" fmla="*/ 268160 h 429424"/>
              <a:gd name="connsiteX156" fmla="*/ 177670 w 429021"/>
              <a:gd name="connsiteY156" fmla="*/ 259492 h 429424"/>
              <a:gd name="connsiteX157" fmla="*/ 191322 w 429021"/>
              <a:gd name="connsiteY157" fmla="*/ 235402 h 429424"/>
              <a:gd name="connsiteX158" fmla="*/ 190135 w 429021"/>
              <a:gd name="connsiteY158" fmla="*/ 218862 h 429424"/>
              <a:gd name="connsiteX159" fmla="*/ 187788 w 429021"/>
              <a:gd name="connsiteY159" fmla="*/ 225450 h 429424"/>
              <a:gd name="connsiteX160" fmla="*/ 173613 w 429021"/>
              <a:gd name="connsiteY160" fmla="*/ 266958 h 429424"/>
              <a:gd name="connsiteX161" fmla="*/ 173303 w 429021"/>
              <a:gd name="connsiteY161" fmla="*/ 268160 h 429424"/>
              <a:gd name="connsiteX162" fmla="*/ 165672 w 429021"/>
              <a:gd name="connsiteY162" fmla="*/ 283305 h 429424"/>
              <a:gd name="connsiteX163" fmla="*/ 154169 w 429021"/>
              <a:gd name="connsiteY163" fmla="*/ 314418 h 429424"/>
              <a:gd name="connsiteX164" fmla="*/ 151930 w 429021"/>
              <a:gd name="connsiteY164" fmla="*/ 322884 h 429424"/>
              <a:gd name="connsiteX165" fmla="*/ 144464 w 429021"/>
              <a:gd name="connsiteY165" fmla="*/ 332754 h 429424"/>
              <a:gd name="connsiteX166" fmla="*/ 151362 w 429021"/>
              <a:gd name="connsiteY166" fmla="*/ 305503 h 429424"/>
              <a:gd name="connsiteX167" fmla="*/ 159173 w 429021"/>
              <a:gd name="connsiteY167" fmla="*/ 278600 h 429424"/>
              <a:gd name="connsiteX168" fmla="*/ 184095 w 429021"/>
              <a:gd name="connsiteY168" fmla="*/ 223431 h 429424"/>
              <a:gd name="connsiteX169" fmla="*/ 185956 w 429021"/>
              <a:gd name="connsiteY169" fmla="*/ 222070 h 429424"/>
              <a:gd name="connsiteX170" fmla="*/ 206201 w 429021"/>
              <a:gd name="connsiteY170" fmla="*/ 206533 h 429424"/>
              <a:gd name="connsiteX171" fmla="*/ 199651 w 429021"/>
              <a:gd name="connsiteY171" fmla="*/ 219242 h 429424"/>
              <a:gd name="connsiteX172" fmla="*/ 202240 w 429021"/>
              <a:gd name="connsiteY172" fmla="*/ 209572 h 429424"/>
              <a:gd name="connsiteX173" fmla="*/ 170423 w 429021"/>
              <a:gd name="connsiteY173" fmla="*/ 198097 h 429424"/>
              <a:gd name="connsiteX174" fmla="*/ 164680 w 429021"/>
              <a:gd name="connsiteY174" fmla="*/ 217589 h 429424"/>
              <a:gd name="connsiteX175" fmla="*/ 145587 w 429021"/>
              <a:gd name="connsiteY175" fmla="*/ 251611 h 429424"/>
              <a:gd name="connsiteX176" fmla="*/ 134730 w 429021"/>
              <a:gd name="connsiteY176" fmla="*/ 259556 h 429424"/>
              <a:gd name="connsiteX177" fmla="*/ 149696 w 429021"/>
              <a:gd name="connsiteY177" fmla="*/ 223552 h 429424"/>
              <a:gd name="connsiteX178" fmla="*/ 257252 w 429021"/>
              <a:gd name="connsiteY178" fmla="*/ 193788 h 429424"/>
              <a:gd name="connsiteX179" fmla="*/ 232312 w 429021"/>
              <a:gd name="connsiteY179" fmla="*/ 250078 h 429424"/>
              <a:gd name="connsiteX180" fmla="*/ 192563 w 429021"/>
              <a:gd name="connsiteY180" fmla="*/ 340387 h 429424"/>
              <a:gd name="connsiteX181" fmla="*/ 145171 w 429021"/>
              <a:gd name="connsiteY181" fmla="*/ 417404 h 429424"/>
              <a:gd name="connsiteX182" fmla="*/ 134669 w 429021"/>
              <a:gd name="connsiteY182" fmla="*/ 414144 h 429424"/>
              <a:gd name="connsiteX183" fmla="*/ 144048 w 429021"/>
              <a:gd name="connsiteY183" fmla="*/ 392606 h 429424"/>
              <a:gd name="connsiteX184" fmla="*/ 164648 w 429021"/>
              <a:gd name="connsiteY184" fmla="*/ 337915 h 429424"/>
              <a:gd name="connsiteX185" fmla="*/ 178558 w 429021"/>
              <a:gd name="connsiteY185" fmla="*/ 294292 h 429424"/>
              <a:gd name="connsiteX186" fmla="*/ 231416 w 429021"/>
              <a:gd name="connsiteY186" fmla="*/ 224400 h 429424"/>
              <a:gd name="connsiteX187" fmla="*/ 209160 w 429021"/>
              <a:gd name="connsiteY187" fmla="*/ 183733 h 429424"/>
              <a:gd name="connsiteX188" fmla="*/ 202240 w 429021"/>
              <a:gd name="connsiteY188" fmla="*/ 209572 h 429424"/>
              <a:gd name="connsiteX189" fmla="*/ 190135 w 429021"/>
              <a:gd name="connsiteY189" fmla="*/ 218862 h 429424"/>
              <a:gd name="connsiteX190" fmla="*/ 195814 w 429021"/>
              <a:gd name="connsiteY190" fmla="*/ 202923 h 429424"/>
              <a:gd name="connsiteX191" fmla="*/ 185629 w 429021"/>
              <a:gd name="connsiteY191" fmla="*/ 180259 h 429424"/>
              <a:gd name="connsiteX192" fmla="*/ 166953 w 429021"/>
              <a:gd name="connsiteY192" fmla="*/ 220405 h 429424"/>
              <a:gd name="connsiteX193" fmla="*/ 156582 w 429021"/>
              <a:gd name="connsiteY193" fmla="*/ 243565 h 429424"/>
              <a:gd name="connsiteX194" fmla="*/ 155540 w 429021"/>
              <a:gd name="connsiteY194" fmla="*/ 244327 h 429424"/>
              <a:gd name="connsiteX195" fmla="*/ 160430 w 429021"/>
              <a:gd name="connsiteY195" fmla="*/ 232012 h 429424"/>
              <a:gd name="connsiteX196" fmla="*/ 164680 w 429021"/>
              <a:gd name="connsiteY196" fmla="*/ 217589 h 429424"/>
              <a:gd name="connsiteX197" fmla="*/ 349535 w 429021"/>
              <a:gd name="connsiteY197" fmla="*/ 179065 h 429424"/>
              <a:gd name="connsiteX198" fmla="*/ 349389 w 429021"/>
              <a:gd name="connsiteY198" fmla="*/ 183166 h 429424"/>
              <a:gd name="connsiteX199" fmla="*/ 346991 w 429021"/>
              <a:gd name="connsiteY199" fmla="*/ 188484 h 429424"/>
              <a:gd name="connsiteX200" fmla="*/ 266349 w 429021"/>
              <a:gd name="connsiteY200" fmla="*/ 351328 h 429424"/>
              <a:gd name="connsiteX201" fmla="*/ 249598 w 429021"/>
              <a:gd name="connsiteY201" fmla="*/ 389199 h 429424"/>
              <a:gd name="connsiteX202" fmla="*/ 249975 w 429021"/>
              <a:gd name="connsiteY202" fmla="*/ 387848 h 429424"/>
              <a:gd name="connsiteX203" fmla="*/ 262103 w 429021"/>
              <a:gd name="connsiteY203" fmla="*/ 360262 h 429424"/>
              <a:gd name="connsiteX204" fmla="*/ 332486 w 429021"/>
              <a:gd name="connsiteY204" fmla="*/ 207149 h 429424"/>
              <a:gd name="connsiteX205" fmla="*/ 333943 w 429021"/>
              <a:gd name="connsiteY205" fmla="*/ 204122 h 429424"/>
              <a:gd name="connsiteX206" fmla="*/ 3191 w 429021"/>
              <a:gd name="connsiteY206" fmla="*/ 178641 h 429424"/>
              <a:gd name="connsiteX207" fmla="*/ 1787 w 429021"/>
              <a:gd name="connsiteY207" fmla="*/ 183080 h 429424"/>
              <a:gd name="connsiteX208" fmla="*/ 2064 w 429021"/>
              <a:gd name="connsiteY208" fmla="*/ 180340 h 429424"/>
              <a:gd name="connsiteX209" fmla="*/ 265069 w 429021"/>
              <a:gd name="connsiteY209" fmla="*/ 178193 h 429424"/>
              <a:gd name="connsiteX210" fmla="*/ 259374 w 429021"/>
              <a:gd name="connsiteY210" fmla="*/ 191296 h 429424"/>
              <a:gd name="connsiteX211" fmla="*/ 258818 w 429021"/>
              <a:gd name="connsiteY211" fmla="*/ 191932 h 429424"/>
              <a:gd name="connsiteX212" fmla="*/ 257252 w 429021"/>
              <a:gd name="connsiteY212" fmla="*/ 193788 h 429424"/>
              <a:gd name="connsiteX213" fmla="*/ 262690 w 429021"/>
              <a:gd name="connsiteY213" fmla="*/ 181513 h 429424"/>
              <a:gd name="connsiteX214" fmla="*/ 187139 w 429021"/>
              <a:gd name="connsiteY214" fmla="*/ 177568 h 429424"/>
              <a:gd name="connsiteX215" fmla="*/ 185629 w 429021"/>
              <a:gd name="connsiteY215" fmla="*/ 180259 h 429424"/>
              <a:gd name="connsiteX216" fmla="*/ 186536 w 429021"/>
              <a:gd name="connsiteY216" fmla="*/ 178308 h 429424"/>
              <a:gd name="connsiteX217" fmla="*/ 191200 w 429021"/>
              <a:gd name="connsiteY217" fmla="*/ 168281 h 429424"/>
              <a:gd name="connsiteX218" fmla="*/ 189543 w 429021"/>
              <a:gd name="connsiteY218" fmla="*/ 173990 h 429424"/>
              <a:gd name="connsiteX219" fmla="*/ 187139 w 429021"/>
              <a:gd name="connsiteY219" fmla="*/ 177568 h 429424"/>
              <a:gd name="connsiteX220" fmla="*/ 189964 w 429021"/>
              <a:gd name="connsiteY220" fmla="*/ 170941 h 429424"/>
              <a:gd name="connsiteX221" fmla="*/ 423642 w 429021"/>
              <a:gd name="connsiteY221" fmla="*/ 167812 h 429424"/>
              <a:gd name="connsiteX222" fmla="*/ 424649 w 429021"/>
              <a:gd name="connsiteY222" fmla="*/ 171058 h 429424"/>
              <a:gd name="connsiteX223" fmla="*/ 429021 w 429021"/>
              <a:gd name="connsiteY223" fmla="*/ 214427 h 429424"/>
              <a:gd name="connsiteX224" fmla="*/ 428469 w 429021"/>
              <a:gd name="connsiteY224" fmla="*/ 219902 h 429424"/>
              <a:gd name="connsiteX225" fmla="*/ 353914 w 429021"/>
              <a:gd name="connsiteY225" fmla="*/ 352775 h 429424"/>
              <a:gd name="connsiteX226" fmla="*/ 354902 w 429021"/>
              <a:gd name="connsiteY226" fmla="*/ 347144 h 429424"/>
              <a:gd name="connsiteX227" fmla="*/ 357621 w 429021"/>
              <a:gd name="connsiteY227" fmla="*/ 291070 h 429424"/>
              <a:gd name="connsiteX228" fmla="*/ 386090 w 429021"/>
              <a:gd name="connsiteY228" fmla="*/ 238594 h 429424"/>
              <a:gd name="connsiteX229" fmla="*/ 412566 w 429021"/>
              <a:gd name="connsiteY229" fmla="*/ 189026 h 429424"/>
              <a:gd name="connsiteX230" fmla="*/ 350063 w 429021"/>
              <a:gd name="connsiteY230" fmla="*/ 164162 h 429424"/>
              <a:gd name="connsiteX231" fmla="*/ 349814 w 429021"/>
              <a:gd name="connsiteY231" fmla="*/ 171161 h 429424"/>
              <a:gd name="connsiteX232" fmla="*/ 333943 w 429021"/>
              <a:gd name="connsiteY232" fmla="*/ 204122 h 429424"/>
              <a:gd name="connsiteX233" fmla="*/ 285221 w 429021"/>
              <a:gd name="connsiteY233" fmla="*/ 282424 h 429424"/>
              <a:gd name="connsiteX234" fmla="*/ 294866 w 429021"/>
              <a:gd name="connsiteY234" fmla="*/ 256080 h 429424"/>
              <a:gd name="connsiteX235" fmla="*/ 362494 w 429021"/>
              <a:gd name="connsiteY235" fmla="*/ 158237 h 429424"/>
              <a:gd name="connsiteX236" fmla="*/ 362210 w 429021"/>
              <a:gd name="connsiteY236" fmla="*/ 196432 h 429424"/>
              <a:gd name="connsiteX237" fmla="*/ 360174 w 429021"/>
              <a:gd name="connsiteY237" fmla="*/ 238423 h 429424"/>
              <a:gd name="connsiteX238" fmla="*/ 342460 w 429021"/>
              <a:gd name="connsiteY238" fmla="*/ 277631 h 429424"/>
              <a:gd name="connsiteX239" fmla="*/ 347613 w 429021"/>
              <a:gd name="connsiteY239" fmla="*/ 233198 h 429424"/>
              <a:gd name="connsiteX240" fmla="*/ 349389 w 429021"/>
              <a:gd name="connsiteY240" fmla="*/ 183166 h 429424"/>
              <a:gd name="connsiteX241" fmla="*/ 351647 w 429021"/>
              <a:gd name="connsiteY241" fmla="*/ 178159 h 429424"/>
              <a:gd name="connsiteX242" fmla="*/ 354201 w 429021"/>
              <a:gd name="connsiteY242" fmla="*/ 171565 h 429424"/>
              <a:gd name="connsiteX243" fmla="*/ 275344 w 429021"/>
              <a:gd name="connsiteY243" fmla="*/ 152955 h 429424"/>
              <a:gd name="connsiteX244" fmla="*/ 262690 w 429021"/>
              <a:gd name="connsiteY244" fmla="*/ 181513 h 429424"/>
              <a:gd name="connsiteX245" fmla="*/ 241945 w 429021"/>
              <a:gd name="connsiteY245" fmla="*/ 210479 h 429424"/>
              <a:gd name="connsiteX246" fmla="*/ 231416 w 429021"/>
              <a:gd name="connsiteY246" fmla="*/ 224400 h 429424"/>
              <a:gd name="connsiteX247" fmla="*/ 210161 w 429021"/>
              <a:gd name="connsiteY247" fmla="*/ 249586 h 429424"/>
              <a:gd name="connsiteX248" fmla="*/ 181680 w 429021"/>
              <a:gd name="connsiteY248" fmla="*/ 284601 h 429424"/>
              <a:gd name="connsiteX249" fmla="*/ 219185 w 429021"/>
              <a:gd name="connsiteY249" fmla="*/ 196569 h 429424"/>
              <a:gd name="connsiteX250" fmla="*/ 254689 w 429021"/>
              <a:gd name="connsiteY250" fmla="*/ 169322 h 429424"/>
              <a:gd name="connsiteX251" fmla="*/ 362596 w 429021"/>
              <a:gd name="connsiteY251" fmla="*/ 144621 h 429424"/>
              <a:gd name="connsiteX252" fmla="*/ 362557 w 429021"/>
              <a:gd name="connsiteY252" fmla="*/ 149925 h 429424"/>
              <a:gd name="connsiteX253" fmla="*/ 360386 w 429021"/>
              <a:gd name="connsiteY253" fmla="*/ 155600 h 429424"/>
              <a:gd name="connsiteX254" fmla="*/ 354201 w 429021"/>
              <a:gd name="connsiteY254" fmla="*/ 171565 h 429424"/>
              <a:gd name="connsiteX255" fmla="*/ 349535 w 429021"/>
              <a:gd name="connsiteY255" fmla="*/ 179065 h 429424"/>
              <a:gd name="connsiteX256" fmla="*/ 349814 w 429021"/>
              <a:gd name="connsiteY256" fmla="*/ 171161 h 429424"/>
              <a:gd name="connsiteX257" fmla="*/ 293384 w 429021"/>
              <a:gd name="connsiteY257" fmla="*/ 138660 h 429424"/>
              <a:gd name="connsiteX258" fmla="*/ 265069 w 429021"/>
              <a:gd name="connsiteY258" fmla="*/ 178193 h 429424"/>
              <a:gd name="connsiteX259" fmla="*/ 274856 w 429021"/>
              <a:gd name="connsiteY259" fmla="*/ 155674 h 429424"/>
              <a:gd name="connsiteX260" fmla="*/ 276849 w 429021"/>
              <a:gd name="connsiteY260" fmla="*/ 151763 h 429424"/>
              <a:gd name="connsiteX261" fmla="*/ 365807 w 429021"/>
              <a:gd name="connsiteY261" fmla="*/ 137944 h 429424"/>
              <a:gd name="connsiteX262" fmla="*/ 363943 w 429021"/>
              <a:gd name="connsiteY262" fmla="*/ 141821 h 429424"/>
              <a:gd name="connsiteX263" fmla="*/ 362596 w 429021"/>
              <a:gd name="connsiteY263" fmla="*/ 144621 h 429424"/>
              <a:gd name="connsiteX264" fmla="*/ 362606 w 429021"/>
              <a:gd name="connsiteY264" fmla="*/ 143275 h 429424"/>
              <a:gd name="connsiteX265" fmla="*/ 307266 w 429021"/>
              <a:gd name="connsiteY265" fmla="*/ 136509 h 429424"/>
              <a:gd name="connsiteX266" fmla="*/ 296357 w 429021"/>
              <a:gd name="connsiteY266" fmla="*/ 159244 h 429424"/>
              <a:gd name="connsiteX267" fmla="*/ 211543 w 429021"/>
              <a:gd name="connsiteY267" fmla="*/ 318417 h 429424"/>
              <a:gd name="connsiteX268" fmla="*/ 178257 w 429021"/>
              <a:gd name="connsiteY268" fmla="*/ 372909 h 429424"/>
              <a:gd name="connsiteX269" fmla="*/ 180213 w 429021"/>
              <a:gd name="connsiteY269" fmla="*/ 368448 h 429424"/>
              <a:gd name="connsiteX270" fmla="*/ 192563 w 429021"/>
              <a:gd name="connsiteY270" fmla="*/ 340387 h 429424"/>
              <a:gd name="connsiteX271" fmla="*/ 194670 w 429021"/>
              <a:gd name="connsiteY271" fmla="*/ 336964 h 429424"/>
              <a:gd name="connsiteX272" fmla="*/ 235333 w 429021"/>
              <a:gd name="connsiteY272" fmla="*/ 246616 h 429424"/>
              <a:gd name="connsiteX273" fmla="*/ 259374 w 429021"/>
              <a:gd name="connsiteY273" fmla="*/ 191296 h 429424"/>
              <a:gd name="connsiteX274" fmla="*/ 35858 w 429021"/>
              <a:gd name="connsiteY274" fmla="*/ 127452 h 429424"/>
              <a:gd name="connsiteX275" fmla="*/ 0 w 429021"/>
              <a:gd name="connsiteY275" fmla="*/ 200807 h 429424"/>
              <a:gd name="connsiteX276" fmla="*/ 800 w 429021"/>
              <a:gd name="connsiteY276" fmla="*/ 192876 h 429424"/>
              <a:gd name="connsiteX277" fmla="*/ 13251 w 429021"/>
              <a:gd name="connsiteY277" fmla="*/ 163478 h 429424"/>
              <a:gd name="connsiteX278" fmla="*/ 13439 w 429021"/>
              <a:gd name="connsiteY278" fmla="*/ 163193 h 429424"/>
              <a:gd name="connsiteX279" fmla="*/ 409488 w 429021"/>
              <a:gd name="connsiteY279" fmla="*/ 126774 h 429424"/>
              <a:gd name="connsiteX280" fmla="*/ 412110 w 429021"/>
              <a:gd name="connsiteY280" fmla="*/ 130663 h 429424"/>
              <a:gd name="connsiteX281" fmla="*/ 414130 w 429021"/>
              <a:gd name="connsiteY281" fmla="*/ 137171 h 429424"/>
              <a:gd name="connsiteX282" fmla="*/ 362659 w 429021"/>
              <a:gd name="connsiteY282" fmla="*/ 249269 h 429424"/>
              <a:gd name="connsiteX283" fmla="*/ 359262 w 429021"/>
              <a:gd name="connsiteY283" fmla="*/ 257230 h 429424"/>
              <a:gd name="connsiteX284" fmla="*/ 360174 w 429021"/>
              <a:gd name="connsiteY284" fmla="*/ 238423 h 429424"/>
              <a:gd name="connsiteX285" fmla="*/ 383665 w 429021"/>
              <a:gd name="connsiteY285" fmla="*/ 186427 h 429424"/>
              <a:gd name="connsiteX286" fmla="*/ 372307 w 429021"/>
              <a:gd name="connsiteY286" fmla="*/ 124421 h 429424"/>
              <a:gd name="connsiteX287" fmla="*/ 369466 w 429021"/>
              <a:gd name="connsiteY287" fmla="*/ 131851 h 429424"/>
              <a:gd name="connsiteX288" fmla="*/ 365807 w 429021"/>
              <a:gd name="connsiteY288" fmla="*/ 137944 h 429424"/>
              <a:gd name="connsiteX289" fmla="*/ 313252 w 429021"/>
              <a:gd name="connsiteY289" fmla="*/ 124033 h 429424"/>
              <a:gd name="connsiteX290" fmla="*/ 310502 w 429021"/>
              <a:gd name="connsiteY290" fmla="*/ 132876 h 429424"/>
              <a:gd name="connsiteX291" fmla="*/ 309291 w 429021"/>
              <a:gd name="connsiteY291" fmla="*/ 134193 h 429424"/>
              <a:gd name="connsiteX292" fmla="*/ 307266 w 429021"/>
              <a:gd name="connsiteY292" fmla="*/ 136509 h 429424"/>
              <a:gd name="connsiteX293" fmla="*/ 314118 w 429021"/>
              <a:gd name="connsiteY293" fmla="*/ 122230 h 429424"/>
              <a:gd name="connsiteX294" fmla="*/ 313252 w 429021"/>
              <a:gd name="connsiteY294" fmla="*/ 124033 h 429424"/>
              <a:gd name="connsiteX295" fmla="*/ 313714 w 429021"/>
              <a:gd name="connsiteY295" fmla="*/ 122551 h 429424"/>
              <a:gd name="connsiteX296" fmla="*/ 225567 w 429021"/>
              <a:gd name="connsiteY296" fmla="*/ 120390 h 429424"/>
              <a:gd name="connsiteX297" fmla="*/ 222422 w 429021"/>
              <a:gd name="connsiteY297" fmla="*/ 134206 h 429424"/>
              <a:gd name="connsiteX298" fmla="*/ 221889 w 429021"/>
              <a:gd name="connsiteY298" fmla="*/ 136194 h 429424"/>
              <a:gd name="connsiteX299" fmla="*/ 216993 w 429021"/>
              <a:gd name="connsiteY299" fmla="*/ 147215 h 429424"/>
              <a:gd name="connsiteX300" fmla="*/ 199537 w 429021"/>
              <a:gd name="connsiteY300" fmla="*/ 192472 h 429424"/>
              <a:gd name="connsiteX301" fmla="*/ 195814 w 429021"/>
              <a:gd name="connsiteY301" fmla="*/ 202923 h 429424"/>
              <a:gd name="connsiteX302" fmla="*/ 188813 w 429021"/>
              <a:gd name="connsiteY302" fmla="*/ 212990 h 429424"/>
              <a:gd name="connsiteX303" fmla="*/ 184095 w 429021"/>
              <a:gd name="connsiteY303" fmla="*/ 223431 h 429424"/>
              <a:gd name="connsiteX304" fmla="*/ 172787 w 429021"/>
              <a:gd name="connsiteY304" fmla="*/ 231707 h 429424"/>
              <a:gd name="connsiteX305" fmla="*/ 189543 w 429021"/>
              <a:gd name="connsiteY305" fmla="*/ 173990 h 429424"/>
              <a:gd name="connsiteX306" fmla="*/ 256282 w 429021"/>
              <a:gd name="connsiteY306" fmla="*/ 116341 h 429424"/>
              <a:gd name="connsiteX307" fmla="*/ 221960 w 429021"/>
              <a:gd name="connsiteY307" fmla="*/ 190054 h 429424"/>
              <a:gd name="connsiteX308" fmla="*/ 219185 w 429021"/>
              <a:gd name="connsiteY308" fmla="*/ 196569 h 429424"/>
              <a:gd name="connsiteX309" fmla="*/ 206201 w 429021"/>
              <a:gd name="connsiteY309" fmla="*/ 206533 h 429424"/>
              <a:gd name="connsiteX310" fmla="*/ 207788 w 429021"/>
              <a:gd name="connsiteY310" fmla="*/ 203454 h 429424"/>
              <a:gd name="connsiteX311" fmla="*/ 227945 w 429021"/>
              <a:gd name="connsiteY311" fmla="*/ 156723 h 429424"/>
              <a:gd name="connsiteX312" fmla="*/ 246496 w 429021"/>
              <a:gd name="connsiteY312" fmla="*/ 130049 h 429424"/>
              <a:gd name="connsiteX313" fmla="*/ 327206 w 429021"/>
              <a:gd name="connsiteY313" fmla="*/ 114723 h 429424"/>
              <a:gd name="connsiteX314" fmla="*/ 326314 w 429021"/>
              <a:gd name="connsiteY314" fmla="*/ 117742 h 429424"/>
              <a:gd name="connsiteX315" fmla="*/ 279144 w 429021"/>
              <a:gd name="connsiteY315" fmla="*/ 244259 h 429424"/>
              <a:gd name="connsiteX316" fmla="*/ 244909 w 429021"/>
              <a:gd name="connsiteY316" fmla="*/ 335632 h 429424"/>
              <a:gd name="connsiteX317" fmla="*/ 215727 w 429021"/>
              <a:gd name="connsiteY317" fmla="*/ 406970 h 429424"/>
              <a:gd name="connsiteX318" fmla="*/ 204132 w 429021"/>
              <a:gd name="connsiteY318" fmla="*/ 428647 h 429424"/>
              <a:gd name="connsiteX319" fmla="*/ 170455 w 429021"/>
              <a:gd name="connsiteY319" fmla="*/ 425252 h 429424"/>
              <a:gd name="connsiteX320" fmla="*/ 160588 w 429021"/>
              <a:gd name="connsiteY320" fmla="*/ 422189 h 429424"/>
              <a:gd name="connsiteX321" fmla="*/ 163159 w 429021"/>
              <a:gd name="connsiteY321" fmla="*/ 417873 h 429424"/>
              <a:gd name="connsiteX322" fmla="*/ 309440 w 429021"/>
              <a:gd name="connsiteY322" fmla="*/ 136290 h 429424"/>
              <a:gd name="connsiteX323" fmla="*/ 310502 w 429021"/>
              <a:gd name="connsiteY323" fmla="*/ 132876 h 429424"/>
              <a:gd name="connsiteX324" fmla="*/ 362859 w 429021"/>
              <a:gd name="connsiteY324" fmla="*/ 109279 h 429424"/>
              <a:gd name="connsiteX325" fmla="*/ 362606 w 429021"/>
              <a:gd name="connsiteY325" fmla="*/ 143275 h 429424"/>
              <a:gd name="connsiteX326" fmla="*/ 350063 w 429021"/>
              <a:gd name="connsiteY326" fmla="*/ 164162 h 429424"/>
              <a:gd name="connsiteX327" fmla="*/ 351088 w 429021"/>
              <a:gd name="connsiteY327" fmla="*/ 135288 h 429424"/>
              <a:gd name="connsiteX328" fmla="*/ 351124 w 429021"/>
              <a:gd name="connsiteY328" fmla="*/ 132213 h 429424"/>
              <a:gd name="connsiteX329" fmla="*/ 148646 w 429021"/>
              <a:gd name="connsiteY329" fmla="*/ 107051 h 429424"/>
              <a:gd name="connsiteX330" fmla="*/ 107664 w 429021"/>
              <a:gd name="connsiteY330" fmla="*/ 252752 h 429424"/>
              <a:gd name="connsiteX331" fmla="*/ 97837 w 429021"/>
              <a:gd name="connsiteY331" fmla="*/ 284612 h 429424"/>
              <a:gd name="connsiteX332" fmla="*/ 97034 w 429021"/>
              <a:gd name="connsiteY332" fmla="*/ 285157 h 429424"/>
              <a:gd name="connsiteX333" fmla="*/ 71923 w 429021"/>
              <a:gd name="connsiteY333" fmla="*/ 300093 h 429424"/>
              <a:gd name="connsiteX334" fmla="*/ 85059 w 429021"/>
              <a:gd name="connsiteY334" fmla="*/ 271142 h 429424"/>
              <a:gd name="connsiteX335" fmla="*/ 127999 w 429021"/>
              <a:gd name="connsiteY335" fmla="*/ 164160 h 429424"/>
              <a:gd name="connsiteX336" fmla="*/ 336936 w 429021"/>
              <a:gd name="connsiteY336" fmla="*/ 104150 h 429424"/>
              <a:gd name="connsiteX337" fmla="*/ 327206 w 429021"/>
              <a:gd name="connsiteY337" fmla="*/ 114723 h 429424"/>
              <a:gd name="connsiteX338" fmla="*/ 328310 w 429021"/>
              <a:gd name="connsiteY338" fmla="*/ 110984 h 429424"/>
              <a:gd name="connsiteX339" fmla="*/ 101378 w 429021"/>
              <a:gd name="connsiteY339" fmla="*/ 102455 h 429424"/>
              <a:gd name="connsiteX340" fmla="*/ 101230 w 429021"/>
              <a:gd name="connsiteY340" fmla="*/ 102727 h 429424"/>
              <a:gd name="connsiteX341" fmla="*/ 12698 w 429021"/>
              <a:gd name="connsiteY341" fmla="*/ 255027 h 429424"/>
              <a:gd name="connsiteX342" fmla="*/ 6669 w 429021"/>
              <a:gd name="connsiteY342" fmla="*/ 269618 h 429424"/>
              <a:gd name="connsiteX343" fmla="*/ 2999 w 429021"/>
              <a:gd name="connsiteY343" fmla="*/ 257797 h 429424"/>
              <a:gd name="connsiteX344" fmla="*/ 535 w 429021"/>
              <a:gd name="connsiteY344" fmla="*/ 233348 h 429424"/>
              <a:gd name="connsiteX345" fmla="*/ 11707 w 429021"/>
              <a:gd name="connsiteY345" fmla="*/ 221357 h 429424"/>
              <a:gd name="connsiteX346" fmla="*/ 87900 w 429021"/>
              <a:gd name="connsiteY346" fmla="*/ 121036 h 429424"/>
              <a:gd name="connsiteX347" fmla="*/ 320463 w 429021"/>
              <a:gd name="connsiteY347" fmla="*/ 100853 h 429424"/>
              <a:gd name="connsiteX348" fmla="*/ 313714 w 429021"/>
              <a:gd name="connsiteY348" fmla="*/ 122551 h 429424"/>
              <a:gd name="connsiteX349" fmla="*/ 293384 w 429021"/>
              <a:gd name="connsiteY349" fmla="*/ 138660 h 429424"/>
              <a:gd name="connsiteX350" fmla="*/ 390877 w 429021"/>
              <a:gd name="connsiteY350" fmla="*/ 99170 h 429424"/>
              <a:gd name="connsiteX351" fmla="*/ 395788 w 429021"/>
              <a:gd name="connsiteY351" fmla="*/ 106453 h 429424"/>
              <a:gd name="connsiteX352" fmla="*/ 388382 w 429021"/>
              <a:gd name="connsiteY352" fmla="*/ 116634 h 429424"/>
              <a:gd name="connsiteX353" fmla="*/ 362494 w 429021"/>
              <a:gd name="connsiteY353" fmla="*/ 158237 h 429424"/>
              <a:gd name="connsiteX354" fmla="*/ 362557 w 429021"/>
              <a:gd name="connsiteY354" fmla="*/ 149925 h 429424"/>
              <a:gd name="connsiteX355" fmla="*/ 369466 w 429021"/>
              <a:gd name="connsiteY355" fmla="*/ 131851 h 429424"/>
              <a:gd name="connsiteX356" fmla="*/ 379446 w 429021"/>
              <a:gd name="connsiteY356" fmla="*/ 115232 h 429424"/>
              <a:gd name="connsiteX357" fmla="*/ 351539 w 429021"/>
              <a:gd name="connsiteY357" fmla="*/ 96435 h 429424"/>
              <a:gd name="connsiteX358" fmla="*/ 351124 w 429021"/>
              <a:gd name="connsiteY358" fmla="*/ 132213 h 429424"/>
              <a:gd name="connsiteX359" fmla="*/ 312787 w 429021"/>
              <a:gd name="connsiteY359" fmla="*/ 207132 h 429424"/>
              <a:gd name="connsiteX360" fmla="*/ 294866 w 429021"/>
              <a:gd name="connsiteY360" fmla="*/ 256080 h 429424"/>
              <a:gd name="connsiteX361" fmla="*/ 280713 w 429021"/>
              <a:gd name="connsiteY361" fmla="*/ 279648 h 429424"/>
              <a:gd name="connsiteX362" fmla="*/ 232019 w 429021"/>
              <a:gd name="connsiteY362" fmla="*/ 379479 h 429424"/>
              <a:gd name="connsiteX363" fmla="*/ 230930 w 429021"/>
              <a:gd name="connsiteY363" fmla="*/ 381728 h 429424"/>
              <a:gd name="connsiteX364" fmla="*/ 226601 w 429021"/>
              <a:gd name="connsiteY364" fmla="*/ 389710 h 429424"/>
              <a:gd name="connsiteX365" fmla="*/ 231765 w 429021"/>
              <a:gd name="connsiteY365" fmla="*/ 370712 h 429424"/>
              <a:gd name="connsiteX366" fmla="*/ 244909 w 429021"/>
              <a:gd name="connsiteY366" fmla="*/ 335632 h 429424"/>
              <a:gd name="connsiteX367" fmla="*/ 256252 w 429021"/>
              <a:gd name="connsiteY367" fmla="*/ 307901 h 429424"/>
              <a:gd name="connsiteX368" fmla="*/ 295076 w 429021"/>
              <a:gd name="connsiteY368" fmla="*/ 207969 h 429424"/>
              <a:gd name="connsiteX369" fmla="*/ 350696 w 429021"/>
              <a:gd name="connsiteY369" fmla="*/ 97963 h 429424"/>
              <a:gd name="connsiteX370" fmla="*/ 111144 w 429021"/>
              <a:gd name="connsiteY370" fmla="*/ 91167 h 429424"/>
              <a:gd name="connsiteX371" fmla="*/ 100601 w 429021"/>
              <a:gd name="connsiteY371" fmla="*/ 135022 h 429424"/>
              <a:gd name="connsiteX372" fmla="*/ 79788 w 429021"/>
              <a:gd name="connsiteY372" fmla="*/ 205614 h 429424"/>
              <a:gd name="connsiteX373" fmla="*/ 42248 w 429021"/>
              <a:gd name="connsiteY373" fmla="*/ 309343 h 429424"/>
              <a:gd name="connsiteX374" fmla="*/ 38123 w 429021"/>
              <a:gd name="connsiteY374" fmla="*/ 309807 h 429424"/>
              <a:gd name="connsiteX375" fmla="*/ 29199 w 429021"/>
              <a:gd name="connsiteY375" fmla="*/ 309238 h 429424"/>
              <a:gd name="connsiteX376" fmla="*/ 24387 w 429021"/>
              <a:gd name="connsiteY376" fmla="*/ 311316 h 429424"/>
              <a:gd name="connsiteX377" fmla="*/ 15539 w 429021"/>
              <a:gd name="connsiteY377" fmla="*/ 298192 h 429424"/>
              <a:gd name="connsiteX378" fmla="*/ 13477 w 429021"/>
              <a:gd name="connsiteY378" fmla="*/ 291550 h 429424"/>
              <a:gd name="connsiteX379" fmla="*/ 54531 w 429021"/>
              <a:gd name="connsiteY379" fmla="*/ 208036 h 429424"/>
              <a:gd name="connsiteX380" fmla="*/ 385221 w 429021"/>
              <a:gd name="connsiteY380" fmla="*/ 90781 h 429424"/>
              <a:gd name="connsiteX381" fmla="*/ 387119 w 429021"/>
              <a:gd name="connsiteY381" fmla="*/ 93596 h 429424"/>
              <a:gd name="connsiteX382" fmla="*/ 385386 w 429021"/>
              <a:gd name="connsiteY382" fmla="*/ 97209 h 429424"/>
              <a:gd name="connsiteX383" fmla="*/ 372307 w 429021"/>
              <a:gd name="connsiteY383" fmla="*/ 124421 h 429424"/>
              <a:gd name="connsiteX384" fmla="*/ 378350 w 429021"/>
              <a:gd name="connsiteY384" fmla="*/ 108615 h 429424"/>
              <a:gd name="connsiteX385" fmla="*/ 351635 w 429021"/>
              <a:gd name="connsiteY385" fmla="*/ 88174 h 429424"/>
              <a:gd name="connsiteX386" fmla="*/ 351595 w 429021"/>
              <a:gd name="connsiteY386" fmla="*/ 91650 h 429424"/>
              <a:gd name="connsiteX387" fmla="*/ 343188 w 429021"/>
              <a:gd name="connsiteY387" fmla="*/ 99195 h 429424"/>
              <a:gd name="connsiteX388" fmla="*/ 336936 w 429021"/>
              <a:gd name="connsiteY388" fmla="*/ 104150 h 429424"/>
              <a:gd name="connsiteX389" fmla="*/ 155681 w 429021"/>
              <a:gd name="connsiteY389" fmla="*/ 87592 h 429424"/>
              <a:gd name="connsiteX390" fmla="*/ 148646 w 429021"/>
              <a:gd name="connsiteY390" fmla="*/ 107051 h 429424"/>
              <a:gd name="connsiteX391" fmla="*/ 149874 w 429021"/>
              <a:gd name="connsiteY391" fmla="*/ 102682 h 429424"/>
              <a:gd name="connsiteX392" fmla="*/ 356735 w 429021"/>
              <a:gd name="connsiteY392" fmla="*/ 87036 h 429424"/>
              <a:gd name="connsiteX393" fmla="*/ 351539 w 429021"/>
              <a:gd name="connsiteY393" fmla="*/ 96435 h 429424"/>
              <a:gd name="connsiteX394" fmla="*/ 351595 w 429021"/>
              <a:gd name="connsiteY394" fmla="*/ 91650 h 429424"/>
              <a:gd name="connsiteX395" fmla="*/ 114321 w 429021"/>
              <a:gd name="connsiteY395" fmla="*/ 84607 h 429424"/>
              <a:gd name="connsiteX396" fmla="*/ 111144 w 429021"/>
              <a:gd name="connsiteY396" fmla="*/ 91167 h 429424"/>
              <a:gd name="connsiteX397" fmla="*/ 111927 w 429021"/>
              <a:gd name="connsiteY397" fmla="*/ 87909 h 429424"/>
              <a:gd name="connsiteX398" fmla="*/ 46762 w 429021"/>
              <a:gd name="connsiteY398" fmla="*/ 84353 h 429424"/>
              <a:gd name="connsiteX399" fmla="*/ 13251 w 429021"/>
              <a:gd name="connsiteY399" fmla="*/ 163478 h 429424"/>
              <a:gd name="connsiteX400" fmla="*/ 3191 w 429021"/>
              <a:gd name="connsiteY400" fmla="*/ 178641 h 429424"/>
              <a:gd name="connsiteX401" fmla="*/ 15209 w 429021"/>
              <a:gd name="connsiteY401" fmla="*/ 140628 h 429424"/>
              <a:gd name="connsiteX402" fmla="*/ 21972 w 429021"/>
              <a:gd name="connsiteY402" fmla="*/ 121121 h 429424"/>
              <a:gd name="connsiteX403" fmla="*/ 216662 w 429021"/>
              <a:gd name="connsiteY403" fmla="*/ 83876 h 429424"/>
              <a:gd name="connsiteX404" fmla="*/ 207525 w 429021"/>
              <a:gd name="connsiteY404" fmla="*/ 112053 h 429424"/>
              <a:gd name="connsiteX405" fmla="*/ 191423 w 429021"/>
              <a:gd name="connsiteY405" fmla="*/ 167519 h 429424"/>
              <a:gd name="connsiteX406" fmla="*/ 189964 w 429021"/>
              <a:gd name="connsiteY406" fmla="*/ 170941 h 429424"/>
              <a:gd name="connsiteX407" fmla="*/ 186536 w 429021"/>
              <a:gd name="connsiteY407" fmla="*/ 178308 h 429424"/>
              <a:gd name="connsiteX408" fmla="*/ 170423 w 429021"/>
              <a:gd name="connsiteY408" fmla="*/ 198097 h 429424"/>
              <a:gd name="connsiteX409" fmla="*/ 177115 w 429021"/>
              <a:gd name="connsiteY409" fmla="*/ 175389 h 429424"/>
              <a:gd name="connsiteX410" fmla="*/ 183354 w 429021"/>
              <a:gd name="connsiteY410" fmla="*/ 150306 h 429424"/>
              <a:gd name="connsiteX411" fmla="*/ 198333 w 429021"/>
              <a:gd name="connsiteY411" fmla="*/ 119199 h 429424"/>
              <a:gd name="connsiteX412" fmla="*/ 114091 w 429021"/>
              <a:gd name="connsiteY412" fmla="*/ 78905 h 429424"/>
              <a:gd name="connsiteX413" fmla="*/ 111927 w 429021"/>
              <a:gd name="connsiteY413" fmla="*/ 87909 h 429424"/>
              <a:gd name="connsiteX414" fmla="*/ 101378 w 429021"/>
              <a:gd name="connsiteY414" fmla="*/ 102455 h 429424"/>
              <a:gd name="connsiteX415" fmla="*/ 363109 w 429021"/>
              <a:gd name="connsiteY415" fmla="*/ 75705 h 429424"/>
              <a:gd name="connsiteX416" fmla="*/ 363067 w 429021"/>
              <a:gd name="connsiteY416" fmla="*/ 81353 h 429424"/>
              <a:gd name="connsiteX417" fmla="*/ 356735 w 429021"/>
              <a:gd name="connsiteY417" fmla="*/ 87036 h 429424"/>
              <a:gd name="connsiteX418" fmla="*/ 362834 w 429021"/>
              <a:gd name="connsiteY418" fmla="*/ 76004 h 429424"/>
              <a:gd name="connsiteX419" fmla="*/ 338911 w 429021"/>
              <a:gd name="connsiteY419" fmla="*/ 75096 h 429424"/>
              <a:gd name="connsiteX420" fmla="*/ 328310 w 429021"/>
              <a:gd name="connsiteY420" fmla="*/ 110984 h 429424"/>
              <a:gd name="connsiteX421" fmla="*/ 314118 w 429021"/>
              <a:gd name="connsiteY421" fmla="*/ 122230 h 429424"/>
              <a:gd name="connsiteX422" fmla="*/ 332320 w 429021"/>
              <a:gd name="connsiteY422" fmla="*/ 84298 h 429424"/>
              <a:gd name="connsiteX423" fmla="*/ 256716 w 429021"/>
              <a:gd name="connsiteY423" fmla="*/ 74042 h 429424"/>
              <a:gd name="connsiteX424" fmla="*/ 253798 w 429021"/>
              <a:gd name="connsiteY424" fmla="*/ 85669 h 429424"/>
              <a:gd name="connsiteX425" fmla="*/ 228227 w 429021"/>
              <a:gd name="connsiteY425" fmla="*/ 156069 h 429424"/>
              <a:gd name="connsiteX426" fmla="*/ 227945 w 429021"/>
              <a:gd name="connsiteY426" fmla="*/ 156723 h 429424"/>
              <a:gd name="connsiteX427" fmla="*/ 209160 w 429021"/>
              <a:gd name="connsiteY427" fmla="*/ 183733 h 429424"/>
              <a:gd name="connsiteX428" fmla="*/ 221889 w 429021"/>
              <a:gd name="connsiteY428" fmla="*/ 136194 h 429424"/>
              <a:gd name="connsiteX429" fmla="*/ 228456 w 429021"/>
              <a:gd name="connsiteY429" fmla="*/ 121416 h 429424"/>
              <a:gd name="connsiteX430" fmla="*/ 236402 w 429021"/>
              <a:gd name="connsiteY430" fmla="*/ 105304 h 429424"/>
              <a:gd name="connsiteX431" fmla="*/ 237610 w 429021"/>
              <a:gd name="connsiteY431" fmla="*/ 102469 h 429424"/>
              <a:gd name="connsiteX432" fmla="*/ 372909 w 429021"/>
              <a:gd name="connsiteY432" fmla="*/ 72520 h 429424"/>
              <a:gd name="connsiteX433" fmla="*/ 377889 w 429021"/>
              <a:gd name="connsiteY433" fmla="*/ 79907 h 429424"/>
              <a:gd name="connsiteX434" fmla="*/ 362859 w 429021"/>
              <a:gd name="connsiteY434" fmla="*/ 109279 h 429424"/>
              <a:gd name="connsiteX435" fmla="*/ 363067 w 429021"/>
              <a:gd name="connsiteY435" fmla="*/ 81353 h 429424"/>
              <a:gd name="connsiteX436" fmla="*/ 368431 w 429021"/>
              <a:gd name="connsiteY436" fmla="*/ 65878 h 429424"/>
              <a:gd name="connsiteX437" fmla="*/ 370004 w 429021"/>
              <a:gd name="connsiteY437" fmla="*/ 68211 h 429424"/>
              <a:gd name="connsiteX438" fmla="*/ 363109 w 429021"/>
              <a:gd name="connsiteY438" fmla="*/ 75705 h 429424"/>
              <a:gd name="connsiteX439" fmla="*/ 363110 w 429021"/>
              <a:gd name="connsiteY439" fmla="*/ 75504 h 429424"/>
              <a:gd name="connsiteX440" fmla="*/ 239919 w 429021"/>
              <a:gd name="connsiteY440" fmla="*/ 57325 h 429424"/>
              <a:gd name="connsiteX441" fmla="*/ 236603 w 429021"/>
              <a:gd name="connsiteY441" fmla="*/ 71895 h 429424"/>
              <a:gd name="connsiteX442" fmla="*/ 215634 w 429021"/>
              <a:gd name="connsiteY442" fmla="*/ 115760 h 429424"/>
              <a:gd name="connsiteX443" fmla="*/ 191200 w 429021"/>
              <a:gd name="connsiteY443" fmla="*/ 168281 h 429424"/>
              <a:gd name="connsiteX444" fmla="*/ 191423 w 429021"/>
              <a:gd name="connsiteY444" fmla="*/ 167519 h 429424"/>
              <a:gd name="connsiteX445" fmla="*/ 218264 w 429021"/>
              <a:gd name="connsiteY445" fmla="*/ 104543 h 429424"/>
              <a:gd name="connsiteX446" fmla="*/ 353929 w 429021"/>
              <a:gd name="connsiteY446" fmla="*/ 54127 h 429424"/>
              <a:gd name="connsiteX447" fmla="*/ 363223 w 429021"/>
              <a:gd name="connsiteY447" fmla="*/ 60393 h 429424"/>
              <a:gd name="connsiteX448" fmla="*/ 363110 w 429021"/>
              <a:gd name="connsiteY448" fmla="*/ 75504 h 429424"/>
              <a:gd name="connsiteX449" fmla="*/ 362834 w 429021"/>
              <a:gd name="connsiteY449" fmla="*/ 76004 h 429424"/>
              <a:gd name="connsiteX450" fmla="*/ 351635 w 429021"/>
              <a:gd name="connsiteY450" fmla="*/ 88174 h 429424"/>
              <a:gd name="connsiteX451" fmla="*/ 351999 w 429021"/>
              <a:gd name="connsiteY451" fmla="*/ 56822 h 429424"/>
              <a:gd name="connsiteX452" fmla="*/ 348541 w 429021"/>
              <a:gd name="connsiteY452" fmla="*/ 50495 h 429424"/>
              <a:gd name="connsiteX453" fmla="*/ 352045 w 429021"/>
              <a:gd name="connsiteY453" fmla="*/ 52857 h 429424"/>
              <a:gd name="connsiteX454" fmla="*/ 351999 w 429021"/>
              <a:gd name="connsiteY454" fmla="*/ 56822 h 429424"/>
              <a:gd name="connsiteX455" fmla="*/ 338911 w 429021"/>
              <a:gd name="connsiteY455" fmla="*/ 75096 h 429424"/>
              <a:gd name="connsiteX456" fmla="*/ 342394 w 429021"/>
              <a:gd name="connsiteY456" fmla="*/ 63304 h 429424"/>
              <a:gd name="connsiteX457" fmla="*/ 338279 w 429021"/>
              <a:gd name="connsiteY457" fmla="*/ 43575 h 429424"/>
              <a:gd name="connsiteX458" fmla="*/ 346570 w 429021"/>
              <a:gd name="connsiteY458" fmla="*/ 49166 h 429424"/>
              <a:gd name="connsiteX459" fmla="*/ 342394 w 429021"/>
              <a:gd name="connsiteY459" fmla="*/ 63304 h 429424"/>
              <a:gd name="connsiteX460" fmla="*/ 332320 w 429021"/>
              <a:gd name="connsiteY460" fmla="*/ 84298 h 429424"/>
              <a:gd name="connsiteX461" fmla="*/ 320463 w 429021"/>
              <a:gd name="connsiteY461" fmla="*/ 100853 h 429424"/>
              <a:gd name="connsiteX462" fmla="*/ 89621 w 429021"/>
              <a:gd name="connsiteY462" fmla="*/ 43406 h 429424"/>
              <a:gd name="connsiteX463" fmla="*/ 75860 w 429021"/>
              <a:gd name="connsiteY463" fmla="*/ 63680 h 429424"/>
              <a:gd name="connsiteX464" fmla="*/ 35858 w 429021"/>
              <a:gd name="connsiteY464" fmla="*/ 127452 h 429424"/>
              <a:gd name="connsiteX465" fmla="*/ 49259 w 429021"/>
              <a:gd name="connsiteY465" fmla="*/ 100039 h 429424"/>
              <a:gd name="connsiteX466" fmla="*/ 66780 w 429021"/>
              <a:gd name="connsiteY466" fmla="*/ 58806 h 429424"/>
              <a:gd name="connsiteX467" fmla="*/ 327387 w 429021"/>
              <a:gd name="connsiteY467" fmla="*/ 36232 h 429424"/>
              <a:gd name="connsiteX468" fmla="*/ 334167 w 429021"/>
              <a:gd name="connsiteY468" fmla="*/ 40804 h 429424"/>
              <a:gd name="connsiteX469" fmla="*/ 330810 w 429021"/>
              <a:gd name="connsiteY469" fmla="*/ 47040 h 429424"/>
              <a:gd name="connsiteX470" fmla="*/ 305706 w 429021"/>
              <a:gd name="connsiteY470" fmla="*/ 95130 h 429424"/>
              <a:gd name="connsiteX471" fmla="*/ 276849 w 429021"/>
              <a:gd name="connsiteY471" fmla="*/ 151763 h 429424"/>
              <a:gd name="connsiteX472" fmla="*/ 275344 w 429021"/>
              <a:gd name="connsiteY472" fmla="*/ 152955 h 429424"/>
              <a:gd name="connsiteX473" fmla="*/ 293743 w 429021"/>
              <a:gd name="connsiteY473" fmla="*/ 111427 h 429424"/>
              <a:gd name="connsiteX474" fmla="*/ 301906 w 429021"/>
              <a:gd name="connsiteY474" fmla="*/ 19052 h 429424"/>
              <a:gd name="connsiteX475" fmla="*/ 315774 w 429021"/>
              <a:gd name="connsiteY475" fmla="*/ 28402 h 429424"/>
              <a:gd name="connsiteX476" fmla="*/ 305256 w 429021"/>
              <a:gd name="connsiteY476" fmla="*/ 47737 h 429424"/>
              <a:gd name="connsiteX477" fmla="*/ 256282 w 429021"/>
              <a:gd name="connsiteY477" fmla="*/ 116341 h 429424"/>
              <a:gd name="connsiteX478" fmla="*/ 299300 w 429021"/>
              <a:gd name="connsiteY478" fmla="*/ 23948 h 429424"/>
              <a:gd name="connsiteX479" fmla="*/ 263525 w 429021"/>
              <a:gd name="connsiteY479" fmla="*/ 18752 h 429424"/>
              <a:gd name="connsiteX480" fmla="*/ 251643 w 429021"/>
              <a:gd name="connsiteY480" fmla="*/ 63058 h 429424"/>
              <a:gd name="connsiteX481" fmla="*/ 243306 w 429021"/>
              <a:gd name="connsiteY481" fmla="*/ 89109 h 429424"/>
              <a:gd name="connsiteX482" fmla="*/ 237610 w 429021"/>
              <a:gd name="connsiteY482" fmla="*/ 102469 h 429424"/>
              <a:gd name="connsiteX483" fmla="*/ 225567 w 429021"/>
              <a:gd name="connsiteY483" fmla="*/ 120390 h 429424"/>
              <a:gd name="connsiteX484" fmla="*/ 236603 w 429021"/>
              <a:gd name="connsiteY484" fmla="*/ 71895 h 429424"/>
              <a:gd name="connsiteX485" fmla="*/ 257638 w 429021"/>
              <a:gd name="connsiteY485" fmla="*/ 27892 h 429424"/>
              <a:gd name="connsiteX486" fmla="*/ 260367 w 429021"/>
              <a:gd name="connsiteY486" fmla="*/ 22308 h 429424"/>
              <a:gd name="connsiteX487" fmla="*/ 165181 w 429021"/>
              <a:gd name="connsiteY487" fmla="*/ 14167 h 429424"/>
              <a:gd name="connsiteX488" fmla="*/ 146697 w 429021"/>
              <a:gd name="connsiteY488" fmla="*/ 72978 h 429424"/>
              <a:gd name="connsiteX489" fmla="*/ 146638 w 429021"/>
              <a:gd name="connsiteY489" fmla="*/ 73140 h 429424"/>
              <a:gd name="connsiteX490" fmla="*/ 130660 w 429021"/>
              <a:gd name="connsiteY490" fmla="*/ 109236 h 429424"/>
              <a:gd name="connsiteX491" fmla="*/ 48846 w 429021"/>
              <a:gd name="connsiteY491" fmla="*/ 308600 h 429424"/>
              <a:gd name="connsiteX492" fmla="*/ 43192 w 429021"/>
              <a:gd name="connsiteY492" fmla="*/ 309237 h 429424"/>
              <a:gd name="connsiteX493" fmla="*/ 60479 w 429021"/>
              <a:gd name="connsiteY493" fmla="*/ 271104 h 429424"/>
              <a:gd name="connsiteX494" fmla="*/ 79788 w 429021"/>
              <a:gd name="connsiteY494" fmla="*/ 205614 h 429424"/>
              <a:gd name="connsiteX495" fmla="*/ 81712 w 429021"/>
              <a:gd name="connsiteY495" fmla="*/ 200300 h 429424"/>
              <a:gd name="connsiteX496" fmla="*/ 141046 w 429021"/>
              <a:gd name="connsiteY496" fmla="*/ 49820 h 429424"/>
              <a:gd name="connsiteX497" fmla="*/ 143257 w 429021"/>
              <a:gd name="connsiteY497" fmla="*/ 44711 h 429424"/>
              <a:gd name="connsiteX498" fmla="*/ 161898 w 429021"/>
              <a:gd name="connsiteY498" fmla="*/ 19009 h 429424"/>
              <a:gd name="connsiteX499" fmla="*/ 147924 w 429021"/>
              <a:gd name="connsiteY499" fmla="*/ 10596 h 429424"/>
              <a:gd name="connsiteX500" fmla="*/ 139897 w 429021"/>
              <a:gd name="connsiteY500" fmla="*/ 27898 h 429424"/>
              <a:gd name="connsiteX501" fmla="*/ 119113 w 429021"/>
              <a:gd name="connsiteY501" fmla="*/ 69605 h 429424"/>
              <a:gd name="connsiteX502" fmla="*/ 114091 w 429021"/>
              <a:gd name="connsiteY502" fmla="*/ 78905 h 429424"/>
              <a:gd name="connsiteX503" fmla="*/ 129009 w 429021"/>
              <a:gd name="connsiteY503" fmla="*/ 16850 h 429424"/>
              <a:gd name="connsiteX504" fmla="*/ 130060 w 429021"/>
              <a:gd name="connsiteY504" fmla="*/ 16142 h 429424"/>
              <a:gd name="connsiteX505" fmla="*/ 273149 w 429021"/>
              <a:gd name="connsiteY505" fmla="*/ 8555 h 429424"/>
              <a:gd name="connsiteX506" fmla="*/ 295967 w 429021"/>
              <a:gd name="connsiteY506" fmla="*/ 15638 h 429424"/>
              <a:gd name="connsiteX507" fmla="*/ 256716 w 429021"/>
              <a:gd name="connsiteY507" fmla="*/ 74042 h 429424"/>
              <a:gd name="connsiteX508" fmla="*/ 159585 w 429021"/>
              <a:gd name="connsiteY508" fmla="*/ 6976 h 429424"/>
              <a:gd name="connsiteX509" fmla="*/ 143257 w 429021"/>
              <a:gd name="connsiteY509" fmla="*/ 44711 h 429424"/>
              <a:gd name="connsiteX510" fmla="*/ 114321 w 429021"/>
              <a:gd name="connsiteY510" fmla="*/ 84607 h 429424"/>
              <a:gd name="connsiteX511" fmla="*/ 141449 w 429021"/>
              <a:gd name="connsiteY511" fmla="*/ 28605 h 429424"/>
              <a:gd name="connsiteX512" fmla="*/ 150607 w 429021"/>
              <a:gd name="connsiteY512" fmla="*/ 9763 h 429424"/>
              <a:gd name="connsiteX513" fmla="*/ 267887 w 429021"/>
              <a:gd name="connsiteY513" fmla="*/ 6922 h 429424"/>
              <a:gd name="connsiteX514" fmla="*/ 272700 w 429021"/>
              <a:gd name="connsiteY514" fmla="*/ 8416 h 429424"/>
              <a:gd name="connsiteX515" fmla="*/ 263525 w 429021"/>
              <a:gd name="connsiteY515" fmla="*/ 18752 h 429424"/>
              <a:gd name="connsiteX516" fmla="*/ 263892 w 429021"/>
              <a:gd name="connsiteY516" fmla="*/ 17383 h 429424"/>
              <a:gd name="connsiteX517" fmla="*/ 265075 w 429021"/>
              <a:gd name="connsiteY517" fmla="*/ 12675 h 429424"/>
              <a:gd name="connsiteX518" fmla="*/ 261812 w 429021"/>
              <a:gd name="connsiteY518" fmla="*/ 5036 h 429424"/>
              <a:gd name="connsiteX519" fmla="*/ 266621 w 429021"/>
              <a:gd name="connsiteY519" fmla="*/ 6529 h 429424"/>
              <a:gd name="connsiteX520" fmla="*/ 265075 w 429021"/>
              <a:gd name="connsiteY520" fmla="*/ 12675 h 429424"/>
              <a:gd name="connsiteX521" fmla="*/ 260367 w 429021"/>
              <a:gd name="connsiteY521" fmla="*/ 22308 h 429424"/>
              <a:gd name="connsiteX522" fmla="*/ 251287 w 429021"/>
              <a:gd name="connsiteY522" fmla="*/ 32537 h 429424"/>
              <a:gd name="connsiteX523" fmla="*/ 239919 w 429021"/>
              <a:gd name="connsiteY523" fmla="*/ 57325 h 429424"/>
              <a:gd name="connsiteX524" fmla="*/ 245895 w 429021"/>
              <a:gd name="connsiteY524" fmla="*/ 31069 h 429424"/>
              <a:gd name="connsiteX525" fmla="*/ 251671 w 429021"/>
              <a:gd name="connsiteY525" fmla="*/ 21199 h 429424"/>
              <a:gd name="connsiteX526" fmla="*/ 172483 w 429021"/>
              <a:gd name="connsiteY526" fmla="*/ 3398 h 429424"/>
              <a:gd name="connsiteX527" fmla="*/ 165181 w 429021"/>
              <a:gd name="connsiteY527" fmla="*/ 14167 h 429424"/>
              <a:gd name="connsiteX528" fmla="*/ 168290 w 429021"/>
              <a:gd name="connsiteY528" fmla="*/ 4274 h 429424"/>
              <a:gd name="connsiteX529" fmla="*/ 170455 w 429021"/>
              <a:gd name="connsiteY529" fmla="*/ 3602 h 429424"/>
              <a:gd name="connsiteX530" fmla="*/ 179762 w 429021"/>
              <a:gd name="connsiteY530" fmla="*/ 2664 h 429424"/>
              <a:gd name="connsiteX531" fmla="*/ 169023 w 429021"/>
              <a:gd name="connsiteY531" fmla="*/ 34605 h 429424"/>
              <a:gd name="connsiteX532" fmla="*/ 149874 w 429021"/>
              <a:gd name="connsiteY532" fmla="*/ 102682 h 429424"/>
              <a:gd name="connsiteX533" fmla="*/ 85059 w 429021"/>
              <a:gd name="connsiteY533" fmla="*/ 271142 h 429424"/>
              <a:gd name="connsiteX534" fmla="*/ 68889 w 429021"/>
              <a:gd name="connsiteY534" fmla="*/ 301541 h 429424"/>
              <a:gd name="connsiteX535" fmla="*/ 62468 w 429021"/>
              <a:gd name="connsiteY535" fmla="*/ 304472 h 429424"/>
              <a:gd name="connsiteX536" fmla="*/ 72589 w 429021"/>
              <a:gd name="connsiteY536" fmla="*/ 277328 h 429424"/>
              <a:gd name="connsiteX537" fmla="*/ 116032 w 429021"/>
              <a:gd name="connsiteY537" fmla="*/ 158082 h 429424"/>
              <a:gd name="connsiteX538" fmla="*/ 146638 w 429021"/>
              <a:gd name="connsiteY538" fmla="*/ 73140 h 429424"/>
              <a:gd name="connsiteX539" fmla="*/ 177747 w 429021"/>
              <a:gd name="connsiteY539" fmla="*/ 2867 h 429424"/>
              <a:gd name="connsiteX540" fmla="*/ 243783 w 429021"/>
              <a:gd name="connsiteY540" fmla="*/ 2250 h 429424"/>
              <a:gd name="connsiteX541" fmla="*/ 252259 w 429021"/>
              <a:gd name="connsiteY541" fmla="*/ 3105 h 429424"/>
              <a:gd name="connsiteX542" fmla="*/ 245895 w 429021"/>
              <a:gd name="connsiteY542" fmla="*/ 31069 h 429424"/>
              <a:gd name="connsiteX543" fmla="*/ 229730 w 429021"/>
              <a:gd name="connsiteY543" fmla="*/ 58692 h 429424"/>
              <a:gd name="connsiteX544" fmla="*/ 216662 w 429021"/>
              <a:gd name="connsiteY544" fmla="*/ 83876 h 429424"/>
              <a:gd name="connsiteX545" fmla="*/ 236430 w 429021"/>
              <a:gd name="connsiteY545" fmla="*/ 22913 h 429424"/>
              <a:gd name="connsiteX546" fmla="*/ 188705 w 429021"/>
              <a:gd name="connsiteY546" fmla="*/ 1763 h 429424"/>
              <a:gd name="connsiteX547" fmla="*/ 155681 w 429021"/>
              <a:gd name="connsiteY547" fmla="*/ 87592 h 429424"/>
              <a:gd name="connsiteX548" fmla="*/ 160902 w 429021"/>
              <a:gd name="connsiteY548" fmla="*/ 73149 h 429424"/>
              <a:gd name="connsiteX549" fmla="*/ 184976 w 429021"/>
              <a:gd name="connsiteY549" fmla="*/ 2138 h 429424"/>
              <a:gd name="connsiteX550" fmla="*/ 221456 w 429021"/>
              <a:gd name="connsiteY550" fmla="*/ 0 h 429424"/>
              <a:gd name="connsiteX551" fmla="*/ 223674 w 429021"/>
              <a:gd name="connsiteY551" fmla="*/ 223 h 429424"/>
              <a:gd name="connsiteX552" fmla="*/ 213767 w 429021"/>
              <a:gd name="connsiteY552" fmla="*/ 32652 h 429424"/>
              <a:gd name="connsiteX553" fmla="*/ 192805 w 429021"/>
              <a:gd name="connsiteY553" fmla="*/ 112313 h 429424"/>
              <a:gd name="connsiteX554" fmla="*/ 183354 w 429021"/>
              <a:gd name="connsiteY554" fmla="*/ 150306 h 429424"/>
              <a:gd name="connsiteX555" fmla="*/ 177811 w 429021"/>
              <a:gd name="connsiteY555" fmla="*/ 161816 h 429424"/>
              <a:gd name="connsiteX556" fmla="*/ 153391 w 429021"/>
              <a:gd name="connsiteY556" fmla="*/ 214663 h 429424"/>
              <a:gd name="connsiteX557" fmla="*/ 149696 w 429021"/>
              <a:gd name="connsiteY557" fmla="*/ 223552 h 429424"/>
              <a:gd name="connsiteX558" fmla="*/ 135877 w 429021"/>
              <a:gd name="connsiteY558" fmla="*/ 240524 h 429424"/>
              <a:gd name="connsiteX559" fmla="*/ 146465 w 429021"/>
              <a:gd name="connsiteY559" fmla="*/ 209998 h 429424"/>
              <a:gd name="connsiteX560" fmla="*/ 217971 w 429021"/>
              <a:gd name="connsiteY560" fmla="*/ 10357 h 429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Lst>
            <a:rect l="l" t="t" r="r" b="b"/>
            <a:pathLst>
              <a:path w="429021" h="429424">
                <a:moveTo>
                  <a:pt x="293911" y="402805"/>
                </a:moveTo>
                <a:lnTo>
                  <a:pt x="288520" y="415528"/>
                </a:lnTo>
                <a:lnTo>
                  <a:pt x="286011" y="416307"/>
                </a:lnTo>
                <a:close/>
                <a:moveTo>
                  <a:pt x="226601" y="389710"/>
                </a:moveTo>
                <a:lnTo>
                  <a:pt x="226000" y="391923"/>
                </a:lnTo>
                <a:lnTo>
                  <a:pt x="208049" y="429042"/>
                </a:lnTo>
                <a:lnTo>
                  <a:pt x="205413" y="428776"/>
                </a:lnTo>
                <a:close/>
                <a:moveTo>
                  <a:pt x="249598" y="389199"/>
                </a:moveTo>
                <a:lnTo>
                  <a:pt x="239020" y="427084"/>
                </a:lnTo>
                <a:lnTo>
                  <a:pt x="232553" y="427736"/>
                </a:lnTo>
                <a:close/>
                <a:moveTo>
                  <a:pt x="113556" y="382893"/>
                </a:moveTo>
                <a:lnTo>
                  <a:pt x="108626" y="394279"/>
                </a:lnTo>
                <a:lnTo>
                  <a:pt x="106895" y="397095"/>
                </a:lnTo>
                <a:lnTo>
                  <a:pt x="104425" y="395429"/>
                </a:lnTo>
                <a:close/>
                <a:moveTo>
                  <a:pt x="89747" y="382304"/>
                </a:moveTo>
                <a:lnTo>
                  <a:pt x="88936" y="384986"/>
                </a:lnTo>
                <a:lnTo>
                  <a:pt x="88394" y="384621"/>
                </a:lnTo>
                <a:close/>
                <a:moveTo>
                  <a:pt x="178257" y="372909"/>
                </a:moveTo>
                <a:lnTo>
                  <a:pt x="159733" y="415156"/>
                </a:lnTo>
                <a:lnTo>
                  <a:pt x="157126" y="421115"/>
                </a:lnTo>
                <a:lnTo>
                  <a:pt x="150135" y="418945"/>
                </a:lnTo>
                <a:close/>
                <a:moveTo>
                  <a:pt x="148054" y="363527"/>
                </a:moveTo>
                <a:lnTo>
                  <a:pt x="132713" y="413537"/>
                </a:lnTo>
                <a:lnTo>
                  <a:pt x="131238" y="413079"/>
                </a:lnTo>
                <a:lnTo>
                  <a:pt x="132599" y="406418"/>
                </a:lnTo>
                <a:lnTo>
                  <a:pt x="137717" y="390700"/>
                </a:lnTo>
                <a:cubicBezTo>
                  <a:pt x="140543" y="382224"/>
                  <a:pt x="142476" y="376665"/>
                  <a:pt x="143211" y="374895"/>
                </a:cubicBezTo>
                <a:close/>
                <a:moveTo>
                  <a:pt x="353914" y="352775"/>
                </a:moveTo>
                <a:lnTo>
                  <a:pt x="349546" y="377682"/>
                </a:lnTo>
                <a:lnTo>
                  <a:pt x="334093" y="388101"/>
                </a:lnTo>
                <a:close/>
                <a:moveTo>
                  <a:pt x="148886" y="334389"/>
                </a:moveTo>
                <a:lnTo>
                  <a:pt x="142002" y="360411"/>
                </a:lnTo>
                <a:lnTo>
                  <a:pt x="132599" y="406418"/>
                </a:lnTo>
                <a:lnTo>
                  <a:pt x="130504" y="412851"/>
                </a:lnTo>
                <a:lnTo>
                  <a:pt x="130060" y="412713"/>
                </a:lnTo>
                <a:lnTo>
                  <a:pt x="125074" y="409351"/>
                </a:lnTo>
                <a:lnTo>
                  <a:pt x="141474" y="344566"/>
                </a:lnTo>
                <a:close/>
                <a:moveTo>
                  <a:pt x="144464" y="332754"/>
                </a:moveTo>
                <a:lnTo>
                  <a:pt x="141474" y="344566"/>
                </a:lnTo>
                <a:lnTo>
                  <a:pt x="113556" y="382893"/>
                </a:lnTo>
                <a:lnTo>
                  <a:pt x="122955" y="361185"/>
                </a:lnTo>
                <a:close/>
                <a:moveTo>
                  <a:pt x="336355" y="330270"/>
                </a:moveTo>
                <a:lnTo>
                  <a:pt x="322497" y="395920"/>
                </a:lnTo>
                <a:lnTo>
                  <a:pt x="297589" y="412713"/>
                </a:lnTo>
                <a:lnTo>
                  <a:pt x="292209" y="414383"/>
                </a:lnTo>
                <a:lnTo>
                  <a:pt x="305867" y="382373"/>
                </a:lnTo>
                <a:close/>
                <a:moveTo>
                  <a:pt x="38700" y="319145"/>
                </a:moveTo>
                <a:lnTo>
                  <a:pt x="35545" y="327865"/>
                </a:lnTo>
                <a:lnTo>
                  <a:pt x="35068" y="327157"/>
                </a:lnTo>
                <a:close/>
                <a:moveTo>
                  <a:pt x="112086" y="311309"/>
                </a:moveTo>
                <a:lnTo>
                  <a:pt x="107998" y="323866"/>
                </a:lnTo>
                <a:lnTo>
                  <a:pt x="98539" y="346624"/>
                </a:lnTo>
                <a:lnTo>
                  <a:pt x="84925" y="382282"/>
                </a:lnTo>
                <a:lnTo>
                  <a:pt x="75778" y="376115"/>
                </a:lnTo>
                <a:lnTo>
                  <a:pt x="105280" y="323437"/>
                </a:lnTo>
                <a:close/>
                <a:moveTo>
                  <a:pt x="43192" y="309237"/>
                </a:moveTo>
                <a:lnTo>
                  <a:pt x="38700" y="319145"/>
                </a:lnTo>
                <a:lnTo>
                  <a:pt x="42248" y="309343"/>
                </a:lnTo>
                <a:close/>
                <a:moveTo>
                  <a:pt x="163002" y="308249"/>
                </a:moveTo>
                <a:lnTo>
                  <a:pt x="160317" y="318695"/>
                </a:lnTo>
                <a:lnTo>
                  <a:pt x="148886" y="334389"/>
                </a:lnTo>
                <a:lnTo>
                  <a:pt x="151930" y="322884"/>
                </a:lnTo>
                <a:close/>
                <a:moveTo>
                  <a:pt x="62468" y="304472"/>
                </a:moveTo>
                <a:lnTo>
                  <a:pt x="58213" y="315884"/>
                </a:lnTo>
                <a:lnTo>
                  <a:pt x="50297" y="336493"/>
                </a:lnTo>
                <a:lnTo>
                  <a:pt x="46357" y="343901"/>
                </a:lnTo>
                <a:lnTo>
                  <a:pt x="38899" y="332840"/>
                </a:lnTo>
                <a:lnTo>
                  <a:pt x="48846" y="308600"/>
                </a:lnTo>
                <a:lnTo>
                  <a:pt x="54924" y="307916"/>
                </a:lnTo>
                <a:close/>
                <a:moveTo>
                  <a:pt x="71923" y="300093"/>
                </a:moveTo>
                <a:lnTo>
                  <a:pt x="56565" y="333940"/>
                </a:lnTo>
                <a:lnTo>
                  <a:pt x="47546" y="345665"/>
                </a:lnTo>
                <a:lnTo>
                  <a:pt x="47033" y="344904"/>
                </a:lnTo>
                <a:lnTo>
                  <a:pt x="47668" y="343336"/>
                </a:lnTo>
                <a:lnTo>
                  <a:pt x="50297" y="336493"/>
                </a:lnTo>
                <a:lnTo>
                  <a:pt x="68889" y="301541"/>
                </a:lnTo>
                <a:lnTo>
                  <a:pt x="71471" y="300361"/>
                </a:lnTo>
                <a:close/>
                <a:moveTo>
                  <a:pt x="176251" y="297344"/>
                </a:moveTo>
                <a:lnTo>
                  <a:pt x="148054" y="363527"/>
                </a:lnTo>
                <a:lnTo>
                  <a:pt x="152629" y="348616"/>
                </a:lnTo>
                <a:lnTo>
                  <a:pt x="160317" y="318695"/>
                </a:lnTo>
                <a:lnTo>
                  <a:pt x="165913" y="311014"/>
                </a:lnTo>
                <a:close/>
                <a:moveTo>
                  <a:pt x="97450" y="285867"/>
                </a:moveTo>
                <a:lnTo>
                  <a:pt x="70676" y="372676"/>
                </a:lnTo>
                <a:lnTo>
                  <a:pt x="61657" y="366595"/>
                </a:lnTo>
                <a:lnTo>
                  <a:pt x="49757" y="348945"/>
                </a:lnTo>
                <a:lnTo>
                  <a:pt x="56565" y="333940"/>
                </a:lnTo>
                <a:lnTo>
                  <a:pt x="60805" y="328427"/>
                </a:lnTo>
                <a:close/>
                <a:moveTo>
                  <a:pt x="181556" y="284892"/>
                </a:moveTo>
                <a:lnTo>
                  <a:pt x="178558" y="294292"/>
                </a:lnTo>
                <a:lnTo>
                  <a:pt x="176251" y="297344"/>
                </a:lnTo>
                <a:close/>
                <a:moveTo>
                  <a:pt x="181680" y="284601"/>
                </a:moveTo>
                <a:lnTo>
                  <a:pt x="181556" y="284892"/>
                </a:lnTo>
                <a:lnTo>
                  <a:pt x="181629" y="284664"/>
                </a:lnTo>
                <a:close/>
                <a:moveTo>
                  <a:pt x="99507" y="283480"/>
                </a:moveTo>
                <a:lnTo>
                  <a:pt x="97450" y="285867"/>
                </a:lnTo>
                <a:lnTo>
                  <a:pt x="97837" y="284612"/>
                </a:lnTo>
                <a:close/>
                <a:moveTo>
                  <a:pt x="285221" y="282424"/>
                </a:moveTo>
                <a:lnTo>
                  <a:pt x="260750" y="349261"/>
                </a:lnTo>
                <a:lnTo>
                  <a:pt x="249975" y="387848"/>
                </a:lnTo>
                <a:lnTo>
                  <a:pt x="232436" y="427748"/>
                </a:lnTo>
                <a:lnTo>
                  <a:pt x="215809" y="429424"/>
                </a:lnTo>
                <a:lnTo>
                  <a:pt x="226000" y="391923"/>
                </a:lnTo>
                <a:lnTo>
                  <a:pt x="230930" y="381728"/>
                </a:lnTo>
                <a:lnTo>
                  <a:pt x="281877" y="287797"/>
                </a:lnTo>
                <a:close/>
                <a:moveTo>
                  <a:pt x="342460" y="277631"/>
                </a:moveTo>
                <a:lnTo>
                  <a:pt x="339437" y="303694"/>
                </a:lnTo>
                <a:lnTo>
                  <a:pt x="305867" y="382373"/>
                </a:lnTo>
                <a:lnTo>
                  <a:pt x="293911" y="402805"/>
                </a:lnTo>
                <a:lnTo>
                  <a:pt x="297079" y="395328"/>
                </a:lnTo>
                <a:cubicBezTo>
                  <a:pt x="309292" y="361704"/>
                  <a:pt x="320814" y="327751"/>
                  <a:pt x="334682" y="294849"/>
                </a:cubicBezTo>
                <a:close/>
                <a:moveTo>
                  <a:pt x="421396" y="268276"/>
                </a:moveTo>
                <a:lnTo>
                  <a:pt x="412110" y="298192"/>
                </a:lnTo>
                <a:lnTo>
                  <a:pt x="375353" y="352709"/>
                </a:lnTo>
                <a:lnTo>
                  <a:pt x="403682" y="298912"/>
                </a:lnTo>
                <a:close/>
                <a:moveTo>
                  <a:pt x="134730" y="259556"/>
                </a:moveTo>
                <a:lnTo>
                  <a:pt x="116452" y="303530"/>
                </a:lnTo>
                <a:lnTo>
                  <a:pt x="112086" y="311309"/>
                </a:lnTo>
                <a:lnTo>
                  <a:pt x="123709" y="275604"/>
                </a:lnTo>
                <a:lnTo>
                  <a:pt x="127586" y="264426"/>
                </a:lnTo>
                <a:lnTo>
                  <a:pt x="134300" y="259871"/>
                </a:lnTo>
                <a:close/>
                <a:moveTo>
                  <a:pt x="359262" y="257230"/>
                </a:moveTo>
                <a:lnTo>
                  <a:pt x="357621" y="291070"/>
                </a:lnTo>
                <a:lnTo>
                  <a:pt x="336355" y="330270"/>
                </a:lnTo>
                <a:lnTo>
                  <a:pt x="339437" y="303694"/>
                </a:lnTo>
                <a:close/>
                <a:moveTo>
                  <a:pt x="155540" y="244327"/>
                </a:moveTo>
                <a:lnTo>
                  <a:pt x="150060" y="258129"/>
                </a:lnTo>
                <a:lnTo>
                  <a:pt x="121300" y="322354"/>
                </a:lnTo>
                <a:lnTo>
                  <a:pt x="99017" y="366429"/>
                </a:lnTo>
                <a:lnTo>
                  <a:pt x="89747" y="382304"/>
                </a:lnTo>
                <a:lnTo>
                  <a:pt x="99803" y="349039"/>
                </a:lnTo>
                <a:lnTo>
                  <a:pt x="107998" y="323866"/>
                </a:lnTo>
                <a:lnTo>
                  <a:pt x="116452" y="303530"/>
                </a:lnTo>
                <a:lnTo>
                  <a:pt x="145587" y="251611"/>
                </a:lnTo>
                <a:close/>
                <a:moveTo>
                  <a:pt x="135877" y="240524"/>
                </a:moveTo>
                <a:lnTo>
                  <a:pt x="127586" y="264426"/>
                </a:lnTo>
                <a:lnTo>
                  <a:pt x="99507" y="283480"/>
                </a:lnTo>
                <a:lnTo>
                  <a:pt x="125156" y="253690"/>
                </a:lnTo>
                <a:close/>
                <a:moveTo>
                  <a:pt x="172787" y="231707"/>
                </a:moveTo>
                <a:lnTo>
                  <a:pt x="159173" y="278600"/>
                </a:lnTo>
                <a:lnTo>
                  <a:pt x="148033" y="303258"/>
                </a:lnTo>
                <a:lnTo>
                  <a:pt x="122955" y="361185"/>
                </a:lnTo>
                <a:lnTo>
                  <a:pt x="106161" y="383383"/>
                </a:lnTo>
                <a:lnTo>
                  <a:pt x="99893" y="392374"/>
                </a:lnTo>
                <a:lnTo>
                  <a:pt x="93355" y="387966"/>
                </a:lnTo>
                <a:lnTo>
                  <a:pt x="116945" y="332080"/>
                </a:lnTo>
                <a:lnTo>
                  <a:pt x="121300" y="322354"/>
                </a:lnTo>
                <a:lnTo>
                  <a:pt x="136487" y="292314"/>
                </a:lnTo>
                <a:lnTo>
                  <a:pt x="150060" y="258129"/>
                </a:lnTo>
                <a:lnTo>
                  <a:pt x="156582" y="243565"/>
                </a:lnTo>
                <a:close/>
                <a:moveTo>
                  <a:pt x="199651" y="219242"/>
                </a:moveTo>
                <a:lnTo>
                  <a:pt x="184772" y="274808"/>
                </a:lnTo>
                <a:lnTo>
                  <a:pt x="181629" y="284664"/>
                </a:lnTo>
                <a:lnTo>
                  <a:pt x="170409" y="298458"/>
                </a:lnTo>
                <a:lnTo>
                  <a:pt x="163002" y="308249"/>
                </a:lnTo>
                <a:lnTo>
                  <a:pt x="173303" y="268160"/>
                </a:lnTo>
                <a:lnTo>
                  <a:pt x="177670" y="259492"/>
                </a:lnTo>
                <a:cubicBezTo>
                  <a:pt x="181881" y="251929"/>
                  <a:pt x="186368" y="244320"/>
                  <a:pt x="191322" y="235402"/>
                </a:cubicBezTo>
                <a:close/>
                <a:moveTo>
                  <a:pt x="190135" y="218862"/>
                </a:moveTo>
                <a:lnTo>
                  <a:pt x="187788" y="225450"/>
                </a:lnTo>
                <a:cubicBezTo>
                  <a:pt x="183484" y="237797"/>
                  <a:pt x="178776" y="251565"/>
                  <a:pt x="173613" y="266958"/>
                </a:cubicBezTo>
                <a:lnTo>
                  <a:pt x="173303" y="268160"/>
                </a:lnTo>
                <a:lnTo>
                  <a:pt x="165672" y="283305"/>
                </a:lnTo>
                <a:cubicBezTo>
                  <a:pt x="161820" y="292038"/>
                  <a:pt x="158050" y="301988"/>
                  <a:pt x="154169" y="314418"/>
                </a:cubicBezTo>
                <a:lnTo>
                  <a:pt x="151930" y="322884"/>
                </a:lnTo>
                <a:lnTo>
                  <a:pt x="144464" y="332754"/>
                </a:lnTo>
                <a:lnTo>
                  <a:pt x="151362" y="305503"/>
                </a:lnTo>
                <a:lnTo>
                  <a:pt x="159173" y="278600"/>
                </a:lnTo>
                <a:lnTo>
                  <a:pt x="184095" y="223431"/>
                </a:lnTo>
                <a:lnTo>
                  <a:pt x="185956" y="222070"/>
                </a:lnTo>
                <a:close/>
                <a:moveTo>
                  <a:pt x="206201" y="206533"/>
                </a:moveTo>
                <a:lnTo>
                  <a:pt x="199651" y="219242"/>
                </a:lnTo>
                <a:lnTo>
                  <a:pt x="202240" y="209572"/>
                </a:lnTo>
                <a:close/>
                <a:moveTo>
                  <a:pt x="170423" y="198097"/>
                </a:moveTo>
                <a:lnTo>
                  <a:pt x="164680" y="217589"/>
                </a:lnTo>
                <a:lnTo>
                  <a:pt x="145587" y="251611"/>
                </a:lnTo>
                <a:lnTo>
                  <a:pt x="134730" y="259556"/>
                </a:lnTo>
                <a:lnTo>
                  <a:pt x="149696" y="223552"/>
                </a:lnTo>
                <a:close/>
                <a:moveTo>
                  <a:pt x="257252" y="193788"/>
                </a:moveTo>
                <a:lnTo>
                  <a:pt x="232312" y="250078"/>
                </a:lnTo>
                <a:lnTo>
                  <a:pt x="192563" y="340387"/>
                </a:lnTo>
                <a:lnTo>
                  <a:pt x="145171" y="417404"/>
                </a:lnTo>
                <a:lnTo>
                  <a:pt x="134669" y="414144"/>
                </a:lnTo>
                <a:lnTo>
                  <a:pt x="144048" y="392606"/>
                </a:lnTo>
                <a:cubicBezTo>
                  <a:pt x="150961" y="376081"/>
                  <a:pt x="157844" y="357699"/>
                  <a:pt x="164648" y="337915"/>
                </a:cubicBezTo>
                <a:lnTo>
                  <a:pt x="178558" y="294292"/>
                </a:lnTo>
                <a:lnTo>
                  <a:pt x="231416" y="224400"/>
                </a:lnTo>
                <a:close/>
                <a:moveTo>
                  <a:pt x="209160" y="183733"/>
                </a:moveTo>
                <a:lnTo>
                  <a:pt x="202240" y="209572"/>
                </a:lnTo>
                <a:lnTo>
                  <a:pt x="190135" y="218862"/>
                </a:lnTo>
                <a:lnTo>
                  <a:pt x="195814" y="202923"/>
                </a:lnTo>
                <a:close/>
                <a:moveTo>
                  <a:pt x="185629" y="180259"/>
                </a:moveTo>
                <a:lnTo>
                  <a:pt x="166953" y="220405"/>
                </a:lnTo>
                <a:lnTo>
                  <a:pt x="156582" y="243565"/>
                </a:lnTo>
                <a:lnTo>
                  <a:pt x="155540" y="244327"/>
                </a:lnTo>
                <a:lnTo>
                  <a:pt x="160430" y="232012"/>
                </a:lnTo>
                <a:lnTo>
                  <a:pt x="164680" y="217589"/>
                </a:lnTo>
                <a:close/>
                <a:moveTo>
                  <a:pt x="349535" y="179065"/>
                </a:moveTo>
                <a:lnTo>
                  <a:pt x="349389" y="183166"/>
                </a:lnTo>
                <a:lnTo>
                  <a:pt x="346991" y="188484"/>
                </a:lnTo>
                <a:cubicBezTo>
                  <a:pt x="341220" y="199513"/>
                  <a:pt x="332624" y="210436"/>
                  <a:pt x="266349" y="351328"/>
                </a:cubicBezTo>
                <a:lnTo>
                  <a:pt x="249598" y="389199"/>
                </a:lnTo>
                <a:lnTo>
                  <a:pt x="249975" y="387848"/>
                </a:lnTo>
                <a:lnTo>
                  <a:pt x="262103" y="360262"/>
                </a:lnTo>
                <a:cubicBezTo>
                  <a:pt x="294275" y="287055"/>
                  <a:pt x="298938" y="276834"/>
                  <a:pt x="332486" y="207149"/>
                </a:cubicBezTo>
                <a:lnTo>
                  <a:pt x="333943" y="204122"/>
                </a:lnTo>
                <a:close/>
                <a:moveTo>
                  <a:pt x="3191" y="178641"/>
                </a:moveTo>
                <a:lnTo>
                  <a:pt x="1787" y="183080"/>
                </a:lnTo>
                <a:lnTo>
                  <a:pt x="2064" y="180340"/>
                </a:lnTo>
                <a:close/>
                <a:moveTo>
                  <a:pt x="265069" y="178193"/>
                </a:moveTo>
                <a:lnTo>
                  <a:pt x="259374" y="191296"/>
                </a:lnTo>
                <a:lnTo>
                  <a:pt x="258818" y="191932"/>
                </a:lnTo>
                <a:lnTo>
                  <a:pt x="257252" y="193788"/>
                </a:lnTo>
                <a:lnTo>
                  <a:pt x="262690" y="181513"/>
                </a:lnTo>
                <a:close/>
                <a:moveTo>
                  <a:pt x="187139" y="177568"/>
                </a:moveTo>
                <a:lnTo>
                  <a:pt x="185629" y="180259"/>
                </a:lnTo>
                <a:lnTo>
                  <a:pt x="186536" y="178308"/>
                </a:lnTo>
                <a:close/>
                <a:moveTo>
                  <a:pt x="191200" y="168281"/>
                </a:moveTo>
                <a:lnTo>
                  <a:pt x="189543" y="173990"/>
                </a:lnTo>
                <a:lnTo>
                  <a:pt x="187139" y="177568"/>
                </a:lnTo>
                <a:lnTo>
                  <a:pt x="189964" y="170941"/>
                </a:lnTo>
                <a:close/>
                <a:moveTo>
                  <a:pt x="423642" y="167812"/>
                </a:moveTo>
                <a:lnTo>
                  <a:pt x="424649" y="171058"/>
                </a:lnTo>
                <a:cubicBezTo>
                  <a:pt x="427516" y="185066"/>
                  <a:pt x="429021" y="199571"/>
                  <a:pt x="429021" y="214427"/>
                </a:cubicBezTo>
                <a:lnTo>
                  <a:pt x="428469" y="219902"/>
                </a:lnTo>
                <a:lnTo>
                  <a:pt x="353914" y="352775"/>
                </a:lnTo>
                <a:lnTo>
                  <a:pt x="354902" y="347144"/>
                </a:lnTo>
                <a:lnTo>
                  <a:pt x="357621" y="291070"/>
                </a:lnTo>
                <a:lnTo>
                  <a:pt x="386090" y="238594"/>
                </a:lnTo>
                <a:cubicBezTo>
                  <a:pt x="396376" y="219483"/>
                  <a:pt x="405136" y="203075"/>
                  <a:pt x="412566" y="189026"/>
                </a:cubicBezTo>
                <a:close/>
                <a:moveTo>
                  <a:pt x="350063" y="164162"/>
                </a:moveTo>
                <a:lnTo>
                  <a:pt x="349814" y="171161"/>
                </a:lnTo>
                <a:lnTo>
                  <a:pt x="333943" y="204122"/>
                </a:lnTo>
                <a:lnTo>
                  <a:pt x="285221" y="282424"/>
                </a:lnTo>
                <a:lnTo>
                  <a:pt x="294866" y="256080"/>
                </a:lnTo>
                <a:close/>
                <a:moveTo>
                  <a:pt x="362494" y="158237"/>
                </a:moveTo>
                <a:lnTo>
                  <a:pt x="362210" y="196432"/>
                </a:lnTo>
                <a:lnTo>
                  <a:pt x="360174" y="238423"/>
                </a:lnTo>
                <a:lnTo>
                  <a:pt x="342460" y="277631"/>
                </a:lnTo>
                <a:lnTo>
                  <a:pt x="347613" y="233198"/>
                </a:lnTo>
                <a:lnTo>
                  <a:pt x="349389" y="183166"/>
                </a:lnTo>
                <a:lnTo>
                  <a:pt x="351647" y="178159"/>
                </a:lnTo>
                <a:lnTo>
                  <a:pt x="354201" y="171565"/>
                </a:lnTo>
                <a:close/>
                <a:moveTo>
                  <a:pt x="275344" y="152955"/>
                </a:moveTo>
                <a:lnTo>
                  <a:pt x="262690" y="181513"/>
                </a:lnTo>
                <a:lnTo>
                  <a:pt x="241945" y="210479"/>
                </a:lnTo>
                <a:lnTo>
                  <a:pt x="231416" y="224400"/>
                </a:lnTo>
                <a:lnTo>
                  <a:pt x="210161" y="249586"/>
                </a:lnTo>
                <a:lnTo>
                  <a:pt x="181680" y="284601"/>
                </a:lnTo>
                <a:lnTo>
                  <a:pt x="219185" y="196569"/>
                </a:lnTo>
                <a:lnTo>
                  <a:pt x="254689" y="169322"/>
                </a:lnTo>
                <a:close/>
                <a:moveTo>
                  <a:pt x="362596" y="144621"/>
                </a:moveTo>
                <a:lnTo>
                  <a:pt x="362557" y="149925"/>
                </a:lnTo>
                <a:lnTo>
                  <a:pt x="360386" y="155600"/>
                </a:lnTo>
                <a:lnTo>
                  <a:pt x="354201" y="171565"/>
                </a:lnTo>
                <a:lnTo>
                  <a:pt x="349535" y="179065"/>
                </a:lnTo>
                <a:lnTo>
                  <a:pt x="349814" y="171161"/>
                </a:lnTo>
                <a:close/>
                <a:moveTo>
                  <a:pt x="293384" y="138660"/>
                </a:moveTo>
                <a:lnTo>
                  <a:pt x="265069" y="178193"/>
                </a:lnTo>
                <a:lnTo>
                  <a:pt x="274856" y="155674"/>
                </a:lnTo>
                <a:lnTo>
                  <a:pt x="276849" y="151763"/>
                </a:lnTo>
                <a:close/>
                <a:moveTo>
                  <a:pt x="365807" y="137944"/>
                </a:moveTo>
                <a:lnTo>
                  <a:pt x="363943" y="141821"/>
                </a:lnTo>
                <a:lnTo>
                  <a:pt x="362596" y="144621"/>
                </a:lnTo>
                <a:lnTo>
                  <a:pt x="362606" y="143275"/>
                </a:lnTo>
                <a:close/>
                <a:moveTo>
                  <a:pt x="307266" y="136509"/>
                </a:moveTo>
                <a:lnTo>
                  <a:pt x="296357" y="159244"/>
                </a:lnTo>
                <a:cubicBezTo>
                  <a:pt x="266354" y="219349"/>
                  <a:pt x="237357" y="274430"/>
                  <a:pt x="211543" y="318417"/>
                </a:cubicBezTo>
                <a:lnTo>
                  <a:pt x="178257" y="372909"/>
                </a:lnTo>
                <a:lnTo>
                  <a:pt x="180213" y="368448"/>
                </a:lnTo>
                <a:lnTo>
                  <a:pt x="192563" y="340387"/>
                </a:lnTo>
                <a:lnTo>
                  <a:pt x="194670" y="336964"/>
                </a:lnTo>
                <a:cubicBezTo>
                  <a:pt x="210311" y="307862"/>
                  <a:pt x="222917" y="277289"/>
                  <a:pt x="235333" y="246616"/>
                </a:cubicBezTo>
                <a:lnTo>
                  <a:pt x="259374" y="191296"/>
                </a:lnTo>
                <a:close/>
                <a:moveTo>
                  <a:pt x="35858" y="127452"/>
                </a:moveTo>
                <a:lnTo>
                  <a:pt x="0" y="200807"/>
                </a:lnTo>
                <a:lnTo>
                  <a:pt x="800" y="192876"/>
                </a:lnTo>
                <a:lnTo>
                  <a:pt x="13251" y="163478"/>
                </a:lnTo>
                <a:lnTo>
                  <a:pt x="13439" y="163193"/>
                </a:lnTo>
                <a:close/>
                <a:moveTo>
                  <a:pt x="409488" y="126774"/>
                </a:moveTo>
                <a:lnTo>
                  <a:pt x="412110" y="130663"/>
                </a:lnTo>
                <a:lnTo>
                  <a:pt x="414130" y="137171"/>
                </a:lnTo>
                <a:lnTo>
                  <a:pt x="362659" y="249269"/>
                </a:lnTo>
                <a:lnTo>
                  <a:pt x="359262" y="257230"/>
                </a:lnTo>
                <a:lnTo>
                  <a:pt x="360174" y="238423"/>
                </a:lnTo>
                <a:lnTo>
                  <a:pt x="383665" y="186427"/>
                </a:lnTo>
                <a:close/>
                <a:moveTo>
                  <a:pt x="372307" y="124421"/>
                </a:moveTo>
                <a:lnTo>
                  <a:pt x="369466" y="131851"/>
                </a:lnTo>
                <a:lnTo>
                  <a:pt x="365807" y="137944"/>
                </a:lnTo>
                <a:close/>
                <a:moveTo>
                  <a:pt x="313252" y="124033"/>
                </a:moveTo>
                <a:lnTo>
                  <a:pt x="310502" y="132876"/>
                </a:lnTo>
                <a:lnTo>
                  <a:pt x="309291" y="134193"/>
                </a:lnTo>
                <a:lnTo>
                  <a:pt x="307266" y="136509"/>
                </a:lnTo>
                <a:close/>
                <a:moveTo>
                  <a:pt x="314118" y="122230"/>
                </a:moveTo>
                <a:lnTo>
                  <a:pt x="313252" y="124033"/>
                </a:lnTo>
                <a:lnTo>
                  <a:pt x="313714" y="122551"/>
                </a:lnTo>
                <a:close/>
                <a:moveTo>
                  <a:pt x="225567" y="120390"/>
                </a:moveTo>
                <a:lnTo>
                  <a:pt x="222422" y="134206"/>
                </a:lnTo>
                <a:lnTo>
                  <a:pt x="221889" y="136194"/>
                </a:lnTo>
                <a:lnTo>
                  <a:pt x="216993" y="147215"/>
                </a:lnTo>
                <a:cubicBezTo>
                  <a:pt x="212311" y="158515"/>
                  <a:pt x="206630" y="173057"/>
                  <a:pt x="199537" y="192472"/>
                </a:cubicBezTo>
                <a:lnTo>
                  <a:pt x="195814" y="202923"/>
                </a:lnTo>
                <a:lnTo>
                  <a:pt x="188813" y="212990"/>
                </a:lnTo>
                <a:lnTo>
                  <a:pt x="184095" y="223431"/>
                </a:lnTo>
                <a:lnTo>
                  <a:pt x="172787" y="231707"/>
                </a:lnTo>
                <a:lnTo>
                  <a:pt x="189543" y="173990"/>
                </a:lnTo>
                <a:close/>
                <a:moveTo>
                  <a:pt x="256282" y="116341"/>
                </a:moveTo>
                <a:lnTo>
                  <a:pt x="221960" y="190054"/>
                </a:lnTo>
                <a:lnTo>
                  <a:pt x="219185" y="196569"/>
                </a:lnTo>
                <a:lnTo>
                  <a:pt x="206201" y="206533"/>
                </a:lnTo>
                <a:lnTo>
                  <a:pt x="207788" y="203454"/>
                </a:lnTo>
                <a:lnTo>
                  <a:pt x="227945" y="156723"/>
                </a:lnTo>
                <a:lnTo>
                  <a:pt x="246496" y="130049"/>
                </a:lnTo>
                <a:close/>
                <a:moveTo>
                  <a:pt x="327206" y="114723"/>
                </a:moveTo>
                <a:lnTo>
                  <a:pt x="326314" y="117742"/>
                </a:lnTo>
                <a:cubicBezTo>
                  <a:pt x="312830" y="160685"/>
                  <a:pt x="296005" y="202478"/>
                  <a:pt x="279144" y="244259"/>
                </a:cubicBezTo>
                <a:lnTo>
                  <a:pt x="244909" y="335632"/>
                </a:lnTo>
                <a:lnTo>
                  <a:pt x="215727" y="406970"/>
                </a:lnTo>
                <a:lnTo>
                  <a:pt x="204132" y="428647"/>
                </a:lnTo>
                <a:lnTo>
                  <a:pt x="170455" y="425252"/>
                </a:lnTo>
                <a:lnTo>
                  <a:pt x="160588" y="422189"/>
                </a:lnTo>
                <a:lnTo>
                  <a:pt x="163159" y="417873"/>
                </a:lnTo>
                <a:cubicBezTo>
                  <a:pt x="207691" y="341077"/>
                  <a:pt x="288258" y="190001"/>
                  <a:pt x="309440" y="136290"/>
                </a:cubicBezTo>
                <a:lnTo>
                  <a:pt x="310502" y="132876"/>
                </a:lnTo>
                <a:close/>
                <a:moveTo>
                  <a:pt x="362859" y="109279"/>
                </a:moveTo>
                <a:lnTo>
                  <a:pt x="362606" y="143275"/>
                </a:lnTo>
                <a:lnTo>
                  <a:pt x="350063" y="164162"/>
                </a:lnTo>
                <a:lnTo>
                  <a:pt x="351088" y="135288"/>
                </a:lnTo>
                <a:lnTo>
                  <a:pt x="351124" y="132213"/>
                </a:lnTo>
                <a:close/>
                <a:moveTo>
                  <a:pt x="148646" y="107051"/>
                </a:moveTo>
                <a:lnTo>
                  <a:pt x="107664" y="252752"/>
                </a:lnTo>
                <a:lnTo>
                  <a:pt x="97837" y="284612"/>
                </a:lnTo>
                <a:lnTo>
                  <a:pt x="97034" y="285157"/>
                </a:lnTo>
                <a:lnTo>
                  <a:pt x="71923" y="300093"/>
                </a:lnTo>
                <a:lnTo>
                  <a:pt x="85059" y="271142"/>
                </a:lnTo>
                <a:cubicBezTo>
                  <a:pt x="101556" y="232156"/>
                  <a:pt x="115614" y="196828"/>
                  <a:pt x="127999" y="164160"/>
                </a:cubicBezTo>
                <a:close/>
                <a:moveTo>
                  <a:pt x="336936" y="104150"/>
                </a:moveTo>
                <a:lnTo>
                  <a:pt x="327206" y="114723"/>
                </a:lnTo>
                <a:lnTo>
                  <a:pt x="328310" y="110984"/>
                </a:lnTo>
                <a:close/>
                <a:moveTo>
                  <a:pt x="101378" y="102455"/>
                </a:moveTo>
                <a:lnTo>
                  <a:pt x="101230" y="102727"/>
                </a:lnTo>
                <a:cubicBezTo>
                  <a:pt x="62477" y="171486"/>
                  <a:pt x="43089" y="185771"/>
                  <a:pt x="12698" y="255027"/>
                </a:cubicBezTo>
                <a:lnTo>
                  <a:pt x="6669" y="269618"/>
                </a:lnTo>
                <a:lnTo>
                  <a:pt x="2999" y="257797"/>
                </a:lnTo>
                <a:lnTo>
                  <a:pt x="535" y="233348"/>
                </a:lnTo>
                <a:lnTo>
                  <a:pt x="11707" y="221357"/>
                </a:lnTo>
                <a:cubicBezTo>
                  <a:pt x="38203" y="188770"/>
                  <a:pt x="63235" y="155046"/>
                  <a:pt x="87900" y="121036"/>
                </a:cubicBezTo>
                <a:close/>
                <a:moveTo>
                  <a:pt x="320463" y="100853"/>
                </a:moveTo>
                <a:lnTo>
                  <a:pt x="313714" y="122551"/>
                </a:lnTo>
                <a:lnTo>
                  <a:pt x="293384" y="138660"/>
                </a:lnTo>
                <a:close/>
                <a:moveTo>
                  <a:pt x="390877" y="99170"/>
                </a:moveTo>
                <a:lnTo>
                  <a:pt x="395788" y="106453"/>
                </a:lnTo>
                <a:lnTo>
                  <a:pt x="388382" y="116634"/>
                </a:lnTo>
                <a:lnTo>
                  <a:pt x="362494" y="158237"/>
                </a:lnTo>
                <a:lnTo>
                  <a:pt x="362557" y="149925"/>
                </a:lnTo>
                <a:lnTo>
                  <a:pt x="369466" y="131851"/>
                </a:lnTo>
                <a:lnTo>
                  <a:pt x="379446" y="115232"/>
                </a:lnTo>
                <a:close/>
                <a:moveTo>
                  <a:pt x="351539" y="96435"/>
                </a:moveTo>
                <a:lnTo>
                  <a:pt x="351124" y="132213"/>
                </a:lnTo>
                <a:lnTo>
                  <a:pt x="312787" y="207132"/>
                </a:lnTo>
                <a:lnTo>
                  <a:pt x="294866" y="256080"/>
                </a:lnTo>
                <a:lnTo>
                  <a:pt x="280713" y="279648"/>
                </a:lnTo>
                <a:cubicBezTo>
                  <a:pt x="263182" y="312262"/>
                  <a:pt x="247573" y="345855"/>
                  <a:pt x="232019" y="379479"/>
                </a:cubicBezTo>
                <a:lnTo>
                  <a:pt x="230930" y="381728"/>
                </a:lnTo>
                <a:lnTo>
                  <a:pt x="226601" y="389710"/>
                </a:lnTo>
                <a:lnTo>
                  <a:pt x="231765" y="370712"/>
                </a:lnTo>
                <a:lnTo>
                  <a:pt x="244909" y="335632"/>
                </a:lnTo>
                <a:lnTo>
                  <a:pt x="256252" y="307901"/>
                </a:lnTo>
                <a:cubicBezTo>
                  <a:pt x="268006" y="274066"/>
                  <a:pt x="279477" y="240087"/>
                  <a:pt x="295076" y="207969"/>
                </a:cubicBezTo>
                <a:cubicBezTo>
                  <a:pt x="318014" y="160744"/>
                  <a:pt x="336203" y="125049"/>
                  <a:pt x="350696" y="97963"/>
                </a:cubicBezTo>
                <a:close/>
                <a:moveTo>
                  <a:pt x="111144" y="91167"/>
                </a:moveTo>
                <a:lnTo>
                  <a:pt x="100601" y="135022"/>
                </a:lnTo>
                <a:lnTo>
                  <a:pt x="79788" y="205614"/>
                </a:lnTo>
                <a:lnTo>
                  <a:pt x="42248" y="309343"/>
                </a:lnTo>
                <a:lnTo>
                  <a:pt x="38123" y="309807"/>
                </a:lnTo>
                <a:cubicBezTo>
                  <a:pt x="35295" y="309293"/>
                  <a:pt x="32824" y="308647"/>
                  <a:pt x="29199" y="309238"/>
                </a:cubicBezTo>
                <a:lnTo>
                  <a:pt x="24387" y="311316"/>
                </a:lnTo>
                <a:lnTo>
                  <a:pt x="15539" y="298192"/>
                </a:lnTo>
                <a:lnTo>
                  <a:pt x="13477" y="291550"/>
                </a:lnTo>
                <a:lnTo>
                  <a:pt x="54531" y="208036"/>
                </a:lnTo>
                <a:close/>
                <a:moveTo>
                  <a:pt x="385221" y="90781"/>
                </a:moveTo>
                <a:lnTo>
                  <a:pt x="387119" y="93596"/>
                </a:lnTo>
                <a:lnTo>
                  <a:pt x="385386" y="97209"/>
                </a:lnTo>
                <a:lnTo>
                  <a:pt x="372307" y="124421"/>
                </a:lnTo>
                <a:lnTo>
                  <a:pt x="378350" y="108615"/>
                </a:lnTo>
                <a:close/>
                <a:moveTo>
                  <a:pt x="351635" y="88174"/>
                </a:moveTo>
                <a:lnTo>
                  <a:pt x="351595" y="91650"/>
                </a:lnTo>
                <a:lnTo>
                  <a:pt x="343188" y="99195"/>
                </a:lnTo>
                <a:lnTo>
                  <a:pt x="336936" y="104150"/>
                </a:lnTo>
                <a:close/>
                <a:moveTo>
                  <a:pt x="155681" y="87592"/>
                </a:moveTo>
                <a:lnTo>
                  <a:pt x="148646" y="107051"/>
                </a:lnTo>
                <a:lnTo>
                  <a:pt x="149874" y="102682"/>
                </a:lnTo>
                <a:close/>
                <a:moveTo>
                  <a:pt x="356735" y="87036"/>
                </a:moveTo>
                <a:lnTo>
                  <a:pt x="351539" y="96435"/>
                </a:lnTo>
                <a:lnTo>
                  <a:pt x="351595" y="91650"/>
                </a:lnTo>
                <a:close/>
                <a:moveTo>
                  <a:pt x="114321" y="84607"/>
                </a:moveTo>
                <a:lnTo>
                  <a:pt x="111144" y="91167"/>
                </a:lnTo>
                <a:lnTo>
                  <a:pt x="111927" y="87909"/>
                </a:lnTo>
                <a:close/>
                <a:moveTo>
                  <a:pt x="46762" y="84353"/>
                </a:moveTo>
                <a:lnTo>
                  <a:pt x="13251" y="163478"/>
                </a:lnTo>
                <a:lnTo>
                  <a:pt x="3191" y="178641"/>
                </a:lnTo>
                <a:lnTo>
                  <a:pt x="15209" y="140628"/>
                </a:lnTo>
                <a:lnTo>
                  <a:pt x="21972" y="121121"/>
                </a:lnTo>
                <a:close/>
                <a:moveTo>
                  <a:pt x="216662" y="83876"/>
                </a:moveTo>
                <a:lnTo>
                  <a:pt x="207525" y="112053"/>
                </a:lnTo>
                <a:lnTo>
                  <a:pt x="191423" y="167519"/>
                </a:lnTo>
                <a:lnTo>
                  <a:pt x="189964" y="170941"/>
                </a:lnTo>
                <a:lnTo>
                  <a:pt x="186536" y="178308"/>
                </a:lnTo>
                <a:lnTo>
                  <a:pt x="170423" y="198097"/>
                </a:lnTo>
                <a:lnTo>
                  <a:pt x="177115" y="175389"/>
                </a:lnTo>
                <a:lnTo>
                  <a:pt x="183354" y="150306"/>
                </a:lnTo>
                <a:lnTo>
                  <a:pt x="198333" y="119199"/>
                </a:lnTo>
                <a:close/>
                <a:moveTo>
                  <a:pt x="114091" y="78905"/>
                </a:moveTo>
                <a:lnTo>
                  <a:pt x="111927" y="87909"/>
                </a:lnTo>
                <a:lnTo>
                  <a:pt x="101378" y="102455"/>
                </a:lnTo>
                <a:close/>
                <a:moveTo>
                  <a:pt x="363109" y="75705"/>
                </a:moveTo>
                <a:lnTo>
                  <a:pt x="363067" y="81353"/>
                </a:lnTo>
                <a:lnTo>
                  <a:pt x="356735" y="87036"/>
                </a:lnTo>
                <a:lnTo>
                  <a:pt x="362834" y="76004"/>
                </a:lnTo>
                <a:close/>
                <a:moveTo>
                  <a:pt x="338911" y="75096"/>
                </a:moveTo>
                <a:lnTo>
                  <a:pt x="328310" y="110984"/>
                </a:lnTo>
                <a:lnTo>
                  <a:pt x="314118" y="122230"/>
                </a:lnTo>
                <a:lnTo>
                  <a:pt x="332320" y="84298"/>
                </a:lnTo>
                <a:close/>
                <a:moveTo>
                  <a:pt x="256716" y="74042"/>
                </a:moveTo>
                <a:lnTo>
                  <a:pt x="253798" y="85669"/>
                </a:lnTo>
                <a:cubicBezTo>
                  <a:pt x="244290" y="113814"/>
                  <a:pt x="235831" y="136859"/>
                  <a:pt x="228227" y="156069"/>
                </a:cubicBezTo>
                <a:lnTo>
                  <a:pt x="227945" y="156723"/>
                </a:lnTo>
                <a:lnTo>
                  <a:pt x="209160" y="183733"/>
                </a:lnTo>
                <a:lnTo>
                  <a:pt x="221889" y="136194"/>
                </a:lnTo>
                <a:lnTo>
                  <a:pt x="228456" y="121416"/>
                </a:lnTo>
                <a:cubicBezTo>
                  <a:pt x="231553" y="114974"/>
                  <a:pt x="234065" y="110146"/>
                  <a:pt x="236402" y="105304"/>
                </a:cubicBezTo>
                <a:lnTo>
                  <a:pt x="237610" y="102469"/>
                </a:lnTo>
                <a:close/>
                <a:moveTo>
                  <a:pt x="372909" y="72520"/>
                </a:moveTo>
                <a:lnTo>
                  <a:pt x="377889" y="79907"/>
                </a:lnTo>
                <a:lnTo>
                  <a:pt x="362859" y="109279"/>
                </a:lnTo>
                <a:lnTo>
                  <a:pt x="363067" y="81353"/>
                </a:lnTo>
                <a:close/>
                <a:moveTo>
                  <a:pt x="368431" y="65878"/>
                </a:moveTo>
                <a:lnTo>
                  <a:pt x="370004" y="68211"/>
                </a:lnTo>
                <a:lnTo>
                  <a:pt x="363109" y="75705"/>
                </a:lnTo>
                <a:lnTo>
                  <a:pt x="363110" y="75504"/>
                </a:lnTo>
                <a:close/>
                <a:moveTo>
                  <a:pt x="239919" y="57325"/>
                </a:moveTo>
                <a:lnTo>
                  <a:pt x="236603" y="71895"/>
                </a:lnTo>
                <a:lnTo>
                  <a:pt x="215634" y="115760"/>
                </a:lnTo>
                <a:lnTo>
                  <a:pt x="191200" y="168281"/>
                </a:lnTo>
                <a:lnTo>
                  <a:pt x="191423" y="167519"/>
                </a:lnTo>
                <a:lnTo>
                  <a:pt x="218264" y="104543"/>
                </a:lnTo>
                <a:close/>
                <a:moveTo>
                  <a:pt x="353929" y="54127"/>
                </a:moveTo>
                <a:lnTo>
                  <a:pt x="363223" y="60393"/>
                </a:lnTo>
                <a:lnTo>
                  <a:pt x="363110" y="75504"/>
                </a:lnTo>
                <a:lnTo>
                  <a:pt x="362834" y="76004"/>
                </a:lnTo>
                <a:lnTo>
                  <a:pt x="351635" y="88174"/>
                </a:lnTo>
                <a:lnTo>
                  <a:pt x="351999" y="56822"/>
                </a:lnTo>
                <a:close/>
                <a:moveTo>
                  <a:pt x="348541" y="50495"/>
                </a:moveTo>
                <a:lnTo>
                  <a:pt x="352045" y="52857"/>
                </a:lnTo>
                <a:lnTo>
                  <a:pt x="351999" y="56822"/>
                </a:lnTo>
                <a:lnTo>
                  <a:pt x="338911" y="75096"/>
                </a:lnTo>
                <a:lnTo>
                  <a:pt x="342394" y="63304"/>
                </a:lnTo>
                <a:close/>
                <a:moveTo>
                  <a:pt x="338279" y="43575"/>
                </a:moveTo>
                <a:lnTo>
                  <a:pt x="346570" y="49166"/>
                </a:lnTo>
                <a:lnTo>
                  <a:pt x="342394" y="63304"/>
                </a:lnTo>
                <a:lnTo>
                  <a:pt x="332320" y="84298"/>
                </a:lnTo>
                <a:lnTo>
                  <a:pt x="320463" y="100853"/>
                </a:lnTo>
                <a:close/>
                <a:moveTo>
                  <a:pt x="89621" y="43406"/>
                </a:moveTo>
                <a:lnTo>
                  <a:pt x="75860" y="63680"/>
                </a:lnTo>
                <a:lnTo>
                  <a:pt x="35858" y="127452"/>
                </a:lnTo>
                <a:lnTo>
                  <a:pt x="49259" y="100039"/>
                </a:lnTo>
                <a:lnTo>
                  <a:pt x="66780" y="58806"/>
                </a:lnTo>
                <a:close/>
                <a:moveTo>
                  <a:pt x="327387" y="36232"/>
                </a:moveTo>
                <a:lnTo>
                  <a:pt x="334167" y="40804"/>
                </a:lnTo>
                <a:lnTo>
                  <a:pt x="330810" y="47040"/>
                </a:lnTo>
                <a:cubicBezTo>
                  <a:pt x="323313" y="61193"/>
                  <a:pt x="314988" y="77124"/>
                  <a:pt x="305706" y="95130"/>
                </a:cubicBezTo>
                <a:lnTo>
                  <a:pt x="276849" y="151763"/>
                </a:lnTo>
                <a:lnTo>
                  <a:pt x="275344" y="152955"/>
                </a:lnTo>
                <a:lnTo>
                  <a:pt x="293743" y="111427"/>
                </a:lnTo>
                <a:close/>
                <a:moveTo>
                  <a:pt x="301906" y="19052"/>
                </a:moveTo>
                <a:lnTo>
                  <a:pt x="315774" y="28402"/>
                </a:lnTo>
                <a:lnTo>
                  <a:pt x="305256" y="47737"/>
                </a:lnTo>
                <a:lnTo>
                  <a:pt x="256282" y="116341"/>
                </a:lnTo>
                <a:lnTo>
                  <a:pt x="299300" y="23948"/>
                </a:lnTo>
                <a:close/>
                <a:moveTo>
                  <a:pt x="263525" y="18752"/>
                </a:moveTo>
                <a:lnTo>
                  <a:pt x="251643" y="63058"/>
                </a:lnTo>
                <a:cubicBezTo>
                  <a:pt x="248351" y="74471"/>
                  <a:pt x="245709" y="82610"/>
                  <a:pt x="243306" y="89109"/>
                </a:cubicBezTo>
                <a:lnTo>
                  <a:pt x="237610" y="102469"/>
                </a:lnTo>
                <a:lnTo>
                  <a:pt x="225567" y="120390"/>
                </a:lnTo>
                <a:lnTo>
                  <a:pt x="236603" y="71895"/>
                </a:lnTo>
                <a:lnTo>
                  <a:pt x="257638" y="27892"/>
                </a:lnTo>
                <a:lnTo>
                  <a:pt x="260367" y="22308"/>
                </a:lnTo>
                <a:close/>
                <a:moveTo>
                  <a:pt x="165181" y="14167"/>
                </a:moveTo>
                <a:lnTo>
                  <a:pt x="146697" y="72978"/>
                </a:lnTo>
                <a:lnTo>
                  <a:pt x="146638" y="73140"/>
                </a:lnTo>
                <a:lnTo>
                  <a:pt x="130660" y="109236"/>
                </a:lnTo>
                <a:lnTo>
                  <a:pt x="48846" y="308600"/>
                </a:lnTo>
                <a:lnTo>
                  <a:pt x="43192" y="309237"/>
                </a:lnTo>
                <a:lnTo>
                  <a:pt x="60479" y="271104"/>
                </a:lnTo>
                <a:lnTo>
                  <a:pt x="79788" y="205614"/>
                </a:lnTo>
                <a:lnTo>
                  <a:pt x="81712" y="200300"/>
                </a:lnTo>
                <a:cubicBezTo>
                  <a:pt x="102408" y="145952"/>
                  <a:pt x="121816" y="96565"/>
                  <a:pt x="141046" y="49820"/>
                </a:cubicBezTo>
                <a:lnTo>
                  <a:pt x="143257" y="44711"/>
                </a:lnTo>
                <a:lnTo>
                  <a:pt x="161898" y="19009"/>
                </a:lnTo>
                <a:close/>
                <a:moveTo>
                  <a:pt x="147924" y="10596"/>
                </a:moveTo>
                <a:lnTo>
                  <a:pt x="139897" y="27898"/>
                </a:lnTo>
                <a:cubicBezTo>
                  <a:pt x="132427" y="43444"/>
                  <a:pt x="125528" y="57240"/>
                  <a:pt x="119113" y="69605"/>
                </a:cubicBezTo>
                <a:lnTo>
                  <a:pt x="114091" y="78905"/>
                </a:lnTo>
                <a:lnTo>
                  <a:pt x="129009" y="16850"/>
                </a:lnTo>
                <a:lnTo>
                  <a:pt x="130060" y="16142"/>
                </a:lnTo>
                <a:close/>
                <a:moveTo>
                  <a:pt x="273149" y="8555"/>
                </a:moveTo>
                <a:lnTo>
                  <a:pt x="295967" y="15638"/>
                </a:lnTo>
                <a:lnTo>
                  <a:pt x="256716" y="74042"/>
                </a:lnTo>
                <a:close/>
                <a:moveTo>
                  <a:pt x="159585" y="6976"/>
                </a:moveTo>
                <a:lnTo>
                  <a:pt x="143257" y="44711"/>
                </a:lnTo>
                <a:lnTo>
                  <a:pt x="114321" y="84607"/>
                </a:lnTo>
                <a:lnTo>
                  <a:pt x="141449" y="28605"/>
                </a:lnTo>
                <a:lnTo>
                  <a:pt x="150607" y="9763"/>
                </a:lnTo>
                <a:close/>
                <a:moveTo>
                  <a:pt x="267887" y="6922"/>
                </a:moveTo>
                <a:lnTo>
                  <a:pt x="272700" y="8416"/>
                </a:lnTo>
                <a:lnTo>
                  <a:pt x="263525" y="18752"/>
                </a:lnTo>
                <a:lnTo>
                  <a:pt x="263892" y="17383"/>
                </a:lnTo>
                <a:lnTo>
                  <a:pt x="265075" y="12675"/>
                </a:lnTo>
                <a:close/>
                <a:moveTo>
                  <a:pt x="261812" y="5036"/>
                </a:moveTo>
                <a:lnTo>
                  <a:pt x="266621" y="6529"/>
                </a:lnTo>
                <a:lnTo>
                  <a:pt x="265075" y="12675"/>
                </a:lnTo>
                <a:lnTo>
                  <a:pt x="260367" y="22308"/>
                </a:lnTo>
                <a:lnTo>
                  <a:pt x="251287" y="32537"/>
                </a:lnTo>
                <a:lnTo>
                  <a:pt x="239919" y="57325"/>
                </a:lnTo>
                <a:lnTo>
                  <a:pt x="245895" y="31069"/>
                </a:lnTo>
                <a:lnTo>
                  <a:pt x="251671" y="21199"/>
                </a:lnTo>
                <a:close/>
                <a:moveTo>
                  <a:pt x="172483" y="3398"/>
                </a:moveTo>
                <a:lnTo>
                  <a:pt x="165181" y="14167"/>
                </a:lnTo>
                <a:lnTo>
                  <a:pt x="168290" y="4274"/>
                </a:lnTo>
                <a:lnTo>
                  <a:pt x="170455" y="3602"/>
                </a:lnTo>
                <a:close/>
                <a:moveTo>
                  <a:pt x="179762" y="2664"/>
                </a:moveTo>
                <a:lnTo>
                  <a:pt x="169023" y="34605"/>
                </a:lnTo>
                <a:lnTo>
                  <a:pt x="149874" y="102682"/>
                </a:lnTo>
                <a:lnTo>
                  <a:pt x="85059" y="271142"/>
                </a:lnTo>
                <a:lnTo>
                  <a:pt x="68889" y="301541"/>
                </a:lnTo>
                <a:lnTo>
                  <a:pt x="62468" y="304472"/>
                </a:lnTo>
                <a:lnTo>
                  <a:pt x="72589" y="277328"/>
                </a:lnTo>
                <a:cubicBezTo>
                  <a:pt x="83628" y="247433"/>
                  <a:pt x="97753" y="208665"/>
                  <a:pt x="116032" y="158082"/>
                </a:cubicBezTo>
                <a:lnTo>
                  <a:pt x="146638" y="73140"/>
                </a:lnTo>
                <a:lnTo>
                  <a:pt x="177747" y="2867"/>
                </a:lnTo>
                <a:close/>
                <a:moveTo>
                  <a:pt x="243783" y="2250"/>
                </a:moveTo>
                <a:lnTo>
                  <a:pt x="252259" y="3105"/>
                </a:lnTo>
                <a:lnTo>
                  <a:pt x="245895" y="31069"/>
                </a:lnTo>
                <a:lnTo>
                  <a:pt x="229730" y="58692"/>
                </a:lnTo>
                <a:lnTo>
                  <a:pt x="216662" y="83876"/>
                </a:lnTo>
                <a:lnTo>
                  <a:pt x="236430" y="22913"/>
                </a:lnTo>
                <a:close/>
                <a:moveTo>
                  <a:pt x="188705" y="1763"/>
                </a:moveTo>
                <a:lnTo>
                  <a:pt x="155681" y="87592"/>
                </a:lnTo>
                <a:lnTo>
                  <a:pt x="160902" y="73149"/>
                </a:lnTo>
                <a:lnTo>
                  <a:pt x="184976" y="2138"/>
                </a:lnTo>
                <a:close/>
                <a:moveTo>
                  <a:pt x="221456" y="0"/>
                </a:moveTo>
                <a:lnTo>
                  <a:pt x="223674" y="223"/>
                </a:lnTo>
                <a:lnTo>
                  <a:pt x="213767" y="32652"/>
                </a:lnTo>
                <a:cubicBezTo>
                  <a:pt x="205205" y="63095"/>
                  <a:pt x="198565" y="89086"/>
                  <a:pt x="192805" y="112313"/>
                </a:cubicBezTo>
                <a:lnTo>
                  <a:pt x="183354" y="150306"/>
                </a:lnTo>
                <a:lnTo>
                  <a:pt x="177811" y="161816"/>
                </a:lnTo>
                <a:cubicBezTo>
                  <a:pt x="170349" y="177643"/>
                  <a:pt x="162238" y="195176"/>
                  <a:pt x="153391" y="214663"/>
                </a:cubicBezTo>
                <a:lnTo>
                  <a:pt x="149696" y="223552"/>
                </a:lnTo>
                <a:lnTo>
                  <a:pt x="135877" y="240524"/>
                </a:lnTo>
                <a:lnTo>
                  <a:pt x="146465" y="209998"/>
                </a:lnTo>
                <a:cubicBezTo>
                  <a:pt x="168983" y="146645"/>
                  <a:pt x="191296" y="87567"/>
                  <a:pt x="217971" y="10357"/>
                </a:cubicBezTo>
                <a:close/>
              </a:path>
            </a:pathLst>
          </a:custGeom>
          <a:solidFill>
            <a:schemeClr val="accent4"/>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ea typeface="幼圆" panose="02010509060101010101" pitchFamily="49" charset="-122"/>
            </a:endParaRPr>
          </a:p>
        </p:txBody>
      </p:sp>
      <p:sp>
        <p:nvSpPr>
          <p:cNvPr id="15" name="文本框 14"/>
          <p:cNvSpPr txBox="1"/>
          <p:nvPr/>
        </p:nvSpPr>
        <p:spPr>
          <a:xfrm>
            <a:off x="7931439" y="4269798"/>
            <a:ext cx="992579" cy="307777"/>
          </a:xfrm>
          <a:prstGeom prst="rect">
            <a:avLst/>
          </a:prstGeom>
          <a:noFill/>
        </p:spPr>
        <p:txBody>
          <a:bodyPr wrap="none" rtlCol="0">
            <a:spAutoFit/>
          </a:bodyPr>
          <a:lstStyle/>
          <a:p>
            <a:r>
              <a:rPr lang="zh-CN" altLang="en-US" sz="1400" dirty="0">
                <a:latin typeface="幼圆" panose="02010509060101010101" pitchFamily="49" charset="-122"/>
                <a:ea typeface="幼圆" panose="02010509060101010101" pitchFamily="49" charset="-122"/>
              </a:rPr>
              <a:t>Work plan</a:t>
            </a:r>
          </a:p>
        </p:txBody>
      </p:sp>
      <p:sp>
        <p:nvSpPr>
          <p:cNvPr id="2" name="矩形 1"/>
          <p:cNvSpPr/>
          <p:nvPr/>
        </p:nvSpPr>
        <p:spPr>
          <a:xfrm>
            <a:off x="2490948" y="4755978"/>
            <a:ext cx="7329678" cy="332720"/>
          </a:xfrm>
          <a:prstGeom prst="rect">
            <a:avLst/>
          </a:prstGeom>
        </p:spPr>
        <p:txBody>
          <a:bodyPr wrap="square">
            <a:spAutoFit/>
          </a:bodyPr>
          <a:lstStyle/>
          <a:p>
            <a:pPr algn="ctr" defTabSz="1218804">
              <a:lnSpc>
                <a:spcPct val="130000"/>
              </a:lnSpc>
              <a:defRPr/>
            </a:pPr>
            <a:r>
              <a:rPr lang="zh-CN" altLang="en-US" sz="1400" kern="0">
                <a:solidFill>
                  <a:srgbClr val="C39A94"/>
                </a:solidFill>
                <a:latin typeface="幼圆" panose="02010509060101010101" pitchFamily="49" charset="-122"/>
                <a:ea typeface="幼圆" panose="02010509060101010101" pitchFamily="49" charset="-122"/>
              </a:rPr>
              <a:t>Your content hits here, or by copying your text, select paste in this box and choose to keep only text.</a:t>
            </a:r>
            <a:endParaRPr lang="zh-CN" altLang="en-US" sz="1400">
              <a:latin typeface="幼圆" panose="02010509060101010101" pitchFamily="49" charset="-122"/>
              <a:ea typeface="幼圆" panose="02010509060101010101" pitchFamily="49" charset="-122"/>
            </a:endParaRPr>
          </a:p>
        </p:txBody>
      </p:sp>
      <p:pic>
        <p:nvPicPr>
          <p:cNvPr id="3" name="逃跑计划-夜空中最亮的星">
            <a:hlinkClick r:id="" action="ppaction://media"/>
          </p:cNvPr>
          <p:cNvPicPr>
            <a:picLocks noChangeAspect="1"/>
          </p:cNvPicPr>
          <p:nvPr>
            <a:audioFile r:link="rId2"/>
            <p:extLst>
              <p:ext uri="{DAA4B4D4-6D71-4841-9C94-3DE7FCFB9230}">
                <p14:media xmlns:p14="http://schemas.microsoft.com/office/powerpoint/2010/main" r:embed="rId1">
                  <p14:fade out="250"/>
                </p14:media>
              </p:ext>
            </p:extLst>
          </p:nvPr>
        </p:nvPicPr>
        <p:blipFill>
          <a:blip r:embed="rId5"/>
          <a:stretch>
            <a:fillRect/>
          </a:stretch>
        </p:blipFill>
        <p:spPr>
          <a:xfrm>
            <a:off x="-727165" y="5932714"/>
            <a:ext cx="609600" cy="609600"/>
          </a:xfrm>
          <a:prstGeom prst="rect">
            <a:avLst/>
          </a:prstGeom>
        </p:spPr>
      </p:pic>
    </p:spTree>
    <p:extLst>
      <p:ext uri="{BB962C8B-B14F-4D97-AF65-F5344CB8AC3E}">
        <p14:creationId xmlns:p14="http://schemas.microsoft.com/office/powerpoint/2010/main" val="314270805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hold" display="0">
                  <p:stCondLst>
                    <p:cond delay="indefinite"/>
                  </p:stCondLst>
                  <p:endCondLst>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3868480" y="1105785"/>
            <a:ext cx="4455041"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2095431" y="459454"/>
            <a:ext cx="8001137" cy="646331"/>
          </a:xfrm>
          <a:prstGeom prst="rect">
            <a:avLst/>
          </a:prstGeom>
        </p:spPr>
        <p:txBody>
          <a:bodyPr wrap="square">
            <a:spAutoFit/>
          </a:bodyPr>
          <a:lstStyle/>
          <a:p>
            <a:pPr algn="ctr"/>
            <a:r>
              <a:rPr lang="zh-CN" altLang="en-US" sz="3600">
                <a:latin typeface="Slim Joe" panose="02000000000000000000" pitchFamily="50" charset="0"/>
                <a:ea typeface="幼圆" panose="02010509060101010101" pitchFamily="49" charset="-122"/>
              </a:rPr>
              <a:t>Add your title here</a:t>
            </a:r>
          </a:p>
        </p:txBody>
      </p:sp>
      <p:cxnSp>
        <p:nvCxnSpPr>
          <p:cNvPr id="4" name="直接连接符 3"/>
          <p:cNvCxnSpPr/>
          <p:nvPr/>
        </p:nvCxnSpPr>
        <p:spPr>
          <a:xfrm>
            <a:off x="6734228" y="1861775"/>
            <a:ext cx="0" cy="4226743"/>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grpSp>
        <p:nvGrpSpPr>
          <p:cNvPr id="6" name="组合 5"/>
          <p:cNvGrpSpPr/>
          <p:nvPr/>
        </p:nvGrpSpPr>
        <p:grpSpPr>
          <a:xfrm>
            <a:off x="3408401" y="2165783"/>
            <a:ext cx="2877483" cy="363048"/>
            <a:chOff x="3249264" y="1751685"/>
            <a:chExt cx="2994025" cy="363047"/>
          </a:xfrm>
        </p:grpSpPr>
        <p:grpSp>
          <p:nvGrpSpPr>
            <p:cNvPr id="7" name="组合 6"/>
            <p:cNvGrpSpPr/>
            <p:nvPr/>
          </p:nvGrpSpPr>
          <p:grpSpPr>
            <a:xfrm>
              <a:off x="3249264" y="1776444"/>
              <a:ext cx="2994025" cy="314202"/>
              <a:chOff x="2940050" y="2132898"/>
              <a:chExt cx="2994025" cy="314202"/>
            </a:xfrm>
          </p:grpSpPr>
          <p:sp>
            <p:nvSpPr>
              <p:cNvPr id="9" name="圆角矩形 8"/>
              <p:cNvSpPr/>
              <p:nvPr/>
            </p:nvSpPr>
            <p:spPr>
              <a:xfrm>
                <a:off x="2940050" y="2132898"/>
                <a:ext cx="2994025" cy="314202"/>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3">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10" name="圆角矩形 9"/>
              <p:cNvSpPr/>
              <p:nvPr/>
            </p:nvSpPr>
            <p:spPr>
              <a:xfrm>
                <a:off x="2940050" y="2132898"/>
                <a:ext cx="2108200" cy="314202"/>
              </a:xfrm>
              <a:prstGeom prst="roundRect">
                <a:avLst>
                  <a:gd name="adj" fmla="val 50000"/>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3">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8" name="文本框 4"/>
            <p:cNvSpPr txBox="1"/>
            <p:nvPr/>
          </p:nvSpPr>
          <p:spPr>
            <a:xfrm>
              <a:off x="5335260" y="1751685"/>
              <a:ext cx="673754" cy="363047"/>
            </a:xfrm>
            <a:prstGeom prst="rect">
              <a:avLst/>
            </a:prstGeom>
            <a:noFill/>
          </p:spPr>
          <p:txBody>
            <a:bodyPr wrap="square" rtlCol="0">
              <a:spAutoFit/>
            </a:bodyPr>
            <a:lstStyle/>
            <a:p>
              <a:pPr algn="ctr">
                <a:lnSpc>
                  <a:spcPct val="120000"/>
                </a:lnSpc>
              </a:pPr>
              <a:r>
                <a:rPr lang="en-US" altLang="zh-CN" sz="1466"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70%</a:t>
              </a:r>
              <a:endParaRPr lang="zh-CN" altLang="en-US" sz="1466" baseline="-3000"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11" name="组合 10"/>
          <p:cNvGrpSpPr/>
          <p:nvPr/>
        </p:nvGrpSpPr>
        <p:grpSpPr>
          <a:xfrm>
            <a:off x="3408401" y="2576846"/>
            <a:ext cx="2877483" cy="363048"/>
            <a:chOff x="3249264" y="2162753"/>
            <a:chExt cx="2994025" cy="363048"/>
          </a:xfrm>
        </p:grpSpPr>
        <p:grpSp>
          <p:nvGrpSpPr>
            <p:cNvPr id="12" name="组合 11"/>
            <p:cNvGrpSpPr/>
            <p:nvPr/>
          </p:nvGrpSpPr>
          <p:grpSpPr>
            <a:xfrm>
              <a:off x="3249264" y="2178703"/>
              <a:ext cx="2994025" cy="314618"/>
              <a:chOff x="2940050" y="2519659"/>
              <a:chExt cx="2994025" cy="314618"/>
            </a:xfrm>
          </p:grpSpPr>
          <p:sp>
            <p:nvSpPr>
              <p:cNvPr id="14" name="圆角矩形 13"/>
              <p:cNvSpPr/>
              <p:nvPr/>
            </p:nvSpPr>
            <p:spPr>
              <a:xfrm>
                <a:off x="2940050" y="2520075"/>
                <a:ext cx="2994025" cy="314202"/>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3">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15" name="圆角矩形 14"/>
              <p:cNvSpPr/>
              <p:nvPr/>
            </p:nvSpPr>
            <p:spPr>
              <a:xfrm>
                <a:off x="2940051" y="2519659"/>
                <a:ext cx="889000" cy="314202"/>
              </a:xfrm>
              <a:prstGeom prst="roundRect">
                <a:avLst>
                  <a:gd name="adj" fmla="val 50000"/>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3">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13" name="文本框 9"/>
            <p:cNvSpPr txBox="1"/>
            <p:nvPr/>
          </p:nvSpPr>
          <p:spPr>
            <a:xfrm>
              <a:off x="4118872" y="2162753"/>
              <a:ext cx="673754" cy="363048"/>
            </a:xfrm>
            <a:prstGeom prst="rect">
              <a:avLst/>
            </a:prstGeom>
            <a:noFill/>
          </p:spPr>
          <p:txBody>
            <a:bodyPr wrap="square" rtlCol="0">
              <a:spAutoFit/>
            </a:bodyPr>
            <a:lstStyle/>
            <a:p>
              <a:pPr algn="ctr">
                <a:lnSpc>
                  <a:spcPct val="120000"/>
                </a:lnSpc>
              </a:pPr>
              <a:r>
                <a:rPr lang="en-US" altLang="zh-CN" sz="1466"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30%</a:t>
              </a:r>
              <a:endParaRPr lang="zh-CN" altLang="en-US" sz="1466" baseline="-3000"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16" name="组合 15"/>
          <p:cNvGrpSpPr/>
          <p:nvPr/>
        </p:nvGrpSpPr>
        <p:grpSpPr>
          <a:xfrm>
            <a:off x="3403408" y="4347046"/>
            <a:ext cx="2894335" cy="363048"/>
            <a:chOff x="3244272" y="3932941"/>
            <a:chExt cx="3011560" cy="363046"/>
          </a:xfrm>
        </p:grpSpPr>
        <p:sp>
          <p:nvSpPr>
            <p:cNvPr id="17" name="圆角矩形 16"/>
            <p:cNvSpPr/>
            <p:nvPr/>
          </p:nvSpPr>
          <p:spPr>
            <a:xfrm>
              <a:off x="3261807" y="3971332"/>
              <a:ext cx="2994025" cy="314202"/>
            </a:xfrm>
            <a:prstGeom prst="roundRect">
              <a:avLst>
                <a:gd name="adj" fmla="val 50000"/>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3">
                <a:latin typeface="Arial" panose="020B0604020202020204" pitchFamily="34" charset="0"/>
                <a:ea typeface="微软雅黑" panose="020B0503020204020204" pitchFamily="34" charset="-122"/>
                <a:cs typeface="Arial" panose="020B0604020202020204" pitchFamily="34" charset="0"/>
              </a:endParaRPr>
            </a:p>
          </p:txBody>
        </p:sp>
        <p:sp>
          <p:nvSpPr>
            <p:cNvPr id="18" name="圆角矩形 17"/>
            <p:cNvSpPr/>
            <p:nvPr/>
          </p:nvSpPr>
          <p:spPr>
            <a:xfrm>
              <a:off x="3244272" y="3971332"/>
              <a:ext cx="1201953" cy="314202"/>
            </a:xfrm>
            <a:prstGeom prst="roundRect">
              <a:avLst>
                <a:gd name="adj" fmla="val 50000"/>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3">
                <a:latin typeface="Arial" panose="020B0604020202020204" pitchFamily="34" charset="0"/>
                <a:ea typeface="微软雅黑" panose="020B0503020204020204" pitchFamily="34" charset="-122"/>
                <a:cs typeface="Arial" panose="020B0604020202020204" pitchFamily="34" charset="0"/>
              </a:endParaRPr>
            </a:p>
          </p:txBody>
        </p:sp>
        <p:sp>
          <p:nvSpPr>
            <p:cNvPr id="19" name="文本框 15"/>
            <p:cNvSpPr txBox="1"/>
            <p:nvPr/>
          </p:nvSpPr>
          <p:spPr>
            <a:xfrm>
              <a:off x="4418923" y="3932941"/>
              <a:ext cx="907693" cy="363046"/>
            </a:xfrm>
            <a:prstGeom prst="rect">
              <a:avLst/>
            </a:prstGeom>
            <a:noFill/>
          </p:spPr>
          <p:txBody>
            <a:bodyPr wrap="square" rtlCol="0">
              <a:spAutoFit/>
            </a:bodyPr>
            <a:lstStyle/>
            <a:p>
              <a:pPr algn="ctr">
                <a:lnSpc>
                  <a:spcPct val="120000"/>
                </a:lnSpc>
              </a:pPr>
              <a:r>
                <a:rPr lang="en-US" altLang="zh-CN" sz="1466" dirty="0">
                  <a:solidFill>
                    <a:srgbClr val="333333"/>
                  </a:solidFill>
                  <a:latin typeface="Arial" panose="020B0604020202020204" pitchFamily="34" charset="0"/>
                  <a:ea typeface="微软雅黑" panose="020B0503020204020204" pitchFamily="34" charset="-122"/>
                  <a:cs typeface="Arial" panose="020B0604020202020204" pitchFamily="34" charset="0"/>
                </a:rPr>
                <a:t>40%</a:t>
              </a:r>
              <a:endParaRPr lang="zh-CN" altLang="en-US" sz="1466" baseline="-3000" dirty="0">
                <a:solidFill>
                  <a:srgbClr val="333333"/>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20" name="组合 19"/>
          <p:cNvGrpSpPr/>
          <p:nvPr/>
        </p:nvGrpSpPr>
        <p:grpSpPr>
          <a:xfrm>
            <a:off x="3403413" y="4739075"/>
            <a:ext cx="2891434" cy="363048"/>
            <a:chOff x="3244272" y="4324968"/>
            <a:chExt cx="3008542" cy="363045"/>
          </a:xfrm>
        </p:grpSpPr>
        <p:sp>
          <p:nvSpPr>
            <p:cNvPr id="21" name="圆角矩形 20"/>
            <p:cNvSpPr/>
            <p:nvPr/>
          </p:nvSpPr>
          <p:spPr>
            <a:xfrm>
              <a:off x="3258789" y="4362615"/>
              <a:ext cx="2994025" cy="314202"/>
            </a:xfrm>
            <a:prstGeom prst="roundRect">
              <a:avLst>
                <a:gd name="adj" fmla="val 50000"/>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3">
                <a:latin typeface="Arial" panose="020B0604020202020204" pitchFamily="34" charset="0"/>
                <a:ea typeface="微软雅黑" panose="020B0503020204020204" pitchFamily="34" charset="-122"/>
                <a:cs typeface="Arial" panose="020B0604020202020204" pitchFamily="34" charset="0"/>
              </a:endParaRPr>
            </a:p>
          </p:txBody>
        </p:sp>
        <p:sp>
          <p:nvSpPr>
            <p:cNvPr id="22" name="圆角矩形 21"/>
            <p:cNvSpPr/>
            <p:nvPr/>
          </p:nvSpPr>
          <p:spPr>
            <a:xfrm>
              <a:off x="3244272" y="4362651"/>
              <a:ext cx="2108200" cy="314202"/>
            </a:xfrm>
            <a:prstGeom prst="roundRect">
              <a:avLst>
                <a:gd name="adj" fmla="val 50000"/>
              </a:avLst>
            </a:prstGeom>
            <a:blipFill dpi="0" rotWithShape="1">
              <a:blip r:embed="rId6">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3">
                <a:latin typeface="Arial" panose="020B0604020202020204" pitchFamily="34" charset="0"/>
                <a:ea typeface="微软雅黑" panose="020B0503020204020204" pitchFamily="34" charset="-122"/>
                <a:cs typeface="Arial" panose="020B0604020202020204" pitchFamily="34" charset="0"/>
              </a:endParaRPr>
            </a:p>
          </p:txBody>
        </p:sp>
        <p:sp>
          <p:nvSpPr>
            <p:cNvPr id="23" name="文本框 19"/>
            <p:cNvSpPr txBox="1"/>
            <p:nvPr/>
          </p:nvSpPr>
          <p:spPr>
            <a:xfrm>
              <a:off x="5326613" y="4324968"/>
              <a:ext cx="673754" cy="363045"/>
            </a:xfrm>
            <a:prstGeom prst="rect">
              <a:avLst/>
            </a:prstGeom>
            <a:noFill/>
          </p:spPr>
          <p:txBody>
            <a:bodyPr wrap="square" rtlCol="0">
              <a:spAutoFit/>
            </a:bodyPr>
            <a:lstStyle/>
            <a:p>
              <a:pPr algn="ctr">
                <a:lnSpc>
                  <a:spcPct val="120000"/>
                </a:lnSpc>
              </a:pPr>
              <a:r>
                <a:rPr lang="en-US" altLang="zh-CN" sz="1466" dirty="0">
                  <a:solidFill>
                    <a:srgbClr val="333333"/>
                  </a:solidFill>
                  <a:latin typeface="Arial" panose="020B0604020202020204" pitchFamily="34" charset="0"/>
                  <a:ea typeface="微软雅黑" panose="020B0503020204020204" pitchFamily="34" charset="-122"/>
                  <a:cs typeface="Arial" panose="020B0604020202020204" pitchFamily="34" charset="0"/>
                </a:rPr>
                <a:t>60%</a:t>
              </a:r>
              <a:endParaRPr lang="zh-CN" altLang="en-US" sz="1466" baseline="-3000" dirty="0">
                <a:solidFill>
                  <a:srgbClr val="333333"/>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24" name="组合 23"/>
          <p:cNvGrpSpPr/>
          <p:nvPr/>
        </p:nvGrpSpPr>
        <p:grpSpPr>
          <a:xfrm>
            <a:off x="1443333" y="1861775"/>
            <a:ext cx="2158163" cy="2196000"/>
            <a:chOff x="471707" y="1675770"/>
            <a:chExt cx="2158455" cy="2196000"/>
          </a:xfrm>
          <a:blipFill dpi="0" rotWithShape="1">
            <a:blip r:embed="rId3">
              <a:extLst>
                <a:ext uri="{28A0092B-C50C-407E-A947-70E740481C1C}">
                  <a14:useLocalDpi xmlns:a14="http://schemas.microsoft.com/office/drawing/2010/main" val="0"/>
                </a:ext>
              </a:extLst>
            </a:blip>
            <a:srcRect/>
            <a:stretch>
              <a:fillRect/>
            </a:stretch>
          </a:blipFill>
        </p:grpSpPr>
        <p:grpSp>
          <p:nvGrpSpPr>
            <p:cNvPr id="25" name="组合 24"/>
            <p:cNvGrpSpPr>
              <a:grpSpLocks noChangeAspect="1"/>
            </p:cNvGrpSpPr>
            <p:nvPr/>
          </p:nvGrpSpPr>
          <p:grpSpPr>
            <a:xfrm>
              <a:off x="471707" y="1675770"/>
              <a:ext cx="2158455" cy="2196000"/>
              <a:chOff x="5397500" y="5734050"/>
              <a:chExt cx="365125" cy="371476"/>
            </a:xfrm>
            <a:grpFill/>
          </p:grpSpPr>
          <p:sp>
            <p:nvSpPr>
              <p:cNvPr id="29" name="Freeform 288"/>
              <p:cNvSpPr>
                <a:spLocks/>
              </p:cNvSpPr>
              <p:nvPr/>
            </p:nvSpPr>
            <p:spPr bwMode="auto">
              <a:xfrm>
                <a:off x="5532438" y="5907088"/>
                <a:ext cx="71438" cy="68263"/>
              </a:xfrm>
              <a:custGeom>
                <a:avLst/>
                <a:gdLst>
                  <a:gd name="T0" fmla="*/ 45 w 45"/>
                  <a:gd name="T1" fmla="*/ 17 h 43"/>
                  <a:gd name="T2" fmla="*/ 17 w 45"/>
                  <a:gd name="T3" fmla="*/ 43 h 43"/>
                  <a:gd name="T4" fmla="*/ 0 w 45"/>
                  <a:gd name="T5" fmla="*/ 26 h 43"/>
                  <a:gd name="T6" fmla="*/ 29 w 45"/>
                  <a:gd name="T7" fmla="*/ 0 h 43"/>
                  <a:gd name="T8" fmla="*/ 45 w 45"/>
                  <a:gd name="T9" fmla="*/ 17 h 43"/>
                </a:gdLst>
                <a:ahLst/>
                <a:cxnLst>
                  <a:cxn ang="0">
                    <a:pos x="T0" y="T1"/>
                  </a:cxn>
                  <a:cxn ang="0">
                    <a:pos x="T2" y="T3"/>
                  </a:cxn>
                  <a:cxn ang="0">
                    <a:pos x="T4" y="T5"/>
                  </a:cxn>
                  <a:cxn ang="0">
                    <a:pos x="T6" y="T7"/>
                  </a:cxn>
                  <a:cxn ang="0">
                    <a:pos x="T8" y="T9"/>
                  </a:cxn>
                </a:cxnLst>
                <a:rect l="0" t="0" r="r" b="b"/>
                <a:pathLst>
                  <a:path w="45" h="43">
                    <a:moveTo>
                      <a:pt x="45" y="17"/>
                    </a:moveTo>
                    <a:lnTo>
                      <a:pt x="17" y="43"/>
                    </a:lnTo>
                    <a:lnTo>
                      <a:pt x="0" y="26"/>
                    </a:lnTo>
                    <a:lnTo>
                      <a:pt x="29" y="0"/>
                    </a:lnTo>
                    <a:lnTo>
                      <a:pt x="45" y="17"/>
                    </a:lnTo>
                    <a:close/>
                  </a:path>
                </a:pathLst>
              </a:custGeom>
              <a:grpFill/>
              <a:ln>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3">
                  <a:latin typeface="Arial" panose="020B0604020202020204" pitchFamily="34" charset="0"/>
                  <a:ea typeface="微软雅黑" panose="020B0503020204020204" pitchFamily="34" charset="-122"/>
                  <a:cs typeface="Arial" panose="020B0604020202020204" pitchFamily="34" charset="0"/>
                </a:endParaRPr>
              </a:p>
            </p:txBody>
          </p:sp>
          <p:sp>
            <p:nvSpPr>
              <p:cNvPr id="30" name="Freeform 289"/>
              <p:cNvSpPr>
                <a:spLocks noEditPoints="1"/>
              </p:cNvSpPr>
              <p:nvPr/>
            </p:nvSpPr>
            <p:spPr bwMode="auto">
              <a:xfrm>
                <a:off x="5537200" y="5734050"/>
                <a:ext cx="225425" cy="225425"/>
              </a:xfrm>
              <a:custGeom>
                <a:avLst/>
                <a:gdLst>
                  <a:gd name="T0" fmla="*/ 30 w 60"/>
                  <a:gd name="T1" fmla="*/ 0 h 60"/>
                  <a:gd name="T2" fmla="*/ 0 w 60"/>
                  <a:gd name="T3" fmla="*/ 30 h 60"/>
                  <a:gd name="T4" fmla="*/ 30 w 60"/>
                  <a:gd name="T5" fmla="*/ 60 h 60"/>
                  <a:gd name="T6" fmla="*/ 60 w 60"/>
                  <a:gd name="T7" fmla="*/ 30 h 60"/>
                  <a:gd name="T8" fmla="*/ 30 w 60"/>
                  <a:gd name="T9" fmla="*/ 0 h 60"/>
                  <a:gd name="T10" fmla="*/ 30 w 60"/>
                  <a:gd name="T11" fmla="*/ 51 h 60"/>
                  <a:gd name="T12" fmla="*/ 8 w 60"/>
                  <a:gd name="T13" fmla="*/ 30 h 60"/>
                  <a:gd name="T14" fmla="*/ 30 w 60"/>
                  <a:gd name="T15" fmla="*/ 8 h 60"/>
                  <a:gd name="T16" fmla="*/ 52 w 60"/>
                  <a:gd name="T17" fmla="*/ 30 h 60"/>
                  <a:gd name="T18" fmla="*/ 30 w 60"/>
                  <a:gd name="T19" fmla="*/ 5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60">
                    <a:moveTo>
                      <a:pt x="30" y="0"/>
                    </a:moveTo>
                    <a:cubicBezTo>
                      <a:pt x="13" y="0"/>
                      <a:pt x="0" y="13"/>
                      <a:pt x="0" y="30"/>
                    </a:cubicBezTo>
                    <a:cubicBezTo>
                      <a:pt x="0" y="47"/>
                      <a:pt x="13" y="60"/>
                      <a:pt x="30" y="60"/>
                    </a:cubicBezTo>
                    <a:cubicBezTo>
                      <a:pt x="47" y="60"/>
                      <a:pt x="60" y="47"/>
                      <a:pt x="60" y="30"/>
                    </a:cubicBezTo>
                    <a:cubicBezTo>
                      <a:pt x="60" y="13"/>
                      <a:pt x="47" y="0"/>
                      <a:pt x="30" y="0"/>
                    </a:cubicBezTo>
                    <a:close/>
                    <a:moveTo>
                      <a:pt x="30" y="51"/>
                    </a:moveTo>
                    <a:cubicBezTo>
                      <a:pt x="18" y="51"/>
                      <a:pt x="8" y="42"/>
                      <a:pt x="8" y="30"/>
                    </a:cubicBezTo>
                    <a:cubicBezTo>
                      <a:pt x="8" y="18"/>
                      <a:pt x="18" y="8"/>
                      <a:pt x="30" y="8"/>
                    </a:cubicBezTo>
                    <a:cubicBezTo>
                      <a:pt x="42" y="8"/>
                      <a:pt x="52" y="18"/>
                      <a:pt x="52" y="30"/>
                    </a:cubicBezTo>
                    <a:cubicBezTo>
                      <a:pt x="52" y="42"/>
                      <a:pt x="42" y="51"/>
                      <a:pt x="30" y="51"/>
                    </a:cubicBezTo>
                    <a:close/>
                  </a:path>
                </a:pathLst>
              </a:custGeom>
              <a:grpFill/>
              <a:ln>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3">
                  <a:latin typeface="Arial" panose="020B0604020202020204" pitchFamily="34" charset="0"/>
                  <a:ea typeface="微软雅黑" panose="020B0503020204020204" pitchFamily="34" charset="-122"/>
                  <a:cs typeface="Arial" panose="020B0604020202020204" pitchFamily="34" charset="0"/>
                </a:endParaRPr>
              </a:p>
            </p:txBody>
          </p:sp>
          <p:sp>
            <p:nvSpPr>
              <p:cNvPr id="31" name="Freeform 291"/>
              <p:cNvSpPr>
                <a:spLocks/>
              </p:cNvSpPr>
              <p:nvPr/>
            </p:nvSpPr>
            <p:spPr bwMode="auto">
              <a:xfrm>
                <a:off x="5397500" y="5951538"/>
                <a:ext cx="158750" cy="153988"/>
              </a:xfrm>
              <a:custGeom>
                <a:avLst/>
                <a:gdLst>
                  <a:gd name="T0" fmla="*/ 30 w 42"/>
                  <a:gd name="T1" fmla="*/ 0 h 41"/>
                  <a:gd name="T2" fmla="*/ 3 w 42"/>
                  <a:gd name="T3" fmla="*/ 26 h 41"/>
                  <a:gd name="T4" fmla="*/ 3 w 42"/>
                  <a:gd name="T5" fmla="*/ 38 h 41"/>
                  <a:gd name="T6" fmla="*/ 15 w 42"/>
                  <a:gd name="T7" fmla="*/ 38 h 41"/>
                  <a:gd name="T8" fmla="*/ 42 w 42"/>
                  <a:gd name="T9" fmla="*/ 12 h 41"/>
                  <a:gd name="T10" fmla="*/ 30 w 42"/>
                  <a:gd name="T11" fmla="*/ 0 h 41"/>
                </a:gdLst>
                <a:ahLst/>
                <a:cxnLst>
                  <a:cxn ang="0">
                    <a:pos x="T0" y="T1"/>
                  </a:cxn>
                  <a:cxn ang="0">
                    <a:pos x="T2" y="T3"/>
                  </a:cxn>
                  <a:cxn ang="0">
                    <a:pos x="T4" y="T5"/>
                  </a:cxn>
                  <a:cxn ang="0">
                    <a:pos x="T6" y="T7"/>
                  </a:cxn>
                  <a:cxn ang="0">
                    <a:pos x="T8" y="T9"/>
                  </a:cxn>
                  <a:cxn ang="0">
                    <a:pos x="T10" y="T11"/>
                  </a:cxn>
                </a:cxnLst>
                <a:rect l="0" t="0" r="r" b="b"/>
                <a:pathLst>
                  <a:path w="42" h="41">
                    <a:moveTo>
                      <a:pt x="30" y="0"/>
                    </a:moveTo>
                    <a:cubicBezTo>
                      <a:pt x="3" y="26"/>
                      <a:pt x="3" y="26"/>
                      <a:pt x="3" y="26"/>
                    </a:cubicBezTo>
                    <a:cubicBezTo>
                      <a:pt x="0" y="29"/>
                      <a:pt x="0" y="34"/>
                      <a:pt x="3" y="38"/>
                    </a:cubicBezTo>
                    <a:cubicBezTo>
                      <a:pt x="6" y="41"/>
                      <a:pt x="12" y="41"/>
                      <a:pt x="15" y="38"/>
                    </a:cubicBezTo>
                    <a:cubicBezTo>
                      <a:pt x="42" y="12"/>
                      <a:pt x="42" y="12"/>
                      <a:pt x="42" y="12"/>
                    </a:cubicBezTo>
                    <a:lnTo>
                      <a:pt x="30" y="0"/>
                    </a:lnTo>
                    <a:close/>
                  </a:path>
                </a:pathLst>
              </a:custGeom>
              <a:grpFill/>
              <a:ln>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3">
                  <a:latin typeface="Arial" panose="020B0604020202020204" pitchFamily="34" charset="0"/>
                  <a:ea typeface="微软雅黑" panose="020B0503020204020204" pitchFamily="34" charset="-122"/>
                  <a:cs typeface="Arial" panose="020B0604020202020204" pitchFamily="34" charset="0"/>
                </a:endParaRPr>
              </a:p>
            </p:txBody>
          </p:sp>
        </p:grpSp>
        <p:grpSp>
          <p:nvGrpSpPr>
            <p:cNvPr id="26" name="组合 25"/>
            <p:cNvGrpSpPr>
              <a:grpSpLocks noChangeAspect="1"/>
            </p:cNvGrpSpPr>
            <p:nvPr/>
          </p:nvGrpSpPr>
          <p:grpSpPr>
            <a:xfrm>
              <a:off x="1735995" y="2108076"/>
              <a:ext cx="462003" cy="468000"/>
              <a:chOff x="2665061" y="4979202"/>
              <a:chExt cx="284308" cy="288000"/>
            </a:xfrm>
            <a:grpFill/>
          </p:grpSpPr>
          <p:sp>
            <p:nvSpPr>
              <p:cNvPr id="27" name="Freeform 932"/>
              <p:cNvSpPr>
                <a:spLocks noEditPoints="1"/>
              </p:cNvSpPr>
              <p:nvPr/>
            </p:nvSpPr>
            <p:spPr bwMode="auto">
              <a:xfrm>
                <a:off x="2665061" y="4979202"/>
                <a:ext cx="284308" cy="288000"/>
              </a:xfrm>
              <a:custGeom>
                <a:avLst/>
                <a:gdLst>
                  <a:gd name="T0" fmla="*/ 70 w 98"/>
                  <a:gd name="T1" fmla="*/ 42 h 99"/>
                  <a:gd name="T2" fmla="*/ 66 w 98"/>
                  <a:gd name="T3" fmla="*/ 42 h 99"/>
                  <a:gd name="T4" fmla="*/ 41 w 98"/>
                  <a:gd name="T5" fmla="*/ 67 h 99"/>
                  <a:gd name="T6" fmla="*/ 41 w 98"/>
                  <a:gd name="T7" fmla="*/ 70 h 99"/>
                  <a:gd name="T8" fmla="*/ 70 w 98"/>
                  <a:gd name="T9" fmla="*/ 99 h 99"/>
                  <a:gd name="T10" fmla="*/ 98 w 98"/>
                  <a:gd name="T11" fmla="*/ 70 h 99"/>
                  <a:gd name="T12" fmla="*/ 70 w 98"/>
                  <a:gd name="T13" fmla="*/ 42 h 99"/>
                  <a:gd name="T14" fmla="*/ 70 w 98"/>
                  <a:gd name="T15" fmla="*/ 90 h 99"/>
                  <a:gd name="T16" fmla="*/ 50 w 98"/>
                  <a:gd name="T17" fmla="*/ 70 h 99"/>
                  <a:gd name="T18" fmla="*/ 70 w 98"/>
                  <a:gd name="T19" fmla="*/ 51 h 99"/>
                  <a:gd name="T20" fmla="*/ 89 w 98"/>
                  <a:gd name="T21" fmla="*/ 70 h 99"/>
                  <a:gd name="T22" fmla="*/ 70 w 98"/>
                  <a:gd name="T23" fmla="*/ 90 h 99"/>
                  <a:gd name="T24" fmla="*/ 57 w 98"/>
                  <a:gd name="T25" fmla="*/ 29 h 99"/>
                  <a:gd name="T26" fmla="*/ 28 w 98"/>
                  <a:gd name="T27" fmla="*/ 0 h 99"/>
                  <a:gd name="T28" fmla="*/ 0 w 98"/>
                  <a:gd name="T29" fmla="*/ 29 h 99"/>
                  <a:gd name="T30" fmla="*/ 28 w 98"/>
                  <a:gd name="T31" fmla="*/ 57 h 99"/>
                  <a:gd name="T32" fmla="*/ 32 w 98"/>
                  <a:gd name="T33" fmla="*/ 57 h 99"/>
                  <a:gd name="T34" fmla="*/ 56 w 98"/>
                  <a:gd name="T35" fmla="*/ 32 h 99"/>
                  <a:gd name="T36" fmla="*/ 57 w 98"/>
                  <a:gd name="T37" fmla="*/ 29 h 99"/>
                  <a:gd name="T38" fmla="*/ 28 w 98"/>
                  <a:gd name="T39" fmla="*/ 48 h 99"/>
                  <a:gd name="T40" fmla="*/ 8 w 98"/>
                  <a:gd name="T41" fmla="*/ 29 h 99"/>
                  <a:gd name="T42" fmla="*/ 28 w 98"/>
                  <a:gd name="T43" fmla="*/ 9 h 99"/>
                  <a:gd name="T44" fmla="*/ 48 w 98"/>
                  <a:gd name="T45" fmla="*/ 29 h 99"/>
                  <a:gd name="T46" fmla="*/ 28 w 98"/>
                  <a:gd name="T47" fmla="*/ 4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 h="99">
                    <a:moveTo>
                      <a:pt x="70" y="42"/>
                    </a:moveTo>
                    <a:cubicBezTo>
                      <a:pt x="68" y="42"/>
                      <a:pt x="67" y="42"/>
                      <a:pt x="66" y="42"/>
                    </a:cubicBezTo>
                    <a:cubicBezTo>
                      <a:pt x="41" y="67"/>
                      <a:pt x="41" y="67"/>
                      <a:pt x="41" y="67"/>
                    </a:cubicBezTo>
                    <a:cubicBezTo>
                      <a:pt x="41" y="68"/>
                      <a:pt x="41" y="69"/>
                      <a:pt x="41" y="70"/>
                    </a:cubicBezTo>
                    <a:cubicBezTo>
                      <a:pt x="41" y="86"/>
                      <a:pt x="54" y="99"/>
                      <a:pt x="70" y="99"/>
                    </a:cubicBezTo>
                    <a:cubicBezTo>
                      <a:pt x="85" y="99"/>
                      <a:pt x="98" y="86"/>
                      <a:pt x="98" y="70"/>
                    </a:cubicBezTo>
                    <a:cubicBezTo>
                      <a:pt x="98" y="55"/>
                      <a:pt x="85" y="42"/>
                      <a:pt x="70" y="42"/>
                    </a:cubicBezTo>
                    <a:close/>
                    <a:moveTo>
                      <a:pt x="70" y="90"/>
                    </a:moveTo>
                    <a:cubicBezTo>
                      <a:pt x="59" y="90"/>
                      <a:pt x="50" y="81"/>
                      <a:pt x="50" y="70"/>
                    </a:cubicBezTo>
                    <a:cubicBezTo>
                      <a:pt x="50" y="59"/>
                      <a:pt x="59" y="51"/>
                      <a:pt x="70" y="51"/>
                    </a:cubicBezTo>
                    <a:cubicBezTo>
                      <a:pt x="81" y="51"/>
                      <a:pt x="89" y="59"/>
                      <a:pt x="89" y="70"/>
                    </a:cubicBezTo>
                    <a:cubicBezTo>
                      <a:pt x="89" y="81"/>
                      <a:pt x="81" y="90"/>
                      <a:pt x="70" y="90"/>
                    </a:cubicBezTo>
                    <a:close/>
                    <a:moveTo>
                      <a:pt x="57" y="29"/>
                    </a:moveTo>
                    <a:cubicBezTo>
                      <a:pt x="57" y="13"/>
                      <a:pt x="44" y="0"/>
                      <a:pt x="28" y="0"/>
                    </a:cubicBezTo>
                    <a:cubicBezTo>
                      <a:pt x="12" y="0"/>
                      <a:pt x="0" y="13"/>
                      <a:pt x="0" y="29"/>
                    </a:cubicBezTo>
                    <a:cubicBezTo>
                      <a:pt x="0" y="44"/>
                      <a:pt x="12" y="57"/>
                      <a:pt x="28" y="57"/>
                    </a:cubicBezTo>
                    <a:cubicBezTo>
                      <a:pt x="29" y="57"/>
                      <a:pt x="31" y="57"/>
                      <a:pt x="32" y="57"/>
                    </a:cubicBezTo>
                    <a:cubicBezTo>
                      <a:pt x="56" y="32"/>
                      <a:pt x="56" y="32"/>
                      <a:pt x="56" y="32"/>
                    </a:cubicBezTo>
                    <a:cubicBezTo>
                      <a:pt x="56" y="31"/>
                      <a:pt x="57" y="30"/>
                      <a:pt x="57" y="29"/>
                    </a:cubicBezTo>
                    <a:close/>
                    <a:moveTo>
                      <a:pt x="28" y="48"/>
                    </a:moveTo>
                    <a:cubicBezTo>
                      <a:pt x="17" y="48"/>
                      <a:pt x="8" y="40"/>
                      <a:pt x="8" y="29"/>
                    </a:cubicBezTo>
                    <a:cubicBezTo>
                      <a:pt x="8" y="18"/>
                      <a:pt x="17" y="9"/>
                      <a:pt x="28" y="9"/>
                    </a:cubicBezTo>
                    <a:cubicBezTo>
                      <a:pt x="39" y="9"/>
                      <a:pt x="48" y="18"/>
                      <a:pt x="48" y="29"/>
                    </a:cubicBezTo>
                    <a:cubicBezTo>
                      <a:pt x="48" y="40"/>
                      <a:pt x="39" y="48"/>
                      <a:pt x="28" y="48"/>
                    </a:cubicBezTo>
                    <a:close/>
                  </a:path>
                </a:pathLst>
              </a:custGeom>
              <a:grpFill/>
              <a:ln>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3">
                  <a:latin typeface="Arial" panose="020B0604020202020204" pitchFamily="34" charset="0"/>
                  <a:ea typeface="微软雅黑" panose="020B0503020204020204" pitchFamily="34" charset="-122"/>
                  <a:cs typeface="Arial" panose="020B0604020202020204" pitchFamily="34" charset="0"/>
                </a:endParaRPr>
              </a:p>
            </p:txBody>
          </p:sp>
          <p:sp>
            <p:nvSpPr>
              <p:cNvPr id="28" name="Freeform 933"/>
              <p:cNvSpPr>
                <a:spLocks/>
              </p:cNvSpPr>
              <p:nvPr/>
            </p:nvSpPr>
            <p:spPr bwMode="auto">
              <a:xfrm>
                <a:off x="2697060" y="5013664"/>
                <a:ext cx="220308" cy="219077"/>
              </a:xfrm>
              <a:custGeom>
                <a:avLst/>
                <a:gdLst>
                  <a:gd name="T0" fmla="*/ 179 w 179"/>
                  <a:gd name="T1" fmla="*/ 12 h 178"/>
                  <a:gd name="T2" fmla="*/ 14 w 179"/>
                  <a:gd name="T3" fmla="*/ 178 h 178"/>
                  <a:gd name="T4" fmla="*/ 0 w 179"/>
                  <a:gd name="T5" fmla="*/ 166 h 178"/>
                  <a:gd name="T6" fmla="*/ 165 w 179"/>
                  <a:gd name="T7" fmla="*/ 0 h 178"/>
                  <a:gd name="T8" fmla="*/ 179 w 179"/>
                  <a:gd name="T9" fmla="*/ 12 h 178"/>
                </a:gdLst>
                <a:ahLst/>
                <a:cxnLst>
                  <a:cxn ang="0">
                    <a:pos x="T0" y="T1"/>
                  </a:cxn>
                  <a:cxn ang="0">
                    <a:pos x="T2" y="T3"/>
                  </a:cxn>
                  <a:cxn ang="0">
                    <a:pos x="T4" y="T5"/>
                  </a:cxn>
                  <a:cxn ang="0">
                    <a:pos x="T6" y="T7"/>
                  </a:cxn>
                  <a:cxn ang="0">
                    <a:pos x="T8" y="T9"/>
                  </a:cxn>
                </a:cxnLst>
                <a:rect l="0" t="0" r="r" b="b"/>
                <a:pathLst>
                  <a:path w="179" h="178">
                    <a:moveTo>
                      <a:pt x="179" y="12"/>
                    </a:moveTo>
                    <a:lnTo>
                      <a:pt x="14" y="178"/>
                    </a:lnTo>
                    <a:lnTo>
                      <a:pt x="0" y="166"/>
                    </a:lnTo>
                    <a:lnTo>
                      <a:pt x="165" y="0"/>
                    </a:lnTo>
                    <a:lnTo>
                      <a:pt x="179" y="12"/>
                    </a:lnTo>
                    <a:close/>
                  </a:path>
                </a:pathLst>
              </a:custGeom>
              <a:grpFill/>
              <a:ln>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3">
                  <a:latin typeface="Arial" panose="020B0604020202020204" pitchFamily="34" charset="0"/>
                  <a:ea typeface="微软雅黑" panose="020B0503020204020204" pitchFamily="34" charset="-122"/>
                  <a:cs typeface="Arial" panose="020B0604020202020204" pitchFamily="34" charset="0"/>
                </a:endParaRPr>
              </a:p>
            </p:txBody>
          </p:sp>
        </p:grpSp>
      </p:grpSp>
      <p:grpSp>
        <p:nvGrpSpPr>
          <p:cNvPr id="32" name="组合 31"/>
          <p:cNvGrpSpPr/>
          <p:nvPr/>
        </p:nvGrpSpPr>
        <p:grpSpPr>
          <a:xfrm>
            <a:off x="1453408" y="4075806"/>
            <a:ext cx="2158163" cy="2196000"/>
            <a:chOff x="478903" y="4355475"/>
            <a:chExt cx="2158455" cy="2196000"/>
          </a:xfrm>
          <a:blipFill dpi="0" rotWithShape="1">
            <a:blip r:embed="rId6">
              <a:extLst>
                <a:ext uri="{28A0092B-C50C-407E-A947-70E740481C1C}">
                  <a14:useLocalDpi xmlns:a14="http://schemas.microsoft.com/office/drawing/2010/main" val="0"/>
                </a:ext>
              </a:extLst>
            </a:blip>
            <a:srcRect/>
            <a:stretch>
              <a:fillRect/>
            </a:stretch>
          </a:blipFill>
        </p:grpSpPr>
        <p:grpSp>
          <p:nvGrpSpPr>
            <p:cNvPr id="33" name="组合 32"/>
            <p:cNvGrpSpPr>
              <a:grpSpLocks noChangeAspect="1"/>
            </p:cNvGrpSpPr>
            <p:nvPr/>
          </p:nvGrpSpPr>
          <p:grpSpPr>
            <a:xfrm>
              <a:off x="1795203" y="4733013"/>
              <a:ext cx="366333" cy="576000"/>
              <a:chOff x="2257888" y="5547128"/>
              <a:chExt cx="137373" cy="216000"/>
            </a:xfrm>
            <a:grpFill/>
          </p:grpSpPr>
          <p:sp>
            <p:nvSpPr>
              <p:cNvPr id="38" name="Freeform 69"/>
              <p:cNvSpPr>
                <a:spLocks/>
              </p:cNvSpPr>
              <p:nvPr/>
            </p:nvSpPr>
            <p:spPr bwMode="auto">
              <a:xfrm>
                <a:off x="2257888" y="5547128"/>
                <a:ext cx="137373" cy="140987"/>
              </a:xfrm>
              <a:custGeom>
                <a:avLst/>
                <a:gdLst>
                  <a:gd name="T0" fmla="*/ 57 w 64"/>
                  <a:gd name="T1" fmla="*/ 37 h 66"/>
                  <a:gd name="T2" fmla="*/ 43 w 64"/>
                  <a:gd name="T3" fmla="*/ 12 h 66"/>
                  <a:gd name="T4" fmla="*/ 39 w 64"/>
                  <a:gd name="T5" fmla="*/ 6 h 66"/>
                  <a:gd name="T6" fmla="*/ 25 w 64"/>
                  <a:gd name="T7" fmla="*/ 6 h 66"/>
                  <a:gd name="T8" fmla="*/ 22 w 64"/>
                  <a:gd name="T9" fmla="*/ 12 h 66"/>
                  <a:gd name="T10" fmla="*/ 8 w 64"/>
                  <a:gd name="T11" fmla="*/ 37 h 66"/>
                  <a:gd name="T12" fmla="*/ 4 w 64"/>
                  <a:gd name="T13" fmla="*/ 43 h 66"/>
                  <a:gd name="T14" fmla="*/ 11 w 64"/>
                  <a:gd name="T15" fmla="*/ 55 h 66"/>
                  <a:gd name="T16" fmla="*/ 18 w 64"/>
                  <a:gd name="T17" fmla="*/ 55 h 66"/>
                  <a:gd name="T18" fmla="*/ 19 w 64"/>
                  <a:gd name="T19" fmla="*/ 55 h 66"/>
                  <a:gd name="T20" fmla="*/ 19 w 64"/>
                  <a:gd name="T21" fmla="*/ 66 h 66"/>
                  <a:gd name="T22" fmla="*/ 32 w 64"/>
                  <a:gd name="T23" fmla="*/ 62 h 66"/>
                  <a:gd name="T24" fmla="*/ 32 w 64"/>
                  <a:gd name="T25" fmla="*/ 62 h 66"/>
                  <a:gd name="T26" fmla="*/ 46 w 64"/>
                  <a:gd name="T27" fmla="*/ 66 h 66"/>
                  <a:gd name="T28" fmla="*/ 46 w 64"/>
                  <a:gd name="T29" fmla="*/ 55 h 66"/>
                  <a:gd name="T30" fmla="*/ 46 w 64"/>
                  <a:gd name="T31" fmla="*/ 55 h 66"/>
                  <a:gd name="T32" fmla="*/ 53 w 64"/>
                  <a:gd name="T33" fmla="*/ 55 h 66"/>
                  <a:gd name="T34" fmla="*/ 60 w 64"/>
                  <a:gd name="T35" fmla="*/ 43 h 66"/>
                  <a:gd name="T36" fmla="*/ 57 w 64"/>
                  <a:gd name="T37" fmla="*/ 3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66">
                    <a:moveTo>
                      <a:pt x="57" y="37"/>
                    </a:moveTo>
                    <a:cubicBezTo>
                      <a:pt x="53" y="30"/>
                      <a:pt x="47" y="19"/>
                      <a:pt x="43" y="12"/>
                    </a:cubicBezTo>
                    <a:cubicBezTo>
                      <a:pt x="39" y="6"/>
                      <a:pt x="39" y="6"/>
                      <a:pt x="39" y="6"/>
                    </a:cubicBezTo>
                    <a:cubicBezTo>
                      <a:pt x="35" y="0"/>
                      <a:pt x="29" y="0"/>
                      <a:pt x="25" y="6"/>
                    </a:cubicBezTo>
                    <a:cubicBezTo>
                      <a:pt x="22" y="12"/>
                      <a:pt x="22" y="12"/>
                      <a:pt x="22" y="12"/>
                    </a:cubicBezTo>
                    <a:cubicBezTo>
                      <a:pt x="18" y="19"/>
                      <a:pt x="11" y="30"/>
                      <a:pt x="8" y="37"/>
                    </a:cubicBezTo>
                    <a:cubicBezTo>
                      <a:pt x="4" y="43"/>
                      <a:pt x="4" y="43"/>
                      <a:pt x="4" y="43"/>
                    </a:cubicBezTo>
                    <a:cubicBezTo>
                      <a:pt x="0" y="50"/>
                      <a:pt x="3" y="55"/>
                      <a:pt x="11" y="55"/>
                    </a:cubicBezTo>
                    <a:cubicBezTo>
                      <a:pt x="18" y="55"/>
                      <a:pt x="18" y="55"/>
                      <a:pt x="18" y="55"/>
                    </a:cubicBezTo>
                    <a:cubicBezTo>
                      <a:pt x="19" y="55"/>
                      <a:pt x="19" y="55"/>
                      <a:pt x="19" y="55"/>
                    </a:cubicBezTo>
                    <a:cubicBezTo>
                      <a:pt x="19" y="66"/>
                      <a:pt x="19" y="66"/>
                      <a:pt x="19" y="66"/>
                    </a:cubicBezTo>
                    <a:cubicBezTo>
                      <a:pt x="23" y="63"/>
                      <a:pt x="27" y="62"/>
                      <a:pt x="32" y="62"/>
                    </a:cubicBezTo>
                    <a:cubicBezTo>
                      <a:pt x="32" y="62"/>
                      <a:pt x="32" y="62"/>
                      <a:pt x="32" y="62"/>
                    </a:cubicBezTo>
                    <a:cubicBezTo>
                      <a:pt x="37" y="62"/>
                      <a:pt x="42" y="63"/>
                      <a:pt x="46" y="66"/>
                    </a:cubicBezTo>
                    <a:cubicBezTo>
                      <a:pt x="46" y="55"/>
                      <a:pt x="46" y="55"/>
                      <a:pt x="46" y="55"/>
                    </a:cubicBezTo>
                    <a:cubicBezTo>
                      <a:pt x="46" y="55"/>
                      <a:pt x="46" y="55"/>
                      <a:pt x="46" y="55"/>
                    </a:cubicBezTo>
                    <a:cubicBezTo>
                      <a:pt x="53" y="55"/>
                      <a:pt x="53" y="55"/>
                      <a:pt x="53" y="55"/>
                    </a:cubicBezTo>
                    <a:cubicBezTo>
                      <a:pt x="61" y="55"/>
                      <a:pt x="64" y="49"/>
                      <a:pt x="60" y="43"/>
                    </a:cubicBezTo>
                    <a:lnTo>
                      <a:pt x="57"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62510" tIns="81255" rIns="162510" bIns="81255" numCol="1" anchor="t" anchorCtr="0" compatLnSpc="1">
                <a:prstTxWarp prst="textNoShape">
                  <a:avLst/>
                </a:prstTxWarp>
              </a:bodyPr>
              <a:lstStyle/>
              <a:p>
                <a:endParaRPr lang="zh-CN" altLang="en-US" sz="2533">
                  <a:latin typeface="Arial" panose="020B0604020202020204" pitchFamily="34" charset="0"/>
                  <a:ea typeface="微软雅黑" panose="020B0503020204020204" pitchFamily="34" charset="-122"/>
                  <a:cs typeface="Arial" panose="020B0604020202020204" pitchFamily="34" charset="0"/>
                </a:endParaRPr>
              </a:p>
            </p:txBody>
          </p:sp>
          <p:sp>
            <p:nvSpPr>
              <p:cNvPr id="39" name="Freeform 70"/>
              <p:cNvSpPr>
                <a:spLocks/>
              </p:cNvSpPr>
              <p:nvPr/>
            </p:nvSpPr>
            <p:spPr bwMode="auto">
              <a:xfrm>
                <a:off x="2290424" y="5688115"/>
                <a:ext cx="75013" cy="75013"/>
              </a:xfrm>
              <a:custGeom>
                <a:avLst/>
                <a:gdLst>
                  <a:gd name="T0" fmla="*/ 17 w 35"/>
                  <a:gd name="T1" fmla="*/ 0 h 35"/>
                  <a:gd name="T2" fmla="*/ 17 w 35"/>
                  <a:gd name="T3" fmla="*/ 0 h 35"/>
                  <a:gd name="T4" fmla="*/ 17 w 35"/>
                  <a:gd name="T5" fmla="*/ 0 h 35"/>
                  <a:gd name="T6" fmla="*/ 17 w 35"/>
                  <a:gd name="T7" fmla="*/ 0 h 35"/>
                  <a:gd name="T8" fmla="*/ 17 w 35"/>
                  <a:gd name="T9" fmla="*/ 0 h 35"/>
                  <a:gd name="T10" fmla="*/ 4 w 35"/>
                  <a:gd name="T11" fmla="*/ 6 h 35"/>
                  <a:gd name="T12" fmla="*/ 0 w 35"/>
                  <a:gd name="T13" fmla="*/ 17 h 35"/>
                  <a:gd name="T14" fmla="*/ 0 w 35"/>
                  <a:gd name="T15" fmla="*/ 17 h 35"/>
                  <a:gd name="T16" fmla="*/ 17 w 35"/>
                  <a:gd name="T17" fmla="*/ 35 h 35"/>
                  <a:gd name="T18" fmla="*/ 17 w 35"/>
                  <a:gd name="T19" fmla="*/ 35 h 35"/>
                  <a:gd name="T20" fmla="*/ 35 w 35"/>
                  <a:gd name="T21" fmla="*/ 17 h 35"/>
                  <a:gd name="T22" fmla="*/ 35 w 35"/>
                  <a:gd name="T23" fmla="*/ 17 h 35"/>
                  <a:gd name="T24" fmla="*/ 31 w 35"/>
                  <a:gd name="T25" fmla="*/ 6 h 35"/>
                  <a:gd name="T26" fmla="*/ 17 w 35"/>
                  <a:gd name="T2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35">
                    <a:moveTo>
                      <a:pt x="17" y="0"/>
                    </a:moveTo>
                    <a:cubicBezTo>
                      <a:pt x="17" y="0"/>
                      <a:pt x="17" y="0"/>
                      <a:pt x="17" y="0"/>
                    </a:cubicBezTo>
                    <a:cubicBezTo>
                      <a:pt x="17" y="0"/>
                      <a:pt x="17" y="0"/>
                      <a:pt x="17" y="0"/>
                    </a:cubicBezTo>
                    <a:cubicBezTo>
                      <a:pt x="17" y="0"/>
                      <a:pt x="17" y="0"/>
                      <a:pt x="17" y="0"/>
                    </a:cubicBezTo>
                    <a:cubicBezTo>
                      <a:pt x="17" y="0"/>
                      <a:pt x="17" y="0"/>
                      <a:pt x="17" y="0"/>
                    </a:cubicBezTo>
                    <a:cubicBezTo>
                      <a:pt x="12" y="0"/>
                      <a:pt x="7" y="2"/>
                      <a:pt x="4" y="6"/>
                    </a:cubicBezTo>
                    <a:cubicBezTo>
                      <a:pt x="1" y="9"/>
                      <a:pt x="0" y="13"/>
                      <a:pt x="0" y="17"/>
                    </a:cubicBezTo>
                    <a:cubicBezTo>
                      <a:pt x="0" y="17"/>
                      <a:pt x="0" y="17"/>
                      <a:pt x="0" y="17"/>
                    </a:cubicBezTo>
                    <a:cubicBezTo>
                      <a:pt x="0" y="27"/>
                      <a:pt x="8" y="35"/>
                      <a:pt x="17" y="35"/>
                    </a:cubicBezTo>
                    <a:cubicBezTo>
                      <a:pt x="17" y="35"/>
                      <a:pt x="17" y="35"/>
                      <a:pt x="17" y="35"/>
                    </a:cubicBezTo>
                    <a:cubicBezTo>
                      <a:pt x="27" y="35"/>
                      <a:pt x="35" y="27"/>
                      <a:pt x="35" y="17"/>
                    </a:cubicBezTo>
                    <a:cubicBezTo>
                      <a:pt x="35" y="17"/>
                      <a:pt x="35" y="17"/>
                      <a:pt x="35" y="17"/>
                    </a:cubicBezTo>
                    <a:cubicBezTo>
                      <a:pt x="35" y="13"/>
                      <a:pt x="33" y="9"/>
                      <a:pt x="31" y="6"/>
                    </a:cubicBezTo>
                    <a:cubicBezTo>
                      <a:pt x="27" y="2"/>
                      <a:pt x="23" y="0"/>
                      <a:pt x="1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62510" tIns="81255" rIns="162510" bIns="81255" numCol="1" anchor="t" anchorCtr="0" compatLnSpc="1">
                <a:prstTxWarp prst="textNoShape">
                  <a:avLst/>
                </a:prstTxWarp>
              </a:bodyPr>
              <a:lstStyle/>
              <a:p>
                <a:endParaRPr lang="zh-CN" altLang="en-US" sz="2533">
                  <a:latin typeface="Arial" panose="020B0604020202020204" pitchFamily="34" charset="0"/>
                  <a:ea typeface="微软雅黑" panose="020B0503020204020204" pitchFamily="34" charset="-122"/>
                  <a:cs typeface="Arial" panose="020B0604020202020204" pitchFamily="34" charset="0"/>
                </a:endParaRPr>
              </a:p>
            </p:txBody>
          </p:sp>
        </p:grpSp>
        <p:grpSp>
          <p:nvGrpSpPr>
            <p:cNvPr id="34" name="组合 33"/>
            <p:cNvGrpSpPr>
              <a:grpSpLocks noChangeAspect="1"/>
            </p:cNvGrpSpPr>
            <p:nvPr/>
          </p:nvGrpSpPr>
          <p:grpSpPr>
            <a:xfrm>
              <a:off x="478903" y="4355475"/>
              <a:ext cx="2158455" cy="2196000"/>
              <a:chOff x="5397500" y="5734050"/>
              <a:chExt cx="365125" cy="371476"/>
            </a:xfrm>
            <a:grpFill/>
          </p:grpSpPr>
          <p:sp>
            <p:nvSpPr>
              <p:cNvPr id="35" name="Freeform 288"/>
              <p:cNvSpPr>
                <a:spLocks/>
              </p:cNvSpPr>
              <p:nvPr/>
            </p:nvSpPr>
            <p:spPr bwMode="auto">
              <a:xfrm>
                <a:off x="5532438" y="5907088"/>
                <a:ext cx="71438" cy="68263"/>
              </a:xfrm>
              <a:custGeom>
                <a:avLst/>
                <a:gdLst>
                  <a:gd name="T0" fmla="*/ 45 w 45"/>
                  <a:gd name="T1" fmla="*/ 17 h 43"/>
                  <a:gd name="T2" fmla="*/ 17 w 45"/>
                  <a:gd name="T3" fmla="*/ 43 h 43"/>
                  <a:gd name="T4" fmla="*/ 0 w 45"/>
                  <a:gd name="T5" fmla="*/ 26 h 43"/>
                  <a:gd name="T6" fmla="*/ 29 w 45"/>
                  <a:gd name="T7" fmla="*/ 0 h 43"/>
                  <a:gd name="T8" fmla="*/ 45 w 45"/>
                  <a:gd name="T9" fmla="*/ 17 h 43"/>
                </a:gdLst>
                <a:ahLst/>
                <a:cxnLst>
                  <a:cxn ang="0">
                    <a:pos x="T0" y="T1"/>
                  </a:cxn>
                  <a:cxn ang="0">
                    <a:pos x="T2" y="T3"/>
                  </a:cxn>
                  <a:cxn ang="0">
                    <a:pos x="T4" y="T5"/>
                  </a:cxn>
                  <a:cxn ang="0">
                    <a:pos x="T6" y="T7"/>
                  </a:cxn>
                  <a:cxn ang="0">
                    <a:pos x="T8" y="T9"/>
                  </a:cxn>
                </a:cxnLst>
                <a:rect l="0" t="0" r="r" b="b"/>
                <a:pathLst>
                  <a:path w="45" h="43">
                    <a:moveTo>
                      <a:pt x="45" y="17"/>
                    </a:moveTo>
                    <a:lnTo>
                      <a:pt x="17" y="43"/>
                    </a:lnTo>
                    <a:lnTo>
                      <a:pt x="0" y="26"/>
                    </a:lnTo>
                    <a:lnTo>
                      <a:pt x="29" y="0"/>
                    </a:lnTo>
                    <a:lnTo>
                      <a:pt x="45"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62510" tIns="81255" rIns="162510" bIns="81255" numCol="1" anchor="t" anchorCtr="0" compatLnSpc="1">
                <a:prstTxWarp prst="textNoShape">
                  <a:avLst/>
                </a:prstTxWarp>
              </a:bodyPr>
              <a:lstStyle/>
              <a:p>
                <a:endParaRPr lang="zh-CN" altLang="en-US" sz="2533">
                  <a:latin typeface="Arial" panose="020B0604020202020204" pitchFamily="34" charset="0"/>
                  <a:ea typeface="微软雅黑" panose="020B0503020204020204" pitchFamily="34" charset="-122"/>
                  <a:cs typeface="Arial" panose="020B0604020202020204" pitchFamily="34" charset="0"/>
                </a:endParaRPr>
              </a:p>
            </p:txBody>
          </p:sp>
          <p:sp>
            <p:nvSpPr>
              <p:cNvPr id="36" name="Freeform 289"/>
              <p:cNvSpPr>
                <a:spLocks noEditPoints="1"/>
              </p:cNvSpPr>
              <p:nvPr/>
            </p:nvSpPr>
            <p:spPr bwMode="auto">
              <a:xfrm>
                <a:off x="5537200" y="5734050"/>
                <a:ext cx="225425" cy="225425"/>
              </a:xfrm>
              <a:custGeom>
                <a:avLst/>
                <a:gdLst>
                  <a:gd name="T0" fmla="*/ 30 w 60"/>
                  <a:gd name="T1" fmla="*/ 0 h 60"/>
                  <a:gd name="T2" fmla="*/ 0 w 60"/>
                  <a:gd name="T3" fmla="*/ 30 h 60"/>
                  <a:gd name="T4" fmla="*/ 30 w 60"/>
                  <a:gd name="T5" fmla="*/ 60 h 60"/>
                  <a:gd name="T6" fmla="*/ 60 w 60"/>
                  <a:gd name="T7" fmla="*/ 30 h 60"/>
                  <a:gd name="T8" fmla="*/ 30 w 60"/>
                  <a:gd name="T9" fmla="*/ 0 h 60"/>
                  <a:gd name="T10" fmla="*/ 30 w 60"/>
                  <a:gd name="T11" fmla="*/ 51 h 60"/>
                  <a:gd name="T12" fmla="*/ 8 w 60"/>
                  <a:gd name="T13" fmla="*/ 30 h 60"/>
                  <a:gd name="T14" fmla="*/ 30 w 60"/>
                  <a:gd name="T15" fmla="*/ 8 h 60"/>
                  <a:gd name="T16" fmla="*/ 52 w 60"/>
                  <a:gd name="T17" fmla="*/ 30 h 60"/>
                  <a:gd name="T18" fmla="*/ 30 w 60"/>
                  <a:gd name="T19" fmla="*/ 5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60">
                    <a:moveTo>
                      <a:pt x="30" y="0"/>
                    </a:moveTo>
                    <a:cubicBezTo>
                      <a:pt x="13" y="0"/>
                      <a:pt x="0" y="13"/>
                      <a:pt x="0" y="30"/>
                    </a:cubicBezTo>
                    <a:cubicBezTo>
                      <a:pt x="0" y="47"/>
                      <a:pt x="13" y="60"/>
                      <a:pt x="30" y="60"/>
                    </a:cubicBezTo>
                    <a:cubicBezTo>
                      <a:pt x="47" y="60"/>
                      <a:pt x="60" y="47"/>
                      <a:pt x="60" y="30"/>
                    </a:cubicBezTo>
                    <a:cubicBezTo>
                      <a:pt x="60" y="13"/>
                      <a:pt x="47" y="0"/>
                      <a:pt x="30" y="0"/>
                    </a:cubicBezTo>
                    <a:close/>
                    <a:moveTo>
                      <a:pt x="30" y="51"/>
                    </a:moveTo>
                    <a:cubicBezTo>
                      <a:pt x="18" y="51"/>
                      <a:pt x="8" y="42"/>
                      <a:pt x="8" y="30"/>
                    </a:cubicBezTo>
                    <a:cubicBezTo>
                      <a:pt x="8" y="18"/>
                      <a:pt x="18" y="8"/>
                      <a:pt x="30" y="8"/>
                    </a:cubicBezTo>
                    <a:cubicBezTo>
                      <a:pt x="42" y="8"/>
                      <a:pt x="52" y="18"/>
                      <a:pt x="52" y="30"/>
                    </a:cubicBezTo>
                    <a:cubicBezTo>
                      <a:pt x="52" y="42"/>
                      <a:pt x="42" y="51"/>
                      <a:pt x="30" y="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62510" tIns="81255" rIns="162510" bIns="81255" numCol="1" anchor="t" anchorCtr="0" compatLnSpc="1">
                <a:prstTxWarp prst="textNoShape">
                  <a:avLst/>
                </a:prstTxWarp>
              </a:bodyPr>
              <a:lstStyle/>
              <a:p>
                <a:endParaRPr lang="zh-CN" altLang="en-US" sz="2533">
                  <a:latin typeface="Arial" panose="020B0604020202020204" pitchFamily="34" charset="0"/>
                  <a:ea typeface="微软雅黑" panose="020B0503020204020204" pitchFamily="34" charset="-122"/>
                  <a:cs typeface="Arial" panose="020B0604020202020204" pitchFamily="34" charset="0"/>
                </a:endParaRPr>
              </a:p>
            </p:txBody>
          </p:sp>
          <p:sp>
            <p:nvSpPr>
              <p:cNvPr id="37" name="Freeform 291"/>
              <p:cNvSpPr>
                <a:spLocks/>
              </p:cNvSpPr>
              <p:nvPr/>
            </p:nvSpPr>
            <p:spPr bwMode="auto">
              <a:xfrm>
                <a:off x="5397500" y="5951538"/>
                <a:ext cx="158750" cy="153988"/>
              </a:xfrm>
              <a:custGeom>
                <a:avLst/>
                <a:gdLst>
                  <a:gd name="T0" fmla="*/ 30 w 42"/>
                  <a:gd name="T1" fmla="*/ 0 h 41"/>
                  <a:gd name="T2" fmla="*/ 3 w 42"/>
                  <a:gd name="T3" fmla="*/ 26 h 41"/>
                  <a:gd name="T4" fmla="*/ 3 w 42"/>
                  <a:gd name="T5" fmla="*/ 38 h 41"/>
                  <a:gd name="T6" fmla="*/ 15 w 42"/>
                  <a:gd name="T7" fmla="*/ 38 h 41"/>
                  <a:gd name="T8" fmla="*/ 42 w 42"/>
                  <a:gd name="T9" fmla="*/ 12 h 41"/>
                  <a:gd name="T10" fmla="*/ 30 w 42"/>
                  <a:gd name="T11" fmla="*/ 0 h 41"/>
                </a:gdLst>
                <a:ahLst/>
                <a:cxnLst>
                  <a:cxn ang="0">
                    <a:pos x="T0" y="T1"/>
                  </a:cxn>
                  <a:cxn ang="0">
                    <a:pos x="T2" y="T3"/>
                  </a:cxn>
                  <a:cxn ang="0">
                    <a:pos x="T4" y="T5"/>
                  </a:cxn>
                  <a:cxn ang="0">
                    <a:pos x="T6" y="T7"/>
                  </a:cxn>
                  <a:cxn ang="0">
                    <a:pos x="T8" y="T9"/>
                  </a:cxn>
                  <a:cxn ang="0">
                    <a:pos x="T10" y="T11"/>
                  </a:cxn>
                </a:cxnLst>
                <a:rect l="0" t="0" r="r" b="b"/>
                <a:pathLst>
                  <a:path w="42" h="41">
                    <a:moveTo>
                      <a:pt x="30" y="0"/>
                    </a:moveTo>
                    <a:cubicBezTo>
                      <a:pt x="3" y="26"/>
                      <a:pt x="3" y="26"/>
                      <a:pt x="3" y="26"/>
                    </a:cubicBezTo>
                    <a:cubicBezTo>
                      <a:pt x="0" y="29"/>
                      <a:pt x="0" y="34"/>
                      <a:pt x="3" y="38"/>
                    </a:cubicBezTo>
                    <a:cubicBezTo>
                      <a:pt x="6" y="41"/>
                      <a:pt x="12" y="41"/>
                      <a:pt x="15" y="38"/>
                    </a:cubicBezTo>
                    <a:cubicBezTo>
                      <a:pt x="42" y="12"/>
                      <a:pt x="42" y="12"/>
                      <a:pt x="42" y="12"/>
                    </a:cubicBezTo>
                    <a:lnTo>
                      <a:pt x="3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62510" tIns="81255" rIns="162510" bIns="81255" numCol="1" anchor="t" anchorCtr="0" compatLnSpc="1">
                <a:prstTxWarp prst="textNoShape">
                  <a:avLst/>
                </a:prstTxWarp>
              </a:bodyPr>
              <a:lstStyle/>
              <a:p>
                <a:endParaRPr lang="zh-CN" altLang="en-US" sz="2533">
                  <a:latin typeface="Arial" panose="020B0604020202020204" pitchFamily="34" charset="0"/>
                  <a:ea typeface="微软雅黑" panose="020B0503020204020204" pitchFamily="34" charset="-122"/>
                  <a:cs typeface="Arial" panose="020B0604020202020204" pitchFamily="34" charset="0"/>
                </a:endParaRPr>
              </a:p>
            </p:txBody>
          </p:sp>
        </p:grpSp>
      </p:grpSp>
      <p:sp>
        <p:nvSpPr>
          <p:cNvPr id="40" name="矩形 39"/>
          <p:cNvSpPr/>
          <p:nvPr/>
        </p:nvSpPr>
        <p:spPr>
          <a:xfrm>
            <a:off x="7213255" y="1894628"/>
            <a:ext cx="1635332" cy="440996"/>
          </a:xfrm>
          <a:prstGeom prst="rect">
            <a:avLst/>
          </a:prstGeom>
        </p:spPr>
        <p:txBody>
          <a:bodyPr wrap="none" lIns="91414" tIns="45709" rIns="91414" bIns="45709">
            <a:spAutoFit/>
          </a:bodyPr>
          <a:lstStyle/>
          <a:p>
            <a:r>
              <a:rPr lang="zh-CN" altLang="en-US" sz="2266" b="1" dirty="0">
                <a:solidFill>
                  <a:srgbClr val="333333"/>
                </a:solidFill>
                <a:latin typeface="微软雅黑" pitchFamily="34" charset="-122"/>
                <a:ea typeface="微软雅黑" pitchFamily="34" charset="-122"/>
              </a:rPr>
              <a:t>Projects not completed</a:t>
            </a:r>
            <a:endParaRPr lang="en-US" altLang="zh-CN" sz="2266" b="1" dirty="0">
              <a:solidFill>
                <a:srgbClr val="333333"/>
              </a:solidFill>
              <a:latin typeface="微软雅黑" pitchFamily="34" charset="-122"/>
              <a:ea typeface="微软雅黑" pitchFamily="34" charset="-122"/>
            </a:endParaRPr>
          </a:p>
        </p:txBody>
      </p:sp>
      <p:sp>
        <p:nvSpPr>
          <p:cNvPr id="41" name="矩形 47"/>
          <p:cNvSpPr>
            <a:spLocks noChangeArrowheads="1"/>
          </p:cNvSpPr>
          <p:nvPr/>
        </p:nvSpPr>
        <p:spPr bwMode="auto">
          <a:xfrm>
            <a:off x="7248665" y="2282926"/>
            <a:ext cx="3621062" cy="1090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4" tIns="45709" rIns="91414" bIns="45709">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l">
              <a:lnSpc>
                <a:spcPct val="120000"/>
              </a:lnSpc>
              <a:spcBef>
                <a:spcPct val="0"/>
              </a:spcBef>
              <a:buNone/>
            </a:pPr>
            <a:r>
              <a:rPr lang="zh-CN" altLang="en-US" sz="1100" dirty="0">
                <a:solidFill>
                  <a:srgbClr val="333333"/>
                </a:solidFill>
                <a:sym typeface="微软雅黑" pitchFamily="34" charset="-122"/>
              </a:rPr>
              <a:t>The comprehensive description of the above chart is entered here, and a comprehensive description of the above chart is entered here, and a comprehensive description of the above chart is entered here.</a:t>
            </a:r>
          </a:p>
        </p:txBody>
      </p:sp>
      <p:sp>
        <p:nvSpPr>
          <p:cNvPr id="42" name="矩形 41"/>
          <p:cNvSpPr/>
          <p:nvPr/>
        </p:nvSpPr>
        <p:spPr>
          <a:xfrm>
            <a:off x="7248663" y="3418554"/>
            <a:ext cx="1345188" cy="440996"/>
          </a:xfrm>
          <a:prstGeom prst="rect">
            <a:avLst/>
          </a:prstGeom>
        </p:spPr>
        <p:txBody>
          <a:bodyPr wrap="none" lIns="91414" tIns="45709" rIns="91414" bIns="45709">
            <a:spAutoFit/>
          </a:bodyPr>
          <a:lstStyle/>
          <a:p>
            <a:r>
              <a:rPr lang="zh-CN" altLang="en-US" sz="2266" b="1" dirty="0">
                <a:solidFill>
                  <a:srgbClr val="333333"/>
                </a:solidFill>
                <a:latin typeface="微软雅黑" pitchFamily="34" charset="-122"/>
                <a:ea typeface="微软雅黑" pitchFamily="34" charset="-122"/>
              </a:rPr>
              <a:t>Add a title</a:t>
            </a:r>
            <a:endParaRPr lang="en-US" altLang="zh-CN" sz="2266" b="1" dirty="0">
              <a:solidFill>
                <a:srgbClr val="333333"/>
              </a:solidFill>
              <a:latin typeface="微软雅黑" pitchFamily="34" charset="-122"/>
              <a:ea typeface="微软雅黑" pitchFamily="34" charset="-122"/>
            </a:endParaRPr>
          </a:p>
        </p:txBody>
      </p:sp>
      <p:sp>
        <p:nvSpPr>
          <p:cNvPr id="43" name="矩形 47"/>
          <p:cNvSpPr>
            <a:spLocks noChangeArrowheads="1"/>
          </p:cNvSpPr>
          <p:nvPr/>
        </p:nvSpPr>
        <p:spPr bwMode="auto">
          <a:xfrm>
            <a:off x="7248665" y="3806851"/>
            <a:ext cx="3621062" cy="1090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4" tIns="45709" rIns="91414" bIns="45709">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l">
              <a:lnSpc>
                <a:spcPct val="120000"/>
              </a:lnSpc>
              <a:spcBef>
                <a:spcPct val="0"/>
              </a:spcBef>
              <a:buNone/>
            </a:pPr>
            <a:r>
              <a:rPr lang="zh-CN" altLang="en-US" sz="1100" dirty="0">
                <a:solidFill>
                  <a:srgbClr val="333333"/>
                </a:solidFill>
                <a:sym typeface="微软雅黑" pitchFamily="34" charset="-122"/>
              </a:rPr>
              <a:t>The comprehensive description of the above chart is entered here, and a comprehensive description of the above chart is entered here, and a comprehensive description of the above chart is entered here.</a:t>
            </a:r>
          </a:p>
        </p:txBody>
      </p:sp>
      <p:sp>
        <p:nvSpPr>
          <p:cNvPr id="44" name="矩形 43"/>
          <p:cNvSpPr/>
          <p:nvPr/>
        </p:nvSpPr>
        <p:spPr>
          <a:xfrm>
            <a:off x="7248663" y="4942478"/>
            <a:ext cx="1345188" cy="440996"/>
          </a:xfrm>
          <a:prstGeom prst="rect">
            <a:avLst/>
          </a:prstGeom>
        </p:spPr>
        <p:txBody>
          <a:bodyPr wrap="none" lIns="91414" tIns="45709" rIns="91414" bIns="45709">
            <a:spAutoFit/>
          </a:bodyPr>
          <a:lstStyle/>
          <a:p>
            <a:r>
              <a:rPr lang="zh-CN" altLang="en-US" sz="2266" b="1" dirty="0">
                <a:solidFill>
                  <a:srgbClr val="333333"/>
                </a:solidFill>
                <a:latin typeface="微软雅黑" pitchFamily="34" charset="-122"/>
                <a:ea typeface="微软雅黑" pitchFamily="34" charset="-122"/>
              </a:rPr>
              <a:t>Add a title</a:t>
            </a:r>
            <a:endParaRPr lang="en-US" altLang="zh-CN" sz="2266" b="1" dirty="0">
              <a:solidFill>
                <a:srgbClr val="333333"/>
              </a:solidFill>
              <a:latin typeface="微软雅黑" pitchFamily="34" charset="-122"/>
              <a:ea typeface="微软雅黑" pitchFamily="34" charset="-122"/>
            </a:endParaRPr>
          </a:p>
        </p:txBody>
      </p:sp>
      <p:sp>
        <p:nvSpPr>
          <p:cNvPr id="45" name="矩形 47"/>
          <p:cNvSpPr>
            <a:spLocks noChangeArrowheads="1"/>
          </p:cNvSpPr>
          <p:nvPr/>
        </p:nvSpPr>
        <p:spPr bwMode="auto">
          <a:xfrm>
            <a:off x="7248665" y="5330774"/>
            <a:ext cx="3621062" cy="904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4" tIns="45709" rIns="91414" bIns="45709">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l">
              <a:lnSpc>
                <a:spcPct val="120000"/>
              </a:lnSpc>
              <a:spcBef>
                <a:spcPct val="0"/>
              </a:spcBef>
              <a:buNone/>
            </a:pPr>
            <a:r>
              <a:rPr lang="zh-CN" altLang="en-US" sz="1100" dirty="0">
                <a:solidFill>
                  <a:srgbClr val="333333"/>
                </a:solidFill>
                <a:sym typeface="微软雅黑" pitchFamily="34" charset="-122"/>
              </a:rPr>
              <a:t>A comprehensive description of the above chart is entered here, and a comprehensive description of the above chart is entered here, and a description of the above chart is entered here.</a:t>
            </a:r>
          </a:p>
        </p:txBody>
      </p:sp>
      <p:sp>
        <p:nvSpPr>
          <p:cNvPr id="46" name="矩形 45"/>
          <p:cNvSpPr/>
          <p:nvPr/>
        </p:nvSpPr>
        <p:spPr>
          <a:xfrm>
            <a:off x="3501317" y="1764112"/>
            <a:ext cx="1210535" cy="399959"/>
          </a:xfrm>
          <a:prstGeom prst="rect">
            <a:avLst/>
          </a:prstGeom>
        </p:spPr>
        <p:txBody>
          <a:bodyPr wrap="none" lIns="91414" tIns="45709" rIns="91414" bIns="45709">
            <a:spAutoFit/>
          </a:bodyPr>
          <a:lstStyle/>
          <a:p>
            <a:r>
              <a:rPr lang="zh-CN" altLang="en-US" sz="1999" b="1" dirty="0">
                <a:solidFill>
                  <a:schemeClr val="tx1">
                    <a:lumMod val="65000"/>
                    <a:lumOff val="35000"/>
                  </a:schemeClr>
                </a:solidFill>
                <a:latin typeface="微软雅黑" pitchFamily="34" charset="-122"/>
                <a:ea typeface="微软雅黑" pitchFamily="34" charset="-122"/>
              </a:rPr>
              <a:t>One of the projects</a:t>
            </a:r>
            <a:endParaRPr lang="en-US" altLang="zh-CN" sz="1999" b="1" dirty="0">
              <a:solidFill>
                <a:schemeClr val="tx1">
                  <a:lumMod val="65000"/>
                  <a:lumOff val="35000"/>
                </a:schemeClr>
              </a:solidFill>
              <a:latin typeface="微软雅黑" pitchFamily="34" charset="-122"/>
              <a:ea typeface="微软雅黑" pitchFamily="34" charset="-122"/>
            </a:endParaRPr>
          </a:p>
        </p:txBody>
      </p:sp>
      <p:sp>
        <p:nvSpPr>
          <p:cNvPr id="47" name="矩形 47"/>
          <p:cNvSpPr>
            <a:spLocks noChangeArrowheads="1"/>
          </p:cNvSpPr>
          <p:nvPr/>
        </p:nvSpPr>
        <p:spPr bwMode="auto">
          <a:xfrm>
            <a:off x="3485460" y="2946185"/>
            <a:ext cx="2812284" cy="535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4" tIns="45709" rIns="91414" bIns="45709">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1200" dirty="0">
                <a:solidFill>
                  <a:schemeClr val="tx1">
                    <a:lumMod val="65000"/>
                    <a:lumOff val="35000"/>
                  </a:schemeClr>
                </a:solidFill>
                <a:sym typeface="微软雅黑" pitchFamily="34" charset="-122"/>
              </a:rPr>
              <a:t>Enter a description of the above chart here, and a description of the above chart is entered here.</a:t>
            </a:r>
          </a:p>
        </p:txBody>
      </p:sp>
      <p:sp>
        <p:nvSpPr>
          <p:cNvPr id="48" name="矩形 47"/>
          <p:cNvSpPr/>
          <p:nvPr/>
        </p:nvSpPr>
        <p:spPr>
          <a:xfrm>
            <a:off x="3501316" y="3969494"/>
            <a:ext cx="1210535" cy="399959"/>
          </a:xfrm>
          <a:prstGeom prst="rect">
            <a:avLst/>
          </a:prstGeom>
        </p:spPr>
        <p:txBody>
          <a:bodyPr wrap="none" lIns="91414" tIns="45709" rIns="91414" bIns="45709">
            <a:spAutoFit/>
          </a:bodyPr>
          <a:lstStyle/>
          <a:p>
            <a:r>
              <a:rPr lang="zh-CN" altLang="en-US" sz="1999" b="1" dirty="0">
                <a:solidFill>
                  <a:schemeClr val="tx1">
                    <a:lumMod val="65000"/>
                    <a:lumOff val="35000"/>
                  </a:schemeClr>
                </a:solidFill>
                <a:latin typeface="微软雅黑" pitchFamily="34" charset="-122"/>
                <a:ea typeface="微软雅黑" pitchFamily="34" charset="-122"/>
              </a:rPr>
              <a:t>Project bis</a:t>
            </a:r>
            <a:endParaRPr lang="en-US" altLang="zh-CN" sz="1999" b="1" dirty="0">
              <a:solidFill>
                <a:schemeClr val="tx1">
                  <a:lumMod val="65000"/>
                  <a:lumOff val="35000"/>
                </a:schemeClr>
              </a:solidFill>
              <a:latin typeface="微软雅黑" pitchFamily="34" charset="-122"/>
              <a:ea typeface="微软雅黑" pitchFamily="34" charset="-122"/>
            </a:endParaRPr>
          </a:p>
        </p:txBody>
      </p:sp>
      <p:sp>
        <p:nvSpPr>
          <p:cNvPr id="49" name="矩形 47"/>
          <p:cNvSpPr>
            <a:spLocks noChangeArrowheads="1"/>
          </p:cNvSpPr>
          <p:nvPr/>
        </p:nvSpPr>
        <p:spPr bwMode="auto">
          <a:xfrm>
            <a:off x="3485460" y="5135802"/>
            <a:ext cx="2812284" cy="535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4" tIns="45709" rIns="91414" bIns="45709">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1200" dirty="0">
                <a:solidFill>
                  <a:schemeClr val="tx1">
                    <a:lumMod val="65000"/>
                    <a:lumOff val="35000"/>
                  </a:schemeClr>
                </a:solidFill>
                <a:sym typeface="微软雅黑" pitchFamily="34" charset="-122"/>
              </a:rPr>
              <a:t>Enter a description of the above chart here, and a description of the above chart is entered here.</a:t>
            </a:r>
          </a:p>
        </p:txBody>
      </p:sp>
    </p:spTree>
    <p:extLst>
      <p:ext uri="{BB962C8B-B14F-4D97-AF65-F5344CB8AC3E}">
        <p14:creationId xmlns:p14="http://schemas.microsoft.com/office/powerpoint/2010/main" val="72816940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a14="http://schemas.microsoft.com/office/drawing/2010/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250"/>
                                  </p:stCondLst>
                                  <p:childTnLst>
                                    <p:set>
                                      <p:cBhvr>
                                        <p:cTn id="6" dur="1" fill="hold">
                                          <p:stCondLst>
                                            <p:cond delay="0"/>
                                          </p:stCondLst>
                                        </p:cTn>
                                        <p:tgtEl>
                                          <p:spTgt spid="24"/>
                                        </p:tgtEl>
                                        <p:attrNameLst>
                                          <p:attrName>style.visibility</p:attrName>
                                        </p:attrNameLst>
                                      </p:cBhvr>
                                      <p:to>
                                        <p:strVal val="visible"/>
                                      </p:to>
                                    </p:set>
                                    <p:anim calcmode="lin" valueType="num">
                                      <p:cBhvr>
                                        <p:cTn id="7" dur="350" fill="hold"/>
                                        <p:tgtEl>
                                          <p:spTgt spid="24"/>
                                        </p:tgtEl>
                                        <p:attrNameLst>
                                          <p:attrName>ppt_w</p:attrName>
                                        </p:attrNameLst>
                                      </p:cBhvr>
                                      <p:tavLst>
                                        <p:tav tm="0">
                                          <p:val>
                                            <p:fltVal val="0"/>
                                          </p:val>
                                        </p:tav>
                                        <p:tav tm="100000">
                                          <p:val>
                                            <p:strVal val="#ppt_w"/>
                                          </p:val>
                                        </p:tav>
                                      </p:tavLst>
                                    </p:anim>
                                    <p:anim calcmode="lin" valueType="num">
                                      <p:cBhvr>
                                        <p:cTn id="8" dur="350" fill="hold"/>
                                        <p:tgtEl>
                                          <p:spTgt spid="24"/>
                                        </p:tgtEl>
                                        <p:attrNameLst>
                                          <p:attrName>ppt_h</p:attrName>
                                        </p:attrNameLst>
                                      </p:cBhvr>
                                      <p:tavLst>
                                        <p:tav tm="0">
                                          <p:val>
                                            <p:fltVal val="0"/>
                                          </p:val>
                                        </p:tav>
                                        <p:tav tm="100000">
                                          <p:val>
                                            <p:strVal val="#ppt_h"/>
                                          </p:val>
                                        </p:tav>
                                      </p:tavLst>
                                    </p:anim>
                                    <p:animEffect transition="in" filter="fade">
                                      <p:cBhvr>
                                        <p:cTn id="9" dur="350"/>
                                        <p:tgtEl>
                                          <p:spTgt spid="24"/>
                                        </p:tgtEl>
                                      </p:cBhvr>
                                    </p:animEffect>
                                  </p:childTnLst>
                                </p:cTn>
                              </p:par>
                              <p:par>
                                <p:cTn id="10" presetID="22" presetClass="entr" presetSubtype="8" fill="hold" nodeType="withEffect">
                                  <p:stCondLst>
                                    <p:cond delay="100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par>
                                <p:cTn id="13" presetID="22" presetClass="entr" presetSubtype="8" fill="hold" nodeType="withEffect">
                                  <p:stCondLst>
                                    <p:cond delay="190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par>
                                <p:cTn id="16" presetID="22" presetClass="entr" presetSubtype="4" fill="hold" grpId="0" nodeType="withEffect">
                                  <p:stCondLst>
                                    <p:cond delay="2750"/>
                                  </p:stCondLst>
                                  <p:childTnLst>
                                    <p:set>
                                      <p:cBhvr>
                                        <p:cTn id="17" dur="1" fill="hold">
                                          <p:stCondLst>
                                            <p:cond delay="0"/>
                                          </p:stCondLst>
                                        </p:cTn>
                                        <p:tgtEl>
                                          <p:spTgt spid="46"/>
                                        </p:tgtEl>
                                        <p:attrNameLst>
                                          <p:attrName>style.visibility</p:attrName>
                                        </p:attrNameLst>
                                      </p:cBhvr>
                                      <p:to>
                                        <p:strVal val="visible"/>
                                      </p:to>
                                    </p:set>
                                    <p:animEffect transition="in" filter="wipe(down)">
                                      <p:cBhvr>
                                        <p:cTn id="18" dur="500"/>
                                        <p:tgtEl>
                                          <p:spTgt spid="46"/>
                                        </p:tgtEl>
                                      </p:cBhvr>
                                    </p:animEffect>
                                  </p:childTnLst>
                                </p:cTn>
                              </p:par>
                              <p:par>
                                <p:cTn id="19" presetID="22" presetClass="entr" presetSubtype="1" fill="hold" grpId="0" nodeType="withEffect">
                                  <p:stCondLst>
                                    <p:cond delay="2750"/>
                                  </p:stCondLst>
                                  <p:childTnLst>
                                    <p:set>
                                      <p:cBhvr>
                                        <p:cTn id="20" dur="1" fill="hold">
                                          <p:stCondLst>
                                            <p:cond delay="0"/>
                                          </p:stCondLst>
                                        </p:cTn>
                                        <p:tgtEl>
                                          <p:spTgt spid="47"/>
                                        </p:tgtEl>
                                        <p:attrNameLst>
                                          <p:attrName>style.visibility</p:attrName>
                                        </p:attrNameLst>
                                      </p:cBhvr>
                                      <p:to>
                                        <p:strVal val="visible"/>
                                      </p:to>
                                    </p:set>
                                    <p:animEffect transition="in" filter="wipe(up)">
                                      <p:cBhvr>
                                        <p:cTn id="21" dur="500"/>
                                        <p:tgtEl>
                                          <p:spTgt spid="47"/>
                                        </p:tgtEl>
                                      </p:cBhvr>
                                    </p:animEffect>
                                  </p:childTnLst>
                                </p:cTn>
                              </p:par>
                              <p:par>
                                <p:cTn id="22" presetID="53" presetClass="entr" presetSubtype="16" fill="hold" nodeType="withEffect">
                                  <p:stCondLst>
                                    <p:cond delay="3500"/>
                                  </p:stCondLst>
                                  <p:childTnLst>
                                    <p:set>
                                      <p:cBhvr>
                                        <p:cTn id="23" dur="1" fill="hold">
                                          <p:stCondLst>
                                            <p:cond delay="0"/>
                                          </p:stCondLst>
                                        </p:cTn>
                                        <p:tgtEl>
                                          <p:spTgt spid="32"/>
                                        </p:tgtEl>
                                        <p:attrNameLst>
                                          <p:attrName>style.visibility</p:attrName>
                                        </p:attrNameLst>
                                      </p:cBhvr>
                                      <p:to>
                                        <p:strVal val="visible"/>
                                      </p:to>
                                    </p:set>
                                    <p:anim calcmode="lin" valueType="num">
                                      <p:cBhvr>
                                        <p:cTn id="24" dur="350" fill="hold"/>
                                        <p:tgtEl>
                                          <p:spTgt spid="32"/>
                                        </p:tgtEl>
                                        <p:attrNameLst>
                                          <p:attrName>ppt_w</p:attrName>
                                        </p:attrNameLst>
                                      </p:cBhvr>
                                      <p:tavLst>
                                        <p:tav tm="0">
                                          <p:val>
                                            <p:fltVal val="0"/>
                                          </p:val>
                                        </p:tav>
                                        <p:tav tm="100000">
                                          <p:val>
                                            <p:strVal val="#ppt_w"/>
                                          </p:val>
                                        </p:tav>
                                      </p:tavLst>
                                    </p:anim>
                                    <p:anim calcmode="lin" valueType="num">
                                      <p:cBhvr>
                                        <p:cTn id="25" dur="350" fill="hold"/>
                                        <p:tgtEl>
                                          <p:spTgt spid="32"/>
                                        </p:tgtEl>
                                        <p:attrNameLst>
                                          <p:attrName>ppt_h</p:attrName>
                                        </p:attrNameLst>
                                      </p:cBhvr>
                                      <p:tavLst>
                                        <p:tav tm="0">
                                          <p:val>
                                            <p:fltVal val="0"/>
                                          </p:val>
                                        </p:tav>
                                        <p:tav tm="100000">
                                          <p:val>
                                            <p:strVal val="#ppt_h"/>
                                          </p:val>
                                        </p:tav>
                                      </p:tavLst>
                                    </p:anim>
                                    <p:animEffect transition="in" filter="fade">
                                      <p:cBhvr>
                                        <p:cTn id="26" dur="350"/>
                                        <p:tgtEl>
                                          <p:spTgt spid="32"/>
                                        </p:tgtEl>
                                      </p:cBhvr>
                                    </p:animEffect>
                                  </p:childTnLst>
                                </p:cTn>
                              </p:par>
                              <p:par>
                                <p:cTn id="27" presetID="22" presetClass="entr" presetSubtype="8" fill="hold" nodeType="withEffect">
                                  <p:stCondLst>
                                    <p:cond delay="420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par>
                                <p:cTn id="30" presetID="22" presetClass="entr" presetSubtype="8" fill="hold" nodeType="withEffect">
                                  <p:stCondLst>
                                    <p:cond delay="5100"/>
                                  </p:stCondLst>
                                  <p:childTnLst>
                                    <p:set>
                                      <p:cBhvr>
                                        <p:cTn id="31" dur="1" fill="hold">
                                          <p:stCondLst>
                                            <p:cond delay="0"/>
                                          </p:stCondLst>
                                        </p:cTn>
                                        <p:tgtEl>
                                          <p:spTgt spid="20"/>
                                        </p:tgtEl>
                                        <p:attrNameLst>
                                          <p:attrName>style.visibility</p:attrName>
                                        </p:attrNameLst>
                                      </p:cBhvr>
                                      <p:to>
                                        <p:strVal val="visible"/>
                                      </p:to>
                                    </p:set>
                                    <p:animEffect transition="in" filter="wipe(left)">
                                      <p:cBhvr>
                                        <p:cTn id="32" dur="500"/>
                                        <p:tgtEl>
                                          <p:spTgt spid="20"/>
                                        </p:tgtEl>
                                      </p:cBhvr>
                                    </p:animEffect>
                                  </p:childTnLst>
                                </p:cTn>
                              </p:par>
                              <p:par>
                                <p:cTn id="33" presetID="22" presetClass="entr" presetSubtype="4" fill="hold" grpId="0" nodeType="withEffect">
                                  <p:stCondLst>
                                    <p:cond delay="6000"/>
                                  </p:stCondLst>
                                  <p:childTnLst>
                                    <p:set>
                                      <p:cBhvr>
                                        <p:cTn id="34" dur="1" fill="hold">
                                          <p:stCondLst>
                                            <p:cond delay="0"/>
                                          </p:stCondLst>
                                        </p:cTn>
                                        <p:tgtEl>
                                          <p:spTgt spid="48"/>
                                        </p:tgtEl>
                                        <p:attrNameLst>
                                          <p:attrName>style.visibility</p:attrName>
                                        </p:attrNameLst>
                                      </p:cBhvr>
                                      <p:to>
                                        <p:strVal val="visible"/>
                                      </p:to>
                                    </p:set>
                                    <p:animEffect transition="in" filter="wipe(down)">
                                      <p:cBhvr>
                                        <p:cTn id="35" dur="500"/>
                                        <p:tgtEl>
                                          <p:spTgt spid="48"/>
                                        </p:tgtEl>
                                      </p:cBhvr>
                                    </p:animEffect>
                                  </p:childTnLst>
                                </p:cTn>
                              </p:par>
                              <p:par>
                                <p:cTn id="36" presetID="22" presetClass="entr" presetSubtype="1" fill="hold" grpId="0" nodeType="withEffect">
                                  <p:stCondLst>
                                    <p:cond delay="6000"/>
                                  </p:stCondLst>
                                  <p:childTnLst>
                                    <p:set>
                                      <p:cBhvr>
                                        <p:cTn id="37" dur="1" fill="hold">
                                          <p:stCondLst>
                                            <p:cond delay="0"/>
                                          </p:stCondLst>
                                        </p:cTn>
                                        <p:tgtEl>
                                          <p:spTgt spid="49"/>
                                        </p:tgtEl>
                                        <p:attrNameLst>
                                          <p:attrName>style.visibility</p:attrName>
                                        </p:attrNameLst>
                                      </p:cBhvr>
                                      <p:to>
                                        <p:strVal val="visible"/>
                                      </p:to>
                                    </p:set>
                                    <p:animEffect transition="in" filter="wipe(up)">
                                      <p:cBhvr>
                                        <p:cTn id="38" dur="500"/>
                                        <p:tgtEl>
                                          <p:spTgt spid="49"/>
                                        </p:tgtEl>
                                      </p:cBhvr>
                                    </p:animEffect>
                                  </p:childTnLst>
                                </p:cTn>
                              </p:par>
                              <p:par>
                                <p:cTn id="39" presetID="16" presetClass="entr" presetSubtype="26" fill="hold" nodeType="withEffect">
                                  <p:stCondLst>
                                    <p:cond delay="6700"/>
                                  </p:stCondLst>
                                  <p:childTnLst>
                                    <p:set>
                                      <p:cBhvr>
                                        <p:cTn id="40" dur="1" fill="hold">
                                          <p:stCondLst>
                                            <p:cond delay="0"/>
                                          </p:stCondLst>
                                        </p:cTn>
                                        <p:tgtEl>
                                          <p:spTgt spid="4"/>
                                        </p:tgtEl>
                                        <p:attrNameLst>
                                          <p:attrName>style.visibility</p:attrName>
                                        </p:attrNameLst>
                                      </p:cBhvr>
                                      <p:to>
                                        <p:strVal val="visible"/>
                                      </p:to>
                                    </p:set>
                                    <p:animEffect transition="in" filter="barn(inHorizontal)">
                                      <p:cBhvr>
                                        <p:cTn id="41" dur="250"/>
                                        <p:tgtEl>
                                          <p:spTgt spid="4"/>
                                        </p:tgtEl>
                                      </p:cBhvr>
                                    </p:animEffect>
                                  </p:childTnLst>
                                </p:cTn>
                              </p:par>
                            </p:childTnLst>
                          </p:cTn>
                        </p:par>
                        <p:par>
                          <p:cTn id="42" fill="hold">
                            <p:stCondLst>
                              <p:cond delay="6950"/>
                            </p:stCondLst>
                            <p:childTnLst>
                              <p:par>
                                <p:cTn id="43" presetID="10" presetClass="entr" presetSubtype="0"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fade">
                                      <p:cBhvr>
                                        <p:cTn id="45" dur="500"/>
                                        <p:tgtEl>
                                          <p:spTgt spid="40"/>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500"/>
                                        <p:tgtEl>
                                          <p:spTgt spid="41"/>
                                        </p:tgtEl>
                                      </p:cBhvr>
                                    </p:animEffect>
                                  </p:childTnLst>
                                </p:cTn>
                              </p:par>
                            </p:childTnLst>
                          </p:cTn>
                        </p:par>
                        <p:par>
                          <p:cTn id="49" fill="hold">
                            <p:stCondLst>
                              <p:cond delay="7450"/>
                            </p:stCondLst>
                            <p:childTnLst>
                              <p:par>
                                <p:cTn id="50" presetID="10" presetClass="entr" presetSubtype="0" fill="hold" grpId="0" nodeType="afterEffect">
                                  <p:stCondLst>
                                    <p:cond delay="500"/>
                                  </p:stCondLst>
                                  <p:childTnLst>
                                    <p:set>
                                      <p:cBhvr>
                                        <p:cTn id="51" dur="1" fill="hold">
                                          <p:stCondLst>
                                            <p:cond delay="0"/>
                                          </p:stCondLst>
                                        </p:cTn>
                                        <p:tgtEl>
                                          <p:spTgt spid="42"/>
                                        </p:tgtEl>
                                        <p:attrNameLst>
                                          <p:attrName>style.visibility</p:attrName>
                                        </p:attrNameLst>
                                      </p:cBhvr>
                                      <p:to>
                                        <p:strVal val="visible"/>
                                      </p:to>
                                    </p:set>
                                    <p:animEffect transition="in" filter="fade">
                                      <p:cBhvr>
                                        <p:cTn id="52" dur="500"/>
                                        <p:tgtEl>
                                          <p:spTgt spid="42"/>
                                        </p:tgtEl>
                                      </p:cBhvr>
                                    </p:animEffect>
                                  </p:childTnLst>
                                </p:cTn>
                              </p:par>
                              <p:par>
                                <p:cTn id="53" presetID="10" presetClass="entr" presetSubtype="0" fill="hold" grpId="0" nodeType="withEffect">
                                  <p:stCondLst>
                                    <p:cond delay="50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500"/>
                                        <p:tgtEl>
                                          <p:spTgt spid="43"/>
                                        </p:tgtEl>
                                      </p:cBhvr>
                                    </p:animEffect>
                                  </p:childTnLst>
                                </p:cTn>
                              </p:par>
                            </p:childTnLst>
                          </p:cTn>
                        </p:par>
                        <p:par>
                          <p:cTn id="56" fill="hold">
                            <p:stCondLst>
                              <p:cond delay="8450"/>
                            </p:stCondLst>
                            <p:childTnLst>
                              <p:par>
                                <p:cTn id="57" presetID="10" presetClass="entr" presetSubtype="0" fill="hold" grpId="0" nodeType="afterEffect">
                                  <p:stCondLst>
                                    <p:cond delay="500"/>
                                  </p:stCondLst>
                                  <p:childTnLst>
                                    <p:set>
                                      <p:cBhvr>
                                        <p:cTn id="58" dur="1" fill="hold">
                                          <p:stCondLst>
                                            <p:cond delay="0"/>
                                          </p:stCondLst>
                                        </p:cTn>
                                        <p:tgtEl>
                                          <p:spTgt spid="44"/>
                                        </p:tgtEl>
                                        <p:attrNameLst>
                                          <p:attrName>style.visibility</p:attrName>
                                        </p:attrNameLst>
                                      </p:cBhvr>
                                      <p:to>
                                        <p:strVal val="visible"/>
                                      </p:to>
                                    </p:set>
                                    <p:animEffect transition="in" filter="fade">
                                      <p:cBhvr>
                                        <p:cTn id="59" dur="500"/>
                                        <p:tgtEl>
                                          <p:spTgt spid="44"/>
                                        </p:tgtEl>
                                      </p:cBhvr>
                                    </p:animEffect>
                                  </p:childTnLst>
                                </p:cTn>
                              </p:par>
                              <p:par>
                                <p:cTn id="60" presetID="10" presetClass="entr" presetSubtype="0" fill="hold" grpId="0" nodeType="withEffect">
                                  <p:stCondLst>
                                    <p:cond delay="50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42" grpId="0"/>
      <p:bldP spid="43" grpId="0"/>
      <p:bldP spid="44" grpId="0"/>
      <p:bldP spid="45" grpId="0"/>
      <p:bldP spid="46" grpId="0"/>
      <p:bldP spid="47" grpId="0"/>
      <p:bldP spid="48" grpId="0"/>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3868480" y="1105785"/>
            <a:ext cx="4455041"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2095431" y="459454"/>
            <a:ext cx="8001137" cy="646331"/>
          </a:xfrm>
          <a:prstGeom prst="rect">
            <a:avLst/>
          </a:prstGeom>
        </p:spPr>
        <p:txBody>
          <a:bodyPr wrap="square">
            <a:spAutoFit/>
          </a:bodyPr>
          <a:lstStyle/>
          <a:p>
            <a:pPr algn="ctr"/>
            <a:r>
              <a:rPr lang="zh-CN" altLang="en-US" sz="3600">
                <a:latin typeface="Slim Joe" panose="02000000000000000000" pitchFamily="50" charset="0"/>
                <a:ea typeface="幼圆" panose="02010509060101010101" pitchFamily="49" charset="-122"/>
              </a:rPr>
              <a:t>Add your title here</a:t>
            </a:r>
          </a:p>
        </p:txBody>
      </p:sp>
      <p:cxnSp>
        <p:nvCxnSpPr>
          <p:cNvPr id="4" name="直接连接符 3"/>
          <p:cNvCxnSpPr/>
          <p:nvPr/>
        </p:nvCxnSpPr>
        <p:spPr>
          <a:xfrm>
            <a:off x="-99688" y="5941129"/>
            <a:ext cx="12594513" cy="0"/>
          </a:xfrm>
          <a:prstGeom prst="line">
            <a:avLst/>
          </a:prstGeom>
          <a:ln w="19050">
            <a:solidFill>
              <a:srgbClr val="C0C0C0"/>
            </a:solidFill>
          </a:ln>
        </p:spPr>
        <p:style>
          <a:lnRef idx="1">
            <a:schemeClr val="accent1"/>
          </a:lnRef>
          <a:fillRef idx="0">
            <a:schemeClr val="accent1"/>
          </a:fillRef>
          <a:effectRef idx="0">
            <a:schemeClr val="accent1"/>
          </a:effectRef>
          <a:fontRef idx="minor">
            <a:schemeClr val="tx1"/>
          </a:fontRef>
        </p:style>
      </p:cxnSp>
      <p:sp>
        <p:nvSpPr>
          <p:cNvPr id="6" name="椭圆 5"/>
          <p:cNvSpPr/>
          <p:nvPr/>
        </p:nvSpPr>
        <p:spPr>
          <a:xfrm>
            <a:off x="2428583" y="5756159"/>
            <a:ext cx="313626" cy="313626"/>
          </a:xfrm>
          <a:prstGeom prst="ellipse">
            <a:avLst/>
          </a:prstGeom>
          <a:solidFill>
            <a:schemeClr val="bg1"/>
          </a:solidFill>
          <a:ln w="38100">
            <a:solidFill>
              <a:schemeClr val="accent4"/>
            </a:solidFill>
          </a:ln>
          <a:effectLst>
            <a:outerShdw blurRad="50800" dist="381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latin typeface="微软雅黑" panose="020B0503020204020204" pitchFamily="34" charset="-122"/>
              <a:ea typeface="微软雅黑" panose="020B0503020204020204" pitchFamily="34" charset="-122"/>
            </a:endParaRPr>
          </a:p>
        </p:txBody>
      </p:sp>
      <p:grpSp>
        <p:nvGrpSpPr>
          <p:cNvPr id="7" name="组合 6"/>
          <p:cNvGrpSpPr/>
          <p:nvPr/>
        </p:nvGrpSpPr>
        <p:grpSpPr>
          <a:xfrm>
            <a:off x="1669129" y="1846620"/>
            <a:ext cx="1777214" cy="3720253"/>
            <a:chOff x="1115616" y="1077584"/>
            <a:chExt cx="1224136" cy="2562492"/>
          </a:xfrm>
        </p:grpSpPr>
        <p:sp>
          <p:nvSpPr>
            <p:cNvPr id="8" name="任意多边形 7"/>
            <p:cNvSpPr/>
            <p:nvPr/>
          </p:nvSpPr>
          <p:spPr>
            <a:xfrm flipV="1">
              <a:off x="1115616" y="1077584"/>
              <a:ext cx="1224136" cy="2562492"/>
            </a:xfrm>
            <a:custGeom>
              <a:avLst/>
              <a:gdLst>
                <a:gd name="connsiteX0" fmla="*/ 213563 w 1224136"/>
                <a:gd name="connsiteY0" fmla="*/ 2562492 h 2562492"/>
                <a:gd name="connsiteX1" fmla="*/ 1010573 w 1224136"/>
                <a:gd name="connsiteY1" fmla="*/ 2562492 h 2562492"/>
                <a:gd name="connsiteX2" fmla="*/ 1224136 w 1224136"/>
                <a:gd name="connsiteY2" fmla="*/ 2348929 h 2562492"/>
                <a:gd name="connsiteX3" fmla="*/ 1224136 w 1224136"/>
                <a:gd name="connsiteY3" fmla="*/ 399791 h 2562492"/>
                <a:gd name="connsiteX4" fmla="*/ 1010573 w 1224136"/>
                <a:gd name="connsiteY4" fmla="*/ 186228 h 2562492"/>
                <a:gd name="connsiteX5" fmla="*/ 720080 w 1224136"/>
                <a:gd name="connsiteY5" fmla="*/ 186228 h 2562492"/>
                <a:gd name="connsiteX6" fmla="*/ 612068 w 1224136"/>
                <a:gd name="connsiteY6" fmla="*/ 0 h 2562492"/>
                <a:gd name="connsiteX7" fmla="*/ 504056 w 1224136"/>
                <a:gd name="connsiteY7" fmla="*/ 186228 h 2562492"/>
                <a:gd name="connsiteX8" fmla="*/ 213563 w 1224136"/>
                <a:gd name="connsiteY8" fmla="*/ 186228 h 2562492"/>
                <a:gd name="connsiteX9" fmla="*/ 0 w 1224136"/>
                <a:gd name="connsiteY9" fmla="*/ 399791 h 2562492"/>
                <a:gd name="connsiteX10" fmla="*/ 0 w 1224136"/>
                <a:gd name="connsiteY10" fmla="*/ 2348929 h 2562492"/>
                <a:gd name="connsiteX11" fmla="*/ 213563 w 1224136"/>
                <a:gd name="connsiteY11" fmla="*/ 2562492 h 256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4136" h="2562492">
                  <a:moveTo>
                    <a:pt x="213563" y="2562492"/>
                  </a:moveTo>
                  <a:lnTo>
                    <a:pt x="1010573" y="2562492"/>
                  </a:lnTo>
                  <a:cubicBezTo>
                    <a:pt x="1128521" y="2562492"/>
                    <a:pt x="1224136" y="2466877"/>
                    <a:pt x="1224136" y="2348929"/>
                  </a:cubicBezTo>
                  <a:lnTo>
                    <a:pt x="1224136" y="399791"/>
                  </a:lnTo>
                  <a:cubicBezTo>
                    <a:pt x="1224136" y="281843"/>
                    <a:pt x="1128521" y="186228"/>
                    <a:pt x="1010573" y="186228"/>
                  </a:cubicBezTo>
                  <a:lnTo>
                    <a:pt x="720080" y="186228"/>
                  </a:lnTo>
                  <a:lnTo>
                    <a:pt x="612068" y="0"/>
                  </a:lnTo>
                  <a:lnTo>
                    <a:pt x="504056" y="186228"/>
                  </a:lnTo>
                  <a:lnTo>
                    <a:pt x="213563" y="186228"/>
                  </a:lnTo>
                  <a:cubicBezTo>
                    <a:pt x="95615" y="186228"/>
                    <a:pt x="0" y="281843"/>
                    <a:pt x="0" y="399791"/>
                  </a:cubicBezTo>
                  <a:lnTo>
                    <a:pt x="0" y="2348929"/>
                  </a:lnTo>
                  <a:cubicBezTo>
                    <a:pt x="0" y="2466877"/>
                    <a:pt x="95615" y="2562492"/>
                    <a:pt x="213563" y="2562492"/>
                  </a:cubicBezTo>
                  <a:close/>
                </a:path>
              </a:pathLst>
            </a:custGeom>
            <a:solidFill>
              <a:schemeClr val="bg1"/>
            </a:solidFill>
            <a:ln w="6350">
              <a:gradFill>
                <a:gsLst>
                  <a:gs pos="0">
                    <a:schemeClr val="bg1">
                      <a:lumMod val="85000"/>
                    </a:schemeClr>
                  </a:gs>
                  <a:gs pos="100000">
                    <a:schemeClr val="bg1"/>
                  </a:gs>
                </a:gsLst>
                <a:lin ang="12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latin typeface="微软雅黑" panose="020B0503020204020204" pitchFamily="34" charset="-122"/>
                <a:ea typeface="微软雅黑" panose="020B0503020204020204" pitchFamily="34" charset="-122"/>
              </a:endParaRPr>
            </a:p>
          </p:txBody>
        </p:sp>
        <p:sp>
          <p:nvSpPr>
            <p:cNvPr id="9" name="圆角矩形 8"/>
            <p:cNvSpPr/>
            <p:nvPr/>
          </p:nvSpPr>
          <p:spPr>
            <a:xfrm>
              <a:off x="1259632" y="1216298"/>
              <a:ext cx="936104" cy="2088232"/>
            </a:xfrm>
            <a:prstGeom prst="roundRect">
              <a:avLst>
                <a:gd name="adj" fmla="val 14632"/>
              </a:avLst>
            </a:prstGeom>
            <a:blipFill dpi="0" rotWithShape="1">
              <a:blip r:embed="rId3">
                <a:extLst>
                  <a:ext uri="{28A0092B-C50C-407E-A947-70E740481C1C}">
                    <a14:useLocalDpi xmlns:a14="http://schemas.microsoft.com/office/drawing/2010/main" val="0"/>
                  </a:ext>
                </a:extLst>
              </a:blip>
              <a:srcRect/>
              <a:stretch>
                <a:fillRect/>
              </a:stretch>
            </a:blipFill>
            <a:ln>
              <a:noFill/>
            </a:ln>
            <a:effectLst>
              <a:innerShdw blurRad="63500" dist="50800" dir="18900000">
                <a:prstClr val="black">
                  <a:alpha val="3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latin typeface="微软雅黑" panose="020B0503020204020204" pitchFamily="34" charset="-122"/>
                <a:ea typeface="微软雅黑" panose="020B0503020204020204" pitchFamily="34" charset="-122"/>
              </a:endParaRPr>
            </a:p>
          </p:txBody>
        </p:sp>
        <p:sp>
          <p:nvSpPr>
            <p:cNvPr id="10" name="矩形 9"/>
            <p:cNvSpPr/>
            <p:nvPr/>
          </p:nvSpPr>
          <p:spPr>
            <a:xfrm>
              <a:off x="1257002" y="1851670"/>
              <a:ext cx="938733" cy="3600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66" b="1" dirty="0">
                  <a:solidFill>
                    <a:schemeClr val="accent3">
                      <a:lumMod val="50000"/>
                    </a:schemeClr>
                  </a:solidFill>
                  <a:latin typeface="微软雅黑" panose="020B0503020204020204" pitchFamily="34" charset="-122"/>
                  <a:ea typeface="微软雅黑" panose="020B0503020204020204" pitchFamily="34" charset="-122"/>
                </a:rPr>
                <a:t>Item I</a:t>
              </a:r>
            </a:p>
          </p:txBody>
        </p:sp>
        <p:sp>
          <p:nvSpPr>
            <p:cNvPr id="11" name="文本框 16"/>
            <p:cNvSpPr txBox="1"/>
            <p:nvPr/>
          </p:nvSpPr>
          <p:spPr>
            <a:xfrm>
              <a:off x="1368152" y="1253361"/>
              <a:ext cx="683569" cy="487588"/>
            </a:xfrm>
            <a:prstGeom prst="rect">
              <a:avLst/>
            </a:prstGeom>
            <a:noFill/>
          </p:spPr>
          <p:txBody>
            <a:bodyPr wrap="square" rtlCol="0">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rPr>
                <a:t>Add a title</a:t>
              </a:r>
            </a:p>
          </p:txBody>
        </p:sp>
        <p:sp>
          <p:nvSpPr>
            <p:cNvPr id="12" name="文本框 17"/>
            <p:cNvSpPr txBox="1"/>
            <p:nvPr/>
          </p:nvSpPr>
          <p:spPr>
            <a:xfrm>
              <a:off x="1257000" y="2214035"/>
              <a:ext cx="938732" cy="1080645"/>
            </a:xfrm>
            <a:prstGeom prst="rect">
              <a:avLst/>
            </a:prstGeom>
            <a:noFill/>
          </p:spPr>
          <p:txBody>
            <a:bodyPr wrap="square" rtlCol="0">
              <a:spAutoFit/>
            </a:bodyPr>
            <a:lstStyle/>
            <a:p>
              <a:pPr>
                <a:lnSpc>
                  <a:spcPct val="150000"/>
                </a:lnSpc>
              </a:pPr>
              <a:r>
                <a:rPr lang="zh-CN" altLang="en-US" sz="1599" dirty="0">
                  <a:solidFill>
                    <a:schemeClr val="bg1"/>
                  </a:solidFill>
                  <a:latin typeface="微软雅黑" panose="020B0503020204020204" pitchFamily="34" charset="-122"/>
                  <a:ea typeface="微软雅黑" panose="020B0503020204020204" pitchFamily="34" charset="-122"/>
                </a:rPr>
                <a:t>Click here to add text, click here to add text</a:t>
              </a:r>
            </a:p>
          </p:txBody>
        </p:sp>
      </p:grpSp>
      <p:sp>
        <p:nvSpPr>
          <p:cNvPr id="13" name="椭圆 12"/>
          <p:cNvSpPr/>
          <p:nvPr/>
        </p:nvSpPr>
        <p:spPr>
          <a:xfrm>
            <a:off x="4772594" y="5756159"/>
            <a:ext cx="313626" cy="313626"/>
          </a:xfrm>
          <a:prstGeom prst="ellipse">
            <a:avLst/>
          </a:prstGeom>
          <a:solidFill>
            <a:schemeClr val="bg1"/>
          </a:solidFill>
          <a:ln w="38100">
            <a:solidFill>
              <a:schemeClr val="accent4"/>
            </a:solidFill>
          </a:ln>
          <a:effectLst>
            <a:outerShdw blurRad="50800" dist="381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latin typeface="微软雅黑" panose="020B0503020204020204" pitchFamily="34" charset="-122"/>
              <a:ea typeface="微软雅黑" panose="020B0503020204020204" pitchFamily="34" charset="-122"/>
            </a:endParaRPr>
          </a:p>
        </p:txBody>
      </p:sp>
      <p:grpSp>
        <p:nvGrpSpPr>
          <p:cNvPr id="14" name="组合 13"/>
          <p:cNvGrpSpPr/>
          <p:nvPr/>
        </p:nvGrpSpPr>
        <p:grpSpPr>
          <a:xfrm>
            <a:off x="4013143" y="1846620"/>
            <a:ext cx="1777214" cy="3720253"/>
            <a:chOff x="1115616" y="1077584"/>
            <a:chExt cx="1224136" cy="2562492"/>
          </a:xfrm>
        </p:grpSpPr>
        <p:sp>
          <p:nvSpPr>
            <p:cNvPr id="15" name="任意多边形 14"/>
            <p:cNvSpPr/>
            <p:nvPr/>
          </p:nvSpPr>
          <p:spPr>
            <a:xfrm flipV="1">
              <a:off x="1115616" y="1077584"/>
              <a:ext cx="1224136" cy="2562492"/>
            </a:xfrm>
            <a:custGeom>
              <a:avLst/>
              <a:gdLst>
                <a:gd name="connsiteX0" fmla="*/ 213563 w 1224136"/>
                <a:gd name="connsiteY0" fmla="*/ 2562492 h 2562492"/>
                <a:gd name="connsiteX1" fmla="*/ 1010573 w 1224136"/>
                <a:gd name="connsiteY1" fmla="*/ 2562492 h 2562492"/>
                <a:gd name="connsiteX2" fmla="*/ 1224136 w 1224136"/>
                <a:gd name="connsiteY2" fmla="*/ 2348929 h 2562492"/>
                <a:gd name="connsiteX3" fmla="*/ 1224136 w 1224136"/>
                <a:gd name="connsiteY3" fmla="*/ 399791 h 2562492"/>
                <a:gd name="connsiteX4" fmla="*/ 1010573 w 1224136"/>
                <a:gd name="connsiteY4" fmla="*/ 186228 h 2562492"/>
                <a:gd name="connsiteX5" fmla="*/ 720080 w 1224136"/>
                <a:gd name="connsiteY5" fmla="*/ 186228 h 2562492"/>
                <a:gd name="connsiteX6" fmla="*/ 612068 w 1224136"/>
                <a:gd name="connsiteY6" fmla="*/ 0 h 2562492"/>
                <a:gd name="connsiteX7" fmla="*/ 504056 w 1224136"/>
                <a:gd name="connsiteY7" fmla="*/ 186228 h 2562492"/>
                <a:gd name="connsiteX8" fmla="*/ 213563 w 1224136"/>
                <a:gd name="connsiteY8" fmla="*/ 186228 h 2562492"/>
                <a:gd name="connsiteX9" fmla="*/ 0 w 1224136"/>
                <a:gd name="connsiteY9" fmla="*/ 399791 h 2562492"/>
                <a:gd name="connsiteX10" fmla="*/ 0 w 1224136"/>
                <a:gd name="connsiteY10" fmla="*/ 2348929 h 2562492"/>
                <a:gd name="connsiteX11" fmla="*/ 213563 w 1224136"/>
                <a:gd name="connsiteY11" fmla="*/ 2562492 h 256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4136" h="2562492">
                  <a:moveTo>
                    <a:pt x="213563" y="2562492"/>
                  </a:moveTo>
                  <a:lnTo>
                    <a:pt x="1010573" y="2562492"/>
                  </a:lnTo>
                  <a:cubicBezTo>
                    <a:pt x="1128521" y="2562492"/>
                    <a:pt x="1224136" y="2466877"/>
                    <a:pt x="1224136" y="2348929"/>
                  </a:cubicBezTo>
                  <a:lnTo>
                    <a:pt x="1224136" y="399791"/>
                  </a:lnTo>
                  <a:cubicBezTo>
                    <a:pt x="1224136" y="281843"/>
                    <a:pt x="1128521" y="186228"/>
                    <a:pt x="1010573" y="186228"/>
                  </a:cubicBezTo>
                  <a:lnTo>
                    <a:pt x="720080" y="186228"/>
                  </a:lnTo>
                  <a:lnTo>
                    <a:pt x="612068" y="0"/>
                  </a:lnTo>
                  <a:lnTo>
                    <a:pt x="504056" y="186228"/>
                  </a:lnTo>
                  <a:lnTo>
                    <a:pt x="213563" y="186228"/>
                  </a:lnTo>
                  <a:cubicBezTo>
                    <a:pt x="95615" y="186228"/>
                    <a:pt x="0" y="281843"/>
                    <a:pt x="0" y="399791"/>
                  </a:cubicBezTo>
                  <a:lnTo>
                    <a:pt x="0" y="2348929"/>
                  </a:lnTo>
                  <a:cubicBezTo>
                    <a:pt x="0" y="2466877"/>
                    <a:pt x="95615" y="2562492"/>
                    <a:pt x="213563" y="2562492"/>
                  </a:cubicBezTo>
                  <a:close/>
                </a:path>
              </a:pathLst>
            </a:custGeom>
            <a:solidFill>
              <a:schemeClr val="bg1"/>
            </a:solidFill>
            <a:ln w="6350">
              <a:gradFill>
                <a:gsLst>
                  <a:gs pos="0">
                    <a:schemeClr val="bg1">
                      <a:lumMod val="85000"/>
                    </a:schemeClr>
                  </a:gs>
                  <a:gs pos="100000">
                    <a:schemeClr val="bg1"/>
                  </a:gs>
                </a:gsLst>
                <a:lin ang="12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latin typeface="微软雅黑" panose="020B0503020204020204" pitchFamily="34" charset="-122"/>
                <a:ea typeface="微软雅黑" panose="020B0503020204020204" pitchFamily="34" charset="-122"/>
              </a:endParaRPr>
            </a:p>
          </p:txBody>
        </p:sp>
        <p:sp>
          <p:nvSpPr>
            <p:cNvPr id="16" name="圆角矩形 15"/>
            <p:cNvSpPr/>
            <p:nvPr/>
          </p:nvSpPr>
          <p:spPr>
            <a:xfrm>
              <a:off x="1259632" y="1216298"/>
              <a:ext cx="936104" cy="2088232"/>
            </a:xfrm>
            <a:prstGeom prst="roundRect">
              <a:avLst>
                <a:gd name="adj" fmla="val 14632"/>
              </a:avLst>
            </a:prstGeom>
            <a:blipFill dpi="0" rotWithShape="1">
              <a:blip r:embed="rId4">
                <a:extLst>
                  <a:ext uri="{28A0092B-C50C-407E-A947-70E740481C1C}">
                    <a14:useLocalDpi xmlns:a14="http://schemas.microsoft.com/office/drawing/2010/main" val="0"/>
                  </a:ext>
                </a:extLst>
              </a:blip>
              <a:srcRect/>
              <a:stretch>
                <a:fillRect/>
              </a:stretch>
            </a:blipFill>
            <a:ln>
              <a:noFill/>
            </a:ln>
            <a:effectLst>
              <a:innerShdw blurRad="63500" dist="50800" dir="18900000">
                <a:prstClr val="black">
                  <a:alpha val="3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latin typeface="微软雅黑" panose="020B0503020204020204" pitchFamily="34" charset="-122"/>
                <a:ea typeface="微软雅黑" panose="020B0503020204020204" pitchFamily="34" charset="-122"/>
              </a:endParaRPr>
            </a:p>
          </p:txBody>
        </p:sp>
        <p:sp>
          <p:nvSpPr>
            <p:cNvPr id="17" name="矩形 16"/>
            <p:cNvSpPr/>
            <p:nvPr/>
          </p:nvSpPr>
          <p:spPr>
            <a:xfrm>
              <a:off x="1257002" y="1851670"/>
              <a:ext cx="938733" cy="3600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66" b="1" dirty="0">
                  <a:solidFill>
                    <a:srgbClr val="202A36"/>
                  </a:solidFill>
                  <a:latin typeface="微软雅黑" panose="020B0503020204020204" pitchFamily="34" charset="-122"/>
                  <a:ea typeface="微软雅黑" panose="020B0503020204020204" pitchFamily="34" charset="-122"/>
                </a:rPr>
                <a:t>Item two</a:t>
              </a:r>
            </a:p>
          </p:txBody>
        </p:sp>
        <p:sp>
          <p:nvSpPr>
            <p:cNvPr id="18" name="文本框 24"/>
            <p:cNvSpPr txBox="1"/>
            <p:nvPr/>
          </p:nvSpPr>
          <p:spPr>
            <a:xfrm>
              <a:off x="1368152" y="1253361"/>
              <a:ext cx="683569" cy="487588"/>
            </a:xfrm>
            <a:prstGeom prst="rect">
              <a:avLst/>
            </a:prstGeom>
            <a:noFill/>
          </p:spPr>
          <p:txBody>
            <a:bodyPr wrap="square" rtlCol="0">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rPr>
                <a:t>Add a title</a:t>
              </a:r>
            </a:p>
          </p:txBody>
        </p:sp>
        <p:sp>
          <p:nvSpPr>
            <p:cNvPr id="19" name="文本框 25"/>
            <p:cNvSpPr txBox="1"/>
            <p:nvPr/>
          </p:nvSpPr>
          <p:spPr>
            <a:xfrm>
              <a:off x="1257000" y="2214035"/>
              <a:ext cx="938732" cy="1080645"/>
            </a:xfrm>
            <a:prstGeom prst="rect">
              <a:avLst/>
            </a:prstGeom>
            <a:noFill/>
          </p:spPr>
          <p:txBody>
            <a:bodyPr wrap="square" rtlCol="0">
              <a:spAutoFit/>
            </a:bodyPr>
            <a:lstStyle/>
            <a:p>
              <a:pPr>
                <a:lnSpc>
                  <a:spcPct val="150000"/>
                </a:lnSpc>
              </a:pPr>
              <a:r>
                <a:rPr lang="zh-CN" altLang="en-US" sz="1599" dirty="0">
                  <a:solidFill>
                    <a:schemeClr val="bg1"/>
                  </a:solidFill>
                  <a:latin typeface="微软雅黑" panose="020B0503020204020204" pitchFamily="34" charset="-122"/>
                  <a:ea typeface="微软雅黑" panose="020B0503020204020204" pitchFamily="34" charset="-122"/>
                </a:rPr>
                <a:t>Click here to add text, click here to add text</a:t>
              </a:r>
            </a:p>
          </p:txBody>
        </p:sp>
      </p:grpSp>
      <p:sp>
        <p:nvSpPr>
          <p:cNvPr id="20" name="椭圆 19"/>
          <p:cNvSpPr/>
          <p:nvPr/>
        </p:nvSpPr>
        <p:spPr>
          <a:xfrm>
            <a:off x="7116609" y="5756159"/>
            <a:ext cx="313626" cy="313626"/>
          </a:xfrm>
          <a:prstGeom prst="ellipse">
            <a:avLst/>
          </a:prstGeom>
          <a:solidFill>
            <a:schemeClr val="bg1"/>
          </a:solidFill>
          <a:ln w="38100">
            <a:solidFill>
              <a:schemeClr val="accent4"/>
            </a:solidFill>
          </a:ln>
          <a:effectLst>
            <a:outerShdw blurRad="50800" dist="381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latin typeface="微软雅黑" panose="020B0503020204020204" pitchFamily="34" charset="-122"/>
              <a:ea typeface="微软雅黑" panose="020B0503020204020204" pitchFamily="34" charset="-122"/>
            </a:endParaRPr>
          </a:p>
        </p:txBody>
      </p:sp>
      <p:grpSp>
        <p:nvGrpSpPr>
          <p:cNvPr id="21" name="组合 20"/>
          <p:cNvGrpSpPr/>
          <p:nvPr/>
        </p:nvGrpSpPr>
        <p:grpSpPr>
          <a:xfrm>
            <a:off x="6357158" y="1846620"/>
            <a:ext cx="1777214" cy="3720253"/>
            <a:chOff x="1115616" y="1077584"/>
            <a:chExt cx="1224136" cy="2562492"/>
          </a:xfrm>
        </p:grpSpPr>
        <p:sp>
          <p:nvSpPr>
            <p:cNvPr id="22" name="任意多边形 21"/>
            <p:cNvSpPr/>
            <p:nvPr/>
          </p:nvSpPr>
          <p:spPr>
            <a:xfrm flipV="1">
              <a:off x="1115616" y="1077584"/>
              <a:ext cx="1224136" cy="2562492"/>
            </a:xfrm>
            <a:custGeom>
              <a:avLst/>
              <a:gdLst>
                <a:gd name="connsiteX0" fmla="*/ 213563 w 1224136"/>
                <a:gd name="connsiteY0" fmla="*/ 2562492 h 2562492"/>
                <a:gd name="connsiteX1" fmla="*/ 1010573 w 1224136"/>
                <a:gd name="connsiteY1" fmla="*/ 2562492 h 2562492"/>
                <a:gd name="connsiteX2" fmla="*/ 1224136 w 1224136"/>
                <a:gd name="connsiteY2" fmla="*/ 2348929 h 2562492"/>
                <a:gd name="connsiteX3" fmla="*/ 1224136 w 1224136"/>
                <a:gd name="connsiteY3" fmla="*/ 399791 h 2562492"/>
                <a:gd name="connsiteX4" fmla="*/ 1010573 w 1224136"/>
                <a:gd name="connsiteY4" fmla="*/ 186228 h 2562492"/>
                <a:gd name="connsiteX5" fmla="*/ 720080 w 1224136"/>
                <a:gd name="connsiteY5" fmla="*/ 186228 h 2562492"/>
                <a:gd name="connsiteX6" fmla="*/ 612068 w 1224136"/>
                <a:gd name="connsiteY6" fmla="*/ 0 h 2562492"/>
                <a:gd name="connsiteX7" fmla="*/ 504056 w 1224136"/>
                <a:gd name="connsiteY7" fmla="*/ 186228 h 2562492"/>
                <a:gd name="connsiteX8" fmla="*/ 213563 w 1224136"/>
                <a:gd name="connsiteY8" fmla="*/ 186228 h 2562492"/>
                <a:gd name="connsiteX9" fmla="*/ 0 w 1224136"/>
                <a:gd name="connsiteY9" fmla="*/ 399791 h 2562492"/>
                <a:gd name="connsiteX10" fmla="*/ 0 w 1224136"/>
                <a:gd name="connsiteY10" fmla="*/ 2348929 h 2562492"/>
                <a:gd name="connsiteX11" fmla="*/ 213563 w 1224136"/>
                <a:gd name="connsiteY11" fmla="*/ 2562492 h 256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4136" h="2562492">
                  <a:moveTo>
                    <a:pt x="213563" y="2562492"/>
                  </a:moveTo>
                  <a:lnTo>
                    <a:pt x="1010573" y="2562492"/>
                  </a:lnTo>
                  <a:cubicBezTo>
                    <a:pt x="1128521" y="2562492"/>
                    <a:pt x="1224136" y="2466877"/>
                    <a:pt x="1224136" y="2348929"/>
                  </a:cubicBezTo>
                  <a:lnTo>
                    <a:pt x="1224136" y="399791"/>
                  </a:lnTo>
                  <a:cubicBezTo>
                    <a:pt x="1224136" y="281843"/>
                    <a:pt x="1128521" y="186228"/>
                    <a:pt x="1010573" y="186228"/>
                  </a:cubicBezTo>
                  <a:lnTo>
                    <a:pt x="720080" y="186228"/>
                  </a:lnTo>
                  <a:lnTo>
                    <a:pt x="612068" y="0"/>
                  </a:lnTo>
                  <a:lnTo>
                    <a:pt x="504056" y="186228"/>
                  </a:lnTo>
                  <a:lnTo>
                    <a:pt x="213563" y="186228"/>
                  </a:lnTo>
                  <a:cubicBezTo>
                    <a:pt x="95615" y="186228"/>
                    <a:pt x="0" y="281843"/>
                    <a:pt x="0" y="399791"/>
                  </a:cubicBezTo>
                  <a:lnTo>
                    <a:pt x="0" y="2348929"/>
                  </a:lnTo>
                  <a:cubicBezTo>
                    <a:pt x="0" y="2466877"/>
                    <a:pt x="95615" y="2562492"/>
                    <a:pt x="213563" y="2562492"/>
                  </a:cubicBezTo>
                  <a:close/>
                </a:path>
              </a:pathLst>
            </a:custGeom>
            <a:solidFill>
              <a:schemeClr val="bg1"/>
            </a:solidFill>
            <a:ln w="6350">
              <a:gradFill>
                <a:gsLst>
                  <a:gs pos="0">
                    <a:schemeClr val="bg1">
                      <a:lumMod val="85000"/>
                    </a:schemeClr>
                  </a:gs>
                  <a:gs pos="100000">
                    <a:schemeClr val="bg1"/>
                  </a:gs>
                </a:gsLst>
                <a:lin ang="12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latin typeface="微软雅黑" panose="020B0503020204020204" pitchFamily="34" charset="-122"/>
                <a:ea typeface="微软雅黑" panose="020B0503020204020204" pitchFamily="34" charset="-122"/>
              </a:endParaRPr>
            </a:p>
          </p:txBody>
        </p:sp>
        <p:sp>
          <p:nvSpPr>
            <p:cNvPr id="23" name="圆角矩形 22"/>
            <p:cNvSpPr/>
            <p:nvPr/>
          </p:nvSpPr>
          <p:spPr>
            <a:xfrm>
              <a:off x="1259632" y="1216298"/>
              <a:ext cx="936104" cy="2088232"/>
            </a:xfrm>
            <a:prstGeom prst="roundRect">
              <a:avLst>
                <a:gd name="adj" fmla="val 14632"/>
              </a:avLst>
            </a:prstGeom>
            <a:blipFill dpi="0" rotWithShape="1">
              <a:blip r:embed="rId5">
                <a:extLst>
                  <a:ext uri="{28A0092B-C50C-407E-A947-70E740481C1C}">
                    <a14:useLocalDpi xmlns:a14="http://schemas.microsoft.com/office/drawing/2010/main" val="0"/>
                  </a:ext>
                </a:extLst>
              </a:blip>
              <a:srcRect/>
              <a:stretch>
                <a:fillRect/>
              </a:stretch>
            </a:blipFill>
            <a:ln>
              <a:noFill/>
            </a:ln>
            <a:effectLst>
              <a:innerShdw blurRad="63500" dist="50800" dir="18900000">
                <a:prstClr val="black">
                  <a:alpha val="3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latin typeface="微软雅黑" panose="020B0503020204020204" pitchFamily="34" charset="-122"/>
                <a:ea typeface="微软雅黑" panose="020B0503020204020204" pitchFamily="34" charset="-122"/>
              </a:endParaRPr>
            </a:p>
          </p:txBody>
        </p:sp>
        <p:sp>
          <p:nvSpPr>
            <p:cNvPr id="24" name="矩形 23"/>
            <p:cNvSpPr/>
            <p:nvPr/>
          </p:nvSpPr>
          <p:spPr>
            <a:xfrm>
              <a:off x="1257002" y="1851670"/>
              <a:ext cx="938733" cy="3600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66" b="1" dirty="0">
                  <a:solidFill>
                    <a:schemeClr val="accent3">
                      <a:lumMod val="50000"/>
                    </a:schemeClr>
                  </a:solidFill>
                  <a:latin typeface="微软雅黑" panose="020B0503020204020204" pitchFamily="34" charset="-122"/>
                  <a:ea typeface="微软雅黑" panose="020B0503020204020204" pitchFamily="34" charset="-122"/>
                </a:rPr>
                <a:t>Item three</a:t>
              </a:r>
            </a:p>
          </p:txBody>
        </p:sp>
        <p:sp>
          <p:nvSpPr>
            <p:cNvPr id="25" name="文本框 31"/>
            <p:cNvSpPr txBox="1"/>
            <p:nvPr/>
          </p:nvSpPr>
          <p:spPr>
            <a:xfrm>
              <a:off x="1368152" y="1253361"/>
              <a:ext cx="683569" cy="487588"/>
            </a:xfrm>
            <a:prstGeom prst="rect">
              <a:avLst/>
            </a:prstGeom>
            <a:noFill/>
          </p:spPr>
          <p:txBody>
            <a:bodyPr wrap="square" rtlCol="0">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rPr>
                <a:t>Add a title</a:t>
              </a:r>
            </a:p>
          </p:txBody>
        </p:sp>
        <p:sp>
          <p:nvSpPr>
            <p:cNvPr id="26" name="文本框 32"/>
            <p:cNvSpPr txBox="1"/>
            <p:nvPr/>
          </p:nvSpPr>
          <p:spPr>
            <a:xfrm>
              <a:off x="1257000" y="2214035"/>
              <a:ext cx="938732" cy="1080645"/>
            </a:xfrm>
            <a:prstGeom prst="rect">
              <a:avLst/>
            </a:prstGeom>
            <a:noFill/>
          </p:spPr>
          <p:txBody>
            <a:bodyPr wrap="square" rtlCol="0">
              <a:spAutoFit/>
            </a:bodyPr>
            <a:lstStyle/>
            <a:p>
              <a:pPr>
                <a:lnSpc>
                  <a:spcPct val="150000"/>
                </a:lnSpc>
              </a:pPr>
              <a:r>
                <a:rPr lang="zh-CN" altLang="en-US" sz="1599" dirty="0">
                  <a:solidFill>
                    <a:schemeClr val="bg1"/>
                  </a:solidFill>
                  <a:latin typeface="微软雅黑" panose="020B0503020204020204" pitchFamily="34" charset="-122"/>
                  <a:ea typeface="微软雅黑" panose="020B0503020204020204" pitchFamily="34" charset="-122"/>
                </a:rPr>
                <a:t>Click here to add text, click here to add text</a:t>
              </a:r>
            </a:p>
          </p:txBody>
        </p:sp>
      </p:grpSp>
      <p:sp>
        <p:nvSpPr>
          <p:cNvPr id="27" name="椭圆 26"/>
          <p:cNvSpPr/>
          <p:nvPr/>
        </p:nvSpPr>
        <p:spPr>
          <a:xfrm>
            <a:off x="9460625" y="5756159"/>
            <a:ext cx="313626" cy="313626"/>
          </a:xfrm>
          <a:prstGeom prst="ellipse">
            <a:avLst/>
          </a:prstGeom>
          <a:solidFill>
            <a:schemeClr val="bg1"/>
          </a:solidFill>
          <a:ln w="38100">
            <a:solidFill>
              <a:schemeClr val="accent4"/>
            </a:solidFill>
          </a:ln>
          <a:effectLst>
            <a:outerShdw blurRad="50800" dist="381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latin typeface="微软雅黑" panose="020B0503020204020204" pitchFamily="34" charset="-122"/>
              <a:ea typeface="微软雅黑" panose="020B0503020204020204" pitchFamily="34" charset="-122"/>
            </a:endParaRPr>
          </a:p>
        </p:txBody>
      </p:sp>
      <p:grpSp>
        <p:nvGrpSpPr>
          <p:cNvPr id="28" name="组合 27"/>
          <p:cNvGrpSpPr/>
          <p:nvPr/>
        </p:nvGrpSpPr>
        <p:grpSpPr>
          <a:xfrm>
            <a:off x="8701173" y="1846619"/>
            <a:ext cx="1777214" cy="3720253"/>
            <a:chOff x="1115616" y="1077584"/>
            <a:chExt cx="1224136" cy="2562492"/>
          </a:xfrm>
        </p:grpSpPr>
        <p:sp>
          <p:nvSpPr>
            <p:cNvPr id="29" name="任意多边形 28"/>
            <p:cNvSpPr/>
            <p:nvPr/>
          </p:nvSpPr>
          <p:spPr>
            <a:xfrm flipV="1">
              <a:off x="1115616" y="1077584"/>
              <a:ext cx="1224136" cy="2562492"/>
            </a:xfrm>
            <a:custGeom>
              <a:avLst/>
              <a:gdLst>
                <a:gd name="connsiteX0" fmla="*/ 213563 w 1224136"/>
                <a:gd name="connsiteY0" fmla="*/ 2562492 h 2562492"/>
                <a:gd name="connsiteX1" fmla="*/ 1010573 w 1224136"/>
                <a:gd name="connsiteY1" fmla="*/ 2562492 h 2562492"/>
                <a:gd name="connsiteX2" fmla="*/ 1224136 w 1224136"/>
                <a:gd name="connsiteY2" fmla="*/ 2348929 h 2562492"/>
                <a:gd name="connsiteX3" fmla="*/ 1224136 w 1224136"/>
                <a:gd name="connsiteY3" fmla="*/ 399791 h 2562492"/>
                <a:gd name="connsiteX4" fmla="*/ 1010573 w 1224136"/>
                <a:gd name="connsiteY4" fmla="*/ 186228 h 2562492"/>
                <a:gd name="connsiteX5" fmla="*/ 720080 w 1224136"/>
                <a:gd name="connsiteY5" fmla="*/ 186228 h 2562492"/>
                <a:gd name="connsiteX6" fmla="*/ 612068 w 1224136"/>
                <a:gd name="connsiteY6" fmla="*/ 0 h 2562492"/>
                <a:gd name="connsiteX7" fmla="*/ 504056 w 1224136"/>
                <a:gd name="connsiteY7" fmla="*/ 186228 h 2562492"/>
                <a:gd name="connsiteX8" fmla="*/ 213563 w 1224136"/>
                <a:gd name="connsiteY8" fmla="*/ 186228 h 2562492"/>
                <a:gd name="connsiteX9" fmla="*/ 0 w 1224136"/>
                <a:gd name="connsiteY9" fmla="*/ 399791 h 2562492"/>
                <a:gd name="connsiteX10" fmla="*/ 0 w 1224136"/>
                <a:gd name="connsiteY10" fmla="*/ 2348929 h 2562492"/>
                <a:gd name="connsiteX11" fmla="*/ 213563 w 1224136"/>
                <a:gd name="connsiteY11" fmla="*/ 2562492 h 256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4136" h="2562492">
                  <a:moveTo>
                    <a:pt x="213563" y="2562492"/>
                  </a:moveTo>
                  <a:lnTo>
                    <a:pt x="1010573" y="2562492"/>
                  </a:lnTo>
                  <a:cubicBezTo>
                    <a:pt x="1128521" y="2562492"/>
                    <a:pt x="1224136" y="2466877"/>
                    <a:pt x="1224136" y="2348929"/>
                  </a:cubicBezTo>
                  <a:lnTo>
                    <a:pt x="1224136" y="399791"/>
                  </a:lnTo>
                  <a:cubicBezTo>
                    <a:pt x="1224136" y="281843"/>
                    <a:pt x="1128521" y="186228"/>
                    <a:pt x="1010573" y="186228"/>
                  </a:cubicBezTo>
                  <a:lnTo>
                    <a:pt x="720080" y="186228"/>
                  </a:lnTo>
                  <a:lnTo>
                    <a:pt x="612068" y="0"/>
                  </a:lnTo>
                  <a:lnTo>
                    <a:pt x="504056" y="186228"/>
                  </a:lnTo>
                  <a:lnTo>
                    <a:pt x="213563" y="186228"/>
                  </a:lnTo>
                  <a:cubicBezTo>
                    <a:pt x="95615" y="186228"/>
                    <a:pt x="0" y="281843"/>
                    <a:pt x="0" y="399791"/>
                  </a:cubicBezTo>
                  <a:lnTo>
                    <a:pt x="0" y="2348929"/>
                  </a:lnTo>
                  <a:cubicBezTo>
                    <a:pt x="0" y="2466877"/>
                    <a:pt x="95615" y="2562492"/>
                    <a:pt x="213563" y="2562492"/>
                  </a:cubicBezTo>
                  <a:close/>
                </a:path>
              </a:pathLst>
            </a:custGeom>
            <a:solidFill>
              <a:schemeClr val="bg1"/>
            </a:solidFill>
            <a:ln w="6350">
              <a:gradFill>
                <a:gsLst>
                  <a:gs pos="0">
                    <a:schemeClr val="bg1">
                      <a:lumMod val="85000"/>
                    </a:schemeClr>
                  </a:gs>
                  <a:gs pos="100000">
                    <a:schemeClr val="bg1"/>
                  </a:gs>
                </a:gsLst>
                <a:lin ang="12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latin typeface="微软雅黑" panose="020B0503020204020204" pitchFamily="34" charset="-122"/>
                <a:ea typeface="微软雅黑" panose="020B0503020204020204" pitchFamily="34" charset="-122"/>
              </a:endParaRPr>
            </a:p>
          </p:txBody>
        </p:sp>
        <p:sp>
          <p:nvSpPr>
            <p:cNvPr id="30" name="圆角矩形 29"/>
            <p:cNvSpPr/>
            <p:nvPr/>
          </p:nvSpPr>
          <p:spPr>
            <a:xfrm>
              <a:off x="1259632" y="1216298"/>
              <a:ext cx="936104" cy="2088232"/>
            </a:xfrm>
            <a:prstGeom prst="roundRect">
              <a:avLst>
                <a:gd name="adj" fmla="val 14632"/>
              </a:avLst>
            </a:prstGeom>
            <a:blipFill dpi="0" rotWithShape="1">
              <a:blip r:embed="rId6">
                <a:extLst>
                  <a:ext uri="{28A0092B-C50C-407E-A947-70E740481C1C}">
                    <a14:useLocalDpi xmlns:a14="http://schemas.microsoft.com/office/drawing/2010/main" val="0"/>
                  </a:ext>
                </a:extLst>
              </a:blip>
              <a:srcRect/>
              <a:stretch>
                <a:fillRect/>
              </a:stretch>
            </a:blipFill>
            <a:ln>
              <a:noFill/>
            </a:ln>
            <a:effectLst>
              <a:innerShdw blurRad="63500" dist="50800" dir="18900000">
                <a:prstClr val="black">
                  <a:alpha val="3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latin typeface="微软雅黑" panose="020B0503020204020204" pitchFamily="34" charset="-122"/>
                <a:ea typeface="微软雅黑" panose="020B0503020204020204" pitchFamily="34" charset="-122"/>
              </a:endParaRPr>
            </a:p>
          </p:txBody>
        </p:sp>
        <p:sp>
          <p:nvSpPr>
            <p:cNvPr id="31" name="矩形 30"/>
            <p:cNvSpPr/>
            <p:nvPr/>
          </p:nvSpPr>
          <p:spPr>
            <a:xfrm>
              <a:off x="1257002" y="1851670"/>
              <a:ext cx="938733" cy="3600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66" b="1" dirty="0">
                  <a:solidFill>
                    <a:srgbClr val="202A36"/>
                  </a:solidFill>
                  <a:latin typeface="微软雅黑" panose="020B0503020204020204" pitchFamily="34" charset="-122"/>
                  <a:ea typeface="微软雅黑" panose="020B0503020204020204" pitchFamily="34" charset="-122"/>
                </a:rPr>
                <a:t>Item four</a:t>
              </a:r>
            </a:p>
          </p:txBody>
        </p:sp>
        <p:sp>
          <p:nvSpPr>
            <p:cNvPr id="32" name="文本框 38"/>
            <p:cNvSpPr txBox="1"/>
            <p:nvPr/>
          </p:nvSpPr>
          <p:spPr>
            <a:xfrm>
              <a:off x="1368152" y="1253361"/>
              <a:ext cx="683569" cy="487588"/>
            </a:xfrm>
            <a:prstGeom prst="rect">
              <a:avLst/>
            </a:prstGeom>
            <a:noFill/>
          </p:spPr>
          <p:txBody>
            <a:bodyPr wrap="square" rtlCol="0">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rPr>
                <a:t>Add a title</a:t>
              </a:r>
            </a:p>
          </p:txBody>
        </p:sp>
        <p:sp>
          <p:nvSpPr>
            <p:cNvPr id="33" name="文本框 39"/>
            <p:cNvSpPr txBox="1"/>
            <p:nvPr/>
          </p:nvSpPr>
          <p:spPr>
            <a:xfrm>
              <a:off x="1257000" y="2214035"/>
              <a:ext cx="938732" cy="1080645"/>
            </a:xfrm>
            <a:prstGeom prst="rect">
              <a:avLst/>
            </a:prstGeom>
            <a:noFill/>
          </p:spPr>
          <p:txBody>
            <a:bodyPr wrap="square" rtlCol="0">
              <a:spAutoFit/>
            </a:bodyPr>
            <a:lstStyle/>
            <a:p>
              <a:pPr>
                <a:lnSpc>
                  <a:spcPct val="150000"/>
                </a:lnSpc>
              </a:pPr>
              <a:r>
                <a:rPr lang="zh-CN" altLang="en-US" sz="1599" dirty="0">
                  <a:solidFill>
                    <a:schemeClr val="bg1"/>
                  </a:solidFill>
                  <a:latin typeface="微软雅黑" panose="020B0503020204020204" pitchFamily="34" charset="-122"/>
                  <a:ea typeface="微软雅黑" panose="020B0503020204020204" pitchFamily="34" charset="-122"/>
                </a:rPr>
                <a:t>Click here to add text, click here to add text</a:t>
              </a:r>
            </a:p>
          </p:txBody>
        </p:sp>
      </p:grpSp>
    </p:spTree>
    <p:extLst>
      <p:ext uri="{BB962C8B-B14F-4D97-AF65-F5344CB8AC3E}">
        <p14:creationId xmlns:p14="http://schemas.microsoft.com/office/powerpoint/2010/main" val="159337047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a14="http://schemas.microsoft.com/office/drawing/2010/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anim calcmode="lin" valueType="num">
                                      <p:cBhvr>
                                        <p:cTn id="17" dur="500" fill="hold"/>
                                        <p:tgtEl>
                                          <p:spTgt spid="7"/>
                                        </p:tgtEl>
                                        <p:attrNameLst>
                                          <p:attrName>ppt_x</p:attrName>
                                        </p:attrNameLst>
                                      </p:cBhvr>
                                      <p:tavLst>
                                        <p:tav tm="0">
                                          <p:val>
                                            <p:strVal val="#ppt_x"/>
                                          </p:val>
                                        </p:tav>
                                        <p:tav tm="100000">
                                          <p:val>
                                            <p:strVal val="#ppt_x"/>
                                          </p:val>
                                        </p:tav>
                                      </p:tavLst>
                                    </p:anim>
                                    <p:anim calcmode="lin" valueType="num">
                                      <p:cBhvr>
                                        <p:cTn id="18" dur="500" fill="hold"/>
                                        <p:tgtEl>
                                          <p:spTgt spid="7"/>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30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anim calcmode="lin" valueType="num">
                                      <p:cBhvr>
                                        <p:cTn id="22" dur="500" fill="hold"/>
                                        <p:tgtEl>
                                          <p:spTgt spid="13"/>
                                        </p:tgtEl>
                                        <p:attrNameLst>
                                          <p:attrName>ppt_x</p:attrName>
                                        </p:attrNameLst>
                                      </p:cBhvr>
                                      <p:tavLst>
                                        <p:tav tm="0">
                                          <p:val>
                                            <p:strVal val="#ppt_x"/>
                                          </p:val>
                                        </p:tav>
                                        <p:tav tm="100000">
                                          <p:val>
                                            <p:strVal val="#ppt_x"/>
                                          </p:val>
                                        </p:tav>
                                      </p:tavLst>
                                    </p:anim>
                                    <p:anim calcmode="lin" valueType="num">
                                      <p:cBhvr>
                                        <p:cTn id="23" dur="500" fill="hold"/>
                                        <p:tgtEl>
                                          <p:spTgt spid="13"/>
                                        </p:tgtEl>
                                        <p:attrNameLst>
                                          <p:attrName>ppt_y</p:attrName>
                                        </p:attrNameLst>
                                      </p:cBhvr>
                                      <p:tavLst>
                                        <p:tav tm="0">
                                          <p:val>
                                            <p:strVal val="#ppt_y+.1"/>
                                          </p:val>
                                        </p:tav>
                                        <p:tav tm="100000">
                                          <p:val>
                                            <p:strVal val="#ppt_y"/>
                                          </p:val>
                                        </p:tav>
                                      </p:tavLst>
                                    </p:anim>
                                  </p:childTnLst>
                                </p:cTn>
                              </p:par>
                              <p:par>
                                <p:cTn id="24" presetID="47" presetClass="entr" presetSubtype="0" fill="hold" nodeType="withEffect">
                                  <p:stCondLst>
                                    <p:cond delay="30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anim calcmode="lin" valueType="num">
                                      <p:cBhvr>
                                        <p:cTn id="27" dur="500" fill="hold"/>
                                        <p:tgtEl>
                                          <p:spTgt spid="14"/>
                                        </p:tgtEl>
                                        <p:attrNameLst>
                                          <p:attrName>ppt_x</p:attrName>
                                        </p:attrNameLst>
                                      </p:cBhvr>
                                      <p:tavLst>
                                        <p:tav tm="0">
                                          <p:val>
                                            <p:strVal val="#ppt_x"/>
                                          </p:val>
                                        </p:tav>
                                        <p:tav tm="100000">
                                          <p:val>
                                            <p:strVal val="#ppt_x"/>
                                          </p:val>
                                        </p:tav>
                                      </p:tavLst>
                                    </p:anim>
                                    <p:anim calcmode="lin" valueType="num">
                                      <p:cBhvr>
                                        <p:cTn id="28" dur="500" fill="hold"/>
                                        <p:tgtEl>
                                          <p:spTgt spid="14"/>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60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anim calcmode="lin" valueType="num">
                                      <p:cBhvr>
                                        <p:cTn id="32" dur="500" fill="hold"/>
                                        <p:tgtEl>
                                          <p:spTgt spid="20"/>
                                        </p:tgtEl>
                                        <p:attrNameLst>
                                          <p:attrName>ppt_x</p:attrName>
                                        </p:attrNameLst>
                                      </p:cBhvr>
                                      <p:tavLst>
                                        <p:tav tm="0">
                                          <p:val>
                                            <p:strVal val="#ppt_x"/>
                                          </p:val>
                                        </p:tav>
                                        <p:tav tm="100000">
                                          <p:val>
                                            <p:strVal val="#ppt_x"/>
                                          </p:val>
                                        </p:tav>
                                      </p:tavLst>
                                    </p:anim>
                                    <p:anim calcmode="lin" valueType="num">
                                      <p:cBhvr>
                                        <p:cTn id="33" dur="500" fill="hold"/>
                                        <p:tgtEl>
                                          <p:spTgt spid="20"/>
                                        </p:tgtEl>
                                        <p:attrNameLst>
                                          <p:attrName>ppt_y</p:attrName>
                                        </p:attrNameLst>
                                      </p:cBhvr>
                                      <p:tavLst>
                                        <p:tav tm="0">
                                          <p:val>
                                            <p:strVal val="#ppt_y+.1"/>
                                          </p:val>
                                        </p:tav>
                                        <p:tav tm="100000">
                                          <p:val>
                                            <p:strVal val="#ppt_y"/>
                                          </p:val>
                                        </p:tav>
                                      </p:tavLst>
                                    </p:anim>
                                  </p:childTnLst>
                                </p:cTn>
                              </p:par>
                              <p:par>
                                <p:cTn id="34" presetID="47" presetClass="entr" presetSubtype="0" fill="hold" nodeType="withEffect">
                                  <p:stCondLst>
                                    <p:cond delay="60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500"/>
                                        <p:tgtEl>
                                          <p:spTgt spid="21"/>
                                        </p:tgtEl>
                                      </p:cBhvr>
                                    </p:animEffect>
                                    <p:anim calcmode="lin" valueType="num">
                                      <p:cBhvr>
                                        <p:cTn id="37" dur="500" fill="hold"/>
                                        <p:tgtEl>
                                          <p:spTgt spid="21"/>
                                        </p:tgtEl>
                                        <p:attrNameLst>
                                          <p:attrName>ppt_x</p:attrName>
                                        </p:attrNameLst>
                                      </p:cBhvr>
                                      <p:tavLst>
                                        <p:tav tm="0">
                                          <p:val>
                                            <p:strVal val="#ppt_x"/>
                                          </p:val>
                                        </p:tav>
                                        <p:tav tm="100000">
                                          <p:val>
                                            <p:strVal val="#ppt_x"/>
                                          </p:val>
                                        </p:tav>
                                      </p:tavLst>
                                    </p:anim>
                                    <p:anim calcmode="lin" valueType="num">
                                      <p:cBhvr>
                                        <p:cTn id="38" dur="500" fill="hold"/>
                                        <p:tgtEl>
                                          <p:spTgt spid="21"/>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90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500"/>
                                        <p:tgtEl>
                                          <p:spTgt spid="27"/>
                                        </p:tgtEl>
                                      </p:cBhvr>
                                    </p:animEffect>
                                    <p:anim calcmode="lin" valueType="num">
                                      <p:cBhvr>
                                        <p:cTn id="42" dur="500" fill="hold"/>
                                        <p:tgtEl>
                                          <p:spTgt spid="27"/>
                                        </p:tgtEl>
                                        <p:attrNameLst>
                                          <p:attrName>ppt_x</p:attrName>
                                        </p:attrNameLst>
                                      </p:cBhvr>
                                      <p:tavLst>
                                        <p:tav tm="0">
                                          <p:val>
                                            <p:strVal val="#ppt_x"/>
                                          </p:val>
                                        </p:tav>
                                        <p:tav tm="100000">
                                          <p:val>
                                            <p:strVal val="#ppt_x"/>
                                          </p:val>
                                        </p:tav>
                                      </p:tavLst>
                                    </p:anim>
                                    <p:anim calcmode="lin" valueType="num">
                                      <p:cBhvr>
                                        <p:cTn id="43" dur="500" fill="hold"/>
                                        <p:tgtEl>
                                          <p:spTgt spid="27"/>
                                        </p:tgtEl>
                                        <p:attrNameLst>
                                          <p:attrName>ppt_y</p:attrName>
                                        </p:attrNameLst>
                                      </p:cBhvr>
                                      <p:tavLst>
                                        <p:tav tm="0">
                                          <p:val>
                                            <p:strVal val="#ppt_y+.1"/>
                                          </p:val>
                                        </p:tav>
                                        <p:tav tm="100000">
                                          <p:val>
                                            <p:strVal val="#ppt_y"/>
                                          </p:val>
                                        </p:tav>
                                      </p:tavLst>
                                    </p:anim>
                                  </p:childTnLst>
                                </p:cTn>
                              </p:par>
                              <p:par>
                                <p:cTn id="44" presetID="47" presetClass="entr" presetSubtype="0" fill="hold" nodeType="withEffect">
                                  <p:stCondLst>
                                    <p:cond delay="900"/>
                                  </p:stCondLst>
                                  <p:childTnLst>
                                    <p:set>
                                      <p:cBhvr>
                                        <p:cTn id="45" dur="1" fill="hold">
                                          <p:stCondLst>
                                            <p:cond delay="0"/>
                                          </p:stCondLst>
                                        </p:cTn>
                                        <p:tgtEl>
                                          <p:spTgt spid="28"/>
                                        </p:tgtEl>
                                        <p:attrNameLst>
                                          <p:attrName>style.visibility</p:attrName>
                                        </p:attrNameLst>
                                      </p:cBhvr>
                                      <p:to>
                                        <p:strVal val="visible"/>
                                      </p:to>
                                    </p:set>
                                    <p:animEffect transition="in" filter="fade">
                                      <p:cBhvr>
                                        <p:cTn id="46" dur="500"/>
                                        <p:tgtEl>
                                          <p:spTgt spid="28"/>
                                        </p:tgtEl>
                                      </p:cBhvr>
                                    </p:animEffect>
                                    <p:anim calcmode="lin" valueType="num">
                                      <p:cBhvr>
                                        <p:cTn id="47" dur="500" fill="hold"/>
                                        <p:tgtEl>
                                          <p:spTgt spid="28"/>
                                        </p:tgtEl>
                                        <p:attrNameLst>
                                          <p:attrName>ppt_x</p:attrName>
                                        </p:attrNameLst>
                                      </p:cBhvr>
                                      <p:tavLst>
                                        <p:tav tm="0">
                                          <p:val>
                                            <p:strVal val="#ppt_x"/>
                                          </p:val>
                                        </p:tav>
                                        <p:tav tm="100000">
                                          <p:val>
                                            <p:strVal val="#ppt_x"/>
                                          </p:val>
                                        </p:tav>
                                      </p:tavLst>
                                    </p:anim>
                                    <p:anim calcmode="lin" valueType="num">
                                      <p:cBhvr>
                                        <p:cTn id="48" dur="5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animBg="1"/>
      <p:bldP spid="20" grpId="0" animBg="1"/>
      <p:bldP spid="2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3868480" y="1105785"/>
            <a:ext cx="4455041"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2095431" y="459454"/>
            <a:ext cx="8001137" cy="646331"/>
          </a:xfrm>
          <a:prstGeom prst="rect">
            <a:avLst/>
          </a:prstGeom>
        </p:spPr>
        <p:txBody>
          <a:bodyPr wrap="square">
            <a:spAutoFit/>
          </a:bodyPr>
          <a:lstStyle/>
          <a:p>
            <a:pPr algn="ctr"/>
            <a:r>
              <a:rPr lang="zh-CN" altLang="en-US" sz="3600">
                <a:latin typeface="Slim Joe" panose="02000000000000000000" pitchFamily="50" charset="0"/>
                <a:ea typeface="幼圆" panose="02010509060101010101" pitchFamily="49" charset="-122"/>
              </a:rPr>
              <a:t>Add your title here</a:t>
            </a:r>
          </a:p>
        </p:txBody>
      </p:sp>
      <p:graphicFrame>
        <p:nvGraphicFramePr>
          <p:cNvPr id="14" name="图表 13"/>
          <p:cNvGraphicFramePr/>
          <p:nvPr>
            <p:extLst>
              <p:ext uri="{D42A27DB-BD31-4B8C-83A1-F6EECF244321}">
                <p14:modId xmlns:p14="http://schemas.microsoft.com/office/powerpoint/2010/main" val="2039855096"/>
              </p:ext>
            </p:extLst>
          </p:nvPr>
        </p:nvGraphicFramePr>
        <p:xfrm>
          <a:off x="2095431" y="1344687"/>
          <a:ext cx="8128000" cy="485179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7641755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c="http://schemas.openxmlformats.org/drawingml/2006/chart"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任意多边形 10"/>
          <p:cNvSpPr/>
          <p:nvPr/>
        </p:nvSpPr>
        <p:spPr>
          <a:xfrm rot="10800000">
            <a:off x="3430802" y="3299299"/>
            <a:ext cx="935323" cy="1097587"/>
          </a:xfrm>
          <a:custGeom>
            <a:avLst/>
            <a:gdLst>
              <a:gd name="connsiteX0" fmla="*/ 685918 w 707644"/>
              <a:gd name="connsiteY0" fmla="*/ 726313 h 830409"/>
              <a:gd name="connsiteX1" fmla="*/ 686617 w 707644"/>
              <a:gd name="connsiteY1" fmla="*/ 726734 h 830409"/>
              <a:gd name="connsiteX2" fmla="*/ 686152 w 707644"/>
              <a:gd name="connsiteY2" fmla="*/ 727127 h 830409"/>
              <a:gd name="connsiteX3" fmla="*/ 677645 w 707644"/>
              <a:gd name="connsiteY3" fmla="*/ 727155 h 830409"/>
              <a:gd name="connsiteX4" fmla="*/ 682237 w 707644"/>
              <a:gd name="connsiteY4" fmla="*/ 730439 h 830409"/>
              <a:gd name="connsiteX5" fmla="*/ 680806 w 707644"/>
              <a:gd name="connsiteY5" fmla="*/ 731649 h 830409"/>
              <a:gd name="connsiteX6" fmla="*/ 675364 w 707644"/>
              <a:gd name="connsiteY6" fmla="*/ 673195 h 830409"/>
              <a:gd name="connsiteX7" fmla="*/ 679382 w 707644"/>
              <a:gd name="connsiteY7" fmla="*/ 676882 h 830409"/>
              <a:gd name="connsiteX8" fmla="*/ 686763 w 707644"/>
              <a:gd name="connsiteY8" fmla="*/ 683493 h 830409"/>
              <a:gd name="connsiteX9" fmla="*/ 676962 w 707644"/>
              <a:gd name="connsiteY9" fmla="*/ 677341 h 830409"/>
              <a:gd name="connsiteX10" fmla="*/ 668973 w 707644"/>
              <a:gd name="connsiteY10" fmla="*/ 672327 h 830409"/>
              <a:gd name="connsiteX11" fmla="*/ 676962 w 707644"/>
              <a:gd name="connsiteY11" fmla="*/ 677341 h 830409"/>
              <a:gd name="connsiteX12" fmla="*/ 682643 w 707644"/>
              <a:gd name="connsiteY12" fmla="*/ 692080 h 830409"/>
              <a:gd name="connsiteX13" fmla="*/ 696613 w 707644"/>
              <a:gd name="connsiteY13" fmla="*/ 718278 h 830409"/>
              <a:gd name="connsiteX14" fmla="*/ 695410 w 707644"/>
              <a:gd name="connsiteY14" fmla="*/ 719297 h 830409"/>
              <a:gd name="connsiteX15" fmla="*/ 691459 w 707644"/>
              <a:gd name="connsiteY15" fmla="*/ 714547 h 830409"/>
              <a:gd name="connsiteX16" fmla="*/ 675229 w 707644"/>
              <a:gd name="connsiteY16" fmla="*/ 690891 h 830409"/>
              <a:gd name="connsiteX17" fmla="*/ 648225 w 707644"/>
              <a:gd name="connsiteY17" fmla="*/ 704878 h 830409"/>
              <a:gd name="connsiteX18" fmla="*/ 650148 w 707644"/>
              <a:gd name="connsiteY18" fmla="*/ 706739 h 830409"/>
              <a:gd name="connsiteX19" fmla="*/ 660183 w 707644"/>
              <a:gd name="connsiteY19" fmla="*/ 721687 h 830409"/>
              <a:gd name="connsiteX20" fmla="*/ 672076 w 707644"/>
              <a:gd name="connsiteY20" fmla="*/ 739033 h 830409"/>
              <a:gd name="connsiteX21" fmla="*/ 671576 w 707644"/>
              <a:gd name="connsiteY21" fmla="*/ 739456 h 830409"/>
              <a:gd name="connsiteX22" fmla="*/ 646410 w 707644"/>
              <a:gd name="connsiteY22" fmla="*/ 701172 h 830409"/>
              <a:gd name="connsiteX23" fmla="*/ 670265 w 707644"/>
              <a:gd name="connsiteY23" fmla="*/ 716662 h 830409"/>
              <a:gd name="connsiteX24" fmla="*/ 677645 w 707644"/>
              <a:gd name="connsiteY24" fmla="*/ 727155 h 830409"/>
              <a:gd name="connsiteX25" fmla="*/ 653108 w 707644"/>
              <a:gd name="connsiteY25" fmla="*/ 709604 h 830409"/>
              <a:gd name="connsiteX26" fmla="*/ 650148 w 707644"/>
              <a:gd name="connsiteY26" fmla="*/ 706739 h 830409"/>
              <a:gd name="connsiteX27" fmla="*/ 673248 w 707644"/>
              <a:gd name="connsiteY27" fmla="*/ 642996 h 830409"/>
              <a:gd name="connsiteX28" fmla="*/ 698881 w 707644"/>
              <a:gd name="connsiteY28" fmla="*/ 687793 h 830409"/>
              <a:gd name="connsiteX29" fmla="*/ 707644 w 707644"/>
              <a:gd name="connsiteY29" fmla="*/ 708948 h 830409"/>
              <a:gd name="connsiteX30" fmla="*/ 707625 w 707644"/>
              <a:gd name="connsiteY30" fmla="*/ 708964 h 830409"/>
              <a:gd name="connsiteX31" fmla="*/ 696416 w 707644"/>
              <a:gd name="connsiteY31" fmla="*/ 688029 h 830409"/>
              <a:gd name="connsiteX32" fmla="*/ 676860 w 707644"/>
              <a:gd name="connsiteY32" fmla="*/ 650543 h 830409"/>
              <a:gd name="connsiteX33" fmla="*/ 640368 w 707644"/>
              <a:gd name="connsiteY33" fmla="*/ 697273 h 830409"/>
              <a:gd name="connsiteX34" fmla="*/ 645018 w 707644"/>
              <a:gd name="connsiteY34" fmla="*/ 700268 h 830409"/>
              <a:gd name="connsiteX35" fmla="*/ 645185 w 707644"/>
              <a:gd name="connsiteY35" fmla="*/ 700376 h 830409"/>
              <a:gd name="connsiteX36" fmla="*/ 648225 w 707644"/>
              <a:gd name="connsiteY36" fmla="*/ 704878 h 830409"/>
              <a:gd name="connsiteX37" fmla="*/ 653990 w 707644"/>
              <a:gd name="connsiteY37" fmla="*/ 653259 h 830409"/>
              <a:gd name="connsiteX38" fmla="*/ 661670 w 707644"/>
              <a:gd name="connsiteY38" fmla="*/ 660629 h 830409"/>
              <a:gd name="connsiteX39" fmla="*/ 666537 w 707644"/>
              <a:gd name="connsiteY39" fmla="*/ 665094 h 830409"/>
              <a:gd name="connsiteX40" fmla="*/ 668973 w 707644"/>
              <a:gd name="connsiteY40" fmla="*/ 672327 h 830409"/>
              <a:gd name="connsiteX41" fmla="*/ 661564 w 707644"/>
              <a:gd name="connsiteY41" fmla="*/ 667676 h 830409"/>
              <a:gd name="connsiteX42" fmla="*/ 594769 w 707644"/>
              <a:gd name="connsiteY42" fmla="*/ 771432 h 830409"/>
              <a:gd name="connsiteX43" fmla="*/ 609577 w 707644"/>
              <a:gd name="connsiteY43" fmla="*/ 779524 h 830409"/>
              <a:gd name="connsiteX44" fmla="*/ 610006 w 707644"/>
              <a:gd name="connsiteY44" fmla="*/ 780306 h 830409"/>
              <a:gd name="connsiteX45" fmla="*/ 604755 w 707644"/>
              <a:gd name="connsiteY45" fmla="*/ 783426 h 830409"/>
              <a:gd name="connsiteX46" fmla="*/ 599025 w 707644"/>
              <a:gd name="connsiteY46" fmla="*/ 776540 h 830409"/>
              <a:gd name="connsiteX47" fmla="*/ 610330 w 707644"/>
              <a:gd name="connsiteY47" fmla="*/ 732279 h 830409"/>
              <a:gd name="connsiteX48" fmla="*/ 623920 w 707644"/>
              <a:gd name="connsiteY48" fmla="*/ 748423 h 830409"/>
              <a:gd name="connsiteX49" fmla="*/ 631571 w 707644"/>
              <a:gd name="connsiteY49" fmla="*/ 755197 h 830409"/>
              <a:gd name="connsiteX50" fmla="*/ 636581 w 707644"/>
              <a:gd name="connsiteY50" fmla="*/ 764517 h 830409"/>
              <a:gd name="connsiteX51" fmla="*/ 631941 w 707644"/>
              <a:gd name="connsiteY51" fmla="*/ 767274 h 830409"/>
              <a:gd name="connsiteX52" fmla="*/ 620167 w 707644"/>
              <a:gd name="connsiteY52" fmla="*/ 757321 h 830409"/>
              <a:gd name="connsiteX53" fmla="*/ 615098 w 707644"/>
              <a:gd name="connsiteY53" fmla="*/ 742072 h 830409"/>
              <a:gd name="connsiteX54" fmla="*/ 630997 w 707644"/>
              <a:gd name="connsiteY54" fmla="*/ 688204 h 830409"/>
              <a:gd name="connsiteX55" fmla="*/ 640368 w 707644"/>
              <a:gd name="connsiteY55" fmla="*/ 697273 h 830409"/>
              <a:gd name="connsiteX56" fmla="*/ 635785 w 707644"/>
              <a:gd name="connsiteY56" fmla="*/ 694322 h 830409"/>
              <a:gd name="connsiteX57" fmla="*/ 621894 w 707644"/>
              <a:gd name="connsiteY57" fmla="*/ 700717 h 830409"/>
              <a:gd name="connsiteX58" fmla="*/ 626810 w 707644"/>
              <a:gd name="connsiteY58" fmla="*/ 701753 h 830409"/>
              <a:gd name="connsiteX59" fmla="*/ 654922 w 707644"/>
              <a:gd name="connsiteY59" fmla="*/ 753543 h 830409"/>
              <a:gd name="connsiteX60" fmla="*/ 654620 w 707644"/>
              <a:gd name="connsiteY60" fmla="*/ 753799 h 830409"/>
              <a:gd name="connsiteX61" fmla="*/ 648096 w 707644"/>
              <a:gd name="connsiteY61" fmla="*/ 757675 h 830409"/>
              <a:gd name="connsiteX62" fmla="*/ 637137 w 707644"/>
              <a:gd name="connsiteY62" fmla="*/ 730897 h 830409"/>
              <a:gd name="connsiteX63" fmla="*/ 632387 w 707644"/>
              <a:gd name="connsiteY63" fmla="*/ 676820 h 830409"/>
              <a:gd name="connsiteX64" fmla="*/ 633064 w 707644"/>
              <a:gd name="connsiteY64" fmla="*/ 677121 h 830409"/>
              <a:gd name="connsiteX65" fmla="*/ 632740 w 707644"/>
              <a:gd name="connsiteY65" fmla="*/ 677275 h 830409"/>
              <a:gd name="connsiteX66" fmla="*/ 656765 w 707644"/>
              <a:gd name="connsiteY66" fmla="*/ 612058 h 830409"/>
              <a:gd name="connsiteX67" fmla="*/ 668167 w 707644"/>
              <a:gd name="connsiteY67" fmla="*/ 631164 h 830409"/>
              <a:gd name="connsiteX68" fmla="*/ 668892 w 707644"/>
              <a:gd name="connsiteY68" fmla="*/ 632736 h 830409"/>
              <a:gd name="connsiteX69" fmla="*/ 669813 w 707644"/>
              <a:gd name="connsiteY69" fmla="*/ 635818 h 830409"/>
              <a:gd name="connsiteX70" fmla="*/ 673248 w 707644"/>
              <a:gd name="connsiteY70" fmla="*/ 642996 h 830409"/>
              <a:gd name="connsiteX71" fmla="*/ 657292 w 707644"/>
              <a:gd name="connsiteY71" fmla="*/ 615110 h 830409"/>
              <a:gd name="connsiteX72" fmla="*/ 607712 w 707644"/>
              <a:gd name="connsiteY72" fmla="*/ 710810 h 830409"/>
              <a:gd name="connsiteX73" fmla="*/ 614317 w 707644"/>
              <a:gd name="connsiteY73" fmla="*/ 716331 h 830409"/>
              <a:gd name="connsiteX74" fmla="*/ 643384 w 707644"/>
              <a:gd name="connsiteY74" fmla="*/ 760475 h 830409"/>
              <a:gd name="connsiteX75" fmla="*/ 639882 w 707644"/>
              <a:gd name="connsiteY75" fmla="*/ 762555 h 830409"/>
              <a:gd name="connsiteX76" fmla="*/ 631571 w 707644"/>
              <a:gd name="connsiteY76" fmla="*/ 755197 h 830409"/>
              <a:gd name="connsiteX77" fmla="*/ 655939 w 707644"/>
              <a:gd name="connsiteY77" fmla="*/ 607270 h 830409"/>
              <a:gd name="connsiteX78" fmla="*/ 681948 w 707644"/>
              <a:gd name="connsiteY78" fmla="*/ 649489 h 830409"/>
              <a:gd name="connsiteX79" fmla="*/ 687708 w 707644"/>
              <a:gd name="connsiteY79" fmla="*/ 660817 h 830409"/>
              <a:gd name="connsiteX80" fmla="*/ 688244 w 707644"/>
              <a:gd name="connsiteY80" fmla="*/ 662113 h 830409"/>
              <a:gd name="connsiteX81" fmla="*/ 688222 w 707644"/>
              <a:gd name="connsiteY81" fmla="*/ 662082 h 830409"/>
              <a:gd name="connsiteX82" fmla="*/ 672282 w 707644"/>
              <a:gd name="connsiteY82" fmla="*/ 638060 h 830409"/>
              <a:gd name="connsiteX83" fmla="*/ 668167 w 707644"/>
              <a:gd name="connsiteY83" fmla="*/ 631164 h 830409"/>
              <a:gd name="connsiteX84" fmla="*/ 667714 w 707644"/>
              <a:gd name="connsiteY84" fmla="*/ 630182 h 830409"/>
              <a:gd name="connsiteX85" fmla="*/ 659895 w 707644"/>
              <a:gd name="connsiteY85" fmla="*/ 617038 h 830409"/>
              <a:gd name="connsiteX86" fmla="*/ 656704 w 707644"/>
              <a:gd name="connsiteY86" fmla="*/ 611703 h 830409"/>
              <a:gd name="connsiteX87" fmla="*/ 625999 w 707644"/>
              <a:gd name="connsiteY87" fmla="*/ 668587 h 830409"/>
              <a:gd name="connsiteX88" fmla="*/ 632387 w 707644"/>
              <a:gd name="connsiteY88" fmla="*/ 676820 h 830409"/>
              <a:gd name="connsiteX89" fmla="*/ 630567 w 707644"/>
              <a:gd name="connsiteY89" fmla="*/ 676010 h 830409"/>
              <a:gd name="connsiteX90" fmla="*/ 644284 w 707644"/>
              <a:gd name="connsiteY90" fmla="*/ 698005 h 830409"/>
              <a:gd name="connsiteX91" fmla="*/ 646410 w 707644"/>
              <a:gd name="connsiteY91" fmla="*/ 701172 h 830409"/>
              <a:gd name="connsiteX92" fmla="*/ 645185 w 707644"/>
              <a:gd name="connsiteY92" fmla="*/ 700376 h 830409"/>
              <a:gd name="connsiteX93" fmla="*/ 640052 w 707644"/>
              <a:gd name="connsiteY93" fmla="*/ 692776 h 830409"/>
              <a:gd name="connsiteX94" fmla="*/ 615785 w 707644"/>
              <a:gd name="connsiteY94" fmla="*/ 681443 h 830409"/>
              <a:gd name="connsiteX95" fmla="*/ 635785 w 707644"/>
              <a:gd name="connsiteY95" fmla="*/ 694322 h 830409"/>
              <a:gd name="connsiteX96" fmla="*/ 644520 w 707644"/>
              <a:gd name="connsiteY96" fmla="*/ 705484 h 830409"/>
              <a:gd name="connsiteX97" fmla="*/ 626810 w 707644"/>
              <a:gd name="connsiteY97" fmla="*/ 701753 h 830409"/>
              <a:gd name="connsiteX98" fmla="*/ 588438 w 707644"/>
              <a:gd name="connsiteY98" fmla="*/ 737641 h 830409"/>
              <a:gd name="connsiteX99" fmla="*/ 615903 w 707644"/>
              <a:gd name="connsiteY99" fmla="*/ 776803 h 830409"/>
              <a:gd name="connsiteX100" fmla="*/ 613429 w 707644"/>
              <a:gd name="connsiteY100" fmla="*/ 778273 h 830409"/>
              <a:gd name="connsiteX101" fmla="*/ 597658 w 707644"/>
              <a:gd name="connsiteY101" fmla="*/ 717225 h 830409"/>
              <a:gd name="connsiteX102" fmla="*/ 607690 w 707644"/>
              <a:gd name="connsiteY102" fmla="*/ 726855 h 830409"/>
              <a:gd name="connsiteX103" fmla="*/ 610330 w 707644"/>
              <a:gd name="connsiteY103" fmla="*/ 732279 h 830409"/>
              <a:gd name="connsiteX104" fmla="*/ 652804 w 707644"/>
              <a:gd name="connsiteY104" fmla="*/ 602182 h 830409"/>
              <a:gd name="connsiteX105" fmla="*/ 655296 w 707644"/>
              <a:gd name="connsiteY105" fmla="*/ 603544 h 830409"/>
              <a:gd name="connsiteX106" fmla="*/ 655939 w 707644"/>
              <a:gd name="connsiteY106" fmla="*/ 607270 h 830409"/>
              <a:gd name="connsiteX107" fmla="*/ 648687 w 707644"/>
              <a:gd name="connsiteY107" fmla="*/ 599930 h 830409"/>
              <a:gd name="connsiteX108" fmla="*/ 650137 w 707644"/>
              <a:gd name="connsiteY108" fmla="*/ 600723 h 830409"/>
              <a:gd name="connsiteX109" fmla="*/ 656704 w 707644"/>
              <a:gd name="connsiteY109" fmla="*/ 611703 h 830409"/>
              <a:gd name="connsiteX110" fmla="*/ 656765 w 707644"/>
              <a:gd name="connsiteY110" fmla="*/ 612058 h 830409"/>
              <a:gd name="connsiteX111" fmla="*/ 653947 w 707644"/>
              <a:gd name="connsiteY111" fmla="*/ 607336 h 830409"/>
              <a:gd name="connsiteX112" fmla="*/ 586056 w 707644"/>
              <a:gd name="connsiteY112" fmla="*/ 729871 h 830409"/>
              <a:gd name="connsiteX113" fmla="*/ 593173 w 707644"/>
              <a:gd name="connsiteY113" fmla="*/ 735403 h 830409"/>
              <a:gd name="connsiteX114" fmla="*/ 619800 w 707644"/>
              <a:gd name="connsiteY114" fmla="*/ 757011 h 830409"/>
              <a:gd name="connsiteX115" fmla="*/ 620167 w 707644"/>
              <a:gd name="connsiteY115" fmla="*/ 757321 h 830409"/>
              <a:gd name="connsiteX116" fmla="*/ 620247 w 707644"/>
              <a:gd name="connsiteY116" fmla="*/ 757561 h 830409"/>
              <a:gd name="connsiteX117" fmla="*/ 624975 w 707644"/>
              <a:gd name="connsiteY117" fmla="*/ 771412 h 830409"/>
              <a:gd name="connsiteX118" fmla="*/ 619377 w 707644"/>
              <a:gd name="connsiteY118" fmla="*/ 774739 h 830409"/>
              <a:gd name="connsiteX119" fmla="*/ 607092 w 707644"/>
              <a:gd name="connsiteY119" fmla="*/ 761479 h 830409"/>
              <a:gd name="connsiteX120" fmla="*/ 648273 w 707644"/>
              <a:gd name="connsiteY120" fmla="*/ 599348 h 830409"/>
              <a:gd name="connsiteX121" fmla="*/ 648687 w 707644"/>
              <a:gd name="connsiteY121" fmla="*/ 599930 h 830409"/>
              <a:gd name="connsiteX122" fmla="*/ 648570 w 707644"/>
              <a:gd name="connsiteY122" fmla="*/ 599866 h 830409"/>
              <a:gd name="connsiteX123" fmla="*/ 598472 w 707644"/>
              <a:gd name="connsiteY123" fmla="*/ 692948 h 830409"/>
              <a:gd name="connsiteX124" fmla="*/ 615553 w 707644"/>
              <a:gd name="connsiteY124" fmla="*/ 699348 h 830409"/>
              <a:gd name="connsiteX125" fmla="*/ 632160 w 707644"/>
              <a:gd name="connsiteY125" fmla="*/ 731247 h 830409"/>
              <a:gd name="connsiteX126" fmla="*/ 614317 w 707644"/>
              <a:gd name="connsiteY126" fmla="*/ 716331 h 830409"/>
              <a:gd name="connsiteX127" fmla="*/ 605156 w 707644"/>
              <a:gd name="connsiteY127" fmla="*/ 702419 h 830409"/>
              <a:gd name="connsiteX128" fmla="*/ 598320 w 707644"/>
              <a:gd name="connsiteY128" fmla="*/ 692733 h 830409"/>
              <a:gd name="connsiteX129" fmla="*/ 598472 w 707644"/>
              <a:gd name="connsiteY129" fmla="*/ 692948 h 830409"/>
              <a:gd name="connsiteX130" fmla="*/ 598418 w 707644"/>
              <a:gd name="connsiteY130" fmla="*/ 692928 h 830409"/>
              <a:gd name="connsiteX131" fmla="*/ 643651 w 707644"/>
              <a:gd name="connsiteY131" fmla="*/ 597177 h 830409"/>
              <a:gd name="connsiteX132" fmla="*/ 648570 w 707644"/>
              <a:gd name="connsiteY132" fmla="*/ 599866 h 830409"/>
              <a:gd name="connsiteX133" fmla="*/ 657292 w 707644"/>
              <a:gd name="connsiteY133" fmla="*/ 615110 h 830409"/>
              <a:gd name="connsiteX134" fmla="*/ 658747 w 707644"/>
              <a:gd name="connsiteY134" fmla="*/ 623538 h 830409"/>
              <a:gd name="connsiteX135" fmla="*/ 668066 w 707644"/>
              <a:gd name="connsiteY135" fmla="*/ 654261 h 830409"/>
              <a:gd name="connsiteX136" fmla="*/ 675364 w 707644"/>
              <a:gd name="connsiteY136" fmla="*/ 673195 h 830409"/>
              <a:gd name="connsiteX137" fmla="*/ 666537 w 707644"/>
              <a:gd name="connsiteY137" fmla="*/ 665094 h 830409"/>
              <a:gd name="connsiteX138" fmla="*/ 604723 w 707644"/>
              <a:gd name="connsiteY138" fmla="*/ 674319 h 830409"/>
              <a:gd name="connsiteX139" fmla="*/ 609786 w 707644"/>
              <a:gd name="connsiteY139" fmla="*/ 677580 h 830409"/>
              <a:gd name="connsiteX140" fmla="*/ 616478 w 707644"/>
              <a:gd name="connsiteY140" fmla="*/ 689995 h 830409"/>
              <a:gd name="connsiteX141" fmla="*/ 621894 w 707644"/>
              <a:gd name="connsiteY141" fmla="*/ 700717 h 830409"/>
              <a:gd name="connsiteX142" fmla="*/ 615762 w 707644"/>
              <a:gd name="connsiteY142" fmla="*/ 699426 h 830409"/>
              <a:gd name="connsiteX143" fmla="*/ 615553 w 707644"/>
              <a:gd name="connsiteY143" fmla="*/ 699348 h 830409"/>
              <a:gd name="connsiteX144" fmla="*/ 610168 w 707644"/>
              <a:gd name="connsiteY144" fmla="*/ 689004 h 830409"/>
              <a:gd name="connsiteX145" fmla="*/ 578891 w 707644"/>
              <a:gd name="connsiteY145" fmla="*/ 724301 h 830409"/>
              <a:gd name="connsiteX146" fmla="*/ 581462 w 707644"/>
              <a:gd name="connsiteY146" fmla="*/ 726300 h 830409"/>
              <a:gd name="connsiteX147" fmla="*/ 588438 w 707644"/>
              <a:gd name="connsiteY147" fmla="*/ 737641 h 830409"/>
              <a:gd name="connsiteX148" fmla="*/ 585161 w 707644"/>
              <a:gd name="connsiteY148" fmla="*/ 732969 h 830409"/>
              <a:gd name="connsiteX149" fmla="*/ 581286 w 707644"/>
              <a:gd name="connsiteY149" fmla="*/ 728337 h 830409"/>
              <a:gd name="connsiteX150" fmla="*/ 649641 w 707644"/>
              <a:gd name="connsiteY150" fmla="*/ 568917 h 830409"/>
              <a:gd name="connsiteX151" fmla="*/ 666529 w 707644"/>
              <a:gd name="connsiteY151" fmla="*/ 609687 h 830409"/>
              <a:gd name="connsiteX152" fmla="*/ 655296 w 707644"/>
              <a:gd name="connsiteY152" fmla="*/ 603544 h 830409"/>
              <a:gd name="connsiteX153" fmla="*/ 650059 w 707644"/>
              <a:gd name="connsiteY153" fmla="*/ 573207 h 830409"/>
              <a:gd name="connsiteX154" fmla="*/ 614609 w 707644"/>
              <a:gd name="connsiteY154" fmla="*/ 638824 h 830409"/>
              <a:gd name="connsiteX155" fmla="*/ 626209 w 707644"/>
              <a:gd name="connsiteY155" fmla="*/ 645798 h 830409"/>
              <a:gd name="connsiteX156" fmla="*/ 653237 w 707644"/>
              <a:gd name="connsiteY156" fmla="*/ 662449 h 830409"/>
              <a:gd name="connsiteX157" fmla="*/ 661564 w 707644"/>
              <a:gd name="connsiteY157" fmla="*/ 667676 h 830409"/>
              <a:gd name="connsiteX158" fmla="*/ 668958 w 707644"/>
              <a:gd name="connsiteY158" fmla="*/ 681752 h 830409"/>
              <a:gd name="connsiteX159" fmla="*/ 675229 w 707644"/>
              <a:gd name="connsiteY159" fmla="*/ 690891 h 830409"/>
              <a:gd name="connsiteX160" fmla="*/ 678523 w 707644"/>
              <a:gd name="connsiteY160" fmla="*/ 700668 h 830409"/>
              <a:gd name="connsiteX161" fmla="*/ 685918 w 707644"/>
              <a:gd name="connsiteY161" fmla="*/ 726313 h 830409"/>
              <a:gd name="connsiteX162" fmla="*/ 675051 w 707644"/>
              <a:gd name="connsiteY162" fmla="*/ 719770 h 830409"/>
              <a:gd name="connsiteX163" fmla="*/ 670265 w 707644"/>
              <a:gd name="connsiteY163" fmla="*/ 716662 h 830409"/>
              <a:gd name="connsiteX164" fmla="*/ 626649 w 707644"/>
              <a:gd name="connsiteY164" fmla="*/ 654652 h 830409"/>
              <a:gd name="connsiteX165" fmla="*/ 572132 w 707644"/>
              <a:gd name="connsiteY165" fmla="*/ 719051 h 830409"/>
              <a:gd name="connsiteX166" fmla="*/ 572664 w 707644"/>
              <a:gd name="connsiteY166" fmla="*/ 719461 h 830409"/>
              <a:gd name="connsiteX167" fmla="*/ 576081 w 707644"/>
              <a:gd name="connsiteY167" fmla="*/ 722117 h 830409"/>
              <a:gd name="connsiteX168" fmla="*/ 581286 w 707644"/>
              <a:gd name="connsiteY168" fmla="*/ 728337 h 830409"/>
              <a:gd name="connsiteX169" fmla="*/ 611568 w 707644"/>
              <a:gd name="connsiteY169" fmla="*/ 779378 h 830409"/>
              <a:gd name="connsiteX170" fmla="*/ 610485 w 707644"/>
              <a:gd name="connsiteY170" fmla="*/ 780022 h 830409"/>
              <a:gd name="connsiteX171" fmla="*/ 610260 w 707644"/>
              <a:gd name="connsiteY171" fmla="*/ 779897 h 830409"/>
              <a:gd name="connsiteX172" fmla="*/ 609577 w 707644"/>
              <a:gd name="connsiteY172" fmla="*/ 779524 h 830409"/>
              <a:gd name="connsiteX173" fmla="*/ 602206 w 707644"/>
              <a:gd name="connsiteY173" fmla="*/ 766099 h 830409"/>
              <a:gd name="connsiteX174" fmla="*/ 638061 w 707644"/>
              <a:gd name="connsiteY174" fmla="*/ 581501 h 830409"/>
              <a:gd name="connsiteX175" fmla="*/ 648273 w 707644"/>
              <a:gd name="connsiteY175" fmla="*/ 599348 h 830409"/>
              <a:gd name="connsiteX176" fmla="*/ 640871 w 707644"/>
              <a:gd name="connsiteY176" fmla="*/ 588928 h 830409"/>
              <a:gd name="connsiteX177" fmla="*/ 639502 w 707644"/>
              <a:gd name="connsiteY177" fmla="*/ 584863 h 830409"/>
              <a:gd name="connsiteX178" fmla="*/ 554369 w 707644"/>
              <a:gd name="connsiteY178" fmla="*/ 753841 h 830409"/>
              <a:gd name="connsiteX179" fmla="*/ 580937 w 707644"/>
              <a:gd name="connsiteY179" fmla="*/ 771642 h 830409"/>
              <a:gd name="connsiteX180" fmla="*/ 601772 w 707644"/>
              <a:gd name="connsiteY180" fmla="*/ 785199 h 830409"/>
              <a:gd name="connsiteX181" fmla="*/ 596134 w 707644"/>
              <a:gd name="connsiteY181" fmla="*/ 788549 h 830409"/>
              <a:gd name="connsiteX182" fmla="*/ 595477 w 707644"/>
              <a:gd name="connsiteY182" fmla="*/ 788806 h 830409"/>
              <a:gd name="connsiteX183" fmla="*/ 586144 w 707644"/>
              <a:gd name="connsiteY183" fmla="*/ 783122 h 830409"/>
              <a:gd name="connsiteX184" fmla="*/ 560583 w 707644"/>
              <a:gd name="connsiteY184" fmla="*/ 761430 h 830409"/>
              <a:gd name="connsiteX185" fmla="*/ 556556 w 707644"/>
              <a:gd name="connsiteY185" fmla="*/ 757684 h 830409"/>
              <a:gd name="connsiteX186" fmla="*/ 643968 w 707644"/>
              <a:gd name="connsiteY186" fmla="*/ 565027 h 830409"/>
              <a:gd name="connsiteX187" fmla="*/ 647847 w 707644"/>
              <a:gd name="connsiteY187" fmla="*/ 566539 h 830409"/>
              <a:gd name="connsiteX188" fmla="*/ 648763 w 707644"/>
              <a:gd name="connsiteY188" fmla="*/ 566798 h 830409"/>
              <a:gd name="connsiteX189" fmla="*/ 649254 w 707644"/>
              <a:gd name="connsiteY189" fmla="*/ 567982 h 830409"/>
              <a:gd name="connsiteX190" fmla="*/ 646172 w 707644"/>
              <a:gd name="connsiteY190" fmla="*/ 566268 h 830409"/>
              <a:gd name="connsiteX191" fmla="*/ 598581 w 707644"/>
              <a:gd name="connsiteY191" fmla="*/ 656829 h 830409"/>
              <a:gd name="connsiteX192" fmla="*/ 606679 w 707644"/>
              <a:gd name="connsiteY192" fmla="*/ 664667 h 830409"/>
              <a:gd name="connsiteX193" fmla="*/ 615785 w 707644"/>
              <a:gd name="connsiteY193" fmla="*/ 681443 h 830409"/>
              <a:gd name="connsiteX194" fmla="*/ 609786 w 707644"/>
              <a:gd name="connsiteY194" fmla="*/ 677580 h 830409"/>
              <a:gd name="connsiteX195" fmla="*/ 600538 w 707644"/>
              <a:gd name="connsiteY195" fmla="*/ 660422 h 830409"/>
              <a:gd name="connsiteX196" fmla="*/ 597506 w 707644"/>
              <a:gd name="connsiteY196" fmla="*/ 654857 h 830409"/>
              <a:gd name="connsiteX197" fmla="*/ 598581 w 707644"/>
              <a:gd name="connsiteY197" fmla="*/ 656829 h 830409"/>
              <a:gd name="connsiteX198" fmla="*/ 598045 w 707644"/>
              <a:gd name="connsiteY198" fmla="*/ 656310 h 830409"/>
              <a:gd name="connsiteX199" fmla="*/ 633484 w 707644"/>
              <a:gd name="connsiteY199" fmla="*/ 570820 h 830409"/>
              <a:gd name="connsiteX200" fmla="*/ 652804 w 707644"/>
              <a:gd name="connsiteY200" fmla="*/ 602182 h 830409"/>
              <a:gd name="connsiteX201" fmla="*/ 650137 w 707644"/>
              <a:gd name="connsiteY201" fmla="*/ 600723 h 830409"/>
              <a:gd name="connsiteX202" fmla="*/ 639051 w 707644"/>
              <a:gd name="connsiteY202" fmla="*/ 582189 h 830409"/>
              <a:gd name="connsiteX203" fmla="*/ 636575 w 707644"/>
              <a:gd name="connsiteY203" fmla="*/ 578034 h 830409"/>
              <a:gd name="connsiteX204" fmla="*/ 600765 w 707644"/>
              <a:gd name="connsiteY204" fmla="*/ 630500 h 830409"/>
              <a:gd name="connsiteX205" fmla="*/ 605540 w 707644"/>
              <a:gd name="connsiteY205" fmla="*/ 633371 h 830409"/>
              <a:gd name="connsiteX206" fmla="*/ 625999 w 707644"/>
              <a:gd name="connsiteY206" fmla="*/ 668587 h 830409"/>
              <a:gd name="connsiteX207" fmla="*/ 615758 w 707644"/>
              <a:gd name="connsiteY207" fmla="*/ 655387 h 830409"/>
              <a:gd name="connsiteX208" fmla="*/ 607372 w 707644"/>
              <a:gd name="connsiteY208" fmla="*/ 644489 h 830409"/>
              <a:gd name="connsiteX209" fmla="*/ 602911 w 707644"/>
              <a:gd name="connsiteY209" fmla="*/ 634754 h 830409"/>
              <a:gd name="connsiteX210" fmla="*/ 521775 w 707644"/>
              <a:gd name="connsiteY210" fmla="*/ 787957 h 830409"/>
              <a:gd name="connsiteX211" fmla="*/ 539886 w 707644"/>
              <a:gd name="connsiteY211" fmla="*/ 810539 h 830409"/>
              <a:gd name="connsiteX212" fmla="*/ 536143 w 707644"/>
              <a:gd name="connsiteY212" fmla="*/ 812002 h 830409"/>
              <a:gd name="connsiteX213" fmla="*/ 572293 w 707644"/>
              <a:gd name="connsiteY213" fmla="*/ 677842 h 830409"/>
              <a:gd name="connsiteX214" fmla="*/ 588873 w 707644"/>
              <a:gd name="connsiteY214" fmla="*/ 689351 h 830409"/>
              <a:gd name="connsiteX215" fmla="*/ 598418 w 707644"/>
              <a:gd name="connsiteY215" fmla="*/ 692928 h 830409"/>
              <a:gd name="connsiteX216" fmla="*/ 603187 w 707644"/>
              <a:gd name="connsiteY216" fmla="*/ 702390 h 830409"/>
              <a:gd name="connsiteX217" fmla="*/ 607712 w 707644"/>
              <a:gd name="connsiteY217" fmla="*/ 710810 h 830409"/>
              <a:gd name="connsiteX218" fmla="*/ 593660 w 707644"/>
              <a:gd name="connsiteY218" fmla="*/ 699062 h 830409"/>
              <a:gd name="connsiteX219" fmla="*/ 626878 w 707644"/>
              <a:gd name="connsiteY219" fmla="*/ 555406 h 830409"/>
              <a:gd name="connsiteX220" fmla="*/ 643968 w 707644"/>
              <a:gd name="connsiteY220" fmla="*/ 565027 h 830409"/>
              <a:gd name="connsiteX221" fmla="*/ 628400 w 707644"/>
              <a:gd name="connsiteY221" fmla="*/ 558957 h 830409"/>
              <a:gd name="connsiteX222" fmla="*/ 625472 w 707644"/>
              <a:gd name="connsiteY222" fmla="*/ 557815 h 830409"/>
              <a:gd name="connsiteX223" fmla="*/ 628400 w 707644"/>
              <a:gd name="connsiteY223" fmla="*/ 558957 h 830409"/>
              <a:gd name="connsiteX224" fmla="*/ 633484 w 707644"/>
              <a:gd name="connsiteY224" fmla="*/ 570820 h 830409"/>
              <a:gd name="connsiteX225" fmla="*/ 536038 w 707644"/>
              <a:gd name="connsiteY225" fmla="*/ 741559 h 830409"/>
              <a:gd name="connsiteX226" fmla="*/ 547407 w 707644"/>
              <a:gd name="connsiteY226" fmla="*/ 749176 h 830409"/>
              <a:gd name="connsiteX227" fmla="*/ 556556 w 707644"/>
              <a:gd name="connsiteY227" fmla="*/ 757684 h 830409"/>
              <a:gd name="connsiteX228" fmla="*/ 566844 w 707644"/>
              <a:gd name="connsiteY228" fmla="*/ 775764 h 830409"/>
              <a:gd name="connsiteX229" fmla="*/ 578437 w 707644"/>
              <a:gd name="connsiteY229" fmla="*/ 795467 h 830409"/>
              <a:gd name="connsiteX230" fmla="*/ 575652 w 707644"/>
              <a:gd name="connsiteY230" fmla="*/ 796556 h 830409"/>
              <a:gd name="connsiteX231" fmla="*/ 555262 w 707644"/>
              <a:gd name="connsiteY231" fmla="*/ 769156 h 830409"/>
              <a:gd name="connsiteX232" fmla="*/ 624231 w 707644"/>
              <a:gd name="connsiteY232" fmla="*/ 557332 h 830409"/>
              <a:gd name="connsiteX233" fmla="*/ 624243 w 707644"/>
              <a:gd name="connsiteY233" fmla="*/ 557336 h 830409"/>
              <a:gd name="connsiteX234" fmla="*/ 636575 w 707644"/>
              <a:gd name="connsiteY234" fmla="*/ 578034 h 830409"/>
              <a:gd name="connsiteX235" fmla="*/ 638061 w 707644"/>
              <a:gd name="connsiteY235" fmla="*/ 581501 h 830409"/>
              <a:gd name="connsiteX236" fmla="*/ 620097 w 707644"/>
              <a:gd name="connsiteY236" fmla="*/ 563421 h 830409"/>
              <a:gd name="connsiteX237" fmla="*/ 634410 w 707644"/>
              <a:gd name="connsiteY237" fmla="*/ 579831 h 830409"/>
              <a:gd name="connsiteX238" fmla="*/ 640871 w 707644"/>
              <a:gd name="connsiteY238" fmla="*/ 588928 h 830409"/>
              <a:gd name="connsiteX239" fmla="*/ 643651 w 707644"/>
              <a:gd name="connsiteY239" fmla="*/ 597177 h 830409"/>
              <a:gd name="connsiteX240" fmla="*/ 634907 w 707644"/>
              <a:gd name="connsiteY240" fmla="*/ 592395 h 830409"/>
              <a:gd name="connsiteX241" fmla="*/ 626760 w 707644"/>
              <a:gd name="connsiteY241" fmla="*/ 586893 h 830409"/>
              <a:gd name="connsiteX242" fmla="*/ 534152 w 707644"/>
              <a:gd name="connsiteY242" fmla="*/ 736851 h 830409"/>
              <a:gd name="connsiteX243" fmla="*/ 547623 w 707644"/>
              <a:gd name="connsiteY243" fmla="*/ 745313 h 830409"/>
              <a:gd name="connsiteX244" fmla="*/ 550403 w 707644"/>
              <a:gd name="connsiteY244" fmla="*/ 746872 h 830409"/>
              <a:gd name="connsiteX245" fmla="*/ 554369 w 707644"/>
              <a:gd name="connsiteY245" fmla="*/ 753841 h 830409"/>
              <a:gd name="connsiteX246" fmla="*/ 547407 w 707644"/>
              <a:gd name="connsiteY246" fmla="*/ 749176 h 830409"/>
              <a:gd name="connsiteX247" fmla="*/ 621348 w 707644"/>
              <a:gd name="connsiteY247" fmla="*/ 552293 h 830409"/>
              <a:gd name="connsiteX248" fmla="*/ 622453 w 707644"/>
              <a:gd name="connsiteY248" fmla="*/ 552915 h 830409"/>
              <a:gd name="connsiteX249" fmla="*/ 625472 w 707644"/>
              <a:gd name="connsiteY249" fmla="*/ 557815 h 830409"/>
              <a:gd name="connsiteX250" fmla="*/ 624243 w 707644"/>
              <a:gd name="connsiteY250" fmla="*/ 557336 h 830409"/>
              <a:gd name="connsiteX251" fmla="*/ 624004 w 707644"/>
              <a:gd name="connsiteY251" fmla="*/ 556934 h 830409"/>
              <a:gd name="connsiteX252" fmla="*/ 585738 w 707644"/>
              <a:gd name="connsiteY252" fmla="*/ 621463 h 830409"/>
              <a:gd name="connsiteX253" fmla="*/ 588341 w 707644"/>
              <a:gd name="connsiteY253" fmla="*/ 623030 h 830409"/>
              <a:gd name="connsiteX254" fmla="*/ 593028 w 707644"/>
              <a:gd name="connsiteY254" fmla="*/ 625848 h 830409"/>
              <a:gd name="connsiteX255" fmla="*/ 607372 w 707644"/>
              <a:gd name="connsiteY255" fmla="*/ 644489 h 830409"/>
              <a:gd name="connsiteX256" fmla="*/ 611429 w 707644"/>
              <a:gd name="connsiteY256" fmla="*/ 653343 h 830409"/>
              <a:gd name="connsiteX257" fmla="*/ 629800 w 707644"/>
              <a:gd name="connsiteY257" fmla="*/ 686674 h 830409"/>
              <a:gd name="connsiteX258" fmla="*/ 630997 w 707644"/>
              <a:gd name="connsiteY258" fmla="*/ 688204 h 830409"/>
              <a:gd name="connsiteX259" fmla="*/ 606679 w 707644"/>
              <a:gd name="connsiteY259" fmla="*/ 664667 h 830409"/>
              <a:gd name="connsiteX260" fmla="*/ 592297 w 707644"/>
              <a:gd name="connsiteY260" fmla="*/ 638172 h 830409"/>
              <a:gd name="connsiteX261" fmla="*/ 589708 w 707644"/>
              <a:gd name="connsiteY261" fmla="*/ 633828 h 830409"/>
              <a:gd name="connsiteX262" fmla="*/ 589583 w 707644"/>
              <a:gd name="connsiteY262" fmla="*/ 633492 h 830409"/>
              <a:gd name="connsiteX263" fmla="*/ 570101 w 707644"/>
              <a:gd name="connsiteY263" fmla="*/ 652750 h 830409"/>
              <a:gd name="connsiteX264" fmla="*/ 581849 w 707644"/>
              <a:gd name="connsiteY264" fmla="*/ 660047 h 830409"/>
              <a:gd name="connsiteX265" fmla="*/ 598320 w 707644"/>
              <a:gd name="connsiteY265" fmla="*/ 692733 h 830409"/>
              <a:gd name="connsiteX266" fmla="*/ 506180 w 707644"/>
              <a:gd name="connsiteY266" fmla="*/ 785066 h 830409"/>
              <a:gd name="connsiteX267" fmla="*/ 534373 w 707644"/>
              <a:gd name="connsiteY267" fmla="*/ 812694 h 830409"/>
              <a:gd name="connsiteX268" fmla="*/ 533540 w 707644"/>
              <a:gd name="connsiteY268" fmla="*/ 813019 h 830409"/>
              <a:gd name="connsiteX269" fmla="*/ 521966 w 707644"/>
              <a:gd name="connsiteY269" fmla="*/ 815501 h 830409"/>
              <a:gd name="connsiteX270" fmla="*/ 514017 w 707644"/>
              <a:gd name="connsiteY270" fmla="*/ 801341 h 830409"/>
              <a:gd name="connsiteX271" fmla="*/ 530194 w 707644"/>
              <a:gd name="connsiteY271" fmla="*/ 733170 h 830409"/>
              <a:gd name="connsiteX272" fmla="*/ 534152 w 707644"/>
              <a:gd name="connsiteY272" fmla="*/ 736851 h 830409"/>
              <a:gd name="connsiteX273" fmla="*/ 531673 w 707644"/>
              <a:gd name="connsiteY273" fmla="*/ 735293 h 830409"/>
              <a:gd name="connsiteX274" fmla="*/ 589626 w 707644"/>
              <a:gd name="connsiteY274" fmla="*/ 605978 h 830409"/>
              <a:gd name="connsiteX275" fmla="*/ 614609 w 707644"/>
              <a:gd name="connsiteY275" fmla="*/ 638824 h 830409"/>
              <a:gd name="connsiteX276" fmla="*/ 605540 w 707644"/>
              <a:gd name="connsiteY276" fmla="*/ 633371 h 830409"/>
              <a:gd name="connsiteX277" fmla="*/ 616101 w 707644"/>
              <a:gd name="connsiteY277" fmla="*/ 549339 h 830409"/>
              <a:gd name="connsiteX278" fmla="*/ 621186 w 707644"/>
              <a:gd name="connsiteY278" fmla="*/ 552202 h 830409"/>
              <a:gd name="connsiteX279" fmla="*/ 621750 w 707644"/>
              <a:gd name="connsiteY279" fmla="*/ 553151 h 830409"/>
              <a:gd name="connsiteX280" fmla="*/ 624004 w 707644"/>
              <a:gd name="connsiteY280" fmla="*/ 556934 h 830409"/>
              <a:gd name="connsiteX281" fmla="*/ 624231 w 707644"/>
              <a:gd name="connsiteY281" fmla="*/ 557332 h 830409"/>
              <a:gd name="connsiteX282" fmla="*/ 617640 w 707644"/>
              <a:gd name="connsiteY282" fmla="*/ 554762 h 830409"/>
              <a:gd name="connsiteX283" fmla="*/ 510573 w 707644"/>
              <a:gd name="connsiteY283" fmla="*/ 769210 h 830409"/>
              <a:gd name="connsiteX284" fmla="*/ 525464 w 707644"/>
              <a:gd name="connsiteY284" fmla="*/ 785579 h 830409"/>
              <a:gd name="connsiteX285" fmla="*/ 541728 w 707644"/>
              <a:gd name="connsiteY285" fmla="*/ 799335 h 830409"/>
              <a:gd name="connsiteX286" fmla="*/ 545875 w 707644"/>
              <a:gd name="connsiteY286" fmla="*/ 808197 h 830409"/>
              <a:gd name="connsiteX287" fmla="*/ 543088 w 707644"/>
              <a:gd name="connsiteY287" fmla="*/ 809287 h 830409"/>
              <a:gd name="connsiteX288" fmla="*/ 518053 w 707644"/>
              <a:gd name="connsiteY288" fmla="*/ 780819 h 830409"/>
              <a:gd name="connsiteX289" fmla="*/ 515257 w 707644"/>
              <a:gd name="connsiteY289" fmla="*/ 777050 h 830409"/>
              <a:gd name="connsiteX290" fmla="*/ 575451 w 707644"/>
              <a:gd name="connsiteY290" fmla="*/ 615270 h 830409"/>
              <a:gd name="connsiteX291" fmla="*/ 580431 w 707644"/>
              <a:gd name="connsiteY291" fmla="*/ 618268 h 830409"/>
              <a:gd name="connsiteX292" fmla="*/ 589708 w 707644"/>
              <a:gd name="connsiteY292" fmla="*/ 633828 h 830409"/>
              <a:gd name="connsiteX293" fmla="*/ 597506 w 707644"/>
              <a:gd name="connsiteY293" fmla="*/ 654857 h 830409"/>
              <a:gd name="connsiteX294" fmla="*/ 579242 w 707644"/>
              <a:gd name="connsiteY294" fmla="*/ 621344 h 830409"/>
              <a:gd name="connsiteX295" fmla="*/ 612599 w 707644"/>
              <a:gd name="connsiteY295" fmla="*/ 537003 h 830409"/>
              <a:gd name="connsiteX296" fmla="*/ 621348 w 707644"/>
              <a:gd name="connsiteY296" fmla="*/ 552293 h 830409"/>
              <a:gd name="connsiteX297" fmla="*/ 621186 w 707644"/>
              <a:gd name="connsiteY297" fmla="*/ 552202 h 830409"/>
              <a:gd name="connsiteX298" fmla="*/ 613004 w 707644"/>
              <a:gd name="connsiteY298" fmla="*/ 538430 h 830409"/>
              <a:gd name="connsiteX299" fmla="*/ 549721 w 707644"/>
              <a:gd name="connsiteY299" fmla="*/ 667520 h 830409"/>
              <a:gd name="connsiteX300" fmla="*/ 554521 w 707644"/>
              <a:gd name="connsiteY300" fmla="*/ 672871 h 830409"/>
              <a:gd name="connsiteX301" fmla="*/ 551546 w 707644"/>
              <a:gd name="connsiteY301" fmla="*/ 670988 h 830409"/>
              <a:gd name="connsiteX302" fmla="*/ 611927 w 707644"/>
              <a:gd name="connsiteY302" fmla="*/ 535829 h 830409"/>
              <a:gd name="connsiteX303" fmla="*/ 612555 w 707644"/>
              <a:gd name="connsiteY303" fmla="*/ 536848 h 830409"/>
              <a:gd name="connsiteX304" fmla="*/ 612599 w 707644"/>
              <a:gd name="connsiteY304" fmla="*/ 537003 h 830409"/>
              <a:gd name="connsiteX305" fmla="*/ 565612 w 707644"/>
              <a:gd name="connsiteY305" fmla="*/ 630216 h 830409"/>
              <a:gd name="connsiteX306" fmla="*/ 588177 w 707644"/>
              <a:gd name="connsiteY306" fmla="*/ 646760 h 830409"/>
              <a:gd name="connsiteX307" fmla="*/ 598045 w 707644"/>
              <a:gd name="connsiteY307" fmla="*/ 656310 h 830409"/>
              <a:gd name="connsiteX308" fmla="*/ 604723 w 707644"/>
              <a:gd name="connsiteY308" fmla="*/ 674319 h 830409"/>
              <a:gd name="connsiteX309" fmla="*/ 601908 w 707644"/>
              <a:gd name="connsiteY309" fmla="*/ 672507 h 830409"/>
              <a:gd name="connsiteX310" fmla="*/ 581849 w 707644"/>
              <a:gd name="connsiteY310" fmla="*/ 660047 h 830409"/>
              <a:gd name="connsiteX311" fmla="*/ 571002 w 707644"/>
              <a:gd name="connsiteY311" fmla="*/ 638520 h 830409"/>
              <a:gd name="connsiteX312" fmla="*/ 545381 w 707644"/>
              <a:gd name="connsiteY312" fmla="*/ 667088 h 830409"/>
              <a:gd name="connsiteX313" fmla="*/ 551546 w 707644"/>
              <a:gd name="connsiteY313" fmla="*/ 670988 h 830409"/>
              <a:gd name="connsiteX314" fmla="*/ 569190 w 707644"/>
              <a:gd name="connsiteY314" fmla="*/ 704529 h 830409"/>
              <a:gd name="connsiteX315" fmla="*/ 586056 w 707644"/>
              <a:gd name="connsiteY315" fmla="*/ 729871 h 830409"/>
              <a:gd name="connsiteX316" fmla="*/ 581462 w 707644"/>
              <a:gd name="connsiteY316" fmla="*/ 726300 h 830409"/>
              <a:gd name="connsiteX317" fmla="*/ 578565 w 707644"/>
              <a:gd name="connsiteY317" fmla="*/ 721589 h 830409"/>
              <a:gd name="connsiteX318" fmla="*/ 603060 w 707644"/>
              <a:gd name="connsiteY318" fmla="*/ 545014 h 830409"/>
              <a:gd name="connsiteX319" fmla="*/ 612202 w 707644"/>
              <a:gd name="connsiteY319" fmla="*/ 552642 h 830409"/>
              <a:gd name="connsiteX320" fmla="*/ 617640 w 707644"/>
              <a:gd name="connsiteY320" fmla="*/ 554762 h 830409"/>
              <a:gd name="connsiteX321" fmla="*/ 620097 w 707644"/>
              <a:gd name="connsiteY321" fmla="*/ 563421 h 830409"/>
              <a:gd name="connsiteX322" fmla="*/ 616968 w 707644"/>
              <a:gd name="connsiteY322" fmla="*/ 559832 h 830409"/>
              <a:gd name="connsiteX323" fmla="*/ 546876 w 707644"/>
              <a:gd name="connsiteY323" fmla="*/ 659845 h 830409"/>
              <a:gd name="connsiteX324" fmla="*/ 551427 w 707644"/>
              <a:gd name="connsiteY324" fmla="*/ 663356 h 830409"/>
              <a:gd name="connsiteX325" fmla="*/ 553560 w 707644"/>
              <a:gd name="connsiteY325" fmla="*/ 664837 h 830409"/>
              <a:gd name="connsiteX326" fmla="*/ 597658 w 707644"/>
              <a:gd name="connsiteY326" fmla="*/ 717225 h 830409"/>
              <a:gd name="connsiteX327" fmla="*/ 592251 w 707644"/>
              <a:gd name="connsiteY327" fmla="*/ 712034 h 830409"/>
              <a:gd name="connsiteX328" fmla="*/ 554521 w 707644"/>
              <a:gd name="connsiteY328" fmla="*/ 672871 h 830409"/>
              <a:gd name="connsiteX329" fmla="*/ 508847 w 707644"/>
              <a:gd name="connsiteY329" fmla="*/ 718556 h 830409"/>
              <a:gd name="connsiteX330" fmla="*/ 511695 w 707644"/>
              <a:gd name="connsiteY330" fmla="*/ 720831 h 830409"/>
              <a:gd name="connsiteX331" fmla="*/ 529512 w 707644"/>
              <a:gd name="connsiteY331" fmla="*/ 733936 h 830409"/>
              <a:gd name="connsiteX332" fmla="*/ 531673 w 707644"/>
              <a:gd name="connsiteY332" fmla="*/ 735293 h 830409"/>
              <a:gd name="connsiteX333" fmla="*/ 536038 w 707644"/>
              <a:gd name="connsiteY333" fmla="*/ 741559 h 830409"/>
              <a:gd name="connsiteX334" fmla="*/ 517093 w 707644"/>
              <a:gd name="connsiteY334" fmla="*/ 728866 h 830409"/>
              <a:gd name="connsiteX335" fmla="*/ 572853 w 707644"/>
              <a:gd name="connsiteY335" fmla="*/ 582587 h 830409"/>
              <a:gd name="connsiteX336" fmla="*/ 584023 w 707644"/>
              <a:gd name="connsiteY336" fmla="*/ 598612 h 830409"/>
              <a:gd name="connsiteX337" fmla="*/ 585294 w 707644"/>
              <a:gd name="connsiteY337" fmla="*/ 600282 h 830409"/>
              <a:gd name="connsiteX338" fmla="*/ 587482 w 707644"/>
              <a:gd name="connsiteY338" fmla="*/ 604169 h 830409"/>
              <a:gd name="connsiteX339" fmla="*/ 600765 w 707644"/>
              <a:gd name="connsiteY339" fmla="*/ 630500 h 830409"/>
              <a:gd name="connsiteX340" fmla="*/ 593028 w 707644"/>
              <a:gd name="connsiteY340" fmla="*/ 625848 h 830409"/>
              <a:gd name="connsiteX341" fmla="*/ 590989 w 707644"/>
              <a:gd name="connsiteY341" fmla="*/ 623198 h 830409"/>
              <a:gd name="connsiteX342" fmla="*/ 582922 w 707644"/>
              <a:gd name="connsiteY342" fmla="*/ 612654 h 830409"/>
              <a:gd name="connsiteX343" fmla="*/ 576471 w 707644"/>
              <a:gd name="connsiteY343" fmla="*/ 592473 h 830409"/>
              <a:gd name="connsiteX344" fmla="*/ 534130 w 707644"/>
              <a:gd name="connsiteY344" fmla="*/ 659969 h 830409"/>
              <a:gd name="connsiteX345" fmla="*/ 543300 w 707644"/>
              <a:gd name="connsiteY345" fmla="*/ 665771 h 830409"/>
              <a:gd name="connsiteX346" fmla="*/ 563457 w 707644"/>
              <a:gd name="connsiteY346" fmla="*/ 698287 h 830409"/>
              <a:gd name="connsiteX347" fmla="*/ 578891 w 707644"/>
              <a:gd name="connsiteY347" fmla="*/ 724301 h 830409"/>
              <a:gd name="connsiteX348" fmla="*/ 576081 w 707644"/>
              <a:gd name="connsiteY348" fmla="*/ 722117 h 830409"/>
              <a:gd name="connsiteX349" fmla="*/ 567653 w 707644"/>
              <a:gd name="connsiteY349" fmla="*/ 712044 h 830409"/>
              <a:gd name="connsiteX350" fmla="*/ 537346 w 707644"/>
              <a:gd name="connsiteY350" fmla="*/ 664631 h 830409"/>
              <a:gd name="connsiteX351" fmla="*/ 539414 w 707644"/>
              <a:gd name="connsiteY351" fmla="*/ 647927 h 830409"/>
              <a:gd name="connsiteX352" fmla="*/ 540832 w 707644"/>
              <a:gd name="connsiteY352" fmla="*/ 649653 h 830409"/>
              <a:gd name="connsiteX353" fmla="*/ 541913 w 707644"/>
              <a:gd name="connsiteY353" fmla="*/ 651390 h 830409"/>
              <a:gd name="connsiteX354" fmla="*/ 546876 w 707644"/>
              <a:gd name="connsiteY354" fmla="*/ 659845 h 830409"/>
              <a:gd name="connsiteX355" fmla="*/ 544869 w 707644"/>
              <a:gd name="connsiteY355" fmla="*/ 658298 h 830409"/>
              <a:gd name="connsiteX356" fmla="*/ 591947 w 707644"/>
              <a:gd name="connsiteY356" fmla="*/ 535741 h 830409"/>
              <a:gd name="connsiteX357" fmla="*/ 597058 w 707644"/>
              <a:gd name="connsiteY357" fmla="*/ 538619 h 830409"/>
              <a:gd name="connsiteX358" fmla="*/ 603060 w 707644"/>
              <a:gd name="connsiteY358" fmla="*/ 545014 h 830409"/>
              <a:gd name="connsiteX359" fmla="*/ 591656 w 707644"/>
              <a:gd name="connsiteY359" fmla="*/ 535498 h 830409"/>
              <a:gd name="connsiteX360" fmla="*/ 591947 w 707644"/>
              <a:gd name="connsiteY360" fmla="*/ 535741 h 830409"/>
              <a:gd name="connsiteX361" fmla="*/ 591692 w 707644"/>
              <a:gd name="connsiteY361" fmla="*/ 535598 h 830409"/>
              <a:gd name="connsiteX362" fmla="*/ 535742 w 707644"/>
              <a:gd name="connsiteY362" fmla="*/ 651257 h 830409"/>
              <a:gd name="connsiteX363" fmla="*/ 544869 w 707644"/>
              <a:gd name="connsiteY363" fmla="*/ 658298 h 830409"/>
              <a:gd name="connsiteX364" fmla="*/ 549721 w 707644"/>
              <a:gd name="connsiteY364" fmla="*/ 667520 h 830409"/>
              <a:gd name="connsiteX365" fmla="*/ 537030 w 707644"/>
              <a:gd name="connsiteY365" fmla="*/ 653373 h 830409"/>
              <a:gd name="connsiteX366" fmla="*/ 453048 w 707644"/>
              <a:gd name="connsiteY366" fmla="*/ 822836 h 830409"/>
              <a:gd name="connsiteX367" fmla="*/ 455907 w 707644"/>
              <a:gd name="connsiteY367" fmla="*/ 827654 h 830409"/>
              <a:gd name="connsiteX368" fmla="*/ 454942 w 707644"/>
              <a:gd name="connsiteY368" fmla="*/ 827703 h 830409"/>
              <a:gd name="connsiteX369" fmla="*/ 451782 w 707644"/>
              <a:gd name="connsiteY369" fmla="*/ 820702 h 830409"/>
              <a:gd name="connsiteX370" fmla="*/ 452485 w 707644"/>
              <a:gd name="connsiteY370" fmla="*/ 821387 h 830409"/>
              <a:gd name="connsiteX371" fmla="*/ 453048 w 707644"/>
              <a:gd name="connsiteY371" fmla="*/ 822836 h 830409"/>
              <a:gd name="connsiteX372" fmla="*/ 532984 w 707644"/>
              <a:gd name="connsiteY372" fmla="*/ 649129 h 830409"/>
              <a:gd name="connsiteX373" fmla="*/ 533762 w 707644"/>
              <a:gd name="connsiteY373" fmla="*/ 649729 h 830409"/>
              <a:gd name="connsiteX374" fmla="*/ 537030 w 707644"/>
              <a:gd name="connsiteY374" fmla="*/ 653373 h 830409"/>
              <a:gd name="connsiteX375" fmla="*/ 545381 w 707644"/>
              <a:gd name="connsiteY375" fmla="*/ 667088 h 830409"/>
              <a:gd name="connsiteX376" fmla="*/ 543300 w 707644"/>
              <a:gd name="connsiteY376" fmla="*/ 665771 h 830409"/>
              <a:gd name="connsiteX377" fmla="*/ 603065 w 707644"/>
              <a:gd name="connsiteY377" fmla="*/ 499837 h 830409"/>
              <a:gd name="connsiteX378" fmla="*/ 626878 w 707644"/>
              <a:gd name="connsiteY378" fmla="*/ 555406 h 830409"/>
              <a:gd name="connsiteX379" fmla="*/ 622453 w 707644"/>
              <a:gd name="connsiteY379" fmla="*/ 552915 h 830409"/>
              <a:gd name="connsiteX380" fmla="*/ 612555 w 707644"/>
              <a:gd name="connsiteY380" fmla="*/ 536848 h 830409"/>
              <a:gd name="connsiteX381" fmla="*/ 607386 w 707644"/>
              <a:gd name="connsiteY381" fmla="*/ 518638 h 830409"/>
              <a:gd name="connsiteX382" fmla="*/ 604434 w 707644"/>
              <a:gd name="connsiteY382" fmla="*/ 493846 h 830409"/>
              <a:gd name="connsiteX383" fmla="*/ 638308 w 707644"/>
              <a:gd name="connsiteY383" fmla="*/ 541556 h 830409"/>
              <a:gd name="connsiteX384" fmla="*/ 640154 w 707644"/>
              <a:gd name="connsiteY384" fmla="*/ 546012 h 830409"/>
              <a:gd name="connsiteX385" fmla="*/ 638668 w 707644"/>
              <a:gd name="connsiteY385" fmla="*/ 543669 h 830409"/>
              <a:gd name="connsiteX386" fmla="*/ 575063 w 707644"/>
              <a:gd name="connsiteY386" fmla="*/ 553774 h 830409"/>
              <a:gd name="connsiteX387" fmla="*/ 593197 w 707644"/>
              <a:gd name="connsiteY387" fmla="*/ 563528 h 830409"/>
              <a:gd name="connsiteX388" fmla="*/ 595374 w 707644"/>
              <a:gd name="connsiteY388" fmla="*/ 565697 h 830409"/>
              <a:gd name="connsiteX389" fmla="*/ 626760 w 707644"/>
              <a:gd name="connsiteY389" fmla="*/ 586893 h 830409"/>
              <a:gd name="connsiteX390" fmla="*/ 627098 w 707644"/>
              <a:gd name="connsiteY390" fmla="*/ 588083 h 830409"/>
              <a:gd name="connsiteX391" fmla="*/ 647563 w 707644"/>
              <a:gd name="connsiteY391" fmla="*/ 641026 h 830409"/>
              <a:gd name="connsiteX392" fmla="*/ 653990 w 707644"/>
              <a:gd name="connsiteY392" fmla="*/ 653259 h 830409"/>
              <a:gd name="connsiteX393" fmla="*/ 640272 w 707644"/>
              <a:gd name="connsiteY393" fmla="*/ 640096 h 830409"/>
              <a:gd name="connsiteX394" fmla="*/ 621833 w 707644"/>
              <a:gd name="connsiteY394" fmla="*/ 620649 h 830409"/>
              <a:gd name="connsiteX395" fmla="*/ 578198 w 707644"/>
              <a:gd name="connsiteY395" fmla="*/ 557457 h 830409"/>
              <a:gd name="connsiteX396" fmla="*/ 485024 w 707644"/>
              <a:gd name="connsiteY396" fmla="*/ 741127 h 830409"/>
              <a:gd name="connsiteX397" fmla="*/ 504444 w 707644"/>
              <a:gd name="connsiteY397" fmla="*/ 762473 h 830409"/>
              <a:gd name="connsiteX398" fmla="*/ 515257 w 707644"/>
              <a:gd name="connsiteY398" fmla="*/ 777050 h 830409"/>
              <a:gd name="connsiteX399" fmla="*/ 521775 w 707644"/>
              <a:gd name="connsiteY399" fmla="*/ 787957 h 830409"/>
              <a:gd name="connsiteX400" fmla="*/ 486235 w 707644"/>
              <a:gd name="connsiteY400" fmla="*/ 743642 h 830409"/>
              <a:gd name="connsiteX401" fmla="*/ 567433 w 707644"/>
              <a:gd name="connsiteY401" fmla="*/ 567777 h 830409"/>
              <a:gd name="connsiteX402" fmla="*/ 589626 w 707644"/>
              <a:gd name="connsiteY402" fmla="*/ 605978 h 830409"/>
              <a:gd name="connsiteX403" fmla="*/ 585294 w 707644"/>
              <a:gd name="connsiteY403" fmla="*/ 600282 h 830409"/>
              <a:gd name="connsiteX404" fmla="*/ 568248 w 707644"/>
              <a:gd name="connsiteY404" fmla="*/ 570004 h 830409"/>
              <a:gd name="connsiteX405" fmla="*/ 513083 w 707644"/>
              <a:gd name="connsiteY405" fmla="*/ 680129 h 830409"/>
              <a:gd name="connsiteX406" fmla="*/ 537896 w 707644"/>
              <a:gd name="connsiteY406" fmla="*/ 707342 h 830409"/>
              <a:gd name="connsiteX407" fmla="*/ 572740 w 707644"/>
              <a:gd name="connsiteY407" fmla="*/ 744998 h 830409"/>
              <a:gd name="connsiteX408" fmla="*/ 594769 w 707644"/>
              <a:gd name="connsiteY408" fmla="*/ 771432 h 830409"/>
              <a:gd name="connsiteX409" fmla="*/ 572411 w 707644"/>
              <a:gd name="connsiteY409" fmla="*/ 759215 h 830409"/>
              <a:gd name="connsiteX410" fmla="*/ 550403 w 707644"/>
              <a:gd name="connsiteY410" fmla="*/ 746872 h 830409"/>
              <a:gd name="connsiteX411" fmla="*/ 543790 w 707644"/>
              <a:gd name="connsiteY411" fmla="*/ 735250 h 830409"/>
              <a:gd name="connsiteX412" fmla="*/ 516398 w 707644"/>
              <a:gd name="connsiteY412" fmla="*/ 686275 h 830409"/>
              <a:gd name="connsiteX413" fmla="*/ 497302 w 707644"/>
              <a:gd name="connsiteY413" fmla="*/ 711731 h 830409"/>
              <a:gd name="connsiteX414" fmla="*/ 517093 w 707644"/>
              <a:gd name="connsiteY414" fmla="*/ 728866 h 830409"/>
              <a:gd name="connsiteX415" fmla="*/ 563417 w 707644"/>
              <a:gd name="connsiteY415" fmla="*/ 801339 h 830409"/>
              <a:gd name="connsiteX416" fmla="*/ 550204 w 707644"/>
              <a:gd name="connsiteY416" fmla="*/ 806505 h 830409"/>
              <a:gd name="connsiteX417" fmla="*/ 541728 w 707644"/>
              <a:gd name="connsiteY417" fmla="*/ 799335 h 830409"/>
              <a:gd name="connsiteX418" fmla="*/ 529453 w 707644"/>
              <a:gd name="connsiteY418" fmla="*/ 773099 h 830409"/>
              <a:gd name="connsiteX419" fmla="*/ 600337 w 707644"/>
              <a:gd name="connsiteY419" fmla="*/ 487967 h 830409"/>
              <a:gd name="connsiteX420" fmla="*/ 601397 w 707644"/>
              <a:gd name="connsiteY420" fmla="*/ 489425 h 830409"/>
              <a:gd name="connsiteX421" fmla="*/ 604434 w 707644"/>
              <a:gd name="connsiteY421" fmla="*/ 493846 h 830409"/>
              <a:gd name="connsiteX422" fmla="*/ 600373 w 707644"/>
              <a:gd name="connsiteY422" fmla="*/ 488125 h 830409"/>
              <a:gd name="connsiteX423" fmla="*/ 556404 w 707644"/>
              <a:gd name="connsiteY423" fmla="*/ 577965 h 830409"/>
              <a:gd name="connsiteX424" fmla="*/ 557250 w 707644"/>
              <a:gd name="connsiteY424" fmla="*/ 579101 h 830409"/>
              <a:gd name="connsiteX425" fmla="*/ 582922 w 707644"/>
              <a:gd name="connsiteY425" fmla="*/ 612654 h 830409"/>
              <a:gd name="connsiteX426" fmla="*/ 585738 w 707644"/>
              <a:gd name="connsiteY426" fmla="*/ 621463 h 830409"/>
              <a:gd name="connsiteX427" fmla="*/ 580431 w 707644"/>
              <a:gd name="connsiteY427" fmla="*/ 618268 h 830409"/>
              <a:gd name="connsiteX428" fmla="*/ 594598 w 707644"/>
              <a:gd name="connsiteY428" fmla="*/ 480079 h 830409"/>
              <a:gd name="connsiteX429" fmla="*/ 597197 w 707644"/>
              <a:gd name="connsiteY429" fmla="*/ 483652 h 830409"/>
              <a:gd name="connsiteX430" fmla="*/ 600373 w 707644"/>
              <a:gd name="connsiteY430" fmla="*/ 488125 h 830409"/>
              <a:gd name="connsiteX431" fmla="*/ 603065 w 707644"/>
              <a:gd name="connsiteY431" fmla="*/ 499837 h 830409"/>
              <a:gd name="connsiteX432" fmla="*/ 443785 w 707644"/>
              <a:gd name="connsiteY432" fmla="*/ 794273 h 830409"/>
              <a:gd name="connsiteX433" fmla="*/ 450129 w 707644"/>
              <a:gd name="connsiteY433" fmla="*/ 802384 h 830409"/>
              <a:gd name="connsiteX434" fmla="*/ 466445 w 707644"/>
              <a:gd name="connsiteY434" fmla="*/ 827121 h 830409"/>
              <a:gd name="connsiteX435" fmla="*/ 458767 w 707644"/>
              <a:gd name="connsiteY435" fmla="*/ 827510 h 830409"/>
              <a:gd name="connsiteX436" fmla="*/ 452485 w 707644"/>
              <a:gd name="connsiteY436" fmla="*/ 821387 h 830409"/>
              <a:gd name="connsiteX437" fmla="*/ 446487 w 707644"/>
              <a:gd name="connsiteY437" fmla="*/ 805970 h 830409"/>
              <a:gd name="connsiteX438" fmla="*/ 572726 w 707644"/>
              <a:gd name="connsiteY438" fmla="*/ 515011 h 830409"/>
              <a:gd name="connsiteX439" fmla="*/ 590145 w 707644"/>
              <a:gd name="connsiteY439" fmla="*/ 531306 h 830409"/>
              <a:gd name="connsiteX440" fmla="*/ 590281 w 707644"/>
              <a:gd name="connsiteY440" fmla="*/ 531707 h 830409"/>
              <a:gd name="connsiteX441" fmla="*/ 591656 w 707644"/>
              <a:gd name="connsiteY441" fmla="*/ 535498 h 830409"/>
              <a:gd name="connsiteX442" fmla="*/ 589186 w 707644"/>
              <a:gd name="connsiteY442" fmla="*/ 533438 h 830409"/>
              <a:gd name="connsiteX443" fmla="*/ 519675 w 707644"/>
              <a:gd name="connsiteY443" fmla="*/ 619305 h 830409"/>
              <a:gd name="connsiteX444" fmla="*/ 533149 w 707644"/>
              <a:gd name="connsiteY444" fmla="*/ 629008 h 830409"/>
              <a:gd name="connsiteX445" fmla="*/ 537112 w 707644"/>
              <a:gd name="connsiteY445" fmla="*/ 635140 h 830409"/>
              <a:gd name="connsiteX446" fmla="*/ 558641 w 707644"/>
              <a:gd name="connsiteY446" fmla="*/ 664283 h 830409"/>
              <a:gd name="connsiteX447" fmla="*/ 572293 w 707644"/>
              <a:gd name="connsiteY447" fmla="*/ 677842 h 830409"/>
              <a:gd name="connsiteX448" fmla="*/ 553560 w 707644"/>
              <a:gd name="connsiteY448" fmla="*/ 664837 h 830409"/>
              <a:gd name="connsiteX449" fmla="*/ 542961 w 707644"/>
              <a:gd name="connsiteY449" fmla="*/ 652246 h 830409"/>
              <a:gd name="connsiteX450" fmla="*/ 540832 w 707644"/>
              <a:gd name="connsiteY450" fmla="*/ 649653 h 830409"/>
              <a:gd name="connsiteX451" fmla="*/ 537540 w 707644"/>
              <a:gd name="connsiteY451" fmla="*/ 644365 h 830409"/>
              <a:gd name="connsiteX452" fmla="*/ 536998 w 707644"/>
              <a:gd name="connsiteY452" fmla="*/ 643335 h 830409"/>
              <a:gd name="connsiteX453" fmla="*/ 536270 w 707644"/>
              <a:gd name="connsiteY453" fmla="*/ 642326 h 830409"/>
              <a:gd name="connsiteX454" fmla="*/ 535839 w 707644"/>
              <a:gd name="connsiteY454" fmla="*/ 641633 h 830409"/>
              <a:gd name="connsiteX455" fmla="*/ 534751 w 707644"/>
              <a:gd name="connsiteY455" fmla="*/ 640218 h 830409"/>
              <a:gd name="connsiteX456" fmla="*/ 484099 w 707644"/>
              <a:gd name="connsiteY456" fmla="*/ 688910 h 830409"/>
              <a:gd name="connsiteX457" fmla="*/ 488908 w 707644"/>
              <a:gd name="connsiteY457" fmla="*/ 693628 h 830409"/>
              <a:gd name="connsiteX458" fmla="*/ 508847 w 707644"/>
              <a:gd name="connsiteY458" fmla="*/ 718556 h 830409"/>
              <a:gd name="connsiteX459" fmla="*/ 495146 w 707644"/>
              <a:gd name="connsiteY459" fmla="*/ 707616 h 830409"/>
              <a:gd name="connsiteX460" fmla="*/ 493572 w 707644"/>
              <a:gd name="connsiteY460" fmla="*/ 704612 h 830409"/>
              <a:gd name="connsiteX461" fmla="*/ 589627 w 707644"/>
              <a:gd name="connsiteY461" fmla="*/ 468480 h 830409"/>
              <a:gd name="connsiteX462" fmla="*/ 589873 w 707644"/>
              <a:gd name="connsiteY462" fmla="*/ 468773 h 830409"/>
              <a:gd name="connsiteX463" fmla="*/ 598483 w 707644"/>
              <a:gd name="connsiteY463" fmla="*/ 479904 h 830409"/>
              <a:gd name="connsiteX464" fmla="*/ 600337 w 707644"/>
              <a:gd name="connsiteY464" fmla="*/ 487967 h 830409"/>
              <a:gd name="connsiteX465" fmla="*/ 597197 w 707644"/>
              <a:gd name="connsiteY465" fmla="*/ 483652 h 830409"/>
              <a:gd name="connsiteX466" fmla="*/ 594503 w 707644"/>
              <a:gd name="connsiteY466" fmla="*/ 479857 h 830409"/>
              <a:gd name="connsiteX467" fmla="*/ 552103 w 707644"/>
              <a:gd name="connsiteY467" fmla="*/ 541325 h 830409"/>
              <a:gd name="connsiteX468" fmla="*/ 553587 w 707644"/>
              <a:gd name="connsiteY468" fmla="*/ 542223 h 830409"/>
              <a:gd name="connsiteX469" fmla="*/ 558366 w 707644"/>
              <a:gd name="connsiteY469" fmla="*/ 544793 h 830409"/>
              <a:gd name="connsiteX470" fmla="*/ 561306 w 707644"/>
              <a:gd name="connsiteY470" fmla="*/ 551035 h 830409"/>
              <a:gd name="connsiteX471" fmla="*/ 567433 w 707644"/>
              <a:gd name="connsiteY471" fmla="*/ 567777 h 830409"/>
              <a:gd name="connsiteX472" fmla="*/ 553259 w 707644"/>
              <a:gd name="connsiteY472" fmla="*/ 543380 h 830409"/>
              <a:gd name="connsiteX473" fmla="*/ 495494 w 707644"/>
              <a:gd name="connsiteY473" fmla="*/ 652228 h 830409"/>
              <a:gd name="connsiteX474" fmla="*/ 501119 w 707644"/>
              <a:gd name="connsiteY474" fmla="*/ 657950 h 830409"/>
              <a:gd name="connsiteX475" fmla="*/ 513083 w 707644"/>
              <a:gd name="connsiteY475" fmla="*/ 680129 h 830409"/>
              <a:gd name="connsiteX476" fmla="*/ 503342 w 707644"/>
              <a:gd name="connsiteY476" fmla="*/ 669447 h 830409"/>
              <a:gd name="connsiteX477" fmla="*/ 499860 w 707644"/>
              <a:gd name="connsiteY477" fmla="*/ 664483 h 830409"/>
              <a:gd name="connsiteX478" fmla="*/ 497183 w 707644"/>
              <a:gd name="connsiteY478" fmla="*/ 657489 h 830409"/>
              <a:gd name="connsiteX479" fmla="*/ 412290 w 707644"/>
              <a:gd name="connsiteY479" fmla="*/ 820897 h 830409"/>
              <a:gd name="connsiteX480" fmla="*/ 419943 w 707644"/>
              <a:gd name="connsiteY480" fmla="*/ 829474 h 830409"/>
              <a:gd name="connsiteX481" fmla="*/ 417231 w 707644"/>
              <a:gd name="connsiteY481" fmla="*/ 829611 h 830409"/>
              <a:gd name="connsiteX482" fmla="*/ 416474 w 707644"/>
              <a:gd name="connsiteY482" fmla="*/ 828496 h 830409"/>
              <a:gd name="connsiteX483" fmla="*/ 510627 w 707644"/>
              <a:gd name="connsiteY483" fmla="*/ 612789 h 830409"/>
              <a:gd name="connsiteX484" fmla="*/ 516861 w 707644"/>
              <a:gd name="connsiteY484" fmla="*/ 617279 h 830409"/>
              <a:gd name="connsiteX485" fmla="*/ 528198 w 707644"/>
              <a:gd name="connsiteY485" fmla="*/ 631697 h 830409"/>
              <a:gd name="connsiteX486" fmla="*/ 534751 w 707644"/>
              <a:gd name="connsiteY486" fmla="*/ 640218 h 830409"/>
              <a:gd name="connsiteX487" fmla="*/ 536270 w 707644"/>
              <a:gd name="connsiteY487" fmla="*/ 642326 h 830409"/>
              <a:gd name="connsiteX488" fmla="*/ 537540 w 707644"/>
              <a:gd name="connsiteY488" fmla="*/ 644365 h 830409"/>
              <a:gd name="connsiteX489" fmla="*/ 539414 w 707644"/>
              <a:gd name="connsiteY489" fmla="*/ 647927 h 830409"/>
              <a:gd name="connsiteX490" fmla="*/ 510993 w 707644"/>
              <a:gd name="connsiteY490" fmla="*/ 613333 h 830409"/>
              <a:gd name="connsiteX491" fmla="*/ 589588 w 707644"/>
              <a:gd name="connsiteY491" fmla="*/ 441206 h 830409"/>
              <a:gd name="connsiteX492" fmla="*/ 608394 w 707644"/>
              <a:gd name="connsiteY492" fmla="*/ 469338 h 830409"/>
              <a:gd name="connsiteX493" fmla="*/ 631613 w 707644"/>
              <a:gd name="connsiteY493" fmla="*/ 525395 h 830409"/>
              <a:gd name="connsiteX494" fmla="*/ 620734 w 707644"/>
              <a:gd name="connsiteY494" fmla="*/ 508671 h 830409"/>
              <a:gd name="connsiteX495" fmla="*/ 598483 w 707644"/>
              <a:gd name="connsiteY495" fmla="*/ 479904 h 830409"/>
              <a:gd name="connsiteX496" fmla="*/ 507352 w 707644"/>
              <a:gd name="connsiteY496" fmla="*/ 610430 h 830409"/>
              <a:gd name="connsiteX497" fmla="*/ 510428 w 707644"/>
              <a:gd name="connsiteY497" fmla="*/ 612646 h 830409"/>
              <a:gd name="connsiteX498" fmla="*/ 510993 w 707644"/>
              <a:gd name="connsiteY498" fmla="*/ 613333 h 830409"/>
              <a:gd name="connsiteX499" fmla="*/ 528410 w 707644"/>
              <a:gd name="connsiteY499" fmla="*/ 639215 h 830409"/>
              <a:gd name="connsiteX500" fmla="*/ 535742 w 707644"/>
              <a:gd name="connsiteY500" fmla="*/ 651257 h 830409"/>
              <a:gd name="connsiteX501" fmla="*/ 533762 w 707644"/>
              <a:gd name="connsiteY501" fmla="*/ 649729 h 830409"/>
              <a:gd name="connsiteX502" fmla="*/ 532448 w 707644"/>
              <a:gd name="connsiteY502" fmla="*/ 648265 h 830409"/>
              <a:gd name="connsiteX503" fmla="*/ 524120 w 707644"/>
              <a:gd name="connsiteY503" fmla="*/ 634831 h 830409"/>
              <a:gd name="connsiteX504" fmla="*/ 504295 w 707644"/>
              <a:gd name="connsiteY504" fmla="*/ 616714 h 830409"/>
              <a:gd name="connsiteX505" fmla="*/ 518911 w 707644"/>
              <a:gd name="connsiteY505" fmla="*/ 633175 h 830409"/>
              <a:gd name="connsiteX506" fmla="*/ 532448 w 707644"/>
              <a:gd name="connsiteY506" fmla="*/ 648265 h 830409"/>
              <a:gd name="connsiteX507" fmla="*/ 532984 w 707644"/>
              <a:gd name="connsiteY507" fmla="*/ 649129 h 830409"/>
              <a:gd name="connsiteX508" fmla="*/ 524154 w 707644"/>
              <a:gd name="connsiteY508" fmla="*/ 642318 h 830409"/>
              <a:gd name="connsiteX509" fmla="*/ 517528 w 707644"/>
              <a:gd name="connsiteY509" fmla="*/ 635900 h 830409"/>
              <a:gd name="connsiteX510" fmla="*/ 458775 w 707644"/>
              <a:gd name="connsiteY510" fmla="*/ 709259 h 830409"/>
              <a:gd name="connsiteX511" fmla="*/ 461446 w 707644"/>
              <a:gd name="connsiteY511" fmla="*/ 712734 h 830409"/>
              <a:gd name="connsiteX512" fmla="*/ 466963 w 707644"/>
              <a:gd name="connsiteY512" fmla="*/ 719613 h 830409"/>
              <a:gd name="connsiteX513" fmla="*/ 474502 w 707644"/>
              <a:gd name="connsiteY513" fmla="*/ 729562 h 830409"/>
              <a:gd name="connsiteX514" fmla="*/ 478219 w 707644"/>
              <a:gd name="connsiteY514" fmla="*/ 733647 h 830409"/>
              <a:gd name="connsiteX515" fmla="*/ 486235 w 707644"/>
              <a:gd name="connsiteY515" fmla="*/ 743642 h 830409"/>
              <a:gd name="connsiteX516" fmla="*/ 506180 w 707644"/>
              <a:gd name="connsiteY516" fmla="*/ 785066 h 830409"/>
              <a:gd name="connsiteX517" fmla="*/ 506092 w 707644"/>
              <a:gd name="connsiteY517" fmla="*/ 784980 h 830409"/>
              <a:gd name="connsiteX518" fmla="*/ 484349 w 707644"/>
              <a:gd name="connsiteY518" fmla="*/ 763465 h 830409"/>
              <a:gd name="connsiteX519" fmla="*/ 463388 w 707644"/>
              <a:gd name="connsiteY519" fmla="*/ 719242 h 830409"/>
              <a:gd name="connsiteX520" fmla="*/ 547152 w 707644"/>
              <a:gd name="connsiteY520" fmla="*/ 520988 h 830409"/>
              <a:gd name="connsiteX521" fmla="*/ 575063 w 707644"/>
              <a:gd name="connsiteY521" fmla="*/ 553774 h 830409"/>
              <a:gd name="connsiteX522" fmla="*/ 558366 w 707644"/>
              <a:gd name="connsiteY522" fmla="*/ 544793 h 830409"/>
              <a:gd name="connsiteX523" fmla="*/ 539579 w 707644"/>
              <a:gd name="connsiteY523" fmla="*/ 533753 h 830409"/>
              <a:gd name="connsiteX524" fmla="*/ 552046 w 707644"/>
              <a:gd name="connsiteY524" fmla="*/ 541291 h 830409"/>
              <a:gd name="connsiteX525" fmla="*/ 553259 w 707644"/>
              <a:gd name="connsiteY525" fmla="*/ 543380 h 830409"/>
              <a:gd name="connsiteX526" fmla="*/ 568248 w 707644"/>
              <a:gd name="connsiteY526" fmla="*/ 570004 h 830409"/>
              <a:gd name="connsiteX527" fmla="*/ 572853 w 707644"/>
              <a:gd name="connsiteY527" fmla="*/ 582587 h 830409"/>
              <a:gd name="connsiteX528" fmla="*/ 543847 w 707644"/>
              <a:gd name="connsiteY528" fmla="*/ 540977 h 830409"/>
              <a:gd name="connsiteX529" fmla="*/ 489056 w 707644"/>
              <a:gd name="connsiteY529" fmla="*/ 632185 h 830409"/>
              <a:gd name="connsiteX530" fmla="*/ 490463 w 707644"/>
              <a:gd name="connsiteY530" fmla="*/ 632974 h 830409"/>
              <a:gd name="connsiteX531" fmla="*/ 510331 w 707644"/>
              <a:gd name="connsiteY531" fmla="*/ 644955 h 830409"/>
              <a:gd name="connsiteX532" fmla="*/ 526315 w 707644"/>
              <a:gd name="connsiteY532" fmla="*/ 662638 h 830409"/>
              <a:gd name="connsiteX533" fmla="*/ 567653 w 707644"/>
              <a:gd name="connsiteY533" fmla="*/ 712044 h 830409"/>
              <a:gd name="connsiteX534" fmla="*/ 572132 w 707644"/>
              <a:gd name="connsiteY534" fmla="*/ 719051 h 830409"/>
              <a:gd name="connsiteX535" fmla="*/ 541862 w 707644"/>
              <a:gd name="connsiteY535" fmla="*/ 695728 h 830409"/>
              <a:gd name="connsiteX536" fmla="*/ 511122 w 707644"/>
              <a:gd name="connsiteY536" fmla="*/ 668125 h 830409"/>
              <a:gd name="connsiteX537" fmla="*/ 501119 w 707644"/>
              <a:gd name="connsiteY537" fmla="*/ 657950 h 830409"/>
              <a:gd name="connsiteX538" fmla="*/ 491757 w 707644"/>
              <a:gd name="connsiteY538" fmla="*/ 640595 h 830409"/>
              <a:gd name="connsiteX539" fmla="*/ 530772 w 707644"/>
              <a:gd name="connsiteY539" fmla="*/ 543546 h 830409"/>
              <a:gd name="connsiteX540" fmla="*/ 555329 w 707644"/>
              <a:gd name="connsiteY540" fmla="*/ 576162 h 830409"/>
              <a:gd name="connsiteX541" fmla="*/ 556404 w 707644"/>
              <a:gd name="connsiteY541" fmla="*/ 577965 h 830409"/>
              <a:gd name="connsiteX542" fmla="*/ 530784 w 707644"/>
              <a:gd name="connsiteY542" fmla="*/ 543565 h 830409"/>
              <a:gd name="connsiteX543" fmla="*/ 434606 w 707644"/>
              <a:gd name="connsiteY543" fmla="*/ 737937 h 830409"/>
              <a:gd name="connsiteX544" fmla="*/ 475545 w 707644"/>
              <a:gd name="connsiteY544" fmla="*/ 793449 h 830409"/>
              <a:gd name="connsiteX545" fmla="*/ 489391 w 707644"/>
              <a:gd name="connsiteY545" fmla="*/ 810266 h 830409"/>
              <a:gd name="connsiteX546" fmla="*/ 495299 w 707644"/>
              <a:gd name="connsiteY546" fmla="*/ 821220 h 830409"/>
              <a:gd name="connsiteX547" fmla="*/ 492237 w 707644"/>
              <a:gd name="connsiteY547" fmla="*/ 821876 h 830409"/>
              <a:gd name="connsiteX548" fmla="*/ 457194 w 707644"/>
              <a:gd name="connsiteY548" fmla="*/ 775176 h 830409"/>
              <a:gd name="connsiteX549" fmla="*/ 435006 w 707644"/>
              <a:gd name="connsiteY549" fmla="*/ 743052 h 830409"/>
              <a:gd name="connsiteX550" fmla="*/ 453646 w 707644"/>
              <a:gd name="connsiteY550" fmla="*/ 698161 h 830409"/>
              <a:gd name="connsiteX551" fmla="*/ 474134 w 707644"/>
              <a:gd name="connsiteY551" fmla="*/ 721617 h 830409"/>
              <a:gd name="connsiteX552" fmla="*/ 478395 w 707644"/>
              <a:gd name="connsiteY552" fmla="*/ 727360 h 830409"/>
              <a:gd name="connsiteX553" fmla="*/ 485024 w 707644"/>
              <a:gd name="connsiteY553" fmla="*/ 741127 h 830409"/>
              <a:gd name="connsiteX554" fmla="*/ 478219 w 707644"/>
              <a:gd name="connsiteY554" fmla="*/ 733647 h 830409"/>
              <a:gd name="connsiteX555" fmla="*/ 466963 w 707644"/>
              <a:gd name="connsiteY555" fmla="*/ 719613 h 830409"/>
              <a:gd name="connsiteX556" fmla="*/ 458238 w 707644"/>
              <a:gd name="connsiteY556" fmla="*/ 708098 h 830409"/>
              <a:gd name="connsiteX557" fmla="*/ 486198 w 707644"/>
              <a:gd name="connsiteY557" fmla="*/ 630288 h 830409"/>
              <a:gd name="connsiteX558" fmla="*/ 486615 w 707644"/>
              <a:gd name="connsiteY558" fmla="*/ 630462 h 830409"/>
              <a:gd name="connsiteX559" fmla="*/ 488610 w 707644"/>
              <a:gd name="connsiteY559" fmla="*/ 630796 h 830409"/>
              <a:gd name="connsiteX560" fmla="*/ 489056 w 707644"/>
              <a:gd name="connsiteY560" fmla="*/ 632185 h 830409"/>
              <a:gd name="connsiteX561" fmla="*/ 486425 w 707644"/>
              <a:gd name="connsiteY561" fmla="*/ 630710 h 830409"/>
              <a:gd name="connsiteX562" fmla="*/ 458389 w 707644"/>
              <a:gd name="connsiteY562" fmla="*/ 678043 h 830409"/>
              <a:gd name="connsiteX563" fmla="*/ 487788 w 707644"/>
              <a:gd name="connsiteY563" fmla="*/ 701742 h 830409"/>
              <a:gd name="connsiteX564" fmla="*/ 495146 w 707644"/>
              <a:gd name="connsiteY564" fmla="*/ 707616 h 830409"/>
              <a:gd name="connsiteX565" fmla="*/ 497302 w 707644"/>
              <a:gd name="connsiteY565" fmla="*/ 711731 h 830409"/>
              <a:gd name="connsiteX566" fmla="*/ 494104 w 707644"/>
              <a:gd name="connsiteY566" fmla="*/ 601940 h 830409"/>
              <a:gd name="connsiteX567" fmla="*/ 500586 w 707644"/>
              <a:gd name="connsiteY567" fmla="*/ 608742 h 830409"/>
              <a:gd name="connsiteX568" fmla="*/ 507925 w 707644"/>
              <a:gd name="connsiteY568" fmla="*/ 618215 h 830409"/>
              <a:gd name="connsiteX569" fmla="*/ 498841 w 707644"/>
              <a:gd name="connsiteY569" fmla="*/ 608807 h 830409"/>
              <a:gd name="connsiteX570" fmla="*/ 539806 w 707644"/>
              <a:gd name="connsiteY570" fmla="*/ 505394 h 830409"/>
              <a:gd name="connsiteX571" fmla="*/ 587624 w 707644"/>
              <a:gd name="connsiteY571" fmla="*/ 533308 h 830409"/>
              <a:gd name="connsiteX572" fmla="*/ 591692 w 707644"/>
              <a:gd name="connsiteY572" fmla="*/ 535598 h 830409"/>
              <a:gd name="connsiteX573" fmla="*/ 594388 w 707644"/>
              <a:gd name="connsiteY573" fmla="*/ 543034 h 830409"/>
              <a:gd name="connsiteX574" fmla="*/ 612550 w 707644"/>
              <a:gd name="connsiteY574" fmla="*/ 573937 h 830409"/>
              <a:gd name="connsiteX575" fmla="*/ 593197 w 707644"/>
              <a:gd name="connsiteY575" fmla="*/ 563528 h 830409"/>
              <a:gd name="connsiteX576" fmla="*/ 570680 w 707644"/>
              <a:gd name="connsiteY576" fmla="*/ 541090 h 830409"/>
              <a:gd name="connsiteX577" fmla="*/ 541602 w 707644"/>
              <a:gd name="connsiteY577" fmla="*/ 509206 h 830409"/>
              <a:gd name="connsiteX578" fmla="*/ 454052 w 707644"/>
              <a:gd name="connsiteY578" fmla="*/ 679262 h 830409"/>
              <a:gd name="connsiteX579" fmla="*/ 474154 w 707644"/>
              <a:gd name="connsiteY579" fmla="*/ 708266 h 830409"/>
              <a:gd name="connsiteX580" fmla="*/ 510573 w 707644"/>
              <a:gd name="connsiteY580" fmla="*/ 769210 h 830409"/>
              <a:gd name="connsiteX581" fmla="*/ 504444 w 707644"/>
              <a:gd name="connsiteY581" fmla="*/ 762473 h 830409"/>
              <a:gd name="connsiteX582" fmla="*/ 478395 w 707644"/>
              <a:gd name="connsiteY582" fmla="*/ 727360 h 830409"/>
              <a:gd name="connsiteX583" fmla="*/ 461099 w 707644"/>
              <a:gd name="connsiteY583" fmla="*/ 691438 h 830409"/>
              <a:gd name="connsiteX584" fmla="*/ 567393 w 707644"/>
              <a:gd name="connsiteY584" fmla="*/ 442684 h 830409"/>
              <a:gd name="connsiteX585" fmla="*/ 573764 w 707644"/>
              <a:gd name="connsiteY585" fmla="*/ 450647 h 830409"/>
              <a:gd name="connsiteX586" fmla="*/ 594503 w 707644"/>
              <a:gd name="connsiteY586" fmla="*/ 479857 h 830409"/>
              <a:gd name="connsiteX587" fmla="*/ 594598 w 707644"/>
              <a:gd name="connsiteY587" fmla="*/ 480079 h 830409"/>
              <a:gd name="connsiteX588" fmla="*/ 483693 w 707644"/>
              <a:gd name="connsiteY588" fmla="*/ 615487 h 830409"/>
              <a:gd name="connsiteX589" fmla="*/ 489937 w 707644"/>
              <a:gd name="connsiteY589" fmla="*/ 622393 h 830409"/>
              <a:gd name="connsiteX590" fmla="*/ 492930 w 707644"/>
              <a:gd name="connsiteY590" fmla="*/ 627177 h 830409"/>
              <a:gd name="connsiteX591" fmla="*/ 491630 w 707644"/>
              <a:gd name="connsiteY591" fmla="*/ 631301 h 830409"/>
              <a:gd name="connsiteX592" fmla="*/ 488610 w 707644"/>
              <a:gd name="connsiteY592" fmla="*/ 630796 h 830409"/>
              <a:gd name="connsiteX593" fmla="*/ 501423 w 707644"/>
              <a:gd name="connsiteY593" fmla="*/ 578071 h 830409"/>
              <a:gd name="connsiteX594" fmla="*/ 510539 w 707644"/>
              <a:gd name="connsiteY594" fmla="*/ 588384 h 830409"/>
              <a:gd name="connsiteX595" fmla="*/ 537097 w 707644"/>
              <a:gd name="connsiteY595" fmla="*/ 608861 h 830409"/>
              <a:gd name="connsiteX596" fmla="*/ 562611 w 707644"/>
              <a:gd name="connsiteY596" fmla="*/ 642137 h 830409"/>
              <a:gd name="connsiteX597" fmla="*/ 570101 w 707644"/>
              <a:gd name="connsiteY597" fmla="*/ 652750 h 830409"/>
              <a:gd name="connsiteX598" fmla="*/ 541118 w 707644"/>
              <a:gd name="connsiteY598" fmla="*/ 634748 h 830409"/>
              <a:gd name="connsiteX599" fmla="*/ 533149 w 707644"/>
              <a:gd name="connsiteY599" fmla="*/ 629008 h 830409"/>
              <a:gd name="connsiteX600" fmla="*/ 512575 w 707644"/>
              <a:gd name="connsiteY600" fmla="*/ 597177 h 830409"/>
              <a:gd name="connsiteX601" fmla="*/ 490915 w 707644"/>
              <a:gd name="connsiteY601" fmla="*/ 598593 h 830409"/>
              <a:gd name="connsiteX602" fmla="*/ 492665 w 707644"/>
              <a:gd name="connsiteY602" fmla="*/ 599853 h 830409"/>
              <a:gd name="connsiteX603" fmla="*/ 494104 w 707644"/>
              <a:gd name="connsiteY603" fmla="*/ 601940 h 830409"/>
              <a:gd name="connsiteX604" fmla="*/ 432382 w 707644"/>
              <a:gd name="connsiteY604" fmla="*/ 711675 h 830409"/>
              <a:gd name="connsiteX605" fmla="*/ 470846 w 707644"/>
              <a:gd name="connsiteY605" fmla="*/ 750104 h 830409"/>
              <a:gd name="connsiteX606" fmla="*/ 484349 w 707644"/>
              <a:gd name="connsiteY606" fmla="*/ 763465 h 830409"/>
              <a:gd name="connsiteX607" fmla="*/ 492373 w 707644"/>
              <a:gd name="connsiteY607" fmla="*/ 780393 h 830409"/>
              <a:gd name="connsiteX608" fmla="*/ 514068 w 707644"/>
              <a:gd name="connsiteY608" fmla="*/ 817195 h 830409"/>
              <a:gd name="connsiteX609" fmla="*/ 497942 w 707644"/>
              <a:gd name="connsiteY609" fmla="*/ 820653 h 830409"/>
              <a:gd name="connsiteX610" fmla="*/ 489391 w 707644"/>
              <a:gd name="connsiteY610" fmla="*/ 810266 h 830409"/>
              <a:gd name="connsiteX611" fmla="*/ 466610 w 707644"/>
              <a:gd name="connsiteY611" fmla="*/ 768033 h 830409"/>
              <a:gd name="connsiteX612" fmla="*/ 435628 w 707644"/>
              <a:gd name="connsiteY612" fmla="*/ 724904 h 830409"/>
              <a:gd name="connsiteX613" fmla="*/ 433375 w 707644"/>
              <a:gd name="connsiteY613" fmla="*/ 722210 h 830409"/>
              <a:gd name="connsiteX614" fmla="*/ 433083 w 707644"/>
              <a:gd name="connsiteY614" fmla="*/ 718471 h 830409"/>
              <a:gd name="connsiteX615" fmla="*/ 448281 w 707644"/>
              <a:gd name="connsiteY615" fmla="*/ 669291 h 830409"/>
              <a:gd name="connsiteX616" fmla="*/ 458389 w 707644"/>
              <a:gd name="connsiteY616" fmla="*/ 678043 h 830409"/>
              <a:gd name="connsiteX617" fmla="*/ 451407 w 707644"/>
              <a:gd name="connsiteY617" fmla="*/ 672414 h 830409"/>
              <a:gd name="connsiteX618" fmla="*/ 448969 w 707644"/>
              <a:gd name="connsiteY618" fmla="*/ 670480 h 830409"/>
              <a:gd name="connsiteX619" fmla="*/ 483405 w 707644"/>
              <a:gd name="connsiteY619" fmla="*/ 592919 h 830409"/>
              <a:gd name="connsiteX620" fmla="*/ 484099 w 707644"/>
              <a:gd name="connsiteY620" fmla="*/ 593494 h 830409"/>
              <a:gd name="connsiteX621" fmla="*/ 488734 w 707644"/>
              <a:gd name="connsiteY621" fmla="*/ 598340 h 830409"/>
              <a:gd name="connsiteX622" fmla="*/ 498841 w 707644"/>
              <a:gd name="connsiteY622" fmla="*/ 608807 h 830409"/>
              <a:gd name="connsiteX623" fmla="*/ 504295 w 707644"/>
              <a:gd name="connsiteY623" fmla="*/ 616714 h 830409"/>
              <a:gd name="connsiteX624" fmla="*/ 495042 w 707644"/>
              <a:gd name="connsiteY624" fmla="*/ 606294 h 830409"/>
              <a:gd name="connsiteX625" fmla="*/ 528020 w 707644"/>
              <a:gd name="connsiteY625" fmla="*/ 498514 h 830409"/>
              <a:gd name="connsiteX626" fmla="*/ 536512 w 707644"/>
              <a:gd name="connsiteY626" fmla="*/ 503472 h 830409"/>
              <a:gd name="connsiteX627" fmla="*/ 538514 w 707644"/>
              <a:gd name="connsiteY627" fmla="*/ 505821 h 830409"/>
              <a:gd name="connsiteX628" fmla="*/ 541602 w 707644"/>
              <a:gd name="connsiteY628" fmla="*/ 509206 h 830409"/>
              <a:gd name="connsiteX629" fmla="*/ 547152 w 707644"/>
              <a:gd name="connsiteY629" fmla="*/ 520988 h 830409"/>
              <a:gd name="connsiteX630" fmla="*/ 551691 w 707644"/>
              <a:gd name="connsiteY630" fmla="*/ 447811 h 830409"/>
              <a:gd name="connsiteX631" fmla="*/ 552992 w 707644"/>
              <a:gd name="connsiteY631" fmla="*/ 449605 h 830409"/>
              <a:gd name="connsiteX632" fmla="*/ 598799 w 707644"/>
              <a:gd name="connsiteY632" fmla="*/ 514518 h 830409"/>
              <a:gd name="connsiteX633" fmla="*/ 613004 w 707644"/>
              <a:gd name="connsiteY633" fmla="*/ 538430 h 830409"/>
              <a:gd name="connsiteX634" fmla="*/ 616101 w 707644"/>
              <a:gd name="connsiteY634" fmla="*/ 549339 h 830409"/>
              <a:gd name="connsiteX635" fmla="*/ 597058 w 707644"/>
              <a:gd name="connsiteY635" fmla="*/ 538619 h 830409"/>
              <a:gd name="connsiteX636" fmla="*/ 590558 w 707644"/>
              <a:gd name="connsiteY636" fmla="*/ 531694 h 830409"/>
              <a:gd name="connsiteX637" fmla="*/ 590145 w 707644"/>
              <a:gd name="connsiteY637" fmla="*/ 531306 h 830409"/>
              <a:gd name="connsiteX638" fmla="*/ 581623 w 707644"/>
              <a:gd name="connsiteY638" fmla="*/ 506278 h 830409"/>
              <a:gd name="connsiteX639" fmla="*/ 559632 w 707644"/>
              <a:gd name="connsiteY639" fmla="*/ 464034 h 830409"/>
              <a:gd name="connsiteX640" fmla="*/ 445808 w 707644"/>
              <a:gd name="connsiteY640" fmla="*/ 667972 h 830409"/>
              <a:gd name="connsiteX641" fmla="*/ 448969 w 707644"/>
              <a:gd name="connsiteY641" fmla="*/ 670480 h 830409"/>
              <a:gd name="connsiteX642" fmla="*/ 454052 w 707644"/>
              <a:gd name="connsiteY642" fmla="*/ 679262 h 830409"/>
              <a:gd name="connsiteX643" fmla="*/ 452220 w 707644"/>
              <a:gd name="connsiteY643" fmla="*/ 676620 h 830409"/>
              <a:gd name="connsiteX644" fmla="*/ 526770 w 707644"/>
              <a:gd name="connsiteY644" fmla="*/ 497785 h 830409"/>
              <a:gd name="connsiteX645" fmla="*/ 527157 w 707644"/>
              <a:gd name="connsiteY645" fmla="*/ 498010 h 830409"/>
              <a:gd name="connsiteX646" fmla="*/ 530444 w 707644"/>
              <a:gd name="connsiteY646" fmla="*/ 502853 h 830409"/>
              <a:gd name="connsiteX647" fmla="*/ 552103 w 707644"/>
              <a:gd name="connsiteY647" fmla="*/ 541325 h 830409"/>
              <a:gd name="connsiteX648" fmla="*/ 552046 w 707644"/>
              <a:gd name="connsiteY648" fmla="*/ 541291 h 830409"/>
              <a:gd name="connsiteX649" fmla="*/ 525449 w 707644"/>
              <a:gd name="connsiteY649" fmla="*/ 495494 h 830409"/>
              <a:gd name="connsiteX650" fmla="*/ 528020 w 707644"/>
              <a:gd name="connsiteY650" fmla="*/ 498514 h 830409"/>
              <a:gd name="connsiteX651" fmla="*/ 527157 w 707644"/>
              <a:gd name="connsiteY651" fmla="*/ 498010 h 830409"/>
              <a:gd name="connsiteX652" fmla="*/ 525385 w 707644"/>
              <a:gd name="connsiteY652" fmla="*/ 495399 h 830409"/>
              <a:gd name="connsiteX653" fmla="*/ 525449 w 707644"/>
              <a:gd name="connsiteY653" fmla="*/ 495494 h 830409"/>
              <a:gd name="connsiteX654" fmla="*/ 525420 w 707644"/>
              <a:gd name="connsiteY654" fmla="*/ 495460 h 830409"/>
              <a:gd name="connsiteX655" fmla="*/ 385227 w 707644"/>
              <a:gd name="connsiteY655" fmla="*/ 786610 h 830409"/>
              <a:gd name="connsiteX656" fmla="*/ 405690 w 707644"/>
              <a:gd name="connsiteY656" fmla="*/ 808905 h 830409"/>
              <a:gd name="connsiteX657" fmla="*/ 412290 w 707644"/>
              <a:gd name="connsiteY657" fmla="*/ 820897 h 830409"/>
              <a:gd name="connsiteX658" fmla="*/ 387237 w 707644"/>
              <a:gd name="connsiteY658" fmla="*/ 792816 h 830409"/>
              <a:gd name="connsiteX659" fmla="*/ 555696 w 707644"/>
              <a:gd name="connsiteY659" fmla="*/ 428064 h 830409"/>
              <a:gd name="connsiteX660" fmla="*/ 557803 w 707644"/>
              <a:gd name="connsiteY660" fmla="*/ 430539 h 830409"/>
              <a:gd name="connsiteX661" fmla="*/ 563489 w 707644"/>
              <a:gd name="connsiteY661" fmla="*/ 437318 h 830409"/>
              <a:gd name="connsiteX662" fmla="*/ 567393 w 707644"/>
              <a:gd name="connsiteY662" fmla="*/ 442684 h 830409"/>
              <a:gd name="connsiteX663" fmla="*/ 476246 w 707644"/>
              <a:gd name="connsiteY663" fmla="*/ 592487 h 830409"/>
              <a:gd name="connsiteX664" fmla="*/ 488812 w 707644"/>
              <a:gd name="connsiteY664" fmla="*/ 608084 h 830409"/>
              <a:gd name="connsiteX665" fmla="*/ 517528 w 707644"/>
              <a:gd name="connsiteY665" fmla="*/ 635900 h 830409"/>
              <a:gd name="connsiteX666" fmla="*/ 534130 w 707644"/>
              <a:gd name="connsiteY666" fmla="*/ 659969 h 830409"/>
              <a:gd name="connsiteX667" fmla="*/ 511838 w 707644"/>
              <a:gd name="connsiteY667" fmla="*/ 645864 h 830409"/>
              <a:gd name="connsiteX668" fmla="*/ 510331 w 707644"/>
              <a:gd name="connsiteY668" fmla="*/ 644955 h 830409"/>
              <a:gd name="connsiteX669" fmla="*/ 489937 w 707644"/>
              <a:gd name="connsiteY669" fmla="*/ 622393 h 830409"/>
              <a:gd name="connsiteX670" fmla="*/ 484258 w 707644"/>
              <a:gd name="connsiteY670" fmla="*/ 613320 h 830409"/>
              <a:gd name="connsiteX671" fmla="*/ 482270 w 707644"/>
              <a:gd name="connsiteY671" fmla="*/ 611055 h 830409"/>
              <a:gd name="connsiteX672" fmla="*/ 476535 w 707644"/>
              <a:gd name="connsiteY672" fmla="*/ 593200 h 830409"/>
              <a:gd name="connsiteX673" fmla="*/ 510282 w 707644"/>
              <a:gd name="connsiteY673" fmla="*/ 516039 h 830409"/>
              <a:gd name="connsiteX674" fmla="*/ 515748 w 707644"/>
              <a:gd name="connsiteY674" fmla="*/ 519343 h 830409"/>
              <a:gd name="connsiteX675" fmla="*/ 530772 w 707644"/>
              <a:gd name="connsiteY675" fmla="*/ 543546 h 830409"/>
              <a:gd name="connsiteX676" fmla="*/ 530561 w 707644"/>
              <a:gd name="connsiteY676" fmla="*/ 543265 h 830409"/>
              <a:gd name="connsiteX677" fmla="*/ 469457 w 707644"/>
              <a:gd name="connsiteY677" fmla="*/ 599737 h 830409"/>
              <a:gd name="connsiteX678" fmla="*/ 470104 w 707644"/>
              <a:gd name="connsiteY678" fmla="*/ 600453 h 830409"/>
              <a:gd name="connsiteX679" fmla="*/ 486198 w 707644"/>
              <a:gd name="connsiteY679" fmla="*/ 630288 h 830409"/>
              <a:gd name="connsiteX680" fmla="*/ 484141 w 707644"/>
              <a:gd name="connsiteY680" fmla="*/ 629429 h 830409"/>
              <a:gd name="connsiteX681" fmla="*/ 486425 w 707644"/>
              <a:gd name="connsiteY681" fmla="*/ 630710 h 830409"/>
              <a:gd name="connsiteX682" fmla="*/ 491757 w 707644"/>
              <a:gd name="connsiteY682" fmla="*/ 640595 h 830409"/>
              <a:gd name="connsiteX683" fmla="*/ 495494 w 707644"/>
              <a:gd name="connsiteY683" fmla="*/ 652228 h 830409"/>
              <a:gd name="connsiteX684" fmla="*/ 490692 w 707644"/>
              <a:gd name="connsiteY684" fmla="*/ 647344 h 830409"/>
              <a:gd name="connsiteX685" fmla="*/ 479226 w 707644"/>
              <a:gd name="connsiteY685" fmla="*/ 635073 h 830409"/>
              <a:gd name="connsiteX686" fmla="*/ 469651 w 707644"/>
              <a:gd name="connsiteY686" fmla="*/ 621425 h 830409"/>
              <a:gd name="connsiteX687" fmla="*/ 472763 w 707644"/>
              <a:gd name="connsiteY687" fmla="*/ 623083 h 830409"/>
              <a:gd name="connsiteX688" fmla="*/ 475539 w 707644"/>
              <a:gd name="connsiteY688" fmla="*/ 583449 h 830409"/>
              <a:gd name="connsiteX689" fmla="*/ 482044 w 707644"/>
              <a:gd name="connsiteY689" fmla="*/ 589283 h 830409"/>
              <a:gd name="connsiteX690" fmla="*/ 490915 w 707644"/>
              <a:gd name="connsiteY690" fmla="*/ 598593 h 830409"/>
              <a:gd name="connsiteX691" fmla="*/ 485834 w 707644"/>
              <a:gd name="connsiteY691" fmla="*/ 594934 h 830409"/>
              <a:gd name="connsiteX692" fmla="*/ 484099 w 707644"/>
              <a:gd name="connsiteY692" fmla="*/ 593494 h 830409"/>
              <a:gd name="connsiteX693" fmla="*/ 481967 w 707644"/>
              <a:gd name="connsiteY693" fmla="*/ 591265 h 830409"/>
              <a:gd name="connsiteX694" fmla="*/ 481167 w 707644"/>
              <a:gd name="connsiteY694" fmla="*/ 590346 h 830409"/>
              <a:gd name="connsiteX695" fmla="*/ 475539 w 707644"/>
              <a:gd name="connsiteY695" fmla="*/ 583449 h 830409"/>
              <a:gd name="connsiteX696" fmla="*/ 468904 w 707644"/>
              <a:gd name="connsiteY696" fmla="*/ 595830 h 830409"/>
              <a:gd name="connsiteX697" fmla="*/ 482270 w 707644"/>
              <a:gd name="connsiteY697" fmla="*/ 611055 h 830409"/>
              <a:gd name="connsiteX698" fmla="*/ 483693 w 707644"/>
              <a:gd name="connsiteY698" fmla="*/ 615487 h 830409"/>
              <a:gd name="connsiteX699" fmla="*/ 470104 w 707644"/>
              <a:gd name="connsiteY699" fmla="*/ 600453 h 830409"/>
              <a:gd name="connsiteX700" fmla="*/ 469364 w 707644"/>
              <a:gd name="connsiteY700" fmla="*/ 599081 h 830409"/>
              <a:gd name="connsiteX701" fmla="*/ 434987 w 707644"/>
              <a:gd name="connsiteY701" fmla="*/ 657782 h 830409"/>
              <a:gd name="connsiteX702" fmla="*/ 444105 w 707644"/>
              <a:gd name="connsiteY702" fmla="*/ 665675 h 830409"/>
              <a:gd name="connsiteX703" fmla="*/ 445808 w 707644"/>
              <a:gd name="connsiteY703" fmla="*/ 667972 h 830409"/>
              <a:gd name="connsiteX704" fmla="*/ 436159 w 707644"/>
              <a:gd name="connsiteY704" fmla="*/ 660318 h 830409"/>
              <a:gd name="connsiteX705" fmla="*/ 471165 w 707644"/>
              <a:gd name="connsiteY705" fmla="*/ 579973 h 830409"/>
              <a:gd name="connsiteX706" fmla="*/ 481967 w 707644"/>
              <a:gd name="connsiteY706" fmla="*/ 591265 h 830409"/>
              <a:gd name="connsiteX707" fmla="*/ 483405 w 707644"/>
              <a:gd name="connsiteY707" fmla="*/ 592919 h 830409"/>
              <a:gd name="connsiteX708" fmla="*/ 472874 w 707644"/>
              <a:gd name="connsiteY708" fmla="*/ 584181 h 830409"/>
              <a:gd name="connsiteX709" fmla="*/ 368251 w 707644"/>
              <a:gd name="connsiteY709" fmla="*/ 794378 h 830409"/>
              <a:gd name="connsiteX710" fmla="*/ 388613 w 707644"/>
              <a:gd name="connsiteY710" fmla="*/ 817667 h 830409"/>
              <a:gd name="connsiteX711" fmla="*/ 395161 w 707644"/>
              <a:gd name="connsiteY711" fmla="*/ 829711 h 830409"/>
              <a:gd name="connsiteX712" fmla="*/ 387846 w 707644"/>
              <a:gd name="connsiteY712" fmla="*/ 828896 h 830409"/>
              <a:gd name="connsiteX713" fmla="*/ 386590 w 707644"/>
              <a:gd name="connsiteY713" fmla="*/ 824723 h 830409"/>
              <a:gd name="connsiteX714" fmla="*/ 427955 w 707644"/>
              <a:gd name="connsiteY714" fmla="*/ 668748 h 830409"/>
              <a:gd name="connsiteX715" fmla="*/ 430441 w 707644"/>
              <a:gd name="connsiteY715" fmla="*/ 671594 h 830409"/>
              <a:gd name="connsiteX716" fmla="*/ 452175 w 707644"/>
              <a:gd name="connsiteY716" fmla="*/ 700096 h 830409"/>
              <a:gd name="connsiteX717" fmla="*/ 458238 w 707644"/>
              <a:gd name="connsiteY717" fmla="*/ 708098 h 830409"/>
              <a:gd name="connsiteX718" fmla="*/ 458775 w 707644"/>
              <a:gd name="connsiteY718" fmla="*/ 709259 h 830409"/>
              <a:gd name="connsiteX719" fmla="*/ 428006 w 707644"/>
              <a:gd name="connsiteY719" fmla="*/ 669239 h 830409"/>
              <a:gd name="connsiteX720" fmla="*/ 467711 w 707644"/>
              <a:gd name="connsiteY720" fmla="*/ 579897 h 830409"/>
              <a:gd name="connsiteX721" fmla="*/ 472874 w 707644"/>
              <a:gd name="connsiteY721" fmla="*/ 584181 h 830409"/>
              <a:gd name="connsiteX722" fmla="*/ 476246 w 707644"/>
              <a:gd name="connsiteY722" fmla="*/ 592487 h 830409"/>
              <a:gd name="connsiteX723" fmla="*/ 467764 w 707644"/>
              <a:gd name="connsiteY723" fmla="*/ 581959 h 830409"/>
              <a:gd name="connsiteX724" fmla="*/ 467479 w 707644"/>
              <a:gd name="connsiteY724" fmla="*/ 570893 h 830409"/>
              <a:gd name="connsiteX725" fmla="*/ 471165 w 707644"/>
              <a:gd name="connsiteY725" fmla="*/ 579973 h 830409"/>
              <a:gd name="connsiteX726" fmla="*/ 467617 w 707644"/>
              <a:gd name="connsiteY726" fmla="*/ 576263 h 830409"/>
              <a:gd name="connsiteX727" fmla="*/ 426124 w 707644"/>
              <a:gd name="connsiteY727" fmla="*/ 652358 h 830409"/>
              <a:gd name="connsiteX728" fmla="*/ 436159 w 707644"/>
              <a:gd name="connsiteY728" fmla="*/ 660318 h 830409"/>
              <a:gd name="connsiteX729" fmla="*/ 453646 w 707644"/>
              <a:gd name="connsiteY729" fmla="*/ 698161 h 830409"/>
              <a:gd name="connsiteX730" fmla="*/ 430441 w 707644"/>
              <a:gd name="connsiteY730" fmla="*/ 671594 h 830409"/>
              <a:gd name="connsiteX731" fmla="*/ 427906 w 707644"/>
              <a:gd name="connsiteY731" fmla="*/ 668269 h 830409"/>
              <a:gd name="connsiteX732" fmla="*/ 426399 w 707644"/>
              <a:gd name="connsiteY732" fmla="*/ 653662 h 830409"/>
              <a:gd name="connsiteX733" fmla="*/ 467199 w 707644"/>
              <a:gd name="connsiteY733" fmla="*/ 560027 h 830409"/>
              <a:gd name="connsiteX734" fmla="*/ 500926 w 707644"/>
              <a:gd name="connsiteY734" fmla="*/ 601080 h 830409"/>
              <a:gd name="connsiteX735" fmla="*/ 507352 w 707644"/>
              <a:gd name="connsiteY735" fmla="*/ 610430 h 830409"/>
              <a:gd name="connsiteX736" fmla="*/ 492665 w 707644"/>
              <a:gd name="connsiteY736" fmla="*/ 599853 h 830409"/>
              <a:gd name="connsiteX737" fmla="*/ 467277 w 707644"/>
              <a:gd name="connsiteY737" fmla="*/ 563046 h 830409"/>
              <a:gd name="connsiteX738" fmla="*/ 376628 w 707644"/>
              <a:gd name="connsiteY738" fmla="*/ 747457 h 830409"/>
              <a:gd name="connsiteX739" fmla="*/ 433410 w 707644"/>
              <a:gd name="connsiteY739" fmla="*/ 802797 h 830409"/>
              <a:gd name="connsiteX740" fmla="*/ 449552 w 707644"/>
              <a:gd name="connsiteY740" fmla="*/ 827976 h 830409"/>
              <a:gd name="connsiteX741" fmla="*/ 433045 w 707644"/>
              <a:gd name="connsiteY741" fmla="*/ 828811 h 830409"/>
              <a:gd name="connsiteX742" fmla="*/ 412006 w 707644"/>
              <a:gd name="connsiteY742" fmla="*/ 815788 h 830409"/>
              <a:gd name="connsiteX743" fmla="*/ 405690 w 707644"/>
              <a:gd name="connsiteY743" fmla="*/ 808905 h 830409"/>
              <a:gd name="connsiteX744" fmla="*/ 390546 w 707644"/>
              <a:gd name="connsiteY744" fmla="*/ 781395 h 830409"/>
              <a:gd name="connsiteX745" fmla="*/ 508767 w 707644"/>
              <a:gd name="connsiteY745" fmla="*/ 470916 h 830409"/>
              <a:gd name="connsiteX746" fmla="*/ 516287 w 707644"/>
              <a:gd name="connsiteY746" fmla="*/ 479740 h 830409"/>
              <a:gd name="connsiteX747" fmla="*/ 525385 w 707644"/>
              <a:gd name="connsiteY747" fmla="*/ 495399 h 830409"/>
              <a:gd name="connsiteX748" fmla="*/ 385162 w 707644"/>
              <a:gd name="connsiteY748" fmla="*/ 727641 h 830409"/>
              <a:gd name="connsiteX749" fmla="*/ 413545 w 707644"/>
              <a:gd name="connsiteY749" fmla="*/ 756253 h 830409"/>
              <a:gd name="connsiteX750" fmla="*/ 451782 w 707644"/>
              <a:gd name="connsiteY750" fmla="*/ 820702 h 830409"/>
              <a:gd name="connsiteX751" fmla="*/ 433410 w 707644"/>
              <a:gd name="connsiteY751" fmla="*/ 802797 h 830409"/>
              <a:gd name="connsiteX752" fmla="*/ 397658 w 707644"/>
              <a:gd name="connsiteY752" fmla="*/ 747027 h 830409"/>
              <a:gd name="connsiteX753" fmla="*/ 466986 w 707644"/>
              <a:gd name="connsiteY753" fmla="*/ 549285 h 830409"/>
              <a:gd name="connsiteX754" fmla="*/ 479404 w 707644"/>
              <a:gd name="connsiteY754" fmla="*/ 566391 h 830409"/>
              <a:gd name="connsiteX755" fmla="*/ 510627 w 707644"/>
              <a:gd name="connsiteY755" fmla="*/ 612789 h 830409"/>
              <a:gd name="connsiteX756" fmla="*/ 510428 w 707644"/>
              <a:gd name="connsiteY756" fmla="*/ 612646 h 830409"/>
              <a:gd name="connsiteX757" fmla="*/ 500926 w 707644"/>
              <a:gd name="connsiteY757" fmla="*/ 601080 h 830409"/>
              <a:gd name="connsiteX758" fmla="*/ 489691 w 707644"/>
              <a:gd name="connsiteY758" fmla="*/ 584730 h 830409"/>
              <a:gd name="connsiteX759" fmla="*/ 467118 w 707644"/>
              <a:gd name="connsiteY759" fmla="*/ 556886 h 830409"/>
              <a:gd name="connsiteX760" fmla="*/ 466990 w 707644"/>
              <a:gd name="connsiteY760" fmla="*/ 551895 h 830409"/>
              <a:gd name="connsiteX761" fmla="*/ 536046 w 707644"/>
              <a:gd name="connsiteY761" fmla="*/ 403507 h 830409"/>
              <a:gd name="connsiteX762" fmla="*/ 555696 w 707644"/>
              <a:gd name="connsiteY762" fmla="*/ 428064 h 830409"/>
              <a:gd name="connsiteX763" fmla="*/ 538892 w 707644"/>
              <a:gd name="connsiteY763" fmla="*/ 408336 h 830409"/>
              <a:gd name="connsiteX764" fmla="*/ 401168 w 707644"/>
              <a:gd name="connsiteY764" fmla="*/ 683669 h 830409"/>
              <a:gd name="connsiteX765" fmla="*/ 401331 w 707644"/>
              <a:gd name="connsiteY765" fmla="*/ 683893 h 830409"/>
              <a:gd name="connsiteX766" fmla="*/ 433375 w 707644"/>
              <a:gd name="connsiteY766" fmla="*/ 722210 h 830409"/>
              <a:gd name="connsiteX767" fmla="*/ 434606 w 707644"/>
              <a:gd name="connsiteY767" fmla="*/ 737937 h 830409"/>
              <a:gd name="connsiteX768" fmla="*/ 419867 w 707644"/>
              <a:gd name="connsiteY768" fmla="*/ 717953 h 830409"/>
              <a:gd name="connsiteX769" fmla="*/ 415474 w 707644"/>
              <a:gd name="connsiteY769" fmla="*/ 711092 h 830409"/>
              <a:gd name="connsiteX770" fmla="*/ 466981 w 707644"/>
              <a:gd name="connsiteY770" fmla="*/ 546210 h 830409"/>
              <a:gd name="connsiteX771" fmla="*/ 519675 w 707644"/>
              <a:gd name="connsiteY771" fmla="*/ 619305 h 830409"/>
              <a:gd name="connsiteX772" fmla="*/ 516861 w 707644"/>
              <a:gd name="connsiteY772" fmla="*/ 617279 h 830409"/>
              <a:gd name="connsiteX773" fmla="*/ 510887 w 707644"/>
              <a:gd name="connsiteY773" fmla="*/ 609680 h 830409"/>
              <a:gd name="connsiteX774" fmla="*/ 466984 w 707644"/>
              <a:gd name="connsiteY774" fmla="*/ 547709 h 830409"/>
              <a:gd name="connsiteX775" fmla="*/ 506587 w 707644"/>
              <a:gd name="connsiteY775" fmla="*/ 463043 h 830409"/>
              <a:gd name="connsiteX776" fmla="*/ 522707 w 707644"/>
              <a:gd name="connsiteY776" fmla="*/ 473613 h 830409"/>
              <a:gd name="connsiteX777" fmla="*/ 524294 w 707644"/>
              <a:gd name="connsiteY777" fmla="*/ 474870 h 830409"/>
              <a:gd name="connsiteX778" fmla="*/ 534564 w 707644"/>
              <a:gd name="connsiteY778" fmla="*/ 494265 h 830409"/>
              <a:gd name="connsiteX779" fmla="*/ 539806 w 707644"/>
              <a:gd name="connsiteY779" fmla="*/ 505394 h 830409"/>
              <a:gd name="connsiteX780" fmla="*/ 536512 w 707644"/>
              <a:gd name="connsiteY780" fmla="*/ 503472 h 830409"/>
              <a:gd name="connsiteX781" fmla="*/ 516287 w 707644"/>
              <a:gd name="connsiteY781" fmla="*/ 479740 h 830409"/>
              <a:gd name="connsiteX782" fmla="*/ 422899 w 707644"/>
              <a:gd name="connsiteY782" fmla="*/ 637079 h 830409"/>
              <a:gd name="connsiteX783" fmla="*/ 425443 w 707644"/>
              <a:gd name="connsiteY783" fmla="*/ 640509 h 830409"/>
              <a:gd name="connsiteX784" fmla="*/ 434987 w 707644"/>
              <a:gd name="connsiteY784" fmla="*/ 657782 h 830409"/>
              <a:gd name="connsiteX785" fmla="*/ 424095 w 707644"/>
              <a:gd name="connsiteY785" fmla="*/ 642747 h 830409"/>
              <a:gd name="connsiteX786" fmla="*/ 497958 w 707644"/>
              <a:gd name="connsiteY786" fmla="*/ 479735 h 830409"/>
              <a:gd name="connsiteX787" fmla="*/ 501061 w 707644"/>
              <a:gd name="connsiteY787" fmla="*/ 481854 h 830409"/>
              <a:gd name="connsiteX788" fmla="*/ 513477 w 707644"/>
              <a:gd name="connsiteY788" fmla="*/ 489557 h 830409"/>
              <a:gd name="connsiteX789" fmla="*/ 514819 w 707644"/>
              <a:gd name="connsiteY789" fmla="*/ 491846 h 830409"/>
              <a:gd name="connsiteX790" fmla="*/ 539579 w 707644"/>
              <a:gd name="connsiteY790" fmla="*/ 533753 h 830409"/>
              <a:gd name="connsiteX791" fmla="*/ 515748 w 707644"/>
              <a:gd name="connsiteY791" fmla="*/ 519343 h 830409"/>
              <a:gd name="connsiteX792" fmla="*/ 513616 w 707644"/>
              <a:gd name="connsiteY792" fmla="*/ 515909 h 830409"/>
              <a:gd name="connsiteX793" fmla="*/ 501270 w 707644"/>
              <a:gd name="connsiteY793" fmla="*/ 468734 h 830409"/>
              <a:gd name="connsiteX794" fmla="*/ 517388 w 707644"/>
              <a:gd name="connsiteY794" fmla="*/ 486025 h 830409"/>
              <a:gd name="connsiteX795" fmla="*/ 525420 w 707644"/>
              <a:gd name="connsiteY795" fmla="*/ 495460 h 830409"/>
              <a:gd name="connsiteX796" fmla="*/ 526770 w 707644"/>
              <a:gd name="connsiteY796" fmla="*/ 497785 h 830409"/>
              <a:gd name="connsiteX797" fmla="*/ 526249 w 707644"/>
              <a:gd name="connsiteY797" fmla="*/ 497481 h 830409"/>
              <a:gd name="connsiteX798" fmla="*/ 513477 w 707644"/>
              <a:gd name="connsiteY798" fmla="*/ 489557 h 830409"/>
              <a:gd name="connsiteX799" fmla="*/ 460025 w 707644"/>
              <a:gd name="connsiteY799" fmla="*/ 552532 h 830409"/>
              <a:gd name="connsiteX800" fmla="*/ 467277 w 707644"/>
              <a:gd name="connsiteY800" fmla="*/ 563046 h 830409"/>
              <a:gd name="connsiteX801" fmla="*/ 467479 w 707644"/>
              <a:gd name="connsiteY801" fmla="*/ 570893 h 830409"/>
              <a:gd name="connsiteX802" fmla="*/ 451972 w 707644"/>
              <a:gd name="connsiteY802" fmla="*/ 566838 h 830409"/>
              <a:gd name="connsiteX803" fmla="*/ 462860 w 707644"/>
              <a:gd name="connsiteY803" fmla="*/ 575872 h 830409"/>
              <a:gd name="connsiteX804" fmla="*/ 467764 w 707644"/>
              <a:gd name="connsiteY804" fmla="*/ 581959 h 830409"/>
              <a:gd name="connsiteX805" fmla="*/ 467948 w 707644"/>
              <a:gd name="connsiteY805" fmla="*/ 589079 h 830409"/>
              <a:gd name="connsiteX806" fmla="*/ 468904 w 707644"/>
              <a:gd name="connsiteY806" fmla="*/ 595830 h 830409"/>
              <a:gd name="connsiteX807" fmla="*/ 465550 w 707644"/>
              <a:gd name="connsiteY807" fmla="*/ 592011 h 830409"/>
              <a:gd name="connsiteX808" fmla="*/ 454892 w 707644"/>
              <a:gd name="connsiteY808" fmla="*/ 572252 h 830409"/>
              <a:gd name="connsiteX809" fmla="*/ 466961 w 707644"/>
              <a:gd name="connsiteY809" fmla="*/ 532491 h 830409"/>
              <a:gd name="connsiteX810" fmla="*/ 481984 w 707644"/>
              <a:gd name="connsiteY810" fmla="*/ 548545 h 830409"/>
              <a:gd name="connsiteX811" fmla="*/ 487688 w 707644"/>
              <a:gd name="connsiteY811" fmla="*/ 554542 h 830409"/>
              <a:gd name="connsiteX812" fmla="*/ 501423 w 707644"/>
              <a:gd name="connsiteY812" fmla="*/ 578071 h 830409"/>
              <a:gd name="connsiteX813" fmla="*/ 479512 w 707644"/>
              <a:gd name="connsiteY813" fmla="*/ 553284 h 830409"/>
              <a:gd name="connsiteX814" fmla="*/ 466969 w 707644"/>
              <a:gd name="connsiteY814" fmla="*/ 537983 h 830409"/>
              <a:gd name="connsiteX815" fmla="*/ 444475 w 707644"/>
              <a:gd name="connsiteY815" fmla="*/ 572100 h 830409"/>
              <a:gd name="connsiteX816" fmla="*/ 459360 w 707644"/>
              <a:gd name="connsiteY816" fmla="*/ 584959 h 830409"/>
              <a:gd name="connsiteX817" fmla="*/ 465550 w 707644"/>
              <a:gd name="connsiteY817" fmla="*/ 592011 h 830409"/>
              <a:gd name="connsiteX818" fmla="*/ 469364 w 707644"/>
              <a:gd name="connsiteY818" fmla="*/ 599081 h 830409"/>
              <a:gd name="connsiteX819" fmla="*/ 469457 w 707644"/>
              <a:gd name="connsiteY819" fmla="*/ 599737 h 830409"/>
              <a:gd name="connsiteX820" fmla="*/ 456226 w 707644"/>
              <a:gd name="connsiteY820" fmla="*/ 547024 h 830409"/>
              <a:gd name="connsiteX821" fmla="*/ 459193 w 707644"/>
              <a:gd name="connsiteY821" fmla="*/ 550484 h 830409"/>
              <a:gd name="connsiteX822" fmla="*/ 460025 w 707644"/>
              <a:gd name="connsiteY822" fmla="*/ 552532 h 830409"/>
              <a:gd name="connsiteX823" fmla="*/ 429851 w 707644"/>
              <a:gd name="connsiteY823" fmla="*/ 600211 h 830409"/>
              <a:gd name="connsiteX824" fmla="*/ 463376 w 707644"/>
              <a:gd name="connsiteY824" fmla="*/ 618080 h 830409"/>
              <a:gd name="connsiteX825" fmla="*/ 464175 w 707644"/>
              <a:gd name="connsiteY825" fmla="*/ 618963 h 830409"/>
              <a:gd name="connsiteX826" fmla="*/ 479226 w 707644"/>
              <a:gd name="connsiteY826" fmla="*/ 635073 h 830409"/>
              <a:gd name="connsiteX827" fmla="*/ 499860 w 707644"/>
              <a:gd name="connsiteY827" fmla="*/ 664483 h 830409"/>
              <a:gd name="connsiteX828" fmla="*/ 521213 w 707644"/>
              <a:gd name="connsiteY828" fmla="*/ 720278 h 830409"/>
              <a:gd name="connsiteX829" fmla="*/ 530194 w 707644"/>
              <a:gd name="connsiteY829" fmla="*/ 733170 h 830409"/>
              <a:gd name="connsiteX830" fmla="*/ 524407 w 707644"/>
              <a:gd name="connsiteY830" fmla="*/ 727788 h 830409"/>
              <a:gd name="connsiteX831" fmla="*/ 489898 w 707644"/>
              <a:gd name="connsiteY831" fmla="*/ 694599 h 830409"/>
              <a:gd name="connsiteX832" fmla="*/ 488908 w 707644"/>
              <a:gd name="connsiteY832" fmla="*/ 693628 h 830409"/>
              <a:gd name="connsiteX833" fmla="*/ 480924 w 707644"/>
              <a:gd name="connsiteY833" fmla="*/ 683646 h 830409"/>
              <a:gd name="connsiteX834" fmla="*/ 453306 w 707644"/>
              <a:gd name="connsiteY834" fmla="*/ 637865 h 830409"/>
              <a:gd name="connsiteX835" fmla="*/ 456450 w 707644"/>
              <a:gd name="connsiteY835" fmla="*/ 543726 h 830409"/>
              <a:gd name="connsiteX836" fmla="*/ 467118 w 707644"/>
              <a:gd name="connsiteY836" fmla="*/ 556886 h 830409"/>
              <a:gd name="connsiteX837" fmla="*/ 467199 w 707644"/>
              <a:gd name="connsiteY837" fmla="*/ 560027 h 830409"/>
              <a:gd name="connsiteX838" fmla="*/ 463132 w 707644"/>
              <a:gd name="connsiteY838" fmla="*/ 555076 h 830409"/>
              <a:gd name="connsiteX839" fmla="*/ 459193 w 707644"/>
              <a:gd name="connsiteY839" fmla="*/ 550484 h 830409"/>
              <a:gd name="connsiteX840" fmla="*/ 419265 w 707644"/>
              <a:gd name="connsiteY840" fmla="*/ 619862 h 830409"/>
              <a:gd name="connsiteX841" fmla="*/ 420363 w 707644"/>
              <a:gd name="connsiteY841" fmla="*/ 621055 h 830409"/>
              <a:gd name="connsiteX842" fmla="*/ 448281 w 707644"/>
              <a:gd name="connsiteY842" fmla="*/ 669291 h 830409"/>
              <a:gd name="connsiteX843" fmla="*/ 444105 w 707644"/>
              <a:gd name="connsiteY843" fmla="*/ 665675 h 830409"/>
              <a:gd name="connsiteX844" fmla="*/ 425443 w 707644"/>
              <a:gd name="connsiteY844" fmla="*/ 640509 h 830409"/>
              <a:gd name="connsiteX845" fmla="*/ 422498 w 707644"/>
              <a:gd name="connsiteY845" fmla="*/ 635181 h 830409"/>
              <a:gd name="connsiteX846" fmla="*/ 496320 w 707644"/>
              <a:gd name="connsiteY846" fmla="*/ 456311 h 830409"/>
              <a:gd name="connsiteX847" fmla="*/ 500886 w 707644"/>
              <a:gd name="connsiteY847" fmla="*/ 459305 h 830409"/>
              <a:gd name="connsiteX848" fmla="*/ 508767 w 707644"/>
              <a:gd name="connsiteY848" fmla="*/ 470916 h 830409"/>
              <a:gd name="connsiteX849" fmla="*/ 353589 w 707644"/>
              <a:gd name="connsiteY849" fmla="*/ 753249 h 830409"/>
              <a:gd name="connsiteX850" fmla="*/ 382475 w 707644"/>
              <a:gd name="connsiteY850" fmla="*/ 787478 h 830409"/>
              <a:gd name="connsiteX851" fmla="*/ 387237 w 707644"/>
              <a:gd name="connsiteY851" fmla="*/ 792816 h 830409"/>
              <a:gd name="connsiteX852" fmla="*/ 387367 w 707644"/>
              <a:gd name="connsiteY852" fmla="*/ 793219 h 830409"/>
              <a:gd name="connsiteX853" fmla="*/ 401437 w 707644"/>
              <a:gd name="connsiteY853" fmla="*/ 830409 h 830409"/>
              <a:gd name="connsiteX854" fmla="*/ 399572 w 707644"/>
              <a:gd name="connsiteY854" fmla="*/ 830202 h 830409"/>
              <a:gd name="connsiteX855" fmla="*/ 388613 w 707644"/>
              <a:gd name="connsiteY855" fmla="*/ 817667 h 830409"/>
              <a:gd name="connsiteX856" fmla="*/ 418687 w 707644"/>
              <a:gd name="connsiteY856" fmla="*/ 617123 h 830409"/>
              <a:gd name="connsiteX857" fmla="*/ 463515 w 707644"/>
              <a:gd name="connsiteY857" fmla="*/ 661880 h 830409"/>
              <a:gd name="connsiteX858" fmla="*/ 480924 w 707644"/>
              <a:gd name="connsiteY858" fmla="*/ 683646 h 830409"/>
              <a:gd name="connsiteX859" fmla="*/ 484099 w 707644"/>
              <a:gd name="connsiteY859" fmla="*/ 688910 h 830409"/>
              <a:gd name="connsiteX860" fmla="*/ 477107 w 707644"/>
              <a:gd name="connsiteY860" fmla="*/ 682049 h 830409"/>
              <a:gd name="connsiteX861" fmla="*/ 469339 w 707644"/>
              <a:gd name="connsiteY861" fmla="*/ 674262 h 830409"/>
              <a:gd name="connsiteX862" fmla="*/ 420363 w 707644"/>
              <a:gd name="connsiteY862" fmla="*/ 621055 h 830409"/>
              <a:gd name="connsiteX863" fmla="*/ 419031 w 707644"/>
              <a:gd name="connsiteY863" fmla="*/ 618753 h 830409"/>
              <a:gd name="connsiteX864" fmla="*/ 456802 w 707644"/>
              <a:gd name="connsiteY864" fmla="*/ 535256 h 830409"/>
              <a:gd name="connsiteX865" fmla="*/ 462409 w 707644"/>
              <a:gd name="connsiteY865" fmla="*/ 541252 h 830409"/>
              <a:gd name="connsiteX866" fmla="*/ 466984 w 707644"/>
              <a:gd name="connsiteY866" fmla="*/ 547709 h 830409"/>
              <a:gd name="connsiteX867" fmla="*/ 466986 w 707644"/>
              <a:gd name="connsiteY867" fmla="*/ 549285 h 830409"/>
              <a:gd name="connsiteX868" fmla="*/ 390450 w 707644"/>
              <a:gd name="connsiteY868" fmla="*/ 668955 h 830409"/>
              <a:gd name="connsiteX869" fmla="*/ 396945 w 707644"/>
              <a:gd name="connsiteY869" fmla="*/ 675573 h 830409"/>
              <a:gd name="connsiteX870" fmla="*/ 401168 w 707644"/>
              <a:gd name="connsiteY870" fmla="*/ 683669 h 830409"/>
              <a:gd name="connsiteX871" fmla="*/ 443290 w 707644"/>
              <a:gd name="connsiteY871" fmla="*/ 550742 h 830409"/>
              <a:gd name="connsiteX872" fmla="*/ 458583 w 707644"/>
              <a:gd name="connsiteY872" fmla="*/ 566818 h 830409"/>
              <a:gd name="connsiteX873" fmla="*/ 467617 w 707644"/>
              <a:gd name="connsiteY873" fmla="*/ 576263 h 830409"/>
              <a:gd name="connsiteX874" fmla="*/ 467711 w 707644"/>
              <a:gd name="connsiteY874" fmla="*/ 579897 h 830409"/>
              <a:gd name="connsiteX875" fmla="*/ 462860 w 707644"/>
              <a:gd name="connsiteY875" fmla="*/ 575872 h 830409"/>
              <a:gd name="connsiteX876" fmla="*/ 460214 w 707644"/>
              <a:gd name="connsiteY876" fmla="*/ 572588 h 830409"/>
              <a:gd name="connsiteX877" fmla="*/ 445635 w 707644"/>
              <a:gd name="connsiteY877" fmla="*/ 555090 h 830409"/>
              <a:gd name="connsiteX878" fmla="*/ 520546 w 707644"/>
              <a:gd name="connsiteY878" fmla="*/ 384182 h 830409"/>
              <a:gd name="connsiteX879" fmla="*/ 528705 w 707644"/>
              <a:gd name="connsiteY879" fmla="*/ 396375 h 830409"/>
              <a:gd name="connsiteX880" fmla="*/ 538892 w 707644"/>
              <a:gd name="connsiteY880" fmla="*/ 408336 h 830409"/>
              <a:gd name="connsiteX881" fmla="*/ 541760 w 707644"/>
              <a:gd name="connsiteY881" fmla="*/ 413203 h 830409"/>
              <a:gd name="connsiteX882" fmla="*/ 611927 w 707644"/>
              <a:gd name="connsiteY882" fmla="*/ 535829 h 830409"/>
              <a:gd name="connsiteX883" fmla="*/ 598799 w 707644"/>
              <a:gd name="connsiteY883" fmla="*/ 514518 h 830409"/>
              <a:gd name="connsiteX884" fmla="*/ 542442 w 707644"/>
              <a:gd name="connsiteY884" fmla="*/ 428915 h 830409"/>
              <a:gd name="connsiteX885" fmla="*/ 520354 w 707644"/>
              <a:gd name="connsiteY885" fmla="*/ 383895 h 830409"/>
              <a:gd name="connsiteX886" fmla="*/ 520487 w 707644"/>
              <a:gd name="connsiteY886" fmla="*/ 384061 h 830409"/>
              <a:gd name="connsiteX887" fmla="*/ 520546 w 707644"/>
              <a:gd name="connsiteY887" fmla="*/ 384182 h 830409"/>
              <a:gd name="connsiteX888" fmla="*/ 463681 w 707644"/>
              <a:gd name="connsiteY888" fmla="*/ 501135 h 830409"/>
              <a:gd name="connsiteX889" fmla="*/ 466556 w 707644"/>
              <a:gd name="connsiteY889" fmla="*/ 503897 h 830409"/>
              <a:gd name="connsiteX890" fmla="*/ 507426 w 707644"/>
              <a:gd name="connsiteY890" fmla="*/ 548096 h 830409"/>
              <a:gd name="connsiteX891" fmla="*/ 526768 w 707644"/>
              <a:gd name="connsiteY891" fmla="*/ 570369 h 830409"/>
              <a:gd name="connsiteX892" fmla="*/ 565612 w 707644"/>
              <a:gd name="connsiteY892" fmla="*/ 630216 h 830409"/>
              <a:gd name="connsiteX893" fmla="*/ 548966 w 707644"/>
              <a:gd name="connsiteY893" fmla="*/ 618012 h 830409"/>
              <a:gd name="connsiteX894" fmla="*/ 537097 w 707644"/>
              <a:gd name="connsiteY894" fmla="*/ 608861 h 830409"/>
              <a:gd name="connsiteX895" fmla="*/ 527715 w 707644"/>
              <a:gd name="connsiteY895" fmla="*/ 596624 h 830409"/>
              <a:gd name="connsiteX896" fmla="*/ 487688 w 707644"/>
              <a:gd name="connsiteY896" fmla="*/ 554542 h 830409"/>
              <a:gd name="connsiteX897" fmla="*/ 465744 w 707644"/>
              <a:gd name="connsiteY897" fmla="*/ 516949 h 830409"/>
              <a:gd name="connsiteX898" fmla="*/ 463713 w 707644"/>
              <a:gd name="connsiteY898" fmla="*/ 501245 h 830409"/>
              <a:gd name="connsiteX899" fmla="*/ 399722 w 707644"/>
              <a:gd name="connsiteY899" fmla="*/ 631414 h 830409"/>
              <a:gd name="connsiteX900" fmla="*/ 400504 w 707644"/>
              <a:gd name="connsiteY900" fmla="*/ 632034 h 830409"/>
              <a:gd name="connsiteX901" fmla="*/ 424351 w 707644"/>
              <a:gd name="connsiteY901" fmla="*/ 663607 h 830409"/>
              <a:gd name="connsiteX902" fmla="*/ 427906 w 707644"/>
              <a:gd name="connsiteY902" fmla="*/ 668269 h 830409"/>
              <a:gd name="connsiteX903" fmla="*/ 427955 w 707644"/>
              <a:gd name="connsiteY903" fmla="*/ 668748 h 830409"/>
              <a:gd name="connsiteX904" fmla="*/ 425224 w 707644"/>
              <a:gd name="connsiteY904" fmla="*/ 665621 h 830409"/>
              <a:gd name="connsiteX905" fmla="*/ 422166 w 707644"/>
              <a:gd name="connsiteY905" fmla="*/ 661644 h 830409"/>
              <a:gd name="connsiteX906" fmla="*/ 448201 w 707644"/>
              <a:gd name="connsiteY906" fmla="*/ 523409 h 830409"/>
              <a:gd name="connsiteX907" fmla="*/ 456802 w 707644"/>
              <a:gd name="connsiteY907" fmla="*/ 535256 h 830409"/>
              <a:gd name="connsiteX908" fmla="*/ 450103 w 707644"/>
              <a:gd name="connsiteY908" fmla="*/ 528094 h 830409"/>
              <a:gd name="connsiteX909" fmla="*/ 483913 w 707644"/>
              <a:gd name="connsiteY909" fmla="*/ 448175 h 830409"/>
              <a:gd name="connsiteX910" fmla="*/ 491976 w 707644"/>
              <a:gd name="connsiteY910" fmla="*/ 453462 h 830409"/>
              <a:gd name="connsiteX911" fmla="*/ 493149 w 707644"/>
              <a:gd name="connsiteY911" fmla="*/ 455047 h 830409"/>
              <a:gd name="connsiteX912" fmla="*/ 499560 w 707644"/>
              <a:gd name="connsiteY912" fmla="*/ 465818 h 830409"/>
              <a:gd name="connsiteX913" fmla="*/ 501270 w 707644"/>
              <a:gd name="connsiteY913" fmla="*/ 468734 h 830409"/>
              <a:gd name="connsiteX914" fmla="*/ 486043 w 707644"/>
              <a:gd name="connsiteY914" fmla="*/ 452398 h 830409"/>
              <a:gd name="connsiteX915" fmla="*/ 406961 w 707644"/>
              <a:gd name="connsiteY915" fmla="*/ 606495 h 830409"/>
              <a:gd name="connsiteX916" fmla="*/ 417176 w 707644"/>
              <a:gd name="connsiteY916" fmla="*/ 615615 h 830409"/>
              <a:gd name="connsiteX917" fmla="*/ 417267 w 707644"/>
              <a:gd name="connsiteY917" fmla="*/ 615706 h 830409"/>
              <a:gd name="connsiteX918" fmla="*/ 419031 w 707644"/>
              <a:gd name="connsiteY918" fmla="*/ 618753 h 830409"/>
              <a:gd name="connsiteX919" fmla="*/ 419265 w 707644"/>
              <a:gd name="connsiteY919" fmla="*/ 619862 h 830409"/>
              <a:gd name="connsiteX920" fmla="*/ 467444 w 707644"/>
              <a:gd name="connsiteY920" fmla="*/ 480362 h 830409"/>
              <a:gd name="connsiteX921" fmla="*/ 496440 w 707644"/>
              <a:gd name="connsiteY921" fmla="*/ 507669 h 830409"/>
              <a:gd name="connsiteX922" fmla="*/ 509447 w 707644"/>
              <a:gd name="connsiteY922" fmla="*/ 515534 h 830409"/>
              <a:gd name="connsiteX923" fmla="*/ 511715 w 707644"/>
              <a:gd name="connsiteY923" fmla="*/ 518236 h 830409"/>
              <a:gd name="connsiteX924" fmla="*/ 530561 w 707644"/>
              <a:gd name="connsiteY924" fmla="*/ 543265 h 830409"/>
              <a:gd name="connsiteX925" fmla="*/ 530784 w 707644"/>
              <a:gd name="connsiteY925" fmla="*/ 543565 h 830409"/>
              <a:gd name="connsiteX926" fmla="*/ 546363 w 707644"/>
              <a:gd name="connsiteY926" fmla="*/ 568662 h 830409"/>
              <a:gd name="connsiteX927" fmla="*/ 575451 w 707644"/>
              <a:gd name="connsiteY927" fmla="*/ 615270 h 830409"/>
              <a:gd name="connsiteX928" fmla="*/ 566533 w 707644"/>
              <a:gd name="connsiteY928" fmla="*/ 609901 h 830409"/>
              <a:gd name="connsiteX929" fmla="*/ 531233 w 707644"/>
              <a:gd name="connsiteY929" fmla="*/ 575511 h 830409"/>
              <a:gd name="connsiteX930" fmla="*/ 526768 w 707644"/>
              <a:gd name="connsiteY930" fmla="*/ 570369 h 830409"/>
              <a:gd name="connsiteX931" fmla="*/ 525655 w 707644"/>
              <a:gd name="connsiteY931" fmla="*/ 568654 h 830409"/>
              <a:gd name="connsiteX932" fmla="*/ 479264 w 707644"/>
              <a:gd name="connsiteY932" fmla="*/ 499429 h 830409"/>
              <a:gd name="connsiteX933" fmla="*/ 529631 w 707644"/>
              <a:gd name="connsiteY933" fmla="*/ 348652 h 830409"/>
              <a:gd name="connsiteX934" fmla="*/ 546192 w 707644"/>
              <a:gd name="connsiteY934" fmla="*/ 351888 h 830409"/>
              <a:gd name="connsiteX935" fmla="*/ 547777 w 707644"/>
              <a:gd name="connsiteY935" fmla="*/ 354966 h 830409"/>
              <a:gd name="connsiteX936" fmla="*/ 566828 w 707644"/>
              <a:gd name="connsiteY936" fmla="*/ 382971 h 830409"/>
              <a:gd name="connsiteX937" fmla="*/ 573875 w 707644"/>
              <a:gd name="connsiteY937" fmla="*/ 386003 h 830409"/>
              <a:gd name="connsiteX938" fmla="*/ 580670 w 707644"/>
              <a:gd name="connsiteY938" fmla="*/ 402406 h 830409"/>
              <a:gd name="connsiteX939" fmla="*/ 589588 w 707644"/>
              <a:gd name="connsiteY939" fmla="*/ 441206 h 830409"/>
              <a:gd name="connsiteX940" fmla="*/ 575528 w 707644"/>
              <a:gd name="connsiteY940" fmla="*/ 420174 h 830409"/>
              <a:gd name="connsiteX941" fmla="*/ 548020 w 707644"/>
              <a:gd name="connsiteY941" fmla="*/ 385132 h 830409"/>
              <a:gd name="connsiteX942" fmla="*/ 406176 w 707644"/>
              <a:gd name="connsiteY942" fmla="*/ 605642 h 830409"/>
              <a:gd name="connsiteX943" fmla="*/ 406961 w 707644"/>
              <a:gd name="connsiteY943" fmla="*/ 606495 h 830409"/>
              <a:gd name="connsiteX944" fmla="*/ 406342 w 707644"/>
              <a:gd name="connsiteY944" fmla="*/ 605942 h 830409"/>
              <a:gd name="connsiteX945" fmla="*/ 357807 w 707644"/>
              <a:gd name="connsiteY945" fmla="*/ 701695 h 830409"/>
              <a:gd name="connsiteX946" fmla="*/ 359650 w 707644"/>
              <a:gd name="connsiteY946" fmla="*/ 703393 h 830409"/>
              <a:gd name="connsiteX947" fmla="*/ 370039 w 707644"/>
              <a:gd name="connsiteY947" fmla="*/ 731390 h 830409"/>
              <a:gd name="connsiteX948" fmla="*/ 376628 w 707644"/>
              <a:gd name="connsiteY948" fmla="*/ 747457 h 830409"/>
              <a:gd name="connsiteX949" fmla="*/ 371347 w 707644"/>
              <a:gd name="connsiteY949" fmla="*/ 742309 h 830409"/>
              <a:gd name="connsiteX950" fmla="*/ 370656 w 707644"/>
              <a:gd name="connsiteY950" fmla="*/ 741610 h 830409"/>
              <a:gd name="connsiteX951" fmla="*/ 359088 w 707644"/>
              <a:gd name="connsiteY951" fmla="*/ 705885 h 830409"/>
              <a:gd name="connsiteX952" fmla="*/ 514453 w 707644"/>
              <a:gd name="connsiteY952" fmla="*/ 371733 h 830409"/>
              <a:gd name="connsiteX953" fmla="*/ 527735 w 707644"/>
              <a:gd name="connsiteY953" fmla="*/ 389404 h 830409"/>
              <a:gd name="connsiteX954" fmla="*/ 536046 w 707644"/>
              <a:gd name="connsiteY954" fmla="*/ 403507 h 830409"/>
              <a:gd name="connsiteX955" fmla="*/ 520487 w 707644"/>
              <a:gd name="connsiteY955" fmla="*/ 384061 h 830409"/>
              <a:gd name="connsiteX956" fmla="*/ 357232 w 707644"/>
              <a:gd name="connsiteY956" fmla="*/ 696877 h 830409"/>
              <a:gd name="connsiteX957" fmla="*/ 368389 w 707644"/>
              <a:gd name="connsiteY957" fmla="*/ 701619 h 830409"/>
              <a:gd name="connsiteX958" fmla="*/ 385162 w 707644"/>
              <a:gd name="connsiteY958" fmla="*/ 727641 h 830409"/>
              <a:gd name="connsiteX959" fmla="*/ 376625 w 707644"/>
              <a:gd name="connsiteY959" fmla="*/ 719035 h 830409"/>
              <a:gd name="connsiteX960" fmla="*/ 359650 w 707644"/>
              <a:gd name="connsiteY960" fmla="*/ 703393 h 830409"/>
              <a:gd name="connsiteX961" fmla="*/ 442639 w 707644"/>
              <a:gd name="connsiteY961" fmla="*/ 509709 h 830409"/>
              <a:gd name="connsiteX962" fmla="*/ 449729 w 707644"/>
              <a:gd name="connsiteY962" fmla="*/ 516952 h 830409"/>
              <a:gd name="connsiteX963" fmla="*/ 466969 w 707644"/>
              <a:gd name="connsiteY963" fmla="*/ 537983 h 830409"/>
              <a:gd name="connsiteX964" fmla="*/ 466981 w 707644"/>
              <a:gd name="connsiteY964" fmla="*/ 546210 h 830409"/>
              <a:gd name="connsiteX965" fmla="*/ 466765 w 707644"/>
              <a:gd name="connsiteY965" fmla="*/ 545910 h 830409"/>
              <a:gd name="connsiteX966" fmla="*/ 462409 w 707644"/>
              <a:gd name="connsiteY966" fmla="*/ 541252 h 830409"/>
              <a:gd name="connsiteX967" fmla="*/ 454196 w 707644"/>
              <a:gd name="connsiteY967" fmla="*/ 529660 h 830409"/>
              <a:gd name="connsiteX968" fmla="*/ 446265 w 707644"/>
              <a:gd name="connsiteY968" fmla="*/ 518641 h 830409"/>
              <a:gd name="connsiteX969" fmla="*/ 374268 w 707644"/>
              <a:gd name="connsiteY969" fmla="*/ 646739 h 830409"/>
              <a:gd name="connsiteX970" fmla="*/ 390450 w 707644"/>
              <a:gd name="connsiteY970" fmla="*/ 668955 h 830409"/>
              <a:gd name="connsiteX971" fmla="*/ 384818 w 707644"/>
              <a:gd name="connsiteY971" fmla="*/ 663215 h 830409"/>
              <a:gd name="connsiteX972" fmla="*/ 475973 w 707644"/>
              <a:gd name="connsiteY972" fmla="*/ 432437 h 830409"/>
              <a:gd name="connsiteX973" fmla="*/ 496320 w 707644"/>
              <a:gd name="connsiteY973" fmla="*/ 456311 h 830409"/>
              <a:gd name="connsiteX974" fmla="*/ 491976 w 707644"/>
              <a:gd name="connsiteY974" fmla="*/ 453462 h 830409"/>
              <a:gd name="connsiteX975" fmla="*/ 490663 w 707644"/>
              <a:gd name="connsiteY975" fmla="*/ 451690 h 830409"/>
              <a:gd name="connsiteX976" fmla="*/ 477779 w 707644"/>
              <a:gd name="connsiteY976" fmla="*/ 435842 h 830409"/>
              <a:gd name="connsiteX977" fmla="*/ 477485 w 707644"/>
              <a:gd name="connsiteY977" fmla="*/ 435433 h 830409"/>
              <a:gd name="connsiteX978" fmla="*/ 408989 w 707644"/>
              <a:gd name="connsiteY978" fmla="*/ 566443 h 830409"/>
              <a:gd name="connsiteX979" fmla="*/ 427192 w 707644"/>
              <a:gd name="connsiteY979" fmla="*/ 595942 h 830409"/>
              <a:gd name="connsiteX980" fmla="*/ 429851 w 707644"/>
              <a:gd name="connsiteY980" fmla="*/ 600211 h 830409"/>
              <a:gd name="connsiteX981" fmla="*/ 413678 w 707644"/>
              <a:gd name="connsiteY981" fmla="*/ 591591 h 830409"/>
              <a:gd name="connsiteX982" fmla="*/ 348064 w 707644"/>
              <a:gd name="connsiteY982" fmla="*/ 692716 h 830409"/>
              <a:gd name="connsiteX983" fmla="*/ 350366 w 707644"/>
              <a:gd name="connsiteY983" fmla="*/ 693958 h 830409"/>
              <a:gd name="connsiteX984" fmla="*/ 356201 w 707644"/>
              <a:gd name="connsiteY984" fmla="*/ 696438 h 830409"/>
              <a:gd name="connsiteX985" fmla="*/ 357807 w 707644"/>
              <a:gd name="connsiteY985" fmla="*/ 701695 h 830409"/>
              <a:gd name="connsiteX986" fmla="*/ 352144 w 707644"/>
              <a:gd name="connsiteY986" fmla="*/ 683166 h 830409"/>
              <a:gd name="connsiteX987" fmla="*/ 357232 w 707644"/>
              <a:gd name="connsiteY987" fmla="*/ 696877 h 830409"/>
              <a:gd name="connsiteX988" fmla="*/ 356201 w 707644"/>
              <a:gd name="connsiteY988" fmla="*/ 696438 h 830409"/>
              <a:gd name="connsiteX989" fmla="*/ 396156 w 707644"/>
              <a:gd name="connsiteY989" fmla="*/ 582252 h 830409"/>
              <a:gd name="connsiteX990" fmla="*/ 413678 w 707644"/>
              <a:gd name="connsiteY990" fmla="*/ 591591 h 830409"/>
              <a:gd name="connsiteX991" fmla="*/ 416553 w 707644"/>
              <a:gd name="connsiteY991" fmla="*/ 607016 h 830409"/>
              <a:gd name="connsiteX992" fmla="*/ 418687 w 707644"/>
              <a:gd name="connsiteY992" fmla="*/ 617123 h 830409"/>
              <a:gd name="connsiteX993" fmla="*/ 417267 w 707644"/>
              <a:gd name="connsiteY993" fmla="*/ 615706 h 830409"/>
              <a:gd name="connsiteX994" fmla="*/ 409575 w 707644"/>
              <a:gd name="connsiteY994" fmla="*/ 602415 h 830409"/>
              <a:gd name="connsiteX995" fmla="*/ 407972 w 707644"/>
              <a:gd name="connsiteY995" fmla="*/ 548668 h 830409"/>
              <a:gd name="connsiteX996" fmla="*/ 433596 w 707644"/>
              <a:gd name="connsiteY996" fmla="*/ 572599 h 830409"/>
              <a:gd name="connsiteX997" fmla="*/ 469033 w 707644"/>
              <a:gd name="connsiteY997" fmla="*/ 620544 h 830409"/>
              <a:gd name="connsiteX998" fmla="*/ 469651 w 707644"/>
              <a:gd name="connsiteY998" fmla="*/ 621425 h 830409"/>
              <a:gd name="connsiteX999" fmla="*/ 463376 w 707644"/>
              <a:gd name="connsiteY999" fmla="*/ 618080 h 830409"/>
              <a:gd name="connsiteX1000" fmla="*/ 425349 w 707644"/>
              <a:gd name="connsiteY1000" fmla="*/ 576042 h 830409"/>
              <a:gd name="connsiteX1001" fmla="*/ 407888 w 707644"/>
              <a:gd name="connsiteY1001" fmla="*/ 555644 h 830409"/>
              <a:gd name="connsiteX1002" fmla="*/ 346322 w 707644"/>
              <a:gd name="connsiteY1002" fmla="*/ 667475 h 830409"/>
              <a:gd name="connsiteX1003" fmla="*/ 348260 w 707644"/>
              <a:gd name="connsiteY1003" fmla="*/ 670457 h 830409"/>
              <a:gd name="connsiteX1004" fmla="*/ 352144 w 707644"/>
              <a:gd name="connsiteY1004" fmla="*/ 683166 h 830409"/>
              <a:gd name="connsiteX1005" fmla="*/ 384913 w 707644"/>
              <a:gd name="connsiteY1005" fmla="*/ 586810 h 830409"/>
              <a:gd name="connsiteX1006" fmla="*/ 406342 w 707644"/>
              <a:gd name="connsiteY1006" fmla="*/ 605942 h 830409"/>
              <a:gd name="connsiteX1007" fmla="*/ 422498 w 707644"/>
              <a:gd name="connsiteY1007" fmla="*/ 635181 h 830409"/>
              <a:gd name="connsiteX1008" fmla="*/ 422899 w 707644"/>
              <a:gd name="connsiteY1008" fmla="*/ 637079 h 830409"/>
              <a:gd name="connsiteX1009" fmla="*/ 414774 w 707644"/>
              <a:gd name="connsiteY1009" fmla="*/ 626122 h 830409"/>
              <a:gd name="connsiteX1010" fmla="*/ 500356 w 707644"/>
              <a:gd name="connsiteY1010" fmla="*/ 342933 h 830409"/>
              <a:gd name="connsiteX1011" fmla="*/ 517525 w 707644"/>
              <a:gd name="connsiteY1011" fmla="*/ 346287 h 830409"/>
              <a:gd name="connsiteX1012" fmla="*/ 548020 w 707644"/>
              <a:gd name="connsiteY1012" fmla="*/ 385132 h 830409"/>
              <a:gd name="connsiteX1013" fmla="*/ 587326 w 707644"/>
              <a:gd name="connsiteY1013" fmla="*/ 463110 h 830409"/>
              <a:gd name="connsiteX1014" fmla="*/ 589627 w 707644"/>
              <a:gd name="connsiteY1014" fmla="*/ 468480 h 830409"/>
              <a:gd name="connsiteX1015" fmla="*/ 563489 w 707644"/>
              <a:gd name="connsiteY1015" fmla="*/ 437318 h 830409"/>
              <a:gd name="connsiteX1016" fmla="*/ 555648 w 707644"/>
              <a:gd name="connsiteY1016" fmla="*/ 426540 h 830409"/>
              <a:gd name="connsiteX1017" fmla="*/ 527735 w 707644"/>
              <a:gd name="connsiteY1017" fmla="*/ 389404 h 830409"/>
              <a:gd name="connsiteX1018" fmla="*/ 515094 w 707644"/>
              <a:gd name="connsiteY1018" fmla="*/ 367955 h 830409"/>
              <a:gd name="connsiteX1019" fmla="*/ 501738 w 707644"/>
              <a:gd name="connsiteY1019" fmla="*/ 345756 h 830409"/>
              <a:gd name="connsiteX1020" fmla="*/ 408173 w 707644"/>
              <a:gd name="connsiteY1020" fmla="*/ 531939 h 830409"/>
              <a:gd name="connsiteX1021" fmla="*/ 444475 w 707644"/>
              <a:gd name="connsiteY1021" fmla="*/ 572100 h 830409"/>
              <a:gd name="connsiteX1022" fmla="*/ 429685 w 707644"/>
              <a:gd name="connsiteY1022" fmla="*/ 559322 h 830409"/>
              <a:gd name="connsiteX1023" fmla="*/ 408051 w 707644"/>
              <a:gd name="connsiteY1023" fmla="*/ 542107 h 830409"/>
              <a:gd name="connsiteX1024" fmla="*/ 311751 w 707644"/>
              <a:gd name="connsiteY1024" fmla="*/ 731203 h 830409"/>
              <a:gd name="connsiteX1025" fmla="*/ 316105 w 707644"/>
              <a:gd name="connsiteY1025" fmla="*/ 735975 h 830409"/>
              <a:gd name="connsiteX1026" fmla="*/ 320231 w 707644"/>
              <a:gd name="connsiteY1026" fmla="*/ 740577 h 830409"/>
              <a:gd name="connsiteX1027" fmla="*/ 343137 w 707644"/>
              <a:gd name="connsiteY1027" fmla="*/ 779993 h 830409"/>
              <a:gd name="connsiteX1028" fmla="*/ 372913 w 707644"/>
              <a:gd name="connsiteY1028" fmla="*/ 827234 h 830409"/>
              <a:gd name="connsiteX1029" fmla="*/ 355822 w 707644"/>
              <a:gd name="connsiteY1029" fmla="*/ 825331 h 830409"/>
              <a:gd name="connsiteX1030" fmla="*/ 337008 w 707644"/>
              <a:gd name="connsiteY1030" fmla="*/ 785029 h 830409"/>
              <a:gd name="connsiteX1031" fmla="*/ 449077 w 707644"/>
              <a:gd name="connsiteY1031" fmla="*/ 443603 h 830409"/>
              <a:gd name="connsiteX1032" fmla="*/ 465910 w 707644"/>
              <a:gd name="connsiteY1032" fmla="*/ 456462 h 830409"/>
              <a:gd name="connsiteX1033" fmla="*/ 510282 w 707644"/>
              <a:gd name="connsiteY1033" fmla="*/ 516039 h 830409"/>
              <a:gd name="connsiteX1034" fmla="*/ 509447 w 707644"/>
              <a:gd name="connsiteY1034" fmla="*/ 515534 h 830409"/>
              <a:gd name="connsiteX1035" fmla="*/ 380954 w 707644"/>
              <a:gd name="connsiteY1035" fmla="*/ 581598 h 830409"/>
              <a:gd name="connsiteX1036" fmla="*/ 384913 w 707644"/>
              <a:gd name="connsiteY1036" fmla="*/ 586810 h 830409"/>
              <a:gd name="connsiteX1037" fmla="*/ 384000 w 707644"/>
              <a:gd name="connsiteY1037" fmla="*/ 585995 h 830409"/>
              <a:gd name="connsiteX1038" fmla="*/ 383737 w 707644"/>
              <a:gd name="connsiteY1038" fmla="*/ 575632 h 830409"/>
              <a:gd name="connsiteX1039" fmla="*/ 392038 w 707644"/>
              <a:gd name="connsiteY1039" fmla="*/ 580057 h 830409"/>
              <a:gd name="connsiteX1040" fmla="*/ 406176 w 707644"/>
              <a:gd name="connsiteY1040" fmla="*/ 605642 h 830409"/>
              <a:gd name="connsiteX1041" fmla="*/ 401337 w 707644"/>
              <a:gd name="connsiteY1041" fmla="*/ 600385 h 830409"/>
              <a:gd name="connsiteX1042" fmla="*/ 317404 w 707644"/>
              <a:gd name="connsiteY1042" fmla="*/ 711797 h 830409"/>
              <a:gd name="connsiteX1043" fmla="*/ 346068 w 707644"/>
              <a:gd name="connsiteY1043" fmla="*/ 739416 h 830409"/>
              <a:gd name="connsiteX1044" fmla="*/ 353589 w 707644"/>
              <a:gd name="connsiteY1044" fmla="*/ 753249 h 830409"/>
              <a:gd name="connsiteX1045" fmla="*/ 342608 w 707644"/>
              <a:gd name="connsiteY1045" fmla="*/ 740236 h 830409"/>
              <a:gd name="connsiteX1046" fmla="*/ 474853 w 707644"/>
              <a:gd name="connsiteY1046" fmla="*/ 382975 h 830409"/>
              <a:gd name="connsiteX1047" fmla="*/ 491056 w 707644"/>
              <a:gd name="connsiteY1047" fmla="*/ 407636 h 830409"/>
              <a:gd name="connsiteX1048" fmla="*/ 568915 w 707644"/>
              <a:gd name="connsiteY1048" fmla="*/ 510746 h 830409"/>
              <a:gd name="connsiteX1049" fmla="*/ 572726 w 707644"/>
              <a:gd name="connsiteY1049" fmla="*/ 515011 h 830409"/>
              <a:gd name="connsiteX1050" fmla="*/ 560312 w 707644"/>
              <a:gd name="connsiteY1050" fmla="*/ 503399 h 830409"/>
              <a:gd name="connsiteX1051" fmla="*/ 524294 w 707644"/>
              <a:gd name="connsiteY1051" fmla="*/ 474870 h 830409"/>
              <a:gd name="connsiteX1052" fmla="*/ 490161 w 707644"/>
              <a:gd name="connsiteY1052" fmla="*/ 410407 h 830409"/>
              <a:gd name="connsiteX1053" fmla="*/ 422433 w 707644"/>
              <a:gd name="connsiteY1053" fmla="*/ 489066 h 830409"/>
              <a:gd name="connsiteX1054" fmla="*/ 432051 w 707644"/>
              <a:gd name="connsiteY1054" fmla="*/ 498893 h 830409"/>
              <a:gd name="connsiteX1055" fmla="*/ 446265 w 707644"/>
              <a:gd name="connsiteY1055" fmla="*/ 518641 h 830409"/>
              <a:gd name="connsiteX1056" fmla="*/ 448201 w 707644"/>
              <a:gd name="connsiteY1056" fmla="*/ 523409 h 830409"/>
              <a:gd name="connsiteX1057" fmla="*/ 432939 w 707644"/>
              <a:gd name="connsiteY1057" fmla="*/ 502386 h 830409"/>
              <a:gd name="connsiteX1058" fmla="*/ 492202 w 707644"/>
              <a:gd name="connsiteY1058" fmla="*/ 341339 h 830409"/>
              <a:gd name="connsiteX1059" fmla="*/ 499997 w 707644"/>
              <a:gd name="connsiteY1059" fmla="*/ 342862 h 830409"/>
              <a:gd name="connsiteX1060" fmla="*/ 501738 w 707644"/>
              <a:gd name="connsiteY1060" fmla="*/ 345756 h 830409"/>
              <a:gd name="connsiteX1061" fmla="*/ 514453 w 707644"/>
              <a:gd name="connsiteY1061" fmla="*/ 371733 h 830409"/>
              <a:gd name="connsiteX1062" fmla="*/ 498126 w 707644"/>
              <a:gd name="connsiteY1062" fmla="*/ 350011 h 830409"/>
              <a:gd name="connsiteX1063" fmla="*/ 496493 w 707644"/>
              <a:gd name="connsiteY1063" fmla="*/ 348234 h 830409"/>
              <a:gd name="connsiteX1064" fmla="*/ 494239 w 707644"/>
              <a:gd name="connsiteY1064" fmla="*/ 344865 h 830409"/>
              <a:gd name="connsiteX1065" fmla="*/ 443497 w 707644"/>
              <a:gd name="connsiteY1065" fmla="*/ 441734 h 830409"/>
              <a:gd name="connsiteX1066" fmla="*/ 467444 w 707644"/>
              <a:gd name="connsiteY1066" fmla="*/ 480362 h 830409"/>
              <a:gd name="connsiteX1067" fmla="*/ 453621 w 707644"/>
              <a:gd name="connsiteY1067" fmla="*/ 467344 h 830409"/>
              <a:gd name="connsiteX1068" fmla="*/ 453153 w 707644"/>
              <a:gd name="connsiteY1068" fmla="*/ 465773 h 830409"/>
              <a:gd name="connsiteX1069" fmla="*/ 408384 w 707644"/>
              <a:gd name="connsiteY1069" fmla="*/ 514344 h 830409"/>
              <a:gd name="connsiteX1070" fmla="*/ 415725 w 707644"/>
              <a:gd name="connsiteY1070" fmla="*/ 521768 h 830409"/>
              <a:gd name="connsiteX1071" fmla="*/ 441370 w 707644"/>
              <a:gd name="connsiteY1071" fmla="*/ 549972 h 830409"/>
              <a:gd name="connsiteX1072" fmla="*/ 445635 w 707644"/>
              <a:gd name="connsiteY1072" fmla="*/ 555090 h 830409"/>
              <a:gd name="connsiteX1073" fmla="*/ 451972 w 707644"/>
              <a:gd name="connsiteY1073" fmla="*/ 566838 h 830409"/>
              <a:gd name="connsiteX1074" fmla="*/ 433248 w 707644"/>
              <a:gd name="connsiteY1074" fmla="*/ 551304 h 830409"/>
              <a:gd name="connsiteX1075" fmla="*/ 408191 w 707644"/>
              <a:gd name="connsiteY1075" fmla="*/ 530441 h 830409"/>
              <a:gd name="connsiteX1076" fmla="*/ 447689 w 707644"/>
              <a:gd name="connsiteY1076" fmla="*/ 431997 h 830409"/>
              <a:gd name="connsiteX1077" fmla="*/ 448338 w 707644"/>
              <a:gd name="connsiteY1077" fmla="*/ 431769 h 830409"/>
              <a:gd name="connsiteX1078" fmla="*/ 480616 w 707644"/>
              <a:gd name="connsiteY1078" fmla="*/ 446576 h 830409"/>
              <a:gd name="connsiteX1079" fmla="*/ 486043 w 707644"/>
              <a:gd name="connsiteY1079" fmla="*/ 452398 h 830409"/>
              <a:gd name="connsiteX1080" fmla="*/ 486625 w 707644"/>
              <a:gd name="connsiteY1080" fmla="*/ 453551 h 830409"/>
              <a:gd name="connsiteX1081" fmla="*/ 497958 w 707644"/>
              <a:gd name="connsiteY1081" fmla="*/ 479735 h 830409"/>
              <a:gd name="connsiteX1082" fmla="*/ 483037 w 707644"/>
              <a:gd name="connsiteY1082" fmla="*/ 469545 h 830409"/>
              <a:gd name="connsiteX1083" fmla="*/ 465910 w 707644"/>
              <a:gd name="connsiteY1083" fmla="*/ 456462 h 830409"/>
              <a:gd name="connsiteX1084" fmla="*/ 402594 w 707644"/>
              <a:gd name="connsiteY1084" fmla="*/ 525781 h 830409"/>
              <a:gd name="connsiteX1085" fmla="*/ 408191 w 707644"/>
              <a:gd name="connsiteY1085" fmla="*/ 530441 h 830409"/>
              <a:gd name="connsiteX1086" fmla="*/ 408173 w 707644"/>
              <a:gd name="connsiteY1086" fmla="*/ 531939 h 830409"/>
              <a:gd name="connsiteX1087" fmla="*/ 403017 w 707644"/>
              <a:gd name="connsiteY1087" fmla="*/ 526236 h 830409"/>
              <a:gd name="connsiteX1088" fmla="*/ 341194 w 707644"/>
              <a:gd name="connsiteY1088" fmla="*/ 653656 h 830409"/>
              <a:gd name="connsiteX1089" fmla="*/ 346322 w 707644"/>
              <a:gd name="connsiteY1089" fmla="*/ 667475 h 830409"/>
              <a:gd name="connsiteX1090" fmla="*/ 341293 w 707644"/>
              <a:gd name="connsiteY1090" fmla="*/ 659738 h 830409"/>
              <a:gd name="connsiteX1091" fmla="*/ 377153 w 707644"/>
              <a:gd name="connsiteY1091" fmla="*/ 576594 h 830409"/>
              <a:gd name="connsiteX1092" fmla="*/ 378297 w 707644"/>
              <a:gd name="connsiteY1092" fmla="*/ 577763 h 830409"/>
              <a:gd name="connsiteX1093" fmla="*/ 380954 w 707644"/>
              <a:gd name="connsiteY1093" fmla="*/ 581598 h 830409"/>
              <a:gd name="connsiteX1094" fmla="*/ 440678 w 707644"/>
              <a:gd name="connsiteY1094" fmla="*/ 437187 h 830409"/>
              <a:gd name="connsiteX1095" fmla="*/ 442110 w 707644"/>
              <a:gd name="connsiteY1095" fmla="*/ 438281 h 830409"/>
              <a:gd name="connsiteX1096" fmla="*/ 443497 w 707644"/>
              <a:gd name="connsiteY1096" fmla="*/ 441734 h 830409"/>
              <a:gd name="connsiteX1097" fmla="*/ 381006 w 707644"/>
              <a:gd name="connsiteY1097" fmla="*/ 559487 h 830409"/>
              <a:gd name="connsiteX1098" fmla="*/ 396156 w 707644"/>
              <a:gd name="connsiteY1098" fmla="*/ 582252 h 830409"/>
              <a:gd name="connsiteX1099" fmla="*/ 392038 w 707644"/>
              <a:gd name="connsiteY1099" fmla="*/ 580057 h 830409"/>
              <a:gd name="connsiteX1100" fmla="*/ 381125 w 707644"/>
              <a:gd name="connsiteY1100" fmla="*/ 560307 h 830409"/>
              <a:gd name="connsiteX1101" fmla="*/ 440586 w 707644"/>
              <a:gd name="connsiteY1101" fmla="*/ 434488 h 830409"/>
              <a:gd name="connsiteX1102" fmla="*/ 441236 w 707644"/>
              <a:gd name="connsiteY1102" fmla="*/ 434260 h 830409"/>
              <a:gd name="connsiteX1103" fmla="*/ 449077 w 707644"/>
              <a:gd name="connsiteY1103" fmla="*/ 443603 h 830409"/>
              <a:gd name="connsiteX1104" fmla="*/ 442110 w 707644"/>
              <a:gd name="connsiteY1104" fmla="*/ 438281 h 830409"/>
              <a:gd name="connsiteX1105" fmla="*/ 340998 w 707644"/>
              <a:gd name="connsiteY1105" fmla="*/ 641697 h 830409"/>
              <a:gd name="connsiteX1106" fmla="*/ 343907 w 707644"/>
              <a:gd name="connsiteY1106" fmla="*/ 645956 h 830409"/>
              <a:gd name="connsiteX1107" fmla="*/ 349804 w 707644"/>
              <a:gd name="connsiteY1107" fmla="*/ 659173 h 830409"/>
              <a:gd name="connsiteX1108" fmla="*/ 355391 w 707644"/>
              <a:gd name="connsiteY1108" fmla="*/ 664363 h 830409"/>
              <a:gd name="connsiteX1109" fmla="*/ 358570 w 707644"/>
              <a:gd name="connsiteY1109" fmla="*/ 667428 h 830409"/>
              <a:gd name="connsiteX1110" fmla="*/ 375916 w 707644"/>
              <a:gd name="connsiteY1110" fmla="*/ 692829 h 830409"/>
              <a:gd name="connsiteX1111" fmla="*/ 383558 w 707644"/>
              <a:gd name="connsiteY1111" fmla="*/ 705710 h 830409"/>
              <a:gd name="connsiteX1112" fmla="*/ 377227 w 707644"/>
              <a:gd name="connsiteY1112" fmla="*/ 705376 h 830409"/>
              <a:gd name="connsiteX1113" fmla="*/ 368389 w 707644"/>
              <a:gd name="connsiteY1113" fmla="*/ 701619 h 830409"/>
              <a:gd name="connsiteX1114" fmla="*/ 353405 w 707644"/>
              <a:gd name="connsiteY1114" fmla="*/ 678373 h 830409"/>
              <a:gd name="connsiteX1115" fmla="*/ 348260 w 707644"/>
              <a:gd name="connsiteY1115" fmla="*/ 670457 h 830409"/>
              <a:gd name="connsiteX1116" fmla="*/ 341085 w 707644"/>
              <a:gd name="connsiteY1116" fmla="*/ 646978 h 830409"/>
              <a:gd name="connsiteX1117" fmla="*/ 485212 w 707644"/>
              <a:gd name="connsiteY1117" fmla="*/ 339974 h 830409"/>
              <a:gd name="connsiteX1118" fmla="*/ 489714 w 707644"/>
              <a:gd name="connsiteY1118" fmla="*/ 340853 h 830409"/>
              <a:gd name="connsiteX1119" fmla="*/ 496493 w 707644"/>
              <a:gd name="connsiteY1119" fmla="*/ 348234 h 830409"/>
              <a:gd name="connsiteX1120" fmla="*/ 520354 w 707644"/>
              <a:gd name="connsiteY1120" fmla="*/ 383895 h 830409"/>
              <a:gd name="connsiteX1121" fmla="*/ 438460 w 707644"/>
              <a:gd name="connsiteY1121" fmla="*/ 435233 h 830409"/>
              <a:gd name="connsiteX1122" fmla="*/ 439287 w 707644"/>
              <a:gd name="connsiteY1122" fmla="*/ 434943 h 830409"/>
              <a:gd name="connsiteX1123" fmla="*/ 440678 w 707644"/>
              <a:gd name="connsiteY1123" fmla="*/ 437187 h 830409"/>
              <a:gd name="connsiteX1124" fmla="*/ 439659 w 707644"/>
              <a:gd name="connsiteY1124" fmla="*/ 436409 h 830409"/>
              <a:gd name="connsiteX1125" fmla="*/ 410297 w 707644"/>
              <a:gd name="connsiteY1125" fmla="*/ 493478 h 830409"/>
              <a:gd name="connsiteX1126" fmla="*/ 415964 w 707644"/>
              <a:gd name="connsiteY1126" fmla="*/ 500085 h 830409"/>
              <a:gd name="connsiteX1127" fmla="*/ 443290 w 707644"/>
              <a:gd name="connsiteY1127" fmla="*/ 550742 h 830409"/>
              <a:gd name="connsiteX1128" fmla="*/ 415725 w 707644"/>
              <a:gd name="connsiteY1128" fmla="*/ 521768 h 830409"/>
              <a:gd name="connsiteX1129" fmla="*/ 408389 w 707644"/>
              <a:gd name="connsiteY1129" fmla="*/ 513919 h 830409"/>
              <a:gd name="connsiteX1130" fmla="*/ 408524 w 707644"/>
              <a:gd name="connsiteY1130" fmla="*/ 502687 h 830409"/>
              <a:gd name="connsiteX1131" fmla="*/ 358260 w 707644"/>
              <a:gd name="connsiteY1131" fmla="*/ 601419 h 830409"/>
              <a:gd name="connsiteX1132" fmla="*/ 360127 w 707644"/>
              <a:gd name="connsiteY1132" fmla="*/ 603043 h 830409"/>
              <a:gd name="connsiteX1133" fmla="*/ 360201 w 707644"/>
              <a:gd name="connsiteY1133" fmla="*/ 603095 h 830409"/>
              <a:gd name="connsiteX1134" fmla="*/ 375214 w 707644"/>
              <a:gd name="connsiteY1134" fmla="*/ 617171 h 830409"/>
              <a:gd name="connsiteX1135" fmla="*/ 422279 w 707644"/>
              <a:gd name="connsiteY1135" fmla="*/ 662250 h 830409"/>
              <a:gd name="connsiteX1136" fmla="*/ 425224 w 707644"/>
              <a:gd name="connsiteY1136" fmla="*/ 665621 h 830409"/>
              <a:gd name="connsiteX1137" fmla="*/ 428006 w 707644"/>
              <a:gd name="connsiteY1137" fmla="*/ 669239 h 830409"/>
              <a:gd name="connsiteX1138" fmla="*/ 432382 w 707644"/>
              <a:gd name="connsiteY1138" fmla="*/ 711675 h 830409"/>
              <a:gd name="connsiteX1139" fmla="*/ 431730 w 707644"/>
              <a:gd name="connsiteY1139" fmla="*/ 711023 h 830409"/>
              <a:gd name="connsiteX1140" fmla="*/ 396945 w 707644"/>
              <a:gd name="connsiteY1140" fmla="*/ 675573 h 830409"/>
              <a:gd name="connsiteX1141" fmla="*/ 410908 w 707644"/>
              <a:gd name="connsiteY1141" fmla="*/ 490300 h 830409"/>
              <a:gd name="connsiteX1142" fmla="*/ 422861 w 707644"/>
              <a:gd name="connsiteY1142" fmla="*/ 503223 h 830409"/>
              <a:gd name="connsiteX1143" fmla="*/ 451417 w 707644"/>
              <a:gd name="connsiteY1143" fmla="*/ 540053 h 830409"/>
              <a:gd name="connsiteX1144" fmla="*/ 456226 w 707644"/>
              <a:gd name="connsiteY1144" fmla="*/ 547024 h 830409"/>
              <a:gd name="connsiteX1145" fmla="*/ 415964 w 707644"/>
              <a:gd name="connsiteY1145" fmla="*/ 500085 h 830409"/>
              <a:gd name="connsiteX1146" fmla="*/ 410850 w 707644"/>
              <a:gd name="connsiteY1146" fmla="*/ 490604 h 830409"/>
              <a:gd name="connsiteX1147" fmla="*/ 423491 w 707644"/>
              <a:gd name="connsiteY1147" fmla="*/ 462547 h 830409"/>
              <a:gd name="connsiteX1148" fmla="*/ 449173 w 707644"/>
              <a:gd name="connsiteY1148" fmla="*/ 487205 h 830409"/>
              <a:gd name="connsiteX1149" fmla="*/ 461215 w 707644"/>
              <a:gd name="connsiteY1149" fmla="*/ 509189 h 830409"/>
              <a:gd name="connsiteX1150" fmla="*/ 465744 w 707644"/>
              <a:gd name="connsiteY1150" fmla="*/ 516949 h 830409"/>
              <a:gd name="connsiteX1151" fmla="*/ 466952 w 707644"/>
              <a:gd name="connsiteY1151" fmla="*/ 526285 h 830409"/>
              <a:gd name="connsiteX1152" fmla="*/ 466961 w 707644"/>
              <a:gd name="connsiteY1152" fmla="*/ 532491 h 830409"/>
              <a:gd name="connsiteX1153" fmla="*/ 440337 w 707644"/>
              <a:gd name="connsiteY1153" fmla="*/ 504040 h 830409"/>
              <a:gd name="connsiteX1154" fmla="*/ 411565 w 707644"/>
              <a:gd name="connsiteY1154" fmla="*/ 486887 h 830409"/>
              <a:gd name="connsiteX1155" fmla="*/ 450103 w 707644"/>
              <a:gd name="connsiteY1155" fmla="*/ 528094 h 830409"/>
              <a:gd name="connsiteX1156" fmla="*/ 456450 w 707644"/>
              <a:gd name="connsiteY1156" fmla="*/ 543726 h 830409"/>
              <a:gd name="connsiteX1157" fmla="*/ 428951 w 707644"/>
              <a:gd name="connsiteY1157" fmla="*/ 509806 h 830409"/>
              <a:gd name="connsiteX1158" fmla="*/ 422861 w 707644"/>
              <a:gd name="connsiteY1158" fmla="*/ 503223 h 830409"/>
              <a:gd name="connsiteX1159" fmla="*/ 411293 w 707644"/>
              <a:gd name="connsiteY1159" fmla="*/ 488302 h 830409"/>
              <a:gd name="connsiteX1160" fmla="*/ 315115 w 707644"/>
              <a:gd name="connsiteY1160" fmla="*/ 682486 h 830409"/>
              <a:gd name="connsiteX1161" fmla="*/ 328414 w 707644"/>
              <a:gd name="connsiteY1161" fmla="*/ 698850 h 830409"/>
              <a:gd name="connsiteX1162" fmla="*/ 370656 w 707644"/>
              <a:gd name="connsiteY1162" fmla="*/ 741610 h 830409"/>
              <a:gd name="connsiteX1163" fmla="*/ 385227 w 707644"/>
              <a:gd name="connsiteY1163" fmla="*/ 786610 h 830409"/>
              <a:gd name="connsiteX1164" fmla="*/ 380421 w 707644"/>
              <a:gd name="connsiteY1164" fmla="*/ 781373 h 830409"/>
              <a:gd name="connsiteX1165" fmla="*/ 351195 w 707644"/>
              <a:gd name="connsiteY1165" fmla="*/ 744356 h 830409"/>
              <a:gd name="connsiteX1166" fmla="*/ 346068 w 707644"/>
              <a:gd name="connsiteY1166" fmla="*/ 739416 h 830409"/>
              <a:gd name="connsiteX1167" fmla="*/ 413360 w 707644"/>
              <a:gd name="connsiteY1167" fmla="*/ 477564 h 830409"/>
              <a:gd name="connsiteX1168" fmla="*/ 422433 w 707644"/>
              <a:gd name="connsiteY1168" fmla="*/ 489066 h 830409"/>
              <a:gd name="connsiteX1169" fmla="*/ 413001 w 707644"/>
              <a:gd name="connsiteY1169" fmla="*/ 479430 h 830409"/>
              <a:gd name="connsiteX1170" fmla="*/ 306291 w 707644"/>
              <a:gd name="connsiteY1170" fmla="*/ 699258 h 830409"/>
              <a:gd name="connsiteX1171" fmla="*/ 317404 w 707644"/>
              <a:gd name="connsiteY1171" fmla="*/ 711797 h 830409"/>
              <a:gd name="connsiteX1172" fmla="*/ 308286 w 707644"/>
              <a:gd name="connsiteY1172" fmla="*/ 703013 h 830409"/>
              <a:gd name="connsiteX1173" fmla="*/ 307909 w 707644"/>
              <a:gd name="connsiteY1173" fmla="*/ 702460 h 830409"/>
              <a:gd name="connsiteX1174" fmla="*/ 414562 w 707644"/>
              <a:gd name="connsiteY1174" fmla="*/ 471317 h 830409"/>
              <a:gd name="connsiteX1175" fmla="*/ 436673 w 707644"/>
              <a:gd name="connsiteY1175" fmla="*/ 500124 h 830409"/>
              <a:gd name="connsiteX1176" fmla="*/ 440337 w 707644"/>
              <a:gd name="connsiteY1176" fmla="*/ 504040 h 830409"/>
              <a:gd name="connsiteX1177" fmla="*/ 442639 w 707644"/>
              <a:gd name="connsiteY1177" fmla="*/ 509709 h 830409"/>
              <a:gd name="connsiteX1178" fmla="*/ 432051 w 707644"/>
              <a:gd name="connsiteY1178" fmla="*/ 498893 h 830409"/>
              <a:gd name="connsiteX1179" fmla="*/ 414065 w 707644"/>
              <a:gd name="connsiteY1179" fmla="*/ 473903 h 830409"/>
              <a:gd name="connsiteX1180" fmla="*/ 368003 w 707644"/>
              <a:gd name="connsiteY1180" fmla="*/ 567246 h 830409"/>
              <a:gd name="connsiteX1181" fmla="*/ 371447 w 707644"/>
              <a:gd name="connsiteY1181" fmla="*/ 569082 h 830409"/>
              <a:gd name="connsiteX1182" fmla="*/ 377153 w 707644"/>
              <a:gd name="connsiteY1182" fmla="*/ 576594 h 830409"/>
              <a:gd name="connsiteX1183" fmla="*/ 425635 w 707644"/>
              <a:gd name="connsiteY1183" fmla="*/ 443485 h 830409"/>
              <a:gd name="connsiteX1184" fmla="*/ 428892 w 707644"/>
              <a:gd name="connsiteY1184" fmla="*/ 440716 h 830409"/>
              <a:gd name="connsiteX1185" fmla="*/ 439696 w 707644"/>
              <a:gd name="connsiteY1185" fmla="*/ 454230 h 830409"/>
              <a:gd name="connsiteX1186" fmla="*/ 453621 w 707644"/>
              <a:gd name="connsiteY1186" fmla="*/ 467344 h 830409"/>
              <a:gd name="connsiteX1187" fmla="*/ 463681 w 707644"/>
              <a:gd name="connsiteY1187" fmla="*/ 501135 h 830409"/>
              <a:gd name="connsiteX1188" fmla="*/ 449173 w 707644"/>
              <a:gd name="connsiteY1188" fmla="*/ 487205 h 830409"/>
              <a:gd name="connsiteX1189" fmla="*/ 437756 w 707644"/>
              <a:gd name="connsiteY1189" fmla="*/ 466363 h 830409"/>
              <a:gd name="connsiteX1190" fmla="*/ 405756 w 707644"/>
              <a:gd name="connsiteY1190" fmla="*/ 481160 h 830409"/>
              <a:gd name="connsiteX1191" fmla="*/ 411293 w 707644"/>
              <a:gd name="connsiteY1191" fmla="*/ 488302 h 830409"/>
              <a:gd name="connsiteX1192" fmla="*/ 410908 w 707644"/>
              <a:gd name="connsiteY1192" fmla="*/ 490300 h 830409"/>
              <a:gd name="connsiteX1193" fmla="*/ 410375 w 707644"/>
              <a:gd name="connsiteY1193" fmla="*/ 489723 h 830409"/>
              <a:gd name="connsiteX1194" fmla="*/ 432159 w 707644"/>
              <a:gd name="connsiteY1194" fmla="*/ 423446 h 830409"/>
              <a:gd name="connsiteX1195" fmla="*/ 439815 w 707644"/>
              <a:gd name="connsiteY1195" fmla="*/ 432567 h 830409"/>
              <a:gd name="connsiteX1196" fmla="*/ 440586 w 707644"/>
              <a:gd name="connsiteY1196" fmla="*/ 434488 h 830409"/>
              <a:gd name="connsiteX1197" fmla="*/ 439287 w 707644"/>
              <a:gd name="connsiteY1197" fmla="*/ 434943 h 830409"/>
              <a:gd name="connsiteX1198" fmla="*/ 418163 w 707644"/>
              <a:gd name="connsiteY1198" fmla="*/ 452610 h 830409"/>
              <a:gd name="connsiteX1199" fmla="*/ 423270 w 707644"/>
              <a:gd name="connsiteY1199" fmla="*/ 462001 h 830409"/>
              <a:gd name="connsiteX1200" fmla="*/ 423491 w 707644"/>
              <a:gd name="connsiteY1200" fmla="*/ 462547 h 830409"/>
              <a:gd name="connsiteX1201" fmla="*/ 417380 w 707644"/>
              <a:gd name="connsiteY1201" fmla="*/ 456679 h 830409"/>
              <a:gd name="connsiteX1202" fmla="*/ 334266 w 707644"/>
              <a:gd name="connsiteY1202" fmla="*/ 624668 h 830409"/>
              <a:gd name="connsiteX1203" fmla="*/ 340962 w 707644"/>
              <a:gd name="connsiteY1203" fmla="*/ 639449 h 830409"/>
              <a:gd name="connsiteX1204" fmla="*/ 340998 w 707644"/>
              <a:gd name="connsiteY1204" fmla="*/ 641697 h 830409"/>
              <a:gd name="connsiteX1205" fmla="*/ 338233 w 707644"/>
              <a:gd name="connsiteY1205" fmla="*/ 637646 h 830409"/>
              <a:gd name="connsiteX1206" fmla="*/ 471673 w 707644"/>
              <a:gd name="connsiteY1206" fmla="*/ 337329 h 830409"/>
              <a:gd name="connsiteX1207" fmla="*/ 482164 w 707644"/>
              <a:gd name="connsiteY1207" fmla="*/ 339378 h 830409"/>
              <a:gd name="connsiteX1208" fmla="*/ 510795 w 707644"/>
              <a:gd name="connsiteY1208" fmla="*/ 380846 h 830409"/>
              <a:gd name="connsiteX1209" fmla="*/ 542442 w 707644"/>
              <a:gd name="connsiteY1209" fmla="*/ 428915 h 830409"/>
              <a:gd name="connsiteX1210" fmla="*/ 551691 w 707644"/>
              <a:gd name="connsiteY1210" fmla="*/ 447811 h 830409"/>
              <a:gd name="connsiteX1211" fmla="*/ 498711 w 707644"/>
              <a:gd name="connsiteY1211" fmla="*/ 374738 h 830409"/>
              <a:gd name="connsiteX1212" fmla="*/ 403557 w 707644"/>
              <a:gd name="connsiteY1212" fmla="*/ 478325 h 830409"/>
              <a:gd name="connsiteX1213" fmla="*/ 405138 w 707644"/>
              <a:gd name="connsiteY1213" fmla="*/ 480015 h 830409"/>
              <a:gd name="connsiteX1214" fmla="*/ 405756 w 707644"/>
              <a:gd name="connsiteY1214" fmla="*/ 481160 h 830409"/>
              <a:gd name="connsiteX1215" fmla="*/ 331141 w 707644"/>
              <a:gd name="connsiteY1215" fmla="*/ 627261 h 830409"/>
              <a:gd name="connsiteX1216" fmla="*/ 338233 w 707644"/>
              <a:gd name="connsiteY1216" fmla="*/ 637646 h 830409"/>
              <a:gd name="connsiteX1217" fmla="*/ 341085 w 707644"/>
              <a:gd name="connsiteY1217" fmla="*/ 646978 h 830409"/>
              <a:gd name="connsiteX1218" fmla="*/ 341194 w 707644"/>
              <a:gd name="connsiteY1218" fmla="*/ 653656 h 830409"/>
              <a:gd name="connsiteX1219" fmla="*/ 332281 w 707644"/>
              <a:gd name="connsiteY1219" fmla="*/ 629637 h 830409"/>
              <a:gd name="connsiteX1220" fmla="*/ 363506 w 707644"/>
              <a:gd name="connsiteY1220" fmla="*/ 558693 h 830409"/>
              <a:gd name="connsiteX1221" fmla="*/ 377018 w 707644"/>
              <a:gd name="connsiteY1221" fmla="*/ 566182 h 830409"/>
              <a:gd name="connsiteX1222" fmla="*/ 383737 w 707644"/>
              <a:gd name="connsiteY1222" fmla="*/ 575632 h 830409"/>
              <a:gd name="connsiteX1223" fmla="*/ 371447 w 707644"/>
              <a:gd name="connsiteY1223" fmla="*/ 569082 h 830409"/>
              <a:gd name="connsiteX1224" fmla="*/ 367497 w 707644"/>
              <a:gd name="connsiteY1224" fmla="*/ 563882 h 830409"/>
              <a:gd name="connsiteX1225" fmla="*/ 380380 w 707644"/>
              <a:gd name="connsiteY1225" fmla="*/ 523018 h 830409"/>
              <a:gd name="connsiteX1226" fmla="*/ 386276 w 707644"/>
              <a:gd name="connsiteY1226" fmla="*/ 528405 h 830409"/>
              <a:gd name="connsiteX1227" fmla="*/ 386636 w 707644"/>
              <a:gd name="connsiteY1227" fmla="*/ 528742 h 830409"/>
              <a:gd name="connsiteX1228" fmla="*/ 386728 w 707644"/>
              <a:gd name="connsiteY1228" fmla="*/ 528887 h 830409"/>
              <a:gd name="connsiteX1229" fmla="*/ 401067 w 707644"/>
              <a:gd name="connsiteY1229" fmla="*/ 547676 h 830409"/>
              <a:gd name="connsiteX1230" fmla="*/ 407888 w 707644"/>
              <a:gd name="connsiteY1230" fmla="*/ 555644 h 830409"/>
              <a:gd name="connsiteX1231" fmla="*/ 407833 w 707644"/>
              <a:gd name="connsiteY1231" fmla="*/ 560239 h 830409"/>
              <a:gd name="connsiteX1232" fmla="*/ 408989 w 707644"/>
              <a:gd name="connsiteY1232" fmla="*/ 566443 h 830409"/>
              <a:gd name="connsiteX1233" fmla="*/ 394777 w 707644"/>
              <a:gd name="connsiteY1233" fmla="*/ 543411 h 830409"/>
              <a:gd name="connsiteX1234" fmla="*/ 386137 w 707644"/>
              <a:gd name="connsiteY1234" fmla="*/ 531053 h 830409"/>
              <a:gd name="connsiteX1235" fmla="*/ 308950 w 707644"/>
              <a:gd name="connsiteY1235" fmla="*/ 671146 h 830409"/>
              <a:gd name="connsiteX1236" fmla="*/ 327945 w 707644"/>
              <a:gd name="connsiteY1236" fmla="*/ 674176 h 830409"/>
              <a:gd name="connsiteX1237" fmla="*/ 348064 w 707644"/>
              <a:gd name="connsiteY1237" fmla="*/ 692716 h 830409"/>
              <a:gd name="connsiteX1238" fmla="*/ 309312 w 707644"/>
              <a:gd name="connsiteY1238" fmla="*/ 671811 h 830409"/>
              <a:gd name="connsiteX1239" fmla="*/ 336188 w 707644"/>
              <a:gd name="connsiteY1239" fmla="*/ 613013 h 830409"/>
              <a:gd name="connsiteX1240" fmla="*/ 354019 w 707644"/>
              <a:gd name="connsiteY1240" fmla="*/ 631828 h 830409"/>
              <a:gd name="connsiteX1241" fmla="*/ 384818 w 707644"/>
              <a:gd name="connsiteY1241" fmla="*/ 663215 h 830409"/>
              <a:gd name="connsiteX1242" fmla="*/ 415474 w 707644"/>
              <a:gd name="connsiteY1242" fmla="*/ 711092 h 830409"/>
              <a:gd name="connsiteX1243" fmla="*/ 423323 w 707644"/>
              <a:gd name="connsiteY1243" fmla="*/ 726137 h 830409"/>
              <a:gd name="connsiteX1244" fmla="*/ 435006 w 707644"/>
              <a:gd name="connsiteY1244" fmla="*/ 743052 h 830409"/>
              <a:gd name="connsiteX1245" fmla="*/ 436569 w 707644"/>
              <a:gd name="connsiteY1245" fmla="*/ 763029 h 830409"/>
              <a:gd name="connsiteX1246" fmla="*/ 443785 w 707644"/>
              <a:gd name="connsiteY1246" fmla="*/ 794273 h 830409"/>
              <a:gd name="connsiteX1247" fmla="*/ 415930 w 707644"/>
              <a:gd name="connsiteY1247" fmla="*/ 758658 h 830409"/>
              <a:gd name="connsiteX1248" fmla="*/ 413545 w 707644"/>
              <a:gd name="connsiteY1248" fmla="*/ 756253 h 830409"/>
              <a:gd name="connsiteX1249" fmla="*/ 383558 w 707644"/>
              <a:gd name="connsiteY1249" fmla="*/ 705710 h 830409"/>
              <a:gd name="connsiteX1250" fmla="*/ 387963 w 707644"/>
              <a:gd name="connsiteY1250" fmla="*/ 705942 h 830409"/>
              <a:gd name="connsiteX1251" fmla="*/ 366287 w 707644"/>
              <a:gd name="connsiteY1251" fmla="*/ 674868 h 830409"/>
              <a:gd name="connsiteX1252" fmla="*/ 358570 w 707644"/>
              <a:gd name="connsiteY1252" fmla="*/ 667428 h 830409"/>
              <a:gd name="connsiteX1253" fmla="*/ 343907 w 707644"/>
              <a:gd name="connsiteY1253" fmla="*/ 645956 h 830409"/>
              <a:gd name="connsiteX1254" fmla="*/ 343768 w 707644"/>
              <a:gd name="connsiteY1254" fmla="*/ 645644 h 830409"/>
              <a:gd name="connsiteX1255" fmla="*/ 340962 w 707644"/>
              <a:gd name="connsiteY1255" fmla="*/ 639449 h 830409"/>
              <a:gd name="connsiteX1256" fmla="*/ 340869 w 707644"/>
              <a:gd name="connsiteY1256" fmla="*/ 633757 h 830409"/>
              <a:gd name="connsiteX1257" fmla="*/ 305445 w 707644"/>
              <a:gd name="connsiteY1257" fmla="*/ 670587 h 830409"/>
              <a:gd name="connsiteX1258" fmla="*/ 307714 w 707644"/>
              <a:gd name="connsiteY1258" fmla="*/ 670949 h 830409"/>
              <a:gd name="connsiteX1259" fmla="*/ 309312 w 707644"/>
              <a:gd name="connsiteY1259" fmla="*/ 671811 h 830409"/>
              <a:gd name="connsiteX1260" fmla="*/ 315115 w 707644"/>
              <a:gd name="connsiteY1260" fmla="*/ 682486 h 830409"/>
              <a:gd name="connsiteX1261" fmla="*/ 379051 w 707644"/>
              <a:gd name="connsiteY1261" fmla="*/ 516782 h 830409"/>
              <a:gd name="connsiteX1262" fmla="*/ 398897 w 707644"/>
              <a:gd name="connsiteY1262" fmla="*/ 534823 h 830409"/>
              <a:gd name="connsiteX1263" fmla="*/ 408051 w 707644"/>
              <a:gd name="connsiteY1263" fmla="*/ 542107 h 830409"/>
              <a:gd name="connsiteX1264" fmla="*/ 407972 w 707644"/>
              <a:gd name="connsiteY1264" fmla="*/ 548668 h 830409"/>
              <a:gd name="connsiteX1265" fmla="*/ 386636 w 707644"/>
              <a:gd name="connsiteY1265" fmla="*/ 528742 h 830409"/>
              <a:gd name="connsiteX1266" fmla="*/ 356690 w 707644"/>
              <a:gd name="connsiteY1266" fmla="*/ 561217 h 830409"/>
              <a:gd name="connsiteX1267" fmla="*/ 356731 w 707644"/>
              <a:gd name="connsiteY1267" fmla="*/ 561238 h 830409"/>
              <a:gd name="connsiteX1268" fmla="*/ 367718 w 707644"/>
              <a:gd name="connsiteY1268" fmla="*/ 571458 h 830409"/>
              <a:gd name="connsiteX1269" fmla="*/ 384000 w 707644"/>
              <a:gd name="connsiteY1269" fmla="*/ 585995 h 830409"/>
              <a:gd name="connsiteX1270" fmla="*/ 406252 w 707644"/>
              <a:gd name="connsiteY1270" fmla="*/ 618115 h 830409"/>
              <a:gd name="connsiteX1271" fmla="*/ 424095 w 707644"/>
              <a:gd name="connsiteY1271" fmla="*/ 642747 h 830409"/>
              <a:gd name="connsiteX1272" fmla="*/ 426124 w 707644"/>
              <a:gd name="connsiteY1272" fmla="*/ 652358 h 830409"/>
              <a:gd name="connsiteX1273" fmla="*/ 400504 w 707644"/>
              <a:gd name="connsiteY1273" fmla="*/ 632034 h 830409"/>
              <a:gd name="connsiteX1274" fmla="*/ 395818 w 707644"/>
              <a:gd name="connsiteY1274" fmla="*/ 625829 h 830409"/>
              <a:gd name="connsiteX1275" fmla="*/ 385694 w 707644"/>
              <a:gd name="connsiteY1275" fmla="*/ 611020 h 830409"/>
              <a:gd name="connsiteX1276" fmla="*/ 359043 w 707644"/>
              <a:gd name="connsiteY1276" fmla="*/ 564844 h 830409"/>
              <a:gd name="connsiteX1277" fmla="*/ 426604 w 707644"/>
              <a:gd name="connsiteY1277" fmla="*/ 403994 h 830409"/>
              <a:gd name="connsiteX1278" fmla="*/ 432536 w 707644"/>
              <a:gd name="connsiteY1278" fmla="*/ 411652 h 830409"/>
              <a:gd name="connsiteX1279" fmla="*/ 447689 w 707644"/>
              <a:gd name="connsiteY1279" fmla="*/ 431997 h 830409"/>
              <a:gd name="connsiteX1280" fmla="*/ 441236 w 707644"/>
              <a:gd name="connsiteY1280" fmla="*/ 434260 h 830409"/>
              <a:gd name="connsiteX1281" fmla="*/ 439815 w 707644"/>
              <a:gd name="connsiteY1281" fmla="*/ 432567 h 830409"/>
              <a:gd name="connsiteX1282" fmla="*/ 438327 w 707644"/>
              <a:gd name="connsiteY1282" fmla="*/ 428862 h 830409"/>
              <a:gd name="connsiteX1283" fmla="*/ 465436 w 707644"/>
              <a:gd name="connsiteY1283" fmla="*/ 315151 h 830409"/>
              <a:gd name="connsiteX1284" fmla="*/ 476482 w 707644"/>
              <a:gd name="connsiteY1284" fmla="*/ 329063 h 830409"/>
              <a:gd name="connsiteX1285" fmla="*/ 485212 w 707644"/>
              <a:gd name="connsiteY1285" fmla="*/ 339974 h 830409"/>
              <a:gd name="connsiteX1286" fmla="*/ 482164 w 707644"/>
              <a:gd name="connsiteY1286" fmla="*/ 339378 h 830409"/>
              <a:gd name="connsiteX1287" fmla="*/ 394784 w 707644"/>
              <a:gd name="connsiteY1287" fmla="*/ 460820 h 830409"/>
              <a:gd name="connsiteX1288" fmla="*/ 413001 w 707644"/>
              <a:gd name="connsiteY1288" fmla="*/ 479430 h 830409"/>
              <a:gd name="connsiteX1289" fmla="*/ 411565 w 707644"/>
              <a:gd name="connsiteY1289" fmla="*/ 486887 h 830409"/>
              <a:gd name="connsiteX1290" fmla="*/ 405138 w 707644"/>
              <a:gd name="connsiteY1290" fmla="*/ 480015 h 830409"/>
              <a:gd name="connsiteX1291" fmla="*/ 350310 w 707644"/>
              <a:gd name="connsiteY1291" fmla="*/ 551378 h 830409"/>
              <a:gd name="connsiteX1292" fmla="*/ 355033 w 707644"/>
              <a:gd name="connsiteY1292" fmla="*/ 553996 h 830409"/>
              <a:gd name="connsiteX1293" fmla="*/ 368003 w 707644"/>
              <a:gd name="connsiteY1293" fmla="*/ 567246 h 830409"/>
              <a:gd name="connsiteX1294" fmla="*/ 356731 w 707644"/>
              <a:gd name="connsiteY1294" fmla="*/ 561238 h 830409"/>
              <a:gd name="connsiteX1295" fmla="*/ 356664 w 707644"/>
              <a:gd name="connsiteY1295" fmla="*/ 561176 h 830409"/>
              <a:gd name="connsiteX1296" fmla="*/ 251202 w 707644"/>
              <a:gd name="connsiteY1296" fmla="*/ 756144 h 830409"/>
              <a:gd name="connsiteX1297" fmla="*/ 262652 w 707644"/>
              <a:gd name="connsiteY1297" fmla="*/ 757517 h 830409"/>
              <a:gd name="connsiteX1298" fmla="*/ 287915 w 707644"/>
              <a:gd name="connsiteY1298" fmla="*/ 777251 h 830409"/>
              <a:gd name="connsiteX1299" fmla="*/ 310110 w 707644"/>
              <a:gd name="connsiteY1299" fmla="*/ 794793 h 830409"/>
              <a:gd name="connsiteX1300" fmla="*/ 334532 w 707644"/>
              <a:gd name="connsiteY1300" fmla="*/ 822941 h 830409"/>
              <a:gd name="connsiteX1301" fmla="*/ 307205 w 707644"/>
              <a:gd name="connsiteY1301" fmla="*/ 815251 h 830409"/>
              <a:gd name="connsiteX1302" fmla="*/ 270828 w 707644"/>
              <a:gd name="connsiteY1302" fmla="*/ 779751 h 830409"/>
              <a:gd name="connsiteX1303" fmla="*/ 285566 w 707644"/>
              <a:gd name="connsiteY1303" fmla="*/ 680927 h 830409"/>
              <a:gd name="connsiteX1304" fmla="*/ 307810 w 707644"/>
              <a:gd name="connsiteY1304" fmla="*/ 702553 h 830409"/>
              <a:gd name="connsiteX1305" fmla="*/ 308286 w 707644"/>
              <a:gd name="connsiteY1305" fmla="*/ 703013 h 830409"/>
              <a:gd name="connsiteX1306" fmla="*/ 349092 w 707644"/>
              <a:gd name="connsiteY1306" fmla="*/ 762676 h 830409"/>
              <a:gd name="connsiteX1307" fmla="*/ 368251 w 707644"/>
              <a:gd name="connsiteY1307" fmla="*/ 794378 h 830409"/>
              <a:gd name="connsiteX1308" fmla="*/ 359625 w 707644"/>
              <a:gd name="connsiteY1308" fmla="*/ 784512 h 830409"/>
              <a:gd name="connsiteX1309" fmla="*/ 320231 w 707644"/>
              <a:gd name="connsiteY1309" fmla="*/ 740577 h 830409"/>
              <a:gd name="connsiteX1310" fmla="*/ 367596 w 707644"/>
              <a:gd name="connsiteY1310" fmla="*/ 506349 h 830409"/>
              <a:gd name="connsiteX1311" fmla="*/ 368150 w 707644"/>
              <a:gd name="connsiteY1311" fmla="*/ 506871 h 830409"/>
              <a:gd name="connsiteX1312" fmla="*/ 370051 w 707644"/>
              <a:gd name="connsiteY1312" fmla="*/ 508600 h 830409"/>
              <a:gd name="connsiteX1313" fmla="*/ 380380 w 707644"/>
              <a:gd name="connsiteY1313" fmla="*/ 523018 h 830409"/>
              <a:gd name="connsiteX1314" fmla="*/ 370331 w 707644"/>
              <a:gd name="connsiteY1314" fmla="*/ 513835 h 830409"/>
              <a:gd name="connsiteX1315" fmla="*/ 461173 w 707644"/>
              <a:gd name="connsiteY1315" fmla="*/ 309782 h 830409"/>
              <a:gd name="connsiteX1316" fmla="*/ 463412 w 707644"/>
              <a:gd name="connsiteY1316" fmla="*/ 312219 h 830409"/>
              <a:gd name="connsiteX1317" fmla="*/ 465436 w 707644"/>
              <a:gd name="connsiteY1317" fmla="*/ 315151 h 830409"/>
              <a:gd name="connsiteX1318" fmla="*/ 504678 w 707644"/>
              <a:gd name="connsiteY1318" fmla="*/ 218946 h 830409"/>
              <a:gd name="connsiteX1319" fmla="*/ 513023 w 707644"/>
              <a:gd name="connsiteY1319" fmla="*/ 239091 h 830409"/>
              <a:gd name="connsiteX1320" fmla="*/ 510816 w 707644"/>
              <a:gd name="connsiteY1320" fmla="*/ 236902 h 830409"/>
              <a:gd name="connsiteX1321" fmla="*/ 506106 w 707644"/>
              <a:gd name="connsiteY1321" fmla="*/ 224787 h 830409"/>
              <a:gd name="connsiteX1322" fmla="*/ 322035 w 707644"/>
              <a:gd name="connsiteY1322" fmla="*/ 598078 h 830409"/>
              <a:gd name="connsiteX1323" fmla="*/ 329033 w 707644"/>
              <a:gd name="connsiteY1323" fmla="*/ 605462 h 830409"/>
              <a:gd name="connsiteX1324" fmla="*/ 331425 w 707644"/>
              <a:gd name="connsiteY1324" fmla="*/ 615371 h 830409"/>
              <a:gd name="connsiteX1325" fmla="*/ 334266 w 707644"/>
              <a:gd name="connsiteY1325" fmla="*/ 624668 h 830409"/>
              <a:gd name="connsiteX1326" fmla="*/ 328925 w 707644"/>
              <a:gd name="connsiteY1326" fmla="*/ 612878 h 830409"/>
              <a:gd name="connsiteX1327" fmla="*/ 325672 w 707644"/>
              <a:gd name="connsiteY1327" fmla="*/ 572647 h 830409"/>
              <a:gd name="connsiteX1328" fmla="*/ 327118 w 707644"/>
              <a:gd name="connsiteY1328" fmla="*/ 574338 h 830409"/>
              <a:gd name="connsiteX1329" fmla="*/ 330960 w 707644"/>
              <a:gd name="connsiteY1329" fmla="*/ 577679 h 830409"/>
              <a:gd name="connsiteX1330" fmla="*/ 369168 w 707644"/>
              <a:gd name="connsiteY1330" fmla="*/ 638773 h 830409"/>
              <a:gd name="connsiteX1331" fmla="*/ 374268 w 707644"/>
              <a:gd name="connsiteY1331" fmla="*/ 646739 h 830409"/>
              <a:gd name="connsiteX1332" fmla="*/ 329463 w 707644"/>
              <a:gd name="connsiteY1332" fmla="*/ 585228 h 830409"/>
              <a:gd name="connsiteX1333" fmla="*/ 438700 w 707644"/>
              <a:gd name="connsiteY1333" fmla="*/ 330886 h 830409"/>
              <a:gd name="connsiteX1334" fmla="*/ 446654 w 707644"/>
              <a:gd name="connsiteY1334" fmla="*/ 332440 h 830409"/>
              <a:gd name="connsiteX1335" fmla="*/ 474853 w 707644"/>
              <a:gd name="connsiteY1335" fmla="*/ 382975 h 830409"/>
              <a:gd name="connsiteX1336" fmla="*/ 473058 w 707644"/>
              <a:gd name="connsiteY1336" fmla="*/ 380242 h 830409"/>
              <a:gd name="connsiteX1337" fmla="*/ 451269 w 707644"/>
              <a:gd name="connsiteY1337" fmla="*/ 348460 h 830409"/>
              <a:gd name="connsiteX1338" fmla="*/ 321512 w 707644"/>
              <a:gd name="connsiteY1338" fmla="*/ 574313 h 830409"/>
              <a:gd name="connsiteX1339" fmla="*/ 329463 w 707644"/>
              <a:gd name="connsiteY1339" fmla="*/ 585228 h 830409"/>
              <a:gd name="connsiteX1340" fmla="*/ 331279 w 707644"/>
              <a:gd name="connsiteY1340" fmla="*/ 591256 h 830409"/>
              <a:gd name="connsiteX1341" fmla="*/ 336188 w 707644"/>
              <a:gd name="connsiteY1341" fmla="*/ 613013 h 830409"/>
              <a:gd name="connsiteX1342" fmla="*/ 329033 w 707644"/>
              <a:gd name="connsiteY1342" fmla="*/ 605462 h 830409"/>
              <a:gd name="connsiteX1343" fmla="*/ 403826 w 707644"/>
              <a:gd name="connsiteY1343" fmla="*/ 401298 h 830409"/>
              <a:gd name="connsiteX1344" fmla="*/ 438460 w 707644"/>
              <a:gd name="connsiteY1344" fmla="*/ 435233 h 830409"/>
              <a:gd name="connsiteX1345" fmla="*/ 433154 w 707644"/>
              <a:gd name="connsiteY1345" fmla="*/ 437094 h 830409"/>
              <a:gd name="connsiteX1346" fmla="*/ 428892 w 707644"/>
              <a:gd name="connsiteY1346" fmla="*/ 440716 h 830409"/>
              <a:gd name="connsiteX1347" fmla="*/ 415209 w 707644"/>
              <a:gd name="connsiteY1347" fmla="*/ 423603 h 830409"/>
              <a:gd name="connsiteX1348" fmla="*/ 331620 w 707644"/>
              <a:gd name="connsiteY1348" fmla="*/ 547854 h 830409"/>
              <a:gd name="connsiteX1349" fmla="*/ 341625 w 707644"/>
              <a:gd name="connsiteY1349" fmla="*/ 553187 h 830409"/>
              <a:gd name="connsiteX1350" fmla="*/ 359154 w 707644"/>
              <a:gd name="connsiteY1350" fmla="*/ 577285 h 830409"/>
              <a:gd name="connsiteX1351" fmla="*/ 395818 w 707644"/>
              <a:gd name="connsiteY1351" fmla="*/ 625829 h 830409"/>
              <a:gd name="connsiteX1352" fmla="*/ 398630 w 707644"/>
              <a:gd name="connsiteY1352" fmla="*/ 629942 h 830409"/>
              <a:gd name="connsiteX1353" fmla="*/ 399722 w 707644"/>
              <a:gd name="connsiteY1353" fmla="*/ 631414 h 830409"/>
              <a:gd name="connsiteX1354" fmla="*/ 396168 w 707644"/>
              <a:gd name="connsiteY1354" fmla="*/ 628594 h 830409"/>
              <a:gd name="connsiteX1355" fmla="*/ 360201 w 707644"/>
              <a:gd name="connsiteY1355" fmla="*/ 603095 h 830409"/>
              <a:gd name="connsiteX1356" fmla="*/ 358113 w 707644"/>
              <a:gd name="connsiteY1356" fmla="*/ 601137 h 830409"/>
              <a:gd name="connsiteX1357" fmla="*/ 351076 w 707644"/>
              <a:gd name="connsiteY1357" fmla="*/ 587649 h 830409"/>
              <a:gd name="connsiteX1358" fmla="*/ 422875 w 707644"/>
              <a:gd name="connsiteY1358" fmla="*/ 357469 h 830409"/>
              <a:gd name="connsiteX1359" fmla="*/ 437086 w 707644"/>
              <a:gd name="connsiteY1359" fmla="*/ 372734 h 830409"/>
              <a:gd name="connsiteX1360" fmla="*/ 440276 w 707644"/>
              <a:gd name="connsiteY1360" fmla="*/ 377247 h 830409"/>
              <a:gd name="connsiteX1361" fmla="*/ 460698 w 707644"/>
              <a:gd name="connsiteY1361" fmla="*/ 406006 h 830409"/>
              <a:gd name="connsiteX1362" fmla="*/ 466428 w 707644"/>
              <a:gd name="connsiteY1362" fmla="*/ 413515 h 830409"/>
              <a:gd name="connsiteX1363" fmla="*/ 475973 w 707644"/>
              <a:gd name="connsiteY1363" fmla="*/ 432437 h 830409"/>
              <a:gd name="connsiteX1364" fmla="*/ 471894 w 707644"/>
              <a:gd name="connsiteY1364" fmla="*/ 427650 h 830409"/>
              <a:gd name="connsiteX1365" fmla="*/ 457536 w 707644"/>
              <a:gd name="connsiteY1365" fmla="*/ 407663 h 830409"/>
              <a:gd name="connsiteX1366" fmla="*/ 333553 w 707644"/>
              <a:gd name="connsiteY1366" fmla="*/ 542090 h 830409"/>
              <a:gd name="connsiteX1367" fmla="*/ 339969 w 707644"/>
              <a:gd name="connsiteY1367" fmla="*/ 545646 h 830409"/>
              <a:gd name="connsiteX1368" fmla="*/ 356664 w 707644"/>
              <a:gd name="connsiteY1368" fmla="*/ 561176 h 830409"/>
              <a:gd name="connsiteX1369" fmla="*/ 356690 w 707644"/>
              <a:gd name="connsiteY1369" fmla="*/ 561217 h 830409"/>
              <a:gd name="connsiteX1370" fmla="*/ 341625 w 707644"/>
              <a:gd name="connsiteY1370" fmla="*/ 553187 h 830409"/>
              <a:gd name="connsiteX1371" fmla="*/ 275296 w 707644"/>
              <a:gd name="connsiteY1371" fmla="*/ 663254 h 830409"/>
              <a:gd name="connsiteX1372" fmla="*/ 289971 w 707644"/>
              <a:gd name="connsiteY1372" fmla="*/ 666952 h 830409"/>
              <a:gd name="connsiteX1373" fmla="*/ 306291 w 707644"/>
              <a:gd name="connsiteY1373" fmla="*/ 699258 h 830409"/>
              <a:gd name="connsiteX1374" fmla="*/ 277035 w 707644"/>
              <a:gd name="connsiteY1374" fmla="*/ 666248 h 830409"/>
              <a:gd name="connsiteX1375" fmla="*/ 456850 w 707644"/>
              <a:gd name="connsiteY1375" fmla="*/ 275974 h 830409"/>
              <a:gd name="connsiteX1376" fmla="*/ 480236 w 707644"/>
              <a:gd name="connsiteY1376" fmla="*/ 301827 h 830409"/>
              <a:gd name="connsiteX1377" fmla="*/ 500356 w 707644"/>
              <a:gd name="connsiteY1377" fmla="*/ 342933 h 830409"/>
              <a:gd name="connsiteX1378" fmla="*/ 499997 w 707644"/>
              <a:gd name="connsiteY1378" fmla="*/ 342862 h 830409"/>
              <a:gd name="connsiteX1379" fmla="*/ 494367 w 707644"/>
              <a:gd name="connsiteY1379" fmla="*/ 333505 h 830409"/>
              <a:gd name="connsiteX1380" fmla="*/ 462236 w 707644"/>
              <a:gd name="connsiteY1380" fmla="*/ 283502 h 830409"/>
              <a:gd name="connsiteX1381" fmla="*/ 355376 w 707644"/>
              <a:gd name="connsiteY1381" fmla="*/ 485352 h 830409"/>
              <a:gd name="connsiteX1382" fmla="*/ 366267 w 707644"/>
              <a:gd name="connsiteY1382" fmla="*/ 494872 h 830409"/>
              <a:gd name="connsiteX1383" fmla="*/ 369461 w 707644"/>
              <a:gd name="connsiteY1383" fmla="*/ 500119 h 830409"/>
              <a:gd name="connsiteX1384" fmla="*/ 377727 w 707644"/>
              <a:gd name="connsiteY1384" fmla="*/ 514694 h 830409"/>
              <a:gd name="connsiteX1385" fmla="*/ 379051 w 707644"/>
              <a:gd name="connsiteY1385" fmla="*/ 516782 h 830409"/>
              <a:gd name="connsiteX1386" fmla="*/ 370051 w 707644"/>
              <a:gd name="connsiteY1386" fmla="*/ 508600 h 830409"/>
              <a:gd name="connsiteX1387" fmla="*/ 366720 w 707644"/>
              <a:gd name="connsiteY1387" fmla="*/ 503949 h 830409"/>
              <a:gd name="connsiteX1388" fmla="*/ 364198 w 707644"/>
              <a:gd name="connsiteY1388" fmla="*/ 497048 h 830409"/>
              <a:gd name="connsiteX1389" fmla="*/ 270485 w 707644"/>
              <a:gd name="connsiteY1389" fmla="*/ 662042 h 830409"/>
              <a:gd name="connsiteX1390" fmla="*/ 274119 w 707644"/>
              <a:gd name="connsiteY1390" fmla="*/ 662958 h 830409"/>
              <a:gd name="connsiteX1391" fmla="*/ 277035 w 707644"/>
              <a:gd name="connsiteY1391" fmla="*/ 666248 h 830409"/>
              <a:gd name="connsiteX1392" fmla="*/ 285566 w 707644"/>
              <a:gd name="connsiteY1392" fmla="*/ 680927 h 830409"/>
              <a:gd name="connsiteX1393" fmla="*/ 277456 w 707644"/>
              <a:gd name="connsiteY1393" fmla="*/ 673042 h 830409"/>
              <a:gd name="connsiteX1394" fmla="*/ 273387 w 707644"/>
              <a:gd name="connsiteY1394" fmla="*/ 666342 h 830409"/>
              <a:gd name="connsiteX1395" fmla="*/ 277455 w 707644"/>
              <a:gd name="connsiteY1395" fmla="*/ 642178 h 830409"/>
              <a:gd name="connsiteX1396" fmla="*/ 277974 w 707644"/>
              <a:gd name="connsiteY1396" fmla="*/ 642842 h 830409"/>
              <a:gd name="connsiteX1397" fmla="*/ 303093 w 707644"/>
              <a:gd name="connsiteY1397" fmla="*/ 668457 h 830409"/>
              <a:gd name="connsiteX1398" fmla="*/ 304198 w 707644"/>
              <a:gd name="connsiteY1398" fmla="*/ 669053 h 830409"/>
              <a:gd name="connsiteX1399" fmla="*/ 305445 w 707644"/>
              <a:gd name="connsiteY1399" fmla="*/ 670587 h 830409"/>
              <a:gd name="connsiteX1400" fmla="*/ 302590 w 707644"/>
              <a:gd name="connsiteY1400" fmla="*/ 670132 h 830409"/>
              <a:gd name="connsiteX1401" fmla="*/ 289971 w 707644"/>
              <a:gd name="connsiteY1401" fmla="*/ 666952 h 830409"/>
              <a:gd name="connsiteX1402" fmla="*/ 317026 w 707644"/>
              <a:gd name="connsiteY1402" fmla="*/ 555728 h 830409"/>
              <a:gd name="connsiteX1403" fmla="*/ 319260 w 707644"/>
              <a:gd name="connsiteY1403" fmla="*/ 558972 h 830409"/>
              <a:gd name="connsiteX1404" fmla="*/ 323682 w 707644"/>
              <a:gd name="connsiteY1404" fmla="*/ 566043 h 830409"/>
              <a:gd name="connsiteX1405" fmla="*/ 325672 w 707644"/>
              <a:gd name="connsiteY1405" fmla="*/ 572647 h 830409"/>
              <a:gd name="connsiteX1406" fmla="*/ 319315 w 707644"/>
              <a:gd name="connsiteY1406" fmla="*/ 565209 h 830409"/>
              <a:gd name="connsiteX1407" fmla="*/ 378075 w 707644"/>
              <a:gd name="connsiteY1407" fmla="*/ 421087 h 830409"/>
              <a:gd name="connsiteX1408" fmla="*/ 411395 w 707644"/>
              <a:gd name="connsiteY1408" fmla="*/ 450933 h 830409"/>
              <a:gd name="connsiteX1409" fmla="*/ 417380 w 707644"/>
              <a:gd name="connsiteY1409" fmla="*/ 456679 h 830409"/>
              <a:gd name="connsiteX1410" fmla="*/ 414562 w 707644"/>
              <a:gd name="connsiteY1410" fmla="*/ 471317 h 830409"/>
              <a:gd name="connsiteX1411" fmla="*/ 394792 w 707644"/>
              <a:gd name="connsiteY1411" fmla="*/ 445559 h 830409"/>
              <a:gd name="connsiteX1412" fmla="*/ 376007 w 707644"/>
              <a:gd name="connsiteY1412" fmla="*/ 421097 h 830409"/>
              <a:gd name="connsiteX1413" fmla="*/ 394062 w 707644"/>
              <a:gd name="connsiteY1413" fmla="*/ 446113 h 830409"/>
              <a:gd name="connsiteX1414" fmla="*/ 414065 w 707644"/>
              <a:gd name="connsiteY1414" fmla="*/ 473903 h 830409"/>
              <a:gd name="connsiteX1415" fmla="*/ 413360 w 707644"/>
              <a:gd name="connsiteY1415" fmla="*/ 477564 h 830409"/>
              <a:gd name="connsiteX1416" fmla="*/ 386497 w 707644"/>
              <a:gd name="connsiteY1416" fmla="*/ 443508 h 830409"/>
              <a:gd name="connsiteX1417" fmla="*/ 343188 w 707644"/>
              <a:gd name="connsiteY1417" fmla="*/ 489031 h 830409"/>
              <a:gd name="connsiteX1418" fmla="*/ 370331 w 707644"/>
              <a:gd name="connsiteY1418" fmla="*/ 513835 h 830409"/>
              <a:gd name="connsiteX1419" fmla="*/ 377024 w 707644"/>
              <a:gd name="connsiteY1419" fmla="*/ 532153 h 830409"/>
              <a:gd name="connsiteX1420" fmla="*/ 381006 w 707644"/>
              <a:gd name="connsiteY1420" fmla="*/ 559487 h 830409"/>
              <a:gd name="connsiteX1421" fmla="*/ 379040 w 707644"/>
              <a:gd name="connsiteY1421" fmla="*/ 556534 h 830409"/>
              <a:gd name="connsiteX1422" fmla="*/ 372300 w 707644"/>
              <a:gd name="connsiteY1422" fmla="*/ 544337 h 830409"/>
              <a:gd name="connsiteX1423" fmla="*/ 321732 w 707644"/>
              <a:gd name="connsiteY1423" fmla="*/ 527629 h 830409"/>
              <a:gd name="connsiteX1424" fmla="*/ 326420 w 707644"/>
              <a:gd name="connsiteY1424" fmla="*/ 532282 h 830409"/>
              <a:gd name="connsiteX1425" fmla="*/ 333553 w 707644"/>
              <a:gd name="connsiteY1425" fmla="*/ 542090 h 830409"/>
              <a:gd name="connsiteX1426" fmla="*/ 327036 w 707644"/>
              <a:gd name="connsiteY1426" fmla="*/ 538477 h 830409"/>
              <a:gd name="connsiteX1427" fmla="*/ 349547 w 707644"/>
              <a:gd name="connsiteY1427" fmla="*/ 468755 h 830409"/>
              <a:gd name="connsiteX1428" fmla="*/ 402594 w 707644"/>
              <a:gd name="connsiteY1428" fmla="*/ 525781 h 830409"/>
              <a:gd name="connsiteX1429" fmla="*/ 382259 w 707644"/>
              <a:gd name="connsiteY1429" fmla="*/ 508850 h 830409"/>
              <a:gd name="connsiteX1430" fmla="*/ 366267 w 707644"/>
              <a:gd name="connsiteY1430" fmla="*/ 494872 h 830409"/>
              <a:gd name="connsiteX1431" fmla="*/ 357327 w 707644"/>
              <a:gd name="connsiteY1431" fmla="*/ 480185 h 830409"/>
              <a:gd name="connsiteX1432" fmla="*/ 315503 w 707644"/>
              <a:gd name="connsiteY1432" fmla="*/ 539578 h 830409"/>
              <a:gd name="connsiteX1433" fmla="*/ 326990 w 707644"/>
              <a:gd name="connsiteY1433" fmla="*/ 558058 h 830409"/>
              <a:gd name="connsiteX1434" fmla="*/ 349547 w 707644"/>
              <a:gd name="connsiteY1434" fmla="*/ 593106 h 830409"/>
              <a:gd name="connsiteX1435" fmla="*/ 358113 w 707644"/>
              <a:gd name="connsiteY1435" fmla="*/ 601137 h 830409"/>
              <a:gd name="connsiteX1436" fmla="*/ 358260 w 707644"/>
              <a:gd name="connsiteY1436" fmla="*/ 601419 h 830409"/>
              <a:gd name="connsiteX1437" fmla="*/ 330960 w 707644"/>
              <a:gd name="connsiteY1437" fmla="*/ 577679 h 830409"/>
              <a:gd name="connsiteX1438" fmla="*/ 323682 w 707644"/>
              <a:gd name="connsiteY1438" fmla="*/ 566043 h 830409"/>
              <a:gd name="connsiteX1439" fmla="*/ 317117 w 707644"/>
              <a:gd name="connsiteY1439" fmla="*/ 544253 h 830409"/>
              <a:gd name="connsiteX1440" fmla="*/ 314617 w 707644"/>
              <a:gd name="connsiteY1440" fmla="*/ 538153 h 830409"/>
              <a:gd name="connsiteX1441" fmla="*/ 315109 w 707644"/>
              <a:gd name="connsiteY1441" fmla="*/ 538436 h 830409"/>
              <a:gd name="connsiteX1442" fmla="*/ 315503 w 707644"/>
              <a:gd name="connsiteY1442" fmla="*/ 539578 h 830409"/>
              <a:gd name="connsiteX1443" fmla="*/ 362542 w 707644"/>
              <a:gd name="connsiteY1443" fmla="*/ 437803 h 830409"/>
              <a:gd name="connsiteX1444" fmla="*/ 368040 w 707644"/>
              <a:gd name="connsiteY1444" fmla="*/ 443954 h 830409"/>
              <a:gd name="connsiteX1445" fmla="*/ 410375 w 707644"/>
              <a:gd name="connsiteY1445" fmla="*/ 489723 h 830409"/>
              <a:gd name="connsiteX1446" fmla="*/ 410850 w 707644"/>
              <a:gd name="connsiteY1446" fmla="*/ 490604 h 830409"/>
              <a:gd name="connsiteX1447" fmla="*/ 410297 w 707644"/>
              <a:gd name="connsiteY1447" fmla="*/ 493478 h 830409"/>
              <a:gd name="connsiteX1448" fmla="*/ 372207 w 707644"/>
              <a:gd name="connsiteY1448" fmla="*/ 415831 h 830409"/>
              <a:gd name="connsiteX1449" fmla="*/ 374507 w 707644"/>
              <a:gd name="connsiteY1449" fmla="*/ 417892 h 830409"/>
              <a:gd name="connsiteX1450" fmla="*/ 376007 w 707644"/>
              <a:gd name="connsiteY1450" fmla="*/ 421097 h 830409"/>
              <a:gd name="connsiteX1451" fmla="*/ 371494 w 707644"/>
              <a:gd name="connsiteY1451" fmla="*/ 411455 h 830409"/>
              <a:gd name="connsiteX1452" fmla="*/ 378075 w 707644"/>
              <a:gd name="connsiteY1452" fmla="*/ 421087 h 830409"/>
              <a:gd name="connsiteX1453" fmla="*/ 374507 w 707644"/>
              <a:gd name="connsiteY1453" fmla="*/ 417892 h 830409"/>
              <a:gd name="connsiteX1454" fmla="*/ 311617 w 707644"/>
              <a:gd name="connsiteY1454" fmla="*/ 533327 h 830409"/>
              <a:gd name="connsiteX1455" fmla="*/ 314617 w 707644"/>
              <a:gd name="connsiteY1455" fmla="*/ 538153 h 830409"/>
              <a:gd name="connsiteX1456" fmla="*/ 312486 w 707644"/>
              <a:gd name="connsiteY1456" fmla="*/ 536926 h 830409"/>
              <a:gd name="connsiteX1457" fmla="*/ 312304 w 707644"/>
              <a:gd name="connsiteY1457" fmla="*/ 530311 h 830409"/>
              <a:gd name="connsiteX1458" fmla="*/ 327036 w 707644"/>
              <a:gd name="connsiteY1458" fmla="*/ 538477 h 830409"/>
              <a:gd name="connsiteX1459" fmla="*/ 331620 w 707644"/>
              <a:gd name="connsiteY1459" fmla="*/ 547854 h 830409"/>
              <a:gd name="connsiteX1460" fmla="*/ 329525 w 707644"/>
              <a:gd name="connsiteY1460" fmla="*/ 546738 h 830409"/>
              <a:gd name="connsiteX1461" fmla="*/ 315109 w 707644"/>
              <a:gd name="connsiteY1461" fmla="*/ 538436 h 830409"/>
              <a:gd name="connsiteX1462" fmla="*/ 267139 w 707644"/>
              <a:gd name="connsiteY1462" fmla="*/ 619074 h 830409"/>
              <a:gd name="connsiteX1463" fmla="*/ 293214 w 707644"/>
              <a:gd name="connsiteY1463" fmla="*/ 642204 h 830409"/>
              <a:gd name="connsiteX1464" fmla="*/ 308950 w 707644"/>
              <a:gd name="connsiteY1464" fmla="*/ 671146 h 830409"/>
              <a:gd name="connsiteX1465" fmla="*/ 307714 w 707644"/>
              <a:gd name="connsiteY1465" fmla="*/ 670949 h 830409"/>
              <a:gd name="connsiteX1466" fmla="*/ 304198 w 707644"/>
              <a:gd name="connsiteY1466" fmla="*/ 669053 h 830409"/>
              <a:gd name="connsiteX1467" fmla="*/ 290037 w 707644"/>
              <a:gd name="connsiteY1467" fmla="*/ 651629 h 830409"/>
              <a:gd name="connsiteX1468" fmla="*/ 308396 w 707644"/>
              <a:gd name="connsiteY1468" fmla="*/ 528145 h 830409"/>
              <a:gd name="connsiteX1469" fmla="*/ 310671 w 707644"/>
              <a:gd name="connsiteY1469" fmla="*/ 529406 h 830409"/>
              <a:gd name="connsiteX1470" fmla="*/ 311617 w 707644"/>
              <a:gd name="connsiteY1470" fmla="*/ 533327 h 830409"/>
              <a:gd name="connsiteX1471" fmla="*/ 355134 w 707644"/>
              <a:gd name="connsiteY1471" fmla="*/ 429515 h 830409"/>
              <a:gd name="connsiteX1472" fmla="*/ 356886 w 707644"/>
              <a:gd name="connsiteY1472" fmla="*/ 431209 h 830409"/>
              <a:gd name="connsiteX1473" fmla="*/ 362542 w 707644"/>
              <a:gd name="connsiteY1473" fmla="*/ 437803 h 830409"/>
              <a:gd name="connsiteX1474" fmla="*/ 314257 w 707644"/>
              <a:gd name="connsiteY1474" fmla="*/ 512338 h 830409"/>
              <a:gd name="connsiteX1475" fmla="*/ 339304 w 707644"/>
              <a:gd name="connsiteY1475" fmla="*/ 537927 h 830409"/>
              <a:gd name="connsiteX1476" fmla="*/ 346069 w 707644"/>
              <a:gd name="connsiteY1476" fmla="*/ 544838 h 830409"/>
              <a:gd name="connsiteX1477" fmla="*/ 350310 w 707644"/>
              <a:gd name="connsiteY1477" fmla="*/ 551378 h 830409"/>
              <a:gd name="connsiteX1478" fmla="*/ 339969 w 707644"/>
              <a:gd name="connsiteY1478" fmla="*/ 545646 h 830409"/>
              <a:gd name="connsiteX1479" fmla="*/ 338581 w 707644"/>
              <a:gd name="connsiteY1479" fmla="*/ 544355 h 830409"/>
              <a:gd name="connsiteX1480" fmla="*/ 326420 w 707644"/>
              <a:gd name="connsiteY1480" fmla="*/ 532282 h 830409"/>
              <a:gd name="connsiteX1481" fmla="*/ 319061 w 707644"/>
              <a:gd name="connsiteY1481" fmla="*/ 522166 h 830409"/>
              <a:gd name="connsiteX1482" fmla="*/ 308498 w 707644"/>
              <a:gd name="connsiteY1482" fmla="*/ 519286 h 830409"/>
              <a:gd name="connsiteX1483" fmla="*/ 312304 w 707644"/>
              <a:gd name="connsiteY1483" fmla="*/ 530311 h 830409"/>
              <a:gd name="connsiteX1484" fmla="*/ 310671 w 707644"/>
              <a:gd name="connsiteY1484" fmla="*/ 529406 h 830409"/>
              <a:gd name="connsiteX1485" fmla="*/ 309246 w 707644"/>
              <a:gd name="connsiteY1485" fmla="*/ 523507 h 830409"/>
              <a:gd name="connsiteX1486" fmla="*/ 402274 w 707644"/>
              <a:gd name="connsiteY1486" fmla="*/ 323769 h 830409"/>
              <a:gd name="connsiteX1487" fmla="*/ 430664 w 707644"/>
              <a:gd name="connsiteY1487" fmla="*/ 329316 h 830409"/>
              <a:gd name="connsiteX1488" fmla="*/ 459537 w 707644"/>
              <a:gd name="connsiteY1488" fmla="*/ 377449 h 830409"/>
              <a:gd name="connsiteX1489" fmla="*/ 495397 w 707644"/>
              <a:gd name="connsiteY1489" fmla="*/ 443782 h 830409"/>
              <a:gd name="connsiteX1490" fmla="*/ 506587 w 707644"/>
              <a:gd name="connsiteY1490" fmla="*/ 463043 h 830409"/>
              <a:gd name="connsiteX1491" fmla="*/ 500886 w 707644"/>
              <a:gd name="connsiteY1491" fmla="*/ 459305 h 830409"/>
              <a:gd name="connsiteX1492" fmla="*/ 496970 w 707644"/>
              <a:gd name="connsiteY1492" fmla="*/ 453536 h 830409"/>
              <a:gd name="connsiteX1493" fmla="*/ 466428 w 707644"/>
              <a:gd name="connsiteY1493" fmla="*/ 413515 h 830409"/>
              <a:gd name="connsiteX1494" fmla="*/ 456230 w 707644"/>
              <a:gd name="connsiteY1494" fmla="*/ 393298 h 830409"/>
              <a:gd name="connsiteX1495" fmla="*/ 437086 w 707644"/>
              <a:gd name="connsiteY1495" fmla="*/ 372734 h 830409"/>
              <a:gd name="connsiteX1496" fmla="*/ 411810 w 707644"/>
              <a:gd name="connsiteY1496" fmla="*/ 336977 h 830409"/>
              <a:gd name="connsiteX1497" fmla="*/ 262329 w 707644"/>
              <a:gd name="connsiteY1497" fmla="*/ 612235 h 830409"/>
              <a:gd name="connsiteX1498" fmla="*/ 267139 w 707644"/>
              <a:gd name="connsiteY1498" fmla="*/ 619074 h 830409"/>
              <a:gd name="connsiteX1499" fmla="*/ 264683 w 707644"/>
              <a:gd name="connsiteY1499" fmla="*/ 616895 h 830409"/>
              <a:gd name="connsiteX1500" fmla="*/ 386356 w 707644"/>
              <a:gd name="connsiteY1500" fmla="*/ 349562 h 830409"/>
              <a:gd name="connsiteX1501" fmla="*/ 408540 w 707644"/>
              <a:gd name="connsiteY1501" fmla="*/ 369252 h 830409"/>
              <a:gd name="connsiteX1502" fmla="*/ 409075 w 707644"/>
              <a:gd name="connsiteY1502" fmla="*/ 369826 h 830409"/>
              <a:gd name="connsiteX1503" fmla="*/ 419179 w 707644"/>
              <a:gd name="connsiteY1503" fmla="*/ 388243 h 830409"/>
              <a:gd name="connsiteX1504" fmla="*/ 426604 w 707644"/>
              <a:gd name="connsiteY1504" fmla="*/ 403994 h 830409"/>
              <a:gd name="connsiteX1505" fmla="*/ 394042 w 707644"/>
              <a:gd name="connsiteY1505" fmla="*/ 361961 h 830409"/>
              <a:gd name="connsiteX1506" fmla="*/ 323297 w 707644"/>
              <a:gd name="connsiteY1506" fmla="*/ 478041 h 830409"/>
              <a:gd name="connsiteX1507" fmla="*/ 356017 w 707644"/>
              <a:gd name="connsiteY1507" fmla="*/ 521940 h 830409"/>
              <a:gd name="connsiteX1508" fmla="*/ 379040 w 707644"/>
              <a:gd name="connsiteY1508" fmla="*/ 556534 h 830409"/>
              <a:gd name="connsiteX1509" fmla="*/ 381125 w 707644"/>
              <a:gd name="connsiteY1509" fmla="*/ 560307 h 830409"/>
              <a:gd name="connsiteX1510" fmla="*/ 382417 w 707644"/>
              <a:gd name="connsiteY1510" fmla="*/ 569175 h 830409"/>
              <a:gd name="connsiteX1511" fmla="*/ 377018 w 707644"/>
              <a:gd name="connsiteY1511" fmla="*/ 566182 h 830409"/>
              <a:gd name="connsiteX1512" fmla="*/ 343250 w 707644"/>
              <a:gd name="connsiteY1512" fmla="*/ 518691 h 830409"/>
              <a:gd name="connsiteX1513" fmla="*/ 298536 w 707644"/>
              <a:gd name="connsiteY1513" fmla="*/ 528893 h 830409"/>
              <a:gd name="connsiteX1514" fmla="*/ 312486 w 707644"/>
              <a:gd name="connsiteY1514" fmla="*/ 536926 h 830409"/>
              <a:gd name="connsiteX1515" fmla="*/ 317026 w 707644"/>
              <a:gd name="connsiteY1515" fmla="*/ 555728 h 830409"/>
              <a:gd name="connsiteX1516" fmla="*/ 305979 w 707644"/>
              <a:gd name="connsiteY1516" fmla="*/ 511990 h 830409"/>
              <a:gd name="connsiteX1517" fmla="*/ 307465 w 707644"/>
              <a:gd name="connsiteY1517" fmla="*/ 513466 h 830409"/>
              <a:gd name="connsiteX1518" fmla="*/ 308498 w 707644"/>
              <a:gd name="connsiteY1518" fmla="*/ 519286 h 830409"/>
              <a:gd name="connsiteX1519" fmla="*/ 329214 w 707644"/>
              <a:gd name="connsiteY1519" fmla="*/ 462485 h 830409"/>
              <a:gd name="connsiteX1520" fmla="*/ 349332 w 707644"/>
              <a:gd name="connsiteY1520" fmla="*/ 480069 h 830409"/>
              <a:gd name="connsiteX1521" fmla="*/ 364775 w 707644"/>
              <a:gd name="connsiteY1521" fmla="*/ 501235 h 830409"/>
              <a:gd name="connsiteX1522" fmla="*/ 366720 w 707644"/>
              <a:gd name="connsiteY1522" fmla="*/ 503949 h 830409"/>
              <a:gd name="connsiteX1523" fmla="*/ 367596 w 707644"/>
              <a:gd name="connsiteY1523" fmla="*/ 506349 h 830409"/>
              <a:gd name="connsiteX1524" fmla="*/ 349675 w 707644"/>
              <a:gd name="connsiteY1524" fmla="*/ 489434 h 830409"/>
              <a:gd name="connsiteX1525" fmla="*/ 339483 w 707644"/>
              <a:gd name="connsiteY1525" fmla="*/ 478849 h 830409"/>
              <a:gd name="connsiteX1526" fmla="*/ 334617 w 707644"/>
              <a:gd name="connsiteY1526" fmla="*/ 472749 h 830409"/>
              <a:gd name="connsiteX1527" fmla="*/ 202045 w 707644"/>
              <a:gd name="connsiteY1527" fmla="*/ 724265 h 830409"/>
              <a:gd name="connsiteX1528" fmla="*/ 206023 w 707644"/>
              <a:gd name="connsiteY1528" fmla="*/ 729117 h 830409"/>
              <a:gd name="connsiteX1529" fmla="*/ 215545 w 707644"/>
              <a:gd name="connsiteY1529" fmla="*/ 736975 h 830409"/>
              <a:gd name="connsiteX1530" fmla="*/ 234382 w 707644"/>
              <a:gd name="connsiteY1530" fmla="*/ 767588 h 830409"/>
              <a:gd name="connsiteX1531" fmla="*/ 252267 w 707644"/>
              <a:gd name="connsiteY1531" fmla="*/ 796585 h 830409"/>
              <a:gd name="connsiteX1532" fmla="*/ 244995 w 707644"/>
              <a:gd name="connsiteY1532" fmla="*/ 793159 h 830409"/>
              <a:gd name="connsiteX1533" fmla="*/ 225851 w 707644"/>
              <a:gd name="connsiteY1533" fmla="*/ 767282 h 830409"/>
              <a:gd name="connsiteX1534" fmla="*/ 210273 w 707644"/>
              <a:gd name="connsiteY1534" fmla="*/ 744514 h 830409"/>
              <a:gd name="connsiteX1535" fmla="*/ 372314 w 707644"/>
              <a:gd name="connsiteY1535" fmla="*/ 368285 h 830409"/>
              <a:gd name="connsiteX1536" fmla="*/ 383791 w 707644"/>
              <a:gd name="connsiteY1536" fmla="*/ 384307 h 830409"/>
              <a:gd name="connsiteX1537" fmla="*/ 415209 w 707644"/>
              <a:gd name="connsiteY1537" fmla="*/ 423603 h 830409"/>
              <a:gd name="connsiteX1538" fmla="*/ 418023 w 707644"/>
              <a:gd name="connsiteY1538" fmla="*/ 429116 h 830409"/>
              <a:gd name="connsiteX1539" fmla="*/ 425635 w 707644"/>
              <a:gd name="connsiteY1539" fmla="*/ 443485 h 830409"/>
              <a:gd name="connsiteX1540" fmla="*/ 418802 w 707644"/>
              <a:gd name="connsiteY1540" fmla="*/ 449293 h 830409"/>
              <a:gd name="connsiteX1541" fmla="*/ 418163 w 707644"/>
              <a:gd name="connsiteY1541" fmla="*/ 452610 h 830409"/>
              <a:gd name="connsiteX1542" fmla="*/ 305766 w 707644"/>
              <a:gd name="connsiteY1542" fmla="*/ 503887 h 830409"/>
              <a:gd name="connsiteX1543" fmla="*/ 319061 w 707644"/>
              <a:gd name="connsiteY1543" fmla="*/ 522166 h 830409"/>
              <a:gd name="connsiteX1544" fmla="*/ 321732 w 707644"/>
              <a:gd name="connsiteY1544" fmla="*/ 527629 h 830409"/>
              <a:gd name="connsiteX1545" fmla="*/ 307465 w 707644"/>
              <a:gd name="connsiteY1545" fmla="*/ 513466 h 830409"/>
              <a:gd name="connsiteX1546" fmla="*/ 305134 w 707644"/>
              <a:gd name="connsiteY1546" fmla="*/ 503019 h 830409"/>
              <a:gd name="connsiteX1547" fmla="*/ 305718 w 707644"/>
              <a:gd name="connsiteY1547" fmla="*/ 503615 h 830409"/>
              <a:gd name="connsiteX1548" fmla="*/ 305766 w 707644"/>
              <a:gd name="connsiteY1548" fmla="*/ 503887 h 830409"/>
              <a:gd name="connsiteX1549" fmla="*/ 395182 w 707644"/>
              <a:gd name="connsiteY1549" fmla="*/ 313947 h 830409"/>
              <a:gd name="connsiteX1550" fmla="*/ 402274 w 707644"/>
              <a:gd name="connsiteY1550" fmla="*/ 323769 h 830409"/>
              <a:gd name="connsiteX1551" fmla="*/ 401284 w 707644"/>
              <a:gd name="connsiteY1551" fmla="*/ 323576 h 830409"/>
              <a:gd name="connsiteX1552" fmla="*/ 289932 w 707644"/>
              <a:gd name="connsiteY1552" fmla="*/ 530889 h 830409"/>
              <a:gd name="connsiteX1553" fmla="*/ 295827 w 707644"/>
              <a:gd name="connsiteY1553" fmla="*/ 537732 h 830409"/>
              <a:gd name="connsiteX1554" fmla="*/ 319315 w 707644"/>
              <a:gd name="connsiteY1554" fmla="*/ 565209 h 830409"/>
              <a:gd name="connsiteX1555" fmla="*/ 321512 w 707644"/>
              <a:gd name="connsiteY1555" fmla="*/ 574313 h 830409"/>
              <a:gd name="connsiteX1556" fmla="*/ 318530 w 707644"/>
              <a:gd name="connsiteY1556" fmla="*/ 570218 h 830409"/>
              <a:gd name="connsiteX1557" fmla="*/ 379185 w 707644"/>
              <a:gd name="connsiteY1557" fmla="*/ 343198 h 830409"/>
              <a:gd name="connsiteX1558" fmla="*/ 380216 w 707644"/>
              <a:gd name="connsiteY1558" fmla="*/ 344113 h 830409"/>
              <a:gd name="connsiteX1559" fmla="*/ 394042 w 707644"/>
              <a:gd name="connsiteY1559" fmla="*/ 361961 h 830409"/>
              <a:gd name="connsiteX1560" fmla="*/ 432159 w 707644"/>
              <a:gd name="connsiteY1560" fmla="*/ 423446 h 830409"/>
              <a:gd name="connsiteX1561" fmla="*/ 418106 w 707644"/>
              <a:gd name="connsiteY1561" fmla="*/ 406701 h 830409"/>
              <a:gd name="connsiteX1562" fmla="*/ 394544 w 707644"/>
              <a:gd name="connsiteY1562" fmla="*/ 381027 h 830409"/>
              <a:gd name="connsiteX1563" fmla="*/ 234931 w 707644"/>
              <a:gd name="connsiteY1563" fmla="*/ 642361 h 830409"/>
              <a:gd name="connsiteX1564" fmla="*/ 236592 w 707644"/>
              <a:gd name="connsiteY1564" fmla="*/ 643590 h 830409"/>
              <a:gd name="connsiteX1565" fmla="*/ 264622 w 707644"/>
              <a:gd name="connsiteY1565" fmla="*/ 660564 h 830409"/>
              <a:gd name="connsiteX1566" fmla="*/ 277456 w 707644"/>
              <a:gd name="connsiteY1566" fmla="*/ 673042 h 830409"/>
              <a:gd name="connsiteX1567" fmla="*/ 308256 w 707644"/>
              <a:gd name="connsiteY1567" fmla="*/ 723756 h 830409"/>
              <a:gd name="connsiteX1568" fmla="*/ 311751 w 707644"/>
              <a:gd name="connsiteY1568" fmla="*/ 731203 h 830409"/>
              <a:gd name="connsiteX1569" fmla="*/ 273795 w 707644"/>
              <a:gd name="connsiteY1569" fmla="*/ 689603 h 830409"/>
              <a:gd name="connsiteX1570" fmla="*/ 252270 w 707644"/>
              <a:gd name="connsiteY1570" fmla="*/ 666350 h 830409"/>
              <a:gd name="connsiteX1571" fmla="*/ 241273 w 707644"/>
              <a:gd name="connsiteY1571" fmla="*/ 651165 h 830409"/>
              <a:gd name="connsiteX1572" fmla="*/ 386022 w 707644"/>
              <a:gd name="connsiteY1572" fmla="*/ 320594 h 830409"/>
              <a:gd name="connsiteX1573" fmla="*/ 401284 w 707644"/>
              <a:gd name="connsiteY1573" fmla="*/ 323576 h 830409"/>
              <a:gd name="connsiteX1574" fmla="*/ 421531 w 707644"/>
              <a:gd name="connsiteY1574" fmla="*/ 355522 h 830409"/>
              <a:gd name="connsiteX1575" fmla="*/ 422875 w 707644"/>
              <a:gd name="connsiteY1575" fmla="*/ 357469 h 830409"/>
              <a:gd name="connsiteX1576" fmla="*/ 408122 w 707644"/>
              <a:gd name="connsiteY1576" fmla="*/ 341622 h 830409"/>
              <a:gd name="connsiteX1577" fmla="*/ 386110 w 707644"/>
              <a:gd name="connsiteY1577" fmla="*/ 320711 h 830409"/>
              <a:gd name="connsiteX1578" fmla="*/ 300762 w 707644"/>
              <a:gd name="connsiteY1578" fmla="*/ 497007 h 830409"/>
              <a:gd name="connsiteX1579" fmla="*/ 305134 w 707644"/>
              <a:gd name="connsiteY1579" fmla="*/ 503019 h 830409"/>
              <a:gd name="connsiteX1580" fmla="*/ 301654 w 707644"/>
              <a:gd name="connsiteY1580" fmla="*/ 499463 h 830409"/>
              <a:gd name="connsiteX1581" fmla="*/ 301341 w 707644"/>
              <a:gd name="connsiteY1581" fmla="*/ 498555 h 830409"/>
              <a:gd name="connsiteX1582" fmla="*/ 303284 w 707644"/>
              <a:gd name="connsiteY1582" fmla="*/ 489894 h 830409"/>
              <a:gd name="connsiteX1583" fmla="*/ 314257 w 707644"/>
              <a:gd name="connsiteY1583" fmla="*/ 512338 h 830409"/>
              <a:gd name="connsiteX1584" fmla="*/ 305718 w 707644"/>
              <a:gd name="connsiteY1584" fmla="*/ 503615 h 830409"/>
              <a:gd name="connsiteX1585" fmla="*/ 285151 w 707644"/>
              <a:gd name="connsiteY1585" fmla="*/ 524313 h 830409"/>
              <a:gd name="connsiteX1586" fmla="*/ 289932 w 707644"/>
              <a:gd name="connsiteY1586" fmla="*/ 530889 h 830409"/>
              <a:gd name="connsiteX1587" fmla="*/ 287105 w 707644"/>
              <a:gd name="connsiteY1587" fmla="*/ 527606 h 830409"/>
              <a:gd name="connsiteX1588" fmla="*/ 381591 w 707644"/>
              <a:gd name="connsiteY1588" fmla="*/ 319728 h 830409"/>
              <a:gd name="connsiteX1589" fmla="*/ 385977 w 707644"/>
              <a:gd name="connsiteY1589" fmla="*/ 320585 h 830409"/>
              <a:gd name="connsiteX1590" fmla="*/ 386110 w 707644"/>
              <a:gd name="connsiteY1590" fmla="*/ 320711 h 830409"/>
              <a:gd name="connsiteX1591" fmla="*/ 391937 w 707644"/>
              <a:gd name="connsiteY1591" fmla="*/ 328464 h 830409"/>
              <a:gd name="connsiteX1592" fmla="*/ 463127 w 707644"/>
              <a:gd name="connsiteY1592" fmla="*/ 417363 h 830409"/>
              <a:gd name="connsiteX1593" fmla="*/ 471894 w 707644"/>
              <a:gd name="connsiteY1593" fmla="*/ 427650 h 830409"/>
              <a:gd name="connsiteX1594" fmla="*/ 477485 w 707644"/>
              <a:gd name="connsiteY1594" fmla="*/ 435433 h 830409"/>
              <a:gd name="connsiteX1595" fmla="*/ 483913 w 707644"/>
              <a:gd name="connsiteY1595" fmla="*/ 448175 h 830409"/>
              <a:gd name="connsiteX1596" fmla="*/ 483472 w 707644"/>
              <a:gd name="connsiteY1596" fmla="*/ 447887 h 830409"/>
              <a:gd name="connsiteX1597" fmla="*/ 480616 w 707644"/>
              <a:gd name="connsiteY1597" fmla="*/ 446576 h 830409"/>
              <a:gd name="connsiteX1598" fmla="*/ 409075 w 707644"/>
              <a:gd name="connsiteY1598" fmla="*/ 369826 h 830409"/>
              <a:gd name="connsiteX1599" fmla="*/ 424116 w 707644"/>
              <a:gd name="connsiteY1599" fmla="*/ 230395 h 830409"/>
              <a:gd name="connsiteX1600" fmla="*/ 428380 w 707644"/>
              <a:gd name="connsiteY1600" fmla="*/ 236187 h 830409"/>
              <a:gd name="connsiteX1601" fmla="*/ 456850 w 707644"/>
              <a:gd name="connsiteY1601" fmla="*/ 275974 h 830409"/>
              <a:gd name="connsiteX1602" fmla="*/ 445063 w 707644"/>
              <a:gd name="connsiteY1602" fmla="*/ 262945 h 830409"/>
              <a:gd name="connsiteX1603" fmla="*/ 373066 w 707644"/>
              <a:gd name="connsiteY1603" fmla="*/ 328124 h 830409"/>
              <a:gd name="connsiteX1604" fmla="*/ 386356 w 707644"/>
              <a:gd name="connsiteY1604" fmla="*/ 349562 h 830409"/>
              <a:gd name="connsiteX1605" fmla="*/ 380216 w 707644"/>
              <a:gd name="connsiteY1605" fmla="*/ 344113 h 830409"/>
              <a:gd name="connsiteX1606" fmla="*/ 378831 w 707644"/>
              <a:gd name="connsiteY1606" fmla="*/ 342324 h 830409"/>
              <a:gd name="connsiteX1607" fmla="*/ 301124 w 707644"/>
              <a:gd name="connsiteY1607" fmla="*/ 477719 h 830409"/>
              <a:gd name="connsiteX1608" fmla="*/ 316069 w 707644"/>
              <a:gd name="connsiteY1608" fmla="*/ 497008 h 830409"/>
              <a:gd name="connsiteX1609" fmla="*/ 363506 w 707644"/>
              <a:gd name="connsiteY1609" fmla="*/ 558693 h 830409"/>
              <a:gd name="connsiteX1610" fmla="*/ 355033 w 707644"/>
              <a:gd name="connsiteY1610" fmla="*/ 553996 h 830409"/>
              <a:gd name="connsiteX1611" fmla="*/ 346069 w 707644"/>
              <a:gd name="connsiteY1611" fmla="*/ 544838 h 830409"/>
              <a:gd name="connsiteX1612" fmla="*/ 337064 w 707644"/>
              <a:gd name="connsiteY1612" fmla="*/ 530952 h 830409"/>
              <a:gd name="connsiteX1613" fmla="*/ 301309 w 707644"/>
              <a:gd name="connsiteY1613" fmla="*/ 478759 h 830409"/>
              <a:gd name="connsiteX1614" fmla="*/ 281249 w 707644"/>
              <a:gd name="connsiteY1614" fmla="*/ 518938 h 830409"/>
              <a:gd name="connsiteX1615" fmla="*/ 282332 w 707644"/>
              <a:gd name="connsiteY1615" fmla="*/ 519561 h 830409"/>
              <a:gd name="connsiteX1616" fmla="*/ 285151 w 707644"/>
              <a:gd name="connsiteY1616" fmla="*/ 524313 h 830409"/>
              <a:gd name="connsiteX1617" fmla="*/ 283798 w 707644"/>
              <a:gd name="connsiteY1617" fmla="*/ 522452 h 830409"/>
              <a:gd name="connsiteX1618" fmla="*/ 359326 w 707644"/>
              <a:gd name="connsiteY1618" fmla="*/ 343468 h 830409"/>
              <a:gd name="connsiteX1619" fmla="*/ 373280 w 707644"/>
              <a:gd name="connsiteY1619" fmla="*/ 357857 h 830409"/>
              <a:gd name="connsiteX1620" fmla="*/ 394544 w 707644"/>
              <a:gd name="connsiteY1620" fmla="*/ 381027 h 830409"/>
              <a:gd name="connsiteX1621" fmla="*/ 396463 w 707644"/>
              <a:gd name="connsiteY1621" fmla="*/ 385754 h 830409"/>
              <a:gd name="connsiteX1622" fmla="*/ 403697 w 707644"/>
              <a:gd name="connsiteY1622" fmla="*/ 401046 h 830409"/>
              <a:gd name="connsiteX1623" fmla="*/ 403826 w 707644"/>
              <a:gd name="connsiteY1623" fmla="*/ 401298 h 830409"/>
              <a:gd name="connsiteX1624" fmla="*/ 400931 w 707644"/>
              <a:gd name="connsiteY1624" fmla="*/ 398461 h 830409"/>
              <a:gd name="connsiteX1625" fmla="*/ 362997 w 707644"/>
              <a:gd name="connsiteY1625" fmla="*/ 351133 h 830409"/>
              <a:gd name="connsiteX1626" fmla="*/ 315331 w 707644"/>
              <a:gd name="connsiteY1626" fmla="*/ 434024 h 830409"/>
              <a:gd name="connsiteX1627" fmla="*/ 315635 w 707644"/>
              <a:gd name="connsiteY1627" fmla="*/ 434324 h 830409"/>
              <a:gd name="connsiteX1628" fmla="*/ 338570 w 707644"/>
              <a:gd name="connsiteY1628" fmla="*/ 463073 h 830409"/>
              <a:gd name="connsiteX1629" fmla="*/ 355376 w 707644"/>
              <a:gd name="connsiteY1629" fmla="*/ 485352 h 830409"/>
              <a:gd name="connsiteX1630" fmla="*/ 349332 w 707644"/>
              <a:gd name="connsiteY1630" fmla="*/ 480069 h 830409"/>
              <a:gd name="connsiteX1631" fmla="*/ 333936 w 707644"/>
              <a:gd name="connsiteY1631" fmla="*/ 458969 h 830409"/>
              <a:gd name="connsiteX1632" fmla="*/ 275183 w 707644"/>
              <a:gd name="connsiteY1632" fmla="*/ 515445 h 830409"/>
              <a:gd name="connsiteX1633" fmla="*/ 278055 w 707644"/>
              <a:gd name="connsiteY1633" fmla="*/ 517098 h 830409"/>
              <a:gd name="connsiteX1634" fmla="*/ 278190 w 707644"/>
              <a:gd name="connsiteY1634" fmla="*/ 517257 h 830409"/>
              <a:gd name="connsiteX1635" fmla="*/ 287105 w 707644"/>
              <a:gd name="connsiteY1635" fmla="*/ 527606 h 830409"/>
              <a:gd name="connsiteX1636" fmla="*/ 292419 w 707644"/>
              <a:gd name="connsiteY1636" fmla="*/ 536562 h 830409"/>
              <a:gd name="connsiteX1637" fmla="*/ 310176 w 707644"/>
              <a:gd name="connsiteY1637" fmla="*/ 572606 h 830409"/>
              <a:gd name="connsiteX1638" fmla="*/ 322035 w 707644"/>
              <a:gd name="connsiteY1638" fmla="*/ 598078 h 830409"/>
              <a:gd name="connsiteX1639" fmla="*/ 321494 w 707644"/>
              <a:gd name="connsiteY1639" fmla="*/ 597508 h 830409"/>
              <a:gd name="connsiteX1640" fmla="*/ 311583 w 707644"/>
              <a:gd name="connsiteY1640" fmla="*/ 586501 h 830409"/>
              <a:gd name="connsiteX1641" fmla="*/ 289477 w 707644"/>
              <a:gd name="connsiteY1641" fmla="*/ 540430 h 830409"/>
              <a:gd name="connsiteX1642" fmla="*/ 276069 w 707644"/>
              <a:gd name="connsiteY1642" fmla="*/ 509005 h 830409"/>
              <a:gd name="connsiteX1643" fmla="*/ 290166 w 707644"/>
              <a:gd name="connsiteY1643" fmla="*/ 518040 h 830409"/>
              <a:gd name="connsiteX1644" fmla="*/ 291610 w 707644"/>
              <a:gd name="connsiteY1644" fmla="*/ 518841 h 830409"/>
              <a:gd name="connsiteX1645" fmla="*/ 298536 w 707644"/>
              <a:gd name="connsiteY1645" fmla="*/ 528893 h 830409"/>
              <a:gd name="connsiteX1646" fmla="*/ 282332 w 707644"/>
              <a:gd name="connsiteY1646" fmla="*/ 519561 h 830409"/>
              <a:gd name="connsiteX1647" fmla="*/ 398719 w 707644"/>
              <a:gd name="connsiteY1647" fmla="*/ 250661 h 830409"/>
              <a:gd name="connsiteX1648" fmla="*/ 422888 w 707644"/>
              <a:gd name="connsiteY1648" fmla="*/ 269828 h 830409"/>
              <a:gd name="connsiteX1649" fmla="*/ 471673 w 707644"/>
              <a:gd name="connsiteY1649" fmla="*/ 337329 h 830409"/>
              <a:gd name="connsiteX1650" fmla="*/ 446654 w 707644"/>
              <a:gd name="connsiteY1650" fmla="*/ 332440 h 830409"/>
              <a:gd name="connsiteX1651" fmla="*/ 435601 w 707644"/>
              <a:gd name="connsiteY1651" fmla="*/ 312632 h 830409"/>
              <a:gd name="connsiteX1652" fmla="*/ 311975 w 707644"/>
              <a:gd name="connsiteY1652" fmla="*/ 429736 h 830409"/>
              <a:gd name="connsiteX1653" fmla="*/ 314389 w 707644"/>
              <a:gd name="connsiteY1653" fmla="*/ 432761 h 830409"/>
              <a:gd name="connsiteX1654" fmla="*/ 315331 w 707644"/>
              <a:gd name="connsiteY1654" fmla="*/ 434024 h 830409"/>
              <a:gd name="connsiteX1655" fmla="*/ 313054 w 707644"/>
              <a:gd name="connsiteY1655" fmla="*/ 431785 h 830409"/>
              <a:gd name="connsiteX1656" fmla="*/ 365968 w 707644"/>
              <a:gd name="connsiteY1656" fmla="*/ 316676 h 830409"/>
              <a:gd name="connsiteX1657" fmla="*/ 368629 w 707644"/>
              <a:gd name="connsiteY1657" fmla="*/ 317195 h 830409"/>
              <a:gd name="connsiteX1658" fmla="*/ 373066 w 707644"/>
              <a:gd name="connsiteY1658" fmla="*/ 328124 h 830409"/>
              <a:gd name="connsiteX1659" fmla="*/ 311088 w 707644"/>
              <a:gd name="connsiteY1659" fmla="*/ 428336 h 830409"/>
              <a:gd name="connsiteX1660" fmla="*/ 311795 w 707644"/>
              <a:gd name="connsiteY1660" fmla="*/ 429284 h 830409"/>
              <a:gd name="connsiteX1661" fmla="*/ 311975 w 707644"/>
              <a:gd name="connsiteY1661" fmla="*/ 429736 h 830409"/>
              <a:gd name="connsiteX1662" fmla="*/ 291810 w 707644"/>
              <a:gd name="connsiteY1662" fmla="*/ 466426 h 830409"/>
              <a:gd name="connsiteX1663" fmla="*/ 299963 w 707644"/>
              <a:gd name="connsiteY1663" fmla="*/ 476795 h 830409"/>
              <a:gd name="connsiteX1664" fmla="*/ 301309 w 707644"/>
              <a:gd name="connsiteY1664" fmla="*/ 478759 h 830409"/>
              <a:gd name="connsiteX1665" fmla="*/ 303284 w 707644"/>
              <a:gd name="connsiteY1665" fmla="*/ 489894 h 830409"/>
              <a:gd name="connsiteX1666" fmla="*/ 231343 w 707644"/>
              <a:gd name="connsiteY1666" fmla="*/ 590336 h 830409"/>
              <a:gd name="connsiteX1667" fmla="*/ 242283 w 707644"/>
              <a:gd name="connsiteY1667" fmla="*/ 597025 h 830409"/>
              <a:gd name="connsiteX1668" fmla="*/ 264683 w 707644"/>
              <a:gd name="connsiteY1668" fmla="*/ 616895 h 830409"/>
              <a:gd name="connsiteX1669" fmla="*/ 277455 w 707644"/>
              <a:gd name="connsiteY1669" fmla="*/ 642178 h 830409"/>
              <a:gd name="connsiteX1670" fmla="*/ 255338 w 707644"/>
              <a:gd name="connsiteY1670" fmla="*/ 613853 h 830409"/>
              <a:gd name="connsiteX1671" fmla="*/ 235125 w 707644"/>
              <a:gd name="connsiteY1671" fmla="*/ 596570 h 830409"/>
              <a:gd name="connsiteX1672" fmla="*/ 303446 w 707644"/>
              <a:gd name="connsiteY1672" fmla="*/ 438577 h 830409"/>
              <a:gd name="connsiteX1673" fmla="*/ 322679 w 707644"/>
              <a:gd name="connsiteY1673" fmla="*/ 456717 h 830409"/>
              <a:gd name="connsiteX1674" fmla="*/ 327992 w 707644"/>
              <a:gd name="connsiteY1674" fmla="*/ 463590 h 830409"/>
              <a:gd name="connsiteX1675" fmla="*/ 333585 w 707644"/>
              <a:gd name="connsiteY1675" fmla="*/ 471455 h 830409"/>
              <a:gd name="connsiteX1676" fmla="*/ 334617 w 707644"/>
              <a:gd name="connsiteY1676" fmla="*/ 472749 h 830409"/>
              <a:gd name="connsiteX1677" fmla="*/ 343188 w 707644"/>
              <a:gd name="connsiteY1677" fmla="*/ 489031 h 830409"/>
              <a:gd name="connsiteX1678" fmla="*/ 338434 w 707644"/>
              <a:gd name="connsiteY1678" fmla="*/ 484687 h 830409"/>
              <a:gd name="connsiteX1679" fmla="*/ 311665 w 707644"/>
              <a:gd name="connsiteY1679" fmla="*/ 454646 h 830409"/>
              <a:gd name="connsiteX1680" fmla="*/ 311428 w 707644"/>
              <a:gd name="connsiteY1680" fmla="*/ 454346 h 830409"/>
              <a:gd name="connsiteX1681" fmla="*/ 185590 w 707644"/>
              <a:gd name="connsiteY1681" fmla="*/ 681036 h 830409"/>
              <a:gd name="connsiteX1682" fmla="*/ 207941 w 707644"/>
              <a:gd name="connsiteY1682" fmla="*/ 703871 h 830409"/>
              <a:gd name="connsiteX1683" fmla="*/ 227240 w 707644"/>
              <a:gd name="connsiteY1683" fmla="*/ 727323 h 830409"/>
              <a:gd name="connsiteX1684" fmla="*/ 251202 w 707644"/>
              <a:gd name="connsiteY1684" fmla="*/ 756144 h 830409"/>
              <a:gd name="connsiteX1685" fmla="*/ 250629 w 707644"/>
              <a:gd name="connsiteY1685" fmla="*/ 756076 h 830409"/>
              <a:gd name="connsiteX1686" fmla="*/ 232009 w 707644"/>
              <a:gd name="connsiteY1686" fmla="*/ 750563 h 830409"/>
              <a:gd name="connsiteX1687" fmla="*/ 215545 w 707644"/>
              <a:gd name="connsiteY1687" fmla="*/ 736975 h 830409"/>
              <a:gd name="connsiteX1688" fmla="*/ 192842 w 707644"/>
              <a:gd name="connsiteY1688" fmla="*/ 700079 h 830409"/>
              <a:gd name="connsiteX1689" fmla="*/ 192310 w 707644"/>
              <a:gd name="connsiteY1689" fmla="*/ 699344 h 830409"/>
              <a:gd name="connsiteX1690" fmla="*/ 268853 w 707644"/>
              <a:gd name="connsiteY1690" fmla="*/ 504381 h 830409"/>
              <a:gd name="connsiteX1691" fmla="*/ 272288 w 707644"/>
              <a:gd name="connsiteY1691" fmla="*/ 506582 h 830409"/>
              <a:gd name="connsiteX1692" fmla="*/ 281249 w 707644"/>
              <a:gd name="connsiteY1692" fmla="*/ 518938 h 830409"/>
              <a:gd name="connsiteX1693" fmla="*/ 278055 w 707644"/>
              <a:gd name="connsiteY1693" fmla="*/ 517098 h 830409"/>
              <a:gd name="connsiteX1694" fmla="*/ 272218 w 707644"/>
              <a:gd name="connsiteY1694" fmla="*/ 510262 h 830409"/>
              <a:gd name="connsiteX1695" fmla="*/ 306879 w 707644"/>
              <a:gd name="connsiteY1695" fmla="*/ 416943 h 830409"/>
              <a:gd name="connsiteX1696" fmla="*/ 315562 w 707644"/>
              <a:gd name="connsiteY1696" fmla="*/ 425552 h 830409"/>
              <a:gd name="connsiteX1697" fmla="*/ 325213 w 707644"/>
              <a:gd name="connsiteY1697" fmla="*/ 434334 h 830409"/>
              <a:gd name="connsiteX1698" fmla="*/ 336721 w 707644"/>
              <a:gd name="connsiteY1698" fmla="*/ 449911 h 830409"/>
              <a:gd name="connsiteX1699" fmla="*/ 349547 w 707644"/>
              <a:gd name="connsiteY1699" fmla="*/ 468755 h 830409"/>
              <a:gd name="connsiteX1700" fmla="*/ 337757 w 707644"/>
              <a:gd name="connsiteY1700" fmla="*/ 456080 h 830409"/>
              <a:gd name="connsiteX1701" fmla="*/ 315635 w 707644"/>
              <a:gd name="connsiteY1701" fmla="*/ 434324 h 830409"/>
              <a:gd name="connsiteX1702" fmla="*/ 314389 w 707644"/>
              <a:gd name="connsiteY1702" fmla="*/ 432761 h 830409"/>
              <a:gd name="connsiteX1703" fmla="*/ 311795 w 707644"/>
              <a:gd name="connsiteY1703" fmla="*/ 429284 h 830409"/>
              <a:gd name="connsiteX1704" fmla="*/ 286405 w 707644"/>
              <a:gd name="connsiteY1704" fmla="*/ 458723 h 830409"/>
              <a:gd name="connsiteX1705" fmla="*/ 290846 w 707644"/>
              <a:gd name="connsiteY1705" fmla="*/ 464455 h 830409"/>
              <a:gd name="connsiteX1706" fmla="*/ 291810 w 707644"/>
              <a:gd name="connsiteY1706" fmla="*/ 466426 h 830409"/>
              <a:gd name="connsiteX1707" fmla="*/ 287067 w 707644"/>
              <a:gd name="connsiteY1707" fmla="*/ 460393 h 830409"/>
              <a:gd name="connsiteX1708" fmla="*/ 286907 w 707644"/>
              <a:gd name="connsiteY1708" fmla="*/ 459967 h 830409"/>
              <a:gd name="connsiteX1709" fmla="*/ 359977 w 707644"/>
              <a:gd name="connsiteY1709" fmla="*/ 295886 h 830409"/>
              <a:gd name="connsiteX1710" fmla="*/ 377559 w 707644"/>
              <a:gd name="connsiteY1710" fmla="*/ 312589 h 830409"/>
              <a:gd name="connsiteX1711" fmla="*/ 378244 w 707644"/>
              <a:gd name="connsiteY1711" fmla="*/ 313626 h 830409"/>
              <a:gd name="connsiteX1712" fmla="*/ 381591 w 707644"/>
              <a:gd name="connsiteY1712" fmla="*/ 319728 h 830409"/>
              <a:gd name="connsiteX1713" fmla="*/ 368629 w 707644"/>
              <a:gd name="connsiteY1713" fmla="*/ 317195 h 830409"/>
              <a:gd name="connsiteX1714" fmla="*/ 293407 w 707644"/>
              <a:gd name="connsiteY1714" fmla="*/ 431287 h 830409"/>
              <a:gd name="connsiteX1715" fmla="*/ 294471 w 707644"/>
              <a:gd name="connsiteY1715" fmla="*/ 432900 h 830409"/>
              <a:gd name="connsiteX1716" fmla="*/ 311428 w 707644"/>
              <a:gd name="connsiteY1716" fmla="*/ 454346 h 830409"/>
              <a:gd name="connsiteX1717" fmla="*/ 319311 w 707644"/>
              <a:gd name="connsiteY1717" fmla="*/ 469919 h 830409"/>
              <a:gd name="connsiteX1718" fmla="*/ 323297 w 707644"/>
              <a:gd name="connsiteY1718" fmla="*/ 478041 h 830409"/>
              <a:gd name="connsiteX1719" fmla="*/ 297193 w 707644"/>
              <a:gd name="connsiteY1719" fmla="*/ 443018 h 830409"/>
              <a:gd name="connsiteX1720" fmla="*/ 294820 w 707644"/>
              <a:gd name="connsiteY1720" fmla="*/ 440044 h 830409"/>
              <a:gd name="connsiteX1721" fmla="*/ 341005 w 707644"/>
              <a:gd name="connsiteY1721" fmla="*/ 324576 h 830409"/>
              <a:gd name="connsiteX1722" fmla="*/ 345080 w 707644"/>
              <a:gd name="connsiteY1722" fmla="*/ 328778 h 830409"/>
              <a:gd name="connsiteX1723" fmla="*/ 362997 w 707644"/>
              <a:gd name="connsiteY1723" fmla="*/ 351133 h 830409"/>
              <a:gd name="connsiteX1724" fmla="*/ 363061 w 707644"/>
              <a:gd name="connsiteY1724" fmla="*/ 351268 h 830409"/>
              <a:gd name="connsiteX1725" fmla="*/ 372314 w 707644"/>
              <a:gd name="connsiteY1725" fmla="*/ 368285 h 830409"/>
              <a:gd name="connsiteX1726" fmla="*/ 344482 w 707644"/>
              <a:gd name="connsiteY1726" fmla="*/ 312478 h 830409"/>
              <a:gd name="connsiteX1727" fmla="*/ 357712 w 707644"/>
              <a:gd name="connsiteY1727" fmla="*/ 315063 h 830409"/>
              <a:gd name="connsiteX1728" fmla="*/ 378831 w 707644"/>
              <a:gd name="connsiteY1728" fmla="*/ 342324 h 830409"/>
              <a:gd name="connsiteX1729" fmla="*/ 379185 w 707644"/>
              <a:gd name="connsiteY1729" fmla="*/ 343198 h 830409"/>
              <a:gd name="connsiteX1730" fmla="*/ 348174 w 707644"/>
              <a:gd name="connsiteY1730" fmla="*/ 315673 h 830409"/>
              <a:gd name="connsiteX1731" fmla="*/ 344837 w 707644"/>
              <a:gd name="connsiteY1731" fmla="*/ 313219 h 830409"/>
              <a:gd name="connsiteX1732" fmla="*/ 289602 w 707644"/>
              <a:gd name="connsiteY1732" fmla="*/ 425520 h 830409"/>
              <a:gd name="connsiteX1733" fmla="*/ 292992 w 707644"/>
              <a:gd name="connsiteY1733" fmla="*/ 428716 h 830409"/>
              <a:gd name="connsiteX1734" fmla="*/ 293407 w 707644"/>
              <a:gd name="connsiteY1734" fmla="*/ 431287 h 830409"/>
              <a:gd name="connsiteX1735" fmla="*/ 291717 w 707644"/>
              <a:gd name="connsiteY1735" fmla="*/ 420821 h 830409"/>
              <a:gd name="connsiteX1736" fmla="*/ 297848 w 707644"/>
              <a:gd name="connsiteY1736" fmla="*/ 427517 h 830409"/>
              <a:gd name="connsiteX1737" fmla="*/ 303446 w 707644"/>
              <a:gd name="connsiteY1737" fmla="*/ 438577 h 830409"/>
              <a:gd name="connsiteX1738" fmla="*/ 292992 w 707644"/>
              <a:gd name="connsiteY1738" fmla="*/ 428716 h 830409"/>
              <a:gd name="connsiteX1739" fmla="*/ 213947 w 707644"/>
              <a:gd name="connsiteY1739" fmla="*/ 579698 h 830409"/>
              <a:gd name="connsiteX1740" fmla="*/ 218721 w 707644"/>
              <a:gd name="connsiteY1740" fmla="*/ 582618 h 830409"/>
              <a:gd name="connsiteX1741" fmla="*/ 219256 w 707644"/>
              <a:gd name="connsiteY1741" fmla="*/ 583001 h 830409"/>
              <a:gd name="connsiteX1742" fmla="*/ 235125 w 707644"/>
              <a:gd name="connsiteY1742" fmla="*/ 596570 h 830409"/>
              <a:gd name="connsiteX1743" fmla="*/ 268742 w 707644"/>
              <a:gd name="connsiteY1743" fmla="*/ 651976 h 830409"/>
              <a:gd name="connsiteX1744" fmla="*/ 275296 w 707644"/>
              <a:gd name="connsiteY1744" fmla="*/ 663254 h 830409"/>
              <a:gd name="connsiteX1745" fmla="*/ 274119 w 707644"/>
              <a:gd name="connsiteY1745" fmla="*/ 662958 h 830409"/>
              <a:gd name="connsiteX1746" fmla="*/ 261474 w 707644"/>
              <a:gd name="connsiteY1746" fmla="*/ 648690 h 830409"/>
              <a:gd name="connsiteX1747" fmla="*/ 231045 w 707644"/>
              <a:gd name="connsiteY1747" fmla="*/ 603597 h 830409"/>
              <a:gd name="connsiteX1748" fmla="*/ 390311 w 707644"/>
              <a:gd name="connsiteY1748" fmla="*/ 203092 h 830409"/>
              <a:gd name="connsiteX1749" fmla="*/ 414436 w 707644"/>
              <a:gd name="connsiteY1749" fmla="*/ 229089 h 830409"/>
              <a:gd name="connsiteX1750" fmla="*/ 445063 w 707644"/>
              <a:gd name="connsiteY1750" fmla="*/ 262945 h 830409"/>
              <a:gd name="connsiteX1751" fmla="*/ 463079 w 707644"/>
              <a:gd name="connsiteY1751" fmla="*/ 290940 h 830409"/>
              <a:gd name="connsiteX1752" fmla="*/ 492202 w 707644"/>
              <a:gd name="connsiteY1752" fmla="*/ 341339 h 830409"/>
              <a:gd name="connsiteX1753" fmla="*/ 489714 w 707644"/>
              <a:gd name="connsiteY1753" fmla="*/ 340853 h 830409"/>
              <a:gd name="connsiteX1754" fmla="*/ 463412 w 707644"/>
              <a:gd name="connsiteY1754" fmla="*/ 312219 h 830409"/>
              <a:gd name="connsiteX1755" fmla="*/ 419792 w 707644"/>
              <a:gd name="connsiteY1755" fmla="*/ 249044 h 830409"/>
              <a:gd name="connsiteX1756" fmla="*/ 290035 w 707644"/>
              <a:gd name="connsiteY1756" fmla="*/ 409146 h 830409"/>
              <a:gd name="connsiteX1757" fmla="*/ 313054 w 707644"/>
              <a:gd name="connsiteY1757" fmla="*/ 431785 h 830409"/>
              <a:gd name="connsiteX1758" fmla="*/ 329214 w 707644"/>
              <a:gd name="connsiteY1758" fmla="*/ 462485 h 830409"/>
              <a:gd name="connsiteX1759" fmla="*/ 323484 w 707644"/>
              <a:gd name="connsiteY1759" fmla="*/ 457476 h 830409"/>
              <a:gd name="connsiteX1760" fmla="*/ 322679 w 707644"/>
              <a:gd name="connsiteY1760" fmla="*/ 456717 h 830409"/>
              <a:gd name="connsiteX1761" fmla="*/ 318716 w 707644"/>
              <a:gd name="connsiteY1761" fmla="*/ 451592 h 830409"/>
              <a:gd name="connsiteX1762" fmla="*/ 301767 w 707644"/>
              <a:gd name="connsiteY1762" fmla="*/ 431798 h 830409"/>
              <a:gd name="connsiteX1763" fmla="*/ 297848 w 707644"/>
              <a:gd name="connsiteY1763" fmla="*/ 427517 h 830409"/>
              <a:gd name="connsiteX1764" fmla="*/ 294800 w 707644"/>
              <a:gd name="connsiteY1764" fmla="*/ 421496 h 830409"/>
              <a:gd name="connsiteX1765" fmla="*/ 291065 w 707644"/>
              <a:gd name="connsiteY1765" fmla="*/ 416603 h 830409"/>
              <a:gd name="connsiteX1766" fmla="*/ 383180 w 707644"/>
              <a:gd name="connsiteY1766" fmla="*/ 214887 h 830409"/>
              <a:gd name="connsiteX1767" fmla="*/ 387337 w 707644"/>
              <a:gd name="connsiteY1767" fmla="*/ 218865 h 830409"/>
              <a:gd name="connsiteX1768" fmla="*/ 442466 w 707644"/>
              <a:gd name="connsiteY1768" fmla="*/ 286221 h 830409"/>
              <a:gd name="connsiteX1769" fmla="*/ 461173 w 707644"/>
              <a:gd name="connsiteY1769" fmla="*/ 309782 h 830409"/>
              <a:gd name="connsiteX1770" fmla="*/ 428728 w 707644"/>
              <a:gd name="connsiteY1770" fmla="*/ 274459 h 830409"/>
              <a:gd name="connsiteX1771" fmla="*/ 422888 w 707644"/>
              <a:gd name="connsiteY1771" fmla="*/ 269828 h 830409"/>
              <a:gd name="connsiteX1772" fmla="*/ 296580 w 707644"/>
              <a:gd name="connsiteY1772" fmla="*/ 391093 h 830409"/>
              <a:gd name="connsiteX1773" fmla="*/ 307012 w 707644"/>
              <a:gd name="connsiteY1773" fmla="*/ 402235 h 830409"/>
              <a:gd name="connsiteX1774" fmla="*/ 383181 w 707644"/>
              <a:gd name="connsiteY1774" fmla="*/ 486948 h 830409"/>
              <a:gd name="connsiteX1775" fmla="*/ 408389 w 707644"/>
              <a:gd name="connsiteY1775" fmla="*/ 513919 h 830409"/>
              <a:gd name="connsiteX1776" fmla="*/ 408384 w 707644"/>
              <a:gd name="connsiteY1776" fmla="*/ 514344 h 830409"/>
              <a:gd name="connsiteX1777" fmla="*/ 373710 w 707644"/>
              <a:gd name="connsiteY1777" fmla="*/ 479276 h 830409"/>
              <a:gd name="connsiteX1778" fmla="*/ 341387 w 707644"/>
              <a:gd name="connsiteY1778" fmla="*/ 449053 h 830409"/>
              <a:gd name="connsiteX1779" fmla="*/ 325213 w 707644"/>
              <a:gd name="connsiteY1779" fmla="*/ 434334 h 830409"/>
              <a:gd name="connsiteX1780" fmla="*/ 303040 w 707644"/>
              <a:gd name="connsiteY1780" fmla="*/ 404320 h 830409"/>
              <a:gd name="connsiteX1781" fmla="*/ 300770 w 707644"/>
              <a:gd name="connsiteY1781" fmla="*/ 401608 h 830409"/>
              <a:gd name="connsiteX1782" fmla="*/ 288465 w 707644"/>
              <a:gd name="connsiteY1782" fmla="*/ 397773 h 830409"/>
              <a:gd name="connsiteX1783" fmla="*/ 293042 w 707644"/>
              <a:gd name="connsiteY1783" fmla="*/ 403225 h 830409"/>
              <a:gd name="connsiteX1784" fmla="*/ 298778 w 707644"/>
              <a:gd name="connsiteY1784" fmla="*/ 408912 h 830409"/>
              <a:gd name="connsiteX1785" fmla="*/ 311088 w 707644"/>
              <a:gd name="connsiteY1785" fmla="*/ 428336 h 830409"/>
              <a:gd name="connsiteX1786" fmla="*/ 296867 w 707644"/>
              <a:gd name="connsiteY1786" fmla="*/ 409269 h 830409"/>
              <a:gd name="connsiteX1787" fmla="*/ 288599 w 707644"/>
              <a:gd name="connsiteY1787" fmla="*/ 398744 h 830409"/>
              <a:gd name="connsiteX1788" fmla="*/ 330238 w 707644"/>
              <a:gd name="connsiteY1788" fmla="*/ 309695 h 830409"/>
              <a:gd name="connsiteX1789" fmla="*/ 343594 w 707644"/>
              <a:gd name="connsiteY1789" fmla="*/ 312304 h 830409"/>
              <a:gd name="connsiteX1790" fmla="*/ 344837 w 707644"/>
              <a:gd name="connsiteY1790" fmla="*/ 313219 h 830409"/>
              <a:gd name="connsiteX1791" fmla="*/ 359326 w 707644"/>
              <a:gd name="connsiteY1791" fmla="*/ 343468 h 830409"/>
              <a:gd name="connsiteX1792" fmla="*/ 345080 w 707644"/>
              <a:gd name="connsiteY1792" fmla="*/ 328778 h 830409"/>
              <a:gd name="connsiteX1793" fmla="*/ 335059 w 707644"/>
              <a:gd name="connsiteY1793" fmla="*/ 316275 h 830409"/>
              <a:gd name="connsiteX1794" fmla="*/ 334221 w 707644"/>
              <a:gd name="connsiteY1794" fmla="*/ 315107 h 830409"/>
              <a:gd name="connsiteX1795" fmla="*/ 349367 w 707644"/>
              <a:gd name="connsiteY1795" fmla="*/ 269753 h 830409"/>
              <a:gd name="connsiteX1796" fmla="*/ 365016 w 707644"/>
              <a:gd name="connsiteY1796" fmla="*/ 292643 h 830409"/>
              <a:gd name="connsiteX1797" fmla="*/ 386022 w 707644"/>
              <a:gd name="connsiteY1797" fmla="*/ 320594 h 830409"/>
              <a:gd name="connsiteX1798" fmla="*/ 385977 w 707644"/>
              <a:gd name="connsiteY1798" fmla="*/ 320585 h 830409"/>
              <a:gd name="connsiteX1799" fmla="*/ 377559 w 707644"/>
              <a:gd name="connsiteY1799" fmla="*/ 312589 h 830409"/>
              <a:gd name="connsiteX1800" fmla="*/ 349464 w 707644"/>
              <a:gd name="connsiteY1800" fmla="*/ 269990 h 830409"/>
              <a:gd name="connsiteX1801" fmla="*/ 398732 w 707644"/>
              <a:gd name="connsiteY1801" fmla="*/ 161013 h 830409"/>
              <a:gd name="connsiteX1802" fmla="*/ 407046 w 707644"/>
              <a:gd name="connsiteY1802" fmla="*/ 170817 h 830409"/>
              <a:gd name="connsiteX1803" fmla="*/ 431804 w 707644"/>
              <a:gd name="connsiteY1803" fmla="*/ 201984 h 830409"/>
              <a:gd name="connsiteX1804" fmla="*/ 475439 w 707644"/>
              <a:gd name="connsiteY1804" fmla="*/ 265176 h 830409"/>
              <a:gd name="connsiteX1805" fmla="*/ 490067 w 707644"/>
              <a:gd name="connsiteY1805" fmla="*/ 280219 h 830409"/>
              <a:gd name="connsiteX1806" fmla="*/ 527744 w 707644"/>
              <a:gd name="connsiteY1806" fmla="*/ 344910 h 830409"/>
              <a:gd name="connsiteX1807" fmla="*/ 529631 w 707644"/>
              <a:gd name="connsiteY1807" fmla="*/ 348652 h 830409"/>
              <a:gd name="connsiteX1808" fmla="*/ 517525 w 707644"/>
              <a:gd name="connsiteY1808" fmla="*/ 346287 h 830409"/>
              <a:gd name="connsiteX1809" fmla="*/ 498286 w 707644"/>
              <a:gd name="connsiteY1809" fmla="*/ 321780 h 830409"/>
              <a:gd name="connsiteX1810" fmla="*/ 480236 w 707644"/>
              <a:gd name="connsiteY1810" fmla="*/ 301827 h 830409"/>
              <a:gd name="connsiteX1811" fmla="*/ 458263 w 707644"/>
              <a:gd name="connsiteY1811" fmla="*/ 256936 h 830409"/>
              <a:gd name="connsiteX1812" fmla="*/ 427088 w 707644"/>
              <a:gd name="connsiteY1812" fmla="*/ 204057 h 830409"/>
              <a:gd name="connsiteX1813" fmla="*/ 327017 w 707644"/>
              <a:gd name="connsiteY1813" fmla="*/ 309065 h 830409"/>
              <a:gd name="connsiteX1814" fmla="*/ 329700 w 707644"/>
              <a:gd name="connsiteY1814" fmla="*/ 309590 h 830409"/>
              <a:gd name="connsiteX1815" fmla="*/ 335059 w 707644"/>
              <a:gd name="connsiteY1815" fmla="*/ 316275 h 830409"/>
              <a:gd name="connsiteX1816" fmla="*/ 341005 w 707644"/>
              <a:gd name="connsiteY1816" fmla="*/ 324576 h 830409"/>
              <a:gd name="connsiteX1817" fmla="*/ 327582 w 707644"/>
              <a:gd name="connsiteY1817" fmla="*/ 310735 h 830409"/>
              <a:gd name="connsiteX1818" fmla="*/ 155260 w 707644"/>
              <a:gd name="connsiteY1818" fmla="*/ 664381 h 830409"/>
              <a:gd name="connsiteX1819" fmla="*/ 176292 w 707644"/>
              <a:gd name="connsiteY1819" fmla="*/ 694849 h 830409"/>
              <a:gd name="connsiteX1820" fmla="*/ 210273 w 707644"/>
              <a:gd name="connsiteY1820" fmla="*/ 744514 h 830409"/>
              <a:gd name="connsiteX1821" fmla="*/ 215117 w 707644"/>
              <a:gd name="connsiteY1821" fmla="*/ 756435 h 830409"/>
              <a:gd name="connsiteX1822" fmla="*/ 229126 w 707644"/>
              <a:gd name="connsiteY1822" fmla="*/ 785683 h 830409"/>
              <a:gd name="connsiteX1823" fmla="*/ 216411 w 707644"/>
              <a:gd name="connsiteY1823" fmla="*/ 779692 h 830409"/>
              <a:gd name="connsiteX1824" fmla="*/ 211061 w 707644"/>
              <a:gd name="connsiteY1824" fmla="*/ 772206 h 830409"/>
              <a:gd name="connsiteX1825" fmla="*/ 157838 w 707644"/>
              <a:gd name="connsiteY1825" fmla="*/ 669998 h 830409"/>
              <a:gd name="connsiteX1826" fmla="*/ 286669 w 707644"/>
              <a:gd name="connsiteY1826" fmla="*/ 384763 h 830409"/>
              <a:gd name="connsiteX1827" fmla="*/ 300770 w 707644"/>
              <a:gd name="connsiteY1827" fmla="*/ 401608 h 830409"/>
              <a:gd name="connsiteX1828" fmla="*/ 306879 w 707644"/>
              <a:gd name="connsiteY1828" fmla="*/ 416943 h 830409"/>
              <a:gd name="connsiteX1829" fmla="*/ 298778 w 707644"/>
              <a:gd name="connsiteY1829" fmla="*/ 408912 h 830409"/>
              <a:gd name="connsiteX1830" fmla="*/ 287559 w 707644"/>
              <a:gd name="connsiteY1830" fmla="*/ 391210 h 830409"/>
              <a:gd name="connsiteX1831" fmla="*/ 324671 w 707644"/>
              <a:gd name="connsiteY1831" fmla="*/ 302131 h 830409"/>
              <a:gd name="connsiteX1832" fmla="*/ 330238 w 707644"/>
              <a:gd name="connsiteY1832" fmla="*/ 309695 h 830409"/>
              <a:gd name="connsiteX1833" fmla="*/ 329700 w 707644"/>
              <a:gd name="connsiteY1833" fmla="*/ 309590 h 830409"/>
              <a:gd name="connsiteX1834" fmla="*/ 325364 w 707644"/>
              <a:gd name="connsiteY1834" fmla="*/ 304180 h 830409"/>
              <a:gd name="connsiteX1835" fmla="*/ 365493 w 707644"/>
              <a:gd name="connsiteY1835" fmla="*/ 210864 h 830409"/>
              <a:gd name="connsiteX1836" fmla="*/ 367509 w 707644"/>
              <a:gd name="connsiteY1836" fmla="*/ 213012 h 830409"/>
              <a:gd name="connsiteX1837" fmla="*/ 381788 w 707644"/>
              <a:gd name="connsiteY1837" fmla="*/ 223146 h 830409"/>
              <a:gd name="connsiteX1838" fmla="*/ 381083 w 707644"/>
              <a:gd name="connsiteY1838" fmla="*/ 221027 h 830409"/>
              <a:gd name="connsiteX1839" fmla="*/ 398719 w 707644"/>
              <a:gd name="connsiteY1839" fmla="*/ 250661 h 830409"/>
              <a:gd name="connsiteX1840" fmla="*/ 377221 w 707644"/>
              <a:gd name="connsiteY1840" fmla="*/ 233611 h 830409"/>
              <a:gd name="connsiteX1841" fmla="*/ 228735 w 707644"/>
              <a:gd name="connsiteY1841" fmla="*/ 488698 h 830409"/>
              <a:gd name="connsiteX1842" fmla="*/ 237742 w 707644"/>
              <a:gd name="connsiteY1842" fmla="*/ 493885 h 830409"/>
              <a:gd name="connsiteX1843" fmla="*/ 297234 w 707644"/>
              <a:gd name="connsiteY1843" fmla="*/ 570566 h 830409"/>
              <a:gd name="connsiteX1844" fmla="*/ 311583 w 707644"/>
              <a:gd name="connsiteY1844" fmla="*/ 586501 h 830409"/>
              <a:gd name="connsiteX1845" fmla="*/ 331141 w 707644"/>
              <a:gd name="connsiteY1845" fmla="*/ 627261 h 830409"/>
              <a:gd name="connsiteX1846" fmla="*/ 309247 w 707644"/>
              <a:gd name="connsiteY1846" fmla="*/ 595199 h 830409"/>
              <a:gd name="connsiteX1847" fmla="*/ 233319 w 707644"/>
              <a:gd name="connsiteY1847" fmla="*/ 494449 h 830409"/>
              <a:gd name="connsiteX1848" fmla="*/ 355447 w 707644"/>
              <a:gd name="connsiteY1848" fmla="*/ 217617 h 830409"/>
              <a:gd name="connsiteX1849" fmla="*/ 364085 w 707644"/>
              <a:gd name="connsiteY1849" fmla="*/ 223194 h 830409"/>
              <a:gd name="connsiteX1850" fmla="*/ 377221 w 707644"/>
              <a:gd name="connsiteY1850" fmla="*/ 233611 h 830409"/>
              <a:gd name="connsiteX1851" fmla="*/ 378425 w 707644"/>
              <a:gd name="connsiteY1851" fmla="*/ 235948 h 830409"/>
              <a:gd name="connsiteX1852" fmla="*/ 435202 w 707644"/>
              <a:gd name="connsiteY1852" fmla="*/ 325994 h 830409"/>
              <a:gd name="connsiteX1853" fmla="*/ 438700 w 707644"/>
              <a:gd name="connsiteY1853" fmla="*/ 330886 h 830409"/>
              <a:gd name="connsiteX1854" fmla="*/ 430664 w 707644"/>
              <a:gd name="connsiteY1854" fmla="*/ 329316 h 830409"/>
              <a:gd name="connsiteX1855" fmla="*/ 420835 w 707644"/>
              <a:gd name="connsiteY1855" fmla="*/ 312931 h 830409"/>
              <a:gd name="connsiteX1856" fmla="*/ 318659 w 707644"/>
              <a:gd name="connsiteY1856" fmla="*/ 293963 h 830409"/>
              <a:gd name="connsiteX1857" fmla="*/ 322984 w 707644"/>
              <a:gd name="connsiteY1857" fmla="*/ 297144 h 830409"/>
              <a:gd name="connsiteX1858" fmla="*/ 324671 w 707644"/>
              <a:gd name="connsiteY1858" fmla="*/ 302131 h 830409"/>
              <a:gd name="connsiteX1859" fmla="*/ 189969 w 707644"/>
              <a:gd name="connsiteY1859" fmla="*/ 562024 h 830409"/>
              <a:gd name="connsiteX1860" fmla="*/ 190208 w 707644"/>
              <a:gd name="connsiteY1860" fmla="*/ 562191 h 830409"/>
              <a:gd name="connsiteX1861" fmla="*/ 213212 w 707644"/>
              <a:gd name="connsiteY1861" fmla="*/ 578671 h 830409"/>
              <a:gd name="connsiteX1862" fmla="*/ 213947 w 707644"/>
              <a:gd name="connsiteY1862" fmla="*/ 579698 h 830409"/>
              <a:gd name="connsiteX1863" fmla="*/ 193696 w 707644"/>
              <a:gd name="connsiteY1863" fmla="*/ 567315 h 830409"/>
              <a:gd name="connsiteX1864" fmla="*/ 191928 w 707644"/>
              <a:gd name="connsiteY1864" fmla="*/ 565134 h 830409"/>
              <a:gd name="connsiteX1865" fmla="*/ 284129 w 707644"/>
              <a:gd name="connsiteY1865" fmla="*/ 360217 h 830409"/>
              <a:gd name="connsiteX1866" fmla="*/ 284382 w 707644"/>
              <a:gd name="connsiteY1866" fmla="*/ 360474 h 830409"/>
              <a:gd name="connsiteX1867" fmla="*/ 296580 w 707644"/>
              <a:gd name="connsiteY1867" fmla="*/ 391093 h 830409"/>
              <a:gd name="connsiteX1868" fmla="*/ 286141 w 707644"/>
              <a:gd name="connsiteY1868" fmla="*/ 379942 h 830409"/>
              <a:gd name="connsiteX1869" fmla="*/ 262550 w 707644"/>
              <a:gd name="connsiteY1869" fmla="*/ 399605 h 830409"/>
              <a:gd name="connsiteX1870" fmla="*/ 294820 w 707644"/>
              <a:gd name="connsiteY1870" fmla="*/ 440044 h 830409"/>
              <a:gd name="connsiteX1871" fmla="*/ 298651 w 707644"/>
              <a:gd name="connsiteY1871" fmla="*/ 463780 h 830409"/>
              <a:gd name="connsiteX1872" fmla="*/ 301124 w 707644"/>
              <a:gd name="connsiteY1872" fmla="*/ 477719 h 830409"/>
              <a:gd name="connsiteX1873" fmla="*/ 290846 w 707644"/>
              <a:gd name="connsiteY1873" fmla="*/ 464455 h 830409"/>
              <a:gd name="connsiteX1874" fmla="*/ 282440 w 707644"/>
              <a:gd name="connsiteY1874" fmla="*/ 447259 h 830409"/>
              <a:gd name="connsiteX1875" fmla="*/ 277650 w 707644"/>
              <a:gd name="connsiteY1875" fmla="*/ 437026 h 830409"/>
              <a:gd name="connsiteX1876" fmla="*/ 237386 w 707644"/>
              <a:gd name="connsiteY1876" fmla="*/ 449379 h 830409"/>
              <a:gd name="connsiteX1877" fmla="*/ 247384 w 707644"/>
              <a:gd name="connsiteY1877" fmla="*/ 460657 h 830409"/>
              <a:gd name="connsiteX1878" fmla="*/ 276069 w 707644"/>
              <a:gd name="connsiteY1878" fmla="*/ 509005 h 830409"/>
              <a:gd name="connsiteX1879" fmla="*/ 272288 w 707644"/>
              <a:gd name="connsiteY1879" fmla="*/ 506582 h 830409"/>
              <a:gd name="connsiteX1880" fmla="*/ 261989 w 707644"/>
              <a:gd name="connsiteY1880" fmla="*/ 492382 h 830409"/>
              <a:gd name="connsiteX1881" fmla="*/ 261424 w 707644"/>
              <a:gd name="connsiteY1881" fmla="*/ 398194 h 830409"/>
              <a:gd name="connsiteX1882" fmla="*/ 262416 w 707644"/>
              <a:gd name="connsiteY1882" fmla="*/ 399273 h 830409"/>
              <a:gd name="connsiteX1883" fmla="*/ 262550 w 707644"/>
              <a:gd name="connsiteY1883" fmla="*/ 399605 h 830409"/>
              <a:gd name="connsiteX1884" fmla="*/ 182245 w 707644"/>
              <a:gd name="connsiteY1884" fmla="*/ 560862 h 830409"/>
              <a:gd name="connsiteX1885" fmla="*/ 193381 w 707644"/>
              <a:gd name="connsiteY1885" fmla="*/ 567123 h 830409"/>
              <a:gd name="connsiteX1886" fmla="*/ 193696 w 707644"/>
              <a:gd name="connsiteY1886" fmla="*/ 567315 h 830409"/>
              <a:gd name="connsiteX1887" fmla="*/ 240278 w 707644"/>
              <a:gd name="connsiteY1887" fmla="*/ 624773 h 830409"/>
              <a:gd name="connsiteX1888" fmla="*/ 261474 w 707644"/>
              <a:gd name="connsiteY1888" fmla="*/ 648690 h 830409"/>
              <a:gd name="connsiteX1889" fmla="*/ 270485 w 707644"/>
              <a:gd name="connsiteY1889" fmla="*/ 662042 h 830409"/>
              <a:gd name="connsiteX1890" fmla="*/ 264622 w 707644"/>
              <a:gd name="connsiteY1890" fmla="*/ 660564 h 830409"/>
              <a:gd name="connsiteX1891" fmla="*/ 206420 w 707644"/>
              <a:gd name="connsiteY1891" fmla="*/ 591940 h 830409"/>
              <a:gd name="connsiteX1892" fmla="*/ 223171 w 707644"/>
              <a:gd name="connsiteY1892" fmla="*/ 475103 h 830409"/>
              <a:gd name="connsiteX1893" fmla="*/ 266131 w 707644"/>
              <a:gd name="connsiteY1893" fmla="*/ 502636 h 830409"/>
              <a:gd name="connsiteX1894" fmla="*/ 269751 w 707644"/>
              <a:gd name="connsiteY1894" fmla="*/ 507373 h 830409"/>
              <a:gd name="connsiteX1895" fmla="*/ 272218 w 707644"/>
              <a:gd name="connsiteY1895" fmla="*/ 510262 h 830409"/>
              <a:gd name="connsiteX1896" fmla="*/ 275183 w 707644"/>
              <a:gd name="connsiteY1896" fmla="*/ 515445 h 830409"/>
              <a:gd name="connsiteX1897" fmla="*/ 237742 w 707644"/>
              <a:gd name="connsiteY1897" fmla="*/ 493885 h 830409"/>
              <a:gd name="connsiteX1898" fmla="*/ 338154 w 707644"/>
              <a:gd name="connsiteY1898" fmla="*/ 234156 h 830409"/>
              <a:gd name="connsiteX1899" fmla="*/ 373428 w 707644"/>
              <a:gd name="connsiteY1899" fmla="*/ 279623 h 830409"/>
              <a:gd name="connsiteX1900" fmla="*/ 395182 w 707644"/>
              <a:gd name="connsiteY1900" fmla="*/ 313947 h 830409"/>
              <a:gd name="connsiteX1901" fmla="*/ 339854 w 707644"/>
              <a:gd name="connsiteY1901" fmla="*/ 237320 h 830409"/>
              <a:gd name="connsiteX1902" fmla="*/ 338504 w 707644"/>
              <a:gd name="connsiteY1902" fmla="*/ 235571 h 830409"/>
              <a:gd name="connsiteX1903" fmla="*/ 284062 w 707644"/>
              <a:gd name="connsiteY1903" fmla="*/ 344864 h 830409"/>
              <a:gd name="connsiteX1904" fmla="*/ 293756 w 707644"/>
              <a:gd name="connsiteY1904" fmla="*/ 357609 h 830409"/>
              <a:gd name="connsiteX1905" fmla="*/ 333394 w 707644"/>
              <a:gd name="connsiteY1905" fmla="*/ 405190 h 830409"/>
              <a:gd name="connsiteX1906" fmla="*/ 355134 w 707644"/>
              <a:gd name="connsiteY1906" fmla="*/ 429515 h 830409"/>
              <a:gd name="connsiteX1907" fmla="*/ 296689 w 707644"/>
              <a:gd name="connsiteY1907" fmla="*/ 372987 h 830409"/>
              <a:gd name="connsiteX1908" fmla="*/ 284382 w 707644"/>
              <a:gd name="connsiteY1908" fmla="*/ 360474 h 830409"/>
              <a:gd name="connsiteX1909" fmla="*/ 284077 w 707644"/>
              <a:gd name="connsiteY1909" fmla="*/ 359708 h 830409"/>
              <a:gd name="connsiteX1910" fmla="*/ 284076 w 707644"/>
              <a:gd name="connsiteY1910" fmla="*/ 359698 h 830409"/>
              <a:gd name="connsiteX1911" fmla="*/ 159760 w 707644"/>
              <a:gd name="connsiteY1911" fmla="*/ 602171 h 830409"/>
              <a:gd name="connsiteX1912" fmla="*/ 213790 w 707644"/>
              <a:gd name="connsiteY1912" fmla="*/ 678435 h 830409"/>
              <a:gd name="connsiteX1913" fmla="*/ 270480 w 707644"/>
              <a:gd name="connsiteY1913" fmla="*/ 758455 h 830409"/>
              <a:gd name="connsiteX1914" fmla="*/ 262652 w 707644"/>
              <a:gd name="connsiteY1914" fmla="*/ 757517 h 830409"/>
              <a:gd name="connsiteX1915" fmla="*/ 253305 w 707644"/>
              <a:gd name="connsiteY1915" fmla="*/ 750215 h 830409"/>
              <a:gd name="connsiteX1916" fmla="*/ 207941 w 707644"/>
              <a:gd name="connsiteY1916" fmla="*/ 703871 h 830409"/>
              <a:gd name="connsiteX1917" fmla="*/ 183907 w 707644"/>
              <a:gd name="connsiteY1917" fmla="*/ 674663 h 830409"/>
              <a:gd name="connsiteX1918" fmla="*/ 182837 w 707644"/>
              <a:gd name="connsiteY1918" fmla="*/ 673536 h 830409"/>
              <a:gd name="connsiteX1919" fmla="*/ 178516 w 707644"/>
              <a:gd name="connsiteY1919" fmla="*/ 661766 h 830409"/>
              <a:gd name="connsiteX1920" fmla="*/ 166035 w 707644"/>
              <a:gd name="connsiteY1920" fmla="*/ 623832 h 830409"/>
              <a:gd name="connsiteX1921" fmla="*/ 143898 w 707644"/>
              <a:gd name="connsiteY1921" fmla="*/ 632527 h 830409"/>
              <a:gd name="connsiteX1922" fmla="*/ 182837 w 707644"/>
              <a:gd name="connsiteY1922" fmla="*/ 673536 h 830409"/>
              <a:gd name="connsiteX1923" fmla="*/ 185590 w 707644"/>
              <a:gd name="connsiteY1923" fmla="*/ 681036 h 830409"/>
              <a:gd name="connsiteX1924" fmla="*/ 175319 w 707644"/>
              <a:gd name="connsiteY1924" fmla="*/ 670543 h 830409"/>
              <a:gd name="connsiteX1925" fmla="*/ 154292 w 707644"/>
              <a:gd name="connsiteY1925" fmla="*/ 646872 h 830409"/>
              <a:gd name="connsiteX1926" fmla="*/ 284056 w 707644"/>
              <a:gd name="connsiteY1926" fmla="*/ 338736 h 830409"/>
              <a:gd name="connsiteX1927" fmla="*/ 313689 w 707644"/>
              <a:gd name="connsiteY1927" fmla="*/ 372346 h 830409"/>
              <a:gd name="connsiteX1928" fmla="*/ 339320 w 707644"/>
              <a:gd name="connsiteY1928" fmla="*/ 401081 h 830409"/>
              <a:gd name="connsiteX1929" fmla="*/ 371680 w 707644"/>
              <a:gd name="connsiteY1929" fmla="*/ 437211 h 830409"/>
              <a:gd name="connsiteX1930" fmla="*/ 403557 w 707644"/>
              <a:gd name="connsiteY1930" fmla="*/ 478325 h 830409"/>
              <a:gd name="connsiteX1931" fmla="*/ 384195 w 707644"/>
              <a:gd name="connsiteY1931" fmla="*/ 457621 h 830409"/>
              <a:gd name="connsiteX1932" fmla="*/ 356886 w 707644"/>
              <a:gd name="connsiteY1932" fmla="*/ 431209 h 830409"/>
              <a:gd name="connsiteX1933" fmla="*/ 293756 w 707644"/>
              <a:gd name="connsiteY1933" fmla="*/ 357609 h 830409"/>
              <a:gd name="connsiteX1934" fmla="*/ 284060 w 707644"/>
              <a:gd name="connsiteY1934" fmla="*/ 343045 h 830409"/>
              <a:gd name="connsiteX1935" fmla="*/ 299676 w 707644"/>
              <a:gd name="connsiteY1935" fmla="*/ 303723 h 830409"/>
              <a:gd name="connsiteX1936" fmla="*/ 325968 w 707644"/>
              <a:gd name="connsiteY1936" fmla="*/ 308860 h 830409"/>
              <a:gd name="connsiteX1937" fmla="*/ 327065 w 707644"/>
              <a:gd name="connsiteY1937" fmla="*/ 310202 h 830409"/>
              <a:gd name="connsiteX1938" fmla="*/ 327582 w 707644"/>
              <a:gd name="connsiteY1938" fmla="*/ 310735 h 830409"/>
              <a:gd name="connsiteX1939" fmla="*/ 336000 w 707644"/>
              <a:gd name="connsiteY1939" fmla="*/ 335618 h 830409"/>
              <a:gd name="connsiteX1940" fmla="*/ 371494 w 707644"/>
              <a:gd name="connsiteY1940" fmla="*/ 411455 h 830409"/>
              <a:gd name="connsiteX1941" fmla="*/ 369268 w 707644"/>
              <a:gd name="connsiteY1941" fmla="*/ 408196 h 830409"/>
              <a:gd name="connsiteX1942" fmla="*/ 307565 w 707644"/>
              <a:gd name="connsiteY1942" fmla="*/ 312475 h 830409"/>
              <a:gd name="connsiteX1943" fmla="*/ 256712 w 707644"/>
              <a:gd name="connsiteY1943" fmla="*/ 392289 h 830409"/>
              <a:gd name="connsiteX1944" fmla="*/ 261424 w 707644"/>
              <a:gd name="connsiteY1944" fmla="*/ 398194 h 830409"/>
              <a:gd name="connsiteX1945" fmla="*/ 257455 w 707644"/>
              <a:gd name="connsiteY1945" fmla="*/ 393877 h 830409"/>
              <a:gd name="connsiteX1946" fmla="*/ 380138 w 707644"/>
              <a:gd name="connsiteY1946" fmla="*/ 133557 h 830409"/>
              <a:gd name="connsiteX1947" fmla="*/ 388170 w 707644"/>
              <a:gd name="connsiteY1947" fmla="*/ 138793 h 830409"/>
              <a:gd name="connsiteX1948" fmla="*/ 444164 w 707644"/>
              <a:gd name="connsiteY1948" fmla="*/ 176221 h 830409"/>
              <a:gd name="connsiteX1949" fmla="*/ 496039 w 707644"/>
              <a:gd name="connsiteY1949" fmla="*/ 222237 h 830409"/>
              <a:gd name="connsiteX1950" fmla="*/ 510816 w 707644"/>
              <a:gd name="connsiteY1950" fmla="*/ 236902 h 830409"/>
              <a:gd name="connsiteX1951" fmla="*/ 515316 w 707644"/>
              <a:gd name="connsiteY1951" fmla="*/ 248477 h 830409"/>
              <a:gd name="connsiteX1952" fmla="*/ 531954 w 707644"/>
              <a:gd name="connsiteY1952" fmla="*/ 284808 h 830409"/>
              <a:gd name="connsiteX1953" fmla="*/ 531986 w 707644"/>
              <a:gd name="connsiteY1953" fmla="*/ 284873 h 830409"/>
              <a:gd name="connsiteX1954" fmla="*/ 560938 w 707644"/>
              <a:gd name="connsiteY1954" fmla="*/ 354769 h 830409"/>
              <a:gd name="connsiteX1955" fmla="*/ 546192 w 707644"/>
              <a:gd name="connsiteY1955" fmla="*/ 351888 h 830409"/>
              <a:gd name="connsiteX1956" fmla="*/ 531782 w 707644"/>
              <a:gd name="connsiteY1956" fmla="*/ 323900 h 830409"/>
              <a:gd name="connsiteX1957" fmla="*/ 503825 w 707644"/>
              <a:gd name="connsiteY1957" fmla="*/ 294367 h 830409"/>
              <a:gd name="connsiteX1958" fmla="*/ 490067 w 707644"/>
              <a:gd name="connsiteY1958" fmla="*/ 280219 h 830409"/>
              <a:gd name="connsiteX1959" fmla="*/ 466503 w 707644"/>
              <a:gd name="connsiteY1959" fmla="*/ 239760 h 830409"/>
              <a:gd name="connsiteX1960" fmla="*/ 424819 w 707644"/>
              <a:gd name="connsiteY1960" fmla="*/ 185930 h 830409"/>
              <a:gd name="connsiteX1961" fmla="*/ 386369 w 707644"/>
              <a:gd name="connsiteY1961" fmla="*/ 142364 h 830409"/>
              <a:gd name="connsiteX1962" fmla="*/ 334118 w 707644"/>
              <a:gd name="connsiteY1962" fmla="*/ 228929 h 830409"/>
              <a:gd name="connsiteX1963" fmla="*/ 337245 w 707644"/>
              <a:gd name="connsiteY1963" fmla="*/ 230480 h 830409"/>
              <a:gd name="connsiteX1964" fmla="*/ 338154 w 707644"/>
              <a:gd name="connsiteY1964" fmla="*/ 234156 h 830409"/>
              <a:gd name="connsiteX1965" fmla="*/ 334261 w 707644"/>
              <a:gd name="connsiteY1965" fmla="*/ 229139 h 830409"/>
              <a:gd name="connsiteX1966" fmla="*/ 286418 w 707644"/>
              <a:gd name="connsiteY1966" fmla="*/ 328099 h 830409"/>
              <a:gd name="connsiteX1967" fmla="*/ 300041 w 707644"/>
              <a:gd name="connsiteY1967" fmla="*/ 345996 h 830409"/>
              <a:gd name="connsiteX1968" fmla="*/ 326097 w 707644"/>
              <a:gd name="connsiteY1968" fmla="*/ 371836 h 830409"/>
              <a:gd name="connsiteX1969" fmla="*/ 328108 w 707644"/>
              <a:gd name="connsiteY1969" fmla="*/ 374089 h 830409"/>
              <a:gd name="connsiteX1970" fmla="*/ 384134 w 707644"/>
              <a:gd name="connsiteY1970" fmla="*/ 440513 h 830409"/>
              <a:gd name="connsiteX1971" fmla="*/ 386497 w 707644"/>
              <a:gd name="connsiteY1971" fmla="*/ 443508 h 830409"/>
              <a:gd name="connsiteX1972" fmla="*/ 393386 w 707644"/>
              <a:gd name="connsiteY1972" fmla="*/ 458228 h 830409"/>
              <a:gd name="connsiteX1973" fmla="*/ 394784 w 707644"/>
              <a:gd name="connsiteY1973" fmla="*/ 460820 h 830409"/>
              <a:gd name="connsiteX1974" fmla="*/ 371743 w 707644"/>
              <a:gd name="connsiteY1974" fmla="*/ 437281 h 830409"/>
              <a:gd name="connsiteX1975" fmla="*/ 371680 w 707644"/>
              <a:gd name="connsiteY1975" fmla="*/ 437211 h 830409"/>
              <a:gd name="connsiteX1976" fmla="*/ 358687 w 707644"/>
              <a:gd name="connsiteY1976" fmla="*/ 420453 h 830409"/>
              <a:gd name="connsiteX1977" fmla="*/ 285277 w 707644"/>
              <a:gd name="connsiteY1977" fmla="*/ 330935 h 830409"/>
              <a:gd name="connsiteX1978" fmla="*/ 306450 w 707644"/>
              <a:gd name="connsiteY1978" fmla="*/ 284983 h 830409"/>
              <a:gd name="connsiteX1979" fmla="*/ 315044 w 707644"/>
              <a:gd name="connsiteY1979" fmla="*/ 291304 h 830409"/>
              <a:gd name="connsiteX1980" fmla="*/ 325364 w 707644"/>
              <a:gd name="connsiteY1980" fmla="*/ 304180 h 830409"/>
              <a:gd name="connsiteX1981" fmla="*/ 327017 w 707644"/>
              <a:gd name="connsiteY1981" fmla="*/ 309065 h 830409"/>
              <a:gd name="connsiteX1982" fmla="*/ 325968 w 707644"/>
              <a:gd name="connsiteY1982" fmla="*/ 308860 h 830409"/>
              <a:gd name="connsiteX1983" fmla="*/ 139665 w 707644"/>
              <a:gd name="connsiteY1983" fmla="*/ 630406 h 830409"/>
              <a:gd name="connsiteX1984" fmla="*/ 154292 w 707644"/>
              <a:gd name="connsiteY1984" fmla="*/ 646872 h 830409"/>
              <a:gd name="connsiteX1985" fmla="*/ 192310 w 707644"/>
              <a:gd name="connsiteY1985" fmla="*/ 699344 h 830409"/>
              <a:gd name="connsiteX1986" fmla="*/ 195965 w 707644"/>
              <a:gd name="connsiteY1986" fmla="*/ 709303 h 830409"/>
              <a:gd name="connsiteX1987" fmla="*/ 202045 w 707644"/>
              <a:gd name="connsiteY1987" fmla="*/ 724265 h 830409"/>
              <a:gd name="connsiteX1988" fmla="*/ 183564 w 707644"/>
              <a:gd name="connsiteY1988" fmla="*/ 701725 h 830409"/>
              <a:gd name="connsiteX1989" fmla="*/ 149630 w 707644"/>
              <a:gd name="connsiteY1989" fmla="*/ 652116 h 830409"/>
              <a:gd name="connsiteX1990" fmla="*/ 268427 w 707644"/>
              <a:gd name="connsiteY1990" fmla="*/ 361022 h 830409"/>
              <a:gd name="connsiteX1991" fmla="*/ 286141 w 707644"/>
              <a:gd name="connsiteY1991" fmla="*/ 379942 h 830409"/>
              <a:gd name="connsiteX1992" fmla="*/ 286531 w 707644"/>
              <a:gd name="connsiteY1992" fmla="*/ 383766 h 830409"/>
              <a:gd name="connsiteX1993" fmla="*/ 286669 w 707644"/>
              <a:gd name="connsiteY1993" fmla="*/ 384763 h 830409"/>
              <a:gd name="connsiteX1994" fmla="*/ 273513 w 707644"/>
              <a:gd name="connsiteY1994" fmla="*/ 369047 h 830409"/>
              <a:gd name="connsiteX1995" fmla="*/ 256337 w 707644"/>
              <a:gd name="connsiteY1995" fmla="*/ 385003 h 830409"/>
              <a:gd name="connsiteX1996" fmla="*/ 271097 w 707644"/>
              <a:gd name="connsiteY1996" fmla="*/ 398645 h 830409"/>
              <a:gd name="connsiteX1997" fmla="*/ 275652 w 707644"/>
              <a:gd name="connsiteY1997" fmla="*/ 404370 h 830409"/>
              <a:gd name="connsiteX1998" fmla="*/ 289602 w 707644"/>
              <a:gd name="connsiteY1998" fmla="*/ 425520 h 830409"/>
              <a:gd name="connsiteX1999" fmla="*/ 266599 w 707644"/>
              <a:gd name="connsiteY1999" fmla="*/ 403823 h 830409"/>
              <a:gd name="connsiteX2000" fmla="*/ 262416 w 707644"/>
              <a:gd name="connsiteY2000" fmla="*/ 399273 h 830409"/>
              <a:gd name="connsiteX2001" fmla="*/ 259078 w 707644"/>
              <a:gd name="connsiteY2001" fmla="*/ 391002 h 830409"/>
              <a:gd name="connsiteX2002" fmla="*/ 334419 w 707644"/>
              <a:gd name="connsiteY2002" fmla="*/ 219050 h 830409"/>
              <a:gd name="connsiteX2003" fmla="*/ 342849 w 707644"/>
              <a:gd name="connsiteY2003" fmla="*/ 233259 h 830409"/>
              <a:gd name="connsiteX2004" fmla="*/ 337245 w 707644"/>
              <a:gd name="connsiteY2004" fmla="*/ 230480 h 830409"/>
              <a:gd name="connsiteX2005" fmla="*/ 159228 w 707644"/>
              <a:gd name="connsiteY2005" fmla="*/ 583842 h 830409"/>
              <a:gd name="connsiteX2006" fmla="*/ 159585 w 707644"/>
              <a:gd name="connsiteY2006" fmla="*/ 584798 h 830409"/>
              <a:gd name="connsiteX2007" fmla="*/ 159567 w 707644"/>
              <a:gd name="connsiteY2007" fmla="*/ 584784 h 830409"/>
              <a:gd name="connsiteX2008" fmla="*/ 282701 w 707644"/>
              <a:gd name="connsiteY2008" fmla="*/ 323216 h 830409"/>
              <a:gd name="connsiteX2009" fmla="*/ 286617 w 707644"/>
              <a:gd name="connsiteY2009" fmla="*/ 327604 h 830409"/>
              <a:gd name="connsiteX2010" fmla="*/ 286418 w 707644"/>
              <a:gd name="connsiteY2010" fmla="*/ 328099 h 830409"/>
              <a:gd name="connsiteX2011" fmla="*/ 158199 w 707644"/>
              <a:gd name="connsiteY2011" fmla="*/ 581085 h 830409"/>
              <a:gd name="connsiteX2012" fmla="*/ 158248 w 707644"/>
              <a:gd name="connsiteY2012" fmla="*/ 581118 h 830409"/>
              <a:gd name="connsiteX2013" fmla="*/ 159228 w 707644"/>
              <a:gd name="connsiteY2013" fmla="*/ 583842 h 830409"/>
              <a:gd name="connsiteX2014" fmla="*/ 289666 w 707644"/>
              <a:gd name="connsiteY2014" fmla="*/ 301768 h 830409"/>
              <a:gd name="connsiteX2015" fmla="*/ 290503 w 707644"/>
              <a:gd name="connsiteY2015" fmla="*/ 301931 h 830409"/>
              <a:gd name="connsiteX2016" fmla="*/ 331380 w 707644"/>
              <a:gd name="connsiteY2016" fmla="*/ 359264 h 830409"/>
              <a:gd name="connsiteX2017" fmla="*/ 372207 w 707644"/>
              <a:gd name="connsiteY2017" fmla="*/ 415831 h 830409"/>
              <a:gd name="connsiteX2018" fmla="*/ 354158 w 707644"/>
              <a:gd name="connsiteY2018" fmla="*/ 399665 h 830409"/>
              <a:gd name="connsiteX2019" fmla="*/ 326097 w 707644"/>
              <a:gd name="connsiteY2019" fmla="*/ 371836 h 830409"/>
              <a:gd name="connsiteX2020" fmla="*/ 286617 w 707644"/>
              <a:gd name="connsiteY2020" fmla="*/ 327604 h 830409"/>
              <a:gd name="connsiteX2021" fmla="*/ 287441 w 707644"/>
              <a:gd name="connsiteY2021" fmla="*/ 325557 h 830409"/>
              <a:gd name="connsiteX2022" fmla="*/ 290524 w 707644"/>
              <a:gd name="connsiteY2022" fmla="*/ 319291 h 830409"/>
              <a:gd name="connsiteX2023" fmla="*/ 135003 w 707644"/>
              <a:gd name="connsiteY2023" fmla="*/ 620250 h 830409"/>
              <a:gd name="connsiteX2024" fmla="*/ 143898 w 707644"/>
              <a:gd name="connsiteY2024" fmla="*/ 632527 h 830409"/>
              <a:gd name="connsiteX2025" fmla="*/ 137588 w 707644"/>
              <a:gd name="connsiteY2025" fmla="*/ 625881 h 830409"/>
              <a:gd name="connsiteX2026" fmla="*/ 153272 w 707644"/>
              <a:gd name="connsiteY2026" fmla="*/ 579775 h 830409"/>
              <a:gd name="connsiteX2027" fmla="*/ 159567 w 707644"/>
              <a:gd name="connsiteY2027" fmla="*/ 584784 h 830409"/>
              <a:gd name="connsiteX2028" fmla="*/ 161815 w 707644"/>
              <a:gd name="connsiteY2028" fmla="*/ 591030 h 830409"/>
              <a:gd name="connsiteX2029" fmla="*/ 159973 w 707644"/>
              <a:gd name="connsiteY2029" fmla="*/ 585837 h 830409"/>
              <a:gd name="connsiteX2030" fmla="*/ 159585 w 707644"/>
              <a:gd name="connsiteY2030" fmla="*/ 584798 h 830409"/>
              <a:gd name="connsiteX2031" fmla="*/ 161729 w 707644"/>
              <a:gd name="connsiteY2031" fmla="*/ 586503 h 830409"/>
              <a:gd name="connsiteX2032" fmla="*/ 198181 w 707644"/>
              <a:gd name="connsiteY2032" fmla="*/ 615155 h 830409"/>
              <a:gd name="connsiteX2033" fmla="*/ 218551 w 707644"/>
              <a:gd name="connsiteY2033" fmla="*/ 630235 h 830409"/>
              <a:gd name="connsiteX2034" fmla="*/ 236839 w 707644"/>
              <a:gd name="connsiteY2034" fmla="*/ 649679 h 830409"/>
              <a:gd name="connsiteX2035" fmla="*/ 252270 w 707644"/>
              <a:gd name="connsiteY2035" fmla="*/ 666350 h 830409"/>
              <a:gd name="connsiteX2036" fmla="*/ 264079 w 707644"/>
              <a:gd name="connsiteY2036" fmla="*/ 682655 h 830409"/>
              <a:gd name="connsiteX2037" fmla="*/ 347226 w 707644"/>
              <a:gd name="connsiteY2037" fmla="*/ 813817 h 830409"/>
              <a:gd name="connsiteX2038" fmla="*/ 354469 w 707644"/>
              <a:gd name="connsiteY2038" fmla="*/ 825180 h 830409"/>
              <a:gd name="connsiteX2039" fmla="*/ 342066 w 707644"/>
              <a:gd name="connsiteY2039" fmla="*/ 823799 h 830409"/>
              <a:gd name="connsiteX2040" fmla="*/ 322355 w 707644"/>
              <a:gd name="connsiteY2040" fmla="*/ 804471 h 830409"/>
              <a:gd name="connsiteX2041" fmla="*/ 310110 w 707644"/>
              <a:gd name="connsiteY2041" fmla="*/ 794793 h 830409"/>
              <a:gd name="connsiteX2042" fmla="*/ 252957 w 707644"/>
              <a:gd name="connsiteY2042" fmla="*/ 728919 h 830409"/>
              <a:gd name="connsiteX2043" fmla="*/ 170155 w 707644"/>
              <a:gd name="connsiteY2043" fmla="*/ 615244 h 830409"/>
              <a:gd name="connsiteX2044" fmla="*/ 155881 w 707644"/>
              <a:gd name="connsiteY2044" fmla="*/ 588780 h 830409"/>
              <a:gd name="connsiteX2045" fmla="*/ 322253 w 707644"/>
              <a:gd name="connsiteY2045" fmla="*/ 223045 h 830409"/>
              <a:gd name="connsiteX2046" fmla="*/ 332911 w 707644"/>
              <a:gd name="connsiteY2046" fmla="*/ 228331 h 830409"/>
              <a:gd name="connsiteX2047" fmla="*/ 338504 w 707644"/>
              <a:gd name="connsiteY2047" fmla="*/ 235571 h 830409"/>
              <a:gd name="connsiteX2048" fmla="*/ 343197 w 707644"/>
              <a:gd name="connsiteY2048" fmla="*/ 254555 h 830409"/>
              <a:gd name="connsiteX2049" fmla="*/ 349367 w 707644"/>
              <a:gd name="connsiteY2049" fmla="*/ 269753 h 830409"/>
              <a:gd name="connsiteX2050" fmla="*/ 347665 w 707644"/>
              <a:gd name="connsiteY2050" fmla="*/ 267263 h 830409"/>
              <a:gd name="connsiteX2051" fmla="*/ 347665 w 707644"/>
              <a:gd name="connsiteY2051" fmla="*/ 267262 h 830409"/>
              <a:gd name="connsiteX2052" fmla="*/ 288077 w 707644"/>
              <a:gd name="connsiteY2052" fmla="*/ 290857 h 830409"/>
              <a:gd name="connsiteX2053" fmla="*/ 299676 w 707644"/>
              <a:gd name="connsiteY2053" fmla="*/ 303723 h 830409"/>
              <a:gd name="connsiteX2054" fmla="*/ 290503 w 707644"/>
              <a:gd name="connsiteY2054" fmla="*/ 301931 h 830409"/>
              <a:gd name="connsiteX2055" fmla="*/ 289613 w 707644"/>
              <a:gd name="connsiteY2055" fmla="*/ 300683 h 830409"/>
              <a:gd name="connsiteX2056" fmla="*/ 289583 w 707644"/>
              <a:gd name="connsiteY2056" fmla="*/ 300057 h 830409"/>
              <a:gd name="connsiteX2057" fmla="*/ 249477 w 707644"/>
              <a:gd name="connsiteY2057" fmla="*/ 369989 h 830409"/>
              <a:gd name="connsiteX2058" fmla="*/ 260603 w 707644"/>
              <a:gd name="connsiteY2058" fmla="*/ 380199 h 830409"/>
              <a:gd name="connsiteX2059" fmla="*/ 271333 w 707644"/>
              <a:gd name="connsiteY2059" fmla="*/ 390752 h 830409"/>
              <a:gd name="connsiteX2060" fmla="*/ 291065 w 707644"/>
              <a:gd name="connsiteY2060" fmla="*/ 416603 h 830409"/>
              <a:gd name="connsiteX2061" fmla="*/ 291234 w 707644"/>
              <a:gd name="connsiteY2061" fmla="*/ 417830 h 830409"/>
              <a:gd name="connsiteX2062" fmla="*/ 291717 w 707644"/>
              <a:gd name="connsiteY2062" fmla="*/ 420821 h 830409"/>
              <a:gd name="connsiteX2063" fmla="*/ 273156 w 707644"/>
              <a:gd name="connsiteY2063" fmla="*/ 400548 h 830409"/>
              <a:gd name="connsiteX2064" fmla="*/ 271097 w 707644"/>
              <a:gd name="connsiteY2064" fmla="*/ 398645 h 830409"/>
              <a:gd name="connsiteX2065" fmla="*/ 255672 w 707644"/>
              <a:gd name="connsiteY2065" fmla="*/ 379254 h 830409"/>
              <a:gd name="connsiteX2066" fmla="*/ 252240 w 707644"/>
              <a:gd name="connsiteY2066" fmla="*/ 376036 h 830409"/>
              <a:gd name="connsiteX2067" fmla="*/ 164459 w 707644"/>
              <a:gd name="connsiteY2067" fmla="*/ 544211 h 830409"/>
              <a:gd name="connsiteX2068" fmla="*/ 175038 w 707644"/>
              <a:gd name="connsiteY2068" fmla="*/ 551598 h 830409"/>
              <a:gd name="connsiteX2069" fmla="*/ 182245 w 707644"/>
              <a:gd name="connsiteY2069" fmla="*/ 560862 h 830409"/>
              <a:gd name="connsiteX2070" fmla="*/ 172432 w 707644"/>
              <a:gd name="connsiteY2070" fmla="*/ 555346 h 830409"/>
              <a:gd name="connsiteX2071" fmla="*/ 166950 w 707644"/>
              <a:gd name="connsiteY2071" fmla="*/ 547699 h 830409"/>
              <a:gd name="connsiteX2072" fmla="*/ 126516 w 707644"/>
              <a:gd name="connsiteY2072" fmla="*/ 622741 h 830409"/>
              <a:gd name="connsiteX2073" fmla="*/ 145087 w 707644"/>
              <a:gd name="connsiteY2073" fmla="*/ 645475 h 830409"/>
              <a:gd name="connsiteX2074" fmla="*/ 149630 w 707644"/>
              <a:gd name="connsiteY2074" fmla="*/ 652116 h 830409"/>
              <a:gd name="connsiteX2075" fmla="*/ 155260 w 707644"/>
              <a:gd name="connsiteY2075" fmla="*/ 664381 h 830409"/>
              <a:gd name="connsiteX2076" fmla="*/ 148811 w 707644"/>
              <a:gd name="connsiteY2076" fmla="*/ 575674 h 830409"/>
              <a:gd name="connsiteX2077" fmla="*/ 152700 w 707644"/>
              <a:gd name="connsiteY2077" fmla="*/ 577803 h 830409"/>
              <a:gd name="connsiteX2078" fmla="*/ 153272 w 707644"/>
              <a:gd name="connsiteY2078" fmla="*/ 579775 h 830409"/>
              <a:gd name="connsiteX2079" fmla="*/ 149333 w 707644"/>
              <a:gd name="connsiteY2079" fmla="*/ 576642 h 830409"/>
              <a:gd name="connsiteX2080" fmla="*/ 246654 w 707644"/>
              <a:gd name="connsiteY2080" fmla="*/ 370799 h 830409"/>
              <a:gd name="connsiteX2081" fmla="*/ 252240 w 707644"/>
              <a:gd name="connsiteY2081" fmla="*/ 376036 h 830409"/>
              <a:gd name="connsiteX2082" fmla="*/ 256337 w 707644"/>
              <a:gd name="connsiteY2082" fmla="*/ 385003 h 830409"/>
              <a:gd name="connsiteX2083" fmla="*/ 250987 w 707644"/>
              <a:gd name="connsiteY2083" fmla="*/ 380058 h 830409"/>
              <a:gd name="connsiteX2084" fmla="*/ 364502 w 707644"/>
              <a:gd name="connsiteY2084" fmla="*/ 123365 h 830409"/>
              <a:gd name="connsiteX2085" fmla="*/ 377636 w 707644"/>
              <a:gd name="connsiteY2085" fmla="*/ 131926 h 830409"/>
              <a:gd name="connsiteX2086" fmla="*/ 379582 w 707644"/>
              <a:gd name="connsiteY2086" fmla="*/ 134673 h 830409"/>
              <a:gd name="connsiteX2087" fmla="*/ 386369 w 707644"/>
              <a:gd name="connsiteY2087" fmla="*/ 142364 h 830409"/>
              <a:gd name="connsiteX2088" fmla="*/ 387490 w 707644"/>
              <a:gd name="connsiteY2088" fmla="*/ 143947 h 830409"/>
              <a:gd name="connsiteX2089" fmla="*/ 398732 w 707644"/>
              <a:gd name="connsiteY2089" fmla="*/ 161013 h 830409"/>
              <a:gd name="connsiteX2090" fmla="*/ 389992 w 707644"/>
              <a:gd name="connsiteY2090" fmla="*/ 150706 h 830409"/>
              <a:gd name="connsiteX2091" fmla="*/ 368729 w 707644"/>
              <a:gd name="connsiteY2091" fmla="*/ 128236 h 830409"/>
              <a:gd name="connsiteX2092" fmla="*/ 305047 w 707644"/>
              <a:gd name="connsiteY2092" fmla="*/ 247078 h 830409"/>
              <a:gd name="connsiteX2093" fmla="*/ 326296 w 707644"/>
              <a:gd name="connsiteY2093" fmla="*/ 274507 h 830409"/>
              <a:gd name="connsiteX2094" fmla="*/ 344482 w 707644"/>
              <a:gd name="connsiteY2094" fmla="*/ 312478 h 830409"/>
              <a:gd name="connsiteX2095" fmla="*/ 343594 w 707644"/>
              <a:gd name="connsiteY2095" fmla="*/ 312304 h 830409"/>
              <a:gd name="connsiteX2096" fmla="*/ 322984 w 707644"/>
              <a:gd name="connsiteY2096" fmla="*/ 297144 h 830409"/>
              <a:gd name="connsiteX2097" fmla="*/ 318715 w 707644"/>
              <a:gd name="connsiteY2097" fmla="*/ 284526 h 830409"/>
              <a:gd name="connsiteX2098" fmla="*/ 201725 w 707644"/>
              <a:gd name="connsiteY2098" fmla="*/ 461358 h 830409"/>
              <a:gd name="connsiteX2099" fmla="*/ 212391 w 707644"/>
              <a:gd name="connsiteY2099" fmla="*/ 468195 h 830409"/>
              <a:gd name="connsiteX2100" fmla="*/ 228735 w 707644"/>
              <a:gd name="connsiteY2100" fmla="*/ 488698 h 830409"/>
              <a:gd name="connsiteX2101" fmla="*/ 214089 w 707644"/>
              <a:gd name="connsiteY2101" fmla="*/ 480264 h 830409"/>
              <a:gd name="connsiteX2102" fmla="*/ 308300 w 707644"/>
              <a:gd name="connsiteY2102" fmla="*/ 236523 h 830409"/>
              <a:gd name="connsiteX2103" fmla="*/ 326050 w 707644"/>
              <a:gd name="connsiteY2103" fmla="*/ 258003 h 830409"/>
              <a:gd name="connsiteX2104" fmla="*/ 338011 w 707644"/>
              <a:gd name="connsiteY2104" fmla="*/ 271578 h 830409"/>
              <a:gd name="connsiteX2105" fmla="*/ 365968 w 707644"/>
              <a:gd name="connsiteY2105" fmla="*/ 316676 h 830409"/>
              <a:gd name="connsiteX2106" fmla="*/ 357712 w 707644"/>
              <a:gd name="connsiteY2106" fmla="*/ 315063 h 830409"/>
              <a:gd name="connsiteX2107" fmla="*/ 326296 w 707644"/>
              <a:gd name="connsiteY2107" fmla="*/ 274507 h 830409"/>
              <a:gd name="connsiteX2108" fmla="*/ 308846 w 707644"/>
              <a:gd name="connsiteY2108" fmla="*/ 238075 h 830409"/>
              <a:gd name="connsiteX2109" fmla="*/ 267331 w 707644"/>
              <a:gd name="connsiteY2109" fmla="*/ 319190 h 830409"/>
              <a:gd name="connsiteX2110" fmla="*/ 271301 w 707644"/>
              <a:gd name="connsiteY2110" fmla="*/ 323881 h 830409"/>
              <a:gd name="connsiteX2111" fmla="*/ 284060 w 707644"/>
              <a:gd name="connsiteY2111" fmla="*/ 343045 h 830409"/>
              <a:gd name="connsiteX2112" fmla="*/ 284062 w 707644"/>
              <a:gd name="connsiteY2112" fmla="*/ 344864 h 830409"/>
              <a:gd name="connsiteX2113" fmla="*/ 271328 w 707644"/>
              <a:gd name="connsiteY2113" fmla="*/ 328124 h 830409"/>
              <a:gd name="connsiteX2114" fmla="*/ 147953 w 707644"/>
              <a:gd name="connsiteY2114" fmla="*/ 558237 h 830409"/>
              <a:gd name="connsiteX2115" fmla="*/ 154948 w 707644"/>
              <a:gd name="connsiteY2115" fmla="*/ 572373 h 830409"/>
              <a:gd name="connsiteX2116" fmla="*/ 158199 w 707644"/>
              <a:gd name="connsiteY2116" fmla="*/ 581085 h 830409"/>
              <a:gd name="connsiteX2117" fmla="*/ 156062 w 707644"/>
              <a:gd name="connsiteY2117" fmla="*/ 579643 h 830409"/>
              <a:gd name="connsiteX2118" fmla="*/ 152700 w 707644"/>
              <a:gd name="connsiteY2118" fmla="*/ 577803 h 830409"/>
              <a:gd name="connsiteX2119" fmla="*/ 152284 w 707644"/>
              <a:gd name="connsiteY2119" fmla="*/ 576368 h 830409"/>
              <a:gd name="connsiteX2120" fmla="*/ 147953 w 707644"/>
              <a:gd name="connsiteY2120" fmla="*/ 558237 h 830409"/>
              <a:gd name="connsiteX2121" fmla="*/ 139914 w 707644"/>
              <a:gd name="connsiteY2121" fmla="*/ 570805 h 830409"/>
              <a:gd name="connsiteX2122" fmla="*/ 146586 w 707644"/>
              <a:gd name="connsiteY2122" fmla="*/ 574457 h 830409"/>
              <a:gd name="connsiteX2123" fmla="*/ 149333 w 707644"/>
              <a:gd name="connsiteY2123" fmla="*/ 576642 h 830409"/>
              <a:gd name="connsiteX2124" fmla="*/ 155881 w 707644"/>
              <a:gd name="connsiteY2124" fmla="*/ 588780 h 830409"/>
              <a:gd name="connsiteX2125" fmla="*/ 159760 w 707644"/>
              <a:gd name="connsiteY2125" fmla="*/ 602171 h 830409"/>
              <a:gd name="connsiteX2126" fmla="*/ 157100 w 707644"/>
              <a:gd name="connsiteY2126" fmla="*/ 598416 h 830409"/>
              <a:gd name="connsiteX2127" fmla="*/ 319987 w 707644"/>
              <a:gd name="connsiteY2127" fmla="*/ 194725 h 830409"/>
              <a:gd name="connsiteX2128" fmla="*/ 330004 w 707644"/>
              <a:gd name="connsiteY2128" fmla="*/ 201192 h 830409"/>
              <a:gd name="connsiteX2129" fmla="*/ 334419 w 707644"/>
              <a:gd name="connsiteY2129" fmla="*/ 219050 h 830409"/>
              <a:gd name="connsiteX2130" fmla="*/ 325326 w 707644"/>
              <a:gd name="connsiteY2130" fmla="*/ 203723 h 830409"/>
              <a:gd name="connsiteX2131" fmla="*/ 338643 w 707644"/>
              <a:gd name="connsiteY2131" fmla="*/ 151213 h 830409"/>
              <a:gd name="connsiteX2132" fmla="*/ 377911 w 707644"/>
              <a:gd name="connsiteY2132" fmla="*/ 207597 h 830409"/>
              <a:gd name="connsiteX2133" fmla="*/ 383180 w 707644"/>
              <a:gd name="connsiteY2133" fmla="*/ 214887 h 830409"/>
              <a:gd name="connsiteX2134" fmla="*/ 377859 w 707644"/>
              <a:gd name="connsiteY2134" fmla="*/ 209795 h 830409"/>
              <a:gd name="connsiteX2135" fmla="*/ 379163 w 707644"/>
              <a:gd name="connsiteY2135" fmla="*/ 215260 h 830409"/>
              <a:gd name="connsiteX2136" fmla="*/ 381083 w 707644"/>
              <a:gd name="connsiteY2136" fmla="*/ 221027 h 830409"/>
              <a:gd name="connsiteX2137" fmla="*/ 376835 w 707644"/>
              <a:gd name="connsiteY2137" fmla="*/ 213889 h 830409"/>
              <a:gd name="connsiteX2138" fmla="*/ 344761 w 707644"/>
              <a:gd name="connsiteY2138" fmla="*/ 165086 h 830409"/>
              <a:gd name="connsiteX2139" fmla="*/ 341948 w 707644"/>
              <a:gd name="connsiteY2139" fmla="*/ 158557 h 830409"/>
              <a:gd name="connsiteX2140" fmla="*/ 186606 w 707644"/>
              <a:gd name="connsiteY2140" fmla="*/ 463923 h 830409"/>
              <a:gd name="connsiteX2141" fmla="*/ 189017 w 707644"/>
              <a:gd name="connsiteY2141" fmla="*/ 465826 h 830409"/>
              <a:gd name="connsiteX2142" fmla="*/ 214089 w 707644"/>
              <a:gd name="connsiteY2142" fmla="*/ 480264 h 830409"/>
              <a:gd name="connsiteX2143" fmla="*/ 232393 w 707644"/>
              <a:gd name="connsiteY2143" fmla="*/ 508251 h 830409"/>
              <a:gd name="connsiteX2144" fmla="*/ 320580 w 707644"/>
              <a:gd name="connsiteY2144" fmla="*/ 627871 h 830409"/>
              <a:gd name="connsiteX2145" fmla="*/ 341293 w 707644"/>
              <a:gd name="connsiteY2145" fmla="*/ 659738 h 830409"/>
              <a:gd name="connsiteX2146" fmla="*/ 341564 w 707644"/>
              <a:gd name="connsiteY2146" fmla="*/ 676349 h 830409"/>
              <a:gd name="connsiteX2147" fmla="*/ 327945 w 707644"/>
              <a:gd name="connsiteY2147" fmla="*/ 674176 h 830409"/>
              <a:gd name="connsiteX2148" fmla="*/ 294157 w 707644"/>
              <a:gd name="connsiteY2148" fmla="*/ 643041 h 830409"/>
              <a:gd name="connsiteX2149" fmla="*/ 293214 w 707644"/>
              <a:gd name="connsiteY2149" fmla="*/ 642204 h 830409"/>
              <a:gd name="connsiteX2150" fmla="*/ 254643 w 707644"/>
              <a:gd name="connsiteY2150" fmla="*/ 571261 h 830409"/>
              <a:gd name="connsiteX2151" fmla="*/ 234010 w 707644"/>
              <a:gd name="connsiteY2151" fmla="*/ 363841 h 830409"/>
              <a:gd name="connsiteX2152" fmla="*/ 239894 w 707644"/>
              <a:gd name="connsiteY2152" fmla="*/ 369806 h 830409"/>
              <a:gd name="connsiteX2153" fmla="*/ 250987 w 707644"/>
              <a:gd name="connsiteY2153" fmla="*/ 380058 h 830409"/>
              <a:gd name="connsiteX2154" fmla="*/ 256712 w 707644"/>
              <a:gd name="connsiteY2154" fmla="*/ 392289 h 830409"/>
              <a:gd name="connsiteX2155" fmla="*/ 323678 w 707644"/>
              <a:gd name="connsiteY2155" fmla="*/ 172718 h 830409"/>
              <a:gd name="connsiteX2156" fmla="*/ 343612 w 707644"/>
              <a:gd name="connsiteY2156" fmla="*/ 200366 h 830409"/>
              <a:gd name="connsiteX2157" fmla="*/ 355447 w 707644"/>
              <a:gd name="connsiteY2157" fmla="*/ 217617 h 830409"/>
              <a:gd name="connsiteX2158" fmla="*/ 330004 w 707644"/>
              <a:gd name="connsiteY2158" fmla="*/ 201192 h 830409"/>
              <a:gd name="connsiteX2159" fmla="*/ 328569 w 707644"/>
              <a:gd name="connsiteY2159" fmla="*/ 195390 h 830409"/>
              <a:gd name="connsiteX2160" fmla="*/ 405345 w 707644"/>
              <a:gd name="connsiteY2160" fmla="*/ 716 h 830409"/>
              <a:gd name="connsiteX2161" fmla="*/ 413911 w 707644"/>
              <a:gd name="connsiteY2161" fmla="*/ 0 h 830409"/>
              <a:gd name="connsiteX2162" fmla="*/ 414019 w 707644"/>
              <a:gd name="connsiteY2162" fmla="*/ 76 h 830409"/>
              <a:gd name="connsiteX2163" fmla="*/ 433993 w 707644"/>
              <a:gd name="connsiteY2163" fmla="*/ 48298 h 830409"/>
              <a:gd name="connsiteX2164" fmla="*/ 419400 w 707644"/>
              <a:gd name="connsiteY2164" fmla="*/ 23899 h 830409"/>
              <a:gd name="connsiteX2165" fmla="*/ 281544 w 707644"/>
              <a:gd name="connsiteY2165" fmla="*/ 256018 h 830409"/>
              <a:gd name="connsiteX2166" fmla="*/ 297331 w 707644"/>
              <a:gd name="connsiteY2166" fmla="*/ 273827 h 830409"/>
              <a:gd name="connsiteX2167" fmla="*/ 306450 w 707644"/>
              <a:gd name="connsiteY2167" fmla="*/ 284983 h 830409"/>
              <a:gd name="connsiteX2168" fmla="*/ 283999 w 707644"/>
              <a:gd name="connsiteY2168" fmla="*/ 268469 h 830409"/>
              <a:gd name="connsiteX2169" fmla="*/ 301562 w 707644"/>
              <a:gd name="connsiteY2169" fmla="*/ 212785 h 830409"/>
              <a:gd name="connsiteX2170" fmla="*/ 316548 w 707644"/>
              <a:gd name="connsiteY2170" fmla="*/ 220217 h 830409"/>
              <a:gd name="connsiteX2171" fmla="*/ 317086 w 707644"/>
              <a:gd name="connsiteY2171" fmla="*/ 220899 h 830409"/>
              <a:gd name="connsiteX2172" fmla="*/ 347665 w 707644"/>
              <a:gd name="connsiteY2172" fmla="*/ 267262 h 830409"/>
              <a:gd name="connsiteX2173" fmla="*/ 347665 w 707644"/>
              <a:gd name="connsiteY2173" fmla="*/ 267263 h 830409"/>
              <a:gd name="connsiteX2174" fmla="*/ 347665 w 707644"/>
              <a:gd name="connsiteY2174" fmla="*/ 267263 h 830409"/>
              <a:gd name="connsiteX2175" fmla="*/ 349464 w 707644"/>
              <a:gd name="connsiteY2175" fmla="*/ 269990 h 830409"/>
              <a:gd name="connsiteX2176" fmla="*/ 359977 w 707644"/>
              <a:gd name="connsiteY2176" fmla="*/ 295886 h 830409"/>
              <a:gd name="connsiteX2177" fmla="*/ 356600 w 707644"/>
              <a:gd name="connsiteY2177" fmla="*/ 292678 h 830409"/>
              <a:gd name="connsiteX2178" fmla="*/ 338011 w 707644"/>
              <a:gd name="connsiteY2178" fmla="*/ 271578 h 830409"/>
              <a:gd name="connsiteX2179" fmla="*/ 221877 w 707644"/>
              <a:gd name="connsiteY2179" fmla="*/ 375736 h 830409"/>
              <a:gd name="connsiteX2180" fmla="*/ 223484 w 707644"/>
              <a:gd name="connsiteY2180" fmla="*/ 377792 h 830409"/>
              <a:gd name="connsiteX2181" fmla="*/ 233604 w 707644"/>
              <a:gd name="connsiteY2181" fmla="*/ 390787 h 830409"/>
              <a:gd name="connsiteX2182" fmla="*/ 234685 w 707644"/>
              <a:gd name="connsiteY2182" fmla="*/ 392656 h 830409"/>
              <a:gd name="connsiteX2183" fmla="*/ 267038 w 707644"/>
              <a:gd name="connsiteY2183" fmla="*/ 434919 h 830409"/>
              <a:gd name="connsiteX2184" fmla="*/ 287067 w 707644"/>
              <a:gd name="connsiteY2184" fmla="*/ 460393 h 830409"/>
              <a:gd name="connsiteX2185" fmla="*/ 300762 w 707644"/>
              <a:gd name="connsiteY2185" fmla="*/ 497007 h 830409"/>
              <a:gd name="connsiteX2186" fmla="*/ 292793 w 707644"/>
              <a:gd name="connsiteY2186" fmla="*/ 486052 h 830409"/>
              <a:gd name="connsiteX2187" fmla="*/ 239153 w 707644"/>
              <a:gd name="connsiteY2187" fmla="*/ 405364 h 830409"/>
              <a:gd name="connsiteX2188" fmla="*/ 143349 w 707644"/>
              <a:gd name="connsiteY2188" fmla="*/ 538997 h 830409"/>
              <a:gd name="connsiteX2189" fmla="*/ 172432 w 707644"/>
              <a:gd name="connsiteY2189" fmla="*/ 555346 h 830409"/>
              <a:gd name="connsiteX2190" fmla="*/ 209398 w 707644"/>
              <a:gd name="connsiteY2190" fmla="*/ 606911 h 830409"/>
              <a:gd name="connsiteX2191" fmla="*/ 234931 w 707644"/>
              <a:gd name="connsiteY2191" fmla="*/ 642361 h 830409"/>
              <a:gd name="connsiteX2192" fmla="*/ 218551 w 707644"/>
              <a:gd name="connsiteY2192" fmla="*/ 630235 h 830409"/>
              <a:gd name="connsiteX2193" fmla="*/ 209383 w 707644"/>
              <a:gd name="connsiteY2193" fmla="*/ 620486 h 830409"/>
              <a:gd name="connsiteX2194" fmla="*/ 195571 w 707644"/>
              <a:gd name="connsiteY2194" fmla="*/ 606308 h 830409"/>
              <a:gd name="connsiteX2195" fmla="*/ 158248 w 707644"/>
              <a:gd name="connsiteY2195" fmla="*/ 581118 h 830409"/>
              <a:gd name="connsiteX2196" fmla="*/ 157324 w 707644"/>
              <a:gd name="connsiteY2196" fmla="*/ 578550 h 830409"/>
              <a:gd name="connsiteX2197" fmla="*/ 143349 w 707644"/>
              <a:gd name="connsiteY2197" fmla="*/ 538997 h 830409"/>
              <a:gd name="connsiteX2198" fmla="*/ 258042 w 707644"/>
              <a:gd name="connsiteY2198" fmla="*/ 295589 h 830409"/>
              <a:gd name="connsiteX2199" fmla="*/ 262305 w 707644"/>
              <a:gd name="connsiteY2199" fmla="*/ 296422 h 830409"/>
              <a:gd name="connsiteX2200" fmla="*/ 282701 w 707644"/>
              <a:gd name="connsiteY2200" fmla="*/ 323216 h 830409"/>
              <a:gd name="connsiteX2201" fmla="*/ 257268 w 707644"/>
              <a:gd name="connsiteY2201" fmla="*/ 296692 h 830409"/>
              <a:gd name="connsiteX2202" fmla="*/ 258710 w 707644"/>
              <a:gd name="connsiteY2202" fmla="*/ 298537 h 830409"/>
              <a:gd name="connsiteX2203" fmla="*/ 285277 w 707644"/>
              <a:gd name="connsiteY2203" fmla="*/ 330935 h 830409"/>
              <a:gd name="connsiteX2204" fmla="*/ 284051 w 707644"/>
              <a:gd name="connsiteY2204" fmla="*/ 333983 h 830409"/>
              <a:gd name="connsiteX2205" fmla="*/ 284056 w 707644"/>
              <a:gd name="connsiteY2205" fmla="*/ 338736 h 830409"/>
              <a:gd name="connsiteX2206" fmla="*/ 279445 w 707644"/>
              <a:gd name="connsiteY2206" fmla="*/ 333507 h 830409"/>
              <a:gd name="connsiteX2207" fmla="*/ 271301 w 707644"/>
              <a:gd name="connsiteY2207" fmla="*/ 323881 h 830409"/>
              <a:gd name="connsiteX2208" fmla="*/ 265599 w 707644"/>
              <a:gd name="connsiteY2208" fmla="*/ 315318 h 830409"/>
              <a:gd name="connsiteX2209" fmla="*/ 239998 w 707644"/>
              <a:gd name="connsiteY2209" fmla="*/ 331482 h 830409"/>
              <a:gd name="connsiteX2210" fmla="*/ 253066 w 707644"/>
              <a:gd name="connsiteY2210" fmla="*/ 344621 h 830409"/>
              <a:gd name="connsiteX2211" fmla="*/ 273513 w 707644"/>
              <a:gd name="connsiteY2211" fmla="*/ 369047 h 830409"/>
              <a:gd name="connsiteX2212" fmla="*/ 287559 w 707644"/>
              <a:gd name="connsiteY2212" fmla="*/ 391210 h 830409"/>
              <a:gd name="connsiteX2213" fmla="*/ 288465 w 707644"/>
              <a:gd name="connsiteY2213" fmla="*/ 397773 h 830409"/>
              <a:gd name="connsiteX2214" fmla="*/ 278660 w 707644"/>
              <a:gd name="connsiteY2214" fmla="*/ 386091 h 830409"/>
              <a:gd name="connsiteX2215" fmla="*/ 266620 w 707644"/>
              <a:gd name="connsiteY2215" fmla="*/ 370764 h 830409"/>
              <a:gd name="connsiteX2216" fmla="*/ 245141 w 707644"/>
              <a:gd name="connsiteY2216" fmla="*/ 339913 h 830409"/>
              <a:gd name="connsiteX2217" fmla="*/ 256111 w 707644"/>
              <a:gd name="connsiteY2217" fmla="*/ 295212 h 830409"/>
              <a:gd name="connsiteX2218" fmla="*/ 256653 w 707644"/>
              <a:gd name="connsiteY2218" fmla="*/ 295318 h 830409"/>
              <a:gd name="connsiteX2219" fmla="*/ 257268 w 707644"/>
              <a:gd name="connsiteY2219" fmla="*/ 296692 h 830409"/>
              <a:gd name="connsiteX2220" fmla="*/ 233163 w 707644"/>
              <a:gd name="connsiteY2220" fmla="*/ 341974 h 830409"/>
              <a:gd name="connsiteX2221" fmla="*/ 241517 w 707644"/>
              <a:gd name="connsiteY2221" fmla="*/ 352570 h 830409"/>
              <a:gd name="connsiteX2222" fmla="*/ 249477 w 707644"/>
              <a:gd name="connsiteY2222" fmla="*/ 369989 h 830409"/>
              <a:gd name="connsiteX2223" fmla="*/ 243864 w 707644"/>
              <a:gd name="connsiteY2223" fmla="*/ 364839 h 830409"/>
              <a:gd name="connsiteX2224" fmla="*/ 297848 w 707644"/>
              <a:gd name="connsiteY2224" fmla="*/ 206794 h 830409"/>
              <a:gd name="connsiteX2225" fmla="*/ 301562 w 707644"/>
              <a:gd name="connsiteY2225" fmla="*/ 212785 h 830409"/>
              <a:gd name="connsiteX2226" fmla="*/ 299615 w 707644"/>
              <a:gd name="connsiteY2226" fmla="*/ 211819 h 830409"/>
              <a:gd name="connsiteX2227" fmla="*/ 255500 w 707644"/>
              <a:gd name="connsiteY2227" fmla="*/ 292741 h 830409"/>
              <a:gd name="connsiteX2228" fmla="*/ 258042 w 707644"/>
              <a:gd name="connsiteY2228" fmla="*/ 295589 h 830409"/>
              <a:gd name="connsiteX2229" fmla="*/ 256653 w 707644"/>
              <a:gd name="connsiteY2229" fmla="*/ 295318 h 830409"/>
              <a:gd name="connsiteX2230" fmla="*/ 278481 w 707644"/>
              <a:gd name="connsiteY2230" fmla="*/ 241554 h 830409"/>
              <a:gd name="connsiteX2231" fmla="*/ 296485 w 707644"/>
              <a:gd name="connsiteY2231" fmla="*/ 263838 h 830409"/>
              <a:gd name="connsiteX2232" fmla="*/ 318659 w 707644"/>
              <a:gd name="connsiteY2232" fmla="*/ 293963 h 830409"/>
              <a:gd name="connsiteX2233" fmla="*/ 315044 w 707644"/>
              <a:gd name="connsiteY2233" fmla="*/ 291304 h 830409"/>
              <a:gd name="connsiteX2234" fmla="*/ 295181 w 707644"/>
              <a:gd name="connsiteY2234" fmla="*/ 266521 h 830409"/>
              <a:gd name="connsiteX2235" fmla="*/ 278878 w 707644"/>
              <a:gd name="connsiteY2235" fmla="*/ 243390 h 830409"/>
              <a:gd name="connsiteX2236" fmla="*/ 328047 w 707644"/>
              <a:gd name="connsiteY2236" fmla="*/ 135999 h 830409"/>
              <a:gd name="connsiteX2237" fmla="*/ 335324 w 707644"/>
              <a:gd name="connsiteY2237" fmla="*/ 143840 h 830409"/>
              <a:gd name="connsiteX2238" fmla="*/ 338643 w 707644"/>
              <a:gd name="connsiteY2238" fmla="*/ 151213 h 830409"/>
              <a:gd name="connsiteX2239" fmla="*/ 107454 w 707644"/>
              <a:gd name="connsiteY2239" fmla="*/ 594144 h 830409"/>
              <a:gd name="connsiteX2240" fmla="*/ 137588 w 707644"/>
              <a:gd name="connsiteY2240" fmla="*/ 625881 h 830409"/>
              <a:gd name="connsiteX2241" fmla="*/ 139665 w 707644"/>
              <a:gd name="connsiteY2241" fmla="*/ 630406 h 830409"/>
              <a:gd name="connsiteX2242" fmla="*/ 201937 w 707644"/>
              <a:gd name="connsiteY2242" fmla="*/ 394817 h 830409"/>
              <a:gd name="connsiteX2243" fmla="*/ 209269 w 707644"/>
              <a:gd name="connsiteY2243" fmla="*/ 401591 h 830409"/>
              <a:gd name="connsiteX2244" fmla="*/ 222507 w 707644"/>
              <a:gd name="connsiteY2244" fmla="*/ 416752 h 830409"/>
              <a:gd name="connsiteX2245" fmla="*/ 232726 w 707644"/>
              <a:gd name="connsiteY2245" fmla="*/ 429185 h 830409"/>
              <a:gd name="connsiteX2246" fmla="*/ 270080 w 707644"/>
              <a:gd name="connsiteY2246" fmla="*/ 473023 h 830409"/>
              <a:gd name="connsiteX2247" fmla="*/ 307915 w 707644"/>
              <a:gd name="connsiteY2247" fmla="*/ 527371 h 830409"/>
              <a:gd name="connsiteX2248" fmla="*/ 308396 w 707644"/>
              <a:gd name="connsiteY2248" fmla="*/ 528145 h 830409"/>
              <a:gd name="connsiteX2249" fmla="*/ 291610 w 707644"/>
              <a:gd name="connsiteY2249" fmla="*/ 518841 h 830409"/>
              <a:gd name="connsiteX2250" fmla="*/ 265960 w 707644"/>
              <a:gd name="connsiteY2250" fmla="*/ 481611 h 830409"/>
              <a:gd name="connsiteX2251" fmla="*/ 247384 w 707644"/>
              <a:gd name="connsiteY2251" fmla="*/ 460657 h 830409"/>
              <a:gd name="connsiteX2252" fmla="*/ 239848 w 707644"/>
              <a:gd name="connsiteY2252" fmla="*/ 447955 h 830409"/>
              <a:gd name="connsiteX2253" fmla="*/ 205466 w 707644"/>
              <a:gd name="connsiteY2253" fmla="*/ 400213 h 830409"/>
              <a:gd name="connsiteX2254" fmla="*/ 249638 w 707644"/>
              <a:gd name="connsiteY2254" fmla="*/ 293947 h 830409"/>
              <a:gd name="connsiteX2255" fmla="*/ 249865 w 707644"/>
              <a:gd name="connsiteY2255" fmla="*/ 293991 h 830409"/>
              <a:gd name="connsiteX2256" fmla="*/ 260508 w 707644"/>
              <a:gd name="connsiteY2256" fmla="*/ 307670 h 830409"/>
              <a:gd name="connsiteX2257" fmla="*/ 265599 w 707644"/>
              <a:gd name="connsiteY2257" fmla="*/ 315318 h 830409"/>
              <a:gd name="connsiteX2258" fmla="*/ 267331 w 707644"/>
              <a:gd name="connsiteY2258" fmla="*/ 319190 h 830409"/>
              <a:gd name="connsiteX2259" fmla="*/ 262295 w 707644"/>
              <a:gd name="connsiteY2259" fmla="*/ 313238 h 830409"/>
              <a:gd name="connsiteX2260" fmla="*/ 252413 w 707644"/>
              <a:gd name="connsiteY2260" fmla="*/ 298314 h 830409"/>
              <a:gd name="connsiteX2261" fmla="*/ 195981 w 707644"/>
              <a:gd name="connsiteY2261" fmla="*/ 405311 h 830409"/>
              <a:gd name="connsiteX2262" fmla="*/ 196523 w 707644"/>
              <a:gd name="connsiteY2262" fmla="*/ 405833 h 830409"/>
              <a:gd name="connsiteX2263" fmla="*/ 206475 w 707644"/>
              <a:gd name="connsiteY2263" fmla="*/ 418601 h 830409"/>
              <a:gd name="connsiteX2264" fmla="*/ 260929 w 707644"/>
              <a:gd name="connsiteY2264" fmla="*/ 490921 h 830409"/>
              <a:gd name="connsiteX2265" fmla="*/ 261989 w 707644"/>
              <a:gd name="connsiteY2265" fmla="*/ 492382 h 830409"/>
              <a:gd name="connsiteX2266" fmla="*/ 268853 w 707644"/>
              <a:gd name="connsiteY2266" fmla="*/ 504381 h 830409"/>
              <a:gd name="connsiteX2267" fmla="*/ 266131 w 707644"/>
              <a:gd name="connsiteY2267" fmla="*/ 502636 h 830409"/>
              <a:gd name="connsiteX2268" fmla="*/ 266057 w 707644"/>
              <a:gd name="connsiteY2268" fmla="*/ 502539 h 830409"/>
              <a:gd name="connsiteX2269" fmla="*/ 209617 w 707644"/>
              <a:gd name="connsiteY2269" fmla="*/ 422887 h 830409"/>
              <a:gd name="connsiteX2270" fmla="*/ 298489 w 707644"/>
              <a:gd name="connsiteY2270" fmla="*/ 181906 h 830409"/>
              <a:gd name="connsiteX2271" fmla="*/ 307373 w 707644"/>
              <a:gd name="connsiteY2271" fmla="*/ 190412 h 830409"/>
              <a:gd name="connsiteX2272" fmla="*/ 323789 w 707644"/>
              <a:gd name="connsiteY2272" fmla="*/ 213797 h 830409"/>
              <a:gd name="connsiteX2273" fmla="*/ 334118 w 707644"/>
              <a:gd name="connsiteY2273" fmla="*/ 228929 h 830409"/>
              <a:gd name="connsiteX2274" fmla="*/ 332911 w 707644"/>
              <a:gd name="connsiteY2274" fmla="*/ 228331 h 830409"/>
              <a:gd name="connsiteX2275" fmla="*/ 303130 w 707644"/>
              <a:gd name="connsiteY2275" fmla="*/ 189771 h 830409"/>
              <a:gd name="connsiteX2276" fmla="*/ 299522 w 707644"/>
              <a:gd name="connsiteY2276" fmla="*/ 183494 h 830409"/>
              <a:gd name="connsiteX2277" fmla="*/ 102120 w 707644"/>
              <a:gd name="connsiteY2277" fmla="*/ 588140 h 830409"/>
              <a:gd name="connsiteX2278" fmla="*/ 107454 w 707644"/>
              <a:gd name="connsiteY2278" fmla="*/ 594144 h 830409"/>
              <a:gd name="connsiteX2279" fmla="*/ 103221 w 707644"/>
              <a:gd name="connsiteY2279" fmla="*/ 589686 h 830409"/>
              <a:gd name="connsiteX2280" fmla="*/ 295094 w 707644"/>
              <a:gd name="connsiteY2280" fmla="*/ 178655 h 830409"/>
              <a:gd name="connsiteX2281" fmla="*/ 297301 w 707644"/>
              <a:gd name="connsiteY2281" fmla="*/ 180080 h 830409"/>
              <a:gd name="connsiteX2282" fmla="*/ 298489 w 707644"/>
              <a:gd name="connsiteY2282" fmla="*/ 181906 h 830409"/>
              <a:gd name="connsiteX2283" fmla="*/ 281850 w 707644"/>
              <a:gd name="connsiteY2283" fmla="*/ 203010 h 830409"/>
              <a:gd name="connsiteX2284" fmla="*/ 299615 w 707644"/>
              <a:gd name="connsiteY2284" fmla="*/ 211819 h 830409"/>
              <a:gd name="connsiteX2285" fmla="*/ 308300 w 707644"/>
              <a:gd name="connsiteY2285" fmla="*/ 236523 h 830409"/>
              <a:gd name="connsiteX2286" fmla="*/ 303915 w 707644"/>
              <a:gd name="connsiteY2286" fmla="*/ 231216 h 830409"/>
              <a:gd name="connsiteX2287" fmla="*/ 175887 w 707644"/>
              <a:gd name="connsiteY2287" fmla="*/ 419847 h 830409"/>
              <a:gd name="connsiteX2288" fmla="*/ 180976 w 707644"/>
              <a:gd name="connsiteY2288" fmla="*/ 426199 h 830409"/>
              <a:gd name="connsiteX2289" fmla="*/ 218900 w 707644"/>
              <a:gd name="connsiteY2289" fmla="*/ 469598 h 830409"/>
              <a:gd name="connsiteX2290" fmla="*/ 223171 w 707644"/>
              <a:gd name="connsiteY2290" fmla="*/ 475103 h 830409"/>
              <a:gd name="connsiteX2291" fmla="*/ 212391 w 707644"/>
              <a:gd name="connsiteY2291" fmla="*/ 468195 h 830409"/>
              <a:gd name="connsiteX2292" fmla="*/ 183134 w 707644"/>
              <a:gd name="connsiteY2292" fmla="*/ 431491 h 830409"/>
              <a:gd name="connsiteX2293" fmla="*/ 280137 w 707644"/>
              <a:gd name="connsiteY2293" fmla="*/ 200820 h 830409"/>
              <a:gd name="connsiteX2294" fmla="*/ 281850 w 707644"/>
              <a:gd name="connsiteY2294" fmla="*/ 203010 h 830409"/>
              <a:gd name="connsiteX2295" fmla="*/ 281302 w 707644"/>
              <a:gd name="connsiteY2295" fmla="*/ 202738 h 830409"/>
              <a:gd name="connsiteX2296" fmla="*/ 223910 w 707644"/>
              <a:gd name="connsiteY2296" fmla="*/ 316394 h 830409"/>
              <a:gd name="connsiteX2297" fmla="*/ 266620 w 707644"/>
              <a:gd name="connsiteY2297" fmla="*/ 370764 h 830409"/>
              <a:gd name="connsiteX2298" fmla="*/ 270633 w 707644"/>
              <a:gd name="connsiteY2298" fmla="*/ 376528 h 830409"/>
              <a:gd name="connsiteX2299" fmla="*/ 278660 w 707644"/>
              <a:gd name="connsiteY2299" fmla="*/ 386091 h 830409"/>
              <a:gd name="connsiteX2300" fmla="*/ 288599 w 707644"/>
              <a:gd name="connsiteY2300" fmla="*/ 398744 h 830409"/>
              <a:gd name="connsiteX2301" fmla="*/ 290035 w 707644"/>
              <a:gd name="connsiteY2301" fmla="*/ 409146 h 830409"/>
              <a:gd name="connsiteX2302" fmla="*/ 271333 w 707644"/>
              <a:gd name="connsiteY2302" fmla="*/ 390752 h 830409"/>
              <a:gd name="connsiteX2303" fmla="*/ 262513 w 707644"/>
              <a:gd name="connsiteY2303" fmla="*/ 379197 h 830409"/>
              <a:gd name="connsiteX2304" fmla="*/ 241517 w 707644"/>
              <a:gd name="connsiteY2304" fmla="*/ 352570 h 830409"/>
              <a:gd name="connsiteX2305" fmla="*/ 235303 w 707644"/>
              <a:gd name="connsiteY2305" fmla="*/ 338969 h 830409"/>
              <a:gd name="connsiteX2306" fmla="*/ 325312 w 707644"/>
              <a:gd name="connsiteY2306" fmla="*/ 98455 h 830409"/>
              <a:gd name="connsiteX2307" fmla="*/ 329709 w 707644"/>
              <a:gd name="connsiteY2307" fmla="*/ 101039 h 830409"/>
              <a:gd name="connsiteX2308" fmla="*/ 342055 w 707644"/>
              <a:gd name="connsiteY2308" fmla="*/ 108909 h 830409"/>
              <a:gd name="connsiteX2309" fmla="*/ 384397 w 707644"/>
              <a:gd name="connsiteY2309" fmla="*/ 168676 h 830409"/>
              <a:gd name="connsiteX2310" fmla="*/ 424116 w 707644"/>
              <a:gd name="connsiteY2310" fmla="*/ 230395 h 830409"/>
              <a:gd name="connsiteX2311" fmla="*/ 405495 w 707644"/>
              <a:gd name="connsiteY2311" fmla="*/ 205099 h 830409"/>
              <a:gd name="connsiteX2312" fmla="*/ 375809 w 707644"/>
              <a:gd name="connsiteY2312" fmla="*/ 164556 h 830409"/>
              <a:gd name="connsiteX2313" fmla="*/ 341738 w 707644"/>
              <a:gd name="connsiteY2313" fmla="*/ 122351 h 830409"/>
              <a:gd name="connsiteX2314" fmla="*/ 339472 w 707644"/>
              <a:gd name="connsiteY2314" fmla="*/ 118508 h 830409"/>
              <a:gd name="connsiteX2315" fmla="*/ 329167 w 707644"/>
              <a:gd name="connsiteY2315" fmla="*/ 103345 h 830409"/>
              <a:gd name="connsiteX2316" fmla="*/ 208226 w 707644"/>
              <a:gd name="connsiteY2316" fmla="*/ 337704 h 830409"/>
              <a:gd name="connsiteX2317" fmla="*/ 217670 w 707644"/>
              <a:gd name="connsiteY2317" fmla="*/ 345597 h 830409"/>
              <a:gd name="connsiteX2318" fmla="*/ 223797 w 707644"/>
              <a:gd name="connsiteY2318" fmla="*/ 352024 h 830409"/>
              <a:gd name="connsiteX2319" fmla="*/ 229869 w 707644"/>
              <a:gd name="connsiteY2319" fmla="*/ 358652 h 830409"/>
              <a:gd name="connsiteX2320" fmla="*/ 234010 w 707644"/>
              <a:gd name="connsiteY2320" fmla="*/ 363841 h 830409"/>
              <a:gd name="connsiteX2321" fmla="*/ 219847 w 707644"/>
              <a:gd name="connsiteY2321" fmla="*/ 311221 h 830409"/>
              <a:gd name="connsiteX2322" fmla="*/ 222796 w 707644"/>
              <a:gd name="connsiteY2322" fmla="*/ 314187 h 830409"/>
              <a:gd name="connsiteX2323" fmla="*/ 223910 w 707644"/>
              <a:gd name="connsiteY2323" fmla="*/ 316394 h 830409"/>
              <a:gd name="connsiteX2324" fmla="*/ 91911 w 707644"/>
              <a:gd name="connsiteY2324" fmla="*/ 577775 h 830409"/>
              <a:gd name="connsiteX2325" fmla="*/ 103221 w 707644"/>
              <a:gd name="connsiteY2325" fmla="*/ 589686 h 830409"/>
              <a:gd name="connsiteX2326" fmla="*/ 118976 w 707644"/>
              <a:gd name="connsiteY2326" fmla="*/ 611819 h 830409"/>
              <a:gd name="connsiteX2327" fmla="*/ 126516 w 707644"/>
              <a:gd name="connsiteY2327" fmla="*/ 622741 h 830409"/>
              <a:gd name="connsiteX2328" fmla="*/ 111328 w 707644"/>
              <a:gd name="connsiteY2328" fmla="*/ 604150 h 830409"/>
              <a:gd name="connsiteX2329" fmla="*/ 251133 w 707644"/>
              <a:gd name="connsiteY2329" fmla="*/ 245890 h 830409"/>
              <a:gd name="connsiteX2330" fmla="*/ 283778 w 707644"/>
              <a:gd name="connsiteY2330" fmla="*/ 268306 h 830409"/>
              <a:gd name="connsiteX2331" fmla="*/ 283999 w 707644"/>
              <a:gd name="connsiteY2331" fmla="*/ 268469 h 830409"/>
              <a:gd name="connsiteX2332" fmla="*/ 286440 w 707644"/>
              <a:gd name="connsiteY2332" fmla="*/ 280850 h 830409"/>
              <a:gd name="connsiteX2333" fmla="*/ 288077 w 707644"/>
              <a:gd name="connsiteY2333" fmla="*/ 290857 h 830409"/>
              <a:gd name="connsiteX2334" fmla="*/ 271444 w 707644"/>
              <a:gd name="connsiteY2334" fmla="*/ 272405 h 830409"/>
              <a:gd name="connsiteX2335" fmla="*/ 264347 w 707644"/>
              <a:gd name="connsiteY2335" fmla="*/ 264994 h 830409"/>
              <a:gd name="connsiteX2336" fmla="*/ 310146 w 707644"/>
              <a:gd name="connsiteY2336" fmla="*/ 116372 h 830409"/>
              <a:gd name="connsiteX2337" fmla="*/ 319815 w 707644"/>
              <a:gd name="connsiteY2337" fmla="*/ 127128 h 830409"/>
              <a:gd name="connsiteX2338" fmla="*/ 344761 w 707644"/>
              <a:gd name="connsiteY2338" fmla="*/ 165086 h 830409"/>
              <a:gd name="connsiteX2339" fmla="*/ 359329 w 707644"/>
              <a:gd name="connsiteY2339" fmla="*/ 198908 h 830409"/>
              <a:gd name="connsiteX2340" fmla="*/ 365493 w 707644"/>
              <a:gd name="connsiteY2340" fmla="*/ 210864 h 830409"/>
              <a:gd name="connsiteX2341" fmla="*/ 353161 w 707644"/>
              <a:gd name="connsiteY2341" fmla="*/ 197721 h 830409"/>
              <a:gd name="connsiteX2342" fmla="*/ 332048 w 707644"/>
              <a:gd name="connsiteY2342" fmla="*/ 173950 h 830409"/>
              <a:gd name="connsiteX2343" fmla="*/ 321232 w 707644"/>
              <a:gd name="connsiteY2343" fmla="*/ 161383 h 830409"/>
              <a:gd name="connsiteX2344" fmla="*/ 315695 w 707644"/>
              <a:gd name="connsiteY2344" fmla="*/ 135716 h 830409"/>
              <a:gd name="connsiteX2345" fmla="*/ 268528 w 707644"/>
              <a:gd name="connsiteY2345" fmla="*/ 196404 h 830409"/>
              <a:gd name="connsiteX2346" fmla="*/ 281302 w 707644"/>
              <a:gd name="connsiteY2346" fmla="*/ 202738 h 830409"/>
              <a:gd name="connsiteX2347" fmla="*/ 300258 w 707644"/>
              <a:gd name="connsiteY2347" fmla="*/ 233955 h 830409"/>
              <a:gd name="connsiteX2348" fmla="*/ 305047 w 707644"/>
              <a:gd name="connsiteY2348" fmla="*/ 247078 h 830409"/>
              <a:gd name="connsiteX2349" fmla="*/ 304726 w 707644"/>
              <a:gd name="connsiteY2349" fmla="*/ 246662 h 830409"/>
              <a:gd name="connsiteX2350" fmla="*/ 278115 w 707644"/>
              <a:gd name="connsiteY2350" fmla="*/ 218024 h 830409"/>
              <a:gd name="connsiteX2351" fmla="*/ 272142 w 707644"/>
              <a:gd name="connsiteY2351" fmla="*/ 212293 h 830409"/>
              <a:gd name="connsiteX2352" fmla="*/ 222366 w 707644"/>
              <a:gd name="connsiteY2352" fmla="*/ 288619 h 830409"/>
              <a:gd name="connsiteX2353" fmla="*/ 243774 w 707644"/>
              <a:gd name="connsiteY2353" fmla="*/ 292801 h 830409"/>
              <a:gd name="connsiteX2354" fmla="*/ 261501 w 707644"/>
              <a:gd name="connsiteY2354" fmla="*/ 315207 h 830409"/>
              <a:gd name="connsiteX2355" fmla="*/ 271328 w 707644"/>
              <a:gd name="connsiteY2355" fmla="*/ 328124 h 830409"/>
              <a:gd name="connsiteX2356" fmla="*/ 272853 w 707644"/>
              <a:gd name="connsiteY2356" fmla="*/ 331534 h 830409"/>
              <a:gd name="connsiteX2357" fmla="*/ 284077 w 707644"/>
              <a:gd name="connsiteY2357" fmla="*/ 359708 h 830409"/>
              <a:gd name="connsiteX2358" fmla="*/ 284129 w 707644"/>
              <a:gd name="connsiteY2358" fmla="*/ 360217 h 830409"/>
              <a:gd name="connsiteX2359" fmla="*/ 238402 w 707644"/>
              <a:gd name="connsiteY2359" fmla="*/ 313725 h 830409"/>
              <a:gd name="connsiteX2360" fmla="*/ 236582 w 707644"/>
              <a:gd name="connsiteY2360" fmla="*/ 310857 h 830409"/>
              <a:gd name="connsiteX2361" fmla="*/ 282449 w 707644"/>
              <a:gd name="connsiteY2361" fmla="*/ 162995 h 830409"/>
              <a:gd name="connsiteX2362" fmla="*/ 303130 w 707644"/>
              <a:gd name="connsiteY2362" fmla="*/ 189771 h 830409"/>
              <a:gd name="connsiteX2363" fmla="*/ 322253 w 707644"/>
              <a:gd name="connsiteY2363" fmla="*/ 223045 h 830409"/>
              <a:gd name="connsiteX2364" fmla="*/ 316548 w 707644"/>
              <a:gd name="connsiteY2364" fmla="*/ 220217 h 830409"/>
              <a:gd name="connsiteX2365" fmla="*/ 291293 w 707644"/>
              <a:gd name="connsiteY2365" fmla="*/ 188150 h 830409"/>
              <a:gd name="connsiteX2366" fmla="*/ 214075 w 707644"/>
              <a:gd name="connsiteY2366" fmla="*/ 304220 h 830409"/>
              <a:gd name="connsiteX2367" fmla="*/ 217017 w 707644"/>
              <a:gd name="connsiteY2367" fmla="*/ 307619 h 830409"/>
              <a:gd name="connsiteX2368" fmla="*/ 219847 w 707644"/>
              <a:gd name="connsiteY2368" fmla="*/ 311221 h 830409"/>
              <a:gd name="connsiteX2369" fmla="*/ 219031 w 707644"/>
              <a:gd name="connsiteY2369" fmla="*/ 310401 h 830409"/>
              <a:gd name="connsiteX2370" fmla="*/ 215628 w 707644"/>
              <a:gd name="connsiteY2370" fmla="*/ 307111 h 830409"/>
              <a:gd name="connsiteX2371" fmla="*/ 215519 w 707644"/>
              <a:gd name="connsiteY2371" fmla="*/ 299767 h 830409"/>
              <a:gd name="connsiteX2372" fmla="*/ 234440 w 707644"/>
              <a:gd name="connsiteY2372" fmla="*/ 322370 h 830409"/>
              <a:gd name="connsiteX2373" fmla="*/ 239998 w 707644"/>
              <a:gd name="connsiteY2373" fmla="*/ 331482 h 830409"/>
              <a:gd name="connsiteX2374" fmla="*/ 222796 w 707644"/>
              <a:gd name="connsiteY2374" fmla="*/ 314187 h 830409"/>
              <a:gd name="connsiteX2375" fmla="*/ 199881 w 707644"/>
              <a:gd name="connsiteY2375" fmla="*/ 331955 h 830409"/>
              <a:gd name="connsiteX2376" fmla="*/ 207886 w 707644"/>
              <a:gd name="connsiteY2376" fmla="*/ 337470 h 830409"/>
              <a:gd name="connsiteX2377" fmla="*/ 221282 w 707644"/>
              <a:gd name="connsiteY2377" fmla="*/ 354532 h 830409"/>
              <a:gd name="connsiteX2378" fmla="*/ 257455 w 707644"/>
              <a:gd name="connsiteY2378" fmla="*/ 393877 h 830409"/>
              <a:gd name="connsiteX2379" fmla="*/ 277650 w 707644"/>
              <a:gd name="connsiteY2379" fmla="*/ 437026 h 830409"/>
              <a:gd name="connsiteX2380" fmla="*/ 286405 w 707644"/>
              <a:gd name="connsiteY2380" fmla="*/ 458723 h 830409"/>
              <a:gd name="connsiteX2381" fmla="*/ 266171 w 707644"/>
              <a:gd name="connsiteY2381" fmla="*/ 432608 h 830409"/>
              <a:gd name="connsiteX2382" fmla="*/ 233604 w 707644"/>
              <a:gd name="connsiteY2382" fmla="*/ 390787 h 830409"/>
              <a:gd name="connsiteX2383" fmla="*/ 205580 w 707644"/>
              <a:gd name="connsiteY2383" fmla="*/ 342365 h 830409"/>
              <a:gd name="connsiteX2384" fmla="*/ 99721 w 707644"/>
              <a:gd name="connsiteY2384" fmla="*/ 539974 h 830409"/>
              <a:gd name="connsiteX2385" fmla="*/ 100210 w 707644"/>
              <a:gd name="connsiteY2385" fmla="*/ 540355 h 830409"/>
              <a:gd name="connsiteX2386" fmla="*/ 138009 w 707644"/>
              <a:gd name="connsiteY2386" fmla="*/ 567744 h 830409"/>
              <a:gd name="connsiteX2387" fmla="*/ 139914 w 707644"/>
              <a:gd name="connsiteY2387" fmla="*/ 570805 h 830409"/>
              <a:gd name="connsiteX2388" fmla="*/ 113813 w 707644"/>
              <a:gd name="connsiteY2388" fmla="*/ 556520 h 830409"/>
              <a:gd name="connsiteX2389" fmla="*/ 103128 w 707644"/>
              <a:gd name="connsiteY2389" fmla="*/ 548560 h 830409"/>
              <a:gd name="connsiteX2390" fmla="*/ 306761 w 707644"/>
              <a:gd name="connsiteY2390" fmla="*/ 104570 h 830409"/>
              <a:gd name="connsiteX2391" fmla="*/ 317982 w 707644"/>
              <a:gd name="connsiteY2391" fmla="*/ 121548 h 830409"/>
              <a:gd name="connsiteX2392" fmla="*/ 328047 w 707644"/>
              <a:gd name="connsiteY2392" fmla="*/ 135999 h 830409"/>
              <a:gd name="connsiteX2393" fmla="*/ 319815 w 707644"/>
              <a:gd name="connsiteY2393" fmla="*/ 127128 h 830409"/>
              <a:gd name="connsiteX2394" fmla="*/ 309370 w 707644"/>
              <a:gd name="connsiteY2394" fmla="*/ 113666 h 830409"/>
              <a:gd name="connsiteX2395" fmla="*/ 199835 w 707644"/>
              <a:gd name="connsiteY2395" fmla="*/ 327216 h 830409"/>
              <a:gd name="connsiteX2396" fmla="*/ 205129 w 707644"/>
              <a:gd name="connsiteY2396" fmla="*/ 332610 h 830409"/>
              <a:gd name="connsiteX2397" fmla="*/ 208226 w 707644"/>
              <a:gd name="connsiteY2397" fmla="*/ 337704 h 830409"/>
              <a:gd name="connsiteX2398" fmla="*/ 207886 w 707644"/>
              <a:gd name="connsiteY2398" fmla="*/ 337470 h 830409"/>
              <a:gd name="connsiteX2399" fmla="*/ 200568 w 707644"/>
              <a:gd name="connsiteY2399" fmla="*/ 325109 h 830409"/>
              <a:gd name="connsiteX2400" fmla="*/ 243864 w 707644"/>
              <a:gd name="connsiteY2400" fmla="*/ 364839 h 830409"/>
              <a:gd name="connsiteX2401" fmla="*/ 246654 w 707644"/>
              <a:gd name="connsiteY2401" fmla="*/ 370799 h 830409"/>
              <a:gd name="connsiteX2402" fmla="*/ 237027 w 707644"/>
              <a:gd name="connsiteY2402" fmla="*/ 361773 h 830409"/>
              <a:gd name="connsiteX2403" fmla="*/ 217670 w 707644"/>
              <a:gd name="connsiteY2403" fmla="*/ 345597 h 830409"/>
              <a:gd name="connsiteX2404" fmla="*/ 210811 w 707644"/>
              <a:gd name="connsiteY2404" fmla="*/ 338401 h 830409"/>
              <a:gd name="connsiteX2405" fmla="*/ 205129 w 707644"/>
              <a:gd name="connsiteY2405" fmla="*/ 332610 h 830409"/>
              <a:gd name="connsiteX2406" fmla="*/ 326172 w 707644"/>
              <a:gd name="connsiteY2406" fmla="*/ 59283 h 830409"/>
              <a:gd name="connsiteX2407" fmla="*/ 346171 w 707644"/>
              <a:gd name="connsiteY2407" fmla="*/ 85553 h 830409"/>
              <a:gd name="connsiteX2408" fmla="*/ 380138 w 707644"/>
              <a:gd name="connsiteY2408" fmla="*/ 133557 h 830409"/>
              <a:gd name="connsiteX2409" fmla="*/ 377636 w 707644"/>
              <a:gd name="connsiteY2409" fmla="*/ 131926 h 830409"/>
              <a:gd name="connsiteX2410" fmla="*/ 214083 w 707644"/>
              <a:gd name="connsiteY2410" fmla="*/ 288998 h 830409"/>
              <a:gd name="connsiteX2411" fmla="*/ 238402 w 707644"/>
              <a:gd name="connsiteY2411" fmla="*/ 313725 h 830409"/>
              <a:gd name="connsiteX2412" fmla="*/ 263873 w 707644"/>
              <a:gd name="connsiteY2412" fmla="*/ 353836 h 830409"/>
              <a:gd name="connsiteX2413" fmla="*/ 268427 w 707644"/>
              <a:gd name="connsiteY2413" fmla="*/ 361022 h 830409"/>
              <a:gd name="connsiteX2414" fmla="*/ 253163 w 707644"/>
              <a:gd name="connsiteY2414" fmla="*/ 344719 h 830409"/>
              <a:gd name="connsiteX2415" fmla="*/ 253066 w 707644"/>
              <a:gd name="connsiteY2415" fmla="*/ 344621 h 830409"/>
              <a:gd name="connsiteX2416" fmla="*/ 234440 w 707644"/>
              <a:gd name="connsiteY2416" fmla="*/ 322370 h 830409"/>
              <a:gd name="connsiteX2417" fmla="*/ 271853 w 707644"/>
              <a:gd name="connsiteY2417" fmla="*/ 164862 h 830409"/>
              <a:gd name="connsiteX2418" fmla="*/ 281522 w 707644"/>
              <a:gd name="connsiteY2418" fmla="*/ 175744 h 830409"/>
              <a:gd name="connsiteX2419" fmla="*/ 291293 w 707644"/>
              <a:gd name="connsiteY2419" fmla="*/ 188150 h 830409"/>
              <a:gd name="connsiteX2420" fmla="*/ 297848 w 707644"/>
              <a:gd name="connsiteY2420" fmla="*/ 206794 h 830409"/>
              <a:gd name="connsiteX2421" fmla="*/ 207374 w 707644"/>
              <a:gd name="connsiteY2421" fmla="*/ 299128 h 830409"/>
              <a:gd name="connsiteX2422" fmla="*/ 215628 w 707644"/>
              <a:gd name="connsiteY2422" fmla="*/ 307111 h 830409"/>
              <a:gd name="connsiteX2423" fmla="*/ 225054 w 707644"/>
              <a:gd name="connsiteY2423" fmla="*/ 324648 h 830409"/>
              <a:gd name="connsiteX2424" fmla="*/ 233163 w 707644"/>
              <a:gd name="connsiteY2424" fmla="*/ 341974 h 830409"/>
              <a:gd name="connsiteX2425" fmla="*/ 229522 w 707644"/>
              <a:gd name="connsiteY2425" fmla="*/ 337356 h 830409"/>
              <a:gd name="connsiteX2426" fmla="*/ 211650 w 707644"/>
              <a:gd name="connsiteY2426" fmla="*/ 286525 h 830409"/>
              <a:gd name="connsiteX2427" fmla="*/ 212756 w 707644"/>
              <a:gd name="connsiteY2427" fmla="*/ 286741 h 830409"/>
              <a:gd name="connsiteX2428" fmla="*/ 213373 w 707644"/>
              <a:gd name="connsiteY2428" fmla="*/ 287835 h 830409"/>
              <a:gd name="connsiteX2429" fmla="*/ 214083 w 707644"/>
              <a:gd name="connsiteY2429" fmla="*/ 288998 h 830409"/>
              <a:gd name="connsiteX2430" fmla="*/ 263821 w 707644"/>
              <a:gd name="connsiteY2430" fmla="*/ 175708 h 830409"/>
              <a:gd name="connsiteX2431" fmla="*/ 276971 w 707644"/>
              <a:gd name="connsiteY2431" fmla="*/ 195607 h 830409"/>
              <a:gd name="connsiteX2432" fmla="*/ 280137 w 707644"/>
              <a:gd name="connsiteY2432" fmla="*/ 200820 h 830409"/>
              <a:gd name="connsiteX2433" fmla="*/ 273125 w 707644"/>
              <a:gd name="connsiteY2433" fmla="*/ 191856 h 830409"/>
              <a:gd name="connsiteX2434" fmla="*/ 265580 w 707644"/>
              <a:gd name="connsiteY2434" fmla="*/ 183440 h 830409"/>
              <a:gd name="connsiteX2435" fmla="*/ 303761 w 707644"/>
              <a:gd name="connsiteY2435" fmla="*/ 85793 h 830409"/>
              <a:gd name="connsiteX2436" fmla="*/ 319863 w 707644"/>
              <a:gd name="connsiteY2436" fmla="*/ 95254 h 830409"/>
              <a:gd name="connsiteX2437" fmla="*/ 341738 w 707644"/>
              <a:gd name="connsiteY2437" fmla="*/ 122351 h 830409"/>
              <a:gd name="connsiteX2438" fmla="*/ 349187 w 707644"/>
              <a:gd name="connsiteY2438" fmla="*/ 134984 h 830409"/>
              <a:gd name="connsiteX2439" fmla="*/ 384848 w 707644"/>
              <a:gd name="connsiteY2439" fmla="*/ 194576 h 830409"/>
              <a:gd name="connsiteX2440" fmla="*/ 390311 w 707644"/>
              <a:gd name="connsiteY2440" fmla="*/ 203092 h 830409"/>
              <a:gd name="connsiteX2441" fmla="*/ 335324 w 707644"/>
              <a:gd name="connsiteY2441" fmla="*/ 143840 h 830409"/>
              <a:gd name="connsiteX2442" fmla="*/ 323935 w 707644"/>
              <a:gd name="connsiteY2442" fmla="*/ 118540 h 830409"/>
              <a:gd name="connsiteX2443" fmla="*/ 191657 w 707644"/>
              <a:gd name="connsiteY2443" fmla="*/ 316932 h 830409"/>
              <a:gd name="connsiteX2444" fmla="*/ 192032 w 707644"/>
              <a:gd name="connsiteY2444" fmla="*/ 317277 h 830409"/>
              <a:gd name="connsiteX2445" fmla="*/ 199835 w 707644"/>
              <a:gd name="connsiteY2445" fmla="*/ 327216 h 830409"/>
              <a:gd name="connsiteX2446" fmla="*/ 194070 w 707644"/>
              <a:gd name="connsiteY2446" fmla="*/ 321340 h 830409"/>
              <a:gd name="connsiteX2447" fmla="*/ 339812 w 707644"/>
              <a:gd name="connsiteY2447" fmla="*/ 7037 h 830409"/>
              <a:gd name="connsiteX2448" fmla="*/ 344777 w 707644"/>
              <a:gd name="connsiteY2448" fmla="*/ 5773 h 830409"/>
              <a:gd name="connsiteX2449" fmla="*/ 369534 w 707644"/>
              <a:gd name="connsiteY2449" fmla="*/ 3706 h 830409"/>
              <a:gd name="connsiteX2450" fmla="*/ 383457 w 707644"/>
              <a:gd name="connsiteY2450" fmla="*/ 22972 h 830409"/>
              <a:gd name="connsiteX2451" fmla="*/ 408074 w 707644"/>
              <a:gd name="connsiteY2451" fmla="*/ 53262 h 830409"/>
              <a:gd name="connsiteX2452" fmla="*/ 456105 w 707644"/>
              <a:gd name="connsiteY2452" fmla="*/ 101680 h 830409"/>
              <a:gd name="connsiteX2453" fmla="*/ 504287 w 707644"/>
              <a:gd name="connsiteY2453" fmla="*/ 218001 h 830409"/>
              <a:gd name="connsiteX2454" fmla="*/ 462966 w 707644"/>
              <a:gd name="connsiteY2454" fmla="*/ 168591 h 830409"/>
              <a:gd name="connsiteX2455" fmla="*/ 413238 w 707644"/>
              <a:gd name="connsiteY2455" fmla="*/ 108562 h 830409"/>
              <a:gd name="connsiteX2456" fmla="*/ 368559 w 707644"/>
              <a:gd name="connsiteY2456" fmla="*/ 47282 h 830409"/>
              <a:gd name="connsiteX2457" fmla="*/ 185776 w 707644"/>
              <a:gd name="connsiteY2457" fmla="*/ 322830 h 830409"/>
              <a:gd name="connsiteX2458" fmla="*/ 194207 w 707644"/>
              <a:gd name="connsiteY2458" fmla="*/ 328284 h 830409"/>
              <a:gd name="connsiteX2459" fmla="*/ 221877 w 707644"/>
              <a:gd name="connsiteY2459" fmla="*/ 375736 h 830409"/>
              <a:gd name="connsiteX2460" fmla="*/ 195289 w 707644"/>
              <a:gd name="connsiteY2460" fmla="*/ 341717 h 830409"/>
              <a:gd name="connsiteX2461" fmla="*/ 299298 w 707644"/>
              <a:gd name="connsiteY2461" fmla="*/ 78549 h 830409"/>
              <a:gd name="connsiteX2462" fmla="*/ 303761 w 707644"/>
              <a:gd name="connsiteY2462" fmla="*/ 85793 h 830409"/>
              <a:gd name="connsiteX2463" fmla="*/ 300892 w 707644"/>
              <a:gd name="connsiteY2463" fmla="*/ 84108 h 830409"/>
              <a:gd name="connsiteX2464" fmla="*/ 184429 w 707644"/>
              <a:gd name="connsiteY2464" fmla="*/ 311514 h 830409"/>
              <a:gd name="connsiteX2465" fmla="*/ 194070 w 707644"/>
              <a:gd name="connsiteY2465" fmla="*/ 321340 h 830409"/>
              <a:gd name="connsiteX2466" fmla="*/ 199881 w 707644"/>
              <a:gd name="connsiteY2466" fmla="*/ 331955 h 830409"/>
              <a:gd name="connsiteX2467" fmla="*/ 199851 w 707644"/>
              <a:gd name="connsiteY2467" fmla="*/ 331935 h 830409"/>
              <a:gd name="connsiteX2468" fmla="*/ 194207 w 707644"/>
              <a:gd name="connsiteY2468" fmla="*/ 328284 h 830409"/>
              <a:gd name="connsiteX2469" fmla="*/ 70479 w 707644"/>
              <a:gd name="connsiteY2469" fmla="*/ 544113 h 830409"/>
              <a:gd name="connsiteX2470" fmla="*/ 72302 w 707644"/>
              <a:gd name="connsiteY2470" fmla="*/ 546584 h 830409"/>
              <a:gd name="connsiteX2471" fmla="*/ 92572 w 707644"/>
              <a:gd name="connsiteY2471" fmla="*/ 574726 h 830409"/>
              <a:gd name="connsiteX2472" fmla="*/ 102120 w 707644"/>
              <a:gd name="connsiteY2472" fmla="*/ 588140 h 830409"/>
              <a:gd name="connsiteX2473" fmla="*/ 87732 w 707644"/>
              <a:gd name="connsiteY2473" fmla="*/ 571942 h 830409"/>
              <a:gd name="connsiteX2474" fmla="*/ 85317 w 707644"/>
              <a:gd name="connsiteY2474" fmla="*/ 568818 h 830409"/>
              <a:gd name="connsiteX2475" fmla="*/ 79809 w 707644"/>
              <a:gd name="connsiteY2475" fmla="*/ 561336 h 830409"/>
              <a:gd name="connsiteX2476" fmla="*/ 195101 w 707644"/>
              <a:gd name="connsiteY2476" fmla="*/ 275180 h 830409"/>
              <a:gd name="connsiteX2477" fmla="*/ 204409 w 707644"/>
              <a:gd name="connsiteY2477" fmla="*/ 286496 h 830409"/>
              <a:gd name="connsiteX2478" fmla="*/ 204799 w 707644"/>
              <a:gd name="connsiteY2478" fmla="*/ 286961 h 830409"/>
              <a:gd name="connsiteX2479" fmla="*/ 214075 w 707644"/>
              <a:gd name="connsiteY2479" fmla="*/ 304220 h 830409"/>
              <a:gd name="connsiteX2480" fmla="*/ 202732 w 707644"/>
              <a:gd name="connsiteY2480" fmla="*/ 291116 h 830409"/>
              <a:gd name="connsiteX2481" fmla="*/ 202624 w 707644"/>
              <a:gd name="connsiteY2481" fmla="*/ 290930 h 830409"/>
              <a:gd name="connsiteX2482" fmla="*/ 134555 w 707644"/>
              <a:gd name="connsiteY2482" fmla="*/ 400746 h 830409"/>
              <a:gd name="connsiteX2483" fmla="*/ 156641 w 707644"/>
              <a:gd name="connsiteY2483" fmla="*/ 420676 h 830409"/>
              <a:gd name="connsiteX2484" fmla="*/ 169141 w 707644"/>
              <a:gd name="connsiteY2484" fmla="*/ 436370 h 830409"/>
              <a:gd name="connsiteX2485" fmla="*/ 186606 w 707644"/>
              <a:gd name="connsiteY2485" fmla="*/ 463923 h 830409"/>
              <a:gd name="connsiteX2486" fmla="*/ 160514 w 707644"/>
              <a:gd name="connsiteY2486" fmla="*/ 443331 h 830409"/>
              <a:gd name="connsiteX2487" fmla="*/ 158785 w 707644"/>
              <a:gd name="connsiteY2487" fmla="*/ 440758 h 830409"/>
              <a:gd name="connsiteX2488" fmla="*/ 288581 w 707644"/>
              <a:gd name="connsiteY2488" fmla="*/ 77063 h 830409"/>
              <a:gd name="connsiteX2489" fmla="*/ 292270 w 707644"/>
              <a:gd name="connsiteY2489" fmla="*/ 79042 h 830409"/>
              <a:gd name="connsiteX2490" fmla="*/ 300892 w 707644"/>
              <a:gd name="connsiteY2490" fmla="*/ 84108 h 830409"/>
              <a:gd name="connsiteX2491" fmla="*/ 306761 w 707644"/>
              <a:gd name="connsiteY2491" fmla="*/ 104570 h 830409"/>
              <a:gd name="connsiteX2492" fmla="*/ 236911 w 707644"/>
              <a:gd name="connsiteY2492" fmla="*/ 180725 h 830409"/>
              <a:gd name="connsiteX2493" fmla="*/ 241731 w 707644"/>
              <a:gd name="connsiteY2493" fmla="*/ 183115 h 830409"/>
              <a:gd name="connsiteX2494" fmla="*/ 272142 w 707644"/>
              <a:gd name="connsiteY2494" fmla="*/ 212293 h 830409"/>
              <a:gd name="connsiteX2495" fmla="*/ 272485 w 707644"/>
              <a:gd name="connsiteY2495" fmla="*/ 213800 h 830409"/>
              <a:gd name="connsiteX2496" fmla="*/ 278481 w 707644"/>
              <a:gd name="connsiteY2496" fmla="*/ 241554 h 830409"/>
              <a:gd name="connsiteX2497" fmla="*/ 271450 w 707644"/>
              <a:gd name="connsiteY2497" fmla="*/ 232851 h 830409"/>
              <a:gd name="connsiteX2498" fmla="*/ 246614 w 707644"/>
              <a:gd name="connsiteY2498" fmla="*/ 197614 h 830409"/>
              <a:gd name="connsiteX2499" fmla="*/ 294150 w 707644"/>
              <a:gd name="connsiteY2499" fmla="*/ 60600 h 830409"/>
              <a:gd name="connsiteX2500" fmla="*/ 313773 w 707644"/>
              <a:gd name="connsiteY2500" fmla="*/ 83821 h 830409"/>
              <a:gd name="connsiteX2501" fmla="*/ 325312 w 707644"/>
              <a:gd name="connsiteY2501" fmla="*/ 98455 h 830409"/>
              <a:gd name="connsiteX2502" fmla="*/ 319863 w 707644"/>
              <a:gd name="connsiteY2502" fmla="*/ 95254 h 830409"/>
              <a:gd name="connsiteX2503" fmla="*/ 304563 w 707644"/>
              <a:gd name="connsiteY2503" fmla="*/ 76301 h 830409"/>
              <a:gd name="connsiteX2504" fmla="*/ 296315 w 707644"/>
              <a:gd name="connsiteY2504" fmla="*/ 68148 h 830409"/>
              <a:gd name="connsiteX2505" fmla="*/ 233312 w 707644"/>
              <a:gd name="connsiteY2505" fmla="*/ 185648 h 830409"/>
              <a:gd name="connsiteX2506" fmla="*/ 271450 w 707644"/>
              <a:gd name="connsiteY2506" fmla="*/ 232851 h 830409"/>
              <a:gd name="connsiteX2507" fmla="*/ 278878 w 707644"/>
              <a:gd name="connsiteY2507" fmla="*/ 243390 h 830409"/>
              <a:gd name="connsiteX2508" fmla="*/ 280895 w 707644"/>
              <a:gd name="connsiteY2508" fmla="*/ 252728 h 830409"/>
              <a:gd name="connsiteX2509" fmla="*/ 281544 w 707644"/>
              <a:gd name="connsiteY2509" fmla="*/ 256018 h 830409"/>
              <a:gd name="connsiteX2510" fmla="*/ 266254 w 707644"/>
              <a:gd name="connsiteY2510" fmla="*/ 238770 h 830409"/>
              <a:gd name="connsiteX2511" fmla="*/ 239802 w 707644"/>
              <a:gd name="connsiteY2511" fmla="*/ 216740 h 830409"/>
              <a:gd name="connsiteX2512" fmla="*/ 244611 w 707644"/>
              <a:gd name="connsiteY2512" fmla="*/ 217822 h 830409"/>
              <a:gd name="connsiteX2513" fmla="*/ 236381 w 707644"/>
              <a:gd name="connsiteY2513" fmla="*/ 194188 h 830409"/>
              <a:gd name="connsiteX2514" fmla="*/ 176491 w 707644"/>
              <a:gd name="connsiteY2514" fmla="*/ 303425 h 830409"/>
              <a:gd name="connsiteX2515" fmla="*/ 182169 w 707644"/>
              <a:gd name="connsiteY2515" fmla="*/ 308225 h 830409"/>
              <a:gd name="connsiteX2516" fmla="*/ 182905 w 707644"/>
              <a:gd name="connsiteY2516" fmla="*/ 308901 h 830409"/>
              <a:gd name="connsiteX2517" fmla="*/ 184429 w 707644"/>
              <a:gd name="connsiteY2517" fmla="*/ 311514 h 830409"/>
              <a:gd name="connsiteX2518" fmla="*/ 153758 w 707644"/>
              <a:gd name="connsiteY2518" fmla="*/ 350309 h 830409"/>
              <a:gd name="connsiteX2519" fmla="*/ 200873 w 707644"/>
              <a:gd name="connsiteY2519" fmla="*/ 393834 h 830409"/>
              <a:gd name="connsiteX2520" fmla="*/ 205466 w 707644"/>
              <a:gd name="connsiteY2520" fmla="*/ 400213 h 830409"/>
              <a:gd name="connsiteX2521" fmla="*/ 235698 w 707644"/>
              <a:gd name="connsiteY2521" fmla="*/ 446428 h 830409"/>
              <a:gd name="connsiteX2522" fmla="*/ 237386 w 707644"/>
              <a:gd name="connsiteY2522" fmla="*/ 449379 h 830409"/>
              <a:gd name="connsiteX2523" fmla="*/ 212022 w 707644"/>
              <a:gd name="connsiteY2523" fmla="*/ 420766 h 830409"/>
              <a:gd name="connsiteX2524" fmla="*/ 196523 w 707644"/>
              <a:gd name="connsiteY2524" fmla="*/ 405833 h 830409"/>
              <a:gd name="connsiteX2525" fmla="*/ 181716 w 707644"/>
              <a:gd name="connsiteY2525" fmla="*/ 386838 h 830409"/>
              <a:gd name="connsiteX2526" fmla="*/ 157207 w 707644"/>
              <a:gd name="connsiteY2526" fmla="*/ 355303 h 830409"/>
              <a:gd name="connsiteX2527" fmla="*/ 215724 w 707644"/>
              <a:gd name="connsiteY2527" fmla="*/ 220366 h 830409"/>
              <a:gd name="connsiteX2528" fmla="*/ 232323 w 707644"/>
              <a:gd name="connsiteY2528" fmla="*/ 232974 h 830409"/>
              <a:gd name="connsiteX2529" fmla="*/ 235474 w 707644"/>
              <a:gd name="connsiteY2529" fmla="*/ 235138 h 830409"/>
              <a:gd name="connsiteX2530" fmla="*/ 246045 w 707644"/>
              <a:gd name="connsiteY2530" fmla="*/ 245883 h 830409"/>
              <a:gd name="connsiteX2531" fmla="*/ 264347 w 707644"/>
              <a:gd name="connsiteY2531" fmla="*/ 264994 h 830409"/>
              <a:gd name="connsiteX2532" fmla="*/ 270152 w 707644"/>
              <a:gd name="connsiteY2532" fmla="*/ 273387 h 830409"/>
              <a:gd name="connsiteX2533" fmla="*/ 289613 w 707644"/>
              <a:gd name="connsiteY2533" fmla="*/ 300683 h 830409"/>
              <a:gd name="connsiteX2534" fmla="*/ 289666 w 707644"/>
              <a:gd name="connsiteY2534" fmla="*/ 301768 h 830409"/>
              <a:gd name="connsiteX2535" fmla="*/ 262305 w 707644"/>
              <a:gd name="connsiteY2535" fmla="*/ 296422 h 830409"/>
              <a:gd name="connsiteX2536" fmla="*/ 254242 w 707644"/>
              <a:gd name="connsiteY2536" fmla="*/ 285829 h 830409"/>
              <a:gd name="connsiteX2537" fmla="*/ 206910 w 707644"/>
              <a:gd name="connsiteY2537" fmla="*/ 238302 h 830409"/>
              <a:gd name="connsiteX2538" fmla="*/ 244890 w 707644"/>
              <a:gd name="connsiteY2538" fmla="*/ 280853 h 830409"/>
              <a:gd name="connsiteX2539" fmla="*/ 256111 w 707644"/>
              <a:gd name="connsiteY2539" fmla="*/ 295212 h 830409"/>
              <a:gd name="connsiteX2540" fmla="*/ 249865 w 707644"/>
              <a:gd name="connsiteY2540" fmla="*/ 293991 h 830409"/>
              <a:gd name="connsiteX2541" fmla="*/ 248784 w 707644"/>
              <a:gd name="connsiteY2541" fmla="*/ 292602 h 830409"/>
              <a:gd name="connsiteX2542" fmla="*/ 246249 w 707644"/>
              <a:gd name="connsiteY2542" fmla="*/ 288612 h 830409"/>
              <a:gd name="connsiteX2543" fmla="*/ 230317 w 707644"/>
              <a:gd name="connsiteY2543" fmla="*/ 267384 h 830409"/>
              <a:gd name="connsiteX2544" fmla="*/ 175486 w 707644"/>
              <a:gd name="connsiteY2544" fmla="*/ 302400 h 830409"/>
              <a:gd name="connsiteX2545" fmla="*/ 176491 w 707644"/>
              <a:gd name="connsiteY2545" fmla="*/ 303425 h 830409"/>
              <a:gd name="connsiteX2546" fmla="*/ 175639 w 707644"/>
              <a:gd name="connsiteY2546" fmla="*/ 302704 h 830409"/>
              <a:gd name="connsiteX2547" fmla="*/ 252936 w 707644"/>
              <a:gd name="connsiteY2547" fmla="*/ 136062 h 830409"/>
              <a:gd name="connsiteX2548" fmla="*/ 264863 w 707644"/>
              <a:gd name="connsiteY2548" fmla="*/ 153587 h 830409"/>
              <a:gd name="connsiteX2549" fmla="*/ 271853 w 707644"/>
              <a:gd name="connsiteY2549" fmla="*/ 164862 h 830409"/>
              <a:gd name="connsiteX2550" fmla="*/ 256321 w 707644"/>
              <a:gd name="connsiteY2550" fmla="*/ 147383 h 830409"/>
              <a:gd name="connsiteX2551" fmla="*/ 175540 w 707644"/>
              <a:gd name="connsiteY2551" fmla="*/ 296270 h 830409"/>
              <a:gd name="connsiteX2552" fmla="*/ 191415 w 707644"/>
              <a:gd name="connsiteY2552" fmla="*/ 316491 h 830409"/>
              <a:gd name="connsiteX2553" fmla="*/ 191657 w 707644"/>
              <a:gd name="connsiteY2553" fmla="*/ 316932 h 830409"/>
              <a:gd name="connsiteX2554" fmla="*/ 182905 w 707644"/>
              <a:gd name="connsiteY2554" fmla="*/ 308901 h 830409"/>
              <a:gd name="connsiteX2555" fmla="*/ 287558 w 707644"/>
              <a:gd name="connsiteY2555" fmla="*/ 59492 h 830409"/>
              <a:gd name="connsiteX2556" fmla="*/ 296315 w 707644"/>
              <a:gd name="connsiteY2556" fmla="*/ 68148 h 830409"/>
              <a:gd name="connsiteX2557" fmla="*/ 299298 w 707644"/>
              <a:gd name="connsiteY2557" fmla="*/ 78549 h 830409"/>
              <a:gd name="connsiteX2558" fmla="*/ 156759 w 707644"/>
              <a:gd name="connsiteY2558" fmla="*/ 329254 h 830409"/>
              <a:gd name="connsiteX2559" fmla="*/ 175493 w 707644"/>
              <a:gd name="connsiteY2559" fmla="*/ 354394 h 830409"/>
              <a:gd name="connsiteX2560" fmla="*/ 201937 w 707644"/>
              <a:gd name="connsiteY2560" fmla="*/ 394817 h 830409"/>
              <a:gd name="connsiteX2561" fmla="*/ 200873 w 707644"/>
              <a:gd name="connsiteY2561" fmla="*/ 393834 h 830409"/>
              <a:gd name="connsiteX2562" fmla="*/ 170102 w 707644"/>
              <a:gd name="connsiteY2562" fmla="*/ 351108 h 830409"/>
              <a:gd name="connsiteX2563" fmla="*/ 218971 w 707644"/>
              <a:gd name="connsiteY2563" fmla="*/ 199393 h 830409"/>
              <a:gd name="connsiteX2564" fmla="*/ 239802 w 707644"/>
              <a:gd name="connsiteY2564" fmla="*/ 216740 h 830409"/>
              <a:gd name="connsiteX2565" fmla="*/ 229343 w 707644"/>
              <a:gd name="connsiteY2565" fmla="*/ 214388 h 830409"/>
              <a:gd name="connsiteX2566" fmla="*/ 195880 w 707644"/>
              <a:gd name="connsiteY2566" fmla="*/ 240624 h 830409"/>
              <a:gd name="connsiteX2567" fmla="*/ 224010 w 707644"/>
              <a:gd name="connsiteY2567" fmla="*/ 260761 h 830409"/>
              <a:gd name="connsiteX2568" fmla="*/ 248784 w 707644"/>
              <a:gd name="connsiteY2568" fmla="*/ 292602 h 830409"/>
              <a:gd name="connsiteX2569" fmla="*/ 249638 w 707644"/>
              <a:gd name="connsiteY2569" fmla="*/ 293947 h 830409"/>
              <a:gd name="connsiteX2570" fmla="*/ 243774 w 707644"/>
              <a:gd name="connsiteY2570" fmla="*/ 292801 h 830409"/>
              <a:gd name="connsiteX2571" fmla="*/ 228478 w 707644"/>
              <a:gd name="connsiteY2571" fmla="*/ 273469 h 830409"/>
              <a:gd name="connsiteX2572" fmla="*/ 115675 w 707644"/>
              <a:gd name="connsiteY2572" fmla="*/ 404047 h 830409"/>
              <a:gd name="connsiteX2573" fmla="*/ 134615 w 707644"/>
              <a:gd name="connsiteY2573" fmla="*/ 422891 h 830409"/>
              <a:gd name="connsiteX2574" fmla="*/ 160514 w 707644"/>
              <a:gd name="connsiteY2574" fmla="*/ 443331 h 830409"/>
              <a:gd name="connsiteX2575" fmla="*/ 199386 w 707644"/>
              <a:gd name="connsiteY2575" fmla="*/ 501189 h 830409"/>
              <a:gd name="connsiteX2576" fmla="*/ 237467 w 707644"/>
              <a:gd name="connsiteY2576" fmla="*/ 563021 h 830409"/>
              <a:gd name="connsiteX2577" fmla="*/ 262329 w 707644"/>
              <a:gd name="connsiteY2577" fmla="*/ 612235 h 830409"/>
              <a:gd name="connsiteX2578" fmla="*/ 133022 w 707644"/>
              <a:gd name="connsiteY2578" fmla="*/ 428398 h 830409"/>
              <a:gd name="connsiteX2579" fmla="*/ 208321 w 707644"/>
              <a:gd name="connsiteY2579" fmla="*/ 208625 h 830409"/>
              <a:gd name="connsiteX2580" fmla="*/ 216078 w 707644"/>
              <a:gd name="connsiteY2580" fmla="*/ 211404 h 830409"/>
              <a:gd name="connsiteX2581" fmla="*/ 229343 w 707644"/>
              <a:gd name="connsiteY2581" fmla="*/ 214388 h 830409"/>
              <a:gd name="connsiteX2582" fmla="*/ 251133 w 707644"/>
              <a:gd name="connsiteY2582" fmla="*/ 245890 h 830409"/>
              <a:gd name="connsiteX2583" fmla="*/ 235474 w 707644"/>
              <a:gd name="connsiteY2583" fmla="*/ 235138 h 830409"/>
              <a:gd name="connsiteX2584" fmla="*/ 214727 w 707644"/>
              <a:gd name="connsiteY2584" fmla="*/ 214050 h 830409"/>
              <a:gd name="connsiteX2585" fmla="*/ 208634 w 707644"/>
              <a:gd name="connsiteY2585" fmla="*/ 209110 h 830409"/>
              <a:gd name="connsiteX2586" fmla="*/ 224270 w 707644"/>
              <a:gd name="connsiteY2586" fmla="*/ 174457 h 830409"/>
              <a:gd name="connsiteX2587" fmla="*/ 230305 w 707644"/>
              <a:gd name="connsiteY2587" fmla="*/ 177449 h 830409"/>
              <a:gd name="connsiteX2588" fmla="*/ 230535 w 707644"/>
              <a:gd name="connsiteY2588" fmla="*/ 177919 h 830409"/>
              <a:gd name="connsiteX2589" fmla="*/ 233312 w 707644"/>
              <a:gd name="connsiteY2589" fmla="*/ 185648 h 830409"/>
              <a:gd name="connsiteX2590" fmla="*/ 226084 w 707644"/>
              <a:gd name="connsiteY2590" fmla="*/ 168816 h 830409"/>
              <a:gd name="connsiteX2591" fmla="*/ 234417 w 707644"/>
              <a:gd name="connsiteY2591" fmla="*/ 176385 h 830409"/>
              <a:gd name="connsiteX2592" fmla="*/ 236911 w 707644"/>
              <a:gd name="connsiteY2592" fmla="*/ 180725 h 830409"/>
              <a:gd name="connsiteX2593" fmla="*/ 230305 w 707644"/>
              <a:gd name="connsiteY2593" fmla="*/ 177449 h 830409"/>
              <a:gd name="connsiteX2594" fmla="*/ 56885 w 707644"/>
              <a:gd name="connsiteY2594" fmla="*/ 519021 h 830409"/>
              <a:gd name="connsiteX2595" fmla="*/ 57818 w 707644"/>
              <a:gd name="connsiteY2595" fmla="*/ 519092 h 830409"/>
              <a:gd name="connsiteX2596" fmla="*/ 86591 w 707644"/>
              <a:gd name="connsiteY2596" fmla="*/ 536242 h 830409"/>
              <a:gd name="connsiteX2597" fmla="*/ 103128 w 707644"/>
              <a:gd name="connsiteY2597" fmla="*/ 548560 h 830409"/>
              <a:gd name="connsiteX2598" fmla="*/ 109693 w 707644"/>
              <a:gd name="connsiteY2598" fmla="*/ 565108 h 830409"/>
              <a:gd name="connsiteX2599" fmla="*/ 135003 w 707644"/>
              <a:gd name="connsiteY2599" fmla="*/ 620250 h 830409"/>
              <a:gd name="connsiteX2600" fmla="*/ 116952 w 707644"/>
              <a:gd name="connsiteY2600" fmla="*/ 595336 h 830409"/>
              <a:gd name="connsiteX2601" fmla="*/ 59171 w 707644"/>
              <a:gd name="connsiteY2601" fmla="*/ 523240 h 830409"/>
              <a:gd name="connsiteX2602" fmla="*/ 292994 w 707644"/>
              <a:gd name="connsiteY2602" fmla="*/ 18956 h 830409"/>
              <a:gd name="connsiteX2603" fmla="*/ 294833 w 707644"/>
              <a:gd name="connsiteY2603" fmla="*/ 18488 h 830409"/>
              <a:gd name="connsiteX2604" fmla="*/ 322891 w 707644"/>
              <a:gd name="connsiteY2604" fmla="*/ 54653 h 830409"/>
              <a:gd name="connsiteX2605" fmla="*/ 326172 w 707644"/>
              <a:gd name="connsiteY2605" fmla="*/ 59283 h 830409"/>
              <a:gd name="connsiteX2606" fmla="*/ 309836 w 707644"/>
              <a:gd name="connsiteY2606" fmla="*/ 37825 h 830409"/>
              <a:gd name="connsiteX2607" fmla="*/ 51676 w 707644"/>
              <a:gd name="connsiteY2607" fmla="*/ 518624 h 830409"/>
              <a:gd name="connsiteX2608" fmla="*/ 55718 w 707644"/>
              <a:gd name="connsiteY2608" fmla="*/ 518932 h 830409"/>
              <a:gd name="connsiteX2609" fmla="*/ 59171 w 707644"/>
              <a:gd name="connsiteY2609" fmla="*/ 523240 h 830409"/>
              <a:gd name="connsiteX2610" fmla="*/ 70479 w 707644"/>
              <a:gd name="connsiteY2610" fmla="*/ 544113 h 830409"/>
              <a:gd name="connsiteX2611" fmla="*/ 235262 w 707644"/>
              <a:gd name="connsiteY2611" fmla="*/ 122970 h 830409"/>
              <a:gd name="connsiteX2612" fmla="*/ 243220 w 707644"/>
              <a:gd name="connsiteY2612" fmla="*/ 132639 h 830409"/>
              <a:gd name="connsiteX2613" fmla="*/ 256321 w 707644"/>
              <a:gd name="connsiteY2613" fmla="*/ 147383 h 830409"/>
              <a:gd name="connsiteX2614" fmla="*/ 260743 w 707644"/>
              <a:gd name="connsiteY2614" fmla="*/ 162175 h 830409"/>
              <a:gd name="connsiteX2615" fmla="*/ 263821 w 707644"/>
              <a:gd name="connsiteY2615" fmla="*/ 175708 h 830409"/>
              <a:gd name="connsiteX2616" fmla="*/ 252155 w 707644"/>
              <a:gd name="connsiteY2616" fmla="*/ 158055 h 830409"/>
              <a:gd name="connsiteX2617" fmla="*/ 283566 w 707644"/>
              <a:gd name="connsiteY2617" fmla="*/ 21357 h 830409"/>
              <a:gd name="connsiteX2618" fmla="*/ 289894 w 707644"/>
              <a:gd name="connsiteY2618" fmla="*/ 19746 h 830409"/>
              <a:gd name="connsiteX2619" fmla="*/ 305716 w 707644"/>
              <a:gd name="connsiteY2619" fmla="*/ 46413 h 830409"/>
              <a:gd name="connsiteX2620" fmla="*/ 347481 w 707644"/>
              <a:gd name="connsiteY2620" fmla="*/ 103748 h 830409"/>
              <a:gd name="connsiteX2621" fmla="*/ 364502 w 707644"/>
              <a:gd name="connsiteY2621" fmla="*/ 123365 h 830409"/>
              <a:gd name="connsiteX2622" fmla="*/ 354366 w 707644"/>
              <a:gd name="connsiteY2622" fmla="*/ 116758 h 830409"/>
              <a:gd name="connsiteX2623" fmla="*/ 342055 w 707644"/>
              <a:gd name="connsiteY2623" fmla="*/ 108909 h 830409"/>
              <a:gd name="connsiteX2624" fmla="*/ 284843 w 707644"/>
              <a:gd name="connsiteY2624" fmla="*/ 28154 h 830409"/>
              <a:gd name="connsiteX2625" fmla="*/ 284072 w 707644"/>
              <a:gd name="connsiteY2625" fmla="*/ 25465 h 830409"/>
              <a:gd name="connsiteX2626" fmla="*/ 195808 w 707644"/>
              <a:gd name="connsiteY2626" fmla="*/ 204142 h 830409"/>
              <a:gd name="connsiteX2627" fmla="*/ 207809 w 707644"/>
              <a:gd name="connsiteY2627" fmla="*/ 208441 h 830409"/>
              <a:gd name="connsiteX2628" fmla="*/ 208634 w 707644"/>
              <a:gd name="connsiteY2628" fmla="*/ 209110 h 830409"/>
              <a:gd name="connsiteX2629" fmla="*/ 214004 w 707644"/>
              <a:gd name="connsiteY2629" fmla="*/ 217443 h 830409"/>
              <a:gd name="connsiteX2630" fmla="*/ 215724 w 707644"/>
              <a:gd name="connsiteY2630" fmla="*/ 220366 h 830409"/>
              <a:gd name="connsiteX2631" fmla="*/ 197975 w 707644"/>
              <a:gd name="connsiteY2631" fmla="*/ 206884 h 830409"/>
              <a:gd name="connsiteX2632" fmla="*/ 263194 w 707644"/>
              <a:gd name="connsiteY2632" fmla="*/ 63522 h 830409"/>
              <a:gd name="connsiteX2633" fmla="*/ 271707 w 707644"/>
              <a:gd name="connsiteY2633" fmla="*/ 68010 h 830409"/>
              <a:gd name="connsiteX2634" fmla="*/ 275547 w 707644"/>
              <a:gd name="connsiteY2634" fmla="*/ 70070 h 830409"/>
              <a:gd name="connsiteX2635" fmla="*/ 309370 w 707644"/>
              <a:gd name="connsiteY2635" fmla="*/ 113666 h 830409"/>
              <a:gd name="connsiteX2636" fmla="*/ 310146 w 707644"/>
              <a:gd name="connsiteY2636" fmla="*/ 116372 h 830409"/>
              <a:gd name="connsiteX2637" fmla="*/ 293781 w 707644"/>
              <a:gd name="connsiteY2637" fmla="*/ 98164 h 830409"/>
              <a:gd name="connsiteX2638" fmla="*/ 267341 w 707644"/>
              <a:gd name="connsiteY2638" fmla="*/ 67482 h 830409"/>
              <a:gd name="connsiteX2639" fmla="*/ 126634 w 707644"/>
              <a:gd name="connsiteY2639" fmla="*/ 342563 h 830409"/>
              <a:gd name="connsiteX2640" fmla="*/ 136099 w 707644"/>
              <a:gd name="connsiteY2640" fmla="*/ 355923 h 830409"/>
              <a:gd name="connsiteX2641" fmla="*/ 175887 w 707644"/>
              <a:gd name="connsiteY2641" fmla="*/ 419847 h 830409"/>
              <a:gd name="connsiteX2642" fmla="*/ 145034 w 707644"/>
              <a:gd name="connsiteY2642" fmla="*/ 381339 h 830409"/>
              <a:gd name="connsiteX2643" fmla="*/ 128946 w 707644"/>
              <a:gd name="connsiteY2643" fmla="*/ 347894 h 830409"/>
              <a:gd name="connsiteX2644" fmla="*/ 180542 w 707644"/>
              <a:gd name="connsiteY2644" fmla="*/ 229644 h 830409"/>
              <a:gd name="connsiteX2645" fmla="*/ 186966 w 707644"/>
              <a:gd name="connsiteY2645" fmla="*/ 234243 h 830409"/>
              <a:gd name="connsiteX2646" fmla="*/ 214889 w 707644"/>
              <a:gd name="connsiteY2646" fmla="*/ 276920 h 830409"/>
              <a:gd name="connsiteX2647" fmla="*/ 222366 w 707644"/>
              <a:gd name="connsiteY2647" fmla="*/ 288619 h 830409"/>
              <a:gd name="connsiteX2648" fmla="*/ 212756 w 707644"/>
              <a:gd name="connsiteY2648" fmla="*/ 286741 h 830409"/>
              <a:gd name="connsiteX2649" fmla="*/ 252951 w 707644"/>
              <a:gd name="connsiteY2649" fmla="*/ 75690 h 830409"/>
              <a:gd name="connsiteX2650" fmla="*/ 259352 w 707644"/>
              <a:gd name="connsiteY2650" fmla="*/ 76992 h 830409"/>
              <a:gd name="connsiteX2651" fmla="*/ 302987 w 707644"/>
              <a:gd name="connsiteY2651" fmla="*/ 140184 h 830409"/>
              <a:gd name="connsiteX2652" fmla="*/ 321232 w 707644"/>
              <a:gd name="connsiteY2652" fmla="*/ 161383 h 830409"/>
              <a:gd name="connsiteX2653" fmla="*/ 323678 w 707644"/>
              <a:gd name="connsiteY2653" fmla="*/ 172718 h 830409"/>
              <a:gd name="connsiteX2654" fmla="*/ 263820 w 707644"/>
              <a:gd name="connsiteY2654" fmla="*/ 89700 h 830409"/>
              <a:gd name="connsiteX2655" fmla="*/ 180793 w 707644"/>
              <a:gd name="connsiteY2655" fmla="*/ 225422 h 830409"/>
              <a:gd name="connsiteX2656" fmla="*/ 195880 w 707644"/>
              <a:gd name="connsiteY2656" fmla="*/ 240624 h 830409"/>
              <a:gd name="connsiteX2657" fmla="*/ 186966 w 707644"/>
              <a:gd name="connsiteY2657" fmla="*/ 234243 h 830409"/>
              <a:gd name="connsiteX2658" fmla="*/ 185251 w 707644"/>
              <a:gd name="connsiteY2658" fmla="*/ 231622 h 830409"/>
              <a:gd name="connsiteX2659" fmla="*/ 240883 w 707644"/>
              <a:gd name="connsiteY2659" fmla="*/ 95744 h 830409"/>
              <a:gd name="connsiteX2660" fmla="*/ 246992 w 707644"/>
              <a:gd name="connsiteY2660" fmla="*/ 102756 h 830409"/>
              <a:gd name="connsiteX2661" fmla="*/ 278057 w 707644"/>
              <a:gd name="connsiteY2661" fmla="*/ 150503 h 830409"/>
              <a:gd name="connsiteX2662" fmla="*/ 282449 w 707644"/>
              <a:gd name="connsiteY2662" fmla="*/ 162995 h 830409"/>
              <a:gd name="connsiteX2663" fmla="*/ 263042 w 707644"/>
              <a:gd name="connsiteY2663" fmla="*/ 137867 h 830409"/>
              <a:gd name="connsiteX2664" fmla="*/ 248407 w 707644"/>
              <a:gd name="connsiteY2664" fmla="*/ 120910 h 830409"/>
              <a:gd name="connsiteX2665" fmla="*/ 78117 w 707644"/>
              <a:gd name="connsiteY2665" fmla="*/ 433544 h 830409"/>
              <a:gd name="connsiteX2666" fmla="*/ 112422 w 707644"/>
              <a:gd name="connsiteY2666" fmla="*/ 471337 h 830409"/>
              <a:gd name="connsiteX2667" fmla="*/ 164459 w 707644"/>
              <a:gd name="connsiteY2667" fmla="*/ 544211 h 830409"/>
              <a:gd name="connsiteX2668" fmla="*/ 144868 w 707644"/>
              <a:gd name="connsiteY2668" fmla="*/ 530531 h 830409"/>
              <a:gd name="connsiteX2669" fmla="*/ 102628 w 707644"/>
              <a:gd name="connsiteY2669" fmla="*/ 478545 h 830409"/>
              <a:gd name="connsiteX2670" fmla="*/ 34828 w 707644"/>
              <a:gd name="connsiteY2670" fmla="*/ 517709 h 830409"/>
              <a:gd name="connsiteX2671" fmla="*/ 36856 w 707644"/>
              <a:gd name="connsiteY2671" fmla="*/ 517494 h 830409"/>
              <a:gd name="connsiteX2672" fmla="*/ 46498 w 707644"/>
              <a:gd name="connsiteY2672" fmla="*/ 518229 h 830409"/>
              <a:gd name="connsiteX2673" fmla="*/ 48483 w 707644"/>
              <a:gd name="connsiteY2673" fmla="*/ 521157 h 830409"/>
              <a:gd name="connsiteX2674" fmla="*/ 85317 w 707644"/>
              <a:gd name="connsiteY2674" fmla="*/ 568818 h 830409"/>
              <a:gd name="connsiteX2675" fmla="*/ 91911 w 707644"/>
              <a:gd name="connsiteY2675" fmla="*/ 577775 h 830409"/>
              <a:gd name="connsiteX2676" fmla="*/ 36522 w 707644"/>
              <a:gd name="connsiteY2676" fmla="*/ 519440 h 830409"/>
              <a:gd name="connsiteX2677" fmla="*/ 21054 w 707644"/>
              <a:gd name="connsiteY2677" fmla="*/ 545578 h 830409"/>
              <a:gd name="connsiteX2678" fmla="*/ 36893 w 707644"/>
              <a:gd name="connsiteY2678" fmla="*/ 568043 h 830409"/>
              <a:gd name="connsiteX2679" fmla="*/ 55089 w 707644"/>
              <a:gd name="connsiteY2679" fmla="*/ 612863 h 830409"/>
              <a:gd name="connsiteX2680" fmla="*/ 75941 w 707644"/>
              <a:gd name="connsiteY2680" fmla="*/ 654349 h 830409"/>
              <a:gd name="connsiteX2681" fmla="*/ 74898 w 707644"/>
              <a:gd name="connsiteY2681" fmla="*/ 652932 h 830409"/>
              <a:gd name="connsiteX2682" fmla="*/ 53728 w 707644"/>
              <a:gd name="connsiteY2682" fmla="*/ 619988 h 830409"/>
              <a:gd name="connsiteX2683" fmla="*/ 30302 w 707644"/>
              <a:gd name="connsiteY2683" fmla="*/ 574216 h 830409"/>
              <a:gd name="connsiteX2684" fmla="*/ 267788 w 707644"/>
              <a:gd name="connsiteY2684" fmla="*/ 27401 h 830409"/>
              <a:gd name="connsiteX2685" fmla="*/ 278850 w 707644"/>
              <a:gd name="connsiteY2685" fmla="*/ 22557 h 830409"/>
              <a:gd name="connsiteX2686" fmla="*/ 280568 w 707644"/>
              <a:gd name="connsiteY2686" fmla="*/ 22120 h 830409"/>
              <a:gd name="connsiteX2687" fmla="*/ 284843 w 707644"/>
              <a:gd name="connsiteY2687" fmla="*/ 28154 h 830409"/>
              <a:gd name="connsiteX2688" fmla="*/ 294150 w 707644"/>
              <a:gd name="connsiteY2688" fmla="*/ 60600 h 830409"/>
              <a:gd name="connsiteX2689" fmla="*/ 288791 w 707644"/>
              <a:gd name="connsiteY2689" fmla="*/ 54259 h 830409"/>
              <a:gd name="connsiteX2690" fmla="*/ 273213 w 707644"/>
              <a:gd name="connsiteY2690" fmla="*/ 36208 h 830409"/>
              <a:gd name="connsiteX2691" fmla="*/ 120077 w 707644"/>
              <a:gd name="connsiteY2691" fmla="*/ 333308 h 830409"/>
              <a:gd name="connsiteX2692" fmla="*/ 124337 w 707644"/>
              <a:gd name="connsiteY2692" fmla="*/ 337268 h 830409"/>
              <a:gd name="connsiteX2693" fmla="*/ 126634 w 707644"/>
              <a:gd name="connsiteY2693" fmla="*/ 342563 h 830409"/>
              <a:gd name="connsiteX2694" fmla="*/ 247034 w 707644"/>
              <a:gd name="connsiteY2694" fmla="*/ 68064 h 830409"/>
              <a:gd name="connsiteX2695" fmla="*/ 252951 w 707644"/>
              <a:gd name="connsiteY2695" fmla="*/ 75690 h 830409"/>
              <a:gd name="connsiteX2696" fmla="*/ 248230 w 707644"/>
              <a:gd name="connsiteY2696" fmla="*/ 74730 h 830409"/>
              <a:gd name="connsiteX2697" fmla="*/ 247475 w 707644"/>
              <a:gd name="connsiteY2697" fmla="*/ 72644 h 830409"/>
              <a:gd name="connsiteX2698" fmla="*/ 174197 w 707644"/>
              <a:gd name="connsiteY2698" fmla="*/ 218777 h 830409"/>
              <a:gd name="connsiteX2699" fmla="*/ 174691 w 707644"/>
              <a:gd name="connsiteY2699" fmla="*/ 219275 h 830409"/>
              <a:gd name="connsiteX2700" fmla="*/ 180542 w 707644"/>
              <a:gd name="connsiteY2700" fmla="*/ 229644 h 830409"/>
              <a:gd name="connsiteX2701" fmla="*/ 179299 w 707644"/>
              <a:gd name="connsiteY2701" fmla="*/ 228755 h 830409"/>
              <a:gd name="connsiteX2702" fmla="*/ 170800 w 707644"/>
              <a:gd name="connsiteY2702" fmla="*/ 222670 h 830409"/>
              <a:gd name="connsiteX2703" fmla="*/ 179299 w 707644"/>
              <a:gd name="connsiteY2703" fmla="*/ 228755 h 830409"/>
              <a:gd name="connsiteX2704" fmla="*/ 208637 w 707644"/>
              <a:gd name="connsiteY2704" fmla="*/ 286130 h 830409"/>
              <a:gd name="connsiteX2705" fmla="*/ 215519 w 707644"/>
              <a:gd name="connsiteY2705" fmla="*/ 299767 h 830409"/>
              <a:gd name="connsiteX2706" fmla="*/ 204799 w 707644"/>
              <a:gd name="connsiteY2706" fmla="*/ 286961 h 830409"/>
              <a:gd name="connsiteX2707" fmla="*/ 197318 w 707644"/>
              <a:gd name="connsiteY2707" fmla="*/ 273042 h 830409"/>
              <a:gd name="connsiteX2708" fmla="*/ 177566 w 707644"/>
              <a:gd name="connsiteY2708" fmla="*/ 235959 h 830409"/>
              <a:gd name="connsiteX2709" fmla="*/ 171665 w 707644"/>
              <a:gd name="connsiteY2709" fmla="*/ 224751 h 830409"/>
              <a:gd name="connsiteX2710" fmla="*/ 152516 w 707644"/>
              <a:gd name="connsiteY2710" fmla="*/ 259508 h 830409"/>
              <a:gd name="connsiteX2711" fmla="*/ 173227 w 707644"/>
              <a:gd name="connsiteY2711" fmla="*/ 292304 h 830409"/>
              <a:gd name="connsiteX2712" fmla="*/ 175540 w 707644"/>
              <a:gd name="connsiteY2712" fmla="*/ 296270 h 830409"/>
              <a:gd name="connsiteX2713" fmla="*/ 165208 w 707644"/>
              <a:gd name="connsiteY2713" fmla="*/ 283111 h 830409"/>
              <a:gd name="connsiteX2714" fmla="*/ 228899 w 707644"/>
              <a:gd name="connsiteY2714" fmla="*/ 98307 h 830409"/>
              <a:gd name="connsiteX2715" fmla="*/ 248407 w 707644"/>
              <a:gd name="connsiteY2715" fmla="*/ 120910 h 830409"/>
              <a:gd name="connsiteX2716" fmla="*/ 252936 w 707644"/>
              <a:gd name="connsiteY2716" fmla="*/ 136062 h 830409"/>
              <a:gd name="connsiteX2717" fmla="*/ 239513 w 707644"/>
              <a:gd name="connsiteY2717" fmla="*/ 116337 h 830409"/>
              <a:gd name="connsiteX2718" fmla="*/ 258990 w 707644"/>
              <a:gd name="connsiteY2718" fmla="*/ 31253 h 830409"/>
              <a:gd name="connsiteX2719" fmla="*/ 266210 w 707644"/>
              <a:gd name="connsiteY2719" fmla="*/ 28092 h 830409"/>
              <a:gd name="connsiteX2720" fmla="*/ 273213 w 707644"/>
              <a:gd name="connsiteY2720" fmla="*/ 36208 h 830409"/>
              <a:gd name="connsiteX2721" fmla="*/ 287558 w 707644"/>
              <a:gd name="connsiteY2721" fmla="*/ 59492 h 830409"/>
              <a:gd name="connsiteX2722" fmla="*/ 238662 w 707644"/>
              <a:gd name="connsiteY2722" fmla="*/ 72784 h 830409"/>
              <a:gd name="connsiteX2723" fmla="*/ 248230 w 707644"/>
              <a:gd name="connsiteY2723" fmla="*/ 74730 h 830409"/>
              <a:gd name="connsiteX2724" fmla="*/ 252698 w 707644"/>
              <a:gd name="connsiteY2724" fmla="*/ 87086 h 830409"/>
              <a:gd name="connsiteX2725" fmla="*/ 264168 w 707644"/>
              <a:gd name="connsiteY2725" fmla="*/ 110996 h 830409"/>
              <a:gd name="connsiteX2726" fmla="*/ 290279 w 707644"/>
              <a:gd name="connsiteY2726" fmla="*/ 144652 h 830409"/>
              <a:gd name="connsiteX2727" fmla="*/ 319987 w 707644"/>
              <a:gd name="connsiteY2727" fmla="*/ 194725 h 830409"/>
              <a:gd name="connsiteX2728" fmla="*/ 297301 w 707644"/>
              <a:gd name="connsiteY2728" fmla="*/ 180080 h 830409"/>
              <a:gd name="connsiteX2729" fmla="*/ 278057 w 707644"/>
              <a:gd name="connsiteY2729" fmla="*/ 150503 h 830409"/>
              <a:gd name="connsiteX2730" fmla="*/ 268635 w 707644"/>
              <a:gd name="connsiteY2730" fmla="*/ 123704 h 830409"/>
              <a:gd name="connsiteX2731" fmla="*/ 251770 w 707644"/>
              <a:gd name="connsiteY2731" fmla="*/ 93848 h 830409"/>
              <a:gd name="connsiteX2732" fmla="*/ 134048 w 707644"/>
              <a:gd name="connsiteY2732" fmla="*/ 290146 h 830409"/>
              <a:gd name="connsiteX2733" fmla="*/ 137978 w 707644"/>
              <a:gd name="connsiteY2733" fmla="*/ 292601 h 830409"/>
              <a:gd name="connsiteX2734" fmla="*/ 172671 w 707644"/>
              <a:gd name="connsiteY2734" fmla="*/ 314518 h 830409"/>
              <a:gd name="connsiteX2735" fmla="*/ 182462 w 707644"/>
              <a:gd name="connsiteY2735" fmla="*/ 325344 h 830409"/>
              <a:gd name="connsiteX2736" fmla="*/ 193687 w 707644"/>
              <a:gd name="connsiteY2736" fmla="*/ 339668 h 830409"/>
              <a:gd name="connsiteX2737" fmla="*/ 195289 w 707644"/>
              <a:gd name="connsiteY2737" fmla="*/ 341717 h 830409"/>
              <a:gd name="connsiteX2738" fmla="*/ 195518 w 707644"/>
              <a:gd name="connsiteY2738" fmla="*/ 342172 h 830409"/>
              <a:gd name="connsiteX2739" fmla="*/ 300311 w 707644"/>
              <a:gd name="connsiteY2739" fmla="*/ 498091 h 830409"/>
              <a:gd name="connsiteX2740" fmla="*/ 301654 w 707644"/>
              <a:gd name="connsiteY2740" fmla="*/ 499463 h 830409"/>
              <a:gd name="connsiteX2741" fmla="*/ 305979 w 707644"/>
              <a:gd name="connsiteY2741" fmla="*/ 511990 h 830409"/>
              <a:gd name="connsiteX2742" fmla="*/ 304779 w 707644"/>
              <a:gd name="connsiteY2742" fmla="*/ 510799 h 830409"/>
              <a:gd name="connsiteX2743" fmla="*/ 256982 w 707644"/>
              <a:gd name="connsiteY2743" fmla="*/ 456236 h 830409"/>
              <a:gd name="connsiteX2744" fmla="*/ 222507 w 707644"/>
              <a:gd name="connsiteY2744" fmla="*/ 416752 h 830409"/>
              <a:gd name="connsiteX2745" fmla="*/ 196214 w 707644"/>
              <a:gd name="connsiteY2745" fmla="*/ 384763 h 830409"/>
              <a:gd name="connsiteX2746" fmla="*/ 160543 w 707644"/>
              <a:gd name="connsiteY2746" fmla="*/ 330919 h 830409"/>
              <a:gd name="connsiteX2747" fmla="*/ 150045 w 707644"/>
              <a:gd name="connsiteY2747" fmla="*/ 255595 h 830409"/>
              <a:gd name="connsiteX2748" fmla="*/ 151536 w 707644"/>
              <a:gd name="connsiteY2748" fmla="*/ 257685 h 830409"/>
              <a:gd name="connsiteX2749" fmla="*/ 152516 w 707644"/>
              <a:gd name="connsiteY2749" fmla="*/ 259508 h 830409"/>
              <a:gd name="connsiteX2750" fmla="*/ 151988 w 707644"/>
              <a:gd name="connsiteY2750" fmla="*/ 248715 h 830409"/>
              <a:gd name="connsiteX2751" fmla="*/ 153285 w 707644"/>
              <a:gd name="connsiteY2751" fmla="*/ 249665 h 830409"/>
              <a:gd name="connsiteX2752" fmla="*/ 158591 w 707644"/>
              <a:gd name="connsiteY2752" fmla="*/ 254168 h 830409"/>
              <a:gd name="connsiteX2753" fmla="*/ 181491 w 707644"/>
              <a:gd name="connsiteY2753" fmla="*/ 293734 h 830409"/>
              <a:gd name="connsiteX2754" fmla="*/ 200568 w 707644"/>
              <a:gd name="connsiteY2754" fmla="*/ 325109 h 830409"/>
              <a:gd name="connsiteX2755" fmla="*/ 192032 w 707644"/>
              <a:gd name="connsiteY2755" fmla="*/ 317277 h 830409"/>
              <a:gd name="connsiteX2756" fmla="*/ 191415 w 707644"/>
              <a:gd name="connsiteY2756" fmla="*/ 316491 h 830409"/>
              <a:gd name="connsiteX2757" fmla="*/ 177647 w 707644"/>
              <a:gd name="connsiteY2757" fmla="*/ 291340 h 830409"/>
              <a:gd name="connsiteX2758" fmla="*/ 154175 w 707644"/>
              <a:gd name="connsiteY2758" fmla="*/ 252126 h 830409"/>
              <a:gd name="connsiteX2759" fmla="*/ 19032 w 707644"/>
              <a:gd name="connsiteY2759" fmla="*/ 524051 h 830409"/>
              <a:gd name="connsiteX2760" fmla="*/ 97680 w 707644"/>
              <a:gd name="connsiteY2760" fmla="*/ 612167 h 830409"/>
              <a:gd name="connsiteX2761" fmla="*/ 160278 w 707644"/>
              <a:gd name="connsiteY2761" fmla="*/ 706522 h 830409"/>
              <a:gd name="connsiteX2762" fmla="*/ 193449 w 707644"/>
              <a:gd name="connsiteY2762" fmla="*/ 765998 h 830409"/>
              <a:gd name="connsiteX2763" fmla="*/ 159637 w 707644"/>
              <a:gd name="connsiteY2763" fmla="*/ 742521 h 830409"/>
              <a:gd name="connsiteX2764" fmla="*/ 156111 w 707644"/>
              <a:gd name="connsiteY2764" fmla="*/ 736704 h 830409"/>
              <a:gd name="connsiteX2765" fmla="*/ 124487 w 707644"/>
              <a:gd name="connsiteY2765" fmla="*/ 688414 h 830409"/>
              <a:gd name="connsiteX2766" fmla="*/ 40737 w 707644"/>
              <a:gd name="connsiteY2766" fmla="*/ 573496 h 830409"/>
              <a:gd name="connsiteX2767" fmla="*/ 36893 w 707644"/>
              <a:gd name="connsiteY2767" fmla="*/ 568043 h 830409"/>
              <a:gd name="connsiteX2768" fmla="*/ 168562 w 707644"/>
              <a:gd name="connsiteY2768" fmla="*/ 208530 h 830409"/>
              <a:gd name="connsiteX2769" fmla="*/ 168867 w 707644"/>
              <a:gd name="connsiteY2769" fmla="*/ 208840 h 830409"/>
              <a:gd name="connsiteX2770" fmla="*/ 180793 w 707644"/>
              <a:gd name="connsiteY2770" fmla="*/ 225422 h 830409"/>
              <a:gd name="connsiteX2771" fmla="*/ 174691 w 707644"/>
              <a:gd name="connsiteY2771" fmla="*/ 219275 h 830409"/>
              <a:gd name="connsiteX2772" fmla="*/ 172136 w 707644"/>
              <a:gd name="connsiteY2772" fmla="*/ 214745 h 830409"/>
              <a:gd name="connsiteX2773" fmla="*/ 248870 w 707644"/>
              <a:gd name="connsiteY2773" fmla="*/ 35685 h 830409"/>
              <a:gd name="connsiteX2774" fmla="*/ 258742 w 707644"/>
              <a:gd name="connsiteY2774" fmla="*/ 31362 h 830409"/>
              <a:gd name="connsiteX2775" fmla="*/ 262762 w 707644"/>
              <a:gd name="connsiteY2775" fmla="*/ 37997 h 830409"/>
              <a:gd name="connsiteX2776" fmla="*/ 288581 w 707644"/>
              <a:gd name="connsiteY2776" fmla="*/ 77063 h 830409"/>
              <a:gd name="connsiteX2777" fmla="*/ 275547 w 707644"/>
              <a:gd name="connsiteY2777" fmla="*/ 70070 h 830409"/>
              <a:gd name="connsiteX2778" fmla="*/ 114107 w 707644"/>
              <a:gd name="connsiteY2778" fmla="*/ 313679 h 830409"/>
              <a:gd name="connsiteX2779" fmla="*/ 152222 w 707644"/>
              <a:gd name="connsiteY2779" fmla="*/ 348890 h 830409"/>
              <a:gd name="connsiteX2780" fmla="*/ 157207 w 707644"/>
              <a:gd name="connsiteY2780" fmla="*/ 355303 h 830409"/>
              <a:gd name="connsiteX2781" fmla="*/ 157394 w 707644"/>
              <a:gd name="connsiteY2781" fmla="*/ 355575 h 830409"/>
              <a:gd name="connsiteX2782" fmla="*/ 195981 w 707644"/>
              <a:gd name="connsiteY2782" fmla="*/ 405311 h 830409"/>
              <a:gd name="connsiteX2783" fmla="*/ 153274 w 707644"/>
              <a:gd name="connsiteY2783" fmla="*/ 364163 h 830409"/>
              <a:gd name="connsiteX2784" fmla="*/ 124337 w 707644"/>
              <a:gd name="connsiteY2784" fmla="*/ 337268 h 830409"/>
              <a:gd name="connsiteX2785" fmla="*/ 85267 w 707644"/>
              <a:gd name="connsiteY2785" fmla="*/ 373794 h 830409"/>
              <a:gd name="connsiteX2786" fmla="*/ 86660 w 707644"/>
              <a:gd name="connsiteY2786" fmla="*/ 375180 h 830409"/>
              <a:gd name="connsiteX2787" fmla="*/ 89152 w 707644"/>
              <a:gd name="connsiteY2787" fmla="*/ 377889 h 830409"/>
              <a:gd name="connsiteX2788" fmla="*/ 229671 w 707644"/>
              <a:gd name="connsiteY2788" fmla="*/ 587580 h 830409"/>
              <a:gd name="connsiteX2789" fmla="*/ 231343 w 707644"/>
              <a:gd name="connsiteY2789" fmla="*/ 590336 h 830409"/>
              <a:gd name="connsiteX2790" fmla="*/ 218721 w 707644"/>
              <a:gd name="connsiteY2790" fmla="*/ 582618 h 830409"/>
              <a:gd name="connsiteX2791" fmla="*/ 213212 w 707644"/>
              <a:gd name="connsiteY2791" fmla="*/ 578671 h 830409"/>
              <a:gd name="connsiteX2792" fmla="*/ 186938 w 707644"/>
              <a:gd name="connsiteY2792" fmla="*/ 541946 h 830409"/>
              <a:gd name="connsiteX2793" fmla="*/ 146773 w 707644"/>
              <a:gd name="connsiteY2793" fmla="*/ 487817 h 830409"/>
              <a:gd name="connsiteX2794" fmla="*/ 140245 w 707644"/>
              <a:gd name="connsiteY2794" fmla="*/ 479403 h 830409"/>
              <a:gd name="connsiteX2795" fmla="*/ 15227 w 707644"/>
              <a:gd name="connsiteY2795" fmla="*/ 519787 h 830409"/>
              <a:gd name="connsiteX2796" fmla="*/ 17215 w 707644"/>
              <a:gd name="connsiteY2796" fmla="*/ 519577 h 830409"/>
              <a:gd name="connsiteX2797" fmla="*/ 19032 w 707644"/>
              <a:gd name="connsiteY2797" fmla="*/ 524051 h 830409"/>
              <a:gd name="connsiteX2798" fmla="*/ 202931 w 707644"/>
              <a:gd name="connsiteY2798" fmla="*/ 121060 h 830409"/>
              <a:gd name="connsiteX2799" fmla="*/ 216519 w 707644"/>
              <a:gd name="connsiteY2799" fmla="*/ 132890 h 830409"/>
              <a:gd name="connsiteX2800" fmla="*/ 240699 w 707644"/>
              <a:gd name="connsiteY2800" fmla="*/ 155687 h 830409"/>
              <a:gd name="connsiteX2801" fmla="*/ 265580 w 707644"/>
              <a:gd name="connsiteY2801" fmla="*/ 183440 h 830409"/>
              <a:gd name="connsiteX2802" fmla="*/ 268528 w 707644"/>
              <a:gd name="connsiteY2802" fmla="*/ 196404 h 830409"/>
              <a:gd name="connsiteX2803" fmla="*/ 241731 w 707644"/>
              <a:gd name="connsiteY2803" fmla="*/ 183115 h 830409"/>
              <a:gd name="connsiteX2804" fmla="*/ 240024 w 707644"/>
              <a:gd name="connsiteY2804" fmla="*/ 181477 h 830409"/>
              <a:gd name="connsiteX2805" fmla="*/ 234417 w 707644"/>
              <a:gd name="connsiteY2805" fmla="*/ 176385 h 830409"/>
              <a:gd name="connsiteX2806" fmla="*/ 204748 w 707644"/>
              <a:gd name="connsiteY2806" fmla="*/ 124747 h 830409"/>
              <a:gd name="connsiteX2807" fmla="*/ 82754 w 707644"/>
              <a:gd name="connsiteY2807" fmla="*/ 370933 h 830409"/>
              <a:gd name="connsiteX2808" fmla="*/ 84968 w 707644"/>
              <a:gd name="connsiteY2808" fmla="*/ 373341 h 830409"/>
              <a:gd name="connsiteX2809" fmla="*/ 85267 w 707644"/>
              <a:gd name="connsiteY2809" fmla="*/ 373794 h 830409"/>
              <a:gd name="connsiteX2810" fmla="*/ 161813 w 707644"/>
              <a:gd name="connsiteY2810" fmla="*/ 205947 h 830409"/>
              <a:gd name="connsiteX2811" fmla="*/ 165507 w 707644"/>
              <a:gd name="connsiteY2811" fmla="*/ 209950 h 830409"/>
              <a:gd name="connsiteX2812" fmla="*/ 170800 w 707644"/>
              <a:gd name="connsiteY2812" fmla="*/ 222670 h 830409"/>
              <a:gd name="connsiteX2813" fmla="*/ 170431 w 707644"/>
              <a:gd name="connsiteY2813" fmla="*/ 222406 h 830409"/>
              <a:gd name="connsiteX2814" fmla="*/ 164636 w 707644"/>
              <a:gd name="connsiteY2814" fmla="*/ 211399 h 830409"/>
              <a:gd name="connsiteX2815" fmla="*/ 162246 w 707644"/>
              <a:gd name="connsiteY2815" fmla="*/ 202116 h 830409"/>
              <a:gd name="connsiteX2816" fmla="*/ 168060 w 707644"/>
              <a:gd name="connsiteY2816" fmla="*/ 208020 h 830409"/>
              <a:gd name="connsiteX2817" fmla="*/ 172136 w 707644"/>
              <a:gd name="connsiteY2817" fmla="*/ 214745 h 830409"/>
              <a:gd name="connsiteX2818" fmla="*/ 174197 w 707644"/>
              <a:gd name="connsiteY2818" fmla="*/ 218777 h 830409"/>
              <a:gd name="connsiteX2819" fmla="*/ 166427 w 707644"/>
              <a:gd name="connsiteY2819" fmla="*/ 210948 h 830409"/>
              <a:gd name="connsiteX2820" fmla="*/ 165507 w 707644"/>
              <a:gd name="connsiteY2820" fmla="*/ 209950 h 830409"/>
              <a:gd name="connsiteX2821" fmla="*/ 223349 w 707644"/>
              <a:gd name="connsiteY2821" fmla="*/ 72691 h 830409"/>
              <a:gd name="connsiteX2822" fmla="*/ 233811 w 707644"/>
              <a:gd name="connsiteY2822" fmla="*/ 72086 h 830409"/>
              <a:gd name="connsiteX2823" fmla="*/ 240883 w 707644"/>
              <a:gd name="connsiteY2823" fmla="*/ 95744 h 830409"/>
              <a:gd name="connsiteX2824" fmla="*/ 232886 w 707644"/>
              <a:gd name="connsiteY2824" fmla="*/ 86564 h 830409"/>
              <a:gd name="connsiteX2825" fmla="*/ 122010 w 707644"/>
              <a:gd name="connsiteY2825" fmla="*/ 282626 h 830409"/>
              <a:gd name="connsiteX2826" fmla="*/ 131799 w 707644"/>
              <a:gd name="connsiteY2826" fmla="*/ 288741 h 830409"/>
              <a:gd name="connsiteX2827" fmla="*/ 137727 w 707644"/>
              <a:gd name="connsiteY2827" fmla="*/ 298086 h 830409"/>
              <a:gd name="connsiteX2828" fmla="*/ 156759 w 707644"/>
              <a:gd name="connsiteY2828" fmla="*/ 329254 h 830409"/>
              <a:gd name="connsiteX2829" fmla="*/ 167941 w 707644"/>
              <a:gd name="connsiteY2829" fmla="*/ 182412 h 830409"/>
              <a:gd name="connsiteX2830" fmla="*/ 168226 w 707644"/>
              <a:gd name="connsiteY2830" fmla="*/ 182638 h 830409"/>
              <a:gd name="connsiteX2831" fmla="*/ 188964 w 707644"/>
              <a:gd name="connsiteY2831" fmla="*/ 201690 h 830409"/>
              <a:gd name="connsiteX2832" fmla="*/ 193666 w 707644"/>
              <a:gd name="connsiteY2832" fmla="*/ 203374 h 830409"/>
              <a:gd name="connsiteX2833" fmla="*/ 197444 w 707644"/>
              <a:gd name="connsiteY2833" fmla="*/ 206481 h 830409"/>
              <a:gd name="connsiteX2834" fmla="*/ 197975 w 707644"/>
              <a:gd name="connsiteY2834" fmla="*/ 206884 h 830409"/>
              <a:gd name="connsiteX2835" fmla="*/ 199314 w 707644"/>
              <a:gd name="connsiteY2835" fmla="*/ 208578 h 830409"/>
              <a:gd name="connsiteX2836" fmla="*/ 223663 w 707644"/>
              <a:gd name="connsiteY2836" fmla="*/ 239466 h 830409"/>
              <a:gd name="connsiteX2837" fmla="*/ 251404 w 707644"/>
              <a:gd name="connsiteY2837" fmla="*/ 283583 h 830409"/>
              <a:gd name="connsiteX2838" fmla="*/ 255500 w 707644"/>
              <a:gd name="connsiteY2838" fmla="*/ 292741 h 830409"/>
              <a:gd name="connsiteX2839" fmla="*/ 244890 w 707644"/>
              <a:gd name="connsiteY2839" fmla="*/ 280853 h 830409"/>
              <a:gd name="connsiteX2840" fmla="*/ 210336 w 707644"/>
              <a:gd name="connsiteY2840" fmla="*/ 236638 h 830409"/>
              <a:gd name="connsiteX2841" fmla="*/ 228297 w 707644"/>
              <a:gd name="connsiteY2841" fmla="*/ 53642 h 830409"/>
              <a:gd name="connsiteX2842" fmla="*/ 233589 w 707644"/>
              <a:gd name="connsiteY2842" fmla="*/ 64632 h 830409"/>
              <a:gd name="connsiteX2843" fmla="*/ 238662 w 707644"/>
              <a:gd name="connsiteY2843" fmla="*/ 72784 h 830409"/>
              <a:gd name="connsiteX2844" fmla="*/ 234914 w 707644"/>
              <a:gd name="connsiteY2844" fmla="*/ 72022 h 830409"/>
              <a:gd name="connsiteX2845" fmla="*/ 233811 w 707644"/>
              <a:gd name="connsiteY2845" fmla="*/ 72086 h 830409"/>
              <a:gd name="connsiteX2846" fmla="*/ 230642 w 707644"/>
              <a:gd name="connsiteY2846" fmla="*/ 46936 h 830409"/>
              <a:gd name="connsiteX2847" fmla="*/ 233031 w 707644"/>
              <a:gd name="connsiteY2847" fmla="*/ 48876 h 830409"/>
              <a:gd name="connsiteX2848" fmla="*/ 246398 w 707644"/>
              <a:gd name="connsiteY2848" fmla="*/ 61469 h 830409"/>
              <a:gd name="connsiteX2849" fmla="*/ 247034 w 707644"/>
              <a:gd name="connsiteY2849" fmla="*/ 68064 h 830409"/>
              <a:gd name="connsiteX2850" fmla="*/ 157811 w 707644"/>
              <a:gd name="connsiteY2850" fmla="*/ 198337 h 830409"/>
              <a:gd name="connsiteX2851" fmla="*/ 157903 w 707644"/>
              <a:gd name="connsiteY2851" fmla="*/ 198394 h 830409"/>
              <a:gd name="connsiteX2852" fmla="*/ 161813 w 707644"/>
              <a:gd name="connsiteY2852" fmla="*/ 205947 h 830409"/>
              <a:gd name="connsiteX2853" fmla="*/ 161094 w 707644"/>
              <a:gd name="connsiteY2853" fmla="*/ 205167 h 830409"/>
              <a:gd name="connsiteX2854" fmla="*/ 137639 w 707644"/>
              <a:gd name="connsiteY2854" fmla="*/ 238204 h 830409"/>
              <a:gd name="connsiteX2855" fmla="*/ 140287 w 707644"/>
              <a:gd name="connsiteY2855" fmla="*/ 240143 h 830409"/>
              <a:gd name="connsiteX2856" fmla="*/ 150045 w 707644"/>
              <a:gd name="connsiteY2856" fmla="*/ 255595 h 830409"/>
              <a:gd name="connsiteX2857" fmla="*/ 228748 w 707644"/>
              <a:gd name="connsiteY2857" fmla="*/ 44495 h 830409"/>
              <a:gd name="connsiteX2858" fmla="*/ 238717 w 707644"/>
              <a:gd name="connsiteY2858" fmla="*/ 40130 h 830409"/>
              <a:gd name="connsiteX2859" fmla="*/ 239758 w 707644"/>
              <a:gd name="connsiteY2859" fmla="*/ 41134 h 830409"/>
              <a:gd name="connsiteX2860" fmla="*/ 258376 w 707644"/>
              <a:gd name="connsiteY2860" fmla="*/ 58922 h 830409"/>
              <a:gd name="connsiteX2861" fmla="*/ 263194 w 707644"/>
              <a:gd name="connsiteY2861" fmla="*/ 63522 h 830409"/>
              <a:gd name="connsiteX2862" fmla="*/ 244726 w 707644"/>
              <a:gd name="connsiteY2862" fmla="*/ 53786 h 830409"/>
              <a:gd name="connsiteX2863" fmla="*/ 229817 w 707644"/>
              <a:gd name="connsiteY2863" fmla="*/ 45873 h 830409"/>
              <a:gd name="connsiteX2864" fmla="*/ 228420 w 707644"/>
              <a:gd name="connsiteY2864" fmla="*/ 45131 h 830409"/>
              <a:gd name="connsiteX2865" fmla="*/ 229817 w 707644"/>
              <a:gd name="connsiteY2865" fmla="*/ 45873 h 830409"/>
              <a:gd name="connsiteX2866" fmla="*/ 230642 w 707644"/>
              <a:gd name="connsiteY2866" fmla="*/ 46936 h 830409"/>
              <a:gd name="connsiteX2867" fmla="*/ 139911 w 707644"/>
              <a:gd name="connsiteY2867" fmla="*/ 228763 h 830409"/>
              <a:gd name="connsiteX2868" fmla="*/ 151188 w 707644"/>
              <a:gd name="connsiteY2868" fmla="*/ 236389 h 830409"/>
              <a:gd name="connsiteX2869" fmla="*/ 180727 w 707644"/>
              <a:gd name="connsiteY2869" fmla="*/ 265695 h 830409"/>
              <a:gd name="connsiteX2870" fmla="*/ 202732 w 707644"/>
              <a:gd name="connsiteY2870" fmla="*/ 291116 h 830409"/>
              <a:gd name="connsiteX2871" fmla="*/ 207374 w 707644"/>
              <a:gd name="connsiteY2871" fmla="*/ 299128 h 830409"/>
              <a:gd name="connsiteX2872" fmla="*/ 177299 w 707644"/>
              <a:gd name="connsiteY2872" fmla="*/ 270045 h 830409"/>
              <a:gd name="connsiteX2873" fmla="*/ 158591 w 707644"/>
              <a:gd name="connsiteY2873" fmla="*/ 254168 h 830409"/>
              <a:gd name="connsiteX2874" fmla="*/ 155656 w 707644"/>
              <a:gd name="connsiteY2874" fmla="*/ 249097 h 830409"/>
              <a:gd name="connsiteX2875" fmla="*/ 227912 w 707644"/>
              <a:gd name="connsiteY2875" fmla="*/ 44861 h 830409"/>
              <a:gd name="connsiteX2876" fmla="*/ 228026 w 707644"/>
              <a:gd name="connsiteY2876" fmla="*/ 44811 h 830409"/>
              <a:gd name="connsiteX2877" fmla="*/ 228420 w 707644"/>
              <a:gd name="connsiteY2877" fmla="*/ 45131 h 830409"/>
              <a:gd name="connsiteX2878" fmla="*/ 224738 w 707644"/>
              <a:gd name="connsiteY2878" fmla="*/ 46251 h 830409"/>
              <a:gd name="connsiteX2879" fmla="*/ 225931 w 707644"/>
              <a:gd name="connsiteY2879" fmla="*/ 45729 h 830409"/>
              <a:gd name="connsiteX2880" fmla="*/ 228297 w 707644"/>
              <a:gd name="connsiteY2880" fmla="*/ 53642 h 830409"/>
              <a:gd name="connsiteX2881" fmla="*/ 155364 w 707644"/>
              <a:gd name="connsiteY2881" fmla="*/ 185576 h 830409"/>
              <a:gd name="connsiteX2882" fmla="*/ 168562 w 707644"/>
              <a:gd name="connsiteY2882" fmla="*/ 208530 h 830409"/>
              <a:gd name="connsiteX2883" fmla="*/ 168060 w 707644"/>
              <a:gd name="connsiteY2883" fmla="*/ 208020 h 830409"/>
              <a:gd name="connsiteX2884" fmla="*/ 157348 w 707644"/>
              <a:gd name="connsiteY2884" fmla="*/ 190344 h 830409"/>
              <a:gd name="connsiteX2885" fmla="*/ 208173 w 707644"/>
              <a:gd name="connsiteY2885" fmla="*/ 73568 h 830409"/>
              <a:gd name="connsiteX2886" fmla="*/ 214746 w 707644"/>
              <a:gd name="connsiteY2886" fmla="*/ 73188 h 830409"/>
              <a:gd name="connsiteX2887" fmla="*/ 216761 w 707644"/>
              <a:gd name="connsiteY2887" fmla="*/ 77688 h 830409"/>
              <a:gd name="connsiteX2888" fmla="*/ 228899 w 707644"/>
              <a:gd name="connsiteY2888" fmla="*/ 98307 h 830409"/>
              <a:gd name="connsiteX2889" fmla="*/ 228506 w 707644"/>
              <a:gd name="connsiteY2889" fmla="*/ 97851 h 830409"/>
              <a:gd name="connsiteX2890" fmla="*/ 214306 w 707644"/>
              <a:gd name="connsiteY2890" fmla="*/ 83906 h 830409"/>
              <a:gd name="connsiteX2891" fmla="*/ 166972 w 707644"/>
              <a:gd name="connsiteY2891" fmla="*/ 159446 h 830409"/>
              <a:gd name="connsiteX2892" fmla="*/ 186047 w 707644"/>
              <a:gd name="connsiteY2892" fmla="*/ 174063 h 830409"/>
              <a:gd name="connsiteX2893" fmla="*/ 208321 w 707644"/>
              <a:gd name="connsiteY2893" fmla="*/ 208625 h 830409"/>
              <a:gd name="connsiteX2894" fmla="*/ 207809 w 707644"/>
              <a:gd name="connsiteY2894" fmla="*/ 208441 h 830409"/>
              <a:gd name="connsiteX2895" fmla="*/ 185677 w 707644"/>
              <a:gd name="connsiteY2895" fmla="*/ 190498 h 830409"/>
              <a:gd name="connsiteX2896" fmla="*/ 181313 w 707644"/>
              <a:gd name="connsiteY2896" fmla="*/ 183766 h 830409"/>
              <a:gd name="connsiteX2897" fmla="*/ 166972 w 707644"/>
              <a:gd name="connsiteY2897" fmla="*/ 159446 h 830409"/>
              <a:gd name="connsiteX2898" fmla="*/ 159433 w 707644"/>
              <a:gd name="connsiteY2898" fmla="*/ 171529 h 830409"/>
              <a:gd name="connsiteX2899" fmla="*/ 173424 w 707644"/>
              <a:gd name="connsiteY2899" fmla="*/ 180564 h 830409"/>
              <a:gd name="connsiteX2900" fmla="*/ 185677 w 707644"/>
              <a:gd name="connsiteY2900" fmla="*/ 190498 h 830409"/>
              <a:gd name="connsiteX2901" fmla="*/ 188645 w 707644"/>
              <a:gd name="connsiteY2901" fmla="*/ 195077 h 830409"/>
              <a:gd name="connsiteX2902" fmla="*/ 195808 w 707644"/>
              <a:gd name="connsiteY2902" fmla="*/ 204142 h 830409"/>
              <a:gd name="connsiteX2903" fmla="*/ 193666 w 707644"/>
              <a:gd name="connsiteY2903" fmla="*/ 203374 h 830409"/>
              <a:gd name="connsiteX2904" fmla="*/ 174678 w 707644"/>
              <a:gd name="connsiteY2904" fmla="*/ 187762 h 830409"/>
              <a:gd name="connsiteX2905" fmla="*/ 168226 w 707644"/>
              <a:gd name="connsiteY2905" fmla="*/ 182638 h 830409"/>
              <a:gd name="connsiteX2906" fmla="*/ 167843 w 707644"/>
              <a:gd name="connsiteY2906" fmla="*/ 182286 h 830409"/>
              <a:gd name="connsiteX2907" fmla="*/ 6430 w 707644"/>
              <a:gd name="connsiteY2907" fmla="*/ 488697 h 830409"/>
              <a:gd name="connsiteX2908" fmla="*/ 34828 w 707644"/>
              <a:gd name="connsiteY2908" fmla="*/ 517709 h 830409"/>
              <a:gd name="connsiteX2909" fmla="*/ 17215 w 707644"/>
              <a:gd name="connsiteY2909" fmla="*/ 519577 h 830409"/>
              <a:gd name="connsiteX2910" fmla="*/ 7479 w 707644"/>
              <a:gd name="connsiteY2910" fmla="*/ 495595 h 830409"/>
              <a:gd name="connsiteX2911" fmla="*/ 152541 w 707644"/>
              <a:gd name="connsiteY2911" fmla="*/ 175242 h 830409"/>
              <a:gd name="connsiteX2912" fmla="*/ 197899 w 707644"/>
              <a:gd name="connsiteY2912" fmla="*/ 227106 h 830409"/>
              <a:gd name="connsiteX2913" fmla="*/ 206910 w 707644"/>
              <a:gd name="connsiteY2913" fmla="*/ 238302 h 830409"/>
              <a:gd name="connsiteX2914" fmla="*/ 163200 w 707644"/>
              <a:gd name="connsiteY2914" fmla="*/ 189330 h 830409"/>
              <a:gd name="connsiteX2915" fmla="*/ 138431 w 707644"/>
              <a:gd name="connsiteY2915" fmla="*/ 202704 h 830409"/>
              <a:gd name="connsiteX2916" fmla="*/ 152522 w 707644"/>
              <a:gd name="connsiteY2916" fmla="*/ 211126 h 830409"/>
              <a:gd name="connsiteX2917" fmla="*/ 155421 w 707644"/>
              <a:gd name="connsiteY2917" fmla="*/ 214885 h 830409"/>
              <a:gd name="connsiteX2918" fmla="*/ 167737 w 707644"/>
              <a:gd name="connsiteY2918" fmla="*/ 222249 h 830409"/>
              <a:gd name="connsiteX2919" fmla="*/ 166809 w 707644"/>
              <a:gd name="connsiteY2919" fmla="*/ 219813 h 830409"/>
              <a:gd name="connsiteX2920" fmla="*/ 170431 w 707644"/>
              <a:gd name="connsiteY2920" fmla="*/ 222406 h 830409"/>
              <a:gd name="connsiteX2921" fmla="*/ 171665 w 707644"/>
              <a:gd name="connsiteY2921" fmla="*/ 224751 h 830409"/>
              <a:gd name="connsiteX2922" fmla="*/ 176068 w 707644"/>
              <a:gd name="connsiteY2922" fmla="*/ 235330 h 830409"/>
              <a:gd name="connsiteX2923" fmla="*/ 195101 w 707644"/>
              <a:gd name="connsiteY2923" fmla="*/ 275180 h 830409"/>
              <a:gd name="connsiteX2924" fmla="*/ 155664 w 707644"/>
              <a:gd name="connsiteY2924" fmla="*/ 227239 h 830409"/>
              <a:gd name="connsiteX2925" fmla="*/ 207096 w 707644"/>
              <a:gd name="connsiteY2925" fmla="*/ 56105 h 830409"/>
              <a:gd name="connsiteX2926" fmla="*/ 217286 w 707644"/>
              <a:gd name="connsiteY2926" fmla="*/ 49514 h 830409"/>
              <a:gd name="connsiteX2927" fmla="*/ 218059 w 707644"/>
              <a:gd name="connsiteY2927" fmla="*/ 49176 h 830409"/>
              <a:gd name="connsiteX2928" fmla="*/ 220881 w 707644"/>
              <a:gd name="connsiteY2928" fmla="*/ 69100 h 830409"/>
              <a:gd name="connsiteX2929" fmla="*/ 223349 w 707644"/>
              <a:gd name="connsiteY2929" fmla="*/ 72691 h 830409"/>
              <a:gd name="connsiteX2930" fmla="*/ 214746 w 707644"/>
              <a:gd name="connsiteY2930" fmla="*/ 73188 h 830409"/>
              <a:gd name="connsiteX2931" fmla="*/ 128024 w 707644"/>
              <a:gd name="connsiteY2931" fmla="*/ 220725 h 830409"/>
              <a:gd name="connsiteX2932" fmla="*/ 138452 w 707644"/>
              <a:gd name="connsiteY2932" fmla="*/ 227777 h 830409"/>
              <a:gd name="connsiteX2933" fmla="*/ 139310 w 707644"/>
              <a:gd name="connsiteY2933" fmla="*/ 228942 h 830409"/>
              <a:gd name="connsiteX2934" fmla="*/ 151988 w 707644"/>
              <a:gd name="connsiteY2934" fmla="*/ 248715 h 830409"/>
              <a:gd name="connsiteX2935" fmla="*/ 140287 w 707644"/>
              <a:gd name="connsiteY2935" fmla="*/ 240143 h 830409"/>
              <a:gd name="connsiteX2936" fmla="*/ 164954 w 707644"/>
              <a:gd name="connsiteY2936" fmla="*/ 143687 h 830409"/>
              <a:gd name="connsiteX2937" fmla="*/ 194535 w 707644"/>
              <a:gd name="connsiteY2937" fmla="*/ 159583 h 830409"/>
              <a:gd name="connsiteX2938" fmla="*/ 214379 w 707644"/>
              <a:gd name="connsiteY2938" fmla="*/ 192754 h 830409"/>
              <a:gd name="connsiteX2939" fmla="*/ 218971 w 707644"/>
              <a:gd name="connsiteY2939" fmla="*/ 199393 h 830409"/>
              <a:gd name="connsiteX2940" fmla="*/ 217459 w 707644"/>
              <a:gd name="connsiteY2940" fmla="*/ 198133 h 830409"/>
              <a:gd name="connsiteX2941" fmla="*/ 186047 w 707644"/>
              <a:gd name="connsiteY2941" fmla="*/ 174063 h 830409"/>
              <a:gd name="connsiteX2942" fmla="*/ 171092 w 707644"/>
              <a:gd name="connsiteY2942" fmla="*/ 150858 h 830409"/>
              <a:gd name="connsiteX2943" fmla="*/ 150476 w 707644"/>
              <a:gd name="connsiteY2943" fmla="*/ 172814 h 830409"/>
              <a:gd name="connsiteX2944" fmla="*/ 150778 w 707644"/>
              <a:gd name="connsiteY2944" fmla="*/ 172912 h 830409"/>
              <a:gd name="connsiteX2945" fmla="*/ 152541 w 707644"/>
              <a:gd name="connsiteY2945" fmla="*/ 175242 h 830409"/>
              <a:gd name="connsiteX2946" fmla="*/ 150516 w 707644"/>
              <a:gd name="connsiteY2946" fmla="*/ 172927 h 830409"/>
              <a:gd name="connsiteX2947" fmla="*/ 50054 w 707644"/>
              <a:gd name="connsiteY2947" fmla="*/ 381508 h 830409"/>
              <a:gd name="connsiteX2948" fmla="*/ 50999 w 707644"/>
              <a:gd name="connsiteY2948" fmla="*/ 383081 h 830409"/>
              <a:gd name="connsiteX2949" fmla="*/ 62541 w 707644"/>
              <a:gd name="connsiteY2949" fmla="*/ 400016 h 830409"/>
              <a:gd name="connsiteX2950" fmla="*/ 77454 w 707644"/>
              <a:gd name="connsiteY2950" fmla="*/ 432326 h 830409"/>
              <a:gd name="connsiteX2951" fmla="*/ 78117 w 707644"/>
              <a:gd name="connsiteY2951" fmla="*/ 433544 h 830409"/>
              <a:gd name="connsiteX2952" fmla="*/ 72489 w 707644"/>
              <a:gd name="connsiteY2952" fmla="*/ 427343 h 830409"/>
              <a:gd name="connsiteX2953" fmla="*/ 8788 w 707644"/>
              <a:gd name="connsiteY2953" fmla="*/ 462279 h 830409"/>
              <a:gd name="connsiteX2954" fmla="*/ 15792 w 707644"/>
              <a:gd name="connsiteY2954" fmla="*/ 470353 h 830409"/>
              <a:gd name="connsiteX2955" fmla="*/ 24555 w 707644"/>
              <a:gd name="connsiteY2955" fmla="*/ 483086 h 830409"/>
              <a:gd name="connsiteX2956" fmla="*/ 46237 w 707644"/>
              <a:gd name="connsiteY2956" fmla="*/ 511251 h 830409"/>
              <a:gd name="connsiteX2957" fmla="*/ 51676 w 707644"/>
              <a:gd name="connsiteY2957" fmla="*/ 518624 h 830409"/>
              <a:gd name="connsiteX2958" fmla="*/ 46498 w 707644"/>
              <a:gd name="connsiteY2958" fmla="*/ 518229 h 830409"/>
              <a:gd name="connsiteX2959" fmla="*/ 10063 w 707644"/>
              <a:gd name="connsiteY2959" fmla="*/ 464488 h 830409"/>
              <a:gd name="connsiteX2960" fmla="*/ 108787 w 707644"/>
              <a:gd name="connsiteY2960" fmla="*/ 252467 h 830409"/>
              <a:gd name="connsiteX2961" fmla="*/ 112018 w 707644"/>
              <a:gd name="connsiteY2961" fmla="*/ 255201 h 830409"/>
              <a:gd name="connsiteX2962" fmla="*/ 113431 w 707644"/>
              <a:gd name="connsiteY2962" fmla="*/ 257542 h 830409"/>
              <a:gd name="connsiteX2963" fmla="*/ 133280 w 707644"/>
              <a:gd name="connsiteY2963" fmla="*/ 288964 h 830409"/>
              <a:gd name="connsiteX2964" fmla="*/ 134048 w 707644"/>
              <a:gd name="connsiteY2964" fmla="*/ 290146 h 830409"/>
              <a:gd name="connsiteX2965" fmla="*/ 131799 w 707644"/>
              <a:gd name="connsiteY2965" fmla="*/ 288741 h 830409"/>
              <a:gd name="connsiteX2966" fmla="*/ 147466 w 707644"/>
              <a:gd name="connsiteY2966" fmla="*/ 171840 h 830409"/>
              <a:gd name="connsiteX2967" fmla="*/ 150395 w 707644"/>
              <a:gd name="connsiteY2967" fmla="*/ 172788 h 830409"/>
              <a:gd name="connsiteX2968" fmla="*/ 150516 w 707644"/>
              <a:gd name="connsiteY2968" fmla="*/ 172927 h 830409"/>
              <a:gd name="connsiteX2969" fmla="*/ 153043 w 707644"/>
              <a:gd name="connsiteY2969" fmla="*/ 179999 h 830409"/>
              <a:gd name="connsiteX2970" fmla="*/ 155364 w 707644"/>
              <a:gd name="connsiteY2970" fmla="*/ 185576 h 830409"/>
              <a:gd name="connsiteX2971" fmla="*/ 169510 w 707644"/>
              <a:gd name="connsiteY2971" fmla="*/ 118144 h 830409"/>
              <a:gd name="connsiteX2972" fmla="*/ 194589 w 707644"/>
              <a:gd name="connsiteY2972" fmla="*/ 140211 h 830409"/>
              <a:gd name="connsiteX2973" fmla="*/ 202149 w 707644"/>
              <a:gd name="connsiteY2973" fmla="*/ 147076 h 830409"/>
              <a:gd name="connsiteX2974" fmla="*/ 224270 w 707644"/>
              <a:gd name="connsiteY2974" fmla="*/ 174457 h 830409"/>
              <a:gd name="connsiteX2975" fmla="*/ 197621 w 707644"/>
              <a:gd name="connsiteY2975" fmla="*/ 161241 h 830409"/>
              <a:gd name="connsiteX2976" fmla="*/ 194535 w 707644"/>
              <a:gd name="connsiteY2976" fmla="*/ 159583 h 830409"/>
              <a:gd name="connsiteX2977" fmla="*/ 173647 w 707644"/>
              <a:gd name="connsiteY2977" fmla="*/ 124667 h 830409"/>
              <a:gd name="connsiteX2978" fmla="*/ 125267 w 707644"/>
              <a:gd name="connsiteY2978" fmla="*/ 209851 h 830409"/>
              <a:gd name="connsiteX2979" fmla="*/ 139911 w 707644"/>
              <a:gd name="connsiteY2979" fmla="*/ 228763 h 830409"/>
              <a:gd name="connsiteX2980" fmla="*/ 138452 w 707644"/>
              <a:gd name="connsiteY2980" fmla="*/ 227777 h 830409"/>
              <a:gd name="connsiteX2981" fmla="*/ 147192 w 707644"/>
              <a:gd name="connsiteY2981" fmla="*/ 163624 h 830409"/>
              <a:gd name="connsiteX2982" fmla="*/ 149705 w 707644"/>
              <a:gd name="connsiteY2982" fmla="*/ 165247 h 830409"/>
              <a:gd name="connsiteX2983" fmla="*/ 150695 w 707644"/>
              <a:gd name="connsiteY2983" fmla="*/ 166532 h 830409"/>
              <a:gd name="connsiteX2984" fmla="*/ 167843 w 707644"/>
              <a:gd name="connsiteY2984" fmla="*/ 182286 h 830409"/>
              <a:gd name="connsiteX2985" fmla="*/ 167941 w 707644"/>
              <a:gd name="connsiteY2985" fmla="*/ 182412 h 830409"/>
              <a:gd name="connsiteX2986" fmla="*/ 159559 w 707644"/>
              <a:gd name="connsiteY2986" fmla="*/ 175754 h 830409"/>
              <a:gd name="connsiteX2987" fmla="*/ 150778 w 707644"/>
              <a:gd name="connsiteY2987" fmla="*/ 172912 h 830409"/>
              <a:gd name="connsiteX2988" fmla="*/ 150272 w 707644"/>
              <a:gd name="connsiteY2988" fmla="*/ 172243 h 830409"/>
              <a:gd name="connsiteX2989" fmla="*/ 106017 w 707644"/>
              <a:gd name="connsiteY2989" fmla="*/ 245261 h 830409"/>
              <a:gd name="connsiteX2990" fmla="*/ 113064 w 707644"/>
              <a:gd name="connsiteY2990" fmla="*/ 249792 h 830409"/>
              <a:gd name="connsiteX2991" fmla="*/ 175639 w 707644"/>
              <a:gd name="connsiteY2991" fmla="*/ 302704 h 830409"/>
              <a:gd name="connsiteX2992" fmla="*/ 185776 w 707644"/>
              <a:gd name="connsiteY2992" fmla="*/ 322830 h 830409"/>
              <a:gd name="connsiteX2993" fmla="*/ 183553 w 707644"/>
              <a:gd name="connsiteY2993" fmla="*/ 321392 h 830409"/>
              <a:gd name="connsiteX2994" fmla="*/ 172671 w 707644"/>
              <a:gd name="connsiteY2994" fmla="*/ 314518 h 830409"/>
              <a:gd name="connsiteX2995" fmla="*/ 141876 w 707644"/>
              <a:gd name="connsiteY2995" fmla="*/ 280468 h 830409"/>
              <a:gd name="connsiteX2996" fmla="*/ 112018 w 707644"/>
              <a:gd name="connsiteY2996" fmla="*/ 255201 h 830409"/>
              <a:gd name="connsiteX2997" fmla="*/ 189566 w 707644"/>
              <a:gd name="connsiteY2997" fmla="*/ 67445 h 830409"/>
              <a:gd name="connsiteX2998" fmla="*/ 193544 w 707644"/>
              <a:gd name="connsiteY2998" fmla="*/ 64871 h 830409"/>
              <a:gd name="connsiteX2999" fmla="*/ 199585 w 707644"/>
              <a:gd name="connsiteY2999" fmla="*/ 69448 h 830409"/>
              <a:gd name="connsiteX3000" fmla="*/ 214306 w 707644"/>
              <a:gd name="connsiteY3000" fmla="*/ 83906 h 830409"/>
              <a:gd name="connsiteX3001" fmla="*/ 225696 w 707644"/>
              <a:gd name="connsiteY3001" fmla="*/ 103104 h 830409"/>
              <a:gd name="connsiteX3002" fmla="*/ 235262 w 707644"/>
              <a:gd name="connsiteY3002" fmla="*/ 122970 h 830409"/>
              <a:gd name="connsiteX3003" fmla="*/ 141940 w 707644"/>
              <a:gd name="connsiteY3003" fmla="*/ 164918 h 830409"/>
              <a:gd name="connsiteX3004" fmla="*/ 145240 w 707644"/>
              <a:gd name="connsiteY3004" fmla="*/ 167968 h 830409"/>
              <a:gd name="connsiteX3005" fmla="*/ 147466 w 707644"/>
              <a:gd name="connsiteY3005" fmla="*/ 171840 h 830409"/>
              <a:gd name="connsiteX3006" fmla="*/ 145810 w 707644"/>
              <a:gd name="connsiteY3006" fmla="*/ 171304 h 830409"/>
              <a:gd name="connsiteX3007" fmla="*/ 140114 w 707644"/>
              <a:gd name="connsiteY3007" fmla="*/ 159053 h 830409"/>
              <a:gd name="connsiteX3008" fmla="*/ 140462 w 707644"/>
              <a:gd name="connsiteY3008" fmla="*/ 159278 h 830409"/>
              <a:gd name="connsiteX3009" fmla="*/ 150272 w 707644"/>
              <a:gd name="connsiteY3009" fmla="*/ 172243 h 830409"/>
              <a:gd name="connsiteX3010" fmla="*/ 150476 w 707644"/>
              <a:gd name="connsiteY3010" fmla="*/ 172814 h 830409"/>
              <a:gd name="connsiteX3011" fmla="*/ 150395 w 707644"/>
              <a:gd name="connsiteY3011" fmla="*/ 172788 h 830409"/>
              <a:gd name="connsiteX3012" fmla="*/ 150144 w 707644"/>
              <a:gd name="connsiteY3012" fmla="*/ 172502 h 830409"/>
              <a:gd name="connsiteX3013" fmla="*/ 145240 w 707644"/>
              <a:gd name="connsiteY3013" fmla="*/ 167968 h 830409"/>
              <a:gd name="connsiteX3014" fmla="*/ 143194 w 707644"/>
              <a:gd name="connsiteY3014" fmla="*/ 152437 h 830409"/>
              <a:gd name="connsiteX3015" fmla="*/ 157903 w 707644"/>
              <a:gd name="connsiteY3015" fmla="*/ 169572 h 830409"/>
              <a:gd name="connsiteX3016" fmla="*/ 159433 w 707644"/>
              <a:gd name="connsiteY3016" fmla="*/ 171529 h 830409"/>
              <a:gd name="connsiteX3017" fmla="*/ 149705 w 707644"/>
              <a:gd name="connsiteY3017" fmla="*/ 165247 h 830409"/>
              <a:gd name="connsiteX3018" fmla="*/ 146101 w 707644"/>
              <a:gd name="connsiteY3018" fmla="*/ 160570 h 830409"/>
              <a:gd name="connsiteX3019" fmla="*/ 933 w 707644"/>
              <a:gd name="connsiteY3019" fmla="*/ 447844 h 830409"/>
              <a:gd name="connsiteX3020" fmla="*/ 40143 w 707644"/>
              <a:gd name="connsiteY3020" fmla="*/ 488118 h 830409"/>
              <a:gd name="connsiteX3021" fmla="*/ 56885 w 707644"/>
              <a:gd name="connsiteY3021" fmla="*/ 519021 h 830409"/>
              <a:gd name="connsiteX3022" fmla="*/ 55718 w 707644"/>
              <a:gd name="connsiteY3022" fmla="*/ 518932 h 830409"/>
              <a:gd name="connsiteX3023" fmla="*/ 28822 w 707644"/>
              <a:gd name="connsiteY3023" fmla="*/ 485373 h 830409"/>
              <a:gd name="connsiteX3024" fmla="*/ 15792 w 707644"/>
              <a:gd name="connsiteY3024" fmla="*/ 470353 h 830409"/>
              <a:gd name="connsiteX3025" fmla="*/ 13245 w 707644"/>
              <a:gd name="connsiteY3025" fmla="*/ 466651 h 830409"/>
              <a:gd name="connsiteX3026" fmla="*/ 131 w 707644"/>
              <a:gd name="connsiteY3026" fmla="*/ 447278 h 830409"/>
              <a:gd name="connsiteX3027" fmla="*/ 8788 w 707644"/>
              <a:gd name="connsiteY3027" fmla="*/ 462279 h 830409"/>
              <a:gd name="connsiteX3028" fmla="*/ 1057 w 707644"/>
              <a:gd name="connsiteY3028" fmla="*/ 453367 h 830409"/>
              <a:gd name="connsiteX3029" fmla="*/ 0 w 707644"/>
              <a:gd name="connsiteY3029" fmla="*/ 446419 h 830409"/>
              <a:gd name="connsiteX3030" fmla="*/ 933 w 707644"/>
              <a:gd name="connsiteY3030" fmla="*/ 447844 h 830409"/>
              <a:gd name="connsiteX3031" fmla="*/ 85 w 707644"/>
              <a:gd name="connsiteY3031" fmla="*/ 446972 h 830409"/>
              <a:gd name="connsiteX3032" fmla="*/ 71444 w 707644"/>
              <a:gd name="connsiteY3032" fmla="*/ 295676 h 830409"/>
              <a:gd name="connsiteX3033" fmla="*/ 84224 w 707644"/>
              <a:gd name="connsiteY3033" fmla="*/ 309907 h 830409"/>
              <a:gd name="connsiteX3034" fmla="*/ 155767 w 707644"/>
              <a:gd name="connsiteY3034" fmla="*/ 397158 h 830409"/>
              <a:gd name="connsiteX3035" fmla="*/ 183134 w 707644"/>
              <a:gd name="connsiteY3035" fmla="*/ 431491 h 830409"/>
              <a:gd name="connsiteX3036" fmla="*/ 201725 w 707644"/>
              <a:gd name="connsiteY3036" fmla="*/ 461358 h 830409"/>
              <a:gd name="connsiteX3037" fmla="*/ 156641 w 707644"/>
              <a:gd name="connsiteY3037" fmla="*/ 420676 h 830409"/>
              <a:gd name="connsiteX3038" fmla="*/ 114849 w 707644"/>
              <a:gd name="connsiteY3038" fmla="*/ 368205 h 830409"/>
              <a:gd name="connsiteX3039" fmla="*/ 107354 w 707644"/>
              <a:gd name="connsiteY3039" fmla="*/ 355829 h 830409"/>
              <a:gd name="connsiteX3040" fmla="*/ 52080 w 707644"/>
              <a:gd name="connsiteY3040" fmla="*/ 336022 h 830409"/>
              <a:gd name="connsiteX3041" fmla="*/ 82754 w 707644"/>
              <a:gd name="connsiteY3041" fmla="*/ 370933 h 830409"/>
              <a:gd name="connsiteX3042" fmla="*/ 66567 w 707644"/>
              <a:gd name="connsiteY3042" fmla="*/ 353337 h 830409"/>
              <a:gd name="connsiteX3043" fmla="*/ 111525 w 707644"/>
              <a:gd name="connsiteY3043" fmla="*/ 209975 h 830409"/>
              <a:gd name="connsiteX3044" fmla="*/ 115535 w 707644"/>
              <a:gd name="connsiteY3044" fmla="*/ 212279 h 830409"/>
              <a:gd name="connsiteX3045" fmla="*/ 120319 w 707644"/>
              <a:gd name="connsiteY3045" fmla="*/ 215515 h 830409"/>
              <a:gd name="connsiteX3046" fmla="*/ 133193 w 707644"/>
              <a:gd name="connsiteY3046" fmla="*/ 231970 h 830409"/>
              <a:gd name="connsiteX3047" fmla="*/ 137639 w 707644"/>
              <a:gd name="connsiteY3047" fmla="*/ 238204 h 830409"/>
              <a:gd name="connsiteX3048" fmla="*/ 123657 w 707644"/>
              <a:gd name="connsiteY3048" fmla="*/ 227961 h 830409"/>
              <a:gd name="connsiteX3049" fmla="*/ 129088 w 707644"/>
              <a:gd name="connsiteY3049" fmla="*/ 168100 h 830409"/>
              <a:gd name="connsiteX3050" fmla="*/ 134403 w 707644"/>
              <a:gd name="connsiteY3050" fmla="*/ 167613 h 830409"/>
              <a:gd name="connsiteX3051" fmla="*/ 145810 w 707644"/>
              <a:gd name="connsiteY3051" fmla="*/ 171304 h 830409"/>
              <a:gd name="connsiteX3052" fmla="*/ 157348 w 707644"/>
              <a:gd name="connsiteY3052" fmla="*/ 190344 h 830409"/>
              <a:gd name="connsiteX3053" fmla="*/ 162246 w 707644"/>
              <a:gd name="connsiteY3053" fmla="*/ 202116 h 830409"/>
              <a:gd name="connsiteX3054" fmla="*/ 159645 w 707644"/>
              <a:gd name="connsiteY3054" fmla="*/ 199473 h 830409"/>
              <a:gd name="connsiteX3055" fmla="*/ 157903 w 707644"/>
              <a:gd name="connsiteY3055" fmla="*/ 198394 h 830409"/>
              <a:gd name="connsiteX3056" fmla="*/ 157369 w 707644"/>
              <a:gd name="connsiteY3056" fmla="*/ 197363 h 830409"/>
              <a:gd name="connsiteX3057" fmla="*/ 155185 w 707644"/>
              <a:gd name="connsiteY3057" fmla="*/ 192873 h 830409"/>
              <a:gd name="connsiteX3058" fmla="*/ 157811 w 707644"/>
              <a:gd name="connsiteY3058" fmla="*/ 198337 h 830409"/>
              <a:gd name="connsiteX3059" fmla="*/ 151490 w 707644"/>
              <a:gd name="connsiteY3059" fmla="*/ 194420 h 830409"/>
              <a:gd name="connsiteX3060" fmla="*/ 150492 w 707644"/>
              <a:gd name="connsiteY3060" fmla="*/ 193675 h 830409"/>
              <a:gd name="connsiteX3061" fmla="*/ 136704 w 707644"/>
              <a:gd name="connsiteY3061" fmla="*/ 178728 h 830409"/>
              <a:gd name="connsiteX3062" fmla="*/ 166103 w 707644"/>
              <a:gd name="connsiteY3062" fmla="*/ 82621 h 830409"/>
              <a:gd name="connsiteX3063" fmla="*/ 179660 w 707644"/>
              <a:gd name="connsiteY3063" fmla="*/ 73852 h 830409"/>
              <a:gd name="connsiteX3064" fmla="*/ 179719 w 707644"/>
              <a:gd name="connsiteY3064" fmla="*/ 73975 h 830409"/>
              <a:gd name="connsiteX3065" fmla="*/ 202931 w 707644"/>
              <a:gd name="connsiteY3065" fmla="*/ 121060 h 830409"/>
              <a:gd name="connsiteX3066" fmla="*/ 183105 w 707644"/>
              <a:gd name="connsiteY3066" fmla="*/ 103799 h 830409"/>
              <a:gd name="connsiteX3067" fmla="*/ 179667 w 707644"/>
              <a:gd name="connsiteY3067" fmla="*/ 101200 h 830409"/>
              <a:gd name="connsiteX3068" fmla="*/ 93427 w 707644"/>
              <a:gd name="connsiteY3068" fmla="*/ 231425 h 830409"/>
              <a:gd name="connsiteX3069" fmla="*/ 98629 w 707644"/>
              <a:gd name="connsiteY3069" fmla="*/ 232642 h 830409"/>
              <a:gd name="connsiteX3070" fmla="*/ 100002 w 707644"/>
              <a:gd name="connsiteY3070" fmla="*/ 235297 h 830409"/>
              <a:gd name="connsiteX3071" fmla="*/ 106017 w 707644"/>
              <a:gd name="connsiteY3071" fmla="*/ 245261 h 830409"/>
              <a:gd name="connsiteX3072" fmla="*/ 102307 w 707644"/>
              <a:gd name="connsiteY3072" fmla="*/ 242875 h 830409"/>
              <a:gd name="connsiteX3073" fmla="*/ 80892 w 707644"/>
              <a:gd name="connsiteY3073" fmla="*/ 256968 h 830409"/>
              <a:gd name="connsiteX3074" fmla="*/ 92869 w 707644"/>
              <a:gd name="connsiteY3074" fmla="*/ 264421 h 830409"/>
              <a:gd name="connsiteX3075" fmla="*/ 93019 w 707644"/>
              <a:gd name="connsiteY3075" fmla="*/ 264586 h 830409"/>
              <a:gd name="connsiteX3076" fmla="*/ 113760 w 707644"/>
              <a:gd name="connsiteY3076" fmla="*/ 292384 h 830409"/>
              <a:gd name="connsiteX3077" fmla="*/ 153758 w 707644"/>
              <a:gd name="connsiteY3077" fmla="*/ 350309 h 830409"/>
              <a:gd name="connsiteX3078" fmla="*/ 152222 w 707644"/>
              <a:gd name="connsiteY3078" fmla="*/ 348890 h 830409"/>
              <a:gd name="connsiteX3079" fmla="*/ 144339 w 707644"/>
              <a:gd name="connsiteY3079" fmla="*/ 338747 h 830409"/>
              <a:gd name="connsiteX3080" fmla="*/ 37402 w 707644"/>
              <a:gd name="connsiteY3080" fmla="*/ 344354 h 830409"/>
              <a:gd name="connsiteX3081" fmla="*/ 55384 w 707644"/>
              <a:gd name="connsiteY3081" fmla="*/ 370022 h 830409"/>
              <a:gd name="connsiteX3082" fmla="*/ 140245 w 707644"/>
              <a:gd name="connsiteY3082" fmla="*/ 479403 h 830409"/>
              <a:gd name="connsiteX3083" fmla="*/ 151241 w 707644"/>
              <a:gd name="connsiteY3083" fmla="*/ 500525 h 830409"/>
              <a:gd name="connsiteX3084" fmla="*/ 189969 w 707644"/>
              <a:gd name="connsiteY3084" fmla="*/ 562024 h 830409"/>
              <a:gd name="connsiteX3085" fmla="*/ 175038 w 707644"/>
              <a:gd name="connsiteY3085" fmla="*/ 551598 h 830409"/>
              <a:gd name="connsiteX3086" fmla="*/ 135955 w 707644"/>
              <a:gd name="connsiteY3086" fmla="*/ 501357 h 830409"/>
              <a:gd name="connsiteX3087" fmla="*/ 73219 w 707644"/>
              <a:gd name="connsiteY3087" fmla="*/ 415683 h 830409"/>
              <a:gd name="connsiteX3088" fmla="*/ 62541 w 707644"/>
              <a:gd name="connsiteY3088" fmla="*/ 400016 h 830409"/>
              <a:gd name="connsiteX3089" fmla="*/ 46796 w 707644"/>
              <a:gd name="connsiteY3089" fmla="*/ 365902 h 830409"/>
              <a:gd name="connsiteX3090" fmla="*/ 121462 w 707644"/>
              <a:gd name="connsiteY3090" fmla="*/ 168799 h 830409"/>
              <a:gd name="connsiteX3091" fmla="*/ 122095 w 707644"/>
              <a:gd name="connsiteY3091" fmla="*/ 168741 h 830409"/>
              <a:gd name="connsiteX3092" fmla="*/ 138311 w 707644"/>
              <a:gd name="connsiteY3092" fmla="*/ 184579 h 830409"/>
              <a:gd name="connsiteX3093" fmla="*/ 150492 w 707644"/>
              <a:gd name="connsiteY3093" fmla="*/ 193675 h 830409"/>
              <a:gd name="connsiteX3094" fmla="*/ 161094 w 707644"/>
              <a:gd name="connsiteY3094" fmla="*/ 205167 h 830409"/>
              <a:gd name="connsiteX3095" fmla="*/ 161734 w 707644"/>
              <a:gd name="connsiteY3095" fmla="*/ 206498 h 830409"/>
              <a:gd name="connsiteX3096" fmla="*/ 166809 w 707644"/>
              <a:gd name="connsiteY3096" fmla="*/ 219813 h 830409"/>
              <a:gd name="connsiteX3097" fmla="*/ 165560 w 707644"/>
              <a:gd name="connsiteY3097" fmla="*/ 218919 h 830409"/>
              <a:gd name="connsiteX3098" fmla="*/ 152522 w 707644"/>
              <a:gd name="connsiteY3098" fmla="*/ 211126 h 830409"/>
              <a:gd name="connsiteX3099" fmla="*/ 140990 w 707644"/>
              <a:gd name="connsiteY3099" fmla="*/ 196172 h 830409"/>
              <a:gd name="connsiteX3100" fmla="*/ 44676 w 707644"/>
              <a:gd name="connsiteY3100" fmla="*/ 327173 h 830409"/>
              <a:gd name="connsiteX3101" fmla="*/ 52080 w 707644"/>
              <a:gd name="connsiteY3101" fmla="*/ 336022 h 830409"/>
              <a:gd name="connsiteX3102" fmla="*/ 48267 w 707644"/>
              <a:gd name="connsiteY3102" fmla="*/ 331681 h 830409"/>
              <a:gd name="connsiteX3103" fmla="*/ 157601 w 707644"/>
              <a:gd name="connsiteY3103" fmla="*/ 89038 h 830409"/>
              <a:gd name="connsiteX3104" fmla="*/ 160325 w 707644"/>
              <a:gd name="connsiteY3104" fmla="*/ 86576 h 830409"/>
              <a:gd name="connsiteX3105" fmla="*/ 179667 w 707644"/>
              <a:gd name="connsiteY3105" fmla="*/ 101200 h 830409"/>
              <a:gd name="connsiteX3106" fmla="*/ 181733 w 707644"/>
              <a:gd name="connsiteY3106" fmla="*/ 104030 h 830409"/>
              <a:gd name="connsiteX3107" fmla="*/ 219671 w 707644"/>
              <a:gd name="connsiteY3107" fmla="*/ 155701 h 830409"/>
              <a:gd name="connsiteX3108" fmla="*/ 226084 w 707644"/>
              <a:gd name="connsiteY3108" fmla="*/ 168816 h 830409"/>
              <a:gd name="connsiteX3109" fmla="*/ 202149 w 707644"/>
              <a:gd name="connsiteY3109" fmla="*/ 147076 h 830409"/>
              <a:gd name="connsiteX3110" fmla="*/ 169568 w 707644"/>
              <a:gd name="connsiteY3110" fmla="*/ 106751 h 830409"/>
              <a:gd name="connsiteX3111" fmla="*/ 127365 w 707644"/>
              <a:gd name="connsiteY3111" fmla="*/ 151495 h 830409"/>
              <a:gd name="connsiteX3112" fmla="*/ 128501 w 707644"/>
              <a:gd name="connsiteY3112" fmla="*/ 151554 h 830409"/>
              <a:gd name="connsiteX3113" fmla="*/ 137158 w 707644"/>
              <a:gd name="connsiteY3113" fmla="*/ 157144 h 830409"/>
              <a:gd name="connsiteX3114" fmla="*/ 137493 w 707644"/>
              <a:gd name="connsiteY3114" fmla="*/ 157581 h 830409"/>
              <a:gd name="connsiteX3115" fmla="*/ 141940 w 707644"/>
              <a:gd name="connsiteY3115" fmla="*/ 164918 h 830409"/>
              <a:gd name="connsiteX3116" fmla="*/ 133609 w 707644"/>
              <a:gd name="connsiteY3116" fmla="*/ 157218 h 830409"/>
              <a:gd name="connsiteX3117" fmla="*/ 127365 w 707644"/>
              <a:gd name="connsiteY3117" fmla="*/ 151495 h 830409"/>
              <a:gd name="connsiteX3118" fmla="*/ 17179 w 707644"/>
              <a:gd name="connsiteY3118" fmla="*/ 374781 h 830409"/>
              <a:gd name="connsiteX3119" fmla="*/ 64945 w 707644"/>
              <a:gd name="connsiteY3119" fmla="*/ 419033 h 830409"/>
              <a:gd name="connsiteX3120" fmla="*/ 72489 w 707644"/>
              <a:gd name="connsiteY3120" fmla="*/ 427343 h 830409"/>
              <a:gd name="connsiteX3121" fmla="*/ 108649 w 707644"/>
              <a:gd name="connsiteY3121" fmla="*/ 501221 h 830409"/>
              <a:gd name="connsiteX3122" fmla="*/ 148811 w 707644"/>
              <a:gd name="connsiteY3122" fmla="*/ 575674 h 830409"/>
              <a:gd name="connsiteX3123" fmla="*/ 146586 w 707644"/>
              <a:gd name="connsiteY3123" fmla="*/ 574457 h 830409"/>
              <a:gd name="connsiteX3124" fmla="*/ 139576 w 707644"/>
              <a:gd name="connsiteY3124" fmla="*/ 568880 h 830409"/>
              <a:gd name="connsiteX3125" fmla="*/ 138009 w 707644"/>
              <a:gd name="connsiteY3125" fmla="*/ 567744 h 830409"/>
              <a:gd name="connsiteX3126" fmla="*/ 91474 w 707644"/>
              <a:gd name="connsiteY3126" fmla="*/ 492981 h 830409"/>
              <a:gd name="connsiteX3127" fmla="*/ 56101 w 707644"/>
              <a:gd name="connsiteY3127" fmla="*/ 443862 h 830409"/>
              <a:gd name="connsiteX3128" fmla="*/ 35436 w 707644"/>
              <a:gd name="connsiteY3128" fmla="*/ 409363 h 830409"/>
              <a:gd name="connsiteX3129" fmla="*/ 147157 w 707644"/>
              <a:gd name="connsiteY3129" fmla="*/ 98476 h 830409"/>
              <a:gd name="connsiteX3130" fmla="*/ 153437 w 707644"/>
              <a:gd name="connsiteY3130" fmla="*/ 92800 h 830409"/>
              <a:gd name="connsiteX3131" fmla="*/ 169510 w 707644"/>
              <a:gd name="connsiteY3131" fmla="*/ 118144 h 830409"/>
              <a:gd name="connsiteX3132" fmla="*/ 103433 w 707644"/>
              <a:gd name="connsiteY3132" fmla="*/ 181785 h 830409"/>
              <a:gd name="connsiteX3133" fmla="*/ 125060 w 707644"/>
              <a:gd name="connsiteY3133" fmla="*/ 209569 h 830409"/>
              <a:gd name="connsiteX3134" fmla="*/ 125267 w 707644"/>
              <a:gd name="connsiteY3134" fmla="*/ 209851 h 830409"/>
              <a:gd name="connsiteX3135" fmla="*/ 124700 w 707644"/>
              <a:gd name="connsiteY3135" fmla="*/ 209118 h 830409"/>
              <a:gd name="connsiteX3136" fmla="*/ 112510 w 707644"/>
              <a:gd name="connsiteY3136" fmla="*/ 196159 h 830409"/>
              <a:gd name="connsiteX3137" fmla="*/ 125957 w 707644"/>
              <a:gd name="connsiteY3137" fmla="*/ 134432 h 830409"/>
              <a:gd name="connsiteX3138" fmla="*/ 146101 w 707644"/>
              <a:gd name="connsiteY3138" fmla="*/ 160570 h 830409"/>
              <a:gd name="connsiteX3139" fmla="*/ 147192 w 707644"/>
              <a:gd name="connsiteY3139" fmla="*/ 163624 h 830409"/>
              <a:gd name="connsiteX3140" fmla="*/ 140462 w 707644"/>
              <a:gd name="connsiteY3140" fmla="*/ 159278 h 830409"/>
              <a:gd name="connsiteX3141" fmla="*/ 139550 w 707644"/>
              <a:gd name="connsiteY3141" fmla="*/ 158072 h 830409"/>
              <a:gd name="connsiteX3142" fmla="*/ 57947 w 707644"/>
              <a:gd name="connsiteY3142" fmla="*/ 272746 h 830409"/>
              <a:gd name="connsiteX3143" fmla="*/ 74714 w 707644"/>
              <a:gd name="connsiteY3143" fmla="*/ 282842 h 830409"/>
              <a:gd name="connsiteX3144" fmla="*/ 96289 w 707644"/>
              <a:gd name="connsiteY3144" fmla="*/ 299731 h 830409"/>
              <a:gd name="connsiteX3145" fmla="*/ 120077 w 707644"/>
              <a:gd name="connsiteY3145" fmla="*/ 333308 h 830409"/>
              <a:gd name="connsiteX3146" fmla="*/ 115061 w 707644"/>
              <a:gd name="connsiteY3146" fmla="*/ 328646 h 830409"/>
              <a:gd name="connsiteX3147" fmla="*/ 67290 w 707644"/>
              <a:gd name="connsiteY3147" fmla="*/ 286953 h 830409"/>
              <a:gd name="connsiteX3148" fmla="*/ 65345 w 707644"/>
              <a:gd name="connsiteY3148" fmla="*/ 285374 h 830409"/>
              <a:gd name="connsiteX3149" fmla="*/ 89774 w 707644"/>
              <a:gd name="connsiteY3149" fmla="*/ 205853 h 830409"/>
              <a:gd name="connsiteX3150" fmla="*/ 123064 w 707644"/>
              <a:gd name="connsiteY3150" fmla="*/ 227526 h 830409"/>
              <a:gd name="connsiteX3151" fmla="*/ 123657 w 707644"/>
              <a:gd name="connsiteY3151" fmla="*/ 227961 h 830409"/>
              <a:gd name="connsiteX3152" fmla="*/ 134311 w 707644"/>
              <a:gd name="connsiteY3152" fmla="*/ 243756 h 830409"/>
              <a:gd name="connsiteX3153" fmla="*/ 165208 w 707644"/>
              <a:gd name="connsiteY3153" fmla="*/ 283111 h 830409"/>
              <a:gd name="connsiteX3154" fmla="*/ 174073 w 707644"/>
              <a:gd name="connsiteY3154" fmla="*/ 299595 h 830409"/>
              <a:gd name="connsiteX3155" fmla="*/ 175486 w 707644"/>
              <a:gd name="connsiteY3155" fmla="*/ 302400 h 830409"/>
              <a:gd name="connsiteX3156" fmla="*/ 172120 w 707644"/>
              <a:gd name="connsiteY3156" fmla="*/ 298970 h 830409"/>
              <a:gd name="connsiteX3157" fmla="*/ 100009 w 707644"/>
              <a:gd name="connsiteY3157" fmla="*/ 232964 h 830409"/>
              <a:gd name="connsiteX3158" fmla="*/ 98629 w 707644"/>
              <a:gd name="connsiteY3158" fmla="*/ 232642 h 830409"/>
              <a:gd name="connsiteX3159" fmla="*/ 88433 w 707644"/>
              <a:gd name="connsiteY3159" fmla="*/ 212918 h 830409"/>
              <a:gd name="connsiteX3160" fmla="*/ 91895 w 707644"/>
              <a:gd name="connsiteY3160" fmla="*/ 208583 h 830409"/>
              <a:gd name="connsiteX3161" fmla="*/ 76157 w 707644"/>
              <a:gd name="connsiteY3161" fmla="*/ 229348 h 830409"/>
              <a:gd name="connsiteX3162" fmla="*/ 81484 w 707644"/>
              <a:gd name="connsiteY3162" fmla="*/ 229486 h 830409"/>
              <a:gd name="connsiteX3163" fmla="*/ 102307 w 707644"/>
              <a:gd name="connsiteY3163" fmla="*/ 242875 h 830409"/>
              <a:gd name="connsiteX3164" fmla="*/ 104476 w 707644"/>
              <a:gd name="connsiteY3164" fmla="*/ 245672 h 830409"/>
              <a:gd name="connsiteX3165" fmla="*/ 108787 w 707644"/>
              <a:gd name="connsiteY3165" fmla="*/ 252467 h 830409"/>
              <a:gd name="connsiteX3166" fmla="*/ 95888 w 707644"/>
              <a:gd name="connsiteY3166" fmla="*/ 241552 h 830409"/>
              <a:gd name="connsiteX3167" fmla="*/ 77075 w 707644"/>
              <a:gd name="connsiteY3167" fmla="*/ 230377 h 830409"/>
              <a:gd name="connsiteX3168" fmla="*/ 132563 w 707644"/>
              <a:gd name="connsiteY3168" fmla="*/ 111663 h 830409"/>
              <a:gd name="connsiteX3169" fmla="*/ 135372 w 707644"/>
              <a:gd name="connsiteY3169" fmla="*/ 109125 h 830409"/>
              <a:gd name="connsiteX3170" fmla="*/ 164954 w 707644"/>
              <a:gd name="connsiteY3170" fmla="*/ 143687 h 830409"/>
              <a:gd name="connsiteX3171" fmla="*/ 135547 w 707644"/>
              <a:gd name="connsiteY3171" fmla="*/ 127884 h 830409"/>
              <a:gd name="connsiteX3172" fmla="*/ 53717 w 707644"/>
              <a:gd name="connsiteY3172" fmla="*/ 275935 h 830409"/>
              <a:gd name="connsiteX3173" fmla="*/ 65345 w 707644"/>
              <a:gd name="connsiteY3173" fmla="*/ 285374 h 830409"/>
              <a:gd name="connsiteX3174" fmla="*/ 68008 w 707644"/>
              <a:gd name="connsiteY3174" fmla="*/ 289921 h 830409"/>
              <a:gd name="connsiteX3175" fmla="*/ 71444 w 707644"/>
              <a:gd name="connsiteY3175" fmla="*/ 295676 h 830409"/>
              <a:gd name="connsiteX3176" fmla="*/ 70125 w 707644"/>
              <a:gd name="connsiteY3176" fmla="*/ 229192 h 830409"/>
              <a:gd name="connsiteX3177" fmla="*/ 75306 w 707644"/>
              <a:gd name="connsiteY3177" fmla="*/ 229326 h 830409"/>
              <a:gd name="connsiteX3178" fmla="*/ 77075 w 707644"/>
              <a:gd name="connsiteY3178" fmla="*/ 230377 h 830409"/>
              <a:gd name="connsiteX3179" fmla="*/ 113412 w 707644"/>
              <a:gd name="connsiteY3179" fmla="*/ 271088 h 830409"/>
              <a:gd name="connsiteX3180" fmla="*/ 122010 w 707644"/>
              <a:gd name="connsiteY3180" fmla="*/ 282626 h 830409"/>
              <a:gd name="connsiteX3181" fmla="*/ 93089 w 707644"/>
              <a:gd name="connsiteY3181" fmla="*/ 264558 h 830409"/>
              <a:gd name="connsiteX3182" fmla="*/ 92869 w 707644"/>
              <a:gd name="connsiteY3182" fmla="*/ 264421 h 830409"/>
              <a:gd name="connsiteX3183" fmla="*/ 88000 w 707644"/>
              <a:gd name="connsiteY3183" fmla="*/ 259069 h 830409"/>
              <a:gd name="connsiteX3184" fmla="*/ 70125 w 707644"/>
              <a:gd name="connsiteY3184" fmla="*/ 229192 h 830409"/>
              <a:gd name="connsiteX3185" fmla="*/ 96548 w 707644"/>
              <a:gd name="connsiteY3185" fmla="*/ 172066 h 830409"/>
              <a:gd name="connsiteX3186" fmla="*/ 115044 w 707644"/>
              <a:gd name="connsiteY3186" fmla="*/ 169408 h 830409"/>
              <a:gd name="connsiteX3187" fmla="*/ 138431 w 707644"/>
              <a:gd name="connsiteY3187" fmla="*/ 202704 h 830409"/>
              <a:gd name="connsiteX3188" fmla="*/ 103433 w 707644"/>
              <a:gd name="connsiteY3188" fmla="*/ 181785 h 830409"/>
              <a:gd name="connsiteX3189" fmla="*/ 119601 w 707644"/>
              <a:gd name="connsiteY3189" fmla="*/ 123377 h 830409"/>
              <a:gd name="connsiteX3190" fmla="*/ 122420 w 707644"/>
              <a:gd name="connsiteY3190" fmla="*/ 120829 h 830409"/>
              <a:gd name="connsiteX3191" fmla="*/ 135547 w 707644"/>
              <a:gd name="connsiteY3191" fmla="*/ 127884 h 830409"/>
              <a:gd name="connsiteX3192" fmla="*/ 136741 w 707644"/>
              <a:gd name="connsiteY3192" fmla="*/ 134378 h 830409"/>
              <a:gd name="connsiteX3193" fmla="*/ 143194 w 707644"/>
              <a:gd name="connsiteY3193" fmla="*/ 152437 h 830409"/>
              <a:gd name="connsiteX3194" fmla="*/ 122343 w 707644"/>
              <a:gd name="connsiteY3194" fmla="*/ 128147 h 830409"/>
              <a:gd name="connsiteX3195" fmla="*/ 118076 w 707644"/>
              <a:gd name="connsiteY3195" fmla="*/ 124755 h 830409"/>
              <a:gd name="connsiteX3196" fmla="*/ 118840 w 707644"/>
              <a:gd name="connsiteY3196" fmla="*/ 124065 h 830409"/>
              <a:gd name="connsiteX3197" fmla="*/ 122343 w 707644"/>
              <a:gd name="connsiteY3197" fmla="*/ 128147 h 830409"/>
              <a:gd name="connsiteX3198" fmla="*/ 125957 w 707644"/>
              <a:gd name="connsiteY3198" fmla="*/ 134432 h 830409"/>
              <a:gd name="connsiteX3199" fmla="*/ 119565 w 707644"/>
              <a:gd name="connsiteY3199" fmla="*/ 126138 h 830409"/>
              <a:gd name="connsiteX3200" fmla="*/ 2698 w 707644"/>
              <a:gd name="connsiteY3200" fmla="*/ 364021 h 830409"/>
              <a:gd name="connsiteX3201" fmla="*/ 21728 w 707644"/>
              <a:gd name="connsiteY3201" fmla="*/ 396133 h 830409"/>
              <a:gd name="connsiteX3202" fmla="*/ 56101 w 707644"/>
              <a:gd name="connsiteY3202" fmla="*/ 443862 h 830409"/>
              <a:gd name="connsiteX3203" fmla="*/ 65363 w 707644"/>
              <a:gd name="connsiteY3203" fmla="*/ 459325 h 830409"/>
              <a:gd name="connsiteX3204" fmla="*/ 88509 w 707644"/>
              <a:gd name="connsiteY3204" fmla="*/ 511713 h 830409"/>
              <a:gd name="connsiteX3205" fmla="*/ 99721 w 707644"/>
              <a:gd name="connsiteY3205" fmla="*/ 539974 h 830409"/>
              <a:gd name="connsiteX3206" fmla="*/ 61938 w 707644"/>
              <a:gd name="connsiteY3206" fmla="*/ 510504 h 830409"/>
              <a:gd name="connsiteX3207" fmla="*/ 40143 w 707644"/>
              <a:gd name="connsiteY3207" fmla="*/ 488118 h 830409"/>
              <a:gd name="connsiteX3208" fmla="*/ 23108 w 707644"/>
              <a:gd name="connsiteY3208" fmla="*/ 456674 h 830409"/>
              <a:gd name="connsiteX3209" fmla="*/ 79 w 707644"/>
              <a:gd name="connsiteY3209" fmla="*/ 410596 h 830409"/>
              <a:gd name="connsiteX3210" fmla="*/ 510 w 707644"/>
              <a:gd name="connsiteY3210" fmla="*/ 376148 h 830409"/>
              <a:gd name="connsiteX3211" fmla="*/ 114657 w 707644"/>
              <a:gd name="connsiteY3211" fmla="*/ 127845 h 830409"/>
              <a:gd name="connsiteX3212" fmla="*/ 115050 w 707644"/>
              <a:gd name="connsiteY3212" fmla="*/ 127489 h 830409"/>
              <a:gd name="connsiteX3213" fmla="*/ 122511 w 707644"/>
              <a:gd name="connsiteY3213" fmla="*/ 135552 h 830409"/>
              <a:gd name="connsiteX3214" fmla="*/ 139550 w 707644"/>
              <a:gd name="connsiteY3214" fmla="*/ 158072 h 830409"/>
              <a:gd name="connsiteX3215" fmla="*/ 140114 w 707644"/>
              <a:gd name="connsiteY3215" fmla="*/ 159053 h 830409"/>
              <a:gd name="connsiteX3216" fmla="*/ 137158 w 707644"/>
              <a:gd name="connsiteY3216" fmla="*/ 157144 h 830409"/>
              <a:gd name="connsiteX3217" fmla="*/ 5142 w 707644"/>
              <a:gd name="connsiteY3217" fmla="*/ 350472 h 830409"/>
              <a:gd name="connsiteX3218" fmla="*/ 8324 w 707644"/>
              <a:gd name="connsiteY3218" fmla="*/ 358010 h 830409"/>
              <a:gd name="connsiteX3219" fmla="*/ 17179 w 707644"/>
              <a:gd name="connsiteY3219" fmla="*/ 374781 h 830409"/>
              <a:gd name="connsiteX3220" fmla="*/ 12792 w 707644"/>
              <a:gd name="connsiteY3220" fmla="*/ 370718 h 830409"/>
              <a:gd name="connsiteX3221" fmla="*/ 3271 w 707644"/>
              <a:gd name="connsiteY3221" fmla="*/ 360842 h 830409"/>
              <a:gd name="connsiteX3222" fmla="*/ 102808 w 707644"/>
              <a:gd name="connsiteY3222" fmla="*/ 141596 h 830409"/>
              <a:gd name="connsiteX3223" fmla="*/ 107113 w 707644"/>
              <a:gd name="connsiteY3223" fmla="*/ 136213 h 830409"/>
              <a:gd name="connsiteX3224" fmla="*/ 111325 w 707644"/>
              <a:gd name="connsiteY3224" fmla="*/ 143314 h 830409"/>
              <a:gd name="connsiteX3225" fmla="*/ 129088 w 707644"/>
              <a:gd name="connsiteY3225" fmla="*/ 168100 h 830409"/>
              <a:gd name="connsiteX3226" fmla="*/ 122095 w 707644"/>
              <a:gd name="connsiteY3226" fmla="*/ 168741 h 830409"/>
              <a:gd name="connsiteX3227" fmla="*/ 119869 w 707644"/>
              <a:gd name="connsiteY3227" fmla="*/ 166566 h 830409"/>
              <a:gd name="connsiteX3228" fmla="*/ 119464 w 707644"/>
              <a:gd name="connsiteY3228" fmla="*/ 165999 h 830409"/>
              <a:gd name="connsiteX3229" fmla="*/ 86890 w 707644"/>
              <a:gd name="connsiteY3229" fmla="*/ 173454 h 830409"/>
              <a:gd name="connsiteX3230" fmla="*/ 90095 w 707644"/>
              <a:gd name="connsiteY3230" fmla="*/ 172994 h 830409"/>
              <a:gd name="connsiteX3231" fmla="*/ 98494 w 707644"/>
              <a:gd name="connsiteY3231" fmla="*/ 181257 h 830409"/>
              <a:gd name="connsiteX3232" fmla="*/ 112510 w 707644"/>
              <a:gd name="connsiteY3232" fmla="*/ 196159 h 830409"/>
              <a:gd name="connsiteX3233" fmla="*/ 128024 w 707644"/>
              <a:gd name="connsiteY3233" fmla="*/ 220725 h 830409"/>
              <a:gd name="connsiteX3234" fmla="*/ 120319 w 707644"/>
              <a:gd name="connsiteY3234" fmla="*/ 215515 h 830409"/>
              <a:gd name="connsiteX3235" fmla="*/ 111658 w 707644"/>
              <a:gd name="connsiteY3235" fmla="*/ 204443 h 830409"/>
              <a:gd name="connsiteX3236" fmla="*/ 93743 w 707644"/>
              <a:gd name="connsiteY3236" fmla="*/ 182503 h 830409"/>
              <a:gd name="connsiteX3237" fmla="*/ 89859 w 707644"/>
              <a:gd name="connsiteY3237" fmla="*/ 177855 h 830409"/>
              <a:gd name="connsiteX3238" fmla="*/ 99738 w 707644"/>
              <a:gd name="connsiteY3238" fmla="*/ 145435 h 830409"/>
              <a:gd name="connsiteX3239" fmla="*/ 99820 w 707644"/>
              <a:gd name="connsiteY3239" fmla="*/ 145332 h 830409"/>
              <a:gd name="connsiteX3240" fmla="*/ 114014 w 707644"/>
              <a:gd name="connsiteY3240" fmla="*/ 160848 h 830409"/>
              <a:gd name="connsiteX3241" fmla="*/ 119869 w 707644"/>
              <a:gd name="connsiteY3241" fmla="*/ 166566 h 830409"/>
              <a:gd name="connsiteX3242" fmla="*/ 121462 w 707644"/>
              <a:gd name="connsiteY3242" fmla="*/ 168799 h 830409"/>
              <a:gd name="connsiteX3243" fmla="*/ 115436 w 707644"/>
              <a:gd name="connsiteY3243" fmla="*/ 169352 h 830409"/>
              <a:gd name="connsiteX3244" fmla="*/ 115044 w 707644"/>
              <a:gd name="connsiteY3244" fmla="*/ 169408 h 830409"/>
              <a:gd name="connsiteX3245" fmla="*/ 111673 w 707644"/>
              <a:gd name="connsiteY3245" fmla="*/ 164609 h 830409"/>
              <a:gd name="connsiteX3246" fmla="*/ 27668 w 707644"/>
              <a:gd name="connsiteY3246" fmla="*/ 286462 h 830409"/>
              <a:gd name="connsiteX3247" fmla="*/ 33526 w 707644"/>
              <a:gd name="connsiteY3247" fmla="*/ 293633 h 830409"/>
              <a:gd name="connsiteX3248" fmla="*/ 64377 w 707644"/>
              <a:gd name="connsiteY3248" fmla="*/ 327497 h 830409"/>
              <a:gd name="connsiteX3249" fmla="*/ 94591 w 707644"/>
              <a:gd name="connsiteY3249" fmla="*/ 374450 h 830409"/>
              <a:gd name="connsiteX3250" fmla="*/ 115675 w 707644"/>
              <a:gd name="connsiteY3250" fmla="*/ 404047 h 830409"/>
              <a:gd name="connsiteX3251" fmla="*/ 86660 w 707644"/>
              <a:gd name="connsiteY3251" fmla="*/ 375180 h 830409"/>
              <a:gd name="connsiteX3252" fmla="*/ 84968 w 707644"/>
              <a:gd name="connsiteY3252" fmla="*/ 373341 h 830409"/>
              <a:gd name="connsiteX3253" fmla="*/ 83159 w 707644"/>
              <a:gd name="connsiteY3253" fmla="*/ 166168 h 830409"/>
              <a:gd name="connsiteX3254" fmla="*/ 88043 w 707644"/>
              <a:gd name="connsiteY3254" fmla="*/ 160061 h 830409"/>
              <a:gd name="connsiteX3255" fmla="*/ 96548 w 707644"/>
              <a:gd name="connsiteY3255" fmla="*/ 172066 h 830409"/>
              <a:gd name="connsiteX3256" fmla="*/ 90095 w 707644"/>
              <a:gd name="connsiteY3256" fmla="*/ 172994 h 830409"/>
              <a:gd name="connsiteX3257" fmla="*/ 12626 w 707644"/>
              <a:gd name="connsiteY3257" fmla="*/ 308989 h 830409"/>
              <a:gd name="connsiteX3258" fmla="*/ 19037 w 707644"/>
              <a:gd name="connsiteY3258" fmla="*/ 318139 h 830409"/>
              <a:gd name="connsiteX3259" fmla="*/ 50054 w 707644"/>
              <a:gd name="connsiteY3259" fmla="*/ 381508 h 830409"/>
              <a:gd name="connsiteX3260" fmla="*/ 38208 w 707644"/>
              <a:gd name="connsiteY3260" fmla="*/ 361782 h 830409"/>
              <a:gd name="connsiteX3261" fmla="*/ 12431 w 707644"/>
              <a:gd name="connsiteY3261" fmla="*/ 310071 h 830409"/>
              <a:gd name="connsiteX3262" fmla="*/ 31015 w 707644"/>
              <a:gd name="connsiteY3262" fmla="*/ 269474 h 830409"/>
              <a:gd name="connsiteX3263" fmla="*/ 66556 w 707644"/>
              <a:gd name="connsiteY3263" fmla="*/ 307573 h 830409"/>
              <a:gd name="connsiteX3264" fmla="*/ 114849 w 707644"/>
              <a:gd name="connsiteY3264" fmla="*/ 368205 h 830409"/>
              <a:gd name="connsiteX3265" fmla="*/ 134555 w 707644"/>
              <a:gd name="connsiteY3265" fmla="*/ 400746 h 830409"/>
              <a:gd name="connsiteX3266" fmla="*/ 115186 w 707644"/>
              <a:gd name="connsiteY3266" fmla="*/ 383268 h 830409"/>
              <a:gd name="connsiteX3267" fmla="*/ 64377 w 707644"/>
              <a:gd name="connsiteY3267" fmla="*/ 327497 h 830409"/>
              <a:gd name="connsiteX3268" fmla="*/ 58808 w 707644"/>
              <a:gd name="connsiteY3268" fmla="*/ 318843 h 830409"/>
              <a:gd name="connsiteX3269" fmla="*/ 16739 w 707644"/>
              <a:gd name="connsiteY3269" fmla="*/ 296958 h 830409"/>
              <a:gd name="connsiteX3270" fmla="*/ 37402 w 707644"/>
              <a:gd name="connsiteY3270" fmla="*/ 344354 h 830409"/>
              <a:gd name="connsiteX3271" fmla="*/ 19037 w 707644"/>
              <a:gd name="connsiteY3271" fmla="*/ 318139 h 830409"/>
              <a:gd name="connsiteX3272" fmla="*/ 13322 w 707644"/>
              <a:gd name="connsiteY3272" fmla="*/ 306463 h 830409"/>
              <a:gd name="connsiteX3273" fmla="*/ 17945 w 707644"/>
              <a:gd name="connsiteY3273" fmla="*/ 293602 h 830409"/>
              <a:gd name="connsiteX3274" fmla="*/ 44676 w 707644"/>
              <a:gd name="connsiteY3274" fmla="*/ 327173 h 830409"/>
              <a:gd name="connsiteX3275" fmla="*/ 30198 w 707644"/>
              <a:gd name="connsiteY3275" fmla="*/ 309868 h 830409"/>
              <a:gd name="connsiteX3276" fmla="*/ 17766 w 707644"/>
              <a:gd name="connsiteY3276" fmla="*/ 294101 h 830409"/>
              <a:gd name="connsiteX3277" fmla="*/ 23077 w 707644"/>
              <a:gd name="connsiteY3277" fmla="*/ 279327 h 830409"/>
              <a:gd name="connsiteX3278" fmla="*/ 24109 w 707644"/>
              <a:gd name="connsiteY3278" fmla="*/ 281067 h 830409"/>
              <a:gd name="connsiteX3279" fmla="*/ 27668 w 707644"/>
              <a:gd name="connsiteY3279" fmla="*/ 286462 h 830409"/>
              <a:gd name="connsiteX3280" fmla="*/ 22698 w 707644"/>
              <a:gd name="connsiteY3280" fmla="*/ 280380 h 830409"/>
              <a:gd name="connsiteX3281" fmla="*/ 65661 w 707644"/>
              <a:gd name="connsiteY3281" fmla="*/ 190154 h 830409"/>
              <a:gd name="connsiteX3282" fmla="*/ 69610 w 707644"/>
              <a:gd name="connsiteY3282" fmla="*/ 183112 h 830409"/>
              <a:gd name="connsiteX3283" fmla="*/ 82517 w 707644"/>
              <a:gd name="connsiteY3283" fmla="*/ 166971 h 830409"/>
              <a:gd name="connsiteX3284" fmla="*/ 86890 w 707644"/>
              <a:gd name="connsiteY3284" fmla="*/ 173454 h 830409"/>
              <a:gd name="connsiteX3285" fmla="*/ 86257 w 707644"/>
              <a:gd name="connsiteY3285" fmla="*/ 173545 h 830409"/>
              <a:gd name="connsiteX3286" fmla="*/ 89859 w 707644"/>
              <a:gd name="connsiteY3286" fmla="*/ 177855 h 830409"/>
              <a:gd name="connsiteX3287" fmla="*/ 111525 w 707644"/>
              <a:gd name="connsiteY3287" fmla="*/ 209975 h 830409"/>
              <a:gd name="connsiteX3288" fmla="*/ 78017 w 707644"/>
              <a:gd name="connsiteY3288" fmla="*/ 190721 h 830409"/>
              <a:gd name="connsiteX3289" fmla="*/ 89774 w 707644"/>
              <a:gd name="connsiteY3289" fmla="*/ 205853 h 830409"/>
              <a:gd name="connsiteX3290" fmla="*/ 56212 w 707644"/>
              <a:gd name="connsiteY3290" fmla="*/ 207003 h 830409"/>
              <a:gd name="connsiteX3291" fmla="*/ 63777 w 707644"/>
              <a:gd name="connsiteY3291" fmla="*/ 193514 h 830409"/>
              <a:gd name="connsiteX3292" fmla="*/ 65384 w 707644"/>
              <a:gd name="connsiteY3292" fmla="*/ 195266 h 830409"/>
              <a:gd name="connsiteX3293" fmla="*/ 93427 w 707644"/>
              <a:gd name="connsiteY3293" fmla="*/ 231425 h 830409"/>
              <a:gd name="connsiteX3294" fmla="*/ 85587 w 707644"/>
              <a:gd name="connsiteY3294" fmla="*/ 229592 h 830409"/>
              <a:gd name="connsiteX3295" fmla="*/ 81484 w 707644"/>
              <a:gd name="connsiteY3295" fmla="*/ 229486 h 830409"/>
              <a:gd name="connsiteX3296" fmla="*/ 69269 w 707644"/>
              <a:gd name="connsiteY3296" fmla="*/ 221631 h 830409"/>
              <a:gd name="connsiteX3297" fmla="*/ 28332 w 707644"/>
              <a:gd name="connsiteY3297" fmla="*/ 264709 h 830409"/>
              <a:gd name="connsiteX3298" fmla="*/ 31015 w 707644"/>
              <a:gd name="connsiteY3298" fmla="*/ 269474 h 830409"/>
              <a:gd name="connsiteX3299" fmla="*/ 27842 w 707644"/>
              <a:gd name="connsiteY3299" fmla="*/ 266073 h 830409"/>
              <a:gd name="connsiteX3300" fmla="*/ 51593 w 707644"/>
              <a:gd name="connsiteY3300" fmla="*/ 215241 h 830409"/>
              <a:gd name="connsiteX3301" fmla="*/ 53052 w 707644"/>
              <a:gd name="connsiteY3301" fmla="*/ 212639 h 830409"/>
              <a:gd name="connsiteX3302" fmla="*/ 68893 w 707644"/>
              <a:gd name="connsiteY3302" fmla="*/ 221389 h 830409"/>
              <a:gd name="connsiteX3303" fmla="*/ 69269 w 707644"/>
              <a:gd name="connsiteY3303" fmla="*/ 221631 h 830409"/>
              <a:gd name="connsiteX3304" fmla="*/ 76157 w 707644"/>
              <a:gd name="connsiteY3304" fmla="*/ 229348 h 830409"/>
              <a:gd name="connsiteX3305" fmla="*/ 75306 w 707644"/>
              <a:gd name="connsiteY3305" fmla="*/ 229326 h 830409"/>
              <a:gd name="connsiteX3306" fmla="*/ 31217 w 707644"/>
              <a:gd name="connsiteY3306" fmla="*/ 256684 h 830409"/>
              <a:gd name="connsiteX3307" fmla="*/ 31614 w 707644"/>
              <a:gd name="connsiteY3307" fmla="*/ 256891 h 830409"/>
              <a:gd name="connsiteX3308" fmla="*/ 42511 w 707644"/>
              <a:gd name="connsiteY3308" fmla="*/ 263452 h 830409"/>
              <a:gd name="connsiteX3309" fmla="*/ 42851 w 707644"/>
              <a:gd name="connsiteY3309" fmla="*/ 263836 h 830409"/>
              <a:gd name="connsiteX3310" fmla="*/ 53717 w 707644"/>
              <a:gd name="connsiteY3310" fmla="*/ 275935 h 830409"/>
              <a:gd name="connsiteX3311" fmla="*/ 30943 w 707644"/>
              <a:gd name="connsiteY3311" fmla="*/ 257448 h 830409"/>
              <a:gd name="connsiteX3312" fmla="*/ 47785 w 707644"/>
              <a:gd name="connsiteY3312" fmla="*/ 222030 h 830409"/>
              <a:gd name="connsiteX3313" fmla="*/ 50305 w 707644"/>
              <a:gd name="connsiteY3313" fmla="*/ 217537 h 830409"/>
              <a:gd name="connsiteX3314" fmla="*/ 52949 w 707644"/>
              <a:gd name="connsiteY3314" fmla="*/ 220952 h 830409"/>
              <a:gd name="connsiteX3315" fmla="*/ 80892 w 707644"/>
              <a:gd name="connsiteY3315" fmla="*/ 256968 h 830409"/>
              <a:gd name="connsiteX3316" fmla="*/ 77647 w 707644"/>
              <a:gd name="connsiteY3316" fmla="*/ 254949 h 830409"/>
              <a:gd name="connsiteX3317" fmla="*/ 70473 w 707644"/>
              <a:gd name="connsiteY3317" fmla="*/ 250488 h 830409"/>
              <a:gd name="connsiteX3318" fmla="*/ 87996 w 707644"/>
              <a:gd name="connsiteY3318" fmla="*/ 280024 h 830409"/>
              <a:gd name="connsiteX3319" fmla="*/ 114107 w 707644"/>
              <a:gd name="connsiteY3319" fmla="*/ 313679 h 830409"/>
              <a:gd name="connsiteX3320" fmla="*/ 96289 w 707644"/>
              <a:gd name="connsiteY3320" fmla="*/ 299731 h 830409"/>
              <a:gd name="connsiteX3321" fmla="*/ 79408 w 707644"/>
              <a:gd name="connsiteY3321" fmla="*/ 275904 h 830409"/>
              <a:gd name="connsiteX3322" fmla="*/ 54493 w 707644"/>
              <a:gd name="connsiteY3322" fmla="*/ 235698 h 830409"/>
              <a:gd name="connsiteX3323" fmla="*/ 36335 w 707644"/>
              <a:gd name="connsiteY3323" fmla="*/ 242449 h 830409"/>
              <a:gd name="connsiteX3324" fmla="*/ 38236 w 707644"/>
              <a:gd name="connsiteY3324" fmla="*/ 239058 h 830409"/>
              <a:gd name="connsiteX3325" fmla="*/ 39199 w 707644"/>
              <a:gd name="connsiteY3325" fmla="*/ 240745 h 830409"/>
              <a:gd name="connsiteX3326" fmla="*/ 57947 w 707644"/>
              <a:gd name="connsiteY3326" fmla="*/ 272746 h 830409"/>
              <a:gd name="connsiteX3327" fmla="*/ 42511 w 707644"/>
              <a:gd name="connsiteY3327" fmla="*/ 263452 h 830409"/>
              <a:gd name="connsiteX3328" fmla="*/ 32743 w 707644"/>
              <a:gd name="connsiteY3328" fmla="*/ 252441 h 830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Lst>
            <a:rect l="l" t="t" r="r" b="b"/>
            <a:pathLst>
              <a:path w="707644" h="830409">
                <a:moveTo>
                  <a:pt x="685918" y="726313"/>
                </a:moveTo>
                <a:lnTo>
                  <a:pt x="686617" y="726734"/>
                </a:lnTo>
                <a:lnTo>
                  <a:pt x="686152" y="727127"/>
                </a:lnTo>
                <a:close/>
                <a:moveTo>
                  <a:pt x="677645" y="727155"/>
                </a:moveTo>
                <a:lnTo>
                  <a:pt x="682237" y="730439"/>
                </a:lnTo>
                <a:lnTo>
                  <a:pt x="680806" y="731649"/>
                </a:lnTo>
                <a:close/>
                <a:moveTo>
                  <a:pt x="675364" y="673195"/>
                </a:moveTo>
                <a:lnTo>
                  <a:pt x="679382" y="676882"/>
                </a:lnTo>
                <a:cubicBezTo>
                  <a:pt x="683934" y="680991"/>
                  <a:pt x="686763" y="683493"/>
                  <a:pt x="686763" y="683493"/>
                </a:cubicBezTo>
                <a:lnTo>
                  <a:pt x="676962" y="677341"/>
                </a:lnTo>
                <a:close/>
                <a:moveTo>
                  <a:pt x="668973" y="672327"/>
                </a:moveTo>
                <a:lnTo>
                  <a:pt x="676962" y="677341"/>
                </a:lnTo>
                <a:lnTo>
                  <a:pt x="682643" y="692080"/>
                </a:lnTo>
                <a:lnTo>
                  <a:pt x="696613" y="718278"/>
                </a:lnTo>
                <a:lnTo>
                  <a:pt x="695410" y="719297"/>
                </a:lnTo>
                <a:lnTo>
                  <a:pt x="691459" y="714547"/>
                </a:lnTo>
                <a:lnTo>
                  <a:pt x="675229" y="690891"/>
                </a:lnTo>
                <a:close/>
                <a:moveTo>
                  <a:pt x="648225" y="704878"/>
                </a:moveTo>
                <a:lnTo>
                  <a:pt x="650148" y="706739"/>
                </a:lnTo>
                <a:lnTo>
                  <a:pt x="660183" y="721687"/>
                </a:lnTo>
                <a:lnTo>
                  <a:pt x="672076" y="739033"/>
                </a:lnTo>
                <a:lnTo>
                  <a:pt x="671576" y="739456"/>
                </a:lnTo>
                <a:close/>
                <a:moveTo>
                  <a:pt x="646410" y="701172"/>
                </a:moveTo>
                <a:lnTo>
                  <a:pt x="670265" y="716662"/>
                </a:lnTo>
                <a:lnTo>
                  <a:pt x="677645" y="727155"/>
                </a:lnTo>
                <a:lnTo>
                  <a:pt x="653108" y="709604"/>
                </a:lnTo>
                <a:lnTo>
                  <a:pt x="650148" y="706739"/>
                </a:lnTo>
                <a:close/>
                <a:moveTo>
                  <a:pt x="673248" y="642996"/>
                </a:moveTo>
                <a:lnTo>
                  <a:pt x="698881" y="687793"/>
                </a:lnTo>
                <a:lnTo>
                  <a:pt x="707644" y="708948"/>
                </a:lnTo>
                <a:lnTo>
                  <a:pt x="707625" y="708964"/>
                </a:lnTo>
                <a:lnTo>
                  <a:pt x="696416" y="688029"/>
                </a:lnTo>
                <a:cubicBezTo>
                  <a:pt x="687104" y="670505"/>
                  <a:pt x="680939" y="658628"/>
                  <a:pt x="676860" y="650543"/>
                </a:cubicBezTo>
                <a:close/>
                <a:moveTo>
                  <a:pt x="640368" y="697273"/>
                </a:moveTo>
                <a:lnTo>
                  <a:pt x="645018" y="700268"/>
                </a:lnTo>
                <a:lnTo>
                  <a:pt x="645185" y="700376"/>
                </a:lnTo>
                <a:lnTo>
                  <a:pt x="648225" y="704878"/>
                </a:lnTo>
                <a:close/>
                <a:moveTo>
                  <a:pt x="653990" y="653259"/>
                </a:moveTo>
                <a:lnTo>
                  <a:pt x="661670" y="660629"/>
                </a:lnTo>
                <a:lnTo>
                  <a:pt x="666537" y="665094"/>
                </a:lnTo>
                <a:lnTo>
                  <a:pt x="668973" y="672327"/>
                </a:lnTo>
                <a:lnTo>
                  <a:pt x="661564" y="667676"/>
                </a:lnTo>
                <a:close/>
                <a:moveTo>
                  <a:pt x="594769" y="771432"/>
                </a:moveTo>
                <a:lnTo>
                  <a:pt x="609577" y="779524"/>
                </a:lnTo>
                <a:lnTo>
                  <a:pt x="610006" y="780306"/>
                </a:lnTo>
                <a:lnTo>
                  <a:pt x="604755" y="783426"/>
                </a:lnTo>
                <a:lnTo>
                  <a:pt x="599025" y="776540"/>
                </a:lnTo>
                <a:close/>
                <a:moveTo>
                  <a:pt x="610330" y="732279"/>
                </a:moveTo>
                <a:lnTo>
                  <a:pt x="623920" y="748423"/>
                </a:lnTo>
                <a:lnTo>
                  <a:pt x="631571" y="755197"/>
                </a:lnTo>
                <a:lnTo>
                  <a:pt x="636581" y="764517"/>
                </a:lnTo>
                <a:lnTo>
                  <a:pt x="631941" y="767274"/>
                </a:lnTo>
                <a:lnTo>
                  <a:pt x="620167" y="757321"/>
                </a:lnTo>
                <a:lnTo>
                  <a:pt x="615098" y="742072"/>
                </a:lnTo>
                <a:close/>
                <a:moveTo>
                  <a:pt x="630997" y="688204"/>
                </a:moveTo>
                <a:lnTo>
                  <a:pt x="640368" y="697273"/>
                </a:lnTo>
                <a:lnTo>
                  <a:pt x="635785" y="694322"/>
                </a:lnTo>
                <a:close/>
                <a:moveTo>
                  <a:pt x="621894" y="700717"/>
                </a:moveTo>
                <a:lnTo>
                  <a:pt x="626810" y="701753"/>
                </a:lnTo>
                <a:lnTo>
                  <a:pt x="654922" y="753543"/>
                </a:lnTo>
                <a:lnTo>
                  <a:pt x="654620" y="753799"/>
                </a:lnTo>
                <a:lnTo>
                  <a:pt x="648096" y="757675"/>
                </a:lnTo>
                <a:lnTo>
                  <a:pt x="637137" y="730897"/>
                </a:lnTo>
                <a:close/>
                <a:moveTo>
                  <a:pt x="632387" y="676820"/>
                </a:moveTo>
                <a:lnTo>
                  <a:pt x="633064" y="677121"/>
                </a:lnTo>
                <a:cubicBezTo>
                  <a:pt x="641751" y="686893"/>
                  <a:pt x="664204" y="717580"/>
                  <a:pt x="632740" y="677275"/>
                </a:cubicBezTo>
                <a:close/>
                <a:moveTo>
                  <a:pt x="656765" y="612058"/>
                </a:moveTo>
                <a:lnTo>
                  <a:pt x="668167" y="631164"/>
                </a:lnTo>
                <a:lnTo>
                  <a:pt x="668892" y="632736"/>
                </a:lnTo>
                <a:cubicBezTo>
                  <a:pt x="668888" y="633058"/>
                  <a:pt x="668840" y="633467"/>
                  <a:pt x="669813" y="635818"/>
                </a:cubicBezTo>
                <a:lnTo>
                  <a:pt x="673248" y="642996"/>
                </a:lnTo>
                <a:lnTo>
                  <a:pt x="657292" y="615110"/>
                </a:lnTo>
                <a:close/>
                <a:moveTo>
                  <a:pt x="607712" y="710810"/>
                </a:moveTo>
                <a:lnTo>
                  <a:pt x="614317" y="716331"/>
                </a:lnTo>
                <a:lnTo>
                  <a:pt x="643384" y="760475"/>
                </a:lnTo>
                <a:lnTo>
                  <a:pt x="639882" y="762555"/>
                </a:lnTo>
                <a:lnTo>
                  <a:pt x="631571" y="755197"/>
                </a:lnTo>
                <a:close/>
                <a:moveTo>
                  <a:pt x="655939" y="607270"/>
                </a:moveTo>
                <a:lnTo>
                  <a:pt x="681948" y="649489"/>
                </a:lnTo>
                <a:lnTo>
                  <a:pt x="687708" y="660817"/>
                </a:lnTo>
                <a:lnTo>
                  <a:pt x="688244" y="662113"/>
                </a:lnTo>
                <a:lnTo>
                  <a:pt x="688222" y="662082"/>
                </a:lnTo>
                <a:cubicBezTo>
                  <a:pt x="681675" y="652615"/>
                  <a:pt x="676522" y="644773"/>
                  <a:pt x="672282" y="638060"/>
                </a:cubicBezTo>
                <a:lnTo>
                  <a:pt x="668167" y="631164"/>
                </a:lnTo>
                <a:lnTo>
                  <a:pt x="667714" y="630182"/>
                </a:lnTo>
                <a:cubicBezTo>
                  <a:pt x="666569" y="628183"/>
                  <a:pt x="664317" y="624419"/>
                  <a:pt x="659895" y="617038"/>
                </a:cubicBezTo>
                <a:lnTo>
                  <a:pt x="656704" y="611703"/>
                </a:lnTo>
                <a:close/>
                <a:moveTo>
                  <a:pt x="625999" y="668587"/>
                </a:moveTo>
                <a:lnTo>
                  <a:pt x="632387" y="676820"/>
                </a:lnTo>
                <a:lnTo>
                  <a:pt x="630567" y="676010"/>
                </a:lnTo>
                <a:cubicBezTo>
                  <a:pt x="631911" y="678776"/>
                  <a:pt x="635957" y="685393"/>
                  <a:pt x="644284" y="698005"/>
                </a:cubicBezTo>
                <a:lnTo>
                  <a:pt x="646410" y="701172"/>
                </a:lnTo>
                <a:lnTo>
                  <a:pt x="645185" y="700376"/>
                </a:lnTo>
                <a:lnTo>
                  <a:pt x="640052" y="692776"/>
                </a:lnTo>
                <a:close/>
                <a:moveTo>
                  <a:pt x="615785" y="681443"/>
                </a:moveTo>
                <a:lnTo>
                  <a:pt x="635785" y="694322"/>
                </a:lnTo>
                <a:lnTo>
                  <a:pt x="644520" y="705484"/>
                </a:lnTo>
                <a:lnTo>
                  <a:pt x="626810" y="701753"/>
                </a:lnTo>
                <a:close/>
                <a:moveTo>
                  <a:pt x="588438" y="737641"/>
                </a:moveTo>
                <a:lnTo>
                  <a:pt x="615903" y="776803"/>
                </a:lnTo>
                <a:lnTo>
                  <a:pt x="613429" y="778273"/>
                </a:lnTo>
                <a:close/>
                <a:moveTo>
                  <a:pt x="597658" y="717225"/>
                </a:moveTo>
                <a:lnTo>
                  <a:pt x="607690" y="726855"/>
                </a:lnTo>
                <a:lnTo>
                  <a:pt x="610330" y="732279"/>
                </a:lnTo>
                <a:close/>
                <a:moveTo>
                  <a:pt x="652804" y="602182"/>
                </a:moveTo>
                <a:lnTo>
                  <a:pt x="655296" y="603544"/>
                </a:lnTo>
                <a:lnTo>
                  <a:pt x="655939" y="607270"/>
                </a:lnTo>
                <a:close/>
                <a:moveTo>
                  <a:pt x="648687" y="599930"/>
                </a:moveTo>
                <a:lnTo>
                  <a:pt x="650137" y="600723"/>
                </a:lnTo>
                <a:lnTo>
                  <a:pt x="656704" y="611703"/>
                </a:lnTo>
                <a:lnTo>
                  <a:pt x="656765" y="612058"/>
                </a:lnTo>
                <a:lnTo>
                  <a:pt x="653947" y="607336"/>
                </a:lnTo>
                <a:close/>
                <a:moveTo>
                  <a:pt x="586056" y="729871"/>
                </a:moveTo>
                <a:lnTo>
                  <a:pt x="593173" y="735403"/>
                </a:lnTo>
                <a:cubicBezTo>
                  <a:pt x="600916" y="741539"/>
                  <a:pt x="609679" y="748618"/>
                  <a:pt x="619800" y="757011"/>
                </a:cubicBezTo>
                <a:lnTo>
                  <a:pt x="620167" y="757321"/>
                </a:lnTo>
                <a:lnTo>
                  <a:pt x="620247" y="757561"/>
                </a:lnTo>
                <a:lnTo>
                  <a:pt x="624975" y="771412"/>
                </a:lnTo>
                <a:lnTo>
                  <a:pt x="619377" y="774739"/>
                </a:lnTo>
                <a:lnTo>
                  <a:pt x="607092" y="761479"/>
                </a:lnTo>
                <a:close/>
                <a:moveTo>
                  <a:pt x="648273" y="599348"/>
                </a:moveTo>
                <a:lnTo>
                  <a:pt x="648687" y="599930"/>
                </a:lnTo>
                <a:lnTo>
                  <a:pt x="648570" y="599866"/>
                </a:lnTo>
                <a:close/>
                <a:moveTo>
                  <a:pt x="598472" y="692948"/>
                </a:moveTo>
                <a:lnTo>
                  <a:pt x="615553" y="699348"/>
                </a:lnTo>
                <a:lnTo>
                  <a:pt x="632160" y="731247"/>
                </a:lnTo>
                <a:lnTo>
                  <a:pt x="614317" y="716331"/>
                </a:lnTo>
                <a:lnTo>
                  <a:pt x="605156" y="702419"/>
                </a:lnTo>
                <a:close/>
                <a:moveTo>
                  <a:pt x="598320" y="692733"/>
                </a:moveTo>
                <a:lnTo>
                  <a:pt x="598472" y="692948"/>
                </a:lnTo>
                <a:lnTo>
                  <a:pt x="598418" y="692928"/>
                </a:lnTo>
                <a:close/>
                <a:moveTo>
                  <a:pt x="643651" y="597177"/>
                </a:moveTo>
                <a:lnTo>
                  <a:pt x="648570" y="599866"/>
                </a:lnTo>
                <a:lnTo>
                  <a:pt x="657292" y="615110"/>
                </a:lnTo>
                <a:lnTo>
                  <a:pt x="658747" y="623538"/>
                </a:lnTo>
                <a:cubicBezTo>
                  <a:pt x="661139" y="632879"/>
                  <a:pt x="664164" y="642979"/>
                  <a:pt x="668066" y="654261"/>
                </a:cubicBezTo>
                <a:lnTo>
                  <a:pt x="675364" y="673195"/>
                </a:lnTo>
                <a:lnTo>
                  <a:pt x="666537" y="665094"/>
                </a:lnTo>
                <a:close/>
                <a:moveTo>
                  <a:pt x="604723" y="674319"/>
                </a:moveTo>
                <a:lnTo>
                  <a:pt x="609786" y="677580"/>
                </a:lnTo>
                <a:lnTo>
                  <a:pt x="616478" y="689995"/>
                </a:lnTo>
                <a:lnTo>
                  <a:pt x="621894" y="700717"/>
                </a:lnTo>
                <a:lnTo>
                  <a:pt x="615762" y="699426"/>
                </a:lnTo>
                <a:lnTo>
                  <a:pt x="615553" y="699348"/>
                </a:lnTo>
                <a:lnTo>
                  <a:pt x="610168" y="689004"/>
                </a:lnTo>
                <a:close/>
                <a:moveTo>
                  <a:pt x="578891" y="724301"/>
                </a:moveTo>
                <a:lnTo>
                  <a:pt x="581462" y="726300"/>
                </a:lnTo>
                <a:lnTo>
                  <a:pt x="588438" y="737641"/>
                </a:lnTo>
                <a:lnTo>
                  <a:pt x="585161" y="732969"/>
                </a:lnTo>
                <a:lnTo>
                  <a:pt x="581286" y="728337"/>
                </a:lnTo>
                <a:close/>
                <a:moveTo>
                  <a:pt x="649641" y="568917"/>
                </a:moveTo>
                <a:lnTo>
                  <a:pt x="666529" y="609687"/>
                </a:lnTo>
                <a:lnTo>
                  <a:pt x="655296" y="603544"/>
                </a:lnTo>
                <a:lnTo>
                  <a:pt x="650059" y="573207"/>
                </a:lnTo>
                <a:close/>
                <a:moveTo>
                  <a:pt x="614609" y="638824"/>
                </a:moveTo>
                <a:lnTo>
                  <a:pt x="626209" y="645798"/>
                </a:lnTo>
                <a:cubicBezTo>
                  <a:pt x="634227" y="650690"/>
                  <a:pt x="643190" y="656204"/>
                  <a:pt x="653237" y="662449"/>
                </a:cubicBezTo>
                <a:lnTo>
                  <a:pt x="661564" y="667676"/>
                </a:lnTo>
                <a:lnTo>
                  <a:pt x="668958" y="681752"/>
                </a:lnTo>
                <a:lnTo>
                  <a:pt x="675229" y="690891"/>
                </a:lnTo>
                <a:lnTo>
                  <a:pt x="678523" y="700668"/>
                </a:lnTo>
                <a:lnTo>
                  <a:pt x="685918" y="726313"/>
                </a:lnTo>
                <a:lnTo>
                  <a:pt x="675051" y="719770"/>
                </a:lnTo>
                <a:lnTo>
                  <a:pt x="670265" y="716662"/>
                </a:lnTo>
                <a:lnTo>
                  <a:pt x="626649" y="654652"/>
                </a:lnTo>
                <a:close/>
                <a:moveTo>
                  <a:pt x="572132" y="719051"/>
                </a:moveTo>
                <a:lnTo>
                  <a:pt x="572664" y="719461"/>
                </a:lnTo>
                <a:lnTo>
                  <a:pt x="576081" y="722117"/>
                </a:lnTo>
                <a:lnTo>
                  <a:pt x="581286" y="728337"/>
                </a:lnTo>
                <a:lnTo>
                  <a:pt x="611568" y="779378"/>
                </a:lnTo>
                <a:lnTo>
                  <a:pt x="610485" y="780022"/>
                </a:lnTo>
                <a:lnTo>
                  <a:pt x="610260" y="779897"/>
                </a:lnTo>
                <a:lnTo>
                  <a:pt x="609577" y="779524"/>
                </a:lnTo>
                <a:lnTo>
                  <a:pt x="602206" y="766099"/>
                </a:lnTo>
                <a:close/>
                <a:moveTo>
                  <a:pt x="638061" y="581501"/>
                </a:moveTo>
                <a:lnTo>
                  <a:pt x="648273" y="599348"/>
                </a:lnTo>
                <a:lnTo>
                  <a:pt x="640871" y="588928"/>
                </a:lnTo>
                <a:lnTo>
                  <a:pt x="639502" y="584863"/>
                </a:lnTo>
                <a:close/>
                <a:moveTo>
                  <a:pt x="554369" y="753841"/>
                </a:moveTo>
                <a:lnTo>
                  <a:pt x="580937" y="771642"/>
                </a:lnTo>
                <a:lnTo>
                  <a:pt x="601772" y="785199"/>
                </a:lnTo>
                <a:lnTo>
                  <a:pt x="596134" y="788549"/>
                </a:lnTo>
                <a:lnTo>
                  <a:pt x="595477" y="788806"/>
                </a:lnTo>
                <a:lnTo>
                  <a:pt x="586144" y="783122"/>
                </a:lnTo>
                <a:cubicBezTo>
                  <a:pt x="580758" y="779261"/>
                  <a:pt x="571555" y="771341"/>
                  <a:pt x="560583" y="761430"/>
                </a:cubicBezTo>
                <a:lnTo>
                  <a:pt x="556556" y="757684"/>
                </a:lnTo>
                <a:close/>
                <a:moveTo>
                  <a:pt x="643968" y="565027"/>
                </a:moveTo>
                <a:lnTo>
                  <a:pt x="647847" y="566539"/>
                </a:lnTo>
                <a:lnTo>
                  <a:pt x="648763" y="566798"/>
                </a:lnTo>
                <a:lnTo>
                  <a:pt x="649254" y="567982"/>
                </a:lnTo>
                <a:lnTo>
                  <a:pt x="646172" y="566268"/>
                </a:lnTo>
                <a:close/>
                <a:moveTo>
                  <a:pt x="598581" y="656829"/>
                </a:moveTo>
                <a:lnTo>
                  <a:pt x="606679" y="664667"/>
                </a:lnTo>
                <a:lnTo>
                  <a:pt x="615785" y="681443"/>
                </a:lnTo>
                <a:lnTo>
                  <a:pt x="609786" y="677580"/>
                </a:lnTo>
                <a:lnTo>
                  <a:pt x="600538" y="660422"/>
                </a:lnTo>
                <a:close/>
                <a:moveTo>
                  <a:pt x="597506" y="654857"/>
                </a:moveTo>
                <a:lnTo>
                  <a:pt x="598581" y="656829"/>
                </a:lnTo>
                <a:lnTo>
                  <a:pt x="598045" y="656310"/>
                </a:lnTo>
                <a:close/>
                <a:moveTo>
                  <a:pt x="633484" y="570820"/>
                </a:moveTo>
                <a:lnTo>
                  <a:pt x="652804" y="602182"/>
                </a:lnTo>
                <a:lnTo>
                  <a:pt x="650137" y="600723"/>
                </a:lnTo>
                <a:lnTo>
                  <a:pt x="639051" y="582189"/>
                </a:lnTo>
                <a:lnTo>
                  <a:pt x="636575" y="578034"/>
                </a:lnTo>
                <a:close/>
                <a:moveTo>
                  <a:pt x="600765" y="630500"/>
                </a:moveTo>
                <a:lnTo>
                  <a:pt x="605540" y="633371"/>
                </a:lnTo>
                <a:lnTo>
                  <a:pt x="625999" y="668587"/>
                </a:lnTo>
                <a:lnTo>
                  <a:pt x="615758" y="655387"/>
                </a:lnTo>
                <a:lnTo>
                  <a:pt x="607372" y="644489"/>
                </a:lnTo>
                <a:lnTo>
                  <a:pt x="602911" y="634754"/>
                </a:lnTo>
                <a:close/>
                <a:moveTo>
                  <a:pt x="521775" y="787957"/>
                </a:moveTo>
                <a:lnTo>
                  <a:pt x="539886" y="810539"/>
                </a:lnTo>
                <a:lnTo>
                  <a:pt x="536143" y="812002"/>
                </a:lnTo>
                <a:close/>
                <a:moveTo>
                  <a:pt x="572293" y="677842"/>
                </a:moveTo>
                <a:lnTo>
                  <a:pt x="588873" y="689351"/>
                </a:lnTo>
                <a:lnTo>
                  <a:pt x="598418" y="692928"/>
                </a:lnTo>
                <a:lnTo>
                  <a:pt x="603187" y="702390"/>
                </a:lnTo>
                <a:lnTo>
                  <a:pt x="607712" y="710810"/>
                </a:lnTo>
                <a:lnTo>
                  <a:pt x="593660" y="699062"/>
                </a:lnTo>
                <a:close/>
                <a:moveTo>
                  <a:pt x="626878" y="555406"/>
                </a:moveTo>
                <a:lnTo>
                  <a:pt x="643968" y="565027"/>
                </a:lnTo>
                <a:lnTo>
                  <a:pt x="628400" y="558957"/>
                </a:lnTo>
                <a:close/>
                <a:moveTo>
                  <a:pt x="625472" y="557815"/>
                </a:moveTo>
                <a:lnTo>
                  <a:pt x="628400" y="558957"/>
                </a:lnTo>
                <a:lnTo>
                  <a:pt x="633484" y="570820"/>
                </a:lnTo>
                <a:close/>
                <a:moveTo>
                  <a:pt x="536038" y="741559"/>
                </a:moveTo>
                <a:lnTo>
                  <a:pt x="547407" y="749176"/>
                </a:lnTo>
                <a:lnTo>
                  <a:pt x="556556" y="757684"/>
                </a:lnTo>
                <a:lnTo>
                  <a:pt x="566844" y="775764"/>
                </a:lnTo>
                <a:lnTo>
                  <a:pt x="578437" y="795467"/>
                </a:lnTo>
                <a:lnTo>
                  <a:pt x="575652" y="796556"/>
                </a:lnTo>
                <a:lnTo>
                  <a:pt x="555262" y="769156"/>
                </a:lnTo>
                <a:close/>
                <a:moveTo>
                  <a:pt x="624231" y="557332"/>
                </a:moveTo>
                <a:lnTo>
                  <a:pt x="624243" y="557336"/>
                </a:lnTo>
                <a:lnTo>
                  <a:pt x="636575" y="578034"/>
                </a:lnTo>
                <a:lnTo>
                  <a:pt x="638061" y="581501"/>
                </a:lnTo>
                <a:close/>
                <a:moveTo>
                  <a:pt x="620097" y="563421"/>
                </a:moveTo>
                <a:lnTo>
                  <a:pt x="634410" y="579831"/>
                </a:lnTo>
                <a:lnTo>
                  <a:pt x="640871" y="588928"/>
                </a:lnTo>
                <a:lnTo>
                  <a:pt x="643651" y="597177"/>
                </a:lnTo>
                <a:lnTo>
                  <a:pt x="634907" y="592395"/>
                </a:lnTo>
                <a:lnTo>
                  <a:pt x="626760" y="586893"/>
                </a:lnTo>
                <a:close/>
                <a:moveTo>
                  <a:pt x="534152" y="736851"/>
                </a:moveTo>
                <a:lnTo>
                  <a:pt x="547623" y="745313"/>
                </a:lnTo>
                <a:lnTo>
                  <a:pt x="550403" y="746872"/>
                </a:lnTo>
                <a:lnTo>
                  <a:pt x="554369" y="753841"/>
                </a:lnTo>
                <a:lnTo>
                  <a:pt x="547407" y="749176"/>
                </a:lnTo>
                <a:close/>
                <a:moveTo>
                  <a:pt x="621348" y="552293"/>
                </a:moveTo>
                <a:lnTo>
                  <a:pt x="622453" y="552915"/>
                </a:lnTo>
                <a:lnTo>
                  <a:pt x="625472" y="557815"/>
                </a:lnTo>
                <a:lnTo>
                  <a:pt x="624243" y="557336"/>
                </a:lnTo>
                <a:lnTo>
                  <a:pt x="624004" y="556934"/>
                </a:lnTo>
                <a:close/>
                <a:moveTo>
                  <a:pt x="585738" y="621463"/>
                </a:moveTo>
                <a:lnTo>
                  <a:pt x="588341" y="623030"/>
                </a:lnTo>
                <a:lnTo>
                  <a:pt x="593028" y="625848"/>
                </a:lnTo>
                <a:lnTo>
                  <a:pt x="607372" y="644489"/>
                </a:lnTo>
                <a:lnTo>
                  <a:pt x="611429" y="653343"/>
                </a:lnTo>
                <a:cubicBezTo>
                  <a:pt x="621128" y="676239"/>
                  <a:pt x="611488" y="663474"/>
                  <a:pt x="629800" y="686674"/>
                </a:cubicBezTo>
                <a:lnTo>
                  <a:pt x="630997" y="688204"/>
                </a:lnTo>
                <a:lnTo>
                  <a:pt x="606679" y="664667"/>
                </a:lnTo>
                <a:lnTo>
                  <a:pt x="592297" y="638172"/>
                </a:lnTo>
                <a:lnTo>
                  <a:pt x="589708" y="633828"/>
                </a:lnTo>
                <a:lnTo>
                  <a:pt x="589583" y="633492"/>
                </a:lnTo>
                <a:close/>
                <a:moveTo>
                  <a:pt x="570101" y="652750"/>
                </a:moveTo>
                <a:lnTo>
                  <a:pt x="581849" y="660047"/>
                </a:lnTo>
                <a:lnTo>
                  <a:pt x="598320" y="692733"/>
                </a:lnTo>
                <a:close/>
                <a:moveTo>
                  <a:pt x="506180" y="785066"/>
                </a:moveTo>
                <a:lnTo>
                  <a:pt x="534373" y="812694"/>
                </a:lnTo>
                <a:lnTo>
                  <a:pt x="533540" y="813019"/>
                </a:lnTo>
                <a:lnTo>
                  <a:pt x="521966" y="815501"/>
                </a:lnTo>
                <a:lnTo>
                  <a:pt x="514017" y="801341"/>
                </a:lnTo>
                <a:close/>
                <a:moveTo>
                  <a:pt x="530194" y="733170"/>
                </a:moveTo>
                <a:lnTo>
                  <a:pt x="534152" y="736851"/>
                </a:lnTo>
                <a:lnTo>
                  <a:pt x="531673" y="735293"/>
                </a:lnTo>
                <a:close/>
                <a:moveTo>
                  <a:pt x="589626" y="605978"/>
                </a:moveTo>
                <a:lnTo>
                  <a:pt x="614609" y="638824"/>
                </a:lnTo>
                <a:lnTo>
                  <a:pt x="605540" y="633371"/>
                </a:lnTo>
                <a:close/>
                <a:moveTo>
                  <a:pt x="616101" y="549339"/>
                </a:moveTo>
                <a:lnTo>
                  <a:pt x="621186" y="552202"/>
                </a:lnTo>
                <a:lnTo>
                  <a:pt x="621750" y="553151"/>
                </a:lnTo>
                <a:lnTo>
                  <a:pt x="624004" y="556934"/>
                </a:lnTo>
                <a:lnTo>
                  <a:pt x="624231" y="557332"/>
                </a:lnTo>
                <a:lnTo>
                  <a:pt x="617640" y="554762"/>
                </a:lnTo>
                <a:close/>
                <a:moveTo>
                  <a:pt x="510573" y="769210"/>
                </a:moveTo>
                <a:lnTo>
                  <a:pt x="525464" y="785579"/>
                </a:lnTo>
                <a:lnTo>
                  <a:pt x="541728" y="799335"/>
                </a:lnTo>
                <a:lnTo>
                  <a:pt x="545875" y="808197"/>
                </a:lnTo>
                <a:lnTo>
                  <a:pt x="543088" y="809287"/>
                </a:lnTo>
                <a:lnTo>
                  <a:pt x="518053" y="780819"/>
                </a:lnTo>
                <a:lnTo>
                  <a:pt x="515257" y="777050"/>
                </a:lnTo>
                <a:close/>
                <a:moveTo>
                  <a:pt x="575451" y="615270"/>
                </a:moveTo>
                <a:lnTo>
                  <a:pt x="580431" y="618268"/>
                </a:lnTo>
                <a:lnTo>
                  <a:pt x="589708" y="633828"/>
                </a:lnTo>
                <a:lnTo>
                  <a:pt x="597506" y="654857"/>
                </a:lnTo>
                <a:lnTo>
                  <a:pt x="579242" y="621344"/>
                </a:lnTo>
                <a:close/>
                <a:moveTo>
                  <a:pt x="612599" y="537003"/>
                </a:moveTo>
                <a:lnTo>
                  <a:pt x="621348" y="552293"/>
                </a:lnTo>
                <a:lnTo>
                  <a:pt x="621186" y="552202"/>
                </a:lnTo>
                <a:lnTo>
                  <a:pt x="613004" y="538430"/>
                </a:lnTo>
                <a:close/>
                <a:moveTo>
                  <a:pt x="549721" y="667520"/>
                </a:moveTo>
                <a:lnTo>
                  <a:pt x="554521" y="672871"/>
                </a:lnTo>
                <a:lnTo>
                  <a:pt x="551546" y="670988"/>
                </a:lnTo>
                <a:close/>
                <a:moveTo>
                  <a:pt x="611927" y="535829"/>
                </a:moveTo>
                <a:lnTo>
                  <a:pt x="612555" y="536848"/>
                </a:lnTo>
                <a:lnTo>
                  <a:pt x="612599" y="537003"/>
                </a:lnTo>
                <a:close/>
                <a:moveTo>
                  <a:pt x="565612" y="630216"/>
                </a:moveTo>
                <a:lnTo>
                  <a:pt x="588177" y="646760"/>
                </a:lnTo>
                <a:lnTo>
                  <a:pt x="598045" y="656310"/>
                </a:lnTo>
                <a:lnTo>
                  <a:pt x="604723" y="674319"/>
                </a:lnTo>
                <a:lnTo>
                  <a:pt x="601908" y="672507"/>
                </a:lnTo>
                <a:lnTo>
                  <a:pt x="581849" y="660047"/>
                </a:lnTo>
                <a:lnTo>
                  <a:pt x="571002" y="638520"/>
                </a:lnTo>
                <a:close/>
                <a:moveTo>
                  <a:pt x="545381" y="667088"/>
                </a:moveTo>
                <a:lnTo>
                  <a:pt x="551546" y="670988"/>
                </a:lnTo>
                <a:lnTo>
                  <a:pt x="569190" y="704529"/>
                </a:lnTo>
                <a:lnTo>
                  <a:pt x="586056" y="729871"/>
                </a:lnTo>
                <a:lnTo>
                  <a:pt x="581462" y="726300"/>
                </a:lnTo>
                <a:lnTo>
                  <a:pt x="578565" y="721589"/>
                </a:lnTo>
                <a:close/>
                <a:moveTo>
                  <a:pt x="603060" y="545014"/>
                </a:moveTo>
                <a:lnTo>
                  <a:pt x="612202" y="552642"/>
                </a:lnTo>
                <a:lnTo>
                  <a:pt x="617640" y="554762"/>
                </a:lnTo>
                <a:lnTo>
                  <a:pt x="620097" y="563421"/>
                </a:lnTo>
                <a:lnTo>
                  <a:pt x="616968" y="559832"/>
                </a:lnTo>
                <a:close/>
                <a:moveTo>
                  <a:pt x="546876" y="659845"/>
                </a:moveTo>
                <a:lnTo>
                  <a:pt x="551427" y="663356"/>
                </a:lnTo>
                <a:lnTo>
                  <a:pt x="553560" y="664837"/>
                </a:lnTo>
                <a:lnTo>
                  <a:pt x="597658" y="717225"/>
                </a:lnTo>
                <a:lnTo>
                  <a:pt x="592251" y="712034"/>
                </a:lnTo>
                <a:cubicBezTo>
                  <a:pt x="584182" y="704411"/>
                  <a:pt x="572398" y="692731"/>
                  <a:pt x="554521" y="672871"/>
                </a:cubicBezTo>
                <a:close/>
                <a:moveTo>
                  <a:pt x="508847" y="718556"/>
                </a:moveTo>
                <a:lnTo>
                  <a:pt x="511695" y="720831"/>
                </a:lnTo>
                <a:cubicBezTo>
                  <a:pt x="518295" y="725960"/>
                  <a:pt x="523879" y="730092"/>
                  <a:pt x="529512" y="733936"/>
                </a:cubicBezTo>
                <a:lnTo>
                  <a:pt x="531673" y="735293"/>
                </a:lnTo>
                <a:lnTo>
                  <a:pt x="536038" y="741559"/>
                </a:lnTo>
                <a:lnTo>
                  <a:pt x="517093" y="728866"/>
                </a:lnTo>
                <a:close/>
                <a:moveTo>
                  <a:pt x="572853" y="582587"/>
                </a:moveTo>
                <a:lnTo>
                  <a:pt x="584023" y="598612"/>
                </a:lnTo>
                <a:lnTo>
                  <a:pt x="585294" y="600282"/>
                </a:lnTo>
                <a:lnTo>
                  <a:pt x="587482" y="604169"/>
                </a:lnTo>
                <a:lnTo>
                  <a:pt x="600765" y="630500"/>
                </a:lnTo>
                <a:lnTo>
                  <a:pt x="593028" y="625848"/>
                </a:lnTo>
                <a:lnTo>
                  <a:pt x="590989" y="623198"/>
                </a:lnTo>
                <a:lnTo>
                  <a:pt x="582922" y="612654"/>
                </a:lnTo>
                <a:lnTo>
                  <a:pt x="576471" y="592473"/>
                </a:lnTo>
                <a:close/>
                <a:moveTo>
                  <a:pt x="534130" y="659969"/>
                </a:moveTo>
                <a:lnTo>
                  <a:pt x="543300" y="665771"/>
                </a:lnTo>
                <a:lnTo>
                  <a:pt x="563457" y="698287"/>
                </a:lnTo>
                <a:lnTo>
                  <a:pt x="578891" y="724301"/>
                </a:lnTo>
                <a:lnTo>
                  <a:pt x="576081" y="722117"/>
                </a:lnTo>
                <a:lnTo>
                  <a:pt x="567653" y="712044"/>
                </a:lnTo>
                <a:lnTo>
                  <a:pt x="537346" y="664631"/>
                </a:lnTo>
                <a:close/>
                <a:moveTo>
                  <a:pt x="539414" y="647927"/>
                </a:moveTo>
                <a:lnTo>
                  <a:pt x="540832" y="649653"/>
                </a:lnTo>
                <a:lnTo>
                  <a:pt x="541913" y="651390"/>
                </a:lnTo>
                <a:lnTo>
                  <a:pt x="546876" y="659845"/>
                </a:lnTo>
                <a:lnTo>
                  <a:pt x="544869" y="658298"/>
                </a:lnTo>
                <a:close/>
                <a:moveTo>
                  <a:pt x="591947" y="535741"/>
                </a:moveTo>
                <a:lnTo>
                  <a:pt x="597058" y="538619"/>
                </a:lnTo>
                <a:lnTo>
                  <a:pt x="603060" y="545014"/>
                </a:lnTo>
                <a:close/>
                <a:moveTo>
                  <a:pt x="591656" y="535498"/>
                </a:moveTo>
                <a:lnTo>
                  <a:pt x="591947" y="535741"/>
                </a:lnTo>
                <a:lnTo>
                  <a:pt x="591692" y="535598"/>
                </a:lnTo>
                <a:close/>
                <a:moveTo>
                  <a:pt x="535742" y="651257"/>
                </a:moveTo>
                <a:lnTo>
                  <a:pt x="544869" y="658298"/>
                </a:lnTo>
                <a:lnTo>
                  <a:pt x="549721" y="667520"/>
                </a:lnTo>
                <a:lnTo>
                  <a:pt x="537030" y="653373"/>
                </a:lnTo>
                <a:close/>
                <a:moveTo>
                  <a:pt x="453048" y="822836"/>
                </a:moveTo>
                <a:lnTo>
                  <a:pt x="455907" y="827654"/>
                </a:lnTo>
                <a:lnTo>
                  <a:pt x="454942" y="827703"/>
                </a:lnTo>
                <a:close/>
                <a:moveTo>
                  <a:pt x="451782" y="820702"/>
                </a:moveTo>
                <a:lnTo>
                  <a:pt x="452485" y="821387"/>
                </a:lnTo>
                <a:lnTo>
                  <a:pt x="453048" y="822836"/>
                </a:lnTo>
                <a:close/>
                <a:moveTo>
                  <a:pt x="532984" y="649129"/>
                </a:moveTo>
                <a:lnTo>
                  <a:pt x="533762" y="649729"/>
                </a:lnTo>
                <a:lnTo>
                  <a:pt x="537030" y="653373"/>
                </a:lnTo>
                <a:lnTo>
                  <a:pt x="545381" y="667088"/>
                </a:lnTo>
                <a:lnTo>
                  <a:pt x="543300" y="665771"/>
                </a:lnTo>
                <a:close/>
                <a:moveTo>
                  <a:pt x="603065" y="499837"/>
                </a:moveTo>
                <a:lnTo>
                  <a:pt x="626878" y="555406"/>
                </a:lnTo>
                <a:lnTo>
                  <a:pt x="622453" y="552915"/>
                </a:lnTo>
                <a:lnTo>
                  <a:pt x="612555" y="536848"/>
                </a:lnTo>
                <a:lnTo>
                  <a:pt x="607386" y="518638"/>
                </a:lnTo>
                <a:close/>
                <a:moveTo>
                  <a:pt x="604434" y="493846"/>
                </a:moveTo>
                <a:lnTo>
                  <a:pt x="638308" y="541556"/>
                </a:lnTo>
                <a:lnTo>
                  <a:pt x="640154" y="546012"/>
                </a:lnTo>
                <a:lnTo>
                  <a:pt x="638668" y="543669"/>
                </a:lnTo>
                <a:close/>
                <a:moveTo>
                  <a:pt x="575063" y="553774"/>
                </a:moveTo>
                <a:lnTo>
                  <a:pt x="593197" y="563528"/>
                </a:lnTo>
                <a:lnTo>
                  <a:pt x="595374" y="565697"/>
                </a:lnTo>
                <a:lnTo>
                  <a:pt x="626760" y="586893"/>
                </a:lnTo>
                <a:lnTo>
                  <a:pt x="627098" y="588083"/>
                </a:lnTo>
                <a:cubicBezTo>
                  <a:pt x="633784" y="608243"/>
                  <a:pt x="640596" y="625652"/>
                  <a:pt x="647563" y="641026"/>
                </a:cubicBezTo>
                <a:lnTo>
                  <a:pt x="653990" y="653259"/>
                </a:lnTo>
                <a:lnTo>
                  <a:pt x="640272" y="640096"/>
                </a:lnTo>
                <a:cubicBezTo>
                  <a:pt x="633263" y="633134"/>
                  <a:pt x="626748" y="626354"/>
                  <a:pt x="621833" y="620649"/>
                </a:cubicBezTo>
                <a:cubicBezTo>
                  <a:pt x="605127" y="601254"/>
                  <a:pt x="593889" y="577682"/>
                  <a:pt x="578198" y="557457"/>
                </a:cubicBezTo>
                <a:close/>
                <a:moveTo>
                  <a:pt x="485024" y="741127"/>
                </a:moveTo>
                <a:lnTo>
                  <a:pt x="504444" y="762473"/>
                </a:lnTo>
                <a:lnTo>
                  <a:pt x="515257" y="777050"/>
                </a:lnTo>
                <a:lnTo>
                  <a:pt x="521775" y="787957"/>
                </a:lnTo>
                <a:lnTo>
                  <a:pt x="486235" y="743642"/>
                </a:lnTo>
                <a:close/>
                <a:moveTo>
                  <a:pt x="567433" y="567777"/>
                </a:moveTo>
                <a:lnTo>
                  <a:pt x="589626" y="605978"/>
                </a:lnTo>
                <a:lnTo>
                  <a:pt x="585294" y="600282"/>
                </a:lnTo>
                <a:lnTo>
                  <a:pt x="568248" y="570004"/>
                </a:lnTo>
                <a:close/>
                <a:moveTo>
                  <a:pt x="513083" y="680129"/>
                </a:moveTo>
                <a:lnTo>
                  <a:pt x="537896" y="707342"/>
                </a:lnTo>
                <a:cubicBezTo>
                  <a:pt x="549828" y="719617"/>
                  <a:pt x="561808" y="731852"/>
                  <a:pt x="572740" y="744998"/>
                </a:cubicBezTo>
                <a:lnTo>
                  <a:pt x="594769" y="771432"/>
                </a:lnTo>
                <a:lnTo>
                  <a:pt x="572411" y="759215"/>
                </a:lnTo>
                <a:lnTo>
                  <a:pt x="550403" y="746872"/>
                </a:lnTo>
                <a:lnTo>
                  <a:pt x="543790" y="735250"/>
                </a:lnTo>
                <a:cubicBezTo>
                  <a:pt x="535476" y="720503"/>
                  <a:pt x="526440" y="704347"/>
                  <a:pt x="516398" y="686275"/>
                </a:cubicBezTo>
                <a:close/>
                <a:moveTo>
                  <a:pt x="497302" y="711731"/>
                </a:moveTo>
                <a:lnTo>
                  <a:pt x="517093" y="728866"/>
                </a:lnTo>
                <a:lnTo>
                  <a:pt x="563417" y="801339"/>
                </a:lnTo>
                <a:lnTo>
                  <a:pt x="550204" y="806505"/>
                </a:lnTo>
                <a:lnTo>
                  <a:pt x="541728" y="799335"/>
                </a:lnTo>
                <a:lnTo>
                  <a:pt x="529453" y="773099"/>
                </a:lnTo>
                <a:close/>
                <a:moveTo>
                  <a:pt x="600337" y="487967"/>
                </a:moveTo>
                <a:lnTo>
                  <a:pt x="601397" y="489425"/>
                </a:lnTo>
                <a:lnTo>
                  <a:pt x="604434" y="493846"/>
                </a:lnTo>
                <a:lnTo>
                  <a:pt x="600373" y="488125"/>
                </a:lnTo>
                <a:close/>
                <a:moveTo>
                  <a:pt x="556404" y="577965"/>
                </a:moveTo>
                <a:lnTo>
                  <a:pt x="557250" y="579101"/>
                </a:lnTo>
                <a:lnTo>
                  <a:pt x="582922" y="612654"/>
                </a:lnTo>
                <a:lnTo>
                  <a:pt x="585738" y="621463"/>
                </a:lnTo>
                <a:lnTo>
                  <a:pt x="580431" y="618268"/>
                </a:lnTo>
                <a:close/>
                <a:moveTo>
                  <a:pt x="594598" y="480079"/>
                </a:moveTo>
                <a:lnTo>
                  <a:pt x="597197" y="483652"/>
                </a:lnTo>
                <a:lnTo>
                  <a:pt x="600373" y="488125"/>
                </a:lnTo>
                <a:lnTo>
                  <a:pt x="603065" y="499837"/>
                </a:lnTo>
                <a:close/>
                <a:moveTo>
                  <a:pt x="443785" y="794273"/>
                </a:moveTo>
                <a:lnTo>
                  <a:pt x="450129" y="802384"/>
                </a:lnTo>
                <a:lnTo>
                  <a:pt x="466445" y="827121"/>
                </a:lnTo>
                <a:lnTo>
                  <a:pt x="458767" y="827510"/>
                </a:lnTo>
                <a:lnTo>
                  <a:pt x="452485" y="821387"/>
                </a:lnTo>
                <a:lnTo>
                  <a:pt x="446487" y="805970"/>
                </a:lnTo>
                <a:close/>
                <a:moveTo>
                  <a:pt x="572726" y="515011"/>
                </a:moveTo>
                <a:lnTo>
                  <a:pt x="590145" y="531306"/>
                </a:lnTo>
                <a:lnTo>
                  <a:pt x="590281" y="531707"/>
                </a:lnTo>
                <a:lnTo>
                  <a:pt x="591656" y="535498"/>
                </a:lnTo>
                <a:lnTo>
                  <a:pt x="589186" y="533438"/>
                </a:lnTo>
                <a:close/>
                <a:moveTo>
                  <a:pt x="519675" y="619305"/>
                </a:moveTo>
                <a:lnTo>
                  <a:pt x="533149" y="629008"/>
                </a:lnTo>
                <a:lnTo>
                  <a:pt x="537112" y="635140"/>
                </a:lnTo>
                <a:cubicBezTo>
                  <a:pt x="544883" y="646524"/>
                  <a:pt x="552153" y="656439"/>
                  <a:pt x="558641" y="664283"/>
                </a:cubicBezTo>
                <a:lnTo>
                  <a:pt x="572293" y="677842"/>
                </a:lnTo>
                <a:lnTo>
                  <a:pt x="553560" y="664837"/>
                </a:lnTo>
                <a:lnTo>
                  <a:pt x="542961" y="652246"/>
                </a:lnTo>
                <a:lnTo>
                  <a:pt x="540832" y="649653"/>
                </a:lnTo>
                <a:lnTo>
                  <a:pt x="537540" y="644365"/>
                </a:lnTo>
                <a:lnTo>
                  <a:pt x="536998" y="643335"/>
                </a:lnTo>
                <a:lnTo>
                  <a:pt x="536270" y="642326"/>
                </a:lnTo>
                <a:lnTo>
                  <a:pt x="535839" y="641633"/>
                </a:lnTo>
                <a:lnTo>
                  <a:pt x="534751" y="640218"/>
                </a:lnTo>
                <a:close/>
                <a:moveTo>
                  <a:pt x="484099" y="688910"/>
                </a:moveTo>
                <a:lnTo>
                  <a:pt x="488908" y="693628"/>
                </a:lnTo>
                <a:lnTo>
                  <a:pt x="508847" y="718556"/>
                </a:lnTo>
                <a:lnTo>
                  <a:pt x="495146" y="707616"/>
                </a:lnTo>
                <a:lnTo>
                  <a:pt x="493572" y="704612"/>
                </a:lnTo>
                <a:close/>
                <a:moveTo>
                  <a:pt x="589627" y="468480"/>
                </a:moveTo>
                <a:lnTo>
                  <a:pt x="589873" y="468773"/>
                </a:lnTo>
                <a:lnTo>
                  <a:pt x="598483" y="479904"/>
                </a:lnTo>
                <a:lnTo>
                  <a:pt x="600337" y="487967"/>
                </a:lnTo>
                <a:lnTo>
                  <a:pt x="597197" y="483652"/>
                </a:lnTo>
                <a:lnTo>
                  <a:pt x="594503" y="479857"/>
                </a:lnTo>
                <a:close/>
                <a:moveTo>
                  <a:pt x="552103" y="541325"/>
                </a:moveTo>
                <a:lnTo>
                  <a:pt x="553587" y="542223"/>
                </a:lnTo>
                <a:lnTo>
                  <a:pt x="558366" y="544793"/>
                </a:lnTo>
                <a:lnTo>
                  <a:pt x="561306" y="551035"/>
                </a:lnTo>
                <a:lnTo>
                  <a:pt x="567433" y="567777"/>
                </a:lnTo>
                <a:lnTo>
                  <a:pt x="553259" y="543380"/>
                </a:lnTo>
                <a:close/>
                <a:moveTo>
                  <a:pt x="495494" y="652228"/>
                </a:moveTo>
                <a:lnTo>
                  <a:pt x="501119" y="657950"/>
                </a:lnTo>
                <a:lnTo>
                  <a:pt x="513083" y="680129"/>
                </a:lnTo>
                <a:lnTo>
                  <a:pt x="503342" y="669447"/>
                </a:lnTo>
                <a:lnTo>
                  <a:pt x="499860" y="664483"/>
                </a:lnTo>
                <a:lnTo>
                  <a:pt x="497183" y="657489"/>
                </a:lnTo>
                <a:close/>
                <a:moveTo>
                  <a:pt x="412290" y="820897"/>
                </a:moveTo>
                <a:lnTo>
                  <a:pt x="419943" y="829474"/>
                </a:lnTo>
                <a:lnTo>
                  <a:pt x="417231" y="829611"/>
                </a:lnTo>
                <a:lnTo>
                  <a:pt x="416474" y="828496"/>
                </a:lnTo>
                <a:close/>
                <a:moveTo>
                  <a:pt x="510627" y="612789"/>
                </a:moveTo>
                <a:lnTo>
                  <a:pt x="516861" y="617279"/>
                </a:lnTo>
                <a:lnTo>
                  <a:pt x="528198" y="631697"/>
                </a:lnTo>
                <a:lnTo>
                  <a:pt x="534751" y="640218"/>
                </a:lnTo>
                <a:lnTo>
                  <a:pt x="536270" y="642326"/>
                </a:lnTo>
                <a:lnTo>
                  <a:pt x="537540" y="644365"/>
                </a:lnTo>
                <a:lnTo>
                  <a:pt x="539414" y="647927"/>
                </a:lnTo>
                <a:lnTo>
                  <a:pt x="510993" y="613333"/>
                </a:lnTo>
                <a:close/>
                <a:moveTo>
                  <a:pt x="589588" y="441206"/>
                </a:moveTo>
                <a:lnTo>
                  <a:pt x="608394" y="469338"/>
                </a:lnTo>
                <a:lnTo>
                  <a:pt x="631613" y="525395"/>
                </a:lnTo>
                <a:lnTo>
                  <a:pt x="620734" y="508671"/>
                </a:lnTo>
                <a:lnTo>
                  <a:pt x="598483" y="479904"/>
                </a:lnTo>
                <a:close/>
                <a:moveTo>
                  <a:pt x="507352" y="610430"/>
                </a:moveTo>
                <a:lnTo>
                  <a:pt x="510428" y="612646"/>
                </a:lnTo>
                <a:lnTo>
                  <a:pt x="510993" y="613333"/>
                </a:lnTo>
                <a:lnTo>
                  <a:pt x="528410" y="639215"/>
                </a:lnTo>
                <a:lnTo>
                  <a:pt x="535742" y="651257"/>
                </a:lnTo>
                <a:lnTo>
                  <a:pt x="533762" y="649729"/>
                </a:lnTo>
                <a:lnTo>
                  <a:pt x="532448" y="648265"/>
                </a:lnTo>
                <a:lnTo>
                  <a:pt x="524120" y="634831"/>
                </a:lnTo>
                <a:close/>
                <a:moveTo>
                  <a:pt x="504295" y="616714"/>
                </a:moveTo>
                <a:lnTo>
                  <a:pt x="518911" y="633175"/>
                </a:lnTo>
                <a:lnTo>
                  <a:pt x="532448" y="648265"/>
                </a:lnTo>
                <a:lnTo>
                  <a:pt x="532984" y="649129"/>
                </a:lnTo>
                <a:lnTo>
                  <a:pt x="524154" y="642318"/>
                </a:lnTo>
                <a:lnTo>
                  <a:pt x="517528" y="635900"/>
                </a:lnTo>
                <a:close/>
                <a:moveTo>
                  <a:pt x="458775" y="709259"/>
                </a:moveTo>
                <a:lnTo>
                  <a:pt x="461446" y="712734"/>
                </a:lnTo>
                <a:lnTo>
                  <a:pt x="466963" y="719613"/>
                </a:lnTo>
                <a:lnTo>
                  <a:pt x="474502" y="729562"/>
                </a:lnTo>
                <a:lnTo>
                  <a:pt x="478219" y="733647"/>
                </a:lnTo>
                <a:lnTo>
                  <a:pt x="486235" y="743642"/>
                </a:lnTo>
                <a:lnTo>
                  <a:pt x="506180" y="785066"/>
                </a:lnTo>
                <a:lnTo>
                  <a:pt x="506092" y="784980"/>
                </a:lnTo>
                <a:lnTo>
                  <a:pt x="484349" y="763465"/>
                </a:lnTo>
                <a:lnTo>
                  <a:pt x="463388" y="719242"/>
                </a:lnTo>
                <a:close/>
                <a:moveTo>
                  <a:pt x="547152" y="520988"/>
                </a:moveTo>
                <a:lnTo>
                  <a:pt x="575063" y="553774"/>
                </a:lnTo>
                <a:lnTo>
                  <a:pt x="558366" y="544793"/>
                </a:lnTo>
                <a:close/>
                <a:moveTo>
                  <a:pt x="539579" y="533753"/>
                </a:moveTo>
                <a:lnTo>
                  <a:pt x="552046" y="541291"/>
                </a:lnTo>
                <a:lnTo>
                  <a:pt x="553259" y="543380"/>
                </a:lnTo>
                <a:lnTo>
                  <a:pt x="568248" y="570004"/>
                </a:lnTo>
                <a:lnTo>
                  <a:pt x="572853" y="582587"/>
                </a:lnTo>
                <a:lnTo>
                  <a:pt x="543847" y="540977"/>
                </a:lnTo>
                <a:close/>
                <a:moveTo>
                  <a:pt x="489056" y="632185"/>
                </a:moveTo>
                <a:lnTo>
                  <a:pt x="490463" y="632974"/>
                </a:lnTo>
                <a:lnTo>
                  <a:pt x="510331" y="644955"/>
                </a:lnTo>
                <a:lnTo>
                  <a:pt x="526315" y="662638"/>
                </a:lnTo>
                <a:lnTo>
                  <a:pt x="567653" y="712044"/>
                </a:lnTo>
                <a:lnTo>
                  <a:pt x="572132" y="719051"/>
                </a:lnTo>
                <a:lnTo>
                  <a:pt x="541862" y="695728"/>
                </a:lnTo>
                <a:cubicBezTo>
                  <a:pt x="532509" y="688155"/>
                  <a:pt x="523166" y="679936"/>
                  <a:pt x="511122" y="668125"/>
                </a:cubicBezTo>
                <a:lnTo>
                  <a:pt x="501119" y="657950"/>
                </a:lnTo>
                <a:lnTo>
                  <a:pt x="491757" y="640595"/>
                </a:lnTo>
                <a:close/>
                <a:moveTo>
                  <a:pt x="530772" y="543546"/>
                </a:moveTo>
                <a:lnTo>
                  <a:pt x="555329" y="576162"/>
                </a:lnTo>
                <a:lnTo>
                  <a:pt x="556404" y="577965"/>
                </a:lnTo>
                <a:lnTo>
                  <a:pt x="530784" y="543565"/>
                </a:lnTo>
                <a:close/>
                <a:moveTo>
                  <a:pt x="434606" y="737937"/>
                </a:moveTo>
                <a:lnTo>
                  <a:pt x="475545" y="793449"/>
                </a:lnTo>
                <a:lnTo>
                  <a:pt x="489391" y="810266"/>
                </a:lnTo>
                <a:lnTo>
                  <a:pt x="495299" y="821220"/>
                </a:lnTo>
                <a:lnTo>
                  <a:pt x="492237" y="821876"/>
                </a:lnTo>
                <a:lnTo>
                  <a:pt x="457194" y="775176"/>
                </a:lnTo>
                <a:lnTo>
                  <a:pt x="435006" y="743052"/>
                </a:lnTo>
                <a:close/>
                <a:moveTo>
                  <a:pt x="453646" y="698161"/>
                </a:moveTo>
                <a:lnTo>
                  <a:pt x="474134" y="721617"/>
                </a:lnTo>
                <a:lnTo>
                  <a:pt x="478395" y="727360"/>
                </a:lnTo>
                <a:lnTo>
                  <a:pt x="485024" y="741127"/>
                </a:lnTo>
                <a:lnTo>
                  <a:pt x="478219" y="733647"/>
                </a:lnTo>
                <a:lnTo>
                  <a:pt x="466963" y="719613"/>
                </a:lnTo>
                <a:lnTo>
                  <a:pt x="458238" y="708098"/>
                </a:lnTo>
                <a:close/>
                <a:moveTo>
                  <a:pt x="486198" y="630288"/>
                </a:moveTo>
                <a:lnTo>
                  <a:pt x="486615" y="630462"/>
                </a:lnTo>
                <a:lnTo>
                  <a:pt x="488610" y="630796"/>
                </a:lnTo>
                <a:lnTo>
                  <a:pt x="489056" y="632185"/>
                </a:lnTo>
                <a:lnTo>
                  <a:pt x="486425" y="630710"/>
                </a:lnTo>
                <a:close/>
                <a:moveTo>
                  <a:pt x="458389" y="678043"/>
                </a:moveTo>
                <a:lnTo>
                  <a:pt x="487788" y="701742"/>
                </a:lnTo>
                <a:lnTo>
                  <a:pt x="495146" y="707616"/>
                </a:lnTo>
                <a:lnTo>
                  <a:pt x="497302" y="711731"/>
                </a:lnTo>
                <a:close/>
                <a:moveTo>
                  <a:pt x="494104" y="601940"/>
                </a:moveTo>
                <a:lnTo>
                  <a:pt x="500586" y="608742"/>
                </a:lnTo>
                <a:cubicBezTo>
                  <a:pt x="517172" y="626454"/>
                  <a:pt x="531745" y="642679"/>
                  <a:pt x="507925" y="618215"/>
                </a:cubicBezTo>
                <a:lnTo>
                  <a:pt x="498841" y="608807"/>
                </a:lnTo>
                <a:close/>
                <a:moveTo>
                  <a:pt x="539806" y="505394"/>
                </a:moveTo>
                <a:lnTo>
                  <a:pt x="587624" y="533308"/>
                </a:lnTo>
                <a:lnTo>
                  <a:pt x="591692" y="535598"/>
                </a:lnTo>
                <a:lnTo>
                  <a:pt x="594388" y="543034"/>
                </a:lnTo>
                <a:cubicBezTo>
                  <a:pt x="596920" y="548693"/>
                  <a:pt x="600351" y="553377"/>
                  <a:pt x="612550" y="573937"/>
                </a:cubicBezTo>
                <a:lnTo>
                  <a:pt x="593197" y="563528"/>
                </a:lnTo>
                <a:lnTo>
                  <a:pt x="570680" y="541090"/>
                </a:lnTo>
                <a:lnTo>
                  <a:pt x="541602" y="509206"/>
                </a:lnTo>
                <a:close/>
                <a:moveTo>
                  <a:pt x="454052" y="679262"/>
                </a:moveTo>
                <a:lnTo>
                  <a:pt x="474154" y="708266"/>
                </a:lnTo>
                <a:lnTo>
                  <a:pt x="510573" y="769210"/>
                </a:lnTo>
                <a:lnTo>
                  <a:pt x="504444" y="762473"/>
                </a:lnTo>
                <a:lnTo>
                  <a:pt x="478395" y="727360"/>
                </a:lnTo>
                <a:lnTo>
                  <a:pt x="461099" y="691438"/>
                </a:lnTo>
                <a:close/>
                <a:moveTo>
                  <a:pt x="567393" y="442684"/>
                </a:moveTo>
                <a:lnTo>
                  <a:pt x="573764" y="450647"/>
                </a:lnTo>
                <a:lnTo>
                  <a:pt x="594503" y="479857"/>
                </a:lnTo>
                <a:lnTo>
                  <a:pt x="594598" y="480079"/>
                </a:lnTo>
                <a:close/>
                <a:moveTo>
                  <a:pt x="483693" y="615487"/>
                </a:moveTo>
                <a:lnTo>
                  <a:pt x="489937" y="622393"/>
                </a:lnTo>
                <a:lnTo>
                  <a:pt x="492930" y="627177"/>
                </a:lnTo>
                <a:cubicBezTo>
                  <a:pt x="493811" y="629909"/>
                  <a:pt x="493030" y="631018"/>
                  <a:pt x="491630" y="631301"/>
                </a:cubicBezTo>
                <a:lnTo>
                  <a:pt x="488610" y="630796"/>
                </a:lnTo>
                <a:close/>
                <a:moveTo>
                  <a:pt x="501423" y="578071"/>
                </a:moveTo>
                <a:lnTo>
                  <a:pt x="510539" y="588384"/>
                </a:lnTo>
                <a:lnTo>
                  <a:pt x="537097" y="608861"/>
                </a:lnTo>
                <a:lnTo>
                  <a:pt x="562611" y="642137"/>
                </a:lnTo>
                <a:lnTo>
                  <a:pt x="570101" y="652750"/>
                </a:lnTo>
                <a:lnTo>
                  <a:pt x="541118" y="634748"/>
                </a:lnTo>
                <a:lnTo>
                  <a:pt x="533149" y="629008"/>
                </a:lnTo>
                <a:lnTo>
                  <a:pt x="512575" y="597177"/>
                </a:lnTo>
                <a:close/>
                <a:moveTo>
                  <a:pt x="490915" y="598593"/>
                </a:moveTo>
                <a:lnTo>
                  <a:pt x="492665" y="599853"/>
                </a:lnTo>
                <a:lnTo>
                  <a:pt x="494104" y="601940"/>
                </a:lnTo>
                <a:close/>
                <a:moveTo>
                  <a:pt x="432382" y="711675"/>
                </a:moveTo>
                <a:lnTo>
                  <a:pt x="470846" y="750104"/>
                </a:lnTo>
                <a:lnTo>
                  <a:pt x="484349" y="763465"/>
                </a:lnTo>
                <a:lnTo>
                  <a:pt x="492373" y="780393"/>
                </a:lnTo>
                <a:lnTo>
                  <a:pt x="514068" y="817195"/>
                </a:lnTo>
                <a:lnTo>
                  <a:pt x="497942" y="820653"/>
                </a:lnTo>
                <a:lnTo>
                  <a:pt x="489391" y="810266"/>
                </a:lnTo>
                <a:lnTo>
                  <a:pt x="466610" y="768033"/>
                </a:lnTo>
                <a:cubicBezTo>
                  <a:pt x="458183" y="752412"/>
                  <a:pt x="447182" y="738481"/>
                  <a:pt x="435628" y="724904"/>
                </a:cubicBezTo>
                <a:lnTo>
                  <a:pt x="433375" y="722210"/>
                </a:lnTo>
                <a:lnTo>
                  <a:pt x="433083" y="718471"/>
                </a:lnTo>
                <a:close/>
                <a:moveTo>
                  <a:pt x="448281" y="669291"/>
                </a:moveTo>
                <a:lnTo>
                  <a:pt x="458389" y="678043"/>
                </a:lnTo>
                <a:lnTo>
                  <a:pt x="451407" y="672414"/>
                </a:lnTo>
                <a:lnTo>
                  <a:pt x="448969" y="670480"/>
                </a:lnTo>
                <a:close/>
                <a:moveTo>
                  <a:pt x="483405" y="592919"/>
                </a:moveTo>
                <a:lnTo>
                  <a:pt x="484099" y="593494"/>
                </a:lnTo>
                <a:lnTo>
                  <a:pt x="488734" y="598340"/>
                </a:lnTo>
                <a:lnTo>
                  <a:pt x="498841" y="608807"/>
                </a:lnTo>
                <a:lnTo>
                  <a:pt x="504295" y="616714"/>
                </a:lnTo>
                <a:lnTo>
                  <a:pt x="495042" y="606294"/>
                </a:lnTo>
                <a:close/>
                <a:moveTo>
                  <a:pt x="528020" y="498514"/>
                </a:moveTo>
                <a:lnTo>
                  <a:pt x="536512" y="503472"/>
                </a:lnTo>
                <a:lnTo>
                  <a:pt x="538514" y="505821"/>
                </a:lnTo>
                <a:lnTo>
                  <a:pt x="541602" y="509206"/>
                </a:lnTo>
                <a:lnTo>
                  <a:pt x="547152" y="520988"/>
                </a:lnTo>
                <a:close/>
                <a:moveTo>
                  <a:pt x="551691" y="447811"/>
                </a:moveTo>
                <a:lnTo>
                  <a:pt x="552992" y="449605"/>
                </a:lnTo>
                <a:cubicBezTo>
                  <a:pt x="569856" y="473074"/>
                  <a:pt x="585308" y="494885"/>
                  <a:pt x="598799" y="514518"/>
                </a:cubicBezTo>
                <a:lnTo>
                  <a:pt x="613004" y="538430"/>
                </a:lnTo>
                <a:lnTo>
                  <a:pt x="616101" y="549339"/>
                </a:lnTo>
                <a:lnTo>
                  <a:pt x="597058" y="538619"/>
                </a:lnTo>
                <a:lnTo>
                  <a:pt x="590558" y="531694"/>
                </a:lnTo>
                <a:lnTo>
                  <a:pt x="590145" y="531306"/>
                </a:lnTo>
                <a:lnTo>
                  <a:pt x="581623" y="506278"/>
                </a:lnTo>
                <a:cubicBezTo>
                  <a:pt x="576358" y="491302"/>
                  <a:pt x="566672" y="478263"/>
                  <a:pt x="559632" y="464034"/>
                </a:cubicBezTo>
                <a:close/>
                <a:moveTo>
                  <a:pt x="445808" y="667972"/>
                </a:moveTo>
                <a:lnTo>
                  <a:pt x="448969" y="670480"/>
                </a:lnTo>
                <a:lnTo>
                  <a:pt x="454052" y="679262"/>
                </a:lnTo>
                <a:lnTo>
                  <a:pt x="452220" y="676620"/>
                </a:lnTo>
                <a:close/>
                <a:moveTo>
                  <a:pt x="526770" y="497785"/>
                </a:moveTo>
                <a:lnTo>
                  <a:pt x="527157" y="498010"/>
                </a:lnTo>
                <a:lnTo>
                  <a:pt x="530444" y="502853"/>
                </a:lnTo>
                <a:lnTo>
                  <a:pt x="552103" y="541325"/>
                </a:lnTo>
                <a:lnTo>
                  <a:pt x="552046" y="541291"/>
                </a:lnTo>
                <a:close/>
                <a:moveTo>
                  <a:pt x="525449" y="495494"/>
                </a:moveTo>
                <a:lnTo>
                  <a:pt x="528020" y="498514"/>
                </a:lnTo>
                <a:lnTo>
                  <a:pt x="527157" y="498010"/>
                </a:lnTo>
                <a:close/>
                <a:moveTo>
                  <a:pt x="525385" y="495399"/>
                </a:moveTo>
                <a:lnTo>
                  <a:pt x="525449" y="495494"/>
                </a:lnTo>
                <a:lnTo>
                  <a:pt x="525420" y="495460"/>
                </a:lnTo>
                <a:close/>
                <a:moveTo>
                  <a:pt x="385227" y="786610"/>
                </a:moveTo>
                <a:lnTo>
                  <a:pt x="405690" y="808905"/>
                </a:lnTo>
                <a:lnTo>
                  <a:pt x="412290" y="820897"/>
                </a:lnTo>
                <a:lnTo>
                  <a:pt x="387237" y="792816"/>
                </a:lnTo>
                <a:close/>
                <a:moveTo>
                  <a:pt x="555696" y="428064"/>
                </a:moveTo>
                <a:lnTo>
                  <a:pt x="557803" y="430539"/>
                </a:lnTo>
                <a:lnTo>
                  <a:pt x="563489" y="437318"/>
                </a:lnTo>
                <a:lnTo>
                  <a:pt x="567393" y="442684"/>
                </a:lnTo>
                <a:close/>
                <a:moveTo>
                  <a:pt x="476246" y="592487"/>
                </a:moveTo>
                <a:lnTo>
                  <a:pt x="488812" y="608084"/>
                </a:lnTo>
                <a:lnTo>
                  <a:pt x="517528" y="635900"/>
                </a:lnTo>
                <a:lnTo>
                  <a:pt x="534130" y="659969"/>
                </a:lnTo>
                <a:lnTo>
                  <a:pt x="511838" y="645864"/>
                </a:lnTo>
                <a:lnTo>
                  <a:pt x="510331" y="644955"/>
                </a:lnTo>
                <a:lnTo>
                  <a:pt x="489937" y="622393"/>
                </a:lnTo>
                <a:lnTo>
                  <a:pt x="484258" y="613320"/>
                </a:lnTo>
                <a:lnTo>
                  <a:pt x="482270" y="611055"/>
                </a:lnTo>
                <a:lnTo>
                  <a:pt x="476535" y="593200"/>
                </a:lnTo>
                <a:close/>
                <a:moveTo>
                  <a:pt x="510282" y="516039"/>
                </a:moveTo>
                <a:lnTo>
                  <a:pt x="515748" y="519343"/>
                </a:lnTo>
                <a:lnTo>
                  <a:pt x="530772" y="543546"/>
                </a:lnTo>
                <a:lnTo>
                  <a:pt x="530561" y="543265"/>
                </a:lnTo>
                <a:close/>
                <a:moveTo>
                  <a:pt x="469457" y="599737"/>
                </a:moveTo>
                <a:lnTo>
                  <a:pt x="470104" y="600453"/>
                </a:lnTo>
                <a:lnTo>
                  <a:pt x="486198" y="630288"/>
                </a:lnTo>
                <a:lnTo>
                  <a:pt x="484141" y="629429"/>
                </a:lnTo>
                <a:lnTo>
                  <a:pt x="486425" y="630710"/>
                </a:lnTo>
                <a:lnTo>
                  <a:pt x="491757" y="640595"/>
                </a:lnTo>
                <a:lnTo>
                  <a:pt x="495494" y="652228"/>
                </a:lnTo>
                <a:lnTo>
                  <a:pt x="490692" y="647344"/>
                </a:lnTo>
                <a:lnTo>
                  <a:pt x="479226" y="635073"/>
                </a:lnTo>
                <a:lnTo>
                  <a:pt x="469651" y="621425"/>
                </a:lnTo>
                <a:lnTo>
                  <a:pt x="472763" y="623083"/>
                </a:lnTo>
                <a:close/>
                <a:moveTo>
                  <a:pt x="475539" y="583449"/>
                </a:moveTo>
                <a:cubicBezTo>
                  <a:pt x="474149" y="581450"/>
                  <a:pt x="477093" y="584231"/>
                  <a:pt x="482044" y="589283"/>
                </a:cubicBezTo>
                <a:lnTo>
                  <a:pt x="490915" y="598593"/>
                </a:lnTo>
                <a:lnTo>
                  <a:pt x="485834" y="594934"/>
                </a:lnTo>
                <a:lnTo>
                  <a:pt x="484099" y="593494"/>
                </a:lnTo>
                <a:lnTo>
                  <a:pt x="481967" y="591265"/>
                </a:lnTo>
                <a:lnTo>
                  <a:pt x="481167" y="590346"/>
                </a:lnTo>
                <a:cubicBezTo>
                  <a:pt x="478013" y="586643"/>
                  <a:pt x="476235" y="584448"/>
                  <a:pt x="475539" y="583449"/>
                </a:cubicBezTo>
                <a:close/>
                <a:moveTo>
                  <a:pt x="468904" y="595830"/>
                </a:moveTo>
                <a:lnTo>
                  <a:pt x="482270" y="611055"/>
                </a:lnTo>
                <a:lnTo>
                  <a:pt x="483693" y="615487"/>
                </a:lnTo>
                <a:lnTo>
                  <a:pt x="470104" y="600453"/>
                </a:lnTo>
                <a:lnTo>
                  <a:pt x="469364" y="599081"/>
                </a:lnTo>
                <a:close/>
                <a:moveTo>
                  <a:pt x="434987" y="657782"/>
                </a:moveTo>
                <a:lnTo>
                  <a:pt x="444105" y="665675"/>
                </a:lnTo>
                <a:lnTo>
                  <a:pt x="445808" y="667972"/>
                </a:lnTo>
                <a:lnTo>
                  <a:pt x="436159" y="660318"/>
                </a:lnTo>
                <a:close/>
                <a:moveTo>
                  <a:pt x="471165" y="579973"/>
                </a:moveTo>
                <a:lnTo>
                  <a:pt x="481967" y="591265"/>
                </a:lnTo>
                <a:lnTo>
                  <a:pt x="483405" y="592919"/>
                </a:lnTo>
                <a:lnTo>
                  <a:pt x="472874" y="584181"/>
                </a:lnTo>
                <a:close/>
                <a:moveTo>
                  <a:pt x="368251" y="794378"/>
                </a:moveTo>
                <a:lnTo>
                  <a:pt x="388613" y="817667"/>
                </a:lnTo>
                <a:lnTo>
                  <a:pt x="395161" y="829711"/>
                </a:lnTo>
                <a:lnTo>
                  <a:pt x="387846" y="828896"/>
                </a:lnTo>
                <a:lnTo>
                  <a:pt x="386590" y="824723"/>
                </a:lnTo>
                <a:close/>
                <a:moveTo>
                  <a:pt x="427955" y="668748"/>
                </a:moveTo>
                <a:lnTo>
                  <a:pt x="430441" y="671594"/>
                </a:lnTo>
                <a:lnTo>
                  <a:pt x="452175" y="700096"/>
                </a:lnTo>
                <a:lnTo>
                  <a:pt x="458238" y="708098"/>
                </a:lnTo>
                <a:lnTo>
                  <a:pt x="458775" y="709259"/>
                </a:lnTo>
                <a:lnTo>
                  <a:pt x="428006" y="669239"/>
                </a:lnTo>
                <a:close/>
                <a:moveTo>
                  <a:pt x="467711" y="579897"/>
                </a:moveTo>
                <a:lnTo>
                  <a:pt x="472874" y="584181"/>
                </a:lnTo>
                <a:lnTo>
                  <a:pt x="476246" y="592487"/>
                </a:lnTo>
                <a:lnTo>
                  <a:pt x="467764" y="581959"/>
                </a:lnTo>
                <a:close/>
                <a:moveTo>
                  <a:pt x="467479" y="570893"/>
                </a:moveTo>
                <a:lnTo>
                  <a:pt x="471165" y="579973"/>
                </a:lnTo>
                <a:lnTo>
                  <a:pt x="467617" y="576263"/>
                </a:lnTo>
                <a:close/>
                <a:moveTo>
                  <a:pt x="426124" y="652358"/>
                </a:moveTo>
                <a:lnTo>
                  <a:pt x="436159" y="660318"/>
                </a:lnTo>
                <a:lnTo>
                  <a:pt x="453646" y="698161"/>
                </a:lnTo>
                <a:lnTo>
                  <a:pt x="430441" y="671594"/>
                </a:lnTo>
                <a:lnTo>
                  <a:pt x="427906" y="668269"/>
                </a:lnTo>
                <a:lnTo>
                  <a:pt x="426399" y="653662"/>
                </a:lnTo>
                <a:close/>
                <a:moveTo>
                  <a:pt x="467199" y="560027"/>
                </a:moveTo>
                <a:lnTo>
                  <a:pt x="500926" y="601080"/>
                </a:lnTo>
                <a:lnTo>
                  <a:pt x="507352" y="610430"/>
                </a:lnTo>
                <a:lnTo>
                  <a:pt x="492665" y="599853"/>
                </a:lnTo>
                <a:lnTo>
                  <a:pt x="467277" y="563046"/>
                </a:lnTo>
                <a:close/>
                <a:moveTo>
                  <a:pt x="376628" y="747457"/>
                </a:moveTo>
                <a:lnTo>
                  <a:pt x="433410" y="802797"/>
                </a:lnTo>
                <a:lnTo>
                  <a:pt x="449552" y="827976"/>
                </a:lnTo>
                <a:lnTo>
                  <a:pt x="433045" y="828811"/>
                </a:lnTo>
                <a:lnTo>
                  <a:pt x="412006" y="815788"/>
                </a:lnTo>
                <a:lnTo>
                  <a:pt x="405690" y="808905"/>
                </a:lnTo>
                <a:lnTo>
                  <a:pt x="390546" y="781395"/>
                </a:lnTo>
                <a:close/>
                <a:moveTo>
                  <a:pt x="508767" y="470916"/>
                </a:moveTo>
                <a:lnTo>
                  <a:pt x="516287" y="479740"/>
                </a:lnTo>
                <a:lnTo>
                  <a:pt x="525385" y="495399"/>
                </a:lnTo>
                <a:close/>
                <a:moveTo>
                  <a:pt x="385162" y="727641"/>
                </a:moveTo>
                <a:lnTo>
                  <a:pt x="413545" y="756253"/>
                </a:lnTo>
                <a:lnTo>
                  <a:pt x="451782" y="820702"/>
                </a:lnTo>
                <a:lnTo>
                  <a:pt x="433410" y="802797"/>
                </a:lnTo>
                <a:lnTo>
                  <a:pt x="397658" y="747027"/>
                </a:lnTo>
                <a:close/>
                <a:moveTo>
                  <a:pt x="466986" y="549285"/>
                </a:moveTo>
                <a:lnTo>
                  <a:pt x="479404" y="566391"/>
                </a:lnTo>
                <a:lnTo>
                  <a:pt x="510627" y="612789"/>
                </a:lnTo>
                <a:lnTo>
                  <a:pt x="510428" y="612646"/>
                </a:lnTo>
                <a:lnTo>
                  <a:pt x="500926" y="601080"/>
                </a:lnTo>
                <a:lnTo>
                  <a:pt x="489691" y="584730"/>
                </a:lnTo>
                <a:lnTo>
                  <a:pt x="467118" y="556886"/>
                </a:lnTo>
                <a:lnTo>
                  <a:pt x="466990" y="551895"/>
                </a:lnTo>
                <a:close/>
                <a:moveTo>
                  <a:pt x="536046" y="403507"/>
                </a:moveTo>
                <a:lnTo>
                  <a:pt x="555696" y="428064"/>
                </a:lnTo>
                <a:lnTo>
                  <a:pt x="538892" y="408336"/>
                </a:lnTo>
                <a:close/>
                <a:moveTo>
                  <a:pt x="401168" y="683669"/>
                </a:moveTo>
                <a:lnTo>
                  <a:pt x="401331" y="683893"/>
                </a:lnTo>
                <a:lnTo>
                  <a:pt x="433375" y="722210"/>
                </a:lnTo>
                <a:lnTo>
                  <a:pt x="434606" y="737937"/>
                </a:lnTo>
                <a:lnTo>
                  <a:pt x="419867" y="717953"/>
                </a:lnTo>
                <a:lnTo>
                  <a:pt x="415474" y="711092"/>
                </a:lnTo>
                <a:close/>
                <a:moveTo>
                  <a:pt x="466981" y="546210"/>
                </a:moveTo>
                <a:lnTo>
                  <a:pt x="519675" y="619305"/>
                </a:lnTo>
                <a:lnTo>
                  <a:pt x="516861" y="617279"/>
                </a:lnTo>
                <a:lnTo>
                  <a:pt x="510887" y="609680"/>
                </a:lnTo>
                <a:lnTo>
                  <a:pt x="466984" y="547709"/>
                </a:lnTo>
                <a:close/>
                <a:moveTo>
                  <a:pt x="506587" y="463043"/>
                </a:moveTo>
                <a:lnTo>
                  <a:pt x="522707" y="473613"/>
                </a:lnTo>
                <a:lnTo>
                  <a:pt x="524294" y="474870"/>
                </a:lnTo>
                <a:lnTo>
                  <a:pt x="534564" y="494265"/>
                </a:lnTo>
                <a:lnTo>
                  <a:pt x="539806" y="505394"/>
                </a:lnTo>
                <a:lnTo>
                  <a:pt x="536512" y="503472"/>
                </a:lnTo>
                <a:lnTo>
                  <a:pt x="516287" y="479740"/>
                </a:lnTo>
                <a:close/>
                <a:moveTo>
                  <a:pt x="422899" y="637079"/>
                </a:moveTo>
                <a:lnTo>
                  <a:pt x="425443" y="640509"/>
                </a:lnTo>
                <a:lnTo>
                  <a:pt x="434987" y="657782"/>
                </a:lnTo>
                <a:lnTo>
                  <a:pt x="424095" y="642747"/>
                </a:lnTo>
                <a:close/>
                <a:moveTo>
                  <a:pt x="497958" y="479735"/>
                </a:moveTo>
                <a:lnTo>
                  <a:pt x="501061" y="481854"/>
                </a:lnTo>
                <a:lnTo>
                  <a:pt x="513477" y="489557"/>
                </a:lnTo>
                <a:lnTo>
                  <a:pt x="514819" y="491846"/>
                </a:lnTo>
                <a:lnTo>
                  <a:pt x="539579" y="533753"/>
                </a:lnTo>
                <a:lnTo>
                  <a:pt x="515748" y="519343"/>
                </a:lnTo>
                <a:lnTo>
                  <a:pt x="513616" y="515909"/>
                </a:lnTo>
                <a:close/>
                <a:moveTo>
                  <a:pt x="501270" y="468734"/>
                </a:moveTo>
                <a:lnTo>
                  <a:pt x="517388" y="486025"/>
                </a:lnTo>
                <a:lnTo>
                  <a:pt x="525420" y="495460"/>
                </a:lnTo>
                <a:lnTo>
                  <a:pt x="526770" y="497785"/>
                </a:lnTo>
                <a:lnTo>
                  <a:pt x="526249" y="497481"/>
                </a:lnTo>
                <a:lnTo>
                  <a:pt x="513477" y="489557"/>
                </a:lnTo>
                <a:close/>
                <a:moveTo>
                  <a:pt x="460025" y="552532"/>
                </a:moveTo>
                <a:lnTo>
                  <a:pt x="467277" y="563046"/>
                </a:lnTo>
                <a:lnTo>
                  <a:pt x="467479" y="570893"/>
                </a:lnTo>
                <a:close/>
                <a:moveTo>
                  <a:pt x="451972" y="566838"/>
                </a:moveTo>
                <a:lnTo>
                  <a:pt x="462860" y="575872"/>
                </a:lnTo>
                <a:lnTo>
                  <a:pt x="467764" y="581959"/>
                </a:lnTo>
                <a:lnTo>
                  <a:pt x="467948" y="589079"/>
                </a:lnTo>
                <a:lnTo>
                  <a:pt x="468904" y="595830"/>
                </a:lnTo>
                <a:lnTo>
                  <a:pt x="465550" y="592011"/>
                </a:lnTo>
                <a:lnTo>
                  <a:pt x="454892" y="572252"/>
                </a:lnTo>
                <a:close/>
                <a:moveTo>
                  <a:pt x="466961" y="532491"/>
                </a:moveTo>
                <a:lnTo>
                  <a:pt x="481984" y="548545"/>
                </a:lnTo>
                <a:lnTo>
                  <a:pt x="487688" y="554542"/>
                </a:lnTo>
                <a:lnTo>
                  <a:pt x="501423" y="578071"/>
                </a:lnTo>
                <a:lnTo>
                  <a:pt x="479512" y="553284"/>
                </a:lnTo>
                <a:lnTo>
                  <a:pt x="466969" y="537983"/>
                </a:lnTo>
                <a:close/>
                <a:moveTo>
                  <a:pt x="444475" y="572100"/>
                </a:moveTo>
                <a:lnTo>
                  <a:pt x="459360" y="584959"/>
                </a:lnTo>
                <a:lnTo>
                  <a:pt x="465550" y="592011"/>
                </a:lnTo>
                <a:lnTo>
                  <a:pt x="469364" y="599081"/>
                </a:lnTo>
                <a:lnTo>
                  <a:pt x="469457" y="599737"/>
                </a:lnTo>
                <a:close/>
                <a:moveTo>
                  <a:pt x="456226" y="547024"/>
                </a:moveTo>
                <a:lnTo>
                  <a:pt x="459193" y="550484"/>
                </a:lnTo>
                <a:lnTo>
                  <a:pt x="460025" y="552532"/>
                </a:lnTo>
                <a:close/>
                <a:moveTo>
                  <a:pt x="429851" y="600211"/>
                </a:moveTo>
                <a:lnTo>
                  <a:pt x="463376" y="618080"/>
                </a:lnTo>
                <a:lnTo>
                  <a:pt x="464175" y="618963"/>
                </a:lnTo>
                <a:lnTo>
                  <a:pt x="479226" y="635073"/>
                </a:lnTo>
                <a:lnTo>
                  <a:pt x="499860" y="664483"/>
                </a:lnTo>
                <a:lnTo>
                  <a:pt x="521213" y="720278"/>
                </a:lnTo>
                <a:lnTo>
                  <a:pt x="530194" y="733170"/>
                </a:lnTo>
                <a:lnTo>
                  <a:pt x="524407" y="727788"/>
                </a:lnTo>
                <a:cubicBezTo>
                  <a:pt x="511944" y="715961"/>
                  <a:pt x="499758" y="704209"/>
                  <a:pt x="489898" y="694599"/>
                </a:cubicBezTo>
                <a:lnTo>
                  <a:pt x="488908" y="693628"/>
                </a:lnTo>
                <a:lnTo>
                  <a:pt x="480924" y="683646"/>
                </a:lnTo>
                <a:lnTo>
                  <a:pt x="453306" y="637865"/>
                </a:lnTo>
                <a:close/>
                <a:moveTo>
                  <a:pt x="456450" y="543726"/>
                </a:moveTo>
                <a:lnTo>
                  <a:pt x="467118" y="556886"/>
                </a:lnTo>
                <a:lnTo>
                  <a:pt x="467199" y="560027"/>
                </a:lnTo>
                <a:lnTo>
                  <a:pt x="463132" y="555076"/>
                </a:lnTo>
                <a:lnTo>
                  <a:pt x="459193" y="550484"/>
                </a:lnTo>
                <a:close/>
                <a:moveTo>
                  <a:pt x="419265" y="619862"/>
                </a:moveTo>
                <a:lnTo>
                  <a:pt x="420363" y="621055"/>
                </a:lnTo>
                <a:lnTo>
                  <a:pt x="448281" y="669291"/>
                </a:lnTo>
                <a:lnTo>
                  <a:pt x="444105" y="665675"/>
                </a:lnTo>
                <a:lnTo>
                  <a:pt x="425443" y="640509"/>
                </a:lnTo>
                <a:lnTo>
                  <a:pt x="422498" y="635181"/>
                </a:lnTo>
                <a:close/>
                <a:moveTo>
                  <a:pt x="496320" y="456311"/>
                </a:moveTo>
                <a:lnTo>
                  <a:pt x="500886" y="459305"/>
                </a:lnTo>
                <a:lnTo>
                  <a:pt x="508767" y="470916"/>
                </a:lnTo>
                <a:close/>
                <a:moveTo>
                  <a:pt x="353589" y="753249"/>
                </a:moveTo>
                <a:lnTo>
                  <a:pt x="382475" y="787478"/>
                </a:lnTo>
                <a:lnTo>
                  <a:pt x="387237" y="792816"/>
                </a:lnTo>
                <a:lnTo>
                  <a:pt x="387367" y="793219"/>
                </a:lnTo>
                <a:lnTo>
                  <a:pt x="401437" y="830409"/>
                </a:lnTo>
                <a:lnTo>
                  <a:pt x="399572" y="830202"/>
                </a:lnTo>
                <a:lnTo>
                  <a:pt x="388613" y="817667"/>
                </a:lnTo>
                <a:close/>
                <a:moveTo>
                  <a:pt x="418687" y="617123"/>
                </a:moveTo>
                <a:lnTo>
                  <a:pt x="463515" y="661880"/>
                </a:lnTo>
                <a:lnTo>
                  <a:pt x="480924" y="683646"/>
                </a:lnTo>
                <a:lnTo>
                  <a:pt x="484099" y="688910"/>
                </a:lnTo>
                <a:lnTo>
                  <a:pt x="477107" y="682049"/>
                </a:lnTo>
                <a:cubicBezTo>
                  <a:pt x="473595" y="678574"/>
                  <a:pt x="470920" y="675892"/>
                  <a:pt x="469339" y="674262"/>
                </a:cubicBezTo>
                <a:lnTo>
                  <a:pt x="420363" y="621055"/>
                </a:lnTo>
                <a:lnTo>
                  <a:pt x="419031" y="618753"/>
                </a:lnTo>
                <a:close/>
                <a:moveTo>
                  <a:pt x="456802" y="535256"/>
                </a:moveTo>
                <a:lnTo>
                  <a:pt x="462409" y="541252"/>
                </a:lnTo>
                <a:lnTo>
                  <a:pt x="466984" y="547709"/>
                </a:lnTo>
                <a:lnTo>
                  <a:pt x="466986" y="549285"/>
                </a:lnTo>
                <a:close/>
                <a:moveTo>
                  <a:pt x="390450" y="668955"/>
                </a:moveTo>
                <a:lnTo>
                  <a:pt x="396945" y="675573"/>
                </a:lnTo>
                <a:lnTo>
                  <a:pt x="401168" y="683669"/>
                </a:lnTo>
                <a:close/>
                <a:moveTo>
                  <a:pt x="443290" y="550742"/>
                </a:moveTo>
                <a:lnTo>
                  <a:pt x="458583" y="566818"/>
                </a:lnTo>
                <a:lnTo>
                  <a:pt x="467617" y="576263"/>
                </a:lnTo>
                <a:lnTo>
                  <a:pt x="467711" y="579897"/>
                </a:lnTo>
                <a:lnTo>
                  <a:pt x="462860" y="575872"/>
                </a:lnTo>
                <a:lnTo>
                  <a:pt x="460214" y="572588"/>
                </a:lnTo>
                <a:lnTo>
                  <a:pt x="445635" y="555090"/>
                </a:lnTo>
                <a:close/>
                <a:moveTo>
                  <a:pt x="520546" y="384182"/>
                </a:moveTo>
                <a:lnTo>
                  <a:pt x="528705" y="396375"/>
                </a:lnTo>
                <a:lnTo>
                  <a:pt x="538892" y="408336"/>
                </a:lnTo>
                <a:lnTo>
                  <a:pt x="541760" y="413203"/>
                </a:lnTo>
                <a:lnTo>
                  <a:pt x="611927" y="535829"/>
                </a:lnTo>
                <a:lnTo>
                  <a:pt x="598799" y="514518"/>
                </a:lnTo>
                <a:lnTo>
                  <a:pt x="542442" y="428915"/>
                </a:lnTo>
                <a:close/>
                <a:moveTo>
                  <a:pt x="520354" y="383895"/>
                </a:moveTo>
                <a:lnTo>
                  <a:pt x="520487" y="384061"/>
                </a:lnTo>
                <a:lnTo>
                  <a:pt x="520546" y="384182"/>
                </a:lnTo>
                <a:close/>
                <a:moveTo>
                  <a:pt x="463681" y="501135"/>
                </a:moveTo>
                <a:lnTo>
                  <a:pt x="466556" y="503897"/>
                </a:lnTo>
                <a:cubicBezTo>
                  <a:pt x="483759" y="522014"/>
                  <a:pt x="497014" y="536454"/>
                  <a:pt x="507426" y="548096"/>
                </a:cubicBezTo>
                <a:lnTo>
                  <a:pt x="526768" y="570369"/>
                </a:lnTo>
                <a:lnTo>
                  <a:pt x="565612" y="630216"/>
                </a:lnTo>
                <a:lnTo>
                  <a:pt x="548966" y="618012"/>
                </a:lnTo>
                <a:lnTo>
                  <a:pt x="537097" y="608861"/>
                </a:lnTo>
                <a:lnTo>
                  <a:pt x="527715" y="596624"/>
                </a:lnTo>
                <a:lnTo>
                  <a:pt x="487688" y="554542"/>
                </a:lnTo>
                <a:lnTo>
                  <a:pt x="465744" y="516949"/>
                </a:lnTo>
                <a:lnTo>
                  <a:pt x="463713" y="501245"/>
                </a:lnTo>
                <a:close/>
                <a:moveTo>
                  <a:pt x="399722" y="631414"/>
                </a:moveTo>
                <a:lnTo>
                  <a:pt x="400504" y="632034"/>
                </a:lnTo>
                <a:lnTo>
                  <a:pt x="424351" y="663607"/>
                </a:lnTo>
                <a:lnTo>
                  <a:pt x="427906" y="668269"/>
                </a:lnTo>
                <a:lnTo>
                  <a:pt x="427955" y="668748"/>
                </a:lnTo>
                <a:lnTo>
                  <a:pt x="425224" y="665621"/>
                </a:lnTo>
                <a:lnTo>
                  <a:pt x="422166" y="661644"/>
                </a:lnTo>
                <a:close/>
                <a:moveTo>
                  <a:pt x="448201" y="523409"/>
                </a:moveTo>
                <a:lnTo>
                  <a:pt x="456802" y="535256"/>
                </a:lnTo>
                <a:lnTo>
                  <a:pt x="450103" y="528094"/>
                </a:lnTo>
                <a:close/>
                <a:moveTo>
                  <a:pt x="483913" y="448175"/>
                </a:moveTo>
                <a:lnTo>
                  <a:pt x="491976" y="453462"/>
                </a:lnTo>
                <a:lnTo>
                  <a:pt x="493149" y="455047"/>
                </a:lnTo>
                <a:cubicBezTo>
                  <a:pt x="494359" y="456966"/>
                  <a:pt x="496222" y="460120"/>
                  <a:pt x="499560" y="465818"/>
                </a:cubicBezTo>
                <a:lnTo>
                  <a:pt x="501270" y="468734"/>
                </a:lnTo>
                <a:lnTo>
                  <a:pt x="486043" y="452398"/>
                </a:lnTo>
                <a:close/>
                <a:moveTo>
                  <a:pt x="406961" y="606495"/>
                </a:moveTo>
                <a:lnTo>
                  <a:pt x="417176" y="615615"/>
                </a:lnTo>
                <a:lnTo>
                  <a:pt x="417267" y="615706"/>
                </a:lnTo>
                <a:lnTo>
                  <a:pt x="419031" y="618753"/>
                </a:lnTo>
                <a:lnTo>
                  <a:pt x="419265" y="619862"/>
                </a:lnTo>
                <a:close/>
                <a:moveTo>
                  <a:pt x="467444" y="480362"/>
                </a:moveTo>
                <a:lnTo>
                  <a:pt x="496440" y="507669"/>
                </a:lnTo>
                <a:lnTo>
                  <a:pt x="509447" y="515534"/>
                </a:lnTo>
                <a:lnTo>
                  <a:pt x="511715" y="518236"/>
                </a:lnTo>
                <a:lnTo>
                  <a:pt x="530561" y="543265"/>
                </a:lnTo>
                <a:lnTo>
                  <a:pt x="530784" y="543565"/>
                </a:lnTo>
                <a:lnTo>
                  <a:pt x="546363" y="568662"/>
                </a:lnTo>
                <a:lnTo>
                  <a:pt x="575451" y="615270"/>
                </a:lnTo>
                <a:lnTo>
                  <a:pt x="566533" y="609901"/>
                </a:lnTo>
                <a:cubicBezTo>
                  <a:pt x="550548" y="599832"/>
                  <a:pt x="548718" y="596296"/>
                  <a:pt x="531233" y="575511"/>
                </a:cubicBezTo>
                <a:lnTo>
                  <a:pt x="526768" y="570369"/>
                </a:lnTo>
                <a:lnTo>
                  <a:pt x="525655" y="568654"/>
                </a:lnTo>
                <a:cubicBezTo>
                  <a:pt x="509980" y="545716"/>
                  <a:pt x="494130" y="522885"/>
                  <a:pt x="479264" y="499429"/>
                </a:cubicBezTo>
                <a:close/>
                <a:moveTo>
                  <a:pt x="529631" y="348652"/>
                </a:moveTo>
                <a:lnTo>
                  <a:pt x="546192" y="351888"/>
                </a:lnTo>
                <a:lnTo>
                  <a:pt x="547777" y="354966"/>
                </a:lnTo>
                <a:cubicBezTo>
                  <a:pt x="552521" y="365722"/>
                  <a:pt x="557774" y="375967"/>
                  <a:pt x="566828" y="382971"/>
                </a:cubicBezTo>
                <a:lnTo>
                  <a:pt x="573875" y="386003"/>
                </a:lnTo>
                <a:lnTo>
                  <a:pt x="580670" y="402406"/>
                </a:lnTo>
                <a:lnTo>
                  <a:pt x="589588" y="441206"/>
                </a:lnTo>
                <a:lnTo>
                  <a:pt x="575528" y="420174"/>
                </a:lnTo>
                <a:lnTo>
                  <a:pt x="548020" y="385132"/>
                </a:lnTo>
                <a:close/>
                <a:moveTo>
                  <a:pt x="406176" y="605642"/>
                </a:moveTo>
                <a:lnTo>
                  <a:pt x="406961" y="606495"/>
                </a:lnTo>
                <a:lnTo>
                  <a:pt x="406342" y="605942"/>
                </a:lnTo>
                <a:close/>
                <a:moveTo>
                  <a:pt x="357807" y="701695"/>
                </a:moveTo>
                <a:lnTo>
                  <a:pt x="359650" y="703393"/>
                </a:lnTo>
                <a:lnTo>
                  <a:pt x="370039" y="731390"/>
                </a:lnTo>
                <a:lnTo>
                  <a:pt x="376628" y="747457"/>
                </a:lnTo>
                <a:lnTo>
                  <a:pt x="371347" y="742309"/>
                </a:lnTo>
                <a:lnTo>
                  <a:pt x="370656" y="741610"/>
                </a:lnTo>
                <a:lnTo>
                  <a:pt x="359088" y="705885"/>
                </a:lnTo>
                <a:close/>
                <a:moveTo>
                  <a:pt x="514453" y="371733"/>
                </a:moveTo>
                <a:lnTo>
                  <a:pt x="527735" y="389404"/>
                </a:lnTo>
                <a:lnTo>
                  <a:pt x="536046" y="403507"/>
                </a:lnTo>
                <a:lnTo>
                  <a:pt x="520487" y="384061"/>
                </a:lnTo>
                <a:close/>
                <a:moveTo>
                  <a:pt x="357232" y="696877"/>
                </a:moveTo>
                <a:lnTo>
                  <a:pt x="368389" y="701619"/>
                </a:lnTo>
                <a:lnTo>
                  <a:pt x="385162" y="727641"/>
                </a:lnTo>
                <a:lnTo>
                  <a:pt x="376625" y="719035"/>
                </a:lnTo>
                <a:lnTo>
                  <a:pt x="359650" y="703393"/>
                </a:lnTo>
                <a:close/>
                <a:moveTo>
                  <a:pt x="442639" y="509709"/>
                </a:moveTo>
                <a:lnTo>
                  <a:pt x="449729" y="516952"/>
                </a:lnTo>
                <a:lnTo>
                  <a:pt x="466969" y="537983"/>
                </a:lnTo>
                <a:lnTo>
                  <a:pt x="466981" y="546210"/>
                </a:lnTo>
                <a:lnTo>
                  <a:pt x="466765" y="545910"/>
                </a:lnTo>
                <a:lnTo>
                  <a:pt x="462409" y="541252"/>
                </a:lnTo>
                <a:lnTo>
                  <a:pt x="454196" y="529660"/>
                </a:lnTo>
                <a:lnTo>
                  <a:pt x="446265" y="518641"/>
                </a:lnTo>
                <a:close/>
                <a:moveTo>
                  <a:pt x="374268" y="646739"/>
                </a:moveTo>
                <a:lnTo>
                  <a:pt x="390450" y="668955"/>
                </a:lnTo>
                <a:lnTo>
                  <a:pt x="384818" y="663215"/>
                </a:lnTo>
                <a:close/>
                <a:moveTo>
                  <a:pt x="475973" y="432437"/>
                </a:moveTo>
                <a:lnTo>
                  <a:pt x="496320" y="456311"/>
                </a:lnTo>
                <a:lnTo>
                  <a:pt x="491976" y="453462"/>
                </a:lnTo>
                <a:lnTo>
                  <a:pt x="490663" y="451690"/>
                </a:lnTo>
                <a:cubicBezTo>
                  <a:pt x="489221" y="450181"/>
                  <a:pt x="487114" y="448384"/>
                  <a:pt x="477779" y="435842"/>
                </a:cubicBezTo>
                <a:lnTo>
                  <a:pt x="477485" y="435433"/>
                </a:lnTo>
                <a:close/>
                <a:moveTo>
                  <a:pt x="408989" y="566443"/>
                </a:moveTo>
                <a:lnTo>
                  <a:pt x="427192" y="595942"/>
                </a:lnTo>
                <a:lnTo>
                  <a:pt x="429851" y="600211"/>
                </a:lnTo>
                <a:lnTo>
                  <a:pt x="413678" y="591591"/>
                </a:lnTo>
                <a:close/>
                <a:moveTo>
                  <a:pt x="348064" y="692716"/>
                </a:moveTo>
                <a:lnTo>
                  <a:pt x="350366" y="693958"/>
                </a:lnTo>
                <a:lnTo>
                  <a:pt x="356201" y="696438"/>
                </a:lnTo>
                <a:lnTo>
                  <a:pt x="357807" y="701695"/>
                </a:lnTo>
                <a:close/>
                <a:moveTo>
                  <a:pt x="352144" y="683166"/>
                </a:moveTo>
                <a:lnTo>
                  <a:pt x="357232" y="696877"/>
                </a:lnTo>
                <a:lnTo>
                  <a:pt x="356201" y="696438"/>
                </a:lnTo>
                <a:close/>
                <a:moveTo>
                  <a:pt x="396156" y="582252"/>
                </a:moveTo>
                <a:lnTo>
                  <a:pt x="413678" y="591591"/>
                </a:lnTo>
                <a:lnTo>
                  <a:pt x="416553" y="607016"/>
                </a:lnTo>
                <a:lnTo>
                  <a:pt x="418687" y="617123"/>
                </a:lnTo>
                <a:lnTo>
                  <a:pt x="417267" y="615706"/>
                </a:lnTo>
                <a:lnTo>
                  <a:pt x="409575" y="602415"/>
                </a:lnTo>
                <a:close/>
                <a:moveTo>
                  <a:pt x="407972" y="548668"/>
                </a:moveTo>
                <a:lnTo>
                  <a:pt x="433596" y="572599"/>
                </a:lnTo>
                <a:cubicBezTo>
                  <a:pt x="446841" y="587439"/>
                  <a:pt x="458032" y="603912"/>
                  <a:pt x="469033" y="620544"/>
                </a:cubicBezTo>
                <a:lnTo>
                  <a:pt x="469651" y="621425"/>
                </a:lnTo>
                <a:lnTo>
                  <a:pt x="463376" y="618080"/>
                </a:lnTo>
                <a:lnTo>
                  <a:pt x="425349" y="576042"/>
                </a:lnTo>
                <a:lnTo>
                  <a:pt x="407888" y="555644"/>
                </a:lnTo>
                <a:close/>
                <a:moveTo>
                  <a:pt x="346322" y="667475"/>
                </a:moveTo>
                <a:lnTo>
                  <a:pt x="348260" y="670457"/>
                </a:lnTo>
                <a:lnTo>
                  <a:pt x="352144" y="683166"/>
                </a:lnTo>
                <a:close/>
                <a:moveTo>
                  <a:pt x="384913" y="586810"/>
                </a:moveTo>
                <a:lnTo>
                  <a:pt x="406342" y="605942"/>
                </a:lnTo>
                <a:lnTo>
                  <a:pt x="422498" y="635181"/>
                </a:lnTo>
                <a:lnTo>
                  <a:pt x="422899" y="637079"/>
                </a:lnTo>
                <a:lnTo>
                  <a:pt x="414774" y="626122"/>
                </a:lnTo>
                <a:close/>
                <a:moveTo>
                  <a:pt x="500356" y="342933"/>
                </a:moveTo>
                <a:lnTo>
                  <a:pt x="517525" y="346287"/>
                </a:lnTo>
                <a:lnTo>
                  <a:pt x="548020" y="385132"/>
                </a:lnTo>
                <a:lnTo>
                  <a:pt x="587326" y="463110"/>
                </a:lnTo>
                <a:lnTo>
                  <a:pt x="589627" y="468480"/>
                </a:lnTo>
                <a:lnTo>
                  <a:pt x="563489" y="437318"/>
                </a:lnTo>
                <a:lnTo>
                  <a:pt x="555648" y="426540"/>
                </a:lnTo>
                <a:lnTo>
                  <a:pt x="527735" y="389404"/>
                </a:lnTo>
                <a:lnTo>
                  <a:pt x="515094" y="367955"/>
                </a:lnTo>
                <a:lnTo>
                  <a:pt x="501738" y="345756"/>
                </a:lnTo>
                <a:close/>
                <a:moveTo>
                  <a:pt x="408173" y="531939"/>
                </a:moveTo>
                <a:lnTo>
                  <a:pt x="444475" y="572100"/>
                </a:lnTo>
                <a:lnTo>
                  <a:pt x="429685" y="559322"/>
                </a:lnTo>
                <a:lnTo>
                  <a:pt x="408051" y="542107"/>
                </a:lnTo>
                <a:close/>
                <a:moveTo>
                  <a:pt x="311751" y="731203"/>
                </a:moveTo>
                <a:lnTo>
                  <a:pt x="316105" y="735975"/>
                </a:lnTo>
                <a:lnTo>
                  <a:pt x="320231" y="740577"/>
                </a:lnTo>
                <a:lnTo>
                  <a:pt x="343137" y="779993"/>
                </a:lnTo>
                <a:lnTo>
                  <a:pt x="372913" y="827234"/>
                </a:lnTo>
                <a:lnTo>
                  <a:pt x="355822" y="825331"/>
                </a:lnTo>
                <a:lnTo>
                  <a:pt x="337008" y="785029"/>
                </a:lnTo>
                <a:close/>
                <a:moveTo>
                  <a:pt x="449077" y="443603"/>
                </a:moveTo>
                <a:lnTo>
                  <a:pt x="465910" y="456462"/>
                </a:lnTo>
                <a:lnTo>
                  <a:pt x="510282" y="516039"/>
                </a:lnTo>
                <a:lnTo>
                  <a:pt x="509447" y="515534"/>
                </a:lnTo>
                <a:close/>
                <a:moveTo>
                  <a:pt x="380954" y="581598"/>
                </a:moveTo>
                <a:lnTo>
                  <a:pt x="384913" y="586810"/>
                </a:lnTo>
                <a:lnTo>
                  <a:pt x="384000" y="585995"/>
                </a:lnTo>
                <a:close/>
                <a:moveTo>
                  <a:pt x="383737" y="575632"/>
                </a:moveTo>
                <a:lnTo>
                  <a:pt x="392038" y="580057"/>
                </a:lnTo>
                <a:lnTo>
                  <a:pt x="406176" y="605642"/>
                </a:lnTo>
                <a:lnTo>
                  <a:pt x="401337" y="600385"/>
                </a:lnTo>
                <a:close/>
                <a:moveTo>
                  <a:pt x="317404" y="711797"/>
                </a:moveTo>
                <a:lnTo>
                  <a:pt x="346068" y="739416"/>
                </a:lnTo>
                <a:lnTo>
                  <a:pt x="353589" y="753249"/>
                </a:lnTo>
                <a:lnTo>
                  <a:pt x="342608" y="740236"/>
                </a:lnTo>
                <a:close/>
                <a:moveTo>
                  <a:pt x="474853" y="382975"/>
                </a:moveTo>
                <a:lnTo>
                  <a:pt x="491056" y="407636"/>
                </a:lnTo>
                <a:cubicBezTo>
                  <a:pt x="525462" y="461426"/>
                  <a:pt x="512324" y="450761"/>
                  <a:pt x="568915" y="510746"/>
                </a:cubicBezTo>
                <a:lnTo>
                  <a:pt x="572726" y="515011"/>
                </a:lnTo>
                <a:lnTo>
                  <a:pt x="560312" y="503399"/>
                </a:lnTo>
                <a:lnTo>
                  <a:pt x="524294" y="474870"/>
                </a:lnTo>
                <a:lnTo>
                  <a:pt x="490161" y="410407"/>
                </a:lnTo>
                <a:close/>
                <a:moveTo>
                  <a:pt x="422433" y="489066"/>
                </a:moveTo>
                <a:lnTo>
                  <a:pt x="432051" y="498893"/>
                </a:lnTo>
                <a:lnTo>
                  <a:pt x="446265" y="518641"/>
                </a:lnTo>
                <a:lnTo>
                  <a:pt x="448201" y="523409"/>
                </a:lnTo>
                <a:lnTo>
                  <a:pt x="432939" y="502386"/>
                </a:lnTo>
                <a:close/>
                <a:moveTo>
                  <a:pt x="492202" y="341339"/>
                </a:moveTo>
                <a:lnTo>
                  <a:pt x="499997" y="342862"/>
                </a:lnTo>
                <a:lnTo>
                  <a:pt x="501738" y="345756"/>
                </a:lnTo>
                <a:lnTo>
                  <a:pt x="514453" y="371733"/>
                </a:lnTo>
                <a:lnTo>
                  <a:pt x="498126" y="350011"/>
                </a:lnTo>
                <a:lnTo>
                  <a:pt x="496493" y="348234"/>
                </a:lnTo>
                <a:lnTo>
                  <a:pt x="494239" y="344865"/>
                </a:lnTo>
                <a:close/>
                <a:moveTo>
                  <a:pt x="443497" y="441734"/>
                </a:moveTo>
                <a:lnTo>
                  <a:pt x="467444" y="480362"/>
                </a:lnTo>
                <a:lnTo>
                  <a:pt x="453621" y="467344"/>
                </a:lnTo>
                <a:lnTo>
                  <a:pt x="453153" y="465773"/>
                </a:lnTo>
                <a:close/>
                <a:moveTo>
                  <a:pt x="408384" y="514344"/>
                </a:moveTo>
                <a:lnTo>
                  <a:pt x="415725" y="521768"/>
                </a:lnTo>
                <a:cubicBezTo>
                  <a:pt x="425721" y="532296"/>
                  <a:pt x="434113" y="541600"/>
                  <a:pt x="441370" y="549972"/>
                </a:cubicBezTo>
                <a:lnTo>
                  <a:pt x="445635" y="555090"/>
                </a:lnTo>
                <a:lnTo>
                  <a:pt x="451972" y="566838"/>
                </a:lnTo>
                <a:lnTo>
                  <a:pt x="433248" y="551304"/>
                </a:lnTo>
                <a:lnTo>
                  <a:pt x="408191" y="530441"/>
                </a:lnTo>
                <a:close/>
                <a:moveTo>
                  <a:pt x="447689" y="431997"/>
                </a:moveTo>
                <a:lnTo>
                  <a:pt x="448338" y="431769"/>
                </a:lnTo>
                <a:lnTo>
                  <a:pt x="480616" y="446576"/>
                </a:lnTo>
                <a:lnTo>
                  <a:pt x="486043" y="452398"/>
                </a:lnTo>
                <a:lnTo>
                  <a:pt x="486625" y="453551"/>
                </a:lnTo>
                <a:lnTo>
                  <a:pt x="497958" y="479735"/>
                </a:lnTo>
                <a:lnTo>
                  <a:pt x="483037" y="469545"/>
                </a:lnTo>
                <a:lnTo>
                  <a:pt x="465910" y="456462"/>
                </a:lnTo>
                <a:close/>
                <a:moveTo>
                  <a:pt x="402594" y="525781"/>
                </a:moveTo>
                <a:lnTo>
                  <a:pt x="408191" y="530441"/>
                </a:lnTo>
                <a:lnTo>
                  <a:pt x="408173" y="531939"/>
                </a:lnTo>
                <a:lnTo>
                  <a:pt x="403017" y="526236"/>
                </a:lnTo>
                <a:close/>
                <a:moveTo>
                  <a:pt x="341194" y="653656"/>
                </a:moveTo>
                <a:lnTo>
                  <a:pt x="346322" y="667475"/>
                </a:lnTo>
                <a:lnTo>
                  <a:pt x="341293" y="659738"/>
                </a:lnTo>
                <a:close/>
                <a:moveTo>
                  <a:pt x="377153" y="576594"/>
                </a:moveTo>
                <a:lnTo>
                  <a:pt x="378297" y="577763"/>
                </a:lnTo>
                <a:lnTo>
                  <a:pt x="380954" y="581598"/>
                </a:lnTo>
                <a:close/>
                <a:moveTo>
                  <a:pt x="440678" y="437187"/>
                </a:moveTo>
                <a:lnTo>
                  <a:pt x="442110" y="438281"/>
                </a:lnTo>
                <a:lnTo>
                  <a:pt x="443497" y="441734"/>
                </a:lnTo>
                <a:close/>
                <a:moveTo>
                  <a:pt x="381006" y="559487"/>
                </a:moveTo>
                <a:lnTo>
                  <a:pt x="396156" y="582252"/>
                </a:lnTo>
                <a:lnTo>
                  <a:pt x="392038" y="580057"/>
                </a:lnTo>
                <a:lnTo>
                  <a:pt x="381125" y="560307"/>
                </a:lnTo>
                <a:close/>
                <a:moveTo>
                  <a:pt x="440586" y="434488"/>
                </a:moveTo>
                <a:lnTo>
                  <a:pt x="441236" y="434260"/>
                </a:lnTo>
                <a:lnTo>
                  <a:pt x="449077" y="443603"/>
                </a:lnTo>
                <a:lnTo>
                  <a:pt x="442110" y="438281"/>
                </a:lnTo>
                <a:close/>
                <a:moveTo>
                  <a:pt x="340998" y="641697"/>
                </a:moveTo>
                <a:lnTo>
                  <a:pt x="343907" y="645956"/>
                </a:lnTo>
                <a:lnTo>
                  <a:pt x="349804" y="659173"/>
                </a:lnTo>
                <a:cubicBezTo>
                  <a:pt x="350305" y="659658"/>
                  <a:pt x="352406" y="661568"/>
                  <a:pt x="355391" y="664363"/>
                </a:cubicBezTo>
                <a:lnTo>
                  <a:pt x="358570" y="667428"/>
                </a:lnTo>
                <a:lnTo>
                  <a:pt x="375916" y="692829"/>
                </a:lnTo>
                <a:lnTo>
                  <a:pt x="383558" y="705710"/>
                </a:lnTo>
                <a:lnTo>
                  <a:pt x="377227" y="705376"/>
                </a:lnTo>
                <a:lnTo>
                  <a:pt x="368389" y="701619"/>
                </a:lnTo>
                <a:lnTo>
                  <a:pt x="353405" y="678373"/>
                </a:lnTo>
                <a:lnTo>
                  <a:pt x="348260" y="670457"/>
                </a:lnTo>
                <a:lnTo>
                  <a:pt x="341085" y="646978"/>
                </a:lnTo>
                <a:close/>
                <a:moveTo>
                  <a:pt x="485212" y="339974"/>
                </a:moveTo>
                <a:lnTo>
                  <a:pt x="489714" y="340853"/>
                </a:lnTo>
                <a:lnTo>
                  <a:pt x="496493" y="348234"/>
                </a:lnTo>
                <a:lnTo>
                  <a:pt x="520354" y="383895"/>
                </a:lnTo>
                <a:close/>
                <a:moveTo>
                  <a:pt x="438460" y="435233"/>
                </a:moveTo>
                <a:lnTo>
                  <a:pt x="439287" y="434943"/>
                </a:lnTo>
                <a:lnTo>
                  <a:pt x="440678" y="437187"/>
                </a:lnTo>
                <a:lnTo>
                  <a:pt x="439659" y="436409"/>
                </a:lnTo>
                <a:close/>
                <a:moveTo>
                  <a:pt x="410297" y="493478"/>
                </a:moveTo>
                <a:lnTo>
                  <a:pt x="415964" y="500085"/>
                </a:lnTo>
                <a:lnTo>
                  <a:pt x="443290" y="550742"/>
                </a:lnTo>
                <a:lnTo>
                  <a:pt x="415725" y="521768"/>
                </a:lnTo>
                <a:lnTo>
                  <a:pt x="408389" y="513919"/>
                </a:lnTo>
                <a:lnTo>
                  <a:pt x="408524" y="502687"/>
                </a:lnTo>
                <a:close/>
                <a:moveTo>
                  <a:pt x="358260" y="601419"/>
                </a:moveTo>
                <a:lnTo>
                  <a:pt x="360127" y="603043"/>
                </a:lnTo>
                <a:lnTo>
                  <a:pt x="360201" y="603095"/>
                </a:lnTo>
                <a:lnTo>
                  <a:pt x="375214" y="617171"/>
                </a:lnTo>
                <a:cubicBezTo>
                  <a:pt x="386965" y="628282"/>
                  <a:pt x="402281" y="642894"/>
                  <a:pt x="422279" y="662250"/>
                </a:cubicBezTo>
                <a:lnTo>
                  <a:pt x="425224" y="665621"/>
                </a:lnTo>
                <a:lnTo>
                  <a:pt x="428006" y="669239"/>
                </a:lnTo>
                <a:lnTo>
                  <a:pt x="432382" y="711675"/>
                </a:lnTo>
                <a:lnTo>
                  <a:pt x="431730" y="711023"/>
                </a:lnTo>
                <a:lnTo>
                  <a:pt x="396945" y="675573"/>
                </a:lnTo>
                <a:close/>
                <a:moveTo>
                  <a:pt x="410908" y="490300"/>
                </a:moveTo>
                <a:lnTo>
                  <a:pt x="422861" y="503223"/>
                </a:lnTo>
                <a:lnTo>
                  <a:pt x="451417" y="540053"/>
                </a:lnTo>
                <a:lnTo>
                  <a:pt x="456226" y="547024"/>
                </a:lnTo>
                <a:lnTo>
                  <a:pt x="415964" y="500085"/>
                </a:lnTo>
                <a:lnTo>
                  <a:pt x="410850" y="490604"/>
                </a:lnTo>
                <a:close/>
                <a:moveTo>
                  <a:pt x="423491" y="462547"/>
                </a:moveTo>
                <a:lnTo>
                  <a:pt x="449173" y="487205"/>
                </a:lnTo>
                <a:lnTo>
                  <a:pt x="461215" y="509189"/>
                </a:lnTo>
                <a:lnTo>
                  <a:pt x="465744" y="516949"/>
                </a:lnTo>
                <a:lnTo>
                  <a:pt x="466952" y="526285"/>
                </a:lnTo>
                <a:lnTo>
                  <a:pt x="466961" y="532491"/>
                </a:lnTo>
                <a:lnTo>
                  <a:pt x="440337" y="504040"/>
                </a:lnTo>
                <a:close/>
                <a:moveTo>
                  <a:pt x="411565" y="486887"/>
                </a:moveTo>
                <a:lnTo>
                  <a:pt x="450103" y="528094"/>
                </a:lnTo>
                <a:lnTo>
                  <a:pt x="456450" y="543726"/>
                </a:lnTo>
                <a:lnTo>
                  <a:pt x="428951" y="509806"/>
                </a:lnTo>
                <a:lnTo>
                  <a:pt x="422861" y="503223"/>
                </a:lnTo>
                <a:lnTo>
                  <a:pt x="411293" y="488302"/>
                </a:lnTo>
                <a:close/>
                <a:moveTo>
                  <a:pt x="315115" y="682486"/>
                </a:moveTo>
                <a:lnTo>
                  <a:pt x="328414" y="698850"/>
                </a:lnTo>
                <a:lnTo>
                  <a:pt x="370656" y="741610"/>
                </a:lnTo>
                <a:lnTo>
                  <a:pt x="385227" y="786610"/>
                </a:lnTo>
                <a:lnTo>
                  <a:pt x="380421" y="781373"/>
                </a:lnTo>
                <a:cubicBezTo>
                  <a:pt x="370995" y="768751"/>
                  <a:pt x="361961" y="755694"/>
                  <a:pt x="351195" y="744356"/>
                </a:cubicBezTo>
                <a:lnTo>
                  <a:pt x="346068" y="739416"/>
                </a:lnTo>
                <a:close/>
                <a:moveTo>
                  <a:pt x="413360" y="477564"/>
                </a:moveTo>
                <a:lnTo>
                  <a:pt x="422433" y="489066"/>
                </a:lnTo>
                <a:lnTo>
                  <a:pt x="413001" y="479430"/>
                </a:lnTo>
                <a:close/>
                <a:moveTo>
                  <a:pt x="306291" y="699258"/>
                </a:moveTo>
                <a:lnTo>
                  <a:pt x="317404" y="711797"/>
                </a:lnTo>
                <a:lnTo>
                  <a:pt x="308286" y="703013"/>
                </a:lnTo>
                <a:lnTo>
                  <a:pt x="307909" y="702460"/>
                </a:lnTo>
                <a:close/>
                <a:moveTo>
                  <a:pt x="414562" y="471317"/>
                </a:moveTo>
                <a:lnTo>
                  <a:pt x="436673" y="500124"/>
                </a:lnTo>
                <a:lnTo>
                  <a:pt x="440337" y="504040"/>
                </a:lnTo>
                <a:lnTo>
                  <a:pt x="442639" y="509709"/>
                </a:lnTo>
                <a:lnTo>
                  <a:pt x="432051" y="498893"/>
                </a:lnTo>
                <a:lnTo>
                  <a:pt x="414065" y="473903"/>
                </a:lnTo>
                <a:close/>
                <a:moveTo>
                  <a:pt x="368003" y="567246"/>
                </a:moveTo>
                <a:lnTo>
                  <a:pt x="371447" y="569082"/>
                </a:lnTo>
                <a:lnTo>
                  <a:pt x="377153" y="576594"/>
                </a:lnTo>
                <a:close/>
                <a:moveTo>
                  <a:pt x="425635" y="443485"/>
                </a:moveTo>
                <a:lnTo>
                  <a:pt x="428892" y="440716"/>
                </a:lnTo>
                <a:lnTo>
                  <a:pt x="439696" y="454230"/>
                </a:lnTo>
                <a:lnTo>
                  <a:pt x="453621" y="467344"/>
                </a:lnTo>
                <a:lnTo>
                  <a:pt x="463681" y="501135"/>
                </a:lnTo>
                <a:lnTo>
                  <a:pt x="449173" y="487205"/>
                </a:lnTo>
                <a:lnTo>
                  <a:pt x="437756" y="466363"/>
                </a:lnTo>
                <a:close/>
                <a:moveTo>
                  <a:pt x="405756" y="481160"/>
                </a:moveTo>
                <a:lnTo>
                  <a:pt x="411293" y="488302"/>
                </a:lnTo>
                <a:lnTo>
                  <a:pt x="410908" y="490300"/>
                </a:lnTo>
                <a:lnTo>
                  <a:pt x="410375" y="489723"/>
                </a:lnTo>
                <a:close/>
                <a:moveTo>
                  <a:pt x="432159" y="423446"/>
                </a:moveTo>
                <a:lnTo>
                  <a:pt x="439815" y="432567"/>
                </a:lnTo>
                <a:lnTo>
                  <a:pt x="440586" y="434488"/>
                </a:lnTo>
                <a:lnTo>
                  <a:pt x="439287" y="434943"/>
                </a:lnTo>
                <a:close/>
                <a:moveTo>
                  <a:pt x="418163" y="452610"/>
                </a:moveTo>
                <a:lnTo>
                  <a:pt x="423270" y="462001"/>
                </a:lnTo>
                <a:lnTo>
                  <a:pt x="423491" y="462547"/>
                </a:lnTo>
                <a:lnTo>
                  <a:pt x="417380" y="456679"/>
                </a:lnTo>
                <a:close/>
                <a:moveTo>
                  <a:pt x="334266" y="624668"/>
                </a:moveTo>
                <a:lnTo>
                  <a:pt x="340962" y="639449"/>
                </a:lnTo>
                <a:lnTo>
                  <a:pt x="340998" y="641697"/>
                </a:lnTo>
                <a:lnTo>
                  <a:pt x="338233" y="637646"/>
                </a:lnTo>
                <a:close/>
                <a:moveTo>
                  <a:pt x="471673" y="337329"/>
                </a:moveTo>
                <a:lnTo>
                  <a:pt x="482164" y="339378"/>
                </a:lnTo>
                <a:lnTo>
                  <a:pt x="510795" y="380846"/>
                </a:lnTo>
                <a:lnTo>
                  <a:pt x="542442" y="428915"/>
                </a:lnTo>
                <a:lnTo>
                  <a:pt x="551691" y="447811"/>
                </a:lnTo>
                <a:lnTo>
                  <a:pt x="498711" y="374738"/>
                </a:lnTo>
                <a:close/>
                <a:moveTo>
                  <a:pt x="403557" y="478325"/>
                </a:moveTo>
                <a:lnTo>
                  <a:pt x="405138" y="480015"/>
                </a:lnTo>
                <a:lnTo>
                  <a:pt x="405756" y="481160"/>
                </a:lnTo>
                <a:close/>
                <a:moveTo>
                  <a:pt x="331141" y="627261"/>
                </a:moveTo>
                <a:lnTo>
                  <a:pt x="338233" y="637646"/>
                </a:lnTo>
                <a:lnTo>
                  <a:pt x="341085" y="646978"/>
                </a:lnTo>
                <a:lnTo>
                  <a:pt x="341194" y="653656"/>
                </a:lnTo>
                <a:lnTo>
                  <a:pt x="332281" y="629637"/>
                </a:lnTo>
                <a:close/>
                <a:moveTo>
                  <a:pt x="363506" y="558693"/>
                </a:moveTo>
                <a:lnTo>
                  <a:pt x="377018" y="566182"/>
                </a:lnTo>
                <a:lnTo>
                  <a:pt x="383737" y="575632"/>
                </a:lnTo>
                <a:lnTo>
                  <a:pt x="371447" y="569082"/>
                </a:lnTo>
                <a:lnTo>
                  <a:pt x="367497" y="563882"/>
                </a:lnTo>
                <a:close/>
                <a:moveTo>
                  <a:pt x="380380" y="523018"/>
                </a:moveTo>
                <a:lnTo>
                  <a:pt x="386276" y="528405"/>
                </a:lnTo>
                <a:lnTo>
                  <a:pt x="386636" y="528742"/>
                </a:lnTo>
                <a:lnTo>
                  <a:pt x="386728" y="528887"/>
                </a:lnTo>
                <a:cubicBezTo>
                  <a:pt x="390362" y="534107"/>
                  <a:pt x="394886" y="540094"/>
                  <a:pt x="401067" y="547676"/>
                </a:cubicBezTo>
                <a:lnTo>
                  <a:pt x="407888" y="555644"/>
                </a:lnTo>
                <a:lnTo>
                  <a:pt x="407833" y="560239"/>
                </a:lnTo>
                <a:lnTo>
                  <a:pt x="408989" y="566443"/>
                </a:lnTo>
                <a:lnTo>
                  <a:pt x="394777" y="543411"/>
                </a:lnTo>
                <a:cubicBezTo>
                  <a:pt x="394378" y="542759"/>
                  <a:pt x="391317" y="538361"/>
                  <a:pt x="386137" y="531053"/>
                </a:cubicBezTo>
                <a:close/>
                <a:moveTo>
                  <a:pt x="308950" y="671146"/>
                </a:moveTo>
                <a:lnTo>
                  <a:pt x="327945" y="674176"/>
                </a:lnTo>
                <a:lnTo>
                  <a:pt x="348064" y="692716"/>
                </a:lnTo>
                <a:lnTo>
                  <a:pt x="309312" y="671811"/>
                </a:lnTo>
                <a:close/>
                <a:moveTo>
                  <a:pt x="336188" y="613013"/>
                </a:moveTo>
                <a:lnTo>
                  <a:pt x="354019" y="631828"/>
                </a:lnTo>
                <a:lnTo>
                  <a:pt x="384818" y="663215"/>
                </a:lnTo>
                <a:lnTo>
                  <a:pt x="415474" y="711092"/>
                </a:lnTo>
                <a:lnTo>
                  <a:pt x="423323" y="726137"/>
                </a:lnTo>
                <a:lnTo>
                  <a:pt x="435006" y="743052"/>
                </a:lnTo>
                <a:lnTo>
                  <a:pt x="436569" y="763029"/>
                </a:lnTo>
                <a:lnTo>
                  <a:pt x="443785" y="794273"/>
                </a:lnTo>
                <a:lnTo>
                  <a:pt x="415930" y="758658"/>
                </a:lnTo>
                <a:lnTo>
                  <a:pt x="413545" y="756253"/>
                </a:lnTo>
                <a:lnTo>
                  <a:pt x="383558" y="705710"/>
                </a:lnTo>
                <a:lnTo>
                  <a:pt x="387963" y="705942"/>
                </a:lnTo>
                <a:cubicBezTo>
                  <a:pt x="392065" y="702161"/>
                  <a:pt x="378409" y="686953"/>
                  <a:pt x="366287" y="674868"/>
                </a:cubicBezTo>
                <a:lnTo>
                  <a:pt x="358570" y="667428"/>
                </a:lnTo>
                <a:lnTo>
                  <a:pt x="343907" y="645956"/>
                </a:lnTo>
                <a:lnTo>
                  <a:pt x="343768" y="645644"/>
                </a:lnTo>
                <a:lnTo>
                  <a:pt x="340962" y="639449"/>
                </a:lnTo>
                <a:lnTo>
                  <a:pt x="340869" y="633757"/>
                </a:lnTo>
                <a:close/>
                <a:moveTo>
                  <a:pt x="305445" y="670587"/>
                </a:moveTo>
                <a:lnTo>
                  <a:pt x="307714" y="670949"/>
                </a:lnTo>
                <a:lnTo>
                  <a:pt x="309312" y="671811"/>
                </a:lnTo>
                <a:lnTo>
                  <a:pt x="315115" y="682486"/>
                </a:lnTo>
                <a:close/>
                <a:moveTo>
                  <a:pt x="379051" y="516782"/>
                </a:moveTo>
                <a:lnTo>
                  <a:pt x="398897" y="534823"/>
                </a:lnTo>
                <a:lnTo>
                  <a:pt x="408051" y="542107"/>
                </a:lnTo>
                <a:lnTo>
                  <a:pt x="407972" y="548668"/>
                </a:lnTo>
                <a:lnTo>
                  <a:pt x="386636" y="528742"/>
                </a:lnTo>
                <a:close/>
                <a:moveTo>
                  <a:pt x="356690" y="561217"/>
                </a:moveTo>
                <a:lnTo>
                  <a:pt x="356731" y="561238"/>
                </a:lnTo>
                <a:lnTo>
                  <a:pt x="367718" y="571458"/>
                </a:lnTo>
                <a:lnTo>
                  <a:pt x="384000" y="585995"/>
                </a:lnTo>
                <a:lnTo>
                  <a:pt x="406252" y="618115"/>
                </a:lnTo>
                <a:lnTo>
                  <a:pt x="424095" y="642747"/>
                </a:lnTo>
                <a:lnTo>
                  <a:pt x="426124" y="652358"/>
                </a:lnTo>
                <a:lnTo>
                  <a:pt x="400504" y="632034"/>
                </a:lnTo>
                <a:lnTo>
                  <a:pt x="395818" y="625829"/>
                </a:lnTo>
                <a:lnTo>
                  <a:pt x="385694" y="611020"/>
                </a:lnTo>
                <a:cubicBezTo>
                  <a:pt x="376343" y="596285"/>
                  <a:pt x="375176" y="590806"/>
                  <a:pt x="359043" y="564844"/>
                </a:cubicBezTo>
                <a:close/>
                <a:moveTo>
                  <a:pt x="426604" y="403994"/>
                </a:moveTo>
                <a:lnTo>
                  <a:pt x="432536" y="411652"/>
                </a:lnTo>
                <a:lnTo>
                  <a:pt x="447689" y="431997"/>
                </a:lnTo>
                <a:lnTo>
                  <a:pt x="441236" y="434260"/>
                </a:lnTo>
                <a:lnTo>
                  <a:pt x="439815" y="432567"/>
                </a:lnTo>
                <a:lnTo>
                  <a:pt x="438327" y="428862"/>
                </a:lnTo>
                <a:close/>
                <a:moveTo>
                  <a:pt x="465436" y="315151"/>
                </a:moveTo>
                <a:lnTo>
                  <a:pt x="476482" y="329063"/>
                </a:lnTo>
                <a:lnTo>
                  <a:pt x="485212" y="339974"/>
                </a:lnTo>
                <a:lnTo>
                  <a:pt x="482164" y="339378"/>
                </a:lnTo>
                <a:close/>
                <a:moveTo>
                  <a:pt x="394784" y="460820"/>
                </a:moveTo>
                <a:lnTo>
                  <a:pt x="413001" y="479430"/>
                </a:lnTo>
                <a:lnTo>
                  <a:pt x="411565" y="486887"/>
                </a:lnTo>
                <a:lnTo>
                  <a:pt x="405138" y="480015"/>
                </a:lnTo>
                <a:close/>
                <a:moveTo>
                  <a:pt x="350310" y="551378"/>
                </a:moveTo>
                <a:lnTo>
                  <a:pt x="355033" y="553996"/>
                </a:lnTo>
                <a:lnTo>
                  <a:pt x="368003" y="567246"/>
                </a:lnTo>
                <a:lnTo>
                  <a:pt x="356731" y="561238"/>
                </a:lnTo>
                <a:lnTo>
                  <a:pt x="356664" y="561176"/>
                </a:lnTo>
                <a:close/>
                <a:moveTo>
                  <a:pt x="251202" y="756144"/>
                </a:moveTo>
                <a:lnTo>
                  <a:pt x="262652" y="757517"/>
                </a:lnTo>
                <a:lnTo>
                  <a:pt x="287915" y="777251"/>
                </a:lnTo>
                <a:lnTo>
                  <a:pt x="310110" y="794793"/>
                </a:lnTo>
                <a:lnTo>
                  <a:pt x="334532" y="822941"/>
                </a:lnTo>
                <a:lnTo>
                  <a:pt x="307205" y="815251"/>
                </a:lnTo>
                <a:lnTo>
                  <a:pt x="270828" y="779751"/>
                </a:lnTo>
                <a:close/>
                <a:moveTo>
                  <a:pt x="285566" y="680927"/>
                </a:moveTo>
                <a:lnTo>
                  <a:pt x="307810" y="702553"/>
                </a:lnTo>
                <a:lnTo>
                  <a:pt x="308286" y="703013"/>
                </a:lnTo>
                <a:lnTo>
                  <a:pt x="349092" y="762676"/>
                </a:lnTo>
                <a:lnTo>
                  <a:pt x="368251" y="794378"/>
                </a:lnTo>
                <a:lnTo>
                  <a:pt x="359625" y="784512"/>
                </a:lnTo>
                <a:lnTo>
                  <a:pt x="320231" y="740577"/>
                </a:lnTo>
                <a:close/>
                <a:moveTo>
                  <a:pt x="367596" y="506349"/>
                </a:moveTo>
                <a:lnTo>
                  <a:pt x="368150" y="506871"/>
                </a:lnTo>
                <a:lnTo>
                  <a:pt x="370051" y="508600"/>
                </a:lnTo>
                <a:lnTo>
                  <a:pt x="380380" y="523018"/>
                </a:lnTo>
                <a:lnTo>
                  <a:pt x="370331" y="513835"/>
                </a:lnTo>
                <a:close/>
                <a:moveTo>
                  <a:pt x="461173" y="309782"/>
                </a:moveTo>
                <a:lnTo>
                  <a:pt x="463412" y="312219"/>
                </a:lnTo>
                <a:lnTo>
                  <a:pt x="465436" y="315151"/>
                </a:lnTo>
                <a:close/>
                <a:moveTo>
                  <a:pt x="504678" y="218946"/>
                </a:moveTo>
                <a:lnTo>
                  <a:pt x="513023" y="239091"/>
                </a:lnTo>
                <a:lnTo>
                  <a:pt x="510816" y="236902"/>
                </a:lnTo>
                <a:lnTo>
                  <a:pt x="506106" y="224787"/>
                </a:lnTo>
                <a:close/>
                <a:moveTo>
                  <a:pt x="322035" y="598078"/>
                </a:moveTo>
                <a:lnTo>
                  <a:pt x="329033" y="605462"/>
                </a:lnTo>
                <a:lnTo>
                  <a:pt x="331425" y="615371"/>
                </a:lnTo>
                <a:lnTo>
                  <a:pt x="334266" y="624668"/>
                </a:lnTo>
                <a:lnTo>
                  <a:pt x="328925" y="612878"/>
                </a:lnTo>
                <a:close/>
                <a:moveTo>
                  <a:pt x="325672" y="572647"/>
                </a:moveTo>
                <a:lnTo>
                  <a:pt x="327118" y="574338"/>
                </a:lnTo>
                <a:lnTo>
                  <a:pt x="330960" y="577679"/>
                </a:lnTo>
                <a:lnTo>
                  <a:pt x="369168" y="638773"/>
                </a:lnTo>
                <a:lnTo>
                  <a:pt x="374268" y="646739"/>
                </a:lnTo>
                <a:lnTo>
                  <a:pt x="329463" y="585228"/>
                </a:lnTo>
                <a:close/>
                <a:moveTo>
                  <a:pt x="438700" y="330886"/>
                </a:moveTo>
                <a:lnTo>
                  <a:pt x="446654" y="332440"/>
                </a:lnTo>
                <a:lnTo>
                  <a:pt x="474853" y="382975"/>
                </a:lnTo>
                <a:lnTo>
                  <a:pt x="473058" y="380242"/>
                </a:lnTo>
                <a:cubicBezTo>
                  <a:pt x="464643" y="367723"/>
                  <a:pt x="457479" y="357315"/>
                  <a:pt x="451269" y="348460"/>
                </a:cubicBezTo>
                <a:close/>
                <a:moveTo>
                  <a:pt x="321512" y="574313"/>
                </a:moveTo>
                <a:lnTo>
                  <a:pt x="329463" y="585228"/>
                </a:lnTo>
                <a:lnTo>
                  <a:pt x="331279" y="591256"/>
                </a:lnTo>
                <a:lnTo>
                  <a:pt x="336188" y="613013"/>
                </a:lnTo>
                <a:lnTo>
                  <a:pt x="329033" y="605462"/>
                </a:lnTo>
                <a:close/>
                <a:moveTo>
                  <a:pt x="403826" y="401298"/>
                </a:moveTo>
                <a:lnTo>
                  <a:pt x="438460" y="435233"/>
                </a:lnTo>
                <a:lnTo>
                  <a:pt x="433154" y="437094"/>
                </a:lnTo>
                <a:lnTo>
                  <a:pt x="428892" y="440716"/>
                </a:lnTo>
                <a:lnTo>
                  <a:pt x="415209" y="423603"/>
                </a:lnTo>
                <a:close/>
                <a:moveTo>
                  <a:pt x="331620" y="547854"/>
                </a:moveTo>
                <a:lnTo>
                  <a:pt x="341625" y="553187"/>
                </a:lnTo>
                <a:lnTo>
                  <a:pt x="359154" y="577285"/>
                </a:lnTo>
                <a:lnTo>
                  <a:pt x="395818" y="625829"/>
                </a:lnTo>
                <a:lnTo>
                  <a:pt x="398630" y="629942"/>
                </a:lnTo>
                <a:lnTo>
                  <a:pt x="399722" y="631414"/>
                </a:lnTo>
                <a:lnTo>
                  <a:pt x="396168" y="628594"/>
                </a:lnTo>
                <a:lnTo>
                  <a:pt x="360201" y="603095"/>
                </a:lnTo>
                <a:lnTo>
                  <a:pt x="358113" y="601137"/>
                </a:lnTo>
                <a:lnTo>
                  <a:pt x="351076" y="587649"/>
                </a:lnTo>
                <a:close/>
                <a:moveTo>
                  <a:pt x="422875" y="357469"/>
                </a:moveTo>
                <a:lnTo>
                  <a:pt x="437086" y="372734"/>
                </a:lnTo>
                <a:lnTo>
                  <a:pt x="440276" y="377247"/>
                </a:lnTo>
                <a:cubicBezTo>
                  <a:pt x="448550" y="388966"/>
                  <a:pt x="455484" y="398766"/>
                  <a:pt x="460698" y="406006"/>
                </a:cubicBezTo>
                <a:lnTo>
                  <a:pt x="466428" y="413515"/>
                </a:lnTo>
                <a:lnTo>
                  <a:pt x="475973" y="432437"/>
                </a:lnTo>
                <a:lnTo>
                  <a:pt x="471894" y="427650"/>
                </a:lnTo>
                <a:lnTo>
                  <a:pt x="457536" y="407663"/>
                </a:lnTo>
                <a:close/>
                <a:moveTo>
                  <a:pt x="333553" y="542090"/>
                </a:moveTo>
                <a:lnTo>
                  <a:pt x="339969" y="545646"/>
                </a:lnTo>
                <a:lnTo>
                  <a:pt x="356664" y="561176"/>
                </a:lnTo>
                <a:lnTo>
                  <a:pt x="356690" y="561217"/>
                </a:lnTo>
                <a:lnTo>
                  <a:pt x="341625" y="553187"/>
                </a:lnTo>
                <a:close/>
                <a:moveTo>
                  <a:pt x="275296" y="663254"/>
                </a:moveTo>
                <a:lnTo>
                  <a:pt x="289971" y="666952"/>
                </a:lnTo>
                <a:lnTo>
                  <a:pt x="306291" y="699258"/>
                </a:lnTo>
                <a:lnTo>
                  <a:pt x="277035" y="666248"/>
                </a:lnTo>
                <a:close/>
                <a:moveTo>
                  <a:pt x="456850" y="275974"/>
                </a:moveTo>
                <a:lnTo>
                  <a:pt x="480236" y="301827"/>
                </a:lnTo>
                <a:lnTo>
                  <a:pt x="500356" y="342933"/>
                </a:lnTo>
                <a:lnTo>
                  <a:pt x="499997" y="342862"/>
                </a:lnTo>
                <a:lnTo>
                  <a:pt x="494367" y="333505"/>
                </a:lnTo>
                <a:cubicBezTo>
                  <a:pt x="482057" y="313389"/>
                  <a:pt x="472290" y="298221"/>
                  <a:pt x="462236" y="283502"/>
                </a:cubicBezTo>
                <a:close/>
                <a:moveTo>
                  <a:pt x="355376" y="485352"/>
                </a:moveTo>
                <a:lnTo>
                  <a:pt x="366267" y="494872"/>
                </a:lnTo>
                <a:lnTo>
                  <a:pt x="369461" y="500119"/>
                </a:lnTo>
                <a:cubicBezTo>
                  <a:pt x="372605" y="505594"/>
                  <a:pt x="375105" y="510176"/>
                  <a:pt x="377727" y="514694"/>
                </a:cubicBezTo>
                <a:lnTo>
                  <a:pt x="379051" y="516782"/>
                </a:lnTo>
                <a:lnTo>
                  <a:pt x="370051" y="508600"/>
                </a:lnTo>
                <a:lnTo>
                  <a:pt x="366720" y="503949"/>
                </a:lnTo>
                <a:lnTo>
                  <a:pt x="364198" y="497048"/>
                </a:lnTo>
                <a:close/>
                <a:moveTo>
                  <a:pt x="270485" y="662042"/>
                </a:moveTo>
                <a:lnTo>
                  <a:pt x="274119" y="662958"/>
                </a:lnTo>
                <a:lnTo>
                  <a:pt x="277035" y="666248"/>
                </a:lnTo>
                <a:lnTo>
                  <a:pt x="285566" y="680927"/>
                </a:lnTo>
                <a:lnTo>
                  <a:pt x="277456" y="673042"/>
                </a:lnTo>
                <a:lnTo>
                  <a:pt x="273387" y="666342"/>
                </a:lnTo>
                <a:close/>
                <a:moveTo>
                  <a:pt x="277455" y="642178"/>
                </a:moveTo>
                <a:lnTo>
                  <a:pt x="277974" y="642842"/>
                </a:lnTo>
                <a:cubicBezTo>
                  <a:pt x="285076" y="652934"/>
                  <a:pt x="292593" y="662464"/>
                  <a:pt x="303093" y="668457"/>
                </a:cubicBezTo>
                <a:lnTo>
                  <a:pt x="304198" y="669053"/>
                </a:lnTo>
                <a:lnTo>
                  <a:pt x="305445" y="670587"/>
                </a:lnTo>
                <a:lnTo>
                  <a:pt x="302590" y="670132"/>
                </a:lnTo>
                <a:lnTo>
                  <a:pt x="289971" y="666952"/>
                </a:lnTo>
                <a:close/>
                <a:moveTo>
                  <a:pt x="317026" y="555728"/>
                </a:moveTo>
                <a:lnTo>
                  <a:pt x="319260" y="558972"/>
                </a:lnTo>
                <a:lnTo>
                  <a:pt x="323682" y="566043"/>
                </a:lnTo>
                <a:lnTo>
                  <a:pt x="325672" y="572647"/>
                </a:lnTo>
                <a:lnTo>
                  <a:pt x="319315" y="565209"/>
                </a:lnTo>
                <a:close/>
                <a:moveTo>
                  <a:pt x="378075" y="421087"/>
                </a:moveTo>
                <a:lnTo>
                  <a:pt x="411395" y="450933"/>
                </a:lnTo>
                <a:lnTo>
                  <a:pt x="417380" y="456679"/>
                </a:lnTo>
                <a:lnTo>
                  <a:pt x="414562" y="471317"/>
                </a:lnTo>
                <a:lnTo>
                  <a:pt x="394792" y="445559"/>
                </a:lnTo>
                <a:close/>
                <a:moveTo>
                  <a:pt x="376007" y="421097"/>
                </a:moveTo>
                <a:lnTo>
                  <a:pt x="394062" y="446113"/>
                </a:lnTo>
                <a:lnTo>
                  <a:pt x="414065" y="473903"/>
                </a:lnTo>
                <a:lnTo>
                  <a:pt x="413360" y="477564"/>
                </a:lnTo>
                <a:lnTo>
                  <a:pt x="386497" y="443508"/>
                </a:lnTo>
                <a:close/>
                <a:moveTo>
                  <a:pt x="343188" y="489031"/>
                </a:moveTo>
                <a:lnTo>
                  <a:pt x="370331" y="513835"/>
                </a:lnTo>
                <a:lnTo>
                  <a:pt x="377024" y="532153"/>
                </a:lnTo>
                <a:lnTo>
                  <a:pt x="381006" y="559487"/>
                </a:lnTo>
                <a:lnTo>
                  <a:pt x="379040" y="556534"/>
                </a:lnTo>
                <a:lnTo>
                  <a:pt x="372300" y="544337"/>
                </a:lnTo>
                <a:close/>
                <a:moveTo>
                  <a:pt x="321732" y="527629"/>
                </a:moveTo>
                <a:lnTo>
                  <a:pt x="326420" y="532282"/>
                </a:lnTo>
                <a:lnTo>
                  <a:pt x="333553" y="542090"/>
                </a:lnTo>
                <a:lnTo>
                  <a:pt x="327036" y="538477"/>
                </a:lnTo>
                <a:close/>
                <a:moveTo>
                  <a:pt x="349547" y="468755"/>
                </a:moveTo>
                <a:lnTo>
                  <a:pt x="402594" y="525781"/>
                </a:lnTo>
                <a:lnTo>
                  <a:pt x="382259" y="508850"/>
                </a:lnTo>
                <a:lnTo>
                  <a:pt x="366267" y="494872"/>
                </a:lnTo>
                <a:lnTo>
                  <a:pt x="357327" y="480185"/>
                </a:lnTo>
                <a:close/>
                <a:moveTo>
                  <a:pt x="315503" y="539578"/>
                </a:moveTo>
                <a:lnTo>
                  <a:pt x="326990" y="558058"/>
                </a:lnTo>
                <a:cubicBezTo>
                  <a:pt x="342892" y="586508"/>
                  <a:pt x="326613" y="571717"/>
                  <a:pt x="349547" y="593106"/>
                </a:cubicBezTo>
                <a:lnTo>
                  <a:pt x="358113" y="601137"/>
                </a:lnTo>
                <a:lnTo>
                  <a:pt x="358260" y="601419"/>
                </a:lnTo>
                <a:lnTo>
                  <a:pt x="330960" y="577679"/>
                </a:lnTo>
                <a:lnTo>
                  <a:pt x="323682" y="566043"/>
                </a:lnTo>
                <a:lnTo>
                  <a:pt x="317117" y="544253"/>
                </a:lnTo>
                <a:close/>
                <a:moveTo>
                  <a:pt x="314617" y="538153"/>
                </a:moveTo>
                <a:lnTo>
                  <a:pt x="315109" y="538436"/>
                </a:lnTo>
                <a:lnTo>
                  <a:pt x="315503" y="539578"/>
                </a:lnTo>
                <a:close/>
                <a:moveTo>
                  <a:pt x="362542" y="437803"/>
                </a:moveTo>
                <a:lnTo>
                  <a:pt x="368040" y="443954"/>
                </a:lnTo>
                <a:lnTo>
                  <a:pt x="410375" y="489723"/>
                </a:lnTo>
                <a:lnTo>
                  <a:pt x="410850" y="490604"/>
                </a:lnTo>
                <a:lnTo>
                  <a:pt x="410297" y="493478"/>
                </a:lnTo>
                <a:close/>
                <a:moveTo>
                  <a:pt x="372207" y="415831"/>
                </a:moveTo>
                <a:lnTo>
                  <a:pt x="374507" y="417892"/>
                </a:lnTo>
                <a:lnTo>
                  <a:pt x="376007" y="421097"/>
                </a:lnTo>
                <a:close/>
                <a:moveTo>
                  <a:pt x="371494" y="411455"/>
                </a:moveTo>
                <a:lnTo>
                  <a:pt x="378075" y="421087"/>
                </a:lnTo>
                <a:lnTo>
                  <a:pt x="374507" y="417892"/>
                </a:lnTo>
                <a:close/>
                <a:moveTo>
                  <a:pt x="311617" y="533327"/>
                </a:moveTo>
                <a:lnTo>
                  <a:pt x="314617" y="538153"/>
                </a:lnTo>
                <a:lnTo>
                  <a:pt x="312486" y="536926"/>
                </a:lnTo>
                <a:close/>
                <a:moveTo>
                  <a:pt x="312304" y="530311"/>
                </a:moveTo>
                <a:lnTo>
                  <a:pt x="327036" y="538477"/>
                </a:lnTo>
                <a:lnTo>
                  <a:pt x="331620" y="547854"/>
                </a:lnTo>
                <a:lnTo>
                  <a:pt x="329525" y="546738"/>
                </a:lnTo>
                <a:lnTo>
                  <a:pt x="315109" y="538436"/>
                </a:lnTo>
                <a:close/>
                <a:moveTo>
                  <a:pt x="267139" y="619074"/>
                </a:moveTo>
                <a:lnTo>
                  <a:pt x="293214" y="642204"/>
                </a:lnTo>
                <a:lnTo>
                  <a:pt x="308950" y="671146"/>
                </a:lnTo>
                <a:lnTo>
                  <a:pt x="307714" y="670949"/>
                </a:lnTo>
                <a:lnTo>
                  <a:pt x="304198" y="669053"/>
                </a:lnTo>
                <a:lnTo>
                  <a:pt x="290037" y="651629"/>
                </a:lnTo>
                <a:close/>
                <a:moveTo>
                  <a:pt x="308396" y="528145"/>
                </a:moveTo>
                <a:lnTo>
                  <a:pt x="310671" y="529406"/>
                </a:lnTo>
                <a:lnTo>
                  <a:pt x="311617" y="533327"/>
                </a:lnTo>
                <a:close/>
                <a:moveTo>
                  <a:pt x="355134" y="429515"/>
                </a:moveTo>
                <a:lnTo>
                  <a:pt x="356886" y="431209"/>
                </a:lnTo>
                <a:lnTo>
                  <a:pt x="362542" y="437803"/>
                </a:lnTo>
                <a:close/>
                <a:moveTo>
                  <a:pt x="314257" y="512338"/>
                </a:moveTo>
                <a:lnTo>
                  <a:pt x="339304" y="537927"/>
                </a:lnTo>
                <a:lnTo>
                  <a:pt x="346069" y="544838"/>
                </a:lnTo>
                <a:lnTo>
                  <a:pt x="350310" y="551378"/>
                </a:lnTo>
                <a:lnTo>
                  <a:pt x="339969" y="545646"/>
                </a:lnTo>
                <a:lnTo>
                  <a:pt x="338581" y="544355"/>
                </a:lnTo>
                <a:lnTo>
                  <a:pt x="326420" y="532282"/>
                </a:lnTo>
                <a:lnTo>
                  <a:pt x="319061" y="522166"/>
                </a:lnTo>
                <a:close/>
                <a:moveTo>
                  <a:pt x="308498" y="519286"/>
                </a:moveTo>
                <a:lnTo>
                  <a:pt x="312304" y="530311"/>
                </a:lnTo>
                <a:lnTo>
                  <a:pt x="310671" y="529406"/>
                </a:lnTo>
                <a:lnTo>
                  <a:pt x="309246" y="523507"/>
                </a:lnTo>
                <a:close/>
                <a:moveTo>
                  <a:pt x="402274" y="323769"/>
                </a:moveTo>
                <a:lnTo>
                  <a:pt x="430664" y="329316"/>
                </a:lnTo>
                <a:lnTo>
                  <a:pt x="459537" y="377449"/>
                </a:lnTo>
                <a:cubicBezTo>
                  <a:pt x="471430" y="399594"/>
                  <a:pt x="482850" y="422042"/>
                  <a:pt x="495397" y="443782"/>
                </a:cubicBezTo>
                <a:lnTo>
                  <a:pt x="506587" y="463043"/>
                </a:lnTo>
                <a:lnTo>
                  <a:pt x="500886" y="459305"/>
                </a:lnTo>
                <a:lnTo>
                  <a:pt x="496970" y="453536"/>
                </a:lnTo>
                <a:lnTo>
                  <a:pt x="466428" y="413515"/>
                </a:lnTo>
                <a:lnTo>
                  <a:pt x="456230" y="393298"/>
                </a:lnTo>
                <a:lnTo>
                  <a:pt x="437086" y="372734"/>
                </a:lnTo>
                <a:lnTo>
                  <a:pt x="411810" y="336977"/>
                </a:lnTo>
                <a:close/>
                <a:moveTo>
                  <a:pt x="262329" y="612235"/>
                </a:moveTo>
                <a:lnTo>
                  <a:pt x="267139" y="619074"/>
                </a:lnTo>
                <a:lnTo>
                  <a:pt x="264683" y="616895"/>
                </a:lnTo>
                <a:close/>
                <a:moveTo>
                  <a:pt x="386356" y="349562"/>
                </a:moveTo>
                <a:lnTo>
                  <a:pt x="408540" y="369252"/>
                </a:lnTo>
                <a:lnTo>
                  <a:pt x="409075" y="369826"/>
                </a:lnTo>
                <a:lnTo>
                  <a:pt x="419179" y="388243"/>
                </a:lnTo>
                <a:lnTo>
                  <a:pt x="426604" y="403994"/>
                </a:lnTo>
                <a:lnTo>
                  <a:pt x="394042" y="361961"/>
                </a:lnTo>
                <a:close/>
                <a:moveTo>
                  <a:pt x="323297" y="478041"/>
                </a:moveTo>
                <a:lnTo>
                  <a:pt x="356017" y="521940"/>
                </a:lnTo>
                <a:lnTo>
                  <a:pt x="379040" y="556534"/>
                </a:lnTo>
                <a:lnTo>
                  <a:pt x="381125" y="560307"/>
                </a:lnTo>
                <a:lnTo>
                  <a:pt x="382417" y="569175"/>
                </a:lnTo>
                <a:lnTo>
                  <a:pt x="377018" y="566182"/>
                </a:lnTo>
                <a:lnTo>
                  <a:pt x="343250" y="518691"/>
                </a:lnTo>
                <a:close/>
                <a:moveTo>
                  <a:pt x="298536" y="528893"/>
                </a:moveTo>
                <a:lnTo>
                  <a:pt x="312486" y="536926"/>
                </a:lnTo>
                <a:lnTo>
                  <a:pt x="317026" y="555728"/>
                </a:lnTo>
                <a:close/>
                <a:moveTo>
                  <a:pt x="305979" y="511990"/>
                </a:moveTo>
                <a:lnTo>
                  <a:pt x="307465" y="513466"/>
                </a:lnTo>
                <a:lnTo>
                  <a:pt x="308498" y="519286"/>
                </a:lnTo>
                <a:close/>
                <a:moveTo>
                  <a:pt x="329214" y="462485"/>
                </a:moveTo>
                <a:lnTo>
                  <a:pt x="349332" y="480069"/>
                </a:lnTo>
                <a:lnTo>
                  <a:pt x="364775" y="501235"/>
                </a:lnTo>
                <a:lnTo>
                  <a:pt x="366720" y="503949"/>
                </a:lnTo>
                <a:lnTo>
                  <a:pt x="367596" y="506349"/>
                </a:lnTo>
                <a:lnTo>
                  <a:pt x="349675" y="489434"/>
                </a:lnTo>
                <a:cubicBezTo>
                  <a:pt x="345118" y="484967"/>
                  <a:pt x="341943" y="481642"/>
                  <a:pt x="339483" y="478849"/>
                </a:cubicBezTo>
                <a:lnTo>
                  <a:pt x="334617" y="472749"/>
                </a:lnTo>
                <a:close/>
                <a:moveTo>
                  <a:pt x="202045" y="724265"/>
                </a:moveTo>
                <a:lnTo>
                  <a:pt x="206023" y="729117"/>
                </a:lnTo>
                <a:lnTo>
                  <a:pt x="215545" y="736975"/>
                </a:lnTo>
                <a:lnTo>
                  <a:pt x="234382" y="767588"/>
                </a:lnTo>
                <a:lnTo>
                  <a:pt x="252267" y="796585"/>
                </a:lnTo>
                <a:lnTo>
                  <a:pt x="244995" y="793159"/>
                </a:lnTo>
                <a:lnTo>
                  <a:pt x="225851" y="767282"/>
                </a:lnTo>
                <a:lnTo>
                  <a:pt x="210273" y="744514"/>
                </a:lnTo>
                <a:close/>
                <a:moveTo>
                  <a:pt x="372314" y="368285"/>
                </a:moveTo>
                <a:lnTo>
                  <a:pt x="383791" y="384307"/>
                </a:lnTo>
                <a:lnTo>
                  <a:pt x="415209" y="423603"/>
                </a:lnTo>
                <a:lnTo>
                  <a:pt x="418023" y="429116"/>
                </a:lnTo>
                <a:lnTo>
                  <a:pt x="425635" y="443485"/>
                </a:lnTo>
                <a:lnTo>
                  <a:pt x="418802" y="449293"/>
                </a:lnTo>
                <a:lnTo>
                  <a:pt x="418163" y="452610"/>
                </a:lnTo>
                <a:close/>
                <a:moveTo>
                  <a:pt x="305766" y="503887"/>
                </a:moveTo>
                <a:lnTo>
                  <a:pt x="319061" y="522166"/>
                </a:lnTo>
                <a:lnTo>
                  <a:pt x="321732" y="527629"/>
                </a:lnTo>
                <a:lnTo>
                  <a:pt x="307465" y="513466"/>
                </a:lnTo>
                <a:close/>
                <a:moveTo>
                  <a:pt x="305134" y="503019"/>
                </a:moveTo>
                <a:lnTo>
                  <a:pt x="305718" y="503615"/>
                </a:lnTo>
                <a:lnTo>
                  <a:pt x="305766" y="503887"/>
                </a:lnTo>
                <a:close/>
                <a:moveTo>
                  <a:pt x="395182" y="313947"/>
                </a:moveTo>
                <a:lnTo>
                  <a:pt x="402274" y="323769"/>
                </a:lnTo>
                <a:lnTo>
                  <a:pt x="401284" y="323576"/>
                </a:lnTo>
                <a:close/>
                <a:moveTo>
                  <a:pt x="289932" y="530889"/>
                </a:moveTo>
                <a:lnTo>
                  <a:pt x="295827" y="537732"/>
                </a:lnTo>
                <a:lnTo>
                  <a:pt x="319315" y="565209"/>
                </a:lnTo>
                <a:lnTo>
                  <a:pt x="321512" y="574313"/>
                </a:lnTo>
                <a:lnTo>
                  <a:pt x="318530" y="570218"/>
                </a:lnTo>
                <a:close/>
                <a:moveTo>
                  <a:pt x="379185" y="343198"/>
                </a:moveTo>
                <a:lnTo>
                  <a:pt x="380216" y="344113"/>
                </a:lnTo>
                <a:lnTo>
                  <a:pt x="394042" y="361961"/>
                </a:lnTo>
                <a:lnTo>
                  <a:pt x="432159" y="423446"/>
                </a:lnTo>
                <a:lnTo>
                  <a:pt x="418106" y="406701"/>
                </a:lnTo>
                <a:lnTo>
                  <a:pt x="394544" y="381027"/>
                </a:lnTo>
                <a:close/>
                <a:moveTo>
                  <a:pt x="234931" y="642361"/>
                </a:moveTo>
                <a:lnTo>
                  <a:pt x="236592" y="643590"/>
                </a:lnTo>
                <a:cubicBezTo>
                  <a:pt x="248351" y="651783"/>
                  <a:pt x="258380" y="658066"/>
                  <a:pt x="264622" y="660564"/>
                </a:cubicBezTo>
                <a:lnTo>
                  <a:pt x="277456" y="673042"/>
                </a:lnTo>
                <a:lnTo>
                  <a:pt x="308256" y="723756"/>
                </a:lnTo>
                <a:lnTo>
                  <a:pt x="311751" y="731203"/>
                </a:lnTo>
                <a:lnTo>
                  <a:pt x="273795" y="689603"/>
                </a:lnTo>
                <a:lnTo>
                  <a:pt x="252270" y="666350"/>
                </a:lnTo>
                <a:lnTo>
                  <a:pt x="241273" y="651165"/>
                </a:lnTo>
                <a:close/>
                <a:moveTo>
                  <a:pt x="386022" y="320594"/>
                </a:moveTo>
                <a:lnTo>
                  <a:pt x="401284" y="323576"/>
                </a:lnTo>
                <a:lnTo>
                  <a:pt x="421531" y="355522"/>
                </a:lnTo>
                <a:lnTo>
                  <a:pt x="422875" y="357469"/>
                </a:lnTo>
                <a:lnTo>
                  <a:pt x="408122" y="341622"/>
                </a:lnTo>
                <a:lnTo>
                  <a:pt x="386110" y="320711"/>
                </a:lnTo>
                <a:close/>
                <a:moveTo>
                  <a:pt x="300762" y="497007"/>
                </a:moveTo>
                <a:lnTo>
                  <a:pt x="305134" y="503019"/>
                </a:lnTo>
                <a:lnTo>
                  <a:pt x="301654" y="499463"/>
                </a:lnTo>
                <a:lnTo>
                  <a:pt x="301341" y="498555"/>
                </a:lnTo>
                <a:close/>
                <a:moveTo>
                  <a:pt x="303284" y="489894"/>
                </a:moveTo>
                <a:lnTo>
                  <a:pt x="314257" y="512338"/>
                </a:lnTo>
                <a:lnTo>
                  <a:pt x="305718" y="503615"/>
                </a:lnTo>
                <a:close/>
                <a:moveTo>
                  <a:pt x="285151" y="524313"/>
                </a:moveTo>
                <a:lnTo>
                  <a:pt x="289932" y="530889"/>
                </a:lnTo>
                <a:lnTo>
                  <a:pt x="287105" y="527606"/>
                </a:lnTo>
                <a:close/>
                <a:moveTo>
                  <a:pt x="381591" y="319728"/>
                </a:moveTo>
                <a:lnTo>
                  <a:pt x="385977" y="320585"/>
                </a:lnTo>
                <a:lnTo>
                  <a:pt x="386110" y="320711"/>
                </a:lnTo>
                <a:lnTo>
                  <a:pt x="391937" y="328464"/>
                </a:lnTo>
                <a:cubicBezTo>
                  <a:pt x="412443" y="355044"/>
                  <a:pt x="437435" y="386241"/>
                  <a:pt x="463127" y="417363"/>
                </a:cubicBezTo>
                <a:lnTo>
                  <a:pt x="471894" y="427650"/>
                </a:lnTo>
                <a:lnTo>
                  <a:pt x="477485" y="435433"/>
                </a:lnTo>
                <a:lnTo>
                  <a:pt x="483913" y="448175"/>
                </a:lnTo>
                <a:lnTo>
                  <a:pt x="483472" y="447887"/>
                </a:lnTo>
                <a:lnTo>
                  <a:pt x="480616" y="446576"/>
                </a:lnTo>
                <a:lnTo>
                  <a:pt x="409075" y="369826"/>
                </a:lnTo>
                <a:close/>
                <a:moveTo>
                  <a:pt x="424116" y="230395"/>
                </a:moveTo>
                <a:lnTo>
                  <a:pt x="428380" y="236187"/>
                </a:lnTo>
                <a:lnTo>
                  <a:pt x="456850" y="275974"/>
                </a:lnTo>
                <a:lnTo>
                  <a:pt x="445063" y="262945"/>
                </a:lnTo>
                <a:close/>
                <a:moveTo>
                  <a:pt x="373066" y="328124"/>
                </a:moveTo>
                <a:lnTo>
                  <a:pt x="386356" y="349562"/>
                </a:lnTo>
                <a:lnTo>
                  <a:pt x="380216" y="344113"/>
                </a:lnTo>
                <a:lnTo>
                  <a:pt x="378831" y="342324"/>
                </a:lnTo>
                <a:close/>
                <a:moveTo>
                  <a:pt x="301124" y="477719"/>
                </a:moveTo>
                <a:lnTo>
                  <a:pt x="316069" y="497008"/>
                </a:lnTo>
                <a:lnTo>
                  <a:pt x="363506" y="558693"/>
                </a:lnTo>
                <a:lnTo>
                  <a:pt x="355033" y="553996"/>
                </a:lnTo>
                <a:lnTo>
                  <a:pt x="346069" y="544838"/>
                </a:lnTo>
                <a:lnTo>
                  <a:pt x="337064" y="530952"/>
                </a:lnTo>
                <a:lnTo>
                  <a:pt x="301309" y="478759"/>
                </a:lnTo>
                <a:close/>
                <a:moveTo>
                  <a:pt x="281249" y="518938"/>
                </a:moveTo>
                <a:lnTo>
                  <a:pt x="282332" y="519561"/>
                </a:lnTo>
                <a:lnTo>
                  <a:pt x="285151" y="524313"/>
                </a:lnTo>
                <a:lnTo>
                  <a:pt x="283798" y="522452"/>
                </a:lnTo>
                <a:close/>
                <a:moveTo>
                  <a:pt x="359326" y="343468"/>
                </a:moveTo>
                <a:lnTo>
                  <a:pt x="373280" y="357857"/>
                </a:lnTo>
                <a:lnTo>
                  <a:pt x="394544" y="381027"/>
                </a:lnTo>
                <a:lnTo>
                  <a:pt x="396463" y="385754"/>
                </a:lnTo>
                <a:cubicBezTo>
                  <a:pt x="397505" y="388322"/>
                  <a:pt x="400010" y="393619"/>
                  <a:pt x="403697" y="401046"/>
                </a:cubicBezTo>
                <a:lnTo>
                  <a:pt x="403826" y="401298"/>
                </a:lnTo>
                <a:lnTo>
                  <a:pt x="400931" y="398461"/>
                </a:lnTo>
                <a:lnTo>
                  <a:pt x="362997" y="351133"/>
                </a:lnTo>
                <a:close/>
                <a:moveTo>
                  <a:pt x="315331" y="434024"/>
                </a:moveTo>
                <a:lnTo>
                  <a:pt x="315635" y="434324"/>
                </a:lnTo>
                <a:lnTo>
                  <a:pt x="338570" y="463073"/>
                </a:lnTo>
                <a:lnTo>
                  <a:pt x="355376" y="485352"/>
                </a:lnTo>
                <a:lnTo>
                  <a:pt x="349332" y="480069"/>
                </a:lnTo>
                <a:lnTo>
                  <a:pt x="333936" y="458969"/>
                </a:lnTo>
                <a:close/>
                <a:moveTo>
                  <a:pt x="275183" y="515445"/>
                </a:moveTo>
                <a:lnTo>
                  <a:pt x="278055" y="517098"/>
                </a:lnTo>
                <a:lnTo>
                  <a:pt x="278190" y="517257"/>
                </a:lnTo>
                <a:lnTo>
                  <a:pt x="287105" y="527606"/>
                </a:lnTo>
                <a:lnTo>
                  <a:pt x="292419" y="536562"/>
                </a:lnTo>
                <a:cubicBezTo>
                  <a:pt x="297628" y="546569"/>
                  <a:pt x="303819" y="559235"/>
                  <a:pt x="310176" y="572606"/>
                </a:cubicBezTo>
                <a:lnTo>
                  <a:pt x="322035" y="598078"/>
                </a:lnTo>
                <a:lnTo>
                  <a:pt x="321494" y="597508"/>
                </a:lnTo>
                <a:lnTo>
                  <a:pt x="311583" y="586501"/>
                </a:lnTo>
                <a:lnTo>
                  <a:pt x="289477" y="540430"/>
                </a:lnTo>
                <a:close/>
                <a:moveTo>
                  <a:pt x="276069" y="509005"/>
                </a:moveTo>
                <a:lnTo>
                  <a:pt x="290166" y="518040"/>
                </a:lnTo>
                <a:lnTo>
                  <a:pt x="291610" y="518841"/>
                </a:lnTo>
                <a:lnTo>
                  <a:pt x="298536" y="528893"/>
                </a:lnTo>
                <a:lnTo>
                  <a:pt x="282332" y="519561"/>
                </a:lnTo>
                <a:close/>
                <a:moveTo>
                  <a:pt x="398719" y="250661"/>
                </a:moveTo>
                <a:lnTo>
                  <a:pt x="422888" y="269828"/>
                </a:lnTo>
                <a:lnTo>
                  <a:pt x="471673" y="337329"/>
                </a:lnTo>
                <a:lnTo>
                  <a:pt x="446654" y="332440"/>
                </a:lnTo>
                <a:lnTo>
                  <a:pt x="435601" y="312632"/>
                </a:lnTo>
                <a:close/>
                <a:moveTo>
                  <a:pt x="311975" y="429736"/>
                </a:moveTo>
                <a:lnTo>
                  <a:pt x="314389" y="432761"/>
                </a:lnTo>
                <a:lnTo>
                  <a:pt x="315331" y="434024"/>
                </a:lnTo>
                <a:lnTo>
                  <a:pt x="313054" y="431785"/>
                </a:lnTo>
                <a:close/>
                <a:moveTo>
                  <a:pt x="365968" y="316676"/>
                </a:moveTo>
                <a:lnTo>
                  <a:pt x="368629" y="317195"/>
                </a:lnTo>
                <a:lnTo>
                  <a:pt x="373066" y="328124"/>
                </a:lnTo>
                <a:close/>
                <a:moveTo>
                  <a:pt x="311088" y="428336"/>
                </a:moveTo>
                <a:lnTo>
                  <a:pt x="311795" y="429284"/>
                </a:lnTo>
                <a:lnTo>
                  <a:pt x="311975" y="429736"/>
                </a:lnTo>
                <a:close/>
                <a:moveTo>
                  <a:pt x="291810" y="466426"/>
                </a:moveTo>
                <a:lnTo>
                  <a:pt x="299963" y="476795"/>
                </a:lnTo>
                <a:lnTo>
                  <a:pt x="301309" y="478759"/>
                </a:lnTo>
                <a:lnTo>
                  <a:pt x="303284" y="489894"/>
                </a:lnTo>
                <a:close/>
                <a:moveTo>
                  <a:pt x="231343" y="590336"/>
                </a:moveTo>
                <a:lnTo>
                  <a:pt x="242283" y="597025"/>
                </a:lnTo>
                <a:lnTo>
                  <a:pt x="264683" y="616895"/>
                </a:lnTo>
                <a:lnTo>
                  <a:pt x="277455" y="642178"/>
                </a:lnTo>
                <a:lnTo>
                  <a:pt x="255338" y="613853"/>
                </a:lnTo>
                <a:lnTo>
                  <a:pt x="235125" y="596570"/>
                </a:lnTo>
                <a:close/>
                <a:moveTo>
                  <a:pt x="303446" y="438577"/>
                </a:moveTo>
                <a:lnTo>
                  <a:pt x="322679" y="456717"/>
                </a:lnTo>
                <a:lnTo>
                  <a:pt x="327992" y="463590"/>
                </a:lnTo>
                <a:cubicBezTo>
                  <a:pt x="330249" y="466697"/>
                  <a:pt x="331891" y="469115"/>
                  <a:pt x="333585" y="471455"/>
                </a:cubicBezTo>
                <a:lnTo>
                  <a:pt x="334617" y="472749"/>
                </a:lnTo>
                <a:lnTo>
                  <a:pt x="343188" y="489031"/>
                </a:lnTo>
                <a:lnTo>
                  <a:pt x="338434" y="484687"/>
                </a:lnTo>
                <a:cubicBezTo>
                  <a:pt x="327550" y="473016"/>
                  <a:pt x="318810" y="463140"/>
                  <a:pt x="311665" y="454646"/>
                </a:cubicBezTo>
                <a:lnTo>
                  <a:pt x="311428" y="454346"/>
                </a:lnTo>
                <a:close/>
                <a:moveTo>
                  <a:pt x="185590" y="681036"/>
                </a:moveTo>
                <a:lnTo>
                  <a:pt x="207941" y="703871"/>
                </a:lnTo>
                <a:lnTo>
                  <a:pt x="227240" y="727323"/>
                </a:lnTo>
                <a:lnTo>
                  <a:pt x="251202" y="756144"/>
                </a:lnTo>
                <a:lnTo>
                  <a:pt x="250629" y="756076"/>
                </a:lnTo>
                <a:cubicBezTo>
                  <a:pt x="244011" y="755283"/>
                  <a:pt x="237599" y="753967"/>
                  <a:pt x="232009" y="750563"/>
                </a:cubicBezTo>
                <a:lnTo>
                  <a:pt x="215545" y="736975"/>
                </a:lnTo>
                <a:lnTo>
                  <a:pt x="192842" y="700079"/>
                </a:lnTo>
                <a:lnTo>
                  <a:pt x="192310" y="699344"/>
                </a:lnTo>
                <a:close/>
                <a:moveTo>
                  <a:pt x="268853" y="504381"/>
                </a:moveTo>
                <a:lnTo>
                  <a:pt x="272288" y="506582"/>
                </a:lnTo>
                <a:lnTo>
                  <a:pt x="281249" y="518938"/>
                </a:lnTo>
                <a:lnTo>
                  <a:pt x="278055" y="517098"/>
                </a:lnTo>
                <a:lnTo>
                  <a:pt x="272218" y="510262"/>
                </a:lnTo>
                <a:close/>
                <a:moveTo>
                  <a:pt x="306879" y="416943"/>
                </a:moveTo>
                <a:lnTo>
                  <a:pt x="315562" y="425552"/>
                </a:lnTo>
                <a:lnTo>
                  <a:pt x="325213" y="434334"/>
                </a:lnTo>
                <a:lnTo>
                  <a:pt x="336721" y="449911"/>
                </a:lnTo>
                <a:lnTo>
                  <a:pt x="349547" y="468755"/>
                </a:lnTo>
                <a:lnTo>
                  <a:pt x="337757" y="456080"/>
                </a:lnTo>
                <a:lnTo>
                  <a:pt x="315635" y="434324"/>
                </a:lnTo>
                <a:lnTo>
                  <a:pt x="314389" y="432761"/>
                </a:lnTo>
                <a:lnTo>
                  <a:pt x="311795" y="429284"/>
                </a:lnTo>
                <a:close/>
                <a:moveTo>
                  <a:pt x="286405" y="458723"/>
                </a:moveTo>
                <a:lnTo>
                  <a:pt x="290846" y="464455"/>
                </a:lnTo>
                <a:lnTo>
                  <a:pt x="291810" y="466426"/>
                </a:lnTo>
                <a:lnTo>
                  <a:pt x="287067" y="460393"/>
                </a:lnTo>
                <a:lnTo>
                  <a:pt x="286907" y="459967"/>
                </a:lnTo>
                <a:close/>
                <a:moveTo>
                  <a:pt x="359977" y="295886"/>
                </a:moveTo>
                <a:lnTo>
                  <a:pt x="377559" y="312589"/>
                </a:lnTo>
                <a:lnTo>
                  <a:pt x="378244" y="313626"/>
                </a:lnTo>
                <a:lnTo>
                  <a:pt x="381591" y="319728"/>
                </a:lnTo>
                <a:lnTo>
                  <a:pt x="368629" y="317195"/>
                </a:lnTo>
                <a:close/>
                <a:moveTo>
                  <a:pt x="293407" y="431287"/>
                </a:moveTo>
                <a:lnTo>
                  <a:pt x="294471" y="432900"/>
                </a:lnTo>
                <a:lnTo>
                  <a:pt x="311428" y="454346"/>
                </a:lnTo>
                <a:lnTo>
                  <a:pt x="319311" y="469919"/>
                </a:lnTo>
                <a:lnTo>
                  <a:pt x="323297" y="478041"/>
                </a:lnTo>
                <a:lnTo>
                  <a:pt x="297193" y="443018"/>
                </a:lnTo>
                <a:lnTo>
                  <a:pt x="294820" y="440044"/>
                </a:lnTo>
                <a:close/>
                <a:moveTo>
                  <a:pt x="341005" y="324576"/>
                </a:moveTo>
                <a:lnTo>
                  <a:pt x="345080" y="328778"/>
                </a:lnTo>
                <a:lnTo>
                  <a:pt x="362997" y="351133"/>
                </a:lnTo>
                <a:lnTo>
                  <a:pt x="363061" y="351268"/>
                </a:lnTo>
                <a:lnTo>
                  <a:pt x="372314" y="368285"/>
                </a:lnTo>
                <a:close/>
                <a:moveTo>
                  <a:pt x="344482" y="312478"/>
                </a:moveTo>
                <a:lnTo>
                  <a:pt x="357712" y="315063"/>
                </a:lnTo>
                <a:lnTo>
                  <a:pt x="378831" y="342324"/>
                </a:lnTo>
                <a:lnTo>
                  <a:pt x="379185" y="343198"/>
                </a:lnTo>
                <a:lnTo>
                  <a:pt x="348174" y="315673"/>
                </a:lnTo>
                <a:lnTo>
                  <a:pt x="344837" y="313219"/>
                </a:lnTo>
                <a:close/>
                <a:moveTo>
                  <a:pt x="289602" y="425520"/>
                </a:moveTo>
                <a:lnTo>
                  <a:pt x="292992" y="428716"/>
                </a:lnTo>
                <a:lnTo>
                  <a:pt x="293407" y="431287"/>
                </a:lnTo>
                <a:close/>
                <a:moveTo>
                  <a:pt x="291717" y="420821"/>
                </a:moveTo>
                <a:lnTo>
                  <a:pt x="297848" y="427517"/>
                </a:lnTo>
                <a:lnTo>
                  <a:pt x="303446" y="438577"/>
                </a:lnTo>
                <a:lnTo>
                  <a:pt x="292992" y="428716"/>
                </a:lnTo>
                <a:close/>
                <a:moveTo>
                  <a:pt x="213947" y="579698"/>
                </a:moveTo>
                <a:lnTo>
                  <a:pt x="218721" y="582618"/>
                </a:lnTo>
                <a:lnTo>
                  <a:pt x="219256" y="583001"/>
                </a:lnTo>
                <a:lnTo>
                  <a:pt x="235125" y="596570"/>
                </a:lnTo>
                <a:lnTo>
                  <a:pt x="268742" y="651976"/>
                </a:lnTo>
                <a:lnTo>
                  <a:pt x="275296" y="663254"/>
                </a:lnTo>
                <a:lnTo>
                  <a:pt x="274119" y="662958"/>
                </a:lnTo>
                <a:lnTo>
                  <a:pt x="261474" y="648690"/>
                </a:lnTo>
                <a:lnTo>
                  <a:pt x="231045" y="603597"/>
                </a:lnTo>
                <a:close/>
                <a:moveTo>
                  <a:pt x="390311" y="203092"/>
                </a:moveTo>
                <a:lnTo>
                  <a:pt x="414436" y="229089"/>
                </a:lnTo>
                <a:lnTo>
                  <a:pt x="445063" y="262945"/>
                </a:lnTo>
                <a:lnTo>
                  <a:pt x="463079" y="290940"/>
                </a:lnTo>
                <a:lnTo>
                  <a:pt x="492202" y="341339"/>
                </a:lnTo>
                <a:lnTo>
                  <a:pt x="489714" y="340853"/>
                </a:lnTo>
                <a:lnTo>
                  <a:pt x="463412" y="312219"/>
                </a:lnTo>
                <a:lnTo>
                  <a:pt x="419792" y="249044"/>
                </a:lnTo>
                <a:close/>
                <a:moveTo>
                  <a:pt x="290035" y="409146"/>
                </a:moveTo>
                <a:lnTo>
                  <a:pt x="313054" y="431785"/>
                </a:lnTo>
                <a:lnTo>
                  <a:pt x="329214" y="462485"/>
                </a:lnTo>
                <a:lnTo>
                  <a:pt x="323484" y="457476"/>
                </a:lnTo>
                <a:lnTo>
                  <a:pt x="322679" y="456717"/>
                </a:lnTo>
                <a:lnTo>
                  <a:pt x="318716" y="451592"/>
                </a:lnTo>
                <a:cubicBezTo>
                  <a:pt x="314567" y="446497"/>
                  <a:pt x="309139" y="440102"/>
                  <a:pt x="301767" y="431798"/>
                </a:cubicBezTo>
                <a:lnTo>
                  <a:pt x="297848" y="427517"/>
                </a:lnTo>
                <a:lnTo>
                  <a:pt x="294800" y="421496"/>
                </a:lnTo>
                <a:lnTo>
                  <a:pt x="291065" y="416603"/>
                </a:lnTo>
                <a:close/>
                <a:moveTo>
                  <a:pt x="383180" y="214887"/>
                </a:moveTo>
                <a:lnTo>
                  <a:pt x="387337" y="218865"/>
                </a:lnTo>
                <a:cubicBezTo>
                  <a:pt x="396348" y="229052"/>
                  <a:pt x="412951" y="249233"/>
                  <a:pt x="442466" y="286221"/>
                </a:cubicBezTo>
                <a:lnTo>
                  <a:pt x="461173" y="309782"/>
                </a:lnTo>
                <a:lnTo>
                  <a:pt x="428728" y="274459"/>
                </a:lnTo>
                <a:lnTo>
                  <a:pt x="422888" y="269828"/>
                </a:lnTo>
                <a:close/>
                <a:moveTo>
                  <a:pt x="296580" y="391093"/>
                </a:moveTo>
                <a:lnTo>
                  <a:pt x="307012" y="402235"/>
                </a:lnTo>
                <a:cubicBezTo>
                  <a:pt x="331227" y="429035"/>
                  <a:pt x="353473" y="454649"/>
                  <a:pt x="383181" y="486948"/>
                </a:cubicBezTo>
                <a:lnTo>
                  <a:pt x="408389" y="513919"/>
                </a:lnTo>
                <a:lnTo>
                  <a:pt x="408384" y="514344"/>
                </a:lnTo>
                <a:lnTo>
                  <a:pt x="373710" y="479276"/>
                </a:lnTo>
                <a:cubicBezTo>
                  <a:pt x="361498" y="467465"/>
                  <a:pt x="350901" y="457699"/>
                  <a:pt x="341387" y="449053"/>
                </a:cubicBezTo>
                <a:lnTo>
                  <a:pt x="325213" y="434334"/>
                </a:lnTo>
                <a:lnTo>
                  <a:pt x="303040" y="404320"/>
                </a:lnTo>
                <a:lnTo>
                  <a:pt x="300770" y="401608"/>
                </a:lnTo>
                <a:close/>
                <a:moveTo>
                  <a:pt x="288465" y="397773"/>
                </a:moveTo>
                <a:lnTo>
                  <a:pt x="293042" y="403225"/>
                </a:lnTo>
                <a:lnTo>
                  <a:pt x="298778" y="408912"/>
                </a:lnTo>
                <a:lnTo>
                  <a:pt x="311088" y="428336"/>
                </a:lnTo>
                <a:lnTo>
                  <a:pt x="296867" y="409269"/>
                </a:lnTo>
                <a:lnTo>
                  <a:pt x="288599" y="398744"/>
                </a:lnTo>
                <a:close/>
                <a:moveTo>
                  <a:pt x="330238" y="309695"/>
                </a:moveTo>
                <a:lnTo>
                  <a:pt x="343594" y="312304"/>
                </a:lnTo>
                <a:lnTo>
                  <a:pt x="344837" y="313219"/>
                </a:lnTo>
                <a:lnTo>
                  <a:pt x="359326" y="343468"/>
                </a:lnTo>
                <a:lnTo>
                  <a:pt x="345080" y="328778"/>
                </a:lnTo>
                <a:lnTo>
                  <a:pt x="335059" y="316275"/>
                </a:lnTo>
                <a:lnTo>
                  <a:pt x="334221" y="315107"/>
                </a:lnTo>
                <a:close/>
                <a:moveTo>
                  <a:pt x="349367" y="269753"/>
                </a:moveTo>
                <a:lnTo>
                  <a:pt x="365016" y="292643"/>
                </a:lnTo>
                <a:lnTo>
                  <a:pt x="386022" y="320594"/>
                </a:lnTo>
                <a:lnTo>
                  <a:pt x="385977" y="320585"/>
                </a:lnTo>
                <a:lnTo>
                  <a:pt x="377559" y="312589"/>
                </a:lnTo>
                <a:lnTo>
                  <a:pt x="349464" y="269990"/>
                </a:lnTo>
                <a:close/>
                <a:moveTo>
                  <a:pt x="398732" y="161013"/>
                </a:moveTo>
                <a:lnTo>
                  <a:pt x="407046" y="170817"/>
                </a:lnTo>
                <a:cubicBezTo>
                  <a:pt x="413872" y="179150"/>
                  <a:pt x="421982" y="189325"/>
                  <a:pt x="431804" y="201984"/>
                </a:cubicBezTo>
                <a:cubicBezTo>
                  <a:pt x="447495" y="222209"/>
                  <a:pt x="459208" y="245383"/>
                  <a:pt x="475439" y="265176"/>
                </a:cubicBezTo>
                <a:lnTo>
                  <a:pt x="490067" y="280219"/>
                </a:lnTo>
                <a:lnTo>
                  <a:pt x="527744" y="344910"/>
                </a:lnTo>
                <a:lnTo>
                  <a:pt x="529631" y="348652"/>
                </a:lnTo>
                <a:lnTo>
                  <a:pt x="517525" y="346287"/>
                </a:lnTo>
                <a:lnTo>
                  <a:pt x="498286" y="321780"/>
                </a:lnTo>
                <a:lnTo>
                  <a:pt x="480236" y="301827"/>
                </a:lnTo>
                <a:lnTo>
                  <a:pt x="458263" y="256936"/>
                </a:lnTo>
                <a:cubicBezTo>
                  <a:pt x="450020" y="241509"/>
                  <a:pt x="439256" y="223386"/>
                  <a:pt x="427088" y="204057"/>
                </a:cubicBezTo>
                <a:close/>
                <a:moveTo>
                  <a:pt x="327017" y="309065"/>
                </a:moveTo>
                <a:lnTo>
                  <a:pt x="329700" y="309590"/>
                </a:lnTo>
                <a:lnTo>
                  <a:pt x="335059" y="316275"/>
                </a:lnTo>
                <a:lnTo>
                  <a:pt x="341005" y="324576"/>
                </a:lnTo>
                <a:lnTo>
                  <a:pt x="327582" y="310735"/>
                </a:lnTo>
                <a:close/>
                <a:moveTo>
                  <a:pt x="155260" y="664381"/>
                </a:moveTo>
                <a:lnTo>
                  <a:pt x="176292" y="694849"/>
                </a:lnTo>
                <a:lnTo>
                  <a:pt x="210273" y="744514"/>
                </a:lnTo>
                <a:lnTo>
                  <a:pt x="215117" y="756435"/>
                </a:lnTo>
                <a:lnTo>
                  <a:pt x="229126" y="785683"/>
                </a:lnTo>
                <a:lnTo>
                  <a:pt x="216411" y="779692"/>
                </a:lnTo>
                <a:lnTo>
                  <a:pt x="211061" y="772206"/>
                </a:lnTo>
                <a:cubicBezTo>
                  <a:pt x="191453" y="739156"/>
                  <a:pt x="174222" y="704800"/>
                  <a:pt x="157838" y="669998"/>
                </a:cubicBezTo>
                <a:close/>
                <a:moveTo>
                  <a:pt x="286669" y="384763"/>
                </a:moveTo>
                <a:lnTo>
                  <a:pt x="300770" y="401608"/>
                </a:lnTo>
                <a:lnTo>
                  <a:pt x="306879" y="416943"/>
                </a:lnTo>
                <a:lnTo>
                  <a:pt x="298778" y="408912"/>
                </a:lnTo>
                <a:lnTo>
                  <a:pt x="287559" y="391210"/>
                </a:lnTo>
                <a:close/>
                <a:moveTo>
                  <a:pt x="324671" y="302131"/>
                </a:moveTo>
                <a:lnTo>
                  <a:pt x="330238" y="309695"/>
                </a:lnTo>
                <a:lnTo>
                  <a:pt x="329700" y="309590"/>
                </a:lnTo>
                <a:lnTo>
                  <a:pt x="325364" y="304180"/>
                </a:lnTo>
                <a:close/>
                <a:moveTo>
                  <a:pt x="365493" y="210864"/>
                </a:moveTo>
                <a:lnTo>
                  <a:pt x="367509" y="213012"/>
                </a:lnTo>
                <a:cubicBezTo>
                  <a:pt x="378869" y="224568"/>
                  <a:pt x="381855" y="225674"/>
                  <a:pt x="381788" y="223146"/>
                </a:cubicBezTo>
                <a:lnTo>
                  <a:pt x="381083" y="221027"/>
                </a:lnTo>
                <a:lnTo>
                  <a:pt x="398719" y="250661"/>
                </a:lnTo>
                <a:lnTo>
                  <a:pt x="377221" y="233611"/>
                </a:lnTo>
                <a:close/>
                <a:moveTo>
                  <a:pt x="228735" y="488698"/>
                </a:moveTo>
                <a:lnTo>
                  <a:pt x="237742" y="493885"/>
                </a:lnTo>
                <a:lnTo>
                  <a:pt x="297234" y="570566"/>
                </a:lnTo>
                <a:lnTo>
                  <a:pt x="311583" y="586501"/>
                </a:lnTo>
                <a:lnTo>
                  <a:pt x="331141" y="627261"/>
                </a:lnTo>
                <a:lnTo>
                  <a:pt x="309247" y="595199"/>
                </a:lnTo>
                <a:cubicBezTo>
                  <a:pt x="285056" y="561770"/>
                  <a:pt x="259323" y="527821"/>
                  <a:pt x="233319" y="494449"/>
                </a:cubicBezTo>
                <a:close/>
                <a:moveTo>
                  <a:pt x="355447" y="217617"/>
                </a:moveTo>
                <a:lnTo>
                  <a:pt x="364085" y="223194"/>
                </a:lnTo>
                <a:lnTo>
                  <a:pt x="377221" y="233611"/>
                </a:lnTo>
                <a:lnTo>
                  <a:pt x="378425" y="235948"/>
                </a:lnTo>
                <a:cubicBezTo>
                  <a:pt x="405631" y="287735"/>
                  <a:pt x="412202" y="294448"/>
                  <a:pt x="435202" y="325994"/>
                </a:cubicBezTo>
                <a:lnTo>
                  <a:pt x="438700" y="330886"/>
                </a:lnTo>
                <a:lnTo>
                  <a:pt x="430664" y="329316"/>
                </a:lnTo>
                <a:lnTo>
                  <a:pt x="420835" y="312931"/>
                </a:lnTo>
                <a:close/>
                <a:moveTo>
                  <a:pt x="318659" y="293963"/>
                </a:moveTo>
                <a:lnTo>
                  <a:pt x="322984" y="297144"/>
                </a:lnTo>
                <a:lnTo>
                  <a:pt x="324671" y="302131"/>
                </a:lnTo>
                <a:close/>
                <a:moveTo>
                  <a:pt x="189969" y="562024"/>
                </a:moveTo>
                <a:lnTo>
                  <a:pt x="190208" y="562191"/>
                </a:lnTo>
                <a:lnTo>
                  <a:pt x="213212" y="578671"/>
                </a:lnTo>
                <a:lnTo>
                  <a:pt x="213947" y="579698"/>
                </a:lnTo>
                <a:lnTo>
                  <a:pt x="193696" y="567315"/>
                </a:lnTo>
                <a:lnTo>
                  <a:pt x="191928" y="565134"/>
                </a:lnTo>
                <a:close/>
                <a:moveTo>
                  <a:pt x="284129" y="360217"/>
                </a:moveTo>
                <a:lnTo>
                  <a:pt x="284382" y="360474"/>
                </a:lnTo>
                <a:lnTo>
                  <a:pt x="296580" y="391093"/>
                </a:lnTo>
                <a:lnTo>
                  <a:pt x="286141" y="379942"/>
                </a:lnTo>
                <a:close/>
                <a:moveTo>
                  <a:pt x="262550" y="399605"/>
                </a:moveTo>
                <a:lnTo>
                  <a:pt x="294820" y="440044"/>
                </a:lnTo>
                <a:lnTo>
                  <a:pt x="298651" y="463780"/>
                </a:lnTo>
                <a:lnTo>
                  <a:pt x="301124" y="477719"/>
                </a:lnTo>
                <a:lnTo>
                  <a:pt x="290846" y="464455"/>
                </a:lnTo>
                <a:lnTo>
                  <a:pt x="282440" y="447259"/>
                </a:lnTo>
                <a:lnTo>
                  <a:pt x="277650" y="437026"/>
                </a:lnTo>
                <a:close/>
                <a:moveTo>
                  <a:pt x="237386" y="449379"/>
                </a:moveTo>
                <a:lnTo>
                  <a:pt x="247384" y="460657"/>
                </a:lnTo>
                <a:lnTo>
                  <a:pt x="276069" y="509005"/>
                </a:lnTo>
                <a:lnTo>
                  <a:pt x="272288" y="506582"/>
                </a:lnTo>
                <a:lnTo>
                  <a:pt x="261989" y="492382"/>
                </a:lnTo>
                <a:close/>
                <a:moveTo>
                  <a:pt x="261424" y="398194"/>
                </a:moveTo>
                <a:lnTo>
                  <a:pt x="262416" y="399273"/>
                </a:lnTo>
                <a:lnTo>
                  <a:pt x="262550" y="399605"/>
                </a:lnTo>
                <a:close/>
                <a:moveTo>
                  <a:pt x="182245" y="560862"/>
                </a:moveTo>
                <a:lnTo>
                  <a:pt x="193381" y="567123"/>
                </a:lnTo>
                <a:lnTo>
                  <a:pt x="193696" y="567315"/>
                </a:lnTo>
                <a:lnTo>
                  <a:pt x="240278" y="624773"/>
                </a:lnTo>
                <a:lnTo>
                  <a:pt x="261474" y="648690"/>
                </a:lnTo>
                <a:lnTo>
                  <a:pt x="270485" y="662042"/>
                </a:lnTo>
                <a:lnTo>
                  <a:pt x="264622" y="660564"/>
                </a:lnTo>
                <a:cubicBezTo>
                  <a:pt x="249487" y="644334"/>
                  <a:pt x="228976" y="619967"/>
                  <a:pt x="206420" y="591940"/>
                </a:cubicBezTo>
                <a:close/>
                <a:moveTo>
                  <a:pt x="223171" y="475103"/>
                </a:moveTo>
                <a:lnTo>
                  <a:pt x="266131" y="502636"/>
                </a:lnTo>
                <a:lnTo>
                  <a:pt x="269751" y="507373"/>
                </a:lnTo>
                <a:lnTo>
                  <a:pt x="272218" y="510262"/>
                </a:lnTo>
                <a:lnTo>
                  <a:pt x="275183" y="515445"/>
                </a:lnTo>
                <a:lnTo>
                  <a:pt x="237742" y="493885"/>
                </a:lnTo>
                <a:close/>
                <a:moveTo>
                  <a:pt x="338154" y="234156"/>
                </a:moveTo>
                <a:lnTo>
                  <a:pt x="373428" y="279623"/>
                </a:lnTo>
                <a:lnTo>
                  <a:pt x="395182" y="313947"/>
                </a:lnTo>
                <a:lnTo>
                  <a:pt x="339854" y="237320"/>
                </a:lnTo>
                <a:lnTo>
                  <a:pt x="338504" y="235571"/>
                </a:lnTo>
                <a:close/>
                <a:moveTo>
                  <a:pt x="284062" y="344864"/>
                </a:moveTo>
                <a:lnTo>
                  <a:pt x="293756" y="357609"/>
                </a:lnTo>
                <a:cubicBezTo>
                  <a:pt x="307985" y="375350"/>
                  <a:pt x="321106" y="391005"/>
                  <a:pt x="333394" y="405190"/>
                </a:cubicBezTo>
                <a:lnTo>
                  <a:pt x="355134" y="429515"/>
                </a:lnTo>
                <a:lnTo>
                  <a:pt x="296689" y="372987"/>
                </a:lnTo>
                <a:lnTo>
                  <a:pt x="284382" y="360474"/>
                </a:lnTo>
                <a:lnTo>
                  <a:pt x="284077" y="359708"/>
                </a:lnTo>
                <a:lnTo>
                  <a:pt x="284076" y="359698"/>
                </a:lnTo>
                <a:close/>
                <a:moveTo>
                  <a:pt x="159760" y="602171"/>
                </a:moveTo>
                <a:lnTo>
                  <a:pt x="213790" y="678435"/>
                </a:lnTo>
                <a:cubicBezTo>
                  <a:pt x="266364" y="758147"/>
                  <a:pt x="226946" y="716319"/>
                  <a:pt x="270480" y="758455"/>
                </a:cubicBezTo>
                <a:lnTo>
                  <a:pt x="262652" y="757517"/>
                </a:lnTo>
                <a:lnTo>
                  <a:pt x="253305" y="750215"/>
                </a:lnTo>
                <a:lnTo>
                  <a:pt x="207941" y="703871"/>
                </a:lnTo>
                <a:lnTo>
                  <a:pt x="183907" y="674663"/>
                </a:lnTo>
                <a:lnTo>
                  <a:pt x="182837" y="673536"/>
                </a:lnTo>
                <a:lnTo>
                  <a:pt x="178516" y="661766"/>
                </a:lnTo>
                <a:cubicBezTo>
                  <a:pt x="173346" y="646964"/>
                  <a:pt x="169005" y="633764"/>
                  <a:pt x="166035" y="623832"/>
                </a:cubicBezTo>
                <a:close/>
                <a:moveTo>
                  <a:pt x="143898" y="632527"/>
                </a:moveTo>
                <a:lnTo>
                  <a:pt x="182837" y="673536"/>
                </a:lnTo>
                <a:lnTo>
                  <a:pt x="185590" y="681036"/>
                </a:lnTo>
                <a:lnTo>
                  <a:pt x="175319" y="670543"/>
                </a:lnTo>
                <a:lnTo>
                  <a:pt x="154292" y="646872"/>
                </a:lnTo>
                <a:close/>
                <a:moveTo>
                  <a:pt x="284056" y="338736"/>
                </a:moveTo>
                <a:lnTo>
                  <a:pt x="313689" y="372346"/>
                </a:lnTo>
                <a:cubicBezTo>
                  <a:pt x="321194" y="380785"/>
                  <a:pt x="329691" y="390311"/>
                  <a:pt x="339320" y="401081"/>
                </a:cubicBezTo>
                <a:lnTo>
                  <a:pt x="371680" y="437211"/>
                </a:lnTo>
                <a:lnTo>
                  <a:pt x="403557" y="478325"/>
                </a:lnTo>
                <a:lnTo>
                  <a:pt x="384195" y="457621"/>
                </a:lnTo>
                <a:lnTo>
                  <a:pt x="356886" y="431209"/>
                </a:lnTo>
                <a:lnTo>
                  <a:pt x="293756" y="357609"/>
                </a:lnTo>
                <a:lnTo>
                  <a:pt x="284060" y="343045"/>
                </a:lnTo>
                <a:close/>
                <a:moveTo>
                  <a:pt x="299676" y="303723"/>
                </a:moveTo>
                <a:lnTo>
                  <a:pt x="325968" y="308860"/>
                </a:lnTo>
                <a:lnTo>
                  <a:pt x="327065" y="310202"/>
                </a:lnTo>
                <a:lnTo>
                  <a:pt x="327582" y="310735"/>
                </a:lnTo>
                <a:lnTo>
                  <a:pt x="336000" y="335618"/>
                </a:lnTo>
                <a:lnTo>
                  <a:pt x="371494" y="411455"/>
                </a:lnTo>
                <a:lnTo>
                  <a:pt x="369268" y="408196"/>
                </a:lnTo>
                <a:cubicBezTo>
                  <a:pt x="343403" y="367218"/>
                  <a:pt x="344733" y="356340"/>
                  <a:pt x="307565" y="312475"/>
                </a:cubicBezTo>
                <a:close/>
                <a:moveTo>
                  <a:pt x="256712" y="392289"/>
                </a:moveTo>
                <a:lnTo>
                  <a:pt x="261424" y="398194"/>
                </a:lnTo>
                <a:lnTo>
                  <a:pt x="257455" y="393877"/>
                </a:lnTo>
                <a:close/>
                <a:moveTo>
                  <a:pt x="380138" y="133557"/>
                </a:moveTo>
                <a:lnTo>
                  <a:pt x="388170" y="138793"/>
                </a:lnTo>
                <a:cubicBezTo>
                  <a:pt x="406951" y="151094"/>
                  <a:pt x="426407" y="162484"/>
                  <a:pt x="444164" y="176221"/>
                </a:cubicBezTo>
                <a:cubicBezTo>
                  <a:pt x="462447" y="190363"/>
                  <a:pt x="479430" y="206162"/>
                  <a:pt x="496039" y="222237"/>
                </a:cubicBezTo>
                <a:lnTo>
                  <a:pt x="510816" y="236902"/>
                </a:lnTo>
                <a:lnTo>
                  <a:pt x="515316" y="248477"/>
                </a:lnTo>
                <a:cubicBezTo>
                  <a:pt x="519539" y="258343"/>
                  <a:pt x="525000" y="270315"/>
                  <a:pt x="531954" y="284808"/>
                </a:cubicBezTo>
                <a:lnTo>
                  <a:pt x="531986" y="284873"/>
                </a:lnTo>
                <a:lnTo>
                  <a:pt x="560938" y="354769"/>
                </a:lnTo>
                <a:lnTo>
                  <a:pt x="546192" y="351888"/>
                </a:lnTo>
                <a:lnTo>
                  <a:pt x="531782" y="323900"/>
                </a:lnTo>
                <a:cubicBezTo>
                  <a:pt x="523468" y="313183"/>
                  <a:pt x="513682" y="303746"/>
                  <a:pt x="503825" y="294367"/>
                </a:cubicBezTo>
                <a:lnTo>
                  <a:pt x="490067" y="280219"/>
                </a:lnTo>
                <a:lnTo>
                  <a:pt x="466503" y="239760"/>
                </a:lnTo>
                <a:cubicBezTo>
                  <a:pt x="454385" y="220531"/>
                  <a:pt x="439898" y="203016"/>
                  <a:pt x="424819" y="185930"/>
                </a:cubicBezTo>
                <a:lnTo>
                  <a:pt x="386369" y="142364"/>
                </a:lnTo>
                <a:close/>
                <a:moveTo>
                  <a:pt x="334118" y="228929"/>
                </a:moveTo>
                <a:lnTo>
                  <a:pt x="337245" y="230480"/>
                </a:lnTo>
                <a:lnTo>
                  <a:pt x="338154" y="234156"/>
                </a:lnTo>
                <a:lnTo>
                  <a:pt x="334261" y="229139"/>
                </a:lnTo>
                <a:close/>
                <a:moveTo>
                  <a:pt x="286418" y="328099"/>
                </a:moveTo>
                <a:lnTo>
                  <a:pt x="300041" y="345996"/>
                </a:lnTo>
                <a:lnTo>
                  <a:pt x="326097" y="371836"/>
                </a:lnTo>
                <a:lnTo>
                  <a:pt x="328108" y="374089"/>
                </a:lnTo>
                <a:cubicBezTo>
                  <a:pt x="348529" y="397732"/>
                  <a:pt x="366933" y="419502"/>
                  <a:pt x="384134" y="440513"/>
                </a:cubicBezTo>
                <a:lnTo>
                  <a:pt x="386497" y="443508"/>
                </a:lnTo>
                <a:lnTo>
                  <a:pt x="393386" y="458228"/>
                </a:lnTo>
                <a:lnTo>
                  <a:pt x="394784" y="460820"/>
                </a:lnTo>
                <a:lnTo>
                  <a:pt x="371743" y="437281"/>
                </a:lnTo>
                <a:lnTo>
                  <a:pt x="371680" y="437211"/>
                </a:lnTo>
                <a:lnTo>
                  <a:pt x="358687" y="420453"/>
                </a:lnTo>
                <a:lnTo>
                  <a:pt x="285277" y="330935"/>
                </a:lnTo>
                <a:close/>
                <a:moveTo>
                  <a:pt x="306450" y="284983"/>
                </a:moveTo>
                <a:lnTo>
                  <a:pt x="315044" y="291304"/>
                </a:lnTo>
                <a:lnTo>
                  <a:pt x="325364" y="304180"/>
                </a:lnTo>
                <a:lnTo>
                  <a:pt x="327017" y="309065"/>
                </a:lnTo>
                <a:lnTo>
                  <a:pt x="325968" y="308860"/>
                </a:lnTo>
                <a:close/>
                <a:moveTo>
                  <a:pt x="139665" y="630406"/>
                </a:moveTo>
                <a:lnTo>
                  <a:pt x="154292" y="646872"/>
                </a:lnTo>
                <a:lnTo>
                  <a:pt x="192310" y="699344"/>
                </a:lnTo>
                <a:lnTo>
                  <a:pt x="195965" y="709303"/>
                </a:lnTo>
                <a:lnTo>
                  <a:pt x="202045" y="724265"/>
                </a:lnTo>
                <a:lnTo>
                  <a:pt x="183564" y="701725"/>
                </a:lnTo>
                <a:lnTo>
                  <a:pt x="149630" y="652116"/>
                </a:lnTo>
                <a:close/>
                <a:moveTo>
                  <a:pt x="268427" y="361022"/>
                </a:moveTo>
                <a:lnTo>
                  <a:pt x="286141" y="379942"/>
                </a:lnTo>
                <a:lnTo>
                  <a:pt x="286531" y="383766"/>
                </a:lnTo>
                <a:lnTo>
                  <a:pt x="286669" y="384763"/>
                </a:lnTo>
                <a:lnTo>
                  <a:pt x="273513" y="369047"/>
                </a:lnTo>
                <a:close/>
                <a:moveTo>
                  <a:pt x="256337" y="385003"/>
                </a:moveTo>
                <a:lnTo>
                  <a:pt x="271097" y="398645"/>
                </a:lnTo>
                <a:lnTo>
                  <a:pt x="275652" y="404370"/>
                </a:lnTo>
                <a:lnTo>
                  <a:pt x="289602" y="425520"/>
                </a:lnTo>
                <a:lnTo>
                  <a:pt x="266599" y="403823"/>
                </a:lnTo>
                <a:lnTo>
                  <a:pt x="262416" y="399273"/>
                </a:lnTo>
                <a:lnTo>
                  <a:pt x="259078" y="391002"/>
                </a:lnTo>
                <a:close/>
                <a:moveTo>
                  <a:pt x="334419" y="219050"/>
                </a:moveTo>
                <a:lnTo>
                  <a:pt x="342849" y="233259"/>
                </a:lnTo>
                <a:lnTo>
                  <a:pt x="337245" y="230480"/>
                </a:lnTo>
                <a:close/>
                <a:moveTo>
                  <a:pt x="159228" y="583842"/>
                </a:moveTo>
                <a:lnTo>
                  <a:pt x="159585" y="584798"/>
                </a:lnTo>
                <a:lnTo>
                  <a:pt x="159567" y="584784"/>
                </a:lnTo>
                <a:close/>
                <a:moveTo>
                  <a:pt x="282701" y="323216"/>
                </a:moveTo>
                <a:lnTo>
                  <a:pt x="286617" y="327604"/>
                </a:lnTo>
                <a:lnTo>
                  <a:pt x="286418" y="328099"/>
                </a:lnTo>
                <a:close/>
                <a:moveTo>
                  <a:pt x="158199" y="581085"/>
                </a:moveTo>
                <a:lnTo>
                  <a:pt x="158248" y="581118"/>
                </a:lnTo>
                <a:lnTo>
                  <a:pt x="159228" y="583842"/>
                </a:lnTo>
                <a:close/>
                <a:moveTo>
                  <a:pt x="289666" y="301768"/>
                </a:moveTo>
                <a:lnTo>
                  <a:pt x="290503" y="301931"/>
                </a:lnTo>
                <a:lnTo>
                  <a:pt x="331380" y="359264"/>
                </a:lnTo>
                <a:lnTo>
                  <a:pt x="372207" y="415831"/>
                </a:lnTo>
                <a:lnTo>
                  <a:pt x="354158" y="399665"/>
                </a:lnTo>
                <a:lnTo>
                  <a:pt x="326097" y="371836"/>
                </a:lnTo>
                <a:lnTo>
                  <a:pt x="286617" y="327604"/>
                </a:lnTo>
                <a:lnTo>
                  <a:pt x="287441" y="325557"/>
                </a:lnTo>
                <a:cubicBezTo>
                  <a:pt x="288726" y="323948"/>
                  <a:pt x="289961" y="322700"/>
                  <a:pt x="290524" y="319291"/>
                </a:cubicBezTo>
                <a:close/>
                <a:moveTo>
                  <a:pt x="135003" y="620250"/>
                </a:moveTo>
                <a:lnTo>
                  <a:pt x="143898" y="632527"/>
                </a:lnTo>
                <a:lnTo>
                  <a:pt x="137588" y="625881"/>
                </a:lnTo>
                <a:close/>
                <a:moveTo>
                  <a:pt x="153272" y="579775"/>
                </a:moveTo>
                <a:lnTo>
                  <a:pt x="159567" y="584784"/>
                </a:lnTo>
                <a:lnTo>
                  <a:pt x="161815" y="591030"/>
                </a:lnTo>
                <a:cubicBezTo>
                  <a:pt x="162081" y="591722"/>
                  <a:pt x="161292" y="589469"/>
                  <a:pt x="159973" y="585837"/>
                </a:cubicBezTo>
                <a:lnTo>
                  <a:pt x="159585" y="584798"/>
                </a:lnTo>
                <a:lnTo>
                  <a:pt x="161729" y="586503"/>
                </a:lnTo>
                <a:cubicBezTo>
                  <a:pt x="172182" y="594841"/>
                  <a:pt x="185018" y="605016"/>
                  <a:pt x="198181" y="615155"/>
                </a:cubicBezTo>
                <a:lnTo>
                  <a:pt x="218551" y="630235"/>
                </a:lnTo>
                <a:lnTo>
                  <a:pt x="236839" y="649679"/>
                </a:lnTo>
                <a:lnTo>
                  <a:pt x="252270" y="666350"/>
                </a:lnTo>
                <a:lnTo>
                  <a:pt x="264079" y="682655"/>
                </a:lnTo>
                <a:cubicBezTo>
                  <a:pt x="332918" y="777397"/>
                  <a:pt x="249262" y="658950"/>
                  <a:pt x="347226" y="813817"/>
                </a:cubicBezTo>
                <a:lnTo>
                  <a:pt x="354469" y="825180"/>
                </a:lnTo>
                <a:lnTo>
                  <a:pt x="342066" y="823799"/>
                </a:lnTo>
                <a:lnTo>
                  <a:pt x="322355" y="804471"/>
                </a:lnTo>
                <a:lnTo>
                  <a:pt x="310110" y="794793"/>
                </a:lnTo>
                <a:lnTo>
                  <a:pt x="252957" y="728919"/>
                </a:lnTo>
                <a:cubicBezTo>
                  <a:pt x="225356" y="691027"/>
                  <a:pt x="195250" y="654840"/>
                  <a:pt x="170155" y="615244"/>
                </a:cubicBezTo>
                <a:lnTo>
                  <a:pt x="155881" y="588780"/>
                </a:lnTo>
                <a:close/>
                <a:moveTo>
                  <a:pt x="322253" y="223045"/>
                </a:moveTo>
                <a:lnTo>
                  <a:pt x="332911" y="228331"/>
                </a:lnTo>
                <a:lnTo>
                  <a:pt x="338504" y="235571"/>
                </a:lnTo>
                <a:lnTo>
                  <a:pt x="343197" y="254555"/>
                </a:lnTo>
                <a:lnTo>
                  <a:pt x="349367" y="269753"/>
                </a:lnTo>
                <a:lnTo>
                  <a:pt x="347665" y="267263"/>
                </a:lnTo>
                <a:lnTo>
                  <a:pt x="347665" y="267262"/>
                </a:lnTo>
                <a:close/>
                <a:moveTo>
                  <a:pt x="288077" y="290857"/>
                </a:moveTo>
                <a:lnTo>
                  <a:pt x="299676" y="303723"/>
                </a:lnTo>
                <a:lnTo>
                  <a:pt x="290503" y="301931"/>
                </a:lnTo>
                <a:lnTo>
                  <a:pt x="289613" y="300683"/>
                </a:lnTo>
                <a:lnTo>
                  <a:pt x="289583" y="300057"/>
                </a:lnTo>
                <a:close/>
                <a:moveTo>
                  <a:pt x="249477" y="369989"/>
                </a:moveTo>
                <a:lnTo>
                  <a:pt x="260603" y="380199"/>
                </a:lnTo>
                <a:lnTo>
                  <a:pt x="271333" y="390752"/>
                </a:lnTo>
                <a:lnTo>
                  <a:pt x="291065" y="416603"/>
                </a:lnTo>
                <a:lnTo>
                  <a:pt x="291234" y="417830"/>
                </a:lnTo>
                <a:lnTo>
                  <a:pt x="291717" y="420821"/>
                </a:lnTo>
                <a:lnTo>
                  <a:pt x="273156" y="400548"/>
                </a:lnTo>
                <a:lnTo>
                  <a:pt x="271097" y="398645"/>
                </a:lnTo>
                <a:lnTo>
                  <a:pt x="255672" y="379254"/>
                </a:lnTo>
                <a:lnTo>
                  <a:pt x="252240" y="376036"/>
                </a:lnTo>
                <a:close/>
                <a:moveTo>
                  <a:pt x="164459" y="544211"/>
                </a:moveTo>
                <a:lnTo>
                  <a:pt x="175038" y="551598"/>
                </a:lnTo>
                <a:lnTo>
                  <a:pt x="182245" y="560862"/>
                </a:lnTo>
                <a:lnTo>
                  <a:pt x="172432" y="555346"/>
                </a:lnTo>
                <a:lnTo>
                  <a:pt x="166950" y="547699"/>
                </a:lnTo>
                <a:close/>
                <a:moveTo>
                  <a:pt x="126516" y="622741"/>
                </a:moveTo>
                <a:lnTo>
                  <a:pt x="145087" y="645475"/>
                </a:lnTo>
                <a:lnTo>
                  <a:pt x="149630" y="652116"/>
                </a:lnTo>
                <a:lnTo>
                  <a:pt x="155260" y="664381"/>
                </a:lnTo>
                <a:close/>
                <a:moveTo>
                  <a:pt x="148811" y="575674"/>
                </a:moveTo>
                <a:lnTo>
                  <a:pt x="152700" y="577803"/>
                </a:lnTo>
                <a:lnTo>
                  <a:pt x="153272" y="579775"/>
                </a:lnTo>
                <a:lnTo>
                  <a:pt x="149333" y="576642"/>
                </a:lnTo>
                <a:close/>
                <a:moveTo>
                  <a:pt x="246654" y="370799"/>
                </a:moveTo>
                <a:lnTo>
                  <a:pt x="252240" y="376036"/>
                </a:lnTo>
                <a:lnTo>
                  <a:pt x="256337" y="385003"/>
                </a:lnTo>
                <a:lnTo>
                  <a:pt x="250987" y="380058"/>
                </a:lnTo>
                <a:close/>
                <a:moveTo>
                  <a:pt x="364502" y="123365"/>
                </a:moveTo>
                <a:lnTo>
                  <a:pt x="377636" y="131926"/>
                </a:lnTo>
                <a:lnTo>
                  <a:pt x="379582" y="134673"/>
                </a:lnTo>
                <a:lnTo>
                  <a:pt x="386369" y="142364"/>
                </a:lnTo>
                <a:lnTo>
                  <a:pt x="387490" y="143947"/>
                </a:lnTo>
                <a:lnTo>
                  <a:pt x="398732" y="161013"/>
                </a:lnTo>
                <a:lnTo>
                  <a:pt x="389992" y="150706"/>
                </a:lnTo>
                <a:cubicBezTo>
                  <a:pt x="380620" y="140127"/>
                  <a:pt x="374673" y="134350"/>
                  <a:pt x="368729" y="128236"/>
                </a:cubicBezTo>
                <a:close/>
                <a:moveTo>
                  <a:pt x="305047" y="247078"/>
                </a:moveTo>
                <a:lnTo>
                  <a:pt x="326296" y="274507"/>
                </a:lnTo>
                <a:lnTo>
                  <a:pt x="344482" y="312478"/>
                </a:lnTo>
                <a:lnTo>
                  <a:pt x="343594" y="312304"/>
                </a:lnTo>
                <a:lnTo>
                  <a:pt x="322984" y="297144"/>
                </a:lnTo>
                <a:lnTo>
                  <a:pt x="318715" y="284526"/>
                </a:lnTo>
                <a:close/>
                <a:moveTo>
                  <a:pt x="201725" y="461358"/>
                </a:moveTo>
                <a:lnTo>
                  <a:pt x="212391" y="468195"/>
                </a:lnTo>
                <a:lnTo>
                  <a:pt x="228735" y="488698"/>
                </a:lnTo>
                <a:lnTo>
                  <a:pt x="214089" y="480264"/>
                </a:lnTo>
                <a:close/>
                <a:moveTo>
                  <a:pt x="308300" y="236523"/>
                </a:moveTo>
                <a:lnTo>
                  <a:pt x="326050" y="258003"/>
                </a:lnTo>
                <a:lnTo>
                  <a:pt x="338011" y="271578"/>
                </a:lnTo>
                <a:lnTo>
                  <a:pt x="365968" y="316676"/>
                </a:lnTo>
                <a:lnTo>
                  <a:pt x="357712" y="315063"/>
                </a:lnTo>
                <a:lnTo>
                  <a:pt x="326296" y="274507"/>
                </a:lnTo>
                <a:lnTo>
                  <a:pt x="308846" y="238075"/>
                </a:lnTo>
                <a:close/>
                <a:moveTo>
                  <a:pt x="267331" y="319190"/>
                </a:moveTo>
                <a:lnTo>
                  <a:pt x="271301" y="323881"/>
                </a:lnTo>
                <a:lnTo>
                  <a:pt x="284060" y="343045"/>
                </a:lnTo>
                <a:lnTo>
                  <a:pt x="284062" y="344864"/>
                </a:lnTo>
                <a:lnTo>
                  <a:pt x="271328" y="328124"/>
                </a:lnTo>
                <a:close/>
                <a:moveTo>
                  <a:pt x="147953" y="558237"/>
                </a:moveTo>
                <a:cubicBezTo>
                  <a:pt x="147506" y="553839"/>
                  <a:pt x="151237" y="562730"/>
                  <a:pt x="154948" y="572373"/>
                </a:cubicBezTo>
                <a:lnTo>
                  <a:pt x="158199" y="581085"/>
                </a:lnTo>
                <a:lnTo>
                  <a:pt x="156062" y="579643"/>
                </a:lnTo>
                <a:lnTo>
                  <a:pt x="152700" y="577803"/>
                </a:lnTo>
                <a:lnTo>
                  <a:pt x="152284" y="576368"/>
                </a:lnTo>
                <a:cubicBezTo>
                  <a:pt x="149446" y="565958"/>
                  <a:pt x="148177" y="560436"/>
                  <a:pt x="147953" y="558237"/>
                </a:cubicBezTo>
                <a:close/>
                <a:moveTo>
                  <a:pt x="139914" y="570805"/>
                </a:moveTo>
                <a:lnTo>
                  <a:pt x="146586" y="574457"/>
                </a:lnTo>
                <a:lnTo>
                  <a:pt x="149333" y="576642"/>
                </a:lnTo>
                <a:lnTo>
                  <a:pt x="155881" y="588780"/>
                </a:lnTo>
                <a:lnTo>
                  <a:pt x="159760" y="602171"/>
                </a:lnTo>
                <a:lnTo>
                  <a:pt x="157100" y="598416"/>
                </a:lnTo>
                <a:close/>
                <a:moveTo>
                  <a:pt x="319987" y="194725"/>
                </a:moveTo>
                <a:lnTo>
                  <a:pt x="330004" y="201192"/>
                </a:lnTo>
                <a:lnTo>
                  <a:pt x="334419" y="219050"/>
                </a:lnTo>
                <a:lnTo>
                  <a:pt x="325326" y="203723"/>
                </a:lnTo>
                <a:close/>
                <a:moveTo>
                  <a:pt x="338643" y="151213"/>
                </a:moveTo>
                <a:lnTo>
                  <a:pt x="377911" y="207597"/>
                </a:lnTo>
                <a:lnTo>
                  <a:pt x="383180" y="214887"/>
                </a:lnTo>
                <a:lnTo>
                  <a:pt x="377859" y="209795"/>
                </a:lnTo>
                <a:cubicBezTo>
                  <a:pt x="377022" y="209868"/>
                  <a:pt x="377982" y="212362"/>
                  <a:pt x="379163" y="215260"/>
                </a:cubicBezTo>
                <a:lnTo>
                  <a:pt x="381083" y="221027"/>
                </a:lnTo>
                <a:lnTo>
                  <a:pt x="376835" y="213889"/>
                </a:lnTo>
                <a:lnTo>
                  <a:pt x="344761" y="165086"/>
                </a:lnTo>
                <a:lnTo>
                  <a:pt x="341948" y="158557"/>
                </a:lnTo>
                <a:close/>
                <a:moveTo>
                  <a:pt x="186606" y="463923"/>
                </a:moveTo>
                <a:lnTo>
                  <a:pt x="189017" y="465826"/>
                </a:lnTo>
                <a:lnTo>
                  <a:pt x="214089" y="480264"/>
                </a:lnTo>
                <a:lnTo>
                  <a:pt x="232393" y="508251"/>
                </a:lnTo>
                <a:cubicBezTo>
                  <a:pt x="335020" y="664031"/>
                  <a:pt x="209985" y="458763"/>
                  <a:pt x="320580" y="627871"/>
                </a:cubicBezTo>
                <a:lnTo>
                  <a:pt x="341293" y="659738"/>
                </a:lnTo>
                <a:lnTo>
                  <a:pt x="341564" y="676349"/>
                </a:lnTo>
                <a:lnTo>
                  <a:pt x="327945" y="674176"/>
                </a:lnTo>
                <a:lnTo>
                  <a:pt x="294157" y="643041"/>
                </a:lnTo>
                <a:lnTo>
                  <a:pt x="293214" y="642204"/>
                </a:lnTo>
                <a:lnTo>
                  <a:pt x="254643" y="571261"/>
                </a:lnTo>
                <a:close/>
                <a:moveTo>
                  <a:pt x="234010" y="363841"/>
                </a:moveTo>
                <a:lnTo>
                  <a:pt x="239894" y="369806"/>
                </a:lnTo>
                <a:lnTo>
                  <a:pt x="250987" y="380058"/>
                </a:lnTo>
                <a:lnTo>
                  <a:pt x="256712" y="392289"/>
                </a:lnTo>
                <a:close/>
                <a:moveTo>
                  <a:pt x="323678" y="172718"/>
                </a:moveTo>
                <a:lnTo>
                  <a:pt x="343612" y="200366"/>
                </a:lnTo>
                <a:lnTo>
                  <a:pt x="355447" y="217617"/>
                </a:lnTo>
                <a:lnTo>
                  <a:pt x="330004" y="201192"/>
                </a:lnTo>
                <a:lnTo>
                  <a:pt x="328569" y="195390"/>
                </a:lnTo>
                <a:close/>
                <a:moveTo>
                  <a:pt x="405345" y="716"/>
                </a:moveTo>
                <a:lnTo>
                  <a:pt x="413911" y="0"/>
                </a:lnTo>
                <a:lnTo>
                  <a:pt x="414019" y="76"/>
                </a:lnTo>
                <a:lnTo>
                  <a:pt x="433993" y="48298"/>
                </a:lnTo>
                <a:lnTo>
                  <a:pt x="419400" y="23899"/>
                </a:lnTo>
                <a:close/>
                <a:moveTo>
                  <a:pt x="281544" y="256018"/>
                </a:moveTo>
                <a:lnTo>
                  <a:pt x="297331" y="273827"/>
                </a:lnTo>
                <a:lnTo>
                  <a:pt x="306450" y="284983"/>
                </a:lnTo>
                <a:lnTo>
                  <a:pt x="283999" y="268469"/>
                </a:lnTo>
                <a:close/>
                <a:moveTo>
                  <a:pt x="301562" y="212785"/>
                </a:moveTo>
                <a:lnTo>
                  <a:pt x="316548" y="220217"/>
                </a:lnTo>
                <a:lnTo>
                  <a:pt x="317086" y="220899"/>
                </a:lnTo>
                <a:lnTo>
                  <a:pt x="347665" y="267262"/>
                </a:lnTo>
                <a:lnTo>
                  <a:pt x="347665" y="267263"/>
                </a:lnTo>
                <a:lnTo>
                  <a:pt x="347665" y="267263"/>
                </a:lnTo>
                <a:lnTo>
                  <a:pt x="349464" y="269990"/>
                </a:lnTo>
                <a:lnTo>
                  <a:pt x="359977" y="295886"/>
                </a:lnTo>
                <a:lnTo>
                  <a:pt x="356600" y="292678"/>
                </a:lnTo>
                <a:lnTo>
                  <a:pt x="338011" y="271578"/>
                </a:lnTo>
                <a:close/>
                <a:moveTo>
                  <a:pt x="221877" y="375736"/>
                </a:moveTo>
                <a:lnTo>
                  <a:pt x="223484" y="377792"/>
                </a:lnTo>
                <a:lnTo>
                  <a:pt x="233604" y="390787"/>
                </a:lnTo>
                <a:lnTo>
                  <a:pt x="234685" y="392656"/>
                </a:lnTo>
                <a:cubicBezTo>
                  <a:pt x="244457" y="407472"/>
                  <a:pt x="255700" y="421228"/>
                  <a:pt x="267038" y="434919"/>
                </a:cubicBezTo>
                <a:lnTo>
                  <a:pt x="287067" y="460393"/>
                </a:lnTo>
                <a:lnTo>
                  <a:pt x="300762" y="497007"/>
                </a:lnTo>
                <a:lnTo>
                  <a:pt x="292793" y="486052"/>
                </a:lnTo>
                <a:cubicBezTo>
                  <a:pt x="272022" y="456539"/>
                  <a:pt x="253370" y="428785"/>
                  <a:pt x="239153" y="405364"/>
                </a:cubicBezTo>
                <a:close/>
                <a:moveTo>
                  <a:pt x="143349" y="538997"/>
                </a:moveTo>
                <a:lnTo>
                  <a:pt x="172432" y="555346"/>
                </a:lnTo>
                <a:lnTo>
                  <a:pt x="209398" y="606911"/>
                </a:lnTo>
                <a:lnTo>
                  <a:pt x="234931" y="642361"/>
                </a:lnTo>
                <a:lnTo>
                  <a:pt x="218551" y="630235"/>
                </a:lnTo>
                <a:lnTo>
                  <a:pt x="209383" y="620486"/>
                </a:lnTo>
                <a:cubicBezTo>
                  <a:pt x="202274" y="613020"/>
                  <a:pt x="197440" y="608056"/>
                  <a:pt x="195571" y="606308"/>
                </a:cubicBezTo>
                <a:lnTo>
                  <a:pt x="158248" y="581118"/>
                </a:lnTo>
                <a:lnTo>
                  <a:pt x="157324" y="578550"/>
                </a:lnTo>
                <a:cubicBezTo>
                  <a:pt x="154421" y="570400"/>
                  <a:pt x="149938" y="557738"/>
                  <a:pt x="143349" y="538997"/>
                </a:cubicBezTo>
                <a:close/>
                <a:moveTo>
                  <a:pt x="258042" y="295589"/>
                </a:moveTo>
                <a:lnTo>
                  <a:pt x="262305" y="296422"/>
                </a:lnTo>
                <a:lnTo>
                  <a:pt x="282701" y="323216"/>
                </a:lnTo>
                <a:close/>
                <a:moveTo>
                  <a:pt x="257268" y="296692"/>
                </a:moveTo>
                <a:lnTo>
                  <a:pt x="258710" y="298537"/>
                </a:lnTo>
                <a:lnTo>
                  <a:pt x="285277" y="330935"/>
                </a:lnTo>
                <a:lnTo>
                  <a:pt x="284051" y="333983"/>
                </a:lnTo>
                <a:lnTo>
                  <a:pt x="284056" y="338736"/>
                </a:lnTo>
                <a:lnTo>
                  <a:pt x="279445" y="333507"/>
                </a:lnTo>
                <a:lnTo>
                  <a:pt x="271301" y="323881"/>
                </a:lnTo>
                <a:lnTo>
                  <a:pt x="265599" y="315318"/>
                </a:lnTo>
                <a:close/>
                <a:moveTo>
                  <a:pt x="239998" y="331482"/>
                </a:moveTo>
                <a:lnTo>
                  <a:pt x="253066" y="344621"/>
                </a:lnTo>
                <a:lnTo>
                  <a:pt x="273513" y="369047"/>
                </a:lnTo>
                <a:lnTo>
                  <a:pt x="287559" y="391210"/>
                </a:lnTo>
                <a:lnTo>
                  <a:pt x="288465" y="397773"/>
                </a:lnTo>
                <a:lnTo>
                  <a:pt x="278660" y="386091"/>
                </a:lnTo>
                <a:lnTo>
                  <a:pt x="266620" y="370764"/>
                </a:lnTo>
                <a:lnTo>
                  <a:pt x="245141" y="339913"/>
                </a:lnTo>
                <a:close/>
                <a:moveTo>
                  <a:pt x="256111" y="295212"/>
                </a:moveTo>
                <a:lnTo>
                  <a:pt x="256653" y="295318"/>
                </a:lnTo>
                <a:lnTo>
                  <a:pt x="257268" y="296692"/>
                </a:lnTo>
                <a:close/>
                <a:moveTo>
                  <a:pt x="233163" y="341974"/>
                </a:moveTo>
                <a:lnTo>
                  <a:pt x="241517" y="352570"/>
                </a:lnTo>
                <a:lnTo>
                  <a:pt x="249477" y="369989"/>
                </a:lnTo>
                <a:lnTo>
                  <a:pt x="243864" y="364839"/>
                </a:lnTo>
                <a:close/>
                <a:moveTo>
                  <a:pt x="297848" y="206794"/>
                </a:moveTo>
                <a:lnTo>
                  <a:pt x="301562" y="212785"/>
                </a:lnTo>
                <a:lnTo>
                  <a:pt x="299615" y="211819"/>
                </a:lnTo>
                <a:close/>
                <a:moveTo>
                  <a:pt x="255500" y="292741"/>
                </a:moveTo>
                <a:lnTo>
                  <a:pt x="258042" y="295589"/>
                </a:lnTo>
                <a:lnTo>
                  <a:pt x="256653" y="295318"/>
                </a:lnTo>
                <a:close/>
                <a:moveTo>
                  <a:pt x="278481" y="241554"/>
                </a:moveTo>
                <a:lnTo>
                  <a:pt x="296485" y="263838"/>
                </a:lnTo>
                <a:lnTo>
                  <a:pt x="318659" y="293963"/>
                </a:lnTo>
                <a:lnTo>
                  <a:pt x="315044" y="291304"/>
                </a:lnTo>
                <a:lnTo>
                  <a:pt x="295181" y="266521"/>
                </a:lnTo>
                <a:lnTo>
                  <a:pt x="278878" y="243390"/>
                </a:lnTo>
                <a:close/>
                <a:moveTo>
                  <a:pt x="328047" y="135999"/>
                </a:moveTo>
                <a:lnTo>
                  <a:pt x="335324" y="143840"/>
                </a:lnTo>
                <a:lnTo>
                  <a:pt x="338643" y="151213"/>
                </a:lnTo>
                <a:close/>
                <a:moveTo>
                  <a:pt x="107454" y="594144"/>
                </a:moveTo>
                <a:lnTo>
                  <a:pt x="137588" y="625881"/>
                </a:lnTo>
                <a:lnTo>
                  <a:pt x="139665" y="630406"/>
                </a:lnTo>
                <a:close/>
                <a:moveTo>
                  <a:pt x="201937" y="394817"/>
                </a:moveTo>
                <a:lnTo>
                  <a:pt x="209269" y="401591"/>
                </a:lnTo>
                <a:lnTo>
                  <a:pt x="222507" y="416752"/>
                </a:lnTo>
                <a:lnTo>
                  <a:pt x="232726" y="429185"/>
                </a:lnTo>
                <a:cubicBezTo>
                  <a:pt x="245728" y="443370"/>
                  <a:pt x="258870" y="457457"/>
                  <a:pt x="270080" y="473023"/>
                </a:cubicBezTo>
                <a:cubicBezTo>
                  <a:pt x="286562" y="495910"/>
                  <a:pt x="298802" y="513612"/>
                  <a:pt x="307915" y="527371"/>
                </a:cubicBezTo>
                <a:lnTo>
                  <a:pt x="308396" y="528145"/>
                </a:lnTo>
                <a:lnTo>
                  <a:pt x="291610" y="518841"/>
                </a:lnTo>
                <a:lnTo>
                  <a:pt x="265960" y="481611"/>
                </a:lnTo>
                <a:lnTo>
                  <a:pt x="247384" y="460657"/>
                </a:lnTo>
                <a:lnTo>
                  <a:pt x="239848" y="447955"/>
                </a:lnTo>
                <a:lnTo>
                  <a:pt x="205466" y="400213"/>
                </a:lnTo>
                <a:close/>
                <a:moveTo>
                  <a:pt x="249638" y="293947"/>
                </a:moveTo>
                <a:lnTo>
                  <a:pt x="249865" y="293991"/>
                </a:lnTo>
                <a:lnTo>
                  <a:pt x="260508" y="307670"/>
                </a:lnTo>
                <a:lnTo>
                  <a:pt x="265599" y="315318"/>
                </a:lnTo>
                <a:lnTo>
                  <a:pt x="267331" y="319190"/>
                </a:lnTo>
                <a:lnTo>
                  <a:pt x="262295" y="313238"/>
                </a:lnTo>
                <a:cubicBezTo>
                  <a:pt x="255067" y="304243"/>
                  <a:pt x="254758" y="302613"/>
                  <a:pt x="252413" y="298314"/>
                </a:cubicBezTo>
                <a:close/>
                <a:moveTo>
                  <a:pt x="195981" y="405311"/>
                </a:moveTo>
                <a:lnTo>
                  <a:pt x="196523" y="405833"/>
                </a:lnTo>
                <a:lnTo>
                  <a:pt x="206475" y="418601"/>
                </a:lnTo>
                <a:cubicBezTo>
                  <a:pt x="232888" y="452479"/>
                  <a:pt x="236532" y="457290"/>
                  <a:pt x="260929" y="490921"/>
                </a:cubicBezTo>
                <a:lnTo>
                  <a:pt x="261989" y="492382"/>
                </a:lnTo>
                <a:lnTo>
                  <a:pt x="268853" y="504381"/>
                </a:lnTo>
                <a:lnTo>
                  <a:pt x="266131" y="502636"/>
                </a:lnTo>
                <a:lnTo>
                  <a:pt x="266057" y="502539"/>
                </a:lnTo>
                <a:cubicBezTo>
                  <a:pt x="262313" y="496998"/>
                  <a:pt x="259339" y="490148"/>
                  <a:pt x="209617" y="422887"/>
                </a:cubicBezTo>
                <a:close/>
                <a:moveTo>
                  <a:pt x="298489" y="181906"/>
                </a:moveTo>
                <a:lnTo>
                  <a:pt x="307373" y="190412"/>
                </a:lnTo>
                <a:cubicBezTo>
                  <a:pt x="325500" y="207544"/>
                  <a:pt x="308758" y="190520"/>
                  <a:pt x="323789" y="213797"/>
                </a:cubicBezTo>
                <a:lnTo>
                  <a:pt x="334118" y="228929"/>
                </a:lnTo>
                <a:lnTo>
                  <a:pt x="332911" y="228331"/>
                </a:lnTo>
                <a:lnTo>
                  <a:pt x="303130" y="189771"/>
                </a:lnTo>
                <a:lnTo>
                  <a:pt x="299522" y="183494"/>
                </a:lnTo>
                <a:close/>
                <a:moveTo>
                  <a:pt x="102120" y="588140"/>
                </a:moveTo>
                <a:lnTo>
                  <a:pt x="107454" y="594144"/>
                </a:lnTo>
                <a:lnTo>
                  <a:pt x="103221" y="589686"/>
                </a:lnTo>
                <a:close/>
                <a:moveTo>
                  <a:pt x="295094" y="178655"/>
                </a:moveTo>
                <a:lnTo>
                  <a:pt x="297301" y="180080"/>
                </a:lnTo>
                <a:lnTo>
                  <a:pt x="298489" y="181906"/>
                </a:lnTo>
                <a:close/>
                <a:moveTo>
                  <a:pt x="281850" y="203010"/>
                </a:moveTo>
                <a:lnTo>
                  <a:pt x="299615" y="211819"/>
                </a:lnTo>
                <a:lnTo>
                  <a:pt x="308300" y="236523"/>
                </a:lnTo>
                <a:lnTo>
                  <a:pt x="303915" y="231216"/>
                </a:lnTo>
                <a:close/>
                <a:moveTo>
                  <a:pt x="175887" y="419847"/>
                </a:moveTo>
                <a:lnTo>
                  <a:pt x="180976" y="426199"/>
                </a:lnTo>
                <a:cubicBezTo>
                  <a:pt x="193762" y="440547"/>
                  <a:pt x="206878" y="454652"/>
                  <a:pt x="218900" y="469598"/>
                </a:cubicBezTo>
                <a:lnTo>
                  <a:pt x="223171" y="475103"/>
                </a:lnTo>
                <a:lnTo>
                  <a:pt x="212391" y="468195"/>
                </a:lnTo>
                <a:lnTo>
                  <a:pt x="183134" y="431491"/>
                </a:lnTo>
                <a:close/>
                <a:moveTo>
                  <a:pt x="280137" y="200820"/>
                </a:moveTo>
                <a:lnTo>
                  <a:pt x="281850" y="203010"/>
                </a:lnTo>
                <a:lnTo>
                  <a:pt x="281302" y="202738"/>
                </a:lnTo>
                <a:close/>
                <a:moveTo>
                  <a:pt x="223910" y="316394"/>
                </a:moveTo>
                <a:lnTo>
                  <a:pt x="266620" y="370764"/>
                </a:lnTo>
                <a:lnTo>
                  <a:pt x="270633" y="376528"/>
                </a:lnTo>
                <a:lnTo>
                  <a:pt x="278660" y="386091"/>
                </a:lnTo>
                <a:lnTo>
                  <a:pt x="288599" y="398744"/>
                </a:lnTo>
                <a:lnTo>
                  <a:pt x="290035" y="409146"/>
                </a:lnTo>
                <a:lnTo>
                  <a:pt x="271333" y="390752"/>
                </a:lnTo>
                <a:lnTo>
                  <a:pt x="262513" y="379197"/>
                </a:lnTo>
                <a:lnTo>
                  <a:pt x="241517" y="352570"/>
                </a:lnTo>
                <a:lnTo>
                  <a:pt x="235303" y="338969"/>
                </a:lnTo>
                <a:close/>
                <a:moveTo>
                  <a:pt x="325312" y="98455"/>
                </a:moveTo>
                <a:lnTo>
                  <a:pt x="329709" y="101039"/>
                </a:lnTo>
                <a:lnTo>
                  <a:pt x="342055" y="108909"/>
                </a:lnTo>
                <a:lnTo>
                  <a:pt x="384397" y="168676"/>
                </a:lnTo>
                <a:lnTo>
                  <a:pt x="424116" y="230395"/>
                </a:lnTo>
                <a:lnTo>
                  <a:pt x="405495" y="205099"/>
                </a:lnTo>
                <a:cubicBezTo>
                  <a:pt x="396852" y="193348"/>
                  <a:pt x="387074" y="180021"/>
                  <a:pt x="375809" y="164556"/>
                </a:cubicBezTo>
                <a:lnTo>
                  <a:pt x="341738" y="122351"/>
                </a:lnTo>
                <a:lnTo>
                  <a:pt x="339472" y="118508"/>
                </a:lnTo>
                <a:cubicBezTo>
                  <a:pt x="336385" y="113550"/>
                  <a:pt x="333200" y="108811"/>
                  <a:pt x="329167" y="103345"/>
                </a:cubicBezTo>
                <a:close/>
                <a:moveTo>
                  <a:pt x="208226" y="337704"/>
                </a:moveTo>
                <a:lnTo>
                  <a:pt x="217670" y="345597"/>
                </a:lnTo>
                <a:lnTo>
                  <a:pt x="223797" y="352024"/>
                </a:lnTo>
                <a:cubicBezTo>
                  <a:pt x="227085" y="355522"/>
                  <a:pt x="229220" y="357853"/>
                  <a:pt x="229869" y="358652"/>
                </a:cubicBezTo>
                <a:lnTo>
                  <a:pt x="234010" y="363841"/>
                </a:lnTo>
                <a:close/>
                <a:moveTo>
                  <a:pt x="219847" y="311221"/>
                </a:moveTo>
                <a:lnTo>
                  <a:pt x="222796" y="314187"/>
                </a:lnTo>
                <a:lnTo>
                  <a:pt x="223910" y="316394"/>
                </a:lnTo>
                <a:close/>
                <a:moveTo>
                  <a:pt x="91911" y="577775"/>
                </a:moveTo>
                <a:lnTo>
                  <a:pt x="103221" y="589686"/>
                </a:lnTo>
                <a:lnTo>
                  <a:pt x="118976" y="611819"/>
                </a:lnTo>
                <a:lnTo>
                  <a:pt x="126516" y="622741"/>
                </a:lnTo>
                <a:lnTo>
                  <a:pt x="111328" y="604150"/>
                </a:lnTo>
                <a:close/>
                <a:moveTo>
                  <a:pt x="251133" y="245890"/>
                </a:moveTo>
                <a:lnTo>
                  <a:pt x="283778" y="268306"/>
                </a:lnTo>
                <a:lnTo>
                  <a:pt x="283999" y="268469"/>
                </a:lnTo>
                <a:lnTo>
                  <a:pt x="286440" y="280850"/>
                </a:lnTo>
                <a:lnTo>
                  <a:pt x="288077" y="290857"/>
                </a:lnTo>
                <a:lnTo>
                  <a:pt x="271444" y="272405"/>
                </a:lnTo>
                <a:lnTo>
                  <a:pt x="264347" y="264994"/>
                </a:lnTo>
                <a:close/>
                <a:moveTo>
                  <a:pt x="310146" y="116372"/>
                </a:moveTo>
                <a:lnTo>
                  <a:pt x="319815" y="127128"/>
                </a:lnTo>
                <a:lnTo>
                  <a:pt x="344761" y="165086"/>
                </a:lnTo>
                <a:lnTo>
                  <a:pt x="359329" y="198908"/>
                </a:lnTo>
                <a:lnTo>
                  <a:pt x="365493" y="210864"/>
                </a:lnTo>
                <a:lnTo>
                  <a:pt x="353161" y="197721"/>
                </a:lnTo>
                <a:cubicBezTo>
                  <a:pt x="347317" y="191295"/>
                  <a:pt x="340345" y="183455"/>
                  <a:pt x="332048" y="173950"/>
                </a:cubicBezTo>
                <a:lnTo>
                  <a:pt x="321232" y="161383"/>
                </a:lnTo>
                <a:lnTo>
                  <a:pt x="315695" y="135716"/>
                </a:lnTo>
                <a:close/>
                <a:moveTo>
                  <a:pt x="268528" y="196404"/>
                </a:moveTo>
                <a:lnTo>
                  <a:pt x="281302" y="202738"/>
                </a:lnTo>
                <a:lnTo>
                  <a:pt x="300258" y="233955"/>
                </a:lnTo>
                <a:lnTo>
                  <a:pt x="305047" y="247078"/>
                </a:lnTo>
                <a:lnTo>
                  <a:pt x="304726" y="246662"/>
                </a:lnTo>
                <a:cubicBezTo>
                  <a:pt x="298228" y="238789"/>
                  <a:pt x="289128" y="229065"/>
                  <a:pt x="278115" y="218024"/>
                </a:cubicBezTo>
                <a:lnTo>
                  <a:pt x="272142" y="212293"/>
                </a:lnTo>
                <a:close/>
                <a:moveTo>
                  <a:pt x="222366" y="288619"/>
                </a:moveTo>
                <a:lnTo>
                  <a:pt x="243774" y="292801"/>
                </a:lnTo>
                <a:lnTo>
                  <a:pt x="261501" y="315207"/>
                </a:lnTo>
                <a:lnTo>
                  <a:pt x="271328" y="328124"/>
                </a:lnTo>
                <a:lnTo>
                  <a:pt x="272853" y="331534"/>
                </a:lnTo>
                <a:lnTo>
                  <a:pt x="284077" y="359708"/>
                </a:lnTo>
                <a:lnTo>
                  <a:pt x="284129" y="360217"/>
                </a:lnTo>
                <a:lnTo>
                  <a:pt x="238402" y="313725"/>
                </a:lnTo>
                <a:lnTo>
                  <a:pt x="236582" y="310857"/>
                </a:lnTo>
                <a:close/>
                <a:moveTo>
                  <a:pt x="282449" y="162995"/>
                </a:moveTo>
                <a:lnTo>
                  <a:pt x="303130" y="189771"/>
                </a:lnTo>
                <a:lnTo>
                  <a:pt x="322253" y="223045"/>
                </a:lnTo>
                <a:lnTo>
                  <a:pt x="316548" y="220217"/>
                </a:lnTo>
                <a:lnTo>
                  <a:pt x="291293" y="188150"/>
                </a:lnTo>
                <a:close/>
                <a:moveTo>
                  <a:pt x="214075" y="304220"/>
                </a:moveTo>
                <a:lnTo>
                  <a:pt x="217017" y="307619"/>
                </a:lnTo>
                <a:lnTo>
                  <a:pt x="219847" y="311221"/>
                </a:lnTo>
                <a:lnTo>
                  <a:pt x="219031" y="310401"/>
                </a:lnTo>
                <a:lnTo>
                  <a:pt x="215628" y="307111"/>
                </a:lnTo>
                <a:close/>
                <a:moveTo>
                  <a:pt x="215519" y="299767"/>
                </a:moveTo>
                <a:lnTo>
                  <a:pt x="234440" y="322370"/>
                </a:lnTo>
                <a:lnTo>
                  <a:pt x="239998" y="331482"/>
                </a:lnTo>
                <a:lnTo>
                  <a:pt x="222796" y="314187"/>
                </a:lnTo>
                <a:close/>
                <a:moveTo>
                  <a:pt x="199881" y="331955"/>
                </a:moveTo>
                <a:lnTo>
                  <a:pt x="207886" y="337470"/>
                </a:lnTo>
                <a:lnTo>
                  <a:pt x="221282" y="354532"/>
                </a:lnTo>
                <a:lnTo>
                  <a:pt x="257455" y="393877"/>
                </a:lnTo>
                <a:lnTo>
                  <a:pt x="277650" y="437026"/>
                </a:lnTo>
                <a:lnTo>
                  <a:pt x="286405" y="458723"/>
                </a:lnTo>
                <a:lnTo>
                  <a:pt x="266171" y="432608"/>
                </a:lnTo>
                <a:lnTo>
                  <a:pt x="233604" y="390787"/>
                </a:lnTo>
                <a:lnTo>
                  <a:pt x="205580" y="342365"/>
                </a:lnTo>
                <a:close/>
                <a:moveTo>
                  <a:pt x="99721" y="539974"/>
                </a:moveTo>
                <a:lnTo>
                  <a:pt x="100210" y="540355"/>
                </a:lnTo>
                <a:lnTo>
                  <a:pt x="138009" y="567744"/>
                </a:lnTo>
                <a:lnTo>
                  <a:pt x="139914" y="570805"/>
                </a:lnTo>
                <a:lnTo>
                  <a:pt x="113813" y="556520"/>
                </a:lnTo>
                <a:lnTo>
                  <a:pt x="103128" y="548560"/>
                </a:lnTo>
                <a:close/>
                <a:moveTo>
                  <a:pt x="306761" y="104570"/>
                </a:moveTo>
                <a:lnTo>
                  <a:pt x="317982" y="121548"/>
                </a:lnTo>
                <a:lnTo>
                  <a:pt x="328047" y="135999"/>
                </a:lnTo>
                <a:lnTo>
                  <a:pt x="319815" y="127128"/>
                </a:lnTo>
                <a:lnTo>
                  <a:pt x="309370" y="113666"/>
                </a:lnTo>
                <a:close/>
                <a:moveTo>
                  <a:pt x="199835" y="327216"/>
                </a:moveTo>
                <a:lnTo>
                  <a:pt x="205129" y="332610"/>
                </a:lnTo>
                <a:lnTo>
                  <a:pt x="208226" y="337704"/>
                </a:lnTo>
                <a:lnTo>
                  <a:pt x="207886" y="337470"/>
                </a:lnTo>
                <a:close/>
                <a:moveTo>
                  <a:pt x="200568" y="325109"/>
                </a:moveTo>
                <a:lnTo>
                  <a:pt x="243864" y="364839"/>
                </a:lnTo>
                <a:lnTo>
                  <a:pt x="246654" y="370799"/>
                </a:lnTo>
                <a:lnTo>
                  <a:pt x="237027" y="361773"/>
                </a:lnTo>
                <a:lnTo>
                  <a:pt x="217670" y="345597"/>
                </a:lnTo>
                <a:lnTo>
                  <a:pt x="210811" y="338401"/>
                </a:lnTo>
                <a:lnTo>
                  <a:pt x="205129" y="332610"/>
                </a:lnTo>
                <a:close/>
                <a:moveTo>
                  <a:pt x="326172" y="59283"/>
                </a:moveTo>
                <a:lnTo>
                  <a:pt x="346171" y="85553"/>
                </a:lnTo>
                <a:lnTo>
                  <a:pt x="380138" y="133557"/>
                </a:lnTo>
                <a:lnTo>
                  <a:pt x="377636" y="131926"/>
                </a:lnTo>
                <a:close/>
                <a:moveTo>
                  <a:pt x="214083" y="288998"/>
                </a:moveTo>
                <a:lnTo>
                  <a:pt x="238402" y="313725"/>
                </a:lnTo>
                <a:lnTo>
                  <a:pt x="263873" y="353836"/>
                </a:lnTo>
                <a:lnTo>
                  <a:pt x="268427" y="361022"/>
                </a:lnTo>
                <a:lnTo>
                  <a:pt x="253163" y="344719"/>
                </a:lnTo>
                <a:lnTo>
                  <a:pt x="253066" y="344621"/>
                </a:lnTo>
                <a:lnTo>
                  <a:pt x="234440" y="322370"/>
                </a:lnTo>
                <a:close/>
                <a:moveTo>
                  <a:pt x="271853" y="164862"/>
                </a:moveTo>
                <a:lnTo>
                  <a:pt x="281522" y="175744"/>
                </a:lnTo>
                <a:lnTo>
                  <a:pt x="291293" y="188150"/>
                </a:lnTo>
                <a:lnTo>
                  <a:pt x="297848" y="206794"/>
                </a:lnTo>
                <a:close/>
                <a:moveTo>
                  <a:pt x="207374" y="299128"/>
                </a:moveTo>
                <a:lnTo>
                  <a:pt x="215628" y="307111"/>
                </a:lnTo>
                <a:lnTo>
                  <a:pt x="225054" y="324648"/>
                </a:lnTo>
                <a:lnTo>
                  <a:pt x="233163" y="341974"/>
                </a:lnTo>
                <a:lnTo>
                  <a:pt x="229522" y="337356"/>
                </a:lnTo>
                <a:close/>
                <a:moveTo>
                  <a:pt x="211650" y="286525"/>
                </a:moveTo>
                <a:lnTo>
                  <a:pt x="212756" y="286741"/>
                </a:lnTo>
                <a:lnTo>
                  <a:pt x="213373" y="287835"/>
                </a:lnTo>
                <a:lnTo>
                  <a:pt x="214083" y="288998"/>
                </a:lnTo>
                <a:close/>
                <a:moveTo>
                  <a:pt x="263821" y="175708"/>
                </a:moveTo>
                <a:lnTo>
                  <a:pt x="276971" y="195607"/>
                </a:lnTo>
                <a:lnTo>
                  <a:pt x="280137" y="200820"/>
                </a:lnTo>
                <a:lnTo>
                  <a:pt x="273125" y="191856"/>
                </a:lnTo>
                <a:lnTo>
                  <a:pt x="265580" y="183440"/>
                </a:lnTo>
                <a:close/>
                <a:moveTo>
                  <a:pt x="303761" y="85793"/>
                </a:moveTo>
                <a:lnTo>
                  <a:pt x="319863" y="95254"/>
                </a:lnTo>
                <a:lnTo>
                  <a:pt x="341738" y="122351"/>
                </a:lnTo>
                <a:lnTo>
                  <a:pt x="349187" y="134984"/>
                </a:lnTo>
                <a:cubicBezTo>
                  <a:pt x="356467" y="147667"/>
                  <a:pt x="366354" y="165009"/>
                  <a:pt x="384848" y="194576"/>
                </a:cubicBezTo>
                <a:lnTo>
                  <a:pt x="390311" y="203092"/>
                </a:lnTo>
                <a:lnTo>
                  <a:pt x="335324" y="143840"/>
                </a:lnTo>
                <a:lnTo>
                  <a:pt x="323935" y="118540"/>
                </a:lnTo>
                <a:close/>
                <a:moveTo>
                  <a:pt x="191657" y="316932"/>
                </a:moveTo>
                <a:lnTo>
                  <a:pt x="192032" y="317277"/>
                </a:lnTo>
                <a:lnTo>
                  <a:pt x="199835" y="327216"/>
                </a:lnTo>
                <a:lnTo>
                  <a:pt x="194070" y="321340"/>
                </a:lnTo>
                <a:close/>
                <a:moveTo>
                  <a:pt x="339812" y="7037"/>
                </a:moveTo>
                <a:lnTo>
                  <a:pt x="344777" y="5773"/>
                </a:lnTo>
                <a:lnTo>
                  <a:pt x="369534" y="3706"/>
                </a:lnTo>
                <a:lnTo>
                  <a:pt x="383457" y="22972"/>
                </a:lnTo>
                <a:cubicBezTo>
                  <a:pt x="390408" y="32063"/>
                  <a:pt x="398476" y="42072"/>
                  <a:pt x="408074" y="53262"/>
                </a:cubicBezTo>
                <a:lnTo>
                  <a:pt x="456105" y="101680"/>
                </a:lnTo>
                <a:lnTo>
                  <a:pt x="504287" y="218001"/>
                </a:lnTo>
                <a:lnTo>
                  <a:pt x="462966" y="168591"/>
                </a:lnTo>
                <a:cubicBezTo>
                  <a:pt x="446511" y="149448"/>
                  <a:pt x="429749" y="129844"/>
                  <a:pt x="413238" y="108562"/>
                </a:cubicBezTo>
                <a:cubicBezTo>
                  <a:pt x="393377" y="82962"/>
                  <a:pt x="379690" y="63439"/>
                  <a:pt x="368559" y="47282"/>
                </a:cubicBezTo>
                <a:close/>
                <a:moveTo>
                  <a:pt x="185776" y="322830"/>
                </a:moveTo>
                <a:lnTo>
                  <a:pt x="194207" y="328284"/>
                </a:lnTo>
                <a:lnTo>
                  <a:pt x="221877" y="375736"/>
                </a:lnTo>
                <a:lnTo>
                  <a:pt x="195289" y="341717"/>
                </a:lnTo>
                <a:close/>
                <a:moveTo>
                  <a:pt x="299298" y="78549"/>
                </a:moveTo>
                <a:lnTo>
                  <a:pt x="303761" y="85793"/>
                </a:lnTo>
                <a:lnTo>
                  <a:pt x="300892" y="84108"/>
                </a:lnTo>
                <a:close/>
                <a:moveTo>
                  <a:pt x="184429" y="311514"/>
                </a:moveTo>
                <a:lnTo>
                  <a:pt x="194070" y="321340"/>
                </a:lnTo>
                <a:lnTo>
                  <a:pt x="199881" y="331955"/>
                </a:lnTo>
                <a:lnTo>
                  <a:pt x="199851" y="331935"/>
                </a:lnTo>
                <a:lnTo>
                  <a:pt x="194207" y="328284"/>
                </a:lnTo>
                <a:close/>
                <a:moveTo>
                  <a:pt x="70479" y="544113"/>
                </a:moveTo>
                <a:lnTo>
                  <a:pt x="72302" y="546584"/>
                </a:lnTo>
                <a:cubicBezTo>
                  <a:pt x="78145" y="554637"/>
                  <a:pt x="84848" y="563936"/>
                  <a:pt x="92572" y="574726"/>
                </a:cubicBezTo>
                <a:lnTo>
                  <a:pt x="102120" y="588140"/>
                </a:lnTo>
                <a:lnTo>
                  <a:pt x="87732" y="571942"/>
                </a:lnTo>
                <a:lnTo>
                  <a:pt x="85317" y="568818"/>
                </a:lnTo>
                <a:lnTo>
                  <a:pt x="79809" y="561336"/>
                </a:lnTo>
                <a:close/>
                <a:moveTo>
                  <a:pt x="195101" y="275180"/>
                </a:moveTo>
                <a:lnTo>
                  <a:pt x="204409" y="286496"/>
                </a:lnTo>
                <a:lnTo>
                  <a:pt x="204799" y="286961"/>
                </a:lnTo>
                <a:lnTo>
                  <a:pt x="214075" y="304220"/>
                </a:lnTo>
                <a:lnTo>
                  <a:pt x="202732" y="291116"/>
                </a:lnTo>
                <a:lnTo>
                  <a:pt x="202624" y="290930"/>
                </a:lnTo>
                <a:close/>
                <a:moveTo>
                  <a:pt x="134555" y="400746"/>
                </a:moveTo>
                <a:lnTo>
                  <a:pt x="156641" y="420676"/>
                </a:lnTo>
                <a:lnTo>
                  <a:pt x="169141" y="436370"/>
                </a:lnTo>
                <a:lnTo>
                  <a:pt x="186606" y="463923"/>
                </a:lnTo>
                <a:lnTo>
                  <a:pt x="160514" y="443331"/>
                </a:lnTo>
                <a:lnTo>
                  <a:pt x="158785" y="440758"/>
                </a:lnTo>
                <a:close/>
                <a:moveTo>
                  <a:pt x="288581" y="77063"/>
                </a:moveTo>
                <a:lnTo>
                  <a:pt x="292270" y="79042"/>
                </a:lnTo>
                <a:lnTo>
                  <a:pt x="300892" y="84108"/>
                </a:lnTo>
                <a:lnTo>
                  <a:pt x="306761" y="104570"/>
                </a:lnTo>
                <a:close/>
                <a:moveTo>
                  <a:pt x="236911" y="180725"/>
                </a:moveTo>
                <a:lnTo>
                  <a:pt x="241731" y="183115"/>
                </a:lnTo>
                <a:lnTo>
                  <a:pt x="272142" y="212293"/>
                </a:lnTo>
                <a:lnTo>
                  <a:pt x="272485" y="213800"/>
                </a:lnTo>
                <a:lnTo>
                  <a:pt x="278481" y="241554"/>
                </a:lnTo>
                <a:lnTo>
                  <a:pt x="271450" y="232851"/>
                </a:lnTo>
                <a:lnTo>
                  <a:pt x="246614" y="197614"/>
                </a:lnTo>
                <a:close/>
                <a:moveTo>
                  <a:pt x="294150" y="60600"/>
                </a:moveTo>
                <a:lnTo>
                  <a:pt x="313773" y="83821"/>
                </a:lnTo>
                <a:lnTo>
                  <a:pt x="325312" y="98455"/>
                </a:lnTo>
                <a:lnTo>
                  <a:pt x="319863" y="95254"/>
                </a:lnTo>
                <a:lnTo>
                  <a:pt x="304563" y="76301"/>
                </a:lnTo>
                <a:lnTo>
                  <a:pt x="296315" y="68148"/>
                </a:lnTo>
                <a:close/>
                <a:moveTo>
                  <a:pt x="233312" y="185648"/>
                </a:moveTo>
                <a:lnTo>
                  <a:pt x="271450" y="232851"/>
                </a:lnTo>
                <a:lnTo>
                  <a:pt x="278878" y="243390"/>
                </a:lnTo>
                <a:lnTo>
                  <a:pt x="280895" y="252728"/>
                </a:lnTo>
                <a:lnTo>
                  <a:pt x="281544" y="256018"/>
                </a:lnTo>
                <a:lnTo>
                  <a:pt x="266254" y="238770"/>
                </a:lnTo>
                <a:lnTo>
                  <a:pt x="239802" y="216740"/>
                </a:lnTo>
                <a:lnTo>
                  <a:pt x="244611" y="217822"/>
                </a:lnTo>
                <a:cubicBezTo>
                  <a:pt x="241294" y="208390"/>
                  <a:pt x="238639" y="200675"/>
                  <a:pt x="236381" y="194188"/>
                </a:cubicBezTo>
                <a:close/>
                <a:moveTo>
                  <a:pt x="176491" y="303425"/>
                </a:moveTo>
                <a:lnTo>
                  <a:pt x="182169" y="308225"/>
                </a:lnTo>
                <a:lnTo>
                  <a:pt x="182905" y="308901"/>
                </a:lnTo>
                <a:lnTo>
                  <a:pt x="184429" y="311514"/>
                </a:lnTo>
                <a:close/>
                <a:moveTo>
                  <a:pt x="153758" y="350309"/>
                </a:moveTo>
                <a:lnTo>
                  <a:pt x="200873" y="393834"/>
                </a:lnTo>
                <a:lnTo>
                  <a:pt x="205466" y="400213"/>
                </a:lnTo>
                <a:lnTo>
                  <a:pt x="235698" y="446428"/>
                </a:lnTo>
                <a:lnTo>
                  <a:pt x="237386" y="449379"/>
                </a:lnTo>
                <a:lnTo>
                  <a:pt x="212022" y="420766"/>
                </a:lnTo>
                <a:lnTo>
                  <a:pt x="196523" y="405833"/>
                </a:lnTo>
                <a:lnTo>
                  <a:pt x="181716" y="386838"/>
                </a:lnTo>
                <a:lnTo>
                  <a:pt x="157207" y="355303"/>
                </a:lnTo>
                <a:close/>
                <a:moveTo>
                  <a:pt x="215724" y="220366"/>
                </a:moveTo>
                <a:lnTo>
                  <a:pt x="232323" y="232974"/>
                </a:lnTo>
                <a:lnTo>
                  <a:pt x="235474" y="235138"/>
                </a:lnTo>
                <a:lnTo>
                  <a:pt x="246045" y="245883"/>
                </a:lnTo>
                <a:lnTo>
                  <a:pt x="264347" y="264994"/>
                </a:lnTo>
                <a:lnTo>
                  <a:pt x="270152" y="273387"/>
                </a:lnTo>
                <a:lnTo>
                  <a:pt x="289613" y="300683"/>
                </a:lnTo>
                <a:lnTo>
                  <a:pt x="289666" y="301768"/>
                </a:lnTo>
                <a:lnTo>
                  <a:pt x="262305" y="296422"/>
                </a:lnTo>
                <a:lnTo>
                  <a:pt x="254242" y="285829"/>
                </a:lnTo>
                <a:close/>
                <a:moveTo>
                  <a:pt x="206910" y="238302"/>
                </a:moveTo>
                <a:lnTo>
                  <a:pt x="244890" y="280853"/>
                </a:lnTo>
                <a:lnTo>
                  <a:pt x="256111" y="295212"/>
                </a:lnTo>
                <a:lnTo>
                  <a:pt x="249865" y="293991"/>
                </a:lnTo>
                <a:lnTo>
                  <a:pt x="248784" y="292602"/>
                </a:lnTo>
                <a:lnTo>
                  <a:pt x="246249" y="288612"/>
                </a:lnTo>
                <a:cubicBezTo>
                  <a:pt x="242940" y="283875"/>
                  <a:pt x="238002" y="277217"/>
                  <a:pt x="230317" y="267384"/>
                </a:cubicBezTo>
                <a:close/>
                <a:moveTo>
                  <a:pt x="175486" y="302400"/>
                </a:moveTo>
                <a:lnTo>
                  <a:pt x="176491" y="303425"/>
                </a:lnTo>
                <a:lnTo>
                  <a:pt x="175639" y="302704"/>
                </a:lnTo>
                <a:close/>
                <a:moveTo>
                  <a:pt x="252936" y="136062"/>
                </a:moveTo>
                <a:lnTo>
                  <a:pt x="264863" y="153587"/>
                </a:lnTo>
                <a:lnTo>
                  <a:pt x="271853" y="164862"/>
                </a:lnTo>
                <a:lnTo>
                  <a:pt x="256321" y="147383"/>
                </a:lnTo>
                <a:close/>
                <a:moveTo>
                  <a:pt x="175540" y="296270"/>
                </a:moveTo>
                <a:lnTo>
                  <a:pt x="191415" y="316491"/>
                </a:lnTo>
                <a:lnTo>
                  <a:pt x="191657" y="316932"/>
                </a:lnTo>
                <a:lnTo>
                  <a:pt x="182905" y="308901"/>
                </a:lnTo>
                <a:close/>
                <a:moveTo>
                  <a:pt x="287558" y="59492"/>
                </a:moveTo>
                <a:lnTo>
                  <a:pt x="296315" y="68148"/>
                </a:lnTo>
                <a:lnTo>
                  <a:pt x="299298" y="78549"/>
                </a:lnTo>
                <a:close/>
                <a:moveTo>
                  <a:pt x="156759" y="329254"/>
                </a:moveTo>
                <a:lnTo>
                  <a:pt x="175493" y="354394"/>
                </a:lnTo>
                <a:lnTo>
                  <a:pt x="201937" y="394817"/>
                </a:lnTo>
                <a:lnTo>
                  <a:pt x="200873" y="393834"/>
                </a:lnTo>
                <a:lnTo>
                  <a:pt x="170102" y="351108"/>
                </a:lnTo>
                <a:close/>
                <a:moveTo>
                  <a:pt x="218971" y="199393"/>
                </a:moveTo>
                <a:lnTo>
                  <a:pt x="239802" y="216740"/>
                </a:lnTo>
                <a:lnTo>
                  <a:pt x="229343" y="214388"/>
                </a:lnTo>
                <a:close/>
                <a:moveTo>
                  <a:pt x="195880" y="240624"/>
                </a:moveTo>
                <a:lnTo>
                  <a:pt x="224010" y="260761"/>
                </a:lnTo>
                <a:lnTo>
                  <a:pt x="248784" y="292602"/>
                </a:lnTo>
                <a:lnTo>
                  <a:pt x="249638" y="293947"/>
                </a:lnTo>
                <a:lnTo>
                  <a:pt x="243774" y="292801"/>
                </a:lnTo>
                <a:lnTo>
                  <a:pt x="228478" y="273469"/>
                </a:lnTo>
                <a:close/>
                <a:moveTo>
                  <a:pt x="115675" y="404047"/>
                </a:moveTo>
                <a:lnTo>
                  <a:pt x="134615" y="422891"/>
                </a:lnTo>
                <a:lnTo>
                  <a:pt x="160514" y="443331"/>
                </a:lnTo>
                <a:lnTo>
                  <a:pt x="199386" y="501189"/>
                </a:lnTo>
                <a:cubicBezTo>
                  <a:pt x="213173" y="521174"/>
                  <a:pt x="226540" y="541393"/>
                  <a:pt x="237467" y="563021"/>
                </a:cubicBezTo>
                <a:lnTo>
                  <a:pt x="262329" y="612235"/>
                </a:lnTo>
                <a:lnTo>
                  <a:pt x="133022" y="428398"/>
                </a:lnTo>
                <a:close/>
                <a:moveTo>
                  <a:pt x="208321" y="208625"/>
                </a:moveTo>
                <a:lnTo>
                  <a:pt x="216078" y="211404"/>
                </a:lnTo>
                <a:lnTo>
                  <a:pt x="229343" y="214388"/>
                </a:lnTo>
                <a:lnTo>
                  <a:pt x="251133" y="245890"/>
                </a:lnTo>
                <a:lnTo>
                  <a:pt x="235474" y="235138"/>
                </a:lnTo>
                <a:lnTo>
                  <a:pt x="214727" y="214050"/>
                </a:lnTo>
                <a:lnTo>
                  <a:pt x="208634" y="209110"/>
                </a:lnTo>
                <a:close/>
                <a:moveTo>
                  <a:pt x="224270" y="174457"/>
                </a:moveTo>
                <a:lnTo>
                  <a:pt x="230305" y="177449"/>
                </a:lnTo>
                <a:lnTo>
                  <a:pt x="230535" y="177919"/>
                </a:lnTo>
                <a:lnTo>
                  <a:pt x="233312" y="185648"/>
                </a:lnTo>
                <a:close/>
                <a:moveTo>
                  <a:pt x="226084" y="168816"/>
                </a:moveTo>
                <a:lnTo>
                  <a:pt x="234417" y="176385"/>
                </a:lnTo>
                <a:lnTo>
                  <a:pt x="236911" y="180725"/>
                </a:lnTo>
                <a:lnTo>
                  <a:pt x="230305" y="177449"/>
                </a:lnTo>
                <a:close/>
                <a:moveTo>
                  <a:pt x="56885" y="519021"/>
                </a:moveTo>
                <a:lnTo>
                  <a:pt x="57818" y="519092"/>
                </a:lnTo>
                <a:cubicBezTo>
                  <a:pt x="68337" y="523011"/>
                  <a:pt x="77593" y="529366"/>
                  <a:pt x="86591" y="536242"/>
                </a:cubicBezTo>
                <a:lnTo>
                  <a:pt x="103128" y="548560"/>
                </a:lnTo>
                <a:lnTo>
                  <a:pt x="109693" y="565108"/>
                </a:lnTo>
                <a:lnTo>
                  <a:pt x="135003" y="620250"/>
                </a:lnTo>
                <a:lnTo>
                  <a:pt x="116952" y="595336"/>
                </a:lnTo>
                <a:lnTo>
                  <a:pt x="59171" y="523240"/>
                </a:lnTo>
                <a:close/>
                <a:moveTo>
                  <a:pt x="292994" y="18956"/>
                </a:moveTo>
                <a:lnTo>
                  <a:pt x="294833" y="18488"/>
                </a:lnTo>
                <a:lnTo>
                  <a:pt x="322891" y="54653"/>
                </a:lnTo>
                <a:lnTo>
                  <a:pt x="326172" y="59283"/>
                </a:lnTo>
                <a:lnTo>
                  <a:pt x="309836" y="37825"/>
                </a:lnTo>
                <a:close/>
                <a:moveTo>
                  <a:pt x="51676" y="518624"/>
                </a:moveTo>
                <a:lnTo>
                  <a:pt x="55718" y="518932"/>
                </a:lnTo>
                <a:lnTo>
                  <a:pt x="59171" y="523240"/>
                </a:lnTo>
                <a:lnTo>
                  <a:pt x="70479" y="544113"/>
                </a:lnTo>
                <a:close/>
                <a:moveTo>
                  <a:pt x="235262" y="122970"/>
                </a:moveTo>
                <a:lnTo>
                  <a:pt x="243220" y="132639"/>
                </a:lnTo>
                <a:lnTo>
                  <a:pt x="256321" y="147383"/>
                </a:lnTo>
                <a:lnTo>
                  <a:pt x="260743" y="162175"/>
                </a:lnTo>
                <a:lnTo>
                  <a:pt x="263821" y="175708"/>
                </a:lnTo>
                <a:lnTo>
                  <a:pt x="252155" y="158055"/>
                </a:lnTo>
                <a:close/>
                <a:moveTo>
                  <a:pt x="283566" y="21357"/>
                </a:moveTo>
                <a:lnTo>
                  <a:pt x="289894" y="19746"/>
                </a:lnTo>
                <a:lnTo>
                  <a:pt x="305716" y="46413"/>
                </a:lnTo>
                <a:cubicBezTo>
                  <a:pt x="325339" y="74424"/>
                  <a:pt x="338120" y="91823"/>
                  <a:pt x="347481" y="103748"/>
                </a:cubicBezTo>
                <a:lnTo>
                  <a:pt x="364502" y="123365"/>
                </a:lnTo>
                <a:lnTo>
                  <a:pt x="354366" y="116758"/>
                </a:lnTo>
                <a:lnTo>
                  <a:pt x="342055" y="108909"/>
                </a:lnTo>
                <a:lnTo>
                  <a:pt x="284843" y="28154"/>
                </a:lnTo>
                <a:lnTo>
                  <a:pt x="284072" y="25465"/>
                </a:lnTo>
                <a:close/>
                <a:moveTo>
                  <a:pt x="195808" y="204142"/>
                </a:moveTo>
                <a:lnTo>
                  <a:pt x="207809" y="208441"/>
                </a:lnTo>
                <a:lnTo>
                  <a:pt x="208634" y="209110"/>
                </a:lnTo>
                <a:lnTo>
                  <a:pt x="214004" y="217443"/>
                </a:lnTo>
                <a:lnTo>
                  <a:pt x="215724" y="220366"/>
                </a:lnTo>
                <a:lnTo>
                  <a:pt x="197975" y="206884"/>
                </a:lnTo>
                <a:close/>
                <a:moveTo>
                  <a:pt x="263194" y="63522"/>
                </a:moveTo>
                <a:lnTo>
                  <a:pt x="271707" y="68010"/>
                </a:lnTo>
                <a:lnTo>
                  <a:pt x="275547" y="70070"/>
                </a:lnTo>
                <a:lnTo>
                  <a:pt x="309370" y="113666"/>
                </a:lnTo>
                <a:lnTo>
                  <a:pt x="310146" y="116372"/>
                </a:lnTo>
                <a:lnTo>
                  <a:pt x="293781" y="98164"/>
                </a:lnTo>
                <a:cubicBezTo>
                  <a:pt x="268121" y="69167"/>
                  <a:pt x="274795" y="74714"/>
                  <a:pt x="267341" y="67482"/>
                </a:cubicBezTo>
                <a:close/>
                <a:moveTo>
                  <a:pt x="126634" y="342563"/>
                </a:moveTo>
                <a:lnTo>
                  <a:pt x="136099" y="355923"/>
                </a:lnTo>
                <a:lnTo>
                  <a:pt x="175887" y="419847"/>
                </a:lnTo>
                <a:lnTo>
                  <a:pt x="145034" y="381339"/>
                </a:lnTo>
                <a:cubicBezTo>
                  <a:pt x="138118" y="371048"/>
                  <a:pt x="133428" y="359535"/>
                  <a:pt x="128946" y="347894"/>
                </a:cubicBezTo>
                <a:close/>
                <a:moveTo>
                  <a:pt x="180542" y="229644"/>
                </a:moveTo>
                <a:lnTo>
                  <a:pt x="186966" y="234243"/>
                </a:lnTo>
                <a:lnTo>
                  <a:pt x="214889" y="276920"/>
                </a:lnTo>
                <a:lnTo>
                  <a:pt x="222366" y="288619"/>
                </a:lnTo>
                <a:lnTo>
                  <a:pt x="212756" y="286741"/>
                </a:lnTo>
                <a:close/>
                <a:moveTo>
                  <a:pt x="252951" y="75690"/>
                </a:moveTo>
                <a:lnTo>
                  <a:pt x="259352" y="76992"/>
                </a:lnTo>
                <a:cubicBezTo>
                  <a:pt x="280297" y="91708"/>
                  <a:pt x="286394" y="120693"/>
                  <a:pt x="302987" y="140184"/>
                </a:cubicBezTo>
                <a:lnTo>
                  <a:pt x="321232" y="161383"/>
                </a:lnTo>
                <a:lnTo>
                  <a:pt x="323678" y="172718"/>
                </a:lnTo>
                <a:lnTo>
                  <a:pt x="263820" y="89700"/>
                </a:lnTo>
                <a:close/>
                <a:moveTo>
                  <a:pt x="180793" y="225422"/>
                </a:moveTo>
                <a:lnTo>
                  <a:pt x="195880" y="240624"/>
                </a:lnTo>
                <a:lnTo>
                  <a:pt x="186966" y="234243"/>
                </a:lnTo>
                <a:lnTo>
                  <a:pt x="185251" y="231622"/>
                </a:lnTo>
                <a:close/>
                <a:moveTo>
                  <a:pt x="240883" y="95744"/>
                </a:moveTo>
                <a:lnTo>
                  <a:pt x="246992" y="102756"/>
                </a:lnTo>
                <a:lnTo>
                  <a:pt x="278057" y="150503"/>
                </a:lnTo>
                <a:lnTo>
                  <a:pt x="282449" y="162995"/>
                </a:lnTo>
                <a:lnTo>
                  <a:pt x="263042" y="137867"/>
                </a:lnTo>
                <a:lnTo>
                  <a:pt x="248407" y="120910"/>
                </a:lnTo>
                <a:close/>
                <a:moveTo>
                  <a:pt x="78117" y="433544"/>
                </a:moveTo>
                <a:lnTo>
                  <a:pt x="112422" y="471337"/>
                </a:lnTo>
                <a:lnTo>
                  <a:pt x="164459" y="544211"/>
                </a:lnTo>
                <a:lnTo>
                  <a:pt x="144868" y="530531"/>
                </a:lnTo>
                <a:cubicBezTo>
                  <a:pt x="131199" y="518831"/>
                  <a:pt x="118046" y="503743"/>
                  <a:pt x="102628" y="478545"/>
                </a:cubicBezTo>
                <a:close/>
                <a:moveTo>
                  <a:pt x="34828" y="517709"/>
                </a:moveTo>
                <a:lnTo>
                  <a:pt x="36856" y="517494"/>
                </a:lnTo>
                <a:lnTo>
                  <a:pt x="46498" y="518229"/>
                </a:lnTo>
                <a:lnTo>
                  <a:pt x="48483" y="521157"/>
                </a:lnTo>
                <a:lnTo>
                  <a:pt x="85317" y="568818"/>
                </a:lnTo>
                <a:lnTo>
                  <a:pt x="91911" y="577775"/>
                </a:lnTo>
                <a:lnTo>
                  <a:pt x="36522" y="519440"/>
                </a:lnTo>
                <a:close/>
                <a:moveTo>
                  <a:pt x="21054" y="545578"/>
                </a:moveTo>
                <a:lnTo>
                  <a:pt x="36893" y="568043"/>
                </a:lnTo>
                <a:lnTo>
                  <a:pt x="55089" y="612863"/>
                </a:lnTo>
                <a:lnTo>
                  <a:pt x="75941" y="654349"/>
                </a:lnTo>
                <a:lnTo>
                  <a:pt x="74898" y="652932"/>
                </a:lnTo>
                <a:lnTo>
                  <a:pt x="53728" y="619988"/>
                </a:lnTo>
                <a:lnTo>
                  <a:pt x="30302" y="574216"/>
                </a:lnTo>
                <a:close/>
                <a:moveTo>
                  <a:pt x="267788" y="27401"/>
                </a:moveTo>
                <a:lnTo>
                  <a:pt x="278850" y="22557"/>
                </a:lnTo>
                <a:lnTo>
                  <a:pt x="280568" y="22120"/>
                </a:lnTo>
                <a:lnTo>
                  <a:pt x="284843" y="28154"/>
                </a:lnTo>
                <a:lnTo>
                  <a:pt x="294150" y="60600"/>
                </a:lnTo>
                <a:lnTo>
                  <a:pt x="288791" y="54259"/>
                </a:lnTo>
                <a:lnTo>
                  <a:pt x="273213" y="36208"/>
                </a:lnTo>
                <a:close/>
                <a:moveTo>
                  <a:pt x="120077" y="333308"/>
                </a:moveTo>
                <a:lnTo>
                  <a:pt x="124337" y="337268"/>
                </a:lnTo>
                <a:lnTo>
                  <a:pt x="126634" y="342563"/>
                </a:lnTo>
                <a:close/>
                <a:moveTo>
                  <a:pt x="247034" y="68064"/>
                </a:moveTo>
                <a:lnTo>
                  <a:pt x="252951" y="75690"/>
                </a:lnTo>
                <a:lnTo>
                  <a:pt x="248230" y="74730"/>
                </a:lnTo>
                <a:lnTo>
                  <a:pt x="247475" y="72644"/>
                </a:lnTo>
                <a:close/>
                <a:moveTo>
                  <a:pt x="174197" y="218777"/>
                </a:moveTo>
                <a:lnTo>
                  <a:pt x="174691" y="219275"/>
                </a:lnTo>
                <a:lnTo>
                  <a:pt x="180542" y="229644"/>
                </a:lnTo>
                <a:lnTo>
                  <a:pt x="179299" y="228755"/>
                </a:lnTo>
                <a:close/>
                <a:moveTo>
                  <a:pt x="170800" y="222670"/>
                </a:moveTo>
                <a:lnTo>
                  <a:pt x="179299" y="228755"/>
                </a:lnTo>
                <a:lnTo>
                  <a:pt x="208637" y="286130"/>
                </a:lnTo>
                <a:lnTo>
                  <a:pt x="215519" y="299767"/>
                </a:lnTo>
                <a:lnTo>
                  <a:pt x="204799" y="286961"/>
                </a:lnTo>
                <a:lnTo>
                  <a:pt x="197318" y="273042"/>
                </a:lnTo>
                <a:cubicBezTo>
                  <a:pt x="189468" y="258372"/>
                  <a:pt x="182948" y="246122"/>
                  <a:pt x="177566" y="235959"/>
                </a:cubicBezTo>
                <a:lnTo>
                  <a:pt x="171665" y="224751"/>
                </a:lnTo>
                <a:close/>
                <a:moveTo>
                  <a:pt x="152516" y="259508"/>
                </a:moveTo>
                <a:lnTo>
                  <a:pt x="173227" y="292304"/>
                </a:lnTo>
                <a:lnTo>
                  <a:pt x="175540" y="296270"/>
                </a:lnTo>
                <a:lnTo>
                  <a:pt x="165208" y="283111"/>
                </a:lnTo>
                <a:close/>
                <a:moveTo>
                  <a:pt x="228899" y="98307"/>
                </a:moveTo>
                <a:lnTo>
                  <a:pt x="248407" y="120910"/>
                </a:lnTo>
                <a:lnTo>
                  <a:pt x="252936" y="136062"/>
                </a:lnTo>
                <a:lnTo>
                  <a:pt x="239513" y="116337"/>
                </a:lnTo>
                <a:close/>
                <a:moveTo>
                  <a:pt x="258990" y="31253"/>
                </a:moveTo>
                <a:lnTo>
                  <a:pt x="266210" y="28092"/>
                </a:lnTo>
                <a:lnTo>
                  <a:pt x="273213" y="36208"/>
                </a:lnTo>
                <a:lnTo>
                  <a:pt x="287558" y="59492"/>
                </a:lnTo>
                <a:close/>
                <a:moveTo>
                  <a:pt x="238662" y="72784"/>
                </a:moveTo>
                <a:lnTo>
                  <a:pt x="248230" y="74730"/>
                </a:lnTo>
                <a:lnTo>
                  <a:pt x="252698" y="87086"/>
                </a:lnTo>
                <a:cubicBezTo>
                  <a:pt x="255349" y="93329"/>
                  <a:pt x="259042" y="101151"/>
                  <a:pt x="264168" y="110996"/>
                </a:cubicBezTo>
                <a:cubicBezTo>
                  <a:pt x="270724" y="123590"/>
                  <a:pt x="282461" y="132799"/>
                  <a:pt x="290279" y="144652"/>
                </a:cubicBezTo>
                <a:lnTo>
                  <a:pt x="319987" y="194725"/>
                </a:lnTo>
                <a:lnTo>
                  <a:pt x="297301" y="180080"/>
                </a:lnTo>
                <a:lnTo>
                  <a:pt x="278057" y="150503"/>
                </a:lnTo>
                <a:lnTo>
                  <a:pt x="268635" y="123704"/>
                </a:lnTo>
                <a:cubicBezTo>
                  <a:pt x="264079" y="113202"/>
                  <a:pt x="258034" y="103472"/>
                  <a:pt x="251770" y="93848"/>
                </a:cubicBezTo>
                <a:close/>
                <a:moveTo>
                  <a:pt x="134048" y="290146"/>
                </a:moveTo>
                <a:lnTo>
                  <a:pt x="137978" y="292601"/>
                </a:lnTo>
                <a:lnTo>
                  <a:pt x="172671" y="314518"/>
                </a:lnTo>
                <a:lnTo>
                  <a:pt x="182462" y="325344"/>
                </a:lnTo>
                <a:cubicBezTo>
                  <a:pt x="182478" y="325362"/>
                  <a:pt x="186535" y="330531"/>
                  <a:pt x="193687" y="339668"/>
                </a:cubicBezTo>
                <a:lnTo>
                  <a:pt x="195289" y="341717"/>
                </a:lnTo>
                <a:lnTo>
                  <a:pt x="195518" y="342172"/>
                </a:lnTo>
                <a:cubicBezTo>
                  <a:pt x="214248" y="374794"/>
                  <a:pt x="277458" y="470993"/>
                  <a:pt x="300311" y="498091"/>
                </a:cubicBezTo>
                <a:lnTo>
                  <a:pt x="301654" y="499463"/>
                </a:lnTo>
                <a:lnTo>
                  <a:pt x="305979" y="511990"/>
                </a:lnTo>
                <a:lnTo>
                  <a:pt x="304779" y="510799"/>
                </a:lnTo>
                <a:cubicBezTo>
                  <a:pt x="287911" y="493474"/>
                  <a:pt x="272439" y="474862"/>
                  <a:pt x="256982" y="456236"/>
                </a:cubicBezTo>
                <a:lnTo>
                  <a:pt x="222507" y="416752"/>
                </a:lnTo>
                <a:lnTo>
                  <a:pt x="196214" y="384763"/>
                </a:lnTo>
                <a:cubicBezTo>
                  <a:pt x="182812" y="364683"/>
                  <a:pt x="170977" y="346810"/>
                  <a:pt x="160543" y="330919"/>
                </a:cubicBezTo>
                <a:close/>
                <a:moveTo>
                  <a:pt x="150045" y="255595"/>
                </a:moveTo>
                <a:lnTo>
                  <a:pt x="151536" y="257685"/>
                </a:lnTo>
                <a:lnTo>
                  <a:pt x="152516" y="259508"/>
                </a:lnTo>
                <a:close/>
                <a:moveTo>
                  <a:pt x="151988" y="248715"/>
                </a:moveTo>
                <a:lnTo>
                  <a:pt x="153285" y="249665"/>
                </a:lnTo>
                <a:lnTo>
                  <a:pt x="158591" y="254168"/>
                </a:lnTo>
                <a:lnTo>
                  <a:pt x="181491" y="293734"/>
                </a:lnTo>
                <a:lnTo>
                  <a:pt x="200568" y="325109"/>
                </a:lnTo>
                <a:lnTo>
                  <a:pt x="192032" y="317277"/>
                </a:lnTo>
                <a:lnTo>
                  <a:pt x="191415" y="316491"/>
                </a:lnTo>
                <a:lnTo>
                  <a:pt x="177647" y="291340"/>
                </a:lnTo>
                <a:cubicBezTo>
                  <a:pt x="167500" y="274239"/>
                  <a:pt x="160121" y="261846"/>
                  <a:pt x="154175" y="252126"/>
                </a:cubicBezTo>
                <a:close/>
                <a:moveTo>
                  <a:pt x="19032" y="524051"/>
                </a:moveTo>
                <a:lnTo>
                  <a:pt x="97680" y="612167"/>
                </a:lnTo>
                <a:cubicBezTo>
                  <a:pt x="122896" y="640418"/>
                  <a:pt x="142170" y="673026"/>
                  <a:pt x="160278" y="706522"/>
                </a:cubicBezTo>
                <a:lnTo>
                  <a:pt x="193449" y="765998"/>
                </a:lnTo>
                <a:lnTo>
                  <a:pt x="159637" y="742521"/>
                </a:lnTo>
                <a:lnTo>
                  <a:pt x="156111" y="736704"/>
                </a:lnTo>
                <a:cubicBezTo>
                  <a:pt x="147744" y="723392"/>
                  <a:pt x="137472" y="707582"/>
                  <a:pt x="124487" y="688414"/>
                </a:cubicBezTo>
                <a:cubicBezTo>
                  <a:pt x="79716" y="622322"/>
                  <a:pt x="59725" y="598417"/>
                  <a:pt x="40737" y="573496"/>
                </a:cubicBezTo>
                <a:lnTo>
                  <a:pt x="36893" y="568043"/>
                </a:lnTo>
                <a:close/>
                <a:moveTo>
                  <a:pt x="168562" y="208530"/>
                </a:moveTo>
                <a:lnTo>
                  <a:pt x="168867" y="208840"/>
                </a:lnTo>
                <a:lnTo>
                  <a:pt x="180793" y="225422"/>
                </a:lnTo>
                <a:lnTo>
                  <a:pt x="174691" y="219275"/>
                </a:lnTo>
                <a:lnTo>
                  <a:pt x="172136" y="214745"/>
                </a:lnTo>
                <a:close/>
                <a:moveTo>
                  <a:pt x="248870" y="35685"/>
                </a:moveTo>
                <a:lnTo>
                  <a:pt x="258742" y="31362"/>
                </a:lnTo>
                <a:lnTo>
                  <a:pt x="262762" y="37997"/>
                </a:lnTo>
                <a:lnTo>
                  <a:pt x="288581" y="77063"/>
                </a:lnTo>
                <a:lnTo>
                  <a:pt x="275547" y="70070"/>
                </a:lnTo>
                <a:close/>
                <a:moveTo>
                  <a:pt x="114107" y="313679"/>
                </a:moveTo>
                <a:lnTo>
                  <a:pt x="152222" y="348890"/>
                </a:lnTo>
                <a:lnTo>
                  <a:pt x="157207" y="355303"/>
                </a:lnTo>
                <a:lnTo>
                  <a:pt x="157394" y="355575"/>
                </a:lnTo>
                <a:lnTo>
                  <a:pt x="195981" y="405311"/>
                </a:lnTo>
                <a:lnTo>
                  <a:pt x="153274" y="364163"/>
                </a:lnTo>
                <a:lnTo>
                  <a:pt x="124337" y="337268"/>
                </a:lnTo>
                <a:close/>
                <a:moveTo>
                  <a:pt x="85267" y="373794"/>
                </a:moveTo>
                <a:lnTo>
                  <a:pt x="86660" y="375180"/>
                </a:lnTo>
                <a:lnTo>
                  <a:pt x="89152" y="377889"/>
                </a:lnTo>
                <a:cubicBezTo>
                  <a:pt x="116598" y="406745"/>
                  <a:pt x="123890" y="413711"/>
                  <a:pt x="229671" y="587580"/>
                </a:cubicBezTo>
                <a:lnTo>
                  <a:pt x="231343" y="590336"/>
                </a:lnTo>
                <a:lnTo>
                  <a:pt x="218721" y="582618"/>
                </a:lnTo>
                <a:lnTo>
                  <a:pt x="213212" y="578671"/>
                </a:lnTo>
                <a:lnTo>
                  <a:pt x="186938" y="541946"/>
                </a:lnTo>
                <a:cubicBezTo>
                  <a:pt x="172576" y="522293"/>
                  <a:pt x="158870" y="503893"/>
                  <a:pt x="146773" y="487817"/>
                </a:cubicBezTo>
                <a:lnTo>
                  <a:pt x="140245" y="479403"/>
                </a:lnTo>
                <a:close/>
                <a:moveTo>
                  <a:pt x="15227" y="519787"/>
                </a:moveTo>
                <a:lnTo>
                  <a:pt x="17215" y="519577"/>
                </a:lnTo>
                <a:lnTo>
                  <a:pt x="19032" y="524051"/>
                </a:lnTo>
                <a:close/>
                <a:moveTo>
                  <a:pt x="202931" y="121060"/>
                </a:moveTo>
                <a:lnTo>
                  <a:pt x="216519" y="132890"/>
                </a:lnTo>
                <a:cubicBezTo>
                  <a:pt x="225954" y="141407"/>
                  <a:pt x="233851" y="148875"/>
                  <a:pt x="240699" y="155687"/>
                </a:cubicBezTo>
                <a:lnTo>
                  <a:pt x="265580" y="183440"/>
                </a:lnTo>
                <a:lnTo>
                  <a:pt x="268528" y="196404"/>
                </a:lnTo>
                <a:lnTo>
                  <a:pt x="241731" y="183115"/>
                </a:lnTo>
                <a:lnTo>
                  <a:pt x="240024" y="181477"/>
                </a:lnTo>
                <a:lnTo>
                  <a:pt x="234417" y="176385"/>
                </a:lnTo>
                <a:lnTo>
                  <a:pt x="204748" y="124747"/>
                </a:lnTo>
                <a:close/>
                <a:moveTo>
                  <a:pt x="82754" y="370933"/>
                </a:moveTo>
                <a:lnTo>
                  <a:pt x="84968" y="373341"/>
                </a:lnTo>
                <a:lnTo>
                  <a:pt x="85267" y="373794"/>
                </a:lnTo>
                <a:close/>
                <a:moveTo>
                  <a:pt x="161813" y="205947"/>
                </a:moveTo>
                <a:lnTo>
                  <a:pt x="165507" y="209950"/>
                </a:lnTo>
                <a:lnTo>
                  <a:pt x="170800" y="222670"/>
                </a:lnTo>
                <a:lnTo>
                  <a:pt x="170431" y="222406"/>
                </a:lnTo>
                <a:lnTo>
                  <a:pt x="164636" y="211399"/>
                </a:lnTo>
                <a:close/>
                <a:moveTo>
                  <a:pt x="162246" y="202116"/>
                </a:moveTo>
                <a:lnTo>
                  <a:pt x="168060" y="208020"/>
                </a:lnTo>
                <a:lnTo>
                  <a:pt x="172136" y="214745"/>
                </a:lnTo>
                <a:lnTo>
                  <a:pt x="174197" y="218777"/>
                </a:lnTo>
                <a:lnTo>
                  <a:pt x="166427" y="210948"/>
                </a:lnTo>
                <a:lnTo>
                  <a:pt x="165507" y="209950"/>
                </a:lnTo>
                <a:close/>
                <a:moveTo>
                  <a:pt x="223349" y="72691"/>
                </a:moveTo>
                <a:lnTo>
                  <a:pt x="233811" y="72086"/>
                </a:lnTo>
                <a:lnTo>
                  <a:pt x="240883" y="95744"/>
                </a:lnTo>
                <a:lnTo>
                  <a:pt x="232886" y="86564"/>
                </a:lnTo>
                <a:close/>
                <a:moveTo>
                  <a:pt x="122010" y="282626"/>
                </a:moveTo>
                <a:lnTo>
                  <a:pt x="131799" y="288741"/>
                </a:lnTo>
                <a:lnTo>
                  <a:pt x="137727" y="298086"/>
                </a:lnTo>
                <a:lnTo>
                  <a:pt x="156759" y="329254"/>
                </a:lnTo>
                <a:close/>
                <a:moveTo>
                  <a:pt x="167941" y="182412"/>
                </a:moveTo>
                <a:lnTo>
                  <a:pt x="168226" y="182638"/>
                </a:lnTo>
                <a:lnTo>
                  <a:pt x="188964" y="201690"/>
                </a:lnTo>
                <a:lnTo>
                  <a:pt x="193666" y="203374"/>
                </a:lnTo>
                <a:lnTo>
                  <a:pt x="197444" y="206481"/>
                </a:lnTo>
                <a:lnTo>
                  <a:pt x="197975" y="206884"/>
                </a:lnTo>
                <a:lnTo>
                  <a:pt x="199314" y="208578"/>
                </a:lnTo>
                <a:cubicBezTo>
                  <a:pt x="204575" y="215132"/>
                  <a:pt x="212117" y="224583"/>
                  <a:pt x="223663" y="239466"/>
                </a:cubicBezTo>
                <a:cubicBezTo>
                  <a:pt x="234378" y="253277"/>
                  <a:pt x="243415" y="268110"/>
                  <a:pt x="251404" y="283583"/>
                </a:cubicBezTo>
                <a:lnTo>
                  <a:pt x="255500" y="292741"/>
                </a:lnTo>
                <a:lnTo>
                  <a:pt x="244890" y="280853"/>
                </a:lnTo>
                <a:lnTo>
                  <a:pt x="210336" y="236638"/>
                </a:lnTo>
                <a:close/>
                <a:moveTo>
                  <a:pt x="228297" y="53642"/>
                </a:moveTo>
                <a:lnTo>
                  <a:pt x="233589" y="64632"/>
                </a:lnTo>
                <a:lnTo>
                  <a:pt x="238662" y="72784"/>
                </a:lnTo>
                <a:lnTo>
                  <a:pt x="234914" y="72022"/>
                </a:lnTo>
                <a:lnTo>
                  <a:pt x="233811" y="72086"/>
                </a:lnTo>
                <a:close/>
                <a:moveTo>
                  <a:pt x="230642" y="46936"/>
                </a:moveTo>
                <a:lnTo>
                  <a:pt x="233031" y="48876"/>
                </a:lnTo>
                <a:cubicBezTo>
                  <a:pt x="245697" y="58924"/>
                  <a:pt x="246636" y="59111"/>
                  <a:pt x="246398" y="61469"/>
                </a:cubicBezTo>
                <a:lnTo>
                  <a:pt x="247034" y="68064"/>
                </a:lnTo>
                <a:close/>
                <a:moveTo>
                  <a:pt x="157811" y="198337"/>
                </a:moveTo>
                <a:lnTo>
                  <a:pt x="157903" y="198394"/>
                </a:lnTo>
                <a:lnTo>
                  <a:pt x="161813" y="205947"/>
                </a:lnTo>
                <a:lnTo>
                  <a:pt x="161094" y="205167"/>
                </a:lnTo>
                <a:close/>
                <a:moveTo>
                  <a:pt x="137639" y="238204"/>
                </a:moveTo>
                <a:lnTo>
                  <a:pt x="140287" y="240143"/>
                </a:lnTo>
                <a:lnTo>
                  <a:pt x="150045" y="255595"/>
                </a:lnTo>
                <a:close/>
                <a:moveTo>
                  <a:pt x="228748" y="44495"/>
                </a:moveTo>
                <a:lnTo>
                  <a:pt x="238717" y="40130"/>
                </a:lnTo>
                <a:lnTo>
                  <a:pt x="239758" y="41134"/>
                </a:lnTo>
                <a:cubicBezTo>
                  <a:pt x="248057" y="49094"/>
                  <a:pt x="254021" y="54777"/>
                  <a:pt x="258376" y="58922"/>
                </a:cubicBezTo>
                <a:lnTo>
                  <a:pt x="263194" y="63522"/>
                </a:lnTo>
                <a:lnTo>
                  <a:pt x="244726" y="53786"/>
                </a:lnTo>
                <a:lnTo>
                  <a:pt x="229817" y="45873"/>
                </a:lnTo>
                <a:close/>
                <a:moveTo>
                  <a:pt x="228420" y="45131"/>
                </a:moveTo>
                <a:lnTo>
                  <a:pt x="229817" y="45873"/>
                </a:lnTo>
                <a:lnTo>
                  <a:pt x="230642" y="46936"/>
                </a:lnTo>
                <a:close/>
                <a:moveTo>
                  <a:pt x="139911" y="228763"/>
                </a:moveTo>
                <a:lnTo>
                  <a:pt x="151188" y="236389"/>
                </a:lnTo>
                <a:cubicBezTo>
                  <a:pt x="159549" y="243498"/>
                  <a:pt x="169575" y="253545"/>
                  <a:pt x="180727" y="265695"/>
                </a:cubicBezTo>
                <a:lnTo>
                  <a:pt x="202732" y="291116"/>
                </a:lnTo>
                <a:lnTo>
                  <a:pt x="207374" y="299128"/>
                </a:lnTo>
                <a:lnTo>
                  <a:pt x="177299" y="270045"/>
                </a:lnTo>
                <a:lnTo>
                  <a:pt x="158591" y="254168"/>
                </a:lnTo>
                <a:lnTo>
                  <a:pt x="155656" y="249097"/>
                </a:lnTo>
                <a:close/>
                <a:moveTo>
                  <a:pt x="227912" y="44861"/>
                </a:moveTo>
                <a:lnTo>
                  <a:pt x="228026" y="44811"/>
                </a:lnTo>
                <a:lnTo>
                  <a:pt x="228420" y="45131"/>
                </a:lnTo>
                <a:close/>
                <a:moveTo>
                  <a:pt x="224738" y="46251"/>
                </a:moveTo>
                <a:lnTo>
                  <a:pt x="225931" y="45729"/>
                </a:lnTo>
                <a:lnTo>
                  <a:pt x="228297" y="53642"/>
                </a:lnTo>
                <a:close/>
                <a:moveTo>
                  <a:pt x="155364" y="185576"/>
                </a:moveTo>
                <a:lnTo>
                  <a:pt x="168562" y="208530"/>
                </a:lnTo>
                <a:lnTo>
                  <a:pt x="168060" y="208020"/>
                </a:lnTo>
                <a:lnTo>
                  <a:pt x="157348" y="190344"/>
                </a:lnTo>
                <a:close/>
                <a:moveTo>
                  <a:pt x="208173" y="73568"/>
                </a:moveTo>
                <a:lnTo>
                  <a:pt x="214746" y="73188"/>
                </a:lnTo>
                <a:lnTo>
                  <a:pt x="216761" y="77688"/>
                </a:lnTo>
                <a:lnTo>
                  <a:pt x="228899" y="98307"/>
                </a:lnTo>
                <a:lnTo>
                  <a:pt x="228506" y="97851"/>
                </a:lnTo>
                <a:lnTo>
                  <a:pt x="214306" y="83906"/>
                </a:lnTo>
                <a:close/>
                <a:moveTo>
                  <a:pt x="166972" y="159446"/>
                </a:moveTo>
                <a:lnTo>
                  <a:pt x="186047" y="174063"/>
                </a:lnTo>
                <a:lnTo>
                  <a:pt x="208321" y="208625"/>
                </a:lnTo>
                <a:lnTo>
                  <a:pt x="207809" y="208441"/>
                </a:lnTo>
                <a:lnTo>
                  <a:pt x="185677" y="190498"/>
                </a:lnTo>
                <a:lnTo>
                  <a:pt x="181313" y="183766"/>
                </a:lnTo>
                <a:cubicBezTo>
                  <a:pt x="178276" y="178672"/>
                  <a:pt x="174070" y="171409"/>
                  <a:pt x="166972" y="159446"/>
                </a:cubicBezTo>
                <a:close/>
                <a:moveTo>
                  <a:pt x="159433" y="171529"/>
                </a:moveTo>
                <a:lnTo>
                  <a:pt x="173424" y="180564"/>
                </a:lnTo>
                <a:lnTo>
                  <a:pt x="185677" y="190498"/>
                </a:lnTo>
                <a:lnTo>
                  <a:pt x="188645" y="195077"/>
                </a:lnTo>
                <a:lnTo>
                  <a:pt x="195808" y="204142"/>
                </a:lnTo>
                <a:lnTo>
                  <a:pt x="193666" y="203374"/>
                </a:lnTo>
                <a:lnTo>
                  <a:pt x="174678" y="187762"/>
                </a:lnTo>
                <a:lnTo>
                  <a:pt x="168226" y="182638"/>
                </a:lnTo>
                <a:lnTo>
                  <a:pt x="167843" y="182286"/>
                </a:lnTo>
                <a:close/>
                <a:moveTo>
                  <a:pt x="6430" y="488697"/>
                </a:moveTo>
                <a:lnTo>
                  <a:pt x="34828" y="517709"/>
                </a:lnTo>
                <a:lnTo>
                  <a:pt x="17215" y="519577"/>
                </a:lnTo>
                <a:lnTo>
                  <a:pt x="7479" y="495595"/>
                </a:lnTo>
                <a:close/>
                <a:moveTo>
                  <a:pt x="152541" y="175242"/>
                </a:moveTo>
                <a:lnTo>
                  <a:pt x="197899" y="227106"/>
                </a:lnTo>
                <a:lnTo>
                  <a:pt x="206910" y="238302"/>
                </a:lnTo>
                <a:lnTo>
                  <a:pt x="163200" y="189330"/>
                </a:lnTo>
                <a:close/>
                <a:moveTo>
                  <a:pt x="138431" y="202704"/>
                </a:moveTo>
                <a:lnTo>
                  <a:pt x="152522" y="211126"/>
                </a:lnTo>
                <a:lnTo>
                  <a:pt x="155421" y="214885"/>
                </a:lnTo>
                <a:cubicBezTo>
                  <a:pt x="166690" y="228534"/>
                  <a:pt x="169056" y="227991"/>
                  <a:pt x="167737" y="222249"/>
                </a:cubicBezTo>
                <a:lnTo>
                  <a:pt x="166809" y="219813"/>
                </a:lnTo>
                <a:lnTo>
                  <a:pt x="170431" y="222406"/>
                </a:lnTo>
                <a:lnTo>
                  <a:pt x="171665" y="224751"/>
                </a:lnTo>
                <a:lnTo>
                  <a:pt x="176068" y="235330"/>
                </a:lnTo>
                <a:lnTo>
                  <a:pt x="195101" y="275180"/>
                </a:lnTo>
                <a:lnTo>
                  <a:pt x="155664" y="227239"/>
                </a:lnTo>
                <a:close/>
                <a:moveTo>
                  <a:pt x="207096" y="56105"/>
                </a:moveTo>
                <a:lnTo>
                  <a:pt x="217286" y="49514"/>
                </a:lnTo>
                <a:lnTo>
                  <a:pt x="218059" y="49176"/>
                </a:lnTo>
                <a:lnTo>
                  <a:pt x="220881" y="69100"/>
                </a:lnTo>
                <a:lnTo>
                  <a:pt x="223349" y="72691"/>
                </a:lnTo>
                <a:lnTo>
                  <a:pt x="214746" y="73188"/>
                </a:lnTo>
                <a:close/>
                <a:moveTo>
                  <a:pt x="128024" y="220725"/>
                </a:moveTo>
                <a:lnTo>
                  <a:pt x="138452" y="227777"/>
                </a:lnTo>
                <a:lnTo>
                  <a:pt x="139310" y="228942"/>
                </a:lnTo>
                <a:lnTo>
                  <a:pt x="151988" y="248715"/>
                </a:lnTo>
                <a:lnTo>
                  <a:pt x="140287" y="240143"/>
                </a:lnTo>
                <a:close/>
                <a:moveTo>
                  <a:pt x="164954" y="143687"/>
                </a:moveTo>
                <a:lnTo>
                  <a:pt x="194535" y="159583"/>
                </a:lnTo>
                <a:lnTo>
                  <a:pt x="214379" y="192754"/>
                </a:lnTo>
                <a:lnTo>
                  <a:pt x="218971" y="199393"/>
                </a:lnTo>
                <a:lnTo>
                  <a:pt x="217459" y="198133"/>
                </a:lnTo>
                <a:lnTo>
                  <a:pt x="186047" y="174063"/>
                </a:lnTo>
                <a:lnTo>
                  <a:pt x="171092" y="150858"/>
                </a:lnTo>
                <a:close/>
                <a:moveTo>
                  <a:pt x="150476" y="172814"/>
                </a:moveTo>
                <a:lnTo>
                  <a:pt x="150778" y="172912"/>
                </a:lnTo>
                <a:lnTo>
                  <a:pt x="152541" y="175242"/>
                </a:lnTo>
                <a:lnTo>
                  <a:pt x="150516" y="172927"/>
                </a:lnTo>
                <a:close/>
                <a:moveTo>
                  <a:pt x="50054" y="381508"/>
                </a:moveTo>
                <a:lnTo>
                  <a:pt x="50999" y="383081"/>
                </a:lnTo>
                <a:lnTo>
                  <a:pt x="62541" y="400016"/>
                </a:lnTo>
                <a:lnTo>
                  <a:pt x="77454" y="432326"/>
                </a:lnTo>
                <a:lnTo>
                  <a:pt x="78117" y="433544"/>
                </a:lnTo>
                <a:lnTo>
                  <a:pt x="72489" y="427343"/>
                </a:lnTo>
                <a:close/>
                <a:moveTo>
                  <a:pt x="8788" y="462279"/>
                </a:moveTo>
                <a:lnTo>
                  <a:pt x="15792" y="470353"/>
                </a:lnTo>
                <a:lnTo>
                  <a:pt x="24555" y="483086"/>
                </a:lnTo>
                <a:cubicBezTo>
                  <a:pt x="30248" y="490897"/>
                  <a:pt x="33988" y="495040"/>
                  <a:pt x="46237" y="511251"/>
                </a:cubicBezTo>
                <a:lnTo>
                  <a:pt x="51676" y="518624"/>
                </a:lnTo>
                <a:lnTo>
                  <a:pt x="46498" y="518229"/>
                </a:lnTo>
                <a:lnTo>
                  <a:pt x="10063" y="464488"/>
                </a:lnTo>
                <a:close/>
                <a:moveTo>
                  <a:pt x="108787" y="252467"/>
                </a:moveTo>
                <a:lnTo>
                  <a:pt x="112018" y="255201"/>
                </a:lnTo>
                <a:lnTo>
                  <a:pt x="113431" y="257542"/>
                </a:lnTo>
                <a:cubicBezTo>
                  <a:pt x="118922" y="266411"/>
                  <a:pt x="125483" y="276809"/>
                  <a:pt x="133280" y="288964"/>
                </a:cubicBezTo>
                <a:lnTo>
                  <a:pt x="134048" y="290146"/>
                </a:lnTo>
                <a:lnTo>
                  <a:pt x="131799" y="288741"/>
                </a:lnTo>
                <a:close/>
                <a:moveTo>
                  <a:pt x="147466" y="171840"/>
                </a:moveTo>
                <a:lnTo>
                  <a:pt x="150395" y="172788"/>
                </a:lnTo>
                <a:lnTo>
                  <a:pt x="150516" y="172927"/>
                </a:lnTo>
                <a:lnTo>
                  <a:pt x="153043" y="179999"/>
                </a:lnTo>
                <a:lnTo>
                  <a:pt x="155364" y="185576"/>
                </a:lnTo>
                <a:close/>
                <a:moveTo>
                  <a:pt x="169510" y="118144"/>
                </a:moveTo>
                <a:lnTo>
                  <a:pt x="194589" y="140211"/>
                </a:lnTo>
                <a:lnTo>
                  <a:pt x="202149" y="147076"/>
                </a:lnTo>
                <a:lnTo>
                  <a:pt x="224270" y="174457"/>
                </a:lnTo>
                <a:lnTo>
                  <a:pt x="197621" y="161241"/>
                </a:lnTo>
                <a:lnTo>
                  <a:pt x="194535" y="159583"/>
                </a:lnTo>
                <a:lnTo>
                  <a:pt x="173647" y="124667"/>
                </a:lnTo>
                <a:close/>
                <a:moveTo>
                  <a:pt x="125267" y="209851"/>
                </a:moveTo>
                <a:lnTo>
                  <a:pt x="139911" y="228763"/>
                </a:lnTo>
                <a:lnTo>
                  <a:pt x="138452" y="227777"/>
                </a:lnTo>
                <a:close/>
                <a:moveTo>
                  <a:pt x="147192" y="163624"/>
                </a:moveTo>
                <a:lnTo>
                  <a:pt x="149705" y="165247"/>
                </a:lnTo>
                <a:lnTo>
                  <a:pt x="150695" y="166532"/>
                </a:lnTo>
                <a:lnTo>
                  <a:pt x="167843" y="182286"/>
                </a:lnTo>
                <a:lnTo>
                  <a:pt x="167941" y="182412"/>
                </a:lnTo>
                <a:lnTo>
                  <a:pt x="159559" y="175754"/>
                </a:lnTo>
                <a:lnTo>
                  <a:pt x="150778" y="172912"/>
                </a:lnTo>
                <a:lnTo>
                  <a:pt x="150272" y="172243"/>
                </a:lnTo>
                <a:close/>
                <a:moveTo>
                  <a:pt x="106017" y="245261"/>
                </a:moveTo>
                <a:lnTo>
                  <a:pt x="113064" y="249792"/>
                </a:lnTo>
                <a:lnTo>
                  <a:pt x="175639" y="302704"/>
                </a:lnTo>
                <a:lnTo>
                  <a:pt x="185776" y="322830"/>
                </a:lnTo>
                <a:lnTo>
                  <a:pt x="183553" y="321392"/>
                </a:lnTo>
                <a:lnTo>
                  <a:pt x="172671" y="314518"/>
                </a:lnTo>
                <a:lnTo>
                  <a:pt x="141876" y="280468"/>
                </a:lnTo>
                <a:lnTo>
                  <a:pt x="112018" y="255201"/>
                </a:lnTo>
                <a:close/>
                <a:moveTo>
                  <a:pt x="189566" y="67445"/>
                </a:moveTo>
                <a:lnTo>
                  <a:pt x="193544" y="64871"/>
                </a:lnTo>
                <a:lnTo>
                  <a:pt x="199585" y="69448"/>
                </a:lnTo>
                <a:lnTo>
                  <a:pt x="214306" y="83906"/>
                </a:lnTo>
                <a:lnTo>
                  <a:pt x="225696" y="103104"/>
                </a:lnTo>
                <a:lnTo>
                  <a:pt x="235262" y="122970"/>
                </a:lnTo>
                <a:close/>
                <a:moveTo>
                  <a:pt x="141940" y="164918"/>
                </a:moveTo>
                <a:lnTo>
                  <a:pt x="145240" y="167968"/>
                </a:lnTo>
                <a:lnTo>
                  <a:pt x="147466" y="171840"/>
                </a:lnTo>
                <a:lnTo>
                  <a:pt x="145810" y="171304"/>
                </a:lnTo>
                <a:close/>
                <a:moveTo>
                  <a:pt x="140114" y="159053"/>
                </a:moveTo>
                <a:lnTo>
                  <a:pt x="140462" y="159278"/>
                </a:lnTo>
                <a:lnTo>
                  <a:pt x="150272" y="172243"/>
                </a:lnTo>
                <a:lnTo>
                  <a:pt x="150476" y="172814"/>
                </a:lnTo>
                <a:lnTo>
                  <a:pt x="150395" y="172788"/>
                </a:lnTo>
                <a:lnTo>
                  <a:pt x="150144" y="172502"/>
                </a:lnTo>
                <a:lnTo>
                  <a:pt x="145240" y="167968"/>
                </a:lnTo>
                <a:close/>
                <a:moveTo>
                  <a:pt x="143194" y="152437"/>
                </a:moveTo>
                <a:lnTo>
                  <a:pt x="157903" y="169572"/>
                </a:lnTo>
                <a:lnTo>
                  <a:pt x="159433" y="171529"/>
                </a:lnTo>
                <a:lnTo>
                  <a:pt x="149705" y="165247"/>
                </a:lnTo>
                <a:lnTo>
                  <a:pt x="146101" y="160570"/>
                </a:lnTo>
                <a:close/>
                <a:moveTo>
                  <a:pt x="933" y="447844"/>
                </a:moveTo>
                <a:lnTo>
                  <a:pt x="40143" y="488118"/>
                </a:lnTo>
                <a:lnTo>
                  <a:pt x="56885" y="519021"/>
                </a:lnTo>
                <a:lnTo>
                  <a:pt x="55718" y="518932"/>
                </a:lnTo>
                <a:lnTo>
                  <a:pt x="28822" y="485373"/>
                </a:lnTo>
                <a:lnTo>
                  <a:pt x="15792" y="470353"/>
                </a:lnTo>
                <a:lnTo>
                  <a:pt x="13245" y="466651"/>
                </a:lnTo>
                <a:close/>
                <a:moveTo>
                  <a:pt x="131" y="447278"/>
                </a:moveTo>
                <a:lnTo>
                  <a:pt x="8788" y="462279"/>
                </a:lnTo>
                <a:lnTo>
                  <a:pt x="1057" y="453367"/>
                </a:lnTo>
                <a:close/>
                <a:moveTo>
                  <a:pt x="0" y="446419"/>
                </a:moveTo>
                <a:lnTo>
                  <a:pt x="933" y="447844"/>
                </a:lnTo>
                <a:lnTo>
                  <a:pt x="85" y="446972"/>
                </a:lnTo>
                <a:close/>
                <a:moveTo>
                  <a:pt x="71444" y="295676"/>
                </a:moveTo>
                <a:lnTo>
                  <a:pt x="84224" y="309907"/>
                </a:lnTo>
                <a:cubicBezTo>
                  <a:pt x="106222" y="336586"/>
                  <a:pt x="130494" y="366036"/>
                  <a:pt x="155767" y="397158"/>
                </a:cubicBezTo>
                <a:lnTo>
                  <a:pt x="183134" y="431491"/>
                </a:lnTo>
                <a:lnTo>
                  <a:pt x="201725" y="461358"/>
                </a:lnTo>
                <a:lnTo>
                  <a:pt x="156641" y="420676"/>
                </a:lnTo>
                <a:lnTo>
                  <a:pt x="114849" y="368205"/>
                </a:lnTo>
                <a:lnTo>
                  <a:pt x="107354" y="355829"/>
                </a:lnTo>
                <a:close/>
                <a:moveTo>
                  <a:pt x="52080" y="336022"/>
                </a:moveTo>
                <a:lnTo>
                  <a:pt x="82754" y="370933"/>
                </a:lnTo>
                <a:lnTo>
                  <a:pt x="66567" y="353337"/>
                </a:lnTo>
                <a:close/>
                <a:moveTo>
                  <a:pt x="111525" y="209975"/>
                </a:moveTo>
                <a:lnTo>
                  <a:pt x="115535" y="212279"/>
                </a:lnTo>
                <a:lnTo>
                  <a:pt x="120319" y="215515"/>
                </a:lnTo>
                <a:lnTo>
                  <a:pt x="133193" y="231970"/>
                </a:lnTo>
                <a:lnTo>
                  <a:pt x="137639" y="238204"/>
                </a:lnTo>
                <a:lnTo>
                  <a:pt x="123657" y="227961"/>
                </a:lnTo>
                <a:close/>
                <a:moveTo>
                  <a:pt x="129088" y="168100"/>
                </a:moveTo>
                <a:lnTo>
                  <a:pt x="134403" y="167613"/>
                </a:lnTo>
                <a:lnTo>
                  <a:pt x="145810" y="171304"/>
                </a:lnTo>
                <a:lnTo>
                  <a:pt x="157348" y="190344"/>
                </a:lnTo>
                <a:lnTo>
                  <a:pt x="162246" y="202116"/>
                </a:lnTo>
                <a:lnTo>
                  <a:pt x="159645" y="199473"/>
                </a:lnTo>
                <a:lnTo>
                  <a:pt x="157903" y="198394"/>
                </a:lnTo>
                <a:lnTo>
                  <a:pt x="157369" y="197363"/>
                </a:lnTo>
                <a:cubicBezTo>
                  <a:pt x="154154" y="191071"/>
                  <a:pt x="153942" y="190462"/>
                  <a:pt x="155185" y="192873"/>
                </a:cubicBezTo>
                <a:lnTo>
                  <a:pt x="157811" y="198337"/>
                </a:lnTo>
                <a:lnTo>
                  <a:pt x="151490" y="194420"/>
                </a:lnTo>
                <a:lnTo>
                  <a:pt x="150492" y="193675"/>
                </a:lnTo>
                <a:lnTo>
                  <a:pt x="136704" y="178728"/>
                </a:lnTo>
                <a:close/>
                <a:moveTo>
                  <a:pt x="166103" y="82621"/>
                </a:moveTo>
                <a:lnTo>
                  <a:pt x="179660" y="73852"/>
                </a:lnTo>
                <a:lnTo>
                  <a:pt x="179719" y="73975"/>
                </a:lnTo>
                <a:lnTo>
                  <a:pt x="202931" y="121060"/>
                </a:lnTo>
                <a:lnTo>
                  <a:pt x="183105" y="103799"/>
                </a:lnTo>
                <a:lnTo>
                  <a:pt x="179667" y="101200"/>
                </a:lnTo>
                <a:close/>
                <a:moveTo>
                  <a:pt x="93427" y="231425"/>
                </a:moveTo>
                <a:lnTo>
                  <a:pt x="98629" y="232642"/>
                </a:lnTo>
                <a:lnTo>
                  <a:pt x="100002" y="235297"/>
                </a:lnTo>
                <a:lnTo>
                  <a:pt x="106017" y="245261"/>
                </a:lnTo>
                <a:lnTo>
                  <a:pt x="102307" y="242875"/>
                </a:lnTo>
                <a:close/>
                <a:moveTo>
                  <a:pt x="80892" y="256968"/>
                </a:moveTo>
                <a:lnTo>
                  <a:pt x="92869" y="264421"/>
                </a:lnTo>
                <a:lnTo>
                  <a:pt x="93019" y="264586"/>
                </a:lnTo>
                <a:cubicBezTo>
                  <a:pt x="96549" y="268949"/>
                  <a:pt x="102698" y="277025"/>
                  <a:pt x="113760" y="292384"/>
                </a:cubicBezTo>
                <a:lnTo>
                  <a:pt x="153758" y="350309"/>
                </a:lnTo>
                <a:lnTo>
                  <a:pt x="152222" y="348890"/>
                </a:lnTo>
                <a:lnTo>
                  <a:pt x="144339" y="338747"/>
                </a:lnTo>
                <a:close/>
                <a:moveTo>
                  <a:pt x="37402" y="344354"/>
                </a:moveTo>
                <a:lnTo>
                  <a:pt x="55384" y="370022"/>
                </a:lnTo>
                <a:lnTo>
                  <a:pt x="140245" y="479403"/>
                </a:lnTo>
                <a:lnTo>
                  <a:pt x="151241" y="500525"/>
                </a:lnTo>
                <a:lnTo>
                  <a:pt x="189969" y="562024"/>
                </a:lnTo>
                <a:lnTo>
                  <a:pt x="175038" y="551598"/>
                </a:lnTo>
                <a:lnTo>
                  <a:pt x="135955" y="501357"/>
                </a:lnTo>
                <a:cubicBezTo>
                  <a:pt x="112644" y="470489"/>
                  <a:pt x="90621" y="440438"/>
                  <a:pt x="73219" y="415683"/>
                </a:cubicBezTo>
                <a:lnTo>
                  <a:pt x="62541" y="400016"/>
                </a:lnTo>
                <a:lnTo>
                  <a:pt x="46796" y="365902"/>
                </a:lnTo>
                <a:close/>
                <a:moveTo>
                  <a:pt x="121462" y="168799"/>
                </a:moveTo>
                <a:lnTo>
                  <a:pt x="122095" y="168741"/>
                </a:lnTo>
                <a:lnTo>
                  <a:pt x="138311" y="184579"/>
                </a:lnTo>
                <a:lnTo>
                  <a:pt x="150492" y="193675"/>
                </a:lnTo>
                <a:lnTo>
                  <a:pt x="161094" y="205167"/>
                </a:lnTo>
                <a:lnTo>
                  <a:pt x="161734" y="206498"/>
                </a:lnTo>
                <a:lnTo>
                  <a:pt x="166809" y="219813"/>
                </a:lnTo>
                <a:lnTo>
                  <a:pt x="165560" y="218919"/>
                </a:lnTo>
                <a:lnTo>
                  <a:pt x="152522" y="211126"/>
                </a:lnTo>
                <a:lnTo>
                  <a:pt x="140990" y="196172"/>
                </a:lnTo>
                <a:close/>
                <a:moveTo>
                  <a:pt x="44676" y="327173"/>
                </a:moveTo>
                <a:lnTo>
                  <a:pt x="52080" y="336022"/>
                </a:lnTo>
                <a:lnTo>
                  <a:pt x="48267" y="331681"/>
                </a:lnTo>
                <a:close/>
                <a:moveTo>
                  <a:pt x="157601" y="89038"/>
                </a:moveTo>
                <a:lnTo>
                  <a:pt x="160325" y="86576"/>
                </a:lnTo>
                <a:lnTo>
                  <a:pt x="179667" y="101200"/>
                </a:lnTo>
                <a:lnTo>
                  <a:pt x="181733" y="104030"/>
                </a:lnTo>
                <a:cubicBezTo>
                  <a:pt x="202659" y="132280"/>
                  <a:pt x="212934" y="145089"/>
                  <a:pt x="219671" y="155701"/>
                </a:cubicBezTo>
                <a:lnTo>
                  <a:pt x="226084" y="168816"/>
                </a:lnTo>
                <a:lnTo>
                  <a:pt x="202149" y="147076"/>
                </a:lnTo>
                <a:lnTo>
                  <a:pt x="169568" y="106751"/>
                </a:lnTo>
                <a:close/>
                <a:moveTo>
                  <a:pt x="127365" y="151495"/>
                </a:moveTo>
                <a:cubicBezTo>
                  <a:pt x="126263" y="150364"/>
                  <a:pt x="126390" y="150196"/>
                  <a:pt x="128501" y="151554"/>
                </a:cubicBezTo>
                <a:lnTo>
                  <a:pt x="137158" y="157144"/>
                </a:lnTo>
                <a:lnTo>
                  <a:pt x="137493" y="157581"/>
                </a:lnTo>
                <a:lnTo>
                  <a:pt x="141940" y="164918"/>
                </a:lnTo>
                <a:lnTo>
                  <a:pt x="133609" y="157218"/>
                </a:lnTo>
                <a:cubicBezTo>
                  <a:pt x="130801" y="154722"/>
                  <a:pt x="128468" y="152627"/>
                  <a:pt x="127365" y="151495"/>
                </a:cubicBezTo>
                <a:close/>
                <a:moveTo>
                  <a:pt x="17179" y="374781"/>
                </a:moveTo>
                <a:lnTo>
                  <a:pt x="64945" y="419033"/>
                </a:lnTo>
                <a:lnTo>
                  <a:pt x="72489" y="427343"/>
                </a:lnTo>
                <a:lnTo>
                  <a:pt x="108649" y="501221"/>
                </a:lnTo>
                <a:lnTo>
                  <a:pt x="148811" y="575674"/>
                </a:lnTo>
                <a:lnTo>
                  <a:pt x="146586" y="574457"/>
                </a:lnTo>
                <a:lnTo>
                  <a:pt x="139576" y="568880"/>
                </a:lnTo>
                <a:lnTo>
                  <a:pt x="138009" y="567744"/>
                </a:lnTo>
                <a:lnTo>
                  <a:pt x="91474" y="492981"/>
                </a:lnTo>
                <a:lnTo>
                  <a:pt x="56101" y="443862"/>
                </a:lnTo>
                <a:lnTo>
                  <a:pt x="35436" y="409363"/>
                </a:lnTo>
                <a:close/>
                <a:moveTo>
                  <a:pt x="147157" y="98476"/>
                </a:moveTo>
                <a:lnTo>
                  <a:pt x="153437" y="92800"/>
                </a:lnTo>
                <a:lnTo>
                  <a:pt x="169510" y="118144"/>
                </a:lnTo>
                <a:close/>
                <a:moveTo>
                  <a:pt x="103433" y="181785"/>
                </a:moveTo>
                <a:cubicBezTo>
                  <a:pt x="112759" y="193806"/>
                  <a:pt x="119524" y="202388"/>
                  <a:pt x="125060" y="209569"/>
                </a:cubicBezTo>
                <a:lnTo>
                  <a:pt x="125267" y="209851"/>
                </a:lnTo>
                <a:lnTo>
                  <a:pt x="124700" y="209118"/>
                </a:lnTo>
                <a:lnTo>
                  <a:pt x="112510" y="196159"/>
                </a:lnTo>
                <a:close/>
                <a:moveTo>
                  <a:pt x="125957" y="134432"/>
                </a:moveTo>
                <a:lnTo>
                  <a:pt x="146101" y="160570"/>
                </a:lnTo>
                <a:lnTo>
                  <a:pt x="147192" y="163624"/>
                </a:lnTo>
                <a:lnTo>
                  <a:pt x="140462" y="159278"/>
                </a:lnTo>
                <a:lnTo>
                  <a:pt x="139550" y="158072"/>
                </a:lnTo>
                <a:close/>
                <a:moveTo>
                  <a:pt x="57947" y="272746"/>
                </a:moveTo>
                <a:lnTo>
                  <a:pt x="74714" y="282842"/>
                </a:lnTo>
                <a:lnTo>
                  <a:pt x="96289" y="299731"/>
                </a:lnTo>
                <a:lnTo>
                  <a:pt x="120077" y="333308"/>
                </a:lnTo>
                <a:lnTo>
                  <a:pt x="115061" y="328646"/>
                </a:lnTo>
                <a:cubicBezTo>
                  <a:pt x="100330" y="315379"/>
                  <a:pt x="84006" y="301082"/>
                  <a:pt x="67290" y="286953"/>
                </a:cubicBezTo>
                <a:lnTo>
                  <a:pt x="65345" y="285374"/>
                </a:lnTo>
                <a:close/>
                <a:moveTo>
                  <a:pt x="89774" y="205853"/>
                </a:moveTo>
                <a:lnTo>
                  <a:pt x="123064" y="227526"/>
                </a:lnTo>
                <a:lnTo>
                  <a:pt x="123657" y="227961"/>
                </a:lnTo>
                <a:lnTo>
                  <a:pt x="134311" y="243756"/>
                </a:lnTo>
                <a:lnTo>
                  <a:pt x="165208" y="283111"/>
                </a:lnTo>
                <a:lnTo>
                  <a:pt x="174073" y="299595"/>
                </a:lnTo>
                <a:lnTo>
                  <a:pt x="175486" y="302400"/>
                </a:lnTo>
                <a:lnTo>
                  <a:pt x="172120" y="298970"/>
                </a:lnTo>
                <a:cubicBezTo>
                  <a:pt x="143347" y="270200"/>
                  <a:pt x="112180" y="240376"/>
                  <a:pt x="100009" y="232964"/>
                </a:cubicBezTo>
                <a:lnTo>
                  <a:pt x="98629" y="232642"/>
                </a:lnTo>
                <a:lnTo>
                  <a:pt x="88433" y="212918"/>
                </a:lnTo>
                <a:cubicBezTo>
                  <a:pt x="83386" y="197392"/>
                  <a:pt x="124778" y="250854"/>
                  <a:pt x="91895" y="208583"/>
                </a:cubicBezTo>
                <a:close/>
                <a:moveTo>
                  <a:pt x="76157" y="229348"/>
                </a:moveTo>
                <a:lnTo>
                  <a:pt x="81484" y="229486"/>
                </a:lnTo>
                <a:lnTo>
                  <a:pt x="102307" y="242875"/>
                </a:lnTo>
                <a:lnTo>
                  <a:pt x="104476" y="245672"/>
                </a:lnTo>
                <a:lnTo>
                  <a:pt x="108787" y="252467"/>
                </a:lnTo>
                <a:lnTo>
                  <a:pt x="95888" y="241552"/>
                </a:lnTo>
                <a:lnTo>
                  <a:pt x="77075" y="230377"/>
                </a:lnTo>
                <a:close/>
                <a:moveTo>
                  <a:pt x="132563" y="111663"/>
                </a:moveTo>
                <a:lnTo>
                  <a:pt x="135372" y="109125"/>
                </a:lnTo>
                <a:lnTo>
                  <a:pt x="164954" y="143687"/>
                </a:lnTo>
                <a:lnTo>
                  <a:pt x="135547" y="127884"/>
                </a:lnTo>
                <a:close/>
                <a:moveTo>
                  <a:pt x="53717" y="275935"/>
                </a:moveTo>
                <a:lnTo>
                  <a:pt x="65345" y="285374"/>
                </a:lnTo>
                <a:lnTo>
                  <a:pt x="68008" y="289921"/>
                </a:lnTo>
                <a:lnTo>
                  <a:pt x="71444" y="295676"/>
                </a:lnTo>
                <a:close/>
                <a:moveTo>
                  <a:pt x="70125" y="229192"/>
                </a:moveTo>
                <a:lnTo>
                  <a:pt x="75306" y="229326"/>
                </a:lnTo>
                <a:lnTo>
                  <a:pt x="77075" y="230377"/>
                </a:lnTo>
                <a:lnTo>
                  <a:pt x="113412" y="271088"/>
                </a:lnTo>
                <a:lnTo>
                  <a:pt x="122010" y="282626"/>
                </a:lnTo>
                <a:lnTo>
                  <a:pt x="93089" y="264558"/>
                </a:lnTo>
                <a:lnTo>
                  <a:pt x="92869" y="264421"/>
                </a:lnTo>
                <a:lnTo>
                  <a:pt x="88000" y="259069"/>
                </a:lnTo>
                <a:cubicBezTo>
                  <a:pt x="86838" y="258057"/>
                  <a:pt x="86990" y="257619"/>
                  <a:pt x="70125" y="229192"/>
                </a:cubicBezTo>
                <a:close/>
                <a:moveTo>
                  <a:pt x="96548" y="172066"/>
                </a:moveTo>
                <a:lnTo>
                  <a:pt x="115044" y="169408"/>
                </a:lnTo>
                <a:lnTo>
                  <a:pt x="138431" y="202704"/>
                </a:lnTo>
                <a:lnTo>
                  <a:pt x="103433" y="181785"/>
                </a:lnTo>
                <a:close/>
                <a:moveTo>
                  <a:pt x="119601" y="123377"/>
                </a:moveTo>
                <a:lnTo>
                  <a:pt x="122420" y="120829"/>
                </a:lnTo>
                <a:lnTo>
                  <a:pt x="135547" y="127884"/>
                </a:lnTo>
                <a:lnTo>
                  <a:pt x="136741" y="134378"/>
                </a:lnTo>
                <a:lnTo>
                  <a:pt x="143194" y="152437"/>
                </a:lnTo>
                <a:lnTo>
                  <a:pt x="122343" y="128147"/>
                </a:lnTo>
                <a:close/>
                <a:moveTo>
                  <a:pt x="118076" y="124755"/>
                </a:moveTo>
                <a:lnTo>
                  <a:pt x="118840" y="124065"/>
                </a:lnTo>
                <a:lnTo>
                  <a:pt x="122343" y="128147"/>
                </a:lnTo>
                <a:lnTo>
                  <a:pt x="125957" y="134432"/>
                </a:lnTo>
                <a:lnTo>
                  <a:pt x="119565" y="126138"/>
                </a:lnTo>
                <a:close/>
                <a:moveTo>
                  <a:pt x="2698" y="364021"/>
                </a:moveTo>
                <a:lnTo>
                  <a:pt x="21728" y="396133"/>
                </a:lnTo>
                <a:lnTo>
                  <a:pt x="56101" y="443862"/>
                </a:lnTo>
                <a:lnTo>
                  <a:pt x="65363" y="459325"/>
                </a:lnTo>
                <a:cubicBezTo>
                  <a:pt x="74740" y="475983"/>
                  <a:pt x="81788" y="493764"/>
                  <a:pt x="88509" y="511713"/>
                </a:cubicBezTo>
                <a:lnTo>
                  <a:pt x="99721" y="539974"/>
                </a:lnTo>
                <a:lnTo>
                  <a:pt x="61938" y="510504"/>
                </a:lnTo>
                <a:lnTo>
                  <a:pt x="40143" y="488118"/>
                </a:lnTo>
                <a:lnTo>
                  <a:pt x="23108" y="456674"/>
                </a:lnTo>
                <a:lnTo>
                  <a:pt x="79" y="410596"/>
                </a:lnTo>
                <a:lnTo>
                  <a:pt x="510" y="376148"/>
                </a:lnTo>
                <a:close/>
                <a:moveTo>
                  <a:pt x="114657" y="127845"/>
                </a:moveTo>
                <a:lnTo>
                  <a:pt x="115050" y="127489"/>
                </a:lnTo>
                <a:lnTo>
                  <a:pt x="122511" y="135552"/>
                </a:lnTo>
                <a:lnTo>
                  <a:pt x="139550" y="158072"/>
                </a:lnTo>
                <a:lnTo>
                  <a:pt x="140114" y="159053"/>
                </a:lnTo>
                <a:lnTo>
                  <a:pt x="137158" y="157144"/>
                </a:lnTo>
                <a:close/>
                <a:moveTo>
                  <a:pt x="5142" y="350472"/>
                </a:moveTo>
                <a:lnTo>
                  <a:pt x="8324" y="358010"/>
                </a:lnTo>
                <a:lnTo>
                  <a:pt x="17179" y="374781"/>
                </a:lnTo>
                <a:lnTo>
                  <a:pt x="12792" y="370718"/>
                </a:lnTo>
                <a:lnTo>
                  <a:pt x="3271" y="360842"/>
                </a:lnTo>
                <a:close/>
                <a:moveTo>
                  <a:pt x="102808" y="141596"/>
                </a:moveTo>
                <a:lnTo>
                  <a:pt x="107113" y="136213"/>
                </a:lnTo>
                <a:lnTo>
                  <a:pt x="111325" y="143314"/>
                </a:lnTo>
                <a:lnTo>
                  <a:pt x="129088" y="168100"/>
                </a:lnTo>
                <a:lnTo>
                  <a:pt x="122095" y="168741"/>
                </a:lnTo>
                <a:lnTo>
                  <a:pt x="119869" y="166566"/>
                </a:lnTo>
                <a:lnTo>
                  <a:pt x="119464" y="165999"/>
                </a:lnTo>
                <a:close/>
                <a:moveTo>
                  <a:pt x="86890" y="173454"/>
                </a:moveTo>
                <a:lnTo>
                  <a:pt x="90095" y="172994"/>
                </a:lnTo>
                <a:lnTo>
                  <a:pt x="98494" y="181257"/>
                </a:lnTo>
                <a:lnTo>
                  <a:pt x="112510" y="196159"/>
                </a:lnTo>
                <a:lnTo>
                  <a:pt x="128024" y="220725"/>
                </a:lnTo>
                <a:lnTo>
                  <a:pt x="120319" y="215515"/>
                </a:lnTo>
                <a:lnTo>
                  <a:pt x="111658" y="204443"/>
                </a:lnTo>
                <a:cubicBezTo>
                  <a:pt x="104705" y="195788"/>
                  <a:pt x="98355" y="188063"/>
                  <a:pt x="93743" y="182503"/>
                </a:cubicBezTo>
                <a:lnTo>
                  <a:pt x="89859" y="177855"/>
                </a:lnTo>
                <a:close/>
                <a:moveTo>
                  <a:pt x="99738" y="145435"/>
                </a:moveTo>
                <a:lnTo>
                  <a:pt x="99820" y="145332"/>
                </a:lnTo>
                <a:lnTo>
                  <a:pt x="114014" y="160848"/>
                </a:lnTo>
                <a:lnTo>
                  <a:pt x="119869" y="166566"/>
                </a:lnTo>
                <a:lnTo>
                  <a:pt x="121462" y="168799"/>
                </a:lnTo>
                <a:lnTo>
                  <a:pt x="115436" y="169352"/>
                </a:lnTo>
                <a:lnTo>
                  <a:pt x="115044" y="169408"/>
                </a:lnTo>
                <a:lnTo>
                  <a:pt x="111673" y="164609"/>
                </a:lnTo>
                <a:close/>
                <a:moveTo>
                  <a:pt x="27668" y="286462"/>
                </a:moveTo>
                <a:lnTo>
                  <a:pt x="33526" y="293633"/>
                </a:lnTo>
                <a:lnTo>
                  <a:pt x="64377" y="327497"/>
                </a:lnTo>
                <a:lnTo>
                  <a:pt x="94591" y="374450"/>
                </a:lnTo>
                <a:lnTo>
                  <a:pt x="115675" y="404047"/>
                </a:lnTo>
                <a:lnTo>
                  <a:pt x="86660" y="375180"/>
                </a:lnTo>
                <a:lnTo>
                  <a:pt x="84968" y="373341"/>
                </a:lnTo>
                <a:close/>
                <a:moveTo>
                  <a:pt x="83159" y="166168"/>
                </a:moveTo>
                <a:lnTo>
                  <a:pt x="88043" y="160061"/>
                </a:lnTo>
                <a:lnTo>
                  <a:pt x="96548" y="172066"/>
                </a:lnTo>
                <a:lnTo>
                  <a:pt x="90095" y="172994"/>
                </a:lnTo>
                <a:close/>
                <a:moveTo>
                  <a:pt x="12626" y="308989"/>
                </a:moveTo>
                <a:lnTo>
                  <a:pt x="19037" y="318139"/>
                </a:lnTo>
                <a:lnTo>
                  <a:pt x="50054" y="381508"/>
                </a:lnTo>
                <a:lnTo>
                  <a:pt x="38208" y="361782"/>
                </a:lnTo>
                <a:lnTo>
                  <a:pt x="12431" y="310071"/>
                </a:lnTo>
                <a:close/>
                <a:moveTo>
                  <a:pt x="31015" y="269474"/>
                </a:moveTo>
                <a:lnTo>
                  <a:pt x="66556" y="307573"/>
                </a:lnTo>
                <a:lnTo>
                  <a:pt x="114849" y="368205"/>
                </a:lnTo>
                <a:lnTo>
                  <a:pt x="134555" y="400746"/>
                </a:lnTo>
                <a:lnTo>
                  <a:pt x="115186" y="383268"/>
                </a:lnTo>
                <a:lnTo>
                  <a:pt x="64377" y="327497"/>
                </a:lnTo>
                <a:lnTo>
                  <a:pt x="58808" y="318843"/>
                </a:lnTo>
                <a:close/>
                <a:moveTo>
                  <a:pt x="16739" y="296958"/>
                </a:moveTo>
                <a:lnTo>
                  <a:pt x="37402" y="344354"/>
                </a:lnTo>
                <a:lnTo>
                  <a:pt x="19037" y="318139"/>
                </a:lnTo>
                <a:lnTo>
                  <a:pt x="13322" y="306463"/>
                </a:lnTo>
                <a:close/>
                <a:moveTo>
                  <a:pt x="17945" y="293602"/>
                </a:moveTo>
                <a:lnTo>
                  <a:pt x="44676" y="327173"/>
                </a:lnTo>
                <a:lnTo>
                  <a:pt x="30198" y="309868"/>
                </a:lnTo>
                <a:lnTo>
                  <a:pt x="17766" y="294101"/>
                </a:lnTo>
                <a:close/>
                <a:moveTo>
                  <a:pt x="23077" y="279327"/>
                </a:moveTo>
                <a:lnTo>
                  <a:pt x="24109" y="281067"/>
                </a:lnTo>
                <a:lnTo>
                  <a:pt x="27668" y="286462"/>
                </a:lnTo>
                <a:lnTo>
                  <a:pt x="22698" y="280380"/>
                </a:lnTo>
                <a:close/>
                <a:moveTo>
                  <a:pt x="65661" y="190154"/>
                </a:moveTo>
                <a:lnTo>
                  <a:pt x="69610" y="183112"/>
                </a:lnTo>
                <a:lnTo>
                  <a:pt x="82517" y="166971"/>
                </a:lnTo>
                <a:lnTo>
                  <a:pt x="86890" y="173454"/>
                </a:lnTo>
                <a:lnTo>
                  <a:pt x="86257" y="173545"/>
                </a:lnTo>
                <a:lnTo>
                  <a:pt x="89859" y="177855"/>
                </a:lnTo>
                <a:lnTo>
                  <a:pt x="111525" y="209975"/>
                </a:lnTo>
                <a:lnTo>
                  <a:pt x="78017" y="190721"/>
                </a:lnTo>
                <a:lnTo>
                  <a:pt x="89774" y="205853"/>
                </a:lnTo>
                <a:close/>
                <a:moveTo>
                  <a:pt x="56212" y="207003"/>
                </a:moveTo>
                <a:lnTo>
                  <a:pt x="63777" y="193514"/>
                </a:lnTo>
                <a:lnTo>
                  <a:pt x="65384" y="195266"/>
                </a:lnTo>
                <a:lnTo>
                  <a:pt x="93427" y="231425"/>
                </a:lnTo>
                <a:lnTo>
                  <a:pt x="85587" y="229592"/>
                </a:lnTo>
                <a:lnTo>
                  <a:pt x="81484" y="229486"/>
                </a:lnTo>
                <a:lnTo>
                  <a:pt x="69269" y="221631"/>
                </a:lnTo>
                <a:close/>
                <a:moveTo>
                  <a:pt x="28332" y="264709"/>
                </a:moveTo>
                <a:lnTo>
                  <a:pt x="31015" y="269474"/>
                </a:lnTo>
                <a:lnTo>
                  <a:pt x="27842" y="266073"/>
                </a:lnTo>
                <a:close/>
                <a:moveTo>
                  <a:pt x="51593" y="215241"/>
                </a:moveTo>
                <a:lnTo>
                  <a:pt x="53052" y="212639"/>
                </a:lnTo>
                <a:lnTo>
                  <a:pt x="68893" y="221389"/>
                </a:lnTo>
                <a:lnTo>
                  <a:pt x="69269" y="221631"/>
                </a:lnTo>
                <a:lnTo>
                  <a:pt x="76157" y="229348"/>
                </a:lnTo>
                <a:lnTo>
                  <a:pt x="75306" y="229326"/>
                </a:lnTo>
                <a:close/>
                <a:moveTo>
                  <a:pt x="31217" y="256684"/>
                </a:moveTo>
                <a:lnTo>
                  <a:pt x="31614" y="256891"/>
                </a:lnTo>
                <a:lnTo>
                  <a:pt x="42511" y="263452"/>
                </a:lnTo>
                <a:lnTo>
                  <a:pt x="42851" y="263836"/>
                </a:lnTo>
                <a:lnTo>
                  <a:pt x="53717" y="275935"/>
                </a:lnTo>
                <a:lnTo>
                  <a:pt x="30943" y="257448"/>
                </a:lnTo>
                <a:close/>
                <a:moveTo>
                  <a:pt x="47785" y="222030"/>
                </a:moveTo>
                <a:lnTo>
                  <a:pt x="50305" y="217537"/>
                </a:lnTo>
                <a:lnTo>
                  <a:pt x="52949" y="220952"/>
                </a:lnTo>
                <a:lnTo>
                  <a:pt x="80892" y="256968"/>
                </a:lnTo>
                <a:lnTo>
                  <a:pt x="77647" y="254949"/>
                </a:lnTo>
                <a:cubicBezTo>
                  <a:pt x="73728" y="252513"/>
                  <a:pt x="71187" y="250933"/>
                  <a:pt x="70473" y="250488"/>
                </a:cubicBezTo>
                <a:cubicBezTo>
                  <a:pt x="76314" y="260333"/>
                  <a:pt x="81492" y="270603"/>
                  <a:pt x="87996" y="280024"/>
                </a:cubicBezTo>
                <a:cubicBezTo>
                  <a:pt x="96064" y="291708"/>
                  <a:pt x="107142" y="301306"/>
                  <a:pt x="114107" y="313679"/>
                </a:cubicBezTo>
                <a:lnTo>
                  <a:pt x="96289" y="299731"/>
                </a:lnTo>
                <a:lnTo>
                  <a:pt x="79408" y="275904"/>
                </a:lnTo>
                <a:cubicBezTo>
                  <a:pt x="66265" y="255976"/>
                  <a:pt x="58871" y="243644"/>
                  <a:pt x="54493" y="235698"/>
                </a:cubicBezTo>
                <a:close/>
                <a:moveTo>
                  <a:pt x="36335" y="242449"/>
                </a:moveTo>
                <a:lnTo>
                  <a:pt x="38236" y="239058"/>
                </a:lnTo>
                <a:lnTo>
                  <a:pt x="39199" y="240745"/>
                </a:lnTo>
                <a:lnTo>
                  <a:pt x="57947" y="272746"/>
                </a:lnTo>
                <a:lnTo>
                  <a:pt x="42511" y="263452"/>
                </a:lnTo>
                <a:lnTo>
                  <a:pt x="32743" y="252441"/>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幼圆" panose="02010509060101010101" pitchFamily="49" charset="-122"/>
            </a:endParaRPr>
          </a:p>
        </p:txBody>
      </p:sp>
      <p:sp>
        <p:nvSpPr>
          <p:cNvPr id="4" name="矩形 3"/>
          <p:cNvSpPr/>
          <p:nvPr/>
        </p:nvSpPr>
        <p:spPr>
          <a:xfrm>
            <a:off x="4640504" y="2606651"/>
            <a:ext cx="5109091" cy="830997"/>
          </a:xfrm>
          <a:prstGeom prst="rect">
            <a:avLst/>
          </a:prstGeom>
        </p:spPr>
        <p:txBody>
          <a:bodyPr wrap="none">
            <a:spAutoFit/>
          </a:bodyPr>
          <a:lstStyle/>
          <a:p>
            <a:pPr>
              <a:defRPr/>
            </a:pPr>
            <a:r>
              <a:rPr lang="zh-CN" altLang="en-US" sz="4800" kern="0" dirty="0">
                <a:effectLst>
                  <a:glow rad="63500">
                    <a:prstClr val="white">
                      <a:lumMod val="65000"/>
                      <a:alpha val="40000"/>
                    </a:prstClr>
                  </a:glow>
                </a:effectLst>
                <a:latin typeface="幼圆" panose="02010509060101010101" pitchFamily="49" charset="-122"/>
                <a:ea typeface="幼圆" panose="02010509060101010101" pitchFamily="49" charset="-122"/>
              </a:rPr>
              <a:t>Project Showcase</a:t>
            </a:r>
          </a:p>
        </p:txBody>
      </p:sp>
      <p:sp>
        <p:nvSpPr>
          <p:cNvPr id="5" name="矩形 4"/>
          <p:cNvSpPr/>
          <p:nvPr/>
        </p:nvSpPr>
        <p:spPr>
          <a:xfrm>
            <a:off x="4566076" y="3714647"/>
            <a:ext cx="5014514" cy="830997"/>
          </a:xfrm>
          <a:prstGeom prst="rect">
            <a:avLst/>
          </a:prstGeom>
        </p:spPr>
        <p:txBody>
          <a:bodyPr wrap="none">
            <a:spAutoFit/>
          </a:bodyPr>
          <a:lstStyle/>
          <a:p>
            <a:pPr>
              <a:defRPr/>
            </a:pPr>
            <a:r>
              <a:rPr lang="en-US" altLang="zh-CN" sz="4800" kern="0">
                <a:solidFill>
                  <a:schemeClr val="accent1"/>
                </a:solidFill>
                <a:effectLst>
                  <a:glow rad="63500">
                    <a:prstClr val="white">
                      <a:lumMod val="65000"/>
                      <a:alpha val="40000"/>
                    </a:prstClr>
                  </a:glow>
                </a:effectLst>
                <a:latin typeface="方正姚体" panose="02010601030101010101" pitchFamily="2" charset="-122"/>
                <a:ea typeface="方正姚体" panose="02010601030101010101" pitchFamily="2" charset="-122"/>
              </a:rPr>
              <a:t>Project Presentation</a:t>
            </a:r>
          </a:p>
        </p:txBody>
      </p:sp>
      <p:cxnSp>
        <p:nvCxnSpPr>
          <p:cNvPr id="7" name="直接连接符 6"/>
          <p:cNvCxnSpPr/>
          <p:nvPr/>
        </p:nvCxnSpPr>
        <p:spPr>
          <a:xfrm>
            <a:off x="4720855" y="3735913"/>
            <a:ext cx="431681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2964291" y="775381"/>
            <a:ext cx="1975221" cy="3770263"/>
          </a:xfrm>
          <a:prstGeom prst="rect">
            <a:avLst/>
          </a:prstGeom>
          <a:noFill/>
        </p:spPr>
        <p:txBody>
          <a:bodyPr wrap="none" rtlCol="0">
            <a:spAutoFit/>
          </a:bodyPr>
          <a:lstStyle/>
          <a:p>
            <a:r>
              <a:rPr lang="en-US" altLang="zh-CN" sz="23900">
                <a:latin typeface="Slim Joe" panose="02000000000000000000" pitchFamily="50" charset="0"/>
                <a:ea typeface="幼圆" panose="02010509060101010101" pitchFamily="49" charset="-122"/>
              </a:rPr>
              <a:t>3</a:t>
            </a:r>
            <a:endParaRPr lang="zh-CN" altLang="en-US" sz="23900">
              <a:latin typeface="Slim Joe" panose="02000000000000000000" pitchFamily="50" charset="0"/>
              <a:ea typeface="幼圆" panose="02010509060101010101" pitchFamily="49" charset="-122"/>
            </a:endParaRPr>
          </a:p>
        </p:txBody>
      </p:sp>
    </p:spTree>
    <p:extLst>
      <p:ext uri="{BB962C8B-B14F-4D97-AF65-F5344CB8AC3E}">
        <p14:creationId xmlns:p14="http://schemas.microsoft.com/office/powerpoint/2010/main" val="40351301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rotWithShape="1">
          <a:blip r:embed="rId3">
            <a:extLst>
              <a:ext uri="{28A0092B-C50C-407E-A947-70E740481C1C}">
                <a14:useLocalDpi xmlns:a14="http://schemas.microsoft.com/office/drawing/2010/main" val="0"/>
              </a:ext>
            </a:extLst>
          </a:blip>
          <a:srcRect r="59523"/>
          <a:stretch/>
        </p:blipFill>
        <p:spPr>
          <a:xfrm>
            <a:off x="1113933" y="2087487"/>
            <a:ext cx="2467468" cy="3495675"/>
          </a:xfrm>
          <a:prstGeom prst="rect">
            <a:avLst/>
          </a:prstGeom>
        </p:spPr>
      </p:pic>
      <p:cxnSp>
        <p:nvCxnSpPr>
          <p:cNvPr id="3" name="直接连接符 2"/>
          <p:cNvCxnSpPr/>
          <p:nvPr/>
        </p:nvCxnSpPr>
        <p:spPr>
          <a:xfrm>
            <a:off x="3868480" y="1105785"/>
            <a:ext cx="4455041"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2095431" y="459454"/>
            <a:ext cx="8001137" cy="646331"/>
          </a:xfrm>
          <a:prstGeom prst="rect">
            <a:avLst/>
          </a:prstGeom>
        </p:spPr>
        <p:txBody>
          <a:bodyPr wrap="square">
            <a:spAutoFit/>
          </a:bodyPr>
          <a:lstStyle/>
          <a:p>
            <a:pPr algn="ctr"/>
            <a:r>
              <a:rPr lang="zh-CN" altLang="en-US" sz="3600">
                <a:latin typeface="Slim Joe" panose="02000000000000000000" pitchFamily="50" charset="0"/>
                <a:ea typeface="幼圆" panose="02010509060101010101" pitchFamily="49" charset="-122"/>
              </a:rPr>
              <a:t>Add your title here</a:t>
            </a:r>
          </a:p>
        </p:txBody>
      </p:sp>
      <p:pic>
        <p:nvPicPr>
          <p:cNvPr id="17" name="图片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5154" y="2087487"/>
            <a:ext cx="2330450" cy="3495675"/>
          </a:xfrm>
          <a:prstGeom prst="rect">
            <a:avLst/>
          </a:prstGeom>
        </p:spPr>
      </p:pic>
      <p:pic>
        <p:nvPicPr>
          <p:cNvPr id="18" name="图片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22818" y="2087487"/>
            <a:ext cx="1900703" cy="3499950"/>
          </a:xfrm>
          <a:prstGeom prst="rect">
            <a:avLst/>
          </a:prstGeom>
        </p:spPr>
      </p:pic>
      <p:pic>
        <p:nvPicPr>
          <p:cNvPr id="19" name="图片 18"/>
          <p:cNvPicPr>
            <a:picLocks noChangeAspect="1"/>
          </p:cNvPicPr>
          <p:nvPr/>
        </p:nvPicPr>
        <p:blipFill rotWithShape="1">
          <a:blip r:embed="rId6">
            <a:extLst>
              <a:ext uri="{28A0092B-C50C-407E-A947-70E740481C1C}">
                <a14:useLocalDpi xmlns:a14="http://schemas.microsoft.com/office/drawing/2010/main" val="0"/>
              </a:ext>
            </a:extLst>
          </a:blip>
          <a:srcRect l="19860" r="17563"/>
          <a:stretch/>
        </p:blipFill>
        <p:spPr>
          <a:xfrm>
            <a:off x="3966422" y="2087487"/>
            <a:ext cx="2222205" cy="3495675"/>
          </a:xfrm>
          <a:prstGeom prst="rect">
            <a:avLst/>
          </a:prstGeom>
        </p:spPr>
      </p:pic>
      <p:sp>
        <p:nvSpPr>
          <p:cNvPr id="23" name="任意多边形 22"/>
          <p:cNvSpPr/>
          <p:nvPr/>
        </p:nvSpPr>
        <p:spPr>
          <a:xfrm>
            <a:off x="616688" y="1557338"/>
            <a:ext cx="1180214" cy="1286960"/>
          </a:xfrm>
          <a:custGeom>
            <a:avLst/>
            <a:gdLst>
              <a:gd name="connsiteX0" fmla="*/ 956931 w 1180214"/>
              <a:gd name="connsiteY0" fmla="*/ 276581 h 1286960"/>
              <a:gd name="connsiteX1" fmla="*/ 808075 w 1180214"/>
              <a:gd name="connsiteY1" fmla="*/ 340377 h 1286960"/>
              <a:gd name="connsiteX2" fmla="*/ 42531 w 1180214"/>
              <a:gd name="connsiteY2" fmla="*/ 1148451 h 1286960"/>
              <a:gd name="connsiteX3" fmla="*/ 1105787 w 1180214"/>
              <a:gd name="connsiteY3" fmla="*/ 202153 h 1286960"/>
              <a:gd name="connsiteX4" fmla="*/ 138224 w 1180214"/>
              <a:gd name="connsiteY4" fmla="*/ 1254777 h 1286960"/>
              <a:gd name="connsiteX5" fmla="*/ 1127052 w 1180214"/>
              <a:gd name="connsiteY5" fmla="*/ 95828 h 1286960"/>
              <a:gd name="connsiteX6" fmla="*/ 74428 w 1180214"/>
              <a:gd name="connsiteY6" fmla="*/ 1190981 h 1286960"/>
              <a:gd name="connsiteX7" fmla="*/ 1063256 w 1180214"/>
              <a:gd name="connsiteY7" fmla="*/ 170256 h 1286960"/>
              <a:gd name="connsiteX8" fmla="*/ 95693 w 1180214"/>
              <a:gd name="connsiteY8" fmla="*/ 1222879 h 1286960"/>
              <a:gd name="connsiteX9" fmla="*/ 1180214 w 1180214"/>
              <a:gd name="connsiteY9" fmla="*/ 127725 h 1286960"/>
              <a:gd name="connsiteX10" fmla="*/ 31898 w 1180214"/>
              <a:gd name="connsiteY10" fmla="*/ 1286674 h 1286960"/>
              <a:gd name="connsiteX11" fmla="*/ 1127052 w 1180214"/>
              <a:gd name="connsiteY11" fmla="*/ 135 h 1286960"/>
              <a:gd name="connsiteX12" fmla="*/ 0 w 1180214"/>
              <a:gd name="connsiteY12" fmla="*/ 1222879 h 128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80214" h="1286960">
                <a:moveTo>
                  <a:pt x="956931" y="276581"/>
                </a:moveTo>
                <a:cubicBezTo>
                  <a:pt x="958703" y="235823"/>
                  <a:pt x="960475" y="195066"/>
                  <a:pt x="808075" y="340377"/>
                </a:cubicBezTo>
                <a:cubicBezTo>
                  <a:pt x="655675" y="485688"/>
                  <a:pt x="-7088" y="1171488"/>
                  <a:pt x="42531" y="1148451"/>
                </a:cubicBezTo>
                <a:cubicBezTo>
                  <a:pt x="92150" y="1125414"/>
                  <a:pt x="1089838" y="184432"/>
                  <a:pt x="1105787" y="202153"/>
                </a:cubicBezTo>
                <a:cubicBezTo>
                  <a:pt x="1121736" y="219874"/>
                  <a:pt x="134680" y="1272498"/>
                  <a:pt x="138224" y="1254777"/>
                </a:cubicBezTo>
                <a:cubicBezTo>
                  <a:pt x="141768" y="1237056"/>
                  <a:pt x="1137685" y="106461"/>
                  <a:pt x="1127052" y="95828"/>
                </a:cubicBezTo>
                <a:cubicBezTo>
                  <a:pt x="1116419" y="85195"/>
                  <a:pt x="85061" y="1178576"/>
                  <a:pt x="74428" y="1190981"/>
                </a:cubicBezTo>
                <a:cubicBezTo>
                  <a:pt x="63795" y="1203386"/>
                  <a:pt x="1059712" y="164940"/>
                  <a:pt x="1063256" y="170256"/>
                </a:cubicBezTo>
                <a:cubicBezTo>
                  <a:pt x="1066800" y="175572"/>
                  <a:pt x="76200" y="1229967"/>
                  <a:pt x="95693" y="1222879"/>
                </a:cubicBezTo>
                <a:cubicBezTo>
                  <a:pt x="115186" y="1215791"/>
                  <a:pt x="1180214" y="127725"/>
                  <a:pt x="1180214" y="127725"/>
                </a:cubicBezTo>
                <a:cubicBezTo>
                  <a:pt x="1169582" y="138357"/>
                  <a:pt x="40758" y="1307939"/>
                  <a:pt x="31898" y="1286674"/>
                </a:cubicBezTo>
                <a:cubicBezTo>
                  <a:pt x="23038" y="1265409"/>
                  <a:pt x="1132368" y="10767"/>
                  <a:pt x="1127052" y="135"/>
                </a:cubicBezTo>
                <a:cubicBezTo>
                  <a:pt x="1121736" y="-10498"/>
                  <a:pt x="560868" y="606190"/>
                  <a:pt x="0" y="1222879"/>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任意多边形 23"/>
          <p:cNvSpPr/>
          <p:nvPr/>
        </p:nvSpPr>
        <p:spPr>
          <a:xfrm>
            <a:off x="523826" y="1444007"/>
            <a:ext cx="1180214" cy="1286960"/>
          </a:xfrm>
          <a:custGeom>
            <a:avLst/>
            <a:gdLst>
              <a:gd name="connsiteX0" fmla="*/ 956931 w 1180214"/>
              <a:gd name="connsiteY0" fmla="*/ 276581 h 1286960"/>
              <a:gd name="connsiteX1" fmla="*/ 808075 w 1180214"/>
              <a:gd name="connsiteY1" fmla="*/ 340377 h 1286960"/>
              <a:gd name="connsiteX2" fmla="*/ 42531 w 1180214"/>
              <a:gd name="connsiteY2" fmla="*/ 1148451 h 1286960"/>
              <a:gd name="connsiteX3" fmla="*/ 1105787 w 1180214"/>
              <a:gd name="connsiteY3" fmla="*/ 202153 h 1286960"/>
              <a:gd name="connsiteX4" fmla="*/ 138224 w 1180214"/>
              <a:gd name="connsiteY4" fmla="*/ 1254777 h 1286960"/>
              <a:gd name="connsiteX5" fmla="*/ 1127052 w 1180214"/>
              <a:gd name="connsiteY5" fmla="*/ 95828 h 1286960"/>
              <a:gd name="connsiteX6" fmla="*/ 74428 w 1180214"/>
              <a:gd name="connsiteY6" fmla="*/ 1190981 h 1286960"/>
              <a:gd name="connsiteX7" fmla="*/ 1063256 w 1180214"/>
              <a:gd name="connsiteY7" fmla="*/ 170256 h 1286960"/>
              <a:gd name="connsiteX8" fmla="*/ 95693 w 1180214"/>
              <a:gd name="connsiteY8" fmla="*/ 1222879 h 1286960"/>
              <a:gd name="connsiteX9" fmla="*/ 1180214 w 1180214"/>
              <a:gd name="connsiteY9" fmla="*/ 127725 h 1286960"/>
              <a:gd name="connsiteX10" fmla="*/ 31898 w 1180214"/>
              <a:gd name="connsiteY10" fmla="*/ 1286674 h 1286960"/>
              <a:gd name="connsiteX11" fmla="*/ 1127052 w 1180214"/>
              <a:gd name="connsiteY11" fmla="*/ 135 h 1286960"/>
              <a:gd name="connsiteX12" fmla="*/ 0 w 1180214"/>
              <a:gd name="connsiteY12" fmla="*/ 1222879 h 128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80214" h="1286960">
                <a:moveTo>
                  <a:pt x="956931" y="276581"/>
                </a:moveTo>
                <a:cubicBezTo>
                  <a:pt x="958703" y="235823"/>
                  <a:pt x="960475" y="195066"/>
                  <a:pt x="808075" y="340377"/>
                </a:cubicBezTo>
                <a:cubicBezTo>
                  <a:pt x="655675" y="485688"/>
                  <a:pt x="-7088" y="1171488"/>
                  <a:pt x="42531" y="1148451"/>
                </a:cubicBezTo>
                <a:cubicBezTo>
                  <a:pt x="92150" y="1125414"/>
                  <a:pt x="1089838" y="184432"/>
                  <a:pt x="1105787" y="202153"/>
                </a:cubicBezTo>
                <a:cubicBezTo>
                  <a:pt x="1121736" y="219874"/>
                  <a:pt x="134680" y="1272498"/>
                  <a:pt x="138224" y="1254777"/>
                </a:cubicBezTo>
                <a:cubicBezTo>
                  <a:pt x="141768" y="1237056"/>
                  <a:pt x="1137685" y="106461"/>
                  <a:pt x="1127052" y="95828"/>
                </a:cubicBezTo>
                <a:cubicBezTo>
                  <a:pt x="1116419" y="85195"/>
                  <a:pt x="85061" y="1178576"/>
                  <a:pt x="74428" y="1190981"/>
                </a:cubicBezTo>
                <a:cubicBezTo>
                  <a:pt x="63795" y="1203386"/>
                  <a:pt x="1059712" y="164940"/>
                  <a:pt x="1063256" y="170256"/>
                </a:cubicBezTo>
                <a:cubicBezTo>
                  <a:pt x="1066800" y="175572"/>
                  <a:pt x="76200" y="1229967"/>
                  <a:pt x="95693" y="1222879"/>
                </a:cubicBezTo>
                <a:cubicBezTo>
                  <a:pt x="115186" y="1215791"/>
                  <a:pt x="1180214" y="127725"/>
                  <a:pt x="1180214" y="127725"/>
                </a:cubicBezTo>
                <a:cubicBezTo>
                  <a:pt x="1169582" y="138357"/>
                  <a:pt x="40758" y="1307939"/>
                  <a:pt x="31898" y="1286674"/>
                </a:cubicBezTo>
                <a:cubicBezTo>
                  <a:pt x="23038" y="1265409"/>
                  <a:pt x="1132368" y="10767"/>
                  <a:pt x="1127052" y="135"/>
                </a:cubicBezTo>
                <a:cubicBezTo>
                  <a:pt x="1121736" y="-10498"/>
                  <a:pt x="560868" y="606190"/>
                  <a:pt x="0" y="1222879"/>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7" name="组合 36"/>
          <p:cNvGrpSpPr/>
          <p:nvPr/>
        </p:nvGrpSpPr>
        <p:grpSpPr>
          <a:xfrm rot="16693454">
            <a:off x="570257" y="4871557"/>
            <a:ext cx="1273076" cy="1400291"/>
            <a:chOff x="2699958" y="4826351"/>
            <a:chExt cx="1273076" cy="1400291"/>
          </a:xfrm>
        </p:grpSpPr>
        <p:sp>
          <p:nvSpPr>
            <p:cNvPr id="25" name="任意多边形 24"/>
            <p:cNvSpPr/>
            <p:nvPr/>
          </p:nvSpPr>
          <p:spPr>
            <a:xfrm>
              <a:off x="2792820" y="4939682"/>
              <a:ext cx="1180214" cy="1286960"/>
            </a:xfrm>
            <a:custGeom>
              <a:avLst/>
              <a:gdLst>
                <a:gd name="connsiteX0" fmla="*/ 956931 w 1180214"/>
                <a:gd name="connsiteY0" fmla="*/ 276581 h 1286960"/>
                <a:gd name="connsiteX1" fmla="*/ 808075 w 1180214"/>
                <a:gd name="connsiteY1" fmla="*/ 340377 h 1286960"/>
                <a:gd name="connsiteX2" fmla="*/ 42531 w 1180214"/>
                <a:gd name="connsiteY2" fmla="*/ 1148451 h 1286960"/>
                <a:gd name="connsiteX3" fmla="*/ 1105787 w 1180214"/>
                <a:gd name="connsiteY3" fmla="*/ 202153 h 1286960"/>
                <a:gd name="connsiteX4" fmla="*/ 138224 w 1180214"/>
                <a:gd name="connsiteY4" fmla="*/ 1254777 h 1286960"/>
                <a:gd name="connsiteX5" fmla="*/ 1127052 w 1180214"/>
                <a:gd name="connsiteY5" fmla="*/ 95828 h 1286960"/>
                <a:gd name="connsiteX6" fmla="*/ 74428 w 1180214"/>
                <a:gd name="connsiteY6" fmla="*/ 1190981 h 1286960"/>
                <a:gd name="connsiteX7" fmla="*/ 1063256 w 1180214"/>
                <a:gd name="connsiteY7" fmla="*/ 170256 h 1286960"/>
                <a:gd name="connsiteX8" fmla="*/ 95693 w 1180214"/>
                <a:gd name="connsiteY8" fmla="*/ 1222879 h 1286960"/>
                <a:gd name="connsiteX9" fmla="*/ 1180214 w 1180214"/>
                <a:gd name="connsiteY9" fmla="*/ 127725 h 1286960"/>
                <a:gd name="connsiteX10" fmla="*/ 31898 w 1180214"/>
                <a:gd name="connsiteY10" fmla="*/ 1286674 h 1286960"/>
                <a:gd name="connsiteX11" fmla="*/ 1127052 w 1180214"/>
                <a:gd name="connsiteY11" fmla="*/ 135 h 1286960"/>
                <a:gd name="connsiteX12" fmla="*/ 0 w 1180214"/>
                <a:gd name="connsiteY12" fmla="*/ 1222879 h 128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80214" h="1286960">
                  <a:moveTo>
                    <a:pt x="956931" y="276581"/>
                  </a:moveTo>
                  <a:cubicBezTo>
                    <a:pt x="958703" y="235823"/>
                    <a:pt x="960475" y="195066"/>
                    <a:pt x="808075" y="340377"/>
                  </a:cubicBezTo>
                  <a:cubicBezTo>
                    <a:pt x="655675" y="485688"/>
                    <a:pt x="-7088" y="1171488"/>
                    <a:pt x="42531" y="1148451"/>
                  </a:cubicBezTo>
                  <a:cubicBezTo>
                    <a:pt x="92150" y="1125414"/>
                    <a:pt x="1089838" y="184432"/>
                    <a:pt x="1105787" y="202153"/>
                  </a:cubicBezTo>
                  <a:cubicBezTo>
                    <a:pt x="1121736" y="219874"/>
                    <a:pt x="134680" y="1272498"/>
                    <a:pt x="138224" y="1254777"/>
                  </a:cubicBezTo>
                  <a:cubicBezTo>
                    <a:pt x="141768" y="1237056"/>
                    <a:pt x="1137685" y="106461"/>
                    <a:pt x="1127052" y="95828"/>
                  </a:cubicBezTo>
                  <a:cubicBezTo>
                    <a:pt x="1116419" y="85195"/>
                    <a:pt x="85061" y="1178576"/>
                    <a:pt x="74428" y="1190981"/>
                  </a:cubicBezTo>
                  <a:cubicBezTo>
                    <a:pt x="63795" y="1203386"/>
                    <a:pt x="1059712" y="164940"/>
                    <a:pt x="1063256" y="170256"/>
                  </a:cubicBezTo>
                  <a:cubicBezTo>
                    <a:pt x="1066800" y="175572"/>
                    <a:pt x="76200" y="1229967"/>
                    <a:pt x="95693" y="1222879"/>
                  </a:cubicBezTo>
                  <a:cubicBezTo>
                    <a:pt x="115186" y="1215791"/>
                    <a:pt x="1180214" y="127725"/>
                    <a:pt x="1180214" y="127725"/>
                  </a:cubicBezTo>
                  <a:cubicBezTo>
                    <a:pt x="1169582" y="138357"/>
                    <a:pt x="40758" y="1307939"/>
                    <a:pt x="31898" y="1286674"/>
                  </a:cubicBezTo>
                  <a:cubicBezTo>
                    <a:pt x="23038" y="1265409"/>
                    <a:pt x="1132368" y="10767"/>
                    <a:pt x="1127052" y="135"/>
                  </a:cubicBezTo>
                  <a:cubicBezTo>
                    <a:pt x="1121736" y="-10498"/>
                    <a:pt x="560868" y="606190"/>
                    <a:pt x="0" y="1222879"/>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nvSpPr>
          <p:spPr>
            <a:xfrm>
              <a:off x="2699958" y="4826351"/>
              <a:ext cx="1180214" cy="1286960"/>
            </a:xfrm>
            <a:custGeom>
              <a:avLst/>
              <a:gdLst>
                <a:gd name="connsiteX0" fmla="*/ 956931 w 1180214"/>
                <a:gd name="connsiteY0" fmla="*/ 276581 h 1286960"/>
                <a:gd name="connsiteX1" fmla="*/ 808075 w 1180214"/>
                <a:gd name="connsiteY1" fmla="*/ 340377 h 1286960"/>
                <a:gd name="connsiteX2" fmla="*/ 42531 w 1180214"/>
                <a:gd name="connsiteY2" fmla="*/ 1148451 h 1286960"/>
                <a:gd name="connsiteX3" fmla="*/ 1105787 w 1180214"/>
                <a:gd name="connsiteY3" fmla="*/ 202153 h 1286960"/>
                <a:gd name="connsiteX4" fmla="*/ 138224 w 1180214"/>
                <a:gd name="connsiteY4" fmla="*/ 1254777 h 1286960"/>
                <a:gd name="connsiteX5" fmla="*/ 1127052 w 1180214"/>
                <a:gd name="connsiteY5" fmla="*/ 95828 h 1286960"/>
                <a:gd name="connsiteX6" fmla="*/ 74428 w 1180214"/>
                <a:gd name="connsiteY6" fmla="*/ 1190981 h 1286960"/>
                <a:gd name="connsiteX7" fmla="*/ 1063256 w 1180214"/>
                <a:gd name="connsiteY7" fmla="*/ 170256 h 1286960"/>
                <a:gd name="connsiteX8" fmla="*/ 95693 w 1180214"/>
                <a:gd name="connsiteY8" fmla="*/ 1222879 h 1286960"/>
                <a:gd name="connsiteX9" fmla="*/ 1180214 w 1180214"/>
                <a:gd name="connsiteY9" fmla="*/ 127725 h 1286960"/>
                <a:gd name="connsiteX10" fmla="*/ 31898 w 1180214"/>
                <a:gd name="connsiteY10" fmla="*/ 1286674 h 1286960"/>
                <a:gd name="connsiteX11" fmla="*/ 1127052 w 1180214"/>
                <a:gd name="connsiteY11" fmla="*/ 135 h 1286960"/>
                <a:gd name="connsiteX12" fmla="*/ 0 w 1180214"/>
                <a:gd name="connsiteY12" fmla="*/ 1222879 h 128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80214" h="1286960">
                  <a:moveTo>
                    <a:pt x="956931" y="276581"/>
                  </a:moveTo>
                  <a:cubicBezTo>
                    <a:pt x="958703" y="235823"/>
                    <a:pt x="960475" y="195066"/>
                    <a:pt x="808075" y="340377"/>
                  </a:cubicBezTo>
                  <a:cubicBezTo>
                    <a:pt x="655675" y="485688"/>
                    <a:pt x="-7088" y="1171488"/>
                    <a:pt x="42531" y="1148451"/>
                  </a:cubicBezTo>
                  <a:cubicBezTo>
                    <a:pt x="92150" y="1125414"/>
                    <a:pt x="1089838" y="184432"/>
                    <a:pt x="1105787" y="202153"/>
                  </a:cubicBezTo>
                  <a:cubicBezTo>
                    <a:pt x="1121736" y="219874"/>
                    <a:pt x="134680" y="1272498"/>
                    <a:pt x="138224" y="1254777"/>
                  </a:cubicBezTo>
                  <a:cubicBezTo>
                    <a:pt x="141768" y="1237056"/>
                    <a:pt x="1137685" y="106461"/>
                    <a:pt x="1127052" y="95828"/>
                  </a:cubicBezTo>
                  <a:cubicBezTo>
                    <a:pt x="1116419" y="85195"/>
                    <a:pt x="85061" y="1178576"/>
                    <a:pt x="74428" y="1190981"/>
                  </a:cubicBezTo>
                  <a:cubicBezTo>
                    <a:pt x="63795" y="1203386"/>
                    <a:pt x="1059712" y="164940"/>
                    <a:pt x="1063256" y="170256"/>
                  </a:cubicBezTo>
                  <a:cubicBezTo>
                    <a:pt x="1066800" y="175572"/>
                    <a:pt x="76200" y="1229967"/>
                    <a:pt x="95693" y="1222879"/>
                  </a:cubicBezTo>
                  <a:cubicBezTo>
                    <a:pt x="115186" y="1215791"/>
                    <a:pt x="1180214" y="127725"/>
                    <a:pt x="1180214" y="127725"/>
                  </a:cubicBezTo>
                  <a:cubicBezTo>
                    <a:pt x="1169582" y="138357"/>
                    <a:pt x="40758" y="1307939"/>
                    <a:pt x="31898" y="1286674"/>
                  </a:cubicBezTo>
                  <a:cubicBezTo>
                    <a:pt x="23038" y="1265409"/>
                    <a:pt x="1132368" y="10767"/>
                    <a:pt x="1127052" y="135"/>
                  </a:cubicBezTo>
                  <a:cubicBezTo>
                    <a:pt x="1121736" y="-10498"/>
                    <a:pt x="560868" y="606190"/>
                    <a:pt x="0" y="1222879"/>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1" name="任意多边形 30"/>
          <p:cNvSpPr/>
          <p:nvPr/>
        </p:nvSpPr>
        <p:spPr>
          <a:xfrm>
            <a:off x="10444716" y="4776694"/>
            <a:ext cx="1180214" cy="1286960"/>
          </a:xfrm>
          <a:custGeom>
            <a:avLst/>
            <a:gdLst>
              <a:gd name="connsiteX0" fmla="*/ 956931 w 1180214"/>
              <a:gd name="connsiteY0" fmla="*/ 276581 h 1286960"/>
              <a:gd name="connsiteX1" fmla="*/ 808075 w 1180214"/>
              <a:gd name="connsiteY1" fmla="*/ 340377 h 1286960"/>
              <a:gd name="connsiteX2" fmla="*/ 42531 w 1180214"/>
              <a:gd name="connsiteY2" fmla="*/ 1148451 h 1286960"/>
              <a:gd name="connsiteX3" fmla="*/ 1105787 w 1180214"/>
              <a:gd name="connsiteY3" fmla="*/ 202153 h 1286960"/>
              <a:gd name="connsiteX4" fmla="*/ 138224 w 1180214"/>
              <a:gd name="connsiteY4" fmla="*/ 1254777 h 1286960"/>
              <a:gd name="connsiteX5" fmla="*/ 1127052 w 1180214"/>
              <a:gd name="connsiteY5" fmla="*/ 95828 h 1286960"/>
              <a:gd name="connsiteX6" fmla="*/ 74428 w 1180214"/>
              <a:gd name="connsiteY6" fmla="*/ 1190981 h 1286960"/>
              <a:gd name="connsiteX7" fmla="*/ 1063256 w 1180214"/>
              <a:gd name="connsiteY7" fmla="*/ 170256 h 1286960"/>
              <a:gd name="connsiteX8" fmla="*/ 95693 w 1180214"/>
              <a:gd name="connsiteY8" fmla="*/ 1222879 h 1286960"/>
              <a:gd name="connsiteX9" fmla="*/ 1180214 w 1180214"/>
              <a:gd name="connsiteY9" fmla="*/ 127725 h 1286960"/>
              <a:gd name="connsiteX10" fmla="*/ 31898 w 1180214"/>
              <a:gd name="connsiteY10" fmla="*/ 1286674 h 1286960"/>
              <a:gd name="connsiteX11" fmla="*/ 1127052 w 1180214"/>
              <a:gd name="connsiteY11" fmla="*/ 135 h 1286960"/>
              <a:gd name="connsiteX12" fmla="*/ 0 w 1180214"/>
              <a:gd name="connsiteY12" fmla="*/ 1222879 h 128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80214" h="1286960">
                <a:moveTo>
                  <a:pt x="956931" y="276581"/>
                </a:moveTo>
                <a:cubicBezTo>
                  <a:pt x="958703" y="235823"/>
                  <a:pt x="960475" y="195066"/>
                  <a:pt x="808075" y="340377"/>
                </a:cubicBezTo>
                <a:cubicBezTo>
                  <a:pt x="655675" y="485688"/>
                  <a:pt x="-7088" y="1171488"/>
                  <a:pt x="42531" y="1148451"/>
                </a:cubicBezTo>
                <a:cubicBezTo>
                  <a:pt x="92150" y="1125414"/>
                  <a:pt x="1089838" y="184432"/>
                  <a:pt x="1105787" y="202153"/>
                </a:cubicBezTo>
                <a:cubicBezTo>
                  <a:pt x="1121736" y="219874"/>
                  <a:pt x="134680" y="1272498"/>
                  <a:pt x="138224" y="1254777"/>
                </a:cubicBezTo>
                <a:cubicBezTo>
                  <a:pt x="141768" y="1237056"/>
                  <a:pt x="1137685" y="106461"/>
                  <a:pt x="1127052" y="95828"/>
                </a:cubicBezTo>
                <a:cubicBezTo>
                  <a:pt x="1116419" y="85195"/>
                  <a:pt x="85061" y="1178576"/>
                  <a:pt x="74428" y="1190981"/>
                </a:cubicBezTo>
                <a:cubicBezTo>
                  <a:pt x="63795" y="1203386"/>
                  <a:pt x="1059712" y="164940"/>
                  <a:pt x="1063256" y="170256"/>
                </a:cubicBezTo>
                <a:cubicBezTo>
                  <a:pt x="1066800" y="175572"/>
                  <a:pt x="76200" y="1229967"/>
                  <a:pt x="95693" y="1222879"/>
                </a:cubicBezTo>
                <a:cubicBezTo>
                  <a:pt x="115186" y="1215791"/>
                  <a:pt x="1180214" y="127725"/>
                  <a:pt x="1180214" y="127725"/>
                </a:cubicBezTo>
                <a:cubicBezTo>
                  <a:pt x="1169582" y="138357"/>
                  <a:pt x="40758" y="1307939"/>
                  <a:pt x="31898" y="1286674"/>
                </a:cubicBezTo>
                <a:cubicBezTo>
                  <a:pt x="23038" y="1265409"/>
                  <a:pt x="1132368" y="10767"/>
                  <a:pt x="1127052" y="135"/>
                </a:cubicBezTo>
                <a:cubicBezTo>
                  <a:pt x="1121736" y="-10498"/>
                  <a:pt x="560868" y="606190"/>
                  <a:pt x="0" y="1222879"/>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31"/>
          <p:cNvSpPr/>
          <p:nvPr/>
        </p:nvSpPr>
        <p:spPr>
          <a:xfrm>
            <a:off x="10351854" y="4663363"/>
            <a:ext cx="1180214" cy="1286960"/>
          </a:xfrm>
          <a:custGeom>
            <a:avLst/>
            <a:gdLst>
              <a:gd name="connsiteX0" fmla="*/ 956931 w 1180214"/>
              <a:gd name="connsiteY0" fmla="*/ 276581 h 1286960"/>
              <a:gd name="connsiteX1" fmla="*/ 808075 w 1180214"/>
              <a:gd name="connsiteY1" fmla="*/ 340377 h 1286960"/>
              <a:gd name="connsiteX2" fmla="*/ 42531 w 1180214"/>
              <a:gd name="connsiteY2" fmla="*/ 1148451 h 1286960"/>
              <a:gd name="connsiteX3" fmla="*/ 1105787 w 1180214"/>
              <a:gd name="connsiteY3" fmla="*/ 202153 h 1286960"/>
              <a:gd name="connsiteX4" fmla="*/ 138224 w 1180214"/>
              <a:gd name="connsiteY4" fmla="*/ 1254777 h 1286960"/>
              <a:gd name="connsiteX5" fmla="*/ 1127052 w 1180214"/>
              <a:gd name="connsiteY5" fmla="*/ 95828 h 1286960"/>
              <a:gd name="connsiteX6" fmla="*/ 74428 w 1180214"/>
              <a:gd name="connsiteY6" fmla="*/ 1190981 h 1286960"/>
              <a:gd name="connsiteX7" fmla="*/ 1063256 w 1180214"/>
              <a:gd name="connsiteY7" fmla="*/ 170256 h 1286960"/>
              <a:gd name="connsiteX8" fmla="*/ 95693 w 1180214"/>
              <a:gd name="connsiteY8" fmla="*/ 1222879 h 1286960"/>
              <a:gd name="connsiteX9" fmla="*/ 1180214 w 1180214"/>
              <a:gd name="connsiteY9" fmla="*/ 127725 h 1286960"/>
              <a:gd name="connsiteX10" fmla="*/ 31898 w 1180214"/>
              <a:gd name="connsiteY10" fmla="*/ 1286674 h 1286960"/>
              <a:gd name="connsiteX11" fmla="*/ 1127052 w 1180214"/>
              <a:gd name="connsiteY11" fmla="*/ 135 h 1286960"/>
              <a:gd name="connsiteX12" fmla="*/ 0 w 1180214"/>
              <a:gd name="connsiteY12" fmla="*/ 1222879 h 128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80214" h="1286960">
                <a:moveTo>
                  <a:pt x="956931" y="276581"/>
                </a:moveTo>
                <a:cubicBezTo>
                  <a:pt x="958703" y="235823"/>
                  <a:pt x="960475" y="195066"/>
                  <a:pt x="808075" y="340377"/>
                </a:cubicBezTo>
                <a:cubicBezTo>
                  <a:pt x="655675" y="485688"/>
                  <a:pt x="-7088" y="1171488"/>
                  <a:pt x="42531" y="1148451"/>
                </a:cubicBezTo>
                <a:cubicBezTo>
                  <a:pt x="92150" y="1125414"/>
                  <a:pt x="1089838" y="184432"/>
                  <a:pt x="1105787" y="202153"/>
                </a:cubicBezTo>
                <a:cubicBezTo>
                  <a:pt x="1121736" y="219874"/>
                  <a:pt x="134680" y="1272498"/>
                  <a:pt x="138224" y="1254777"/>
                </a:cubicBezTo>
                <a:cubicBezTo>
                  <a:pt x="141768" y="1237056"/>
                  <a:pt x="1137685" y="106461"/>
                  <a:pt x="1127052" y="95828"/>
                </a:cubicBezTo>
                <a:cubicBezTo>
                  <a:pt x="1116419" y="85195"/>
                  <a:pt x="85061" y="1178576"/>
                  <a:pt x="74428" y="1190981"/>
                </a:cubicBezTo>
                <a:cubicBezTo>
                  <a:pt x="63795" y="1203386"/>
                  <a:pt x="1059712" y="164940"/>
                  <a:pt x="1063256" y="170256"/>
                </a:cubicBezTo>
                <a:cubicBezTo>
                  <a:pt x="1066800" y="175572"/>
                  <a:pt x="76200" y="1229967"/>
                  <a:pt x="95693" y="1222879"/>
                </a:cubicBezTo>
                <a:cubicBezTo>
                  <a:pt x="115186" y="1215791"/>
                  <a:pt x="1180214" y="127725"/>
                  <a:pt x="1180214" y="127725"/>
                </a:cubicBezTo>
                <a:cubicBezTo>
                  <a:pt x="1169582" y="138357"/>
                  <a:pt x="40758" y="1307939"/>
                  <a:pt x="31898" y="1286674"/>
                </a:cubicBezTo>
                <a:cubicBezTo>
                  <a:pt x="23038" y="1265409"/>
                  <a:pt x="1132368" y="10767"/>
                  <a:pt x="1127052" y="135"/>
                </a:cubicBezTo>
                <a:cubicBezTo>
                  <a:pt x="1121736" y="-10498"/>
                  <a:pt x="560868" y="606190"/>
                  <a:pt x="0" y="1222879"/>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8" name="组合 37"/>
          <p:cNvGrpSpPr/>
          <p:nvPr/>
        </p:nvGrpSpPr>
        <p:grpSpPr>
          <a:xfrm rot="16693454">
            <a:off x="10305423" y="1500672"/>
            <a:ext cx="1273076" cy="1400291"/>
            <a:chOff x="2699958" y="4826351"/>
            <a:chExt cx="1273076" cy="1400291"/>
          </a:xfrm>
        </p:grpSpPr>
        <p:sp>
          <p:nvSpPr>
            <p:cNvPr id="39" name="任意多边形 38"/>
            <p:cNvSpPr/>
            <p:nvPr/>
          </p:nvSpPr>
          <p:spPr>
            <a:xfrm>
              <a:off x="2792820" y="4939682"/>
              <a:ext cx="1180214" cy="1286960"/>
            </a:xfrm>
            <a:custGeom>
              <a:avLst/>
              <a:gdLst>
                <a:gd name="connsiteX0" fmla="*/ 956931 w 1180214"/>
                <a:gd name="connsiteY0" fmla="*/ 276581 h 1286960"/>
                <a:gd name="connsiteX1" fmla="*/ 808075 w 1180214"/>
                <a:gd name="connsiteY1" fmla="*/ 340377 h 1286960"/>
                <a:gd name="connsiteX2" fmla="*/ 42531 w 1180214"/>
                <a:gd name="connsiteY2" fmla="*/ 1148451 h 1286960"/>
                <a:gd name="connsiteX3" fmla="*/ 1105787 w 1180214"/>
                <a:gd name="connsiteY3" fmla="*/ 202153 h 1286960"/>
                <a:gd name="connsiteX4" fmla="*/ 138224 w 1180214"/>
                <a:gd name="connsiteY4" fmla="*/ 1254777 h 1286960"/>
                <a:gd name="connsiteX5" fmla="*/ 1127052 w 1180214"/>
                <a:gd name="connsiteY5" fmla="*/ 95828 h 1286960"/>
                <a:gd name="connsiteX6" fmla="*/ 74428 w 1180214"/>
                <a:gd name="connsiteY6" fmla="*/ 1190981 h 1286960"/>
                <a:gd name="connsiteX7" fmla="*/ 1063256 w 1180214"/>
                <a:gd name="connsiteY7" fmla="*/ 170256 h 1286960"/>
                <a:gd name="connsiteX8" fmla="*/ 95693 w 1180214"/>
                <a:gd name="connsiteY8" fmla="*/ 1222879 h 1286960"/>
                <a:gd name="connsiteX9" fmla="*/ 1180214 w 1180214"/>
                <a:gd name="connsiteY9" fmla="*/ 127725 h 1286960"/>
                <a:gd name="connsiteX10" fmla="*/ 31898 w 1180214"/>
                <a:gd name="connsiteY10" fmla="*/ 1286674 h 1286960"/>
                <a:gd name="connsiteX11" fmla="*/ 1127052 w 1180214"/>
                <a:gd name="connsiteY11" fmla="*/ 135 h 1286960"/>
                <a:gd name="connsiteX12" fmla="*/ 0 w 1180214"/>
                <a:gd name="connsiteY12" fmla="*/ 1222879 h 128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80214" h="1286960">
                  <a:moveTo>
                    <a:pt x="956931" y="276581"/>
                  </a:moveTo>
                  <a:cubicBezTo>
                    <a:pt x="958703" y="235823"/>
                    <a:pt x="960475" y="195066"/>
                    <a:pt x="808075" y="340377"/>
                  </a:cubicBezTo>
                  <a:cubicBezTo>
                    <a:pt x="655675" y="485688"/>
                    <a:pt x="-7088" y="1171488"/>
                    <a:pt x="42531" y="1148451"/>
                  </a:cubicBezTo>
                  <a:cubicBezTo>
                    <a:pt x="92150" y="1125414"/>
                    <a:pt x="1089838" y="184432"/>
                    <a:pt x="1105787" y="202153"/>
                  </a:cubicBezTo>
                  <a:cubicBezTo>
                    <a:pt x="1121736" y="219874"/>
                    <a:pt x="134680" y="1272498"/>
                    <a:pt x="138224" y="1254777"/>
                  </a:cubicBezTo>
                  <a:cubicBezTo>
                    <a:pt x="141768" y="1237056"/>
                    <a:pt x="1137685" y="106461"/>
                    <a:pt x="1127052" y="95828"/>
                  </a:cubicBezTo>
                  <a:cubicBezTo>
                    <a:pt x="1116419" y="85195"/>
                    <a:pt x="85061" y="1178576"/>
                    <a:pt x="74428" y="1190981"/>
                  </a:cubicBezTo>
                  <a:cubicBezTo>
                    <a:pt x="63795" y="1203386"/>
                    <a:pt x="1059712" y="164940"/>
                    <a:pt x="1063256" y="170256"/>
                  </a:cubicBezTo>
                  <a:cubicBezTo>
                    <a:pt x="1066800" y="175572"/>
                    <a:pt x="76200" y="1229967"/>
                    <a:pt x="95693" y="1222879"/>
                  </a:cubicBezTo>
                  <a:cubicBezTo>
                    <a:pt x="115186" y="1215791"/>
                    <a:pt x="1180214" y="127725"/>
                    <a:pt x="1180214" y="127725"/>
                  </a:cubicBezTo>
                  <a:cubicBezTo>
                    <a:pt x="1169582" y="138357"/>
                    <a:pt x="40758" y="1307939"/>
                    <a:pt x="31898" y="1286674"/>
                  </a:cubicBezTo>
                  <a:cubicBezTo>
                    <a:pt x="23038" y="1265409"/>
                    <a:pt x="1132368" y="10767"/>
                    <a:pt x="1127052" y="135"/>
                  </a:cubicBezTo>
                  <a:cubicBezTo>
                    <a:pt x="1121736" y="-10498"/>
                    <a:pt x="560868" y="606190"/>
                    <a:pt x="0" y="1222879"/>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任意多边形 39"/>
            <p:cNvSpPr/>
            <p:nvPr/>
          </p:nvSpPr>
          <p:spPr>
            <a:xfrm>
              <a:off x="2699958" y="4826351"/>
              <a:ext cx="1180214" cy="1286960"/>
            </a:xfrm>
            <a:custGeom>
              <a:avLst/>
              <a:gdLst>
                <a:gd name="connsiteX0" fmla="*/ 956931 w 1180214"/>
                <a:gd name="connsiteY0" fmla="*/ 276581 h 1286960"/>
                <a:gd name="connsiteX1" fmla="*/ 808075 w 1180214"/>
                <a:gd name="connsiteY1" fmla="*/ 340377 h 1286960"/>
                <a:gd name="connsiteX2" fmla="*/ 42531 w 1180214"/>
                <a:gd name="connsiteY2" fmla="*/ 1148451 h 1286960"/>
                <a:gd name="connsiteX3" fmla="*/ 1105787 w 1180214"/>
                <a:gd name="connsiteY3" fmla="*/ 202153 h 1286960"/>
                <a:gd name="connsiteX4" fmla="*/ 138224 w 1180214"/>
                <a:gd name="connsiteY4" fmla="*/ 1254777 h 1286960"/>
                <a:gd name="connsiteX5" fmla="*/ 1127052 w 1180214"/>
                <a:gd name="connsiteY5" fmla="*/ 95828 h 1286960"/>
                <a:gd name="connsiteX6" fmla="*/ 74428 w 1180214"/>
                <a:gd name="connsiteY6" fmla="*/ 1190981 h 1286960"/>
                <a:gd name="connsiteX7" fmla="*/ 1063256 w 1180214"/>
                <a:gd name="connsiteY7" fmla="*/ 170256 h 1286960"/>
                <a:gd name="connsiteX8" fmla="*/ 95693 w 1180214"/>
                <a:gd name="connsiteY8" fmla="*/ 1222879 h 1286960"/>
                <a:gd name="connsiteX9" fmla="*/ 1180214 w 1180214"/>
                <a:gd name="connsiteY9" fmla="*/ 127725 h 1286960"/>
                <a:gd name="connsiteX10" fmla="*/ 31898 w 1180214"/>
                <a:gd name="connsiteY10" fmla="*/ 1286674 h 1286960"/>
                <a:gd name="connsiteX11" fmla="*/ 1127052 w 1180214"/>
                <a:gd name="connsiteY11" fmla="*/ 135 h 1286960"/>
                <a:gd name="connsiteX12" fmla="*/ 0 w 1180214"/>
                <a:gd name="connsiteY12" fmla="*/ 1222879 h 128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80214" h="1286960">
                  <a:moveTo>
                    <a:pt x="956931" y="276581"/>
                  </a:moveTo>
                  <a:cubicBezTo>
                    <a:pt x="958703" y="235823"/>
                    <a:pt x="960475" y="195066"/>
                    <a:pt x="808075" y="340377"/>
                  </a:cubicBezTo>
                  <a:cubicBezTo>
                    <a:pt x="655675" y="485688"/>
                    <a:pt x="-7088" y="1171488"/>
                    <a:pt x="42531" y="1148451"/>
                  </a:cubicBezTo>
                  <a:cubicBezTo>
                    <a:pt x="92150" y="1125414"/>
                    <a:pt x="1089838" y="184432"/>
                    <a:pt x="1105787" y="202153"/>
                  </a:cubicBezTo>
                  <a:cubicBezTo>
                    <a:pt x="1121736" y="219874"/>
                    <a:pt x="134680" y="1272498"/>
                    <a:pt x="138224" y="1254777"/>
                  </a:cubicBezTo>
                  <a:cubicBezTo>
                    <a:pt x="141768" y="1237056"/>
                    <a:pt x="1137685" y="106461"/>
                    <a:pt x="1127052" y="95828"/>
                  </a:cubicBezTo>
                  <a:cubicBezTo>
                    <a:pt x="1116419" y="85195"/>
                    <a:pt x="85061" y="1178576"/>
                    <a:pt x="74428" y="1190981"/>
                  </a:cubicBezTo>
                  <a:cubicBezTo>
                    <a:pt x="63795" y="1203386"/>
                    <a:pt x="1059712" y="164940"/>
                    <a:pt x="1063256" y="170256"/>
                  </a:cubicBezTo>
                  <a:cubicBezTo>
                    <a:pt x="1066800" y="175572"/>
                    <a:pt x="76200" y="1229967"/>
                    <a:pt x="95693" y="1222879"/>
                  </a:cubicBezTo>
                  <a:cubicBezTo>
                    <a:pt x="115186" y="1215791"/>
                    <a:pt x="1180214" y="127725"/>
                    <a:pt x="1180214" y="127725"/>
                  </a:cubicBezTo>
                  <a:cubicBezTo>
                    <a:pt x="1169582" y="138357"/>
                    <a:pt x="40758" y="1307939"/>
                    <a:pt x="31898" y="1286674"/>
                  </a:cubicBezTo>
                  <a:cubicBezTo>
                    <a:pt x="23038" y="1265409"/>
                    <a:pt x="1132368" y="10767"/>
                    <a:pt x="1127052" y="135"/>
                  </a:cubicBezTo>
                  <a:cubicBezTo>
                    <a:pt x="1121736" y="-10498"/>
                    <a:pt x="560868" y="606190"/>
                    <a:pt x="0" y="1222879"/>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229950959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a14="http://schemas.microsoft.com/office/drawing/2010/main"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a:extLst>
              <a:ext uri="{28A0092B-C50C-407E-A947-70E740481C1C}">
                <a14:useLocalDpi xmlns:a14="http://schemas.microsoft.com/office/drawing/2010/main" val="0"/>
              </a:ext>
            </a:extLst>
          </a:blip>
          <a:srcRect l="3154" t="20865" r="2007" b="21972"/>
          <a:stretch>
            <a:fillRect/>
          </a:stretch>
        </p:blipFill>
        <p:spPr>
          <a:xfrm>
            <a:off x="1013499" y="1752116"/>
            <a:ext cx="10480417" cy="3622399"/>
          </a:xfrm>
          <a:custGeom>
            <a:avLst/>
            <a:gdLst>
              <a:gd name="connsiteX0" fmla="*/ 6789502 w 10480417"/>
              <a:gd name="connsiteY0" fmla="*/ 153 h 3622399"/>
              <a:gd name="connsiteX1" fmla="*/ 8098604 w 10480417"/>
              <a:gd name="connsiteY1" fmla="*/ 53575 h 3622399"/>
              <a:gd name="connsiteX2" fmla="*/ 9289450 w 10480417"/>
              <a:gd name="connsiteY2" fmla="*/ 223696 h 3622399"/>
              <a:gd name="connsiteX3" fmla="*/ 9969934 w 10480417"/>
              <a:gd name="connsiteY3" fmla="*/ 585203 h 3622399"/>
              <a:gd name="connsiteX4" fmla="*/ 10427134 w 10480417"/>
              <a:gd name="connsiteY4" fmla="*/ 1829212 h 3622399"/>
              <a:gd name="connsiteX5" fmla="*/ 10416502 w 10480417"/>
              <a:gd name="connsiteY5" fmla="*/ 2732980 h 3622399"/>
              <a:gd name="connsiteX6" fmla="*/ 9938036 w 10480417"/>
              <a:gd name="connsiteY6" fmla="*/ 3222077 h 3622399"/>
              <a:gd name="connsiteX7" fmla="*/ 6960920 w 10480417"/>
              <a:gd name="connsiteY7" fmla="*/ 3604849 h 3622399"/>
              <a:gd name="connsiteX8" fmla="*/ 3292688 w 10480417"/>
              <a:gd name="connsiteY8" fmla="*/ 3530422 h 3622399"/>
              <a:gd name="connsiteX9" fmla="*/ 1283134 w 10480417"/>
              <a:gd name="connsiteY9" fmla="*/ 3285873 h 3622399"/>
              <a:gd name="connsiteX10" fmla="*/ 273041 w 10480417"/>
              <a:gd name="connsiteY10" fmla="*/ 2477798 h 3622399"/>
              <a:gd name="connsiteX11" fmla="*/ 102920 w 10480417"/>
              <a:gd name="connsiteY11" fmla="*/ 1765417 h 3622399"/>
              <a:gd name="connsiteX12" fmla="*/ 28492 w 10480417"/>
              <a:gd name="connsiteY12" fmla="*/ 1223156 h 3622399"/>
              <a:gd name="connsiteX13" fmla="*/ 592018 w 10480417"/>
              <a:gd name="connsiteY13" fmla="*/ 372552 h 3622399"/>
              <a:gd name="connsiteX14" fmla="*/ 1346929 w 10480417"/>
              <a:gd name="connsiteY14" fmla="*/ 255594 h 3622399"/>
              <a:gd name="connsiteX15" fmla="*/ 3803050 w 10480417"/>
              <a:gd name="connsiteY15" fmla="*/ 74840 h 3622399"/>
              <a:gd name="connsiteX16" fmla="*/ 6535618 w 10480417"/>
              <a:gd name="connsiteY16" fmla="*/ 412 h 3622399"/>
              <a:gd name="connsiteX17" fmla="*/ 6789502 w 10480417"/>
              <a:gd name="connsiteY17" fmla="*/ 153 h 3622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80417" h="3622399">
                <a:moveTo>
                  <a:pt x="6789502" y="153"/>
                </a:moveTo>
                <a:cubicBezTo>
                  <a:pt x="7349674" y="2018"/>
                  <a:pt x="7697003" y="21013"/>
                  <a:pt x="8098604" y="53575"/>
                </a:cubicBezTo>
                <a:cubicBezTo>
                  <a:pt x="8557576" y="90789"/>
                  <a:pt x="8977562" y="135091"/>
                  <a:pt x="9289450" y="223696"/>
                </a:cubicBezTo>
                <a:cubicBezTo>
                  <a:pt x="9601338" y="312301"/>
                  <a:pt x="9780320" y="317617"/>
                  <a:pt x="9969934" y="585203"/>
                </a:cubicBezTo>
                <a:cubicBezTo>
                  <a:pt x="10159548" y="852789"/>
                  <a:pt x="10352706" y="1471249"/>
                  <a:pt x="10427134" y="1829212"/>
                </a:cubicBezTo>
                <a:cubicBezTo>
                  <a:pt x="10501562" y="2187175"/>
                  <a:pt x="10498018" y="2500836"/>
                  <a:pt x="10416502" y="2732980"/>
                </a:cubicBezTo>
                <a:cubicBezTo>
                  <a:pt x="10334986" y="2965124"/>
                  <a:pt x="10513966" y="3076766"/>
                  <a:pt x="9938036" y="3222077"/>
                </a:cubicBezTo>
                <a:cubicBezTo>
                  <a:pt x="9362106" y="3367388"/>
                  <a:pt x="8068478" y="3553458"/>
                  <a:pt x="6960920" y="3604849"/>
                </a:cubicBezTo>
                <a:cubicBezTo>
                  <a:pt x="5853362" y="3656240"/>
                  <a:pt x="4238986" y="3583585"/>
                  <a:pt x="3292688" y="3530422"/>
                </a:cubicBezTo>
                <a:cubicBezTo>
                  <a:pt x="2346390" y="3477259"/>
                  <a:pt x="1786409" y="3461310"/>
                  <a:pt x="1283134" y="3285873"/>
                </a:cubicBezTo>
                <a:cubicBezTo>
                  <a:pt x="779860" y="3110436"/>
                  <a:pt x="469743" y="2738296"/>
                  <a:pt x="273041" y="2477798"/>
                </a:cubicBezTo>
                <a:cubicBezTo>
                  <a:pt x="76339" y="2217300"/>
                  <a:pt x="143678" y="1974524"/>
                  <a:pt x="102920" y="1765417"/>
                </a:cubicBezTo>
                <a:cubicBezTo>
                  <a:pt x="62162" y="1556310"/>
                  <a:pt x="-53024" y="1455300"/>
                  <a:pt x="28492" y="1223156"/>
                </a:cubicBezTo>
                <a:cubicBezTo>
                  <a:pt x="110008" y="991012"/>
                  <a:pt x="372279" y="533812"/>
                  <a:pt x="592018" y="372552"/>
                </a:cubicBezTo>
                <a:cubicBezTo>
                  <a:pt x="811757" y="211292"/>
                  <a:pt x="811757" y="305213"/>
                  <a:pt x="1346929" y="255594"/>
                </a:cubicBezTo>
                <a:cubicBezTo>
                  <a:pt x="1882101" y="205975"/>
                  <a:pt x="2938269" y="117370"/>
                  <a:pt x="3803050" y="74840"/>
                </a:cubicBezTo>
                <a:cubicBezTo>
                  <a:pt x="4667831" y="32310"/>
                  <a:pt x="5819692" y="3956"/>
                  <a:pt x="6535618" y="412"/>
                </a:cubicBezTo>
                <a:cubicBezTo>
                  <a:pt x="6625109" y="-31"/>
                  <a:pt x="6709477" y="-114"/>
                  <a:pt x="6789502" y="153"/>
                </a:cubicBezTo>
                <a:close/>
              </a:path>
            </a:pathLst>
          </a:custGeom>
        </p:spPr>
      </p:pic>
      <p:cxnSp>
        <p:nvCxnSpPr>
          <p:cNvPr id="3" name="直接连接符 2"/>
          <p:cNvCxnSpPr/>
          <p:nvPr/>
        </p:nvCxnSpPr>
        <p:spPr>
          <a:xfrm>
            <a:off x="3868480" y="1105785"/>
            <a:ext cx="4455041"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2095431" y="459454"/>
            <a:ext cx="8001137" cy="646331"/>
          </a:xfrm>
          <a:prstGeom prst="rect">
            <a:avLst/>
          </a:prstGeom>
        </p:spPr>
        <p:txBody>
          <a:bodyPr wrap="square">
            <a:spAutoFit/>
          </a:bodyPr>
          <a:lstStyle/>
          <a:p>
            <a:pPr algn="ctr"/>
            <a:r>
              <a:rPr lang="zh-CN" altLang="en-US" sz="3600">
                <a:latin typeface="Slim Joe" panose="02000000000000000000" pitchFamily="50" charset="0"/>
                <a:ea typeface="幼圆" panose="02010509060101010101" pitchFamily="49" charset="-122"/>
              </a:rPr>
              <a:t>Add your title here</a:t>
            </a:r>
          </a:p>
        </p:txBody>
      </p:sp>
      <p:sp>
        <p:nvSpPr>
          <p:cNvPr id="2" name="任意多边形 1"/>
          <p:cNvSpPr/>
          <p:nvPr/>
        </p:nvSpPr>
        <p:spPr>
          <a:xfrm>
            <a:off x="793046" y="1709334"/>
            <a:ext cx="10794500" cy="3778134"/>
          </a:xfrm>
          <a:custGeom>
            <a:avLst/>
            <a:gdLst>
              <a:gd name="connsiteX0" fmla="*/ 1131447 w 10794500"/>
              <a:gd name="connsiteY0" fmla="*/ 321693 h 3778134"/>
              <a:gd name="connsiteX1" fmla="*/ 9063336 w 10794500"/>
              <a:gd name="connsiteY1" fmla="*/ 183470 h 3778134"/>
              <a:gd name="connsiteX2" fmla="*/ 10530629 w 10794500"/>
              <a:gd name="connsiteY2" fmla="*/ 1937842 h 3778134"/>
              <a:gd name="connsiteX3" fmla="*/ 9403578 w 10794500"/>
              <a:gd name="connsiteY3" fmla="*/ 3415768 h 3778134"/>
              <a:gd name="connsiteX4" fmla="*/ 1514219 w 10794500"/>
              <a:gd name="connsiteY4" fmla="*/ 3341340 h 3778134"/>
              <a:gd name="connsiteX5" fmla="*/ 302108 w 10794500"/>
              <a:gd name="connsiteY5" fmla="*/ 1650763 h 3778134"/>
              <a:gd name="connsiteX6" fmla="*/ 940061 w 10794500"/>
              <a:gd name="connsiteY6" fmla="*/ 470549 h 3778134"/>
              <a:gd name="connsiteX7" fmla="*/ 2237233 w 10794500"/>
              <a:gd name="connsiteY7" fmla="*/ 279163 h 3778134"/>
              <a:gd name="connsiteX8" fmla="*/ 7627940 w 10794500"/>
              <a:gd name="connsiteY8" fmla="*/ 2717 h 3778134"/>
              <a:gd name="connsiteX9" fmla="*/ 10073429 w 10794500"/>
              <a:gd name="connsiteY9" fmla="*/ 459917 h 3778134"/>
              <a:gd name="connsiteX10" fmla="*/ 10615689 w 10794500"/>
              <a:gd name="connsiteY10" fmla="*/ 1650763 h 3778134"/>
              <a:gd name="connsiteX11" fmla="*/ 10615689 w 10794500"/>
              <a:gd name="connsiteY11" fmla="*/ 2958568 h 3778134"/>
              <a:gd name="connsiteX12" fmla="*/ 8499810 w 10794500"/>
              <a:gd name="connsiteY12" fmla="*/ 3681582 h 3778134"/>
              <a:gd name="connsiteX13" fmla="*/ 2109643 w 10794500"/>
              <a:gd name="connsiteY13" fmla="*/ 3543358 h 3778134"/>
              <a:gd name="connsiteX14" fmla="*/ 153252 w 10794500"/>
              <a:gd name="connsiteY14" fmla="*/ 1618865 h 3778134"/>
              <a:gd name="connsiteX15" fmla="*/ 1131447 w 10794500"/>
              <a:gd name="connsiteY15" fmla="*/ 321693 h 3778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794500" h="3778134">
                <a:moveTo>
                  <a:pt x="1131447" y="321693"/>
                </a:moveTo>
                <a:cubicBezTo>
                  <a:pt x="2616461" y="82461"/>
                  <a:pt x="7496806" y="-85888"/>
                  <a:pt x="9063336" y="183470"/>
                </a:cubicBezTo>
                <a:cubicBezTo>
                  <a:pt x="10629866" y="452828"/>
                  <a:pt x="10473922" y="1399126"/>
                  <a:pt x="10530629" y="1937842"/>
                </a:cubicBezTo>
                <a:cubicBezTo>
                  <a:pt x="10587336" y="2476558"/>
                  <a:pt x="10906313" y="3181852"/>
                  <a:pt x="9403578" y="3415768"/>
                </a:cubicBezTo>
                <a:cubicBezTo>
                  <a:pt x="7900843" y="3649684"/>
                  <a:pt x="3031131" y="3635508"/>
                  <a:pt x="1514219" y="3341340"/>
                </a:cubicBezTo>
                <a:cubicBezTo>
                  <a:pt x="-2693" y="3047173"/>
                  <a:pt x="397801" y="2129228"/>
                  <a:pt x="302108" y="1650763"/>
                </a:cubicBezTo>
                <a:cubicBezTo>
                  <a:pt x="206415" y="1172298"/>
                  <a:pt x="617540" y="699149"/>
                  <a:pt x="940061" y="470549"/>
                </a:cubicBezTo>
                <a:cubicBezTo>
                  <a:pt x="1262582" y="241949"/>
                  <a:pt x="1122587" y="357135"/>
                  <a:pt x="2237233" y="279163"/>
                </a:cubicBezTo>
                <a:cubicBezTo>
                  <a:pt x="3351879" y="201191"/>
                  <a:pt x="6321907" y="-27409"/>
                  <a:pt x="7627940" y="2717"/>
                </a:cubicBezTo>
                <a:cubicBezTo>
                  <a:pt x="8933973" y="32843"/>
                  <a:pt x="9575471" y="185243"/>
                  <a:pt x="10073429" y="459917"/>
                </a:cubicBezTo>
                <a:cubicBezTo>
                  <a:pt x="10571387" y="734591"/>
                  <a:pt x="10525312" y="1234321"/>
                  <a:pt x="10615689" y="1650763"/>
                </a:cubicBezTo>
                <a:cubicBezTo>
                  <a:pt x="10706066" y="2067205"/>
                  <a:pt x="10968335" y="2620098"/>
                  <a:pt x="10615689" y="2958568"/>
                </a:cubicBezTo>
                <a:cubicBezTo>
                  <a:pt x="10263043" y="3297038"/>
                  <a:pt x="9917484" y="3584117"/>
                  <a:pt x="8499810" y="3681582"/>
                </a:cubicBezTo>
                <a:cubicBezTo>
                  <a:pt x="7082136" y="3779047"/>
                  <a:pt x="3500736" y="3887144"/>
                  <a:pt x="2109643" y="3543358"/>
                </a:cubicBezTo>
                <a:cubicBezTo>
                  <a:pt x="718550" y="3199572"/>
                  <a:pt x="314512" y="2157581"/>
                  <a:pt x="153252" y="1618865"/>
                </a:cubicBezTo>
                <a:cubicBezTo>
                  <a:pt x="-8009" y="1080149"/>
                  <a:pt x="-353567" y="560925"/>
                  <a:pt x="1131447" y="321693"/>
                </a:cubicBezTo>
                <a:close/>
              </a:path>
            </a:pathLst>
          </a:cu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32"/>
          <p:cNvSpPr txBox="1"/>
          <p:nvPr/>
        </p:nvSpPr>
        <p:spPr>
          <a:xfrm>
            <a:off x="1820713" y="5796994"/>
            <a:ext cx="8550573" cy="549057"/>
          </a:xfrm>
          <a:prstGeom prst="rect">
            <a:avLst/>
          </a:prstGeom>
          <a:noFill/>
        </p:spPr>
        <p:txBody>
          <a:bodyPr wrap="square" lIns="91436" tIns="45718" rIns="91436" bIns="45718" rtlCol="0">
            <a:spAutoFit/>
          </a:bodyPr>
          <a:lstStyle/>
          <a:p>
            <a:pPr algn="ctr" defTabSz="1218804">
              <a:lnSpc>
                <a:spcPct val="130000"/>
              </a:lnSpc>
              <a:defRPr/>
            </a:pPr>
            <a:r>
              <a:rPr lang="zh-CN" altLang="en-US" sz="1200" kern="0" dirty="0">
                <a:solidFill>
                  <a:schemeClr val="bg1">
                    <a:lumMod val="50000"/>
                  </a:schemeClr>
                </a:solidFill>
                <a:latin typeface="微软雅黑" pitchFamily="34" charset="-122"/>
                <a:ea typeface="微软雅黑" pitchFamily="34" charset="-122"/>
              </a:rPr>
              <a:t>Your content hits here, or by copying your text, select paste in this box and choose to keep only text. Your content hits here, or by copying your text, select paste in this box and select Keep only</a:t>
            </a:r>
            <a:r>
              <a:rPr lang="zh-CN" altLang="en-US" sz="1200" kern="0">
                <a:solidFill>
                  <a:schemeClr val="bg1">
                    <a:lumMod val="50000"/>
                  </a:schemeClr>
                </a:solidFill>
                <a:latin typeface="微软雅黑" pitchFamily="34" charset="-122"/>
                <a:ea typeface="微软雅黑" pitchFamily="34" charset="-122"/>
              </a:rPr>
              <a:t>Text.</a:t>
            </a:r>
          </a:p>
        </p:txBody>
      </p:sp>
    </p:spTree>
    <p:extLst>
      <p:ext uri="{BB962C8B-B14F-4D97-AF65-F5344CB8AC3E}">
        <p14:creationId xmlns:p14="http://schemas.microsoft.com/office/powerpoint/2010/main" val="200044882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a14="http://schemas.microsoft.com/office/drawing/2010/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3868480" y="1105785"/>
            <a:ext cx="4455041"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2095431" y="459454"/>
            <a:ext cx="8001137" cy="646331"/>
          </a:xfrm>
          <a:prstGeom prst="rect">
            <a:avLst/>
          </a:prstGeom>
        </p:spPr>
        <p:txBody>
          <a:bodyPr wrap="square">
            <a:spAutoFit/>
          </a:bodyPr>
          <a:lstStyle/>
          <a:p>
            <a:pPr algn="ctr"/>
            <a:r>
              <a:rPr lang="zh-CN" altLang="en-US" sz="3600">
                <a:latin typeface="Slim Joe" panose="02000000000000000000" pitchFamily="50" charset="0"/>
                <a:ea typeface="幼圆" panose="02010509060101010101" pitchFamily="49" charset="-122"/>
              </a:rPr>
              <a:t>Add your title here</a:t>
            </a:r>
          </a:p>
        </p:txBody>
      </p:sp>
      <p:sp>
        <p:nvSpPr>
          <p:cNvPr id="4" name="圆角矩形 3"/>
          <p:cNvSpPr/>
          <p:nvPr/>
        </p:nvSpPr>
        <p:spPr>
          <a:xfrm>
            <a:off x="3897713" y="1654657"/>
            <a:ext cx="2111583" cy="2111583"/>
          </a:xfrm>
          <a:prstGeom prst="roundRect">
            <a:avLst>
              <a:gd name="adj" fmla="val 9051"/>
            </a:avLst>
          </a:prstGeom>
          <a:blipFill dpi="0" rotWithShape="1">
            <a:blip r:embed="rId3">
              <a:extLst>
                <a:ext uri="{28A0092B-C50C-407E-A947-70E740481C1C}">
                  <a14:useLocalDpi xmlns:a14="http://schemas.microsoft.com/office/drawing/2010/main" val="0"/>
                </a:ext>
              </a:extLst>
            </a:blip>
            <a:srcRect/>
            <a:stretch>
              <a:fillRect/>
            </a:stretch>
          </a:blipFill>
          <a:ln w="25400" cap="flat" cmpd="sng" algn="ctr">
            <a:noFill/>
            <a:prstDash val="solid"/>
          </a:ln>
          <a:effectLst/>
        </p:spPr>
        <p:txBody>
          <a:bodyPr rtlCol="0" anchor="ctr"/>
          <a:lstStyle/>
          <a:p>
            <a:pPr algn="ctr" defTabSz="1218804">
              <a:defRPr/>
            </a:pPr>
            <a:endParaRPr lang="zh-CN" altLang="en-US" sz="2399" kern="0">
              <a:solidFill>
                <a:sysClr val="window" lastClr="FFFFFF"/>
              </a:solidFill>
              <a:latin typeface="Calibri"/>
              <a:ea typeface="宋体"/>
            </a:endParaRPr>
          </a:p>
        </p:txBody>
      </p:sp>
      <p:sp>
        <p:nvSpPr>
          <p:cNvPr id="6" name="圆角矩形 5"/>
          <p:cNvSpPr/>
          <p:nvPr/>
        </p:nvSpPr>
        <p:spPr>
          <a:xfrm>
            <a:off x="6201258" y="1654657"/>
            <a:ext cx="2111583" cy="2111583"/>
          </a:xfrm>
          <a:prstGeom prst="roundRect">
            <a:avLst>
              <a:gd name="adj" fmla="val 9051"/>
            </a:avLst>
          </a:prstGeom>
          <a:blipFill dpi="0" rotWithShape="1">
            <a:blip r:embed="rId4">
              <a:extLst>
                <a:ext uri="{28A0092B-C50C-407E-A947-70E740481C1C}">
                  <a14:useLocalDpi xmlns:a14="http://schemas.microsoft.com/office/drawing/2010/main" val="0"/>
                </a:ext>
              </a:extLst>
            </a:blip>
            <a:srcRect/>
            <a:stretch>
              <a:fillRect/>
            </a:stretch>
          </a:blipFill>
          <a:ln w="25400" cap="flat" cmpd="sng" algn="ctr">
            <a:noFill/>
            <a:prstDash val="solid"/>
          </a:ln>
          <a:effectLst/>
        </p:spPr>
        <p:txBody>
          <a:bodyPr rtlCol="0" anchor="ctr"/>
          <a:lstStyle/>
          <a:p>
            <a:pPr algn="ctr" defTabSz="1218804">
              <a:defRPr/>
            </a:pPr>
            <a:endParaRPr lang="zh-CN" altLang="en-US" sz="2399" kern="0">
              <a:solidFill>
                <a:sysClr val="window" lastClr="FFFFFF"/>
              </a:solidFill>
              <a:latin typeface="Calibri"/>
              <a:ea typeface="宋体"/>
            </a:endParaRPr>
          </a:p>
        </p:txBody>
      </p:sp>
      <p:sp>
        <p:nvSpPr>
          <p:cNvPr id="7" name="圆角矩形 6"/>
          <p:cNvSpPr/>
          <p:nvPr/>
        </p:nvSpPr>
        <p:spPr>
          <a:xfrm>
            <a:off x="3897713" y="3958202"/>
            <a:ext cx="2111583" cy="2111583"/>
          </a:xfrm>
          <a:prstGeom prst="roundRect">
            <a:avLst>
              <a:gd name="adj" fmla="val 9051"/>
            </a:avLst>
          </a:prstGeom>
          <a:blipFill>
            <a:blip r:embed="rId5"/>
            <a:stretch>
              <a:fillRect/>
            </a:stretch>
          </a:blipFill>
          <a:ln w="25400" cap="flat" cmpd="sng" algn="ctr">
            <a:noFill/>
            <a:prstDash val="solid"/>
          </a:ln>
          <a:effectLst/>
        </p:spPr>
        <p:txBody>
          <a:bodyPr rtlCol="0" anchor="ctr"/>
          <a:lstStyle/>
          <a:p>
            <a:pPr algn="ctr" defTabSz="1218804">
              <a:defRPr/>
            </a:pPr>
            <a:endParaRPr lang="zh-CN" altLang="en-US" sz="2399" kern="0">
              <a:solidFill>
                <a:sysClr val="window" lastClr="FFFFFF"/>
              </a:solidFill>
              <a:latin typeface="Calibri"/>
              <a:ea typeface="宋体"/>
            </a:endParaRPr>
          </a:p>
        </p:txBody>
      </p:sp>
      <p:sp>
        <p:nvSpPr>
          <p:cNvPr id="8" name="圆角矩形 7"/>
          <p:cNvSpPr/>
          <p:nvPr/>
        </p:nvSpPr>
        <p:spPr>
          <a:xfrm>
            <a:off x="6201258" y="3958202"/>
            <a:ext cx="2111583" cy="2111583"/>
          </a:xfrm>
          <a:prstGeom prst="roundRect">
            <a:avLst>
              <a:gd name="adj" fmla="val 9051"/>
            </a:avLst>
          </a:prstGeom>
          <a:blipFill dpi="0" rotWithShape="1">
            <a:blip r:embed="rId6">
              <a:extLst>
                <a:ext uri="{28A0092B-C50C-407E-A947-70E740481C1C}">
                  <a14:useLocalDpi xmlns:a14="http://schemas.microsoft.com/office/drawing/2010/main" val="0"/>
                </a:ext>
              </a:extLst>
            </a:blip>
            <a:srcRect/>
            <a:stretch>
              <a:fillRect/>
            </a:stretch>
          </a:blipFill>
          <a:ln w="25400" cap="flat" cmpd="sng" algn="ctr">
            <a:noFill/>
            <a:prstDash val="solid"/>
          </a:ln>
          <a:effectLst/>
        </p:spPr>
        <p:txBody>
          <a:bodyPr rtlCol="0" anchor="ctr"/>
          <a:lstStyle/>
          <a:p>
            <a:pPr algn="ctr" defTabSz="1218804">
              <a:defRPr/>
            </a:pPr>
            <a:endParaRPr lang="zh-CN" altLang="en-US" sz="2399" kern="0">
              <a:solidFill>
                <a:sysClr val="window" lastClr="FFFFFF"/>
              </a:solidFill>
              <a:latin typeface="Calibri"/>
              <a:ea typeface="宋体"/>
            </a:endParaRPr>
          </a:p>
        </p:txBody>
      </p:sp>
      <p:sp>
        <p:nvSpPr>
          <p:cNvPr id="9" name="圆角矩形 8"/>
          <p:cNvSpPr/>
          <p:nvPr/>
        </p:nvSpPr>
        <p:spPr>
          <a:xfrm>
            <a:off x="5433410" y="3190354"/>
            <a:ext cx="575886" cy="575886"/>
          </a:xfrm>
          <a:prstGeom prst="roundRect">
            <a:avLst/>
          </a:prstGeom>
          <a:blipFill dpi="0" rotWithShape="1">
            <a:blip r:embed="rId7" cstate="print">
              <a:extLst>
                <a:ext uri="{28A0092B-C50C-407E-A947-70E740481C1C}">
                  <a14:useLocalDpi xmlns:a14="http://schemas.microsoft.com/office/drawing/2010/main" val="0"/>
                </a:ext>
              </a:extLst>
            </a:blip>
            <a:srcRect/>
            <a:stretch>
              <a:fillRect/>
            </a:stretch>
          </a:blipFill>
          <a:ln w="25400" cap="flat" cmpd="sng" algn="ctr">
            <a:noFill/>
            <a:prstDash val="solid"/>
          </a:ln>
          <a:effectLst/>
        </p:spPr>
        <p:txBody>
          <a:bodyPr rtlCol="0" anchor="ctr"/>
          <a:lstStyle/>
          <a:p>
            <a:pPr algn="ctr" defTabSz="1218804">
              <a:defRPr/>
            </a:pPr>
            <a:r>
              <a:rPr lang="en-US" altLang="zh-CN" sz="2399" kern="0">
                <a:solidFill>
                  <a:sysClr val="window" lastClr="FFFFFF"/>
                </a:solidFill>
                <a:latin typeface="Calibri"/>
                <a:ea typeface="宋体"/>
              </a:rPr>
              <a:t>1</a:t>
            </a:r>
            <a:endParaRPr lang="zh-CN" altLang="en-US" sz="2399" kern="0">
              <a:solidFill>
                <a:sysClr val="window" lastClr="FFFFFF"/>
              </a:solidFill>
              <a:latin typeface="Calibri"/>
              <a:ea typeface="宋体"/>
            </a:endParaRPr>
          </a:p>
        </p:txBody>
      </p:sp>
      <p:sp>
        <p:nvSpPr>
          <p:cNvPr id="10" name="圆角矩形 9"/>
          <p:cNvSpPr/>
          <p:nvPr/>
        </p:nvSpPr>
        <p:spPr>
          <a:xfrm>
            <a:off x="6201258" y="3190354"/>
            <a:ext cx="575886" cy="575886"/>
          </a:xfrm>
          <a:prstGeom prst="roundRect">
            <a:avLst/>
          </a:prstGeom>
          <a:blipFill dpi="0" rotWithShape="1">
            <a:blip r:embed="rId8" cstate="print">
              <a:extLst>
                <a:ext uri="{28A0092B-C50C-407E-A947-70E740481C1C}">
                  <a14:useLocalDpi xmlns:a14="http://schemas.microsoft.com/office/drawing/2010/main" val="0"/>
                </a:ext>
              </a:extLst>
            </a:blip>
            <a:srcRect/>
            <a:stretch>
              <a:fillRect/>
            </a:stretch>
          </a:blipFill>
          <a:ln w="25400" cap="flat" cmpd="sng" algn="ctr">
            <a:noFill/>
            <a:prstDash val="solid"/>
          </a:ln>
          <a:effectLst/>
        </p:spPr>
        <p:txBody>
          <a:bodyPr rtlCol="0" anchor="ctr"/>
          <a:lstStyle/>
          <a:p>
            <a:pPr algn="ctr" defTabSz="1218804">
              <a:defRPr/>
            </a:pPr>
            <a:r>
              <a:rPr lang="en-US" altLang="zh-CN" sz="2399" kern="0">
                <a:solidFill>
                  <a:sysClr val="window" lastClr="FFFFFF"/>
                </a:solidFill>
                <a:latin typeface="Calibri"/>
                <a:ea typeface="宋体"/>
              </a:rPr>
              <a:t>2</a:t>
            </a:r>
            <a:endParaRPr lang="zh-CN" altLang="en-US" sz="2399" kern="0">
              <a:solidFill>
                <a:sysClr val="window" lastClr="FFFFFF"/>
              </a:solidFill>
              <a:latin typeface="Calibri"/>
              <a:ea typeface="宋体"/>
            </a:endParaRPr>
          </a:p>
        </p:txBody>
      </p:sp>
      <p:sp>
        <p:nvSpPr>
          <p:cNvPr id="11" name="圆角矩形 10"/>
          <p:cNvSpPr/>
          <p:nvPr/>
        </p:nvSpPr>
        <p:spPr>
          <a:xfrm>
            <a:off x="5433410" y="3958202"/>
            <a:ext cx="575886" cy="575886"/>
          </a:xfrm>
          <a:prstGeom prst="roundRect">
            <a:avLst/>
          </a:prstGeom>
          <a:blipFill dpi="0" rotWithShape="1">
            <a:blip r:embed="rId9" cstate="print">
              <a:extLst>
                <a:ext uri="{28A0092B-C50C-407E-A947-70E740481C1C}">
                  <a14:useLocalDpi xmlns:a14="http://schemas.microsoft.com/office/drawing/2010/main" val="0"/>
                </a:ext>
              </a:extLst>
            </a:blip>
            <a:srcRect/>
            <a:stretch>
              <a:fillRect/>
            </a:stretch>
          </a:blipFill>
          <a:ln w="25400" cap="flat" cmpd="sng" algn="ctr">
            <a:noFill/>
            <a:prstDash val="solid"/>
          </a:ln>
          <a:effectLst/>
        </p:spPr>
        <p:txBody>
          <a:bodyPr rtlCol="0" anchor="ctr"/>
          <a:lstStyle/>
          <a:p>
            <a:pPr algn="ctr" defTabSz="1218804">
              <a:defRPr/>
            </a:pPr>
            <a:r>
              <a:rPr lang="en-US" altLang="zh-CN" sz="2399" kern="0">
                <a:solidFill>
                  <a:sysClr val="window" lastClr="FFFFFF"/>
                </a:solidFill>
                <a:latin typeface="Calibri"/>
                <a:ea typeface="宋体"/>
              </a:rPr>
              <a:t>3</a:t>
            </a:r>
            <a:endParaRPr lang="zh-CN" altLang="en-US" sz="2399" kern="0">
              <a:solidFill>
                <a:sysClr val="window" lastClr="FFFFFF"/>
              </a:solidFill>
              <a:latin typeface="Calibri"/>
              <a:ea typeface="宋体"/>
            </a:endParaRPr>
          </a:p>
        </p:txBody>
      </p:sp>
      <p:sp>
        <p:nvSpPr>
          <p:cNvPr id="12" name="圆角矩形 11"/>
          <p:cNvSpPr/>
          <p:nvPr/>
        </p:nvSpPr>
        <p:spPr>
          <a:xfrm>
            <a:off x="6201258" y="3958202"/>
            <a:ext cx="575886" cy="575886"/>
          </a:xfrm>
          <a:prstGeom prst="roundRect">
            <a:avLst/>
          </a:prstGeom>
          <a:blipFill dpi="0" rotWithShape="1">
            <a:blip r:embed="rId10" cstate="print">
              <a:extLst>
                <a:ext uri="{28A0092B-C50C-407E-A947-70E740481C1C}">
                  <a14:useLocalDpi xmlns:a14="http://schemas.microsoft.com/office/drawing/2010/main" val="0"/>
                </a:ext>
              </a:extLst>
            </a:blip>
            <a:srcRect/>
            <a:stretch>
              <a:fillRect/>
            </a:stretch>
          </a:blipFill>
          <a:ln w="25400" cap="flat" cmpd="sng" algn="ctr">
            <a:noFill/>
            <a:prstDash val="solid"/>
          </a:ln>
          <a:effectLst/>
        </p:spPr>
        <p:txBody>
          <a:bodyPr rtlCol="0" anchor="ctr"/>
          <a:lstStyle/>
          <a:p>
            <a:pPr algn="ctr" defTabSz="1218804">
              <a:defRPr/>
            </a:pPr>
            <a:r>
              <a:rPr lang="en-US" altLang="zh-CN" sz="2399" kern="0">
                <a:solidFill>
                  <a:sysClr val="window" lastClr="FFFFFF"/>
                </a:solidFill>
                <a:latin typeface="Calibri"/>
                <a:ea typeface="宋体"/>
              </a:rPr>
              <a:t>4</a:t>
            </a:r>
            <a:endParaRPr lang="zh-CN" altLang="en-US" sz="2399" kern="0">
              <a:solidFill>
                <a:sysClr val="window" lastClr="FFFFFF"/>
              </a:solidFill>
              <a:latin typeface="Calibri"/>
              <a:ea typeface="宋体"/>
            </a:endParaRPr>
          </a:p>
        </p:txBody>
      </p:sp>
      <p:sp>
        <p:nvSpPr>
          <p:cNvPr id="13" name="TextBox 37"/>
          <p:cNvSpPr txBox="1"/>
          <p:nvPr/>
        </p:nvSpPr>
        <p:spPr>
          <a:xfrm>
            <a:off x="611293" y="2366003"/>
            <a:ext cx="2975412" cy="1052019"/>
          </a:xfrm>
          <a:prstGeom prst="rect">
            <a:avLst/>
          </a:prstGeom>
          <a:noFill/>
        </p:spPr>
        <p:txBody>
          <a:bodyPr wrap="square" rtlCol="0">
            <a:spAutoFit/>
          </a:bodyPr>
          <a:lstStyle/>
          <a:p>
            <a:pPr algn="just" defTabSz="1218804">
              <a:lnSpc>
                <a:spcPct val="130000"/>
              </a:lnSpc>
              <a:defRPr/>
            </a:pPr>
            <a:r>
              <a:rPr lang="zh-CN" altLang="en-US" sz="1599" kern="0" dirty="0">
                <a:solidFill>
                  <a:sysClr val="windowText" lastClr="000000">
                    <a:lumMod val="75000"/>
                    <a:lumOff val="25000"/>
                  </a:sysClr>
                </a:solidFill>
                <a:latin typeface="微软雅黑" pitchFamily="34" charset="-122"/>
                <a:ea typeface="微软雅黑" pitchFamily="34" charset="-122"/>
              </a:rPr>
              <a:t>Your content hits here, or by copying your text, select paste in this box and select Keep only</a:t>
            </a:r>
            <a:r>
              <a:rPr lang="zh-CN" altLang="en-US" sz="1599" kern="0">
                <a:solidFill>
                  <a:sysClr val="windowText" lastClr="000000">
                    <a:lumMod val="75000"/>
                    <a:lumOff val="25000"/>
                  </a:sysClr>
                </a:solidFill>
                <a:latin typeface="微软雅黑" pitchFamily="34" charset="-122"/>
                <a:ea typeface="微软雅黑" pitchFamily="34" charset="-122"/>
              </a:rPr>
              <a:t>Text.</a:t>
            </a:r>
          </a:p>
        </p:txBody>
      </p:sp>
      <p:sp>
        <p:nvSpPr>
          <p:cNvPr id="14" name="TextBox 38"/>
          <p:cNvSpPr txBox="1"/>
          <p:nvPr/>
        </p:nvSpPr>
        <p:spPr>
          <a:xfrm>
            <a:off x="879894" y="1750640"/>
            <a:ext cx="2749057" cy="542841"/>
          </a:xfrm>
          <a:prstGeom prst="rect">
            <a:avLst/>
          </a:prstGeom>
          <a:noFill/>
        </p:spPr>
        <p:txBody>
          <a:bodyPr wrap="square" tIns="0" bIns="0" rtlCol="0" anchor="t">
            <a:spAutoFit/>
          </a:bodyPr>
          <a:lstStyle/>
          <a:p>
            <a:pPr defTabSz="1218804">
              <a:lnSpc>
                <a:spcPct val="150000"/>
              </a:lnSpc>
              <a:defRPr/>
            </a:pPr>
            <a:r>
              <a:rPr lang="zh-CN" altLang="en-US" sz="2666" kern="0" dirty="0">
                <a:solidFill>
                  <a:srgbClr val="53888E"/>
                </a:solidFill>
                <a:latin typeface="微软雅黑" pitchFamily="34" charset="-122"/>
                <a:ea typeface="微软雅黑" pitchFamily="34" charset="-122"/>
                <a:cs typeface="华文黑体" pitchFamily="2" charset="-122"/>
              </a:rPr>
              <a:t>Click Add Title</a:t>
            </a:r>
          </a:p>
        </p:txBody>
      </p:sp>
      <p:sp>
        <p:nvSpPr>
          <p:cNvPr id="15" name="TextBox 39"/>
          <p:cNvSpPr txBox="1"/>
          <p:nvPr/>
        </p:nvSpPr>
        <p:spPr>
          <a:xfrm>
            <a:off x="8577720" y="2366003"/>
            <a:ext cx="2975412" cy="1052019"/>
          </a:xfrm>
          <a:prstGeom prst="rect">
            <a:avLst/>
          </a:prstGeom>
          <a:noFill/>
        </p:spPr>
        <p:txBody>
          <a:bodyPr wrap="square" rtlCol="0">
            <a:spAutoFit/>
          </a:bodyPr>
          <a:lstStyle/>
          <a:p>
            <a:pPr algn="just" defTabSz="1218804">
              <a:lnSpc>
                <a:spcPct val="130000"/>
              </a:lnSpc>
              <a:defRPr/>
            </a:pPr>
            <a:r>
              <a:rPr lang="zh-CN" altLang="en-US" sz="1599" kern="0" dirty="0">
                <a:solidFill>
                  <a:sysClr val="windowText" lastClr="000000">
                    <a:lumMod val="75000"/>
                    <a:lumOff val="25000"/>
                  </a:sysClr>
                </a:solidFill>
                <a:latin typeface="微软雅黑" pitchFamily="34" charset="-122"/>
                <a:ea typeface="微软雅黑" pitchFamily="34" charset="-122"/>
              </a:rPr>
              <a:t>Your content hits here, or by copying your text, select paste in this box and select Keep only</a:t>
            </a:r>
            <a:r>
              <a:rPr lang="zh-CN" altLang="en-US" sz="1599" kern="0">
                <a:solidFill>
                  <a:sysClr val="windowText" lastClr="000000">
                    <a:lumMod val="75000"/>
                    <a:lumOff val="25000"/>
                  </a:sysClr>
                </a:solidFill>
                <a:latin typeface="微软雅黑" pitchFamily="34" charset="-122"/>
                <a:ea typeface="微软雅黑" pitchFamily="34" charset="-122"/>
              </a:rPr>
              <a:t>Text.</a:t>
            </a:r>
          </a:p>
        </p:txBody>
      </p:sp>
      <p:sp>
        <p:nvSpPr>
          <p:cNvPr id="16" name="TextBox 40"/>
          <p:cNvSpPr txBox="1"/>
          <p:nvPr/>
        </p:nvSpPr>
        <p:spPr>
          <a:xfrm>
            <a:off x="8577720" y="1750640"/>
            <a:ext cx="2734386" cy="542841"/>
          </a:xfrm>
          <a:prstGeom prst="rect">
            <a:avLst/>
          </a:prstGeom>
          <a:noFill/>
        </p:spPr>
        <p:txBody>
          <a:bodyPr wrap="square" tIns="0" bIns="0" rtlCol="0" anchor="t">
            <a:spAutoFit/>
          </a:bodyPr>
          <a:lstStyle/>
          <a:p>
            <a:pPr defTabSz="1218804">
              <a:lnSpc>
                <a:spcPct val="150000"/>
              </a:lnSpc>
              <a:defRPr/>
            </a:pPr>
            <a:r>
              <a:rPr lang="zh-CN" altLang="en-US" sz="2666" kern="0" dirty="0">
                <a:solidFill>
                  <a:srgbClr val="53888E"/>
                </a:solidFill>
                <a:latin typeface="微软雅黑" pitchFamily="34" charset="-122"/>
                <a:ea typeface="微软雅黑" pitchFamily="34" charset="-122"/>
                <a:cs typeface="华文黑体" pitchFamily="2" charset="-122"/>
              </a:rPr>
              <a:t>Click Add Title</a:t>
            </a:r>
          </a:p>
        </p:txBody>
      </p:sp>
      <p:sp>
        <p:nvSpPr>
          <p:cNvPr id="17" name="TextBox 41"/>
          <p:cNvSpPr txBox="1"/>
          <p:nvPr/>
        </p:nvSpPr>
        <p:spPr>
          <a:xfrm>
            <a:off x="611293" y="4841172"/>
            <a:ext cx="2975412" cy="1052019"/>
          </a:xfrm>
          <a:prstGeom prst="rect">
            <a:avLst/>
          </a:prstGeom>
          <a:noFill/>
        </p:spPr>
        <p:txBody>
          <a:bodyPr wrap="square" rtlCol="0">
            <a:spAutoFit/>
          </a:bodyPr>
          <a:lstStyle/>
          <a:p>
            <a:pPr algn="just" defTabSz="1218804">
              <a:lnSpc>
                <a:spcPct val="130000"/>
              </a:lnSpc>
              <a:defRPr/>
            </a:pPr>
            <a:r>
              <a:rPr lang="zh-CN" altLang="en-US" sz="1599" kern="0" dirty="0">
                <a:solidFill>
                  <a:sysClr val="windowText" lastClr="000000">
                    <a:lumMod val="75000"/>
                    <a:lumOff val="25000"/>
                  </a:sysClr>
                </a:solidFill>
                <a:latin typeface="微软雅黑" pitchFamily="34" charset="-122"/>
                <a:ea typeface="微软雅黑" pitchFamily="34" charset="-122"/>
              </a:rPr>
              <a:t>Your content hits here, or by copying your text, select paste in this box and select Keep only</a:t>
            </a:r>
            <a:r>
              <a:rPr lang="zh-CN" altLang="en-US" sz="1599" kern="0">
                <a:solidFill>
                  <a:sysClr val="windowText" lastClr="000000">
                    <a:lumMod val="75000"/>
                    <a:lumOff val="25000"/>
                  </a:sysClr>
                </a:solidFill>
                <a:latin typeface="微软雅黑" pitchFamily="34" charset="-122"/>
                <a:ea typeface="微软雅黑" pitchFamily="34" charset="-122"/>
              </a:rPr>
              <a:t>Text.</a:t>
            </a:r>
          </a:p>
        </p:txBody>
      </p:sp>
      <p:sp>
        <p:nvSpPr>
          <p:cNvPr id="18" name="TextBox 42"/>
          <p:cNvSpPr txBox="1"/>
          <p:nvPr/>
        </p:nvSpPr>
        <p:spPr>
          <a:xfrm>
            <a:off x="966158" y="4225809"/>
            <a:ext cx="2662793" cy="542841"/>
          </a:xfrm>
          <a:prstGeom prst="rect">
            <a:avLst/>
          </a:prstGeom>
          <a:noFill/>
        </p:spPr>
        <p:txBody>
          <a:bodyPr wrap="square" tIns="0" bIns="0" rtlCol="0" anchor="t">
            <a:spAutoFit/>
          </a:bodyPr>
          <a:lstStyle/>
          <a:p>
            <a:pPr defTabSz="1218804">
              <a:lnSpc>
                <a:spcPct val="150000"/>
              </a:lnSpc>
              <a:defRPr/>
            </a:pPr>
            <a:r>
              <a:rPr lang="zh-CN" altLang="en-US" sz="2666" kern="0" dirty="0">
                <a:solidFill>
                  <a:srgbClr val="53888E"/>
                </a:solidFill>
                <a:latin typeface="微软雅黑" pitchFamily="34" charset="-122"/>
                <a:ea typeface="微软雅黑" pitchFamily="34" charset="-122"/>
                <a:cs typeface="华文黑体" pitchFamily="2" charset="-122"/>
              </a:rPr>
              <a:t>Click Add Title</a:t>
            </a:r>
          </a:p>
        </p:txBody>
      </p:sp>
      <p:sp>
        <p:nvSpPr>
          <p:cNvPr id="19" name="TextBox 43"/>
          <p:cNvSpPr txBox="1"/>
          <p:nvPr/>
        </p:nvSpPr>
        <p:spPr>
          <a:xfrm>
            <a:off x="8577720" y="4841172"/>
            <a:ext cx="2975412" cy="1052019"/>
          </a:xfrm>
          <a:prstGeom prst="rect">
            <a:avLst/>
          </a:prstGeom>
          <a:noFill/>
        </p:spPr>
        <p:txBody>
          <a:bodyPr wrap="square" rtlCol="0">
            <a:spAutoFit/>
          </a:bodyPr>
          <a:lstStyle/>
          <a:p>
            <a:pPr algn="just" defTabSz="1218804">
              <a:lnSpc>
                <a:spcPct val="130000"/>
              </a:lnSpc>
              <a:defRPr/>
            </a:pPr>
            <a:r>
              <a:rPr lang="zh-CN" altLang="en-US" sz="1599" kern="0" dirty="0">
                <a:solidFill>
                  <a:sysClr val="windowText" lastClr="000000">
                    <a:lumMod val="75000"/>
                    <a:lumOff val="25000"/>
                  </a:sysClr>
                </a:solidFill>
                <a:latin typeface="微软雅黑" pitchFamily="34" charset="-122"/>
                <a:ea typeface="微软雅黑" pitchFamily="34" charset="-122"/>
              </a:rPr>
              <a:t>Your content hits here, or by copying your text, select paste in this box and select Keep only</a:t>
            </a:r>
            <a:r>
              <a:rPr lang="zh-CN" altLang="en-US" sz="1599" kern="0">
                <a:solidFill>
                  <a:sysClr val="windowText" lastClr="000000">
                    <a:lumMod val="75000"/>
                    <a:lumOff val="25000"/>
                  </a:sysClr>
                </a:solidFill>
                <a:latin typeface="微软雅黑" pitchFamily="34" charset="-122"/>
                <a:ea typeface="微软雅黑" pitchFamily="34" charset="-122"/>
              </a:rPr>
              <a:t>Text.</a:t>
            </a:r>
          </a:p>
        </p:txBody>
      </p:sp>
      <p:sp>
        <p:nvSpPr>
          <p:cNvPr id="20" name="TextBox 44"/>
          <p:cNvSpPr txBox="1"/>
          <p:nvPr/>
        </p:nvSpPr>
        <p:spPr>
          <a:xfrm>
            <a:off x="8577720" y="4225809"/>
            <a:ext cx="2826401" cy="542841"/>
          </a:xfrm>
          <a:prstGeom prst="rect">
            <a:avLst/>
          </a:prstGeom>
          <a:noFill/>
        </p:spPr>
        <p:txBody>
          <a:bodyPr wrap="square" tIns="0" bIns="0" rtlCol="0" anchor="t">
            <a:spAutoFit/>
          </a:bodyPr>
          <a:lstStyle/>
          <a:p>
            <a:pPr defTabSz="1218804">
              <a:lnSpc>
                <a:spcPct val="150000"/>
              </a:lnSpc>
              <a:defRPr/>
            </a:pPr>
            <a:r>
              <a:rPr lang="zh-CN" altLang="en-US" sz="2666" kern="0" dirty="0">
                <a:solidFill>
                  <a:srgbClr val="53888E"/>
                </a:solidFill>
                <a:latin typeface="微软雅黑" pitchFamily="34" charset="-122"/>
                <a:ea typeface="微软雅黑" pitchFamily="34" charset="-122"/>
                <a:cs typeface="华文黑体" pitchFamily="2" charset="-122"/>
              </a:rPr>
              <a:t>Click Add Title</a:t>
            </a:r>
          </a:p>
        </p:txBody>
      </p:sp>
    </p:spTree>
    <p:extLst>
      <p:ext uri="{BB962C8B-B14F-4D97-AF65-F5344CB8AC3E}">
        <p14:creationId xmlns:p14="http://schemas.microsoft.com/office/powerpoint/2010/main" val="429132557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a14="http://schemas.microsoft.com/office/drawing/2010/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par>
                                <p:cTn id="11" presetID="49" presetClass="entr" presetSubtype="0" decel="100000" fill="hold" grpId="0" nodeType="withEffect">
                                  <p:stCondLst>
                                    <p:cond delay="20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 calcmode="lin" valueType="num">
                                      <p:cBhvr>
                                        <p:cTn id="15" dur="500" fill="hold"/>
                                        <p:tgtEl>
                                          <p:spTgt spid="6"/>
                                        </p:tgtEl>
                                        <p:attrNameLst>
                                          <p:attrName>style.rotation</p:attrName>
                                        </p:attrNameLst>
                                      </p:cBhvr>
                                      <p:tavLst>
                                        <p:tav tm="0">
                                          <p:val>
                                            <p:fltVal val="360"/>
                                          </p:val>
                                        </p:tav>
                                        <p:tav tm="100000">
                                          <p:val>
                                            <p:fltVal val="0"/>
                                          </p:val>
                                        </p:tav>
                                      </p:tavLst>
                                    </p:anim>
                                    <p:animEffect transition="in" filter="fade">
                                      <p:cBhvr>
                                        <p:cTn id="16" dur="500"/>
                                        <p:tgtEl>
                                          <p:spTgt spid="6"/>
                                        </p:tgtEl>
                                      </p:cBhvr>
                                    </p:animEffect>
                                  </p:childTnLst>
                                </p:cTn>
                              </p:par>
                              <p:par>
                                <p:cTn id="17" presetID="49" presetClass="entr" presetSubtype="0" decel="100000" fill="hold" grpId="0" nodeType="withEffect">
                                  <p:stCondLst>
                                    <p:cond delay="40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 calcmode="lin" valueType="num">
                                      <p:cBhvr>
                                        <p:cTn id="21" dur="500" fill="hold"/>
                                        <p:tgtEl>
                                          <p:spTgt spid="7"/>
                                        </p:tgtEl>
                                        <p:attrNameLst>
                                          <p:attrName>style.rotation</p:attrName>
                                        </p:attrNameLst>
                                      </p:cBhvr>
                                      <p:tavLst>
                                        <p:tav tm="0">
                                          <p:val>
                                            <p:fltVal val="360"/>
                                          </p:val>
                                        </p:tav>
                                        <p:tav tm="100000">
                                          <p:val>
                                            <p:fltVal val="0"/>
                                          </p:val>
                                        </p:tav>
                                      </p:tavLst>
                                    </p:anim>
                                    <p:animEffect transition="in" filter="fade">
                                      <p:cBhvr>
                                        <p:cTn id="22" dur="500"/>
                                        <p:tgtEl>
                                          <p:spTgt spid="7"/>
                                        </p:tgtEl>
                                      </p:cBhvr>
                                    </p:animEffect>
                                  </p:childTnLst>
                                </p:cTn>
                              </p:par>
                              <p:par>
                                <p:cTn id="23" presetID="49" presetClass="entr" presetSubtype="0" decel="100000" fill="hold" grpId="0" nodeType="withEffect">
                                  <p:stCondLst>
                                    <p:cond delay="60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 calcmode="lin" valueType="num">
                                      <p:cBhvr>
                                        <p:cTn id="27" dur="500" fill="hold"/>
                                        <p:tgtEl>
                                          <p:spTgt spid="8"/>
                                        </p:tgtEl>
                                        <p:attrNameLst>
                                          <p:attrName>style.rotation</p:attrName>
                                        </p:attrNameLst>
                                      </p:cBhvr>
                                      <p:tavLst>
                                        <p:tav tm="0">
                                          <p:val>
                                            <p:fltVal val="360"/>
                                          </p:val>
                                        </p:tav>
                                        <p:tav tm="100000">
                                          <p:val>
                                            <p:fltVal val="0"/>
                                          </p:val>
                                        </p:tav>
                                      </p:tavLst>
                                    </p:anim>
                                    <p:animEffect transition="in" filter="fade">
                                      <p:cBhvr>
                                        <p:cTn id="28" dur="500"/>
                                        <p:tgtEl>
                                          <p:spTgt spid="8"/>
                                        </p:tgtEl>
                                      </p:cBhvr>
                                    </p:animEffect>
                                  </p:childTnLst>
                                </p:cTn>
                              </p:par>
                            </p:childTnLst>
                          </p:cTn>
                        </p:par>
                        <p:par>
                          <p:cTn id="29" fill="hold">
                            <p:stCondLst>
                              <p:cond delay="1100"/>
                            </p:stCondLst>
                            <p:childTnLst>
                              <p:par>
                                <p:cTn id="30" presetID="23" presetClass="entr" presetSubtype="16"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childTnLst>
                                </p:cTn>
                              </p:par>
                              <p:par>
                                <p:cTn id="34" presetID="23" presetClass="entr" presetSubtype="16"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p:cTn id="36" dur="500" fill="hold"/>
                                        <p:tgtEl>
                                          <p:spTgt spid="10"/>
                                        </p:tgtEl>
                                        <p:attrNameLst>
                                          <p:attrName>ppt_w</p:attrName>
                                        </p:attrNameLst>
                                      </p:cBhvr>
                                      <p:tavLst>
                                        <p:tav tm="0">
                                          <p:val>
                                            <p:fltVal val="0"/>
                                          </p:val>
                                        </p:tav>
                                        <p:tav tm="100000">
                                          <p:val>
                                            <p:strVal val="#ppt_w"/>
                                          </p:val>
                                        </p:tav>
                                      </p:tavLst>
                                    </p:anim>
                                    <p:anim calcmode="lin" valueType="num">
                                      <p:cBhvr>
                                        <p:cTn id="37" dur="500" fill="hold"/>
                                        <p:tgtEl>
                                          <p:spTgt spid="10"/>
                                        </p:tgtEl>
                                        <p:attrNameLst>
                                          <p:attrName>ppt_h</p:attrName>
                                        </p:attrNameLst>
                                      </p:cBhvr>
                                      <p:tavLst>
                                        <p:tav tm="0">
                                          <p:val>
                                            <p:fltVal val="0"/>
                                          </p:val>
                                        </p:tav>
                                        <p:tav tm="100000">
                                          <p:val>
                                            <p:strVal val="#ppt_h"/>
                                          </p:val>
                                        </p:tav>
                                      </p:tavLst>
                                    </p:anim>
                                  </p:childTnLst>
                                </p:cTn>
                              </p:par>
                              <p:par>
                                <p:cTn id="38" presetID="23" presetClass="entr" presetSubtype="16"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childTnLst>
                                </p:cTn>
                              </p:par>
                              <p:par>
                                <p:cTn id="42" presetID="23" presetClass="entr" presetSubtype="16"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p:cTn id="44" dur="500" fill="hold"/>
                                        <p:tgtEl>
                                          <p:spTgt spid="12"/>
                                        </p:tgtEl>
                                        <p:attrNameLst>
                                          <p:attrName>ppt_w</p:attrName>
                                        </p:attrNameLst>
                                      </p:cBhvr>
                                      <p:tavLst>
                                        <p:tav tm="0">
                                          <p:val>
                                            <p:fltVal val="0"/>
                                          </p:val>
                                        </p:tav>
                                        <p:tav tm="100000">
                                          <p:val>
                                            <p:strVal val="#ppt_w"/>
                                          </p:val>
                                        </p:tav>
                                      </p:tavLst>
                                    </p:anim>
                                    <p:anim calcmode="lin" valueType="num">
                                      <p:cBhvr>
                                        <p:cTn id="45" dur="500" fill="hold"/>
                                        <p:tgtEl>
                                          <p:spTgt spid="12"/>
                                        </p:tgtEl>
                                        <p:attrNameLst>
                                          <p:attrName>ppt_h</p:attrName>
                                        </p:attrNameLst>
                                      </p:cBhvr>
                                      <p:tavLst>
                                        <p:tav tm="0">
                                          <p:val>
                                            <p:fltVal val="0"/>
                                          </p:val>
                                        </p:tav>
                                        <p:tav tm="100000">
                                          <p:val>
                                            <p:strVal val="#ppt_h"/>
                                          </p:val>
                                        </p:tav>
                                      </p:tavLst>
                                    </p:anim>
                                  </p:childTnLst>
                                </p:cTn>
                              </p:par>
                            </p:childTnLst>
                          </p:cTn>
                        </p:par>
                        <p:par>
                          <p:cTn id="46" fill="hold">
                            <p:stCondLst>
                              <p:cond delay="1600"/>
                            </p:stCondLst>
                            <p:childTnLst>
                              <p:par>
                                <p:cTn id="47" presetID="12" presetClass="entr" presetSubtype="2"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p:tgtEl>
                                          <p:spTgt spid="14"/>
                                        </p:tgtEl>
                                        <p:attrNameLst>
                                          <p:attrName>ppt_x</p:attrName>
                                        </p:attrNameLst>
                                      </p:cBhvr>
                                      <p:tavLst>
                                        <p:tav tm="0">
                                          <p:val>
                                            <p:strVal val="#ppt_x+#ppt_w*1.125000"/>
                                          </p:val>
                                        </p:tav>
                                        <p:tav tm="100000">
                                          <p:val>
                                            <p:strVal val="#ppt_x"/>
                                          </p:val>
                                        </p:tav>
                                      </p:tavLst>
                                    </p:anim>
                                    <p:animEffect transition="in" filter="wipe(left)">
                                      <p:cBhvr>
                                        <p:cTn id="50" dur="500"/>
                                        <p:tgtEl>
                                          <p:spTgt spid="14"/>
                                        </p:tgtEl>
                                      </p:cBhvr>
                                    </p:animEffect>
                                  </p:childTnLst>
                                </p:cTn>
                              </p:par>
                              <p:par>
                                <p:cTn id="51" presetID="12" presetClass="entr" presetSubtype="2" fill="hold" grpId="0" nodeType="with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p:tgtEl>
                                          <p:spTgt spid="13"/>
                                        </p:tgtEl>
                                        <p:attrNameLst>
                                          <p:attrName>ppt_x</p:attrName>
                                        </p:attrNameLst>
                                      </p:cBhvr>
                                      <p:tavLst>
                                        <p:tav tm="0">
                                          <p:val>
                                            <p:strVal val="#ppt_x+#ppt_w*1.125000"/>
                                          </p:val>
                                        </p:tav>
                                        <p:tav tm="100000">
                                          <p:val>
                                            <p:strVal val="#ppt_x"/>
                                          </p:val>
                                        </p:tav>
                                      </p:tavLst>
                                    </p:anim>
                                    <p:animEffect transition="in" filter="wipe(left)">
                                      <p:cBhvr>
                                        <p:cTn id="54" dur="500"/>
                                        <p:tgtEl>
                                          <p:spTgt spid="13"/>
                                        </p:tgtEl>
                                      </p:cBhvr>
                                    </p:animEffect>
                                  </p:childTnLst>
                                </p:cTn>
                              </p:par>
                              <p:par>
                                <p:cTn id="55" presetID="12" presetClass="entr" presetSubtype="8"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additive="base">
                                        <p:cTn id="57" dur="500"/>
                                        <p:tgtEl>
                                          <p:spTgt spid="16"/>
                                        </p:tgtEl>
                                        <p:attrNameLst>
                                          <p:attrName>ppt_x</p:attrName>
                                        </p:attrNameLst>
                                      </p:cBhvr>
                                      <p:tavLst>
                                        <p:tav tm="0">
                                          <p:val>
                                            <p:strVal val="#ppt_x-#ppt_w*1.125000"/>
                                          </p:val>
                                        </p:tav>
                                        <p:tav tm="100000">
                                          <p:val>
                                            <p:strVal val="#ppt_x"/>
                                          </p:val>
                                        </p:tav>
                                      </p:tavLst>
                                    </p:anim>
                                    <p:animEffect transition="in" filter="wipe(right)">
                                      <p:cBhvr>
                                        <p:cTn id="58" dur="500"/>
                                        <p:tgtEl>
                                          <p:spTgt spid="16"/>
                                        </p:tgtEl>
                                      </p:cBhvr>
                                    </p:animEffect>
                                  </p:childTnLst>
                                </p:cTn>
                              </p:par>
                              <p:par>
                                <p:cTn id="59" presetID="12" presetClass="entr" presetSubtype="8" fill="hold" grpId="0" nodeType="with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p:tgtEl>
                                          <p:spTgt spid="15"/>
                                        </p:tgtEl>
                                        <p:attrNameLst>
                                          <p:attrName>ppt_x</p:attrName>
                                        </p:attrNameLst>
                                      </p:cBhvr>
                                      <p:tavLst>
                                        <p:tav tm="0">
                                          <p:val>
                                            <p:strVal val="#ppt_x-#ppt_w*1.125000"/>
                                          </p:val>
                                        </p:tav>
                                        <p:tav tm="100000">
                                          <p:val>
                                            <p:strVal val="#ppt_x"/>
                                          </p:val>
                                        </p:tav>
                                      </p:tavLst>
                                    </p:anim>
                                    <p:animEffect transition="in" filter="wipe(right)">
                                      <p:cBhvr>
                                        <p:cTn id="62" dur="500"/>
                                        <p:tgtEl>
                                          <p:spTgt spid="15"/>
                                        </p:tgtEl>
                                      </p:cBhvr>
                                    </p:animEffect>
                                  </p:childTnLst>
                                </p:cTn>
                              </p:par>
                              <p:par>
                                <p:cTn id="63" presetID="12" presetClass="entr" presetSubtype="2" fill="hold" grpId="0" nodeType="with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additive="base">
                                        <p:cTn id="65" dur="500"/>
                                        <p:tgtEl>
                                          <p:spTgt spid="18"/>
                                        </p:tgtEl>
                                        <p:attrNameLst>
                                          <p:attrName>ppt_x</p:attrName>
                                        </p:attrNameLst>
                                      </p:cBhvr>
                                      <p:tavLst>
                                        <p:tav tm="0">
                                          <p:val>
                                            <p:strVal val="#ppt_x+#ppt_w*1.125000"/>
                                          </p:val>
                                        </p:tav>
                                        <p:tav tm="100000">
                                          <p:val>
                                            <p:strVal val="#ppt_x"/>
                                          </p:val>
                                        </p:tav>
                                      </p:tavLst>
                                    </p:anim>
                                    <p:animEffect transition="in" filter="wipe(left)">
                                      <p:cBhvr>
                                        <p:cTn id="66" dur="500"/>
                                        <p:tgtEl>
                                          <p:spTgt spid="18"/>
                                        </p:tgtEl>
                                      </p:cBhvr>
                                    </p:animEffect>
                                  </p:childTnLst>
                                </p:cTn>
                              </p:par>
                              <p:par>
                                <p:cTn id="67" presetID="12" presetClass="entr" presetSubtype="2"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500"/>
                                        <p:tgtEl>
                                          <p:spTgt spid="17"/>
                                        </p:tgtEl>
                                        <p:attrNameLst>
                                          <p:attrName>ppt_x</p:attrName>
                                        </p:attrNameLst>
                                      </p:cBhvr>
                                      <p:tavLst>
                                        <p:tav tm="0">
                                          <p:val>
                                            <p:strVal val="#ppt_x+#ppt_w*1.125000"/>
                                          </p:val>
                                        </p:tav>
                                        <p:tav tm="100000">
                                          <p:val>
                                            <p:strVal val="#ppt_x"/>
                                          </p:val>
                                        </p:tav>
                                      </p:tavLst>
                                    </p:anim>
                                    <p:animEffect transition="in" filter="wipe(left)">
                                      <p:cBhvr>
                                        <p:cTn id="70" dur="500"/>
                                        <p:tgtEl>
                                          <p:spTgt spid="17"/>
                                        </p:tgtEl>
                                      </p:cBhvr>
                                    </p:animEffect>
                                  </p:childTnLst>
                                </p:cTn>
                              </p:par>
                              <p:par>
                                <p:cTn id="71" presetID="12" presetClass="entr" presetSubtype="8" fill="hold" grpId="0"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p:tgtEl>
                                          <p:spTgt spid="20"/>
                                        </p:tgtEl>
                                        <p:attrNameLst>
                                          <p:attrName>ppt_x</p:attrName>
                                        </p:attrNameLst>
                                      </p:cBhvr>
                                      <p:tavLst>
                                        <p:tav tm="0">
                                          <p:val>
                                            <p:strVal val="#ppt_x-#ppt_w*1.125000"/>
                                          </p:val>
                                        </p:tav>
                                        <p:tav tm="100000">
                                          <p:val>
                                            <p:strVal val="#ppt_x"/>
                                          </p:val>
                                        </p:tav>
                                      </p:tavLst>
                                    </p:anim>
                                    <p:animEffect transition="in" filter="wipe(right)">
                                      <p:cBhvr>
                                        <p:cTn id="74" dur="500"/>
                                        <p:tgtEl>
                                          <p:spTgt spid="20"/>
                                        </p:tgtEl>
                                      </p:cBhvr>
                                    </p:animEffect>
                                  </p:childTnLst>
                                </p:cTn>
                              </p:par>
                              <p:par>
                                <p:cTn id="75" presetID="12" presetClass="entr" presetSubtype="8" fill="hold" grpId="0" nodeType="withEffect">
                                  <p:stCondLst>
                                    <p:cond delay="0"/>
                                  </p:stCondLst>
                                  <p:childTnLst>
                                    <p:set>
                                      <p:cBhvr>
                                        <p:cTn id="76" dur="1" fill="hold">
                                          <p:stCondLst>
                                            <p:cond delay="0"/>
                                          </p:stCondLst>
                                        </p:cTn>
                                        <p:tgtEl>
                                          <p:spTgt spid="19"/>
                                        </p:tgtEl>
                                        <p:attrNameLst>
                                          <p:attrName>style.visibility</p:attrName>
                                        </p:attrNameLst>
                                      </p:cBhvr>
                                      <p:to>
                                        <p:strVal val="visible"/>
                                      </p:to>
                                    </p:set>
                                    <p:anim calcmode="lin" valueType="num">
                                      <p:cBhvr additive="base">
                                        <p:cTn id="77" dur="500"/>
                                        <p:tgtEl>
                                          <p:spTgt spid="19"/>
                                        </p:tgtEl>
                                        <p:attrNameLst>
                                          <p:attrName>ppt_x</p:attrName>
                                        </p:attrNameLst>
                                      </p:cBhvr>
                                      <p:tavLst>
                                        <p:tav tm="0">
                                          <p:val>
                                            <p:strVal val="#ppt_x-#ppt_w*1.125000"/>
                                          </p:val>
                                        </p:tav>
                                        <p:tav tm="100000">
                                          <p:val>
                                            <p:strVal val="#ppt_x"/>
                                          </p:val>
                                        </p:tav>
                                      </p:tavLst>
                                    </p:anim>
                                    <p:animEffect transition="in" filter="wipe(right)">
                                      <p:cBhvr>
                                        <p:cTn id="7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10" grpId="0" animBg="1"/>
      <p:bldP spid="11" grpId="0" animBg="1"/>
      <p:bldP spid="12" grpId="0" animBg="1"/>
      <p:bldP spid="13" grpId="0"/>
      <p:bldP spid="14" grpId="0"/>
      <p:bldP spid="15" grpId="0"/>
      <p:bldP spid="16" grpId="0"/>
      <p:bldP spid="17" grpId="0"/>
      <p:bldP spid="18" grpId="0"/>
      <p:bldP spid="19"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3868480" y="1105785"/>
            <a:ext cx="4455041"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2095431" y="459454"/>
            <a:ext cx="8001137" cy="646331"/>
          </a:xfrm>
          <a:prstGeom prst="rect">
            <a:avLst/>
          </a:prstGeom>
        </p:spPr>
        <p:txBody>
          <a:bodyPr wrap="square">
            <a:spAutoFit/>
          </a:bodyPr>
          <a:lstStyle/>
          <a:p>
            <a:pPr algn="ctr"/>
            <a:r>
              <a:rPr lang="zh-CN" altLang="en-US" sz="3600">
                <a:latin typeface="Slim Joe" panose="02000000000000000000" pitchFamily="50" charset="0"/>
                <a:ea typeface="幼圆" panose="02010509060101010101" pitchFamily="49" charset="-122"/>
              </a:rPr>
              <a:t>Add your title here</a:t>
            </a:r>
          </a:p>
        </p:txBody>
      </p:sp>
      <p:sp>
        <p:nvSpPr>
          <p:cNvPr id="6" name="TextBox 110"/>
          <p:cNvSpPr txBox="1"/>
          <p:nvPr/>
        </p:nvSpPr>
        <p:spPr>
          <a:xfrm>
            <a:off x="1305766" y="2500675"/>
            <a:ext cx="2648465" cy="1025602"/>
          </a:xfrm>
          <a:prstGeom prst="rect">
            <a:avLst/>
          </a:prstGeom>
          <a:noFill/>
        </p:spPr>
        <p:txBody>
          <a:bodyPr wrap="square" lIns="0" tIns="0" rIns="0" bIns="0" rtlCol="0">
            <a:spAutoFit/>
          </a:bodyPr>
          <a:lstStyle/>
          <a:p>
            <a:pPr defTabSz="1218804">
              <a:defRPr/>
            </a:pPr>
            <a:r>
              <a:rPr lang="zh-CN" altLang="en-US" sz="1333" kern="0" dirty="0">
                <a:solidFill>
                  <a:srgbClr val="000000">
                    <a:lumMod val="65000"/>
                    <a:lumOff val="35000"/>
                  </a:srgbClr>
                </a:solidFill>
                <a:latin typeface="微软雅黑" pitchFamily="34" charset="-122"/>
                <a:ea typeface="微软雅黑" pitchFamily="34" charset="-122"/>
              </a:rPr>
              <a:t>Write the content in detail</a:t>
            </a:r>
            <a:r>
              <a:rPr lang="en-US" altLang="zh-CN" sz="1333" kern="0" dirty="0">
                <a:solidFill>
                  <a:srgbClr val="000000">
                    <a:lumMod val="65000"/>
                    <a:lumOff val="35000"/>
                  </a:srgbClr>
                </a:solidFill>
                <a:latin typeface="微软雅黑" pitchFamily="34" charset="-122"/>
                <a:ea typeface="微软雅黑" pitchFamily="34" charset="-122"/>
              </a:rPr>
              <a:t>......</a:t>
            </a:r>
          </a:p>
          <a:p>
            <a:pPr defTabSz="1218804">
              <a:defRPr/>
            </a:pPr>
            <a:endParaRPr lang="en-US" altLang="zh-CN" sz="1333" kern="0" dirty="0">
              <a:solidFill>
                <a:srgbClr val="000000">
                  <a:lumMod val="65000"/>
                  <a:lumOff val="35000"/>
                </a:srgbClr>
              </a:solidFill>
              <a:latin typeface="微软雅黑" pitchFamily="34" charset="-122"/>
              <a:ea typeface="微软雅黑" pitchFamily="34" charset="-122"/>
            </a:endParaRPr>
          </a:p>
          <a:p>
            <a:pPr defTabSz="1218804">
              <a:defRPr/>
            </a:pPr>
            <a:r>
              <a:rPr lang="zh-CN" altLang="en-US" sz="1333" kern="0" dirty="0">
                <a:solidFill>
                  <a:srgbClr val="000000">
                    <a:lumMod val="65000"/>
                    <a:lumOff val="35000"/>
                  </a:srgbClr>
                </a:solidFill>
                <a:latin typeface="微软雅黑" pitchFamily="34" charset="-122"/>
                <a:ea typeface="微软雅黑" pitchFamily="34" charset="-122"/>
              </a:rPr>
              <a:t>Click to enter the specific text of this column, concise description of the sub-item, this is the concept diagram, please modify according to your specific content at your discretion</a:t>
            </a:r>
            <a:endParaRPr lang="en-US" altLang="zh-CN" sz="1333" kern="0" dirty="0">
              <a:solidFill>
                <a:srgbClr val="000000">
                  <a:lumMod val="65000"/>
                  <a:lumOff val="35000"/>
                </a:srgbClr>
              </a:solidFill>
              <a:latin typeface="微软雅黑" pitchFamily="34" charset="-122"/>
              <a:ea typeface="微软雅黑" pitchFamily="34" charset="-122"/>
            </a:endParaRPr>
          </a:p>
        </p:txBody>
      </p:sp>
      <p:sp>
        <p:nvSpPr>
          <p:cNvPr id="7" name="TextBox 111"/>
          <p:cNvSpPr txBox="1"/>
          <p:nvPr/>
        </p:nvSpPr>
        <p:spPr>
          <a:xfrm>
            <a:off x="8468970" y="2500675"/>
            <a:ext cx="2648467" cy="1025602"/>
          </a:xfrm>
          <a:prstGeom prst="rect">
            <a:avLst/>
          </a:prstGeom>
          <a:noFill/>
        </p:spPr>
        <p:txBody>
          <a:bodyPr wrap="square" lIns="0" tIns="0" rIns="0" bIns="0" rtlCol="0">
            <a:spAutoFit/>
          </a:bodyPr>
          <a:lstStyle/>
          <a:p>
            <a:pPr defTabSz="1218804">
              <a:defRPr/>
            </a:pPr>
            <a:r>
              <a:rPr lang="zh-CN" altLang="en-US" sz="1333" kern="0" dirty="0">
                <a:solidFill>
                  <a:srgbClr val="000000">
                    <a:lumMod val="65000"/>
                    <a:lumOff val="35000"/>
                  </a:srgbClr>
                </a:solidFill>
                <a:latin typeface="微软雅黑" pitchFamily="34" charset="-122"/>
                <a:ea typeface="微软雅黑" pitchFamily="34" charset="-122"/>
              </a:rPr>
              <a:t>Write the content in detail</a:t>
            </a:r>
            <a:r>
              <a:rPr lang="en-US" altLang="zh-CN" sz="1333" kern="0" dirty="0">
                <a:solidFill>
                  <a:srgbClr val="000000">
                    <a:lumMod val="65000"/>
                    <a:lumOff val="35000"/>
                  </a:srgbClr>
                </a:solidFill>
                <a:latin typeface="微软雅黑" pitchFamily="34" charset="-122"/>
                <a:ea typeface="微软雅黑" pitchFamily="34" charset="-122"/>
              </a:rPr>
              <a:t>......</a:t>
            </a:r>
          </a:p>
          <a:p>
            <a:pPr defTabSz="1218804">
              <a:defRPr/>
            </a:pPr>
            <a:endParaRPr lang="en-US" altLang="zh-CN" sz="1333" kern="0" dirty="0">
              <a:solidFill>
                <a:srgbClr val="000000">
                  <a:lumMod val="65000"/>
                  <a:lumOff val="35000"/>
                </a:srgbClr>
              </a:solidFill>
              <a:latin typeface="微软雅黑" pitchFamily="34" charset="-122"/>
              <a:ea typeface="微软雅黑" pitchFamily="34" charset="-122"/>
            </a:endParaRPr>
          </a:p>
          <a:p>
            <a:pPr defTabSz="1218804">
              <a:defRPr/>
            </a:pPr>
            <a:r>
              <a:rPr lang="zh-CN" altLang="en-US" sz="1333" kern="0" dirty="0">
                <a:solidFill>
                  <a:srgbClr val="000000">
                    <a:lumMod val="65000"/>
                    <a:lumOff val="35000"/>
                  </a:srgbClr>
                </a:solidFill>
                <a:latin typeface="微软雅黑" pitchFamily="34" charset="-122"/>
                <a:ea typeface="微软雅黑" pitchFamily="34" charset="-122"/>
              </a:rPr>
              <a:t>Click to enter the specific text of this column, concise description of the sub-item, this is the concept diagram, please modify according to your specific content at your discretion</a:t>
            </a:r>
            <a:endParaRPr lang="en-US" altLang="zh-CN" sz="1333" kern="0" dirty="0">
              <a:solidFill>
                <a:srgbClr val="000000">
                  <a:lumMod val="65000"/>
                  <a:lumOff val="35000"/>
                </a:srgbClr>
              </a:solidFill>
              <a:latin typeface="微软雅黑" pitchFamily="34" charset="-122"/>
              <a:ea typeface="微软雅黑" pitchFamily="34" charset="-122"/>
            </a:endParaRPr>
          </a:p>
        </p:txBody>
      </p:sp>
      <p:sp>
        <p:nvSpPr>
          <p:cNvPr id="8" name="TextBox 112"/>
          <p:cNvSpPr txBox="1"/>
          <p:nvPr/>
        </p:nvSpPr>
        <p:spPr>
          <a:xfrm>
            <a:off x="8468971" y="4482781"/>
            <a:ext cx="2648465" cy="1025602"/>
          </a:xfrm>
          <a:prstGeom prst="rect">
            <a:avLst/>
          </a:prstGeom>
          <a:noFill/>
        </p:spPr>
        <p:txBody>
          <a:bodyPr wrap="square" lIns="0" tIns="0" rIns="0" bIns="0" rtlCol="0">
            <a:spAutoFit/>
          </a:bodyPr>
          <a:lstStyle/>
          <a:p>
            <a:pPr defTabSz="1218804">
              <a:defRPr/>
            </a:pPr>
            <a:r>
              <a:rPr lang="zh-CN" altLang="en-US" sz="1333" kern="0" dirty="0">
                <a:solidFill>
                  <a:srgbClr val="000000">
                    <a:lumMod val="65000"/>
                    <a:lumOff val="35000"/>
                  </a:srgbClr>
                </a:solidFill>
                <a:latin typeface="微软雅黑" pitchFamily="34" charset="-122"/>
                <a:ea typeface="微软雅黑" pitchFamily="34" charset="-122"/>
              </a:rPr>
              <a:t>Write the content in detail</a:t>
            </a:r>
            <a:r>
              <a:rPr lang="en-US" altLang="zh-CN" sz="1333" kern="0" dirty="0">
                <a:solidFill>
                  <a:srgbClr val="000000">
                    <a:lumMod val="65000"/>
                    <a:lumOff val="35000"/>
                  </a:srgbClr>
                </a:solidFill>
                <a:latin typeface="微软雅黑" pitchFamily="34" charset="-122"/>
                <a:ea typeface="微软雅黑" pitchFamily="34" charset="-122"/>
              </a:rPr>
              <a:t>......</a:t>
            </a:r>
          </a:p>
          <a:p>
            <a:pPr defTabSz="1218804">
              <a:defRPr/>
            </a:pPr>
            <a:endParaRPr lang="en-US" altLang="zh-CN" sz="1333" kern="0" dirty="0">
              <a:solidFill>
                <a:srgbClr val="000000">
                  <a:lumMod val="65000"/>
                  <a:lumOff val="35000"/>
                </a:srgbClr>
              </a:solidFill>
              <a:latin typeface="微软雅黑" pitchFamily="34" charset="-122"/>
              <a:ea typeface="微软雅黑" pitchFamily="34" charset="-122"/>
            </a:endParaRPr>
          </a:p>
          <a:p>
            <a:pPr defTabSz="1218804">
              <a:defRPr/>
            </a:pPr>
            <a:r>
              <a:rPr lang="zh-CN" altLang="en-US" sz="1333" kern="0" dirty="0">
                <a:solidFill>
                  <a:srgbClr val="000000">
                    <a:lumMod val="65000"/>
                    <a:lumOff val="35000"/>
                  </a:srgbClr>
                </a:solidFill>
                <a:latin typeface="微软雅黑" pitchFamily="34" charset="-122"/>
                <a:ea typeface="微软雅黑" pitchFamily="34" charset="-122"/>
              </a:rPr>
              <a:t>Click to enter the specific text of this column, concise description of the sub-item, this is the concept diagram, please modify according to your specific content at your discretion</a:t>
            </a:r>
            <a:endParaRPr lang="en-US" altLang="zh-CN" sz="1333" kern="0" dirty="0">
              <a:solidFill>
                <a:srgbClr val="000000">
                  <a:lumMod val="65000"/>
                  <a:lumOff val="35000"/>
                </a:srgbClr>
              </a:solidFill>
              <a:latin typeface="微软雅黑" pitchFamily="34" charset="-122"/>
              <a:ea typeface="微软雅黑" pitchFamily="34" charset="-122"/>
            </a:endParaRPr>
          </a:p>
        </p:txBody>
      </p:sp>
      <p:sp>
        <p:nvSpPr>
          <p:cNvPr id="9" name="TextBox 113"/>
          <p:cNvSpPr txBox="1"/>
          <p:nvPr/>
        </p:nvSpPr>
        <p:spPr>
          <a:xfrm>
            <a:off x="1305766" y="4482781"/>
            <a:ext cx="2648465" cy="1025602"/>
          </a:xfrm>
          <a:prstGeom prst="rect">
            <a:avLst/>
          </a:prstGeom>
          <a:noFill/>
        </p:spPr>
        <p:txBody>
          <a:bodyPr wrap="square" lIns="0" tIns="0" rIns="0" bIns="0" rtlCol="0">
            <a:spAutoFit/>
          </a:bodyPr>
          <a:lstStyle/>
          <a:p>
            <a:pPr defTabSz="1218804">
              <a:defRPr/>
            </a:pPr>
            <a:r>
              <a:rPr lang="zh-CN" altLang="en-US" sz="1333" kern="0" dirty="0">
                <a:solidFill>
                  <a:srgbClr val="000000">
                    <a:lumMod val="65000"/>
                    <a:lumOff val="35000"/>
                  </a:srgbClr>
                </a:solidFill>
                <a:latin typeface="微软雅黑" pitchFamily="34" charset="-122"/>
                <a:ea typeface="微软雅黑" pitchFamily="34" charset="-122"/>
              </a:rPr>
              <a:t>Write the content in detail</a:t>
            </a:r>
            <a:r>
              <a:rPr lang="en-US" altLang="zh-CN" sz="1333" kern="0" dirty="0">
                <a:solidFill>
                  <a:srgbClr val="000000">
                    <a:lumMod val="65000"/>
                    <a:lumOff val="35000"/>
                  </a:srgbClr>
                </a:solidFill>
                <a:latin typeface="微软雅黑" pitchFamily="34" charset="-122"/>
                <a:ea typeface="微软雅黑" pitchFamily="34" charset="-122"/>
              </a:rPr>
              <a:t>......</a:t>
            </a:r>
          </a:p>
          <a:p>
            <a:pPr defTabSz="1218804">
              <a:defRPr/>
            </a:pPr>
            <a:endParaRPr lang="en-US" altLang="zh-CN" sz="1333" kern="0" dirty="0">
              <a:solidFill>
                <a:srgbClr val="000000">
                  <a:lumMod val="65000"/>
                  <a:lumOff val="35000"/>
                </a:srgbClr>
              </a:solidFill>
              <a:latin typeface="微软雅黑" pitchFamily="34" charset="-122"/>
              <a:ea typeface="微软雅黑" pitchFamily="34" charset="-122"/>
            </a:endParaRPr>
          </a:p>
          <a:p>
            <a:pPr defTabSz="1218804">
              <a:defRPr/>
            </a:pPr>
            <a:r>
              <a:rPr lang="zh-CN" altLang="en-US" sz="1333" kern="0" dirty="0">
                <a:solidFill>
                  <a:srgbClr val="000000">
                    <a:lumMod val="65000"/>
                    <a:lumOff val="35000"/>
                  </a:srgbClr>
                </a:solidFill>
                <a:latin typeface="微软雅黑" pitchFamily="34" charset="-122"/>
                <a:ea typeface="微软雅黑" pitchFamily="34" charset="-122"/>
              </a:rPr>
              <a:t>Click to enter the specific text of this column, concise description of the sub-item, this is the concept diagram, please modify according to your specific content at your discretion</a:t>
            </a:r>
            <a:endParaRPr lang="en-US" altLang="zh-CN" sz="1333" kern="0" dirty="0">
              <a:solidFill>
                <a:srgbClr val="000000">
                  <a:lumMod val="65000"/>
                  <a:lumOff val="35000"/>
                </a:srgbClr>
              </a:solidFill>
              <a:latin typeface="微软雅黑" pitchFamily="34" charset="-122"/>
              <a:ea typeface="微软雅黑" pitchFamily="34" charset="-122"/>
            </a:endParaRPr>
          </a:p>
        </p:txBody>
      </p:sp>
      <p:grpSp>
        <p:nvGrpSpPr>
          <p:cNvPr id="10" name="组合 9"/>
          <p:cNvGrpSpPr/>
          <p:nvPr/>
        </p:nvGrpSpPr>
        <p:grpSpPr>
          <a:xfrm>
            <a:off x="4405007" y="2176538"/>
            <a:ext cx="3723857" cy="3669960"/>
            <a:chOff x="3218020" y="2137420"/>
            <a:chExt cx="2793755" cy="2753319"/>
          </a:xfrm>
        </p:grpSpPr>
        <p:sp>
          <p:nvSpPr>
            <p:cNvPr id="11" name="椭圆 6"/>
            <p:cNvSpPr/>
            <p:nvPr/>
          </p:nvSpPr>
          <p:spPr>
            <a:xfrm flipH="1" flipV="1">
              <a:off x="4617911" y="3332449"/>
              <a:ext cx="1352978" cy="1558290"/>
            </a:xfrm>
            <a:custGeom>
              <a:avLst/>
              <a:gdLst/>
              <a:ahLst/>
              <a:cxnLst/>
              <a:rect l="l" t="t" r="r" b="b"/>
              <a:pathLst>
                <a:path w="1352978" h="1558290">
                  <a:moveTo>
                    <a:pt x="779145" y="0"/>
                  </a:moveTo>
                  <a:cubicBezTo>
                    <a:pt x="1007226" y="0"/>
                    <a:pt x="1212417" y="98002"/>
                    <a:pt x="1352978" y="255954"/>
                  </a:cubicBezTo>
                  <a:cubicBezTo>
                    <a:pt x="1230457" y="395537"/>
                    <a:pt x="1158327" y="578918"/>
                    <a:pt x="1158327" y="779145"/>
                  </a:cubicBezTo>
                  <a:cubicBezTo>
                    <a:pt x="1158327" y="979373"/>
                    <a:pt x="1230457" y="1162753"/>
                    <a:pt x="1352978" y="1302337"/>
                  </a:cubicBezTo>
                  <a:cubicBezTo>
                    <a:pt x="1212417" y="1460288"/>
                    <a:pt x="1007226" y="1558290"/>
                    <a:pt x="779145" y="1558290"/>
                  </a:cubicBezTo>
                  <a:cubicBezTo>
                    <a:pt x="348835" y="1558290"/>
                    <a:pt x="0" y="1209455"/>
                    <a:pt x="0" y="779145"/>
                  </a:cubicBezTo>
                  <a:cubicBezTo>
                    <a:pt x="0" y="611543"/>
                    <a:pt x="52919" y="456302"/>
                    <a:pt x="144162" y="330069"/>
                  </a:cubicBezTo>
                  <a:lnTo>
                    <a:pt x="109784" y="108908"/>
                  </a:lnTo>
                  <a:lnTo>
                    <a:pt x="331101" y="143310"/>
                  </a:lnTo>
                  <a:cubicBezTo>
                    <a:pt x="457190" y="52617"/>
                    <a:pt x="612023" y="0"/>
                    <a:pt x="779145" y="0"/>
                  </a:cubicBezTo>
                  <a:close/>
                </a:path>
              </a:pathLst>
            </a:custGeom>
            <a:blipFill dpi="0" rotWithShape="1">
              <a:blip r:embed="rId3">
                <a:extLst>
                  <a:ext uri="{28A0092B-C50C-407E-A947-70E740481C1C}">
                    <a14:useLocalDpi xmlns:a14="http://schemas.microsoft.com/office/drawing/2010/main" val="0"/>
                  </a:ext>
                </a:extLst>
              </a:blip>
              <a:srcRect/>
              <a:stretch>
                <a:fillRect/>
              </a:stretch>
            </a:blipFill>
            <a:ln w="25400" cap="flat" cmpd="sng" algn="ctr">
              <a:noFill/>
              <a:prstDash val="solid"/>
            </a:ln>
            <a:effectLst/>
          </p:spPr>
          <p:txBody>
            <a:bodyPr rtlCol="0" anchor="ctr"/>
            <a:lstStyle/>
            <a:p>
              <a:pPr algn="ctr" defTabSz="1218804">
                <a:defRPr/>
              </a:pPr>
              <a:endParaRPr lang="zh-CN" altLang="en-US" sz="2399" kern="0">
                <a:solidFill>
                  <a:sysClr val="window" lastClr="FFFFFF"/>
                </a:solidFill>
                <a:latin typeface="Calibri"/>
                <a:ea typeface="宋体"/>
              </a:endParaRPr>
            </a:p>
          </p:txBody>
        </p:sp>
        <p:sp>
          <p:nvSpPr>
            <p:cNvPr id="12" name="椭圆 61"/>
            <p:cNvSpPr/>
            <p:nvPr/>
          </p:nvSpPr>
          <p:spPr>
            <a:xfrm flipH="1" flipV="1">
              <a:off x="3218020" y="3523322"/>
              <a:ext cx="1558290" cy="1353163"/>
            </a:xfrm>
            <a:custGeom>
              <a:avLst/>
              <a:gdLst/>
              <a:ahLst/>
              <a:cxnLst/>
              <a:rect l="l" t="t" r="r" b="b"/>
              <a:pathLst>
                <a:path w="1558290" h="1353163">
                  <a:moveTo>
                    <a:pt x="779145" y="0"/>
                  </a:moveTo>
                  <a:cubicBezTo>
                    <a:pt x="946584" y="0"/>
                    <a:pt x="1101686" y="52816"/>
                    <a:pt x="1227870" y="143872"/>
                  </a:cubicBezTo>
                  <a:lnTo>
                    <a:pt x="1452805" y="108907"/>
                  </a:lnTo>
                  <a:lnTo>
                    <a:pt x="1417746" y="334454"/>
                  </a:lnTo>
                  <a:cubicBezTo>
                    <a:pt x="1506649" y="460075"/>
                    <a:pt x="1558290" y="613579"/>
                    <a:pt x="1558290" y="779145"/>
                  </a:cubicBezTo>
                  <a:cubicBezTo>
                    <a:pt x="1558290" y="1007122"/>
                    <a:pt x="1460378" y="1212230"/>
                    <a:pt x="1302560" y="1352794"/>
                  </a:cubicBezTo>
                  <a:cubicBezTo>
                    <a:pt x="1163008" y="1230383"/>
                    <a:pt x="979715" y="1158329"/>
                    <a:pt x="779593" y="1158329"/>
                  </a:cubicBezTo>
                  <a:cubicBezTo>
                    <a:pt x="579261" y="1158329"/>
                    <a:pt x="395794" y="1230534"/>
                    <a:pt x="256179" y="1353163"/>
                  </a:cubicBezTo>
                  <a:cubicBezTo>
                    <a:pt x="98093" y="1212607"/>
                    <a:pt x="0" y="1007331"/>
                    <a:pt x="0" y="779145"/>
                  </a:cubicBezTo>
                  <a:cubicBezTo>
                    <a:pt x="0" y="348835"/>
                    <a:pt x="348835" y="0"/>
                    <a:pt x="779145" y="0"/>
                  </a:cubicBezTo>
                  <a:close/>
                </a:path>
              </a:pathLst>
            </a:custGeom>
            <a:blipFill dpi="0" rotWithShape="1">
              <a:blip r:embed="rId4">
                <a:extLst>
                  <a:ext uri="{28A0092B-C50C-407E-A947-70E740481C1C}">
                    <a14:useLocalDpi xmlns:a14="http://schemas.microsoft.com/office/drawing/2010/main" val="0"/>
                  </a:ext>
                </a:extLst>
              </a:blip>
              <a:srcRect/>
              <a:stretch>
                <a:fillRect/>
              </a:stretch>
            </a:blipFill>
            <a:ln w="25400" cap="flat" cmpd="sng" algn="ctr">
              <a:noFill/>
              <a:prstDash val="solid"/>
            </a:ln>
            <a:effectLst/>
          </p:spPr>
          <p:txBody>
            <a:bodyPr rtlCol="0" anchor="ctr"/>
            <a:lstStyle/>
            <a:p>
              <a:pPr algn="ctr" defTabSz="1218804">
                <a:defRPr/>
              </a:pPr>
              <a:endParaRPr lang="zh-CN" altLang="en-US" sz="2399" kern="0">
                <a:solidFill>
                  <a:sysClr val="window" lastClr="FFFFFF"/>
                </a:solidFill>
                <a:latin typeface="Calibri"/>
                <a:ea typeface="宋体"/>
              </a:endParaRPr>
            </a:p>
          </p:txBody>
        </p:sp>
        <p:sp>
          <p:nvSpPr>
            <p:cNvPr id="13" name="椭圆 6"/>
            <p:cNvSpPr/>
            <p:nvPr/>
          </p:nvSpPr>
          <p:spPr>
            <a:xfrm>
              <a:off x="3218020" y="2137420"/>
              <a:ext cx="1352978" cy="1558290"/>
            </a:xfrm>
            <a:custGeom>
              <a:avLst/>
              <a:gdLst/>
              <a:ahLst/>
              <a:cxnLst/>
              <a:rect l="l" t="t" r="r" b="b"/>
              <a:pathLst>
                <a:path w="1352978" h="1558290">
                  <a:moveTo>
                    <a:pt x="779145" y="0"/>
                  </a:moveTo>
                  <a:cubicBezTo>
                    <a:pt x="1007226" y="0"/>
                    <a:pt x="1212417" y="98002"/>
                    <a:pt x="1352978" y="255954"/>
                  </a:cubicBezTo>
                  <a:cubicBezTo>
                    <a:pt x="1230457" y="395537"/>
                    <a:pt x="1158327" y="578918"/>
                    <a:pt x="1158327" y="779145"/>
                  </a:cubicBezTo>
                  <a:cubicBezTo>
                    <a:pt x="1158327" y="979373"/>
                    <a:pt x="1230457" y="1162753"/>
                    <a:pt x="1352978" y="1302337"/>
                  </a:cubicBezTo>
                  <a:cubicBezTo>
                    <a:pt x="1212417" y="1460288"/>
                    <a:pt x="1007226" y="1558290"/>
                    <a:pt x="779145" y="1558290"/>
                  </a:cubicBezTo>
                  <a:cubicBezTo>
                    <a:pt x="348835" y="1558290"/>
                    <a:pt x="0" y="1209455"/>
                    <a:pt x="0" y="779145"/>
                  </a:cubicBezTo>
                  <a:cubicBezTo>
                    <a:pt x="0" y="611543"/>
                    <a:pt x="52919" y="456302"/>
                    <a:pt x="144162" y="330069"/>
                  </a:cubicBezTo>
                  <a:lnTo>
                    <a:pt x="109784" y="108908"/>
                  </a:lnTo>
                  <a:lnTo>
                    <a:pt x="331101" y="143310"/>
                  </a:lnTo>
                  <a:cubicBezTo>
                    <a:pt x="457190" y="52617"/>
                    <a:pt x="612023" y="0"/>
                    <a:pt x="779145" y="0"/>
                  </a:cubicBezTo>
                  <a:close/>
                </a:path>
              </a:pathLst>
            </a:custGeom>
            <a:blipFill dpi="0" rotWithShape="1">
              <a:blip r:embed="rId5">
                <a:extLst>
                  <a:ext uri="{28A0092B-C50C-407E-A947-70E740481C1C}">
                    <a14:useLocalDpi xmlns:a14="http://schemas.microsoft.com/office/drawing/2010/main" val="0"/>
                  </a:ext>
                </a:extLst>
              </a:blip>
              <a:srcRect/>
              <a:stretch>
                <a:fillRect/>
              </a:stretch>
            </a:blipFill>
            <a:ln w="25400" cap="flat" cmpd="sng" algn="ctr">
              <a:noFill/>
              <a:prstDash val="solid"/>
            </a:ln>
            <a:effectLst/>
          </p:spPr>
          <p:txBody>
            <a:bodyPr rtlCol="0" anchor="ctr"/>
            <a:lstStyle/>
            <a:p>
              <a:pPr algn="ctr" defTabSz="1218804">
                <a:defRPr/>
              </a:pPr>
              <a:endParaRPr lang="zh-CN" altLang="en-US" sz="2399" kern="0" dirty="0">
                <a:solidFill>
                  <a:sysClr val="window" lastClr="FFFFFF"/>
                </a:solidFill>
                <a:latin typeface="Calibri"/>
                <a:ea typeface="宋体"/>
              </a:endParaRPr>
            </a:p>
          </p:txBody>
        </p:sp>
        <p:sp>
          <p:nvSpPr>
            <p:cNvPr id="14" name="椭圆 61"/>
            <p:cNvSpPr/>
            <p:nvPr/>
          </p:nvSpPr>
          <p:spPr>
            <a:xfrm>
              <a:off x="4412599" y="2137421"/>
              <a:ext cx="1558290" cy="1353163"/>
            </a:xfrm>
            <a:custGeom>
              <a:avLst/>
              <a:gdLst/>
              <a:ahLst/>
              <a:cxnLst/>
              <a:rect l="l" t="t" r="r" b="b"/>
              <a:pathLst>
                <a:path w="1558290" h="1353163">
                  <a:moveTo>
                    <a:pt x="779145" y="0"/>
                  </a:moveTo>
                  <a:cubicBezTo>
                    <a:pt x="946584" y="0"/>
                    <a:pt x="1101686" y="52816"/>
                    <a:pt x="1227870" y="143872"/>
                  </a:cubicBezTo>
                  <a:lnTo>
                    <a:pt x="1452805" y="108907"/>
                  </a:lnTo>
                  <a:lnTo>
                    <a:pt x="1417746" y="334454"/>
                  </a:lnTo>
                  <a:cubicBezTo>
                    <a:pt x="1506649" y="460075"/>
                    <a:pt x="1558290" y="613579"/>
                    <a:pt x="1558290" y="779145"/>
                  </a:cubicBezTo>
                  <a:cubicBezTo>
                    <a:pt x="1558290" y="1007122"/>
                    <a:pt x="1460378" y="1212230"/>
                    <a:pt x="1302560" y="1352794"/>
                  </a:cubicBezTo>
                  <a:cubicBezTo>
                    <a:pt x="1163008" y="1230383"/>
                    <a:pt x="979715" y="1158329"/>
                    <a:pt x="779593" y="1158329"/>
                  </a:cubicBezTo>
                  <a:cubicBezTo>
                    <a:pt x="579261" y="1158329"/>
                    <a:pt x="395794" y="1230534"/>
                    <a:pt x="256179" y="1353163"/>
                  </a:cubicBezTo>
                  <a:cubicBezTo>
                    <a:pt x="98093" y="1212607"/>
                    <a:pt x="0" y="1007331"/>
                    <a:pt x="0" y="779145"/>
                  </a:cubicBezTo>
                  <a:cubicBezTo>
                    <a:pt x="0" y="348835"/>
                    <a:pt x="348835" y="0"/>
                    <a:pt x="779145" y="0"/>
                  </a:cubicBezTo>
                  <a:close/>
                </a:path>
              </a:pathLst>
            </a:custGeom>
            <a:blipFill dpi="0" rotWithShape="1">
              <a:blip r:embed="rId6">
                <a:extLst>
                  <a:ext uri="{28A0092B-C50C-407E-A947-70E740481C1C}">
                    <a14:useLocalDpi xmlns:a14="http://schemas.microsoft.com/office/drawing/2010/main" val="0"/>
                  </a:ext>
                </a:extLst>
              </a:blip>
              <a:srcRect/>
              <a:stretch>
                <a:fillRect/>
              </a:stretch>
            </a:blipFill>
            <a:ln w="25400" cap="flat" cmpd="sng" algn="ctr">
              <a:noFill/>
              <a:prstDash val="solid"/>
            </a:ln>
            <a:effectLst/>
          </p:spPr>
          <p:txBody>
            <a:bodyPr rtlCol="0" anchor="ctr"/>
            <a:lstStyle/>
            <a:p>
              <a:pPr algn="ctr" defTabSz="1218804">
                <a:defRPr/>
              </a:pPr>
              <a:endParaRPr lang="zh-CN" altLang="en-US" sz="2399" kern="0">
                <a:solidFill>
                  <a:sysClr val="window" lastClr="FFFFFF"/>
                </a:solidFill>
                <a:latin typeface="Calibri"/>
                <a:ea typeface="宋体"/>
              </a:endParaRPr>
            </a:p>
          </p:txBody>
        </p:sp>
        <p:sp>
          <p:nvSpPr>
            <p:cNvPr id="15" name="椭圆 14"/>
            <p:cNvSpPr/>
            <p:nvPr/>
          </p:nvSpPr>
          <p:spPr>
            <a:xfrm flipH="1" flipV="1">
              <a:off x="4486830" y="3432539"/>
              <a:ext cx="215248" cy="215248"/>
            </a:xfrm>
            <a:prstGeom prst="ellipse">
              <a:avLst/>
            </a:prstGeom>
            <a:solidFill>
              <a:srgbClr val="FFFFFF"/>
            </a:solidFill>
            <a:ln w="25400" cap="flat" cmpd="sng" algn="ctr">
              <a:noFill/>
              <a:prstDash val="solid"/>
            </a:ln>
            <a:effectLst/>
          </p:spPr>
          <p:txBody>
            <a:bodyPr rtlCol="0" anchor="ctr"/>
            <a:lstStyle/>
            <a:p>
              <a:pPr algn="ctr" defTabSz="1218804">
                <a:defRPr/>
              </a:pPr>
              <a:endParaRPr lang="zh-CN" altLang="en-US" sz="2399" kern="0">
                <a:solidFill>
                  <a:sysClr val="window" lastClr="FFFFFF"/>
                </a:solidFill>
                <a:latin typeface="Calibri"/>
                <a:ea typeface="宋体"/>
              </a:endParaRPr>
            </a:p>
          </p:txBody>
        </p:sp>
        <p:sp>
          <p:nvSpPr>
            <p:cNvPr id="16" name="TextBox 121"/>
            <p:cNvSpPr txBox="1"/>
            <p:nvPr/>
          </p:nvSpPr>
          <p:spPr>
            <a:xfrm>
              <a:off x="3319548" y="2775311"/>
              <a:ext cx="991523" cy="230904"/>
            </a:xfrm>
            <a:prstGeom prst="rect">
              <a:avLst/>
            </a:prstGeom>
            <a:noFill/>
          </p:spPr>
          <p:txBody>
            <a:bodyPr wrap="square" lIns="0" tIns="0" rIns="0" bIns="0" rtlCol="0">
              <a:spAutoFit/>
            </a:bodyPr>
            <a:lstStyle/>
            <a:p>
              <a:pPr algn="ctr" defTabSz="1218804">
                <a:defRPr/>
              </a:pPr>
              <a:r>
                <a:rPr lang="zh-CN" altLang="en-US" sz="2000" kern="0" dirty="0">
                  <a:solidFill>
                    <a:sysClr val="window" lastClr="FFFFFF"/>
                  </a:solidFill>
                  <a:latin typeface="微软雅黑" pitchFamily="34" charset="-122"/>
                  <a:ea typeface="微软雅黑" pitchFamily="34" charset="-122"/>
                </a:rPr>
                <a:t>Advantage</a:t>
              </a:r>
              <a:endParaRPr lang="zh-CN" altLang="en-US" sz="2000" b="1" kern="0" dirty="0">
                <a:solidFill>
                  <a:sysClr val="window" lastClr="FFFFFF"/>
                </a:solidFill>
                <a:latin typeface="微软雅黑" pitchFamily="34" charset="-122"/>
                <a:ea typeface="微软雅黑" pitchFamily="34" charset="-122"/>
              </a:endParaRPr>
            </a:p>
          </p:txBody>
        </p:sp>
        <p:sp>
          <p:nvSpPr>
            <p:cNvPr id="17" name="TextBox 122"/>
            <p:cNvSpPr txBox="1"/>
            <p:nvPr/>
          </p:nvSpPr>
          <p:spPr>
            <a:xfrm>
              <a:off x="4617911" y="2757705"/>
              <a:ext cx="1233494" cy="230904"/>
            </a:xfrm>
            <a:prstGeom prst="rect">
              <a:avLst/>
            </a:prstGeom>
            <a:noFill/>
          </p:spPr>
          <p:txBody>
            <a:bodyPr wrap="square" lIns="0" tIns="0" rIns="0" bIns="0" rtlCol="0">
              <a:spAutoFit/>
            </a:bodyPr>
            <a:lstStyle/>
            <a:p>
              <a:pPr algn="ctr" defTabSz="1218804">
                <a:defRPr/>
              </a:pPr>
              <a:r>
                <a:rPr lang="zh-CN" altLang="en-US" sz="2000" b="1" kern="0" dirty="0">
                  <a:solidFill>
                    <a:sysClr val="window" lastClr="FFFFFF"/>
                  </a:solidFill>
                  <a:latin typeface="微软雅黑" pitchFamily="34" charset="-122"/>
                  <a:ea typeface="微软雅黑" pitchFamily="34" charset="-122"/>
                </a:rPr>
                <a:t>Opportunity</a:t>
              </a:r>
            </a:p>
          </p:txBody>
        </p:sp>
        <p:sp>
          <p:nvSpPr>
            <p:cNvPr id="18" name="TextBox 123"/>
            <p:cNvSpPr txBox="1"/>
            <p:nvPr/>
          </p:nvSpPr>
          <p:spPr>
            <a:xfrm>
              <a:off x="3364639" y="4034384"/>
              <a:ext cx="1291485" cy="230904"/>
            </a:xfrm>
            <a:prstGeom prst="rect">
              <a:avLst/>
            </a:prstGeom>
            <a:noFill/>
          </p:spPr>
          <p:txBody>
            <a:bodyPr wrap="square" lIns="0" tIns="0" rIns="0" bIns="0" rtlCol="0">
              <a:spAutoFit/>
            </a:bodyPr>
            <a:lstStyle/>
            <a:p>
              <a:pPr algn="ctr" defTabSz="1218804">
                <a:defRPr/>
              </a:pPr>
              <a:r>
                <a:rPr lang="zh-CN" altLang="en-US" sz="2000" b="1" kern="0" dirty="0">
                  <a:solidFill>
                    <a:sysClr val="window" lastClr="FFFFFF"/>
                  </a:solidFill>
                  <a:latin typeface="微软雅黑" pitchFamily="34" charset="-122"/>
                  <a:ea typeface="微软雅黑" pitchFamily="34" charset="-122"/>
                </a:rPr>
                <a:t>Challenge</a:t>
              </a:r>
            </a:p>
          </p:txBody>
        </p:sp>
        <p:sp>
          <p:nvSpPr>
            <p:cNvPr id="19" name="TextBox 124"/>
            <p:cNvSpPr txBox="1"/>
            <p:nvPr/>
          </p:nvSpPr>
          <p:spPr>
            <a:xfrm>
              <a:off x="4735426" y="4034384"/>
              <a:ext cx="1276349" cy="207813"/>
            </a:xfrm>
            <a:prstGeom prst="rect">
              <a:avLst/>
            </a:prstGeom>
            <a:noFill/>
          </p:spPr>
          <p:txBody>
            <a:bodyPr wrap="square" lIns="0" tIns="0" rIns="0" bIns="0" rtlCol="0">
              <a:spAutoFit/>
            </a:bodyPr>
            <a:lstStyle/>
            <a:p>
              <a:pPr algn="ctr" defTabSz="1218804">
                <a:defRPr/>
              </a:pPr>
              <a:r>
                <a:rPr lang="zh-CN" altLang="en-US" kern="0" dirty="0">
                  <a:solidFill>
                    <a:sysClr val="window" lastClr="FFFFFF"/>
                  </a:solidFill>
                  <a:latin typeface="微软雅黑" pitchFamily="34" charset="-122"/>
                  <a:ea typeface="微软雅黑" pitchFamily="34" charset="-122"/>
                </a:rPr>
                <a:t>Disadvantage</a:t>
              </a:r>
              <a:endParaRPr lang="zh-CN" altLang="en-US" b="1" kern="0" dirty="0">
                <a:solidFill>
                  <a:sysClr val="window" lastClr="FFFFFF"/>
                </a:solidFill>
                <a:latin typeface="微软雅黑" pitchFamily="34" charset="-122"/>
                <a:ea typeface="微软雅黑" pitchFamily="34" charset="-122"/>
              </a:endParaRPr>
            </a:p>
          </p:txBody>
        </p:sp>
        <p:sp>
          <p:nvSpPr>
            <p:cNvPr id="20" name="椭圆 19"/>
            <p:cNvSpPr/>
            <p:nvPr/>
          </p:nvSpPr>
          <p:spPr>
            <a:xfrm>
              <a:off x="4486830" y="3432539"/>
              <a:ext cx="215248" cy="215248"/>
            </a:xfrm>
            <a:prstGeom prst="ellipse">
              <a:avLst/>
            </a:prstGeom>
            <a:noFill/>
            <a:ln w="25400" cap="flat" cmpd="sng" algn="ctr">
              <a:solidFill>
                <a:srgbClr val="1E445B">
                  <a:lumMod val="40000"/>
                  <a:lumOff val="60000"/>
                </a:srgbClr>
              </a:solidFill>
              <a:prstDash val="solid"/>
            </a:ln>
            <a:effectLst/>
          </p:spPr>
          <p:txBody>
            <a:bodyPr rtlCol="0" anchor="ctr"/>
            <a:lstStyle/>
            <a:p>
              <a:pPr algn="ctr" defTabSz="1218804">
                <a:defRPr/>
              </a:pPr>
              <a:endParaRPr lang="zh-CN" altLang="en-US" sz="2399" kern="0">
                <a:solidFill>
                  <a:sysClr val="window" lastClr="FFFFFF"/>
                </a:solidFill>
                <a:latin typeface="Calibri"/>
                <a:ea typeface="宋体"/>
              </a:endParaRPr>
            </a:p>
          </p:txBody>
        </p:sp>
      </p:grpSp>
    </p:spTree>
    <p:extLst>
      <p:ext uri="{BB962C8B-B14F-4D97-AF65-F5344CB8AC3E}">
        <p14:creationId xmlns:p14="http://schemas.microsoft.com/office/powerpoint/2010/main" val="369979598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a14="http://schemas.microsoft.com/office/drawing/2010/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Effect transition="in" filter="fade">
                                      <p:cBhvr>
                                        <p:cTn id="9" dur="1000"/>
                                        <p:tgtEl>
                                          <p:spTgt spid="10"/>
                                        </p:tgtEl>
                                      </p:cBhvr>
                                    </p:animEffect>
                                  </p:childTnLst>
                                </p:cTn>
                              </p:par>
                              <p:par>
                                <p:cTn id="10" presetID="8" presetClass="emph" presetSubtype="0" fill="hold" nodeType="withEffect">
                                  <p:stCondLst>
                                    <p:cond delay="0"/>
                                  </p:stCondLst>
                                  <p:childTnLst>
                                    <p:animRot by="21600000">
                                      <p:cBhvr>
                                        <p:cTn id="11" dur="1000" fill="hold"/>
                                        <p:tgtEl>
                                          <p:spTgt spid="10"/>
                                        </p:tgtEl>
                                        <p:attrNameLst>
                                          <p:attrName>r</p:attrName>
                                        </p:attrNameLst>
                                      </p:cBhvr>
                                    </p:animRo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0-#ppt_w/2"/>
                                          </p:val>
                                        </p:tav>
                                        <p:tav tm="100000">
                                          <p:val>
                                            <p:strVal val="#ppt_x"/>
                                          </p:val>
                                        </p:tav>
                                      </p:tavLst>
                                    </p:anim>
                                    <p:anim calcmode="lin" valueType="num">
                                      <p:cBhvr additive="base">
                                        <p:cTn id="16" dur="500" fill="hold"/>
                                        <p:tgtEl>
                                          <p:spTgt spid="6"/>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1+#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1+#ppt_w/2"/>
                                          </p:val>
                                        </p:tav>
                                        <p:tav tm="100000">
                                          <p:val>
                                            <p:strVal val="#ppt_x"/>
                                          </p:val>
                                        </p:tav>
                                      </p:tavLst>
                                    </p:anim>
                                    <p:anim calcmode="lin" valueType="num">
                                      <p:cBhvr additive="base">
                                        <p:cTn id="24" dur="500" fill="hold"/>
                                        <p:tgtEl>
                                          <p:spTgt spid="8"/>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0-#ppt_w/2"/>
                                          </p:val>
                                        </p:tav>
                                        <p:tav tm="100000">
                                          <p:val>
                                            <p:strVal val="#ppt_x"/>
                                          </p:val>
                                        </p:tav>
                                      </p:tavLst>
                                    </p:anim>
                                    <p:anim calcmode="lin" valueType="num">
                                      <p:cBhvr additive="base">
                                        <p:cTn id="2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640504" y="2606651"/>
            <a:ext cx="6391493" cy="769441"/>
          </a:xfrm>
          <a:prstGeom prst="rect">
            <a:avLst/>
          </a:prstGeom>
        </p:spPr>
        <p:txBody>
          <a:bodyPr wrap="none">
            <a:spAutoFit/>
          </a:bodyPr>
          <a:lstStyle/>
          <a:p>
            <a:pPr>
              <a:defRPr/>
            </a:pPr>
            <a:r>
              <a:rPr lang="zh-CN" altLang="en-US" sz="4400" kern="0" dirty="0">
                <a:effectLst>
                  <a:glow rad="63500">
                    <a:prstClr val="white">
                      <a:lumMod val="65000"/>
                      <a:alpha val="40000"/>
                    </a:prstClr>
                  </a:glow>
                </a:effectLst>
                <a:latin typeface="幼圆" panose="02010509060101010101" pitchFamily="49" charset="-122"/>
                <a:ea typeface="幼圆" panose="02010509060101010101" pitchFamily="49" charset="-122"/>
              </a:rPr>
              <a:t>Summary and deficiency</a:t>
            </a:r>
          </a:p>
        </p:txBody>
      </p:sp>
      <p:sp>
        <p:nvSpPr>
          <p:cNvPr id="5" name="矩形 4"/>
          <p:cNvSpPr/>
          <p:nvPr/>
        </p:nvSpPr>
        <p:spPr>
          <a:xfrm>
            <a:off x="4566076" y="3714647"/>
            <a:ext cx="6088526" cy="830997"/>
          </a:xfrm>
          <a:prstGeom prst="rect">
            <a:avLst/>
          </a:prstGeom>
        </p:spPr>
        <p:txBody>
          <a:bodyPr wrap="none">
            <a:spAutoFit/>
          </a:bodyPr>
          <a:lstStyle/>
          <a:p>
            <a:pPr>
              <a:defRPr/>
            </a:pPr>
            <a:r>
              <a:rPr lang="en-US" altLang="zh-CN" sz="4800" kern="0">
                <a:solidFill>
                  <a:schemeClr val="accent4"/>
                </a:solidFill>
                <a:effectLst>
                  <a:glow rad="63500">
                    <a:prstClr val="white">
                      <a:lumMod val="65000"/>
                      <a:alpha val="40000"/>
                    </a:prstClr>
                  </a:glow>
                </a:effectLst>
                <a:latin typeface="方正姚体" panose="02010601030101010101" pitchFamily="2" charset="-122"/>
                <a:ea typeface="方正姚体" panose="02010601030101010101" pitchFamily="2" charset="-122"/>
              </a:rPr>
              <a:t>Summary and deficiency</a:t>
            </a:r>
          </a:p>
        </p:txBody>
      </p:sp>
      <p:cxnSp>
        <p:nvCxnSpPr>
          <p:cNvPr id="7" name="直接连接符 6"/>
          <p:cNvCxnSpPr/>
          <p:nvPr/>
        </p:nvCxnSpPr>
        <p:spPr>
          <a:xfrm>
            <a:off x="4720855" y="3735913"/>
            <a:ext cx="431681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任意多边形 9"/>
          <p:cNvSpPr/>
          <p:nvPr/>
        </p:nvSpPr>
        <p:spPr>
          <a:xfrm rot="10800000">
            <a:off x="3015946" y="3245437"/>
            <a:ext cx="886248" cy="578229"/>
          </a:xfrm>
          <a:custGeom>
            <a:avLst/>
            <a:gdLst>
              <a:gd name="connsiteX0" fmla="*/ 277648 w 886248"/>
              <a:gd name="connsiteY0" fmla="*/ 53 h 578229"/>
              <a:gd name="connsiteX1" fmla="*/ 277567 w 886248"/>
              <a:gd name="connsiteY1" fmla="*/ 0 h 578229"/>
              <a:gd name="connsiteX2" fmla="*/ 277621 w 886248"/>
              <a:gd name="connsiteY2" fmla="*/ 0 h 578229"/>
              <a:gd name="connsiteX3" fmla="*/ 438791 w 886248"/>
              <a:gd name="connsiteY3" fmla="*/ 695 h 578229"/>
              <a:gd name="connsiteX4" fmla="*/ 438171 w 886248"/>
              <a:gd name="connsiteY4" fmla="*/ 0 h 578229"/>
              <a:gd name="connsiteX5" fmla="*/ 438262 w 886248"/>
              <a:gd name="connsiteY5" fmla="*/ 0 h 578229"/>
              <a:gd name="connsiteX6" fmla="*/ 637588 w 886248"/>
              <a:gd name="connsiteY6" fmla="*/ 1614 h 578229"/>
              <a:gd name="connsiteX7" fmla="*/ 635942 w 886248"/>
              <a:gd name="connsiteY7" fmla="*/ 1293 h 578229"/>
              <a:gd name="connsiteX8" fmla="*/ 635123 w 886248"/>
              <a:gd name="connsiteY8" fmla="*/ 0 h 578229"/>
              <a:gd name="connsiteX9" fmla="*/ 636423 w 886248"/>
              <a:gd name="connsiteY9" fmla="*/ 0 h 578229"/>
              <a:gd name="connsiteX10" fmla="*/ 535725 w 886248"/>
              <a:gd name="connsiteY10" fmla="*/ 2956 h 578229"/>
              <a:gd name="connsiteX11" fmla="*/ 532859 w 886248"/>
              <a:gd name="connsiteY11" fmla="*/ 0 h 578229"/>
              <a:gd name="connsiteX12" fmla="*/ 533608 w 886248"/>
              <a:gd name="connsiteY12" fmla="*/ 0 h 578229"/>
              <a:gd name="connsiteX13" fmla="*/ 302240 w 886248"/>
              <a:gd name="connsiteY13" fmla="*/ 3842 h 578229"/>
              <a:gd name="connsiteX14" fmla="*/ 298053 w 886248"/>
              <a:gd name="connsiteY14" fmla="*/ 0 h 578229"/>
              <a:gd name="connsiteX15" fmla="*/ 299904 w 886248"/>
              <a:gd name="connsiteY15" fmla="*/ 0 h 578229"/>
              <a:gd name="connsiteX16" fmla="*/ 43061 w 886248"/>
              <a:gd name="connsiteY16" fmla="*/ 7273 h 578229"/>
              <a:gd name="connsiteX17" fmla="*/ 36976 w 886248"/>
              <a:gd name="connsiteY17" fmla="*/ 0 h 578229"/>
              <a:gd name="connsiteX18" fmla="*/ 37270 w 886248"/>
              <a:gd name="connsiteY18" fmla="*/ 0 h 578229"/>
              <a:gd name="connsiteX19" fmla="*/ 301021 w 886248"/>
              <a:gd name="connsiteY19" fmla="*/ 7345 h 578229"/>
              <a:gd name="connsiteX20" fmla="*/ 293815 w 886248"/>
              <a:gd name="connsiteY20" fmla="*/ 0 h 578229"/>
              <a:gd name="connsiteX21" fmla="*/ 295255 w 886248"/>
              <a:gd name="connsiteY21" fmla="*/ 0 h 578229"/>
              <a:gd name="connsiteX22" fmla="*/ 444971 w 886248"/>
              <a:gd name="connsiteY22" fmla="*/ 8813 h 578229"/>
              <a:gd name="connsiteX23" fmla="*/ 438791 w 886248"/>
              <a:gd name="connsiteY23" fmla="*/ 695 h 578229"/>
              <a:gd name="connsiteX24" fmla="*/ 445302 w 886248"/>
              <a:gd name="connsiteY24" fmla="*/ 7990 h 578229"/>
              <a:gd name="connsiteX25" fmla="*/ 589028 w 886248"/>
              <a:gd name="connsiteY25" fmla="*/ 8854 h 578229"/>
              <a:gd name="connsiteX26" fmla="*/ 583538 w 886248"/>
              <a:gd name="connsiteY26" fmla="*/ 0 h 578229"/>
              <a:gd name="connsiteX27" fmla="*/ 585434 w 886248"/>
              <a:gd name="connsiteY27" fmla="*/ 0 h 578229"/>
              <a:gd name="connsiteX28" fmla="*/ 229405 w 886248"/>
              <a:gd name="connsiteY28" fmla="*/ 10733 h 578229"/>
              <a:gd name="connsiteX29" fmla="*/ 221407 w 886248"/>
              <a:gd name="connsiteY29" fmla="*/ 0 h 578229"/>
              <a:gd name="connsiteX30" fmla="*/ 222851 w 886248"/>
              <a:gd name="connsiteY30" fmla="*/ 0 h 578229"/>
              <a:gd name="connsiteX31" fmla="*/ 698148 w 886248"/>
              <a:gd name="connsiteY31" fmla="*/ 13446 h 578229"/>
              <a:gd name="connsiteX32" fmla="*/ 684788 w 886248"/>
              <a:gd name="connsiteY32" fmla="*/ 10836 h 578229"/>
              <a:gd name="connsiteX33" fmla="*/ 678288 w 886248"/>
              <a:gd name="connsiteY33" fmla="*/ 0 h 578229"/>
              <a:gd name="connsiteX34" fmla="*/ 688433 w 886248"/>
              <a:gd name="connsiteY34" fmla="*/ 0 h 578229"/>
              <a:gd name="connsiteX35" fmla="*/ 692333 w 886248"/>
              <a:gd name="connsiteY35" fmla="*/ 5313 h 578229"/>
              <a:gd name="connsiteX36" fmla="*/ 367795 w 886248"/>
              <a:gd name="connsiteY36" fmla="*/ 14437 h 578229"/>
              <a:gd name="connsiteX37" fmla="*/ 353435 w 886248"/>
              <a:gd name="connsiteY37" fmla="*/ 0 h 578229"/>
              <a:gd name="connsiteX38" fmla="*/ 358989 w 886248"/>
              <a:gd name="connsiteY38" fmla="*/ 0 h 578229"/>
              <a:gd name="connsiteX39" fmla="*/ 301098 w 886248"/>
              <a:gd name="connsiteY39" fmla="*/ 15224 h 578229"/>
              <a:gd name="connsiteX40" fmla="*/ 301048 w 886248"/>
              <a:gd name="connsiteY40" fmla="*/ 15190 h 578229"/>
              <a:gd name="connsiteX41" fmla="*/ 291665 w 886248"/>
              <a:gd name="connsiteY41" fmla="*/ 9120 h 578229"/>
              <a:gd name="connsiteX42" fmla="*/ 286347 w 886248"/>
              <a:gd name="connsiteY42" fmla="*/ 0 h 578229"/>
              <a:gd name="connsiteX43" fmla="*/ 292764 w 886248"/>
              <a:gd name="connsiteY43" fmla="*/ 0 h 578229"/>
              <a:gd name="connsiteX44" fmla="*/ 168419 w 886248"/>
              <a:gd name="connsiteY44" fmla="*/ 17473 h 578229"/>
              <a:gd name="connsiteX45" fmla="*/ 160080 w 886248"/>
              <a:gd name="connsiteY45" fmla="*/ 9722 h 578229"/>
              <a:gd name="connsiteX46" fmla="*/ 148941 w 886248"/>
              <a:gd name="connsiteY46" fmla="*/ 0 h 578229"/>
              <a:gd name="connsiteX47" fmla="*/ 156040 w 886248"/>
              <a:gd name="connsiteY47" fmla="*/ 0 h 578229"/>
              <a:gd name="connsiteX48" fmla="*/ 55370 w 886248"/>
              <a:gd name="connsiteY48" fmla="*/ 21985 h 578229"/>
              <a:gd name="connsiteX49" fmla="*/ 49031 w 886248"/>
              <a:gd name="connsiteY49" fmla="*/ 14768 h 578229"/>
              <a:gd name="connsiteX50" fmla="*/ 43061 w 886248"/>
              <a:gd name="connsiteY50" fmla="*/ 7273 h 578229"/>
              <a:gd name="connsiteX51" fmla="*/ 752968 w 886248"/>
              <a:gd name="connsiteY51" fmla="*/ 24158 h 578229"/>
              <a:gd name="connsiteX52" fmla="*/ 711372 w 886248"/>
              <a:gd name="connsiteY52" fmla="*/ 16030 h 578229"/>
              <a:gd name="connsiteX53" fmla="*/ 702428 w 886248"/>
              <a:gd name="connsiteY53" fmla="*/ 0 h 578229"/>
              <a:gd name="connsiteX54" fmla="*/ 735508 w 886248"/>
              <a:gd name="connsiteY54" fmla="*/ 0 h 578229"/>
              <a:gd name="connsiteX55" fmla="*/ 314972 w 886248"/>
              <a:gd name="connsiteY55" fmla="*/ 24782 h 578229"/>
              <a:gd name="connsiteX56" fmla="*/ 314407 w 886248"/>
              <a:gd name="connsiteY56" fmla="*/ 24393 h 578229"/>
              <a:gd name="connsiteX57" fmla="*/ 301021 w 886248"/>
              <a:gd name="connsiteY57" fmla="*/ 7345 h 578229"/>
              <a:gd name="connsiteX58" fmla="*/ 309823 w 886248"/>
              <a:gd name="connsiteY58" fmla="*/ 16313 h 578229"/>
              <a:gd name="connsiteX59" fmla="*/ 441044 w 886248"/>
              <a:gd name="connsiteY59" fmla="*/ 26497 h 578229"/>
              <a:gd name="connsiteX60" fmla="*/ 433378 w 886248"/>
              <a:gd name="connsiteY60" fmla="*/ 17804 h 578229"/>
              <a:gd name="connsiteX61" fmla="*/ 419838 w 886248"/>
              <a:gd name="connsiteY61" fmla="*/ 1800 h 578229"/>
              <a:gd name="connsiteX62" fmla="*/ 418639 w 886248"/>
              <a:gd name="connsiteY62" fmla="*/ 0 h 578229"/>
              <a:gd name="connsiteX63" fmla="*/ 431981 w 886248"/>
              <a:gd name="connsiteY63" fmla="*/ 0 h 578229"/>
              <a:gd name="connsiteX64" fmla="*/ 443074 w 886248"/>
              <a:gd name="connsiteY64" fmla="*/ 13528 h 578229"/>
              <a:gd name="connsiteX65" fmla="*/ 441035 w 886248"/>
              <a:gd name="connsiteY65" fmla="*/ 18595 h 578229"/>
              <a:gd name="connsiteX66" fmla="*/ 775477 w 886248"/>
              <a:gd name="connsiteY66" fmla="*/ 28556 h 578229"/>
              <a:gd name="connsiteX67" fmla="*/ 770410 w 886248"/>
              <a:gd name="connsiteY67" fmla="*/ 27565 h 578229"/>
              <a:gd name="connsiteX68" fmla="*/ 751377 w 886248"/>
              <a:gd name="connsiteY68" fmla="*/ 0 h 578229"/>
              <a:gd name="connsiteX69" fmla="*/ 752693 w 886248"/>
              <a:gd name="connsiteY69" fmla="*/ 0 h 578229"/>
              <a:gd name="connsiteX70" fmla="*/ 760963 w 886248"/>
              <a:gd name="connsiteY70" fmla="*/ 10415 h 578229"/>
              <a:gd name="connsiteX71" fmla="*/ 787098 w 886248"/>
              <a:gd name="connsiteY71" fmla="*/ 30825 h 578229"/>
              <a:gd name="connsiteX72" fmla="*/ 782962 w 886248"/>
              <a:gd name="connsiteY72" fmla="*/ 30017 h 578229"/>
              <a:gd name="connsiteX73" fmla="*/ 755390 w 886248"/>
              <a:gd name="connsiteY73" fmla="*/ 0 h 578229"/>
              <a:gd name="connsiteX74" fmla="*/ 769286 w 886248"/>
              <a:gd name="connsiteY74" fmla="*/ 0 h 578229"/>
              <a:gd name="connsiteX75" fmla="*/ 356431 w 886248"/>
              <a:gd name="connsiteY75" fmla="*/ 31881 h 578229"/>
              <a:gd name="connsiteX76" fmla="*/ 350378 w 886248"/>
              <a:gd name="connsiteY76" fmla="*/ 24203 h 578229"/>
              <a:gd name="connsiteX77" fmla="*/ 336355 w 886248"/>
              <a:gd name="connsiteY77" fmla="*/ 0 h 578229"/>
              <a:gd name="connsiteX78" fmla="*/ 341297 w 886248"/>
              <a:gd name="connsiteY78" fmla="*/ 0 h 578229"/>
              <a:gd name="connsiteX79" fmla="*/ 342950 w 886248"/>
              <a:gd name="connsiteY79" fmla="*/ 3075 h 578229"/>
              <a:gd name="connsiteX80" fmla="*/ 179321 w 886248"/>
              <a:gd name="connsiteY80" fmla="*/ 32860 h 578229"/>
              <a:gd name="connsiteX81" fmla="*/ 168419 w 886248"/>
              <a:gd name="connsiteY81" fmla="*/ 17473 h 578229"/>
              <a:gd name="connsiteX82" fmla="*/ 175502 w 886248"/>
              <a:gd name="connsiteY82" fmla="*/ 24057 h 578229"/>
              <a:gd name="connsiteX83" fmla="*/ 800655 w 886248"/>
              <a:gd name="connsiteY83" fmla="*/ 33475 h 578229"/>
              <a:gd name="connsiteX84" fmla="*/ 800058 w 886248"/>
              <a:gd name="connsiteY84" fmla="*/ 33357 h 578229"/>
              <a:gd name="connsiteX85" fmla="*/ 790698 w 886248"/>
              <a:gd name="connsiteY85" fmla="*/ 17801 h 578229"/>
              <a:gd name="connsiteX86" fmla="*/ 779559 w 886248"/>
              <a:gd name="connsiteY86" fmla="*/ 0 h 578229"/>
              <a:gd name="connsiteX87" fmla="*/ 784270 w 886248"/>
              <a:gd name="connsiteY87" fmla="*/ 0 h 578229"/>
              <a:gd name="connsiteX88" fmla="*/ 599201 w 886248"/>
              <a:gd name="connsiteY88" fmla="*/ 33916 h 578229"/>
              <a:gd name="connsiteX89" fmla="*/ 560991 w 886248"/>
              <a:gd name="connsiteY89" fmla="*/ 0 h 578229"/>
              <a:gd name="connsiteX90" fmla="*/ 573464 w 886248"/>
              <a:gd name="connsiteY90" fmla="*/ 0 h 578229"/>
              <a:gd name="connsiteX91" fmla="*/ 598613 w 886248"/>
              <a:gd name="connsiteY91" fmla="*/ 32463 h 578229"/>
              <a:gd name="connsiteX92" fmla="*/ 566184 w 886248"/>
              <a:gd name="connsiteY92" fmla="*/ 34365 h 578229"/>
              <a:gd name="connsiteX93" fmla="*/ 542500 w 886248"/>
              <a:gd name="connsiteY93" fmla="*/ 9942 h 578229"/>
              <a:gd name="connsiteX94" fmla="*/ 534532 w 886248"/>
              <a:gd name="connsiteY94" fmla="*/ 0 h 578229"/>
              <a:gd name="connsiteX95" fmla="*/ 549724 w 886248"/>
              <a:gd name="connsiteY95" fmla="*/ 0 h 578229"/>
              <a:gd name="connsiteX96" fmla="*/ 30967 w 886248"/>
              <a:gd name="connsiteY96" fmla="*/ 35838 h 578229"/>
              <a:gd name="connsiteX97" fmla="*/ 5861 w 886248"/>
              <a:gd name="connsiteY97" fmla="*/ 0 h 578229"/>
              <a:gd name="connsiteX98" fmla="*/ 15343 w 886248"/>
              <a:gd name="connsiteY98" fmla="*/ 0 h 578229"/>
              <a:gd name="connsiteX99" fmla="*/ 441054 w 886248"/>
              <a:gd name="connsiteY99" fmla="*/ 36686 h 578229"/>
              <a:gd name="connsiteX100" fmla="*/ 419883 w 886248"/>
              <a:gd name="connsiteY100" fmla="*/ 8854 h 578229"/>
              <a:gd name="connsiteX101" fmla="*/ 415921 w 886248"/>
              <a:gd name="connsiteY101" fmla="*/ 0 h 578229"/>
              <a:gd name="connsiteX102" fmla="*/ 418314 w 886248"/>
              <a:gd name="connsiteY102" fmla="*/ 0 h 578229"/>
              <a:gd name="connsiteX103" fmla="*/ 419838 w 886248"/>
              <a:gd name="connsiteY103" fmla="*/ 1800 h 578229"/>
              <a:gd name="connsiteX104" fmla="*/ 441050 w 886248"/>
              <a:gd name="connsiteY104" fmla="*/ 33661 h 578229"/>
              <a:gd name="connsiteX105" fmla="*/ 871167 w 886248"/>
              <a:gd name="connsiteY105" fmla="*/ 37307 h 578229"/>
              <a:gd name="connsiteX106" fmla="*/ 852902 w 886248"/>
              <a:gd name="connsiteY106" fmla="*/ 1832 h 578229"/>
              <a:gd name="connsiteX107" fmla="*/ 851168 w 886248"/>
              <a:gd name="connsiteY107" fmla="*/ 0 h 578229"/>
              <a:gd name="connsiteX108" fmla="*/ 879359 w 886248"/>
              <a:gd name="connsiteY108" fmla="*/ 0 h 578229"/>
              <a:gd name="connsiteX109" fmla="*/ 886248 w 886248"/>
              <a:gd name="connsiteY109" fmla="*/ 16631 h 578229"/>
              <a:gd name="connsiteX110" fmla="*/ 849326 w 886248"/>
              <a:gd name="connsiteY110" fmla="*/ 42983 h 578229"/>
              <a:gd name="connsiteX111" fmla="*/ 829199 w 886248"/>
              <a:gd name="connsiteY111" fmla="*/ 39051 h 578229"/>
              <a:gd name="connsiteX112" fmla="*/ 798542 w 886248"/>
              <a:gd name="connsiteY112" fmla="*/ 0 h 578229"/>
              <a:gd name="connsiteX113" fmla="*/ 824778 w 886248"/>
              <a:gd name="connsiteY113" fmla="*/ 0 h 578229"/>
              <a:gd name="connsiteX114" fmla="*/ 846189 w 886248"/>
              <a:gd name="connsiteY114" fmla="*/ 36762 h 578229"/>
              <a:gd name="connsiteX115" fmla="*/ 611123 w 886248"/>
              <a:gd name="connsiteY115" fmla="*/ 44496 h 578229"/>
              <a:gd name="connsiteX116" fmla="*/ 600915 w 886248"/>
              <a:gd name="connsiteY116" fmla="*/ 35437 h 578229"/>
              <a:gd name="connsiteX117" fmla="*/ 598613 w 886248"/>
              <a:gd name="connsiteY117" fmla="*/ 32463 h 578229"/>
              <a:gd name="connsiteX118" fmla="*/ 589028 w 886248"/>
              <a:gd name="connsiteY118" fmla="*/ 8854 h 578229"/>
              <a:gd name="connsiteX119" fmla="*/ 224416 w 886248"/>
              <a:gd name="connsiteY119" fmla="*/ 45738 h 578229"/>
              <a:gd name="connsiteX120" fmla="*/ 221862 w 886248"/>
              <a:gd name="connsiteY120" fmla="*/ 43379 h 578229"/>
              <a:gd name="connsiteX121" fmla="*/ 208756 w 886248"/>
              <a:gd name="connsiteY121" fmla="*/ 26516 h 578229"/>
              <a:gd name="connsiteX122" fmla="*/ 188185 w 886248"/>
              <a:gd name="connsiteY122" fmla="*/ 0 h 578229"/>
              <a:gd name="connsiteX123" fmla="*/ 192833 w 886248"/>
              <a:gd name="connsiteY123" fmla="*/ 0 h 578229"/>
              <a:gd name="connsiteX124" fmla="*/ 856560 w 886248"/>
              <a:gd name="connsiteY124" fmla="*/ 57333 h 578229"/>
              <a:gd name="connsiteX125" fmla="*/ 849326 w 886248"/>
              <a:gd name="connsiteY125" fmla="*/ 42983 h 578229"/>
              <a:gd name="connsiteX126" fmla="*/ 864819 w 886248"/>
              <a:gd name="connsiteY126" fmla="*/ 46010 h 578229"/>
              <a:gd name="connsiteX127" fmla="*/ 671838 w 886248"/>
              <a:gd name="connsiteY127" fmla="*/ 57642 h 578229"/>
              <a:gd name="connsiteX128" fmla="*/ 647311 w 886248"/>
              <a:gd name="connsiteY128" fmla="*/ 31296 h 578229"/>
              <a:gd name="connsiteX129" fmla="*/ 614367 w 886248"/>
              <a:gd name="connsiteY129" fmla="*/ 0 h 578229"/>
              <a:gd name="connsiteX130" fmla="*/ 629325 w 886248"/>
              <a:gd name="connsiteY130" fmla="*/ 0 h 578229"/>
              <a:gd name="connsiteX131" fmla="*/ 635942 w 886248"/>
              <a:gd name="connsiteY131" fmla="*/ 1293 h 578229"/>
              <a:gd name="connsiteX132" fmla="*/ 669604 w 886248"/>
              <a:gd name="connsiteY132" fmla="*/ 54405 h 578229"/>
              <a:gd name="connsiteX133" fmla="*/ 441165 w 886248"/>
              <a:gd name="connsiteY133" fmla="*/ 62211 h 578229"/>
              <a:gd name="connsiteX134" fmla="*/ 379978 w 886248"/>
              <a:gd name="connsiteY134" fmla="*/ 0 h 578229"/>
              <a:gd name="connsiteX135" fmla="*/ 413147 w 886248"/>
              <a:gd name="connsiteY135" fmla="*/ 0 h 578229"/>
              <a:gd name="connsiteX136" fmla="*/ 419883 w 886248"/>
              <a:gd name="connsiteY136" fmla="*/ 8854 h 578229"/>
              <a:gd name="connsiteX137" fmla="*/ 422418 w 886248"/>
              <a:gd name="connsiteY137" fmla="*/ 14524 h 578229"/>
              <a:gd name="connsiteX138" fmla="*/ 441079 w 886248"/>
              <a:gd name="connsiteY138" fmla="*/ 61365 h 578229"/>
              <a:gd name="connsiteX139" fmla="*/ 415060 w 886248"/>
              <a:gd name="connsiteY139" fmla="*/ 63549 h 578229"/>
              <a:gd name="connsiteX140" fmla="*/ 389682 w 886248"/>
              <a:gd name="connsiteY140" fmla="*/ 36444 h 578229"/>
              <a:gd name="connsiteX141" fmla="*/ 389521 w 886248"/>
              <a:gd name="connsiteY141" fmla="*/ 36282 h 578229"/>
              <a:gd name="connsiteX142" fmla="*/ 359150 w 886248"/>
              <a:gd name="connsiteY142" fmla="*/ 0 h 578229"/>
              <a:gd name="connsiteX143" fmla="*/ 374720 w 886248"/>
              <a:gd name="connsiteY143" fmla="*/ 0 h 578229"/>
              <a:gd name="connsiteX144" fmla="*/ 407488 w 886248"/>
              <a:gd name="connsiteY144" fmla="*/ 51602 h 578229"/>
              <a:gd name="connsiteX145" fmla="*/ 357839 w 886248"/>
              <a:gd name="connsiteY145" fmla="*/ 68236 h 578229"/>
              <a:gd name="connsiteX146" fmla="*/ 314972 w 886248"/>
              <a:gd name="connsiteY146" fmla="*/ 24782 h 578229"/>
              <a:gd name="connsiteX147" fmla="*/ 330673 w 886248"/>
              <a:gd name="connsiteY147" fmla="*/ 37904 h 578229"/>
              <a:gd name="connsiteX148" fmla="*/ 340860 w 886248"/>
              <a:gd name="connsiteY148" fmla="*/ 48589 h 578229"/>
              <a:gd name="connsiteX149" fmla="*/ 350955 w 886248"/>
              <a:gd name="connsiteY149" fmla="*/ 59609 h 578229"/>
              <a:gd name="connsiteX150" fmla="*/ 587778 w 886248"/>
              <a:gd name="connsiteY150" fmla="*/ 75624 h 578229"/>
              <a:gd name="connsiteX151" fmla="*/ 535725 w 886248"/>
              <a:gd name="connsiteY151" fmla="*/ 2956 h 578229"/>
              <a:gd name="connsiteX152" fmla="*/ 542500 w 886248"/>
              <a:gd name="connsiteY152" fmla="*/ 9942 h 578229"/>
              <a:gd name="connsiteX153" fmla="*/ 572288 w 886248"/>
              <a:gd name="connsiteY153" fmla="*/ 47108 h 578229"/>
              <a:gd name="connsiteX154" fmla="*/ 572394 w 886248"/>
              <a:gd name="connsiteY154" fmla="*/ 47333 h 578229"/>
              <a:gd name="connsiteX155" fmla="*/ 383554 w 886248"/>
              <a:gd name="connsiteY155" fmla="*/ 78457 h 578229"/>
              <a:gd name="connsiteX156" fmla="*/ 374222 w 886248"/>
              <a:gd name="connsiteY156" fmla="*/ 69895 h 578229"/>
              <a:gd name="connsiteX157" fmla="*/ 356431 w 886248"/>
              <a:gd name="connsiteY157" fmla="*/ 31881 h 578229"/>
              <a:gd name="connsiteX158" fmla="*/ 370320 w 886248"/>
              <a:gd name="connsiteY158" fmla="*/ 49497 h 578229"/>
              <a:gd name="connsiteX159" fmla="*/ 378861 w 886248"/>
              <a:gd name="connsiteY159" fmla="*/ 79804 h 578229"/>
              <a:gd name="connsiteX160" fmla="*/ 362855 w 886248"/>
              <a:gd name="connsiteY160" fmla="*/ 64798 h 578229"/>
              <a:gd name="connsiteX161" fmla="*/ 330673 w 886248"/>
              <a:gd name="connsiteY161" fmla="*/ 37904 h 578229"/>
              <a:gd name="connsiteX162" fmla="*/ 319270 w 886248"/>
              <a:gd name="connsiteY162" fmla="*/ 25940 h 578229"/>
              <a:gd name="connsiteX163" fmla="*/ 309823 w 886248"/>
              <a:gd name="connsiteY163" fmla="*/ 16313 h 578229"/>
              <a:gd name="connsiteX164" fmla="*/ 302240 w 886248"/>
              <a:gd name="connsiteY164" fmla="*/ 3842 h 578229"/>
              <a:gd name="connsiteX165" fmla="*/ 374222 w 886248"/>
              <a:gd name="connsiteY165" fmla="*/ 69895 h 578229"/>
              <a:gd name="connsiteX166" fmla="*/ 106368 w 886248"/>
              <a:gd name="connsiteY166" fmla="*/ 80027 h 578229"/>
              <a:gd name="connsiteX167" fmla="*/ 79456 w 886248"/>
              <a:gd name="connsiteY167" fmla="*/ 50772 h 578229"/>
              <a:gd name="connsiteX168" fmla="*/ 55370 w 886248"/>
              <a:gd name="connsiteY168" fmla="*/ 21985 h 578229"/>
              <a:gd name="connsiteX169" fmla="*/ 824092 w 886248"/>
              <a:gd name="connsiteY169" fmla="*/ 81357 h 578229"/>
              <a:gd name="connsiteX170" fmla="*/ 796947 w 886248"/>
              <a:gd name="connsiteY170" fmla="*/ 45243 h 578229"/>
              <a:gd name="connsiteX171" fmla="*/ 794232 w 886248"/>
              <a:gd name="connsiteY171" fmla="*/ 42288 h 578229"/>
              <a:gd name="connsiteX172" fmla="*/ 790485 w 886248"/>
              <a:gd name="connsiteY172" fmla="*/ 36687 h 578229"/>
              <a:gd name="connsiteX173" fmla="*/ 787098 w 886248"/>
              <a:gd name="connsiteY173" fmla="*/ 30825 h 578229"/>
              <a:gd name="connsiteX174" fmla="*/ 800058 w 886248"/>
              <a:gd name="connsiteY174" fmla="*/ 33357 h 578229"/>
              <a:gd name="connsiteX175" fmla="*/ 802953 w 886248"/>
              <a:gd name="connsiteY175" fmla="*/ 38169 h 578229"/>
              <a:gd name="connsiteX176" fmla="*/ 110546 w 886248"/>
              <a:gd name="connsiteY176" fmla="*/ 84783 h 578229"/>
              <a:gd name="connsiteX177" fmla="*/ 106368 w 886248"/>
              <a:gd name="connsiteY177" fmla="*/ 80027 h 578229"/>
              <a:gd name="connsiteX178" fmla="*/ 110048 w 886248"/>
              <a:gd name="connsiteY178" fmla="*/ 84030 h 578229"/>
              <a:gd name="connsiteX179" fmla="*/ 337668 w 886248"/>
              <a:gd name="connsiteY179" fmla="*/ 88012 h 578229"/>
              <a:gd name="connsiteX180" fmla="*/ 293463 w 886248"/>
              <a:gd name="connsiteY180" fmla="*/ 31453 h 578229"/>
              <a:gd name="connsiteX181" fmla="*/ 277648 w 886248"/>
              <a:gd name="connsiteY181" fmla="*/ 53 h 578229"/>
              <a:gd name="connsiteX182" fmla="*/ 291665 w 886248"/>
              <a:gd name="connsiteY182" fmla="*/ 9120 h 578229"/>
              <a:gd name="connsiteX183" fmla="*/ 833408 w 886248"/>
              <a:gd name="connsiteY183" fmla="*/ 89074 h 578229"/>
              <a:gd name="connsiteX184" fmla="*/ 825158 w 886248"/>
              <a:gd name="connsiteY184" fmla="*/ 75076 h 578229"/>
              <a:gd name="connsiteX185" fmla="*/ 802953 w 886248"/>
              <a:gd name="connsiteY185" fmla="*/ 38169 h 578229"/>
              <a:gd name="connsiteX186" fmla="*/ 800655 w 886248"/>
              <a:gd name="connsiteY186" fmla="*/ 33475 h 578229"/>
              <a:gd name="connsiteX187" fmla="*/ 829199 w 886248"/>
              <a:gd name="connsiteY187" fmla="*/ 39051 h 578229"/>
              <a:gd name="connsiteX188" fmla="*/ 850295 w 886248"/>
              <a:gd name="connsiteY188" fmla="*/ 65923 h 578229"/>
              <a:gd name="connsiteX189" fmla="*/ 830093 w 886248"/>
              <a:gd name="connsiteY189" fmla="*/ 93618 h 578229"/>
              <a:gd name="connsiteX190" fmla="*/ 824092 w 886248"/>
              <a:gd name="connsiteY190" fmla="*/ 81357 h 578229"/>
              <a:gd name="connsiteX191" fmla="*/ 831677 w 886248"/>
              <a:gd name="connsiteY191" fmla="*/ 91447 h 578229"/>
              <a:gd name="connsiteX192" fmla="*/ 828873 w 886248"/>
              <a:gd name="connsiteY192" fmla="*/ 95291 h 578229"/>
              <a:gd name="connsiteX193" fmla="*/ 775477 w 886248"/>
              <a:gd name="connsiteY193" fmla="*/ 28556 h 578229"/>
              <a:gd name="connsiteX194" fmla="*/ 782962 w 886248"/>
              <a:gd name="connsiteY194" fmla="*/ 30017 h 578229"/>
              <a:gd name="connsiteX195" fmla="*/ 794232 w 886248"/>
              <a:gd name="connsiteY195" fmla="*/ 42288 h 578229"/>
              <a:gd name="connsiteX196" fmla="*/ 829303 w 886248"/>
              <a:gd name="connsiteY196" fmla="*/ 94702 h 578229"/>
              <a:gd name="connsiteX197" fmla="*/ 52002 w 886248"/>
              <a:gd name="connsiteY197" fmla="*/ 97608 h 578229"/>
              <a:gd name="connsiteX198" fmla="*/ 32307 w 886248"/>
              <a:gd name="connsiteY198" fmla="*/ 64813 h 578229"/>
              <a:gd name="connsiteX199" fmla="*/ 0 w 886248"/>
              <a:gd name="connsiteY199" fmla="*/ 0 h 578229"/>
              <a:gd name="connsiteX200" fmla="*/ 4226 w 886248"/>
              <a:gd name="connsiteY200" fmla="*/ 0 h 578229"/>
              <a:gd name="connsiteX201" fmla="*/ 758255 w 886248"/>
              <a:gd name="connsiteY201" fmla="*/ 100047 h 578229"/>
              <a:gd name="connsiteX202" fmla="*/ 755270 w 886248"/>
              <a:gd name="connsiteY202" fmla="*/ 95504 h 578229"/>
              <a:gd name="connsiteX203" fmla="*/ 719045 w 886248"/>
              <a:gd name="connsiteY203" fmla="*/ 42664 h 578229"/>
              <a:gd name="connsiteX204" fmla="*/ 698148 w 886248"/>
              <a:gd name="connsiteY204" fmla="*/ 13446 h 578229"/>
              <a:gd name="connsiteX205" fmla="*/ 711372 w 886248"/>
              <a:gd name="connsiteY205" fmla="*/ 16030 h 578229"/>
              <a:gd name="connsiteX206" fmla="*/ 53809 w 886248"/>
              <a:gd name="connsiteY206" fmla="*/ 100569 h 578229"/>
              <a:gd name="connsiteX207" fmla="*/ 52959 w 886248"/>
              <a:gd name="connsiteY207" fmla="*/ 99564 h 578229"/>
              <a:gd name="connsiteX208" fmla="*/ 52002 w 886248"/>
              <a:gd name="connsiteY208" fmla="*/ 97608 h 578229"/>
              <a:gd name="connsiteX209" fmla="*/ 53573 w 886248"/>
              <a:gd name="connsiteY209" fmla="*/ 100224 h 578229"/>
              <a:gd name="connsiteX210" fmla="*/ 445388 w 886248"/>
              <a:gd name="connsiteY210" fmla="*/ 103020 h 578229"/>
              <a:gd name="connsiteX211" fmla="*/ 423515 w 886248"/>
              <a:gd name="connsiteY211" fmla="*/ 76891 h 578229"/>
              <a:gd name="connsiteX212" fmla="*/ 415060 w 886248"/>
              <a:gd name="connsiteY212" fmla="*/ 63549 h 578229"/>
              <a:gd name="connsiteX213" fmla="*/ 444510 w 886248"/>
              <a:gd name="connsiteY213" fmla="*/ 95005 h 578229"/>
              <a:gd name="connsiteX214" fmla="*/ 445159 w 886248"/>
              <a:gd name="connsiteY214" fmla="*/ 101362 h 578229"/>
              <a:gd name="connsiteX215" fmla="*/ 394959 w 886248"/>
              <a:gd name="connsiteY215" fmla="*/ 103419 h 578229"/>
              <a:gd name="connsiteX216" fmla="*/ 386065 w 886248"/>
              <a:gd name="connsiteY216" fmla="*/ 95198 h 578229"/>
              <a:gd name="connsiteX217" fmla="*/ 378861 w 886248"/>
              <a:gd name="connsiteY217" fmla="*/ 79804 h 578229"/>
              <a:gd name="connsiteX218" fmla="*/ 388148 w 886248"/>
              <a:gd name="connsiteY218" fmla="*/ 88511 h 578229"/>
              <a:gd name="connsiteX219" fmla="*/ 816600 w 886248"/>
              <a:gd name="connsiteY219" fmla="*/ 112117 h 578229"/>
              <a:gd name="connsiteX220" fmla="*/ 797920 w 886248"/>
              <a:gd name="connsiteY220" fmla="*/ 86353 h 578229"/>
              <a:gd name="connsiteX221" fmla="*/ 752968 w 886248"/>
              <a:gd name="connsiteY221" fmla="*/ 24158 h 578229"/>
              <a:gd name="connsiteX222" fmla="*/ 770410 w 886248"/>
              <a:gd name="connsiteY222" fmla="*/ 27565 h 578229"/>
              <a:gd name="connsiteX223" fmla="*/ 818010 w 886248"/>
              <a:gd name="connsiteY223" fmla="*/ 96508 h 578229"/>
              <a:gd name="connsiteX224" fmla="*/ 822743 w 886248"/>
              <a:gd name="connsiteY224" fmla="*/ 103696 h 578229"/>
              <a:gd name="connsiteX225" fmla="*/ 461866 w 886248"/>
              <a:gd name="connsiteY225" fmla="*/ 113544 h 578229"/>
              <a:gd name="connsiteX226" fmla="*/ 444510 w 886248"/>
              <a:gd name="connsiteY226" fmla="*/ 95005 h 578229"/>
              <a:gd name="connsiteX227" fmla="*/ 441165 w 886248"/>
              <a:gd name="connsiteY227" fmla="*/ 62211 h 578229"/>
              <a:gd name="connsiteX228" fmla="*/ 441586 w 886248"/>
              <a:gd name="connsiteY228" fmla="*/ 62638 h 578229"/>
              <a:gd name="connsiteX229" fmla="*/ 395583 w 886248"/>
              <a:gd name="connsiteY229" fmla="*/ 115532 h 578229"/>
              <a:gd name="connsiteX230" fmla="*/ 357839 w 886248"/>
              <a:gd name="connsiteY230" fmla="*/ 68236 h 578229"/>
              <a:gd name="connsiteX231" fmla="*/ 367622 w 886248"/>
              <a:gd name="connsiteY231" fmla="*/ 78153 h 578229"/>
              <a:gd name="connsiteX232" fmla="*/ 386065 w 886248"/>
              <a:gd name="connsiteY232" fmla="*/ 95198 h 578229"/>
              <a:gd name="connsiteX233" fmla="*/ 304516 w 886248"/>
              <a:gd name="connsiteY233" fmla="*/ 119735 h 578229"/>
              <a:gd name="connsiteX234" fmla="*/ 302747 w 886248"/>
              <a:gd name="connsiteY234" fmla="*/ 118101 h 578229"/>
              <a:gd name="connsiteX235" fmla="*/ 251589 w 886248"/>
              <a:gd name="connsiteY235" fmla="*/ 47067 h 578229"/>
              <a:gd name="connsiteX236" fmla="*/ 229405 w 886248"/>
              <a:gd name="connsiteY236" fmla="*/ 10733 h 578229"/>
              <a:gd name="connsiteX237" fmla="*/ 260551 w 886248"/>
              <a:gd name="connsiteY237" fmla="*/ 52530 h 578229"/>
              <a:gd name="connsiteX238" fmla="*/ 448374 w 886248"/>
              <a:gd name="connsiteY238" fmla="*/ 124650 h 578229"/>
              <a:gd name="connsiteX239" fmla="*/ 432073 w 886248"/>
              <a:gd name="connsiteY239" fmla="*/ 105228 h 578229"/>
              <a:gd name="connsiteX240" fmla="*/ 412055 w 886248"/>
              <a:gd name="connsiteY240" fmla="*/ 79746 h 578229"/>
              <a:gd name="connsiteX241" fmla="*/ 376345 w 886248"/>
              <a:gd name="connsiteY241" fmla="*/ 28454 h 578229"/>
              <a:gd name="connsiteX242" fmla="*/ 367795 w 886248"/>
              <a:gd name="connsiteY242" fmla="*/ 14437 h 578229"/>
              <a:gd name="connsiteX243" fmla="*/ 389521 w 886248"/>
              <a:gd name="connsiteY243" fmla="*/ 36282 h 578229"/>
              <a:gd name="connsiteX244" fmla="*/ 423515 w 886248"/>
              <a:gd name="connsiteY244" fmla="*/ 76891 h 578229"/>
              <a:gd name="connsiteX245" fmla="*/ 446868 w 886248"/>
              <a:gd name="connsiteY245" fmla="*/ 113738 h 578229"/>
              <a:gd name="connsiteX246" fmla="*/ 403417 w 886248"/>
              <a:gd name="connsiteY246" fmla="*/ 125350 h 578229"/>
              <a:gd name="connsiteX247" fmla="*/ 396818 w 886248"/>
              <a:gd name="connsiteY247" fmla="*/ 118173 h 578229"/>
              <a:gd name="connsiteX248" fmla="*/ 395583 w 886248"/>
              <a:gd name="connsiteY248" fmla="*/ 115532 h 578229"/>
              <a:gd name="connsiteX249" fmla="*/ 405289 w 886248"/>
              <a:gd name="connsiteY249" fmla="*/ 127696 h 578229"/>
              <a:gd name="connsiteX250" fmla="*/ 403417 w 886248"/>
              <a:gd name="connsiteY250" fmla="*/ 125350 h 578229"/>
              <a:gd name="connsiteX251" fmla="*/ 405066 w 886248"/>
              <a:gd name="connsiteY251" fmla="*/ 127144 h 578229"/>
              <a:gd name="connsiteX252" fmla="*/ 192490 w 886248"/>
              <a:gd name="connsiteY252" fmla="*/ 129593 h 578229"/>
              <a:gd name="connsiteX253" fmla="*/ 160288 w 886248"/>
              <a:gd name="connsiteY253" fmla="*/ 100534 h 578229"/>
              <a:gd name="connsiteX254" fmla="*/ 75815 w 886248"/>
              <a:gd name="connsiteY254" fmla="*/ 7812 h 578229"/>
              <a:gd name="connsiteX255" fmla="*/ 70788 w 886248"/>
              <a:gd name="connsiteY255" fmla="*/ 0 h 578229"/>
              <a:gd name="connsiteX256" fmla="*/ 99599 w 886248"/>
              <a:gd name="connsiteY256" fmla="*/ 0 h 578229"/>
              <a:gd name="connsiteX257" fmla="*/ 159727 w 886248"/>
              <a:gd name="connsiteY257" fmla="*/ 75491 h 578229"/>
              <a:gd name="connsiteX258" fmla="*/ 640168 w 886248"/>
              <a:gd name="connsiteY258" fmla="*/ 130510 h 578229"/>
              <a:gd name="connsiteX259" fmla="*/ 635355 w 886248"/>
              <a:gd name="connsiteY259" fmla="*/ 125794 h 578229"/>
              <a:gd name="connsiteX260" fmla="*/ 572288 w 886248"/>
              <a:gd name="connsiteY260" fmla="*/ 47108 h 578229"/>
              <a:gd name="connsiteX261" fmla="*/ 566184 w 886248"/>
              <a:gd name="connsiteY261" fmla="*/ 34365 h 578229"/>
              <a:gd name="connsiteX262" fmla="*/ 589384 w 886248"/>
              <a:gd name="connsiteY262" fmla="*/ 58287 h 578229"/>
              <a:gd name="connsiteX263" fmla="*/ 624736 w 886248"/>
              <a:gd name="connsiteY263" fmla="*/ 96809 h 578229"/>
              <a:gd name="connsiteX264" fmla="*/ 627927 w 886248"/>
              <a:gd name="connsiteY264" fmla="*/ 104668 h 578229"/>
              <a:gd name="connsiteX265" fmla="*/ 639954 w 886248"/>
              <a:gd name="connsiteY265" fmla="*/ 130091 h 578229"/>
              <a:gd name="connsiteX266" fmla="*/ 678038 w 886248"/>
              <a:gd name="connsiteY266" fmla="*/ 134993 h 578229"/>
              <a:gd name="connsiteX267" fmla="*/ 623902 w 886248"/>
              <a:gd name="connsiteY267" fmla="*/ 65110 h 578229"/>
              <a:gd name="connsiteX268" fmla="*/ 611123 w 886248"/>
              <a:gd name="connsiteY268" fmla="*/ 44496 h 578229"/>
              <a:gd name="connsiteX269" fmla="*/ 648006 w 886248"/>
              <a:gd name="connsiteY269" fmla="*/ 77232 h 578229"/>
              <a:gd name="connsiteX270" fmla="*/ 648895 w 886248"/>
              <a:gd name="connsiteY270" fmla="*/ 78186 h 578229"/>
              <a:gd name="connsiteX271" fmla="*/ 665694 w 886248"/>
              <a:gd name="connsiteY271" fmla="*/ 108806 h 578229"/>
              <a:gd name="connsiteX272" fmla="*/ 161101 w 886248"/>
              <a:gd name="connsiteY272" fmla="*/ 135081 h 578229"/>
              <a:gd name="connsiteX273" fmla="*/ 112861 w 886248"/>
              <a:gd name="connsiteY273" fmla="*/ 87088 h 578229"/>
              <a:gd name="connsiteX274" fmla="*/ 110048 w 886248"/>
              <a:gd name="connsiteY274" fmla="*/ 84030 h 578229"/>
              <a:gd name="connsiteX275" fmla="*/ 54627 w 886248"/>
              <a:gd name="connsiteY275" fmla="*/ 0 h 578229"/>
              <a:gd name="connsiteX276" fmla="*/ 68698 w 886248"/>
              <a:gd name="connsiteY276" fmla="*/ 0 h 578229"/>
              <a:gd name="connsiteX277" fmla="*/ 75815 w 886248"/>
              <a:gd name="connsiteY277" fmla="*/ 7812 h 578229"/>
              <a:gd name="connsiteX278" fmla="*/ 126047 w 886248"/>
              <a:gd name="connsiteY278" fmla="*/ 85874 h 578229"/>
              <a:gd name="connsiteX279" fmla="*/ 294614 w 886248"/>
              <a:gd name="connsiteY279" fmla="*/ 137182 h 578229"/>
              <a:gd name="connsiteX280" fmla="*/ 223611 w 886248"/>
              <a:gd name="connsiteY280" fmla="*/ 68771 h 578229"/>
              <a:gd name="connsiteX281" fmla="*/ 175502 w 886248"/>
              <a:gd name="connsiteY281" fmla="*/ 24057 h 578229"/>
              <a:gd name="connsiteX282" fmla="*/ 165069 w 886248"/>
              <a:gd name="connsiteY282" fmla="*/ 0 h 578229"/>
              <a:gd name="connsiteX283" fmla="*/ 174906 w 886248"/>
              <a:gd name="connsiteY283" fmla="*/ 0 h 578229"/>
              <a:gd name="connsiteX284" fmla="*/ 221862 w 886248"/>
              <a:gd name="connsiteY284" fmla="*/ 43379 h 578229"/>
              <a:gd name="connsiteX285" fmla="*/ 230150 w 886248"/>
              <a:gd name="connsiteY285" fmla="*/ 54041 h 578229"/>
              <a:gd name="connsiteX286" fmla="*/ 230461 w 886248"/>
              <a:gd name="connsiteY286" fmla="*/ 54493 h 578229"/>
              <a:gd name="connsiteX287" fmla="*/ 450984 w 886248"/>
              <a:gd name="connsiteY287" fmla="*/ 143558 h 578229"/>
              <a:gd name="connsiteX288" fmla="*/ 419891 w 886248"/>
              <a:gd name="connsiteY288" fmla="*/ 112977 h 578229"/>
              <a:gd name="connsiteX289" fmla="*/ 405227 w 886248"/>
              <a:gd name="connsiteY289" fmla="*/ 93766 h 578229"/>
              <a:gd name="connsiteX290" fmla="*/ 370320 w 886248"/>
              <a:gd name="connsiteY290" fmla="*/ 49497 h 578229"/>
              <a:gd name="connsiteX291" fmla="*/ 359989 w 886248"/>
              <a:gd name="connsiteY291" fmla="*/ 26885 h 578229"/>
              <a:gd name="connsiteX292" fmla="*/ 346421 w 886248"/>
              <a:gd name="connsiteY292" fmla="*/ 0 h 578229"/>
              <a:gd name="connsiteX293" fmla="*/ 349412 w 886248"/>
              <a:gd name="connsiteY293" fmla="*/ 0 h 578229"/>
              <a:gd name="connsiteX294" fmla="*/ 412055 w 886248"/>
              <a:gd name="connsiteY294" fmla="*/ 79746 h 578229"/>
              <a:gd name="connsiteX295" fmla="*/ 418727 w 886248"/>
              <a:gd name="connsiteY295" fmla="*/ 89329 h 578229"/>
              <a:gd name="connsiteX296" fmla="*/ 432073 w 886248"/>
              <a:gd name="connsiteY296" fmla="*/ 105228 h 578229"/>
              <a:gd name="connsiteX297" fmla="*/ 448597 w 886248"/>
              <a:gd name="connsiteY297" fmla="*/ 126264 h 578229"/>
              <a:gd name="connsiteX298" fmla="*/ 586414 w 886248"/>
              <a:gd name="connsiteY298" fmla="*/ 147397 h 578229"/>
              <a:gd name="connsiteX299" fmla="*/ 582714 w 886248"/>
              <a:gd name="connsiteY299" fmla="*/ 141979 h 578229"/>
              <a:gd name="connsiteX300" fmla="*/ 516180 w 886248"/>
              <a:gd name="connsiteY300" fmla="*/ 28889 h 578229"/>
              <a:gd name="connsiteX301" fmla="*/ 493565 w 886248"/>
              <a:gd name="connsiteY301" fmla="*/ 0 h 578229"/>
              <a:gd name="connsiteX302" fmla="*/ 520193 w 886248"/>
              <a:gd name="connsiteY302" fmla="*/ 0 h 578229"/>
              <a:gd name="connsiteX303" fmla="*/ 527404 w 886248"/>
              <a:gd name="connsiteY303" fmla="*/ 21314 h 578229"/>
              <a:gd name="connsiteX304" fmla="*/ 787252 w 886248"/>
              <a:gd name="connsiteY304" fmla="*/ 152353 h 578229"/>
              <a:gd name="connsiteX305" fmla="*/ 783705 w 886248"/>
              <a:gd name="connsiteY305" fmla="*/ 145655 h 578229"/>
              <a:gd name="connsiteX306" fmla="*/ 758255 w 886248"/>
              <a:gd name="connsiteY306" fmla="*/ 100047 h 578229"/>
              <a:gd name="connsiteX307" fmla="*/ 785193 w 886248"/>
              <a:gd name="connsiteY307" fmla="*/ 141048 h 578229"/>
              <a:gd name="connsiteX308" fmla="*/ 789953 w 886248"/>
              <a:gd name="connsiteY308" fmla="*/ 148650 h 578229"/>
              <a:gd name="connsiteX309" fmla="*/ 587600 w 886248"/>
              <a:gd name="connsiteY309" fmla="*/ 154672 h 578229"/>
              <a:gd name="connsiteX310" fmla="*/ 557592 w 886248"/>
              <a:gd name="connsiteY310" fmla="*/ 127795 h 578229"/>
              <a:gd name="connsiteX311" fmla="*/ 510939 w 886248"/>
              <a:gd name="connsiteY311" fmla="*/ 81528 h 578229"/>
              <a:gd name="connsiteX312" fmla="*/ 445302 w 886248"/>
              <a:gd name="connsiteY312" fmla="*/ 7990 h 578229"/>
              <a:gd name="connsiteX313" fmla="*/ 446671 w 886248"/>
              <a:gd name="connsiteY313" fmla="*/ 4587 h 578229"/>
              <a:gd name="connsiteX314" fmla="*/ 448928 w 886248"/>
              <a:gd name="connsiteY314" fmla="*/ 0 h 578229"/>
              <a:gd name="connsiteX315" fmla="*/ 476498 w 886248"/>
              <a:gd name="connsiteY315" fmla="*/ 0 h 578229"/>
              <a:gd name="connsiteX316" fmla="*/ 519723 w 886248"/>
              <a:gd name="connsiteY316" fmla="*/ 60626 h 578229"/>
              <a:gd name="connsiteX317" fmla="*/ 478988 w 886248"/>
              <a:gd name="connsiteY317" fmla="*/ 156521 h 578229"/>
              <a:gd name="connsiteX318" fmla="*/ 465520 w 886248"/>
              <a:gd name="connsiteY318" fmla="*/ 143169 h 578229"/>
              <a:gd name="connsiteX319" fmla="*/ 446868 w 886248"/>
              <a:gd name="connsiteY319" fmla="*/ 113738 h 578229"/>
              <a:gd name="connsiteX320" fmla="*/ 445388 w 886248"/>
              <a:gd name="connsiteY320" fmla="*/ 103020 h 578229"/>
              <a:gd name="connsiteX321" fmla="*/ 468832 w 886248"/>
              <a:gd name="connsiteY321" fmla="*/ 131026 h 578229"/>
              <a:gd name="connsiteX322" fmla="*/ 261207 w 886248"/>
              <a:gd name="connsiteY322" fmla="*/ 161349 h 578229"/>
              <a:gd name="connsiteX323" fmla="*/ 209912 w 886248"/>
              <a:gd name="connsiteY323" fmla="*/ 97327 h 578229"/>
              <a:gd name="connsiteX324" fmla="*/ 183164 w 886248"/>
              <a:gd name="connsiteY324" fmla="*/ 41723 h 578229"/>
              <a:gd name="connsiteX325" fmla="*/ 179321 w 886248"/>
              <a:gd name="connsiteY325" fmla="*/ 32860 h 578229"/>
              <a:gd name="connsiteX326" fmla="*/ 195057 w 886248"/>
              <a:gd name="connsiteY326" fmla="*/ 55072 h 578229"/>
              <a:gd name="connsiteX327" fmla="*/ 453781 w 886248"/>
              <a:gd name="connsiteY327" fmla="*/ 162968 h 578229"/>
              <a:gd name="connsiteX328" fmla="*/ 422922 w 886248"/>
              <a:gd name="connsiteY328" fmla="*/ 129263 h 578229"/>
              <a:gd name="connsiteX329" fmla="*/ 419499 w 886248"/>
              <a:gd name="connsiteY329" fmla="*/ 126100 h 578229"/>
              <a:gd name="connsiteX330" fmla="*/ 393854 w 886248"/>
              <a:gd name="connsiteY330" fmla="*/ 93861 h 578229"/>
              <a:gd name="connsiteX331" fmla="*/ 388148 w 886248"/>
              <a:gd name="connsiteY331" fmla="*/ 88511 h 578229"/>
              <a:gd name="connsiteX332" fmla="*/ 383554 w 886248"/>
              <a:gd name="connsiteY332" fmla="*/ 78457 h 578229"/>
              <a:gd name="connsiteX333" fmla="*/ 402052 w 886248"/>
              <a:gd name="connsiteY333" fmla="*/ 95432 h 578229"/>
              <a:gd name="connsiteX334" fmla="*/ 419891 w 886248"/>
              <a:gd name="connsiteY334" fmla="*/ 112977 h 578229"/>
              <a:gd name="connsiteX335" fmla="*/ 452697 w 886248"/>
              <a:gd name="connsiteY335" fmla="*/ 155956 h 578229"/>
              <a:gd name="connsiteX336" fmla="*/ 452978 w 886248"/>
              <a:gd name="connsiteY336" fmla="*/ 157996 h 578229"/>
              <a:gd name="connsiteX337" fmla="*/ 597356 w 886248"/>
              <a:gd name="connsiteY337" fmla="*/ 163411 h 578229"/>
              <a:gd name="connsiteX338" fmla="*/ 591424 w 886248"/>
              <a:gd name="connsiteY338" fmla="*/ 158099 h 578229"/>
              <a:gd name="connsiteX339" fmla="*/ 586414 w 886248"/>
              <a:gd name="connsiteY339" fmla="*/ 147397 h 578229"/>
              <a:gd name="connsiteX340" fmla="*/ 593918 w 886248"/>
              <a:gd name="connsiteY340" fmla="*/ 163427 h 578229"/>
              <a:gd name="connsiteX341" fmla="*/ 587600 w 886248"/>
              <a:gd name="connsiteY341" fmla="*/ 154672 h 578229"/>
              <a:gd name="connsiteX342" fmla="*/ 591424 w 886248"/>
              <a:gd name="connsiteY342" fmla="*/ 158099 h 578229"/>
              <a:gd name="connsiteX343" fmla="*/ 687274 w 886248"/>
              <a:gd name="connsiteY343" fmla="*/ 167333 h 578229"/>
              <a:gd name="connsiteX344" fmla="*/ 663910 w 886248"/>
              <a:gd name="connsiteY344" fmla="*/ 139493 h 578229"/>
              <a:gd name="connsiteX345" fmla="*/ 624736 w 886248"/>
              <a:gd name="connsiteY345" fmla="*/ 96809 h 578229"/>
              <a:gd name="connsiteX346" fmla="*/ 599201 w 886248"/>
              <a:gd name="connsiteY346" fmla="*/ 33916 h 578229"/>
              <a:gd name="connsiteX347" fmla="*/ 600915 w 886248"/>
              <a:gd name="connsiteY347" fmla="*/ 35437 h 578229"/>
              <a:gd name="connsiteX348" fmla="*/ 623902 w 886248"/>
              <a:gd name="connsiteY348" fmla="*/ 65110 h 578229"/>
              <a:gd name="connsiteX349" fmla="*/ 450264 w 886248"/>
              <a:gd name="connsiteY349" fmla="*/ 170781 h 578229"/>
              <a:gd name="connsiteX350" fmla="*/ 412020 w 886248"/>
              <a:gd name="connsiteY350" fmla="*/ 134708 h 578229"/>
              <a:gd name="connsiteX351" fmla="*/ 405066 w 886248"/>
              <a:gd name="connsiteY351" fmla="*/ 127144 h 578229"/>
              <a:gd name="connsiteX352" fmla="*/ 399516 w 886248"/>
              <a:gd name="connsiteY352" fmla="*/ 113393 h 578229"/>
              <a:gd name="connsiteX353" fmla="*/ 394959 w 886248"/>
              <a:gd name="connsiteY353" fmla="*/ 103419 h 578229"/>
              <a:gd name="connsiteX354" fmla="*/ 419499 w 886248"/>
              <a:gd name="connsiteY354" fmla="*/ 126100 h 578229"/>
              <a:gd name="connsiteX355" fmla="*/ 427072 w 886248"/>
              <a:gd name="connsiteY355" fmla="*/ 135618 h 578229"/>
              <a:gd name="connsiteX356" fmla="*/ 485986 w 886248"/>
              <a:gd name="connsiteY356" fmla="*/ 175463 h 578229"/>
              <a:gd name="connsiteX357" fmla="*/ 462343 w 886248"/>
              <a:gd name="connsiteY357" fmla="*/ 143763 h 578229"/>
              <a:gd name="connsiteX358" fmla="*/ 448597 w 886248"/>
              <a:gd name="connsiteY358" fmla="*/ 126264 h 578229"/>
              <a:gd name="connsiteX359" fmla="*/ 448374 w 886248"/>
              <a:gd name="connsiteY359" fmla="*/ 124650 h 578229"/>
              <a:gd name="connsiteX360" fmla="*/ 455983 w 886248"/>
              <a:gd name="connsiteY360" fmla="*/ 133714 h 578229"/>
              <a:gd name="connsiteX361" fmla="*/ 465520 w 886248"/>
              <a:gd name="connsiteY361" fmla="*/ 143169 h 578229"/>
              <a:gd name="connsiteX362" fmla="*/ 559215 w 886248"/>
              <a:gd name="connsiteY362" fmla="*/ 177423 h 578229"/>
              <a:gd name="connsiteX363" fmla="*/ 462047 w 886248"/>
              <a:gd name="connsiteY363" fmla="*/ 83442 h 578229"/>
              <a:gd name="connsiteX364" fmla="*/ 441586 w 886248"/>
              <a:gd name="connsiteY364" fmla="*/ 62638 h 578229"/>
              <a:gd name="connsiteX365" fmla="*/ 441079 w 886248"/>
              <a:gd name="connsiteY365" fmla="*/ 61365 h 578229"/>
              <a:gd name="connsiteX366" fmla="*/ 441077 w 886248"/>
              <a:gd name="connsiteY366" fmla="*/ 61348 h 578229"/>
              <a:gd name="connsiteX367" fmla="*/ 441054 w 886248"/>
              <a:gd name="connsiteY367" fmla="*/ 36686 h 578229"/>
              <a:gd name="connsiteX368" fmla="*/ 457171 w 886248"/>
              <a:gd name="connsiteY368" fmla="*/ 57875 h 578229"/>
              <a:gd name="connsiteX369" fmla="*/ 523071 w 886248"/>
              <a:gd name="connsiteY369" fmla="*/ 136981 h 578229"/>
              <a:gd name="connsiteX370" fmla="*/ 487461 w 886248"/>
              <a:gd name="connsiteY370" fmla="*/ 177790 h 578229"/>
              <a:gd name="connsiteX371" fmla="*/ 485986 w 886248"/>
              <a:gd name="connsiteY371" fmla="*/ 175463 h 578229"/>
              <a:gd name="connsiteX372" fmla="*/ 487161 w 886248"/>
              <a:gd name="connsiteY372" fmla="*/ 177039 h 578229"/>
              <a:gd name="connsiteX373" fmla="*/ 456590 w 886248"/>
              <a:gd name="connsiteY373" fmla="*/ 180369 h 578229"/>
              <a:gd name="connsiteX374" fmla="*/ 450264 w 886248"/>
              <a:gd name="connsiteY374" fmla="*/ 170781 h 578229"/>
              <a:gd name="connsiteX375" fmla="*/ 455900 w 886248"/>
              <a:gd name="connsiteY375" fmla="*/ 176094 h 578229"/>
              <a:gd name="connsiteX376" fmla="*/ 766807 w 886248"/>
              <a:gd name="connsiteY376" fmla="*/ 180382 h 578229"/>
              <a:gd name="connsiteX377" fmla="*/ 744248 w 886248"/>
              <a:gd name="connsiteY377" fmla="*/ 150822 h 578229"/>
              <a:gd name="connsiteX378" fmla="*/ 727293 w 886248"/>
              <a:gd name="connsiteY378" fmla="*/ 117210 h 578229"/>
              <a:gd name="connsiteX379" fmla="*/ 695465 w 886248"/>
              <a:gd name="connsiteY379" fmla="*/ 83021 h 578229"/>
              <a:gd name="connsiteX380" fmla="*/ 653442 w 886248"/>
              <a:gd name="connsiteY380" fmla="*/ 23573 h 578229"/>
              <a:gd name="connsiteX381" fmla="*/ 637588 w 886248"/>
              <a:gd name="connsiteY381" fmla="*/ 1614 h 578229"/>
              <a:gd name="connsiteX382" fmla="*/ 684788 w 886248"/>
              <a:gd name="connsiteY382" fmla="*/ 10836 h 578229"/>
              <a:gd name="connsiteX383" fmla="*/ 732791 w 886248"/>
              <a:gd name="connsiteY383" fmla="*/ 90860 h 578229"/>
              <a:gd name="connsiteX384" fmla="*/ 775066 w 886248"/>
              <a:gd name="connsiteY384" fmla="*/ 169059 h 578229"/>
              <a:gd name="connsiteX385" fmla="*/ 760117 w 886248"/>
              <a:gd name="connsiteY385" fmla="*/ 182281 h 578229"/>
              <a:gd name="connsiteX386" fmla="*/ 753335 w 886248"/>
              <a:gd name="connsiteY386" fmla="*/ 174322 h 578229"/>
              <a:gd name="connsiteX387" fmla="*/ 729464 w 886248"/>
              <a:gd name="connsiteY387" fmla="*/ 141093 h 578229"/>
              <a:gd name="connsiteX388" fmla="*/ 671838 w 886248"/>
              <a:gd name="connsiteY388" fmla="*/ 57642 h 578229"/>
              <a:gd name="connsiteX389" fmla="*/ 695465 w 886248"/>
              <a:gd name="connsiteY389" fmla="*/ 83021 h 578229"/>
              <a:gd name="connsiteX390" fmla="*/ 700768 w 886248"/>
              <a:gd name="connsiteY390" fmla="*/ 90524 h 578229"/>
              <a:gd name="connsiteX391" fmla="*/ 734721 w 886248"/>
              <a:gd name="connsiteY391" fmla="*/ 138338 h 578229"/>
              <a:gd name="connsiteX392" fmla="*/ 744248 w 886248"/>
              <a:gd name="connsiteY392" fmla="*/ 150822 h 578229"/>
              <a:gd name="connsiteX393" fmla="*/ 493040 w 886248"/>
              <a:gd name="connsiteY393" fmla="*/ 184919 h 578229"/>
              <a:gd name="connsiteX394" fmla="*/ 489255 w 886248"/>
              <a:gd name="connsiteY394" fmla="*/ 181197 h 578229"/>
              <a:gd name="connsiteX395" fmla="*/ 487461 w 886248"/>
              <a:gd name="connsiteY395" fmla="*/ 177790 h 578229"/>
              <a:gd name="connsiteX396" fmla="*/ 491474 w 886248"/>
              <a:gd name="connsiteY396" fmla="*/ 182819 h 578229"/>
              <a:gd name="connsiteX397" fmla="*/ 702365 w 886248"/>
              <a:gd name="connsiteY397" fmla="*/ 185312 h 578229"/>
              <a:gd name="connsiteX398" fmla="*/ 700002 w 886248"/>
              <a:gd name="connsiteY398" fmla="*/ 182497 h 578229"/>
              <a:gd name="connsiteX399" fmla="*/ 697528 w 886248"/>
              <a:gd name="connsiteY399" fmla="*/ 176337 h 578229"/>
              <a:gd name="connsiteX400" fmla="*/ 678038 w 886248"/>
              <a:gd name="connsiteY400" fmla="*/ 134993 h 578229"/>
              <a:gd name="connsiteX401" fmla="*/ 687900 w 886248"/>
              <a:gd name="connsiteY401" fmla="*/ 147724 h 578229"/>
              <a:gd name="connsiteX402" fmla="*/ 713093 w 886248"/>
              <a:gd name="connsiteY402" fmla="*/ 181549 h 578229"/>
              <a:gd name="connsiteX403" fmla="*/ 699124 w 886248"/>
              <a:gd name="connsiteY403" fmla="*/ 186447 h 578229"/>
              <a:gd name="connsiteX404" fmla="*/ 687274 w 886248"/>
              <a:gd name="connsiteY404" fmla="*/ 167333 h 578229"/>
              <a:gd name="connsiteX405" fmla="*/ 700002 w 886248"/>
              <a:gd name="connsiteY405" fmla="*/ 182497 h 578229"/>
              <a:gd name="connsiteX406" fmla="*/ 701284 w 886248"/>
              <a:gd name="connsiteY406" fmla="*/ 185691 h 578229"/>
              <a:gd name="connsiteX407" fmla="*/ 762286 w 886248"/>
              <a:gd name="connsiteY407" fmla="*/ 186579 h 578229"/>
              <a:gd name="connsiteX408" fmla="*/ 760117 w 886248"/>
              <a:gd name="connsiteY408" fmla="*/ 182281 h 578229"/>
              <a:gd name="connsiteX409" fmla="*/ 762975 w 886248"/>
              <a:gd name="connsiteY409" fmla="*/ 185635 h 578229"/>
              <a:gd name="connsiteX410" fmla="*/ 701437 w 886248"/>
              <a:gd name="connsiteY410" fmla="*/ 190178 h 578229"/>
              <a:gd name="connsiteX411" fmla="*/ 699743 w 886248"/>
              <a:gd name="connsiteY411" fmla="*/ 188884 h 578229"/>
              <a:gd name="connsiteX412" fmla="*/ 697749 w 886248"/>
              <a:gd name="connsiteY412" fmla="*/ 186929 h 578229"/>
              <a:gd name="connsiteX413" fmla="*/ 699124 w 886248"/>
              <a:gd name="connsiteY413" fmla="*/ 186447 h 578229"/>
              <a:gd name="connsiteX414" fmla="*/ 571531 w 886248"/>
              <a:gd name="connsiteY414" fmla="*/ 191202 h 578229"/>
              <a:gd name="connsiteX415" fmla="*/ 559215 w 886248"/>
              <a:gd name="connsiteY415" fmla="*/ 177423 h 578229"/>
              <a:gd name="connsiteX416" fmla="*/ 562128 w 886248"/>
              <a:gd name="connsiteY416" fmla="*/ 180239 h 578229"/>
              <a:gd name="connsiteX417" fmla="*/ 473281 w 886248"/>
              <a:gd name="connsiteY417" fmla="*/ 192489 h 578229"/>
              <a:gd name="connsiteX418" fmla="*/ 455900 w 886248"/>
              <a:gd name="connsiteY418" fmla="*/ 176094 h 578229"/>
              <a:gd name="connsiteX419" fmla="*/ 453781 w 886248"/>
              <a:gd name="connsiteY419" fmla="*/ 162968 h 578229"/>
              <a:gd name="connsiteX420" fmla="*/ 463974 w 886248"/>
              <a:gd name="connsiteY420" fmla="*/ 174101 h 578229"/>
              <a:gd name="connsiteX421" fmla="*/ 756863 w 886248"/>
              <a:gd name="connsiteY421" fmla="*/ 194015 h 578229"/>
              <a:gd name="connsiteX422" fmla="*/ 648895 w 886248"/>
              <a:gd name="connsiteY422" fmla="*/ 78186 h 578229"/>
              <a:gd name="connsiteX423" fmla="*/ 606002 w 886248"/>
              <a:gd name="connsiteY423" fmla="*/ 0 h 578229"/>
              <a:gd name="connsiteX424" fmla="*/ 613323 w 886248"/>
              <a:gd name="connsiteY424" fmla="*/ 0 h 578229"/>
              <a:gd name="connsiteX425" fmla="*/ 620402 w 886248"/>
              <a:gd name="connsiteY425" fmla="*/ 9420 h 578229"/>
              <a:gd name="connsiteX426" fmla="*/ 738760 w 886248"/>
              <a:gd name="connsiteY426" fmla="*/ 157219 h 578229"/>
              <a:gd name="connsiteX427" fmla="*/ 753335 w 886248"/>
              <a:gd name="connsiteY427" fmla="*/ 174322 h 578229"/>
              <a:gd name="connsiteX428" fmla="*/ 762213 w 886248"/>
              <a:gd name="connsiteY428" fmla="*/ 186680 h 578229"/>
              <a:gd name="connsiteX429" fmla="*/ 681842 w 886248"/>
              <a:gd name="connsiteY429" fmla="*/ 196045 h 578229"/>
              <a:gd name="connsiteX430" fmla="*/ 659093 w 886248"/>
              <a:gd name="connsiteY430" fmla="*/ 167594 h 578229"/>
              <a:gd name="connsiteX431" fmla="*/ 640168 w 886248"/>
              <a:gd name="connsiteY431" fmla="*/ 130510 h 578229"/>
              <a:gd name="connsiteX432" fmla="*/ 697749 w 886248"/>
              <a:gd name="connsiteY432" fmla="*/ 186929 h 578229"/>
              <a:gd name="connsiteX433" fmla="*/ 688928 w 886248"/>
              <a:gd name="connsiteY433" fmla="*/ 190023 h 578229"/>
              <a:gd name="connsiteX434" fmla="*/ 706124 w 886248"/>
              <a:gd name="connsiteY434" fmla="*/ 197738 h 578229"/>
              <a:gd name="connsiteX435" fmla="*/ 701437 w 886248"/>
              <a:gd name="connsiteY435" fmla="*/ 190178 h 578229"/>
              <a:gd name="connsiteX436" fmla="*/ 703818 w 886248"/>
              <a:gd name="connsiteY436" fmla="*/ 191997 h 578229"/>
              <a:gd name="connsiteX437" fmla="*/ 715401 w 886248"/>
              <a:gd name="connsiteY437" fmla="*/ 200845 h 578229"/>
              <a:gd name="connsiteX438" fmla="*/ 703818 w 886248"/>
              <a:gd name="connsiteY438" fmla="*/ 191997 h 578229"/>
              <a:gd name="connsiteX439" fmla="*/ 701284 w 886248"/>
              <a:gd name="connsiteY439" fmla="*/ 185691 h 578229"/>
              <a:gd name="connsiteX440" fmla="*/ 702365 w 886248"/>
              <a:gd name="connsiteY440" fmla="*/ 185312 h 578229"/>
              <a:gd name="connsiteX441" fmla="*/ 363452 w 886248"/>
              <a:gd name="connsiteY441" fmla="*/ 210448 h 578229"/>
              <a:gd name="connsiteX442" fmla="*/ 321283 w 886248"/>
              <a:gd name="connsiteY442" fmla="*/ 162877 h 578229"/>
              <a:gd name="connsiteX443" fmla="*/ 295515 w 886248"/>
              <a:gd name="connsiteY443" fmla="*/ 138050 h 578229"/>
              <a:gd name="connsiteX444" fmla="*/ 270898 w 886248"/>
              <a:gd name="connsiteY444" fmla="*/ 106470 h 578229"/>
              <a:gd name="connsiteX445" fmla="*/ 230150 w 886248"/>
              <a:gd name="connsiteY445" fmla="*/ 54041 h 578229"/>
              <a:gd name="connsiteX446" fmla="*/ 224416 w 886248"/>
              <a:gd name="connsiteY446" fmla="*/ 45738 h 578229"/>
              <a:gd name="connsiteX447" fmla="*/ 302747 w 886248"/>
              <a:gd name="connsiteY447" fmla="*/ 118101 h 578229"/>
              <a:gd name="connsiteX448" fmla="*/ 310383 w 886248"/>
              <a:gd name="connsiteY448" fmla="*/ 128706 h 578229"/>
              <a:gd name="connsiteX449" fmla="*/ 360646 w 886248"/>
              <a:gd name="connsiteY449" fmla="*/ 205542 h 578229"/>
              <a:gd name="connsiteX450" fmla="*/ 664004 w 886248"/>
              <a:gd name="connsiteY450" fmla="*/ 215820 h 578229"/>
              <a:gd name="connsiteX451" fmla="*/ 587778 w 886248"/>
              <a:gd name="connsiteY451" fmla="*/ 75624 h 578229"/>
              <a:gd name="connsiteX452" fmla="*/ 606859 w 886248"/>
              <a:gd name="connsiteY452" fmla="*/ 102262 h 578229"/>
              <a:gd name="connsiteX453" fmla="*/ 659093 w 886248"/>
              <a:gd name="connsiteY453" fmla="*/ 167594 h 578229"/>
              <a:gd name="connsiteX454" fmla="*/ 663772 w 886248"/>
              <a:gd name="connsiteY454" fmla="*/ 176759 h 578229"/>
              <a:gd name="connsiteX455" fmla="*/ 676427 w 886248"/>
              <a:gd name="connsiteY455" fmla="*/ 200649 h 578229"/>
              <a:gd name="connsiteX456" fmla="*/ 665067 w 886248"/>
              <a:gd name="connsiteY456" fmla="*/ 210305 h 578229"/>
              <a:gd name="connsiteX457" fmla="*/ 739800 w 886248"/>
              <a:gd name="connsiteY457" fmla="*/ 217408 h 578229"/>
              <a:gd name="connsiteX458" fmla="*/ 713093 w 886248"/>
              <a:gd name="connsiteY458" fmla="*/ 181549 h 578229"/>
              <a:gd name="connsiteX459" fmla="*/ 714172 w 886248"/>
              <a:gd name="connsiteY459" fmla="*/ 181170 h 578229"/>
              <a:gd name="connsiteX460" fmla="*/ 753180 w 886248"/>
              <a:gd name="connsiteY460" fmla="*/ 199064 h 578229"/>
              <a:gd name="connsiteX461" fmla="*/ 734918 w 886248"/>
              <a:gd name="connsiteY461" fmla="*/ 224100 h 578229"/>
              <a:gd name="connsiteX462" fmla="*/ 715401 w 886248"/>
              <a:gd name="connsiteY462" fmla="*/ 200845 h 578229"/>
              <a:gd name="connsiteX463" fmla="*/ 738827 w 886248"/>
              <a:gd name="connsiteY463" fmla="*/ 218741 h 578229"/>
              <a:gd name="connsiteX464" fmla="*/ 444949 w 886248"/>
              <a:gd name="connsiteY464" fmla="*/ 225983 h 578229"/>
              <a:gd name="connsiteX465" fmla="*/ 411309 w 886248"/>
              <a:gd name="connsiteY465" fmla="*/ 182565 h 578229"/>
              <a:gd name="connsiteX466" fmla="*/ 357164 w 886248"/>
              <a:gd name="connsiteY466" fmla="*/ 113035 h 578229"/>
              <a:gd name="connsiteX467" fmla="*/ 310573 w 886248"/>
              <a:gd name="connsiteY467" fmla="*/ 32531 h 578229"/>
              <a:gd name="connsiteX468" fmla="*/ 301098 w 886248"/>
              <a:gd name="connsiteY468" fmla="*/ 15224 h 578229"/>
              <a:gd name="connsiteX469" fmla="*/ 314407 w 886248"/>
              <a:gd name="connsiteY469" fmla="*/ 24393 h 578229"/>
              <a:gd name="connsiteX470" fmla="*/ 336678 w 886248"/>
              <a:gd name="connsiteY470" fmla="*/ 52759 h 578229"/>
              <a:gd name="connsiteX471" fmla="*/ 396818 w 886248"/>
              <a:gd name="connsiteY471" fmla="*/ 118173 h 578229"/>
              <a:gd name="connsiteX472" fmla="*/ 430393 w 886248"/>
              <a:gd name="connsiteY472" fmla="*/ 189910 h 578229"/>
              <a:gd name="connsiteX473" fmla="*/ 625135 w 886248"/>
              <a:gd name="connsiteY473" fmla="*/ 229469 h 578229"/>
              <a:gd name="connsiteX474" fmla="*/ 586828 w 886248"/>
              <a:gd name="connsiteY474" fmla="*/ 190334 h 578229"/>
              <a:gd name="connsiteX475" fmla="*/ 586724 w 886248"/>
              <a:gd name="connsiteY475" fmla="*/ 190218 h 578229"/>
              <a:gd name="connsiteX476" fmla="*/ 565122 w 886248"/>
              <a:gd name="connsiteY476" fmla="*/ 162357 h 578229"/>
              <a:gd name="connsiteX477" fmla="*/ 443074 w 886248"/>
              <a:gd name="connsiteY477" fmla="*/ 13528 h 578229"/>
              <a:gd name="connsiteX478" fmla="*/ 444971 w 886248"/>
              <a:gd name="connsiteY478" fmla="*/ 8813 h 578229"/>
              <a:gd name="connsiteX479" fmla="*/ 467620 w 886248"/>
              <a:gd name="connsiteY479" fmla="*/ 38568 h 578229"/>
              <a:gd name="connsiteX480" fmla="*/ 510939 w 886248"/>
              <a:gd name="connsiteY480" fmla="*/ 81528 h 578229"/>
              <a:gd name="connsiteX481" fmla="*/ 514283 w 886248"/>
              <a:gd name="connsiteY481" fmla="*/ 85274 h 578229"/>
              <a:gd name="connsiteX482" fmla="*/ 607429 w 886248"/>
              <a:gd name="connsiteY482" fmla="*/ 195708 h 578229"/>
              <a:gd name="connsiteX483" fmla="*/ 611358 w 886248"/>
              <a:gd name="connsiteY483" fmla="*/ 200687 h 578229"/>
              <a:gd name="connsiteX484" fmla="*/ 622811 w 886248"/>
              <a:gd name="connsiteY484" fmla="*/ 225160 h 578229"/>
              <a:gd name="connsiteX485" fmla="*/ 304164 w 886248"/>
              <a:gd name="connsiteY485" fmla="*/ 230364 h 578229"/>
              <a:gd name="connsiteX486" fmla="*/ 229209 w 886248"/>
              <a:gd name="connsiteY486" fmla="*/ 162727 h 578229"/>
              <a:gd name="connsiteX487" fmla="*/ 159727 w 886248"/>
              <a:gd name="connsiteY487" fmla="*/ 75491 h 578229"/>
              <a:gd name="connsiteX488" fmla="*/ 147266 w 886248"/>
              <a:gd name="connsiteY488" fmla="*/ 54916 h 578229"/>
              <a:gd name="connsiteX489" fmla="*/ 114483 w 886248"/>
              <a:gd name="connsiteY489" fmla="*/ 0 h 578229"/>
              <a:gd name="connsiteX490" fmla="*/ 126386 w 886248"/>
              <a:gd name="connsiteY490" fmla="*/ 0 h 578229"/>
              <a:gd name="connsiteX491" fmla="*/ 227756 w 886248"/>
              <a:gd name="connsiteY491" fmla="*/ 123627 h 578229"/>
              <a:gd name="connsiteX492" fmla="*/ 273255 w 886248"/>
              <a:gd name="connsiteY492" fmla="*/ 180708 h 578229"/>
              <a:gd name="connsiteX493" fmla="*/ 516121 w 886248"/>
              <a:gd name="connsiteY493" fmla="*/ 232237 h 578229"/>
              <a:gd name="connsiteX494" fmla="*/ 506595 w 886248"/>
              <a:gd name="connsiteY494" fmla="*/ 223910 h 578229"/>
              <a:gd name="connsiteX495" fmla="*/ 505257 w 886248"/>
              <a:gd name="connsiteY495" fmla="*/ 222648 h 578229"/>
              <a:gd name="connsiteX496" fmla="*/ 498668 w 886248"/>
              <a:gd name="connsiteY496" fmla="*/ 214127 h 578229"/>
              <a:gd name="connsiteX497" fmla="*/ 470489 w 886248"/>
              <a:gd name="connsiteY497" fmla="*/ 181218 h 578229"/>
              <a:gd name="connsiteX498" fmla="*/ 463974 w 886248"/>
              <a:gd name="connsiteY498" fmla="*/ 174101 h 578229"/>
              <a:gd name="connsiteX499" fmla="*/ 458906 w 886248"/>
              <a:gd name="connsiteY499" fmla="*/ 164091 h 578229"/>
              <a:gd name="connsiteX500" fmla="*/ 452697 w 886248"/>
              <a:gd name="connsiteY500" fmla="*/ 155956 h 578229"/>
              <a:gd name="connsiteX501" fmla="*/ 450984 w 886248"/>
              <a:gd name="connsiteY501" fmla="*/ 143558 h 578229"/>
              <a:gd name="connsiteX502" fmla="*/ 489255 w 886248"/>
              <a:gd name="connsiteY502" fmla="*/ 181197 h 578229"/>
              <a:gd name="connsiteX503" fmla="*/ 672862 w 886248"/>
              <a:gd name="connsiteY503" fmla="*/ 232340 h 578229"/>
              <a:gd name="connsiteX504" fmla="*/ 662703 w 886248"/>
              <a:gd name="connsiteY504" fmla="*/ 222584 h 578229"/>
              <a:gd name="connsiteX505" fmla="*/ 664004 w 886248"/>
              <a:gd name="connsiteY505" fmla="*/ 215820 h 578229"/>
              <a:gd name="connsiteX506" fmla="*/ 672495 w 886248"/>
              <a:gd name="connsiteY506" fmla="*/ 231433 h 578229"/>
              <a:gd name="connsiteX507" fmla="*/ 279027 w 886248"/>
              <a:gd name="connsiteY507" fmla="*/ 234628 h 578229"/>
              <a:gd name="connsiteX508" fmla="*/ 235648 w 886248"/>
              <a:gd name="connsiteY508" fmla="*/ 200393 h 578229"/>
              <a:gd name="connsiteX509" fmla="*/ 232773 w 886248"/>
              <a:gd name="connsiteY509" fmla="*/ 196115 h 578229"/>
              <a:gd name="connsiteX510" fmla="*/ 192490 w 886248"/>
              <a:gd name="connsiteY510" fmla="*/ 129593 h 578229"/>
              <a:gd name="connsiteX511" fmla="*/ 229209 w 886248"/>
              <a:gd name="connsiteY511" fmla="*/ 162727 h 578229"/>
              <a:gd name="connsiteX512" fmla="*/ 249991 w 886248"/>
              <a:gd name="connsiteY512" fmla="*/ 188820 h 578229"/>
              <a:gd name="connsiteX513" fmla="*/ 453935 w 886248"/>
              <a:gd name="connsiteY513" fmla="*/ 238789 h 578229"/>
              <a:gd name="connsiteX514" fmla="*/ 446050 w 886248"/>
              <a:gd name="connsiteY514" fmla="*/ 228759 h 578229"/>
              <a:gd name="connsiteX515" fmla="*/ 445784 w 886248"/>
              <a:gd name="connsiteY515" fmla="*/ 228051 h 578229"/>
              <a:gd name="connsiteX516" fmla="*/ 444949 w 886248"/>
              <a:gd name="connsiteY516" fmla="*/ 225983 h 578229"/>
              <a:gd name="connsiteX517" fmla="*/ 452332 w 886248"/>
              <a:gd name="connsiteY517" fmla="*/ 235512 h 578229"/>
              <a:gd name="connsiteX518" fmla="*/ 723035 w 886248"/>
              <a:gd name="connsiteY518" fmla="*/ 240391 h 578229"/>
              <a:gd name="connsiteX519" fmla="*/ 722955 w 886248"/>
              <a:gd name="connsiteY519" fmla="*/ 240316 h 578229"/>
              <a:gd name="connsiteX520" fmla="*/ 722177 w 886248"/>
              <a:gd name="connsiteY520" fmla="*/ 237704 h 578229"/>
              <a:gd name="connsiteX521" fmla="*/ 706124 w 886248"/>
              <a:gd name="connsiteY521" fmla="*/ 197738 h 578229"/>
              <a:gd name="connsiteX522" fmla="*/ 728188 w 886248"/>
              <a:gd name="connsiteY522" fmla="*/ 233328 h 578229"/>
              <a:gd name="connsiteX523" fmla="*/ 549926 w 886248"/>
              <a:gd name="connsiteY523" fmla="*/ 242661 h 578229"/>
              <a:gd name="connsiteX524" fmla="*/ 530325 w 886248"/>
              <a:gd name="connsiteY524" fmla="*/ 221589 h 578229"/>
              <a:gd name="connsiteX525" fmla="*/ 493546 w 886248"/>
              <a:gd name="connsiteY525" fmla="*/ 185418 h 578229"/>
              <a:gd name="connsiteX526" fmla="*/ 491474 w 886248"/>
              <a:gd name="connsiteY526" fmla="*/ 182819 h 578229"/>
              <a:gd name="connsiteX527" fmla="*/ 487161 w 886248"/>
              <a:gd name="connsiteY527" fmla="*/ 177039 h 578229"/>
              <a:gd name="connsiteX528" fmla="*/ 478988 w 886248"/>
              <a:gd name="connsiteY528" fmla="*/ 156521 h 578229"/>
              <a:gd name="connsiteX529" fmla="*/ 493424 w 886248"/>
              <a:gd name="connsiteY529" fmla="*/ 170834 h 578229"/>
              <a:gd name="connsiteX530" fmla="*/ 509470 w 886248"/>
              <a:gd name="connsiteY530" fmla="*/ 185435 h 578229"/>
              <a:gd name="connsiteX531" fmla="*/ 528602 w 886248"/>
              <a:gd name="connsiteY531" fmla="*/ 211332 h 578229"/>
              <a:gd name="connsiteX532" fmla="*/ 658017 w 886248"/>
              <a:gd name="connsiteY532" fmla="*/ 246921 h 578229"/>
              <a:gd name="connsiteX533" fmla="*/ 625149 w 886248"/>
              <a:gd name="connsiteY533" fmla="*/ 204097 h 578229"/>
              <a:gd name="connsiteX534" fmla="*/ 597356 w 886248"/>
              <a:gd name="connsiteY534" fmla="*/ 163411 h 578229"/>
              <a:gd name="connsiteX535" fmla="*/ 652752 w 886248"/>
              <a:gd name="connsiteY535" fmla="*/ 213031 h 578229"/>
              <a:gd name="connsiteX536" fmla="*/ 662703 w 886248"/>
              <a:gd name="connsiteY536" fmla="*/ 222584 h 578229"/>
              <a:gd name="connsiteX537" fmla="*/ 339819 w 886248"/>
              <a:gd name="connsiteY537" fmla="*/ 253215 h 578229"/>
              <a:gd name="connsiteX538" fmla="*/ 321897 w 886248"/>
              <a:gd name="connsiteY538" fmla="*/ 241730 h 578229"/>
              <a:gd name="connsiteX539" fmla="*/ 273255 w 886248"/>
              <a:gd name="connsiteY539" fmla="*/ 180708 h 578229"/>
              <a:gd name="connsiteX540" fmla="*/ 261207 w 886248"/>
              <a:gd name="connsiteY540" fmla="*/ 161349 h 578229"/>
              <a:gd name="connsiteX541" fmla="*/ 269667 w 886248"/>
              <a:gd name="connsiteY541" fmla="*/ 171910 h 578229"/>
              <a:gd name="connsiteX542" fmla="*/ 332718 w 886248"/>
              <a:gd name="connsiteY542" fmla="*/ 244063 h 578229"/>
              <a:gd name="connsiteX543" fmla="*/ 656019 w 886248"/>
              <a:gd name="connsiteY543" fmla="*/ 257307 h 578229"/>
              <a:gd name="connsiteX544" fmla="*/ 611358 w 886248"/>
              <a:gd name="connsiteY544" fmla="*/ 200687 h 578229"/>
              <a:gd name="connsiteX545" fmla="*/ 593918 w 886248"/>
              <a:gd name="connsiteY545" fmla="*/ 163427 h 578229"/>
              <a:gd name="connsiteX546" fmla="*/ 623935 w 886248"/>
              <a:gd name="connsiteY546" fmla="*/ 205018 h 578229"/>
              <a:gd name="connsiteX547" fmla="*/ 657191 w 886248"/>
              <a:gd name="connsiteY547" fmla="*/ 251220 h 578229"/>
              <a:gd name="connsiteX548" fmla="*/ 469420 w 886248"/>
              <a:gd name="connsiteY548" fmla="*/ 257565 h 578229"/>
              <a:gd name="connsiteX549" fmla="*/ 452332 w 886248"/>
              <a:gd name="connsiteY549" fmla="*/ 235512 h 578229"/>
              <a:gd name="connsiteX550" fmla="*/ 438357 w 886248"/>
              <a:gd name="connsiteY550" fmla="*/ 206923 h 578229"/>
              <a:gd name="connsiteX551" fmla="*/ 430393 w 886248"/>
              <a:gd name="connsiteY551" fmla="*/ 189910 h 578229"/>
              <a:gd name="connsiteX552" fmla="*/ 405289 w 886248"/>
              <a:gd name="connsiteY552" fmla="*/ 127696 h 578229"/>
              <a:gd name="connsiteX553" fmla="*/ 458940 w 886248"/>
              <a:gd name="connsiteY553" fmla="*/ 194928 h 578229"/>
              <a:gd name="connsiteX554" fmla="*/ 465309 w 886248"/>
              <a:gd name="connsiteY554" fmla="*/ 234390 h 578229"/>
              <a:gd name="connsiteX555" fmla="*/ 506284 w 886248"/>
              <a:gd name="connsiteY555" fmla="*/ 258100 h 578229"/>
              <a:gd name="connsiteX556" fmla="*/ 462885 w 886248"/>
              <a:gd name="connsiteY556" fmla="*/ 199872 h 578229"/>
              <a:gd name="connsiteX557" fmla="*/ 458940 w 886248"/>
              <a:gd name="connsiteY557" fmla="*/ 194928 h 578229"/>
              <a:gd name="connsiteX558" fmla="*/ 456590 w 886248"/>
              <a:gd name="connsiteY558" fmla="*/ 180369 h 578229"/>
              <a:gd name="connsiteX559" fmla="*/ 458359 w 886248"/>
              <a:gd name="connsiteY559" fmla="*/ 183051 h 578229"/>
              <a:gd name="connsiteX560" fmla="*/ 486551 w 886248"/>
              <a:gd name="connsiteY560" fmla="*/ 218706 h 578229"/>
              <a:gd name="connsiteX561" fmla="*/ 499657 w 886248"/>
              <a:gd name="connsiteY561" fmla="*/ 244597 h 578229"/>
              <a:gd name="connsiteX562" fmla="*/ 639721 w 886248"/>
              <a:gd name="connsiteY562" fmla="*/ 258572 h 578229"/>
              <a:gd name="connsiteX563" fmla="*/ 607531 w 886248"/>
              <a:gd name="connsiteY563" fmla="*/ 224151 h 578229"/>
              <a:gd name="connsiteX564" fmla="*/ 562128 w 886248"/>
              <a:gd name="connsiteY564" fmla="*/ 180239 h 578229"/>
              <a:gd name="connsiteX565" fmla="*/ 457171 w 886248"/>
              <a:gd name="connsiteY565" fmla="*/ 57875 h 578229"/>
              <a:gd name="connsiteX566" fmla="*/ 441050 w 886248"/>
              <a:gd name="connsiteY566" fmla="*/ 33661 h 578229"/>
              <a:gd name="connsiteX567" fmla="*/ 441044 w 886248"/>
              <a:gd name="connsiteY567" fmla="*/ 26497 h 578229"/>
              <a:gd name="connsiteX568" fmla="*/ 490310 w 886248"/>
              <a:gd name="connsiteY568" fmla="*/ 82376 h 578229"/>
              <a:gd name="connsiteX569" fmla="*/ 532923 w 886248"/>
              <a:gd name="connsiteY569" fmla="*/ 130150 h 578229"/>
              <a:gd name="connsiteX570" fmla="*/ 586724 w 886248"/>
              <a:gd name="connsiteY570" fmla="*/ 190218 h 578229"/>
              <a:gd name="connsiteX571" fmla="*/ 708460 w 886248"/>
              <a:gd name="connsiteY571" fmla="*/ 260374 h 578229"/>
              <a:gd name="connsiteX572" fmla="*/ 696579 w 886248"/>
              <a:gd name="connsiteY572" fmla="*/ 238685 h 578229"/>
              <a:gd name="connsiteX573" fmla="*/ 676427 w 886248"/>
              <a:gd name="connsiteY573" fmla="*/ 200649 h 578229"/>
              <a:gd name="connsiteX574" fmla="*/ 681842 w 886248"/>
              <a:gd name="connsiteY574" fmla="*/ 196045 h 578229"/>
              <a:gd name="connsiteX575" fmla="*/ 699804 w 886248"/>
              <a:gd name="connsiteY575" fmla="*/ 218513 h 578229"/>
              <a:gd name="connsiteX576" fmla="*/ 722955 w 886248"/>
              <a:gd name="connsiteY576" fmla="*/ 240316 h 578229"/>
              <a:gd name="connsiteX577" fmla="*/ 722994 w 886248"/>
              <a:gd name="connsiteY577" fmla="*/ 240447 h 578229"/>
              <a:gd name="connsiteX578" fmla="*/ 643377 w 886248"/>
              <a:gd name="connsiteY578" fmla="*/ 263285 h 578229"/>
              <a:gd name="connsiteX579" fmla="*/ 639721 w 886248"/>
              <a:gd name="connsiteY579" fmla="*/ 258572 h 578229"/>
              <a:gd name="connsiteX580" fmla="*/ 642350 w 886248"/>
              <a:gd name="connsiteY580" fmla="*/ 261382 h 578229"/>
              <a:gd name="connsiteX581" fmla="*/ 559617 w 886248"/>
              <a:gd name="connsiteY581" fmla="*/ 270255 h 578229"/>
              <a:gd name="connsiteX582" fmla="*/ 549569 w 886248"/>
              <a:gd name="connsiteY582" fmla="*/ 261472 h 578229"/>
              <a:gd name="connsiteX583" fmla="*/ 523972 w 886248"/>
              <a:gd name="connsiteY583" fmla="*/ 226392 h 578229"/>
              <a:gd name="connsiteX584" fmla="*/ 493040 w 886248"/>
              <a:gd name="connsiteY584" fmla="*/ 184919 h 578229"/>
              <a:gd name="connsiteX585" fmla="*/ 493546 w 886248"/>
              <a:gd name="connsiteY585" fmla="*/ 185418 h 578229"/>
              <a:gd name="connsiteX586" fmla="*/ 531676 w 886248"/>
              <a:gd name="connsiteY586" fmla="*/ 233215 h 578229"/>
              <a:gd name="connsiteX587" fmla="*/ 653035 w 886248"/>
              <a:gd name="connsiteY587" fmla="*/ 272807 h 578229"/>
              <a:gd name="connsiteX588" fmla="*/ 642350 w 886248"/>
              <a:gd name="connsiteY588" fmla="*/ 261382 h 578229"/>
              <a:gd name="connsiteX589" fmla="*/ 625135 w 886248"/>
              <a:gd name="connsiteY589" fmla="*/ 229469 h 578229"/>
              <a:gd name="connsiteX590" fmla="*/ 655422 w 886248"/>
              <a:gd name="connsiteY590" fmla="*/ 260409 h 578229"/>
              <a:gd name="connsiteX591" fmla="*/ 349069 w 886248"/>
              <a:gd name="connsiteY591" fmla="*/ 275818 h 578229"/>
              <a:gd name="connsiteX592" fmla="*/ 324720 w 886248"/>
              <a:gd name="connsiteY592" fmla="*/ 261796 h 578229"/>
              <a:gd name="connsiteX593" fmla="*/ 304164 w 886248"/>
              <a:gd name="connsiteY593" fmla="*/ 230364 h 578229"/>
              <a:gd name="connsiteX594" fmla="*/ 321897 w 886248"/>
              <a:gd name="connsiteY594" fmla="*/ 241730 h 578229"/>
              <a:gd name="connsiteX595" fmla="*/ 539354 w 886248"/>
              <a:gd name="connsiteY595" fmla="*/ 276371 h 578229"/>
              <a:gd name="connsiteX596" fmla="*/ 531450 w 886248"/>
              <a:gd name="connsiteY596" fmla="*/ 269149 h 578229"/>
              <a:gd name="connsiteX597" fmla="*/ 486945 w 886248"/>
              <a:gd name="connsiteY597" fmla="*/ 219204 h 578229"/>
              <a:gd name="connsiteX598" fmla="*/ 486551 w 886248"/>
              <a:gd name="connsiteY598" fmla="*/ 218706 h 578229"/>
              <a:gd name="connsiteX599" fmla="*/ 473281 w 886248"/>
              <a:gd name="connsiteY599" fmla="*/ 192489 h 578229"/>
              <a:gd name="connsiteX600" fmla="*/ 505257 w 886248"/>
              <a:gd name="connsiteY600" fmla="*/ 222648 h 578229"/>
              <a:gd name="connsiteX601" fmla="*/ 514090 w 886248"/>
              <a:gd name="connsiteY601" fmla="*/ 234074 h 578229"/>
              <a:gd name="connsiteX602" fmla="*/ 523389 w 886248"/>
              <a:gd name="connsiteY602" fmla="*/ 247150 h 578229"/>
              <a:gd name="connsiteX603" fmla="*/ 525104 w 886248"/>
              <a:gd name="connsiteY603" fmla="*/ 249302 h 578229"/>
              <a:gd name="connsiteX604" fmla="*/ 671103 w 886248"/>
              <a:gd name="connsiteY604" fmla="*/ 276430 h 578229"/>
              <a:gd name="connsiteX605" fmla="*/ 655422 w 886248"/>
              <a:gd name="connsiteY605" fmla="*/ 260409 h 578229"/>
              <a:gd name="connsiteX606" fmla="*/ 656019 w 886248"/>
              <a:gd name="connsiteY606" fmla="*/ 257307 h 578229"/>
              <a:gd name="connsiteX607" fmla="*/ 473011 w 886248"/>
              <a:gd name="connsiteY607" fmla="*/ 277806 h 578229"/>
              <a:gd name="connsiteX608" fmla="*/ 453935 w 886248"/>
              <a:gd name="connsiteY608" fmla="*/ 238789 h 578229"/>
              <a:gd name="connsiteX609" fmla="*/ 467490 w 886248"/>
              <a:gd name="connsiteY609" fmla="*/ 256028 h 578229"/>
              <a:gd name="connsiteX610" fmla="*/ 469728 w 886248"/>
              <a:gd name="connsiteY610" fmla="*/ 259294 h 578229"/>
              <a:gd name="connsiteX611" fmla="*/ 651942 w 886248"/>
              <a:gd name="connsiteY611" fmla="*/ 278481 h 578229"/>
              <a:gd name="connsiteX612" fmla="*/ 651056 w 886248"/>
              <a:gd name="connsiteY612" fmla="*/ 277522 h 578229"/>
              <a:gd name="connsiteX613" fmla="*/ 643377 w 886248"/>
              <a:gd name="connsiteY613" fmla="*/ 263285 h 578229"/>
              <a:gd name="connsiteX614" fmla="*/ 652583 w 886248"/>
              <a:gd name="connsiteY614" fmla="*/ 275159 h 578229"/>
              <a:gd name="connsiteX615" fmla="*/ 692903 w 886248"/>
              <a:gd name="connsiteY615" fmla="*/ 281702 h 578229"/>
              <a:gd name="connsiteX616" fmla="*/ 672862 w 886248"/>
              <a:gd name="connsiteY616" fmla="*/ 232340 h 578229"/>
              <a:gd name="connsiteX617" fmla="*/ 705824 w 886248"/>
              <a:gd name="connsiteY617" fmla="*/ 263988 h 578229"/>
              <a:gd name="connsiteX618" fmla="*/ 650927 w 886248"/>
              <a:gd name="connsiteY618" fmla="*/ 283765 h 578229"/>
              <a:gd name="connsiteX619" fmla="*/ 571531 w 886248"/>
              <a:gd name="connsiteY619" fmla="*/ 191202 h 578229"/>
              <a:gd name="connsiteX620" fmla="*/ 580672 w 886248"/>
              <a:gd name="connsiteY620" fmla="*/ 201428 h 578229"/>
              <a:gd name="connsiteX621" fmla="*/ 651056 w 886248"/>
              <a:gd name="connsiteY621" fmla="*/ 277522 h 578229"/>
              <a:gd name="connsiteX622" fmla="*/ 651846 w 886248"/>
              <a:gd name="connsiteY622" fmla="*/ 278987 h 578229"/>
              <a:gd name="connsiteX623" fmla="*/ 468818 w 886248"/>
              <a:gd name="connsiteY623" fmla="*/ 289632 h 578229"/>
              <a:gd name="connsiteX624" fmla="*/ 455569 w 886248"/>
              <a:gd name="connsiteY624" fmla="*/ 271419 h 578229"/>
              <a:gd name="connsiteX625" fmla="*/ 366390 w 886248"/>
              <a:gd name="connsiteY625" fmla="*/ 137270 h 578229"/>
              <a:gd name="connsiteX626" fmla="*/ 337668 w 886248"/>
              <a:gd name="connsiteY626" fmla="*/ 88012 h 578229"/>
              <a:gd name="connsiteX627" fmla="*/ 340339 w 886248"/>
              <a:gd name="connsiteY627" fmla="*/ 91430 h 578229"/>
              <a:gd name="connsiteX628" fmla="*/ 357164 w 886248"/>
              <a:gd name="connsiteY628" fmla="*/ 113035 h 578229"/>
              <a:gd name="connsiteX629" fmla="*/ 358962 w 886248"/>
              <a:gd name="connsiteY629" fmla="*/ 116143 h 578229"/>
              <a:gd name="connsiteX630" fmla="*/ 412750 w 886248"/>
              <a:gd name="connsiteY630" fmla="*/ 186407 h 578229"/>
              <a:gd name="connsiteX631" fmla="*/ 446050 w 886248"/>
              <a:gd name="connsiteY631" fmla="*/ 228759 h 578229"/>
              <a:gd name="connsiteX632" fmla="*/ 685970 w 886248"/>
              <a:gd name="connsiteY632" fmla="*/ 291206 h 578229"/>
              <a:gd name="connsiteX633" fmla="*/ 657191 w 886248"/>
              <a:gd name="connsiteY633" fmla="*/ 251220 h 578229"/>
              <a:gd name="connsiteX634" fmla="*/ 658017 w 886248"/>
              <a:gd name="connsiteY634" fmla="*/ 246921 h 578229"/>
              <a:gd name="connsiteX635" fmla="*/ 688913 w 886248"/>
              <a:gd name="connsiteY635" fmla="*/ 287172 h 578229"/>
              <a:gd name="connsiteX636" fmla="*/ 684427 w 886248"/>
              <a:gd name="connsiteY636" fmla="*/ 293322 h 578229"/>
              <a:gd name="connsiteX637" fmla="*/ 671103 w 886248"/>
              <a:gd name="connsiteY637" fmla="*/ 276430 h 578229"/>
              <a:gd name="connsiteX638" fmla="*/ 685798 w 886248"/>
              <a:gd name="connsiteY638" fmla="*/ 291443 h 578229"/>
              <a:gd name="connsiteX639" fmla="*/ 476087 w 886248"/>
              <a:gd name="connsiteY639" fmla="*/ 299627 h 578229"/>
              <a:gd name="connsiteX640" fmla="*/ 470301 w 886248"/>
              <a:gd name="connsiteY640" fmla="*/ 293715 h 578229"/>
              <a:gd name="connsiteX641" fmla="*/ 469781 w 886248"/>
              <a:gd name="connsiteY641" fmla="*/ 292206 h 578229"/>
              <a:gd name="connsiteX642" fmla="*/ 468818 w 886248"/>
              <a:gd name="connsiteY642" fmla="*/ 289632 h 578229"/>
              <a:gd name="connsiteX643" fmla="*/ 477138 w 886248"/>
              <a:gd name="connsiteY643" fmla="*/ 301070 h 578229"/>
              <a:gd name="connsiteX644" fmla="*/ 476087 w 886248"/>
              <a:gd name="connsiteY644" fmla="*/ 299627 h 578229"/>
              <a:gd name="connsiteX645" fmla="*/ 477058 w 886248"/>
              <a:gd name="connsiteY645" fmla="*/ 300618 h 578229"/>
              <a:gd name="connsiteX646" fmla="*/ 415768 w 886248"/>
              <a:gd name="connsiteY646" fmla="*/ 301892 h 578229"/>
              <a:gd name="connsiteX647" fmla="*/ 411242 w 886248"/>
              <a:gd name="connsiteY647" fmla="*/ 298991 h 578229"/>
              <a:gd name="connsiteX648" fmla="*/ 411119 w 886248"/>
              <a:gd name="connsiteY648" fmla="*/ 298829 h 578229"/>
              <a:gd name="connsiteX649" fmla="*/ 317285 w 886248"/>
              <a:gd name="connsiteY649" fmla="*/ 166403 h 578229"/>
              <a:gd name="connsiteX650" fmla="*/ 294614 w 886248"/>
              <a:gd name="connsiteY650" fmla="*/ 137182 h 578229"/>
              <a:gd name="connsiteX651" fmla="*/ 295515 w 886248"/>
              <a:gd name="connsiteY651" fmla="*/ 138050 h 578229"/>
              <a:gd name="connsiteX652" fmla="*/ 312061 w 886248"/>
              <a:gd name="connsiteY652" fmla="*/ 159278 h 578229"/>
              <a:gd name="connsiteX653" fmla="*/ 402594 w 886248"/>
              <a:gd name="connsiteY653" fmla="*/ 279514 h 578229"/>
              <a:gd name="connsiteX654" fmla="*/ 404356 w 886248"/>
              <a:gd name="connsiteY654" fmla="*/ 281943 h 578229"/>
              <a:gd name="connsiteX655" fmla="*/ 225005 w 886248"/>
              <a:gd name="connsiteY655" fmla="*/ 303062 h 578229"/>
              <a:gd name="connsiteX656" fmla="*/ 67282 w 886248"/>
              <a:gd name="connsiteY656" fmla="*/ 116506 h 578229"/>
              <a:gd name="connsiteX657" fmla="*/ 46585 w 886248"/>
              <a:gd name="connsiteY657" fmla="*/ 71662 h 578229"/>
              <a:gd name="connsiteX658" fmla="*/ 30967 w 886248"/>
              <a:gd name="connsiteY658" fmla="*/ 35838 h 578229"/>
              <a:gd name="connsiteX659" fmla="*/ 60863 w 886248"/>
              <a:gd name="connsiteY659" fmla="*/ 78512 h 578229"/>
              <a:gd name="connsiteX660" fmla="*/ 201950 w 886248"/>
              <a:gd name="connsiteY660" fmla="*/ 260364 h 578229"/>
              <a:gd name="connsiteX661" fmla="*/ 220231 w 886248"/>
              <a:gd name="connsiteY661" fmla="*/ 295481 h 578229"/>
              <a:gd name="connsiteX662" fmla="*/ 676157 w 886248"/>
              <a:gd name="connsiteY662" fmla="*/ 304660 h 578229"/>
              <a:gd name="connsiteX663" fmla="*/ 671815 w 886248"/>
              <a:gd name="connsiteY663" fmla="*/ 299967 h 578229"/>
              <a:gd name="connsiteX664" fmla="*/ 652583 w 886248"/>
              <a:gd name="connsiteY664" fmla="*/ 275159 h 578229"/>
              <a:gd name="connsiteX665" fmla="*/ 653035 w 886248"/>
              <a:gd name="connsiteY665" fmla="*/ 272807 h 578229"/>
              <a:gd name="connsiteX666" fmla="*/ 679079 w 886248"/>
              <a:gd name="connsiteY666" fmla="*/ 300655 h 578229"/>
              <a:gd name="connsiteX667" fmla="*/ 579934 w 886248"/>
              <a:gd name="connsiteY667" fmla="*/ 305164 h 578229"/>
              <a:gd name="connsiteX668" fmla="*/ 550139 w 886248"/>
              <a:gd name="connsiteY668" fmla="*/ 277041 h 578229"/>
              <a:gd name="connsiteX669" fmla="*/ 533194 w 886248"/>
              <a:gd name="connsiteY669" fmla="*/ 259443 h 578229"/>
              <a:gd name="connsiteX670" fmla="*/ 525104 w 886248"/>
              <a:gd name="connsiteY670" fmla="*/ 249302 h 578229"/>
              <a:gd name="connsiteX671" fmla="*/ 516121 w 886248"/>
              <a:gd name="connsiteY671" fmla="*/ 232237 h 578229"/>
              <a:gd name="connsiteX672" fmla="*/ 549569 w 886248"/>
              <a:gd name="connsiteY672" fmla="*/ 261472 h 578229"/>
              <a:gd name="connsiteX673" fmla="*/ 575244 w 886248"/>
              <a:gd name="connsiteY673" fmla="*/ 296661 h 578229"/>
              <a:gd name="connsiteX674" fmla="*/ 578477 w 886248"/>
              <a:gd name="connsiteY674" fmla="*/ 301174 h 578229"/>
              <a:gd name="connsiteX675" fmla="*/ 672799 w 886248"/>
              <a:gd name="connsiteY675" fmla="*/ 309264 h 578229"/>
              <a:gd name="connsiteX676" fmla="*/ 660348 w 886248"/>
              <a:gd name="connsiteY676" fmla="*/ 294749 h 578229"/>
              <a:gd name="connsiteX677" fmla="*/ 651846 w 886248"/>
              <a:gd name="connsiteY677" fmla="*/ 278987 h 578229"/>
              <a:gd name="connsiteX678" fmla="*/ 651942 w 886248"/>
              <a:gd name="connsiteY678" fmla="*/ 278481 h 578229"/>
              <a:gd name="connsiteX679" fmla="*/ 671815 w 886248"/>
              <a:gd name="connsiteY679" fmla="*/ 299967 h 578229"/>
              <a:gd name="connsiteX680" fmla="*/ 675816 w 886248"/>
              <a:gd name="connsiteY680" fmla="*/ 305127 h 578229"/>
              <a:gd name="connsiteX681" fmla="*/ 427765 w 886248"/>
              <a:gd name="connsiteY681" fmla="*/ 309579 h 578229"/>
              <a:gd name="connsiteX682" fmla="*/ 421479 w 886248"/>
              <a:gd name="connsiteY682" fmla="*/ 305551 h 578229"/>
              <a:gd name="connsiteX683" fmla="*/ 404356 w 886248"/>
              <a:gd name="connsiteY683" fmla="*/ 281943 h 578229"/>
              <a:gd name="connsiteX684" fmla="*/ 363452 w 886248"/>
              <a:gd name="connsiteY684" fmla="*/ 210448 h 578229"/>
              <a:gd name="connsiteX685" fmla="*/ 380074 w 886248"/>
              <a:gd name="connsiteY685" fmla="*/ 229198 h 578229"/>
              <a:gd name="connsiteX686" fmla="*/ 477492 w 886248"/>
              <a:gd name="connsiteY686" fmla="*/ 314542 h 578229"/>
              <a:gd name="connsiteX687" fmla="*/ 475497 w 886248"/>
              <a:gd name="connsiteY687" fmla="*/ 312562 h 578229"/>
              <a:gd name="connsiteX688" fmla="*/ 396032 w 886248"/>
              <a:gd name="connsiteY688" fmla="*/ 221848 h 578229"/>
              <a:gd name="connsiteX689" fmla="*/ 338715 w 886248"/>
              <a:gd name="connsiteY689" fmla="*/ 156204 h 578229"/>
              <a:gd name="connsiteX690" fmla="*/ 295001 w 886248"/>
              <a:gd name="connsiteY690" fmla="*/ 103020 h 578229"/>
              <a:gd name="connsiteX691" fmla="*/ 235696 w 886248"/>
              <a:gd name="connsiteY691" fmla="*/ 13501 h 578229"/>
              <a:gd name="connsiteX692" fmla="*/ 226923 w 886248"/>
              <a:gd name="connsiteY692" fmla="*/ 0 h 578229"/>
              <a:gd name="connsiteX693" fmla="*/ 268310 w 886248"/>
              <a:gd name="connsiteY693" fmla="*/ 0 h 578229"/>
              <a:gd name="connsiteX694" fmla="*/ 272138 w 886248"/>
              <a:gd name="connsiteY694" fmla="*/ 4232 h 578229"/>
              <a:gd name="connsiteX695" fmla="*/ 290800 w 886248"/>
              <a:gd name="connsiteY695" fmla="*/ 28047 h 578229"/>
              <a:gd name="connsiteX696" fmla="*/ 293463 w 886248"/>
              <a:gd name="connsiteY696" fmla="*/ 31453 h 578229"/>
              <a:gd name="connsiteX697" fmla="*/ 293844 w 886248"/>
              <a:gd name="connsiteY697" fmla="*/ 32210 h 578229"/>
              <a:gd name="connsiteX698" fmla="*/ 468069 w 886248"/>
              <a:gd name="connsiteY698" fmla="*/ 291434 h 578229"/>
              <a:gd name="connsiteX699" fmla="*/ 470301 w 886248"/>
              <a:gd name="connsiteY699" fmla="*/ 293715 h 578229"/>
              <a:gd name="connsiteX700" fmla="*/ 491255 w 886248"/>
              <a:gd name="connsiteY700" fmla="*/ 315121 h 578229"/>
              <a:gd name="connsiteX701" fmla="*/ 477058 w 886248"/>
              <a:gd name="connsiteY701" fmla="*/ 300618 h 578229"/>
              <a:gd name="connsiteX702" fmla="*/ 473011 w 886248"/>
              <a:gd name="connsiteY702" fmla="*/ 277806 h 578229"/>
              <a:gd name="connsiteX703" fmla="*/ 647746 w 886248"/>
              <a:gd name="connsiteY703" fmla="*/ 318456 h 578229"/>
              <a:gd name="connsiteX704" fmla="*/ 590099 w 886248"/>
              <a:gd name="connsiteY704" fmla="*/ 260153 h 578229"/>
              <a:gd name="connsiteX705" fmla="*/ 536360 w 886248"/>
              <a:gd name="connsiteY705" fmla="*/ 209906 h 578229"/>
              <a:gd name="connsiteX706" fmla="*/ 509470 w 886248"/>
              <a:gd name="connsiteY706" fmla="*/ 185435 h 578229"/>
              <a:gd name="connsiteX707" fmla="*/ 472606 w 886248"/>
              <a:gd name="connsiteY707" fmla="*/ 135535 h 578229"/>
              <a:gd name="connsiteX708" fmla="*/ 468832 w 886248"/>
              <a:gd name="connsiteY708" fmla="*/ 131026 h 578229"/>
              <a:gd name="connsiteX709" fmla="*/ 461866 w 886248"/>
              <a:gd name="connsiteY709" fmla="*/ 113544 h 578229"/>
              <a:gd name="connsiteX710" fmla="*/ 479209 w 886248"/>
              <a:gd name="connsiteY710" fmla="*/ 132068 h 578229"/>
              <a:gd name="connsiteX711" fmla="*/ 605845 w 886248"/>
              <a:gd name="connsiteY711" fmla="*/ 272908 h 578229"/>
              <a:gd name="connsiteX712" fmla="*/ 647755 w 886248"/>
              <a:gd name="connsiteY712" fmla="*/ 317749 h 578229"/>
              <a:gd name="connsiteX713" fmla="*/ 426292 w 886248"/>
              <a:gd name="connsiteY713" fmla="*/ 320286 h 578229"/>
              <a:gd name="connsiteX714" fmla="*/ 364044 w 886248"/>
              <a:gd name="connsiteY714" fmla="*/ 284442 h 578229"/>
              <a:gd name="connsiteX715" fmla="*/ 339819 w 886248"/>
              <a:gd name="connsiteY715" fmla="*/ 253215 h 578229"/>
              <a:gd name="connsiteX716" fmla="*/ 411242 w 886248"/>
              <a:gd name="connsiteY716" fmla="*/ 298991 h 578229"/>
              <a:gd name="connsiteX717" fmla="*/ 417261 w 886248"/>
              <a:gd name="connsiteY717" fmla="*/ 306866 h 578229"/>
              <a:gd name="connsiteX718" fmla="*/ 421362 w 886248"/>
              <a:gd name="connsiteY718" fmla="*/ 311669 h 578229"/>
              <a:gd name="connsiteX719" fmla="*/ 598978 w 886248"/>
              <a:gd name="connsiteY719" fmla="*/ 322509 h 578229"/>
              <a:gd name="connsiteX720" fmla="*/ 584015 w 886248"/>
              <a:gd name="connsiteY720" fmla="*/ 308906 h 578229"/>
              <a:gd name="connsiteX721" fmla="*/ 578477 w 886248"/>
              <a:gd name="connsiteY721" fmla="*/ 301174 h 578229"/>
              <a:gd name="connsiteX722" fmla="*/ 574284 w 886248"/>
              <a:gd name="connsiteY722" fmla="*/ 289700 h 578229"/>
              <a:gd name="connsiteX723" fmla="*/ 559617 w 886248"/>
              <a:gd name="connsiteY723" fmla="*/ 270255 h 578229"/>
              <a:gd name="connsiteX724" fmla="*/ 577724 w 886248"/>
              <a:gd name="connsiteY724" fmla="*/ 286082 h 578229"/>
              <a:gd name="connsiteX725" fmla="*/ 583034 w 886248"/>
              <a:gd name="connsiteY725" fmla="*/ 294806 h 578229"/>
              <a:gd name="connsiteX726" fmla="*/ 596777 w 886248"/>
              <a:gd name="connsiteY726" fmla="*/ 319038 h 578229"/>
              <a:gd name="connsiteX727" fmla="*/ 436377 w 886248"/>
              <a:gd name="connsiteY727" fmla="*/ 326094 h 578229"/>
              <a:gd name="connsiteX728" fmla="*/ 431067 w 886248"/>
              <a:gd name="connsiteY728" fmla="*/ 323034 h 578229"/>
              <a:gd name="connsiteX729" fmla="*/ 421362 w 886248"/>
              <a:gd name="connsiteY729" fmla="*/ 311669 h 578229"/>
              <a:gd name="connsiteX730" fmla="*/ 415768 w 886248"/>
              <a:gd name="connsiteY730" fmla="*/ 301892 h 578229"/>
              <a:gd name="connsiteX731" fmla="*/ 421479 w 886248"/>
              <a:gd name="connsiteY731" fmla="*/ 305551 h 578229"/>
              <a:gd name="connsiteX732" fmla="*/ 481680 w 886248"/>
              <a:gd name="connsiteY732" fmla="*/ 326672 h 578229"/>
              <a:gd name="connsiteX733" fmla="*/ 477492 w 886248"/>
              <a:gd name="connsiteY733" fmla="*/ 314542 h 578229"/>
              <a:gd name="connsiteX734" fmla="*/ 479963 w 886248"/>
              <a:gd name="connsiteY734" fmla="*/ 316996 h 578229"/>
              <a:gd name="connsiteX735" fmla="*/ 658345 w 886248"/>
              <a:gd name="connsiteY735" fmla="*/ 329080 h 578229"/>
              <a:gd name="connsiteX736" fmla="*/ 647755 w 886248"/>
              <a:gd name="connsiteY736" fmla="*/ 317749 h 578229"/>
              <a:gd name="connsiteX737" fmla="*/ 647979 w 886248"/>
              <a:gd name="connsiteY737" fmla="*/ 299075 h 578229"/>
              <a:gd name="connsiteX738" fmla="*/ 650927 w 886248"/>
              <a:gd name="connsiteY738" fmla="*/ 283765 h 578229"/>
              <a:gd name="connsiteX739" fmla="*/ 660348 w 886248"/>
              <a:gd name="connsiteY739" fmla="*/ 294749 h 578229"/>
              <a:gd name="connsiteX740" fmla="*/ 670142 w 886248"/>
              <a:gd name="connsiteY740" fmla="*/ 312906 h 578229"/>
              <a:gd name="connsiteX741" fmla="*/ 601188 w 886248"/>
              <a:gd name="connsiteY741" fmla="*/ 332877 h 578229"/>
              <a:gd name="connsiteX742" fmla="*/ 584481 w 886248"/>
              <a:gd name="connsiteY742" fmla="*/ 317610 h 578229"/>
              <a:gd name="connsiteX743" fmla="*/ 579934 w 886248"/>
              <a:gd name="connsiteY743" fmla="*/ 305164 h 578229"/>
              <a:gd name="connsiteX744" fmla="*/ 580855 w 886248"/>
              <a:gd name="connsiteY744" fmla="*/ 306032 h 578229"/>
              <a:gd name="connsiteX745" fmla="*/ 584015 w 886248"/>
              <a:gd name="connsiteY745" fmla="*/ 308906 h 578229"/>
              <a:gd name="connsiteX746" fmla="*/ 442864 w 886248"/>
              <a:gd name="connsiteY746" fmla="*/ 335030 h 578229"/>
              <a:gd name="connsiteX747" fmla="*/ 440615 w 886248"/>
              <a:gd name="connsiteY747" fmla="*/ 331936 h 578229"/>
              <a:gd name="connsiteX748" fmla="*/ 436377 w 886248"/>
              <a:gd name="connsiteY748" fmla="*/ 326094 h 578229"/>
              <a:gd name="connsiteX749" fmla="*/ 438177 w 886248"/>
              <a:gd name="connsiteY749" fmla="*/ 327129 h 578229"/>
              <a:gd name="connsiteX750" fmla="*/ 638120 w 886248"/>
              <a:gd name="connsiteY750" fmla="*/ 337470 h 578229"/>
              <a:gd name="connsiteX751" fmla="*/ 604312 w 886248"/>
              <a:gd name="connsiteY751" fmla="*/ 309322 h 578229"/>
              <a:gd name="connsiteX752" fmla="*/ 577724 w 886248"/>
              <a:gd name="connsiteY752" fmla="*/ 286082 h 578229"/>
              <a:gd name="connsiteX753" fmla="*/ 562861 w 886248"/>
              <a:gd name="connsiteY753" fmla="*/ 261664 h 578229"/>
              <a:gd name="connsiteX754" fmla="*/ 549926 w 886248"/>
              <a:gd name="connsiteY754" fmla="*/ 242661 h 578229"/>
              <a:gd name="connsiteX755" fmla="*/ 503682 w 886248"/>
              <a:gd name="connsiteY755" fmla="*/ 340543 h 578229"/>
              <a:gd name="connsiteX756" fmla="*/ 479963 w 886248"/>
              <a:gd name="connsiteY756" fmla="*/ 316996 h 578229"/>
              <a:gd name="connsiteX757" fmla="*/ 477138 w 886248"/>
              <a:gd name="connsiteY757" fmla="*/ 301070 h 578229"/>
              <a:gd name="connsiteX758" fmla="*/ 499242 w 886248"/>
              <a:gd name="connsiteY758" fmla="*/ 331460 h 578229"/>
              <a:gd name="connsiteX759" fmla="*/ 481510 w 886248"/>
              <a:gd name="connsiteY759" fmla="*/ 341401 h 578229"/>
              <a:gd name="connsiteX760" fmla="*/ 453603 w 886248"/>
              <a:gd name="connsiteY760" fmla="*/ 325932 h 578229"/>
              <a:gd name="connsiteX761" fmla="*/ 410958 w 886248"/>
              <a:gd name="connsiteY761" fmla="*/ 264035 h 578229"/>
              <a:gd name="connsiteX762" fmla="*/ 380074 w 886248"/>
              <a:gd name="connsiteY762" fmla="*/ 229198 h 578229"/>
              <a:gd name="connsiteX763" fmla="*/ 367545 w 886248"/>
              <a:gd name="connsiteY763" fmla="*/ 208080 h 578229"/>
              <a:gd name="connsiteX764" fmla="*/ 310383 w 886248"/>
              <a:gd name="connsiteY764" fmla="*/ 128706 h 578229"/>
              <a:gd name="connsiteX765" fmla="*/ 304516 w 886248"/>
              <a:gd name="connsiteY765" fmla="*/ 119735 h 578229"/>
              <a:gd name="connsiteX766" fmla="*/ 316706 w 886248"/>
              <a:gd name="connsiteY766" fmla="*/ 130997 h 578229"/>
              <a:gd name="connsiteX767" fmla="*/ 338715 w 886248"/>
              <a:gd name="connsiteY767" fmla="*/ 156204 h 578229"/>
              <a:gd name="connsiteX768" fmla="*/ 355705 w 886248"/>
              <a:gd name="connsiteY768" fmla="*/ 176874 h 578229"/>
              <a:gd name="connsiteX769" fmla="*/ 417808 w 886248"/>
              <a:gd name="connsiteY769" fmla="*/ 249757 h 578229"/>
              <a:gd name="connsiteX770" fmla="*/ 480711 w 886248"/>
              <a:gd name="connsiteY770" fmla="*/ 340114 h 578229"/>
              <a:gd name="connsiteX771" fmla="*/ 465118 w 886248"/>
              <a:gd name="connsiteY771" fmla="*/ 342644 h 578229"/>
              <a:gd name="connsiteX772" fmla="*/ 438177 w 886248"/>
              <a:gd name="connsiteY772" fmla="*/ 327129 h 578229"/>
              <a:gd name="connsiteX773" fmla="*/ 427765 w 886248"/>
              <a:gd name="connsiteY773" fmla="*/ 309579 h 578229"/>
              <a:gd name="connsiteX774" fmla="*/ 451202 w 886248"/>
              <a:gd name="connsiteY774" fmla="*/ 324601 h 578229"/>
              <a:gd name="connsiteX775" fmla="*/ 453603 w 886248"/>
              <a:gd name="connsiteY775" fmla="*/ 325932 h 578229"/>
              <a:gd name="connsiteX776" fmla="*/ 647439 w 886248"/>
              <a:gd name="connsiteY776" fmla="*/ 344031 h 578229"/>
              <a:gd name="connsiteX777" fmla="*/ 647746 w 886248"/>
              <a:gd name="connsiteY777" fmla="*/ 318456 h 578229"/>
              <a:gd name="connsiteX778" fmla="*/ 658305 w 886248"/>
              <a:gd name="connsiteY778" fmla="*/ 329134 h 578229"/>
              <a:gd name="connsiteX779" fmla="*/ 488008 w 886248"/>
              <a:gd name="connsiteY779" fmla="*/ 345002 h 578229"/>
              <a:gd name="connsiteX780" fmla="*/ 485293 w 886248"/>
              <a:gd name="connsiteY780" fmla="*/ 343497 h 578229"/>
              <a:gd name="connsiteX781" fmla="*/ 482924 w 886248"/>
              <a:gd name="connsiteY781" fmla="*/ 333690 h 578229"/>
              <a:gd name="connsiteX782" fmla="*/ 481680 w 886248"/>
              <a:gd name="connsiteY782" fmla="*/ 326672 h 578229"/>
              <a:gd name="connsiteX783" fmla="*/ 450813 w 886248"/>
              <a:gd name="connsiteY783" fmla="*/ 345963 h 578229"/>
              <a:gd name="connsiteX784" fmla="*/ 446113 w 886248"/>
              <a:gd name="connsiteY784" fmla="*/ 340505 h 578229"/>
              <a:gd name="connsiteX785" fmla="*/ 442864 w 886248"/>
              <a:gd name="connsiteY785" fmla="*/ 335030 h 578229"/>
              <a:gd name="connsiteX786" fmla="*/ 645935 w 886248"/>
              <a:gd name="connsiteY786" fmla="*/ 346094 h 578229"/>
              <a:gd name="connsiteX787" fmla="*/ 638823 w 886248"/>
              <a:gd name="connsiteY787" fmla="*/ 338227 h 578229"/>
              <a:gd name="connsiteX788" fmla="*/ 638120 w 886248"/>
              <a:gd name="connsiteY788" fmla="*/ 337470 h 578229"/>
              <a:gd name="connsiteX789" fmla="*/ 646895 w 886248"/>
              <a:gd name="connsiteY789" fmla="*/ 344777 h 578229"/>
              <a:gd name="connsiteX790" fmla="*/ 486865 w 886248"/>
              <a:gd name="connsiteY790" fmla="*/ 350016 h 578229"/>
              <a:gd name="connsiteX791" fmla="*/ 481510 w 886248"/>
              <a:gd name="connsiteY791" fmla="*/ 341401 h 578229"/>
              <a:gd name="connsiteX792" fmla="*/ 485293 w 886248"/>
              <a:gd name="connsiteY792" fmla="*/ 343497 h 578229"/>
              <a:gd name="connsiteX793" fmla="*/ 491853 w 886248"/>
              <a:gd name="connsiteY793" fmla="*/ 358040 h 578229"/>
              <a:gd name="connsiteX794" fmla="*/ 488310 w 886248"/>
              <a:gd name="connsiteY794" fmla="*/ 356000 h 578229"/>
              <a:gd name="connsiteX795" fmla="*/ 486865 w 886248"/>
              <a:gd name="connsiteY795" fmla="*/ 350016 h 578229"/>
              <a:gd name="connsiteX796" fmla="*/ 493326 w 886248"/>
              <a:gd name="connsiteY796" fmla="*/ 360409 h 578229"/>
              <a:gd name="connsiteX797" fmla="*/ 491853 w 886248"/>
              <a:gd name="connsiteY797" fmla="*/ 358040 h 578229"/>
              <a:gd name="connsiteX798" fmla="*/ 492671 w 886248"/>
              <a:gd name="connsiteY798" fmla="*/ 358510 h 578229"/>
              <a:gd name="connsiteX799" fmla="*/ 633624 w 886248"/>
              <a:gd name="connsiteY799" fmla="*/ 362972 h 578229"/>
              <a:gd name="connsiteX800" fmla="*/ 611589 w 886248"/>
              <a:gd name="connsiteY800" fmla="*/ 342393 h 578229"/>
              <a:gd name="connsiteX801" fmla="*/ 598978 w 886248"/>
              <a:gd name="connsiteY801" fmla="*/ 322509 h 578229"/>
              <a:gd name="connsiteX802" fmla="*/ 631974 w 886248"/>
              <a:gd name="connsiteY802" fmla="*/ 352503 h 578229"/>
              <a:gd name="connsiteX803" fmla="*/ 637849 w 886248"/>
              <a:gd name="connsiteY803" fmla="*/ 357179 h 578229"/>
              <a:gd name="connsiteX804" fmla="*/ 523335 w 886248"/>
              <a:gd name="connsiteY804" fmla="*/ 364585 h 578229"/>
              <a:gd name="connsiteX805" fmla="*/ 512500 w 886248"/>
              <a:gd name="connsiteY805" fmla="*/ 358578 h 578229"/>
              <a:gd name="connsiteX806" fmla="*/ 503682 w 886248"/>
              <a:gd name="connsiteY806" fmla="*/ 340543 h 578229"/>
              <a:gd name="connsiteX807" fmla="*/ 511476 w 886248"/>
              <a:gd name="connsiteY807" fmla="*/ 348279 h 578229"/>
              <a:gd name="connsiteX808" fmla="*/ 627746 w 886248"/>
              <a:gd name="connsiteY808" fmla="*/ 371031 h 578229"/>
              <a:gd name="connsiteX809" fmla="*/ 625124 w 886248"/>
              <a:gd name="connsiteY809" fmla="*/ 366781 h 578229"/>
              <a:gd name="connsiteX810" fmla="*/ 610759 w 886248"/>
              <a:gd name="connsiteY810" fmla="*/ 346235 h 578229"/>
              <a:gd name="connsiteX811" fmla="*/ 601188 w 886248"/>
              <a:gd name="connsiteY811" fmla="*/ 332877 h 578229"/>
              <a:gd name="connsiteX812" fmla="*/ 610990 w 886248"/>
              <a:gd name="connsiteY812" fmla="*/ 341833 h 578229"/>
              <a:gd name="connsiteX813" fmla="*/ 611589 w 886248"/>
              <a:gd name="connsiteY813" fmla="*/ 342393 h 578229"/>
              <a:gd name="connsiteX814" fmla="*/ 611742 w 886248"/>
              <a:gd name="connsiteY814" fmla="*/ 342634 h 578229"/>
              <a:gd name="connsiteX815" fmla="*/ 630515 w 886248"/>
              <a:gd name="connsiteY815" fmla="*/ 367234 h 578229"/>
              <a:gd name="connsiteX816" fmla="*/ 520122 w 886248"/>
              <a:gd name="connsiteY816" fmla="*/ 374168 h 578229"/>
              <a:gd name="connsiteX817" fmla="*/ 516639 w 886248"/>
              <a:gd name="connsiteY817" fmla="*/ 372313 h 578229"/>
              <a:gd name="connsiteX818" fmla="*/ 492671 w 886248"/>
              <a:gd name="connsiteY818" fmla="*/ 358510 h 578229"/>
              <a:gd name="connsiteX819" fmla="*/ 488008 w 886248"/>
              <a:gd name="connsiteY819" fmla="*/ 345002 h 578229"/>
              <a:gd name="connsiteX820" fmla="*/ 512500 w 886248"/>
              <a:gd name="connsiteY820" fmla="*/ 358578 h 578229"/>
              <a:gd name="connsiteX821" fmla="*/ 551195 w 886248"/>
              <a:gd name="connsiteY821" fmla="*/ 380027 h 578229"/>
              <a:gd name="connsiteX822" fmla="*/ 534002 w 886248"/>
              <a:gd name="connsiteY822" fmla="*/ 370497 h 578229"/>
              <a:gd name="connsiteX823" fmla="*/ 531695 w 886248"/>
              <a:gd name="connsiteY823" fmla="*/ 368351 h 578229"/>
              <a:gd name="connsiteX824" fmla="*/ 511476 w 886248"/>
              <a:gd name="connsiteY824" fmla="*/ 348279 h 578229"/>
              <a:gd name="connsiteX825" fmla="*/ 499242 w 886248"/>
              <a:gd name="connsiteY825" fmla="*/ 331460 h 578229"/>
              <a:gd name="connsiteX826" fmla="*/ 491255 w 886248"/>
              <a:gd name="connsiteY826" fmla="*/ 315121 h 578229"/>
              <a:gd name="connsiteX827" fmla="*/ 532897 w 886248"/>
              <a:gd name="connsiteY827" fmla="*/ 357664 h 578229"/>
              <a:gd name="connsiteX828" fmla="*/ 544144 w 886248"/>
              <a:gd name="connsiteY828" fmla="*/ 369154 h 578229"/>
              <a:gd name="connsiteX829" fmla="*/ 495858 w 886248"/>
              <a:gd name="connsiteY829" fmla="*/ 387259 h 578229"/>
              <a:gd name="connsiteX830" fmla="*/ 465118 w 886248"/>
              <a:gd name="connsiteY830" fmla="*/ 342644 h 578229"/>
              <a:gd name="connsiteX831" fmla="*/ 488310 w 886248"/>
              <a:gd name="connsiteY831" fmla="*/ 356000 h 578229"/>
              <a:gd name="connsiteX832" fmla="*/ 573134 w 886248"/>
              <a:gd name="connsiteY832" fmla="*/ 392189 h 578229"/>
              <a:gd name="connsiteX833" fmla="*/ 559047 w 886248"/>
              <a:gd name="connsiteY833" fmla="*/ 384380 h 578229"/>
              <a:gd name="connsiteX834" fmla="*/ 544144 w 886248"/>
              <a:gd name="connsiteY834" fmla="*/ 369154 h 578229"/>
              <a:gd name="connsiteX835" fmla="*/ 529173 w 886248"/>
              <a:gd name="connsiteY835" fmla="*/ 346068 h 578229"/>
              <a:gd name="connsiteX836" fmla="*/ 469728 w 886248"/>
              <a:gd name="connsiteY836" fmla="*/ 259294 h 578229"/>
              <a:gd name="connsiteX837" fmla="*/ 469420 w 886248"/>
              <a:gd name="connsiteY837" fmla="*/ 257565 h 578229"/>
              <a:gd name="connsiteX838" fmla="*/ 494267 w 886248"/>
              <a:gd name="connsiteY838" fmla="*/ 289634 h 578229"/>
              <a:gd name="connsiteX839" fmla="*/ 602229 w 886248"/>
              <a:gd name="connsiteY839" fmla="*/ 393509 h 578229"/>
              <a:gd name="connsiteX840" fmla="*/ 598960 w 886248"/>
              <a:gd name="connsiteY840" fmla="*/ 388599 h 578229"/>
              <a:gd name="connsiteX841" fmla="*/ 587754 w 886248"/>
              <a:gd name="connsiteY841" fmla="*/ 368321 h 578229"/>
              <a:gd name="connsiteX842" fmla="*/ 539354 w 886248"/>
              <a:gd name="connsiteY842" fmla="*/ 276371 h 578229"/>
              <a:gd name="connsiteX843" fmla="*/ 584481 w 886248"/>
              <a:gd name="connsiteY843" fmla="*/ 317610 h 578229"/>
              <a:gd name="connsiteX844" fmla="*/ 595608 w 886248"/>
              <a:gd name="connsiteY844" fmla="*/ 348064 h 578229"/>
              <a:gd name="connsiteX845" fmla="*/ 561802 w 886248"/>
              <a:gd name="connsiteY845" fmla="*/ 396385 h 578229"/>
              <a:gd name="connsiteX846" fmla="*/ 536756 w 886248"/>
              <a:gd name="connsiteY846" fmla="*/ 383035 h 578229"/>
              <a:gd name="connsiteX847" fmla="*/ 523335 w 886248"/>
              <a:gd name="connsiteY847" fmla="*/ 364585 h 578229"/>
              <a:gd name="connsiteX848" fmla="*/ 534002 w 886248"/>
              <a:gd name="connsiteY848" fmla="*/ 370497 h 578229"/>
              <a:gd name="connsiteX849" fmla="*/ 561759 w 886248"/>
              <a:gd name="connsiteY849" fmla="*/ 396317 h 578229"/>
              <a:gd name="connsiteX850" fmla="*/ 605844 w 886248"/>
              <a:gd name="connsiteY850" fmla="*/ 401057 h 578229"/>
              <a:gd name="connsiteX851" fmla="*/ 602427 w 886248"/>
              <a:gd name="connsiteY851" fmla="*/ 394872 h 578229"/>
              <a:gd name="connsiteX852" fmla="*/ 602229 w 886248"/>
              <a:gd name="connsiteY852" fmla="*/ 393509 h 578229"/>
              <a:gd name="connsiteX853" fmla="*/ 606580 w 886248"/>
              <a:gd name="connsiteY853" fmla="*/ 400048 h 578229"/>
              <a:gd name="connsiteX854" fmla="*/ 580610 w 886248"/>
              <a:gd name="connsiteY854" fmla="*/ 406408 h 578229"/>
              <a:gd name="connsiteX855" fmla="*/ 561870 w 886248"/>
              <a:gd name="connsiteY855" fmla="*/ 396420 h 578229"/>
              <a:gd name="connsiteX856" fmla="*/ 561759 w 886248"/>
              <a:gd name="connsiteY856" fmla="*/ 396317 h 578229"/>
              <a:gd name="connsiteX857" fmla="*/ 551195 w 886248"/>
              <a:gd name="connsiteY857" fmla="*/ 380027 h 578229"/>
              <a:gd name="connsiteX858" fmla="*/ 559047 w 886248"/>
              <a:gd name="connsiteY858" fmla="*/ 384380 h 578229"/>
              <a:gd name="connsiteX859" fmla="*/ 601033 w 886248"/>
              <a:gd name="connsiteY859" fmla="*/ 407652 h 578229"/>
              <a:gd name="connsiteX860" fmla="*/ 595598 w 886248"/>
              <a:gd name="connsiteY860" fmla="*/ 404639 h 578229"/>
              <a:gd name="connsiteX861" fmla="*/ 539457 w 886248"/>
              <a:gd name="connsiteY861" fmla="*/ 325683 h 578229"/>
              <a:gd name="connsiteX862" fmla="*/ 506284 w 886248"/>
              <a:gd name="connsiteY862" fmla="*/ 258100 h 578229"/>
              <a:gd name="connsiteX863" fmla="*/ 560683 w 886248"/>
              <a:gd name="connsiteY863" fmla="*/ 331085 h 578229"/>
              <a:gd name="connsiteX864" fmla="*/ 598960 w 886248"/>
              <a:gd name="connsiteY864" fmla="*/ 388599 h 578229"/>
              <a:gd name="connsiteX865" fmla="*/ 602427 w 886248"/>
              <a:gd name="connsiteY865" fmla="*/ 394872 h 578229"/>
              <a:gd name="connsiteX866" fmla="*/ 603747 w 886248"/>
              <a:gd name="connsiteY866" fmla="*/ 403932 h 578229"/>
              <a:gd name="connsiteX867" fmla="*/ 595969 w 886248"/>
              <a:gd name="connsiteY867" fmla="*/ 414595 h 578229"/>
              <a:gd name="connsiteX868" fmla="*/ 586336 w 886248"/>
              <a:gd name="connsiteY868" fmla="*/ 409461 h 578229"/>
              <a:gd name="connsiteX869" fmla="*/ 579769 w 886248"/>
              <a:gd name="connsiteY869" fmla="*/ 400816 h 578229"/>
              <a:gd name="connsiteX870" fmla="*/ 573134 w 886248"/>
              <a:gd name="connsiteY870" fmla="*/ 392189 h 578229"/>
              <a:gd name="connsiteX871" fmla="*/ 595598 w 886248"/>
              <a:gd name="connsiteY871" fmla="*/ 404639 h 578229"/>
              <a:gd name="connsiteX872" fmla="*/ 599366 w 886248"/>
              <a:gd name="connsiteY872" fmla="*/ 409938 h 578229"/>
              <a:gd name="connsiteX873" fmla="*/ 510233 w 886248"/>
              <a:gd name="connsiteY873" fmla="*/ 415388 h 578229"/>
              <a:gd name="connsiteX874" fmla="*/ 499664 w 886248"/>
              <a:gd name="connsiteY874" fmla="*/ 403022 h 578229"/>
              <a:gd name="connsiteX875" fmla="*/ 495858 w 886248"/>
              <a:gd name="connsiteY875" fmla="*/ 387259 h 578229"/>
              <a:gd name="connsiteX876" fmla="*/ 499572 w 886248"/>
              <a:gd name="connsiteY876" fmla="*/ 392652 h 578229"/>
              <a:gd name="connsiteX877" fmla="*/ 506924 w 886248"/>
              <a:gd name="connsiteY877" fmla="*/ 404408 h 578229"/>
              <a:gd name="connsiteX878" fmla="*/ 503316 w 886248"/>
              <a:gd name="connsiteY878" fmla="*/ 418158 h 578229"/>
              <a:gd name="connsiteX879" fmla="*/ 498359 w 886248"/>
              <a:gd name="connsiteY879" fmla="*/ 411350 h 578229"/>
              <a:gd name="connsiteX880" fmla="*/ 450813 w 886248"/>
              <a:gd name="connsiteY880" fmla="*/ 345963 h 578229"/>
              <a:gd name="connsiteX881" fmla="*/ 460614 w 886248"/>
              <a:gd name="connsiteY881" fmla="*/ 357340 h 578229"/>
              <a:gd name="connsiteX882" fmla="*/ 499664 w 886248"/>
              <a:gd name="connsiteY882" fmla="*/ 403022 h 578229"/>
              <a:gd name="connsiteX883" fmla="*/ 592833 w 886248"/>
              <a:gd name="connsiteY883" fmla="*/ 418895 h 578229"/>
              <a:gd name="connsiteX884" fmla="*/ 580610 w 886248"/>
              <a:gd name="connsiteY884" fmla="*/ 406408 h 578229"/>
              <a:gd name="connsiteX885" fmla="*/ 586336 w 886248"/>
              <a:gd name="connsiteY885" fmla="*/ 409461 h 578229"/>
              <a:gd name="connsiteX886" fmla="*/ 593161 w 886248"/>
              <a:gd name="connsiteY886" fmla="*/ 418446 h 578229"/>
              <a:gd name="connsiteX887" fmla="*/ 583308 w 886248"/>
              <a:gd name="connsiteY887" fmla="*/ 431954 h 578229"/>
              <a:gd name="connsiteX888" fmla="*/ 581767 w 886248"/>
              <a:gd name="connsiteY888" fmla="*/ 429175 h 578229"/>
              <a:gd name="connsiteX889" fmla="*/ 565714 w 886248"/>
              <a:gd name="connsiteY889" fmla="*/ 402415 h 578229"/>
              <a:gd name="connsiteX890" fmla="*/ 561802 w 886248"/>
              <a:gd name="connsiteY890" fmla="*/ 396385 h 578229"/>
              <a:gd name="connsiteX891" fmla="*/ 561870 w 886248"/>
              <a:gd name="connsiteY891" fmla="*/ 396420 h 578229"/>
              <a:gd name="connsiteX892" fmla="*/ 580137 w 886248"/>
              <a:gd name="connsiteY892" fmla="*/ 413411 h 578229"/>
              <a:gd name="connsiteX893" fmla="*/ 590248 w 886248"/>
              <a:gd name="connsiteY893" fmla="*/ 422439 h 578229"/>
              <a:gd name="connsiteX894" fmla="*/ 353405 w 886248"/>
              <a:gd name="connsiteY894" fmla="*/ 444797 h 578229"/>
              <a:gd name="connsiteX895" fmla="*/ 335661 w 886248"/>
              <a:gd name="connsiteY895" fmla="*/ 433946 h 578229"/>
              <a:gd name="connsiteX896" fmla="*/ 294777 w 886248"/>
              <a:gd name="connsiteY896" fmla="*/ 385589 h 578229"/>
              <a:gd name="connsiteX897" fmla="*/ 279579 w 886248"/>
              <a:gd name="connsiteY897" fmla="*/ 364346 h 578229"/>
              <a:gd name="connsiteX898" fmla="*/ 212803 w 886248"/>
              <a:gd name="connsiteY898" fmla="*/ 274353 h 578229"/>
              <a:gd name="connsiteX899" fmla="*/ 201950 w 886248"/>
              <a:gd name="connsiteY899" fmla="*/ 260364 h 578229"/>
              <a:gd name="connsiteX900" fmla="*/ 110546 w 886248"/>
              <a:gd name="connsiteY900" fmla="*/ 84783 h 578229"/>
              <a:gd name="connsiteX901" fmla="*/ 112861 w 886248"/>
              <a:gd name="connsiteY901" fmla="*/ 87088 h 578229"/>
              <a:gd name="connsiteX902" fmla="*/ 117005 w 886248"/>
              <a:gd name="connsiteY902" fmla="*/ 91592 h 578229"/>
              <a:gd name="connsiteX903" fmla="*/ 350626 w 886248"/>
              <a:gd name="connsiteY903" fmla="*/ 440215 h 578229"/>
              <a:gd name="connsiteX904" fmla="*/ 504186 w 886248"/>
              <a:gd name="connsiteY904" fmla="*/ 457668 h 578229"/>
              <a:gd name="connsiteX905" fmla="*/ 503287 w 886248"/>
              <a:gd name="connsiteY905" fmla="*/ 456721 h 578229"/>
              <a:gd name="connsiteX906" fmla="*/ 486809 w 886248"/>
              <a:gd name="connsiteY906" fmla="*/ 438421 h 578229"/>
              <a:gd name="connsiteX907" fmla="*/ 450056 w 886248"/>
              <a:gd name="connsiteY907" fmla="*/ 361825 h 578229"/>
              <a:gd name="connsiteX908" fmla="*/ 426292 w 886248"/>
              <a:gd name="connsiteY908" fmla="*/ 320286 h 578229"/>
              <a:gd name="connsiteX909" fmla="*/ 431067 w 886248"/>
              <a:gd name="connsiteY909" fmla="*/ 323034 h 578229"/>
              <a:gd name="connsiteX910" fmla="*/ 431291 w 886248"/>
              <a:gd name="connsiteY910" fmla="*/ 323299 h 578229"/>
              <a:gd name="connsiteX911" fmla="*/ 446113 w 886248"/>
              <a:gd name="connsiteY911" fmla="*/ 340505 h 578229"/>
              <a:gd name="connsiteX912" fmla="*/ 454948 w 886248"/>
              <a:gd name="connsiteY912" fmla="*/ 355395 h 578229"/>
              <a:gd name="connsiteX913" fmla="*/ 484470 w 886248"/>
              <a:gd name="connsiteY913" fmla="*/ 415320 h 578229"/>
              <a:gd name="connsiteX914" fmla="*/ 562781 w 886248"/>
              <a:gd name="connsiteY914" fmla="*/ 460096 h 578229"/>
              <a:gd name="connsiteX915" fmla="*/ 552468 w 886248"/>
              <a:gd name="connsiteY915" fmla="*/ 440330 h 578229"/>
              <a:gd name="connsiteX916" fmla="*/ 520122 w 886248"/>
              <a:gd name="connsiteY916" fmla="*/ 374168 h 578229"/>
              <a:gd name="connsiteX917" fmla="*/ 536756 w 886248"/>
              <a:gd name="connsiteY917" fmla="*/ 383035 h 578229"/>
              <a:gd name="connsiteX918" fmla="*/ 565898 w 886248"/>
              <a:gd name="connsiteY918" fmla="*/ 423099 h 578229"/>
              <a:gd name="connsiteX919" fmla="*/ 578040 w 886248"/>
              <a:gd name="connsiteY919" fmla="*/ 439175 h 578229"/>
              <a:gd name="connsiteX920" fmla="*/ 562018 w 886248"/>
              <a:gd name="connsiteY920" fmla="*/ 461141 h 578229"/>
              <a:gd name="connsiteX921" fmla="*/ 519024 w 886248"/>
              <a:gd name="connsiteY921" fmla="*/ 423754 h 578229"/>
              <a:gd name="connsiteX922" fmla="*/ 506924 w 886248"/>
              <a:gd name="connsiteY922" fmla="*/ 404408 h 578229"/>
              <a:gd name="connsiteX923" fmla="*/ 496010 w 886248"/>
              <a:gd name="connsiteY923" fmla="*/ 368181 h 578229"/>
              <a:gd name="connsiteX924" fmla="*/ 493326 w 886248"/>
              <a:gd name="connsiteY924" fmla="*/ 360409 h 578229"/>
              <a:gd name="connsiteX925" fmla="*/ 512424 w 886248"/>
              <a:gd name="connsiteY925" fmla="*/ 391133 h 578229"/>
              <a:gd name="connsiteX926" fmla="*/ 549926 w 886248"/>
              <a:gd name="connsiteY926" fmla="*/ 449402 h 578229"/>
              <a:gd name="connsiteX927" fmla="*/ 562192 w 886248"/>
              <a:gd name="connsiteY927" fmla="*/ 460902 h 578229"/>
              <a:gd name="connsiteX928" fmla="*/ 548313 w 886248"/>
              <a:gd name="connsiteY928" fmla="*/ 479931 h 578229"/>
              <a:gd name="connsiteX929" fmla="*/ 516535 w 886248"/>
              <a:gd name="connsiteY929" fmla="*/ 436305 h 578229"/>
              <a:gd name="connsiteX930" fmla="*/ 510233 w 886248"/>
              <a:gd name="connsiteY930" fmla="*/ 415388 h 578229"/>
              <a:gd name="connsiteX931" fmla="*/ 512637 w 886248"/>
              <a:gd name="connsiteY931" fmla="*/ 418199 h 578229"/>
              <a:gd name="connsiteX932" fmla="*/ 519024 w 886248"/>
              <a:gd name="connsiteY932" fmla="*/ 423754 h 578229"/>
              <a:gd name="connsiteX933" fmla="*/ 551459 w 886248"/>
              <a:gd name="connsiteY933" fmla="*/ 475617 h 578229"/>
              <a:gd name="connsiteX934" fmla="*/ 375189 w 886248"/>
              <a:gd name="connsiteY934" fmla="*/ 480701 h 578229"/>
              <a:gd name="connsiteX935" fmla="*/ 337692 w 886248"/>
              <a:gd name="connsiteY935" fmla="*/ 436348 h 578229"/>
              <a:gd name="connsiteX936" fmla="*/ 359693 w 886248"/>
              <a:gd name="connsiteY936" fmla="*/ 455161 h 578229"/>
              <a:gd name="connsiteX937" fmla="*/ 404921 w 886248"/>
              <a:gd name="connsiteY937" fmla="*/ 481205 h 578229"/>
              <a:gd name="connsiteX938" fmla="*/ 189941 w 886248"/>
              <a:gd name="connsiteY938" fmla="*/ 175566 h 578229"/>
              <a:gd name="connsiteX939" fmla="*/ 161101 w 886248"/>
              <a:gd name="connsiteY939" fmla="*/ 135081 h 578229"/>
              <a:gd name="connsiteX940" fmla="*/ 192589 w 886248"/>
              <a:gd name="connsiteY940" fmla="*/ 166410 h 578229"/>
              <a:gd name="connsiteX941" fmla="*/ 235648 w 886248"/>
              <a:gd name="connsiteY941" fmla="*/ 200393 h 578229"/>
              <a:gd name="connsiteX942" fmla="*/ 300275 w 886248"/>
              <a:gd name="connsiteY942" fmla="*/ 296585 h 578229"/>
              <a:gd name="connsiteX943" fmla="*/ 363587 w 886248"/>
              <a:gd name="connsiteY943" fmla="*/ 399384 h 578229"/>
              <a:gd name="connsiteX944" fmla="*/ 527716 w 886248"/>
              <a:gd name="connsiteY944" fmla="*/ 482499 h 578229"/>
              <a:gd name="connsiteX945" fmla="*/ 515821 w 886248"/>
              <a:gd name="connsiteY945" fmla="*/ 469945 h 578229"/>
              <a:gd name="connsiteX946" fmla="*/ 503316 w 886248"/>
              <a:gd name="connsiteY946" fmla="*/ 418158 h 578229"/>
              <a:gd name="connsiteX947" fmla="*/ 516535 w 886248"/>
              <a:gd name="connsiteY947" fmla="*/ 436305 h 578229"/>
              <a:gd name="connsiteX948" fmla="*/ 519555 w 886248"/>
              <a:gd name="connsiteY948" fmla="*/ 446326 h 578229"/>
              <a:gd name="connsiteX949" fmla="*/ 412918 w 886248"/>
              <a:gd name="connsiteY949" fmla="*/ 492575 h 578229"/>
              <a:gd name="connsiteX950" fmla="*/ 408835 w 886248"/>
              <a:gd name="connsiteY950" fmla="*/ 488953 h 578229"/>
              <a:gd name="connsiteX951" fmla="*/ 404921 w 886248"/>
              <a:gd name="connsiteY951" fmla="*/ 481205 h 578229"/>
              <a:gd name="connsiteX952" fmla="*/ 524521 w 886248"/>
              <a:gd name="connsiteY952" fmla="*/ 501876 h 578229"/>
              <a:gd name="connsiteX953" fmla="*/ 515641 w 886248"/>
              <a:gd name="connsiteY953" fmla="*/ 482274 h 578229"/>
              <a:gd name="connsiteX954" fmla="*/ 504186 w 886248"/>
              <a:gd name="connsiteY954" fmla="*/ 457668 h 578229"/>
              <a:gd name="connsiteX955" fmla="*/ 515821 w 886248"/>
              <a:gd name="connsiteY955" fmla="*/ 469945 h 578229"/>
              <a:gd name="connsiteX956" fmla="*/ 519797 w 886248"/>
              <a:gd name="connsiteY956" fmla="*/ 486419 h 578229"/>
              <a:gd name="connsiteX957" fmla="*/ 532140 w 886248"/>
              <a:gd name="connsiteY957" fmla="*/ 502103 h 578229"/>
              <a:gd name="connsiteX958" fmla="*/ 527716 w 886248"/>
              <a:gd name="connsiteY958" fmla="*/ 482499 h 578229"/>
              <a:gd name="connsiteX959" fmla="*/ 538297 w 886248"/>
              <a:gd name="connsiteY959" fmla="*/ 493663 h 578229"/>
              <a:gd name="connsiteX960" fmla="*/ 519325 w 886248"/>
              <a:gd name="connsiteY960" fmla="*/ 506187 h 578229"/>
              <a:gd name="connsiteX961" fmla="*/ 482925 w 886248"/>
              <a:gd name="connsiteY961" fmla="*/ 452882 h 578229"/>
              <a:gd name="connsiteX962" fmla="*/ 356691 w 886248"/>
              <a:gd name="connsiteY962" fmla="*/ 285379 h 578229"/>
              <a:gd name="connsiteX963" fmla="*/ 349069 w 886248"/>
              <a:gd name="connsiteY963" fmla="*/ 275818 h 578229"/>
              <a:gd name="connsiteX964" fmla="*/ 364044 w 886248"/>
              <a:gd name="connsiteY964" fmla="*/ 284442 h 578229"/>
              <a:gd name="connsiteX965" fmla="*/ 462953 w 886248"/>
              <a:gd name="connsiteY965" fmla="*/ 411928 h 578229"/>
              <a:gd name="connsiteX966" fmla="*/ 486809 w 886248"/>
              <a:gd name="connsiteY966" fmla="*/ 438421 h 578229"/>
              <a:gd name="connsiteX967" fmla="*/ 526820 w 886248"/>
              <a:gd name="connsiteY967" fmla="*/ 509397 h 578229"/>
              <a:gd name="connsiteX968" fmla="*/ 524521 w 886248"/>
              <a:gd name="connsiteY968" fmla="*/ 501876 h 578229"/>
              <a:gd name="connsiteX969" fmla="*/ 527503 w 886248"/>
              <a:gd name="connsiteY969" fmla="*/ 508460 h 578229"/>
              <a:gd name="connsiteX970" fmla="*/ 522927 w 886248"/>
              <a:gd name="connsiteY970" fmla="*/ 514734 h 578229"/>
              <a:gd name="connsiteX971" fmla="*/ 521221 w 886248"/>
              <a:gd name="connsiteY971" fmla="*/ 510137 h 578229"/>
              <a:gd name="connsiteX972" fmla="*/ 519325 w 886248"/>
              <a:gd name="connsiteY972" fmla="*/ 506187 h 578229"/>
              <a:gd name="connsiteX973" fmla="*/ 524081 w 886248"/>
              <a:gd name="connsiteY973" fmla="*/ 513151 h 578229"/>
              <a:gd name="connsiteX974" fmla="*/ 430069 w 886248"/>
              <a:gd name="connsiteY974" fmla="*/ 530987 h 578229"/>
              <a:gd name="connsiteX975" fmla="*/ 393298 w 886248"/>
              <a:gd name="connsiteY975" fmla="*/ 483895 h 578229"/>
              <a:gd name="connsiteX976" fmla="*/ 359693 w 886248"/>
              <a:gd name="connsiteY976" fmla="*/ 455161 h 578229"/>
              <a:gd name="connsiteX977" fmla="*/ 353405 w 886248"/>
              <a:gd name="connsiteY977" fmla="*/ 444797 h 578229"/>
              <a:gd name="connsiteX978" fmla="*/ 371594 w 886248"/>
              <a:gd name="connsiteY978" fmla="*/ 455918 h 578229"/>
              <a:gd name="connsiteX979" fmla="*/ 408835 w 886248"/>
              <a:gd name="connsiteY979" fmla="*/ 488953 h 578229"/>
              <a:gd name="connsiteX980" fmla="*/ 489048 w 886248"/>
              <a:gd name="connsiteY980" fmla="*/ 561182 h 578229"/>
              <a:gd name="connsiteX981" fmla="*/ 457837 w 886248"/>
              <a:gd name="connsiteY981" fmla="*/ 532422 h 578229"/>
              <a:gd name="connsiteX982" fmla="*/ 456269 w 886248"/>
              <a:gd name="connsiteY982" fmla="*/ 531030 h 578229"/>
              <a:gd name="connsiteX983" fmla="*/ 392143 w 886248"/>
              <a:gd name="connsiteY983" fmla="*/ 413084 h 578229"/>
              <a:gd name="connsiteX984" fmla="*/ 279027 w 886248"/>
              <a:gd name="connsiteY984" fmla="*/ 234628 h 578229"/>
              <a:gd name="connsiteX985" fmla="*/ 283036 w 886248"/>
              <a:gd name="connsiteY985" fmla="*/ 237792 h 578229"/>
              <a:gd name="connsiteX986" fmla="*/ 324720 w 886248"/>
              <a:gd name="connsiteY986" fmla="*/ 261796 h 578229"/>
              <a:gd name="connsiteX987" fmla="*/ 355151 w 886248"/>
              <a:gd name="connsiteY987" fmla="*/ 308326 h 578229"/>
              <a:gd name="connsiteX988" fmla="*/ 501767 w 886248"/>
              <a:gd name="connsiteY988" fmla="*/ 507201 h 578229"/>
              <a:gd name="connsiteX989" fmla="*/ 514327 w 886248"/>
              <a:gd name="connsiteY989" fmla="*/ 526524 h 578229"/>
              <a:gd name="connsiteX990" fmla="*/ 477366 w 886248"/>
              <a:gd name="connsiteY990" fmla="*/ 577197 h 578229"/>
              <a:gd name="connsiteX991" fmla="*/ 474531 w 886248"/>
              <a:gd name="connsiteY991" fmla="*/ 575669 h 578229"/>
              <a:gd name="connsiteX992" fmla="*/ 450987 w 886248"/>
              <a:gd name="connsiteY992" fmla="*/ 546700 h 578229"/>
              <a:gd name="connsiteX993" fmla="*/ 412918 w 886248"/>
              <a:gd name="connsiteY993" fmla="*/ 492575 h 578229"/>
              <a:gd name="connsiteX994" fmla="*/ 456269 w 886248"/>
              <a:gd name="connsiteY994" fmla="*/ 531030 h 578229"/>
              <a:gd name="connsiteX995" fmla="*/ 479660 w 886248"/>
              <a:gd name="connsiteY995" fmla="*/ 574052 h 578229"/>
              <a:gd name="connsiteX996" fmla="*/ 476604 w 886248"/>
              <a:gd name="connsiteY996" fmla="*/ 578219 h 578229"/>
              <a:gd name="connsiteX997" fmla="*/ 471858 w 886248"/>
              <a:gd name="connsiteY997" fmla="*/ 577462 h 578229"/>
              <a:gd name="connsiteX998" fmla="*/ 452972 w 886248"/>
              <a:gd name="connsiteY998" fmla="*/ 572703 h 578229"/>
              <a:gd name="connsiteX999" fmla="*/ 448431 w 886248"/>
              <a:gd name="connsiteY999" fmla="*/ 567332 h 578229"/>
              <a:gd name="connsiteX1000" fmla="*/ 430069 w 886248"/>
              <a:gd name="connsiteY1000" fmla="*/ 530987 h 578229"/>
              <a:gd name="connsiteX1001" fmla="*/ 430932 w 886248"/>
              <a:gd name="connsiteY1001" fmla="*/ 532091 h 578229"/>
              <a:gd name="connsiteX1002" fmla="*/ 472694 w 886248"/>
              <a:gd name="connsiteY1002" fmla="*/ 574678 h 578229"/>
              <a:gd name="connsiteX1003" fmla="*/ 474531 w 886248"/>
              <a:gd name="connsiteY1003" fmla="*/ 575669 h 578229"/>
              <a:gd name="connsiteX1004" fmla="*/ 476613 w 886248"/>
              <a:gd name="connsiteY1004" fmla="*/ 578229 h 578229"/>
              <a:gd name="connsiteX1005" fmla="*/ 476604 w 886248"/>
              <a:gd name="connsiteY1005" fmla="*/ 578219 h 578229"/>
              <a:gd name="connsiteX1006" fmla="*/ 476619 w 886248"/>
              <a:gd name="connsiteY1006" fmla="*/ 578221 h 578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Lst>
            <a:rect l="l" t="t" r="r" b="b"/>
            <a:pathLst>
              <a:path w="886248" h="578229">
                <a:moveTo>
                  <a:pt x="277648" y="53"/>
                </a:moveTo>
                <a:lnTo>
                  <a:pt x="277567" y="0"/>
                </a:lnTo>
                <a:lnTo>
                  <a:pt x="277621" y="0"/>
                </a:lnTo>
                <a:close/>
                <a:moveTo>
                  <a:pt x="438791" y="695"/>
                </a:moveTo>
                <a:lnTo>
                  <a:pt x="438171" y="0"/>
                </a:lnTo>
                <a:lnTo>
                  <a:pt x="438262" y="0"/>
                </a:lnTo>
                <a:close/>
                <a:moveTo>
                  <a:pt x="637588" y="1614"/>
                </a:moveTo>
                <a:lnTo>
                  <a:pt x="635942" y="1293"/>
                </a:lnTo>
                <a:lnTo>
                  <a:pt x="635123" y="0"/>
                </a:lnTo>
                <a:lnTo>
                  <a:pt x="636423" y="0"/>
                </a:lnTo>
                <a:close/>
                <a:moveTo>
                  <a:pt x="535725" y="2956"/>
                </a:moveTo>
                <a:lnTo>
                  <a:pt x="532859" y="0"/>
                </a:lnTo>
                <a:lnTo>
                  <a:pt x="533608" y="0"/>
                </a:lnTo>
                <a:close/>
                <a:moveTo>
                  <a:pt x="302240" y="3842"/>
                </a:moveTo>
                <a:lnTo>
                  <a:pt x="298053" y="0"/>
                </a:lnTo>
                <a:lnTo>
                  <a:pt x="299904" y="0"/>
                </a:lnTo>
                <a:close/>
                <a:moveTo>
                  <a:pt x="43061" y="7273"/>
                </a:moveTo>
                <a:lnTo>
                  <a:pt x="36976" y="0"/>
                </a:lnTo>
                <a:lnTo>
                  <a:pt x="37270" y="0"/>
                </a:lnTo>
                <a:close/>
                <a:moveTo>
                  <a:pt x="301021" y="7345"/>
                </a:moveTo>
                <a:lnTo>
                  <a:pt x="293815" y="0"/>
                </a:lnTo>
                <a:lnTo>
                  <a:pt x="295255" y="0"/>
                </a:lnTo>
                <a:close/>
                <a:moveTo>
                  <a:pt x="444971" y="8813"/>
                </a:moveTo>
                <a:lnTo>
                  <a:pt x="438791" y="695"/>
                </a:lnTo>
                <a:lnTo>
                  <a:pt x="445302" y="7990"/>
                </a:lnTo>
                <a:close/>
                <a:moveTo>
                  <a:pt x="589028" y="8854"/>
                </a:moveTo>
                <a:lnTo>
                  <a:pt x="583538" y="0"/>
                </a:lnTo>
                <a:lnTo>
                  <a:pt x="585434" y="0"/>
                </a:lnTo>
                <a:close/>
                <a:moveTo>
                  <a:pt x="229405" y="10733"/>
                </a:moveTo>
                <a:lnTo>
                  <a:pt x="221407" y="0"/>
                </a:lnTo>
                <a:lnTo>
                  <a:pt x="222851" y="0"/>
                </a:lnTo>
                <a:close/>
                <a:moveTo>
                  <a:pt x="698148" y="13446"/>
                </a:moveTo>
                <a:lnTo>
                  <a:pt x="684788" y="10836"/>
                </a:lnTo>
                <a:lnTo>
                  <a:pt x="678288" y="0"/>
                </a:lnTo>
                <a:lnTo>
                  <a:pt x="688433" y="0"/>
                </a:lnTo>
                <a:lnTo>
                  <a:pt x="692333" y="5313"/>
                </a:lnTo>
                <a:close/>
                <a:moveTo>
                  <a:pt x="367795" y="14437"/>
                </a:moveTo>
                <a:lnTo>
                  <a:pt x="353435" y="0"/>
                </a:lnTo>
                <a:lnTo>
                  <a:pt x="358989" y="0"/>
                </a:lnTo>
                <a:close/>
                <a:moveTo>
                  <a:pt x="301098" y="15224"/>
                </a:moveTo>
                <a:lnTo>
                  <a:pt x="301048" y="15190"/>
                </a:lnTo>
                <a:lnTo>
                  <a:pt x="291665" y="9120"/>
                </a:lnTo>
                <a:lnTo>
                  <a:pt x="286347" y="0"/>
                </a:lnTo>
                <a:lnTo>
                  <a:pt x="292764" y="0"/>
                </a:lnTo>
                <a:close/>
                <a:moveTo>
                  <a:pt x="168419" y="17473"/>
                </a:moveTo>
                <a:lnTo>
                  <a:pt x="160080" y="9722"/>
                </a:lnTo>
                <a:lnTo>
                  <a:pt x="148941" y="0"/>
                </a:lnTo>
                <a:lnTo>
                  <a:pt x="156040" y="0"/>
                </a:lnTo>
                <a:close/>
                <a:moveTo>
                  <a:pt x="55370" y="21985"/>
                </a:moveTo>
                <a:lnTo>
                  <a:pt x="49031" y="14768"/>
                </a:lnTo>
                <a:lnTo>
                  <a:pt x="43061" y="7273"/>
                </a:lnTo>
                <a:close/>
                <a:moveTo>
                  <a:pt x="752968" y="24158"/>
                </a:moveTo>
                <a:lnTo>
                  <a:pt x="711372" y="16030"/>
                </a:lnTo>
                <a:lnTo>
                  <a:pt x="702428" y="0"/>
                </a:lnTo>
                <a:lnTo>
                  <a:pt x="735508" y="0"/>
                </a:lnTo>
                <a:close/>
                <a:moveTo>
                  <a:pt x="314972" y="24782"/>
                </a:moveTo>
                <a:lnTo>
                  <a:pt x="314407" y="24393"/>
                </a:lnTo>
                <a:lnTo>
                  <a:pt x="301021" y="7345"/>
                </a:lnTo>
                <a:lnTo>
                  <a:pt x="309823" y="16313"/>
                </a:lnTo>
                <a:close/>
                <a:moveTo>
                  <a:pt x="441044" y="26497"/>
                </a:moveTo>
                <a:lnTo>
                  <a:pt x="433378" y="17804"/>
                </a:lnTo>
                <a:lnTo>
                  <a:pt x="419838" y="1800"/>
                </a:lnTo>
                <a:lnTo>
                  <a:pt x="418639" y="0"/>
                </a:lnTo>
                <a:lnTo>
                  <a:pt x="431981" y="0"/>
                </a:lnTo>
                <a:lnTo>
                  <a:pt x="443074" y="13528"/>
                </a:lnTo>
                <a:lnTo>
                  <a:pt x="441035" y="18595"/>
                </a:lnTo>
                <a:close/>
                <a:moveTo>
                  <a:pt x="775477" y="28556"/>
                </a:moveTo>
                <a:lnTo>
                  <a:pt x="770410" y="27565"/>
                </a:lnTo>
                <a:lnTo>
                  <a:pt x="751377" y="0"/>
                </a:lnTo>
                <a:lnTo>
                  <a:pt x="752693" y="0"/>
                </a:lnTo>
                <a:lnTo>
                  <a:pt x="760963" y="10415"/>
                </a:lnTo>
                <a:close/>
                <a:moveTo>
                  <a:pt x="787098" y="30825"/>
                </a:moveTo>
                <a:lnTo>
                  <a:pt x="782962" y="30017"/>
                </a:lnTo>
                <a:lnTo>
                  <a:pt x="755390" y="0"/>
                </a:lnTo>
                <a:lnTo>
                  <a:pt x="769286" y="0"/>
                </a:lnTo>
                <a:close/>
                <a:moveTo>
                  <a:pt x="356431" y="31881"/>
                </a:moveTo>
                <a:lnTo>
                  <a:pt x="350378" y="24203"/>
                </a:lnTo>
                <a:lnTo>
                  <a:pt x="336355" y="0"/>
                </a:lnTo>
                <a:lnTo>
                  <a:pt x="341297" y="0"/>
                </a:lnTo>
                <a:lnTo>
                  <a:pt x="342950" y="3075"/>
                </a:lnTo>
                <a:close/>
                <a:moveTo>
                  <a:pt x="179321" y="32860"/>
                </a:moveTo>
                <a:lnTo>
                  <a:pt x="168419" y="17473"/>
                </a:lnTo>
                <a:lnTo>
                  <a:pt x="175502" y="24057"/>
                </a:lnTo>
                <a:close/>
                <a:moveTo>
                  <a:pt x="800655" y="33475"/>
                </a:moveTo>
                <a:lnTo>
                  <a:pt x="800058" y="33357"/>
                </a:lnTo>
                <a:lnTo>
                  <a:pt x="790698" y="17801"/>
                </a:lnTo>
                <a:lnTo>
                  <a:pt x="779559" y="0"/>
                </a:lnTo>
                <a:lnTo>
                  <a:pt x="784270" y="0"/>
                </a:lnTo>
                <a:close/>
                <a:moveTo>
                  <a:pt x="599201" y="33916"/>
                </a:moveTo>
                <a:lnTo>
                  <a:pt x="560991" y="0"/>
                </a:lnTo>
                <a:lnTo>
                  <a:pt x="573464" y="0"/>
                </a:lnTo>
                <a:lnTo>
                  <a:pt x="598613" y="32463"/>
                </a:lnTo>
                <a:close/>
                <a:moveTo>
                  <a:pt x="566184" y="34365"/>
                </a:moveTo>
                <a:lnTo>
                  <a:pt x="542500" y="9942"/>
                </a:lnTo>
                <a:lnTo>
                  <a:pt x="534532" y="0"/>
                </a:lnTo>
                <a:lnTo>
                  <a:pt x="549724" y="0"/>
                </a:lnTo>
                <a:close/>
                <a:moveTo>
                  <a:pt x="30967" y="35838"/>
                </a:moveTo>
                <a:lnTo>
                  <a:pt x="5861" y="0"/>
                </a:lnTo>
                <a:lnTo>
                  <a:pt x="15343" y="0"/>
                </a:lnTo>
                <a:close/>
                <a:moveTo>
                  <a:pt x="441054" y="36686"/>
                </a:moveTo>
                <a:lnTo>
                  <a:pt x="419883" y="8854"/>
                </a:lnTo>
                <a:lnTo>
                  <a:pt x="415921" y="0"/>
                </a:lnTo>
                <a:lnTo>
                  <a:pt x="418314" y="0"/>
                </a:lnTo>
                <a:lnTo>
                  <a:pt x="419838" y="1800"/>
                </a:lnTo>
                <a:lnTo>
                  <a:pt x="441050" y="33661"/>
                </a:lnTo>
                <a:close/>
                <a:moveTo>
                  <a:pt x="871167" y="37307"/>
                </a:moveTo>
                <a:lnTo>
                  <a:pt x="852902" y="1832"/>
                </a:lnTo>
                <a:lnTo>
                  <a:pt x="851168" y="0"/>
                </a:lnTo>
                <a:lnTo>
                  <a:pt x="879359" y="0"/>
                </a:lnTo>
                <a:lnTo>
                  <a:pt x="886248" y="16631"/>
                </a:lnTo>
                <a:close/>
                <a:moveTo>
                  <a:pt x="849326" y="42983"/>
                </a:moveTo>
                <a:lnTo>
                  <a:pt x="829199" y="39051"/>
                </a:lnTo>
                <a:lnTo>
                  <a:pt x="798542" y="0"/>
                </a:lnTo>
                <a:lnTo>
                  <a:pt x="824778" y="0"/>
                </a:lnTo>
                <a:lnTo>
                  <a:pt x="846189" y="36762"/>
                </a:lnTo>
                <a:close/>
                <a:moveTo>
                  <a:pt x="611123" y="44496"/>
                </a:moveTo>
                <a:lnTo>
                  <a:pt x="600915" y="35437"/>
                </a:lnTo>
                <a:lnTo>
                  <a:pt x="598613" y="32463"/>
                </a:lnTo>
                <a:lnTo>
                  <a:pt x="589028" y="8854"/>
                </a:lnTo>
                <a:close/>
                <a:moveTo>
                  <a:pt x="224416" y="45738"/>
                </a:moveTo>
                <a:lnTo>
                  <a:pt x="221862" y="43379"/>
                </a:lnTo>
                <a:lnTo>
                  <a:pt x="208756" y="26516"/>
                </a:lnTo>
                <a:lnTo>
                  <a:pt x="188185" y="0"/>
                </a:lnTo>
                <a:lnTo>
                  <a:pt x="192833" y="0"/>
                </a:lnTo>
                <a:close/>
                <a:moveTo>
                  <a:pt x="856560" y="57333"/>
                </a:moveTo>
                <a:lnTo>
                  <a:pt x="849326" y="42983"/>
                </a:lnTo>
                <a:lnTo>
                  <a:pt x="864819" y="46010"/>
                </a:lnTo>
                <a:close/>
                <a:moveTo>
                  <a:pt x="671838" y="57642"/>
                </a:moveTo>
                <a:lnTo>
                  <a:pt x="647311" y="31296"/>
                </a:lnTo>
                <a:lnTo>
                  <a:pt x="614367" y="0"/>
                </a:lnTo>
                <a:lnTo>
                  <a:pt x="629325" y="0"/>
                </a:lnTo>
                <a:lnTo>
                  <a:pt x="635942" y="1293"/>
                </a:lnTo>
                <a:lnTo>
                  <a:pt x="669604" y="54405"/>
                </a:lnTo>
                <a:close/>
                <a:moveTo>
                  <a:pt x="441165" y="62211"/>
                </a:moveTo>
                <a:lnTo>
                  <a:pt x="379978" y="0"/>
                </a:lnTo>
                <a:lnTo>
                  <a:pt x="413147" y="0"/>
                </a:lnTo>
                <a:lnTo>
                  <a:pt x="419883" y="8854"/>
                </a:lnTo>
                <a:lnTo>
                  <a:pt x="422418" y="14524"/>
                </a:lnTo>
                <a:lnTo>
                  <a:pt x="441079" y="61365"/>
                </a:lnTo>
                <a:close/>
                <a:moveTo>
                  <a:pt x="415060" y="63549"/>
                </a:moveTo>
                <a:lnTo>
                  <a:pt x="389682" y="36444"/>
                </a:lnTo>
                <a:lnTo>
                  <a:pt x="389521" y="36282"/>
                </a:lnTo>
                <a:lnTo>
                  <a:pt x="359150" y="0"/>
                </a:lnTo>
                <a:lnTo>
                  <a:pt x="374720" y="0"/>
                </a:lnTo>
                <a:lnTo>
                  <a:pt x="407488" y="51602"/>
                </a:lnTo>
                <a:close/>
                <a:moveTo>
                  <a:pt x="357839" y="68236"/>
                </a:moveTo>
                <a:lnTo>
                  <a:pt x="314972" y="24782"/>
                </a:lnTo>
                <a:lnTo>
                  <a:pt x="330673" y="37904"/>
                </a:lnTo>
                <a:lnTo>
                  <a:pt x="340860" y="48589"/>
                </a:lnTo>
                <a:cubicBezTo>
                  <a:pt x="346326" y="54405"/>
                  <a:pt x="349876" y="58281"/>
                  <a:pt x="350955" y="59609"/>
                </a:cubicBezTo>
                <a:close/>
                <a:moveTo>
                  <a:pt x="587778" y="75624"/>
                </a:moveTo>
                <a:lnTo>
                  <a:pt x="535725" y="2956"/>
                </a:lnTo>
                <a:lnTo>
                  <a:pt x="542500" y="9942"/>
                </a:lnTo>
                <a:lnTo>
                  <a:pt x="572288" y="47108"/>
                </a:lnTo>
                <a:lnTo>
                  <a:pt x="572394" y="47333"/>
                </a:lnTo>
                <a:close/>
                <a:moveTo>
                  <a:pt x="383554" y="78457"/>
                </a:moveTo>
                <a:lnTo>
                  <a:pt x="374222" y="69895"/>
                </a:lnTo>
                <a:lnTo>
                  <a:pt x="356431" y="31881"/>
                </a:lnTo>
                <a:lnTo>
                  <a:pt x="370320" y="49497"/>
                </a:lnTo>
                <a:close/>
                <a:moveTo>
                  <a:pt x="378861" y="79804"/>
                </a:moveTo>
                <a:lnTo>
                  <a:pt x="362855" y="64798"/>
                </a:lnTo>
                <a:lnTo>
                  <a:pt x="330673" y="37904"/>
                </a:lnTo>
                <a:lnTo>
                  <a:pt x="319270" y="25940"/>
                </a:lnTo>
                <a:lnTo>
                  <a:pt x="309823" y="16313"/>
                </a:lnTo>
                <a:lnTo>
                  <a:pt x="302240" y="3842"/>
                </a:lnTo>
                <a:lnTo>
                  <a:pt x="374222" y="69895"/>
                </a:lnTo>
                <a:close/>
                <a:moveTo>
                  <a:pt x="106368" y="80027"/>
                </a:moveTo>
                <a:lnTo>
                  <a:pt x="79456" y="50772"/>
                </a:lnTo>
                <a:lnTo>
                  <a:pt x="55370" y="21985"/>
                </a:lnTo>
                <a:close/>
                <a:moveTo>
                  <a:pt x="824092" y="81357"/>
                </a:moveTo>
                <a:lnTo>
                  <a:pt x="796947" y="45243"/>
                </a:lnTo>
                <a:lnTo>
                  <a:pt x="794232" y="42288"/>
                </a:lnTo>
                <a:lnTo>
                  <a:pt x="790485" y="36687"/>
                </a:lnTo>
                <a:lnTo>
                  <a:pt x="787098" y="30825"/>
                </a:lnTo>
                <a:lnTo>
                  <a:pt x="800058" y="33357"/>
                </a:lnTo>
                <a:lnTo>
                  <a:pt x="802953" y="38169"/>
                </a:lnTo>
                <a:close/>
                <a:moveTo>
                  <a:pt x="110546" y="84783"/>
                </a:moveTo>
                <a:lnTo>
                  <a:pt x="106368" y="80027"/>
                </a:lnTo>
                <a:lnTo>
                  <a:pt x="110048" y="84030"/>
                </a:lnTo>
                <a:close/>
                <a:moveTo>
                  <a:pt x="337668" y="88012"/>
                </a:moveTo>
                <a:lnTo>
                  <a:pt x="293463" y="31453"/>
                </a:lnTo>
                <a:lnTo>
                  <a:pt x="277648" y="53"/>
                </a:lnTo>
                <a:lnTo>
                  <a:pt x="291665" y="9120"/>
                </a:lnTo>
                <a:close/>
                <a:moveTo>
                  <a:pt x="833408" y="89074"/>
                </a:moveTo>
                <a:lnTo>
                  <a:pt x="825158" y="75076"/>
                </a:lnTo>
                <a:lnTo>
                  <a:pt x="802953" y="38169"/>
                </a:lnTo>
                <a:lnTo>
                  <a:pt x="800655" y="33475"/>
                </a:lnTo>
                <a:lnTo>
                  <a:pt x="829199" y="39051"/>
                </a:lnTo>
                <a:lnTo>
                  <a:pt x="850295" y="65923"/>
                </a:lnTo>
                <a:close/>
                <a:moveTo>
                  <a:pt x="830093" y="93618"/>
                </a:moveTo>
                <a:lnTo>
                  <a:pt x="824092" y="81357"/>
                </a:lnTo>
                <a:lnTo>
                  <a:pt x="831677" y="91447"/>
                </a:lnTo>
                <a:close/>
                <a:moveTo>
                  <a:pt x="828873" y="95291"/>
                </a:moveTo>
                <a:lnTo>
                  <a:pt x="775477" y="28556"/>
                </a:lnTo>
                <a:lnTo>
                  <a:pt x="782962" y="30017"/>
                </a:lnTo>
                <a:lnTo>
                  <a:pt x="794232" y="42288"/>
                </a:lnTo>
                <a:lnTo>
                  <a:pt x="829303" y="94702"/>
                </a:lnTo>
                <a:close/>
                <a:moveTo>
                  <a:pt x="52002" y="97608"/>
                </a:moveTo>
                <a:lnTo>
                  <a:pt x="32307" y="64813"/>
                </a:lnTo>
                <a:lnTo>
                  <a:pt x="0" y="0"/>
                </a:lnTo>
                <a:lnTo>
                  <a:pt x="4226" y="0"/>
                </a:lnTo>
                <a:close/>
                <a:moveTo>
                  <a:pt x="758255" y="100047"/>
                </a:moveTo>
                <a:lnTo>
                  <a:pt x="755270" y="95504"/>
                </a:lnTo>
                <a:cubicBezTo>
                  <a:pt x="741280" y="74690"/>
                  <a:pt x="729369" y="57386"/>
                  <a:pt x="719045" y="42664"/>
                </a:cubicBezTo>
                <a:lnTo>
                  <a:pt x="698148" y="13446"/>
                </a:lnTo>
                <a:lnTo>
                  <a:pt x="711372" y="16030"/>
                </a:lnTo>
                <a:close/>
                <a:moveTo>
                  <a:pt x="53809" y="100569"/>
                </a:moveTo>
                <a:lnTo>
                  <a:pt x="52959" y="99564"/>
                </a:lnTo>
                <a:lnTo>
                  <a:pt x="52002" y="97608"/>
                </a:lnTo>
                <a:lnTo>
                  <a:pt x="53573" y="100224"/>
                </a:lnTo>
                <a:close/>
                <a:moveTo>
                  <a:pt x="445388" y="103020"/>
                </a:moveTo>
                <a:lnTo>
                  <a:pt x="423515" y="76891"/>
                </a:lnTo>
                <a:lnTo>
                  <a:pt x="415060" y="63549"/>
                </a:lnTo>
                <a:lnTo>
                  <a:pt x="444510" y="95005"/>
                </a:lnTo>
                <a:lnTo>
                  <a:pt x="445159" y="101362"/>
                </a:lnTo>
                <a:close/>
                <a:moveTo>
                  <a:pt x="394959" y="103419"/>
                </a:moveTo>
                <a:lnTo>
                  <a:pt x="386065" y="95198"/>
                </a:lnTo>
                <a:lnTo>
                  <a:pt x="378861" y="79804"/>
                </a:lnTo>
                <a:lnTo>
                  <a:pt x="388148" y="88511"/>
                </a:lnTo>
                <a:close/>
                <a:moveTo>
                  <a:pt x="816600" y="112117"/>
                </a:moveTo>
                <a:lnTo>
                  <a:pt x="797920" y="86353"/>
                </a:lnTo>
                <a:lnTo>
                  <a:pt x="752968" y="24158"/>
                </a:lnTo>
                <a:lnTo>
                  <a:pt x="770410" y="27565"/>
                </a:lnTo>
                <a:lnTo>
                  <a:pt x="818010" y="96508"/>
                </a:lnTo>
                <a:lnTo>
                  <a:pt x="822743" y="103696"/>
                </a:lnTo>
                <a:close/>
                <a:moveTo>
                  <a:pt x="461866" y="113544"/>
                </a:moveTo>
                <a:lnTo>
                  <a:pt x="444510" y="95005"/>
                </a:lnTo>
                <a:lnTo>
                  <a:pt x="441165" y="62211"/>
                </a:lnTo>
                <a:lnTo>
                  <a:pt x="441586" y="62638"/>
                </a:lnTo>
                <a:close/>
                <a:moveTo>
                  <a:pt x="395583" y="115532"/>
                </a:moveTo>
                <a:lnTo>
                  <a:pt x="357839" y="68236"/>
                </a:lnTo>
                <a:lnTo>
                  <a:pt x="367622" y="78153"/>
                </a:lnTo>
                <a:lnTo>
                  <a:pt x="386065" y="95198"/>
                </a:lnTo>
                <a:close/>
                <a:moveTo>
                  <a:pt x="304516" y="119735"/>
                </a:moveTo>
                <a:lnTo>
                  <a:pt x="302747" y="118101"/>
                </a:lnTo>
                <a:lnTo>
                  <a:pt x="251589" y="47067"/>
                </a:lnTo>
                <a:lnTo>
                  <a:pt x="229405" y="10733"/>
                </a:lnTo>
                <a:lnTo>
                  <a:pt x="260551" y="52530"/>
                </a:lnTo>
                <a:close/>
                <a:moveTo>
                  <a:pt x="448374" y="124650"/>
                </a:moveTo>
                <a:lnTo>
                  <a:pt x="432073" y="105228"/>
                </a:lnTo>
                <a:lnTo>
                  <a:pt x="412055" y="79746"/>
                </a:lnTo>
                <a:lnTo>
                  <a:pt x="376345" y="28454"/>
                </a:lnTo>
                <a:lnTo>
                  <a:pt x="367795" y="14437"/>
                </a:lnTo>
                <a:lnTo>
                  <a:pt x="389521" y="36282"/>
                </a:lnTo>
                <a:lnTo>
                  <a:pt x="423515" y="76891"/>
                </a:lnTo>
                <a:lnTo>
                  <a:pt x="446868" y="113738"/>
                </a:lnTo>
                <a:close/>
                <a:moveTo>
                  <a:pt x="403417" y="125350"/>
                </a:moveTo>
                <a:lnTo>
                  <a:pt x="396818" y="118173"/>
                </a:lnTo>
                <a:lnTo>
                  <a:pt x="395583" y="115532"/>
                </a:lnTo>
                <a:close/>
                <a:moveTo>
                  <a:pt x="405289" y="127696"/>
                </a:moveTo>
                <a:lnTo>
                  <a:pt x="403417" y="125350"/>
                </a:lnTo>
                <a:lnTo>
                  <a:pt x="405066" y="127144"/>
                </a:lnTo>
                <a:close/>
                <a:moveTo>
                  <a:pt x="192490" y="129593"/>
                </a:moveTo>
                <a:lnTo>
                  <a:pt x="160288" y="100534"/>
                </a:lnTo>
                <a:lnTo>
                  <a:pt x="75815" y="7812"/>
                </a:lnTo>
                <a:lnTo>
                  <a:pt x="70788" y="0"/>
                </a:lnTo>
                <a:lnTo>
                  <a:pt x="99599" y="0"/>
                </a:lnTo>
                <a:lnTo>
                  <a:pt x="159727" y="75491"/>
                </a:lnTo>
                <a:close/>
                <a:moveTo>
                  <a:pt x="640168" y="130510"/>
                </a:moveTo>
                <a:lnTo>
                  <a:pt x="635355" y="125794"/>
                </a:lnTo>
                <a:lnTo>
                  <a:pt x="572288" y="47108"/>
                </a:lnTo>
                <a:lnTo>
                  <a:pt x="566184" y="34365"/>
                </a:lnTo>
                <a:lnTo>
                  <a:pt x="589384" y="58287"/>
                </a:lnTo>
                <a:lnTo>
                  <a:pt x="624736" y="96809"/>
                </a:lnTo>
                <a:lnTo>
                  <a:pt x="627927" y="104668"/>
                </a:lnTo>
                <a:cubicBezTo>
                  <a:pt x="629659" y="108937"/>
                  <a:pt x="633824" y="117744"/>
                  <a:pt x="639954" y="130091"/>
                </a:cubicBezTo>
                <a:close/>
                <a:moveTo>
                  <a:pt x="678038" y="134993"/>
                </a:moveTo>
                <a:lnTo>
                  <a:pt x="623902" y="65110"/>
                </a:lnTo>
                <a:lnTo>
                  <a:pt x="611123" y="44496"/>
                </a:lnTo>
                <a:lnTo>
                  <a:pt x="648006" y="77232"/>
                </a:lnTo>
                <a:lnTo>
                  <a:pt x="648895" y="78186"/>
                </a:lnTo>
                <a:lnTo>
                  <a:pt x="665694" y="108806"/>
                </a:lnTo>
                <a:close/>
                <a:moveTo>
                  <a:pt x="161101" y="135081"/>
                </a:moveTo>
                <a:lnTo>
                  <a:pt x="112861" y="87088"/>
                </a:lnTo>
                <a:lnTo>
                  <a:pt x="110048" y="84030"/>
                </a:lnTo>
                <a:lnTo>
                  <a:pt x="54627" y="0"/>
                </a:lnTo>
                <a:lnTo>
                  <a:pt x="68698" y="0"/>
                </a:lnTo>
                <a:lnTo>
                  <a:pt x="75815" y="7812"/>
                </a:lnTo>
                <a:lnTo>
                  <a:pt x="126047" y="85874"/>
                </a:lnTo>
                <a:close/>
                <a:moveTo>
                  <a:pt x="294614" y="137182"/>
                </a:moveTo>
                <a:lnTo>
                  <a:pt x="223611" y="68771"/>
                </a:lnTo>
                <a:lnTo>
                  <a:pt x="175502" y="24057"/>
                </a:lnTo>
                <a:lnTo>
                  <a:pt x="165069" y="0"/>
                </a:lnTo>
                <a:lnTo>
                  <a:pt x="174906" y="0"/>
                </a:lnTo>
                <a:lnTo>
                  <a:pt x="221862" y="43379"/>
                </a:lnTo>
                <a:lnTo>
                  <a:pt x="230150" y="54041"/>
                </a:lnTo>
                <a:lnTo>
                  <a:pt x="230461" y="54493"/>
                </a:lnTo>
                <a:close/>
                <a:moveTo>
                  <a:pt x="450984" y="143558"/>
                </a:moveTo>
                <a:lnTo>
                  <a:pt x="419891" y="112977"/>
                </a:lnTo>
                <a:lnTo>
                  <a:pt x="405227" y="93766"/>
                </a:lnTo>
                <a:lnTo>
                  <a:pt x="370320" y="49497"/>
                </a:lnTo>
                <a:lnTo>
                  <a:pt x="359989" y="26885"/>
                </a:lnTo>
                <a:lnTo>
                  <a:pt x="346421" y="0"/>
                </a:lnTo>
                <a:lnTo>
                  <a:pt x="349412" y="0"/>
                </a:lnTo>
                <a:lnTo>
                  <a:pt x="412055" y="79746"/>
                </a:lnTo>
                <a:lnTo>
                  <a:pt x="418727" y="89329"/>
                </a:lnTo>
                <a:lnTo>
                  <a:pt x="432073" y="105228"/>
                </a:lnTo>
                <a:lnTo>
                  <a:pt x="448597" y="126264"/>
                </a:lnTo>
                <a:close/>
                <a:moveTo>
                  <a:pt x="586414" y="147397"/>
                </a:moveTo>
                <a:lnTo>
                  <a:pt x="582714" y="141979"/>
                </a:lnTo>
                <a:cubicBezTo>
                  <a:pt x="550462" y="90882"/>
                  <a:pt x="543643" y="67935"/>
                  <a:pt x="516180" y="28889"/>
                </a:cubicBezTo>
                <a:lnTo>
                  <a:pt x="493565" y="0"/>
                </a:lnTo>
                <a:lnTo>
                  <a:pt x="520193" y="0"/>
                </a:lnTo>
                <a:lnTo>
                  <a:pt x="527404" y="21314"/>
                </a:lnTo>
                <a:close/>
                <a:moveTo>
                  <a:pt x="787252" y="152353"/>
                </a:moveTo>
                <a:lnTo>
                  <a:pt x="783705" y="145655"/>
                </a:lnTo>
                <a:lnTo>
                  <a:pt x="758255" y="100047"/>
                </a:lnTo>
                <a:lnTo>
                  <a:pt x="785193" y="141048"/>
                </a:lnTo>
                <a:lnTo>
                  <a:pt x="789953" y="148650"/>
                </a:lnTo>
                <a:close/>
                <a:moveTo>
                  <a:pt x="587600" y="154672"/>
                </a:moveTo>
                <a:lnTo>
                  <a:pt x="557592" y="127795"/>
                </a:lnTo>
                <a:lnTo>
                  <a:pt x="510939" y="81528"/>
                </a:lnTo>
                <a:lnTo>
                  <a:pt x="445302" y="7990"/>
                </a:lnTo>
                <a:lnTo>
                  <a:pt x="446671" y="4587"/>
                </a:lnTo>
                <a:lnTo>
                  <a:pt x="448928" y="0"/>
                </a:lnTo>
                <a:lnTo>
                  <a:pt x="476498" y="0"/>
                </a:lnTo>
                <a:lnTo>
                  <a:pt x="519723" y="60626"/>
                </a:lnTo>
                <a:close/>
                <a:moveTo>
                  <a:pt x="478988" y="156521"/>
                </a:moveTo>
                <a:lnTo>
                  <a:pt x="465520" y="143169"/>
                </a:lnTo>
                <a:lnTo>
                  <a:pt x="446868" y="113738"/>
                </a:lnTo>
                <a:lnTo>
                  <a:pt x="445388" y="103020"/>
                </a:lnTo>
                <a:lnTo>
                  <a:pt x="468832" y="131026"/>
                </a:lnTo>
                <a:close/>
                <a:moveTo>
                  <a:pt x="261207" y="161349"/>
                </a:moveTo>
                <a:lnTo>
                  <a:pt x="209912" y="97327"/>
                </a:lnTo>
                <a:cubicBezTo>
                  <a:pt x="198413" y="80218"/>
                  <a:pt x="190616" y="61077"/>
                  <a:pt x="183164" y="41723"/>
                </a:cubicBezTo>
                <a:lnTo>
                  <a:pt x="179321" y="32860"/>
                </a:lnTo>
                <a:lnTo>
                  <a:pt x="195057" y="55072"/>
                </a:lnTo>
                <a:close/>
                <a:moveTo>
                  <a:pt x="453781" y="162968"/>
                </a:moveTo>
                <a:lnTo>
                  <a:pt x="422922" y="129263"/>
                </a:lnTo>
                <a:lnTo>
                  <a:pt x="419499" y="126100"/>
                </a:lnTo>
                <a:lnTo>
                  <a:pt x="393854" y="93861"/>
                </a:lnTo>
                <a:lnTo>
                  <a:pt x="388148" y="88511"/>
                </a:lnTo>
                <a:lnTo>
                  <a:pt x="383554" y="78457"/>
                </a:lnTo>
                <a:lnTo>
                  <a:pt x="402052" y="95432"/>
                </a:lnTo>
                <a:lnTo>
                  <a:pt x="419891" y="112977"/>
                </a:lnTo>
                <a:lnTo>
                  <a:pt x="452697" y="155956"/>
                </a:lnTo>
                <a:lnTo>
                  <a:pt x="452978" y="157996"/>
                </a:lnTo>
                <a:close/>
                <a:moveTo>
                  <a:pt x="597356" y="163411"/>
                </a:moveTo>
                <a:lnTo>
                  <a:pt x="591424" y="158099"/>
                </a:lnTo>
                <a:lnTo>
                  <a:pt x="586414" y="147397"/>
                </a:lnTo>
                <a:close/>
                <a:moveTo>
                  <a:pt x="593918" y="163427"/>
                </a:moveTo>
                <a:lnTo>
                  <a:pt x="587600" y="154672"/>
                </a:lnTo>
                <a:lnTo>
                  <a:pt x="591424" y="158099"/>
                </a:lnTo>
                <a:close/>
                <a:moveTo>
                  <a:pt x="687274" y="167333"/>
                </a:moveTo>
                <a:lnTo>
                  <a:pt x="663910" y="139493"/>
                </a:lnTo>
                <a:lnTo>
                  <a:pt x="624736" y="96809"/>
                </a:lnTo>
                <a:lnTo>
                  <a:pt x="599201" y="33916"/>
                </a:lnTo>
                <a:lnTo>
                  <a:pt x="600915" y="35437"/>
                </a:lnTo>
                <a:lnTo>
                  <a:pt x="623902" y="65110"/>
                </a:lnTo>
                <a:close/>
                <a:moveTo>
                  <a:pt x="450264" y="170781"/>
                </a:moveTo>
                <a:lnTo>
                  <a:pt x="412020" y="134708"/>
                </a:lnTo>
                <a:lnTo>
                  <a:pt x="405066" y="127144"/>
                </a:lnTo>
                <a:lnTo>
                  <a:pt x="399516" y="113393"/>
                </a:lnTo>
                <a:lnTo>
                  <a:pt x="394959" y="103419"/>
                </a:lnTo>
                <a:lnTo>
                  <a:pt x="419499" y="126100"/>
                </a:lnTo>
                <a:lnTo>
                  <a:pt x="427072" y="135618"/>
                </a:lnTo>
                <a:close/>
                <a:moveTo>
                  <a:pt x="485986" y="175463"/>
                </a:moveTo>
                <a:lnTo>
                  <a:pt x="462343" y="143763"/>
                </a:lnTo>
                <a:lnTo>
                  <a:pt x="448597" y="126264"/>
                </a:lnTo>
                <a:lnTo>
                  <a:pt x="448374" y="124650"/>
                </a:lnTo>
                <a:lnTo>
                  <a:pt x="455983" y="133714"/>
                </a:lnTo>
                <a:lnTo>
                  <a:pt x="465520" y="143169"/>
                </a:lnTo>
                <a:close/>
                <a:moveTo>
                  <a:pt x="559215" y="177423"/>
                </a:moveTo>
                <a:lnTo>
                  <a:pt x="462047" y="83442"/>
                </a:lnTo>
                <a:lnTo>
                  <a:pt x="441586" y="62638"/>
                </a:lnTo>
                <a:lnTo>
                  <a:pt x="441079" y="61365"/>
                </a:lnTo>
                <a:lnTo>
                  <a:pt x="441077" y="61348"/>
                </a:lnTo>
                <a:lnTo>
                  <a:pt x="441054" y="36686"/>
                </a:lnTo>
                <a:lnTo>
                  <a:pt x="457171" y="57875"/>
                </a:lnTo>
                <a:cubicBezTo>
                  <a:pt x="480827" y="87370"/>
                  <a:pt x="502641" y="113398"/>
                  <a:pt x="523071" y="136981"/>
                </a:cubicBezTo>
                <a:close/>
                <a:moveTo>
                  <a:pt x="487461" y="177790"/>
                </a:moveTo>
                <a:lnTo>
                  <a:pt x="485986" y="175463"/>
                </a:lnTo>
                <a:lnTo>
                  <a:pt x="487161" y="177039"/>
                </a:lnTo>
                <a:close/>
                <a:moveTo>
                  <a:pt x="456590" y="180369"/>
                </a:moveTo>
                <a:lnTo>
                  <a:pt x="450264" y="170781"/>
                </a:lnTo>
                <a:lnTo>
                  <a:pt x="455900" y="176094"/>
                </a:lnTo>
                <a:close/>
                <a:moveTo>
                  <a:pt x="766807" y="180382"/>
                </a:moveTo>
                <a:lnTo>
                  <a:pt x="744248" y="150822"/>
                </a:lnTo>
                <a:lnTo>
                  <a:pt x="727293" y="117210"/>
                </a:lnTo>
                <a:lnTo>
                  <a:pt x="695465" y="83021"/>
                </a:lnTo>
                <a:lnTo>
                  <a:pt x="653442" y="23573"/>
                </a:lnTo>
                <a:lnTo>
                  <a:pt x="637588" y="1614"/>
                </a:lnTo>
                <a:lnTo>
                  <a:pt x="684788" y="10836"/>
                </a:lnTo>
                <a:lnTo>
                  <a:pt x="732791" y="90860"/>
                </a:lnTo>
                <a:lnTo>
                  <a:pt x="775066" y="169059"/>
                </a:lnTo>
                <a:close/>
                <a:moveTo>
                  <a:pt x="760117" y="182281"/>
                </a:moveTo>
                <a:lnTo>
                  <a:pt x="753335" y="174322"/>
                </a:lnTo>
                <a:lnTo>
                  <a:pt x="729464" y="141093"/>
                </a:lnTo>
                <a:lnTo>
                  <a:pt x="671838" y="57642"/>
                </a:lnTo>
                <a:lnTo>
                  <a:pt x="695465" y="83021"/>
                </a:lnTo>
                <a:lnTo>
                  <a:pt x="700768" y="90524"/>
                </a:lnTo>
                <a:cubicBezTo>
                  <a:pt x="714524" y="110008"/>
                  <a:pt x="726053" y="126301"/>
                  <a:pt x="734721" y="138338"/>
                </a:cubicBezTo>
                <a:lnTo>
                  <a:pt x="744248" y="150822"/>
                </a:lnTo>
                <a:close/>
                <a:moveTo>
                  <a:pt x="493040" y="184919"/>
                </a:moveTo>
                <a:lnTo>
                  <a:pt x="489255" y="181197"/>
                </a:lnTo>
                <a:lnTo>
                  <a:pt x="487461" y="177790"/>
                </a:lnTo>
                <a:lnTo>
                  <a:pt x="491474" y="182819"/>
                </a:lnTo>
                <a:close/>
                <a:moveTo>
                  <a:pt x="702365" y="185312"/>
                </a:moveTo>
                <a:lnTo>
                  <a:pt x="700002" y="182497"/>
                </a:lnTo>
                <a:lnTo>
                  <a:pt x="697528" y="176337"/>
                </a:lnTo>
                <a:lnTo>
                  <a:pt x="678038" y="134993"/>
                </a:lnTo>
                <a:lnTo>
                  <a:pt x="687900" y="147724"/>
                </a:lnTo>
                <a:lnTo>
                  <a:pt x="713093" y="181549"/>
                </a:lnTo>
                <a:close/>
                <a:moveTo>
                  <a:pt x="699124" y="186447"/>
                </a:moveTo>
                <a:lnTo>
                  <a:pt x="687274" y="167333"/>
                </a:lnTo>
                <a:lnTo>
                  <a:pt x="700002" y="182497"/>
                </a:lnTo>
                <a:lnTo>
                  <a:pt x="701284" y="185691"/>
                </a:lnTo>
                <a:close/>
                <a:moveTo>
                  <a:pt x="762286" y="186579"/>
                </a:moveTo>
                <a:lnTo>
                  <a:pt x="760117" y="182281"/>
                </a:lnTo>
                <a:lnTo>
                  <a:pt x="762975" y="185635"/>
                </a:lnTo>
                <a:close/>
                <a:moveTo>
                  <a:pt x="701437" y="190178"/>
                </a:moveTo>
                <a:lnTo>
                  <a:pt x="699743" y="188884"/>
                </a:lnTo>
                <a:lnTo>
                  <a:pt x="697749" y="186929"/>
                </a:lnTo>
                <a:lnTo>
                  <a:pt x="699124" y="186447"/>
                </a:lnTo>
                <a:close/>
                <a:moveTo>
                  <a:pt x="571531" y="191202"/>
                </a:moveTo>
                <a:lnTo>
                  <a:pt x="559215" y="177423"/>
                </a:lnTo>
                <a:lnTo>
                  <a:pt x="562128" y="180239"/>
                </a:lnTo>
                <a:close/>
                <a:moveTo>
                  <a:pt x="473281" y="192489"/>
                </a:moveTo>
                <a:lnTo>
                  <a:pt x="455900" y="176094"/>
                </a:lnTo>
                <a:lnTo>
                  <a:pt x="453781" y="162968"/>
                </a:lnTo>
                <a:lnTo>
                  <a:pt x="463974" y="174101"/>
                </a:lnTo>
                <a:close/>
                <a:moveTo>
                  <a:pt x="756863" y="194015"/>
                </a:moveTo>
                <a:lnTo>
                  <a:pt x="648895" y="78186"/>
                </a:lnTo>
                <a:lnTo>
                  <a:pt x="606002" y="0"/>
                </a:lnTo>
                <a:lnTo>
                  <a:pt x="613323" y="0"/>
                </a:lnTo>
                <a:lnTo>
                  <a:pt x="620402" y="9420"/>
                </a:lnTo>
                <a:cubicBezTo>
                  <a:pt x="654495" y="53610"/>
                  <a:pt x="696045" y="105477"/>
                  <a:pt x="738760" y="157219"/>
                </a:cubicBezTo>
                <a:lnTo>
                  <a:pt x="753335" y="174322"/>
                </a:lnTo>
                <a:lnTo>
                  <a:pt x="762213" y="186680"/>
                </a:lnTo>
                <a:close/>
                <a:moveTo>
                  <a:pt x="681842" y="196045"/>
                </a:moveTo>
                <a:lnTo>
                  <a:pt x="659093" y="167594"/>
                </a:lnTo>
                <a:lnTo>
                  <a:pt x="640168" y="130510"/>
                </a:lnTo>
                <a:lnTo>
                  <a:pt x="697749" y="186929"/>
                </a:lnTo>
                <a:lnTo>
                  <a:pt x="688928" y="190023"/>
                </a:lnTo>
                <a:close/>
                <a:moveTo>
                  <a:pt x="706124" y="197738"/>
                </a:moveTo>
                <a:lnTo>
                  <a:pt x="701437" y="190178"/>
                </a:lnTo>
                <a:lnTo>
                  <a:pt x="703818" y="191997"/>
                </a:lnTo>
                <a:close/>
                <a:moveTo>
                  <a:pt x="715401" y="200845"/>
                </a:moveTo>
                <a:lnTo>
                  <a:pt x="703818" y="191997"/>
                </a:lnTo>
                <a:lnTo>
                  <a:pt x="701284" y="185691"/>
                </a:lnTo>
                <a:lnTo>
                  <a:pt x="702365" y="185312"/>
                </a:lnTo>
                <a:close/>
                <a:moveTo>
                  <a:pt x="363452" y="210448"/>
                </a:moveTo>
                <a:lnTo>
                  <a:pt x="321283" y="162877"/>
                </a:lnTo>
                <a:lnTo>
                  <a:pt x="295515" y="138050"/>
                </a:lnTo>
                <a:lnTo>
                  <a:pt x="270898" y="106470"/>
                </a:lnTo>
                <a:lnTo>
                  <a:pt x="230150" y="54041"/>
                </a:lnTo>
                <a:lnTo>
                  <a:pt x="224416" y="45738"/>
                </a:lnTo>
                <a:lnTo>
                  <a:pt x="302747" y="118101"/>
                </a:lnTo>
                <a:lnTo>
                  <a:pt x="310383" y="128706"/>
                </a:lnTo>
                <a:lnTo>
                  <a:pt x="360646" y="205542"/>
                </a:lnTo>
                <a:close/>
                <a:moveTo>
                  <a:pt x="664004" y="215820"/>
                </a:moveTo>
                <a:lnTo>
                  <a:pt x="587778" y="75624"/>
                </a:lnTo>
                <a:lnTo>
                  <a:pt x="606859" y="102262"/>
                </a:lnTo>
                <a:lnTo>
                  <a:pt x="659093" y="167594"/>
                </a:lnTo>
                <a:lnTo>
                  <a:pt x="663772" y="176759"/>
                </a:lnTo>
                <a:lnTo>
                  <a:pt x="676427" y="200649"/>
                </a:lnTo>
                <a:lnTo>
                  <a:pt x="665067" y="210305"/>
                </a:lnTo>
                <a:close/>
                <a:moveTo>
                  <a:pt x="739800" y="217408"/>
                </a:moveTo>
                <a:lnTo>
                  <a:pt x="713093" y="181549"/>
                </a:lnTo>
                <a:lnTo>
                  <a:pt x="714172" y="181170"/>
                </a:lnTo>
                <a:lnTo>
                  <a:pt x="753180" y="199064"/>
                </a:lnTo>
                <a:close/>
                <a:moveTo>
                  <a:pt x="734918" y="224100"/>
                </a:moveTo>
                <a:lnTo>
                  <a:pt x="715401" y="200845"/>
                </a:lnTo>
                <a:lnTo>
                  <a:pt x="738827" y="218741"/>
                </a:lnTo>
                <a:close/>
                <a:moveTo>
                  <a:pt x="444949" y="225983"/>
                </a:moveTo>
                <a:lnTo>
                  <a:pt x="411309" y="182565"/>
                </a:lnTo>
                <a:lnTo>
                  <a:pt x="357164" y="113035"/>
                </a:lnTo>
                <a:lnTo>
                  <a:pt x="310573" y="32531"/>
                </a:lnTo>
                <a:lnTo>
                  <a:pt x="301098" y="15224"/>
                </a:lnTo>
                <a:lnTo>
                  <a:pt x="314407" y="24393"/>
                </a:lnTo>
                <a:lnTo>
                  <a:pt x="336678" y="52759"/>
                </a:lnTo>
                <a:lnTo>
                  <a:pt x="396818" y="118173"/>
                </a:lnTo>
                <a:lnTo>
                  <a:pt x="430393" y="189910"/>
                </a:lnTo>
                <a:close/>
                <a:moveTo>
                  <a:pt x="625135" y="229469"/>
                </a:moveTo>
                <a:lnTo>
                  <a:pt x="586828" y="190334"/>
                </a:lnTo>
                <a:lnTo>
                  <a:pt x="586724" y="190218"/>
                </a:lnTo>
                <a:lnTo>
                  <a:pt x="565122" y="162357"/>
                </a:lnTo>
                <a:lnTo>
                  <a:pt x="443074" y="13528"/>
                </a:lnTo>
                <a:lnTo>
                  <a:pt x="444971" y="8813"/>
                </a:lnTo>
                <a:lnTo>
                  <a:pt x="467620" y="38568"/>
                </a:lnTo>
                <a:lnTo>
                  <a:pt x="510939" y="81528"/>
                </a:lnTo>
                <a:lnTo>
                  <a:pt x="514283" y="85274"/>
                </a:lnTo>
                <a:cubicBezTo>
                  <a:pt x="548234" y="124582"/>
                  <a:pt x="578832" y="160776"/>
                  <a:pt x="607429" y="195708"/>
                </a:cubicBezTo>
                <a:lnTo>
                  <a:pt x="611358" y="200687"/>
                </a:lnTo>
                <a:lnTo>
                  <a:pt x="622811" y="225160"/>
                </a:lnTo>
                <a:close/>
                <a:moveTo>
                  <a:pt x="304164" y="230364"/>
                </a:moveTo>
                <a:lnTo>
                  <a:pt x="229209" y="162727"/>
                </a:lnTo>
                <a:lnTo>
                  <a:pt x="159727" y="75491"/>
                </a:lnTo>
                <a:lnTo>
                  <a:pt x="147266" y="54916"/>
                </a:lnTo>
                <a:lnTo>
                  <a:pt x="114483" y="0"/>
                </a:lnTo>
                <a:lnTo>
                  <a:pt x="126386" y="0"/>
                </a:lnTo>
                <a:lnTo>
                  <a:pt x="227756" y="123627"/>
                </a:lnTo>
                <a:lnTo>
                  <a:pt x="273255" y="180708"/>
                </a:lnTo>
                <a:close/>
                <a:moveTo>
                  <a:pt x="516121" y="232237"/>
                </a:moveTo>
                <a:lnTo>
                  <a:pt x="506595" y="223910"/>
                </a:lnTo>
                <a:lnTo>
                  <a:pt x="505257" y="222648"/>
                </a:lnTo>
                <a:lnTo>
                  <a:pt x="498668" y="214127"/>
                </a:lnTo>
                <a:cubicBezTo>
                  <a:pt x="491770" y="205656"/>
                  <a:pt x="482746" y="195024"/>
                  <a:pt x="470489" y="181218"/>
                </a:cubicBezTo>
                <a:lnTo>
                  <a:pt x="463974" y="174101"/>
                </a:lnTo>
                <a:lnTo>
                  <a:pt x="458906" y="164091"/>
                </a:lnTo>
                <a:lnTo>
                  <a:pt x="452697" y="155956"/>
                </a:lnTo>
                <a:lnTo>
                  <a:pt x="450984" y="143558"/>
                </a:lnTo>
                <a:lnTo>
                  <a:pt x="489255" y="181197"/>
                </a:lnTo>
                <a:close/>
                <a:moveTo>
                  <a:pt x="672862" y="232340"/>
                </a:moveTo>
                <a:lnTo>
                  <a:pt x="662703" y="222584"/>
                </a:lnTo>
                <a:lnTo>
                  <a:pt x="664004" y="215820"/>
                </a:lnTo>
                <a:lnTo>
                  <a:pt x="672495" y="231433"/>
                </a:lnTo>
                <a:close/>
                <a:moveTo>
                  <a:pt x="279027" y="234628"/>
                </a:moveTo>
                <a:lnTo>
                  <a:pt x="235648" y="200393"/>
                </a:lnTo>
                <a:lnTo>
                  <a:pt x="232773" y="196115"/>
                </a:lnTo>
                <a:lnTo>
                  <a:pt x="192490" y="129593"/>
                </a:lnTo>
                <a:lnTo>
                  <a:pt x="229209" y="162727"/>
                </a:lnTo>
                <a:lnTo>
                  <a:pt x="249991" y="188820"/>
                </a:lnTo>
                <a:close/>
                <a:moveTo>
                  <a:pt x="453935" y="238789"/>
                </a:moveTo>
                <a:lnTo>
                  <a:pt x="446050" y="228759"/>
                </a:lnTo>
                <a:lnTo>
                  <a:pt x="445784" y="228051"/>
                </a:lnTo>
                <a:lnTo>
                  <a:pt x="444949" y="225983"/>
                </a:lnTo>
                <a:lnTo>
                  <a:pt x="452332" y="235512"/>
                </a:lnTo>
                <a:close/>
                <a:moveTo>
                  <a:pt x="723035" y="240391"/>
                </a:moveTo>
                <a:lnTo>
                  <a:pt x="722955" y="240316"/>
                </a:lnTo>
                <a:lnTo>
                  <a:pt x="722177" y="237704"/>
                </a:lnTo>
                <a:lnTo>
                  <a:pt x="706124" y="197738"/>
                </a:lnTo>
                <a:lnTo>
                  <a:pt x="728188" y="233328"/>
                </a:lnTo>
                <a:close/>
                <a:moveTo>
                  <a:pt x="549926" y="242661"/>
                </a:moveTo>
                <a:lnTo>
                  <a:pt x="530325" y="221589"/>
                </a:lnTo>
                <a:lnTo>
                  <a:pt x="493546" y="185418"/>
                </a:lnTo>
                <a:lnTo>
                  <a:pt x="491474" y="182819"/>
                </a:lnTo>
                <a:lnTo>
                  <a:pt x="487161" y="177039"/>
                </a:lnTo>
                <a:lnTo>
                  <a:pt x="478988" y="156521"/>
                </a:lnTo>
                <a:lnTo>
                  <a:pt x="493424" y="170834"/>
                </a:lnTo>
                <a:lnTo>
                  <a:pt x="509470" y="185435"/>
                </a:lnTo>
                <a:lnTo>
                  <a:pt x="528602" y="211332"/>
                </a:lnTo>
                <a:close/>
                <a:moveTo>
                  <a:pt x="658017" y="246921"/>
                </a:moveTo>
                <a:lnTo>
                  <a:pt x="625149" y="204097"/>
                </a:lnTo>
                <a:lnTo>
                  <a:pt x="597356" y="163411"/>
                </a:lnTo>
                <a:lnTo>
                  <a:pt x="652752" y="213031"/>
                </a:lnTo>
                <a:lnTo>
                  <a:pt x="662703" y="222584"/>
                </a:lnTo>
                <a:close/>
                <a:moveTo>
                  <a:pt x="339819" y="253215"/>
                </a:moveTo>
                <a:lnTo>
                  <a:pt x="321897" y="241730"/>
                </a:lnTo>
                <a:lnTo>
                  <a:pt x="273255" y="180708"/>
                </a:lnTo>
                <a:lnTo>
                  <a:pt x="261207" y="161349"/>
                </a:lnTo>
                <a:lnTo>
                  <a:pt x="269667" y="171910"/>
                </a:lnTo>
                <a:cubicBezTo>
                  <a:pt x="290925" y="195764"/>
                  <a:pt x="312731" y="219214"/>
                  <a:pt x="332718" y="244063"/>
                </a:cubicBezTo>
                <a:close/>
                <a:moveTo>
                  <a:pt x="656019" y="257307"/>
                </a:moveTo>
                <a:lnTo>
                  <a:pt x="611358" y="200687"/>
                </a:lnTo>
                <a:lnTo>
                  <a:pt x="593918" y="163427"/>
                </a:lnTo>
                <a:lnTo>
                  <a:pt x="623935" y="205018"/>
                </a:lnTo>
                <a:lnTo>
                  <a:pt x="657191" y="251220"/>
                </a:lnTo>
                <a:close/>
                <a:moveTo>
                  <a:pt x="469420" y="257565"/>
                </a:moveTo>
                <a:lnTo>
                  <a:pt x="452332" y="235512"/>
                </a:lnTo>
                <a:lnTo>
                  <a:pt x="438357" y="206923"/>
                </a:lnTo>
                <a:lnTo>
                  <a:pt x="430393" y="189910"/>
                </a:lnTo>
                <a:lnTo>
                  <a:pt x="405289" y="127696"/>
                </a:lnTo>
                <a:lnTo>
                  <a:pt x="458940" y="194928"/>
                </a:lnTo>
                <a:lnTo>
                  <a:pt x="465309" y="234390"/>
                </a:lnTo>
                <a:close/>
                <a:moveTo>
                  <a:pt x="506284" y="258100"/>
                </a:moveTo>
                <a:lnTo>
                  <a:pt x="462885" y="199872"/>
                </a:lnTo>
                <a:lnTo>
                  <a:pt x="458940" y="194928"/>
                </a:lnTo>
                <a:lnTo>
                  <a:pt x="456590" y="180369"/>
                </a:lnTo>
                <a:lnTo>
                  <a:pt x="458359" y="183051"/>
                </a:lnTo>
                <a:lnTo>
                  <a:pt x="486551" y="218706"/>
                </a:lnTo>
                <a:lnTo>
                  <a:pt x="499657" y="244597"/>
                </a:lnTo>
                <a:close/>
                <a:moveTo>
                  <a:pt x="639721" y="258572"/>
                </a:moveTo>
                <a:lnTo>
                  <a:pt x="607531" y="224151"/>
                </a:lnTo>
                <a:lnTo>
                  <a:pt x="562128" y="180239"/>
                </a:lnTo>
                <a:lnTo>
                  <a:pt x="457171" y="57875"/>
                </a:lnTo>
                <a:lnTo>
                  <a:pt x="441050" y="33661"/>
                </a:lnTo>
                <a:lnTo>
                  <a:pt x="441044" y="26497"/>
                </a:lnTo>
                <a:lnTo>
                  <a:pt x="490310" y="82376"/>
                </a:lnTo>
                <a:cubicBezTo>
                  <a:pt x="502788" y="96406"/>
                  <a:pt x="516915" y="112244"/>
                  <a:pt x="532923" y="130150"/>
                </a:cubicBezTo>
                <a:lnTo>
                  <a:pt x="586724" y="190218"/>
                </a:lnTo>
                <a:close/>
                <a:moveTo>
                  <a:pt x="708460" y="260374"/>
                </a:moveTo>
                <a:lnTo>
                  <a:pt x="696579" y="238685"/>
                </a:lnTo>
                <a:lnTo>
                  <a:pt x="676427" y="200649"/>
                </a:lnTo>
                <a:lnTo>
                  <a:pt x="681842" y="196045"/>
                </a:lnTo>
                <a:lnTo>
                  <a:pt x="699804" y="218513"/>
                </a:lnTo>
                <a:lnTo>
                  <a:pt x="722955" y="240316"/>
                </a:lnTo>
                <a:lnTo>
                  <a:pt x="722994" y="240447"/>
                </a:lnTo>
                <a:close/>
                <a:moveTo>
                  <a:pt x="643377" y="263285"/>
                </a:moveTo>
                <a:lnTo>
                  <a:pt x="639721" y="258572"/>
                </a:lnTo>
                <a:lnTo>
                  <a:pt x="642350" y="261382"/>
                </a:lnTo>
                <a:close/>
                <a:moveTo>
                  <a:pt x="559617" y="270255"/>
                </a:moveTo>
                <a:lnTo>
                  <a:pt x="549569" y="261472"/>
                </a:lnTo>
                <a:lnTo>
                  <a:pt x="523972" y="226392"/>
                </a:lnTo>
                <a:lnTo>
                  <a:pt x="493040" y="184919"/>
                </a:lnTo>
                <a:lnTo>
                  <a:pt x="493546" y="185418"/>
                </a:lnTo>
                <a:lnTo>
                  <a:pt x="531676" y="233215"/>
                </a:lnTo>
                <a:close/>
                <a:moveTo>
                  <a:pt x="653035" y="272807"/>
                </a:moveTo>
                <a:lnTo>
                  <a:pt x="642350" y="261382"/>
                </a:lnTo>
                <a:lnTo>
                  <a:pt x="625135" y="229469"/>
                </a:lnTo>
                <a:lnTo>
                  <a:pt x="655422" y="260409"/>
                </a:lnTo>
                <a:close/>
                <a:moveTo>
                  <a:pt x="349069" y="275818"/>
                </a:moveTo>
                <a:lnTo>
                  <a:pt x="324720" y="261796"/>
                </a:lnTo>
                <a:lnTo>
                  <a:pt x="304164" y="230364"/>
                </a:lnTo>
                <a:lnTo>
                  <a:pt x="321897" y="241730"/>
                </a:lnTo>
                <a:close/>
                <a:moveTo>
                  <a:pt x="539354" y="276371"/>
                </a:moveTo>
                <a:lnTo>
                  <a:pt x="531450" y="269149"/>
                </a:lnTo>
                <a:cubicBezTo>
                  <a:pt x="513355" y="249746"/>
                  <a:pt x="498824" y="233326"/>
                  <a:pt x="486945" y="219204"/>
                </a:cubicBezTo>
                <a:lnTo>
                  <a:pt x="486551" y="218706"/>
                </a:lnTo>
                <a:lnTo>
                  <a:pt x="473281" y="192489"/>
                </a:lnTo>
                <a:lnTo>
                  <a:pt x="505257" y="222648"/>
                </a:lnTo>
                <a:lnTo>
                  <a:pt x="514090" y="234074"/>
                </a:lnTo>
                <a:cubicBezTo>
                  <a:pt x="517842" y="239240"/>
                  <a:pt x="520572" y="243260"/>
                  <a:pt x="523389" y="247150"/>
                </a:cubicBezTo>
                <a:lnTo>
                  <a:pt x="525104" y="249302"/>
                </a:lnTo>
                <a:close/>
                <a:moveTo>
                  <a:pt x="671103" y="276430"/>
                </a:moveTo>
                <a:lnTo>
                  <a:pt x="655422" y="260409"/>
                </a:lnTo>
                <a:lnTo>
                  <a:pt x="656019" y="257307"/>
                </a:lnTo>
                <a:close/>
                <a:moveTo>
                  <a:pt x="473011" y="277806"/>
                </a:moveTo>
                <a:lnTo>
                  <a:pt x="453935" y="238789"/>
                </a:lnTo>
                <a:lnTo>
                  <a:pt x="467490" y="256028"/>
                </a:lnTo>
                <a:lnTo>
                  <a:pt x="469728" y="259294"/>
                </a:lnTo>
                <a:close/>
                <a:moveTo>
                  <a:pt x="651942" y="278481"/>
                </a:moveTo>
                <a:lnTo>
                  <a:pt x="651056" y="277522"/>
                </a:lnTo>
                <a:lnTo>
                  <a:pt x="643377" y="263285"/>
                </a:lnTo>
                <a:lnTo>
                  <a:pt x="652583" y="275159"/>
                </a:lnTo>
                <a:close/>
                <a:moveTo>
                  <a:pt x="692903" y="281702"/>
                </a:moveTo>
                <a:lnTo>
                  <a:pt x="672862" y="232340"/>
                </a:lnTo>
                <a:lnTo>
                  <a:pt x="705824" y="263988"/>
                </a:lnTo>
                <a:close/>
                <a:moveTo>
                  <a:pt x="650927" y="283765"/>
                </a:moveTo>
                <a:lnTo>
                  <a:pt x="571531" y="191202"/>
                </a:lnTo>
                <a:lnTo>
                  <a:pt x="580672" y="201428"/>
                </a:lnTo>
                <a:lnTo>
                  <a:pt x="651056" y="277522"/>
                </a:lnTo>
                <a:lnTo>
                  <a:pt x="651846" y="278987"/>
                </a:lnTo>
                <a:close/>
                <a:moveTo>
                  <a:pt x="468818" y="289632"/>
                </a:moveTo>
                <a:lnTo>
                  <a:pt x="455569" y="271419"/>
                </a:lnTo>
                <a:cubicBezTo>
                  <a:pt x="421037" y="222352"/>
                  <a:pt x="390026" y="176209"/>
                  <a:pt x="366390" y="137270"/>
                </a:cubicBezTo>
                <a:lnTo>
                  <a:pt x="337668" y="88012"/>
                </a:lnTo>
                <a:lnTo>
                  <a:pt x="340339" y="91430"/>
                </a:lnTo>
                <a:lnTo>
                  <a:pt x="357164" y="113035"/>
                </a:lnTo>
                <a:lnTo>
                  <a:pt x="358962" y="116143"/>
                </a:lnTo>
                <a:cubicBezTo>
                  <a:pt x="375208" y="140775"/>
                  <a:pt x="393900" y="163645"/>
                  <a:pt x="412750" y="186407"/>
                </a:cubicBezTo>
                <a:lnTo>
                  <a:pt x="446050" y="228759"/>
                </a:lnTo>
                <a:close/>
                <a:moveTo>
                  <a:pt x="685970" y="291206"/>
                </a:moveTo>
                <a:lnTo>
                  <a:pt x="657191" y="251220"/>
                </a:lnTo>
                <a:lnTo>
                  <a:pt x="658017" y="246921"/>
                </a:lnTo>
                <a:lnTo>
                  <a:pt x="688913" y="287172"/>
                </a:lnTo>
                <a:close/>
                <a:moveTo>
                  <a:pt x="684427" y="293322"/>
                </a:moveTo>
                <a:lnTo>
                  <a:pt x="671103" y="276430"/>
                </a:lnTo>
                <a:lnTo>
                  <a:pt x="685798" y="291443"/>
                </a:lnTo>
                <a:close/>
                <a:moveTo>
                  <a:pt x="476087" y="299627"/>
                </a:moveTo>
                <a:lnTo>
                  <a:pt x="470301" y="293715"/>
                </a:lnTo>
                <a:lnTo>
                  <a:pt x="469781" y="292206"/>
                </a:lnTo>
                <a:lnTo>
                  <a:pt x="468818" y="289632"/>
                </a:lnTo>
                <a:close/>
                <a:moveTo>
                  <a:pt x="477138" y="301070"/>
                </a:moveTo>
                <a:lnTo>
                  <a:pt x="476087" y="299627"/>
                </a:lnTo>
                <a:lnTo>
                  <a:pt x="477058" y="300618"/>
                </a:lnTo>
                <a:close/>
                <a:moveTo>
                  <a:pt x="415768" y="301892"/>
                </a:moveTo>
                <a:lnTo>
                  <a:pt x="411242" y="298991"/>
                </a:lnTo>
                <a:lnTo>
                  <a:pt x="411119" y="298829"/>
                </a:lnTo>
                <a:cubicBezTo>
                  <a:pt x="404895" y="289617"/>
                  <a:pt x="399950" y="278229"/>
                  <a:pt x="317285" y="166403"/>
                </a:cubicBezTo>
                <a:lnTo>
                  <a:pt x="294614" y="137182"/>
                </a:lnTo>
                <a:lnTo>
                  <a:pt x="295515" y="138050"/>
                </a:lnTo>
                <a:lnTo>
                  <a:pt x="312061" y="159278"/>
                </a:lnTo>
                <a:cubicBezTo>
                  <a:pt x="355974" y="215602"/>
                  <a:pt x="362032" y="223600"/>
                  <a:pt x="402594" y="279514"/>
                </a:cubicBezTo>
                <a:lnTo>
                  <a:pt x="404356" y="281943"/>
                </a:lnTo>
                <a:close/>
                <a:moveTo>
                  <a:pt x="225005" y="303062"/>
                </a:moveTo>
                <a:lnTo>
                  <a:pt x="67282" y="116506"/>
                </a:lnTo>
                <a:lnTo>
                  <a:pt x="46585" y="71662"/>
                </a:lnTo>
                <a:lnTo>
                  <a:pt x="30967" y="35838"/>
                </a:lnTo>
                <a:lnTo>
                  <a:pt x="60863" y="78512"/>
                </a:lnTo>
                <a:lnTo>
                  <a:pt x="201950" y="260364"/>
                </a:lnTo>
                <a:lnTo>
                  <a:pt x="220231" y="295481"/>
                </a:lnTo>
                <a:close/>
                <a:moveTo>
                  <a:pt x="676157" y="304660"/>
                </a:moveTo>
                <a:lnTo>
                  <a:pt x="671815" y="299967"/>
                </a:lnTo>
                <a:lnTo>
                  <a:pt x="652583" y="275159"/>
                </a:lnTo>
                <a:lnTo>
                  <a:pt x="653035" y="272807"/>
                </a:lnTo>
                <a:lnTo>
                  <a:pt x="679079" y="300655"/>
                </a:lnTo>
                <a:close/>
                <a:moveTo>
                  <a:pt x="579934" y="305164"/>
                </a:moveTo>
                <a:lnTo>
                  <a:pt x="550139" y="277041"/>
                </a:lnTo>
                <a:cubicBezTo>
                  <a:pt x="542563" y="269615"/>
                  <a:pt x="537284" y="264087"/>
                  <a:pt x="533194" y="259443"/>
                </a:cubicBezTo>
                <a:lnTo>
                  <a:pt x="525104" y="249302"/>
                </a:lnTo>
                <a:lnTo>
                  <a:pt x="516121" y="232237"/>
                </a:lnTo>
                <a:lnTo>
                  <a:pt x="549569" y="261472"/>
                </a:lnTo>
                <a:lnTo>
                  <a:pt x="575244" y="296661"/>
                </a:lnTo>
                <a:lnTo>
                  <a:pt x="578477" y="301174"/>
                </a:lnTo>
                <a:close/>
                <a:moveTo>
                  <a:pt x="672799" y="309264"/>
                </a:moveTo>
                <a:lnTo>
                  <a:pt x="660348" y="294749"/>
                </a:lnTo>
                <a:lnTo>
                  <a:pt x="651846" y="278987"/>
                </a:lnTo>
                <a:lnTo>
                  <a:pt x="651942" y="278481"/>
                </a:lnTo>
                <a:lnTo>
                  <a:pt x="671815" y="299967"/>
                </a:lnTo>
                <a:lnTo>
                  <a:pt x="675816" y="305127"/>
                </a:lnTo>
                <a:close/>
                <a:moveTo>
                  <a:pt x="427765" y="309579"/>
                </a:moveTo>
                <a:lnTo>
                  <a:pt x="421479" y="305551"/>
                </a:lnTo>
                <a:lnTo>
                  <a:pt x="404356" y="281943"/>
                </a:lnTo>
                <a:lnTo>
                  <a:pt x="363452" y="210448"/>
                </a:lnTo>
                <a:lnTo>
                  <a:pt x="380074" y="229198"/>
                </a:lnTo>
                <a:close/>
                <a:moveTo>
                  <a:pt x="477492" y="314542"/>
                </a:moveTo>
                <a:lnTo>
                  <a:pt x="475497" y="312562"/>
                </a:lnTo>
                <a:cubicBezTo>
                  <a:pt x="447453" y="283758"/>
                  <a:pt x="421730" y="252815"/>
                  <a:pt x="396032" y="221848"/>
                </a:cubicBezTo>
                <a:lnTo>
                  <a:pt x="338715" y="156204"/>
                </a:lnTo>
                <a:lnTo>
                  <a:pt x="295001" y="103020"/>
                </a:lnTo>
                <a:cubicBezTo>
                  <a:pt x="272720" y="69636"/>
                  <a:pt x="253043" y="39921"/>
                  <a:pt x="235696" y="13501"/>
                </a:cubicBezTo>
                <a:lnTo>
                  <a:pt x="226923" y="0"/>
                </a:lnTo>
                <a:lnTo>
                  <a:pt x="268310" y="0"/>
                </a:lnTo>
                <a:lnTo>
                  <a:pt x="272138" y="4232"/>
                </a:lnTo>
                <a:cubicBezTo>
                  <a:pt x="272164" y="4262"/>
                  <a:pt x="278909" y="12856"/>
                  <a:pt x="290800" y="28047"/>
                </a:cubicBezTo>
                <a:lnTo>
                  <a:pt x="293463" y="31453"/>
                </a:lnTo>
                <a:lnTo>
                  <a:pt x="293844" y="32210"/>
                </a:lnTo>
                <a:cubicBezTo>
                  <a:pt x="324984" y="86446"/>
                  <a:pt x="430074" y="246382"/>
                  <a:pt x="468069" y="291434"/>
                </a:cubicBezTo>
                <a:lnTo>
                  <a:pt x="470301" y="293715"/>
                </a:lnTo>
                <a:close/>
                <a:moveTo>
                  <a:pt x="491255" y="315121"/>
                </a:moveTo>
                <a:lnTo>
                  <a:pt x="477058" y="300618"/>
                </a:lnTo>
                <a:lnTo>
                  <a:pt x="473011" y="277806"/>
                </a:lnTo>
                <a:close/>
                <a:moveTo>
                  <a:pt x="647746" y="318456"/>
                </a:moveTo>
                <a:lnTo>
                  <a:pt x="590099" y="260153"/>
                </a:lnTo>
                <a:cubicBezTo>
                  <a:pt x="569796" y="240517"/>
                  <a:pt x="552177" y="224280"/>
                  <a:pt x="536360" y="209906"/>
                </a:cubicBezTo>
                <a:lnTo>
                  <a:pt x="509470" y="185435"/>
                </a:lnTo>
                <a:lnTo>
                  <a:pt x="472606" y="135535"/>
                </a:lnTo>
                <a:lnTo>
                  <a:pt x="468832" y="131026"/>
                </a:lnTo>
                <a:lnTo>
                  <a:pt x="461866" y="113544"/>
                </a:lnTo>
                <a:lnTo>
                  <a:pt x="479209" y="132068"/>
                </a:lnTo>
                <a:cubicBezTo>
                  <a:pt x="519468" y="176625"/>
                  <a:pt x="556453" y="219209"/>
                  <a:pt x="605845" y="272908"/>
                </a:cubicBezTo>
                <a:lnTo>
                  <a:pt x="647755" y="317749"/>
                </a:lnTo>
                <a:close/>
                <a:moveTo>
                  <a:pt x="426292" y="320286"/>
                </a:moveTo>
                <a:lnTo>
                  <a:pt x="364044" y="284442"/>
                </a:lnTo>
                <a:lnTo>
                  <a:pt x="339819" y="253215"/>
                </a:lnTo>
                <a:lnTo>
                  <a:pt x="411242" y="298991"/>
                </a:lnTo>
                <a:lnTo>
                  <a:pt x="417261" y="306866"/>
                </a:lnTo>
                <a:lnTo>
                  <a:pt x="421362" y="311669"/>
                </a:lnTo>
                <a:close/>
                <a:moveTo>
                  <a:pt x="598978" y="322509"/>
                </a:moveTo>
                <a:lnTo>
                  <a:pt x="584015" y="308906"/>
                </a:lnTo>
                <a:lnTo>
                  <a:pt x="578477" y="301174"/>
                </a:lnTo>
                <a:lnTo>
                  <a:pt x="574284" y="289700"/>
                </a:lnTo>
                <a:lnTo>
                  <a:pt x="559617" y="270255"/>
                </a:lnTo>
                <a:lnTo>
                  <a:pt x="577724" y="286082"/>
                </a:lnTo>
                <a:lnTo>
                  <a:pt x="583034" y="294806"/>
                </a:lnTo>
                <a:cubicBezTo>
                  <a:pt x="588262" y="303908"/>
                  <a:pt x="592418" y="311526"/>
                  <a:pt x="596777" y="319038"/>
                </a:cubicBezTo>
                <a:close/>
                <a:moveTo>
                  <a:pt x="436377" y="326094"/>
                </a:moveTo>
                <a:lnTo>
                  <a:pt x="431067" y="323034"/>
                </a:lnTo>
                <a:lnTo>
                  <a:pt x="421362" y="311669"/>
                </a:lnTo>
                <a:lnTo>
                  <a:pt x="415768" y="301892"/>
                </a:lnTo>
                <a:lnTo>
                  <a:pt x="421479" y="305551"/>
                </a:lnTo>
                <a:close/>
                <a:moveTo>
                  <a:pt x="481680" y="326672"/>
                </a:moveTo>
                <a:lnTo>
                  <a:pt x="477492" y="314542"/>
                </a:lnTo>
                <a:lnTo>
                  <a:pt x="479963" y="316996"/>
                </a:lnTo>
                <a:close/>
                <a:moveTo>
                  <a:pt x="658345" y="329080"/>
                </a:moveTo>
                <a:lnTo>
                  <a:pt x="647755" y="317749"/>
                </a:lnTo>
                <a:lnTo>
                  <a:pt x="647979" y="299075"/>
                </a:lnTo>
                <a:lnTo>
                  <a:pt x="650927" y="283765"/>
                </a:lnTo>
                <a:lnTo>
                  <a:pt x="660348" y="294749"/>
                </a:lnTo>
                <a:lnTo>
                  <a:pt x="670142" y="312906"/>
                </a:lnTo>
                <a:close/>
                <a:moveTo>
                  <a:pt x="601188" y="332877"/>
                </a:moveTo>
                <a:lnTo>
                  <a:pt x="584481" y="317610"/>
                </a:lnTo>
                <a:lnTo>
                  <a:pt x="579934" y="305164"/>
                </a:lnTo>
                <a:lnTo>
                  <a:pt x="580855" y="306032"/>
                </a:lnTo>
                <a:lnTo>
                  <a:pt x="584015" y="308906"/>
                </a:lnTo>
                <a:close/>
                <a:moveTo>
                  <a:pt x="442864" y="335030"/>
                </a:moveTo>
                <a:lnTo>
                  <a:pt x="440615" y="331936"/>
                </a:lnTo>
                <a:lnTo>
                  <a:pt x="436377" y="326094"/>
                </a:lnTo>
                <a:lnTo>
                  <a:pt x="438177" y="327129"/>
                </a:lnTo>
                <a:close/>
                <a:moveTo>
                  <a:pt x="638120" y="337470"/>
                </a:moveTo>
                <a:lnTo>
                  <a:pt x="604312" y="309322"/>
                </a:lnTo>
                <a:lnTo>
                  <a:pt x="577724" y="286082"/>
                </a:lnTo>
                <a:lnTo>
                  <a:pt x="562861" y="261664"/>
                </a:lnTo>
                <a:lnTo>
                  <a:pt x="549926" y="242661"/>
                </a:lnTo>
                <a:close/>
                <a:moveTo>
                  <a:pt x="503682" y="340543"/>
                </a:moveTo>
                <a:lnTo>
                  <a:pt x="479963" y="316996"/>
                </a:lnTo>
                <a:lnTo>
                  <a:pt x="477138" y="301070"/>
                </a:lnTo>
                <a:lnTo>
                  <a:pt x="499242" y="331460"/>
                </a:lnTo>
                <a:close/>
                <a:moveTo>
                  <a:pt x="481510" y="341401"/>
                </a:moveTo>
                <a:lnTo>
                  <a:pt x="453603" y="325932"/>
                </a:lnTo>
                <a:lnTo>
                  <a:pt x="410958" y="264035"/>
                </a:lnTo>
                <a:lnTo>
                  <a:pt x="380074" y="229198"/>
                </a:lnTo>
                <a:lnTo>
                  <a:pt x="367545" y="208080"/>
                </a:lnTo>
                <a:lnTo>
                  <a:pt x="310383" y="128706"/>
                </a:lnTo>
                <a:lnTo>
                  <a:pt x="304516" y="119735"/>
                </a:lnTo>
                <a:lnTo>
                  <a:pt x="316706" y="130997"/>
                </a:lnTo>
                <a:lnTo>
                  <a:pt x="338715" y="156204"/>
                </a:lnTo>
                <a:lnTo>
                  <a:pt x="355705" y="176874"/>
                </a:lnTo>
                <a:cubicBezTo>
                  <a:pt x="377321" y="200457"/>
                  <a:pt x="399171" y="223878"/>
                  <a:pt x="417808" y="249757"/>
                </a:cubicBezTo>
                <a:cubicBezTo>
                  <a:pt x="445210" y="287808"/>
                  <a:pt x="465560" y="317239"/>
                  <a:pt x="480711" y="340114"/>
                </a:cubicBezTo>
                <a:close/>
                <a:moveTo>
                  <a:pt x="465118" y="342644"/>
                </a:moveTo>
                <a:lnTo>
                  <a:pt x="438177" y="327129"/>
                </a:lnTo>
                <a:lnTo>
                  <a:pt x="427765" y="309579"/>
                </a:lnTo>
                <a:lnTo>
                  <a:pt x="451202" y="324601"/>
                </a:lnTo>
                <a:lnTo>
                  <a:pt x="453603" y="325932"/>
                </a:lnTo>
                <a:close/>
                <a:moveTo>
                  <a:pt x="647439" y="344031"/>
                </a:moveTo>
                <a:lnTo>
                  <a:pt x="647746" y="318456"/>
                </a:lnTo>
                <a:lnTo>
                  <a:pt x="658305" y="329134"/>
                </a:lnTo>
                <a:close/>
                <a:moveTo>
                  <a:pt x="488008" y="345002"/>
                </a:moveTo>
                <a:lnTo>
                  <a:pt x="485293" y="343497"/>
                </a:lnTo>
                <a:lnTo>
                  <a:pt x="482924" y="333690"/>
                </a:lnTo>
                <a:lnTo>
                  <a:pt x="481680" y="326672"/>
                </a:lnTo>
                <a:close/>
                <a:moveTo>
                  <a:pt x="450813" y="345963"/>
                </a:moveTo>
                <a:lnTo>
                  <a:pt x="446113" y="340505"/>
                </a:lnTo>
                <a:lnTo>
                  <a:pt x="442864" y="335030"/>
                </a:lnTo>
                <a:close/>
                <a:moveTo>
                  <a:pt x="645935" y="346094"/>
                </a:moveTo>
                <a:lnTo>
                  <a:pt x="638823" y="338227"/>
                </a:lnTo>
                <a:lnTo>
                  <a:pt x="638120" y="337470"/>
                </a:lnTo>
                <a:lnTo>
                  <a:pt x="646895" y="344777"/>
                </a:lnTo>
                <a:close/>
                <a:moveTo>
                  <a:pt x="486865" y="350016"/>
                </a:moveTo>
                <a:lnTo>
                  <a:pt x="481510" y="341401"/>
                </a:lnTo>
                <a:lnTo>
                  <a:pt x="485293" y="343497"/>
                </a:lnTo>
                <a:close/>
                <a:moveTo>
                  <a:pt x="491853" y="358040"/>
                </a:moveTo>
                <a:lnTo>
                  <a:pt x="488310" y="356000"/>
                </a:lnTo>
                <a:lnTo>
                  <a:pt x="486865" y="350016"/>
                </a:lnTo>
                <a:close/>
                <a:moveTo>
                  <a:pt x="493326" y="360409"/>
                </a:moveTo>
                <a:lnTo>
                  <a:pt x="491853" y="358040"/>
                </a:lnTo>
                <a:lnTo>
                  <a:pt x="492671" y="358510"/>
                </a:lnTo>
                <a:close/>
                <a:moveTo>
                  <a:pt x="633624" y="362972"/>
                </a:moveTo>
                <a:lnTo>
                  <a:pt x="611589" y="342393"/>
                </a:lnTo>
                <a:lnTo>
                  <a:pt x="598978" y="322509"/>
                </a:lnTo>
                <a:lnTo>
                  <a:pt x="631974" y="352503"/>
                </a:lnTo>
                <a:lnTo>
                  <a:pt x="637849" y="357179"/>
                </a:lnTo>
                <a:close/>
                <a:moveTo>
                  <a:pt x="523335" y="364585"/>
                </a:moveTo>
                <a:lnTo>
                  <a:pt x="512500" y="358578"/>
                </a:lnTo>
                <a:lnTo>
                  <a:pt x="503682" y="340543"/>
                </a:lnTo>
                <a:lnTo>
                  <a:pt x="511476" y="348279"/>
                </a:lnTo>
                <a:close/>
                <a:moveTo>
                  <a:pt x="627746" y="371031"/>
                </a:moveTo>
                <a:lnTo>
                  <a:pt x="625124" y="366781"/>
                </a:lnTo>
                <a:cubicBezTo>
                  <a:pt x="624460" y="365697"/>
                  <a:pt x="619371" y="358385"/>
                  <a:pt x="610759" y="346235"/>
                </a:cubicBezTo>
                <a:lnTo>
                  <a:pt x="601188" y="332877"/>
                </a:lnTo>
                <a:lnTo>
                  <a:pt x="610990" y="341833"/>
                </a:lnTo>
                <a:lnTo>
                  <a:pt x="611589" y="342393"/>
                </a:lnTo>
                <a:lnTo>
                  <a:pt x="611742" y="342634"/>
                </a:lnTo>
                <a:lnTo>
                  <a:pt x="630515" y="367234"/>
                </a:lnTo>
                <a:close/>
                <a:moveTo>
                  <a:pt x="520122" y="374168"/>
                </a:moveTo>
                <a:lnTo>
                  <a:pt x="516639" y="372313"/>
                </a:lnTo>
                <a:lnTo>
                  <a:pt x="492671" y="358510"/>
                </a:lnTo>
                <a:lnTo>
                  <a:pt x="488008" y="345002"/>
                </a:lnTo>
                <a:lnTo>
                  <a:pt x="512500" y="358578"/>
                </a:lnTo>
                <a:close/>
                <a:moveTo>
                  <a:pt x="551195" y="380027"/>
                </a:moveTo>
                <a:lnTo>
                  <a:pt x="534002" y="370497"/>
                </a:lnTo>
                <a:lnTo>
                  <a:pt x="531695" y="368351"/>
                </a:lnTo>
                <a:lnTo>
                  <a:pt x="511476" y="348279"/>
                </a:lnTo>
                <a:lnTo>
                  <a:pt x="499242" y="331460"/>
                </a:lnTo>
                <a:lnTo>
                  <a:pt x="491255" y="315121"/>
                </a:lnTo>
                <a:lnTo>
                  <a:pt x="532897" y="357664"/>
                </a:lnTo>
                <a:lnTo>
                  <a:pt x="544144" y="369154"/>
                </a:lnTo>
                <a:close/>
                <a:moveTo>
                  <a:pt x="495858" y="387259"/>
                </a:moveTo>
                <a:lnTo>
                  <a:pt x="465118" y="342644"/>
                </a:lnTo>
                <a:lnTo>
                  <a:pt x="488310" y="356000"/>
                </a:lnTo>
                <a:close/>
                <a:moveTo>
                  <a:pt x="573134" y="392189"/>
                </a:moveTo>
                <a:lnTo>
                  <a:pt x="559047" y="384380"/>
                </a:lnTo>
                <a:lnTo>
                  <a:pt x="544144" y="369154"/>
                </a:lnTo>
                <a:lnTo>
                  <a:pt x="529173" y="346068"/>
                </a:lnTo>
                <a:lnTo>
                  <a:pt x="469728" y="259294"/>
                </a:lnTo>
                <a:lnTo>
                  <a:pt x="469420" y="257565"/>
                </a:lnTo>
                <a:lnTo>
                  <a:pt x="494267" y="289634"/>
                </a:lnTo>
                <a:close/>
                <a:moveTo>
                  <a:pt x="602229" y="393509"/>
                </a:moveTo>
                <a:lnTo>
                  <a:pt x="598960" y="388599"/>
                </a:lnTo>
                <a:lnTo>
                  <a:pt x="587754" y="368321"/>
                </a:lnTo>
                <a:lnTo>
                  <a:pt x="539354" y="276371"/>
                </a:lnTo>
                <a:lnTo>
                  <a:pt x="584481" y="317610"/>
                </a:lnTo>
                <a:lnTo>
                  <a:pt x="595608" y="348064"/>
                </a:lnTo>
                <a:close/>
                <a:moveTo>
                  <a:pt x="561802" y="396385"/>
                </a:moveTo>
                <a:lnTo>
                  <a:pt x="536756" y="383035"/>
                </a:lnTo>
                <a:lnTo>
                  <a:pt x="523335" y="364585"/>
                </a:lnTo>
                <a:lnTo>
                  <a:pt x="534002" y="370497"/>
                </a:lnTo>
                <a:lnTo>
                  <a:pt x="561759" y="396317"/>
                </a:lnTo>
                <a:close/>
                <a:moveTo>
                  <a:pt x="605844" y="401057"/>
                </a:moveTo>
                <a:lnTo>
                  <a:pt x="602427" y="394872"/>
                </a:lnTo>
                <a:lnTo>
                  <a:pt x="602229" y="393509"/>
                </a:lnTo>
                <a:lnTo>
                  <a:pt x="606580" y="400048"/>
                </a:lnTo>
                <a:close/>
                <a:moveTo>
                  <a:pt x="580610" y="406408"/>
                </a:moveTo>
                <a:lnTo>
                  <a:pt x="561870" y="396420"/>
                </a:lnTo>
                <a:lnTo>
                  <a:pt x="561759" y="396317"/>
                </a:lnTo>
                <a:lnTo>
                  <a:pt x="551195" y="380027"/>
                </a:lnTo>
                <a:lnTo>
                  <a:pt x="559047" y="384380"/>
                </a:lnTo>
                <a:close/>
                <a:moveTo>
                  <a:pt x="601033" y="407652"/>
                </a:moveTo>
                <a:lnTo>
                  <a:pt x="595598" y="404639"/>
                </a:lnTo>
                <a:lnTo>
                  <a:pt x="539457" y="325683"/>
                </a:lnTo>
                <a:lnTo>
                  <a:pt x="506284" y="258100"/>
                </a:lnTo>
                <a:lnTo>
                  <a:pt x="560683" y="331085"/>
                </a:lnTo>
                <a:lnTo>
                  <a:pt x="598960" y="388599"/>
                </a:lnTo>
                <a:lnTo>
                  <a:pt x="602427" y="394872"/>
                </a:lnTo>
                <a:lnTo>
                  <a:pt x="603747" y="403932"/>
                </a:lnTo>
                <a:close/>
                <a:moveTo>
                  <a:pt x="595969" y="414595"/>
                </a:moveTo>
                <a:lnTo>
                  <a:pt x="586336" y="409461"/>
                </a:lnTo>
                <a:lnTo>
                  <a:pt x="579769" y="400816"/>
                </a:lnTo>
                <a:lnTo>
                  <a:pt x="573134" y="392189"/>
                </a:lnTo>
                <a:lnTo>
                  <a:pt x="595598" y="404639"/>
                </a:lnTo>
                <a:lnTo>
                  <a:pt x="599366" y="409938"/>
                </a:lnTo>
                <a:close/>
                <a:moveTo>
                  <a:pt x="510233" y="415388"/>
                </a:moveTo>
                <a:lnTo>
                  <a:pt x="499664" y="403022"/>
                </a:lnTo>
                <a:lnTo>
                  <a:pt x="495858" y="387259"/>
                </a:lnTo>
                <a:lnTo>
                  <a:pt x="499572" y="392652"/>
                </a:lnTo>
                <a:lnTo>
                  <a:pt x="506924" y="404408"/>
                </a:lnTo>
                <a:close/>
                <a:moveTo>
                  <a:pt x="503316" y="418158"/>
                </a:moveTo>
                <a:lnTo>
                  <a:pt x="498359" y="411350"/>
                </a:lnTo>
                <a:lnTo>
                  <a:pt x="450813" y="345963"/>
                </a:lnTo>
                <a:lnTo>
                  <a:pt x="460614" y="357340"/>
                </a:lnTo>
                <a:lnTo>
                  <a:pt x="499664" y="403022"/>
                </a:lnTo>
                <a:close/>
                <a:moveTo>
                  <a:pt x="592833" y="418895"/>
                </a:moveTo>
                <a:lnTo>
                  <a:pt x="580610" y="406408"/>
                </a:lnTo>
                <a:lnTo>
                  <a:pt x="586336" y="409461"/>
                </a:lnTo>
                <a:lnTo>
                  <a:pt x="593161" y="418446"/>
                </a:lnTo>
                <a:close/>
                <a:moveTo>
                  <a:pt x="583308" y="431954"/>
                </a:moveTo>
                <a:lnTo>
                  <a:pt x="581767" y="429175"/>
                </a:lnTo>
                <a:cubicBezTo>
                  <a:pt x="577570" y="421868"/>
                  <a:pt x="572419" y="413206"/>
                  <a:pt x="565714" y="402415"/>
                </a:cubicBezTo>
                <a:lnTo>
                  <a:pt x="561802" y="396385"/>
                </a:lnTo>
                <a:lnTo>
                  <a:pt x="561870" y="396420"/>
                </a:lnTo>
                <a:lnTo>
                  <a:pt x="580137" y="413411"/>
                </a:lnTo>
                <a:lnTo>
                  <a:pt x="590248" y="422439"/>
                </a:lnTo>
                <a:close/>
                <a:moveTo>
                  <a:pt x="353405" y="444797"/>
                </a:moveTo>
                <a:lnTo>
                  <a:pt x="335661" y="433946"/>
                </a:lnTo>
                <a:lnTo>
                  <a:pt x="294777" y="385589"/>
                </a:lnTo>
                <a:lnTo>
                  <a:pt x="279579" y="364346"/>
                </a:lnTo>
                <a:cubicBezTo>
                  <a:pt x="255702" y="331671"/>
                  <a:pt x="232915" y="301080"/>
                  <a:pt x="212803" y="274353"/>
                </a:cubicBezTo>
                <a:lnTo>
                  <a:pt x="201950" y="260364"/>
                </a:lnTo>
                <a:lnTo>
                  <a:pt x="110546" y="84783"/>
                </a:lnTo>
                <a:lnTo>
                  <a:pt x="112861" y="87088"/>
                </a:lnTo>
                <a:lnTo>
                  <a:pt x="117005" y="91592"/>
                </a:lnTo>
                <a:cubicBezTo>
                  <a:pt x="162635" y="139566"/>
                  <a:pt x="174759" y="151148"/>
                  <a:pt x="350626" y="440215"/>
                </a:cubicBezTo>
                <a:close/>
                <a:moveTo>
                  <a:pt x="504186" y="457668"/>
                </a:moveTo>
                <a:lnTo>
                  <a:pt x="503287" y="456721"/>
                </a:lnTo>
                <a:lnTo>
                  <a:pt x="486809" y="438421"/>
                </a:lnTo>
                <a:lnTo>
                  <a:pt x="450056" y="361825"/>
                </a:lnTo>
                <a:lnTo>
                  <a:pt x="426292" y="320286"/>
                </a:lnTo>
                <a:lnTo>
                  <a:pt x="431067" y="323034"/>
                </a:lnTo>
                <a:lnTo>
                  <a:pt x="431291" y="323299"/>
                </a:lnTo>
                <a:lnTo>
                  <a:pt x="446113" y="340505"/>
                </a:lnTo>
                <a:lnTo>
                  <a:pt x="454948" y="355395"/>
                </a:lnTo>
                <a:cubicBezTo>
                  <a:pt x="463608" y="372032"/>
                  <a:pt x="473901" y="393090"/>
                  <a:pt x="484470" y="415320"/>
                </a:cubicBezTo>
                <a:close/>
                <a:moveTo>
                  <a:pt x="562781" y="460096"/>
                </a:moveTo>
                <a:lnTo>
                  <a:pt x="552468" y="440330"/>
                </a:lnTo>
                <a:lnTo>
                  <a:pt x="520122" y="374168"/>
                </a:lnTo>
                <a:lnTo>
                  <a:pt x="536756" y="383035"/>
                </a:lnTo>
                <a:lnTo>
                  <a:pt x="565898" y="423099"/>
                </a:lnTo>
                <a:lnTo>
                  <a:pt x="578040" y="439175"/>
                </a:lnTo>
                <a:close/>
                <a:moveTo>
                  <a:pt x="562018" y="461141"/>
                </a:moveTo>
                <a:lnTo>
                  <a:pt x="519024" y="423754"/>
                </a:lnTo>
                <a:lnTo>
                  <a:pt x="506924" y="404408"/>
                </a:lnTo>
                <a:lnTo>
                  <a:pt x="496010" y="368181"/>
                </a:lnTo>
                <a:lnTo>
                  <a:pt x="493326" y="360409"/>
                </a:lnTo>
                <a:lnTo>
                  <a:pt x="512424" y="391133"/>
                </a:lnTo>
                <a:cubicBezTo>
                  <a:pt x="538862" y="438433"/>
                  <a:pt x="511797" y="413842"/>
                  <a:pt x="549926" y="449402"/>
                </a:cubicBezTo>
                <a:lnTo>
                  <a:pt x="562192" y="460902"/>
                </a:lnTo>
                <a:close/>
                <a:moveTo>
                  <a:pt x="548313" y="479931"/>
                </a:moveTo>
                <a:lnTo>
                  <a:pt x="516535" y="436305"/>
                </a:lnTo>
                <a:lnTo>
                  <a:pt x="510233" y="415388"/>
                </a:lnTo>
                <a:lnTo>
                  <a:pt x="512637" y="418199"/>
                </a:lnTo>
                <a:lnTo>
                  <a:pt x="519024" y="423754"/>
                </a:lnTo>
                <a:lnTo>
                  <a:pt x="551459" y="475617"/>
                </a:lnTo>
                <a:close/>
                <a:moveTo>
                  <a:pt x="375189" y="480701"/>
                </a:moveTo>
                <a:lnTo>
                  <a:pt x="337692" y="436348"/>
                </a:lnTo>
                <a:lnTo>
                  <a:pt x="359693" y="455161"/>
                </a:lnTo>
                <a:close/>
                <a:moveTo>
                  <a:pt x="404921" y="481205"/>
                </a:moveTo>
                <a:lnTo>
                  <a:pt x="189941" y="175566"/>
                </a:lnTo>
                <a:lnTo>
                  <a:pt x="161101" y="135081"/>
                </a:lnTo>
                <a:lnTo>
                  <a:pt x="192589" y="166410"/>
                </a:lnTo>
                <a:lnTo>
                  <a:pt x="235648" y="200393"/>
                </a:lnTo>
                <a:lnTo>
                  <a:pt x="300275" y="296585"/>
                </a:lnTo>
                <a:cubicBezTo>
                  <a:pt x="323197" y="329811"/>
                  <a:pt x="345420" y="363426"/>
                  <a:pt x="363587" y="399384"/>
                </a:cubicBezTo>
                <a:close/>
                <a:moveTo>
                  <a:pt x="527716" y="482499"/>
                </a:moveTo>
                <a:lnTo>
                  <a:pt x="515821" y="469945"/>
                </a:lnTo>
                <a:lnTo>
                  <a:pt x="503316" y="418158"/>
                </a:lnTo>
                <a:lnTo>
                  <a:pt x="516535" y="436305"/>
                </a:lnTo>
                <a:lnTo>
                  <a:pt x="519555" y="446326"/>
                </a:lnTo>
                <a:close/>
                <a:moveTo>
                  <a:pt x="412918" y="492575"/>
                </a:moveTo>
                <a:lnTo>
                  <a:pt x="408835" y="488953"/>
                </a:lnTo>
                <a:lnTo>
                  <a:pt x="404921" y="481205"/>
                </a:lnTo>
                <a:close/>
                <a:moveTo>
                  <a:pt x="524521" y="501876"/>
                </a:moveTo>
                <a:lnTo>
                  <a:pt x="515641" y="482274"/>
                </a:lnTo>
                <a:lnTo>
                  <a:pt x="504186" y="457668"/>
                </a:lnTo>
                <a:lnTo>
                  <a:pt x="515821" y="469945"/>
                </a:lnTo>
                <a:lnTo>
                  <a:pt x="519797" y="486419"/>
                </a:lnTo>
                <a:close/>
                <a:moveTo>
                  <a:pt x="532140" y="502103"/>
                </a:moveTo>
                <a:lnTo>
                  <a:pt x="527716" y="482499"/>
                </a:lnTo>
                <a:lnTo>
                  <a:pt x="538297" y="493663"/>
                </a:lnTo>
                <a:close/>
                <a:moveTo>
                  <a:pt x="519325" y="506187"/>
                </a:moveTo>
                <a:lnTo>
                  <a:pt x="482925" y="452882"/>
                </a:lnTo>
                <a:cubicBezTo>
                  <a:pt x="442706" y="397304"/>
                  <a:pt x="399924" y="340862"/>
                  <a:pt x="356691" y="285379"/>
                </a:cubicBezTo>
                <a:lnTo>
                  <a:pt x="349069" y="275818"/>
                </a:lnTo>
                <a:lnTo>
                  <a:pt x="364044" y="284442"/>
                </a:lnTo>
                <a:lnTo>
                  <a:pt x="462953" y="411928"/>
                </a:lnTo>
                <a:lnTo>
                  <a:pt x="486809" y="438421"/>
                </a:lnTo>
                <a:close/>
                <a:moveTo>
                  <a:pt x="526820" y="509397"/>
                </a:moveTo>
                <a:lnTo>
                  <a:pt x="524521" y="501876"/>
                </a:lnTo>
                <a:lnTo>
                  <a:pt x="527503" y="508460"/>
                </a:lnTo>
                <a:close/>
                <a:moveTo>
                  <a:pt x="522927" y="514734"/>
                </a:moveTo>
                <a:lnTo>
                  <a:pt x="521221" y="510137"/>
                </a:lnTo>
                <a:lnTo>
                  <a:pt x="519325" y="506187"/>
                </a:lnTo>
                <a:lnTo>
                  <a:pt x="524081" y="513151"/>
                </a:lnTo>
                <a:close/>
                <a:moveTo>
                  <a:pt x="430069" y="530987"/>
                </a:moveTo>
                <a:lnTo>
                  <a:pt x="393298" y="483895"/>
                </a:lnTo>
                <a:lnTo>
                  <a:pt x="359693" y="455161"/>
                </a:lnTo>
                <a:lnTo>
                  <a:pt x="353405" y="444797"/>
                </a:lnTo>
                <a:lnTo>
                  <a:pt x="371594" y="455918"/>
                </a:lnTo>
                <a:lnTo>
                  <a:pt x="408835" y="488953"/>
                </a:lnTo>
                <a:close/>
                <a:moveTo>
                  <a:pt x="489048" y="561182"/>
                </a:moveTo>
                <a:lnTo>
                  <a:pt x="457837" y="532422"/>
                </a:lnTo>
                <a:lnTo>
                  <a:pt x="456269" y="531030"/>
                </a:lnTo>
                <a:lnTo>
                  <a:pt x="392143" y="413084"/>
                </a:lnTo>
                <a:lnTo>
                  <a:pt x="279027" y="234628"/>
                </a:lnTo>
                <a:lnTo>
                  <a:pt x="283036" y="237792"/>
                </a:lnTo>
                <a:lnTo>
                  <a:pt x="324720" y="261796"/>
                </a:lnTo>
                <a:lnTo>
                  <a:pt x="355151" y="308326"/>
                </a:lnTo>
                <a:cubicBezTo>
                  <a:pt x="525774" y="567319"/>
                  <a:pt x="317896" y="226049"/>
                  <a:pt x="501767" y="507201"/>
                </a:cubicBezTo>
                <a:lnTo>
                  <a:pt x="514327" y="526524"/>
                </a:lnTo>
                <a:close/>
                <a:moveTo>
                  <a:pt x="477366" y="577197"/>
                </a:moveTo>
                <a:lnTo>
                  <a:pt x="474531" y="575669"/>
                </a:lnTo>
                <a:lnTo>
                  <a:pt x="450987" y="546700"/>
                </a:lnTo>
                <a:lnTo>
                  <a:pt x="412918" y="492575"/>
                </a:lnTo>
                <a:lnTo>
                  <a:pt x="456269" y="531030"/>
                </a:lnTo>
                <a:lnTo>
                  <a:pt x="479660" y="574052"/>
                </a:lnTo>
                <a:close/>
                <a:moveTo>
                  <a:pt x="476604" y="578219"/>
                </a:moveTo>
                <a:lnTo>
                  <a:pt x="471858" y="577462"/>
                </a:lnTo>
                <a:lnTo>
                  <a:pt x="452972" y="572703"/>
                </a:lnTo>
                <a:lnTo>
                  <a:pt x="448431" y="567332"/>
                </a:lnTo>
                <a:lnTo>
                  <a:pt x="430069" y="530987"/>
                </a:lnTo>
                <a:lnTo>
                  <a:pt x="430932" y="532091"/>
                </a:lnTo>
                <a:cubicBezTo>
                  <a:pt x="442740" y="548870"/>
                  <a:pt x="455237" y="564714"/>
                  <a:pt x="472694" y="574678"/>
                </a:cubicBezTo>
                <a:lnTo>
                  <a:pt x="474531" y="575669"/>
                </a:lnTo>
                <a:close/>
                <a:moveTo>
                  <a:pt x="476613" y="578229"/>
                </a:moveTo>
                <a:lnTo>
                  <a:pt x="476604" y="578219"/>
                </a:lnTo>
                <a:lnTo>
                  <a:pt x="476619" y="578221"/>
                </a:ln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ea typeface="幼圆" panose="02010509060101010101" pitchFamily="49" charset="-122"/>
            </a:endParaRPr>
          </a:p>
        </p:txBody>
      </p:sp>
      <p:sp>
        <p:nvSpPr>
          <p:cNvPr id="11" name="文本框 10"/>
          <p:cNvSpPr txBox="1"/>
          <p:nvPr/>
        </p:nvSpPr>
        <p:spPr>
          <a:xfrm>
            <a:off x="2745634" y="721519"/>
            <a:ext cx="1975221" cy="3770263"/>
          </a:xfrm>
          <a:prstGeom prst="rect">
            <a:avLst/>
          </a:prstGeom>
          <a:noFill/>
        </p:spPr>
        <p:txBody>
          <a:bodyPr wrap="none" rtlCol="0">
            <a:spAutoFit/>
          </a:bodyPr>
          <a:lstStyle/>
          <a:p>
            <a:r>
              <a:rPr lang="en-US" altLang="zh-CN" sz="23900">
                <a:latin typeface="Slim Joe" panose="02000000000000000000" pitchFamily="50" charset="0"/>
                <a:ea typeface="幼圆" panose="02010509060101010101" pitchFamily="49" charset="-122"/>
              </a:rPr>
              <a:t>4</a:t>
            </a:r>
            <a:endParaRPr lang="zh-CN" altLang="en-US" sz="23900">
              <a:latin typeface="Slim Joe" panose="02000000000000000000" pitchFamily="50" charset="0"/>
              <a:ea typeface="幼圆" panose="02010509060101010101" pitchFamily="49" charset="-122"/>
            </a:endParaRPr>
          </a:p>
        </p:txBody>
      </p:sp>
    </p:spTree>
    <p:extLst>
      <p:ext uri="{BB962C8B-B14F-4D97-AF65-F5344CB8AC3E}">
        <p14:creationId xmlns:p14="http://schemas.microsoft.com/office/powerpoint/2010/main" val="156152465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3868480" y="1105785"/>
            <a:ext cx="4455041"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2095431" y="459454"/>
            <a:ext cx="8001137" cy="646331"/>
          </a:xfrm>
          <a:prstGeom prst="rect">
            <a:avLst/>
          </a:prstGeom>
        </p:spPr>
        <p:txBody>
          <a:bodyPr wrap="square">
            <a:spAutoFit/>
          </a:bodyPr>
          <a:lstStyle/>
          <a:p>
            <a:pPr algn="ctr"/>
            <a:r>
              <a:rPr lang="zh-CN" altLang="en-US" sz="3600">
                <a:latin typeface="Slim Joe" panose="02000000000000000000" pitchFamily="50" charset="0"/>
                <a:ea typeface="幼圆" panose="02010509060101010101" pitchFamily="49" charset="-122"/>
              </a:rPr>
              <a:t>Add your title here</a:t>
            </a:r>
          </a:p>
        </p:txBody>
      </p:sp>
      <p:grpSp>
        <p:nvGrpSpPr>
          <p:cNvPr id="6" name="Group 3"/>
          <p:cNvGrpSpPr>
            <a:grpSpLocks/>
          </p:cNvGrpSpPr>
          <p:nvPr/>
        </p:nvGrpSpPr>
        <p:grpSpPr bwMode="auto">
          <a:xfrm>
            <a:off x="945829" y="2028703"/>
            <a:ext cx="5838171" cy="3855146"/>
            <a:chOff x="0" y="0"/>
            <a:chExt cx="5166566" cy="3409678"/>
          </a:xfrm>
        </p:grpSpPr>
        <p:sp>
          <p:nvSpPr>
            <p:cNvPr id="7" name="椭圆 2"/>
            <p:cNvSpPr>
              <a:spLocks/>
            </p:cNvSpPr>
            <p:nvPr/>
          </p:nvSpPr>
          <p:spPr bwMode="auto">
            <a:xfrm rot="1748642">
              <a:off x="0" y="0"/>
              <a:ext cx="2211234" cy="2230539"/>
            </a:xfrm>
            <a:custGeom>
              <a:avLst/>
              <a:gdLst>
                <a:gd name="T0" fmla="*/ 2997604 w 2997604"/>
                <a:gd name="T1" fmla="*/ 1790780 h 3024336"/>
                <a:gd name="T2" fmla="*/ 1512168 w 2997604"/>
                <a:gd name="T3" fmla="*/ 3024336 h 3024336"/>
                <a:gd name="T4" fmla="*/ 0 w 2997604"/>
                <a:gd name="T5" fmla="*/ 1512168 h 3024336"/>
                <a:gd name="T6" fmla="*/ 1512168 w 2997604"/>
                <a:gd name="T7" fmla="*/ 0 h 3024336"/>
                <a:gd name="T8" fmla="*/ 1764196 w 2997604"/>
                <a:gd name="T9" fmla="*/ 22675 h 3024336"/>
              </a:gdLst>
              <a:ahLst/>
              <a:cxnLst>
                <a:cxn ang="0">
                  <a:pos x="T0" y="T1"/>
                </a:cxn>
                <a:cxn ang="0">
                  <a:pos x="T2" y="T3"/>
                </a:cxn>
                <a:cxn ang="0">
                  <a:pos x="T4" y="T5"/>
                </a:cxn>
                <a:cxn ang="0">
                  <a:pos x="T6" y="T7"/>
                </a:cxn>
                <a:cxn ang="0">
                  <a:pos x="T8" y="T9"/>
                </a:cxn>
              </a:cxnLst>
              <a:rect l="0" t="0" r="r" b="b"/>
              <a:pathLst>
                <a:path w="2997604" h="3024336">
                  <a:moveTo>
                    <a:pt x="2997604" y="1790780"/>
                  </a:moveTo>
                  <a:cubicBezTo>
                    <a:pt x="2867846" y="2492941"/>
                    <a:pt x="2252064" y="3024336"/>
                    <a:pt x="1512168" y="3024336"/>
                  </a:cubicBezTo>
                  <a:cubicBezTo>
                    <a:pt x="677021" y="3024336"/>
                    <a:pt x="0" y="2347315"/>
                    <a:pt x="0" y="1512168"/>
                  </a:cubicBezTo>
                  <a:cubicBezTo>
                    <a:pt x="0" y="677021"/>
                    <a:pt x="677021" y="0"/>
                    <a:pt x="1512168" y="0"/>
                  </a:cubicBezTo>
                  <a:cubicBezTo>
                    <a:pt x="1598138" y="0"/>
                    <a:pt x="1682432" y="7174"/>
                    <a:pt x="1764196" y="22675"/>
                  </a:cubicBezTo>
                </a:path>
              </a:pathLst>
            </a:custGeom>
            <a:noFill/>
            <a:ln w="25400" cap="flat" cmpd="sng">
              <a:solidFill>
                <a:srgbClr val="53888E"/>
              </a:solidFill>
              <a:prstDash val="sysDash"/>
              <a:round/>
              <a:headEnd/>
              <a:tailEnd type="triangle" w="lg" len="lg"/>
            </a:ln>
            <a:extLst>
              <a:ext uri="{909E8E84-426E-40DD-AFC4-6F175D3DCCD1}">
                <a14:hiddenFill xmlns:a14="http://schemas.microsoft.com/office/drawing/2010/main">
                  <a:solidFill>
                    <a:srgbClr val="FFFFFF"/>
                  </a:solidFill>
                </a14:hiddenFill>
              </a:ext>
            </a:extLst>
          </p:spPr>
          <p:txBody>
            <a:bodyPr lIns="91412" tIns="45706" rIns="91412" bIns="45706" anchor="ctr"/>
            <a:lstStyle/>
            <a:p>
              <a:pPr defTabSz="1218804">
                <a:defRPr/>
              </a:pPr>
              <a:endParaRPr lang="zh-CN" altLang="en-US" sz="2399" kern="0">
                <a:solidFill>
                  <a:sysClr val="windowText" lastClr="000000"/>
                </a:solidFill>
              </a:endParaRPr>
            </a:p>
          </p:txBody>
        </p:sp>
        <p:sp>
          <p:nvSpPr>
            <p:cNvPr id="8" name="椭圆 4"/>
            <p:cNvSpPr>
              <a:spLocks/>
            </p:cNvSpPr>
            <p:nvPr/>
          </p:nvSpPr>
          <p:spPr bwMode="auto">
            <a:xfrm rot="1748642">
              <a:off x="2072242" y="1513229"/>
              <a:ext cx="1573837" cy="746788"/>
            </a:xfrm>
            <a:custGeom>
              <a:avLst/>
              <a:gdLst>
                <a:gd name="T0" fmla="*/ 0 w 2134918"/>
                <a:gd name="T1" fmla="*/ 1012045 h 1012045"/>
                <a:gd name="T2" fmla="*/ 1067459 w 2134918"/>
                <a:gd name="T3" fmla="*/ 0 h 1012045"/>
                <a:gd name="T4" fmla="*/ 2134918 w 2134918"/>
                <a:gd name="T5" fmla="*/ 1012045 h 1012045"/>
              </a:gdLst>
              <a:ahLst/>
              <a:cxnLst>
                <a:cxn ang="0">
                  <a:pos x="T0" y="T1"/>
                </a:cxn>
                <a:cxn ang="0">
                  <a:pos x="T2" y="T3"/>
                </a:cxn>
                <a:cxn ang="0">
                  <a:pos x="T4" y="T5"/>
                </a:cxn>
              </a:cxnLst>
              <a:rect l="0" t="0" r="r" b="b"/>
              <a:pathLst>
                <a:path w="2134918" h="1012045">
                  <a:moveTo>
                    <a:pt x="0" y="1012045"/>
                  </a:moveTo>
                  <a:cubicBezTo>
                    <a:pt x="28964" y="447977"/>
                    <a:pt x="495896" y="0"/>
                    <a:pt x="1067459" y="0"/>
                  </a:cubicBezTo>
                  <a:cubicBezTo>
                    <a:pt x="1639022" y="0"/>
                    <a:pt x="2105955" y="447977"/>
                    <a:pt x="2134918" y="1012045"/>
                  </a:cubicBezTo>
                </a:path>
              </a:pathLst>
            </a:custGeom>
            <a:noFill/>
            <a:ln w="25400" cap="flat" cmpd="sng">
              <a:solidFill>
                <a:srgbClr val="53888E"/>
              </a:solidFill>
              <a:prstDash val="sysDash"/>
              <a:round/>
              <a:headEnd/>
              <a:tailEnd/>
            </a:ln>
            <a:extLst>
              <a:ext uri="{909E8E84-426E-40DD-AFC4-6F175D3DCCD1}">
                <a14:hiddenFill xmlns:a14="http://schemas.microsoft.com/office/drawing/2010/main">
                  <a:solidFill>
                    <a:srgbClr val="FFFFFF"/>
                  </a:solidFill>
                </a14:hiddenFill>
              </a:ext>
            </a:extLst>
          </p:spPr>
          <p:txBody>
            <a:bodyPr lIns="91412" tIns="45706" rIns="91412" bIns="45706" anchor="ctr"/>
            <a:lstStyle/>
            <a:p>
              <a:pPr defTabSz="1218804">
                <a:defRPr/>
              </a:pPr>
              <a:endParaRPr lang="zh-CN" altLang="en-US" sz="2399" kern="0">
                <a:solidFill>
                  <a:sysClr val="windowText" lastClr="000000"/>
                </a:solidFill>
              </a:endParaRPr>
            </a:p>
          </p:txBody>
        </p:sp>
        <p:sp>
          <p:nvSpPr>
            <p:cNvPr id="9" name="椭圆 4"/>
            <p:cNvSpPr>
              <a:spLocks/>
            </p:cNvSpPr>
            <p:nvPr/>
          </p:nvSpPr>
          <p:spPr bwMode="auto">
            <a:xfrm rot="1748643" flipV="1">
              <a:off x="3158906" y="2877661"/>
              <a:ext cx="1121762" cy="532017"/>
            </a:xfrm>
            <a:custGeom>
              <a:avLst/>
              <a:gdLst>
                <a:gd name="T0" fmla="*/ 0 w 2134918"/>
                <a:gd name="T1" fmla="*/ 1012045 h 1012045"/>
                <a:gd name="T2" fmla="*/ 1067459 w 2134918"/>
                <a:gd name="T3" fmla="*/ 0 h 1012045"/>
                <a:gd name="T4" fmla="*/ 2134918 w 2134918"/>
                <a:gd name="T5" fmla="*/ 1012045 h 1012045"/>
              </a:gdLst>
              <a:ahLst/>
              <a:cxnLst>
                <a:cxn ang="0">
                  <a:pos x="T0" y="T1"/>
                </a:cxn>
                <a:cxn ang="0">
                  <a:pos x="T2" y="T3"/>
                </a:cxn>
                <a:cxn ang="0">
                  <a:pos x="T4" y="T5"/>
                </a:cxn>
              </a:cxnLst>
              <a:rect l="0" t="0" r="r" b="b"/>
              <a:pathLst>
                <a:path w="2134918" h="1012045">
                  <a:moveTo>
                    <a:pt x="0" y="1012045"/>
                  </a:moveTo>
                  <a:cubicBezTo>
                    <a:pt x="28964" y="447977"/>
                    <a:pt x="495896" y="0"/>
                    <a:pt x="1067459" y="0"/>
                  </a:cubicBezTo>
                  <a:cubicBezTo>
                    <a:pt x="1639022" y="0"/>
                    <a:pt x="2105955" y="447977"/>
                    <a:pt x="2134918" y="1012045"/>
                  </a:cubicBezTo>
                </a:path>
              </a:pathLst>
            </a:custGeom>
            <a:noFill/>
            <a:ln w="25400" cap="flat" cmpd="sng">
              <a:solidFill>
                <a:srgbClr val="53888E"/>
              </a:solidFill>
              <a:prstDash val="sysDash"/>
              <a:round/>
              <a:headEnd/>
              <a:tailEnd/>
            </a:ln>
            <a:extLst>
              <a:ext uri="{909E8E84-426E-40DD-AFC4-6F175D3DCCD1}">
                <a14:hiddenFill xmlns:a14="http://schemas.microsoft.com/office/drawing/2010/main">
                  <a:solidFill>
                    <a:srgbClr val="FFFFFF"/>
                  </a:solidFill>
                </a14:hiddenFill>
              </a:ext>
            </a:extLst>
          </p:spPr>
          <p:txBody>
            <a:bodyPr lIns="91412" tIns="45706" rIns="91412" bIns="45706" anchor="ctr"/>
            <a:lstStyle/>
            <a:p>
              <a:pPr defTabSz="1218804">
                <a:defRPr/>
              </a:pPr>
              <a:endParaRPr lang="zh-CN" altLang="en-US" sz="2399" kern="0">
                <a:solidFill>
                  <a:sysClr val="windowText" lastClr="000000"/>
                </a:solidFill>
              </a:endParaRPr>
            </a:p>
          </p:txBody>
        </p:sp>
        <p:sp>
          <p:nvSpPr>
            <p:cNvPr id="10" name="椭圆 4"/>
            <p:cNvSpPr>
              <a:spLocks/>
            </p:cNvSpPr>
            <p:nvPr/>
          </p:nvSpPr>
          <p:spPr bwMode="auto">
            <a:xfrm rot="1748642">
              <a:off x="4392985" y="3020842"/>
              <a:ext cx="773581" cy="366376"/>
            </a:xfrm>
            <a:custGeom>
              <a:avLst/>
              <a:gdLst>
                <a:gd name="T0" fmla="*/ 0 w 2134918"/>
                <a:gd name="T1" fmla="*/ 1012045 h 1012045"/>
                <a:gd name="T2" fmla="*/ 1067459 w 2134918"/>
                <a:gd name="T3" fmla="*/ 0 h 1012045"/>
                <a:gd name="T4" fmla="*/ 2134918 w 2134918"/>
                <a:gd name="T5" fmla="*/ 1012045 h 1012045"/>
              </a:gdLst>
              <a:ahLst/>
              <a:cxnLst>
                <a:cxn ang="0">
                  <a:pos x="T0" y="T1"/>
                </a:cxn>
                <a:cxn ang="0">
                  <a:pos x="T2" y="T3"/>
                </a:cxn>
                <a:cxn ang="0">
                  <a:pos x="T4" y="T5"/>
                </a:cxn>
              </a:cxnLst>
              <a:rect l="0" t="0" r="r" b="b"/>
              <a:pathLst>
                <a:path w="2134918" h="1012045">
                  <a:moveTo>
                    <a:pt x="0" y="1012045"/>
                  </a:moveTo>
                  <a:cubicBezTo>
                    <a:pt x="28964" y="447977"/>
                    <a:pt x="495896" y="0"/>
                    <a:pt x="1067459" y="0"/>
                  </a:cubicBezTo>
                  <a:cubicBezTo>
                    <a:pt x="1639022" y="0"/>
                    <a:pt x="2105955" y="447977"/>
                    <a:pt x="2134918" y="1012045"/>
                  </a:cubicBezTo>
                </a:path>
              </a:pathLst>
            </a:custGeom>
            <a:noFill/>
            <a:ln w="25400" cap="flat" cmpd="sng">
              <a:solidFill>
                <a:srgbClr val="53888E"/>
              </a:solidFill>
              <a:prstDash val="sysDash"/>
              <a:round/>
              <a:headEnd/>
              <a:tailEnd/>
            </a:ln>
            <a:extLst>
              <a:ext uri="{909E8E84-426E-40DD-AFC4-6F175D3DCCD1}">
                <a14:hiddenFill xmlns:a14="http://schemas.microsoft.com/office/drawing/2010/main">
                  <a:solidFill>
                    <a:srgbClr val="FFFFFF"/>
                  </a:solidFill>
                </a14:hiddenFill>
              </a:ext>
            </a:extLst>
          </p:spPr>
          <p:txBody>
            <a:bodyPr lIns="91412" tIns="45706" rIns="91412" bIns="45706" anchor="ctr"/>
            <a:lstStyle/>
            <a:p>
              <a:pPr defTabSz="1218804">
                <a:defRPr/>
              </a:pPr>
              <a:endParaRPr lang="zh-CN" altLang="en-US" sz="2399" kern="0">
                <a:solidFill>
                  <a:sysClr val="windowText" lastClr="000000"/>
                </a:solidFill>
              </a:endParaRPr>
            </a:p>
          </p:txBody>
        </p:sp>
      </p:grpSp>
      <p:sp>
        <p:nvSpPr>
          <p:cNvPr id="11" name="KSO_GN4"/>
          <p:cNvSpPr>
            <a:spLocks noChangeArrowheads="1"/>
          </p:cNvSpPr>
          <p:nvPr/>
        </p:nvSpPr>
        <p:spPr bwMode="auto">
          <a:xfrm>
            <a:off x="1094957" y="2184244"/>
            <a:ext cx="2219456" cy="2220399"/>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a:ln>
            <a:noFill/>
          </a:ln>
          <a:extLst/>
        </p:spPr>
        <p:txBody>
          <a:bodyPr lIns="0" tIns="0" rIns="0" bIns="0" anchor="ctr"/>
          <a:lstStyle>
            <a:lvl1pPr defTabSz="685800">
              <a:defRPr>
                <a:solidFill>
                  <a:schemeClr val="tx1"/>
                </a:solidFill>
                <a:latin typeface="Calibri" pitchFamily="34" charset="0"/>
                <a:ea typeface="微软雅黑" pitchFamily="34" charset="-122"/>
              </a:defRPr>
            </a:lvl1pPr>
            <a:lvl2pPr marL="742950" indent="-285750" defTabSz="685800">
              <a:defRPr>
                <a:solidFill>
                  <a:schemeClr val="tx1"/>
                </a:solidFill>
                <a:latin typeface="Calibri" pitchFamily="34" charset="0"/>
                <a:ea typeface="微软雅黑" pitchFamily="34" charset="-122"/>
              </a:defRPr>
            </a:lvl2pPr>
            <a:lvl3pPr marL="1143000" indent="-228600" defTabSz="685800">
              <a:defRPr>
                <a:solidFill>
                  <a:schemeClr val="tx1"/>
                </a:solidFill>
                <a:latin typeface="Calibri" pitchFamily="34" charset="0"/>
                <a:ea typeface="微软雅黑" pitchFamily="34" charset="-122"/>
              </a:defRPr>
            </a:lvl3pPr>
            <a:lvl4pPr marL="1600200" indent="-228600" defTabSz="685800">
              <a:defRPr>
                <a:solidFill>
                  <a:schemeClr val="tx1"/>
                </a:solidFill>
                <a:latin typeface="Calibri" pitchFamily="34" charset="0"/>
                <a:ea typeface="微软雅黑" pitchFamily="34" charset="-122"/>
              </a:defRPr>
            </a:lvl4pPr>
            <a:lvl5pPr marL="2057400" indent="-228600" defTabSz="685800">
              <a:defRPr>
                <a:solidFill>
                  <a:schemeClr val="tx1"/>
                </a:solidFill>
                <a:latin typeface="Calibri" pitchFamily="34" charset="0"/>
                <a:ea typeface="微软雅黑" pitchFamily="34" charset="-122"/>
              </a:defRPr>
            </a:lvl5pPr>
            <a:lvl6pPr marL="2514600" indent="-228600" defTabSz="6858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6pPr>
            <a:lvl7pPr marL="2971800" indent="-228600" defTabSz="6858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7pPr>
            <a:lvl8pPr marL="3429000" indent="-228600" defTabSz="6858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8pPr>
            <a:lvl9pPr marL="3886200" indent="-228600" defTabSz="6858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9pPr>
          </a:lstStyle>
          <a:p>
            <a:pPr algn="ctr" defTabSz="914103">
              <a:lnSpc>
                <a:spcPct val="130000"/>
              </a:lnSpc>
              <a:defRPr/>
            </a:pPr>
            <a:r>
              <a:rPr lang="en-US" altLang="zh-CN" sz="7198" kern="0">
                <a:solidFill>
                  <a:sysClr val="window" lastClr="FFFFFF"/>
                </a:solidFill>
                <a:latin typeface="Impact" pitchFamily="34" charset="0"/>
              </a:rPr>
              <a:t>04</a:t>
            </a:r>
          </a:p>
        </p:txBody>
      </p:sp>
      <p:sp>
        <p:nvSpPr>
          <p:cNvPr id="12" name="KSO_GN3"/>
          <p:cNvSpPr>
            <a:spLocks noChangeArrowheads="1"/>
          </p:cNvSpPr>
          <p:nvPr/>
        </p:nvSpPr>
        <p:spPr bwMode="auto">
          <a:xfrm>
            <a:off x="3138318" y="3811055"/>
            <a:ext cx="1570595" cy="1571262"/>
          </a:xfrm>
          <a:prstGeom prst="ellipse">
            <a:avLst/>
          </a:prstGeom>
          <a:blipFill dpi="0" rotWithShape="1">
            <a:blip r:embed="rId4">
              <a:extLst>
                <a:ext uri="{28A0092B-C50C-407E-A947-70E740481C1C}">
                  <a14:useLocalDpi xmlns:a14="http://schemas.microsoft.com/office/drawing/2010/main" val="0"/>
                </a:ext>
              </a:extLst>
            </a:blip>
            <a:srcRect/>
            <a:stretch>
              <a:fillRect/>
            </a:stretch>
          </a:blipFill>
          <a:ln>
            <a:noFill/>
          </a:ln>
          <a:extLst/>
        </p:spPr>
        <p:txBody>
          <a:bodyPr lIns="0" tIns="0" rIns="0" bIns="0" anchor="ctr"/>
          <a:lstStyle>
            <a:lvl1pPr defTabSz="685800">
              <a:defRPr>
                <a:solidFill>
                  <a:schemeClr val="tx1"/>
                </a:solidFill>
                <a:latin typeface="Calibri" pitchFamily="34" charset="0"/>
                <a:ea typeface="微软雅黑" pitchFamily="34" charset="-122"/>
              </a:defRPr>
            </a:lvl1pPr>
            <a:lvl2pPr marL="742950" indent="-285750" defTabSz="685800">
              <a:defRPr>
                <a:solidFill>
                  <a:schemeClr val="tx1"/>
                </a:solidFill>
                <a:latin typeface="Calibri" pitchFamily="34" charset="0"/>
                <a:ea typeface="微软雅黑" pitchFamily="34" charset="-122"/>
              </a:defRPr>
            </a:lvl2pPr>
            <a:lvl3pPr marL="1143000" indent="-228600" defTabSz="685800">
              <a:defRPr>
                <a:solidFill>
                  <a:schemeClr val="tx1"/>
                </a:solidFill>
                <a:latin typeface="Calibri" pitchFamily="34" charset="0"/>
                <a:ea typeface="微软雅黑" pitchFamily="34" charset="-122"/>
              </a:defRPr>
            </a:lvl3pPr>
            <a:lvl4pPr marL="1600200" indent="-228600" defTabSz="685800">
              <a:defRPr>
                <a:solidFill>
                  <a:schemeClr val="tx1"/>
                </a:solidFill>
                <a:latin typeface="Calibri" pitchFamily="34" charset="0"/>
                <a:ea typeface="微软雅黑" pitchFamily="34" charset="-122"/>
              </a:defRPr>
            </a:lvl4pPr>
            <a:lvl5pPr marL="2057400" indent="-228600" defTabSz="685800">
              <a:defRPr>
                <a:solidFill>
                  <a:schemeClr val="tx1"/>
                </a:solidFill>
                <a:latin typeface="Calibri" pitchFamily="34" charset="0"/>
                <a:ea typeface="微软雅黑" pitchFamily="34" charset="-122"/>
              </a:defRPr>
            </a:lvl5pPr>
            <a:lvl6pPr marL="2514600" indent="-228600" defTabSz="6858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6pPr>
            <a:lvl7pPr marL="2971800" indent="-228600" defTabSz="6858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7pPr>
            <a:lvl8pPr marL="3429000" indent="-228600" defTabSz="6858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8pPr>
            <a:lvl9pPr marL="3886200" indent="-228600" defTabSz="6858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9pPr>
          </a:lstStyle>
          <a:p>
            <a:pPr algn="ctr" defTabSz="914103">
              <a:lnSpc>
                <a:spcPct val="130000"/>
              </a:lnSpc>
              <a:defRPr/>
            </a:pPr>
            <a:r>
              <a:rPr lang="en-US" altLang="zh-CN" sz="5332" kern="0">
                <a:solidFill>
                  <a:sysClr val="window" lastClr="FFFFFF"/>
                </a:solidFill>
                <a:latin typeface="Impact" pitchFamily="34" charset="0"/>
              </a:rPr>
              <a:t>03</a:t>
            </a:r>
          </a:p>
        </p:txBody>
      </p:sp>
      <p:sp>
        <p:nvSpPr>
          <p:cNvPr id="13" name="KSO_GN2"/>
          <p:cNvSpPr>
            <a:spLocks noChangeArrowheads="1"/>
          </p:cNvSpPr>
          <p:nvPr/>
        </p:nvSpPr>
        <p:spPr bwMode="auto">
          <a:xfrm rot="10800000" flipV="1">
            <a:off x="4767610" y="4679217"/>
            <a:ext cx="1120040" cy="1120515"/>
          </a:xfrm>
          <a:prstGeom prst="ellipse">
            <a:avLst/>
          </a:prstGeom>
          <a:blipFill dpi="0" rotWithShape="1">
            <a:blip r:embed="rId5">
              <a:extLst>
                <a:ext uri="{28A0092B-C50C-407E-A947-70E740481C1C}">
                  <a14:useLocalDpi xmlns:a14="http://schemas.microsoft.com/office/drawing/2010/main" val="0"/>
                </a:ext>
              </a:extLst>
            </a:blip>
            <a:srcRect/>
            <a:stretch>
              <a:fillRect/>
            </a:stretch>
          </a:blipFill>
          <a:ln>
            <a:noFill/>
          </a:ln>
          <a:extLst/>
        </p:spPr>
        <p:txBody>
          <a:bodyPr lIns="0" tIns="0" rIns="0" bIns="0" anchor="ctr"/>
          <a:lstStyle>
            <a:lvl1pPr defTabSz="685800">
              <a:defRPr>
                <a:solidFill>
                  <a:schemeClr val="tx1"/>
                </a:solidFill>
                <a:latin typeface="Calibri" pitchFamily="34" charset="0"/>
                <a:ea typeface="微软雅黑" pitchFamily="34" charset="-122"/>
              </a:defRPr>
            </a:lvl1pPr>
            <a:lvl2pPr marL="742950" indent="-285750" defTabSz="685800">
              <a:defRPr>
                <a:solidFill>
                  <a:schemeClr val="tx1"/>
                </a:solidFill>
                <a:latin typeface="Calibri" pitchFamily="34" charset="0"/>
                <a:ea typeface="微软雅黑" pitchFamily="34" charset="-122"/>
              </a:defRPr>
            </a:lvl2pPr>
            <a:lvl3pPr marL="1143000" indent="-228600" defTabSz="685800">
              <a:defRPr>
                <a:solidFill>
                  <a:schemeClr val="tx1"/>
                </a:solidFill>
                <a:latin typeface="Calibri" pitchFamily="34" charset="0"/>
                <a:ea typeface="微软雅黑" pitchFamily="34" charset="-122"/>
              </a:defRPr>
            </a:lvl3pPr>
            <a:lvl4pPr marL="1600200" indent="-228600" defTabSz="685800">
              <a:defRPr>
                <a:solidFill>
                  <a:schemeClr val="tx1"/>
                </a:solidFill>
                <a:latin typeface="Calibri" pitchFamily="34" charset="0"/>
                <a:ea typeface="微软雅黑" pitchFamily="34" charset="-122"/>
              </a:defRPr>
            </a:lvl4pPr>
            <a:lvl5pPr marL="2057400" indent="-228600" defTabSz="685800">
              <a:defRPr>
                <a:solidFill>
                  <a:schemeClr val="tx1"/>
                </a:solidFill>
                <a:latin typeface="Calibri" pitchFamily="34" charset="0"/>
                <a:ea typeface="微软雅黑" pitchFamily="34" charset="-122"/>
              </a:defRPr>
            </a:lvl5pPr>
            <a:lvl6pPr marL="2514600" indent="-228600" defTabSz="6858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6pPr>
            <a:lvl7pPr marL="2971800" indent="-228600" defTabSz="6858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7pPr>
            <a:lvl8pPr marL="3429000" indent="-228600" defTabSz="6858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8pPr>
            <a:lvl9pPr marL="3886200" indent="-228600" defTabSz="6858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9pPr>
          </a:lstStyle>
          <a:p>
            <a:pPr algn="ctr" defTabSz="914103">
              <a:lnSpc>
                <a:spcPct val="130000"/>
              </a:lnSpc>
              <a:defRPr/>
            </a:pPr>
            <a:r>
              <a:rPr lang="en-US" altLang="zh-CN" sz="3599" kern="0">
                <a:solidFill>
                  <a:sysClr val="window" lastClr="FFFFFF"/>
                </a:solidFill>
                <a:latin typeface="Impact" pitchFamily="34" charset="0"/>
              </a:rPr>
              <a:t>02</a:t>
            </a:r>
            <a:endParaRPr lang="en-US" altLang="zh-CN" sz="1999" kern="0">
              <a:solidFill>
                <a:sysClr val="window" lastClr="FFFFFF"/>
              </a:solidFill>
              <a:latin typeface="Impact" pitchFamily="34" charset="0"/>
            </a:endParaRPr>
          </a:p>
        </p:txBody>
      </p:sp>
      <p:sp>
        <p:nvSpPr>
          <p:cNvPr id="14" name="KSO_GN1"/>
          <p:cNvSpPr>
            <a:spLocks noChangeArrowheads="1"/>
          </p:cNvSpPr>
          <p:nvPr/>
        </p:nvSpPr>
        <p:spPr bwMode="auto">
          <a:xfrm>
            <a:off x="5835299" y="5502937"/>
            <a:ext cx="772606" cy="772933"/>
          </a:xfrm>
          <a:prstGeom prst="ellipse">
            <a:avLst/>
          </a:prstGeom>
          <a:blipFill dpi="0" rotWithShape="1">
            <a:blip r:embed="rId6" cstate="print">
              <a:extLst>
                <a:ext uri="{28A0092B-C50C-407E-A947-70E740481C1C}">
                  <a14:useLocalDpi xmlns:a14="http://schemas.microsoft.com/office/drawing/2010/main" val="0"/>
                </a:ext>
              </a:extLst>
            </a:blip>
            <a:srcRect/>
            <a:stretch>
              <a:fillRect/>
            </a:stretch>
          </a:blipFill>
          <a:ln>
            <a:noFill/>
          </a:ln>
          <a:extLst/>
        </p:spPr>
        <p:txBody>
          <a:bodyPr lIns="0" tIns="0" rIns="0" bIns="0" anchor="ctr"/>
          <a:lstStyle>
            <a:lvl1pPr defTabSz="685800">
              <a:defRPr>
                <a:solidFill>
                  <a:schemeClr val="tx1"/>
                </a:solidFill>
                <a:latin typeface="Calibri" pitchFamily="34" charset="0"/>
                <a:ea typeface="微软雅黑" pitchFamily="34" charset="-122"/>
              </a:defRPr>
            </a:lvl1pPr>
            <a:lvl2pPr marL="742950" indent="-285750" defTabSz="685800">
              <a:defRPr>
                <a:solidFill>
                  <a:schemeClr val="tx1"/>
                </a:solidFill>
                <a:latin typeface="Calibri" pitchFamily="34" charset="0"/>
                <a:ea typeface="微软雅黑" pitchFamily="34" charset="-122"/>
              </a:defRPr>
            </a:lvl2pPr>
            <a:lvl3pPr marL="1143000" indent="-228600" defTabSz="685800">
              <a:defRPr>
                <a:solidFill>
                  <a:schemeClr val="tx1"/>
                </a:solidFill>
                <a:latin typeface="Calibri" pitchFamily="34" charset="0"/>
                <a:ea typeface="微软雅黑" pitchFamily="34" charset="-122"/>
              </a:defRPr>
            </a:lvl3pPr>
            <a:lvl4pPr marL="1600200" indent="-228600" defTabSz="685800">
              <a:defRPr>
                <a:solidFill>
                  <a:schemeClr val="tx1"/>
                </a:solidFill>
                <a:latin typeface="Calibri" pitchFamily="34" charset="0"/>
                <a:ea typeface="微软雅黑" pitchFamily="34" charset="-122"/>
              </a:defRPr>
            </a:lvl4pPr>
            <a:lvl5pPr marL="2057400" indent="-228600" defTabSz="685800">
              <a:defRPr>
                <a:solidFill>
                  <a:schemeClr val="tx1"/>
                </a:solidFill>
                <a:latin typeface="Calibri" pitchFamily="34" charset="0"/>
                <a:ea typeface="微软雅黑" pitchFamily="34" charset="-122"/>
              </a:defRPr>
            </a:lvl5pPr>
            <a:lvl6pPr marL="2514600" indent="-228600" defTabSz="6858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6pPr>
            <a:lvl7pPr marL="2971800" indent="-228600" defTabSz="6858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7pPr>
            <a:lvl8pPr marL="3429000" indent="-228600" defTabSz="6858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8pPr>
            <a:lvl9pPr marL="3886200" indent="-228600" defTabSz="6858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9pPr>
          </a:lstStyle>
          <a:p>
            <a:pPr algn="ctr" defTabSz="914103">
              <a:lnSpc>
                <a:spcPct val="130000"/>
              </a:lnSpc>
              <a:defRPr/>
            </a:pPr>
            <a:r>
              <a:rPr lang="en-US" altLang="zh-CN" sz="3599" kern="0" dirty="0">
                <a:solidFill>
                  <a:sysClr val="window" lastClr="FFFFFF"/>
                </a:solidFill>
                <a:latin typeface="Impact" pitchFamily="34" charset="0"/>
              </a:rPr>
              <a:t>01</a:t>
            </a:r>
          </a:p>
        </p:txBody>
      </p:sp>
      <p:sp>
        <p:nvSpPr>
          <p:cNvPr id="15" name="文本框 11"/>
          <p:cNvSpPr txBox="1">
            <a:spLocks noChangeArrowheads="1"/>
          </p:cNvSpPr>
          <p:nvPr/>
        </p:nvSpPr>
        <p:spPr bwMode="auto">
          <a:xfrm>
            <a:off x="3324288" y="1658067"/>
            <a:ext cx="6872135" cy="79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88" tIns="45694" rIns="91388" bIns="45694">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9pPr>
          </a:lstStyle>
          <a:p>
            <a:pPr algn="just" defTabSz="1218804">
              <a:lnSpc>
                <a:spcPct val="130000"/>
              </a:lnSpc>
              <a:defRPr/>
            </a:pPr>
            <a:r>
              <a:rPr lang="zh-CN" altLang="en-US" sz="1200" kern="0" dirty="0">
                <a:solidFill>
                  <a:srgbClr val="262626"/>
                </a:solidFill>
              </a:rPr>
              <a:t>Click here to enter text Click here to enter text Click here to enter text</a:t>
            </a:r>
            <a:endParaRPr lang="en-US" altLang="zh-CN" sz="1200" kern="0" dirty="0">
              <a:solidFill>
                <a:srgbClr val="262626"/>
              </a:solidFill>
            </a:endParaRPr>
          </a:p>
          <a:p>
            <a:pPr algn="just" defTabSz="1218804">
              <a:lnSpc>
                <a:spcPct val="130000"/>
              </a:lnSpc>
              <a:defRPr/>
            </a:pPr>
            <a:r>
              <a:rPr lang="zh-CN" altLang="en-US" sz="1200" kern="0" dirty="0">
                <a:solidFill>
                  <a:srgbClr val="262626"/>
                </a:solidFill>
              </a:rPr>
              <a:t>Click here to enter text Click here to enter text Click here to enter text</a:t>
            </a:r>
            <a:endParaRPr lang="en-US" altLang="zh-CN" sz="1200" kern="0" dirty="0">
              <a:solidFill>
                <a:srgbClr val="262626"/>
              </a:solidFill>
            </a:endParaRPr>
          </a:p>
          <a:p>
            <a:pPr algn="just" defTabSz="1218804">
              <a:lnSpc>
                <a:spcPct val="130000"/>
              </a:lnSpc>
              <a:defRPr/>
            </a:pPr>
            <a:r>
              <a:rPr lang="zh-CN" altLang="en-US" sz="1200" kern="0" dirty="0">
                <a:solidFill>
                  <a:srgbClr val="262626"/>
                </a:solidFill>
              </a:rPr>
              <a:t>Click here to enter text Click here to enter text Click here to enter text</a:t>
            </a:r>
          </a:p>
        </p:txBody>
      </p:sp>
      <p:sp>
        <p:nvSpPr>
          <p:cNvPr id="16" name="文本框 12"/>
          <p:cNvSpPr txBox="1">
            <a:spLocks noChangeArrowheads="1"/>
          </p:cNvSpPr>
          <p:nvPr/>
        </p:nvSpPr>
        <p:spPr bwMode="auto">
          <a:xfrm>
            <a:off x="4568494" y="3167819"/>
            <a:ext cx="6439110" cy="553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88" tIns="45694" rIns="91388" bIns="45694">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9pPr>
          </a:lstStyle>
          <a:p>
            <a:pPr algn="just" defTabSz="1218804">
              <a:lnSpc>
                <a:spcPct val="130000"/>
              </a:lnSpc>
              <a:defRPr/>
            </a:pPr>
            <a:r>
              <a:rPr lang="zh-CN" altLang="en-US" sz="1200" kern="0" dirty="0">
                <a:solidFill>
                  <a:srgbClr val="262626"/>
                </a:solidFill>
              </a:rPr>
              <a:t>Click here to enter text Click here to enter text Click here to enter text</a:t>
            </a:r>
            <a:endParaRPr lang="en-US" altLang="zh-CN" sz="1200" kern="0" dirty="0">
              <a:solidFill>
                <a:srgbClr val="262626"/>
              </a:solidFill>
            </a:endParaRPr>
          </a:p>
          <a:p>
            <a:pPr algn="just" defTabSz="1218804">
              <a:lnSpc>
                <a:spcPct val="130000"/>
              </a:lnSpc>
              <a:defRPr/>
            </a:pPr>
            <a:r>
              <a:rPr lang="zh-CN" altLang="en-US" sz="1200" kern="0" dirty="0">
                <a:solidFill>
                  <a:srgbClr val="262626"/>
                </a:solidFill>
              </a:rPr>
              <a:t>Click here to enter text Click here to enter text Click here to enter text</a:t>
            </a:r>
          </a:p>
        </p:txBody>
      </p:sp>
      <p:sp>
        <p:nvSpPr>
          <p:cNvPr id="17" name="文本框 13"/>
          <p:cNvSpPr txBox="1">
            <a:spLocks noChangeArrowheads="1"/>
          </p:cNvSpPr>
          <p:nvPr/>
        </p:nvSpPr>
        <p:spPr bwMode="auto">
          <a:xfrm>
            <a:off x="5863786" y="4391672"/>
            <a:ext cx="6245605" cy="553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88" tIns="45694" rIns="91388" bIns="45694">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9pPr>
          </a:lstStyle>
          <a:p>
            <a:pPr algn="just" defTabSz="1218804">
              <a:lnSpc>
                <a:spcPct val="130000"/>
              </a:lnSpc>
              <a:defRPr/>
            </a:pPr>
            <a:r>
              <a:rPr lang="zh-CN" altLang="en-US" sz="1200" kern="0" dirty="0">
                <a:solidFill>
                  <a:srgbClr val="262626"/>
                </a:solidFill>
              </a:rPr>
              <a:t>Click here to enter text Click here to enter text Click here to enter text</a:t>
            </a:r>
            <a:endParaRPr lang="en-US" altLang="zh-CN" sz="1200" kern="0" dirty="0">
              <a:solidFill>
                <a:srgbClr val="262626"/>
              </a:solidFill>
            </a:endParaRPr>
          </a:p>
          <a:p>
            <a:pPr algn="just" defTabSz="1218804">
              <a:lnSpc>
                <a:spcPct val="130000"/>
              </a:lnSpc>
              <a:defRPr/>
            </a:pPr>
            <a:r>
              <a:rPr lang="zh-CN" altLang="en-US" sz="1200" kern="0" dirty="0">
                <a:solidFill>
                  <a:srgbClr val="262626"/>
                </a:solidFill>
              </a:rPr>
              <a:t>Click here to enter text Click here to enter text Click here to enter text</a:t>
            </a:r>
          </a:p>
        </p:txBody>
      </p:sp>
      <p:sp>
        <p:nvSpPr>
          <p:cNvPr id="18" name="文本框 14"/>
          <p:cNvSpPr txBox="1">
            <a:spLocks noChangeArrowheads="1"/>
          </p:cNvSpPr>
          <p:nvPr/>
        </p:nvSpPr>
        <p:spPr bwMode="auto">
          <a:xfrm>
            <a:off x="6778406" y="5471541"/>
            <a:ext cx="6296895" cy="553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88" tIns="45694" rIns="91388" bIns="45694">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9pPr>
          </a:lstStyle>
          <a:p>
            <a:pPr algn="just" defTabSz="1218804">
              <a:lnSpc>
                <a:spcPct val="130000"/>
              </a:lnSpc>
              <a:defRPr/>
            </a:pPr>
            <a:r>
              <a:rPr lang="zh-CN" altLang="en-US" sz="1200" kern="0" dirty="0">
                <a:solidFill>
                  <a:srgbClr val="262626"/>
                </a:solidFill>
              </a:rPr>
              <a:t>Click here to enter text Click here to enter text Click here to enter text</a:t>
            </a:r>
            <a:endParaRPr lang="en-US" altLang="zh-CN" sz="1200" kern="0" dirty="0">
              <a:solidFill>
                <a:srgbClr val="262626"/>
              </a:solidFill>
            </a:endParaRPr>
          </a:p>
          <a:p>
            <a:pPr algn="just" defTabSz="1218804">
              <a:lnSpc>
                <a:spcPct val="130000"/>
              </a:lnSpc>
              <a:defRPr/>
            </a:pPr>
            <a:r>
              <a:rPr lang="zh-CN" altLang="en-US" sz="1200" kern="0" dirty="0">
                <a:solidFill>
                  <a:srgbClr val="262626"/>
                </a:solidFill>
              </a:rPr>
              <a:t>Click here to enter text Click here to enter text Click here to enter text</a:t>
            </a:r>
          </a:p>
        </p:txBody>
      </p:sp>
    </p:spTree>
    <p:extLst>
      <p:ext uri="{BB962C8B-B14F-4D97-AF65-F5344CB8AC3E}">
        <p14:creationId xmlns:p14="http://schemas.microsoft.com/office/powerpoint/2010/main" val="359272540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a14="http://schemas.microsoft.com/office/drawing/2010/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2750"/>
                                        <p:tgtEl>
                                          <p:spTgt spid="6"/>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100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150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grpId="0" nodeType="withEffect">
                                  <p:stCondLst>
                                    <p:cond delay="200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2750"/>
                            </p:stCondLst>
                            <p:childTnLst>
                              <p:par>
                                <p:cTn id="21" presetID="22" presetClass="entr" presetSubtype="8"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left)">
                                      <p:cBhvr>
                                        <p:cTn id="23" dur="500"/>
                                        <p:tgtEl>
                                          <p:spTgt spid="15"/>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left)">
                                      <p:cBhvr>
                                        <p:cTn id="3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autoUpdateAnimBg="0"/>
      <p:bldP spid="12" grpId="0" animBg="1" autoUpdateAnimBg="0"/>
      <p:bldP spid="13" grpId="0" animBg="1" autoUpdateAnimBg="0"/>
      <p:bldP spid="14" grpId="0" animBg="1" autoUpdateAnimBg="0"/>
      <p:bldP spid="15" grpId="0"/>
      <p:bldP spid="16" grpId="0"/>
      <p:bldP spid="17" grpId="0"/>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任意多边形 20"/>
          <p:cNvSpPr/>
          <p:nvPr/>
        </p:nvSpPr>
        <p:spPr>
          <a:xfrm flipH="1">
            <a:off x="8464234" y="1500715"/>
            <a:ext cx="45719" cy="734442"/>
          </a:xfrm>
          <a:custGeom>
            <a:avLst/>
            <a:gdLst/>
            <a:ahLst/>
            <a:cxnLst/>
            <a:rect l="l" t="t" r="r" b="b"/>
            <a:pathLst>
              <a:path w="24231" h="914247">
                <a:moveTo>
                  <a:pt x="5283" y="910420"/>
                </a:moveTo>
                <a:lnTo>
                  <a:pt x="5106" y="914247"/>
                </a:lnTo>
                <a:lnTo>
                  <a:pt x="3582" y="914247"/>
                </a:lnTo>
                <a:close/>
                <a:moveTo>
                  <a:pt x="24231" y="887871"/>
                </a:moveTo>
                <a:lnTo>
                  <a:pt x="24231" y="914247"/>
                </a:lnTo>
                <a:lnTo>
                  <a:pt x="14665" y="914247"/>
                </a:lnTo>
                <a:lnTo>
                  <a:pt x="21671" y="894208"/>
                </a:lnTo>
                <a:close/>
                <a:moveTo>
                  <a:pt x="7503" y="865611"/>
                </a:moveTo>
                <a:lnTo>
                  <a:pt x="7216" y="868576"/>
                </a:lnTo>
                <a:lnTo>
                  <a:pt x="6766" y="878326"/>
                </a:lnTo>
                <a:lnTo>
                  <a:pt x="0" y="886263"/>
                </a:lnTo>
                <a:lnTo>
                  <a:pt x="0" y="876548"/>
                </a:lnTo>
                <a:lnTo>
                  <a:pt x="5182" y="868927"/>
                </a:lnTo>
                <a:close/>
                <a:moveTo>
                  <a:pt x="24231" y="857838"/>
                </a:moveTo>
                <a:lnTo>
                  <a:pt x="24231" y="867787"/>
                </a:lnTo>
                <a:lnTo>
                  <a:pt x="5283" y="910420"/>
                </a:lnTo>
                <a:lnTo>
                  <a:pt x="6766" y="878326"/>
                </a:lnTo>
                <a:close/>
                <a:moveTo>
                  <a:pt x="24231" y="840913"/>
                </a:moveTo>
                <a:lnTo>
                  <a:pt x="24231" y="841714"/>
                </a:lnTo>
                <a:lnTo>
                  <a:pt x="7503" y="865611"/>
                </a:lnTo>
                <a:lnTo>
                  <a:pt x="7514" y="865497"/>
                </a:lnTo>
                <a:close/>
                <a:moveTo>
                  <a:pt x="9928" y="840562"/>
                </a:moveTo>
                <a:lnTo>
                  <a:pt x="7514" y="865497"/>
                </a:lnTo>
                <a:lnTo>
                  <a:pt x="5182" y="868927"/>
                </a:lnTo>
                <a:lnTo>
                  <a:pt x="0" y="876330"/>
                </a:lnTo>
                <a:lnTo>
                  <a:pt x="0" y="855943"/>
                </a:lnTo>
                <a:lnTo>
                  <a:pt x="1909" y="852567"/>
                </a:lnTo>
                <a:close/>
                <a:moveTo>
                  <a:pt x="15593" y="782055"/>
                </a:moveTo>
                <a:lnTo>
                  <a:pt x="14536" y="792975"/>
                </a:lnTo>
                <a:lnTo>
                  <a:pt x="0" y="815757"/>
                </a:lnTo>
                <a:lnTo>
                  <a:pt x="0" y="811766"/>
                </a:lnTo>
                <a:close/>
                <a:moveTo>
                  <a:pt x="24231" y="780256"/>
                </a:moveTo>
                <a:lnTo>
                  <a:pt x="24231" y="819152"/>
                </a:lnTo>
                <a:lnTo>
                  <a:pt x="9928" y="840562"/>
                </a:lnTo>
                <a:lnTo>
                  <a:pt x="14536" y="792975"/>
                </a:lnTo>
                <a:lnTo>
                  <a:pt x="18270" y="787121"/>
                </a:lnTo>
                <a:close/>
                <a:moveTo>
                  <a:pt x="24231" y="761668"/>
                </a:moveTo>
                <a:lnTo>
                  <a:pt x="24231" y="765596"/>
                </a:lnTo>
                <a:lnTo>
                  <a:pt x="15593" y="782055"/>
                </a:lnTo>
                <a:lnTo>
                  <a:pt x="15754" y="780386"/>
                </a:lnTo>
                <a:close/>
                <a:moveTo>
                  <a:pt x="24231" y="712346"/>
                </a:moveTo>
                <a:lnTo>
                  <a:pt x="24231" y="731086"/>
                </a:lnTo>
                <a:lnTo>
                  <a:pt x="18270" y="754399"/>
                </a:lnTo>
                <a:lnTo>
                  <a:pt x="15754" y="780386"/>
                </a:lnTo>
                <a:lnTo>
                  <a:pt x="13254" y="785906"/>
                </a:lnTo>
                <a:lnTo>
                  <a:pt x="0" y="811485"/>
                </a:lnTo>
                <a:lnTo>
                  <a:pt x="0" y="752641"/>
                </a:lnTo>
                <a:lnTo>
                  <a:pt x="18270" y="721676"/>
                </a:lnTo>
                <a:close/>
                <a:moveTo>
                  <a:pt x="4049" y="698809"/>
                </a:moveTo>
                <a:lnTo>
                  <a:pt x="1909" y="705315"/>
                </a:lnTo>
                <a:lnTo>
                  <a:pt x="0" y="710229"/>
                </a:lnTo>
                <a:lnTo>
                  <a:pt x="0" y="701476"/>
                </a:lnTo>
                <a:lnTo>
                  <a:pt x="3903" y="698941"/>
                </a:lnTo>
                <a:close/>
                <a:moveTo>
                  <a:pt x="24231" y="652905"/>
                </a:moveTo>
                <a:lnTo>
                  <a:pt x="24231" y="680503"/>
                </a:lnTo>
                <a:lnTo>
                  <a:pt x="4049" y="698809"/>
                </a:lnTo>
                <a:lnTo>
                  <a:pt x="14843" y="665990"/>
                </a:lnTo>
                <a:close/>
                <a:moveTo>
                  <a:pt x="24231" y="619049"/>
                </a:moveTo>
                <a:lnTo>
                  <a:pt x="24231" y="637446"/>
                </a:lnTo>
                <a:lnTo>
                  <a:pt x="14843" y="665990"/>
                </a:lnTo>
                <a:lnTo>
                  <a:pt x="0" y="686679"/>
                </a:lnTo>
                <a:lnTo>
                  <a:pt x="0" y="646781"/>
                </a:lnTo>
                <a:close/>
                <a:moveTo>
                  <a:pt x="3622" y="602431"/>
                </a:moveTo>
                <a:lnTo>
                  <a:pt x="0" y="609824"/>
                </a:lnTo>
                <a:lnTo>
                  <a:pt x="0" y="603434"/>
                </a:lnTo>
                <a:lnTo>
                  <a:pt x="3088" y="602562"/>
                </a:lnTo>
                <a:close/>
                <a:moveTo>
                  <a:pt x="13271" y="600059"/>
                </a:moveTo>
                <a:lnTo>
                  <a:pt x="0" y="626949"/>
                </a:lnTo>
                <a:lnTo>
                  <a:pt x="0" y="618882"/>
                </a:lnTo>
                <a:lnTo>
                  <a:pt x="9809" y="600910"/>
                </a:lnTo>
                <a:close/>
                <a:moveTo>
                  <a:pt x="24231" y="578966"/>
                </a:moveTo>
                <a:lnTo>
                  <a:pt x="24231" y="597364"/>
                </a:lnTo>
                <a:lnTo>
                  <a:pt x="13271" y="600059"/>
                </a:lnTo>
                <a:lnTo>
                  <a:pt x="14340" y="597894"/>
                </a:lnTo>
                <a:close/>
                <a:moveTo>
                  <a:pt x="15033" y="562383"/>
                </a:moveTo>
                <a:lnTo>
                  <a:pt x="1647" y="598860"/>
                </a:lnTo>
                <a:lnTo>
                  <a:pt x="0" y="603432"/>
                </a:lnTo>
                <a:lnTo>
                  <a:pt x="0" y="582448"/>
                </a:lnTo>
                <a:close/>
                <a:moveTo>
                  <a:pt x="24231" y="560369"/>
                </a:moveTo>
                <a:lnTo>
                  <a:pt x="24231" y="574485"/>
                </a:lnTo>
                <a:lnTo>
                  <a:pt x="9809" y="600910"/>
                </a:lnTo>
                <a:lnTo>
                  <a:pt x="3622" y="602431"/>
                </a:lnTo>
                <a:close/>
                <a:moveTo>
                  <a:pt x="24231" y="537319"/>
                </a:moveTo>
                <a:lnTo>
                  <a:pt x="24231" y="550611"/>
                </a:lnTo>
                <a:lnTo>
                  <a:pt x="18270" y="558063"/>
                </a:lnTo>
                <a:lnTo>
                  <a:pt x="15033" y="562383"/>
                </a:lnTo>
                <a:close/>
                <a:moveTo>
                  <a:pt x="24231" y="507786"/>
                </a:moveTo>
                <a:lnTo>
                  <a:pt x="24231" y="529738"/>
                </a:lnTo>
                <a:lnTo>
                  <a:pt x="0" y="578164"/>
                </a:lnTo>
                <a:lnTo>
                  <a:pt x="0" y="575156"/>
                </a:lnTo>
                <a:lnTo>
                  <a:pt x="12382" y="543377"/>
                </a:lnTo>
                <a:close/>
                <a:moveTo>
                  <a:pt x="24231" y="501381"/>
                </a:moveTo>
                <a:lnTo>
                  <a:pt x="24231" y="501744"/>
                </a:lnTo>
                <a:lnTo>
                  <a:pt x="21546" y="508202"/>
                </a:lnTo>
                <a:lnTo>
                  <a:pt x="0" y="563090"/>
                </a:lnTo>
                <a:lnTo>
                  <a:pt x="0" y="556453"/>
                </a:lnTo>
                <a:close/>
                <a:moveTo>
                  <a:pt x="1909" y="410811"/>
                </a:moveTo>
                <a:lnTo>
                  <a:pt x="0" y="414762"/>
                </a:lnTo>
                <a:lnTo>
                  <a:pt x="0" y="413381"/>
                </a:lnTo>
                <a:close/>
                <a:moveTo>
                  <a:pt x="3418" y="408396"/>
                </a:moveTo>
                <a:lnTo>
                  <a:pt x="2497" y="410155"/>
                </a:lnTo>
                <a:lnTo>
                  <a:pt x="1909" y="410811"/>
                </a:lnTo>
                <a:close/>
                <a:moveTo>
                  <a:pt x="24231" y="398062"/>
                </a:moveTo>
                <a:lnTo>
                  <a:pt x="24231" y="422586"/>
                </a:lnTo>
                <a:lnTo>
                  <a:pt x="0" y="480889"/>
                </a:lnTo>
                <a:lnTo>
                  <a:pt x="0" y="450165"/>
                </a:lnTo>
                <a:lnTo>
                  <a:pt x="4211" y="436105"/>
                </a:lnTo>
                <a:lnTo>
                  <a:pt x="9821" y="425737"/>
                </a:lnTo>
                <a:close/>
                <a:moveTo>
                  <a:pt x="18211" y="392616"/>
                </a:moveTo>
                <a:lnTo>
                  <a:pt x="11054" y="413256"/>
                </a:lnTo>
                <a:lnTo>
                  <a:pt x="4211" y="436105"/>
                </a:lnTo>
                <a:lnTo>
                  <a:pt x="0" y="443888"/>
                </a:lnTo>
                <a:lnTo>
                  <a:pt x="0" y="414921"/>
                </a:lnTo>
                <a:lnTo>
                  <a:pt x="2497" y="410155"/>
                </a:lnTo>
                <a:close/>
                <a:moveTo>
                  <a:pt x="24231" y="375252"/>
                </a:moveTo>
                <a:lnTo>
                  <a:pt x="24231" y="385897"/>
                </a:lnTo>
                <a:lnTo>
                  <a:pt x="18211" y="392616"/>
                </a:lnTo>
                <a:close/>
                <a:moveTo>
                  <a:pt x="946" y="372617"/>
                </a:moveTo>
                <a:lnTo>
                  <a:pt x="0" y="374923"/>
                </a:lnTo>
                <a:lnTo>
                  <a:pt x="0" y="373274"/>
                </a:lnTo>
                <a:close/>
                <a:moveTo>
                  <a:pt x="24231" y="368546"/>
                </a:moveTo>
                <a:lnTo>
                  <a:pt x="24231" y="375095"/>
                </a:lnTo>
                <a:lnTo>
                  <a:pt x="3418" y="408396"/>
                </a:lnTo>
                <a:lnTo>
                  <a:pt x="22381" y="372205"/>
                </a:lnTo>
                <a:close/>
                <a:moveTo>
                  <a:pt x="17496" y="361533"/>
                </a:moveTo>
                <a:lnTo>
                  <a:pt x="0" y="412652"/>
                </a:lnTo>
                <a:lnTo>
                  <a:pt x="0" y="380575"/>
                </a:lnTo>
                <a:lnTo>
                  <a:pt x="1909" y="378088"/>
                </a:lnTo>
                <a:lnTo>
                  <a:pt x="6712" y="368669"/>
                </a:lnTo>
                <a:close/>
                <a:moveTo>
                  <a:pt x="24231" y="341854"/>
                </a:moveTo>
                <a:lnTo>
                  <a:pt x="24231" y="357077"/>
                </a:lnTo>
                <a:lnTo>
                  <a:pt x="17496" y="361533"/>
                </a:lnTo>
                <a:close/>
                <a:moveTo>
                  <a:pt x="24231" y="317948"/>
                </a:moveTo>
                <a:lnTo>
                  <a:pt x="24231" y="334309"/>
                </a:lnTo>
                <a:lnTo>
                  <a:pt x="6712" y="368669"/>
                </a:lnTo>
                <a:lnTo>
                  <a:pt x="4938" y="369842"/>
                </a:lnTo>
                <a:lnTo>
                  <a:pt x="946" y="372617"/>
                </a:lnTo>
                <a:lnTo>
                  <a:pt x="3396" y="366647"/>
                </a:lnTo>
                <a:cubicBezTo>
                  <a:pt x="7901" y="355454"/>
                  <a:pt x="12840" y="342968"/>
                  <a:pt x="18270" y="329004"/>
                </a:cubicBezTo>
                <a:lnTo>
                  <a:pt x="18607" y="327910"/>
                </a:lnTo>
                <a:close/>
                <a:moveTo>
                  <a:pt x="11602" y="312390"/>
                </a:moveTo>
                <a:lnTo>
                  <a:pt x="0" y="336412"/>
                </a:lnTo>
                <a:lnTo>
                  <a:pt x="0" y="325354"/>
                </a:lnTo>
                <a:close/>
                <a:moveTo>
                  <a:pt x="11729" y="312127"/>
                </a:moveTo>
                <a:lnTo>
                  <a:pt x="11652" y="312334"/>
                </a:lnTo>
                <a:lnTo>
                  <a:pt x="11602" y="312390"/>
                </a:lnTo>
                <a:close/>
                <a:moveTo>
                  <a:pt x="17161" y="300881"/>
                </a:moveTo>
                <a:lnTo>
                  <a:pt x="11729" y="312127"/>
                </a:lnTo>
                <a:lnTo>
                  <a:pt x="14902" y="303593"/>
                </a:lnTo>
                <a:close/>
                <a:moveTo>
                  <a:pt x="24231" y="298145"/>
                </a:moveTo>
                <a:lnTo>
                  <a:pt x="24231" y="309647"/>
                </a:lnTo>
                <a:lnTo>
                  <a:pt x="18607" y="327910"/>
                </a:lnTo>
                <a:lnTo>
                  <a:pt x="14205" y="335709"/>
                </a:lnTo>
                <a:cubicBezTo>
                  <a:pt x="9994" y="342497"/>
                  <a:pt x="5528" y="349315"/>
                  <a:pt x="572" y="357320"/>
                </a:cubicBezTo>
                <a:lnTo>
                  <a:pt x="0" y="358312"/>
                </a:lnTo>
                <a:lnTo>
                  <a:pt x="0" y="347379"/>
                </a:lnTo>
                <a:lnTo>
                  <a:pt x="8326" y="321282"/>
                </a:lnTo>
                <a:lnTo>
                  <a:pt x="11652" y="312334"/>
                </a:lnTo>
                <a:lnTo>
                  <a:pt x="22595" y="300108"/>
                </a:lnTo>
                <a:close/>
                <a:moveTo>
                  <a:pt x="24231" y="286243"/>
                </a:moveTo>
                <a:lnTo>
                  <a:pt x="24231" y="292396"/>
                </a:lnTo>
                <a:lnTo>
                  <a:pt x="17161" y="300881"/>
                </a:lnTo>
                <a:close/>
                <a:moveTo>
                  <a:pt x="18603" y="231141"/>
                </a:moveTo>
                <a:lnTo>
                  <a:pt x="16606" y="235168"/>
                </a:lnTo>
                <a:lnTo>
                  <a:pt x="4000" y="260495"/>
                </a:lnTo>
                <a:lnTo>
                  <a:pt x="1909" y="263559"/>
                </a:lnTo>
                <a:lnTo>
                  <a:pt x="0" y="267317"/>
                </a:lnTo>
                <a:lnTo>
                  <a:pt x="0" y="258594"/>
                </a:lnTo>
                <a:close/>
                <a:moveTo>
                  <a:pt x="24231" y="230849"/>
                </a:moveTo>
                <a:lnTo>
                  <a:pt x="24231" y="278494"/>
                </a:lnTo>
                <a:lnTo>
                  <a:pt x="14902" y="303593"/>
                </a:lnTo>
                <a:lnTo>
                  <a:pt x="0" y="321476"/>
                </a:lnTo>
                <a:lnTo>
                  <a:pt x="0" y="268532"/>
                </a:lnTo>
                <a:lnTo>
                  <a:pt x="4000" y="260495"/>
                </a:lnTo>
                <a:close/>
                <a:moveTo>
                  <a:pt x="24231" y="219793"/>
                </a:moveTo>
                <a:lnTo>
                  <a:pt x="24231" y="222836"/>
                </a:lnTo>
                <a:lnTo>
                  <a:pt x="18603" y="231141"/>
                </a:lnTo>
                <a:close/>
                <a:moveTo>
                  <a:pt x="24231" y="133342"/>
                </a:moveTo>
                <a:lnTo>
                  <a:pt x="24231" y="206545"/>
                </a:lnTo>
                <a:lnTo>
                  <a:pt x="13499" y="223505"/>
                </a:lnTo>
                <a:lnTo>
                  <a:pt x="0" y="245723"/>
                </a:lnTo>
                <a:lnTo>
                  <a:pt x="0" y="173915"/>
                </a:lnTo>
                <a:close/>
                <a:moveTo>
                  <a:pt x="24231" y="123476"/>
                </a:moveTo>
                <a:lnTo>
                  <a:pt x="24231" y="130027"/>
                </a:lnTo>
                <a:lnTo>
                  <a:pt x="17186" y="143459"/>
                </a:lnTo>
                <a:lnTo>
                  <a:pt x="0" y="171861"/>
                </a:lnTo>
                <a:lnTo>
                  <a:pt x="0" y="166299"/>
                </a:lnTo>
                <a:lnTo>
                  <a:pt x="18270" y="132668"/>
                </a:lnTo>
                <a:close/>
                <a:moveTo>
                  <a:pt x="10141" y="101902"/>
                </a:moveTo>
                <a:lnTo>
                  <a:pt x="3390" y="124989"/>
                </a:lnTo>
                <a:lnTo>
                  <a:pt x="0" y="135481"/>
                </a:lnTo>
                <a:lnTo>
                  <a:pt x="0" y="120168"/>
                </a:lnTo>
                <a:lnTo>
                  <a:pt x="2059" y="116043"/>
                </a:lnTo>
                <a:close/>
                <a:moveTo>
                  <a:pt x="24231" y="71662"/>
                </a:moveTo>
                <a:lnTo>
                  <a:pt x="24231" y="77243"/>
                </a:lnTo>
                <a:lnTo>
                  <a:pt x="10141" y="101902"/>
                </a:lnTo>
                <a:lnTo>
                  <a:pt x="11579" y="96983"/>
                </a:lnTo>
                <a:lnTo>
                  <a:pt x="18270" y="83584"/>
                </a:lnTo>
                <a:close/>
                <a:moveTo>
                  <a:pt x="8884" y="41579"/>
                </a:moveTo>
                <a:lnTo>
                  <a:pt x="5981" y="51185"/>
                </a:lnTo>
                <a:lnTo>
                  <a:pt x="0" y="58084"/>
                </a:lnTo>
                <a:lnTo>
                  <a:pt x="0" y="57571"/>
                </a:lnTo>
                <a:close/>
                <a:moveTo>
                  <a:pt x="24231" y="30135"/>
                </a:moveTo>
                <a:lnTo>
                  <a:pt x="24231" y="53709"/>
                </a:lnTo>
                <a:lnTo>
                  <a:pt x="11579" y="96983"/>
                </a:lnTo>
                <a:lnTo>
                  <a:pt x="2059" y="116043"/>
                </a:lnTo>
                <a:lnTo>
                  <a:pt x="1909" y="116307"/>
                </a:lnTo>
                <a:lnTo>
                  <a:pt x="0" y="120126"/>
                </a:lnTo>
                <a:lnTo>
                  <a:pt x="0" y="70975"/>
                </a:lnTo>
                <a:lnTo>
                  <a:pt x="5981" y="51185"/>
                </a:lnTo>
                <a:close/>
                <a:moveTo>
                  <a:pt x="20675" y="0"/>
                </a:moveTo>
                <a:lnTo>
                  <a:pt x="24231" y="0"/>
                </a:lnTo>
                <a:lnTo>
                  <a:pt x="24231" y="13954"/>
                </a:lnTo>
                <a:lnTo>
                  <a:pt x="8884" y="41579"/>
                </a:lnTo>
                <a:lnTo>
                  <a:pt x="12161" y="30736"/>
                </a:lnTo>
                <a:close/>
                <a:moveTo>
                  <a:pt x="0" y="0"/>
                </a:moveTo>
                <a:lnTo>
                  <a:pt x="3827" y="0"/>
                </a:lnTo>
                <a:lnTo>
                  <a:pt x="0" y="8201"/>
                </a:lnTo>
                <a:close/>
              </a:path>
            </a:pathLst>
          </a:custGeom>
          <a:solidFill>
            <a:schemeClr val="accent1"/>
          </a:solidFill>
          <a:ln>
            <a:solidFill>
              <a:schemeClr val="accent1"/>
            </a:solid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ea typeface="幼圆" panose="02010509060101010101" pitchFamily="49" charset="-122"/>
            </a:endParaRPr>
          </a:p>
        </p:txBody>
      </p:sp>
      <p:sp>
        <p:nvSpPr>
          <p:cNvPr id="5" name="任意多边形 4"/>
          <p:cNvSpPr/>
          <p:nvPr/>
        </p:nvSpPr>
        <p:spPr>
          <a:xfrm flipH="1">
            <a:off x="2990271" y="3465418"/>
            <a:ext cx="45719" cy="734442"/>
          </a:xfrm>
          <a:custGeom>
            <a:avLst/>
            <a:gdLst/>
            <a:ahLst/>
            <a:cxnLst/>
            <a:rect l="l" t="t" r="r" b="b"/>
            <a:pathLst>
              <a:path w="24231" h="914247">
                <a:moveTo>
                  <a:pt x="5283" y="910420"/>
                </a:moveTo>
                <a:lnTo>
                  <a:pt x="5106" y="914247"/>
                </a:lnTo>
                <a:lnTo>
                  <a:pt x="3582" y="914247"/>
                </a:lnTo>
                <a:close/>
                <a:moveTo>
                  <a:pt x="24231" y="887871"/>
                </a:moveTo>
                <a:lnTo>
                  <a:pt x="24231" y="914247"/>
                </a:lnTo>
                <a:lnTo>
                  <a:pt x="14665" y="914247"/>
                </a:lnTo>
                <a:lnTo>
                  <a:pt x="21671" y="894208"/>
                </a:lnTo>
                <a:close/>
                <a:moveTo>
                  <a:pt x="7503" y="865611"/>
                </a:moveTo>
                <a:lnTo>
                  <a:pt x="7216" y="868576"/>
                </a:lnTo>
                <a:lnTo>
                  <a:pt x="6766" y="878326"/>
                </a:lnTo>
                <a:lnTo>
                  <a:pt x="0" y="886263"/>
                </a:lnTo>
                <a:lnTo>
                  <a:pt x="0" y="876548"/>
                </a:lnTo>
                <a:lnTo>
                  <a:pt x="5182" y="868927"/>
                </a:lnTo>
                <a:close/>
                <a:moveTo>
                  <a:pt x="24231" y="857838"/>
                </a:moveTo>
                <a:lnTo>
                  <a:pt x="24231" y="867787"/>
                </a:lnTo>
                <a:lnTo>
                  <a:pt x="5283" y="910420"/>
                </a:lnTo>
                <a:lnTo>
                  <a:pt x="6766" y="878326"/>
                </a:lnTo>
                <a:close/>
                <a:moveTo>
                  <a:pt x="24231" y="840913"/>
                </a:moveTo>
                <a:lnTo>
                  <a:pt x="24231" y="841714"/>
                </a:lnTo>
                <a:lnTo>
                  <a:pt x="7503" y="865611"/>
                </a:lnTo>
                <a:lnTo>
                  <a:pt x="7514" y="865497"/>
                </a:lnTo>
                <a:close/>
                <a:moveTo>
                  <a:pt x="9928" y="840562"/>
                </a:moveTo>
                <a:lnTo>
                  <a:pt x="7514" y="865497"/>
                </a:lnTo>
                <a:lnTo>
                  <a:pt x="5182" y="868927"/>
                </a:lnTo>
                <a:lnTo>
                  <a:pt x="0" y="876330"/>
                </a:lnTo>
                <a:lnTo>
                  <a:pt x="0" y="855943"/>
                </a:lnTo>
                <a:lnTo>
                  <a:pt x="1909" y="852567"/>
                </a:lnTo>
                <a:close/>
                <a:moveTo>
                  <a:pt x="15593" y="782055"/>
                </a:moveTo>
                <a:lnTo>
                  <a:pt x="14536" y="792975"/>
                </a:lnTo>
                <a:lnTo>
                  <a:pt x="0" y="815757"/>
                </a:lnTo>
                <a:lnTo>
                  <a:pt x="0" y="811766"/>
                </a:lnTo>
                <a:close/>
                <a:moveTo>
                  <a:pt x="24231" y="780256"/>
                </a:moveTo>
                <a:lnTo>
                  <a:pt x="24231" y="819152"/>
                </a:lnTo>
                <a:lnTo>
                  <a:pt x="9928" y="840562"/>
                </a:lnTo>
                <a:lnTo>
                  <a:pt x="14536" y="792975"/>
                </a:lnTo>
                <a:lnTo>
                  <a:pt x="18270" y="787121"/>
                </a:lnTo>
                <a:close/>
                <a:moveTo>
                  <a:pt x="24231" y="761668"/>
                </a:moveTo>
                <a:lnTo>
                  <a:pt x="24231" y="765596"/>
                </a:lnTo>
                <a:lnTo>
                  <a:pt x="15593" y="782055"/>
                </a:lnTo>
                <a:lnTo>
                  <a:pt x="15754" y="780386"/>
                </a:lnTo>
                <a:close/>
                <a:moveTo>
                  <a:pt x="24231" y="712346"/>
                </a:moveTo>
                <a:lnTo>
                  <a:pt x="24231" y="731086"/>
                </a:lnTo>
                <a:lnTo>
                  <a:pt x="18270" y="754399"/>
                </a:lnTo>
                <a:lnTo>
                  <a:pt x="15754" y="780386"/>
                </a:lnTo>
                <a:lnTo>
                  <a:pt x="13254" y="785906"/>
                </a:lnTo>
                <a:lnTo>
                  <a:pt x="0" y="811485"/>
                </a:lnTo>
                <a:lnTo>
                  <a:pt x="0" y="752641"/>
                </a:lnTo>
                <a:lnTo>
                  <a:pt x="18270" y="721676"/>
                </a:lnTo>
                <a:close/>
                <a:moveTo>
                  <a:pt x="4049" y="698809"/>
                </a:moveTo>
                <a:lnTo>
                  <a:pt x="1909" y="705315"/>
                </a:lnTo>
                <a:lnTo>
                  <a:pt x="0" y="710229"/>
                </a:lnTo>
                <a:lnTo>
                  <a:pt x="0" y="701476"/>
                </a:lnTo>
                <a:lnTo>
                  <a:pt x="3903" y="698941"/>
                </a:lnTo>
                <a:close/>
                <a:moveTo>
                  <a:pt x="24231" y="652905"/>
                </a:moveTo>
                <a:lnTo>
                  <a:pt x="24231" y="680503"/>
                </a:lnTo>
                <a:lnTo>
                  <a:pt x="4049" y="698809"/>
                </a:lnTo>
                <a:lnTo>
                  <a:pt x="14843" y="665990"/>
                </a:lnTo>
                <a:close/>
                <a:moveTo>
                  <a:pt x="24231" y="619049"/>
                </a:moveTo>
                <a:lnTo>
                  <a:pt x="24231" y="637446"/>
                </a:lnTo>
                <a:lnTo>
                  <a:pt x="14843" y="665990"/>
                </a:lnTo>
                <a:lnTo>
                  <a:pt x="0" y="686679"/>
                </a:lnTo>
                <a:lnTo>
                  <a:pt x="0" y="646781"/>
                </a:lnTo>
                <a:close/>
                <a:moveTo>
                  <a:pt x="3622" y="602431"/>
                </a:moveTo>
                <a:lnTo>
                  <a:pt x="0" y="609824"/>
                </a:lnTo>
                <a:lnTo>
                  <a:pt x="0" y="603434"/>
                </a:lnTo>
                <a:lnTo>
                  <a:pt x="3088" y="602562"/>
                </a:lnTo>
                <a:close/>
                <a:moveTo>
                  <a:pt x="13271" y="600059"/>
                </a:moveTo>
                <a:lnTo>
                  <a:pt x="0" y="626949"/>
                </a:lnTo>
                <a:lnTo>
                  <a:pt x="0" y="618882"/>
                </a:lnTo>
                <a:lnTo>
                  <a:pt x="9809" y="600910"/>
                </a:lnTo>
                <a:close/>
                <a:moveTo>
                  <a:pt x="24231" y="578966"/>
                </a:moveTo>
                <a:lnTo>
                  <a:pt x="24231" y="597364"/>
                </a:lnTo>
                <a:lnTo>
                  <a:pt x="13271" y="600059"/>
                </a:lnTo>
                <a:lnTo>
                  <a:pt x="14340" y="597894"/>
                </a:lnTo>
                <a:close/>
                <a:moveTo>
                  <a:pt x="15033" y="562383"/>
                </a:moveTo>
                <a:lnTo>
                  <a:pt x="1647" y="598860"/>
                </a:lnTo>
                <a:lnTo>
                  <a:pt x="0" y="603432"/>
                </a:lnTo>
                <a:lnTo>
                  <a:pt x="0" y="582448"/>
                </a:lnTo>
                <a:close/>
                <a:moveTo>
                  <a:pt x="24231" y="560369"/>
                </a:moveTo>
                <a:lnTo>
                  <a:pt x="24231" y="574485"/>
                </a:lnTo>
                <a:lnTo>
                  <a:pt x="9809" y="600910"/>
                </a:lnTo>
                <a:lnTo>
                  <a:pt x="3622" y="602431"/>
                </a:lnTo>
                <a:close/>
                <a:moveTo>
                  <a:pt x="24231" y="537319"/>
                </a:moveTo>
                <a:lnTo>
                  <a:pt x="24231" y="550611"/>
                </a:lnTo>
                <a:lnTo>
                  <a:pt x="18270" y="558063"/>
                </a:lnTo>
                <a:lnTo>
                  <a:pt x="15033" y="562383"/>
                </a:lnTo>
                <a:close/>
                <a:moveTo>
                  <a:pt x="24231" y="507786"/>
                </a:moveTo>
                <a:lnTo>
                  <a:pt x="24231" y="529738"/>
                </a:lnTo>
                <a:lnTo>
                  <a:pt x="0" y="578164"/>
                </a:lnTo>
                <a:lnTo>
                  <a:pt x="0" y="575156"/>
                </a:lnTo>
                <a:lnTo>
                  <a:pt x="12382" y="543377"/>
                </a:lnTo>
                <a:close/>
                <a:moveTo>
                  <a:pt x="24231" y="501381"/>
                </a:moveTo>
                <a:lnTo>
                  <a:pt x="24231" y="501744"/>
                </a:lnTo>
                <a:lnTo>
                  <a:pt x="21546" y="508202"/>
                </a:lnTo>
                <a:lnTo>
                  <a:pt x="0" y="563090"/>
                </a:lnTo>
                <a:lnTo>
                  <a:pt x="0" y="556453"/>
                </a:lnTo>
                <a:close/>
                <a:moveTo>
                  <a:pt x="1909" y="410811"/>
                </a:moveTo>
                <a:lnTo>
                  <a:pt x="0" y="414762"/>
                </a:lnTo>
                <a:lnTo>
                  <a:pt x="0" y="413381"/>
                </a:lnTo>
                <a:close/>
                <a:moveTo>
                  <a:pt x="3418" y="408396"/>
                </a:moveTo>
                <a:lnTo>
                  <a:pt x="2497" y="410155"/>
                </a:lnTo>
                <a:lnTo>
                  <a:pt x="1909" y="410811"/>
                </a:lnTo>
                <a:close/>
                <a:moveTo>
                  <a:pt x="24231" y="398062"/>
                </a:moveTo>
                <a:lnTo>
                  <a:pt x="24231" y="422586"/>
                </a:lnTo>
                <a:lnTo>
                  <a:pt x="0" y="480889"/>
                </a:lnTo>
                <a:lnTo>
                  <a:pt x="0" y="450165"/>
                </a:lnTo>
                <a:lnTo>
                  <a:pt x="4211" y="436105"/>
                </a:lnTo>
                <a:lnTo>
                  <a:pt x="9821" y="425737"/>
                </a:lnTo>
                <a:close/>
                <a:moveTo>
                  <a:pt x="18211" y="392616"/>
                </a:moveTo>
                <a:lnTo>
                  <a:pt x="11054" y="413256"/>
                </a:lnTo>
                <a:lnTo>
                  <a:pt x="4211" y="436105"/>
                </a:lnTo>
                <a:lnTo>
                  <a:pt x="0" y="443888"/>
                </a:lnTo>
                <a:lnTo>
                  <a:pt x="0" y="414921"/>
                </a:lnTo>
                <a:lnTo>
                  <a:pt x="2497" y="410155"/>
                </a:lnTo>
                <a:close/>
                <a:moveTo>
                  <a:pt x="24231" y="375252"/>
                </a:moveTo>
                <a:lnTo>
                  <a:pt x="24231" y="385897"/>
                </a:lnTo>
                <a:lnTo>
                  <a:pt x="18211" y="392616"/>
                </a:lnTo>
                <a:close/>
                <a:moveTo>
                  <a:pt x="946" y="372617"/>
                </a:moveTo>
                <a:lnTo>
                  <a:pt x="0" y="374923"/>
                </a:lnTo>
                <a:lnTo>
                  <a:pt x="0" y="373274"/>
                </a:lnTo>
                <a:close/>
                <a:moveTo>
                  <a:pt x="24231" y="368546"/>
                </a:moveTo>
                <a:lnTo>
                  <a:pt x="24231" y="375095"/>
                </a:lnTo>
                <a:lnTo>
                  <a:pt x="3418" y="408396"/>
                </a:lnTo>
                <a:lnTo>
                  <a:pt x="22381" y="372205"/>
                </a:lnTo>
                <a:close/>
                <a:moveTo>
                  <a:pt x="17496" y="361533"/>
                </a:moveTo>
                <a:lnTo>
                  <a:pt x="0" y="412652"/>
                </a:lnTo>
                <a:lnTo>
                  <a:pt x="0" y="380575"/>
                </a:lnTo>
                <a:lnTo>
                  <a:pt x="1909" y="378088"/>
                </a:lnTo>
                <a:lnTo>
                  <a:pt x="6712" y="368669"/>
                </a:lnTo>
                <a:close/>
                <a:moveTo>
                  <a:pt x="24231" y="341854"/>
                </a:moveTo>
                <a:lnTo>
                  <a:pt x="24231" y="357077"/>
                </a:lnTo>
                <a:lnTo>
                  <a:pt x="17496" y="361533"/>
                </a:lnTo>
                <a:close/>
                <a:moveTo>
                  <a:pt x="24231" y="317948"/>
                </a:moveTo>
                <a:lnTo>
                  <a:pt x="24231" y="334309"/>
                </a:lnTo>
                <a:lnTo>
                  <a:pt x="6712" y="368669"/>
                </a:lnTo>
                <a:lnTo>
                  <a:pt x="4938" y="369842"/>
                </a:lnTo>
                <a:lnTo>
                  <a:pt x="946" y="372617"/>
                </a:lnTo>
                <a:lnTo>
                  <a:pt x="3396" y="366647"/>
                </a:lnTo>
                <a:cubicBezTo>
                  <a:pt x="7901" y="355454"/>
                  <a:pt x="12840" y="342968"/>
                  <a:pt x="18270" y="329004"/>
                </a:cubicBezTo>
                <a:lnTo>
                  <a:pt x="18607" y="327910"/>
                </a:lnTo>
                <a:close/>
                <a:moveTo>
                  <a:pt x="11602" y="312390"/>
                </a:moveTo>
                <a:lnTo>
                  <a:pt x="0" y="336412"/>
                </a:lnTo>
                <a:lnTo>
                  <a:pt x="0" y="325354"/>
                </a:lnTo>
                <a:close/>
                <a:moveTo>
                  <a:pt x="11729" y="312127"/>
                </a:moveTo>
                <a:lnTo>
                  <a:pt x="11652" y="312334"/>
                </a:lnTo>
                <a:lnTo>
                  <a:pt x="11602" y="312390"/>
                </a:lnTo>
                <a:close/>
                <a:moveTo>
                  <a:pt x="17161" y="300881"/>
                </a:moveTo>
                <a:lnTo>
                  <a:pt x="11729" y="312127"/>
                </a:lnTo>
                <a:lnTo>
                  <a:pt x="14902" y="303593"/>
                </a:lnTo>
                <a:close/>
                <a:moveTo>
                  <a:pt x="24231" y="298145"/>
                </a:moveTo>
                <a:lnTo>
                  <a:pt x="24231" y="309647"/>
                </a:lnTo>
                <a:lnTo>
                  <a:pt x="18607" y="327910"/>
                </a:lnTo>
                <a:lnTo>
                  <a:pt x="14205" y="335709"/>
                </a:lnTo>
                <a:cubicBezTo>
                  <a:pt x="9994" y="342497"/>
                  <a:pt x="5528" y="349315"/>
                  <a:pt x="572" y="357320"/>
                </a:cubicBezTo>
                <a:lnTo>
                  <a:pt x="0" y="358312"/>
                </a:lnTo>
                <a:lnTo>
                  <a:pt x="0" y="347379"/>
                </a:lnTo>
                <a:lnTo>
                  <a:pt x="8326" y="321282"/>
                </a:lnTo>
                <a:lnTo>
                  <a:pt x="11652" y="312334"/>
                </a:lnTo>
                <a:lnTo>
                  <a:pt x="22595" y="300108"/>
                </a:lnTo>
                <a:close/>
                <a:moveTo>
                  <a:pt x="24231" y="286243"/>
                </a:moveTo>
                <a:lnTo>
                  <a:pt x="24231" y="292396"/>
                </a:lnTo>
                <a:lnTo>
                  <a:pt x="17161" y="300881"/>
                </a:lnTo>
                <a:close/>
                <a:moveTo>
                  <a:pt x="18603" y="231141"/>
                </a:moveTo>
                <a:lnTo>
                  <a:pt x="16606" y="235168"/>
                </a:lnTo>
                <a:lnTo>
                  <a:pt x="4000" y="260495"/>
                </a:lnTo>
                <a:lnTo>
                  <a:pt x="1909" y="263559"/>
                </a:lnTo>
                <a:lnTo>
                  <a:pt x="0" y="267317"/>
                </a:lnTo>
                <a:lnTo>
                  <a:pt x="0" y="258594"/>
                </a:lnTo>
                <a:close/>
                <a:moveTo>
                  <a:pt x="24231" y="230849"/>
                </a:moveTo>
                <a:lnTo>
                  <a:pt x="24231" y="278494"/>
                </a:lnTo>
                <a:lnTo>
                  <a:pt x="14902" y="303593"/>
                </a:lnTo>
                <a:lnTo>
                  <a:pt x="0" y="321476"/>
                </a:lnTo>
                <a:lnTo>
                  <a:pt x="0" y="268532"/>
                </a:lnTo>
                <a:lnTo>
                  <a:pt x="4000" y="260495"/>
                </a:lnTo>
                <a:close/>
                <a:moveTo>
                  <a:pt x="24231" y="219793"/>
                </a:moveTo>
                <a:lnTo>
                  <a:pt x="24231" y="222836"/>
                </a:lnTo>
                <a:lnTo>
                  <a:pt x="18603" y="231141"/>
                </a:lnTo>
                <a:close/>
                <a:moveTo>
                  <a:pt x="24231" y="133342"/>
                </a:moveTo>
                <a:lnTo>
                  <a:pt x="24231" y="206545"/>
                </a:lnTo>
                <a:lnTo>
                  <a:pt x="13499" y="223505"/>
                </a:lnTo>
                <a:lnTo>
                  <a:pt x="0" y="245723"/>
                </a:lnTo>
                <a:lnTo>
                  <a:pt x="0" y="173915"/>
                </a:lnTo>
                <a:close/>
                <a:moveTo>
                  <a:pt x="24231" y="123476"/>
                </a:moveTo>
                <a:lnTo>
                  <a:pt x="24231" y="130027"/>
                </a:lnTo>
                <a:lnTo>
                  <a:pt x="17186" y="143459"/>
                </a:lnTo>
                <a:lnTo>
                  <a:pt x="0" y="171861"/>
                </a:lnTo>
                <a:lnTo>
                  <a:pt x="0" y="166299"/>
                </a:lnTo>
                <a:lnTo>
                  <a:pt x="18270" y="132668"/>
                </a:lnTo>
                <a:close/>
                <a:moveTo>
                  <a:pt x="10141" y="101902"/>
                </a:moveTo>
                <a:lnTo>
                  <a:pt x="3390" y="124989"/>
                </a:lnTo>
                <a:lnTo>
                  <a:pt x="0" y="135481"/>
                </a:lnTo>
                <a:lnTo>
                  <a:pt x="0" y="120168"/>
                </a:lnTo>
                <a:lnTo>
                  <a:pt x="2059" y="116043"/>
                </a:lnTo>
                <a:close/>
                <a:moveTo>
                  <a:pt x="24231" y="71662"/>
                </a:moveTo>
                <a:lnTo>
                  <a:pt x="24231" y="77243"/>
                </a:lnTo>
                <a:lnTo>
                  <a:pt x="10141" y="101902"/>
                </a:lnTo>
                <a:lnTo>
                  <a:pt x="11579" y="96983"/>
                </a:lnTo>
                <a:lnTo>
                  <a:pt x="18270" y="83584"/>
                </a:lnTo>
                <a:close/>
                <a:moveTo>
                  <a:pt x="8884" y="41579"/>
                </a:moveTo>
                <a:lnTo>
                  <a:pt x="5981" y="51185"/>
                </a:lnTo>
                <a:lnTo>
                  <a:pt x="0" y="58084"/>
                </a:lnTo>
                <a:lnTo>
                  <a:pt x="0" y="57571"/>
                </a:lnTo>
                <a:close/>
                <a:moveTo>
                  <a:pt x="24231" y="30135"/>
                </a:moveTo>
                <a:lnTo>
                  <a:pt x="24231" y="53709"/>
                </a:lnTo>
                <a:lnTo>
                  <a:pt x="11579" y="96983"/>
                </a:lnTo>
                <a:lnTo>
                  <a:pt x="2059" y="116043"/>
                </a:lnTo>
                <a:lnTo>
                  <a:pt x="1909" y="116307"/>
                </a:lnTo>
                <a:lnTo>
                  <a:pt x="0" y="120126"/>
                </a:lnTo>
                <a:lnTo>
                  <a:pt x="0" y="70975"/>
                </a:lnTo>
                <a:lnTo>
                  <a:pt x="5981" y="51185"/>
                </a:lnTo>
                <a:close/>
                <a:moveTo>
                  <a:pt x="20675" y="0"/>
                </a:moveTo>
                <a:lnTo>
                  <a:pt x="24231" y="0"/>
                </a:lnTo>
                <a:lnTo>
                  <a:pt x="24231" y="13954"/>
                </a:lnTo>
                <a:lnTo>
                  <a:pt x="8884" y="41579"/>
                </a:lnTo>
                <a:lnTo>
                  <a:pt x="12161" y="30736"/>
                </a:lnTo>
                <a:close/>
                <a:moveTo>
                  <a:pt x="0" y="0"/>
                </a:moveTo>
                <a:lnTo>
                  <a:pt x="3827" y="0"/>
                </a:lnTo>
                <a:lnTo>
                  <a:pt x="0" y="8201"/>
                </a:lnTo>
                <a:close/>
              </a:path>
            </a:pathLst>
          </a:custGeom>
          <a:solidFill>
            <a:schemeClr val="accent1"/>
          </a:solidFill>
          <a:ln>
            <a:solidFill>
              <a:schemeClr val="accent1"/>
            </a:solid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ea typeface="幼圆" panose="02010509060101010101" pitchFamily="49" charset="-122"/>
            </a:endParaRPr>
          </a:p>
        </p:txBody>
      </p:sp>
      <p:sp>
        <p:nvSpPr>
          <p:cNvPr id="13" name="任意多边形 12"/>
          <p:cNvSpPr/>
          <p:nvPr/>
        </p:nvSpPr>
        <p:spPr>
          <a:xfrm rot="10800000">
            <a:off x="6768438" y="4029660"/>
            <a:ext cx="377675" cy="443196"/>
          </a:xfrm>
          <a:custGeom>
            <a:avLst/>
            <a:gdLst>
              <a:gd name="connsiteX0" fmla="*/ 685918 w 707644"/>
              <a:gd name="connsiteY0" fmla="*/ 726313 h 830409"/>
              <a:gd name="connsiteX1" fmla="*/ 686617 w 707644"/>
              <a:gd name="connsiteY1" fmla="*/ 726734 h 830409"/>
              <a:gd name="connsiteX2" fmla="*/ 686152 w 707644"/>
              <a:gd name="connsiteY2" fmla="*/ 727127 h 830409"/>
              <a:gd name="connsiteX3" fmla="*/ 677645 w 707644"/>
              <a:gd name="connsiteY3" fmla="*/ 727155 h 830409"/>
              <a:gd name="connsiteX4" fmla="*/ 682237 w 707644"/>
              <a:gd name="connsiteY4" fmla="*/ 730439 h 830409"/>
              <a:gd name="connsiteX5" fmla="*/ 680806 w 707644"/>
              <a:gd name="connsiteY5" fmla="*/ 731649 h 830409"/>
              <a:gd name="connsiteX6" fmla="*/ 675364 w 707644"/>
              <a:gd name="connsiteY6" fmla="*/ 673195 h 830409"/>
              <a:gd name="connsiteX7" fmla="*/ 679382 w 707644"/>
              <a:gd name="connsiteY7" fmla="*/ 676882 h 830409"/>
              <a:gd name="connsiteX8" fmla="*/ 686763 w 707644"/>
              <a:gd name="connsiteY8" fmla="*/ 683493 h 830409"/>
              <a:gd name="connsiteX9" fmla="*/ 676962 w 707644"/>
              <a:gd name="connsiteY9" fmla="*/ 677341 h 830409"/>
              <a:gd name="connsiteX10" fmla="*/ 668973 w 707644"/>
              <a:gd name="connsiteY10" fmla="*/ 672327 h 830409"/>
              <a:gd name="connsiteX11" fmla="*/ 676962 w 707644"/>
              <a:gd name="connsiteY11" fmla="*/ 677341 h 830409"/>
              <a:gd name="connsiteX12" fmla="*/ 682643 w 707644"/>
              <a:gd name="connsiteY12" fmla="*/ 692080 h 830409"/>
              <a:gd name="connsiteX13" fmla="*/ 696613 w 707644"/>
              <a:gd name="connsiteY13" fmla="*/ 718278 h 830409"/>
              <a:gd name="connsiteX14" fmla="*/ 695410 w 707644"/>
              <a:gd name="connsiteY14" fmla="*/ 719297 h 830409"/>
              <a:gd name="connsiteX15" fmla="*/ 691459 w 707644"/>
              <a:gd name="connsiteY15" fmla="*/ 714547 h 830409"/>
              <a:gd name="connsiteX16" fmla="*/ 675229 w 707644"/>
              <a:gd name="connsiteY16" fmla="*/ 690891 h 830409"/>
              <a:gd name="connsiteX17" fmla="*/ 648225 w 707644"/>
              <a:gd name="connsiteY17" fmla="*/ 704878 h 830409"/>
              <a:gd name="connsiteX18" fmla="*/ 650148 w 707644"/>
              <a:gd name="connsiteY18" fmla="*/ 706739 h 830409"/>
              <a:gd name="connsiteX19" fmla="*/ 660183 w 707644"/>
              <a:gd name="connsiteY19" fmla="*/ 721687 h 830409"/>
              <a:gd name="connsiteX20" fmla="*/ 672076 w 707644"/>
              <a:gd name="connsiteY20" fmla="*/ 739033 h 830409"/>
              <a:gd name="connsiteX21" fmla="*/ 671576 w 707644"/>
              <a:gd name="connsiteY21" fmla="*/ 739456 h 830409"/>
              <a:gd name="connsiteX22" fmla="*/ 646410 w 707644"/>
              <a:gd name="connsiteY22" fmla="*/ 701172 h 830409"/>
              <a:gd name="connsiteX23" fmla="*/ 670265 w 707644"/>
              <a:gd name="connsiteY23" fmla="*/ 716662 h 830409"/>
              <a:gd name="connsiteX24" fmla="*/ 677645 w 707644"/>
              <a:gd name="connsiteY24" fmla="*/ 727155 h 830409"/>
              <a:gd name="connsiteX25" fmla="*/ 653108 w 707644"/>
              <a:gd name="connsiteY25" fmla="*/ 709604 h 830409"/>
              <a:gd name="connsiteX26" fmla="*/ 650148 w 707644"/>
              <a:gd name="connsiteY26" fmla="*/ 706739 h 830409"/>
              <a:gd name="connsiteX27" fmla="*/ 673248 w 707644"/>
              <a:gd name="connsiteY27" fmla="*/ 642996 h 830409"/>
              <a:gd name="connsiteX28" fmla="*/ 698881 w 707644"/>
              <a:gd name="connsiteY28" fmla="*/ 687793 h 830409"/>
              <a:gd name="connsiteX29" fmla="*/ 707644 w 707644"/>
              <a:gd name="connsiteY29" fmla="*/ 708948 h 830409"/>
              <a:gd name="connsiteX30" fmla="*/ 707625 w 707644"/>
              <a:gd name="connsiteY30" fmla="*/ 708964 h 830409"/>
              <a:gd name="connsiteX31" fmla="*/ 696416 w 707644"/>
              <a:gd name="connsiteY31" fmla="*/ 688029 h 830409"/>
              <a:gd name="connsiteX32" fmla="*/ 676860 w 707644"/>
              <a:gd name="connsiteY32" fmla="*/ 650543 h 830409"/>
              <a:gd name="connsiteX33" fmla="*/ 640368 w 707644"/>
              <a:gd name="connsiteY33" fmla="*/ 697273 h 830409"/>
              <a:gd name="connsiteX34" fmla="*/ 645018 w 707644"/>
              <a:gd name="connsiteY34" fmla="*/ 700268 h 830409"/>
              <a:gd name="connsiteX35" fmla="*/ 645185 w 707644"/>
              <a:gd name="connsiteY35" fmla="*/ 700376 h 830409"/>
              <a:gd name="connsiteX36" fmla="*/ 648225 w 707644"/>
              <a:gd name="connsiteY36" fmla="*/ 704878 h 830409"/>
              <a:gd name="connsiteX37" fmla="*/ 653990 w 707644"/>
              <a:gd name="connsiteY37" fmla="*/ 653259 h 830409"/>
              <a:gd name="connsiteX38" fmla="*/ 661670 w 707644"/>
              <a:gd name="connsiteY38" fmla="*/ 660629 h 830409"/>
              <a:gd name="connsiteX39" fmla="*/ 666537 w 707644"/>
              <a:gd name="connsiteY39" fmla="*/ 665094 h 830409"/>
              <a:gd name="connsiteX40" fmla="*/ 668973 w 707644"/>
              <a:gd name="connsiteY40" fmla="*/ 672327 h 830409"/>
              <a:gd name="connsiteX41" fmla="*/ 661564 w 707644"/>
              <a:gd name="connsiteY41" fmla="*/ 667676 h 830409"/>
              <a:gd name="connsiteX42" fmla="*/ 594769 w 707644"/>
              <a:gd name="connsiteY42" fmla="*/ 771432 h 830409"/>
              <a:gd name="connsiteX43" fmla="*/ 609577 w 707644"/>
              <a:gd name="connsiteY43" fmla="*/ 779524 h 830409"/>
              <a:gd name="connsiteX44" fmla="*/ 610006 w 707644"/>
              <a:gd name="connsiteY44" fmla="*/ 780306 h 830409"/>
              <a:gd name="connsiteX45" fmla="*/ 604755 w 707644"/>
              <a:gd name="connsiteY45" fmla="*/ 783426 h 830409"/>
              <a:gd name="connsiteX46" fmla="*/ 599025 w 707644"/>
              <a:gd name="connsiteY46" fmla="*/ 776540 h 830409"/>
              <a:gd name="connsiteX47" fmla="*/ 610330 w 707644"/>
              <a:gd name="connsiteY47" fmla="*/ 732279 h 830409"/>
              <a:gd name="connsiteX48" fmla="*/ 623920 w 707644"/>
              <a:gd name="connsiteY48" fmla="*/ 748423 h 830409"/>
              <a:gd name="connsiteX49" fmla="*/ 631571 w 707644"/>
              <a:gd name="connsiteY49" fmla="*/ 755197 h 830409"/>
              <a:gd name="connsiteX50" fmla="*/ 636581 w 707644"/>
              <a:gd name="connsiteY50" fmla="*/ 764517 h 830409"/>
              <a:gd name="connsiteX51" fmla="*/ 631941 w 707644"/>
              <a:gd name="connsiteY51" fmla="*/ 767274 h 830409"/>
              <a:gd name="connsiteX52" fmla="*/ 620167 w 707644"/>
              <a:gd name="connsiteY52" fmla="*/ 757321 h 830409"/>
              <a:gd name="connsiteX53" fmla="*/ 615098 w 707644"/>
              <a:gd name="connsiteY53" fmla="*/ 742072 h 830409"/>
              <a:gd name="connsiteX54" fmla="*/ 630997 w 707644"/>
              <a:gd name="connsiteY54" fmla="*/ 688204 h 830409"/>
              <a:gd name="connsiteX55" fmla="*/ 640368 w 707644"/>
              <a:gd name="connsiteY55" fmla="*/ 697273 h 830409"/>
              <a:gd name="connsiteX56" fmla="*/ 635785 w 707644"/>
              <a:gd name="connsiteY56" fmla="*/ 694322 h 830409"/>
              <a:gd name="connsiteX57" fmla="*/ 621894 w 707644"/>
              <a:gd name="connsiteY57" fmla="*/ 700717 h 830409"/>
              <a:gd name="connsiteX58" fmla="*/ 626810 w 707644"/>
              <a:gd name="connsiteY58" fmla="*/ 701753 h 830409"/>
              <a:gd name="connsiteX59" fmla="*/ 654922 w 707644"/>
              <a:gd name="connsiteY59" fmla="*/ 753543 h 830409"/>
              <a:gd name="connsiteX60" fmla="*/ 654620 w 707644"/>
              <a:gd name="connsiteY60" fmla="*/ 753799 h 830409"/>
              <a:gd name="connsiteX61" fmla="*/ 648096 w 707644"/>
              <a:gd name="connsiteY61" fmla="*/ 757675 h 830409"/>
              <a:gd name="connsiteX62" fmla="*/ 637137 w 707644"/>
              <a:gd name="connsiteY62" fmla="*/ 730897 h 830409"/>
              <a:gd name="connsiteX63" fmla="*/ 632387 w 707644"/>
              <a:gd name="connsiteY63" fmla="*/ 676820 h 830409"/>
              <a:gd name="connsiteX64" fmla="*/ 633064 w 707644"/>
              <a:gd name="connsiteY64" fmla="*/ 677121 h 830409"/>
              <a:gd name="connsiteX65" fmla="*/ 632740 w 707644"/>
              <a:gd name="connsiteY65" fmla="*/ 677275 h 830409"/>
              <a:gd name="connsiteX66" fmla="*/ 656765 w 707644"/>
              <a:gd name="connsiteY66" fmla="*/ 612058 h 830409"/>
              <a:gd name="connsiteX67" fmla="*/ 668167 w 707644"/>
              <a:gd name="connsiteY67" fmla="*/ 631164 h 830409"/>
              <a:gd name="connsiteX68" fmla="*/ 668892 w 707644"/>
              <a:gd name="connsiteY68" fmla="*/ 632736 h 830409"/>
              <a:gd name="connsiteX69" fmla="*/ 669813 w 707644"/>
              <a:gd name="connsiteY69" fmla="*/ 635818 h 830409"/>
              <a:gd name="connsiteX70" fmla="*/ 673248 w 707644"/>
              <a:gd name="connsiteY70" fmla="*/ 642996 h 830409"/>
              <a:gd name="connsiteX71" fmla="*/ 657292 w 707644"/>
              <a:gd name="connsiteY71" fmla="*/ 615110 h 830409"/>
              <a:gd name="connsiteX72" fmla="*/ 607712 w 707644"/>
              <a:gd name="connsiteY72" fmla="*/ 710810 h 830409"/>
              <a:gd name="connsiteX73" fmla="*/ 614317 w 707644"/>
              <a:gd name="connsiteY73" fmla="*/ 716331 h 830409"/>
              <a:gd name="connsiteX74" fmla="*/ 643384 w 707644"/>
              <a:gd name="connsiteY74" fmla="*/ 760475 h 830409"/>
              <a:gd name="connsiteX75" fmla="*/ 639882 w 707644"/>
              <a:gd name="connsiteY75" fmla="*/ 762555 h 830409"/>
              <a:gd name="connsiteX76" fmla="*/ 631571 w 707644"/>
              <a:gd name="connsiteY76" fmla="*/ 755197 h 830409"/>
              <a:gd name="connsiteX77" fmla="*/ 655939 w 707644"/>
              <a:gd name="connsiteY77" fmla="*/ 607270 h 830409"/>
              <a:gd name="connsiteX78" fmla="*/ 681948 w 707644"/>
              <a:gd name="connsiteY78" fmla="*/ 649489 h 830409"/>
              <a:gd name="connsiteX79" fmla="*/ 687708 w 707644"/>
              <a:gd name="connsiteY79" fmla="*/ 660817 h 830409"/>
              <a:gd name="connsiteX80" fmla="*/ 688244 w 707644"/>
              <a:gd name="connsiteY80" fmla="*/ 662113 h 830409"/>
              <a:gd name="connsiteX81" fmla="*/ 688222 w 707644"/>
              <a:gd name="connsiteY81" fmla="*/ 662082 h 830409"/>
              <a:gd name="connsiteX82" fmla="*/ 672282 w 707644"/>
              <a:gd name="connsiteY82" fmla="*/ 638060 h 830409"/>
              <a:gd name="connsiteX83" fmla="*/ 668167 w 707644"/>
              <a:gd name="connsiteY83" fmla="*/ 631164 h 830409"/>
              <a:gd name="connsiteX84" fmla="*/ 667714 w 707644"/>
              <a:gd name="connsiteY84" fmla="*/ 630182 h 830409"/>
              <a:gd name="connsiteX85" fmla="*/ 659895 w 707644"/>
              <a:gd name="connsiteY85" fmla="*/ 617038 h 830409"/>
              <a:gd name="connsiteX86" fmla="*/ 656704 w 707644"/>
              <a:gd name="connsiteY86" fmla="*/ 611703 h 830409"/>
              <a:gd name="connsiteX87" fmla="*/ 625999 w 707644"/>
              <a:gd name="connsiteY87" fmla="*/ 668587 h 830409"/>
              <a:gd name="connsiteX88" fmla="*/ 632387 w 707644"/>
              <a:gd name="connsiteY88" fmla="*/ 676820 h 830409"/>
              <a:gd name="connsiteX89" fmla="*/ 630567 w 707644"/>
              <a:gd name="connsiteY89" fmla="*/ 676010 h 830409"/>
              <a:gd name="connsiteX90" fmla="*/ 644284 w 707644"/>
              <a:gd name="connsiteY90" fmla="*/ 698005 h 830409"/>
              <a:gd name="connsiteX91" fmla="*/ 646410 w 707644"/>
              <a:gd name="connsiteY91" fmla="*/ 701172 h 830409"/>
              <a:gd name="connsiteX92" fmla="*/ 645185 w 707644"/>
              <a:gd name="connsiteY92" fmla="*/ 700376 h 830409"/>
              <a:gd name="connsiteX93" fmla="*/ 640052 w 707644"/>
              <a:gd name="connsiteY93" fmla="*/ 692776 h 830409"/>
              <a:gd name="connsiteX94" fmla="*/ 615785 w 707644"/>
              <a:gd name="connsiteY94" fmla="*/ 681443 h 830409"/>
              <a:gd name="connsiteX95" fmla="*/ 635785 w 707644"/>
              <a:gd name="connsiteY95" fmla="*/ 694322 h 830409"/>
              <a:gd name="connsiteX96" fmla="*/ 644520 w 707644"/>
              <a:gd name="connsiteY96" fmla="*/ 705484 h 830409"/>
              <a:gd name="connsiteX97" fmla="*/ 626810 w 707644"/>
              <a:gd name="connsiteY97" fmla="*/ 701753 h 830409"/>
              <a:gd name="connsiteX98" fmla="*/ 588438 w 707644"/>
              <a:gd name="connsiteY98" fmla="*/ 737641 h 830409"/>
              <a:gd name="connsiteX99" fmla="*/ 615903 w 707644"/>
              <a:gd name="connsiteY99" fmla="*/ 776803 h 830409"/>
              <a:gd name="connsiteX100" fmla="*/ 613429 w 707644"/>
              <a:gd name="connsiteY100" fmla="*/ 778273 h 830409"/>
              <a:gd name="connsiteX101" fmla="*/ 597658 w 707644"/>
              <a:gd name="connsiteY101" fmla="*/ 717225 h 830409"/>
              <a:gd name="connsiteX102" fmla="*/ 607690 w 707644"/>
              <a:gd name="connsiteY102" fmla="*/ 726855 h 830409"/>
              <a:gd name="connsiteX103" fmla="*/ 610330 w 707644"/>
              <a:gd name="connsiteY103" fmla="*/ 732279 h 830409"/>
              <a:gd name="connsiteX104" fmla="*/ 652804 w 707644"/>
              <a:gd name="connsiteY104" fmla="*/ 602182 h 830409"/>
              <a:gd name="connsiteX105" fmla="*/ 655296 w 707644"/>
              <a:gd name="connsiteY105" fmla="*/ 603544 h 830409"/>
              <a:gd name="connsiteX106" fmla="*/ 655939 w 707644"/>
              <a:gd name="connsiteY106" fmla="*/ 607270 h 830409"/>
              <a:gd name="connsiteX107" fmla="*/ 648687 w 707644"/>
              <a:gd name="connsiteY107" fmla="*/ 599930 h 830409"/>
              <a:gd name="connsiteX108" fmla="*/ 650137 w 707644"/>
              <a:gd name="connsiteY108" fmla="*/ 600723 h 830409"/>
              <a:gd name="connsiteX109" fmla="*/ 656704 w 707644"/>
              <a:gd name="connsiteY109" fmla="*/ 611703 h 830409"/>
              <a:gd name="connsiteX110" fmla="*/ 656765 w 707644"/>
              <a:gd name="connsiteY110" fmla="*/ 612058 h 830409"/>
              <a:gd name="connsiteX111" fmla="*/ 653947 w 707644"/>
              <a:gd name="connsiteY111" fmla="*/ 607336 h 830409"/>
              <a:gd name="connsiteX112" fmla="*/ 586056 w 707644"/>
              <a:gd name="connsiteY112" fmla="*/ 729871 h 830409"/>
              <a:gd name="connsiteX113" fmla="*/ 593173 w 707644"/>
              <a:gd name="connsiteY113" fmla="*/ 735403 h 830409"/>
              <a:gd name="connsiteX114" fmla="*/ 619800 w 707644"/>
              <a:gd name="connsiteY114" fmla="*/ 757011 h 830409"/>
              <a:gd name="connsiteX115" fmla="*/ 620167 w 707644"/>
              <a:gd name="connsiteY115" fmla="*/ 757321 h 830409"/>
              <a:gd name="connsiteX116" fmla="*/ 620247 w 707644"/>
              <a:gd name="connsiteY116" fmla="*/ 757561 h 830409"/>
              <a:gd name="connsiteX117" fmla="*/ 624975 w 707644"/>
              <a:gd name="connsiteY117" fmla="*/ 771412 h 830409"/>
              <a:gd name="connsiteX118" fmla="*/ 619377 w 707644"/>
              <a:gd name="connsiteY118" fmla="*/ 774739 h 830409"/>
              <a:gd name="connsiteX119" fmla="*/ 607092 w 707644"/>
              <a:gd name="connsiteY119" fmla="*/ 761479 h 830409"/>
              <a:gd name="connsiteX120" fmla="*/ 648273 w 707644"/>
              <a:gd name="connsiteY120" fmla="*/ 599348 h 830409"/>
              <a:gd name="connsiteX121" fmla="*/ 648687 w 707644"/>
              <a:gd name="connsiteY121" fmla="*/ 599930 h 830409"/>
              <a:gd name="connsiteX122" fmla="*/ 648570 w 707644"/>
              <a:gd name="connsiteY122" fmla="*/ 599866 h 830409"/>
              <a:gd name="connsiteX123" fmla="*/ 598472 w 707644"/>
              <a:gd name="connsiteY123" fmla="*/ 692948 h 830409"/>
              <a:gd name="connsiteX124" fmla="*/ 615553 w 707644"/>
              <a:gd name="connsiteY124" fmla="*/ 699348 h 830409"/>
              <a:gd name="connsiteX125" fmla="*/ 632160 w 707644"/>
              <a:gd name="connsiteY125" fmla="*/ 731247 h 830409"/>
              <a:gd name="connsiteX126" fmla="*/ 614317 w 707644"/>
              <a:gd name="connsiteY126" fmla="*/ 716331 h 830409"/>
              <a:gd name="connsiteX127" fmla="*/ 605156 w 707644"/>
              <a:gd name="connsiteY127" fmla="*/ 702419 h 830409"/>
              <a:gd name="connsiteX128" fmla="*/ 598320 w 707644"/>
              <a:gd name="connsiteY128" fmla="*/ 692733 h 830409"/>
              <a:gd name="connsiteX129" fmla="*/ 598472 w 707644"/>
              <a:gd name="connsiteY129" fmla="*/ 692948 h 830409"/>
              <a:gd name="connsiteX130" fmla="*/ 598418 w 707644"/>
              <a:gd name="connsiteY130" fmla="*/ 692928 h 830409"/>
              <a:gd name="connsiteX131" fmla="*/ 643651 w 707644"/>
              <a:gd name="connsiteY131" fmla="*/ 597177 h 830409"/>
              <a:gd name="connsiteX132" fmla="*/ 648570 w 707644"/>
              <a:gd name="connsiteY132" fmla="*/ 599866 h 830409"/>
              <a:gd name="connsiteX133" fmla="*/ 657292 w 707644"/>
              <a:gd name="connsiteY133" fmla="*/ 615110 h 830409"/>
              <a:gd name="connsiteX134" fmla="*/ 658747 w 707644"/>
              <a:gd name="connsiteY134" fmla="*/ 623538 h 830409"/>
              <a:gd name="connsiteX135" fmla="*/ 668066 w 707644"/>
              <a:gd name="connsiteY135" fmla="*/ 654261 h 830409"/>
              <a:gd name="connsiteX136" fmla="*/ 675364 w 707644"/>
              <a:gd name="connsiteY136" fmla="*/ 673195 h 830409"/>
              <a:gd name="connsiteX137" fmla="*/ 666537 w 707644"/>
              <a:gd name="connsiteY137" fmla="*/ 665094 h 830409"/>
              <a:gd name="connsiteX138" fmla="*/ 604723 w 707644"/>
              <a:gd name="connsiteY138" fmla="*/ 674319 h 830409"/>
              <a:gd name="connsiteX139" fmla="*/ 609786 w 707644"/>
              <a:gd name="connsiteY139" fmla="*/ 677580 h 830409"/>
              <a:gd name="connsiteX140" fmla="*/ 616478 w 707644"/>
              <a:gd name="connsiteY140" fmla="*/ 689995 h 830409"/>
              <a:gd name="connsiteX141" fmla="*/ 621894 w 707644"/>
              <a:gd name="connsiteY141" fmla="*/ 700717 h 830409"/>
              <a:gd name="connsiteX142" fmla="*/ 615762 w 707644"/>
              <a:gd name="connsiteY142" fmla="*/ 699426 h 830409"/>
              <a:gd name="connsiteX143" fmla="*/ 615553 w 707644"/>
              <a:gd name="connsiteY143" fmla="*/ 699348 h 830409"/>
              <a:gd name="connsiteX144" fmla="*/ 610168 w 707644"/>
              <a:gd name="connsiteY144" fmla="*/ 689004 h 830409"/>
              <a:gd name="connsiteX145" fmla="*/ 578891 w 707644"/>
              <a:gd name="connsiteY145" fmla="*/ 724301 h 830409"/>
              <a:gd name="connsiteX146" fmla="*/ 581462 w 707644"/>
              <a:gd name="connsiteY146" fmla="*/ 726300 h 830409"/>
              <a:gd name="connsiteX147" fmla="*/ 588438 w 707644"/>
              <a:gd name="connsiteY147" fmla="*/ 737641 h 830409"/>
              <a:gd name="connsiteX148" fmla="*/ 585161 w 707644"/>
              <a:gd name="connsiteY148" fmla="*/ 732969 h 830409"/>
              <a:gd name="connsiteX149" fmla="*/ 581286 w 707644"/>
              <a:gd name="connsiteY149" fmla="*/ 728337 h 830409"/>
              <a:gd name="connsiteX150" fmla="*/ 649641 w 707644"/>
              <a:gd name="connsiteY150" fmla="*/ 568917 h 830409"/>
              <a:gd name="connsiteX151" fmla="*/ 666529 w 707644"/>
              <a:gd name="connsiteY151" fmla="*/ 609687 h 830409"/>
              <a:gd name="connsiteX152" fmla="*/ 655296 w 707644"/>
              <a:gd name="connsiteY152" fmla="*/ 603544 h 830409"/>
              <a:gd name="connsiteX153" fmla="*/ 650059 w 707644"/>
              <a:gd name="connsiteY153" fmla="*/ 573207 h 830409"/>
              <a:gd name="connsiteX154" fmla="*/ 614609 w 707644"/>
              <a:gd name="connsiteY154" fmla="*/ 638824 h 830409"/>
              <a:gd name="connsiteX155" fmla="*/ 626209 w 707644"/>
              <a:gd name="connsiteY155" fmla="*/ 645798 h 830409"/>
              <a:gd name="connsiteX156" fmla="*/ 653237 w 707644"/>
              <a:gd name="connsiteY156" fmla="*/ 662449 h 830409"/>
              <a:gd name="connsiteX157" fmla="*/ 661564 w 707644"/>
              <a:gd name="connsiteY157" fmla="*/ 667676 h 830409"/>
              <a:gd name="connsiteX158" fmla="*/ 668958 w 707644"/>
              <a:gd name="connsiteY158" fmla="*/ 681752 h 830409"/>
              <a:gd name="connsiteX159" fmla="*/ 675229 w 707644"/>
              <a:gd name="connsiteY159" fmla="*/ 690891 h 830409"/>
              <a:gd name="connsiteX160" fmla="*/ 678523 w 707644"/>
              <a:gd name="connsiteY160" fmla="*/ 700668 h 830409"/>
              <a:gd name="connsiteX161" fmla="*/ 685918 w 707644"/>
              <a:gd name="connsiteY161" fmla="*/ 726313 h 830409"/>
              <a:gd name="connsiteX162" fmla="*/ 675051 w 707644"/>
              <a:gd name="connsiteY162" fmla="*/ 719770 h 830409"/>
              <a:gd name="connsiteX163" fmla="*/ 670265 w 707644"/>
              <a:gd name="connsiteY163" fmla="*/ 716662 h 830409"/>
              <a:gd name="connsiteX164" fmla="*/ 626649 w 707644"/>
              <a:gd name="connsiteY164" fmla="*/ 654652 h 830409"/>
              <a:gd name="connsiteX165" fmla="*/ 572132 w 707644"/>
              <a:gd name="connsiteY165" fmla="*/ 719051 h 830409"/>
              <a:gd name="connsiteX166" fmla="*/ 572664 w 707644"/>
              <a:gd name="connsiteY166" fmla="*/ 719461 h 830409"/>
              <a:gd name="connsiteX167" fmla="*/ 576081 w 707644"/>
              <a:gd name="connsiteY167" fmla="*/ 722117 h 830409"/>
              <a:gd name="connsiteX168" fmla="*/ 581286 w 707644"/>
              <a:gd name="connsiteY168" fmla="*/ 728337 h 830409"/>
              <a:gd name="connsiteX169" fmla="*/ 611568 w 707644"/>
              <a:gd name="connsiteY169" fmla="*/ 779378 h 830409"/>
              <a:gd name="connsiteX170" fmla="*/ 610485 w 707644"/>
              <a:gd name="connsiteY170" fmla="*/ 780022 h 830409"/>
              <a:gd name="connsiteX171" fmla="*/ 610260 w 707644"/>
              <a:gd name="connsiteY171" fmla="*/ 779897 h 830409"/>
              <a:gd name="connsiteX172" fmla="*/ 609577 w 707644"/>
              <a:gd name="connsiteY172" fmla="*/ 779524 h 830409"/>
              <a:gd name="connsiteX173" fmla="*/ 602206 w 707644"/>
              <a:gd name="connsiteY173" fmla="*/ 766099 h 830409"/>
              <a:gd name="connsiteX174" fmla="*/ 638061 w 707644"/>
              <a:gd name="connsiteY174" fmla="*/ 581501 h 830409"/>
              <a:gd name="connsiteX175" fmla="*/ 648273 w 707644"/>
              <a:gd name="connsiteY175" fmla="*/ 599348 h 830409"/>
              <a:gd name="connsiteX176" fmla="*/ 640871 w 707644"/>
              <a:gd name="connsiteY176" fmla="*/ 588928 h 830409"/>
              <a:gd name="connsiteX177" fmla="*/ 639502 w 707644"/>
              <a:gd name="connsiteY177" fmla="*/ 584863 h 830409"/>
              <a:gd name="connsiteX178" fmla="*/ 554369 w 707644"/>
              <a:gd name="connsiteY178" fmla="*/ 753841 h 830409"/>
              <a:gd name="connsiteX179" fmla="*/ 580937 w 707644"/>
              <a:gd name="connsiteY179" fmla="*/ 771642 h 830409"/>
              <a:gd name="connsiteX180" fmla="*/ 601772 w 707644"/>
              <a:gd name="connsiteY180" fmla="*/ 785199 h 830409"/>
              <a:gd name="connsiteX181" fmla="*/ 596134 w 707644"/>
              <a:gd name="connsiteY181" fmla="*/ 788549 h 830409"/>
              <a:gd name="connsiteX182" fmla="*/ 595477 w 707644"/>
              <a:gd name="connsiteY182" fmla="*/ 788806 h 830409"/>
              <a:gd name="connsiteX183" fmla="*/ 586144 w 707644"/>
              <a:gd name="connsiteY183" fmla="*/ 783122 h 830409"/>
              <a:gd name="connsiteX184" fmla="*/ 560583 w 707644"/>
              <a:gd name="connsiteY184" fmla="*/ 761430 h 830409"/>
              <a:gd name="connsiteX185" fmla="*/ 556556 w 707644"/>
              <a:gd name="connsiteY185" fmla="*/ 757684 h 830409"/>
              <a:gd name="connsiteX186" fmla="*/ 643968 w 707644"/>
              <a:gd name="connsiteY186" fmla="*/ 565027 h 830409"/>
              <a:gd name="connsiteX187" fmla="*/ 647847 w 707644"/>
              <a:gd name="connsiteY187" fmla="*/ 566539 h 830409"/>
              <a:gd name="connsiteX188" fmla="*/ 648763 w 707644"/>
              <a:gd name="connsiteY188" fmla="*/ 566798 h 830409"/>
              <a:gd name="connsiteX189" fmla="*/ 649254 w 707644"/>
              <a:gd name="connsiteY189" fmla="*/ 567982 h 830409"/>
              <a:gd name="connsiteX190" fmla="*/ 646172 w 707644"/>
              <a:gd name="connsiteY190" fmla="*/ 566268 h 830409"/>
              <a:gd name="connsiteX191" fmla="*/ 598581 w 707644"/>
              <a:gd name="connsiteY191" fmla="*/ 656829 h 830409"/>
              <a:gd name="connsiteX192" fmla="*/ 606679 w 707644"/>
              <a:gd name="connsiteY192" fmla="*/ 664667 h 830409"/>
              <a:gd name="connsiteX193" fmla="*/ 615785 w 707644"/>
              <a:gd name="connsiteY193" fmla="*/ 681443 h 830409"/>
              <a:gd name="connsiteX194" fmla="*/ 609786 w 707644"/>
              <a:gd name="connsiteY194" fmla="*/ 677580 h 830409"/>
              <a:gd name="connsiteX195" fmla="*/ 600538 w 707644"/>
              <a:gd name="connsiteY195" fmla="*/ 660422 h 830409"/>
              <a:gd name="connsiteX196" fmla="*/ 597506 w 707644"/>
              <a:gd name="connsiteY196" fmla="*/ 654857 h 830409"/>
              <a:gd name="connsiteX197" fmla="*/ 598581 w 707644"/>
              <a:gd name="connsiteY197" fmla="*/ 656829 h 830409"/>
              <a:gd name="connsiteX198" fmla="*/ 598045 w 707644"/>
              <a:gd name="connsiteY198" fmla="*/ 656310 h 830409"/>
              <a:gd name="connsiteX199" fmla="*/ 633484 w 707644"/>
              <a:gd name="connsiteY199" fmla="*/ 570820 h 830409"/>
              <a:gd name="connsiteX200" fmla="*/ 652804 w 707644"/>
              <a:gd name="connsiteY200" fmla="*/ 602182 h 830409"/>
              <a:gd name="connsiteX201" fmla="*/ 650137 w 707644"/>
              <a:gd name="connsiteY201" fmla="*/ 600723 h 830409"/>
              <a:gd name="connsiteX202" fmla="*/ 639051 w 707644"/>
              <a:gd name="connsiteY202" fmla="*/ 582189 h 830409"/>
              <a:gd name="connsiteX203" fmla="*/ 636575 w 707644"/>
              <a:gd name="connsiteY203" fmla="*/ 578034 h 830409"/>
              <a:gd name="connsiteX204" fmla="*/ 600765 w 707644"/>
              <a:gd name="connsiteY204" fmla="*/ 630500 h 830409"/>
              <a:gd name="connsiteX205" fmla="*/ 605540 w 707644"/>
              <a:gd name="connsiteY205" fmla="*/ 633371 h 830409"/>
              <a:gd name="connsiteX206" fmla="*/ 625999 w 707644"/>
              <a:gd name="connsiteY206" fmla="*/ 668587 h 830409"/>
              <a:gd name="connsiteX207" fmla="*/ 615758 w 707644"/>
              <a:gd name="connsiteY207" fmla="*/ 655387 h 830409"/>
              <a:gd name="connsiteX208" fmla="*/ 607372 w 707644"/>
              <a:gd name="connsiteY208" fmla="*/ 644489 h 830409"/>
              <a:gd name="connsiteX209" fmla="*/ 602911 w 707644"/>
              <a:gd name="connsiteY209" fmla="*/ 634754 h 830409"/>
              <a:gd name="connsiteX210" fmla="*/ 521775 w 707644"/>
              <a:gd name="connsiteY210" fmla="*/ 787957 h 830409"/>
              <a:gd name="connsiteX211" fmla="*/ 539886 w 707644"/>
              <a:gd name="connsiteY211" fmla="*/ 810539 h 830409"/>
              <a:gd name="connsiteX212" fmla="*/ 536143 w 707644"/>
              <a:gd name="connsiteY212" fmla="*/ 812002 h 830409"/>
              <a:gd name="connsiteX213" fmla="*/ 572293 w 707644"/>
              <a:gd name="connsiteY213" fmla="*/ 677842 h 830409"/>
              <a:gd name="connsiteX214" fmla="*/ 588873 w 707644"/>
              <a:gd name="connsiteY214" fmla="*/ 689351 h 830409"/>
              <a:gd name="connsiteX215" fmla="*/ 598418 w 707644"/>
              <a:gd name="connsiteY215" fmla="*/ 692928 h 830409"/>
              <a:gd name="connsiteX216" fmla="*/ 603187 w 707644"/>
              <a:gd name="connsiteY216" fmla="*/ 702390 h 830409"/>
              <a:gd name="connsiteX217" fmla="*/ 607712 w 707644"/>
              <a:gd name="connsiteY217" fmla="*/ 710810 h 830409"/>
              <a:gd name="connsiteX218" fmla="*/ 593660 w 707644"/>
              <a:gd name="connsiteY218" fmla="*/ 699062 h 830409"/>
              <a:gd name="connsiteX219" fmla="*/ 626878 w 707644"/>
              <a:gd name="connsiteY219" fmla="*/ 555406 h 830409"/>
              <a:gd name="connsiteX220" fmla="*/ 643968 w 707644"/>
              <a:gd name="connsiteY220" fmla="*/ 565027 h 830409"/>
              <a:gd name="connsiteX221" fmla="*/ 628400 w 707644"/>
              <a:gd name="connsiteY221" fmla="*/ 558957 h 830409"/>
              <a:gd name="connsiteX222" fmla="*/ 625472 w 707644"/>
              <a:gd name="connsiteY222" fmla="*/ 557815 h 830409"/>
              <a:gd name="connsiteX223" fmla="*/ 628400 w 707644"/>
              <a:gd name="connsiteY223" fmla="*/ 558957 h 830409"/>
              <a:gd name="connsiteX224" fmla="*/ 633484 w 707644"/>
              <a:gd name="connsiteY224" fmla="*/ 570820 h 830409"/>
              <a:gd name="connsiteX225" fmla="*/ 536038 w 707644"/>
              <a:gd name="connsiteY225" fmla="*/ 741559 h 830409"/>
              <a:gd name="connsiteX226" fmla="*/ 547407 w 707644"/>
              <a:gd name="connsiteY226" fmla="*/ 749176 h 830409"/>
              <a:gd name="connsiteX227" fmla="*/ 556556 w 707644"/>
              <a:gd name="connsiteY227" fmla="*/ 757684 h 830409"/>
              <a:gd name="connsiteX228" fmla="*/ 566844 w 707644"/>
              <a:gd name="connsiteY228" fmla="*/ 775764 h 830409"/>
              <a:gd name="connsiteX229" fmla="*/ 578437 w 707644"/>
              <a:gd name="connsiteY229" fmla="*/ 795467 h 830409"/>
              <a:gd name="connsiteX230" fmla="*/ 575652 w 707644"/>
              <a:gd name="connsiteY230" fmla="*/ 796556 h 830409"/>
              <a:gd name="connsiteX231" fmla="*/ 555262 w 707644"/>
              <a:gd name="connsiteY231" fmla="*/ 769156 h 830409"/>
              <a:gd name="connsiteX232" fmla="*/ 624231 w 707644"/>
              <a:gd name="connsiteY232" fmla="*/ 557332 h 830409"/>
              <a:gd name="connsiteX233" fmla="*/ 624243 w 707644"/>
              <a:gd name="connsiteY233" fmla="*/ 557336 h 830409"/>
              <a:gd name="connsiteX234" fmla="*/ 636575 w 707644"/>
              <a:gd name="connsiteY234" fmla="*/ 578034 h 830409"/>
              <a:gd name="connsiteX235" fmla="*/ 638061 w 707644"/>
              <a:gd name="connsiteY235" fmla="*/ 581501 h 830409"/>
              <a:gd name="connsiteX236" fmla="*/ 620097 w 707644"/>
              <a:gd name="connsiteY236" fmla="*/ 563421 h 830409"/>
              <a:gd name="connsiteX237" fmla="*/ 634410 w 707644"/>
              <a:gd name="connsiteY237" fmla="*/ 579831 h 830409"/>
              <a:gd name="connsiteX238" fmla="*/ 640871 w 707644"/>
              <a:gd name="connsiteY238" fmla="*/ 588928 h 830409"/>
              <a:gd name="connsiteX239" fmla="*/ 643651 w 707644"/>
              <a:gd name="connsiteY239" fmla="*/ 597177 h 830409"/>
              <a:gd name="connsiteX240" fmla="*/ 634907 w 707644"/>
              <a:gd name="connsiteY240" fmla="*/ 592395 h 830409"/>
              <a:gd name="connsiteX241" fmla="*/ 626760 w 707644"/>
              <a:gd name="connsiteY241" fmla="*/ 586893 h 830409"/>
              <a:gd name="connsiteX242" fmla="*/ 534152 w 707644"/>
              <a:gd name="connsiteY242" fmla="*/ 736851 h 830409"/>
              <a:gd name="connsiteX243" fmla="*/ 547623 w 707644"/>
              <a:gd name="connsiteY243" fmla="*/ 745313 h 830409"/>
              <a:gd name="connsiteX244" fmla="*/ 550403 w 707644"/>
              <a:gd name="connsiteY244" fmla="*/ 746872 h 830409"/>
              <a:gd name="connsiteX245" fmla="*/ 554369 w 707644"/>
              <a:gd name="connsiteY245" fmla="*/ 753841 h 830409"/>
              <a:gd name="connsiteX246" fmla="*/ 547407 w 707644"/>
              <a:gd name="connsiteY246" fmla="*/ 749176 h 830409"/>
              <a:gd name="connsiteX247" fmla="*/ 621348 w 707644"/>
              <a:gd name="connsiteY247" fmla="*/ 552293 h 830409"/>
              <a:gd name="connsiteX248" fmla="*/ 622453 w 707644"/>
              <a:gd name="connsiteY248" fmla="*/ 552915 h 830409"/>
              <a:gd name="connsiteX249" fmla="*/ 625472 w 707644"/>
              <a:gd name="connsiteY249" fmla="*/ 557815 h 830409"/>
              <a:gd name="connsiteX250" fmla="*/ 624243 w 707644"/>
              <a:gd name="connsiteY250" fmla="*/ 557336 h 830409"/>
              <a:gd name="connsiteX251" fmla="*/ 624004 w 707644"/>
              <a:gd name="connsiteY251" fmla="*/ 556934 h 830409"/>
              <a:gd name="connsiteX252" fmla="*/ 585738 w 707644"/>
              <a:gd name="connsiteY252" fmla="*/ 621463 h 830409"/>
              <a:gd name="connsiteX253" fmla="*/ 588341 w 707644"/>
              <a:gd name="connsiteY253" fmla="*/ 623030 h 830409"/>
              <a:gd name="connsiteX254" fmla="*/ 593028 w 707644"/>
              <a:gd name="connsiteY254" fmla="*/ 625848 h 830409"/>
              <a:gd name="connsiteX255" fmla="*/ 607372 w 707644"/>
              <a:gd name="connsiteY255" fmla="*/ 644489 h 830409"/>
              <a:gd name="connsiteX256" fmla="*/ 611429 w 707644"/>
              <a:gd name="connsiteY256" fmla="*/ 653343 h 830409"/>
              <a:gd name="connsiteX257" fmla="*/ 629800 w 707644"/>
              <a:gd name="connsiteY257" fmla="*/ 686674 h 830409"/>
              <a:gd name="connsiteX258" fmla="*/ 630997 w 707644"/>
              <a:gd name="connsiteY258" fmla="*/ 688204 h 830409"/>
              <a:gd name="connsiteX259" fmla="*/ 606679 w 707644"/>
              <a:gd name="connsiteY259" fmla="*/ 664667 h 830409"/>
              <a:gd name="connsiteX260" fmla="*/ 592297 w 707644"/>
              <a:gd name="connsiteY260" fmla="*/ 638172 h 830409"/>
              <a:gd name="connsiteX261" fmla="*/ 589708 w 707644"/>
              <a:gd name="connsiteY261" fmla="*/ 633828 h 830409"/>
              <a:gd name="connsiteX262" fmla="*/ 589583 w 707644"/>
              <a:gd name="connsiteY262" fmla="*/ 633492 h 830409"/>
              <a:gd name="connsiteX263" fmla="*/ 570101 w 707644"/>
              <a:gd name="connsiteY263" fmla="*/ 652750 h 830409"/>
              <a:gd name="connsiteX264" fmla="*/ 581849 w 707644"/>
              <a:gd name="connsiteY264" fmla="*/ 660047 h 830409"/>
              <a:gd name="connsiteX265" fmla="*/ 598320 w 707644"/>
              <a:gd name="connsiteY265" fmla="*/ 692733 h 830409"/>
              <a:gd name="connsiteX266" fmla="*/ 506180 w 707644"/>
              <a:gd name="connsiteY266" fmla="*/ 785066 h 830409"/>
              <a:gd name="connsiteX267" fmla="*/ 534373 w 707644"/>
              <a:gd name="connsiteY267" fmla="*/ 812694 h 830409"/>
              <a:gd name="connsiteX268" fmla="*/ 533540 w 707644"/>
              <a:gd name="connsiteY268" fmla="*/ 813019 h 830409"/>
              <a:gd name="connsiteX269" fmla="*/ 521966 w 707644"/>
              <a:gd name="connsiteY269" fmla="*/ 815501 h 830409"/>
              <a:gd name="connsiteX270" fmla="*/ 514017 w 707644"/>
              <a:gd name="connsiteY270" fmla="*/ 801341 h 830409"/>
              <a:gd name="connsiteX271" fmla="*/ 530194 w 707644"/>
              <a:gd name="connsiteY271" fmla="*/ 733170 h 830409"/>
              <a:gd name="connsiteX272" fmla="*/ 534152 w 707644"/>
              <a:gd name="connsiteY272" fmla="*/ 736851 h 830409"/>
              <a:gd name="connsiteX273" fmla="*/ 531673 w 707644"/>
              <a:gd name="connsiteY273" fmla="*/ 735293 h 830409"/>
              <a:gd name="connsiteX274" fmla="*/ 589626 w 707644"/>
              <a:gd name="connsiteY274" fmla="*/ 605978 h 830409"/>
              <a:gd name="connsiteX275" fmla="*/ 614609 w 707644"/>
              <a:gd name="connsiteY275" fmla="*/ 638824 h 830409"/>
              <a:gd name="connsiteX276" fmla="*/ 605540 w 707644"/>
              <a:gd name="connsiteY276" fmla="*/ 633371 h 830409"/>
              <a:gd name="connsiteX277" fmla="*/ 616101 w 707644"/>
              <a:gd name="connsiteY277" fmla="*/ 549339 h 830409"/>
              <a:gd name="connsiteX278" fmla="*/ 621186 w 707644"/>
              <a:gd name="connsiteY278" fmla="*/ 552202 h 830409"/>
              <a:gd name="connsiteX279" fmla="*/ 621750 w 707644"/>
              <a:gd name="connsiteY279" fmla="*/ 553151 h 830409"/>
              <a:gd name="connsiteX280" fmla="*/ 624004 w 707644"/>
              <a:gd name="connsiteY280" fmla="*/ 556934 h 830409"/>
              <a:gd name="connsiteX281" fmla="*/ 624231 w 707644"/>
              <a:gd name="connsiteY281" fmla="*/ 557332 h 830409"/>
              <a:gd name="connsiteX282" fmla="*/ 617640 w 707644"/>
              <a:gd name="connsiteY282" fmla="*/ 554762 h 830409"/>
              <a:gd name="connsiteX283" fmla="*/ 510573 w 707644"/>
              <a:gd name="connsiteY283" fmla="*/ 769210 h 830409"/>
              <a:gd name="connsiteX284" fmla="*/ 525464 w 707644"/>
              <a:gd name="connsiteY284" fmla="*/ 785579 h 830409"/>
              <a:gd name="connsiteX285" fmla="*/ 541728 w 707644"/>
              <a:gd name="connsiteY285" fmla="*/ 799335 h 830409"/>
              <a:gd name="connsiteX286" fmla="*/ 545875 w 707644"/>
              <a:gd name="connsiteY286" fmla="*/ 808197 h 830409"/>
              <a:gd name="connsiteX287" fmla="*/ 543088 w 707644"/>
              <a:gd name="connsiteY287" fmla="*/ 809287 h 830409"/>
              <a:gd name="connsiteX288" fmla="*/ 518053 w 707644"/>
              <a:gd name="connsiteY288" fmla="*/ 780819 h 830409"/>
              <a:gd name="connsiteX289" fmla="*/ 515257 w 707644"/>
              <a:gd name="connsiteY289" fmla="*/ 777050 h 830409"/>
              <a:gd name="connsiteX290" fmla="*/ 575451 w 707644"/>
              <a:gd name="connsiteY290" fmla="*/ 615270 h 830409"/>
              <a:gd name="connsiteX291" fmla="*/ 580431 w 707644"/>
              <a:gd name="connsiteY291" fmla="*/ 618268 h 830409"/>
              <a:gd name="connsiteX292" fmla="*/ 589708 w 707644"/>
              <a:gd name="connsiteY292" fmla="*/ 633828 h 830409"/>
              <a:gd name="connsiteX293" fmla="*/ 597506 w 707644"/>
              <a:gd name="connsiteY293" fmla="*/ 654857 h 830409"/>
              <a:gd name="connsiteX294" fmla="*/ 579242 w 707644"/>
              <a:gd name="connsiteY294" fmla="*/ 621344 h 830409"/>
              <a:gd name="connsiteX295" fmla="*/ 612599 w 707644"/>
              <a:gd name="connsiteY295" fmla="*/ 537003 h 830409"/>
              <a:gd name="connsiteX296" fmla="*/ 621348 w 707644"/>
              <a:gd name="connsiteY296" fmla="*/ 552293 h 830409"/>
              <a:gd name="connsiteX297" fmla="*/ 621186 w 707644"/>
              <a:gd name="connsiteY297" fmla="*/ 552202 h 830409"/>
              <a:gd name="connsiteX298" fmla="*/ 613004 w 707644"/>
              <a:gd name="connsiteY298" fmla="*/ 538430 h 830409"/>
              <a:gd name="connsiteX299" fmla="*/ 549721 w 707644"/>
              <a:gd name="connsiteY299" fmla="*/ 667520 h 830409"/>
              <a:gd name="connsiteX300" fmla="*/ 554521 w 707644"/>
              <a:gd name="connsiteY300" fmla="*/ 672871 h 830409"/>
              <a:gd name="connsiteX301" fmla="*/ 551546 w 707644"/>
              <a:gd name="connsiteY301" fmla="*/ 670988 h 830409"/>
              <a:gd name="connsiteX302" fmla="*/ 611927 w 707644"/>
              <a:gd name="connsiteY302" fmla="*/ 535829 h 830409"/>
              <a:gd name="connsiteX303" fmla="*/ 612555 w 707644"/>
              <a:gd name="connsiteY303" fmla="*/ 536848 h 830409"/>
              <a:gd name="connsiteX304" fmla="*/ 612599 w 707644"/>
              <a:gd name="connsiteY304" fmla="*/ 537003 h 830409"/>
              <a:gd name="connsiteX305" fmla="*/ 565612 w 707644"/>
              <a:gd name="connsiteY305" fmla="*/ 630216 h 830409"/>
              <a:gd name="connsiteX306" fmla="*/ 588177 w 707644"/>
              <a:gd name="connsiteY306" fmla="*/ 646760 h 830409"/>
              <a:gd name="connsiteX307" fmla="*/ 598045 w 707644"/>
              <a:gd name="connsiteY307" fmla="*/ 656310 h 830409"/>
              <a:gd name="connsiteX308" fmla="*/ 604723 w 707644"/>
              <a:gd name="connsiteY308" fmla="*/ 674319 h 830409"/>
              <a:gd name="connsiteX309" fmla="*/ 601908 w 707644"/>
              <a:gd name="connsiteY309" fmla="*/ 672507 h 830409"/>
              <a:gd name="connsiteX310" fmla="*/ 581849 w 707644"/>
              <a:gd name="connsiteY310" fmla="*/ 660047 h 830409"/>
              <a:gd name="connsiteX311" fmla="*/ 571002 w 707644"/>
              <a:gd name="connsiteY311" fmla="*/ 638520 h 830409"/>
              <a:gd name="connsiteX312" fmla="*/ 545381 w 707644"/>
              <a:gd name="connsiteY312" fmla="*/ 667088 h 830409"/>
              <a:gd name="connsiteX313" fmla="*/ 551546 w 707644"/>
              <a:gd name="connsiteY313" fmla="*/ 670988 h 830409"/>
              <a:gd name="connsiteX314" fmla="*/ 569190 w 707644"/>
              <a:gd name="connsiteY314" fmla="*/ 704529 h 830409"/>
              <a:gd name="connsiteX315" fmla="*/ 586056 w 707644"/>
              <a:gd name="connsiteY315" fmla="*/ 729871 h 830409"/>
              <a:gd name="connsiteX316" fmla="*/ 581462 w 707644"/>
              <a:gd name="connsiteY316" fmla="*/ 726300 h 830409"/>
              <a:gd name="connsiteX317" fmla="*/ 578565 w 707644"/>
              <a:gd name="connsiteY317" fmla="*/ 721589 h 830409"/>
              <a:gd name="connsiteX318" fmla="*/ 603060 w 707644"/>
              <a:gd name="connsiteY318" fmla="*/ 545014 h 830409"/>
              <a:gd name="connsiteX319" fmla="*/ 612202 w 707644"/>
              <a:gd name="connsiteY319" fmla="*/ 552642 h 830409"/>
              <a:gd name="connsiteX320" fmla="*/ 617640 w 707644"/>
              <a:gd name="connsiteY320" fmla="*/ 554762 h 830409"/>
              <a:gd name="connsiteX321" fmla="*/ 620097 w 707644"/>
              <a:gd name="connsiteY321" fmla="*/ 563421 h 830409"/>
              <a:gd name="connsiteX322" fmla="*/ 616968 w 707644"/>
              <a:gd name="connsiteY322" fmla="*/ 559832 h 830409"/>
              <a:gd name="connsiteX323" fmla="*/ 546876 w 707644"/>
              <a:gd name="connsiteY323" fmla="*/ 659845 h 830409"/>
              <a:gd name="connsiteX324" fmla="*/ 551427 w 707644"/>
              <a:gd name="connsiteY324" fmla="*/ 663356 h 830409"/>
              <a:gd name="connsiteX325" fmla="*/ 553560 w 707644"/>
              <a:gd name="connsiteY325" fmla="*/ 664837 h 830409"/>
              <a:gd name="connsiteX326" fmla="*/ 597658 w 707644"/>
              <a:gd name="connsiteY326" fmla="*/ 717225 h 830409"/>
              <a:gd name="connsiteX327" fmla="*/ 592251 w 707644"/>
              <a:gd name="connsiteY327" fmla="*/ 712034 h 830409"/>
              <a:gd name="connsiteX328" fmla="*/ 554521 w 707644"/>
              <a:gd name="connsiteY328" fmla="*/ 672871 h 830409"/>
              <a:gd name="connsiteX329" fmla="*/ 508847 w 707644"/>
              <a:gd name="connsiteY329" fmla="*/ 718556 h 830409"/>
              <a:gd name="connsiteX330" fmla="*/ 511695 w 707644"/>
              <a:gd name="connsiteY330" fmla="*/ 720831 h 830409"/>
              <a:gd name="connsiteX331" fmla="*/ 529512 w 707644"/>
              <a:gd name="connsiteY331" fmla="*/ 733936 h 830409"/>
              <a:gd name="connsiteX332" fmla="*/ 531673 w 707644"/>
              <a:gd name="connsiteY332" fmla="*/ 735293 h 830409"/>
              <a:gd name="connsiteX333" fmla="*/ 536038 w 707644"/>
              <a:gd name="connsiteY333" fmla="*/ 741559 h 830409"/>
              <a:gd name="connsiteX334" fmla="*/ 517093 w 707644"/>
              <a:gd name="connsiteY334" fmla="*/ 728866 h 830409"/>
              <a:gd name="connsiteX335" fmla="*/ 572853 w 707644"/>
              <a:gd name="connsiteY335" fmla="*/ 582587 h 830409"/>
              <a:gd name="connsiteX336" fmla="*/ 584023 w 707644"/>
              <a:gd name="connsiteY336" fmla="*/ 598612 h 830409"/>
              <a:gd name="connsiteX337" fmla="*/ 585294 w 707644"/>
              <a:gd name="connsiteY337" fmla="*/ 600282 h 830409"/>
              <a:gd name="connsiteX338" fmla="*/ 587482 w 707644"/>
              <a:gd name="connsiteY338" fmla="*/ 604169 h 830409"/>
              <a:gd name="connsiteX339" fmla="*/ 600765 w 707644"/>
              <a:gd name="connsiteY339" fmla="*/ 630500 h 830409"/>
              <a:gd name="connsiteX340" fmla="*/ 593028 w 707644"/>
              <a:gd name="connsiteY340" fmla="*/ 625848 h 830409"/>
              <a:gd name="connsiteX341" fmla="*/ 590989 w 707644"/>
              <a:gd name="connsiteY341" fmla="*/ 623198 h 830409"/>
              <a:gd name="connsiteX342" fmla="*/ 582922 w 707644"/>
              <a:gd name="connsiteY342" fmla="*/ 612654 h 830409"/>
              <a:gd name="connsiteX343" fmla="*/ 576471 w 707644"/>
              <a:gd name="connsiteY343" fmla="*/ 592473 h 830409"/>
              <a:gd name="connsiteX344" fmla="*/ 534130 w 707644"/>
              <a:gd name="connsiteY344" fmla="*/ 659969 h 830409"/>
              <a:gd name="connsiteX345" fmla="*/ 543300 w 707644"/>
              <a:gd name="connsiteY345" fmla="*/ 665771 h 830409"/>
              <a:gd name="connsiteX346" fmla="*/ 563457 w 707644"/>
              <a:gd name="connsiteY346" fmla="*/ 698287 h 830409"/>
              <a:gd name="connsiteX347" fmla="*/ 578891 w 707644"/>
              <a:gd name="connsiteY347" fmla="*/ 724301 h 830409"/>
              <a:gd name="connsiteX348" fmla="*/ 576081 w 707644"/>
              <a:gd name="connsiteY348" fmla="*/ 722117 h 830409"/>
              <a:gd name="connsiteX349" fmla="*/ 567653 w 707644"/>
              <a:gd name="connsiteY349" fmla="*/ 712044 h 830409"/>
              <a:gd name="connsiteX350" fmla="*/ 537346 w 707644"/>
              <a:gd name="connsiteY350" fmla="*/ 664631 h 830409"/>
              <a:gd name="connsiteX351" fmla="*/ 539414 w 707644"/>
              <a:gd name="connsiteY351" fmla="*/ 647927 h 830409"/>
              <a:gd name="connsiteX352" fmla="*/ 540832 w 707644"/>
              <a:gd name="connsiteY352" fmla="*/ 649653 h 830409"/>
              <a:gd name="connsiteX353" fmla="*/ 541913 w 707644"/>
              <a:gd name="connsiteY353" fmla="*/ 651390 h 830409"/>
              <a:gd name="connsiteX354" fmla="*/ 546876 w 707644"/>
              <a:gd name="connsiteY354" fmla="*/ 659845 h 830409"/>
              <a:gd name="connsiteX355" fmla="*/ 544869 w 707644"/>
              <a:gd name="connsiteY355" fmla="*/ 658298 h 830409"/>
              <a:gd name="connsiteX356" fmla="*/ 591947 w 707644"/>
              <a:gd name="connsiteY356" fmla="*/ 535741 h 830409"/>
              <a:gd name="connsiteX357" fmla="*/ 597058 w 707644"/>
              <a:gd name="connsiteY357" fmla="*/ 538619 h 830409"/>
              <a:gd name="connsiteX358" fmla="*/ 603060 w 707644"/>
              <a:gd name="connsiteY358" fmla="*/ 545014 h 830409"/>
              <a:gd name="connsiteX359" fmla="*/ 591656 w 707644"/>
              <a:gd name="connsiteY359" fmla="*/ 535498 h 830409"/>
              <a:gd name="connsiteX360" fmla="*/ 591947 w 707644"/>
              <a:gd name="connsiteY360" fmla="*/ 535741 h 830409"/>
              <a:gd name="connsiteX361" fmla="*/ 591692 w 707644"/>
              <a:gd name="connsiteY361" fmla="*/ 535598 h 830409"/>
              <a:gd name="connsiteX362" fmla="*/ 535742 w 707644"/>
              <a:gd name="connsiteY362" fmla="*/ 651257 h 830409"/>
              <a:gd name="connsiteX363" fmla="*/ 544869 w 707644"/>
              <a:gd name="connsiteY363" fmla="*/ 658298 h 830409"/>
              <a:gd name="connsiteX364" fmla="*/ 549721 w 707644"/>
              <a:gd name="connsiteY364" fmla="*/ 667520 h 830409"/>
              <a:gd name="connsiteX365" fmla="*/ 537030 w 707644"/>
              <a:gd name="connsiteY365" fmla="*/ 653373 h 830409"/>
              <a:gd name="connsiteX366" fmla="*/ 453048 w 707644"/>
              <a:gd name="connsiteY366" fmla="*/ 822836 h 830409"/>
              <a:gd name="connsiteX367" fmla="*/ 455907 w 707644"/>
              <a:gd name="connsiteY367" fmla="*/ 827654 h 830409"/>
              <a:gd name="connsiteX368" fmla="*/ 454942 w 707644"/>
              <a:gd name="connsiteY368" fmla="*/ 827703 h 830409"/>
              <a:gd name="connsiteX369" fmla="*/ 451782 w 707644"/>
              <a:gd name="connsiteY369" fmla="*/ 820702 h 830409"/>
              <a:gd name="connsiteX370" fmla="*/ 452485 w 707644"/>
              <a:gd name="connsiteY370" fmla="*/ 821387 h 830409"/>
              <a:gd name="connsiteX371" fmla="*/ 453048 w 707644"/>
              <a:gd name="connsiteY371" fmla="*/ 822836 h 830409"/>
              <a:gd name="connsiteX372" fmla="*/ 532984 w 707644"/>
              <a:gd name="connsiteY372" fmla="*/ 649129 h 830409"/>
              <a:gd name="connsiteX373" fmla="*/ 533762 w 707644"/>
              <a:gd name="connsiteY373" fmla="*/ 649729 h 830409"/>
              <a:gd name="connsiteX374" fmla="*/ 537030 w 707644"/>
              <a:gd name="connsiteY374" fmla="*/ 653373 h 830409"/>
              <a:gd name="connsiteX375" fmla="*/ 545381 w 707644"/>
              <a:gd name="connsiteY375" fmla="*/ 667088 h 830409"/>
              <a:gd name="connsiteX376" fmla="*/ 543300 w 707644"/>
              <a:gd name="connsiteY376" fmla="*/ 665771 h 830409"/>
              <a:gd name="connsiteX377" fmla="*/ 603065 w 707644"/>
              <a:gd name="connsiteY377" fmla="*/ 499837 h 830409"/>
              <a:gd name="connsiteX378" fmla="*/ 626878 w 707644"/>
              <a:gd name="connsiteY378" fmla="*/ 555406 h 830409"/>
              <a:gd name="connsiteX379" fmla="*/ 622453 w 707644"/>
              <a:gd name="connsiteY379" fmla="*/ 552915 h 830409"/>
              <a:gd name="connsiteX380" fmla="*/ 612555 w 707644"/>
              <a:gd name="connsiteY380" fmla="*/ 536848 h 830409"/>
              <a:gd name="connsiteX381" fmla="*/ 607386 w 707644"/>
              <a:gd name="connsiteY381" fmla="*/ 518638 h 830409"/>
              <a:gd name="connsiteX382" fmla="*/ 604434 w 707644"/>
              <a:gd name="connsiteY382" fmla="*/ 493846 h 830409"/>
              <a:gd name="connsiteX383" fmla="*/ 638308 w 707644"/>
              <a:gd name="connsiteY383" fmla="*/ 541556 h 830409"/>
              <a:gd name="connsiteX384" fmla="*/ 640154 w 707644"/>
              <a:gd name="connsiteY384" fmla="*/ 546012 h 830409"/>
              <a:gd name="connsiteX385" fmla="*/ 638668 w 707644"/>
              <a:gd name="connsiteY385" fmla="*/ 543669 h 830409"/>
              <a:gd name="connsiteX386" fmla="*/ 575063 w 707644"/>
              <a:gd name="connsiteY386" fmla="*/ 553774 h 830409"/>
              <a:gd name="connsiteX387" fmla="*/ 593197 w 707644"/>
              <a:gd name="connsiteY387" fmla="*/ 563528 h 830409"/>
              <a:gd name="connsiteX388" fmla="*/ 595374 w 707644"/>
              <a:gd name="connsiteY388" fmla="*/ 565697 h 830409"/>
              <a:gd name="connsiteX389" fmla="*/ 626760 w 707644"/>
              <a:gd name="connsiteY389" fmla="*/ 586893 h 830409"/>
              <a:gd name="connsiteX390" fmla="*/ 627098 w 707644"/>
              <a:gd name="connsiteY390" fmla="*/ 588083 h 830409"/>
              <a:gd name="connsiteX391" fmla="*/ 647563 w 707644"/>
              <a:gd name="connsiteY391" fmla="*/ 641026 h 830409"/>
              <a:gd name="connsiteX392" fmla="*/ 653990 w 707644"/>
              <a:gd name="connsiteY392" fmla="*/ 653259 h 830409"/>
              <a:gd name="connsiteX393" fmla="*/ 640272 w 707644"/>
              <a:gd name="connsiteY393" fmla="*/ 640096 h 830409"/>
              <a:gd name="connsiteX394" fmla="*/ 621833 w 707644"/>
              <a:gd name="connsiteY394" fmla="*/ 620649 h 830409"/>
              <a:gd name="connsiteX395" fmla="*/ 578198 w 707644"/>
              <a:gd name="connsiteY395" fmla="*/ 557457 h 830409"/>
              <a:gd name="connsiteX396" fmla="*/ 485024 w 707644"/>
              <a:gd name="connsiteY396" fmla="*/ 741127 h 830409"/>
              <a:gd name="connsiteX397" fmla="*/ 504444 w 707644"/>
              <a:gd name="connsiteY397" fmla="*/ 762473 h 830409"/>
              <a:gd name="connsiteX398" fmla="*/ 515257 w 707644"/>
              <a:gd name="connsiteY398" fmla="*/ 777050 h 830409"/>
              <a:gd name="connsiteX399" fmla="*/ 521775 w 707644"/>
              <a:gd name="connsiteY399" fmla="*/ 787957 h 830409"/>
              <a:gd name="connsiteX400" fmla="*/ 486235 w 707644"/>
              <a:gd name="connsiteY400" fmla="*/ 743642 h 830409"/>
              <a:gd name="connsiteX401" fmla="*/ 567433 w 707644"/>
              <a:gd name="connsiteY401" fmla="*/ 567777 h 830409"/>
              <a:gd name="connsiteX402" fmla="*/ 589626 w 707644"/>
              <a:gd name="connsiteY402" fmla="*/ 605978 h 830409"/>
              <a:gd name="connsiteX403" fmla="*/ 585294 w 707644"/>
              <a:gd name="connsiteY403" fmla="*/ 600282 h 830409"/>
              <a:gd name="connsiteX404" fmla="*/ 568248 w 707644"/>
              <a:gd name="connsiteY404" fmla="*/ 570004 h 830409"/>
              <a:gd name="connsiteX405" fmla="*/ 513083 w 707644"/>
              <a:gd name="connsiteY405" fmla="*/ 680129 h 830409"/>
              <a:gd name="connsiteX406" fmla="*/ 537896 w 707644"/>
              <a:gd name="connsiteY406" fmla="*/ 707342 h 830409"/>
              <a:gd name="connsiteX407" fmla="*/ 572740 w 707644"/>
              <a:gd name="connsiteY407" fmla="*/ 744998 h 830409"/>
              <a:gd name="connsiteX408" fmla="*/ 594769 w 707644"/>
              <a:gd name="connsiteY408" fmla="*/ 771432 h 830409"/>
              <a:gd name="connsiteX409" fmla="*/ 572411 w 707644"/>
              <a:gd name="connsiteY409" fmla="*/ 759215 h 830409"/>
              <a:gd name="connsiteX410" fmla="*/ 550403 w 707644"/>
              <a:gd name="connsiteY410" fmla="*/ 746872 h 830409"/>
              <a:gd name="connsiteX411" fmla="*/ 543790 w 707644"/>
              <a:gd name="connsiteY411" fmla="*/ 735250 h 830409"/>
              <a:gd name="connsiteX412" fmla="*/ 516398 w 707644"/>
              <a:gd name="connsiteY412" fmla="*/ 686275 h 830409"/>
              <a:gd name="connsiteX413" fmla="*/ 497302 w 707644"/>
              <a:gd name="connsiteY413" fmla="*/ 711731 h 830409"/>
              <a:gd name="connsiteX414" fmla="*/ 517093 w 707644"/>
              <a:gd name="connsiteY414" fmla="*/ 728866 h 830409"/>
              <a:gd name="connsiteX415" fmla="*/ 563417 w 707644"/>
              <a:gd name="connsiteY415" fmla="*/ 801339 h 830409"/>
              <a:gd name="connsiteX416" fmla="*/ 550204 w 707644"/>
              <a:gd name="connsiteY416" fmla="*/ 806505 h 830409"/>
              <a:gd name="connsiteX417" fmla="*/ 541728 w 707644"/>
              <a:gd name="connsiteY417" fmla="*/ 799335 h 830409"/>
              <a:gd name="connsiteX418" fmla="*/ 529453 w 707644"/>
              <a:gd name="connsiteY418" fmla="*/ 773099 h 830409"/>
              <a:gd name="connsiteX419" fmla="*/ 600337 w 707644"/>
              <a:gd name="connsiteY419" fmla="*/ 487967 h 830409"/>
              <a:gd name="connsiteX420" fmla="*/ 601397 w 707644"/>
              <a:gd name="connsiteY420" fmla="*/ 489425 h 830409"/>
              <a:gd name="connsiteX421" fmla="*/ 604434 w 707644"/>
              <a:gd name="connsiteY421" fmla="*/ 493846 h 830409"/>
              <a:gd name="connsiteX422" fmla="*/ 600373 w 707644"/>
              <a:gd name="connsiteY422" fmla="*/ 488125 h 830409"/>
              <a:gd name="connsiteX423" fmla="*/ 556404 w 707644"/>
              <a:gd name="connsiteY423" fmla="*/ 577965 h 830409"/>
              <a:gd name="connsiteX424" fmla="*/ 557250 w 707644"/>
              <a:gd name="connsiteY424" fmla="*/ 579101 h 830409"/>
              <a:gd name="connsiteX425" fmla="*/ 582922 w 707644"/>
              <a:gd name="connsiteY425" fmla="*/ 612654 h 830409"/>
              <a:gd name="connsiteX426" fmla="*/ 585738 w 707644"/>
              <a:gd name="connsiteY426" fmla="*/ 621463 h 830409"/>
              <a:gd name="connsiteX427" fmla="*/ 580431 w 707644"/>
              <a:gd name="connsiteY427" fmla="*/ 618268 h 830409"/>
              <a:gd name="connsiteX428" fmla="*/ 594598 w 707644"/>
              <a:gd name="connsiteY428" fmla="*/ 480079 h 830409"/>
              <a:gd name="connsiteX429" fmla="*/ 597197 w 707644"/>
              <a:gd name="connsiteY429" fmla="*/ 483652 h 830409"/>
              <a:gd name="connsiteX430" fmla="*/ 600373 w 707644"/>
              <a:gd name="connsiteY430" fmla="*/ 488125 h 830409"/>
              <a:gd name="connsiteX431" fmla="*/ 603065 w 707644"/>
              <a:gd name="connsiteY431" fmla="*/ 499837 h 830409"/>
              <a:gd name="connsiteX432" fmla="*/ 443785 w 707644"/>
              <a:gd name="connsiteY432" fmla="*/ 794273 h 830409"/>
              <a:gd name="connsiteX433" fmla="*/ 450129 w 707644"/>
              <a:gd name="connsiteY433" fmla="*/ 802384 h 830409"/>
              <a:gd name="connsiteX434" fmla="*/ 466445 w 707644"/>
              <a:gd name="connsiteY434" fmla="*/ 827121 h 830409"/>
              <a:gd name="connsiteX435" fmla="*/ 458767 w 707644"/>
              <a:gd name="connsiteY435" fmla="*/ 827510 h 830409"/>
              <a:gd name="connsiteX436" fmla="*/ 452485 w 707644"/>
              <a:gd name="connsiteY436" fmla="*/ 821387 h 830409"/>
              <a:gd name="connsiteX437" fmla="*/ 446487 w 707644"/>
              <a:gd name="connsiteY437" fmla="*/ 805970 h 830409"/>
              <a:gd name="connsiteX438" fmla="*/ 572726 w 707644"/>
              <a:gd name="connsiteY438" fmla="*/ 515011 h 830409"/>
              <a:gd name="connsiteX439" fmla="*/ 590145 w 707644"/>
              <a:gd name="connsiteY439" fmla="*/ 531306 h 830409"/>
              <a:gd name="connsiteX440" fmla="*/ 590281 w 707644"/>
              <a:gd name="connsiteY440" fmla="*/ 531707 h 830409"/>
              <a:gd name="connsiteX441" fmla="*/ 591656 w 707644"/>
              <a:gd name="connsiteY441" fmla="*/ 535498 h 830409"/>
              <a:gd name="connsiteX442" fmla="*/ 589186 w 707644"/>
              <a:gd name="connsiteY442" fmla="*/ 533438 h 830409"/>
              <a:gd name="connsiteX443" fmla="*/ 519675 w 707644"/>
              <a:gd name="connsiteY443" fmla="*/ 619305 h 830409"/>
              <a:gd name="connsiteX444" fmla="*/ 533149 w 707644"/>
              <a:gd name="connsiteY444" fmla="*/ 629008 h 830409"/>
              <a:gd name="connsiteX445" fmla="*/ 537112 w 707644"/>
              <a:gd name="connsiteY445" fmla="*/ 635140 h 830409"/>
              <a:gd name="connsiteX446" fmla="*/ 558641 w 707644"/>
              <a:gd name="connsiteY446" fmla="*/ 664283 h 830409"/>
              <a:gd name="connsiteX447" fmla="*/ 572293 w 707644"/>
              <a:gd name="connsiteY447" fmla="*/ 677842 h 830409"/>
              <a:gd name="connsiteX448" fmla="*/ 553560 w 707644"/>
              <a:gd name="connsiteY448" fmla="*/ 664837 h 830409"/>
              <a:gd name="connsiteX449" fmla="*/ 542961 w 707644"/>
              <a:gd name="connsiteY449" fmla="*/ 652246 h 830409"/>
              <a:gd name="connsiteX450" fmla="*/ 540832 w 707644"/>
              <a:gd name="connsiteY450" fmla="*/ 649653 h 830409"/>
              <a:gd name="connsiteX451" fmla="*/ 537540 w 707644"/>
              <a:gd name="connsiteY451" fmla="*/ 644365 h 830409"/>
              <a:gd name="connsiteX452" fmla="*/ 536998 w 707644"/>
              <a:gd name="connsiteY452" fmla="*/ 643335 h 830409"/>
              <a:gd name="connsiteX453" fmla="*/ 536270 w 707644"/>
              <a:gd name="connsiteY453" fmla="*/ 642326 h 830409"/>
              <a:gd name="connsiteX454" fmla="*/ 535839 w 707644"/>
              <a:gd name="connsiteY454" fmla="*/ 641633 h 830409"/>
              <a:gd name="connsiteX455" fmla="*/ 534751 w 707644"/>
              <a:gd name="connsiteY455" fmla="*/ 640218 h 830409"/>
              <a:gd name="connsiteX456" fmla="*/ 484099 w 707644"/>
              <a:gd name="connsiteY456" fmla="*/ 688910 h 830409"/>
              <a:gd name="connsiteX457" fmla="*/ 488908 w 707644"/>
              <a:gd name="connsiteY457" fmla="*/ 693628 h 830409"/>
              <a:gd name="connsiteX458" fmla="*/ 508847 w 707644"/>
              <a:gd name="connsiteY458" fmla="*/ 718556 h 830409"/>
              <a:gd name="connsiteX459" fmla="*/ 495146 w 707644"/>
              <a:gd name="connsiteY459" fmla="*/ 707616 h 830409"/>
              <a:gd name="connsiteX460" fmla="*/ 493572 w 707644"/>
              <a:gd name="connsiteY460" fmla="*/ 704612 h 830409"/>
              <a:gd name="connsiteX461" fmla="*/ 589627 w 707644"/>
              <a:gd name="connsiteY461" fmla="*/ 468480 h 830409"/>
              <a:gd name="connsiteX462" fmla="*/ 589873 w 707644"/>
              <a:gd name="connsiteY462" fmla="*/ 468773 h 830409"/>
              <a:gd name="connsiteX463" fmla="*/ 598483 w 707644"/>
              <a:gd name="connsiteY463" fmla="*/ 479904 h 830409"/>
              <a:gd name="connsiteX464" fmla="*/ 600337 w 707644"/>
              <a:gd name="connsiteY464" fmla="*/ 487967 h 830409"/>
              <a:gd name="connsiteX465" fmla="*/ 597197 w 707644"/>
              <a:gd name="connsiteY465" fmla="*/ 483652 h 830409"/>
              <a:gd name="connsiteX466" fmla="*/ 594503 w 707644"/>
              <a:gd name="connsiteY466" fmla="*/ 479857 h 830409"/>
              <a:gd name="connsiteX467" fmla="*/ 552103 w 707644"/>
              <a:gd name="connsiteY467" fmla="*/ 541325 h 830409"/>
              <a:gd name="connsiteX468" fmla="*/ 553587 w 707644"/>
              <a:gd name="connsiteY468" fmla="*/ 542223 h 830409"/>
              <a:gd name="connsiteX469" fmla="*/ 558366 w 707644"/>
              <a:gd name="connsiteY469" fmla="*/ 544793 h 830409"/>
              <a:gd name="connsiteX470" fmla="*/ 561306 w 707644"/>
              <a:gd name="connsiteY470" fmla="*/ 551035 h 830409"/>
              <a:gd name="connsiteX471" fmla="*/ 567433 w 707644"/>
              <a:gd name="connsiteY471" fmla="*/ 567777 h 830409"/>
              <a:gd name="connsiteX472" fmla="*/ 553259 w 707644"/>
              <a:gd name="connsiteY472" fmla="*/ 543380 h 830409"/>
              <a:gd name="connsiteX473" fmla="*/ 495494 w 707644"/>
              <a:gd name="connsiteY473" fmla="*/ 652228 h 830409"/>
              <a:gd name="connsiteX474" fmla="*/ 501119 w 707644"/>
              <a:gd name="connsiteY474" fmla="*/ 657950 h 830409"/>
              <a:gd name="connsiteX475" fmla="*/ 513083 w 707644"/>
              <a:gd name="connsiteY475" fmla="*/ 680129 h 830409"/>
              <a:gd name="connsiteX476" fmla="*/ 503342 w 707644"/>
              <a:gd name="connsiteY476" fmla="*/ 669447 h 830409"/>
              <a:gd name="connsiteX477" fmla="*/ 499860 w 707644"/>
              <a:gd name="connsiteY477" fmla="*/ 664483 h 830409"/>
              <a:gd name="connsiteX478" fmla="*/ 497183 w 707644"/>
              <a:gd name="connsiteY478" fmla="*/ 657489 h 830409"/>
              <a:gd name="connsiteX479" fmla="*/ 412290 w 707644"/>
              <a:gd name="connsiteY479" fmla="*/ 820897 h 830409"/>
              <a:gd name="connsiteX480" fmla="*/ 419943 w 707644"/>
              <a:gd name="connsiteY480" fmla="*/ 829474 h 830409"/>
              <a:gd name="connsiteX481" fmla="*/ 417231 w 707644"/>
              <a:gd name="connsiteY481" fmla="*/ 829611 h 830409"/>
              <a:gd name="connsiteX482" fmla="*/ 416474 w 707644"/>
              <a:gd name="connsiteY482" fmla="*/ 828496 h 830409"/>
              <a:gd name="connsiteX483" fmla="*/ 510627 w 707644"/>
              <a:gd name="connsiteY483" fmla="*/ 612789 h 830409"/>
              <a:gd name="connsiteX484" fmla="*/ 516861 w 707644"/>
              <a:gd name="connsiteY484" fmla="*/ 617279 h 830409"/>
              <a:gd name="connsiteX485" fmla="*/ 528198 w 707644"/>
              <a:gd name="connsiteY485" fmla="*/ 631697 h 830409"/>
              <a:gd name="connsiteX486" fmla="*/ 534751 w 707644"/>
              <a:gd name="connsiteY486" fmla="*/ 640218 h 830409"/>
              <a:gd name="connsiteX487" fmla="*/ 536270 w 707644"/>
              <a:gd name="connsiteY487" fmla="*/ 642326 h 830409"/>
              <a:gd name="connsiteX488" fmla="*/ 537540 w 707644"/>
              <a:gd name="connsiteY488" fmla="*/ 644365 h 830409"/>
              <a:gd name="connsiteX489" fmla="*/ 539414 w 707644"/>
              <a:gd name="connsiteY489" fmla="*/ 647927 h 830409"/>
              <a:gd name="connsiteX490" fmla="*/ 510993 w 707644"/>
              <a:gd name="connsiteY490" fmla="*/ 613333 h 830409"/>
              <a:gd name="connsiteX491" fmla="*/ 589588 w 707644"/>
              <a:gd name="connsiteY491" fmla="*/ 441206 h 830409"/>
              <a:gd name="connsiteX492" fmla="*/ 608394 w 707644"/>
              <a:gd name="connsiteY492" fmla="*/ 469338 h 830409"/>
              <a:gd name="connsiteX493" fmla="*/ 631613 w 707644"/>
              <a:gd name="connsiteY493" fmla="*/ 525395 h 830409"/>
              <a:gd name="connsiteX494" fmla="*/ 620734 w 707644"/>
              <a:gd name="connsiteY494" fmla="*/ 508671 h 830409"/>
              <a:gd name="connsiteX495" fmla="*/ 598483 w 707644"/>
              <a:gd name="connsiteY495" fmla="*/ 479904 h 830409"/>
              <a:gd name="connsiteX496" fmla="*/ 507352 w 707644"/>
              <a:gd name="connsiteY496" fmla="*/ 610430 h 830409"/>
              <a:gd name="connsiteX497" fmla="*/ 510428 w 707644"/>
              <a:gd name="connsiteY497" fmla="*/ 612646 h 830409"/>
              <a:gd name="connsiteX498" fmla="*/ 510993 w 707644"/>
              <a:gd name="connsiteY498" fmla="*/ 613333 h 830409"/>
              <a:gd name="connsiteX499" fmla="*/ 528410 w 707644"/>
              <a:gd name="connsiteY499" fmla="*/ 639215 h 830409"/>
              <a:gd name="connsiteX500" fmla="*/ 535742 w 707644"/>
              <a:gd name="connsiteY500" fmla="*/ 651257 h 830409"/>
              <a:gd name="connsiteX501" fmla="*/ 533762 w 707644"/>
              <a:gd name="connsiteY501" fmla="*/ 649729 h 830409"/>
              <a:gd name="connsiteX502" fmla="*/ 532448 w 707644"/>
              <a:gd name="connsiteY502" fmla="*/ 648265 h 830409"/>
              <a:gd name="connsiteX503" fmla="*/ 524120 w 707644"/>
              <a:gd name="connsiteY503" fmla="*/ 634831 h 830409"/>
              <a:gd name="connsiteX504" fmla="*/ 504295 w 707644"/>
              <a:gd name="connsiteY504" fmla="*/ 616714 h 830409"/>
              <a:gd name="connsiteX505" fmla="*/ 518911 w 707644"/>
              <a:gd name="connsiteY505" fmla="*/ 633175 h 830409"/>
              <a:gd name="connsiteX506" fmla="*/ 532448 w 707644"/>
              <a:gd name="connsiteY506" fmla="*/ 648265 h 830409"/>
              <a:gd name="connsiteX507" fmla="*/ 532984 w 707644"/>
              <a:gd name="connsiteY507" fmla="*/ 649129 h 830409"/>
              <a:gd name="connsiteX508" fmla="*/ 524154 w 707644"/>
              <a:gd name="connsiteY508" fmla="*/ 642318 h 830409"/>
              <a:gd name="connsiteX509" fmla="*/ 517528 w 707644"/>
              <a:gd name="connsiteY509" fmla="*/ 635900 h 830409"/>
              <a:gd name="connsiteX510" fmla="*/ 458775 w 707644"/>
              <a:gd name="connsiteY510" fmla="*/ 709259 h 830409"/>
              <a:gd name="connsiteX511" fmla="*/ 461446 w 707644"/>
              <a:gd name="connsiteY511" fmla="*/ 712734 h 830409"/>
              <a:gd name="connsiteX512" fmla="*/ 466963 w 707644"/>
              <a:gd name="connsiteY512" fmla="*/ 719613 h 830409"/>
              <a:gd name="connsiteX513" fmla="*/ 474502 w 707644"/>
              <a:gd name="connsiteY513" fmla="*/ 729562 h 830409"/>
              <a:gd name="connsiteX514" fmla="*/ 478219 w 707644"/>
              <a:gd name="connsiteY514" fmla="*/ 733647 h 830409"/>
              <a:gd name="connsiteX515" fmla="*/ 486235 w 707644"/>
              <a:gd name="connsiteY515" fmla="*/ 743642 h 830409"/>
              <a:gd name="connsiteX516" fmla="*/ 506180 w 707644"/>
              <a:gd name="connsiteY516" fmla="*/ 785066 h 830409"/>
              <a:gd name="connsiteX517" fmla="*/ 506092 w 707644"/>
              <a:gd name="connsiteY517" fmla="*/ 784980 h 830409"/>
              <a:gd name="connsiteX518" fmla="*/ 484349 w 707644"/>
              <a:gd name="connsiteY518" fmla="*/ 763465 h 830409"/>
              <a:gd name="connsiteX519" fmla="*/ 463388 w 707644"/>
              <a:gd name="connsiteY519" fmla="*/ 719242 h 830409"/>
              <a:gd name="connsiteX520" fmla="*/ 547152 w 707644"/>
              <a:gd name="connsiteY520" fmla="*/ 520988 h 830409"/>
              <a:gd name="connsiteX521" fmla="*/ 575063 w 707644"/>
              <a:gd name="connsiteY521" fmla="*/ 553774 h 830409"/>
              <a:gd name="connsiteX522" fmla="*/ 558366 w 707644"/>
              <a:gd name="connsiteY522" fmla="*/ 544793 h 830409"/>
              <a:gd name="connsiteX523" fmla="*/ 539579 w 707644"/>
              <a:gd name="connsiteY523" fmla="*/ 533753 h 830409"/>
              <a:gd name="connsiteX524" fmla="*/ 552046 w 707644"/>
              <a:gd name="connsiteY524" fmla="*/ 541291 h 830409"/>
              <a:gd name="connsiteX525" fmla="*/ 553259 w 707644"/>
              <a:gd name="connsiteY525" fmla="*/ 543380 h 830409"/>
              <a:gd name="connsiteX526" fmla="*/ 568248 w 707644"/>
              <a:gd name="connsiteY526" fmla="*/ 570004 h 830409"/>
              <a:gd name="connsiteX527" fmla="*/ 572853 w 707644"/>
              <a:gd name="connsiteY527" fmla="*/ 582587 h 830409"/>
              <a:gd name="connsiteX528" fmla="*/ 543847 w 707644"/>
              <a:gd name="connsiteY528" fmla="*/ 540977 h 830409"/>
              <a:gd name="connsiteX529" fmla="*/ 489056 w 707644"/>
              <a:gd name="connsiteY529" fmla="*/ 632185 h 830409"/>
              <a:gd name="connsiteX530" fmla="*/ 490463 w 707644"/>
              <a:gd name="connsiteY530" fmla="*/ 632974 h 830409"/>
              <a:gd name="connsiteX531" fmla="*/ 510331 w 707644"/>
              <a:gd name="connsiteY531" fmla="*/ 644955 h 830409"/>
              <a:gd name="connsiteX532" fmla="*/ 526315 w 707644"/>
              <a:gd name="connsiteY532" fmla="*/ 662638 h 830409"/>
              <a:gd name="connsiteX533" fmla="*/ 567653 w 707644"/>
              <a:gd name="connsiteY533" fmla="*/ 712044 h 830409"/>
              <a:gd name="connsiteX534" fmla="*/ 572132 w 707644"/>
              <a:gd name="connsiteY534" fmla="*/ 719051 h 830409"/>
              <a:gd name="connsiteX535" fmla="*/ 541862 w 707644"/>
              <a:gd name="connsiteY535" fmla="*/ 695728 h 830409"/>
              <a:gd name="connsiteX536" fmla="*/ 511122 w 707644"/>
              <a:gd name="connsiteY536" fmla="*/ 668125 h 830409"/>
              <a:gd name="connsiteX537" fmla="*/ 501119 w 707644"/>
              <a:gd name="connsiteY537" fmla="*/ 657950 h 830409"/>
              <a:gd name="connsiteX538" fmla="*/ 491757 w 707644"/>
              <a:gd name="connsiteY538" fmla="*/ 640595 h 830409"/>
              <a:gd name="connsiteX539" fmla="*/ 530772 w 707644"/>
              <a:gd name="connsiteY539" fmla="*/ 543546 h 830409"/>
              <a:gd name="connsiteX540" fmla="*/ 555329 w 707644"/>
              <a:gd name="connsiteY540" fmla="*/ 576162 h 830409"/>
              <a:gd name="connsiteX541" fmla="*/ 556404 w 707644"/>
              <a:gd name="connsiteY541" fmla="*/ 577965 h 830409"/>
              <a:gd name="connsiteX542" fmla="*/ 530784 w 707644"/>
              <a:gd name="connsiteY542" fmla="*/ 543565 h 830409"/>
              <a:gd name="connsiteX543" fmla="*/ 434606 w 707644"/>
              <a:gd name="connsiteY543" fmla="*/ 737937 h 830409"/>
              <a:gd name="connsiteX544" fmla="*/ 475545 w 707644"/>
              <a:gd name="connsiteY544" fmla="*/ 793449 h 830409"/>
              <a:gd name="connsiteX545" fmla="*/ 489391 w 707644"/>
              <a:gd name="connsiteY545" fmla="*/ 810266 h 830409"/>
              <a:gd name="connsiteX546" fmla="*/ 495299 w 707644"/>
              <a:gd name="connsiteY546" fmla="*/ 821220 h 830409"/>
              <a:gd name="connsiteX547" fmla="*/ 492237 w 707644"/>
              <a:gd name="connsiteY547" fmla="*/ 821876 h 830409"/>
              <a:gd name="connsiteX548" fmla="*/ 457194 w 707644"/>
              <a:gd name="connsiteY548" fmla="*/ 775176 h 830409"/>
              <a:gd name="connsiteX549" fmla="*/ 435006 w 707644"/>
              <a:gd name="connsiteY549" fmla="*/ 743052 h 830409"/>
              <a:gd name="connsiteX550" fmla="*/ 453646 w 707644"/>
              <a:gd name="connsiteY550" fmla="*/ 698161 h 830409"/>
              <a:gd name="connsiteX551" fmla="*/ 474134 w 707644"/>
              <a:gd name="connsiteY551" fmla="*/ 721617 h 830409"/>
              <a:gd name="connsiteX552" fmla="*/ 478395 w 707644"/>
              <a:gd name="connsiteY552" fmla="*/ 727360 h 830409"/>
              <a:gd name="connsiteX553" fmla="*/ 485024 w 707644"/>
              <a:gd name="connsiteY553" fmla="*/ 741127 h 830409"/>
              <a:gd name="connsiteX554" fmla="*/ 478219 w 707644"/>
              <a:gd name="connsiteY554" fmla="*/ 733647 h 830409"/>
              <a:gd name="connsiteX555" fmla="*/ 466963 w 707644"/>
              <a:gd name="connsiteY555" fmla="*/ 719613 h 830409"/>
              <a:gd name="connsiteX556" fmla="*/ 458238 w 707644"/>
              <a:gd name="connsiteY556" fmla="*/ 708098 h 830409"/>
              <a:gd name="connsiteX557" fmla="*/ 486198 w 707644"/>
              <a:gd name="connsiteY557" fmla="*/ 630288 h 830409"/>
              <a:gd name="connsiteX558" fmla="*/ 486615 w 707644"/>
              <a:gd name="connsiteY558" fmla="*/ 630462 h 830409"/>
              <a:gd name="connsiteX559" fmla="*/ 488610 w 707644"/>
              <a:gd name="connsiteY559" fmla="*/ 630796 h 830409"/>
              <a:gd name="connsiteX560" fmla="*/ 489056 w 707644"/>
              <a:gd name="connsiteY560" fmla="*/ 632185 h 830409"/>
              <a:gd name="connsiteX561" fmla="*/ 486425 w 707644"/>
              <a:gd name="connsiteY561" fmla="*/ 630710 h 830409"/>
              <a:gd name="connsiteX562" fmla="*/ 458389 w 707644"/>
              <a:gd name="connsiteY562" fmla="*/ 678043 h 830409"/>
              <a:gd name="connsiteX563" fmla="*/ 487788 w 707644"/>
              <a:gd name="connsiteY563" fmla="*/ 701742 h 830409"/>
              <a:gd name="connsiteX564" fmla="*/ 495146 w 707644"/>
              <a:gd name="connsiteY564" fmla="*/ 707616 h 830409"/>
              <a:gd name="connsiteX565" fmla="*/ 497302 w 707644"/>
              <a:gd name="connsiteY565" fmla="*/ 711731 h 830409"/>
              <a:gd name="connsiteX566" fmla="*/ 494104 w 707644"/>
              <a:gd name="connsiteY566" fmla="*/ 601940 h 830409"/>
              <a:gd name="connsiteX567" fmla="*/ 500586 w 707644"/>
              <a:gd name="connsiteY567" fmla="*/ 608742 h 830409"/>
              <a:gd name="connsiteX568" fmla="*/ 507925 w 707644"/>
              <a:gd name="connsiteY568" fmla="*/ 618215 h 830409"/>
              <a:gd name="connsiteX569" fmla="*/ 498841 w 707644"/>
              <a:gd name="connsiteY569" fmla="*/ 608807 h 830409"/>
              <a:gd name="connsiteX570" fmla="*/ 539806 w 707644"/>
              <a:gd name="connsiteY570" fmla="*/ 505394 h 830409"/>
              <a:gd name="connsiteX571" fmla="*/ 587624 w 707644"/>
              <a:gd name="connsiteY571" fmla="*/ 533308 h 830409"/>
              <a:gd name="connsiteX572" fmla="*/ 591692 w 707644"/>
              <a:gd name="connsiteY572" fmla="*/ 535598 h 830409"/>
              <a:gd name="connsiteX573" fmla="*/ 594388 w 707644"/>
              <a:gd name="connsiteY573" fmla="*/ 543034 h 830409"/>
              <a:gd name="connsiteX574" fmla="*/ 612550 w 707644"/>
              <a:gd name="connsiteY574" fmla="*/ 573937 h 830409"/>
              <a:gd name="connsiteX575" fmla="*/ 593197 w 707644"/>
              <a:gd name="connsiteY575" fmla="*/ 563528 h 830409"/>
              <a:gd name="connsiteX576" fmla="*/ 570680 w 707644"/>
              <a:gd name="connsiteY576" fmla="*/ 541090 h 830409"/>
              <a:gd name="connsiteX577" fmla="*/ 541602 w 707644"/>
              <a:gd name="connsiteY577" fmla="*/ 509206 h 830409"/>
              <a:gd name="connsiteX578" fmla="*/ 454052 w 707644"/>
              <a:gd name="connsiteY578" fmla="*/ 679262 h 830409"/>
              <a:gd name="connsiteX579" fmla="*/ 474154 w 707644"/>
              <a:gd name="connsiteY579" fmla="*/ 708266 h 830409"/>
              <a:gd name="connsiteX580" fmla="*/ 510573 w 707644"/>
              <a:gd name="connsiteY580" fmla="*/ 769210 h 830409"/>
              <a:gd name="connsiteX581" fmla="*/ 504444 w 707644"/>
              <a:gd name="connsiteY581" fmla="*/ 762473 h 830409"/>
              <a:gd name="connsiteX582" fmla="*/ 478395 w 707644"/>
              <a:gd name="connsiteY582" fmla="*/ 727360 h 830409"/>
              <a:gd name="connsiteX583" fmla="*/ 461099 w 707644"/>
              <a:gd name="connsiteY583" fmla="*/ 691438 h 830409"/>
              <a:gd name="connsiteX584" fmla="*/ 567393 w 707644"/>
              <a:gd name="connsiteY584" fmla="*/ 442684 h 830409"/>
              <a:gd name="connsiteX585" fmla="*/ 573764 w 707644"/>
              <a:gd name="connsiteY585" fmla="*/ 450647 h 830409"/>
              <a:gd name="connsiteX586" fmla="*/ 594503 w 707644"/>
              <a:gd name="connsiteY586" fmla="*/ 479857 h 830409"/>
              <a:gd name="connsiteX587" fmla="*/ 594598 w 707644"/>
              <a:gd name="connsiteY587" fmla="*/ 480079 h 830409"/>
              <a:gd name="connsiteX588" fmla="*/ 483693 w 707644"/>
              <a:gd name="connsiteY588" fmla="*/ 615487 h 830409"/>
              <a:gd name="connsiteX589" fmla="*/ 489937 w 707644"/>
              <a:gd name="connsiteY589" fmla="*/ 622393 h 830409"/>
              <a:gd name="connsiteX590" fmla="*/ 492930 w 707644"/>
              <a:gd name="connsiteY590" fmla="*/ 627177 h 830409"/>
              <a:gd name="connsiteX591" fmla="*/ 491630 w 707644"/>
              <a:gd name="connsiteY591" fmla="*/ 631301 h 830409"/>
              <a:gd name="connsiteX592" fmla="*/ 488610 w 707644"/>
              <a:gd name="connsiteY592" fmla="*/ 630796 h 830409"/>
              <a:gd name="connsiteX593" fmla="*/ 501423 w 707644"/>
              <a:gd name="connsiteY593" fmla="*/ 578071 h 830409"/>
              <a:gd name="connsiteX594" fmla="*/ 510539 w 707644"/>
              <a:gd name="connsiteY594" fmla="*/ 588384 h 830409"/>
              <a:gd name="connsiteX595" fmla="*/ 537097 w 707644"/>
              <a:gd name="connsiteY595" fmla="*/ 608861 h 830409"/>
              <a:gd name="connsiteX596" fmla="*/ 562611 w 707644"/>
              <a:gd name="connsiteY596" fmla="*/ 642137 h 830409"/>
              <a:gd name="connsiteX597" fmla="*/ 570101 w 707644"/>
              <a:gd name="connsiteY597" fmla="*/ 652750 h 830409"/>
              <a:gd name="connsiteX598" fmla="*/ 541118 w 707644"/>
              <a:gd name="connsiteY598" fmla="*/ 634748 h 830409"/>
              <a:gd name="connsiteX599" fmla="*/ 533149 w 707644"/>
              <a:gd name="connsiteY599" fmla="*/ 629008 h 830409"/>
              <a:gd name="connsiteX600" fmla="*/ 512575 w 707644"/>
              <a:gd name="connsiteY600" fmla="*/ 597177 h 830409"/>
              <a:gd name="connsiteX601" fmla="*/ 490915 w 707644"/>
              <a:gd name="connsiteY601" fmla="*/ 598593 h 830409"/>
              <a:gd name="connsiteX602" fmla="*/ 492665 w 707644"/>
              <a:gd name="connsiteY602" fmla="*/ 599853 h 830409"/>
              <a:gd name="connsiteX603" fmla="*/ 494104 w 707644"/>
              <a:gd name="connsiteY603" fmla="*/ 601940 h 830409"/>
              <a:gd name="connsiteX604" fmla="*/ 432382 w 707644"/>
              <a:gd name="connsiteY604" fmla="*/ 711675 h 830409"/>
              <a:gd name="connsiteX605" fmla="*/ 470846 w 707644"/>
              <a:gd name="connsiteY605" fmla="*/ 750104 h 830409"/>
              <a:gd name="connsiteX606" fmla="*/ 484349 w 707644"/>
              <a:gd name="connsiteY606" fmla="*/ 763465 h 830409"/>
              <a:gd name="connsiteX607" fmla="*/ 492373 w 707644"/>
              <a:gd name="connsiteY607" fmla="*/ 780393 h 830409"/>
              <a:gd name="connsiteX608" fmla="*/ 514068 w 707644"/>
              <a:gd name="connsiteY608" fmla="*/ 817195 h 830409"/>
              <a:gd name="connsiteX609" fmla="*/ 497942 w 707644"/>
              <a:gd name="connsiteY609" fmla="*/ 820653 h 830409"/>
              <a:gd name="connsiteX610" fmla="*/ 489391 w 707644"/>
              <a:gd name="connsiteY610" fmla="*/ 810266 h 830409"/>
              <a:gd name="connsiteX611" fmla="*/ 466610 w 707644"/>
              <a:gd name="connsiteY611" fmla="*/ 768033 h 830409"/>
              <a:gd name="connsiteX612" fmla="*/ 435628 w 707644"/>
              <a:gd name="connsiteY612" fmla="*/ 724904 h 830409"/>
              <a:gd name="connsiteX613" fmla="*/ 433375 w 707644"/>
              <a:gd name="connsiteY613" fmla="*/ 722210 h 830409"/>
              <a:gd name="connsiteX614" fmla="*/ 433083 w 707644"/>
              <a:gd name="connsiteY614" fmla="*/ 718471 h 830409"/>
              <a:gd name="connsiteX615" fmla="*/ 448281 w 707644"/>
              <a:gd name="connsiteY615" fmla="*/ 669291 h 830409"/>
              <a:gd name="connsiteX616" fmla="*/ 458389 w 707644"/>
              <a:gd name="connsiteY616" fmla="*/ 678043 h 830409"/>
              <a:gd name="connsiteX617" fmla="*/ 451407 w 707644"/>
              <a:gd name="connsiteY617" fmla="*/ 672414 h 830409"/>
              <a:gd name="connsiteX618" fmla="*/ 448969 w 707644"/>
              <a:gd name="connsiteY618" fmla="*/ 670480 h 830409"/>
              <a:gd name="connsiteX619" fmla="*/ 483405 w 707644"/>
              <a:gd name="connsiteY619" fmla="*/ 592919 h 830409"/>
              <a:gd name="connsiteX620" fmla="*/ 484099 w 707644"/>
              <a:gd name="connsiteY620" fmla="*/ 593494 h 830409"/>
              <a:gd name="connsiteX621" fmla="*/ 488734 w 707644"/>
              <a:gd name="connsiteY621" fmla="*/ 598340 h 830409"/>
              <a:gd name="connsiteX622" fmla="*/ 498841 w 707644"/>
              <a:gd name="connsiteY622" fmla="*/ 608807 h 830409"/>
              <a:gd name="connsiteX623" fmla="*/ 504295 w 707644"/>
              <a:gd name="connsiteY623" fmla="*/ 616714 h 830409"/>
              <a:gd name="connsiteX624" fmla="*/ 495042 w 707644"/>
              <a:gd name="connsiteY624" fmla="*/ 606294 h 830409"/>
              <a:gd name="connsiteX625" fmla="*/ 528020 w 707644"/>
              <a:gd name="connsiteY625" fmla="*/ 498514 h 830409"/>
              <a:gd name="connsiteX626" fmla="*/ 536512 w 707644"/>
              <a:gd name="connsiteY626" fmla="*/ 503472 h 830409"/>
              <a:gd name="connsiteX627" fmla="*/ 538514 w 707644"/>
              <a:gd name="connsiteY627" fmla="*/ 505821 h 830409"/>
              <a:gd name="connsiteX628" fmla="*/ 541602 w 707644"/>
              <a:gd name="connsiteY628" fmla="*/ 509206 h 830409"/>
              <a:gd name="connsiteX629" fmla="*/ 547152 w 707644"/>
              <a:gd name="connsiteY629" fmla="*/ 520988 h 830409"/>
              <a:gd name="connsiteX630" fmla="*/ 551691 w 707644"/>
              <a:gd name="connsiteY630" fmla="*/ 447811 h 830409"/>
              <a:gd name="connsiteX631" fmla="*/ 552992 w 707644"/>
              <a:gd name="connsiteY631" fmla="*/ 449605 h 830409"/>
              <a:gd name="connsiteX632" fmla="*/ 598799 w 707644"/>
              <a:gd name="connsiteY632" fmla="*/ 514518 h 830409"/>
              <a:gd name="connsiteX633" fmla="*/ 613004 w 707644"/>
              <a:gd name="connsiteY633" fmla="*/ 538430 h 830409"/>
              <a:gd name="connsiteX634" fmla="*/ 616101 w 707644"/>
              <a:gd name="connsiteY634" fmla="*/ 549339 h 830409"/>
              <a:gd name="connsiteX635" fmla="*/ 597058 w 707644"/>
              <a:gd name="connsiteY635" fmla="*/ 538619 h 830409"/>
              <a:gd name="connsiteX636" fmla="*/ 590558 w 707644"/>
              <a:gd name="connsiteY636" fmla="*/ 531694 h 830409"/>
              <a:gd name="connsiteX637" fmla="*/ 590145 w 707644"/>
              <a:gd name="connsiteY637" fmla="*/ 531306 h 830409"/>
              <a:gd name="connsiteX638" fmla="*/ 581623 w 707644"/>
              <a:gd name="connsiteY638" fmla="*/ 506278 h 830409"/>
              <a:gd name="connsiteX639" fmla="*/ 559632 w 707644"/>
              <a:gd name="connsiteY639" fmla="*/ 464034 h 830409"/>
              <a:gd name="connsiteX640" fmla="*/ 445808 w 707644"/>
              <a:gd name="connsiteY640" fmla="*/ 667972 h 830409"/>
              <a:gd name="connsiteX641" fmla="*/ 448969 w 707644"/>
              <a:gd name="connsiteY641" fmla="*/ 670480 h 830409"/>
              <a:gd name="connsiteX642" fmla="*/ 454052 w 707644"/>
              <a:gd name="connsiteY642" fmla="*/ 679262 h 830409"/>
              <a:gd name="connsiteX643" fmla="*/ 452220 w 707644"/>
              <a:gd name="connsiteY643" fmla="*/ 676620 h 830409"/>
              <a:gd name="connsiteX644" fmla="*/ 526770 w 707644"/>
              <a:gd name="connsiteY644" fmla="*/ 497785 h 830409"/>
              <a:gd name="connsiteX645" fmla="*/ 527157 w 707644"/>
              <a:gd name="connsiteY645" fmla="*/ 498010 h 830409"/>
              <a:gd name="connsiteX646" fmla="*/ 530444 w 707644"/>
              <a:gd name="connsiteY646" fmla="*/ 502853 h 830409"/>
              <a:gd name="connsiteX647" fmla="*/ 552103 w 707644"/>
              <a:gd name="connsiteY647" fmla="*/ 541325 h 830409"/>
              <a:gd name="connsiteX648" fmla="*/ 552046 w 707644"/>
              <a:gd name="connsiteY648" fmla="*/ 541291 h 830409"/>
              <a:gd name="connsiteX649" fmla="*/ 525449 w 707644"/>
              <a:gd name="connsiteY649" fmla="*/ 495494 h 830409"/>
              <a:gd name="connsiteX650" fmla="*/ 528020 w 707644"/>
              <a:gd name="connsiteY650" fmla="*/ 498514 h 830409"/>
              <a:gd name="connsiteX651" fmla="*/ 527157 w 707644"/>
              <a:gd name="connsiteY651" fmla="*/ 498010 h 830409"/>
              <a:gd name="connsiteX652" fmla="*/ 525385 w 707644"/>
              <a:gd name="connsiteY652" fmla="*/ 495399 h 830409"/>
              <a:gd name="connsiteX653" fmla="*/ 525449 w 707644"/>
              <a:gd name="connsiteY653" fmla="*/ 495494 h 830409"/>
              <a:gd name="connsiteX654" fmla="*/ 525420 w 707644"/>
              <a:gd name="connsiteY654" fmla="*/ 495460 h 830409"/>
              <a:gd name="connsiteX655" fmla="*/ 385227 w 707644"/>
              <a:gd name="connsiteY655" fmla="*/ 786610 h 830409"/>
              <a:gd name="connsiteX656" fmla="*/ 405690 w 707644"/>
              <a:gd name="connsiteY656" fmla="*/ 808905 h 830409"/>
              <a:gd name="connsiteX657" fmla="*/ 412290 w 707644"/>
              <a:gd name="connsiteY657" fmla="*/ 820897 h 830409"/>
              <a:gd name="connsiteX658" fmla="*/ 387237 w 707644"/>
              <a:gd name="connsiteY658" fmla="*/ 792816 h 830409"/>
              <a:gd name="connsiteX659" fmla="*/ 555696 w 707644"/>
              <a:gd name="connsiteY659" fmla="*/ 428064 h 830409"/>
              <a:gd name="connsiteX660" fmla="*/ 557803 w 707644"/>
              <a:gd name="connsiteY660" fmla="*/ 430539 h 830409"/>
              <a:gd name="connsiteX661" fmla="*/ 563489 w 707644"/>
              <a:gd name="connsiteY661" fmla="*/ 437318 h 830409"/>
              <a:gd name="connsiteX662" fmla="*/ 567393 w 707644"/>
              <a:gd name="connsiteY662" fmla="*/ 442684 h 830409"/>
              <a:gd name="connsiteX663" fmla="*/ 476246 w 707644"/>
              <a:gd name="connsiteY663" fmla="*/ 592487 h 830409"/>
              <a:gd name="connsiteX664" fmla="*/ 488812 w 707644"/>
              <a:gd name="connsiteY664" fmla="*/ 608084 h 830409"/>
              <a:gd name="connsiteX665" fmla="*/ 517528 w 707644"/>
              <a:gd name="connsiteY665" fmla="*/ 635900 h 830409"/>
              <a:gd name="connsiteX666" fmla="*/ 534130 w 707644"/>
              <a:gd name="connsiteY666" fmla="*/ 659969 h 830409"/>
              <a:gd name="connsiteX667" fmla="*/ 511838 w 707644"/>
              <a:gd name="connsiteY667" fmla="*/ 645864 h 830409"/>
              <a:gd name="connsiteX668" fmla="*/ 510331 w 707644"/>
              <a:gd name="connsiteY668" fmla="*/ 644955 h 830409"/>
              <a:gd name="connsiteX669" fmla="*/ 489937 w 707644"/>
              <a:gd name="connsiteY669" fmla="*/ 622393 h 830409"/>
              <a:gd name="connsiteX670" fmla="*/ 484258 w 707644"/>
              <a:gd name="connsiteY670" fmla="*/ 613320 h 830409"/>
              <a:gd name="connsiteX671" fmla="*/ 482270 w 707644"/>
              <a:gd name="connsiteY671" fmla="*/ 611055 h 830409"/>
              <a:gd name="connsiteX672" fmla="*/ 476535 w 707644"/>
              <a:gd name="connsiteY672" fmla="*/ 593200 h 830409"/>
              <a:gd name="connsiteX673" fmla="*/ 510282 w 707644"/>
              <a:gd name="connsiteY673" fmla="*/ 516039 h 830409"/>
              <a:gd name="connsiteX674" fmla="*/ 515748 w 707644"/>
              <a:gd name="connsiteY674" fmla="*/ 519343 h 830409"/>
              <a:gd name="connsiteX675" fmla="*/ 530772 w 707644"/>
              <a:gd name="connsiteY675" fmla="*/ 543546 h 830409"/>
              <a:gd name="connsiteX676" fmla="*/ 530561 w 707644"/>
              <a:gd name="connsiteY676" fmla="*/ 543265 h 830409"/>
              <a:gd name="connsiteX677" fmla="*/ 469457 w 707644"/>
              <a:gd name="connsiteY677" fmla="*/ 599737 h 830409"/>
              <a:gd name="connsiteX678" fmla="*/ 470104 w 707644"/>
              <a:gd name="connsiteY678" fmla="*/ 600453 h 830409"/>
              <a:gd name="connsiteX679" fmla="*/ 486198 w 707644"/>
              <a:gd name="connsiteY679" fmla="*/ 630288 h 830409"/>
              <a:gd name="connsiteX680" fmla="*/ 484141 w 707644"/>
              <a:gd name="connsiteY680" fmla="*/ 629429 h 830409"/>
              <a:gd name="connsiteX681" fmla="*/ 486425 w 707644"/>
              <a:gd name="connsiteY681" fmla="*/ 630710 h 830409"/>
              <a:gd name="connsiteX682" fmla="*/ 491757 w 707644"/>
              <a:gd name="connsiteY682" fmla="*/ 640595 h 830409"/>
              <a:gd name="connsiteX683" fmla="*/ 495494 w 707644"/>
              <a:gd name="connsiteY683" fmla="*/ 652228 h 830409"/>
              <a:gd name="connsiteX684" fmla="*/ 490692 w 707644"/>
              <a:gd name="connsiteY684" fmla="*/ 647344 h 830409"/>
              <a:gd name="connsiteX685" fmla="*/ 479226 w 707644"/>
              <a:gd name="connsiteY685" fmla="*/ 635073 h 830409"/>
              <a:gd name="connsiteX686" fmla="*/ 469651 w 707644"/>
              <a:gd name="connsiteY686" fmla="*/ 621425 h 830409"/>
              <a:gd name="connsiteX687" fmla="*/ 472763 w 707644"/>
              <a:gd name="connsiteY687" fmla="*/ 623083 h 830409"/>
              <a:gd name="connsiteX688" fmla="*/ 475539 w 707644"/>
              <a:gd name="connsiteY688" fmla="*/ 583449 h 830409"/>
              <a:gd name="connsiteX689" fmla="*/ 482044 w 707644"/>
              <a:gd name="connsiteY689" fmla="*/ 589283 h 830409"/>
              <a:gd name="connsiteX690" fmla="*/ 490915 w 707644"/>
              <a:gd name="connsiteY690" fmla="*/ 598593 h 830409"/>
              <a:gd name="connsiteX691" fmla="*/ 485834 w 707644"/>
              <a:gd name="connsiteY691" fmla="*/ 594934 h 830409"/>
              <a:gd name="connsiteX692" fmla="*/ 484099 w 707644"/>
              <a:gd name="connsiteY692" fmla="*/ 593494 h 830409"/>
              <a:gd name="connsiteX693" fmla="*/ 481967 w 707644"/>
              <a:gd name="connsiteY693" fmla="*/ 591265 h 830409"/>
              <a:gd name="connsiteX694" fmla="*/ 481167 w 707644"/>
              <a:gd name="connsiteY694" fmla="*/ 590346 h 830409"/>
              <a:gd name="connsiteX695" fmla="*/ 475539 w 707644"/>
              <a:gd name="connsiteY695" fmla="*/ 583449 h 830409"/>
              <a:gd name="connsiteX696" fmla="*/ 468904 w 707644"/>
              <a:gd name="connsiteY696" fmla="*/ 595830 h 830409"/>
              <a:gd name="connsiteX697" fmla="*/ 482270 w 707644"/>
              <a:gd name="connsiteY697" fmla="*/ 611055 h 830409"/>
              <a:gd name="connsiteX698" fmla="*/ 483693 w 707644"/>
              <a:gd name="connsiteY698" fmla="*/ 615487 h 830409"/>
              <a:gd name="connsiteX699" fmla="*/ 470104 w 707644"/>
              <a:gd name="connsiteY699" fmla="*/ 600453 h 830409"/>
              <a:gd name="connsiteX700" fmla="*/ 469364 w 707644"/>
              <a:gd name="connsiteY700" fmla="*/ 599081 h 830409"/>
              <a:gd name="connsiteX701" fmla="*/ 434987 w 707644"/>
              <a:gd name="connsiteY701" fmla="*/ 657782 h 830409"/>
              <a:gd name="connsiteX702" fmla="*/ 444105 w 707644"/>
              <a:gd name="connsiteY702" fmla="*/ 665675 h 830409"/>
              <a:gd name="connsiteX703" fmla="*/ 445808 w 707644"/>
              <a:gd name="connsiteY703" fmla="*/ 667972 h 830409"/>
              <a:gd name="connsiteX704" fmla="*/ 436159 w 707644"/>
              <a:gd name="connsiteY704" fmla="*/ 660318 h 830409"/>
              <a:gd name="connsiteX705" fmla="*/ 471165 w 707644"/>
              <a:gd name="connsiteY705" fmla="*/ 579973 h 830409"/>
              <a:gd name="connsiteX706" fmla="*/ 481967 w 707644"/>
              <a:gd name="connsiteY706" fmla="*/ 591265 h 830409"/>
              <a:gd name="connsiteX707" fmla="*/ 483405 w 707644"/>
              <a:gd name="connsiteY707" fmla="*/ 592919 h 830409"/>
              <a:gd name="connsiteX708" fmla="*/ 472874 w 707644"/>
              <a:gd name="connsiteY708" fmla="*/ 584181 h 830409"/>
              <a:gd name="connsiteX709" fmla="*/ 368251 w 707644"/>
              <a:gd name="connsiteY709" fmla="*/ 794378 h 830409"/>
              <a:gd name="connsiteX710" fmla="*/ 388613 w 707644"/>
              <a:gd name="connsiteY710" fmla="*/ 817667 h 830409"/>
              <a:gd name="connsiteX711" fmla="*/ 395161 w 707644"/>
              <a:gd name="connsiteY711" fmla="*/ 829711 h 830409"/>
              <a:gd name="connsiteX712" fmla="*/ 387846 w 707644"/>
              <a:gd name="connsiteY712" fmla="*/ 828896 h 830409"/>
              <a:gd name="connsiteX713" fmla="*/ 386590 w 707644"/>
              <a:gd name="connsiteY713" fmla="*/ 824723 h 830409"/>
              <a:gd name="connsiteX714" fmla="*/ 427955 w 707644"/>
              <a:gd name="connsiteY714" fmla="*/ 668748 h 830409"/>
              <a:gd name="connsiteX715" fmla="*/ 430441 w 707644"/>
              <a:gd name="connsiteY715" fmla="*/ 671594 h 830409"/>
              <a:gd name="connsiteX716" fmla="*/ 452175 w 707644"/>
              <a:gd name="connsiteY716" fmla="*/ 700096 h 830409"/>
              <a:gd name="connsiteX717" fmla="*/ 458238 w 707644"/>
              <a:gd name="connsiteY717" fmla="*/ 708098 h 830409"/>
              <a:gd name="connsiteX718" fmla="*/ 458775 w 707644"/>
              <a:gd name="connsiteY718" fmla="*/ 709259 h 830409"/>
              <a:gd name="connsiteX719" fmla="*/ 428006 w 707644"/>
              <a:gd name="connsiteY719" fmla="*/ 669239 h 830409"/>
              <a:gd name="connsiteX720" fmla="*/ 467711 w 707644"/>
              <a:gd name="connsiteY720" fmla="*/ 579897 h 830409"/>
              <a:gd name="connsiteX721" fmla="*/ 472874 w 707644"/>
              <a:gd name="connsiteY721" fmla="*/ 584181 h 830409"/>
              <a:gd name="connsiteX722" fmla="*/ 476246 w 707644"/>
              <a:gd name="connsiteY722" fmla="*/ 592487 h 830409"/>
              <a:gd name="connsiteX723" fmla="*/ 467764 w 707644"/>
              <a:gd name="connsiteY723" fmla="*/ 581959 h 830409"/>
              <a:gd name="connsiteX724" fmla="*/ 467479 w 707644"/>
              <a:gd name="connsiteY724" fmla="*/ 570893 h 830409"/>
              <a:gd name="connsiteX725" fmla="*/ 471165 w 707644"/>
              <a:gd name="connsiteY725" fmla="*/ 579973 h 830409"/>
              <a:gd name="connsiteX726" fmla="*/ 467617 w 707644"/>
              <a:gd name="connsiteY726" fmla="*/ 576263 h 830409"/>
              <a:gd name="connsiteX727" fmla="*/ 426124 w 707644"/>
              <a:gd name="connsiteY727" fmla="*/ 652358 h 830409"/>
              <a:gd name="connsiteX728" fmla="*/ 436159 w 707644"/>
              <a:gd name="connsiteY728" fmla="*/ 660318 h 830409"/>
              <a:gd name="connsiteX729" fmla="*/ 453646 w 707644"/>
              <a:gd name="connsiteY729" fmla="*/ 698161 h 830409"/>
              <a:gd name="connsiteX730" fmla="*/ 430441 w 707644"/>
              <a:gd name="connsiteY730" fmla="*/ 671594 h 830409"/>
              <a:gd name="connsiteX731" fmla="*/ 427906 w 707644"/>
              <a:gd name="connsiteY731" fmla="*/ 668269 h 830409"/>
              <a:gd name="connsiteX732" fmla="*/ 426399 w 707644"/>
              <a:gd name="connsiteY732" fmla="*/ 653662 h 830409"/>
              <a:gd name="connsiteX733" fmla="*/ 467199 w 707644"/>
              <a:gd name="connsiteY733" fmla="*/ 560027 h 830409"/>
              <a:gd name="connsiteX734" fmla="*/ 500926 w 707644"/>
              <a:gd name="connsiteY734" fmla="*/ 601080 h 830409"/>
              <a:gd name="connsiteX735" fmla="*/ 507352 w 707644"/>
              <a:gd name="connsiteY735" fmla="*/ 610430 h 830409"/>
              <a:gd name="connsiteX736" fmla="*/ 492665 w 707644"/>
              <a:gd name="connsiteY736" fmla="*/ 599853 h 830409"/>
              <a:gd name="connsiteX737" fmla="*/ 467277 w 707644"/>
              <a:gd name="connsiteY737" fmla="*/ 563046 h 830409"/>
              <a:gd name="connsiteX738" fmla="*/ 376628 w 707644"/>
              <a:gd name="connsiteY738" fmla="*/ 747457 h 830409"/>
              <a:gd name="connsiteX739" fmla="*/ 433410 w 707644"/>
              <a:gd name="connsiteY739" fmla="*/ 802797 h 830409"/>
              <a:gd name="connsiteX740" fmla="*/ 449552 w 707644"/>
              <a:gd name="connsiteY740" fmla="*/ 827976 h 830409"/>
              <a:gd name="connsiteX741" fmla="*/ 433045 w 707644"/>
              <a:gd name="connsiteY741" fmla="*/ 828811 h 830409"/>
              <a:gd name="connsiteX742" fmla="*/ 412006 w 707644"/>
              <a:gd name="connsiteY742" fmla="*/ 815788 h 830409"/>
              <a:gd name="connsiteX743" fmla="*/ 405690 w 707644"/>
              <a:gd name="connsiteY743" fmla="*/ 808905 h 830409"/>
              <a:gd name="connsiteX744" fmla="*/ 390546 w 707644"/>
              <a:gd name="connsiteY744" fmla="*/ 781395 h 830409"/>
              <a:gd name="connsiteX745" fmla="*/ 508767 w 707644"/>
              <a:gd name="connsiteY745" fmla="*/ 470916 h 830409"/>
              <a:gd name="connsiteX746" fmla="*/ 516287 w 707644"/>
              <a:gd name="connsiteY746" fmla="*/ 479740 h 830409"/>
              <a:gd name="connsiteX747" fmla="*/ 525385 w 707644"/>
              <a:gd name="connsiteY747" fmla="*/ 495399 h 830409"/>
              <a:gd name="connsiteX748" fmla="*/ 385162 w 707644"/>
              <a:gd name="connsiteY748" fmla="*/ 727641 h 830409"/>
              <a:gd name="connsiteX749" fmla="*/ 413545 w 707644"/>
              <a:gd name="connsiteY749" fmla="*/ 756253 h 830409"/>
              <a:gd name="connsiteX750" fmla="*/ 451782 w 707644"/>
              <a:gd name="connsiteY750" fmla="*/ 820702 h 830409"/>
              <a:gd name="connsiteX751" fmla="*/ 433410 w 707644"/>
              <a:gd name="connsiteY751" fmla="*/ 802797 h 830409"/>
              <a:gd name="connsiteX752" fmla="*/ 397658 w 707644"/>
              <a:gd name="connsiteY752" fmla="*/ 747027 h 830409"/>
              <a:gd name="connsiteX753" fmla="*/ 466986 w 707644"/>
              <a:gd name="connsiteY753" fmla="*/ 549285 h 830409"/>
              <a:gd name="connsiteX754" fmla="*/ 479404 w 707644"/>
              <a:gd name="connsiteY754" fmla="*/ 566391 h 830409"/>
              <a:gd name="connsiteX755" fmla="*/ 510627 w 707644"/>
              <a:gd name="connsiteY755" fmla="*/ 612789 h 830409"/>
              <a:gd name="connsiteX756" fmla="*/ 510428 w 707644"/>
              <a:gd name="connsiteY756" fmla="*/ 612646 h 830409"/>
              <a:gd name="connsiteX757" fmla="*/ 500926 w 707644"/>
              <a:gd name="connsiteY757" fmla="*/ 601080 h 830409"/>
              <a:gd name="connsiteX758" fmla="*/ 489691 w 707644"/>
              <a:gd name="connsiteY758" fmla="*/ 584730 h 830409"/>
              <a:gd name="connsiteX759" fmla="*/ 467118 w 707644"/>
              <a:gd name="connsiteY759" fmla="*/ 556886 h 830409"/>
              <a:gd name="connsiteX760" fmla="*/ 466990 w 707644"/>
              <a:gd name="connsiteY760" fmla="*/ 551895 h 830409"/>
              <a:gd name="connsiteX761" fmla="*/ 536046 w 707644"/>
              <a:gd name="connsiteY761" fmla="*/ 403507 h 830409"/>
              <a:gd name="connsiteX762" fmla="*/ 555696 w 707644"/>
              <a:gd name="connsiteY762" fmla="*/ 428064 h 830409"/>
              <a:gd name="connsiteX763" fmla="*/ 538892 w 707644"/>
              <a:gd name="connsiteY763" fmla="*/ 408336 h 830409"/>
              <a:gd name="connsiteX764" fmla="*/ 401168 w 707644"/>
              <a:gd name="connsiteY764" fmla="*/ 683669 h 830409"/>
              <a:gd name="connsiteX765" fmla="*/ 401331 w 707644"/>
              <a:gd name="connsiteY765" fmla="*/ 683893 h 830409"/>
              <a:gd name="connsiteX766" fmla="*/ 433375 w 707644"/>
              <a:gd name="connsiteY766" fmla="*/ 722210 h 830409"/>
              <a:gd name="connsiteX767" fmla="*/ 434606 w 707644"/>
              <a:gd name="connsiteY767" fmla="*/ 737937 h 830409"/>
              <a:gd name="connsiteX768" fmla="*/ 419867 w 707644"/>
              <a:gd name="connsiteY768" fmla="*/ 717953 h 830409"/>
              <a:gd name="connsiteX769" fmla="*/ 415474 w 707644"/>
              <a:gd name="connsiteY769" fmla="*/ 711092 h 830409"/>
              <a:gd name="connsiteX770" fmla="*/ 466981 w 707644"/>
              <a:gd name="connsiteY770" fmla="*/ 546210 h 830409"/>
              <a:gd name="connsiteX771" fmla="*/ 519675 w 707644"/>
              <a:gd name="connsiteY771" fmla="*/ 619305 h 830409"/>
              <a:gd name="connsiteX772" fmla="*/ 516861 w 707644"/>
              <a:gd name="connsiteY772" fmla="*/ 617279 h 830409"/>
              <a:gd name="connsiteX773" fmla="*/ 510887 w 707644"/>
              <a:gd name="connsiteY773" fmla="*/ 609680 h 830409"/>
              <a:gd name="connsiteX774" fmla="*/ 466984 w 707644"/>
              <a:gd name="connsiteY774" fmla="*/ 547709 h 830409"/>
              <a:gd name="connsiteX775" fmla="*/ 506587 w 707644"/>
              <a:gd name="connsiteY775" fmla="*/ 463043 h 830409"/>
              <a:gd name="connsiteX776" fmla="*/ 522707 w 707644"/>
              <a:gd name="connsiteY776" fmla="*/ 473613 h 830409"/>
              <a:gd name="connsiteX777" fmla="*/ 524294 w 707644"/>
              <a:gd name="connsiteY777" fmla="*/ 474870 h 830409"/>
              <a:gd name="connsiteX778" fmla="*/ 534564 w 707644"/>
              <a:gd name="connsiteY778" fmla="*/ 494265 h 830409"/>
              <a:gd name="connsiteX779" fmla="*/ 539806 w 707644"/>
              <a:gd name="connsiteY779" fmla="*/ 505394 h 830409"/>
              <a:gd name="connsiteX780" fmla="*/ 536512 w 707644"/>
              <a:gd name="connsiteY780" fmla="*/ 503472 h 830409"/>
              <a:gd name="connsiteX781" fmla="*/ 516287 w 707644"/>
              <a:gd name="connsiteY781" fmla="*/ 479740 h 830409"/>
              <a:gd name="connsiteX782" fmla="*/ 422899 w 707644"/>
              <a:gd name="connsiteY782" fmla="*/ 637079 h 830409"/>
              <a:gd name="connsiteX783" fmla="*/ 425443 w 707644"/>
              <a:gd name="connsiteY783" fmla="*/ 640509 h 830409"/>
              <a:gd name="connsiteX784" fmla="*/ 434987 w 707644"/>
              <a:gd name="connsiteY784" fmla="*/ 657782 h 830409"/>
              <a:gd name="connsiteX785" fmla="*/ 424095 w 707644"/>
              <a:gd name="connsiteY785" fmla="*/ 642747 h 830409"/>
              <a:gd name="connsiteX786" fmla="*/ 497958 w 707644"/>
              <a:gd name="connsiteY786" fmla="*/ 479735 h 830409"/>
              <a:gd name="connsiteX787" fmla="*/ 501061 w 707644"/>
              <a:gd name="connsiteY787" fmla="*/ 481854 h 830409"/>
              <a:gd name="connsiteX788" fmla="*/ 513477 w 707644"/>
              <a:gd name="connsiteY788" fmla="*/ 489557 h 830409"/>
              <a:gd name="connsiteX789" fmla="*/ 514819 w 707644"/>
              <a:gd name="connsiteY789" fmla="*/ 491846 h 830409"/>
              <a:gd name="connsiteX790" fmla="*/ 539579 w 707644"/>
              <a:gd name="connsiteY790" fmla="*/ 533753 h 830409"/>
              <a:gd name="connsiteX791" fmla="*/ 515748 w 707644"/>
              <a:gd name="connsiteY791" fmla="*/ 519343 h 830409"/>
              <a:gd name="connsiteX792" fmla="*/ 513616 w 707644"/>
              <a:gd name="connsiteY792" fmla="*/ 515909 h 830409"/>
              <a:gd name="connsiteX793" fmla="*/ 501270 w 707644"/>
              <a:gd name="connsiteY793" fmla="*/ 468734 h 830409"/>
              <a:gd name="connsiteX794" fmla="*/ 517388 w 707644"/>
              <a:gd name="connsiteY794" fmla="*/ 486025 h 830409"/>
              <a:gd name="connsiteX795" fmla="*/ 525420 w 707644"/>
              <a:gd name="connsiteY795" fmla="*/ 495460 h 830409"/>
              <a:gd name="connsiteX796" fmla="*/ 526770 w 707644"/>
              <a:gd name="connsiteY796" fmla="*/ 497785 h 830409"/>
              <a:gd name="connsiteX797" fmla="*/ 526249 w 707644"/>
              <a:gd name="connsiteY797" fmla="*/ 497481 h 830409"/>
              <a:gd name="connsiteX798" fmla="*/ 513477 w 707644"/>
              <a:gd name="connsiteY798" fmla="*/ 489557 h 830409"/>
              <a:gd name="connsiteX799" fmla="*/ 460025 w 707644"/>
              <a:gd name="connsiteY799" fmla="*/ 552532 h 830409"/>
              <a:gd name="connsiteX800" fmla="*/ 467277 w 707644"/>
              <a:gd name="connsiteY800" fmla="*/ 563046 h 830409"/>
              <a:gd name="connsiteX801" fmla="*/ 467479 w 707644"/>
              <a:gd name="connsiteY801" fmla="*/ 570893 h 830409"/>
              <a:gd name="connsiteX802" fmla="*/ 451972 w 707644"/>
              <a:gd name="connsiteY802" fmla="*/ 566838 h 830409"/>
              <a:gd name="connsiteX803" fmla="*/ 462860 w 707644"/>
              <a:gd name="connsiteY803" fmla="*/ 575872 h 830409"/>
              <a:gd name="connsiteX804" fmla="*/ 467764 w 707644"/>
              <a:gd name="connsiteY804" fmla="*/ 581959 h 830409"/>
              <a:gd name="connsiteX805" fmla="*/ 467948 w 707644"/>
              <a:gd name="connsiteY805" fmla="*/ 589079 h 830409"/>
              <a:gd name="connsiteX806" fmla="*/ 468904 w 707644"/>
              <a:gd name="connsiteY806" fmla="*/ 595830 h 830409"/>
              <a:gd name="connsiteX807" fmla="*/ 465550 w 707644"/>
              <a:gd name="connsiteY807" fmla="*/ 592011 h 830409"/>
              <a:gd name="connsiteX808" fmla="*/ 454892 w 707644"/>
              <a:gd name="connsiteY808" fmla="*/ 572252 h 830409"/>
              <a:gd name="connsiteX809" fmla="*/ 466961 w 707644"/>
              <a:gd name="connsiteY809" fmla="*/ 532491 h 830409"/>
              <a:gd name="connsiteX810" fmla="*/ 481984 w 707644"/>
              <a:gd name="connsiteY810" fmla="*/ 548545 h 830409"/>
              <a:gd name="connsiteX811" fmla="*/ 487688 w 707644"/>
              <a:gd name="connsiteY811" fmla="*/ 554542 h 830409"/>
              <a:gd name="connsiteX812" fmla="*/ 501423 w 707644"/>
              <a:gd name="connsiteY812" fmla="*/ 578071 h 830409"/>
              <a:gd name="connsiteX813" fmla="*/ 479512 w 707644"/>
              <a:gd name="connsiteY813" fmla="*/ 553284 h 830409"/>
              <a:gd name="connsiteX814" fmla="*/ 466969 w 707644"/>
              <a:gd name="connsiteY814" fmla="*/ 537983 h 830409"/>
              <a:gd name="connsiteX815" fmla="*/ 444475 w 707644"/>
              <a:gd name="connsiteY815" fmla="*/ 572100 h 830409"/>
              <a:gd name="connsiteX816" fmla="*/ 459360 w 707644"/>
              <a:gd name="connsiteY816" fmla="*/ 584959 h 830409"/>
              <a:gd name="connsiteX817" fmla="*/ 465550 w 707644"/>
              <a:gd name="connsiteY817" fmla="*/ 592011 h 830409"/>
              <a:gd name="connsiteX818" fmla="*/ 469364 w 707644"/>
              <a:gd name="connsiteY818" fmla="*/ 599081 h 830409"/>
              <a:gd name="connsiteX819" fmla="*/ 469457 w 707644"/>
              <a:gd name="connsiteY819" fmla="*/ 599737 h 830409"/>
              <a:gd name="connsiteX820" fmla="*/ 456226 w 707644"/>
              <a:gd name="connsiteY820" fmla="*/ 547024 h 830409"/>
              <a:gd name="connsiteX821" fmla="*/ 459193 w 707644"/>
              <a:gd name="connsiteY821" fmla="*/ 550484 h 830409"/>
              <a:gd name="connsiteX822" fmla="*/ 460025 w 707644"/>
              <a:gd name="connsiteY822" fmla="*/ 552532 h 830409"/>
              <a:gd name="connsiteX823" fmla="*/ 429851 w 707644"/>
              <a:gd name="connsiteY823" fmla="*/ 600211 h 830409"/>
              <a:gd name="connsiteX824" fmla="*/ 463376 w 707644"/>
              <a:gd name="connsiteY824" fmla="*/ 618080 h 830409"/>
              <a:gd name="connsiteX825" fmla="*/ 464175 w 707644"/>
              <a:gd name="connsiteY825" fmla="*/ 618963 h 830409"/>
              <a:gd name="connsiteX826" fmla="*/ 479226 w 707644"/>
              <a:gd name="connsiteY826" fmla="*/ 635073 h 830409"/>
              <a:gd name="connsiteX827" fmla="*/ 499860 w 707644"/>
              <a:gd name="connsiteY827" fmla="*/ 664483 h 830409"/>
              <a:gd name="connsiteX828" fmla="*/ 521213 w 707644"/>
              <a:gd name="connsiteY828" fmla="*/ 720278 h 830409"/>
              <a:gd name="connsiteX829" fmla="*/ 530194 w 707644"/>
              <a:gd name="connsiteY829" fmla="*/ 733170 h 830409"/>
              <a:gd name="connsiteX830" fmla="*/ 524407 w 707644"/>
              <a:gd name="connsiteY830" fmla="*/ 727788 h 830409"/>
              <a:gd name="connsiteX831" fmla="*/ 489898 w 707644"/>
              <a:gd name="connsiteY831" fmla="*/ 694599 h 830409"/>
              <a:gd name="connsiteX832" fmla="*/ 488908 w 707644"/>
              <a:gd name="connsiteY832" fmla="*/ 693628 h 830409"/>
              <a:gd name="connsiteX833" fmla="*/ 480924 w 707644"/>
              <a:gd name="connsiteY833" fmla="*/ 683646 h 830409"/>
              <a:gd name="connsiteX834" fmla="*/ 453306 w 707644"/>
              <a:gd name="connsiteY834" fmla="*/ 637865 h 830409"/>
              <a:gd name="connsiteX835" fmla="*/ 456450 w 707644"/>
              <a:gd name="connsiteY835" fmla="*/ 543726 h 830409"/>
              <a:gd name="connsiteX836" fmla="*/ 467118 w 707644"/>
              <a:gd name="connsiteY836" fmla="*/ 556886 h 830409"/>
              <a:gd name="connsiteX837" fmla="*/ 467199 w 707644"/>
              <a:gd name="connsiteY837" fmla="*/ 560027 h 830409"/>
              <a:gd name="connsiteX838" fmla="*/ 463132 w 707644"/>
              <a:gd name="connsiteY838" fmla="*/ 555076 h 830409"/>
              <a:gd name="connsiteX839" fmla="*/ 459193 w 707644"/>
              <a:gd name="connsiteY839" fmla="*/ 550484 h 830409"/>
              <a:gd name="connsiteX840" fmla="*/ 419265 w 707644"/>
              <a:gd name="connsiteY840" fmla="*/ 619862 h 830409"/>
              <a:gd name="connsiteX841" fmla="*/ 420363 w 707644"/>
              <a:gd name="connsiteY841" fmla="*/ 621055 h 830409"/>
              <a:gd name="connsiteX842" fmla="*/ 448281 w 707644"/>
              <a:gd name="connsiteY842" fmla="*/ 669291 h 830409"/>
              <a:gd name="connsiteX843" fmla="*/ 444105 w 707644"/>
              <a:gd name="connsiteY843" fmla="*/ 665675 h 830409"/>
              <a:gd name="connsiteX844" fmla="*/ 425443 w 707644"/>
              <a:gd name="connsiteY844" fmla="*/ 640509 h 830409"/>
              <a:gd name="connsiteX845" fmla="*/ 422498 w 707644"/>
              <a:gd name="connsiteY845" fmla="*/ 635181 h 830409"/>
              <a:gd name="connsiteX846" fmla="*/ 496320 w 707644"/>
              <a:gd name="connsiteY846" fmla="*/ 456311 h 830409"/>
              <a:gd name="connsiteX847" fmla="*/ 500886 w 707644"/>
              <a:gd name="connsiteY847" fmla="*/ 459305 h 830409"/>
              <a:gd name="connsiteX848" fmla="*/ 508767 w 707644"/>
              <a:gd name="connsiteY848" fmla="*/ 470916 h 830409"/>
              <a:gd name="connsiteX849" fmla="*/ 353589 w 707644"/>
              <a:gd name="connsiteY849" fmla="*/ 753249 h 830409"/>
              <a:gd name="connsiteX850" fmla="*/ 382475 w 707644"/>
              <a:gd name="connsiteY850" fmla="*/ 787478 h 830409"/>
              <a:gd name="connsiteX851" fmla="*/ 387237 w 707644"/>
              <a:gd name="connsiteY851" fmla="*/ 792816 h 830409"/>
              <a:gd name="connsiteX852" fmla="*/ 387367 w 707644"/>
              <a:gd name="connsiteY852" fmla="*/ 793219 h 830409"/>
              <a:gd name="connsiteX853" fmla="*/ 401437 w 707644"/>
              <a:gd name="connsiteY853" fmla="*/ 830409 h 830409"/>
              <a:gd name="connsiteX854" fmla="*/ 399572 w 707644"/>
              <a:gd name="connsiteY854" fmla="*/ 830202 h 830409"/>
              <a:gd name="connsiteX855" fmla="*/ 388613 w 707644"/>
              <a:gd name="connsiteY855" fmla="*/ 817667 h 830409"/>
              <a:gd name="connsiteX856" fmla="*/ 418687 w 707644"/>
              <a:gd name="connsiteY856" fmla="*/ 617123 h 830409"/>
              <a:gd name="connsiteX857" fmla="*/ 463515 w 707644"/>
              <a:gd name="connsiteY857" fmla="*/ 661880 h 830409"/>
              <a:gd name="connsiteX858" fmla="*/ 480924 w 707644"/>
              <a:gd name="connsiteY858" fmla="*/ 683646 h 830409"/>
              <a:gd name="connsiteX859" fmla="*/ 484099 w 707644"/>
              <a:gd name="connsiteY859" fmla="*/ 688910 h 830409"/>
              <a:gd name="connsiteX860" fmla="*/ 477107 w 707644"/>
              <a:gd name="connsiteY860" fmla="*/ 682049 h 830409"/>
              <a:gd name="connsiteX861" fmla="*/ 469339 w 707644"/>
              <a:gd name="connsiteY861" fmla="*/ 674262 h 830409"/>
              <a:gd name="connsiteX862" fmla="*/ 420363 w 707644"/>
              <a:gd name="connsiteY862" fmla="*/ 621055 h 830409"/>
              <a:gd name="connsiteX863" fmla="*/ 419031 w 707644"/>
              <a:gd name="connsiteY863" fmla="*/ 618753 h 830409"/>
              <a:gd name="connsiteX864" fmla="*/ 456802 w 707644"/>
              <a:gd name="connsiteY864" fmla="*/ 535256 h 830409"/>
              <a:gd name="connsiteX865" fmla="*/ 462409 w 707644"/>
              <a:gd name="connsiteY865" fmla="*/ 541252 h 830409"/>
              <a:gd name="connsiteX866" fmla="*/ 466984 w 707644"/>
              <a:gd name="connsiteY866" fmla="*/ 547709 h 830409"/>
              <a:gd name="connsiteX867" fmla="*/ 466986 w 707644"/>
              <a:gd name="connsiteY867" fmla="*/ 549285 h 830409"/>
              <a:gd name="connsiteX868" fmla="*/ 390450 w 707644"/>
              <a:gd name="connsiteY868" fmla="*/ 668955 h 830409"/>
              <a:gd name="connsiteX869" fmla="*/ 396945 w 707644"/>
              <a:gd name="connsiteY869" fmla="*/ 675573 h 830409"/>
              <a:gd name="connsiteX870" fmla="*/ 401168 w 707644"/>
              <a:gd name="connsiteY870" fmla="*/ 683669 h 830409"/>
              <a:gd name="connsiteX871" fmla="*/ 443290 w 707644"/>
              <a:gd name="connsiteY871" fmla="*/ 550742 h 830409"/>
              <a:gd name="connsiteX872" fmla="*/ 458583 w 707644"/>
              <a:gd name="connsiteY872" fmla="*/ 566818 h 830409"/>
              <a:gd name="connsiteX873" fmla="*/ 467617 w 707644"/>
              <a:gd name="connsiteY873" fmla="*/ 576263 h 830409"/>
              <a:gd name="connsiteX874" fmla="*/ 467711 w 707644"/>
              <a:gd name="connsiteY874" fmla="*/ 579897 h 830409"/>
              <a:gd name="connsiteX875" fmla="*/ 462860 w 707644"/>
              <a:gd name="connsiteY875" fmla="*/ 575872 h 830409"/>
              <a:gd name="connsiteX876" fmla="*/ 460214 w 707644"/>
              <a:gd name="connsiteY876" fmla="*/ 572588 h 830409"/>
              <a:gd name="connsiteX877" fmla="*/ 445635 w 707644"/>
              <a:gd name="connsiteY877" fmla="*/ 555090 h 830409"/>
              <a:gd name="connsiteX878" fmla="*/ 520546 w 707644"/>
              <a:gd name="connsiteY878" fmla="*/ 384182 h 830409"/>
              <a:gd name="connsiteX879" fmla="*/ 528705 w 707644"/>
              <a:gd name="connsiteY879" fmla="*/ 396375 h 830409"/>
              <a:gd name="connsiteX880" fmla="*/ 538892 w 707644"/>
              <a:gd name="connsiteY880" fmla="*/ 408336 h 830409"/>
              <a:gd name="connsiteX881" fmla="*/ 541760 w 707644"/>
              <a:gd name="connsiteY881" fmla="*/ 413203 h 830409"/>
              <a:gd name="connsiteX882" fmla="*/ 611927 w 707644"/>
              <a:gd name="connsiteY882" fmla="*/ 535829 h 830409"/>
              <a:gd name="connsiteX883" fmla="*/ 598799 w 707644"/>
              <a:gd name="connsiteY883" fmla="*/ 514518 h 830409"/>
              <a:gd name="connsiteX884" fmla="*/ 542442 w 707644"/>
              <a:gd name="connsiteY884" fmla="*/ 428915 h 830409"/>
              <a:gd name="connsiteX885" fmla="*/ 520354 w 707644"/>
              <a:gd name="connsiteY885" fmla="*/ 383895 h 830409"/>
              <a:gd name="connsiteX886" fmla="*/ 520487 w 707644"/>
              <a:gd name="connsiteY886" fmla="*/ 384061 h 830409"/>
              <a:gd name="connsiteX887" fmla="*/ 520546 w 707644"/>
              <a:gd name="connsiteY887" fmla="*/ 384182 h 830409"/>
              <a:gd name="connsiteX888" fmla="*/ 463681 w 707644"/>
              <a:gd name="connsiteY888" fmla="*/ 501135 h 830409"/>
              <a:gd name="connsiteX889" fmla="*/ 466556 w 707644"/>
              <a:gd name="connsiteY889" fmla="*/ 503897 h 830409"/>
              <a:gd name="connsiteX890" fmla="*/ 507426 w 707644"/>
              <a:gd name="connsiteY890" fmla="*/ 548096 h 830409"/>
              <a:gd name="connsiteX891" fmla="*/ 526768 w 707644"/>
              <a:gd name="connsiteY891" fmla="*/ 570369 h 830409"/>
              <a:gd name="connsiteX892" fmla="*/ 565612 w 707644"/>
              <a:gd name="connsiteY892" fmla="*/ 630216 h 830409"/>
              <a:gd name="connsiteX893" fmla="*/ 548966 w 707644"/>
              <a:gd name="connsiteY893" fmla="*/ 618012 h 830409"/>
              <a:gd name="connsiteX894" fmla="*/ 537097 w 707644"/>
              <a:gd name="connsiteY894" fmla="*/ 608861 h 830409"/>
              <a:gd name="connsiteX895" fmla="*/ 527715 w 707644"/>
              <a:gd name="connsiteY895" fmla="*/ 596624 h 830409"/>
              <a:gd name="connsiteX896" fmla="*/ 487688 w 707644"/>
              <a:gd name="connsiteY896" fmla="*/ 554542 h 830409"/>
              <a:gd name="connsiteX897" fmla="*/ 465744 w 707644"/>
              <a:gd name="connsiteY897" fmla="*/ 516949 h 830409"/>
              <a:gd name="connsiteX898" fmla="*/ 463713 w 707644"/>
              <a:gd name="connsiteY898" fmla="*/ 501245 h 830409"/>
              <a:gd name="connsiteX899" fmla="*/ 399722 w 707644"/>
              <a:gd name="connsiteY899" fmla="*/ 631414 h 830409"/>
              <a:gd name="connsiteX900" fmla="*/ 400504 w 707644"/>
              <a:gd name="connsiteY900" fmla="*/ 632034 h 830409"/>
              <a:gd name="connsiteX901" fmla="*/ 424351 w 707644"/>
              <a:gd name="connsiteY901" fmla="*/ 663607 h 830409"/>
              <a:gd name="connsiteX902" fmla="*/ 427906 w 707644"/>
              <a:gd name="connsiteY902" fmla="*/ 668269 h 830409"/>
              <a:gd name="connsiteX903" fmla="*/ 427955 w 707644"/>
              <a:gd name="connsiteY903" fmla="*/ 668748 h 830409"/>
              <a:gd name="connsiteX904" fmla="*/ 425224 w 707644"/>
              <a:gd name="connsiteY904" fmla="*/ 665621 h 830409"/>
              <a:gd name="connsiteX905" fmla="*/ 422166 w 707644"/>
              <a:gd name="connsiteY905" fmla="*/ 661644 h 830409"/>
              <a:gd name="connsiteX906" fmla="*/ 448201 w 707644"/>
              <a:gd name="connsiteY906" fmla="*/ 523409 h 830409"/>
              <a:gd name="connsiteX907" fmla="*/ 456802 w 707644"/>
              <a:gd name="connsiteY907" fmla="*/ 535256 h 830409"/>
              <a:gd name="connsiteX908" fmla="*/ 450103 w 707644"/>
              <a:gd name="connsiteY908" fmla="*/ 528094 h 830409"/>
              <a:gd name="connsiteX909" fmla="*/ 483913 w 707644"/>
              <a:gd name="connsiteY909" fmla="*/ 448175 h 830409"/>
              <a:gd name="connsiteX910" fmla="*/ 491976 w 707644"/>
              <a:gd name="connsiteY910" fmla="*/ 453462 h 830409"/>
              <a:gd name="connsiteX911" fmla="*/ 493149 w 707644"/>
              <a:gd name="connsiteY911" fmla="*/ 455047 h 830409"/>
              <a:gd name="connsiteX912" fmla="*/ 499560 w 707644"/>
              <a:gd name="connsiteY912" fmla="*/ 465818 h 830409"/>
              <a:gd name="connsiteX913" fmla="*/ 501270 w 707644"/>
              <a:gd name="connsiteY913" fmla="*/ 468734 h 830409"/>
              <a:gd name="connsiteX914" fmla="*/ 486043 w 707644"/>
              <a:gd name="connsiteY914" fmla="*/ 452398 h 830409"/>
              <a:gd name="connsiteX915" fmla="*/ 406961 w 707644"/>
              <a:gd name="connsiteY915" fmla="*/ 606495 h 830409"/>
              <a:gd name="connsiteX916" fmla="*/ 417176 w 707644"/>
              <a:gd name="connsiteY916" fmla="*/ 615615 h 830409"/>
              <a:gd name="connsiteX917" fmla="*/ 417267 w 707644"/>
              <a:gd name="connsiteY917" fmla="*/ 615706 h 830409"/>
              <a:gd name="connsiteX918" fmla="*/ 419031 w 707644"/>
              <a:gd name="connsiteY918" fmla="*/ 618753 h 830409"/>
              <a:gd name="connsiteX919" fmla="*/ 419265 w 707644"/>
              <a:gd name="connsiteY919" fmla="*/ 619862 h 830409"/>
              <a:gd name="connsiteX920" fmla="*/ 467444 w 707644"/>
              <a:gd name="connsiteY920" fmla="*/ 480362 h 830409"/>
              <a:gd name="connsiteX921" fmla="*/ 496440 w 707644"/>
              <a:gd name="connsiteY921" fmla="*/ 507669 h 830409"/>
              <a:gd name="connsiteX922" fmla="*/ 509447 w 707644"/>
              <a:gd name="connsiteY922" fmla="*/ 515534 h 830409"/>
              <a:gd name="connsiteX923" fmla="*/ 511715 w 707644"/>
              <a:gd name="connsiteY923" fmla="*/ 518236 h 830409"/>
              <a:gd name="connsiteX924" fmla="*/ 530561 w 707644"/>
              <a:gd name="connsiteY924" fmla="*/ 543265 h 830409"/>
              <a:gd name="connsiteX925" fmla="*/ 530784 w 707644"/>
              <a:gd name="connsiteY925" fmla="*/ 543565 h 830409"/>
              <a:gd name="connsiteX926" fmla="*/ 546363 w 707644"/>
              <a:gd name="connsiteY926" fmla="*/ 568662 h 830409"/>
              <a:gd name="connsiteX927" fmla="*/ 575451 w 707644"/>
              <a:gd name="connsiteY927" fmla="*/ 615270 h 830409"/>
              <a:gd name="connsiteX928" fmla="*/ 566533 w 707644"/>
              <a:gd name="connsiteY928" fmla="*/ 609901 h 830409"/>
              <a:gd name="connsiteX929" fmla="*/ 531233 w 707644"/>
              <a:gd name="connsiteY929" fmla="*/ 575511 h 830409"/>
              <a:gd name="connsiteX930" fmla="*/ 526768 w 707644"/>
              <a:gd name="connsiteY930" fmla="*/ 570369 h 830409"/>
              <a:gd name="connsiteX931" fmla="*/ 525655 w 707644"/>
              <a:gd name="connsiteY931" fmla="*/ 568654 h 830409"/>
              <a:gd name="connsiteX932" fmla="*/ 479264 w 707644"/>
              <a:gd name="connsiteY932" fmla="*/ 499429 h 830409"/>
              <a:gd name="connsiteX933" fmla="*/ 529631 w 707644"/>
              <a:gd name="connsiteY933" fmla="*/ 348652 h 830409"/>
              <a:gd name="connsiteX934" fmla="*/ 546192 w 707644"/>
              <a:gd name="connsiteY934" fmla="*/ 351888 h 830409"/>
              <a:gd name="connsiteX935" fmla="*/ 547777 w 707644"/>
              <a:gd name="connsiteY935" fmla="*/ 354966 h 830409"/>
              <a:gd name="connsiteX936" fmla="*/ 566828 w 707644"/>
              <a:gd name="connsiteY936" fmla="*/ 382971 h 830409"/>
              <a:gd name="connsiteX937" fmla="*/ 573875 w 707644"/>
              <a:gd name="connsiteY937" fmla="*/ 386003 h 830409"/>
              <a:gd name="connsiteX938" fmla="*/ 580670 w 707644"/>
              <a:gd name="connsiteY938" fmla="*/ 402406 h 830409"/>
              <a:gd name="connsiteX939" fmla="*/ 589588 w 707644"/>
              <a:gd name="connsiteY939" fmla="*/ 441206 h 830409"/>
              <a:gd name="connsiteX940" fmla="*/ 575528 w 707644"/>
              <a:gd name="connsiteY940" fmla="*/ 420174 h 830409"/>
              <a:gd name="connsiteX941" fmla="*/ 548020 w 707644"/>
              <a:gd name="connsiteY941" fmla="*/ 385132 h 830409"/>
              <a:gd name="connsiteX942" fmla="*/ 406176 w 707644"/>
              <a:gd name="connsiteY942" fmla="*/ 605642 h 830409"/>
              <a:gd name="connsiteX943" fmla="*/ 406961 w 707644"/>
              <a:gd name="connsiteY943" fmla="*/ 606495 h 830409"/>
              <a:gd name="connsiteX944" fmla="*/ 406342 w 707644"/>
              <a:gd name="connsiteY944" fmla="*/ 605942 h 830409"/>
              <a:gd name="connsiteX945" fmla="*/ 357807 w 707644"/>
              <a:gd name="connsiteY945" fmla="*/ 701695 h 830409"/>
              <a:gd name="connsiteX946" fmla="*/ 359650 w 707644"/>
              <a:gd name="connsiteY946" fmla="*/ 703393 h 830409"/>
              <a:gd name="connsiteX947" fmla="*/ 370039 w 707644"/>
              <a:gd name="connsiteY947" fmla="*/ 731390 h 830409"/>
              <a:gd name="connsiteX948" fmla="*/ 376628 w 707644"/>
              <a:gd name="connsiteY948" fmla="*/ 747457 h 830409"/>
              <a:gd name="connsiteX949" fmla="*/ 371347 w 707644"/>
              <a:gd name="connsiteY949" fmla="*/ 742309 h 830409"/>
              <a:gd name="connsiteX950" fmla="*/ 370656 w 707644"/>
              <a:gd name="connsiteY950" fmla="*/ 741610 h 830409"/>
              <a:gd name="connsiteX951" fmla="*/ 359088 w 707644"/>
              <a:gd name="connsiteY951" fmla="*/ 705885 h 830409"/>
              <a:gd name="connsiteX952" fmla="*/ 514453 w 707644"/>
              <a:gd name="connsiteY952" fmla="*/ 371733 h 830409"/>
              <a:gd name="connsiteX953" fmla="*/ 527735 w 707644"/>
              <a:gd name="connsiteY953" fmla="*/ 389404 h 830409"/>
              <a:gd name="connsiteX954" fmla="*/ 536046 w 707644"/>
              <a:gd name="connsiteY954" fmla="*/ 403507 h 830409"/>
              <a:gd name="connsiteX955" fmla="*/ 520487 w 707644"/>
              <a:gd name="connsiteY955" fmla="*/ 384061 h 830409"/>
              <a:gd name="connsiteX956" fmla="*/ 357232 w 707644"/>
              <a:gd name="connsiteY956" fmla="*/ 696877 h 830409"/>
              <a:gd name="connsiteX957" fmla="*/ 368389 w 707644"/>
              <a:gd name="connsiteY957" fmla="*/ 701619 h 830409"/>
              <a:gd name="connsiteX958" fmla="*/ 385162 w 707644"/>
              <a:gd name="connsiteY958" fmla="*/ 727641 h 830409"/>
              <a:gd name="connsiteX959" fmla="*/ 376625 w 707644"/>
              <a:gd name="connsiteY959" fmla="*/ 719035 h 830409"/>
              <a:gd name="connsiteX960" fmla="*/ 359650 w 707644"/>
              <a:gd name="connsiteY960" fmla="*/ 703393 h 830409"/>
              <a:gd name="connsiteX961" fmla="*/ 442639 w 707644"/>
              <a:gd name="connsiteY961" fmla="*/ 509709 h 830409"/>
              <a:gd name="connsiteX962" fmla="*/ 449729 w 707644"/>
              <a:gd name="connsiteY962" fmla="*/ 516952 h 830409"/>
              <a:gd name="connsiteX963" fmla="*/ 466969 w 707644"/>
              <a:gd name="connsiteY963" fmla="*/ 537983 h 830409"/>
              <a:gd name="connsiteX964" fmla="*/ 466981 w 707644"/>
              <a:gd name="connsiteY964" fmla="*/ 546210 h 830409"/>
              <a:gd name="connsiteX965" fmla="*/ 466765 w 707644"/>
              <a:gd name="connsiteY965" fmla="*/ 545910 h 830409"/>
              <a:gd name="connsiteX966" fmla="*/ 462409 w 707644"/>
              <a:gd name="connsiteY966" fmla="*/ 541252 h 830409"/>
              <a:gd name="connsiteX967" fmla="*/ 454196 w 707644"/>
              <a:gd name="connsiteY967" fmla="*/ 529660 h 830409"/>
              <a:gd name="connsiteX968" fmla="*/ 446265 w 707644"/>
              <a:gd name="connsiteY968" fmla="*/ 518641 h 830409"/>
              <a:gd name="connsiteX969" fmla="*/ 374268 w 707644"/>
              <a:gd name="connsiteY969" fmla="*/ 646739 h 830409"/>
              <a:gd name="connsiteX970" fmla="*/ 390450 w 707644"/>
              <a:gd name="connsiteY970" fmla="*/ 668955 h 830409"/>
              <a:gd name="connsiteX971" fmla="*/ 384818 w 707644"/>
              <a:gd name="connsiteY971" fmla="*/ 663215 h 830409"/>
              <a:gd name="connsiteX972" fmla="*/ 475973 w 707644"/>
              <a:gd name="connsiteY972" fmla="*/ 432437 h 830409"/>
              <a:gd name="connsiteX973" fmla="*/ 496320 w 707644"/>
              <a:gd name="connsiteY973" fmla="*/ 456311 h 830409"/>
              <a:gd name="connsiteX974" fmla="*/ 491976 w 707644"/>
              <a:gd name="connsiteY974" fmla="*/ 453462 h 830409"/>
              <a:gd name="connsiteX975" fmla="*/ 490663 w 707644"/>
              <a:gd name="connsiteY975" fmla="*/ 451690 h 830409"/>
              <a:gd name="connsiteX976" fmla="*/ 477779 w 707644"/>
              <a:gd name="connsiteY976" fmla="*/ 435842 h 830409"/>
              <a:gd name="connsiteX977" fmla="*/ 477485 w 707644"/>
              <a:gd name="connsiteY977" fmla="*/ 435433 h 830409"/>
              <a:gd name="connsiteX978" fmla="*/ 408989 w 707644"/>
              <a:gd name="connsiteY978" fmla="*/ 566443 h 830409"/>
              <a:gd name="connsiteX979" fmla="*/ 427192 w 707644"/>
              <a:gd name="connsiteY979" fmla="*/ 595942 h 830409"/>
              <a:gd name="connsiteX980" fmla="*/ 429851 w 707644"/>
              <a:gd name="connsiteY980" fmla="*/ 600211 h 830409"/>
              <a:gd name="connsiteX981" fmla="*/ 413678 w 707644"/>
              <a:gd name="connsiteY981" fmla="*/ 591591 h 830409"/>
              <a:gd name="connsiteX982" fmla="*/ 348064 w 707644"/>
              <a:gd name="connsiteY982" fmla="*/ 692716 h 830409"/>
              <a:gd name="connsiteX983" fmla="*/ 350366 w 707644"/>
              <a:gd name="connsiteY983" fmla="*/ 693958 h 830409"/>
              <a:gd name="connsiteX984" fmla="*/ 356201 w 707644"/>
              <a:gd name="connsiteY984" fmla="*/ 696438 h 830409"/>
              <a:gd name="connsiteX985" fmla="*/ 357807 w 707644"/>
              <a:gd name="connsiteY985" fmla="*/ 701695 h 830409"/>
              <a:gd name="connsiteX986" fmla="*/ 352144 w 707644"/>
              <a:gd name="connsiteY986" fmla="*/ 683166 h 830409"/>
              <a:gd name="connsiteX987" fmla="*/ 357232 w 707644"/>
              <a:gd name="connsiteY987" fmla="*/ 696877 h 830409"/>
              <a:gd name="connsiteX988" fmla="*/ 356201 w 707644"/>
              <a:gd name="connsiteY988" fmla="*/ 696438 h 830409"/>
              <a:gd name="connsiteX989" fmla="*/ 396156 w 707644"/>
              <a:gd name="connsiteY989" fmla="*/ 582252 h 830409"/>
              <a:gd name="connsiteX990" fmla="*/ 413678 w 707644"/>
              <a:gd name="connsiteY990" fmla="*/ 591591 h 830409"/>
              <a:gd name="connsiteX991" fmla="*/ 416553 w 707644"/>
              <a:gd name="connsiteY991" fmla="*/ 607016 h 830409"/>
              <a:gd name="connsiteX992" fmla="*/ 418687 w 707644"/>
              <a:gd name="connsiteY992" fmla="*/ 617123 h 830409"/>
              <a:gd name="connsiteX993" fmla="*/ 417267 w 707644"/>
              <a:gd name="connsiteY993" fmla="*/ 615706 h 830409"/>
              <a:gd name="connsiteX994" fmla="*/ 409575 w 707644"/>
              <a:gd name="connsiteY994" fmla="*/ 602415 h 830409"/>
              <a:gd name="connsiteX995" fmla="*/ 407972 w 707644"/>
              <a:gd name="connsiteY995" fmla="*/ 548668 h 830409"/>
              <a:gd name="connsiteX996" fmla="*/ 433596 w 707644"/>
              <a:gd name="connsiteY996" fmla="*/ 572599 h 830409"/>
              <a:gd name="connsiteX997" fmla="*/ 469033 w 707644"/>
              <a:gd name="connsiteY997" fmla="*/ 620544 h 830409"/>
              <a:gd name="connsiteX998" fmla="*/ 469651 w 707644"/>
              <a:gd name="connsiteY998" fmla="*/ 621425 h 830409"/>
              <a:gd name="connsiteX999" fmla="*/ 463376 w 707644"/>
              <a:gd name="connsiteY999" fmla="*/ 618080 h 830409"/>
              <a:gd name="connsiteX1000" fmla="*/ 425349 w 707644"/>
              <a:gd name="connsiteY1000" fmla="*/ 576042 h 830409"/>
              <a:gd name="connsiteX1001" fmla="*/ 407888 w 707644"/>
              <a:gd name="connsiteY1001" fmla="*/ 555644 h 830409"/>
              <a:gd name="connsiteX1002" fmla="*/ 346322 w 707644"/>
              <a:gd name="connsiteY1002" fmla="*/ 667475 h 830409"/>
              <a:gd name="connsiteX1003" fmla="*/ 348260 w 707644"/>
              <a:gd name="connsiteY1003" fmla="*/ 670457 h 830409"/>
              <a:gd name="connsiteX1004" fmla="*/ 352144 w 707644"/>
              <a:gd name="connsiteY1004" fmla="*/ 683166 h 830409"/>
              <a:gd name="connsiteX1005" fmla="*/ 384913 w 707644"/>
              <a:gd name="connsiteY1005" fmla="*/ 586810 h 830409"/>
              <a:gd name="connsiteX1006" fmla="*/ 406342 w 707644"/>
              <a:gd name="connsiteY1006" fmla="*/ 605942 h 830409"/>
              <a:gd name="connsiteX1007" fmla="*/ 422498 w 707644"/>
              <a:gd name="connsiteY1007" fmla="*/ 635181 h 830409"/>
              <a:gd name="connsiteX1008" fmla="*/ 422899 w 707644"/>
              <a:gd name="connsiteY1008" fmla="*/ 637079 h 830409"/>
              <a:gd name="connsiteX1009" fmla="*/ 414774 w 707644"/>
              <a:gd name="connsiteY1009" fmla="*/ 626122 h 830409"/>
              <a:gd name="connsiteX1010" fmla="*/ 500356 w 707644"/>
              <a:gd name="connsiteY1010" fmla="*/ 342933 h 830409"/>
              <a:gd name="connsiteX1011" fmla="*/ 517525 w 707644"/>
              <a:gd name="connsiteY1011" fmla="*/ 346287 h 830409"/>
              <a:gd name="connsiteX1012" fmla="*/ 548020 w 707644"/>
              <a:gd name="connsiteY1012" fmla="*/ 385132 h 830409"/>
              <a:gd name="connsiteX1013" fmla="*/ 587326 w 707644"/>
              <a:gd name="connsiteY1013" fmla="*/ 463110 h 830409"/>
              <a:gd name="connsiteX1014" fmla="*/ 589627 w 707644"/>
              <a:gd name="connsiteY1014" fmla="*/ 468480 h 830409"/>
              <a:gd name="connsiteX1015" fmla="*/ 563489 w 707644"/>
              <a:gd name="connsiteY1015" fmla="*/ 437318 h 830409"/>
              <a:gd name="connsiteX1016" fmla="*/ 555648 w 707644"/>
              <a:gd name="connsiteY1016" fmla="*/ 426540 h 830409"/>
              <a:gd name="connsiteX1017" fmla="*/ 527735 w 707644"/>
              <a:gd name="connsiteY1017" fmla="*/ 389404 h 830409"/>
              <a:gd name="connsiteX1018" fmla="*/ 515094 w 707644"/>
              <a:gd name="connsiteY1018" fmla="*/ 367955 h 830409"/>
              <a:gd name="connsiteX1019" fmla="*/ 501738 w 707644"/>
              <a:gd name="connsiteY1019" fmla="*/ 345756 h 830409"/>
              <a:gd name="connsiteX1020" fmla="*/ 408173 w 707644"/>
              <a:gd name="connsiteY1020" fmla="*/ 531939 h 830409"/>
              <a:gd name="connsiteX1021" fmla="*/ 444475 w 707644"/>
              <a:gd name="connsiteY1021" fmla="*/ 572100 h 830409"/>
              <a:gd name="connsiteX1022" fmla="*/ 429685 w 707644"/>
              <a:gd name="connsiteY1022" fmla="*/ 559322 h 830409"/>
              <a:gd name="connsiteX1023" fmla="*/ 408051 w 707644"/>
              <a:gd name="connsiteY1023" fmla="*/ 542107 h 830409"/>
              <a:gd name="connsiteX1024" fmla="*/ 311751 w 707644"/>
              <a:gd name="connsiteY1024" fmla="*/ 731203 h 830409"/>
              <a:gd name="connsiteX1025" fmla="*/ 316105 w 707644"/>
              <a:gd name="connsiteY1025" fmla="*/ 735975 h 830409"/>
              <a:gd name="connsiteX1026" fmla="*/ 320231 w 707644"/>
              <a:gd name="connsiteY1026" fmla="*/ 740577 h 830409"/>
              <a:gd name="connsiteX1027" fmla="*/ 343137 w 707644"/>
              <a:gd name="connsiteY1027" fmla="*/ 779993 h 830409"/>
              <a:gd name="connsiteX1028" fmla="*/ 372913 w 707644"/>
              <a:gd name="connsiteY1028" fmla="*/ 827234 h 830409"/>
              <a:gd name="connsiteX1029" fmla="*/ 355822 w 707644"/>
              <a:gd name="connsiteY1029" fmla="*/ 825331 h 830409"/>
              <a:gd name="connsiteX1030" fmla="*/ 337008 w 707644"/>
              <a:gd name="connsiteY1030" fmla="*/ 785029 h 830409"/>
              <a:gd name="connsiteX1031" fmla="*/ 449077 w 707644"/>
              <a:gd name="connsiteY1031" fmla="*/ 443603 h 830409"/>
              <a:gd name="connsiteX1032" fmla="*/ 465910 w 707644"/>
              <a:gd name="connsiteY1032" fmla="*/ 456462 h 830409"/>
              <a:gd name="connsiteX1033" fmla="*/ 510282 w 707644"/>
              <a:gd name="connsiteY1033" fmla="*/ 516039 h 830409"/>
              <a:gd name="connsiteX1034" fmla="*/ 509447 w 707644"/>
              <a:gd name="connsiteY1034" fmla="*/ 515534 h 830409"/>
              <a:gd name="connsiteX1035" fmla="*/ 380954 w 707644"/>
              <a:gd name="connsiteY1035" fmla="*/ 581598 h 830409"/>
              <a:gd name="connsiteX1036" fmla="*/ 384913 w 707644"/>
              <a:gd name="connsiteY1036" fmla="*/ 586810 h 830409"/>
              <a:gd name="connsiteX1037" fmla="*/ 384000 w 707644"/>
              <a:gd name="connsiteY1037" fmla="*/ 585995 h 830409"/>
              <a:gd name="connsiteX1038" fmla="*/ 383737 w 707644"/>
              <a:gd name="connsiteY1038" fmla="*/ 575632 h 830409"/>
              <a:gd name="connsiteX1039" fmla="*/ 392038 w 707644"/>
              <a:gd name="connsiteY1039" fmla="*/ 580057 h 830409"/>
              <a:gd name="connsiteX1040" fmla="*/ 406176 w 707644"/>
              <a:gd name="connsiteY1040" fmla="*/ 605642 h 830409"/>
              <a:gd name="connsiteX1041" fmla="*/ 401337 w 707644"/>
              <a:gd name="connsiteY1041" fmla="*/ 600385 h 830409"/>
              <a:gd name="connsiteX1042" fmla="*/ 317404 w 707644"/>
              <a:gd name="connsiteY1042" fmla="*/ 711797 h 830409"/>
              <a:gd name="connsiteX1043" fmla="*/ 346068 w 707644"/>
              <a:gd name="connsiteY1043" fmla="*/ 739416 h 830409"/>
              <a:gd name="connsiteX1044" fmla="*/ 353589 w 707644"/>
              <a:gd name="connsiteY1044" fmla="*/ 753249 h 830409"/>
              <a:gd name="connsiteX1045" fmla="*/ 342608 w 707644"/>
              <a:gd name="connsiteY1045" fmla="*/ 740236 h 830409"/>
              <a:gd name="connsiteX1046" fmla="*/ 474853 w 707644"/>
              <a:gd name="connsiteY1046" fmla="*/ 382975 h 830409"/>
              <a:gd name="connsiteX1047" fmla="*/ 491056 w 707644"/>
              <a:gd name="connsiteY1047" fmla="*/ 407636 h 830409"/>
              <a:gd name="connsiteX1048" fmla="*/ 568915 w 707644"/>
              <a:gd name="connsiteY1048" fmla="*/ 510746 h 830409"/>
              <a:gd name="connsiteX1049" fmla="*/ 572726 w 707644"/>
              <a:gd name="connsiteY1049" fmla="*/ 515011 h 830409"/>
              <a:gd name="connsiteX1050" fmla="*/ 560312 w 707644"/>
              <a:gd name="connsiteY1050" fmla="*/ 503399 h 830409"/>
              <a:gd name="connsiteX1051" fmla="*/ 524294 w 707644"/>
              <a:gd name="connsiteY1051" fmla="*/ 474870 h 830409"/>
              <a:gd name="connsiteX1052" fmla="*/ 490161 w 707644"/>
              <a:gd name="connsiteY1052" fmla="*/ 410407 h 830409"/>
              <a:gd name="connsiteX1053" fmla="*/ 422433 w 707644"/>
              <a:gd name="connsiteY1053" fmla="*/ 489066 h 830409"/>
              <a:gd name="connsiteX1054" fmla="*/ 432051 w 707644"/>
              <a:gd name="connsiteY1054" fmla="*/ 498893 h 830409"/>
              <a:gd name="connsiteX1055" fmla="*/ 446265 w 707644"/>
              <a:gd name="connsiteY1055" fmla="*/ 518641 h 830409"/>
              <a:gd name="connsiteX1056" fmla="*/ 448201 w 707644"/>
              <a:gd name="connsiteY1056" fmla="*/ 523409 h 830409"/>
              <a:gd name="connsiteX1057" fmla="*/ 432939 w 707644"/>
              <a:gd name="connsiteY1057" fmla="*/ 502386 h 830409"/>
              <a:gd name="connsiteX1058" fmla="*/ 492202 w 707644"/>
              <a:gd name="connsiteY1058" fmla="*/ 341339 h 830409"/>
              <a:gd name="connsiteX1059" fmla="*/ 499997 w 707644"/>
              <a:gd name="connsiteY1059" fmla="*/ 342862 h 830409"/>
              <a:gd name="connsiteX1060" fmla="*/ 501738 w 707644"/>
              <a:gd name="connsiteY1060" fmla="*/ 345756 h 830409"/>
              <a:gd name="connsiteX1061" fmla="*/ 514453 w 707644"/>
              <a:gd name="connsiteY1061" fmla="*/ 371733 h 830409"/>
              <a:gd name="connsiteX1062" fmla="*/ 498126 w 707644"/>
              <a:gd name="connsiteY1062" fmla="*/ 350011 h 830409"/>
              <a:gd name="connsiteX1063" fmla="*/ 496493 w 707644"/>
              <a:gd name="connsiteY1063" fmla="*/ 348234 h 830409"/>
              <a:gd name="connsiteX1064" fmla="*/ 494239 w 707644"/>
              <a:gd name="connsiteY1064" fmla="*/ 344865 h 830409"/>
              <a:gd name="connsiteX1065" fmla="*/ 443497 w 707644"/>
              <a:gd name="connsiteY1065" fmla="*/ 441734 h 830409"/>
              <a:gd name="connsiteX1066" fmla="*/ 467444 w 707644"/>
              <a:gd name="connsiteY1066" fmla="*/ 480362 h 830409"/>
              <a:gd name="connsiteX1067" fmla="*/ 453621 w 707644"/>
              <a:gd name="connsiteY1067" fmla="*/ 467344 h 830409"/>
              <a:gd name="connsiteX1068" fmla="*/ 453153 w 707644"/>
              <a:gd name="connsiteY1068" fmla="*/ 465773 h 830409"/>
              <a:gd name="connsiteX1069" fmla="*/ 408384 w 707644"/>
              <a:gd name="connsiteY1069" fmla="*/ 514344 h 830409"/>
              <a:gd name="connsiteX1070" fmla="*/ 415725 w 707644"/>
              <a:gd name="connsiteY1070" fmla="*/ 521768 h 830409"/>
              <a:gd name="connsiteX1071" fmla="*/ 441370 w 707644"/>
              <a:gd name="connsiteY1071" fmla="*/ 549972 h 830409"/>
              <a:gd name="connsiteX1072" fmla="*/ 445635 w 707644"/>
              <a:gd name="connsiteY1072" fmla="*/ 555090 h 830409"/>
              <a:gd name="connsiteX1073" fmla="*/ 451972 w 707644"/>
              <a:gd name="connsiteY1073" fmla="*/ 566838 h 830409"/>
              <a:gd name="connsiteX1074" fmla="*/ 433248 w 707644"/>
              <a:gd name="connsiteY1074" fmla="*/ 551304 h 830409"/>
              <a:gd name="connsiteX1075" fmla="*/ 408191 w 707644"/>
              <a:gd name="connsiteY1075" fmla="*/ 530441 h 830409"/>
              <a:gd name="connsiteX1076" fmla="*/ 447689 w 707644"/>
              <a:gd name="connsiteY1076" fmla="*/ 431997 h 830409"/>
              <a:gd name="connsiteX1077" fmla="*/ 448338 w 707644"/>
              <a:gd name="connsiteY1077" fmla="*/ 431769 h 830409"/>
              <a:gd name="connsiteX1078" fmla="*/ 480616 w 707644"/>
              <a:gd name="connsiteY1078" fmla="*/ 446576 h 830409"/>
              <a:gd name="connsiteX1079" fmla="*/ 486043 w 707644"/>
              <a:gd name="connsiteY1079" fmla="*/ 452398 h 830409"/>
              <a:gd name="connsiteX1080" fmla="*/ 486625 w 707644"/>
              <a:gd name="connsiteY1080" fmla="*/ 453551 h 830409"/>
              <a:gd name="connsiteX1081" fmla="*/ 497958 w 707644"/>
              <a:gd name="connsiteY1081" fmla="*/ 479735 h 830409"/>
              <a:gd name="connsiteX1082" fmla="*/ 483037 w 707644"/>
              <a:gd name="connsiteY1082" fmla="*/ 469545 h 830409"/>
              <a:gd name="connsiteX1083" fmla="*/ 465910 w 707644"/>
              <a:gd name="connsiteY1083" fmla="*/ 456462 h 830409"/>
              <a:gd name="connsiteX1084" fmla="*/ 402594 w 707644"/>
              <a:gd name="connsiteY1084" fmla="*/ 525781 h 830409"/>
              <a:gd name="connsiteX1085" fmla="*/ 408191 w 707644"/>
              <a:gd name="connsiteY1085" fmla="*/ 530441 h 830409"/>
              <a:gd name="connsiteX1086" fmla="*/ 408173 w 707644"/>
              <a:gd name="connsiteY1086" fmla="*/ 531939 h 830409"/>
              <a:gd name="connsiteX1087" fmla="*/ 403017 w 707644"/>
              <a:gd name="connsiteY1087" fmla="*/ 526236 h 830409"/>
              <a:gd name="connsiteX1088" fmla="*/ 341194 w 707644"/>
              <a:gd name="connsiteY1088" fmla="*/ 653656 h 830409"/>
              <a:gd name="connsiteX1089" fmla="*/ 346322 w 707644"/>
              <a:gd name="connsiteY1089" fmla="*/ 667475 h 830409"/>
              <a:gd name="connsiteX1090" fmla="*/ 341293 w 707644"/>
              <a:gd name="connsiteY1090" fmla="*/ 659738 h 830409"/>
              <a:gd name="connsiteX1091" fmla="*/ 377153 w 707644"/>
              <a:gd name="connsiteY1091" fmla="*/ 576594 h 830409"/>
              <a:gd name="connsiteX1092" fmla="*/ 378297 w 707644"/>
              <a:gd name="connsiteY1092" fmla="*/ 577763 h 830409"/>
              <a:gd name="connsiteX1093" fmla="*/ 380954 w 707644"/>
              <a:gd name="connsiteY1093" fmla="*/ 581598 h 830409"/>
              <a:gd name="connsiteX1094" fmla="*/ 440678 w 707644"/>
              <a:gd name="connsiteY1094" fmla="*/ 437187 h 830409"/>
              <a:gd name="connsiteX1095" fmla="*/ 442110 w 707644"/>
              <a:gd name="connsiteY1095" fmla="*/ 438281 h 830409"/>
              <a:gd name="connsiteX1096" fmla="*/ 443497 w 707644"/>
              <a:gd name="connsiteY1096" fmla="*/ 441734 h 830409"/>
              <a:gd name="connsiteX1097" fmla="*/ 381006 w 707644"/>
              <a:gd name="connsiteY1097" fmla="*/ 559487 h 830409"/>
              <a:gd name="connsiteX1098" fmla="*/ 396156 w 707644"/>
              <a:gd name="connsiteY1098" fmla="*/ 582252 h 830409"/>
              <a:gd name="connsiteX1099" fmla="*/ 392038 w 707644"/>
              <a:gd name="connsiteY1099" fmla="*/ 580057 h 830409"/>
              <a:gd name="connsiteX1100" fmla="*/ 381125 w 707644"/>
              <a:gd name="connsiteY1100" fmla="*/ 560307 h 830409"/>
              <a:gd name="connsiteX1101" fmla="*/ 440586 w 707644"/>
              <a:gd name="connsiteY1101" fmla="*/ 434488 h 830409"/>
              <a:gd name="connsiteX1102" fmla="*/ 441236 w 707644"/>
              <a:gd name="connsiteY1102" fmla="*/ 434260 h 830409"/>
              <a:gd name="connsiteX1103" fmla="*/ 449077 w 707644"/>
              <a:gd name="connsiteY1103" fmla="*/ 443603 h 830409"/>
              <a:gd name="connsiteX1104" fmla="*/ 442110 w 707644"/>
              <a:gd name="connsiteY1104" fmla="*/ 438281 h 830409"/>
              <a:gd name="connsiteX1105" fmla="*/ 340998 w 707644"/>
              <a:gd name="connsiteY1105" fmla="*/ 641697 h 830409"/>
              <a:gd name="connsiteX1106" fmla="*/ 343907 w 707644"/>
              <a:gd name="connsiteY1106" fmla="*/ 645956 h 830409"/>
              <a:gd name="connsiteX1107" fmla="*/ 349804 w 707644"/>
              <a:gd name="connsiteY1107" fmla="*/ 659173 h 830409"/>
              <a:gd name="connsiteX1108" fmla="*/ 355391 w 707644"/>
              <a:gd name="connsiteY1108" fmla="*/ 664363 h 830409"/>
              <a:gd name="connsiteX1109" fmla="*/ 358570 w 707644"/>
              <a:gd name="connsiteY1109" fmla="*/ 667428 h 830409"/>
              <a:gd name="connsiteX1110" fmla="*/ 375916 w 707644"/>
              <a:gd name="connsiteY1110" fmla="*/ 692829 h 830409"/>
              <a:gd name="connsiteX1111" fmla="*/ 383558 w 707644"/>
              <a:gd name="connsiteY1111" fmla="*/ 705710 h 830409"/>
              <a:gd name="connsiteX1112" fmla="*/ 377227 w 707644"/>
              <a:gd name="connsiteY1112" fmla="*/ 705376 h 830409"/>
              <a:gd name="connsiteX1113" fmla="*/ 368389 w 707644"/>
              <a:gd name="connsiteY1113" fmla="*/ 701619 h 830409"/>
              <a:gd name="connsiteX1114" fmla="*/ 353405 w 707644"/>
              <a:gd name="connsiteY1114" fmla="*/ 678373 h 830409"/>
              <a:gd name="connsiteX1115" fmla="*/ 348260 w 707644"/>
              <a:gd name="connsiteY1115" fmla="*/ 670457 h 830409"/>
              <a:gd name="connsiteX1116" fmla="*/ 341085 w 707644"/>
              <a:gd name="connsiteY1116" fmla="*/ 646978 h 830409"/>
              <a:gd name="connsiteX1117" fmla="*/ 485212 w 707644"/>
              <a:gd name="connsiteY1117" fmla="*/ 339974 h 830409"/>
              <a:gd name="connsiteX1118" fmla="*/ 489714 w 707644"/>
              <a:gd name="connsiteY1118" fmla="*/ 340853 h 830409"/>
              <a:gd name="connsiteX1119" fmla="*/ 496493 w 707644"/>
              <a:gd name="connsiteY1119" fmla="*/ 348234 h 830409"/>
              <a:gd name="connsiteX1120" fmla="*/ 520354 w 707644"/>
              <a:gd name="connsiteY1120" fmla="*/ 383895 h 830409"/>
              <a:gd name="connsiteX1121" fmla="*/ 438460 w 707644"/>
              <a:gd name="connsiteY1121" fmla="*/ 435233 h 830409"/>
              <a:gd name="connsiteX1122" fmla="*/ 439287 w 707644"/>
              <a:gd name="connsiteY1122" fmla="*/ 434943 h 830409"/>
              <a:gd name="connsiteX1123" fmla="*/ 440678 w 707644"/>
              <a:gd name="connsiteY1123" fmla="*/ 437187 h 830409"/>
              <a:gd name="connsiteX1124" fmla="*/ 439659 w 707644"/>
              <a:gd name="connsiteY1124" fmla="*/ 436409 h 830409"/>
              <a:gd name="connsiteX1125" fmla="*/ 410297 w 707644"/>
              <a:gd name="connsiteY1125" fmla="*/ 493478 h 830409"/>
              <a:gd name="connsiteX1126" fmla="*/ 415964 w 707644"/>
              <a:gd name="connsiteY1126" fmla="*/ 500085 h 830409"/>
              <a:gd name="connsiteX1127" fmla="*/ 443290 w 707644"/>
              <a:gd name="connsiteY1127" fmla="*/ 550742 h 830409"/>
              <a:gd name="connsiteX1128" fmla="*/ 415725 w 707644"/>
              <a:gd name="connsiteY1128" fmla="*/ 521768 h 830409"/>
              <a:gd name="connsiteX1129" fmla="*/ 408389 w 707644"/>
              <a:gd name="connsiteY1129" fmla="*/ 513919 h 830409"/>
              <a:gd name="connsiteX1130" fmla="*/ 408524 w 707644"/>
              <a:gd name="connsiteY1130" fmla="*/ 502687 h 830409"/>
              <a:gd name="connsiteX1131" fmla="*/ 358260 w 707644"/>
              <a:gd name="connsiteY1131" fmla="*/ 601419 h 830409"/>
              <a:gd name="connsiteX1132" fmla="*/ 360127 w 707644"/>
              <a:gd name="connsiteY1132" fmla="*/ 603043 h 830409"/>
              <a:gd name="connsiteX1133" fmla="*/ 360201 w 707644"/>
              <a:gd name="connsiteY1133" fmla="*/ 603095 h 830409"/>
              <a:gd name="connsiteX1134" fmla="*/ 375214 w 707644"/>
              <a:gd name="connsiteY1134" fmla="*/ 617171 h 830409"/>
              <a:gd name="connsiteX1135" fmla="*/ 422279 w 707644"/>
              <a:gd name="connsiteY1135" fmla="*/ 662250 h 830409"/>
              <a:gd name="connsiteX1136" fmla="*/ 425224 w 707644"/>
              <a:gd name="connsiteY1136" fmla="*/ 665621 h 830409"/>
              <a:gd name="connsiteX1137" fmla="*/ 428006 w 707644"/>
              <a:gd name="connsiteY1137" fmla="*/ 669239 h 830409"/>
              <a:gd name="connsiteX1138" fmla="*/ 432382 w 707644"/>
              <a:gd name="connsiteY1138" fmla="*/ 711675 h 830409"/>
              <a:gd name="connsiteX1139" fmla="*/ 431730 w 707644"/>
              <a:gd name="connsiteY1139" fmla="*/ 711023 h 830409"/>
              <a:gd name="connsiteX1140" fmla="*/ 396945 w 707644"/>
              <a:gd name="connsiteY1140" fmla="*/ 675573 h 830409"/>
              <a:gd name="connsiteX1141" fmla="*/ 410908 w 707644"/>
              <a:gd name="connsiteY1141" fmla="*/ 490300 h 830409"/>
              <a:gd name="connsiteX1142" fmla="*/ 422861 w 707644"/>
              <a:gd name="connsiteY1142" fmla="*/ 503223 h 830409"/>
              <a:gd name="connsiteX1143" fmla="*/ 451417 w 707644"/>
              <a:gd name="connsiteY1143" fmla="*/ 540053 h 830409"/>
              <a:gd name="connsiteX1144" fmla="*/ 456226 w 707644"/>
              <a:gd name="connsiteY1144" fmla="*/ 547024 h 830409"/>
              <a:gd name="connsiteX1145" fmla="*/ 415964 w 707644"/>
              <a:gd name="connsiteY1145" fmla="*/ 500085 h 830409"/>
              <a:gd name="connsiteX1146" fmla="*/ 410850 w 707644"/>
              <a:gd name="connsiteY1146" fmla="*/ 490604 h 830409"/>
              <a:gd name="connsiteX1147" fmla="*/ 423491 w 707644"/>
              <a:gd name="connsiteY1147" fmla="*/ 462547 h 830409"/>
              <a:gd name="connsiteX1148" fmla="*/ 449173 w 707644"/>
              <a:gd name="connsiteY1148" fmla="*/ 487205 h 830409"/>
              <a:gd name="connsiteX1149" fmla="*/ 461215 w 707644"/>
              <a:gd name="connsiteY1149" fmla="*/ 509189 h 830409"/>
              <a:gd name="connsiteX1150" fmla="*/ 465744 w 707644"/>
              <a:gd name="connsiteY1150" fmla="*/ 516949 h 830409"/>
              <a:gd name="connsiteX1151" fmla="*/ 466952 w 707644"/>
              <a:gd name="connsiteY1151" fmla="*/ 526285 h 830409"/>
              <a:gd name="connsiteX1152" fmla="*/ 466961 w 707644"/>
              <a:gd name="connsiteY1152" fmla="*/ 532491 h 830409"/>
              <a:gd name="connsiteX1153" fmla="*/ 440337 w 707644"/>
              <a:gd name="connsiteY1153" fmla="*/ 504040 h 830409"/>
              <a:gd name="connsiteX1154" fmla="*/ 411565 w 707644"/>
              <a:gd name="connsiteY1154" fmla="*/ 486887 h 830409"/>
              <a:gd name="connsiteX1155" fmla="*/ 450103 w 707644"/>
              <a:gd name="connsiteY1155" fmla="*/ 528094 h 830409"/>
              <a:gd name="connsiteX1156" fmla="*/ 456450 w 707644"/>
              <a:gd name="connsiteY1156" fmla="*/ 543726 h 830409"/>
              <a:gd name="connsiteX1157" fmla="*/ 428951 w 707644"/>
              <a:gd name="connsiteY1157" fmla="*/ 509806 h 830409"/>
              <a:gd name="connsiteX1158" fmla="*/ 422861 w 707644"/>
              <a:gd name="connsiteY1158" fmla="*/ 503223 h 830409"/>
              <a:gd name="connsiteX1159" fmla="*/ 411293 w 707644"/>
              <a:gd name="connsiteY1159" fmla="*/ 488302 h 830409"/>
              <a:gd name="connsiteX1160" fmla="*/ 315115 w 707644"/>
              <a:gd name="connsiteY1160" fmla="*/ 682486 h 830409"/>
              <a:gd name="connsiteX1161" fmla="*/ 328414 w 707644"/>
              <a:gd name="connsiteY1161" fmla="*/ 698850 h 830409"/>
              <a:gd name="connsiteX1162" fmla="*/ 370656 w 707644"/>
              <a:gd name="connsiteY1162" fmla="*/ 741610 h 830409"/>
              <a:gd name="connsiteX1163" fmla="*/ 385227 w 707644"/>
              <a:gd name="connsiteY1163" fmla="*/ 786610 h 830409"/>
              <a:gd name="connsiteX1164" fmla="*/ 380421 w 707644"/>
              <a:gd name="connsiteY1164" fmla="*/ 781373 h 830409"/>
              <a:gd name="connsiteX1165" fmla="*/ 351195 w 707644"/>
              <a:gd name="connsiteY1165" fmla="*/ 744356 h 830409"/>
              <a:gd name="connsiteX1166" fmla="*/ 346068 w 707644"/>
              <a:gd name="connsiteY1166" fmla="*/ 739416 h 830409"/>
              <a:gd name="connsiteX1167" fmla="*/ 413360 w 707644"/>
              <a:gd name="connsiteY1167" fmla="*/ 477564 h 830409"/>
              <a:gd name="connsiteX1168" fmla="*/ 422433 w 707644"/>
              <a:gd name="connsiteY1168" fmla="*/ 489066 h 830409"/>
              <a:gd name="connsiteX1169" fmla="*/ 413001 w 707644"/>
              <a:gd name="connsiteY1169" fmla="*/ 479430 h 830409"/>
              <a:gd name="connsiteX1170" fmla="*/ 306291 w 707644"/>
              <a:gd name="connsiteY1170" fmla="*/ 699258 h 830409"/>
              <a:gd name="connsiteX1171" fmla="*/ 317404 w 707644"/>
              <a:gd name="connsiteY1171" fmla="*/ 711797 h 830409"/>
              <a:gd name="connsiteX1172" fmla="*/ 308286 w 707644"/>
              <a:gd name="connsiteY1172" fmla="*/ 703013 h 830409"/>
              <a:gd name="connsiteX1173" fmla="*/ 307909 w 707644"/>
              <a:gd name="connsiteY1173" fmla="*/ 702460 h 830409"/>
              <a:gd name="connsiteX1174" fmla="*/ 414562 w 707644"/>
              <a:gd name="connsiteY1174" fmla="*/ 471317 h 830409"/>
              <a:gd name="connsiteX1175" fmla="*/ 436673 w 707644"/>
              <a:gd name="connsiteY1175" fmla="*/ 500124 h 830409"/>
              <a:gd name="connsiteX1176" fmla="*/ 440337 w 707644"/>
              <a:gd name="connsiteY1176" fmla="*/ 504040 h 830409"/>
              <a:gd name="connsiteX1177" fmla="*/ 442639 w 707644"/>
              <a:gd name="connsiteY1177" fmla="*/ 509709 h 830409"/>
              <a:gd name="connsiteX1178" fmla="*/ 432051 w 707644"/>
              <a:gd name="connsiteY1178" fmla="*/ 498893 h 830409"/>
              <a:gd name="connsiteX1179" fmla="*/ 414065 w 707644"/>
              <a:gd name="connsiteY1179" fmla="*/ 473903 h 830409"/>
              <a:gd name="connsiteX1180" fmla="*/ 368003 w 707644"/>
              <a:gd name="connsiteY1180" fmla="*/ 567246 h 830409"/>
              <a:gd name="connsiteX1181" fmla="*/ 371447 w 707644"/>
              <a:gd name="connsiteY1181" fmla="*/ 569082 h 830409"/>
              <a:gd name="connsiteX1182" fmla="*/ 377153 w 707644"/>
              <a:gd name="connsiteY1182" fmla="*/ 576594 h 830409"/>
              <a:gd name="connsiteX1183" fmla="*/ 425635 w 707644"/>
              <a:gd name="connsiteY1183" fmla="*/ 443485 h 830409"/>
              <a:gd name="connsiteX1184" fmla="*/ 428892 w 707644"/>
              <a:gd name="connsiteY1184" fmla="*/ 440716 h 830409"/>
              <a:gd name="connsiteX1185" fmla="*/ 439696 w 707644"/>
              <a:gd name="connsiteY1185" fmla="*/ 454230 h 830409"/>
              <a:gd name="connsiteX1186" fmla="*/ 453621 w 707644"/>
              <a:gd name="connsiteY1186" fmla="*/ 467344 h 830409"/>
              <a:gd name="connsiteX1187" fmla="*/ 463681 w 707644"/>
              <a:gd name="connsiteY1187" fmla="*/ 501135 h 830409"/>
              <a:gd name="connsiteX1188" fmla="*/ 449173 w 707644"/>
              <a:gd name="connsiteY1188" fmla="*/ 487205 h 830409"/>
              <a:gd name="connsiteX1189" fmla="*/ 437756 w 707644"/>
              <a:gd name="connsiteY1189" fmla="*/ 466363 h 830409"/>
              <a:gd name="connsiteX1190" fmla="*/ 405756 w 707644"/>
              <a:gd name="connsiteY1190" fmla="*/ 481160 h 830409"/>
              <a:gd name="connsiteX1191" fmla="*/ 411293 w 707644"/>
              <a:gd name="connsiteY1191" fmla="*/ 488302 h 830409"/>
              <a:gd name="connsiteX1192" fmla="*/ 410908 w 707644"/>
              <a:gd name="connsiteY1192" fmla="*/ 490300 h 830409"/>
              <a:gd name="connsiteX1193" fmla="*/ 410375 w 707644"/>
              <a:gd name="connsiteY1193" fmla="*/ 489723 h 830409"/>
              <a:gd name="connsiteX1194" fmla="*/ 432159 w 707644"/>
              <a:gd name="connsiteY1194" fmla="*/ 423446 h 830409"/>
              <a:gd name="connsiteX1195" fmla="*/ 439815 w 707644"/>
              <a:gd name="connsiteY1195" fmla="*/ 432567 h 830409"/>
              <a:gd name="connsiteX1196" fmla="*/ 440586 w 707644"/>
              <a:gd name="connsiteY1196" fmla="*/ 434488 h 830409"/>
              <a:gd name="connsiteX1197" fmla="*/ 439287 w 707644"/>
              <a:gd name="connsiteY1197" fmla="*/ 434943 h 830409"/>
              <a:gd name="connsiteX1198" fmla="*/ 418163 w 707644"/>
              <a:gd name="connsiteY1198" fmla="*/ 452610 h 830409"/>
              <a:gd name="connsiteX1199" fmla="*/ 423270 w 707644"/>
              <a:gd name="connsiteY1199" fmla="*/ 462001 h 830409"/>
              <a:gd name="connsiteX1200" fmla="*/ 423491 w 707644"/>
              <a:gd name="connsiteY1200" fmla="*/ 462547 h 830409"/>
              <a:gd name="connsiteX1201" fmla="*/ 417380 w 707644"/>
              <a:gd name="connsiteY1201" fmla="*/ 456679 h 830409"/>
              <a:gd name="connsiteX1202" fmla="*/ 334266 w 707644"/>
              <a:gd name="connsiteY1202" fmla="*/ 624668 h 830409"/>
              <a:gd name="connsiteX1203" fmla="*/ 340962 w 707644"/>
              <a:gd name="connsiteY1203" fmla="*/ 639449 h 830409"/>
              <a:gd name="connsiteX1204" fmla="*/ 340998 w 707644"/>
              <a:gd name="connsiteY1204" fmla="*/ 641697 h 830409"/>
              <a:gd name="connsiteX1205" fmla="*/ 338233 w 707644"/>
              <a:gd name="connsiteY1205" fmla="*/ 637646 h 830409"/>
              <a:gd name="connsiteX1206" fmla="*/ 471673 w 707644"/>
              <a:gd name="connsiteY1206" fmla="*/ 337329 h 830409"/>
              <a:gd name="connsiteX1207" fmla="*/ 482164 w 707644"/>
              <a:gd name="connsiteY1207" fmla="*/ 339378 h 830409"/>
              <a:gd name="connsiteX1208" fmla="*/ 510795 w 707644"/>
              <a:gd name="connsiteY1208" fmla="*/ 380846 h 830409"/>
              <a:gd name="connsiteX1209" fmla="*/ 542442 w 707644"/>
              <a:gd name="connsiteY1209" fmla="*/ 428915 h 830409"/>
              <a:gd name="connsiteX1210" fmla="*/ 551691 w 707644"/>
              <a:gd name="connsiteY1210" fmla="*/ 447811 h 830409"/>
              <a:gd name="connsiteX1211" fmla="*/ 498711 w 707644"/>
              <a:gd name="connsiteY1211" fmla="*/ 374738 h 830409"/>
              <a:gd name="connsiteX1212" fmla="*/ 403557 w 707644"/>
              <a:gd name="connsiteY1212" fmla="*/ 478325 h 830409"/>
              <a:gd name="connsiteX1213" fmla="*/ 405138 w 707644"/>
              <a:gd name="connsiteY1213" fmla="*/ 480015 h 830409"/>
              <a:gd name="connsiteX1214" fmla="*/ 405756 w 707644"/>
              <a:gd name="connsiteY1214" fmla="*/ 481160 h 830409"/>
              <a:gd name="connsiteX1215" fmla="*/ 331141 w 707644"/>
              <a:gd name="connsiteY1215" fmla="*/ 627261 h 830409"/>
              <a:gd name="connsiteX1216" fmla="*/ 338233 w 707644"/>
              <a:gd name="connsiteY1216" fmla="*/ 637646 h 830409"/>
              <a:gd name="connsiteX1217" fmla="*/ 341085 w 707644"/>
              <a:gd name="connsiteY1217" fmla="*/ 646978 h 830409"/>
              <a:gd name="connsiteX1218" fmla="*/ 341194 w 707644"/>
              <a:gd name="connsiteY1218" fmla="*/ 653656 h 830409"/>
              <a:gd name="connsiteX1219" fmla="*/ 332281 w 707644"/>
              <a:gd name="connsiteY1219" fmla="*/ 629637 h 830409"/>
              <a:gd name="connsiteX1220" fmla="*/ 363506 w 707644"/>
              <a:gd name="connsiteY1220" fmla="*/ 558693 h 830409"/>
              <a:gd name="connsiteX1221" fmla="*/ 377018 w 707644"/>
              <a:gd name="connsiteY1221" fmla="*/ 566182 h 830409"/>
              <a:gd name="connsiteX1222" fmla="*/ 383737 w 707644"/>
              <a:gd name="connsiteY1222" fmla="*/ 575632 h 830409"/>
              <a:gd name="connsiteX1223" fmla="*/ 371447 w 707644"/>
              <a:gd name="connsiteY1223" fmla="*/ 569082 h 830409"/>
              <a:gd name="connsiteX1224" fmla="*/ 367497 w 707644"/>
              <a:gd name="connsiteY1224" fmla="*/ 563882 h 830409"/>
              <a:gd name="connsiteX1225" fmla="*/ 380380 w 707644"/>
              <a:gd name="connsiteY1225" fmla="*/ 523018 h 830409"/>
              <a:gd name="connsiteX1226" fmla="*/ 386276 w 707644"/>
              <a:gd name="connsiteY1226" fmla="*/ 528405 h 830409"/>
              <a:gd name="connsiteX1227" fmla="*/ 386636 w 707644"/>
              <a:gd name="connsiteY1227" fmla="*/ 528742 h 830409"/>
              <a:gd name="connsiteX1228" fmla="*/ 386728 w 707644"/>
              <a:gd name="connsiteY1228" fmla="*/ 528887 h 830409"/>
              <a:gd name="connsiteX1229" fmla="*/ 401067 w 707644"/>
              <a:gd name="connsiteY1229" fmla="*/ 547676 h 830409"/>
              <a:gd name="connsiteX1230" fmla="*/ 407888 w 707644"/>
              <a:gd name="connsiteY1230" fmla="*/ 555644 h 830409"/>
              <a:gd name="connsiteX1231" fmla="*/ 407833 w 707644"/>
              <a:gd name="connsiteY1231" fmla="*/ 560239 h 830409"/>
              <a:gd name="connsiteX1232" fmla="*/ 408989 w 707644"/>
              <a:gd name="connsiteY1232" fmla="*/ 566443 h 830409"/>
              <a:gd name="connsiteX1233" fmla="*/ 394777 w 707644"/>
              <a:gd name="connsiteY1233" fmla="*/ 543411 h 830409"/>
              <a:gd name="connsiteX1234" fmla="*/ 386137 w 707644"/>
              <a:gd name="connsiteY1234" fmla="*/ 531053 h 830409"/>
              <a:gd name="connsiteX1235" fmla="*/ 308950 w 707644"/>
              <a:gd name="connsiteY1235" fmla="*/ 671146 h 830409"/>
              <a:gd name="connsiteX1236" fmla="*/ 327945 w 707644"/>
              <a:gd name="connsiteY1236" fmla="*/ 674176 h 830409"/>
              <a:gd name="connsiteX1237" fmla="*/ 348064 w 707644"/>
              <a:gd name="connsiteY1237" fmla="*/ 692716 h 830409"/>
              <a:gd name="connsiteX1238" fmla="*/ 309312 w 707644"/>
              <a:gd name="connsiteY1238" fmla="*/ 671811 h 830409"/>
              <a:gd name="connsiteX1239" fmla="*/ 336188 w 707644"/>
              <a:gd name="connsiteY1239" fmla="*/ 613013 h 830409"/>
              <a:gd name="connsiteX1240" fmla="*/ 354019 w 707644"/>
              <a:gd name="connsiteY1240" fmla="*/ 631828 h 830409"/>
              <a:gd name="connsiteX1241" fmla="*/ 384818 w 707644"/>
              <a:gd name="connsiteY1241" fmla="*/ 663215 h 830409"/>
              <a:gd name="connsiteX1242" fmla="*/ 415474 w 707644"/>
              <a:gd name="connsiteY1242" fmla="*/ 711092 h 830409"/>
              <a:gd name="connsiteX1243" fmla="*/ 423323 w 707644"/>
              <a:gd name="connsiteY1243" fmla="*/ 726137 h 830409"/>
              <a:gd name="connsiteX1244" fmla="*/ 435006 w 707644"/>
              <a:gd name="connsiteY1244" fmla="*/ 743052 h 830409"/>
              <a:gd name="connsiteX1245" fmla="*/ 436569 w 707644"/>
              <a:gd name="connsiteY1245" fmla="*/ 763029 h 830409"/>
              <a:gd name="connsiteX1246" fmla="*/ 443785 w 707644"/>
              <a:gd name="connsiteY1246" fmla="*/ 794273 h 830409"/>
              <a:gd name="connsiteX1247" fmla="*/ 415930 w 707644"/>
              <a:gd name="connsiteY1247" fmla="*/ 758658 h 830409"/>
              <a:gd name="connsiteX1248" fmla="*/ 413545 w 707644"/>
              <a:gd name="connsiteY1248" fmla="*/ 756253 h 830409"/>
              <a:gd name="connsiteX1249" fmla="*/ 383558 w 707644"/>
              <a:gd name="connsiteY1249" fmla="*/ 705710 h 830409"/>
              <a:gd name="connsiteX1250" fmla="*/ 387963 w 707644"/>
              <a:gd name="connsiteY1250" fmla="*/ 705942 h 830409"/>
              <a:gd name="connsiteX1251" fmla="*/ 366287 w 707644"/>
              <a:gd name="connsiteY1251" fmla="*/ 674868 h 830409"/>
              <a:gd name="connsiteX1252" fmla="*/ 358570 w 707644"/>
              <a:gd name="connsiteY1252" fmla="*/ 667428 h 830409"/>
              <a:gd name="connsiteX1253" fmla="*/ 343907 w 707644"/>
              <a:gd name="connsiteY1253" fmla="*/ 645956 h 830409"/>
              <a:gd name="connsiteX1254" fmla="*/ 343768 w 707644"/>
              <a:gd name="connsiteY1254" fmla="*/ 645644 h 830409"/>
              <a:gd name="connsiteX1255" fmla="*/ 340962 w 707644"/>
              <a:gd name="connsiteY1255" fmla="*/ 639449 h 830409"/>
              <a:gd name="connsiteX1256" fmla="*/ 340869 w 707644"/>
              <a:gd name="connsiteY1256" fmla="*/ 633757 h 830409"/>
              <a:gd name="connsiteX1257" fmla="*/ 305445 w 707644"/>
              <a:gd name="connsiteY1257" fmla="*/ 670587 h 830409"/>
              <a:gd name="connsiteX1258" fmla="*/ 307714 w 707644"/>
              <a:gd name="connsiteY1258" fmla="*/ 670949 h 830409"/>
              <a:gd name="connsiteX1259" fmla="*/ 309312 w 707644"/>
              <a:gd name="connsiteY1259" fmla="*/ 671811 h 830409"/>
              <a:gd name="connsiteX1260" fmla="*/ 315115 w 707644"/>
              <a:gd name="connsiteY1260" fmla="*/ 682486 h 830409"/>
              <a:gd name="connsiteX1261" fmla="*/ 379051 w 707644"/>
              <a:gd name="connsiteY1261" fmla="*/ 516782 h 830409"/>
              <a:gd name="connsiteX1262" fmla="*/ 398897 w 707644"/>
              <a:gd name="connsiteY1262" fmla="*/ 534823 h 830409"/>
              <a:gd name="connsiteX1263" fmla="*/ 408051 w 707644"/>
              <a:gd name="connsiteY1263" fmla="*/ 542107 h 830409"/>
              <a:gd name="connsiteX1264" fmla="*/ 407972 w 707644"/>
              <a:gd name="connsiteY1264" fmla="*/ 548668 h 830409"/>
              <a:gd name="connsiteX1265" fmla="*/ 386636 w 707644"/>
              <a:gd name="connsiteY1265" fmla="*/ 528742 h 830409"/>
              <a:gd name="connsiteX1266" fmla="*/ 356690 w 707644"/>
              <a:gd name="connsiteY1266" fmla="*/ 561217 h 830409"/>
              <a:gd name="connsiteX1267" fmla="*/ 356731 w 707644"/>
              <a:gd name="connsiteY1267" fmla="*/ 561238 h 830409"/>
              <a:gd name="connsiteX1268" fmla="*/ 367718 w 707644"/>
              <a:gd name="connsiteY1268" fmla="*/ 571458 h 830409"/>
              <a:gd name="connsiteX1269" fmla="*/ 384000 w 707644"/>
              <a:gd name="connsiteY1269" fmla="*/ 585995 h 830409"/>
              <a:gd name="connsiteX1270" fmla="*/ 406252 w 707644"/>
              <a:gd name="connsiteY1270" fmla="*/ 618115 h 830409"/>
              <a:gd name="connsiteX1271" fmla="*/ 424095 w 707644"/>
              <a:gd name="connsiteY1271" fmla="*/ 642747 h 830409"/>
              <a:gd name="connsiteX1272" fmla="*/ 426124 w 707644"/>
              <a:gd name="connsiteY1272" fmla="*/ 652358 h 830409"/>
              <a:gd name="connsiteX1273" fmla="*/ 400504 w 707644"/>
              <a:gd name="connsiteY1273" fmla="*/ 632034 h 830409"/>
              <a:gd name="connsiteX1274" fmla="*/ 395818 w 707644"/>
              <a:gd name="connsiteY1274" fmla="*/ 625829 h 830409"/>
              <a:gd name="connsiteX1275" fmla="*/ 385694 w 707644"/>
              <a:gd name="connsiteY1275" fmla="*/ 611020 h 830409"/>
              <a:gd name="connsiteX1276" fmla="*/ 359043 w 707644"/>
              <a:gd name="connsiteY1276" fmla="*/ 564844 h 830409"/>
              <a:gd name="connsiteX1277" fmla="*/ 426604 w 707644"/>
              <a:gd name="connsiteY1277" fmla="*/ 403994 h 830409"/>
              <a:gd name="connsiteX1278" fmla="*/ 432536 w 707644"/>
              <a:gd name="connsiteY1278" fmla="*/ 411652 h 830409"/>
              <a:gd name="connsiteX1279" fmla="*/ 447689 w 707644"/>
              <a:gd name="connsiteY1279" fmla="*/ 431997 h 830409"/>
              <a:gd name="connsiteX1280" fmla="*/ 441236 w 707644"/>
              <a:gd name="connsiteY1280" fmla="*/ 434260 h 830409"/>
              <a:gd name="connsiteX1281" fmla="*/ 439815 w 707644"/>
              <a:gd name="connsiteY1281" fmla="*/ 432567 h 830409"/>
              <a:gd name="connsiteX1282" fmla="*/ 438327 w 707644"/>
              <a:gd name="connsiteY1282" fmla="*/ 428862 h 830409"/>
              <a:gd name="connsiteX1283" fmla="*/ 465436 w 707644"/>
              <a:gd name="connsiteY1283" fmla="*/ 315151 h 830409"/>
              <a:gd name="connsiteX1284" fmla="*/ 476482 w 707644"/>
              <a:gd name="connsiteY1284" fmla="*/ 329063 h 830409"/>
              <a:gd name="connsiteX1285" fmla="*/ 485212 w 707644"/>
              <a:gd name="connsiteY1285" fmla="*/ 339974 h 830409"/>
              <a:gd name="connsiteX1286" fmla="*/ 482164 w 707644"/>
              <a:gd name="connsiteY1286" fmla="*/ 339378 h 830409"/>
              <a:gd name="connsiteX1287" fmla="*/ 394784 w 707644"/>
              <a:gd name="connsiteY1287" fmla="*/ 460820 h 830409"/>
              <a:gd name="connsiteX1288" fmla="*/ 413001 w 707644"/>
              <a:gd name="connsiteY1288" fmla="*/ 479430 h 830409"/>
              <a:gd name="connsiteX1289" fmla="*/ 411565 w 707644"/>
              <a:gd name="connsiteY1289" fmla="*/ 486887 h 830409"/>
              <a:gd name="connsiteX1290" fmla="*/ 405138 w 707644"/>
              <a:gd name="connsiteY1290" fmla="*/ 480015 h 830409"/>
              <a:gd name="connsiteX1291" fmla="*/ 350310 w 707644"/>
              <a:gd name="connsiteY1291" fmla="*/ 551378 h 830409"/>
              <a:gd name="connsiteX1292" fmla="*/ 355033 w 707644"/>
              <a:gd name="connsiteY1292" fmla="*/ 553996 h 830409"/>
              <a:gd name="connsiteX1293" fmla="*/ 368003 w 707644"/>
              <a:gd name="connsiteY1293" fmla="*/ 567246 h 830409"/>
              <a:gd name="connsiteX1294" fmla="*/ 356731 w 707644"/>
              <a:gd name="connsiteY1294" fmla="*/ 561238 h 830409"/>
              <a:gd name="connsiteX1295" fmla="*/ 356664 w 707644"/>
              <a:gd name="connsiteY1295" fmla="*/ 561176 h 830409"/>
              <a:gd name="connsiteX1296" fmla="*/ 251202 w 707644"/>
              <a:gd name="connsiteY1296" fmla="*/ 756144 h 830409"/>
              <a:gd name="connsiteX1297" fmla="*/ 262652 w 707644"/>
              <a:gd name="connsiteY1297" fmla="*/ 757517 h 830409"/>
              <a:gd name="connsiteX1298" fmla="*/ 287915 w 707644"/>
              <a:gd name="connsiteY1298" fmla="*/ 777251 h 830409"/>
              <a:gd name="connsiteX1299" fmla="*/ 310110 w 707644"/>
              <a:gd name="connsiteY1299" fmla="*/ 794793 h 830409"/>
              <a:gd name="connsiteX1300" fmla="*/ 334532 w 707644"/>
              <a:gd name="connsiteY1300" fmla="*/ 822941 h 830409"/>
              <a:gd name="connsiteX1301" fmla="*/ 307205 w 707644"/>
              <a:gd name="connsiteY1301" fmla="*/ 815251 h 830409"/>
              <a:gd name="connsiteX1302" fmla="*/ 270828 w 707644"/>
              <a:gd name="connsiteY1302" fmla="*/ 779751 h 830409"/>
              <a:gd name="connsiteX1303" fmla="*/ 285566 w 707644"/>
              <a:gd name="connsiteY1303" fmla="*/ 680927 h 830409"/>
              <a:gd name="connsiteX1304" fmla="*/ 307810 w 707644"/>
              <a:gd name="connsiteY1304" fmla="*/ 702553 h 830409"/>
              <a:gd name="connsiteX1305" fmla="*/ 308286 w 707644"/>
              <a:gd name="connsiteY1305" fmla="*/ 703013 h 830409"/>
              <a:gd name="connsiteX1306" fmla="*/ 349092 w 707644"/>
              <a:gd name="connsiteY1306" fmla="*/ 762676 h 830409"/>
              <a:gd name="connsiteX1307" fmla="*/ 368251 w 707644"/>
              <a:gd name="connsiteY1307" fmla="*/ 794378 h 830409"/>
              <a:gd name="connsiteX1308" fmla="*/ 359625 w 707644"/>
              <a:gd name="connsiteY1308" fmla="*/ 784512 h 830409"/>
              <a:gd name="connsiteX1309" fmla="*/ 320231 w 707644"/>
              <a:gd name="connsiteY1309" fmla="*/ 740577 h 830409"/>
              <a:gd name="connsiteX1310" fmla="*/ 367596 w 707644"/>
              <a:gd name="connsiteY1310" fmla="*/ 506349 h 830409"/>
              <a:gd name="connsiteX1311" fmla="*/ 368150 w 707644"/>
              <a:gd name="connsiteY1311" fmla="*/ 506871 h 830409"/>
              <a:gd name="connsiteX1312" fmla="*/ 370051 w 707644"/>
              <a:gd name="connsiteY1312" fmla="*/ 508600 h 830409"/>
              <a:gd name="connsiteX1313" fmla="*/ 380380 w 707644"/>
              <a:gd name="connsiteY1313" fmla="*/ 523018 h 830409"/>
              <a:gd name="connsiteX1314" fmla="*/ 370331 w 707644"/>
              <a:gd name="connsiteY1314" fmla="*/ 513835 h 830409"/>
              <a:gd name="connsiteX1315" fmla="*/ 461173 w 707644"/>
              <a:gd name="connsiteY1315" fmla="*/ 309782 h 830409"/>
              <a:gd name="connsiteX1316" fmla="*/ 463412 w 707644"/>
              <a:gd name="connsiteY1316" fmla="*/ 312219 h 830409"/>
              <a:gd name="connsiteX1317" fmla="*/ 465436 w 707644"/>
              <a:gd name="connsiteY1317" fmla="*/ 315151 h 830409"/>
              <a:gd name="connsiteX1318" fmla="*/ 504678 w 707644"/>
              <a:gd name="connsiteY1318" fmla="*/ 218946 h 830409"/>
              <a:gd name="connsiteX1319" fmla="*/ 513023 w 707644"/>
              <a:gd name="connsiteY1319" fmla="*/ 239091 h 830409"/>
              <a:gd name="connsiteX1320" fmla="*/ 510816 w 707644"/>
              <a:gd name="connsiteY1320" fmla="*/ 236902 h 830409"/>
              <a:gd name="connsiteX1321" fmla="*/ 506106 w 707644"/>
              <a:gd name="connsiteY1321" fmla="*/ 224787 h 830409"/>
              <a:gd name="connsiteX1322" fmla="*/ 322035 w 707644"/>
              <a:gd name="connsiteY1322" fmla="*/ 598078 h 830409"/>
              <a:gd name="connsiteX1323" fmla="*/ 329033 w 707644"/>
              <a:gd name="connsiteY1323" fmla="*/ 605462 h 830409"/>
              <a:gd name="connsiteX1324" fmla="*/ 331425 w 707644"/>
              <a:gd name="connsiteY1324" fmla="*/ 615371 h 830409"/>
              <a:gd name="connsiteX1325" fmla="*/ 334266 w 707644"/>
              <a:gd name="connsiteY1325" fmla="*/ 624668 h 830409"/>
              <a:gd name="connsiteX1326" fmla="*/ 328925 w 707644"/>
              <a:gd name="connsiteY1326" fmla="*/ 612878 h 830409"/>
              <a:gd name="connsiteX1327" fmla="*/ 325672 w 707644"/>
              <a:gd name="connsiteY1327" fmla="*/ 572647 h 830409"/>
              <a:gd name="connsiteX1328" fmla="*/ 327118 w 707644"/>
              <a:gd name="connsiteY1328" fmla="*/ 574338 h 830409"/>
              <a:gd name="connsiteX1329" fmla="*/ 330960 w 707644"/>
              <a:gd name="connsiteY1329" fmla="*/ 577679 h 830409"/>
              <a:gd name="connsiteX1330" fmla="*/ 369168 w 707644"/>
              <a:gd name="connsiteY1330" fmla="*/ 638773 h 830409"/>
              <a:gd name="connsiteX1331" fmla="*/ 374268 w 707644"/>
              <a:gd name="connsiteY1331" fmla="*/ 646739 h 830409"/>
              <a:gd name="connsiteX1332" fmla="*/ 329463 w 707644"/>
              <a:gd name="connsiteY1332" fmla="*/ 585228 h 830409"/>
              <a:gd name="connsiteX1333" fmla="*/ 438700 w 707644"/>
              <a:gd name="connsiteY1333" fmla="*/ 330886 h 830409"/>
              <a:gd name="connsiteX1334" fmla="*/ 446654 w 707644"/>
              <a:gd name="connsiteY1334" fmla="*/ 332440 h 830409"/>
              <a:gd name="connsiteX1335" fmla="*/ 474853 w 707644"/>
              <a:gd name="connsiteY1335" fmla="*/ 382975 h 830409"/>
              <a:gd name="connsiteX1336" fmla="*/ 473058 w 707644"/>
              <a:gd name="connsiteY1336" fmla="*/ 380242 h 830409"/>
              <a:gd name="connsiteX1337" fmla="*/ 451269 w 707644"/>
              <a:gd name="connsiteY1337" fmla="*/ 348460 h 830409"/>
              <a:gd name="connsiteX1338" fmla="*/ 321512 w 707644"/>
              <a:gd name="connsiteY1338" fmla="*/ 574313 h 830409"/>
              <a:gd name="connsiteX1339" fmla="*/ 329463 w 707644"/>
              <a:gd name="connsiteY1339" fmla="*/ 585228 h 830409"/>
              <a:gd name="connsiteX1340" fmla="*/ 331279 w 707644"/>
              <a:gd name="connsiteY1340" fmla="*/ 591256 h 830409"/>
              <a:gd name="connsiteX1341" fmla="*/ 336188 w 707644"/>
              <a:gd name="connsiteY1341" fmla="*/ 613013 h 830409"/>
              <a:gd name="connsiteX1342" fmla="*/ 329033 w 707644"/>
              <a:gd name="connsiteY1342" fmla="*/ 605462 h 830409"/>
              <a:gd name="connsiteX1343" fmla="*/ 403826 w 707644"/>
              <a:gd name="connsiteY1343" fmla="*/ 401298 h 830409"/>
              <a:gd name="connsiteX1344" fmla="*/ 438460 w 707644"/>
              <a:gd name="connsiteY1344" fmla="*/ 435233 h 830409"/>
              <a:gd name="connsiteX1345" fmla="*/ 433154 w 707644"/>
              <a:gd name="connsiteY1345" fmla="*/ 437094 h 830409"/>
              <a:gd name="connsiteX1346" fmla="*/ 428892 w 707644"/>
              <a:gd name="connsiteY1346" fmla="*/ 440716 h 830409"/>
              <a:gd name="connsiteX1347" fmla="*/ 415209 w 707644"/>
              <a:gd name="connsiteY1347" fmla="*/ 423603 h 830409"/>
              <a:gd name="connsiteX1348" fmla="*/ 331620 w 707644"/>
              <a:gd name="connsiteY1348" fmla="*/ 547854 h 830409"/>
              <a:gd name="connsiteX1349" fmla="*/ 341625 w 707644"/>
              <a:gd name="connsiteY1349" fmla="*/ 553187 h 830409"/>
              <a:gd name="connsiteX1350" fmla="*/ 359154 w 707644"/>
              <a:gd name="connsiteY1350" fmla="*/ 577285 h 830409"/>
              <a:gd name="connsiteX1351" fmla="*/ 395818 w 707644"/>
              <a:gd name="connsiteY1351" fmla="*/ 625829 h 830409"/>
              <a:gd name="connsiteX1352" fmla="*/ 398630 w 707644"/>
              <a:gd name="connsiteY1352" fmla="*/ 629942 h 830409"/>
              <a:gd name="connsiteX1353" fmla="*/ 399722 w 707644"/>
              <a:gd name="connsiteY1353" fmla="*/ 631414 h 830409"/>
              <a:gd name="connsiteX1354" fmla="*/ 396168 w 707644"/>
              <a:gd name="connsiteY1354" fmla="*/ 628594 h 830409"/>
              <a:gd name="connsiteX1355" fmla="*/ 360201 w 707644"/>
              <a:gd name="connsiteY1355" fmla="*/ 603095 h 830409"/>
              <a:gd name="connsiteX1356" fmla="*/ 358113 w 707644"/>
              <a:gd name="connsiteY1356" fmla="*/ 601137 h 830409"/>
              <a:gd name="connsiteX1357" fmla="*/ 351076 w 707644"/>
              <a:gd name="connsiteY1357" fmla="*/ 587649 h 830409"/>
              <a:gd name="connsiteX1358" fmla="*/ 422875 w 707644"/>
              <a:gd name="connsiteY1358" fmla="*/ 357469 h 830409"/>
              <a:gd name="connsiteX1359" fmla="*/ 437086 w 707644"/>
              <a:gd name="connsiteY1359" fmla="*/ 372734 h 830409"/>
              <a:gd name="connsiteX1360" fmla="*/ 440276 w 707644"/>
              <a:gd name="connsiteY1360" fmla="*/ 377247 h 830409"/>
              <a:gd name="connsiteX1361" fmla="*/ 460698 w 707644"/>
              <a:gd name="connsiteY1361" fmla="*/ 406006 h 830409"/>
              <a:gd name="connsiteX1362" fmla="*/ 466428 w 707644"/>
              <a:gd name="connsiteY1362" fmla="*/ 413515 h 830409"/>
              <a:gd name="connsiteX1363" fmla="*/ 475973 w 707644"/>
              <a:gd name="connsiteY1363" fmla="*/ 432437 h 830409"/>
              <a:gd name="connsiteX1364" fmla="*/ 471894 w 707644"/>
              <a:gd name="connsiteY1364" fmla="*/ 427650 h 830409"/>
              <a:gd name="connsiteX1365" fmla="*/ 457536 w 707644"/>
              <a:gd name="connsiteY1365" fmla="*/ 407663 h 830409"/>
              <a:gd name="connsiteX1366" fmla="*/ 333553 w 707644"/>
              <a:gd name="connsiteY1366" fmla="*/ 542090 h 830409"/>
              <a:gd name="connsiteX1367" fmla="*/ 339969 w 707644"/>
              <a:gd name="connsiteY1367" fmla="*/ 545646 h 830409"/>
              <a:gd name="connsiteX1368" fmla="*/ 356664 w 707644"/>
              <a:gd name="connsiteY1368" fmla="*/ 561176 h 830409"/>
              <a:gd name="connsiteX1369" fmla="*/ 356690 w 707644"/>
              <a:gd name="connsiteY1369" fmla="*/ 561217 h 830409"/>
              <a:gd name="connsiteX1370" fmla="*/ 341625 w 707644"/>
              <a:gd name="connsiteY1370" fmla="*/ 553187 h 830409"/>
              <a:gd name="connsiteX1371" fmla="*/ 275296 w 707644"/>
              <a:gd name="connsiteY1371" fmla="*/ 663254 h 830409"/>
              <a:gd name="connsiteX1372" fmla="*/ 289971 w 707644"/>
              <a:gd name="connsiteY1372" fmla="*/ 666952 h 830409"/>
              <a:gd name="connsiteX1373" fmla="*/ 306291 w 707644"/>
              <a:gd name="connsiteY1373" fmla="*/ 699258 h 830409"/>
              <a:gd name="connsiteX1374" fmla="*/ 277035 w 707644"/>
              <a:gd name="connsiteY1374" fmla="*/ 666248 h 830409"/>
              <a:gd name="connsiteX1375" fmla="*/ 456850 w 707644"/>
              <a:gd name="connsiteY1375" fmla="*/ 275974 h 830409"/>
              <a:gd name="connsiteX1376" fmla="*/ 480236 w 707644"/>
              <a:gd name="connsiteY1376" fmla="*/ 301827 h 830409"/>
              <a:gd name="connsiteX1377" fmla="*/ 500356 w 707644"/>
              <a:gd name="connsiteY1377" fmla="*/ 342933 h 830409"/>
              <a:gd name="connsiteX1378" fmla="*/ 499997 w 707644"/>
              <a:gd name="connsiteY1378" fmla="*/ 342862 h 830409"/>
              <a:gd name="connsiteX1379" fmla="*/ 494367 w 707644"/>
              <a:gd name="connsiteY1379" fmla="*/ 333505 h 830409"/>
              <a:gd name="connsiteX1380" fmla="*/ 462236 w 707644"/>
              <a:gd name="connsiteY1380" fmla="*/ 283502 h 830409"/>
              <a:gd name="connsiteX1381" fmla="*/ 355376 w 707644"/>
              <a:gd name="connsiteY1381" fmla="*/ 485352 h 830409"/>
              <a:gd name="connsiteX1382" fmla="*/ 366267 w 707644"/>
              <a:gd name="connsiteY1382" fmla="*/ 494872 h 830409"/>
              <a:gd name="connsiteX1383" fmla="*/ 369461 w 707644"/>
              <a:gd name="connsiteY1383" fmla="*/ 500119 h 830409"/>
              <a:gd name="connsiteX1384" fmla="*/ 377727 w 707644"/>
              <a:gd name="connsiteY1384" fmla="*/ 514694 h 830409"/>
              <a:gd name="connsiteX1385" fmla="*/ 379051 w 707644"/>
              <a:gd name="connsiteY1385" fmla="*/ 516782 h 830409"/>
              <a:gd name="connsiteX1386" fmla="*/ 370051 w 707644"/>
              <a:gd name="connsiteY1386" fmla="*/ 508600 h 830409"/>
              <a:gd name="connsiteX1387" fmla="*/ 366720 w 707644"/>
              <a:gd name="connsiteY1387" fmla="*/ 503949 h 830409"/>
              <a:gd name="connsiteX1388" fmla="*/ 364198 w 707644"/>
              <a:gd name="connsiteY1388" fmla="*/ 497048 h 830409"/>
              <a:gd name="connsiteX1389" fmla="*/ 270485 w 707644"/>
              <a:gd name="connsiteY1389" fmla="*/ 662042 h 830409"/>
              <a:gd name="connsiteX1390" fmla="*/ 274119 w 707644"/>
              <a:gd name="connsiteY1390" fmla="*/ 662958 h 830409"/>
              <a:gd name="connsiteX1391" fmla="*/ 277035 w 707644"/>
              <a:gd name="connsiteY1391" fmla="*/ 666248 h 830409"/>
              <a:gd name="connsiteX1392" fmla="*/ 285566 w 707644"/>
              <a:gd name="connsiteY1392" fmla="*/ 680927 h 830409"/>
              <a:gd name="connsiteX1393" fmla="*/ 277456 w 707644"/>
              <a:gd name="connsiteY1393" fmla="*/ 673042 h 830409"/>
              <a:gd name="connsiteX1394" fmla="*/ 273387 w 707644"/>
              <a:gd name="connsiteY1394" fmla="*/ 666342 h 830409"/>
              <a:gd name="connsiteX1395" fmla="*/ 277455 w 707644"/>
              <a:gd name="connsiteY1395" fmla="*/ 642178 h 830409"/>
              <a:gd name="connsiteX1396" fmla="*/ 277974 w 707644"/>
              <a:gd name="connsiteY1396" fmla="*/ 642842 h 830409"/>
              <a:gd name="connsiteX1397" fmla="*/ 303093 w 707644"/>
              <a:gd name="connsiteY1397" fmla="*/ 668457 h 830409"/>
              <a:gd name="connsiteX1398" fmla="*/ 304198 w 707644"/>
              <a:gd name="connsiteY1398" fmla="*/ 669053 h 830409"/>
              <a:gd name="connsiteX1399" fmla="*/ 305445 w 707644"/>
              <a:gd name="connsiteY1399" fmla="*/ 670587 h 830409"/>
              <a:gd name="connsiteX1400" fmla="*/ 302590 w 707644"/>
              <a:gd name="connsiteY1400" fmla="*/ 670132 h 830409"/>
              <a:gd name="connsiteX1401" fmla="*/ 289971 w 707644"/>
              <a:gd name="connsiteY1401" fmla="*/ 666952 h 830409"/>
              <a:gd name="connsiteX1402" fmla="*/ 317026 w 707644"/>
              <a:gd name="connsiteY1402" fmla="*/ 555728 h 830409"/>
              <a:gd name="connsiteX1403" fmla="*/ 319260 w 707644"/>
              <a:gd name="connsiteY1403" fmla="*/ 558972 h 830409"/>
              <a:gd name="connsiteX1404" fmla="*/ 323682 w 707644"/>
              <a:gd name="connsiteY1404" fmla="*/ 566043 h 830409"/>
              <a:gd name="connsiteX1405" fmla="*/ 325672 w 707644"/>
              <a:gd name="connsiteY1405" fmla="*/ 572647 h 830409"/>
              <a:gd name="connsiteX1406" fmla="*/ 319315 w 707644"/>
              <a:gd name="connsiteY1406" fmla="*/ 565209 h 830409"/>
              <a:gd name="connsiteX1407" fmla="*/ 378075 w 707644"/>
              <a:gd name="connsiteY1407" fmla="*/ 421087 h 830409"/>
              <a:gd name="connsiteX1408" fmla="*/ 411395 w 707644"/>
              <a:gd name="connsiteY1408" fmla="*/ 450933 h 830409"/>
              <a:gd name="connsiteX1409" fmla="*/ 417380 w 707644"/>
              <a:gd name="connsiteY1409" fmla="*/ 456679 h 830409"/>
              <a:gd name="connsiteX1410" fmla="*/ 414562 w 707644"/>
              <a:gd name="connsiteY1410" fmla="*/ 471317 h 830409"/>
              <a:gd name="connsiteX1411" fmla="*/ 394792 w 707644"/>
              <a:gd name="connsiteY1411" fmla="*/ 445559 h 830409"/>
              <a:gd name="connsiteX1412" fmla="*/ 376007 w 707644"/>
              <a:gd name="connsiteY1412" fmla="*/ 421097 h 830409"/>
              <a:gd name="connsiteX1413" fmla="*/ 394062 w 707644"/>
              <a:gd name="connsiteY1413" fmla="*/ 446113 h 830409"/>
              <a:gd name="connsiteX1414" fmla="*/ 414065 w 707644"/>
              <a:gd name="connsiteY1414" fmla="*/ 473903 h 830409"/>
              <a:gd name="connsiteX1415" fmla="*/ 413360 w 707644"/>
              <a:gd name="connsiteY1415" fmla="*/ 477564 h 830409"/>
              <a:gd name="connsiteX1416" fmla="*/ 386497 w 707644"/>
              <a:gd name="connsiteY1416" fmla="*/ 443508 h 830409"/>
              <a:gd name="connsiteX1417" fmla="*/ 343188 w 707644"/>
              <a:gd name="connsiteY1417" fmla="*/ 489031 h 830409"/>
              <a:gd name="connsiteX1418" fmla="*/ 370331 w 707644"/>
              <a:gd name="connsiteY1418" fmla="*/ 513835 h 830409"/>
              <a:gd name="connsiteX1419" fmla="*/ 377024 w 707644"/>
              <a:gd name="connsiteY1419" fmla="*/ 532153 h 830409"/>
              <a:gd name="connsiteX1420" fmla="*/ 381006 w 707644"/>
              <a:gd name="connsiteY1420" fmla="*/ 559487 h 830409"/>
              <a:gd name="connsiteX1421" fmla="*/ 379040 w 707644"/>
              <a:gd name="connsiteY1421" fmla="*/ 556534 h 830409"/>
              <a:gd name="connsiteX1422" fmla="*/ 372300 w 707644"/>
              <a:gd name="connsiteY1422" fmla="*/ 544337 h 830409"/>
              <a:gd name="connsiteX1423" fmla="*/ 321732 w 707644"/>
              <a:gd name="connsiteY1423" fmla="*/ 527629 h 830409"/>
              <a:gd name="connsiteX1424" fmla="*/ 326420 w 707644"/>
              <a:gd name="connsiteY1424" fmla="*/ 532282 h 830409"/>
              <a:gd name="connsiteX1425" fmla="*/ 333553 w 707644"/>
              <a:gd name="connsiteY1425" fmla="*/ 542090 h 830409"/>
              <a:gd name="connsiteX1426" fmla="*/ 327036 w 707644"/>
              <a:gd name="connsiteY1426" fmla="*/ 538477 h 830409"/>
              <a:gd name="connsiteX1427" fmla="*/ 349547 w 707644"/>
              <a:gd name="connsiteY1427" fmla="*/ 468755 h 830409"/>
              <a:gd name="connsiteX1428" fmla="*/ 402594 w 707644"/>
              <a:gd name="connsiteY1428" fmla="*/ 525781 h 830409"/>
              <a:gd name="connsiteX1429" fmla="*/ 382259 w 707644"/>
              <a:gd name="connsiteY1429" fmla="*/ 508850 h 830409"/>
              <a:gd name="connsiteX1430" fmla="*/ 366267 w 707644"/>
              <a:gd name="connsiteY1430" fmla="*/ 494872 h 830409"/>
              <a:gd name="connsiteX1431" fmla="*/ 357327 w 707644"/>
              <a:gd name="connsiteY1431" fmla="*/ 480185 h 830409"/>
              <a:gd name="connsiteX1432" fmla="*/ 315503 w 707644"/>
              <a:gd name="connsiteY1432" fmla="*/ 539578 h 830409"/>
              <a:gd name="connsiteX1433" fmla="*/ 326990 w 707644"/>
              <a:gd name="connsiteY1433" fmla="*/ 558058 h 830409"/>
              <a:gd name="connsiteX1434" fmla="*/ 349547 w 707644"/>
              <a:gd name="connsiteY1434" fmla="*/ 593106 h 830409"/>
              <a:gd name="connsiteX1435" fmla="*/ 358113 w 707644"/>
              <a:gd name="connsiteY1435" fmla="*/ 601137 h 830409"/>
              <a:gd name="connsiteX1436" fmla="*/ 358260 w 707644"/>
              <a:gd name="connsiteY1436" fmla="*/ 601419 h 830409"/>
              <a:gd name="connsiteX1437" fmla="*/ 330960 w 707644"/>
              <a:gd name="connsiteY1437" fmla="*/ 577679 h 830409"/>
              <a:gd name="connsiteX1438" fmla="*/ 323682 w 707644"/>
              <a:gd name="connsiteY1438" fmla="*/ 566043 h 830409"/>
              <a:gd name="connsiteX1439" fmla="*/ 317117 w 707644"/>
              <a:gd name="connsiteY1439" fmla="*/ 544253 h 830409"/>
              <a:gd name="connsiteX1440" fmla="*/ 314617 w 707644"/>
              <a:gd name="connsiteY1440" fmla="*/ 538153 h 830409"/>
              <a:gd name="connsiteX1441" fmla="*/ 315109 w 707644"/>
              <a:gd name="connsiteY1441" fmla="*/ 538436 h 830409"/>
              <a:gd name="connsiteX1442" fmla="*/ 315503 w 707644"/>
              <a:gd name="connsiteY1442" fmla="*/ 539578 h 830409"/>
              <a:gd name="connsiteX1443" fmla="*/ 362542 w 707644"/>
              <a:gd name="connsiteY1443" fmla="*/ 437803 h 830409"/>
              <a:gd name="connsiteX1444" fmla="*/ 368040 w 707644"/>
              <a:gd name="connsiteY1444" fmla="*/ 443954 h 830409"/>
              <a:gd name="connsiteX1445" fmla="*/ 410375 w 707644"/>
              <a:gd name="connsiteY1445" fmla="*/ 489723 h 830409"/>
              <a:gd name="connsiteX1446" fmla="*/ 410850 w 707644"/>
              <a:gd name="connsiteY1446" fmla="*/ 490604 h 830409"/>
              <a:gd name="connsiteX1447" fmla="*/ 410297 w 707644"/>
              <a:gd name="connsiteY1447" fmla="*/ 493478 h 830409"/>
              <a:gd name="connsiteX1448" fmla="*/ 372207 w 707644"/>
              <a:gd name="connsiteY1448" fmla="*/ 415831 h 830409"/>
              <a:gd name="connsiteX1449" fmla="*/ 374507 w 707644"/>
              <a:gd name="connsiteY1449" fmla="*/ 417892 h 830409"/>
              <a:gd name="connsiteX1450" fmla="*/ 376007 w 707644"/>
              <a:gd name="connsiteY1450" fmla="*/ 421097 h 830409"/>
              <a:gd name="connsiteX1451" fmla="*/ 371494 w 707644"/>
              <a:gd name="connsiteY1451" fmla="*/ 411455 h 830409"/>
              <a:gd name="connsiteX1452" fmla="*/ 378075 w 707644"/>
              <a:gd name="connsiteY1452" fmla="*/ 421087 h 830409"/>
              <a:gd name="connsiteX1453" fmla="*/ 374507 w 707644"/>
              <a:gd name="connsiteY1453" fmla="*/ 417892 h 830409"/>
              <a:gd name="connsiteX1454" fmla="*/ 311617 w 707644"/>
              <a:gd name="connsiteY1454" fmla="*/ 533327 h 830409"/>
              <a:gd name="connsiteX1455" fmla="*/ 314617 w 707644"/>
              <a:gd name="connsiteY1455" fmla="*/ 538153 h 830409"/>
              <a:gd name="connsiteX1456" fmla="*/ 312486 w 707644"/>
              <a:gd name="connsiteY1456" fmla="*/ 536926 h 830409"/>
              <a:gd name="connsiteX1457" fmla="*/ 312304 w 707644"/>
              <a:gd name="connsiteY1457" fmla="*/ 530311 h 830409"/>
              <a:gd name="connsiteX1458" fmla="*/ 327036 w 707644"/>
              <a:gd name="connsiteY1458" fmla="*/ 538477 h 830409"/>
              <a:gd name="connsiteX1459" fmla="*/ 331620 w 707644"/>
              <a:gd name="connsiteY1459" fmla="*/ 547854 h 830409"/>
              <a:gd name="connsiteX1460" fmla="*/ 329525 w 707644"/>
              <a:gd name="connsiteY1460" fmla="*/ 546738 h 830409"/>
              <a:gd name="connsiteX1461" fmla="*/ 315109 w 707644"/>
              <a:gd name="connsiteY1461" fmla="*/ 538436 h 830409"/>
              <a:gd name="connsiteX1462" fmla="*/ 267139 w 707644"/>
              <a:gd name="connsiteY1462" fmla="*/ 619074 h 830409"/>
              <a:gd name="connsiteX1463" fmla="*/ 293214 w 707644"/>
              <a:gd name="connsiteY1463" fmla="*/ 642204 h 830409"/>
              <a:gd name="connsiteX1464" fmla="*/ 308950 w 707644"/>
              <a:gd name="connsiteY1464" fmla="*/ 671146 h 830409"/>
              <a:gd name="connsiteX1465" fmla="*/ 307714 w 707644"/>
              <a:gd name="connsiteY1465" fmla="*/ 670949 h 830409"/>
              <a:gd name="connsiteX1466" fmla="*/ 304198 w 707644"/>
              <a:gd name="connsiteY1466" fmla="*/ 669053 h 830409"/>
              <a:gd name="connsiteX1467" fmla="*/ 290037 w 707644"/>
              <a:gd name="connsiteY1467" fmla="*/ 651629 h 830409"/>
              <a:gd name="connsiteX1468" fmla="*/ 308396 w 707644"/>
              <a:gd name="connsiteY1468" fmla="*/ 528145 h 830409"/>
              <a:gd name="connsiteX1469" fmla="*/ 310671 w 707644"/>
              <a:gd name="connsiteY1469" fmla="*/ 529406 h 830409"/>
              <a:gd name="connsiteX1470" fmla="*/ 311617 w 707644"/>
              <a:gd name="connsiteY1470" fmla="*/ 533327 h 830409"/>
              <a:gd name="connsiteX1471" fmla="*/ 355134 w 707644"/>
              <a:gd name="connsiteY1471" fmla="*/ 429515 h 830409"/>
              <a:gd name="connsiteX1472" fmla="*/ 356886 w 707644"/>
              <a:gd name="connsiteY1472" fmla="*/ 431209 h 830409"/>
              <a:gd name="connsiteX1473" fmla="*/ 362542 w 707644"/>
              <a:gd name="connsiteY1473" fmla="*/ 437803 h 830409"/>
              <a:gd name="connsiteX1474" fmla="*/ 314257 w 707644"/>
              <a:gd name="connsiteY1474" fmla="*/ 512338 h 830409"/>
              <a:gd name="connsiteX1475" fmla="*/ 339304 w 707644"/>
              <a:gd name="connsiteY1475" fmla="*/ 537927 h 830409"/>
              <a:gd name="connsiteX1476" fmla="*/ 346069 w 707644"/>
              <a:gd name="connsiteY1476" fmla="*/ 544838 h 830409"/>
              <a:gd name="connsiteX1477" fmla="*/ 350310 w 707644"/>
              <a:gd name="connsiteY1477" fmla="*/ 551378 h 830409"/>
              <a:gd name="connsiteX1478" fmla="*/ 339969 w 707644"/>
              <a:gd name="connsiteY1478" fmla="*/ 545646 h 830409"/>
              <a:gd name="connsiteX1479" fmla="*/ 338581 w 707644"/>
              <a:gd name="connsiteY1479" fmla="*/ 544355 h 830409"/>
              <a:gd name="connsiteX1480" fmla="*/ 326420 w 707644"/>
              <a:gd name="connsiteY1480" fmla="*/ 532282 h 830409"/>
              <a:gd name="connsiteX1481" fmla="*/ 319061 w 707644"/>
              <a:gd name="connsiteY1481" fmla="*/ 522166 h 830409"/>
              <a:gd name="connsiteX1482" fmla="*/ 308498 w 707644"/>
              <a:gd name="connsiteY1482" fmla="*/ 519286 h 830409"/>
              <a:gd name="connsiteX1483" fmla="*/ 312304 w 707644"/>
              <a:gd name="connsiteY1483" fmla="*/ 530311 h 830409"/>
              <a:gd name="connsiteX1484" fmla="*/ 310671 w 707644"/>
              <a:gd name="connsiteY1484" fmla="*/ 529406 h 830409"/>
              <a:gd name="connsiteX1485" fmla="*/ 309246 w 707644"/>
              <a:gd name="connsiteY1485" fmla="*/ 523507 h 830409"/>
              <a:gd name="connsiteX1486" fmla="*/ 402274 w 707644"/>
              <a:gd name="connsiteY1486" fmla="*/ 323769 h 830409"/>
              <a:gd name="connsiteX1487" fmla="*/ 430664 w 707644"/>
              <a:gd name="connsiteY1487" fmla="*/ 329316 h 830409"/>
              <a:gd name="connsiteX1488" fmla="*/ 459537 w 707644"/>
              <a:gd name="connsiteY1488" fmla="*/ 377449 h 830409"/>
              <a:gd name="connsiteX1489" fmla="*/ 495397 w 707644"/>
              <a:gd name="connsiteY1489" fmla="*/ 443782 h 830409"/>
              <a:gd name="connsiteX1490" fmla="*/ 506587 w 707644"/>
              <a:gd name="connsiteY1490" fmla="*/ 463043 h 830409"/>
              <a:gd name="connsiteX1491" fmla="*/ 500886 w 707644"/>
              <a:gd name="connsiteY1491" fmla="*/ 459305 h 830409"/>
              <a:gd name="connsiteX1492" fmla="*/ 496970 w 707644"/>
              <a:gd name="connsiteY1492" fmla="*/ 453536 h 830409"/>
              <a:gd name="connsiteX1493" fmla="*/ 466428 w 707644"/>
              <a:gd name="connsiteY1493" fmla="*/ 413515 h 830409"/>
              <a:gd name="connsiteX1494" fmla="*/ 456230 w 707644"/>
              <a:gd name="connsiteY1494" fmla="*/ 393298 h 830409"/>
              <a:gd name="connsiteX1495" fmla="*/ 437086 w 707644"/>
              <a:gd name="connsiteY1495" fmla="*/ 372734 h 830409"/>
              <a:gd name="connsiteX1496" fmla="*/ 411810 w 707644"/>
              <a:gd name="connsiteY1496" fmla="*/ 336977 h 830409"/>
              <a:gd name="connsiteX1497" fmla="*/ 262329 w 707644"/>
              <a:gd name="connsiteY1497" fmla="*/ 612235 h 830409"/>
              <a:gd name="connsiteX1498" fmla="*/ 267139 w 707644"/>
              <a:gd name="connsiteY1498" fmla="*/ 619074 h 830409"/>
              <a:gd name="connsiteX1499" fmla="*/ 264683 w 707644"/>
              <a:gd name="connsiteY1499" fmla="*/ 616895 h 830409"/>
              <a:gd name="connsiteX1500" fmla="*/ 386356 w 707644"/>
              <a:gd name="connsiteY1500" fmla="*/ 349562 h 830409"/>
              <a:gd name="connsiteX1501" fmla="*/ 408540 w 707644"/>
              <a:gd name="connsiteY1501" fmla="*/ 369252 h 830409"/>
              <a:gd name="connsiteX1502" fmla="*/ 409075 w 707644"/>
              <a:gd name="connsiteY1502" fmla="*/ 369826 h 830409"/>
              <a:gd name="connsiteX1503" fmla="*/ 419179 w 707644"/>
              <a:gd name="connsiteY1503" fmla="*/ 388243 h 830409"/>
              <a:gd name="connsiteX1504" fmla="*/ 426604 w 707644"/>
              <a:gd name="connsiteY1504" fmla="*/ 403994 h 830409"/>
              <a:gd name="connsiteX1505" fmla="*/ 394042 w 707644"/>
              <a:gd name="connsiteY1505" fmla="*/ 361961 h 830409"/>
              <a:gd name="connsiteX1506" fmla="*/ 323297 w 707644"/>
              <a:gd name="connsiteY1506" fmla="*/ 478041 h 830409"/>
              <a:gd name="connsiteX1507" fmla="*/ 356017 w 707644"/>
              <a:gd name="connsiteY1507" fmla="*/ 521940 h 830409"/>
              <a:gd name="connsiteX1508" fmla="*/ 379040 w 707644"/>
              <a:gd name="connsiteY1508" fmla="*/ 556534 h 830409"/>
              <a:gd name="connsiteX1509" fmla="*/ 381125 w 707644"/>
              <a:gd name="connsiteY1509" fmla="*/ 560307 h 830409"/>
              <a:gd name="connsiteX1510" fmla="*/ 382417 w 707644"/>
              <a:gd name="connsiteY1510" fmla="*/ 569175 h 830409"/>
              <a:gd name="connsiteX1511" fmla="*/ 377018 w 707644"/>
              <a:gd name="connsiteY1511" fmla="*/ 566182 h 830409"/>
              <a:gd name="connsiteX1512" fmla="*/ 343250 w 707644"/>
              <a:gd name="connsiteY1512" fmla="*/ 518691 h 830409"/>
              <a:gd name="connsiteX1513" fmla="*/ 298536 w 707644"/>
              <a:gd name="connsiteY1513" fmla="*/ 528893 h 830409"/>
              <a:gd name="connsiteX1514" fmla="*/ 312486 w 707644"/>
              <a:gd name="connsiteY1514" fmla="*/ 536926 h 830409"/>
              <a:gd name="connsiteX1515" fmla="*/ 317026 w 707644"/>
              <a:gd name="connsiteY1515" fmla="*/ 555728 h 830409"/>
              <a:gd name="connsiteX1516" fmla="*/ 305979 w 707644"/>
              <a:gd name="connsiteY1516" fmla="*/ 511990 h 830409"/>
              <a:gd name="connsiteX1517" fmla="*/ 307465 w 707644"/>
              <a:gd name="connsiteY1517" fmla="*/ 513466 h 830409"/>
              <a:gd name="connsiteX1518" fmla="*/ 308498 w 707644"/>
              <a:gd name="connsiteY1518" fmla="*/ 519286 h 830409"/>
              <a:gd name="connsiteX1519" fmla="*/ 329214 w 707644"/>
              <a:gd name="connsiteY1519" fmla="*/ 462485 h 830409"/>
              <a:gd name="connsiteX1520" fmla="*/ 349332 w 707644"/>
              <a:gd name="connsiteY1520" fmla="*/ 480069 h 830409"/>
              <a:gd name="connsiteX1521" fmla="*/ 364775 w 707644"/>
              <a:gd name="connsiteY1521" fmla="*/ 501235 h 830409"/>
              <a:gd name="connsiteX1522" fmla="*/ 366720 w 707644"/>
              <a:gd name="connsiteY1522" fmla="*/ 503949 h 830409"/>
              <a:gd name="connsiteX1523" fmla="*/ 367596 w 707644"/>
              <a:gd name="connsiteY1523" fmla="*/ 506349 h 830409"/>
              <a:gd name="connsiteX1524" fmla="*/ 349675 w 707644"/>
              <a:gd name="connsiteY1524" fmla="*/ 489434 h 830409"/>
              <a:gd name="connsiteX1525" fmla="*/ 339483 w 707644"/>
              <a:gd name="connsiteY1525" fmla="*/ 478849 h 830409"/>
              <a:gd name="connsiteX1526" fmla="*/ 334617 w 707644"/>
              <a:gd name="connsiteY1526" fmla="*/ 472749 h 830409"/>
              <a:gd name="connsiteX1527" fmla="*/ 202045 w 707644"/>
              <a:gd name="connsiteY1527" fmla="*/ 724265 h 830409"/>
              <a:gd name="connsiteX1528" fmla="*/ 206023 w 707644"/>
              <a:gd name="connsiteY1528" fmla="*/ 729117 h 830409"/>
              <a:gd name="connsiteX1529" fmla="*/ 215545 w 707644"/>
              <a:gd name="connsiteY1529" fmla="*/ 736975 h 830409"/>
              <a:gd name="connsiteX1530" fmla="*/ 234382 w 707644"/>
              <a:gd name="connsiteY1530" fmla="*/ 767588 h 830409"/>
              <a:gd name="connsiteX1531" fmla="*/ 252267 w 707644"/>
              <a:gd name="connsiteY1531" fmla="*/ 796585 h 830409"/>
              <a:gd name="connsiteX1532" fmla="*/ 244995 w 707644"/>
              <a:gd name="connsiteY1532" fmla="*/ 793159 h 830409"/>
              <a:gd name="connsiteX1533" fmla="*/ 225851 w 707644"/>
              <a:gd name="connsiteY1533" fmla="*/ 767282 h 830409"/>
              <a:gd name="connsiteX1534" fmla="*/ 210273 w 707644"/>
              <a:gd name="connsiteY1534" fmla="*/ 744514 h 830409"/>
              <a:gd name="connsiteX1535" fmla="*/ 372314 w 707644"/>
              <a:gd name="connsiteY1535" fmla="*/ 368285 h 830409"/>
              <a:gd name="connsiteX1536" fmla="*/ 383791 w 707644"/>
              <a:gd name="connsiteY1536" fmla="*/ 384307 h 830409"/>
              <a:gd name="connsiteX1537" fmla="*/ 415209 w 707644"/>
              <a:gd name="connsiteY1537" fmla="*/ 423603 h 830409"/>
              <a:gd name="connsiteX1538" fmla="*/ 418023 w 707644"/>
              <a:gd name="connsiteY1538" fmla="*/ 429116 h 830409"/>
              <a:gd name="connsiteX1539" fmla="*/ 425635 w 707644"/>
              <a:gd name="connsiteY1539" fmla="*/ 443485 h 830409"/>
              <a:gd name="connsiteX1540" fmla="*/ 418802 w 707644"/>
              <a:gd name="connsiteY1540" fmla="*/ 449293 h 830409"/>
              <a:gd name="connsiteX1541" fmla="*/ 418163 w 707644"/>
              <a:gd name="connsiteY1541" fmla="*/ 452610 h 830409"/>
              <a:gd name="connsiteX1542" fmla="*/ 305766 w 707644"/>
              <a:gd name="connsiteY1542" fmla="*/ 503887 h 830409"/>
              <a:gd name="connsiteX1543" fmla="*/ 319061 w 707644"/>
              <a:gd name="connsiteY1543" fmla="*/ 522166 h 830409"/>
              <a:gd name="connsiteX1544" fmla="*/ 321732 w 707644"/>
              <a:gd name="connsiteY1544" fmla="*/ 527629 h 830409"/>
              <a:gd name="connsiteX1545" fmla="*/ 307465 w 707644"/>
              <a:gd name="connsiteY1545" fmla="*/ 513466 h 830409"/>
              <a:gd name="connsiteX1546" fmla="*/ 305134 w 707644"/>
              <a:gd name="connsiteY1546" fmla="*/ 503019 h 830409"/>
              <a:gd name="connsiteX1547" fmla="*/ 305718 w 707644"/>
              <a:gd name="connsiteY1547" fmla="*/ 503615 h 830409"/>
              <a:gd name="connsiteX1548" fmla="*/ 305766 w 707644"/>
              <a:gd name="connsiteY1548" fmla="*/ 503887 h 830409"/>
              <a:gd name="connsiteX1549" fmla="*/ 395182 w 707644"/>
              <a:gd name="connsiteY1549" fmla="*/ 313947 h 830409"/>
              <a:gd name="connsiteX1550" fmla="*/ 402274 w 707644"/>
              <a:gd name="connsiteY1550" fmla="*/ 323769 h 830409"/>
              <a:gd name="connsiteX1551" fmla="*/ 401284 w 707644"/>
              <a:gd name="connsiteY1551" fmla="*/ 323576 h 830409"/>
              <a:gd name="connsiteX1552" fmla="*/ 289932 w 707644"/>
              <a:gd name="connsiteY1552" fmla="*/ 530889 h 830409"/>
              <a:gd name="connsiteX1553" fmla="*/ 295827 w 707644"/>
              <a:gd name="connsiteY1553" fmla="*/ 537732 h 830409"/>
              <a:gd name="connsiteX1554" fmla="*/ 319315 w 707644"/>
              <a:gd name="connsiteY1554" fmla="*/ 565209 h 830409"/>
              <a:gd name="connsiteX1555" fmla="*/ 321512 w 707644"/>
              <a:gd name="connsiteY1555" fmla="*/ 574313 h 830409"/>
              <a:gd name="connsiteX1556" fmla="*/ 318530 w 707644"/>
              <a:gd name="connsiteY1556" fmla="*/ 570218 h 830409"/>
              <a:gd name="connsiteX1557" fmla="*/ 379185 w 707644"/>
              <a:gd name="connsiteY1557" fmla="*/ 343198 h 830409"/>
              <a:gd name="connsiteX1558" fmla="*/ 380216 w 707644"/>
              <a:gd name="connsiteY1558" fmla="*/ 344113 h 830409"/>
              <a:gd name="connsiteX1559" fmla="*/ 394042 w 707644"/>
              <a:gd name="connsiteY1559" fmla="*/ 361961 h 830409"/>
              <a:gd name="connsiteX1560" fmla="*/ 432159 w 707644"/>
              <a:gd name="connsiteY1560" fmla="*/ 423446 h 830409"/>
              <a:gd name="connsiteX1561" fmla="*/ 418106 w 707644"/>
              <a:gd name="connsiteY1561" fmla="*/ 406701 h 830409"/>
              <a:gd name="connsiteX1562" fmla="*/ 394544 w 707644"/>
              <a:gd name="connsiteY1562" fmla="*/ 381027 h 830409"/>
              <a:gd name="connsiteX1563" fmla="*/ 234931 w 707644"/>
              <a:gd name="connsiteY1563" fmla="*/ 642361 h 830409"/>
              <a:gd name="connsiteX1564" fmla="*/ 236592 w 707644"/>
              <a:gd name="connsiteY1564" fmla="*/ 643590 h 830409"/>
              <a:gd name="connsiteX1565" fmla="*/ 264622 w 707644"/>
              <a:gd name="connsiteY1565" fmla="*/ 660564 h 830409"/>
              <a:gd name="connsiteX1566" fmla="*/ 277456 w 707644"/>
              <a:gd name="connsiteY1566" fmla="*/ 673042 h 830409"/>
              <a:gd name="connsiteX1567" fmla="*/ 308256 w 707644"/>
              <a:gd name="connsiteY1567" fmla="*/ 723756 h 830409"/>
              <a:gd name="connsiteX1568" fmla="*/ 311751 w 707644"/>
              <a:gd name="connsiteY1568" fmla="*/ 731203 h 830409"/>
              <a:gd name="connsiteX1569" fmla="*/ 273795 w 707644"/>
              <a:gd name="connsiteY1569" fmla="*/ 689603 h 830409"/>
              <a:gd name="connsiteX1570" fmla="*/ 252270 w 707644"/>
              <a:gd name="connsiteY1570" fmla="*/ 666350 h 830409"/>
              <a:gd name="connsiteX1571" fmla="*/ 241273 w 707644"/>
              <a:gd name="connsiteY1571" fmla="*/ 651165 h 830409"/>
              <a:gd name="connsiteX1572" fmla="*/ 386022 w 707644"/>
              <a:gd name="connsiteY1572" fmla="*/ 320594 h 830409"/>
              <a:gd name="connsiteX1573" fmla="*/ 401284 w 707644"/>
              <a:gd name="connsiteY1573" fmla="*/ 323576 h 830409"/>
              <a:gd name="connsiteX1574" fmla="*/ 421531 w 707644"/>
              <a:gd name="connsiteY1574" fmla="*/ 355522 h 830409"/>
              <a:gd name="connsiteX1575" fmla="*/ 422875 w 707644"/>
              <a:gd name="connsiteY1575" fmla="*/ 357469 h 830409"/>
              <a:gd name="connsiteX1576" fmla="*/ 408122 w 707644"/>
              <a:gd name="connsiteY1576" fmla="*/ 341622 h 830409"/>
              <a:gd name="connsiteX1577" fmla="*/ 386110 w 707644"/>
              <a:gd name="connsiteY1577" fmla="*/ 320711 h 830409"/>
              <a:gd name="connsiteX1578" fmla="*/ 300762 w 707644"/>
              <a:gd name="connsiteY1578" fmla="*/ 497007 h 830409"/>
              <a:gd name="connsiteX1579" fmla="*/ 305134 w 707644"/>
              <a:gd name="connsiteY1579" fmla="*/ 503019 h 830409"/>
              <a:gd name="connsiteX1580" fmla="*/ 301654 w 707644"/>
              <a:gd name="connsiteY1580" fmla="*/ 499463 h 830409"/>
              <a:gd name="connsiteX1581" fmla="*/ 301341 w 707644"/>
              <a:gd name="connsiteY1581" fmla="*/ 498555 h 830409"/>
              <a:gd name="connsiteX1582" fmla="*/ 303284 w 707644"/>
              <a:gd name="connsiteY1582" fmla="*/ 489894 h 830409"/>
              <a:gd name="connsiteX1583" fmla="*/ 314257 w 707644"/>
              <a:gd name="connsiteY1583" fmla="*/ 512338 h 830409"/>
              <a:gd name="connsiteX1584" fmla="*/ 305718 w 707644"/>
              <a:gd name="connsiteY1584" fmla="*/ 503615 h 830409"/>
              <a:gd name="connsiteX1585" fmla="*/ 285151 w 707644"/>
              <a:gd name="connsiteY1585" fmla="*/ 524313 h 830409"/>
              <a:gd name="connsiteX1586" fmla="*/ 289932 w 707644"/>
              <a:gd name="connsiteY1586" fmla="*/ 530889 h 830409"/>
              <a:gd name="connsiteX1587" fmla="*/ 287105 w 707644"/>
              <a:gd name="connsiteY1587" fmla="*/ 527606 h 830409"/>
              <a:gd name="connsiteX1588" fmla="*/ 381591 w 707644"/>
              <a:gd name="connsiteY1588" fmla="*/ 319728 h 830409"/>
              <a:gd name="connsiteX1589" fmla="*/ 385977 w 707644"/>
              <a:gd name="connsiteY1589" fmla="*/ 320585 h 830409"/>
              <a:gd name="connsiteX1590" fmla="*/ 386110 w 707644"/>
              <a:gd name="connsiteY1590" fmla="*/ 320711 h 830409"/>
              <a:gd name="connsiteX1591" fmla="*/ 391937 w 707644"/>
              <a:gd name="connsiteY1591" fmla="*/ 328464 h 830409"/>
              <a:gd name="connsiteX1592" fmla="*/ 463127 w 707644"/>
              <a:gd name="connsiteY1592" fmla="*/ 417363 h 830409"/>
              <a:gd name="connsiteX1593" fmla="*/ 471894 w 707644"/>
              <a:gd name="connsiteY1593" fmla="*/ 427650 h 830409"/>
              <a:gd name="connsiteX1594" fmla="*/ 477485 w 707644"/>
              <a:gd name="connsiteY1594" fmla="*/ 435433 h 830409"/>
              <a:gd name="connsiteX1595" fmla="*/ 483913 w 707644"/>
              <a:gd name="connsiteY1595" fmla="*/ 448175 h 830409"/>
              <a:gd name="connsiteX1596" fmla="*/ 483472 w 707644"/>
              <a:gd name="connsiteY1596" fmla="*/ 447887 h 830409"/>
              <a:gd name="connsiteX1597" fmla="*/ 480616 w 707644"/>
              <a:gd name="connsiteY1597" fmla="*/ 446576 h 830409"/>
              <a:gd name="connsiteX1598" fmla="*/ 409075 w 707644"/>
              <a:gd name="connsiteY1598" fmla="*/ 369826 h 830409"/>
              <a:gd name="connsiteX1599" fmla="*/ 424116 w 707644"/>
              <a:gd name="connsiteY1599" fmla="*/ 230395 h 830409"/>
              <a:gd name="connsiteX1600" fmla="*/ 428380 w 707644"/>
              <a:gd name="connsiteY1600" fmla="*/ 236187 h 830409"/>
              <a:gd name="connsiteX1601" fmla="*/ 456850 w 707644"/>
              <a:gd name="connsiteY1601" fmla="*/ 275974 h 830409"/>
              <a:gd name="connsiteX1602" fmla="*/ 445063 w 707644"/>
              <a:gd name="connsiteY1602" fmla="*/ 262945 h 830409"/>
              <a:gd name="connsiteX1603" fmla="*/ 373066 w 707644"/>
              <a:gd name="connsiteY1603" fmla="*/ 328124 h 830409"/>
              <a:gd name="connsiteX1604" fmla="*/ 386356 w 707644"/>
              <a:gd name="connsiteY1604" fmla="*/ 349562 h 830409"/>
              <a:gd name="connsiteX1605" fmla="*/ 380216 w 707644"/>
              <a:gd name="connsiteY1605" fmla="*/ 344113 h 830409"/>
              <a:gd name="connsiteX1606" fmla="*/ 378831 w 707644"/>
              <a:gd name="connsiteY1606" fmla="*/ 342324 h 830409"/>
              <a:gd name="connsiteX1607" fmla="*/ 301124 w 707644"/>
              <a:gd name="connsiteY1607" fmla="*/ 477719 h 830409"/>
              <a:gd name="connsiteX1608" fmla="*/ 316069 w 707644"/>
              <a:gd name="connsiteY1608" fmla="*/ 497008 h 830409"/>
              <a:gd name="connsiteX1609" fmla="*/ 363506 w 707644"/>
              <a:gd name="connsiteY1609" fmla="*/ 558693 h 830409"/>
              <a:gd name="connsiteX1610" fmla="*/ 355033 w 707644"/>
              <a:gd name="connsiteY1610" fmla="*/ 553996 h 830409"/>
              <a:gd name="connsiteX1611" fmla="*/ 346069 w 707644"/>
              <a:gd name="connsiteY1611" fmla="*/ 544838 h 830409"/>
              <a:gd name="connsiteX1612" fmla="*/ 337064 w 707644"/>
              <a:gd name="connsiteY1612" fmla="*/ 530952 h 830409"/>
              <a:gd name="connsiteX1613" fmla="*/ 301309 w 707644"/>
              <a:gd name="connsiteY1613" fmla="*/ 478759 h 830409"/>
              <a:gd name="connsiteX1614" fmla="*/ 281249 w 707644"/>
              <a:gd name="connsiteY1614" fmla="*/ 518938 h 830409"/>
              <a:gd name="connsiteX1615" fmla="*/ 282332 w 707644"/>
              <a:gd name="connsiteY1615" fmla="*/ 519561 h 830409"/>
              <a:gd name="connsiteX1616" fmla="*/ 285151 w 707644"/>
              <a:gd name="connsiteY1616" fmla="*/ 524313 h 830409"/>
              <a:gd name="connsiteX1617" fmla="*/ 283798 w 707644"/>
              <a:gd name="connsiteY1617" fmla="*/ 522452 h 830409"/>
              <a:gd name="connsiteX1618" fmla="*/ 359326 w 707644"/>
              <a:gd name="connsiteY1618" fmla="*/ 343468 h 830409"/>
              <a:gd name="connsiteX1619" fmla="*/ 373280 w 707644"/>
              <a:gd name="connsiteY1619" fmla="*/ 357857 h 830409"/>
              <a:gd name="connsiteX1620" fmla="*/ 394544 w 707644"/>
              <a:gd name="connsiteY1620" fmla="*/ 381027 h 830409"/>
              <a:gd name="connsiteX1621" fmla="*/ 396463 w 707644"/>
              <a:gd name="connsiteY1621" fmla="*/ 385754 h 830409"/>
              <a:gd name="connsiteX1622" fmla="*/ 403697 w 707644"/>
              <a:gd name="connsiteY1622" fmla="*/ 401046 h 830409"/>
              <a:gd name="connsiteX1623" fmla="*/ 403826 w 707644"/>
              <a:gd name="connsiteY1623" fmla="*/ 401298 h 830409"/>
              <a:gd name="connsiteX1624" fmla="*/ 400931 w 707644"/>
              <a:gd name="connsiteY1624" fmla="*/ 398461 h 830409"/>
              <a:gd name="connsiteX1625" fmla="*/ 362997 w 707644"/>
              <a:gd name="connsiteY1625" fmla="*/ 351133 h 830409"/>
              <a:gd name="connsiteX1626" fmla="*/ 315331 w 707644"/>
              <a:gd name="connsiteY1626" fmla="*/ 434024 h 830409"/>
              <a:gd name="connsiteX1627" fmla="*/ 315635 w 707644"/>
              <a:gd name="connsiteY1627" fmla="*/ 434324 h 830409"/>
              <a:gd name="connsiteX1628" fmla="*/ 338570 w 707644"/>
              <a:gd name="connsiteY1628" fmla="*/ 463073 h 830409"/>
              <a:gd name="connsiteX1629" fmla="*/ 355376 w 707644"/>
              <a:gd name="connsiteY1629" fmla="*/ 485352 h 830409"/>
              <a:gd name="connsiteX1630" fmla="*/ 349332 w 707644"/>
              <a:gd name="connsiteY1630" fmla="*/ 480069 h 830409"/>
              <a:gd name="connsiteX1631" fmla="*/ 333936 w 707644"/>
              <a:gd name="connsiteY1631" fmla="*/ 458969 h 830409"/>
              <a:gd name="connsiteX1632" fmla="*/ 275183 w 707644"/>
              <a:gd name="connsiteY1632" fmla="*/ 515445 h 830409"/>
              <a:gd name="connsiteX1633" fmla="*/ 278055 w 707644"/>
              <a:gd name="connsiteY1633" fmla="*/ 517098 h 830409"/>
              <a:gd name="connsiteX1634" fmla="*/ 278190 w 707644"/>
              <a:gd name="connsiteY1634" fmla="*/ 517257 h 830409"/>
              <a:gd name="connsiteX1635" fmla="*/ 287105 w 707644"/>
              <a:gd name="connsiteY1635" fmla="*/ 527606 h 830409"/>
              <a:gd name="connsiteX1636" fmla="*/ 292419 w 707644"/>
              <a:gd name="connsiteY1636" fmla="*/ 536562 h 830409"/>
              <a:gd name="connsiteX1637" fmla="*/ 310176 w 707644"/>
              <a:gd name="connsiteY1637" fmla="*/ 572606 h 830409"/>
              <a:gd name="connsiteX1638" fmla="*/ 322035 w 707644"/>
              <a:gd name="connsiteY1638" fmla="*/ 598078 h 830409"/>
              <a:gd name="connsiteX1639" fmla="*/ 321494 w 707644"/>
              <a:gd name="connsiteY1639" fmla="*/ 597508 h 830409"/>
              <a:gd name="connsiteX1640" fmla="*/ 311583 w 707644"/>
              <a:gd name="connsiteY1640" fmla="*/ 586501 h 830409"/>
              <a:gd name="connsiteX1641" fmla="*/ 289477 w 707644"/>
              <a:gd name="connsiteY1641" fmla="*/ 540430 h 830409"/>
              <a:gd name="connsiteX1642" fmla="*/ 276069 w 707644"/>
              <a:gd name="connsiteY1642" fmla="*/ 509005 h 830409"/>
              <a:gd name="connsiteX1643" fmla="*/ 290166 w 707644"/>
              <a:gd name="connsiteY1643" fmla="*/ 518040 h 830409"/>
              <a:gd name="connsiteX1644" fmla="*/ 291610 w 707644"/>
              <a:gd name="connsiteY1644" fmla="*/ 518841 h 830409"/>
              <a:gd name="connsiteX1645" fmla="*/ 298536 w 707644"/>
              <a:gd name="connsiteY1645" fmla="*/ 528893 h 830409"/>
              <a:gd name="connsiteX1646" fmla="*/ 282332 w 707644"/>
              <a:gd name="connsiteY1646" fmla="*/ 519561 h 830409"/>
              <a:gd name="connsiteX1647" fmla="*/ 398719 w 707644"/>
              <a:gd name="connsiteY1647" fmla="*/ 250661 h 830409"/>
              <a:gd name="connsiteX1648" fmla="*/ 422888 w 707644"/>
              <a:gd name="connsiteY1648" fmla="*/ 269828 h 830409"/>
              <a:gd name="connsiteX1649" fmla="*/ 471673 w 707644"/>
              <a:gd name="connsiteY1649" fmla="*/ 337329 h 830409"/>
              <a:gd name="connsiteX1650" fmla="*/ 446654 w 707644"/>
              <a:gd name="connsiteY1650" fmla="*/ 332440 h 830409"/>
              <a:gd name="connsiteX1651" fmla="*/ 435601 w 707644"/>
              <a:gd name="connsiteY1651" fmla="*/ 312632 h 830409"/>
              <a:gd name="connsiteX1652" fmla="*/ 311975 w 707644"/>
              <a:gd name="connsiteY1652" fmla="*/ 429736 h 830409"/>
              <a:gd name="connsiteX1653" fmla="*/ 314389 w 707644"/>
              <a:gd name="connsiteY1653" fmla="*/ 432761 h 830409"/>
              <a:gd name="connsiteX1654" fmla="*/ 315331 w 707644"/>
              <a:gd name="connsiteY1654" fmla="*/ 434024 h 830409"/>
              <a:gd name="connsiteX1655" fmla="*/ 313054 w 707644"/>
              <a:gd name="connsiteY1655" fmla="*/ 431785 h 830409"/>
              <a:gd name="connsiteX1656" fmla="*/ 365968 w 707644"/>
              <a:gd name="connsiteY1656" fmla="*/ 316676 h 830409"/>
              <a:gd name="connsiteX1657" fmla="*/ 368629 w 707644"/>
              <a:gd name="connsiteY1657" fmla="*/ 317195 h 830409"/>
              <a:gd name="connsiteX1658" fmla="*/ 373066 w 707644"/>
              <a:gd name="connsiteY1658" fmla="*/ 328124 h 830409"/>
              <a:gd name="connsiteX1659" fmla="*/ 311088 w 707644"/>
              <a:gd name="connsiteY1659" fmla="*/ 428336 h 830409"/>
              <a:gd name="connsiteX1660" fmla="*/ 311795 w 707644"/>
              <a:gd name="connsiteY1660" fmla="*/ 429284 h 830409"/>
              <a:gd name="connsiteX1661" fmla="*/ 311975 w 707644"/>
              <a:gd name="connsiteY1661" fmla="*/ 429736 h 830409"/>
              <a:gd name="connsiteX1662" fmla="*/ 291810 w 707644"/>
              <a:gd name="connsiteY1662" fmla="*/ 466426 h 830409"/>
              <a:gd name="connsiteX1663" fmla="*/ 299963 w 707644"/>
              <a:gd name="connsiteY1663" fmla="*/ 476795 h 830409"/>
              <a:gd name="connsiteX1664" fmla="*/ 301309 w 707644"/>
              <a:gd name="connsiteY1664" fmla="*/ 478759 h 830409"/>
              <a:gd name="connsiteX1665" fmla="*/ 303284 w 707644"/>
              <a:gd name="connsiteY1665" fmla="*/ 489894 h 830409"/>
              <a:gd name="connsiteX1666" fmla="*/ 231343 w 707644"/>
              <a:gd name="connsiteY1666" fmla="*/ 590336 h 830409"/>
              <a:gd name="connsiteX1667" fmla="*/ 242283 w 707644"/>
              <a:gd name="connsiteY1667" fmla="*/ 597025 h 830409"/>
              <a:gd name="connsiteX1668" fmla="*/ 264683 w 707644"/>
              <a:gd name="connsiteY1668" fmla="*/ 616895 h 830409"/>
              <a:gd name="connsiteX1669" fmla="*/ 277455 w 707644"/>
              <a:gd name="connsiteY1669" fmla="*/ 642178 h 830409"/>
              <a:gd name="connsiteX1670" fmla="*/ 255338 w 707644"/>
              <a:gd name="connsiteY1670" fmla="*/ 613853 h 830409"/>
              <a:gd name="connsiteX1671" fmla="*/ 235125 w 707644"/>
              <a:gd name="connsiteY1671" fmla="*/ 596570 h 830409"/>
              <a:gd name="connsiteX1672" fmla="*/ 303446 w 707644"/>
              <a:gd name="connsiteY1672" fmla="*/ 438577 h 830409"/>
              <a:gd name="connsiteX1673" fmla="*/ 322679 w 707644"/>
              <a:gd name="connsiteY1673" fmla="*/ 456717 h 830409"/>
              <a:gd name="connsiteX1674" fmla="*/ 327992 w 707644"/>
              <a:gd name="connsiteY1674" fmla="*/ 463590 h 830409"/>
              <a:gd name="connsiteX1675" fmla="*/ 333585 w 707644"/>
              <a:gd name="connsiteY1675" fmla="*/ 471455 h 830409"/>
              <a:gd name="connsiteX1676" fmla="*/ 334617 w 707644"/>
              <a:gd name="connsiteY1676" fmla="*/ 472749 h 830409"/>
              <a:gd name="connsiteX1677" fmla="*/ 343188 w 707644"/>
              <a:gd name="connsiteY1677" fmla="*/ 489031 h 830409"/>
              <a:gd name="connsiteX1678" fmla="*/ 338434 w 707644"/>
              <a:gd name="connsiteY1678" fmla="*/ 484687 h 830409"/>
              <a:gd name="connsiteX1679" fmla="*/ 311665 w 707644"/>
              <a:gd name="connsiteY1679" fmla="*/ 454646 h 830409"/>
              <a:gd name="connsiteX1680" fmla="*/ 311428 w 707644"/>
              <a:gd name="connsiteY1680" fmla="*/ 454346 h 830409"/>
              <a:gd name="connsiteX1681" fmla="*/ 185590 w 707644"/>
              <a:gd name="connsiteY1681" fmla="*/ 681036 h 830409"/>
              <a:gd name="connsiteX1682" fmla="*/ 207941 w 707644"/>
              <a:gd name="connsiteY1682" fmla="*/ 703871 h 830409"/>
              <a:gd name="connsiteX1683" fmla="*/ 227240 w 707644"/>
              <a:gd name="connsiteY1683" fmla="*/ 727323 h 830409"/>
              <a:gd name="connsiteX1684" fmla="*/ 251202 w 707644"/>
              <a:gd name="connsiteY1684" fmla="*/ 756144 h 830409"/>
              <a:gd name="connsiteX1685" fmla="*/ 250629 w 707644"/>
              <a:gd name="connsiteY1685" fmla="*/ 756076 h 830409"/>
              <a:gd name="connsiteX1686" fmla="*/ 232009 w 707644"/>
              <a:gd name="connsiteY1686" fmla="*/ 750563 h 830409"/>
              <a:gd name="connsiteX1687" fmla="*/ 215545 w 707644"/>
              <a:gd name="connsiteY1687" fmla="*/ 736975 h 830409"/>
              <a:gd name="connsiteX1688" fmla="*/ 192842 w 707644"/>
              <a:gd name="connsiteY1688" fmla="*/ 700079 h 830409"/>
              <a:gd name="connsiteX1689" fmla="*/ 192310 w 707644"/>
              <a:gd name="connsiteY1689" fmla="*/ 699344 h 830409"/>
              <a:gd name="connsiteX1690" fmla="*/ 268853 w 707644"/>
              <a:gd name="connsiteY1690" fmla="*/ 504381 h 830409"/>
              <a:gd name="connsiteX1691" fmla="*/ 272288 w 707644"/>
              <a:gd name="connsiteY1691" fmla="*/ 506582 h 830409"/>
              <a:gd name="connsiteX1692" fmla="*/ 281249 w 707644"/>
              <a:gd name="connsiteY1692" fmla="*/ 518938 h 830409"/>
              <a:gd name="connsiteX1693" fmla="*/ 278055 w 707644"/>
              <a:gd name="connsiteY1693" fmla="*/ 517098 h 830409"/>
              <a:gd name="connsiteX1694" fmla="*/ 272218 w 707644"/>
              <a:gd name="connsiteY1694" fmla="*/ 510262 h 830409"/>
              <a:gd name="connsiteX1695" fmla="*/ 306879 w 707644"/>
              <a:gd name="connsiteY1695" fmla="*/ 416943 h 830409"/>
              <a:gd name="connsiteX1696" fmla="*/ 315562 w 707644"/>
              <a:gd name="connsiteY1696" fmla="*/ 425552 h 830409"/>
              <a:gd name="connsiteX1697" fmla="*/ 325213 w 707644"/>
              <a:gd name="connsiteY1697" fmla="*/ 434334 h 830409"/>
              <a:gd name="connsiteX1698" fmla="*/ 336721 w 707644"/>
              <a:gd name="connsiteY1698" fmla="*/ 449911 h 830409"/>
              <a:gd name="connsiteX1699" fmla="*/ 349547 w 707644"/>
              <a:gd name="connsiteY1699" fmla="*/ 468755 h 830409"/>
              <a:gd name="connsiteX1700" fmla="*/ 337757 w 707644"/>
              <a:gd name="connsiteY1700" fmla="*/ 456080 h 830409"/>
              <a:gd name="connsiteX1701" fmla="*/ 315635 w 707644"/>
              <a:gd name="connsiteY1701" fmla="*/ 434324 h 830409"/>
              <a:gd name="connsiteX1702" fmla="*/ 314389 w 707644"/>
              <a:gd name="connsiteY1702" fmla="*/ 432761 h 830409"/>
              <a:gd name="connsiteX1703" fmla="*/ 311795 w 707644"/>
              <a:gd name="connsiteY1703" fmla="*/ 429284 h 830409"/>
              <a:gd name="connsiteX1704" fmla="*/ 286405 w 707644"/>
              <a:gd name="connsiteY1704" fmla="*/ 458723 h 830409"/>
              <a:gd name="connsiteX1705" fmla="*/ 290846 w 707644"/>
              <a:gd name="connsiteY1705" fmla="*/ 464455 h 830409"/>
              <a:gd name="connsiteX1706" fmla="*/ 291810 w 707644"/>
              <a:gd name="connsiteY1706" fmla="*/ 466426 h 830409"/>
              <a:gd name="connsiteX1707" fmla="*/ 287067 w 707644"/>
              <a:gd name="connsiteY1707" fmla="*/ 460393 h 830409"/>
              <a:gd name="connsiteX1708" fmla="*/ 286907 w 707644"/>
              <a:gd name="connsiteY1708" fmla="*/ 459967 h 830409"/>
              <a:gd name="connsiteX1709" fmla="*/ 359977 w 707644"/>
              <a:gd name="connsiteY1709" fmla="*/ 295886 h 830409"/>
              <a:gd name="connsiteX1710" fmla="*/ 377559 w 707644"/>
              <a:gd name="connsiteY1710" fmla="*/ 312589 h 830409"/>
              <a:gd name="connsiteX1711" fmla="*/ 378244 w 707644"/>
              <a:gd name="connsiteY1711" fmla="*/ 313626 h 830409"/>
              <a:gd name="connsiteX1712" fmla="*/ 381591 w 707644"/>
              <a:gd name="connsiteY1712" fmla="*/ 319728 h 830409"/>
              <a:gd name="connsiteX1713" fmla="*/ 368629 w 707644"/>
              <a:gd name="connsiteY1713" fmla="*/ 317195 h 830409"/>
              <a:gd name="connsiteX1714" fmla="*/ 293407 w 707644"/>
              <a:gd name="connsiteY1714" fmla="*/ 431287 h 830409"/>
              <a:gd name="connsiteX1715" fmla="*/ 294471 w 707644"/>
              <a:gd name="connsiteY1715" fmla="*/ 432900 h 830409"/>
              <a:gd name="connsiteX1716" fmla="*/ 311428 w 707644"/>
              <a:gd name="connsiteY1716" fmla="*/ 454346 h 830409"/>
              <a:gd name="connsiteX1717" fmla="*/ 319311 w 707644"/>
              <a:gd name="connsiteY1717" fmla="*/ 469919 h 830409"/>
              <a:gd name="connsiteX1718" fmla="*/ 323297 w 707644"/>
              <a:gd name="connsiteY1718" fmla="*/ 478041 h 830409"/>
              <a:gd name="connsiteX1719" fmla="*/ 297193 w 707644"/>
              <a:gd name="connsiteY1719" fmla="*/ 443018 h 830409"/>
              <a:gd name="connsiteX1720" fmla="*/ 294820 w 707644"/>
              <a:gd name="connsiteY1720" fmla="*/ 440044 h 830409"/>
              <a:gd name="connsiteX1721" fmla="*/ 341005 w 707644"/>
              <a:gd name="connsiteY1721" fmla="*/ 324576 h 830409"/>
              <a:gd name="connsiteX1722" fmla="*/ 345080 w 707644"/>
              <a:gd name="connsiteY1722" fmla="*/ 328778 h 830409"/>
              <a:gd name="connsiteX1723" fmla="*/ 362997 w 707644"/>
              <a:gd name="connsiteY1723" fmla="*/ 351133 h 830409"/>
              <a:gd name="connsiteX1724" fmla="*/ 363061 w 707644"/>
              <a:gd name="connsiteY1724" fmla="*/ 351268 h 830409"/>
              <a:gd name="connsiteX1725" fmla="*/ 372314 w 707644"/>
              <a:gd name="connsiteY1725" fmla="*/ 368285 h 830409"/>
              <a:gd name="connsiteX1726" fmla="*/ 344482 w 707644"/>
              <a:gd name="connsiteY1726" fmla="*/ 312478 h 830409"/>
              <a:gd name="connsiteX1727" fmla="*/ 357712 w 707644"/>
              <a:gd name="connsiteY1727" fmla="*/ 315063 h 830409"/>
              <a:gd name="connsiteX1728" fmla="*/ 378831 w 707644"/>
              <a:gd name="connsiteY1728" fmla="*/ 342324 h 830409"/>
              <a:gd name="connsiteX1729" fmla="*/ 379185 w 707644"/>
              <a:gd name="connsiteY1729" fmla="*/ 343198 h 830409"/>
              <a:gd name="connsiteX1730" fmla="*/ 348174 w 707644"/>
              <a:gd name="connsiteY1730" fmla="*/ 315673 h 830409"/>
              <a:gd name="connsiteX1731" fmla="*/ 344837 w 707644"/>
              <a:gd name="connsiteY1731" fmla="*/ 313219 h 830409"/>
              <a:gd name="connsiteX1732" fmla="*/ 289602 w 707644"/>
              <a:gd name="connsiteY1732" fmla="*/ 425520 h 830409"/>
              <a:gd name="connsiteX1733" fmla="*/ 292992 w 707644"/>
              <a:gd name="connsiteY1733" fmla="*/ 428716 h 830409"/>
              <a:gd name="connsiteX1734" fmla="*/ 293407 w 707644"/>
              <a:gd name="connsiteY1734" fmla="*/ 431287 h 830409"/>
              <a:gd name="connsiteX1735" fmla="*/ 291717 w 707644"/>
              <a:gd name="connsiteY1735" fmla="*/ 420821 h 830409"/>
              <a:gd name="connsiteX1736" fmla="*/ 297848 w 707644"/>
              <a:gd name="connsiteY1736" fmla="*/ 427517 h 830409"/>
              <a:gd name="connsiteX1737" fmla="*/ 303446 w 707644"/>
              <a:gd name="connsiteY1737" fmla="*/ 438577 h 830409"/>
              <a:gd name="connsiteX1738" fmla="*/ 292992 w 707644"/>
              <a:gd name="connsiteY1738" fmla="*/ 428716 h 830409"/>
              <a:gd name="connsiteX1739" fmla="*/ 213947 w 707644"/>
              <a:gd name="connsiteY1739" fmla="*/ 579698 h 830409"/>
              <a:gd name="connsiteX1740" fmla="*/ 218721 w 707644"/>
              <a:gd name="connsiteY1740" fmla="*/ 582618 h 830409"/>
              <a:gd name="connsiteX1741" fmla="*/ 219256 w 707644"/>
              <a:gd name="connsiteY1741" fmla="*/ 583001 h 830409"/>
              <a:gd name="connsiteX1742" fmla="*/ 235125 w 707644"/>
              <a:gd name="connsiteY1742" fmla="*/ 596570 h 830409"/>
              <a:gd name="connsiteX1743" fmla="*/ 268742 w 707644"/>
              <a:gd name="connsiteY1743" fmla="*/ 651976 h 830409"/>
              <a:gd name="connsiteX1744" fmla="*/ 275296 w 707644"/>
              <a:gd name="connsiteY1744" fmla="*/ 663254 h 830409"/>
              <a:gd name="connsiteX1745" fmla="*/ 274119 w 707644"/>
              <a:gd name="connsiteY1745" fmla="*/ 662958 h 830409"/>
              <a:gd name="connsiteX1746" fmla="*/ 261474 w 707644"/>
              <a:gd name="connsiteY1746" fmla="*/ 648690 h 830409"/>
              <a:gd name="connsiteX1747" fmla="*/ 231045 w 707644"/>
              <a:gd name="connsiteY1747" fmla="*/ 603597 h 830409"/>
              <a:gd name="connsiteX1748" fmla="*/ 390311 w 707644"/>
              <a:gd name="connsiteY1748" fmla="*/ 203092 h 830409"/>
              <a:gd name="connsiteX1749" fmla="*/ 414436 w 707644"/>
              <a:gd name="connsiteY1749" fmla="*/ 229089 h 830409"/>
              <a:gd name="connsiteX1750" fmla="*/ 445063 w 707644"/>
              <a:gd name="connsiteY1750" fmla="*/ 262945 h 830409"/>
              <a:gd name="connsiteX1751" fmla="*/ 463079 w 707644"/>
              <a:gd name="connsiteY1751" fmla="*/ 290940 h 830409"/>
              <a:gd name="connsiteX1752" fmla="*/ 492202 w 707644"/>
              <a:gd name="connsiteY1752" fmla="*/ 341339 h 830409"/>
              <a:gd name="connsiteX1753" fmla="*/ 489714 w 707644"/>
              <a:gd name="connsiteY1753" fmla="*/ 340853 h 830409"/>
              <a:gd name="connsiteX1754" fmla="*/ 463412 w 707644"/>
              <a:gd name="connsiteY1754" fmla="*/ 312219 h 830409"/>
              <a:gd name="connsiteX1755" fmla="*/ 419792 w 707644"/>
              <a:gd name="connsiteY1755" fmla="*/ 249044 h 830409"/>
              <a:gd name="connsiteX1756" fmla="*/ 290035 w 707644"/>
              <a:gd name="connsiteY1756" fmla="*/ 409146 h 830409"/>
              <a:gd name="connsiteX1757" fmla="*/ 313054 w 707644"/>
              <a:gd name="connsiteY1757" fmla="*/ 431785 h 830409"/>
              <a:gd name="connsiteX1758" fmla="*/ 329214 w 707644"/>
              <a:gd name="connsiteY1758" fmla="*/ 462485 h 830409"/>
              <a:gd name="connsiteX1759" fmla="*/ 323484 w 707644"/>
              <a:gd name="connsiteY1759" fmla="*/ 457476 h 830409"/>
              <a:gd name="connsiteX1760" fmla="*/ 322679 w 707644"/>
              <a:gd name="connsiteY1760" fmla="*/ 456717 h 830409"/>
              <a:gd name="connsiteX1761" fmla="*/ 318716 w 707644"/>
              <a:gd name="connsiteY1761" fmla="*/ 451592 h 830409"/>
              <a:gd name="connsiteX1762" fmla="*/ 301767 w 707644"/>
              <a:gd name="connsiteY1762" fmla="*/ 431798 h 830409"/>
              <a:gd name="connsiteX1763" fmla="*/ 297848 w 707644"/>
              <a:gd name="connsiteY1763" fmla="*/ 427517 h 830409"/>
              <a:gd name="connsiteX1764" fmla="*/ 294800 w 707644"/>
              <a:gd name="connsiteY1764" fmla="*/ 421496 h 830409"/>
              <a:gd name="connsiteX1765" fmla="*/ 291065 w 707644"/>
              <a:gd name="connsiteY1765" fmla="*/ 416603 h 830409"/>
              <a:gd name="connsiteX1766" fmla="*/ 383180 w 707644"/>
              <a:gd name="connsiteY1766" fmla="*/ 214887 h 830409"/>
              <a:gd name="connsiteX1767" fmla="*/ 387337 w 707644"/>
              <a:gd name="connsiteY1767" fmla="*/ 218865 h 830409"/>
              <a:gd name="connsiteX1768" fmla="*/ 442466 w 707644"/>
              <a:gd name="connsiteY1768" fmla="*/ 286221 h 830409"/>
              <a:gd name="connsiteX1769" fmla="*/ 461173 w 707644"/>
              <a:gd name="connsiteY1769" fmla="*/ 309782 h 830409"/>
              <a:gd name="connsiteX1770" fmla="*/ 428728 w 707644"/>
              <a:gd name="connsiteY1770" fmla="*/ 274459 h 830409"/>
              <a:gd name="connsiteX1771" fmla="*/ 422888 w 707644"/>
              <a:gd name="connsiteY1771" fmla="*/ 269828 h 830409"/>
              <a:gd name="connsiteX1772" fmla="*/ 296580 w 707644"/>
              <a:gd name="connsiteY1772" fmla="*/ 391093 h 830409"/>
              <a:gd name="connsiteX1773" fmla="*/ 307012 w 707644"/>
              <a:gd name="connsiteY1773" fmla="*/ 402235 h 830409"/>
              <a:gd name="connsiteX1774" fmla="*/ 383181 w 707644"/>
              <a:gd name="connsiteY1774" fmla="*/ 486948 h 830409"/>
              <a:gd name="connsiteX1775" fmla="*/ 408389 w 707644"/>
              <a:gd name="connsiteY1775" fmla="*/ 513919 h 830409"/>
              <a:gd name="connsiteX1776" fmla="*/ 408384 w 707644"/>
              <a:gd name="connsiteY1776" fmla="*/ 514344 h 830409"/>
              <a:gd name="connsiteX1777" fmla="*/ 373710 w 707644"/>
              <a:gd name="connsiteY1777" fmla="*/ 479276 h 830409"/>
              <a:gd name="connsiteX1778" fmla="*/ 341387 w 707644"/>
              <a:gd name="connsiteY1778" fmla="*/ 449053 h 830409"/>
              <a:gd name="connsiteX1779" fmla="*/ 325213 w 707644"/>
              <a:gd name="connsiteY1779" fmla="*/ 434334 h 830409"/>
              <a:gd name="connsiteX1780" fmla="*/ 303040 w 707644"/>
              <a:gd name="connsiteY1780" fmla="*/ 404320 h 830409"/>
              <a:gd name="connsiteX1781" fmla="*/ 300770 w 707644"/>
              <a:gd name="connsiteY1781" fmla="*/ 401608 h 830409"/>
              <a:gd name="connsiteX1782" fmla="*/ 288465 w 707644"/>
              <a:gd name="connsiteY1782" fmla="*/ 397773 h 830409"/>
              <a:gd name="connsiteX1783" fmla="*/ 293042 w 707644"/>
              <a:gd name="connsiteY1783" fmla="*/ 403225 h 830409"/>
              <a:gd name="connsiteX1784" fmla="*/ 298778 w 707644"/>
              <a:gd name="connsiteY1784" fmla="*/ 408912 h 830409"/>
              <a:gd name="connsiteX1785" fmla="*/ 311088 w 707644"/>
              <a:gd name="connsiteY1785" fmla="*/ 428336 h 830409"/>
              <a:gd name="connsiteX1786" fmla="*/ 296867 w 707644"/>
              <a:gd name="connsiteY1786" fmla="*/ 409269 h 830409"/>
              <a:gd name="connsiteX1787" fmla="*/ 288599 w 707644"/>
              <a:gd name="connsiteY1787" fmla="*/ 398744 h 830409"/>
              <a:gd name="connsiteX1788" fmla="*/ 330238 w 707644"/>
              <a:gd name="connsiteY1788" fmla="*/ 309695 h 830409"/>
              <a:gd name="connsiteX1789" fmla="*/ 343594 w 707644"/>
              <a:gd name="connsiteY1789" fmla="*/ 312304 h 830409"/>
              <a:gd name="connsiteX1790" fmla="*/ 344837 w 707644"/>
              <a:gd name="connsiteY1790" fmla="*/ 313219 h 830409"/>
              <a:gd name="connsiteX1791" fmla="*/ 359326 w 707644"/>
              <a:gd name="connsiteY1791" fmla="*/ 343468 h 830409"/>
              <a:gd name="connsiteX1792" fmla="*/ 345080 w 707644"/>
              <a:gd name="connsiteY1792" fmla="*/ 328778 h 830409"/>
              <a:gd name="connsiteX1793" fmla="*/ 335059 w 707644"/>
              <a:gd name="connsiteY1793" fmla="*/ 316275 h 830409"/>
              <a:gd name="connsiteX1794" fmla="*/ 334221 w 707644"/>
              <a:gd name="connsiteY1794" fmla="*/ 315107 h 830409"/>
              <a:gd name="connsiteX1795" fmla="*/ 349367 w 707644"/>
              <a:gd name="connsiteY1795" fmla="*/ 269753 h 830409"/>
              <a:gd name="connsiteX1796" fmla="*/ 365016 w 707644"/>
              <a:gd name="connsiteY1796" fmla="*/ 292643 h 830409"/>
              <a:gd name="connsiteX1797" fmla="*/ 386022 w 707644"/>
              <a:gd name="connsiteY1797" fmla="*/ 320594 h 830409"/>
              <a:gd name="connsiteX1798" fmla="*/ 385977 w 707644"/>
              <a:gd name="connsiteY1798" fmla="*/ 320585 h 830409"/>
              <a:gd name="connsiteX1799" fmla="*/ 377559 w 707644"/>
              <a:gd name="connsiteY1799" fmla="*/ 312589 h 830409"/>
              <a:gd name="connsiteX1800" fmla="*/ 349464 w 707644"/>
              <a:gd name="connsiteY1800" fmla="*/ 269990 h 830409"/>
              <a:gd name="connsiteX1801" fmla="*/ 398732 w 707644"/>
              <a:gd name="connsiteY1801" fmla="*/ 161013 h 830409"/>
              <a:gd name="connsiteX1802" fmla="*/ 407046 w 707644"/>
              <a:gd name="connsiteY1802" fmla="*/ 170817 h 830409"/>
              <a:gd name="connsiteX1803" fmla="*/ 431804 w 707644"/>
              <a:gd name="connsiteY1803" fmla="*/ 201984 h 830409"/>
              <a:gd name="connsiteX1804" fmla="*/ 475439 w 707644"/>
              <a:gd name="connsiteY1804" fmla="*/ 265176 h 830409"/>
              <a:gd name="connsiteX1805" fmla="*/ 490067 w 707644"/>
              <a:gd name="connsiteY1805" fmla="*/ 280219 h 830409"/>
              <a:gd name="connsiteX1806" fmla="*/ 527744 w 707644"/>
              <a:gd name="connsiteY1806" fmla="*/ 344910 h 830409"/>
              <a:gd name="connsiteX1807" fmla="*/ 529631 w 707644"/>
              <a:gd name="connsiteY1807" fmla="*/ 348652 h 830409"/>
              <a:gd name="connsiteX1808" fmla="*/ 517525 w 707644"/>
              <a:gd name="connsiteY1808" fmla="*/ 346287 h 830409"/>
              <a:gd name="connsiteX1809" fmla="*/ 498286 w 707644"/>
              <a:gd name="connsiteY1809" fmla="*/ 321780 h 830409"/>
              <a:gd name="connsiteX1810" fmla="*/ 480236 w 707644"/>
              <a:gd name="connsiteY1810" fmla="*/ 301827 h 830409"/>
              <a:gd name="connsiteX1811" fmla="*/ 458263 w 707644"/>
              <a:gd name="connsiteY1811" fmla="*/ 256936 h 830409"/>
              <a:gd name="connsiteX1812" fmla="*/ 427088 w 707644"/>
              <a:gd name="connsiteY1812" fmla="*/ 204057 h 830409"/>
              <a:gd name="connsiteX1813" fmla="*/ 327017 w 707644"/>
              <a:gd name="connsiteY1813" fmla="*/ 309065 h 830409"/>
              <a:gd name="connsiteX1814" fmla="*/ 329700 w 707644"/>
              <a:gd name="connsiteY1814" fmla="*/ 309590 h 830409"/>
              <a:gd name="connsiteX1815" fmla="*/ 335059 w 707644"/>
              <a:gd name="connsiteY1815" fmla="*/ 316275 h 830409"/>
              <a:gd name="connsiteX1816" fmla="*/ 341005 w 707644"/>
              <a:gd name="connsiteY1816" fmla="*/ 324576 h 830409"/>
              <a:gd name="connsiteX1817" fmla="*/ 327582 w 707644"/>
              <a:gd name="connsiteY1817" fmla="*/ 310735 h 830409"/>
              <a:gd name="connsiteX1818" fmla="*/ 155260 w 707644"/>
              <a:gd name="connsiteY1818" fmla="*/ 664381 h 830409"/>
              <a:gd name="connsiteX1819" fmla="*/ 176292 w 707644"/>
              <a:gd name="connsiteY1819" fmla="*/ 694849 h 830409"/>
              <a:gd name="connsiteX1820" fmla="*/ 210273 w 707644"/>
              <a:gd name="connsiteY1820" fmla="*/ 744514 h 830409"/>
              <a:gd name="connsiteX1821" fmla="*/ 215117 w 707644"/>
              <a:gd name="connsiteY1821" fmla="*/ 756435 h 830409"/>
              <a:gd name="connsiteX1822" fmla="*/ 229126 w 707644"/>
              <a:gd name="connsiteY1822" fmla="*/ 785683 h 830409"/>
              <a:gd name="connsiteX1823" fmla="*/ 216411 w 707644"/>
              <a:gd name="connsiteY1823" fmla="*/ 779692 h 830409"/>
              <a:gd name="connsiteX1824" fmla="*/ 211061 w 707644"/>
              <a:gd name="connsiteY1824" fmla="*/ 772206 h 830409"/>
              <a:gd name="connsiteX1825" fmla="*/ 157838 w 707644"/>
              <a:gd name="connsiteY1825" fmla="*/ 669998 h 830409"/>
              <a:gd name="connsiteX1826" fmla="*/ 286669 w 707644"/>
              <a:gd name="connsiteY1826" fmla="*/ 384763 h 830409"/>
              <a:gd name="connsiteX1827" fmla="*/ 300770 w 707644"/>
              <a:gd name="connsiteY1827" fmla="*/ 401608 h 830409"/>
              <a:gd name="connsiteX1828" fmla="*/ 306879 w 707644"/>
              <a:gd name="connsiteY1828" fmla="*/ 416943 h 830409"/>
              <a:gd name="connsiteX1829" fmla="*/ 298778 w 707644"/>
              <a:gd name="connsiteY1829" fmla="*/ 408912 h 830409"/>
              <a:gd name="connsiteX1830" fmla="*/ 287559 w 707644"/>
              <a:gd name="connsiteY1830" fmla="*/ 391210 h 830409"/>
              <a:gd name="connsiteX1831" fmla="*/ 324671 w 707644"/>
              <a:gd name="connsiteY1831" fmla="*/ 302131 h 830409"/>
              <a:gd name="connsiteX1832" fmla="*/ 330238 w 707644"/>
              <a:gd name="connsiteY1832" fmla="*/ 309695 h 830409"/>
              <a:gd name="connsiteX1833" fmla="*/ 329700 w 707644"/>
              <a:gd name="connsiteY1833" fmla="*/ 309590 h 830409"/>
              <a:gd name="connsiteX1834" fmla="*/ 325364 w 707644"/>
              <a:gd name="connsiteY1834" fmla="*/ 304180 h 830409"/>
              <a:gd name="connsiteX1835" fmla="*/ 365493 w 707644"/>
              <a:gd name="connsiteY1835" fmla="*/ 210864 h 830409"/>
              <a:gd name="connsiteX1836" fmla="*/ 367509 w 707644"/>
              <a:gd name="connsiteY1836" fmla="*/ 213012 h 830409"/>
              <a:gd name="connsiteX1837" fmla="*/ 381788 w 707644"/>
              <a:gd name="connsiteY1837" fmla="*/ 223146 h 830409"/>
              <a:gd name="connsiteX1838" fmla="*/ 381083 w 707644"/>
              <a:gd name="connsiteY1838" fmla="*/ 221027 h 830409"/>
              <a:gd name="connsiteX1839" fmla="*/ 398719 w 707644"/>
              <a:gd name="connsiteY1839" fmla="*/ 250661 h 830409"/>
              <a:gd name="connsiteX1840" fmla="*/ 377221 w 707644"/>
              <a:gd name="connsiteY1840" fmla="*/ 233611 h 830409"/>
              <a:gd name="connsiteX1841" fmla="*/ 228735 w 707644"/>
              <a:gd name="connsiteY1841" fmla="*/ 488698 h 830409"/>
              <a:gd name="connsiteX1842" fmla="*/ 237742 w 707644"/>
              <a:gd name="connsiteY1842" fmla="*/ 493885 h 830409"/>
              <a:gd name="connsiteX1843" fmla="*/ 297234 w 707644"/>
              <a:gd name="connsiteY1843" fmla="*/ 570566 h 830409"/>
              <a:gd name="connsiteX1844" fmla="*/ 311583 w 707644"/>
              <a:gd name="connsiteY1844" fmla="*/ 586501 h 830409"/>
              <a:gd name="connsiteX1845" fmla="*/ 331141 w 707644"/>
              <a:gd name="connsiteY1845" fmla="*/ 627261 h 830409"/>
              <a:gd name="connsiteX1846" fmla="*/ 309247 w 707644"/>
              <a:gd name="connsiteY1846" fmla="*/ 595199 h 830409"/>
              <a:gd name="connsiteX1847" fmla="*/ 233319 w 707644"/>
              <a:gd name="connsiteY1847" fmla="*/ 494449 h 830409"/>
              <a:gd name="connsiteX1848" fmla="*/ 355447 w 707644"/>
              <a:gd name="connsiteY1848" fmla="*/ 217617 h 830409"/>
              <a:gd name="connsiteX1849" fmla="*/ 364085 w 707644"/>
              <a:gd name="connsiteY1849" fmla="*/ 223194 h 830409"/>
              <a:gd name="connsiteX1850" fmla="*/ 377221 w 707644"/>
              <a:gd name="connsiteY1850" fmla="*/ 233611 h 830409"/>
              <a:gd name="connsiteX1851" fmla="*/ 378425 w 707644"/>
              <a:gd name="connsiteY1851" fmla="*/ 235948 h 830409"/>
              <a:gd name="connsiteX1852" fmla="*/ 435202 w 707644"/>
              <a:gd name="connsiteY1852" fmla="*/ 325994 h 830409"/>
              <a:gd name="connsiteX1853" fmla="*/ 438700 w 707644"/>
              <a:gd name="connsiteY1853" fmla="*/ 330886 h 830409"/>
              <a:gd name="connsiteX1854" fmla="*/ 430664 w 707644"/>
              <a:gd name="connsiteY1854" fmla="*/ 329316 h 830409"/>
              <a:gd name="connsiteX1855" fmla="*/ 420835 w 707644"/>
              <a:gd name="connsiteY1855" fmla="*/ 312931 h 830409"/>
              <a:gd name="connsiteX1856" fmla="*/ 318659 w 707644"/>
              <a:gd name="connsiteY1856" fmla="*/ 293963 h 830409"/>
              <a:gd name="connsiteX1857" fmla="*/ 322984 w 707644"/>
              <a:gd name="connsiteY1857" fmla="*/ 297144 h 830409"/>
              <a:gd name="connsiteX1858" fmla="*/ 324671 w 707644"/>
              <a:gd name="connsiteY1858" fmla="*/ 302131 h 830409"/>
              <a:gd name="connsiteX1859" fmla="*/ 189969 w 707644"/>
              <a:gd name="connsiteY1859" fmla="*/ 562024 h 830409"/>
              <a:gd name="connsiteX1860" fmla="*/ 190208 w 707644"/>
              <a:gd name="connsiteY1860" fmla="*/ 562191 h 830409"/>
              <a:gd name="connsiteX1861" fmla="*/ 213212 w 707644"/>
              <a:gd name="connsiteY1861" fmla="*/ 578671 h 830409"/>
              <a:gd name="connsiteX1862" fmla="*/ 213947 w 707644"/>
              <a:gd name="connsiteY1862" fmla="*/ 579698 h 830409"/>
              <a:gd name="connsiteX1863" fmla="*/ 193696 w 707644"/>
              <a:gd name="connsiteY1863" fmla="*/ 567315 h 830409"/>
              <a:gd name="connsiteX1864" fmla="*/ 191928 w 707644"/>
              <a:gd name="connsiteY1864" fmla="*/ 565134 h 830409"/>
              <a:gd name="connsiteX1865" fmla="*/ 284129 w 707644"/>
              <a:gd name="connsiteY1865" fmla="*/ 360217 h 830409"/>
              <a:gd name="connsiteX1866" fmla="*/ 284382 w 707644"/>
              <a:gd name="connsiteY1866" fmla="*/ 360474 h 830409"/>
              <a:gd name="connsiteX1867" fmla="*/ 296580 w 707644"/>
              <a:gd name="connsiteY1867" fmla="*/ 391093 h 830409"/>
              <a:gd name="connsiteX1868" fmla="*/ 286141 w 707644"/>
              <a:gd name="connsiteY1868" fmla="*/ 379942 h 830409"/>
              <a:gd name="connsiteX1869" fmla="*/ 262550 w 707644"/>
              <a:gd name="connsiteY1869" fmla="*/ 399605 h 830409"/>
              <a:gd name="connsiteX1870" fmla="*/ 294820 w 707644"/>
              <a:gd name="connsiteY1870" fmla="*/ 440044 h 830409"/>
              <a:gd name="connsiteX1871" fmla="*/ 298651 w 707644"/>
              <a:gd name="connsiteY1871" fmla="*/ 463780 h 830409"/>
              <a:gd name="connsiteX1872" fmla="*/ 301124 w 707644"/>
              <a:gd name="connsiteY1872" fmla="*/ 477719 h 830409"/>
              <a:gd name="connsiteX1873" fmla="*/ 290846 w 707644"/>
              <a:gd name="connsiteY1873" fmla="*/ 464455 h 830409"/>
              <a:gd name="connsiteX1874" fmla="*/ 282440 w 707644"/>
              <a:gd name="connsiteY1874" fmla="*/ 447259 h 830409"/>
              <a:gd name="connsiteX1875" fmla="*/ 277650 w 707644"/>
              <a:gd name="connsiteY1875" fmla="*/ 437026 h 830409"/>
              <a:gd name="connsiteX1876" fmla="*/ 237386 w 707644"/>
              <a:gd name="connsiteY1876" fmla="*/ 449379 h 830409"/>
              <a:gd name="connsiteX1877" fmla="*/ 247384 w 707644"/>
              <a:gd name="connsiteY1877" fmla="*/ 460657 h 830409"/>
              <a:gd name="connsiteX1878" fmla="*/ 276069 w 707644"/>
              <a:gd name="connsiteY1878" fmla="*/ 509005 h 830409"/>
              <a:gd name="connsiteX1879" fmla="*/ 272288 w 707644"/>
              <a:gd name="connsiteY1879" fmla="*/ 506582 h 830409"/>
              <a:gd name="connsiteX1880" fmla="*/ 261989 w 707644"/>
              <a:gd name="connsiteY1880" fmla="*/ 492382 h 830409"/>
              <a:gd name="connsiteX1881" fmla="*/ 261424 w 707644"/>
              <a:gd name="connsiteY1881" fmla="*/ 398194 h 830409"/>
              <a:gd name="connsiteX1882" fmla="*/ 262416 w 707644"/>
              <a:gd name="connsiteY1882" fmla="*/ 399273 h 830409"/>
              <a:gd name="connsiteX1883" fmla="*/ 262550 w 707644"/>
              <a:gd name="connsiteY1883" fmla="*/ 399605 h 830409"/>
              <a:gd name="connsiteX1884" fmla="*/ 182245 w 707644"/>
              <a:gd name="connsiteY1884" fmla="*/ 560862 h 830409"/>
              <a:gd name="connsiteX1885" fmla="*/ 193381 w 707644"/>
              <a:gd name="connsiteY1885" fmla="*/ 567123 h 830409"/>
              <a:gd name="connsiteX1886" fmla="*/ 193696 w 707644"/>
              <a:gd name="connsiteY1886" fmla="*/ 567315 h 830409"/>
              <a:gd name="connsiteX1887" fmla="*/ 240278 w 707644"/>
              <a:gd name="connsiteY1887" fmla="*/ 624773 h 830409"/>
              <a:gd name="connsiteX1888" fmla="*/ 261474 w 707644"/>
              <a:gd name="connsiteY1888" fmla="*/ 648690 h 830409"/>
              <a:gd name="connsiteX1889" fmla="*/ 270485 w 707644"/>
              <a:gd name="connsiteY1889" fmla="*/ 662042 h 830409"/>
              <a:gd name="connsiteX1890" fmla="*/ 264622 w 707644"/>
              <a:gd name="connsiteY1890" fmla="*/ 660564 h 830409"/>
              <a:gd name="connsiteX1891" fmla="*/ 206420 w 707644"/>
              <a:gd name="connsiteY1891" fmla="*/ 591940 h 830409"/>
              <a:gd name="connsiteX1892" fmla="*/ 223171 w 707644"/>
              <a:gd name="connsiteY1892" fmla="*/ 475103 h 830409"/>
              <a:gd name="connsiteX1893" fmla="*/ 266131 w 707644"/>
              <a:gd name="connsiteY1893" fmla="*/ 502636 h 830409"/>
              <a:gd name="connsiteX1894" fmla="*/ 269751 w 707644"/>
              <a:gd name="connsiteY1894" fmla="*/ 507373 h 830409"/>
              <a:gd name="connsiteX1895" fmla="*/ 272218 w 707644"/>
              <a:gd name="connsiteY1895" fmla="*/ 510262 h 830409"/>
              <a:gd name="connsiteX1896" fmla="*/ 275183 w 707644"/>
              <a:gd name="connsiteY1896" fmla="*/ 515445 h 830409"/>
              <a:gd name="connsiteX1897" fmla="*/ 237742 w 707644"/>
              <a:gd name="connsiteY1897" fmla="*/ 493885 h 830409"/>
              <a:gd name="connsiteX1898" fmla="*/ 338154 w 707644"/>
              <a:gd name="connsiteY1898" fmla="*/ 234156 h 830409"/>
              <a:gd name="connsiteX1899" fmla="*/ 373428 w 707644"/>
              <a:gd name="connsiteY1899" fmla="*/ 279623 h 830409"/>
              <a:gd name="connsiteX1900" fmla="*/ 395182 w 707644"/>
              <a:gd name="connsiteY1900" fmla="*/ 313947 h 830409"/>
              <a:gd name="connsiteX1901" fmla="*/ 339854 w 707644"/>
              <a:gd name="connsiteY1901" fmla="*/ 237320 h 830409"/>
              <a:gd name="connsiteX1902" fmla="*/ 338504 w 707644"/>
              <a:gd name="connsiteY1902" fmla="*/ 235571 h 830409"/>
              <a:gd name="connsiteX1903" fmla="*/ 284062 w 707644"/>
              <a:gd name="connsiteY1903" fmla="*/ 344864 h 830409"/>
              <a:gd name="connsiteX1904" fmla="*/ 293756 w 707644"/>
              <a:gd name="connsiteY1904" fmla="*/ 357609 h 830409"/>
              <a:gd name="connsiteX1905" fmla="*/ 333394 w 707644"/>
              <a:gd name="connsiteY1905" fmla="*/ 405190 h 830409"/>
              <a:gd name="connsiteX1906" fmla="*/ 355134 w 707644"/>
              <a:gd name="connsiteY1906" fmla="*/ 429515 h 830409"/>
              <a:gd name="connsiteX1907" fmla="*/ 296689 w 707644"/>
              <a:gd name="connsiteY1907" fmla="*/ 372987 h 830409"/>
              <a:gd name="connsiteX1908" fmla="*/ 284382 w 707644"/>
              <a:gd name="connsiteY1908" fmla="*/ 360474 h 830409"/>
              <a:gd name="connsiteX1909" fmla="*/ 284077 w 707644"/>
              <a:gd name="connsiteY1909" fmla="*/ 359708 h 830409"/>
              <a:gd name="connsiteX1910" fmla="*/ 284076 w 707644"/>
              <a:gd name="connsiteY1910" fmla="*/ 359698 h 830409"/>
              <a:gd name="connsiteX1911" fmla="*/ 159760 w 707644"/>
              <a:gd name="connsiteY1911" fmla="*/ 602171 h 830409"/>
              <a:gd name="connsiteX1912" fmla="*/ 213790 w 707644"/>
              <a:gd name="connsiteY1912" fmla="*/ 678435 h 830409"/>
              <a:gd name="connsiteX1913" fmla="*/ 270480 w 707644"/>
              <a:gd name="connsiteY1913" fmla="*/ 758455 h 830409"/>
              <a:gd name="connsiteX1914" fmla="*/ 262652 w 707644"/>
              <a:gd name="connsiteY1914" fmla="*/ 757517 h 830409"/>
              <a:gd name="connsiteX1915" fmla="*/ 253305 w 707644"/>
              <a:gd name="connsiteY1915" fmla="*/ 750215 h 830409"/>
              <a:gd name="connsiteX1916" fmla="*/ 207941 w 707644"/>
              <a:gd name="connsiteY1916" fmla="*/ 703871 h 830409"/>
              <a:gd name="connsiteX1917" fmla="*/ 183907 w 707644"/>
              <a:gd name="connsiteY1917" fmla="*/ 674663 h 830409"/>
              <a:gd name="connsiteX1918" fmla="*/ 182837 w 707644"/>
              <a:gd name="connsiteY1918" fmla="*/ 673536 h 830409"/>
              <a:gd name="connsiteX1919" fmla="*/ 178516 w 707644"/>
              <a:gd name="connsiteY1919" fmla="*/ 661766 h 830409"/>
              <a:gd name="connsiteX1920" fmla="*/ 166035 w 707644"/>
              <a:gd name="connsiteY1920" fmla="*/ 623832 h 830409"/>
              <a:gd name="connsiteX1921" fmla="*/ 143898 w 707644"/>
              <a:gd name="connsiteY1921" fmla="*/ 632527 h 830409"/>
              <a:gd name="connsiteX1922" fmla="*/ 182837 w 707644"/>
              <a:gd name="connsiteY1922" fmla="*/ 673536 h 830409"/>
              <a:gd name="connsiteX1923" fmla="*/ 185590 w 707644"/>
              <a:gd name="connsiteY1923" fmla="*/ 681036 h 830409"/>
              <a:gd name="connsiteX1924" fmla="*/ 175319 w 707644"/>
              <a:gd name="connsiteY1924" fmla="*/ 670543 h 830409"/>
              <a:gd name="connsiteX1925" fmla="*/ 154292 w 707644"/>
              <a:gd name="connsiteY1925" fmla="*/ 646872 h 830409"/>
              <a:gd name="connsiteX1926" fmla="*/ 284056 w 707644"/>
              <a:gd name="connsiteY1926" fmla="*/ 338736 h 830409"/>
              <a:gd name="connsiteX1927" fmla="*/ 313689 w 707644"/>
              <a:gd name="connsiteY1927" fmla="*/ 372346 h 830409"/>
              <a:gd name="connsiteX1928" fmla="*/ 339320 w 707644"/>
              <a:gd name="connsiteY1928" fmla="*/ 401081 h 830409"/>
              <a:gd name="connsiteX1929" fmla="*/ 371680 w 707644"/>
              <a:gd name="connsiteY1929" fmla="*/ 437211 h 830409"/>
              <a:gd name="connsiteX1930" fmla="*/ 403557 w 707644"/>
              <a:gd name="connsiteY1930" fmla="*/ 478325 h 830409"/>
              <a:gd name="connsiteX1931" fmla="*/ 384195 w 707644"/>
              <a:gd name="connsiteY1931" fmla="*/ 457621 h 830409"/>
              <a:gd name="connsiteX1932" fmla="*/ 356886 w 707644"/>
              <a:gd name="connsiteY1932" fmla="*/ 431209 h 830409"/>
              <a:gd name="connsiteX1933" fmla="*/ 293756 w 707644"/>
              <a:gd name="connsiteY1933" fmla="*/ 357609 h 830409"/>
              <a:gd name="connsiteX1934" fmla="*/ 284060 w 707644"/>
              <a:gd name="connsiteY1934" fmla="*/ 343045 h 830409"/>
              <a:gd name="connsiteX1935" fmla="*/ 299676 w 707644"/>
              <a:gd name="connsiteY1935" fmla="*/ 303723 h 830409"/>
              <a:gd name="connsiteX1936" fmla="*/ 325968 w 707644"/>
              <a:gd name="connsiteY1936" fmla="*/ 308860 h 830409"/>
              <a:gd name="connsiteX1937" fmla="*/ 327065 w 707644"/>
              <a:gd name="connsiteY1937" fmla="*/ 310202 h 830409"/>
              <a:gd name="connsiteX1938" fmla="*/ 327582 w 707644"/>
              <a:gd name="connsiteY1938" fmla="*/ 310735 h 830409"/>
              <a:gd name="connsiteX1939" fmla="*/ 336000 w 707644"/>
              <a:gd name="connsiteY1939" fmla="*/ 335618 h 830409"/>
              <a:gd name="connsiteX1940" fmla="*/ 371494 w 707644"/>
              <a:gd name="connsiteY1940" fmla="*/ 411455 h 830409"/>
              <a:gd name="connsiteX1941" fmla="*/ 369268 w 707644"/>
              <a:gd name="connsiteY1941" fmla="*/ 408196 h 830409"/>
              <a:gd name="connsiteX1942" fmla="*/ 307565 w 707644"/>
              <a:gd name="connsiteY1942" fmla="*/ 312475 h 830409"/>
              <a:gd name="connsiteX1943" fmla="*/ 256712 w 707644"/>
              <a:gd name="connsiteY1943" fmla="*/ 392289 h 830409"/>
              <a:gd name="connsiteX1944" fmla="*/ 261424 w 707644"/>
              <a:gd name="connsiteY1944" fmla="*/ 398194 h 830409"/>
              <a:gd name="connsiteX1945" fmla="*/ 257455 w 707644"/>
              <a:gd name="connsiteY1945" fmla="*/ 393877 h 830409"/>
              <a:gd name="connsiteX1946" fmla="*/ 380138 w 707644"/>
              <a:gd name="connsiteY1946" fmla="*/ 133557 h 830409"/>
              <a:gd name="connsiteX1947" fmla="*/ 388170 w 707644"/>
              <a:gd name="connsiteY1947" fmla="*/ 138793 h 830409"/>
              <a:gd name="connsiteX1948" fmla="*/ 444164 w 707644"/>
              <a:gd name="connsiteY1948" fmla="*/ 176221 h 830409"/>
              <a:gd name="connsiteX1949" fmla="*/ 496039 w 707644"/>
              <a:gd name="connsiteY1949" fmla="*/ 222237 h 830409"/>
              <a:gd name="connsiteX1950" fmla="*/ 510816 w 707644"/>
              <a:gd name="connsiteY1950" fmla="*/ 236902 h 830409"/>
              <a:gd name="connsiteX1951" fmla="*/ 515316 w 707644"/>
              <a:gd name="connsiteY1951" fmla="*/ 248477 h 830409"/>
              <a:gd name="connsiteX1952" fmla="*/ 531954 w 707644"/>
              <a:gd name="connsiteY1952" fmla="*/ 284808 h 830409"/>
              <a:gd name="connsiteX1953" fmla="*/ 531986 w 707644"/>
              <a:gd name="connsiteY1953" fmla="*/ 284873 h 830409"/>
              <a:gd name="connsiteX1954" fmla="*/ 560938 w 707644"/>
              <a:gd name="connsiteY1954" fmla="*/ 354769 h 830409"/>
              <a:gd name="connsiteX1955" fmla="*/ 546192 w 707644"/>
              <a:gd name="connsiteY1955" fmla="*/ 351888 h 830409"/>
              <a:gd name="connsiteX1956" fmla="*/ 531782 w 707644"/>
              <a:gd name="connsiteY1956" fmla="*/ 323900 h 830409"/>
              <a:gd name="connsiteX1957" fmla="*/ 503825 w 707644"/>
              <a:gd name="connsiteY1957" fmla="*/ 294367 h 830409"/>
              <a:gd name="connsiteX1958" fmla="*/ 490067 w 707644"/>
              <a:gd name="connsiteY1958" fmla="*/ 280219 h 830409"/>
              <a:gd name="connsiteX1959" fmla="*/ 466503 w 707644"/>
              <a:gd name="connsiteY1959" fmla="*/ 239760 h 830409"/>
              <a:gd name="connsiteX1960" fmla="*/ 424819 w 707644"/>
              <a:gd name="connsiteY1960" fmla="*/ 185930 h 830409"/>
              <a:gd name="connsiteX1961" fmla="*/ 386369 w 707644"/>
              <a:gd name="connsiteY1961" fmla="*/ 142364 h 830409"/>
              <a:gd name="connsiteX1962" fmla="*/ 334118 w 707644"/>
              <a:gd name="connsiteY1962" fmla="*/ 228929 h 830409"/>
              <a:gd name="connsiteX1963" fmla="*/ 337245 w 707644"/>
              <a:gd name="connsiteY1963" fmla="*/ 230480 h 830409"/>
              <a:gd name="connsiteX1964" fmla="*/ 338154 w 707644"/>
              <a:gd name="connsiteY1964" fmla="*/ 234156 h 830409"/>
              <a:gd name="connsiteX1965" fmla="*/ 334261 w 707644"/>
              <a:gd name="connsiteY1965" fmla="*/ 229139 h 830409"/>
              <a:gd name="connsiteX1966" fmla="*/ 286418 w 707644"/>
              <a:gd name="connsiteY1966" fmla="*/ 328099 h 830409"/>
              <a:gd name="connsiteX1967" fmla="*/ 300041 w 707644"/>
              <a:gd name="connsiteY1967" fmla="*/ 345996 h 830409"/>
              <a:gd name="connsiteX1968" fmla="*/ 326097 w 707644"/>
              <a:gd name="connsiteY1968" fmla="*/ 371836 h 830409"/>
              <a:gd name="connsiteX1969" fmla="*/ 328108 w 707644"/>
              <a:gd name="connsiteY1969" fmla="*/ 374089 h 830409"/>
              <a:gd name="connsiteX1970" fmla="*/ 384134 w 707644"/>
              <a:gd name="connsiteY1970" fmla="*/ 440513 h 830409"/>
              <a:gd name="connsiteX1971" fmla="*/ 386497 w 707644"/>
              <a:gd name="connsiteY1971" fmla="*/ 443508 h 830409"/>
              <a:gd name="connsiteX1972" fmla="*/ 393386 w 707644"/>
              <a:gd name="connsiteY1972" fmla="*/ 458228 h 830409"/>
              <a:gd name="connsiteX1973" fmla="*/ 394784 w 707644"/>
              <a:gd name="connsiteY1973" fmla="*/ 460820 h 830409"/>
              <a:gd name="connsiteX1974" fmla="*/ 371743 w 707644"/>
              <a:gd name="connsiteY1974" fmla="*/ 437281 h 830409"/>
              <a:gd name="connsiteX1975" fmla="*/ 371680 w 707644"/>
              <a:gd name="connsiteY1975" fmla="*/ 437211 h 830409"/>
              <a:gd name="connsiteX1976" fmla="*/ 358687 w 707644"/>
              <a:gd name="connsiteY1976" fmla="*/ 420453 h 830409"/>
              <a:gd name="connsiteX1977" fmla="*/ 285277 w 707644"/>
              <a:gd name="connsiteY1977" fmla="*/ 330935 h 830409"/>
              <a:gd name="connsiteX1978" fmla="*/ 306450 w 707644"/>
              <a:gd name="connsiteY1978" fmla="*/ 284983 h 830409"/>
              <a:gd name="connsiteX1979" fmla="*/ 315044 w 707644"/>
              <a:gd name="connsiteY1979" fmla="*/ 291304 h 830409"/>
              <a:gd name="connsiteX1980" fmla="*/ 325364 w 707644"/>
              <a:gd name="connsiteY1980" fmla="*/ 304180 h 830409"/>
              <a:gd name="connsiteX1981" fmla="*/ 327017 w 707644"/>
              <a:gd name="connsiteY1981" fmla="*/ 309065 h 830409"/>
              <a:gd name="connsiteX1982" fmla="*/ 325968 w 707644"/>
              <a:gd name="connsiteY1982" fmla="*/ 308860 h 830409"/>
              <a:gd name="connsiteX1983" fmla="*/ 139665 w 707644"/>
              <a:gd name="connsiteY1983" fmla="*/ 630406 h 830409"/>
              <a:gd name="connsiteX1984" fmla="*/ 154292 w 707644"/>
              <a:gd name="connsiteY1984" fmla="*/ 646872 h 830409"/>
              <a:gd name="connsiteX1985" fmla="*/ 192310 w 707644"/>
              <a:gd name="connsiteY1985" fmla="*/ 699344 h 830409"/>
              <a:gd name="connsiteX1986" fmla="*/ 195965 w 707644"/>
              <a:gd name="connsiteY1986" fmla="*/ 709303 h 830409"/>
              <a:gd name="connsiteX1987" fmla="*/ 202045 w 707644"/>
              <a:gd name="connsiteY1987" fmla="*/ 724265 h 830409"/>
              <a:gd name="connsiteX1988" fmla="*/ 183564 w 707644"/>
              <a:gd name="connsiteY1988" fmla="*/ 701725 h 830409"/>
              <a:gd name="connsiteX1989" fmla="*/ 149630 w 707644"/>
              <a:gd name="connsiteY1989" fmla="*/ 652116 h 830409"/>
              <a:gd name="connsiteX1990" fmla="*/ 268427 w 707644"/>
              <a:gd name="connsiteY1990" fmla="*/ 361022 h 830409"/>
              <a:gd name="connsiteX1991" fmla="*/ 286141 w 707644"/>
              <a:gd name="connsiteY1991" fmla="*/ 379942 h 830409"/>
              <a:gd name="connsiteX1992" fmla="*/ 286531 w 707644"/>
              <a:gd name="connsiteY1992" fmla="*/ 383766 h 830409"/>
              <a:gd name="connsiteX1993" fmla="*/ 286669 w 707644"/>
              <a:gd name="connsiteY1993" fmla="*/ 384763 h 830409"/>
              <a:gd name="connsiteX1994" fmla="*/ 273513 w 707644"/>
              <a:gd name="connsiteY1994" fmla="*/ 369047 h 830409"/>
              <a:gd name="connsiteX1995" fmla="*/ 256337 w 707644"/>
              <a:gd name="connsiteY1995" fmla="*/ 385003 h 830409"/>
              <a:gd name="connsiteX1996" fmla="*/ 271097 w 707644"/>
              <a:gd name="connsiteY1996" fmla="*/ 398645 h 830409"/>
              <a:gd name="connsiteX1997" fmla="*/ 275652 w 707644"/>
              <a:gd name="connsiteY1997" fmla="*/ 404370 h 830409"/>
              <a:gd name="connsiteX1998" fmla="*/ 289602 w 707644"/>
              <a:gd name="connsiteY1998" fmla="*/ 425520 h 830409"/>
              <a:gd name="connsiteX1999" fmla="*/ 266599 w 707644"/>
              <a:gd name="connsiteY1999" fmla="*/ 403823 h 830409"/>
              <a:gd name="connsiteX2000" fmla="*/ 262416 w 707644"/>
              <a:gd name="connsiteY2000" fmla="*/ 399273 h 830409"/>
              <a:gd name="connsiteX2001" fmla="*/ 259078 w 707644"/>
              <a:gd name="connsiteY2001" fmla="*/ 391002 h 830409"/>
              <a:gd name="connsiteX2002" fmla="*/ 334419 w 707644"/>
              <a:gd name="connsiteY2002" fmla="*/ 219050 h 830409"/>
              <a:gd name="connsiteX2003" fmla="*/ 342849 w 707644"/>
              <a:gd name="connsiteY2003" fmla="*/ 233259 h 830409"/>
              <a:gd name="connsiteX2004" fmla="*/ 337245 w 707644"/>
              <a:gd name="connsiteY2004" fmla="*/ 230480 h 830409"/>
              <a:gd name="connsiteX2005" fmla="*/ 159228 w 707644"/>
              <a:gd name="connsiteY2005" fmla="*/ 583842 h 830409"/>
              <a:gd name="connsiteX2006" fmla="*/ 159585 w 707644"/>
              <a:gd name="connsiteY2006" fmla="*/ 584798 h 830409"/>
              <a:gd name="connsiteX2007" fmla="*/ 159567 w 707644"/>
              <a:gd name="connsiteY2007" fmla="*/ 584784 h 830409"/>
              <a:gd name="connsiteX2008" fmla="*/ 282701 w 707644"/>
              <a:gd name="connsiteY2008" fmla="*/ 323216 h 830409"/>
              <a:gd name="connsiteX2009" fmla="*/ 286617 w 707644"/>
              <a:gd name="connsiteY2009" fmla="*/ 327604 h 830409"/>
              <a:gd name="connsiteX2010" fmla="*/ 286418 w 707644"/>
              <a:gd name="connsiteY2010" fmla="*/ 328099 h 830409"/>
              <a:gd name="connsiteX2011" fmla="*/ 158199 w 707644"/>
              <a:gd name="connsiteY2011" fmla="*/ 581085 h 830409"/>
              <a:gd name="connsiteX2012" fmla="*/ 158248 w 707644"/>
              <a:gd name="connsiteY2012" fmla="*/ 581118 h 830409"/>
              <a:gd name="connsiteX2013" fmla="*/ 159228 w 707644"/>
              <a:gd name="connsiteY2013" fmla="*/ 583842 h 830409"/>
              <a:gd name="connsiteX2014" fmla="*/ 289666 w 707644"/>
              <a:gd name="connsiteY2014" fmla="*/ 301768 h 830409"/>
              <a:gd name="connsiteX2015" fmla="*/ 290503 w 707644"/>
              <a:gd name="connsiteY2015" fmla="*/ 301931 h 830409"/>
              <a:gd name="connsiteX2016" fmla="*/ 331380 w 707644"/>
              <a:gd name="connsiteY2016" fmla="*/ 359264 h 830409"/>
              <a:gd name="connsiteX2017" fmla="*/ 372207 w 707644"/>
              <a:gd name="connsiteY2017" fmla="*/ 415831 h 830409"/>
              <a:gd name="connsiteX2018" fmla="*/ 354158 w 707644"/>
              <a:gd name="connsiteY2018" fmla="*/ 399665 h 830409"/>
              <a:gd name="connsiteX2019" fmla="*/ 326097 w 707644"/>
              <a:gd name="connsiteY2019" fmla="*/ 371836 h 830409"/>
              <a:gd name="connsiteX2020" fmla="*/ 286617 w 707644"/>
              <a:gd name="connsiteY2020" fmla="*/ 327604 h 830409"/>
              <a:gd name="connsiteX2021" fmla="*/ 287441 w 707644"/>
              <a:gd name="connsiteY2021" fmla="*/ 325557 h 830409"/>
              <a:gd name="connsiteX2022" fmla="*/ 290524 w 707644"/>
              <a:gd name="connsiteY2022" fmla="*/ 319291 h 830409"/>
              <a:gd name="connsiteX2023" fmla="*/ 135003 w 707644"/>
              <a:gd name="connsiteY2023" fmla="*/ 620250 h 830409"/>
              <a:gd name="connsiteX2024" fmla="*/ 143898 w 707644"/>
              <a:gd name="connsiteY2024" fmla="*/ 632527 h 830409"/>
              <a:gd name="connsiteX2025" fmla="*/ 137588 w 707644"/>
              <a:gd name="connsiteY2025" fmla="*/ 625881 h 830409"/>
              <a:gd name="connsiteX2026" fmla="*/ 153272 w 707644"/>
              <a:gd name="connsiteY2026" fmla="*/ 579775 h 830409"/>
              <a:gd name="connsiteX2027" fmla="*/ 159567 w 707644"/>
              <a:gd name="connsiteY2027" fmla="*/ 584784 h 830409"/>
              <a:gd name="connsiteX2028" fmla="*/ 161815 w 707644"/>
              <a:gd name="connsiteY2028" fmla="*/ 591030 h 830409"/>
              <a:gd name="connsiteX2029" fmla="*/ 159973 w 707644"/>
              <a:gd name="connsiteY2029" fmla="*/ 585837 h 830409"/>
              <a:gd name="connsiteX2030" fmla="*/ 159585 w 707644"/>
              <a:gd name="connsiteY2030" fmla="*/ 584798 h 830409"/>
              <a:gd name="connsiteX2031" fmla="*/ 161729 w 707644"/>
              <a:gd name="connsiteY2031" fmla="*/ 586503 h 830409"/>
              <a:gd name="connsiteX2032" fmla="*/ 198181 w 707644"/>
              <a:gd name="connsiteY2032" fmla="*/ 615155 h 830409"/>
              <a:gd name="connsiteX2033" fmla="*/ 218551 w 707644"/>
              <a:gd name="connsiteY2033" fmla="*/ 630235 h 830409"/>
              <a:gd name="connsiteX2034" fmla="*/ 236839 w 707644"/>
              <a:gd name="connsiteY2034" fmla="*/ 649679 h 830409"/>
              <a:gd name="connsiteX2035" fmla="*/ 252270 w 707644"/>
              <a:gd name="connsiteY2035" fmla="*/ 666350 h 830409"/>
              <a:gd name="connsiteX2036" fmla="*/ 264079 w 707644"/>
              <a:gd name="connsiteY2036" fmla="*/ 682655 h 830409"/>
              <a:gd name="connsiteX2037" fmla="*/ 347226 w 707644"/>
              <a:gd name="connsiteY2037" fmla="*/ 813817 h 830409"/>
              <a:gd name="connsiteX2038" fmla="*/ 354469 w 707644"/>
              <a:gd name="connsiteY2038" fmla="*/ 825180 h 830409"/>
              <a:gd name="connsiteX2039" fmla="*/ 342066 w 707644"/>
              <a:gd name="connsiteY2039" fmla="*/ 823799 h 830409"/>
              <a:gd name="connsiteX2040" fmla="*/ 322355 w 707644"/>
              <a:gd name="connsiteY2040" fmla="*/ 804471 h 830409"/>
              <a:gd name="connsiteX2041" fmla="*/ 310110 w 707644"/>
              <a:gd name="connsiteY2041" fmla="*/ 794793 h 830409"/>
              <a:gd name="connsiteX2042" fmla="*/ 252957 w 707644"/>
              <a:gd name="connsiteY2042" fmla="*/ 728919 h 830409"/>
              <a:gd name="connsiteX2043" fmla="*/ 170155 w 707644"/>
              <a:gd name="connsiteY2043" fmla="*/ 615244 h 830409"/>
              <a:gd name="connsiteX2044" fmla="*/ 155881 w 707644"/>
              <a:gd name="connsiteY2044" fmla="*/ 588780 h 830409"/>
              <a:gd name="connsiteX2045" fmla="*/ 322253 w 707644"/>
              <a:gd name="connsiteY2045" fmla="*/ 223045 h 830409"/>
              <a:gd name="connsiteX2046" fmla="*/ 332911 w 707644"/>
              <a:gd name="connsiteY2046" fmla="*/ 228331 h 830409"/>
              <a:gd name="connsiteX2047" fmla="*/ 338504 w 707644"/>
              <a:gd name="connsiteY2047" fmla="*/ 235571 h 830409"/>
              <a:gd name="connsiteX2048" fmla="*/ 343197 w 707644"/>
              <a:gd name="connsiteY2048" fmla="*/ 254555 h 830409"/>
              <a:gd name="connsiteX2049" fmla="*/ 349367 w 707644"/>
              <a:gd name="connsiteY2049" fmla="*/ 269753 h 830409"/>
              <a:gd name="connsiteX2050" fmla="*/ 347665 w 707644"/>
              <a:gd name="connsiteY2050" fmla="*/ 267263 h 830409"/>
              <a:gd name="connsiteX2051" fmla="*/ 347665 w 707644"/>
              <a:gd name="connsiteY2051" fmla="*/ 267262 h 830409"/>
              <a:gd name="connsiteX2052" fmla="*/ 288077 w 707644"/>
              <a:gd name="connsiteY2052" fmla="*/ 290857 h 830409"/>
              <a:gd name="connsiteX2053" fmla="*/ 299676 w 707644"/>
              <a:gd name="connsiteY2053" fmla="*/ 303723 h 830409"/>
              <a:gd name="connsiteX2054" fmla="*/ 290503 w 707644"/>
              <a:gd name="connsiteY2054" fmla="*/ 301931 h 830409"/>
              <a:gd name="connsiteX2055" fmla="*/ 289613 w 707644"/>
              <a:gd name="connsiteY2055" fmla="*/ 300683 h 830409"/>
              <a:gd name="connsiteX2056" fmla="*/ 289583 w 707644"/>
              <a:gd name="connsiteY2056" fmla="*/ 300057 h 830409"/>
              <a:gd name="connsiteX2057" fmla="*/ 249477 w 707644"/>
              <a:gd name="connsiteY2057" fmla="*/ 369989 h 830409"/>
              <a:gd name="connsiteX2058" fmla="*/ 260603 w 707644"/>
              <a:gd name="connsiteY2058" fmla="*/ 380199 h 830409"/>
              <a:gd name="connsiteX2059" fmla="*/ 271333 w 707644"/>
              <a:gd name="connsiteY2059" fmla="*/ 390752 h 830409"/>
              <a:gd name="connsiteX2060" fmla="*/ 291065 w 707644"/>
              <a:gd name="connsiteY2060" fmla="*/ 416603 h 830409"/>
              <a:gd name="connsiteX2061" fmla="*/ 291234 w 707644"/>
              <a:gd name="connsiteY2061" fmla="*/ 417830 h 830409"/>
              <a:gd name="connsiteX2062" fmla="*/ 291717 w 707644"/>
              <a:gd name="connsiteY2062" fmla="*/ 420821 h 830409"/>
              <a:gd name="connsiteX2063" fmla="*/ 273156 w 707644"/>
              <a:gd name="connsiteY2063" fmla="*/ 400548 h 830409"/>
              <a:gd name="connsiteX2064" fmla="*/ 271097 w 707644"/>
              <a:gd name="connsiteY2064" fmla="*/ 398645 h 830409"/>
              <a:gd name="connsiteX2065" fmla="*/ 255672 w 707644"/>
              <a:gd name="connsiteY2065" fmla="*/ 379254 h 830409"/>
              <a:gd name="connsiteX2066" fmla="*/ 252240 w 707644"/>
              <a:gd name="connsiteY2066" fmla="*/ 376036 h 830409"/>
              <a:gd name="connsiteX2067" fmla="*/ 164459 w 707644"/>
              <a:gd name="connsiteY2067" fmla="*/ 544211 h 830409"/>
              <a:gd name="connsiteX2068" fmla="*/ 175038 w 707644"/>
              <a:gd name="connsiteY2068" fmla="*/ 551598 h 830409"/>
              <a:gd name="connsiteX2069" fmla="*/ 182245 w 707644"/>
              <a:gd name="connsiteY2069" fmla="*/ 560862 h 830409"/>
              <a:gd name="connsiteX2070" fmla="*/ 172432 w 707644"/>
              <a:gd name="connsiteY2070" fmla="*/ 555346 h 830409"/>
              <a:gd name="connsiteX2071" fmla="*/ 166950 w 707644"/>
              <a:gd name="connsiteY2071" fmla="*/ 547699 h 830409"/>
              <a:gd name="connsiteX2072" fmla="*/ 126516 w 707644"/>
              <a:gd name="connsiteY2072" fmla="*/ 622741 h 830409"/>
              <a:gd name="connsiteX2073" fmla="*/ 145087 w 707644"/>
              <a:gd name="connsiteY2073" fmla="*/ 645475 h 830409"/>
              <a:gd name="connsiteX2074" fmla="*/ 149630 w 707644"/>
              <a:gd name="connsiteY2074" fmla="*/ 652116 h 830409"/>
              <a:gd name="connsiteX2075" fmla="*/ 155260 w 707644"/>
              <a:gd name="connsiteY2075" fmla="*/ 664381 h 830409"/>
              <a:gd name="connsiteX2076" fmla="*/ 148811 w 707644"/>
              <a:gd name="connsiteY2076" fmla="*/ 575674 h 830409"/>
              <a:gd name="connsiteX2077" fmla="*/ 152700 w 707644"/>
              <a:gd name="connsiteY2077" fmla="*/ 577803 h 830409"/>
              <a:gd name="connsiteX2078" fmla="*/ 153272 w 707644"/>
              <a:gd name="connsiteY2078" fmla="*/ 579775 h 830409"/>
              <a:gd name="connsiteX2079" fmla="*/ 149333 w 707644"/>
              <a:gd name="connsiteY2079" fmla="*/ 576642 h 830409"/>
              <a:gd name="connsiteX2080" fmla="*/ 246654 w 707644"/>
              <a:gd name="connsiteY2080" fmla="*/ 370799 h 830409"/>
              <a:gd name="connsiteX2081" fmla="*/ 252240 w 707644"/>
              <a:gd name="connsiteY2081" fmla="*/ 376036 h 830409"/>
              <a:gd name="connsiteX2082" fmla="*/ 256337 w 707644"/>
              <a:gd name="connsiteY2082" fmla="*/ 385003 h 830409"/>
              <a:gd name="connsiteX2083" fmla="*/ 250987 w 707644"/>
              <a:gd name="connsiteY2083" fmla="*/ 380058 h 830409"/>
              <a:gd name="connsiteX2084" fmla="*/ 364502 w 707644"/>
              <a:gd name="connsiteY2084" fmla="*/ 123365 h 830409"/>
              <a:gd name="connsiteX2085" fmla="*/ 377636 w 707644"/>
              <a:gd name="connsiteY2085" fmla="*/ 131926 h 830409"/>
              <a:gd name="connsiteX2086" fmla="*/ 379582 w 707644"/>
              <a:gd name="connsiteY2086" fmla="*/ 134673 h 830409"/>
              <a:gd name="connsiteX2087" fmla="*/ 386369 w 707644"/>
              <a:gd name="connsiteY2087" fmla="*/ 142364 h 830409"/>
              <a:gd name="connsiteX2088" fmla="*/ 387490 w 707644"/>
              <a:gd name="connsiteY2088" fmla="*/ 143947 h 830409"/>
              <a:gd name="connsiteX2089" fmla="*/ 398732 w 707644"/>
              <a:gd name="connsiteY2089" fmla="*/ 161013 h 830409"/>
              <a:gd name="connsiteX2090" fmla="*/ 389992 w 707644"/>
              <a:gd name="connsiteY2090" fmla="*/ 150706 h 830409"/>
              <a:gd name="connsiteX2091" fmla="*/ 368729 w 707644"/>
              <a:gd name="connsiteY2091" fmla="*/ 128236 h 830409"/>
              <a:gd name="connsiteX2092" fmla="*/ 305047 w 707644"/>
              <a:gd name="connsiteY2092" fmla="*/ 247078 h 830409"/>
              <a:gd name="connsiteX2093" fmla="*/ 326296 w 707644"/>
              <a:gd name="connsiteY2093" fmla="*/ 274507 h 830409"/>
              <a:gd name="connsiteX2094" fmla="*/ 344482 w 707644"/>
              <a:gd name="connsiteY2094" fmla="*/ 312478 h 830409"/>
              <a:gd name="connsiteX2095" fmla="*/ 343594 w 707644"/>
              <a:gd name="connsiteY2095" fmla="*/ 312304 h 830409"/>
              <a:gd name="connsiteX2096" fmla="*/ 322984 w 707644"/>
              <a:gd name="connsiteY2096" fmla="*/ 297144 h 830409"/>
              <a:gd name="connsiteX2097" fmla="*/ 318715 w 707644"/>
              <a:gd name="connsiteY2097" fmla="*/ 284526 h 830409"/>
              <a:gd name="connsiteX2098" fmla="*/ 201725 w 707644"/>
              <a:gd name="connsiteY2098" fmla="*/ 461358 h 830409"/>
              <a:gd name="connsiteX2099" fmla="*/ 212391 w 707644"/>
              <a:gd name="connsiteY2099" fmla="*/ 468195 h 830409"/>
              <a:gd name="connsiteX2100" fmla="*/ 228735 w 707644"/>
              <a:gd name="connsiteY2100" fmla="*/ 488698 h 830409"/>
              <a:gd name="connsiteX2101" fmla="*/ 214089 w 707644"/>
              <a:gd name="connsiteY2101" fmla="*/ 480264 h 830409"/>
              <a:gd name="connsiteX2102" fmla="*/ 308300 w 707644"/>
              <a:gd name="connsiteY2102" fmla="*/ 236523 h 830409"/>
              <a:gd name="connsiteX2103" fmla="*/ 326050 w 707644"/>
              <a:gd name="connsiteY2103" fmla="*/ 258003 h 830409"/>
              <a:gd name="connsiteX2104" fmla="*/ 338011 w 707644"/>
              <a:gd name="connsiteY2104" fmla="*/ 271578 h 830409"/>
              <a:gd name="connsiteX2105" fmla="*/ 365968 w 707644"/>
              <a:gd name="connsiteY2105" fmla="*/ 316676 h 830409"/>
              <a:gd name="connsiteX2106" fmla="*/ 357712 w 707644"/>
              <a:gd name="connsiteY2106" fmla="*/ 315063 h 830409"/>
              <a:gd name="connsiteX2107" fmla="*/ 326296 w 707644"/>
              <a:gd name="connsiteY2107" fmla="*/ 274507 h 830409"/>
              <a:gd name="connsiteX2108" fmla="*/ 308846 w 707644"/>
              <a:gd name="connsiteY2108" fmla="*/ 238075 h 830409"/>
              <a:gd name="connsiteX2109" fmla="*/ 267331 w 707644"/>
              <a:gd name="connsiteY2109" fmla="*/ 319190 h 830409"/>
              <a:gd name="connsiteX2110" fmla="*/ 271301 w 707644"/>
              <a:gd name="connsiteY2110" fmla="*/ 323881 h 830409"/>
              <a:gd name="connsiteX2111" fmla="*/ 284060 w 707644"/>
              <a:gd name="connsiteY2111" fmla="*/ 343045 h 830409"/>
              <a:gd name="connsiteX2112" fmla="*/ 284062 w 707644"/>
              <a:gd name="connsiteY2112" fmla="*/ 344864 h 830409"/>
              <a:gd name="connsiteX2113" fmla="*/ 271328 w 707644"/>
              <a:gd name="connsiteY2113" fmla="*/ 328124 h 830409"/>
              <a:gd name="connsiteX2114" fmla="*/ 147953 w 707644"/>
              <a:gd name="connsiteY2114" fmla="*/ 558237 h 830409"/>
              <a:gd name="connsiteX2115" fmla="*/ 154948 w 707644"/>
              <a:gd name="connsiteY2115" fmla="*/ 572373 h 830409"/>
              <a:gd name="connsiteX2116" fmla="*/ 158199 w 707644"/>
              <a:gd name="connsiteY2116" fmla="*/ 581085 h 830409"/>
              <a:gd name="connsiteX2117" fmla="*/ 156062 w 707644"/>
              <a:gd name="connsiteY2117" fmla="*/ 579643 h 830409"/>
              <a:gd name="connsiteX2118" fmla="*/ 152700 w 707644"/>
              <a:gd name="connsiteY2118" fmla="*/ 577803 h 830409"/>
              <a:gd name="connsiteX2119" fmla="*/ 152284 w 707644"/>
              <a:gd name="connsiteY2119" fmla="*/ 576368 h 830409"/>
              <a:gd name="connsiteX2120" fmla="*/ 147953 w 707644"/>
              <a:gd name="connsiteY2120" fmla="*/ 558237 h 830409"/>
              <a:gd name="connsiteX2121" fmla="*/ 139914 w 707644"/>
              <a:gd name="connsiteY2121" fmla="*/ 570805 h 830409"/>
              <a:gd name="connsiteX2122" fmla="*/ 146586 w 707644"/>
              <a:gd name="connsiteY2122" fmla="*/ 574457 h 830409"/>
              <a:gd name="connsiteX2123" fmla="*/ 149333 w 707644"/>
              <a:gd name="connsiteY2123" fmla="*/ 576642 h 830409"/>
              <a:gd name="connsiteX2124" fmla="*/ 155881 w 707644"/>
              <a:gd name="connsiteY2124" fmla="*/ 588780 h 830409"/>
              <a:gd name="connsiteX2125" fmla="*/ 159760 w 707644"/>
              <a:gd name="connsiteY2125" fmla="*/ 602171 h 830409"/>
              <a:gd name="connsiteX2126" fmla="*/ 157100 w 707644"/>
              <a:gd name="connsiteY2126" fmla="*/ 598416 h 830409"/>
              <a:gd name="connsiteX2127" fmla="*/ 319987 w 707644"/>
              <a:gd name="connsiteY2127" fmla="*/ 194725 h 830409"/>
              <a:gd name="connsiteX2128" fmla="*/ 330004 w 707644"/>
              <a:gd name="connsiteY2128" fmla="*/ 201192 h 830409"/>
              <a:gd name="connsiteX2129" fmla="*/ 334419 w 707644"/>
              <a:gd name="connsiteY2129" fmla="*/ 219050 h 830409"/>
              <a:gd name="connsiteX2130" fmla="*/ 325326 w 707644"/>
              <a:gd name="connsiteY2130" fmla="*/ 203723 h 830409"/>
              <a:gd name="connsiteX2131" fmla="*/ 338643 w 707644"/>
              <a:gd name="connsiteY2131" fmla="*/ 151213 h 830409"/>
              <a:gd name="connsiteX2132" fmla="*/ 377911 w 707644"/>
              <a:gd name="connsiteY2132" fmla="*/ 207597 h 830409"/>
              <a:gd name="connsiteX2133" fmla="*/ 383180 w 707644"/>
              <a:gd name="connsiteY2133" fmla="*/ 214887 h 830409"/>
              <a:gd name="connsiteX2134" fmla="*/ 377859 w 707644"/>
              <a:gd name="connsiteY2134" fmla="*/ 209795 h 830409"/>
              <a:gd name="connsiteX2135" fmla="*/ 379163 w 707644"/>
              <a:gd name="connsiteY2135" fmla="*/ 215260 h 830409"/>
              <a:gd name="connsiteX2136" fmla="*/ 381083 w 707644"/>
              <a:gd name="connsiteY2136" fmla="*/ 221027 h 830409"/>
              <a:gd name="connsiteX2137" fmla="*/ 376835 w 707644"/>
              <a:gd name="connsiteY2137" fmla="*/ 213889 h 830409"/>
              <a:gd name="connsiteX2138" fmla="*/ 344761 w 707644"/>
              <a:gd name="connsiteY2138" fmla="*/ 165086 h 830409"/>
              <a:gd name="connsiteX2139" fmla="*/ 341948 w 707644"/>
              <a:gd name="connsiteY2139" fmla="*/ 158557 h 830409"/>
              <a:gd name="connsiteX2140" fmla="*/ 186606 w 707644"/>
              <a:gd name="connsiteY2140" fmla="*/ 463923 h 830409"/>
              <a:gd name="connsiteX2141" fmla="*/ 189017 w 707644"/>
              <a:gd name="connsiteY2141" fmla="*/ 465826 h 830409"/>
              <a:gd name="connsiteX2142" fmla="*/ 214089 w 707644"/>
              <a:gd name="connsiteY2142" fmla="*/ 480264 h 830409"/>
              <a:gd name="connsiteX2143" fmla="*/ 232393 w 707644"/>
              <a:gd name="connsiteY2143" fmla="*/ 508251 h 830409"/>
              <a:gd name="connsiteX2144" fmla="*/ 320580 w 707644"/>
              <a:gd name="connsiteY2144" fmla="*/ 627871 h 830409"/>
              <a:gd name="connsiteX2145" fmla="*/ 341293 w 707644"/>
              <a:gd name="connsiteY2145" fmla="*/ 659738 h 830409"/>
              <a:gd name="connsiteX2146" fmla="*/ 341564 w 707644"/>
              <a:gd name="connsiteY2146" fmla="*/ 676349 h 830409"/>
              <a:gd name="connsiteX2147" fmla="*/ 327945 w 707644"/>
              <a:gd name="connsiteY2147" fmla="*/ 674176 h 830409"/>
              <a:gd name="connsiteX2148" fmla="*/ 294157 w 707644"/>
              <a:gd name="connsiteY2148" fmla="*/ 643041 h 830409"/>
              <a:gd name="connsiteX2149" fmla="*/ 293214 w 707644"/>
              <a:gd name="connsiteY2149" fmla="*/ 642204 h 830409"/>
              <a:gd name="connsiteX2150" fmla="*/ 254643 w 707644"/>
              <a:gd name="connsiteY2150" fmla="*/ 571261 h 830409"/>
              <a:gd name="connsiteX2151" fmla="*/ 234010 w 707644"/>
              <a:gd name="connsiteY2151" fmla="*/ 363841 h 830409"/>
              <a:gd name="connsiteX2152" fmla="*/ 239894 w 707644"/>
              <a:gd name="connsiteY2152" fmla="*/ 369806 h 830409"/>
              <a:gd name="connsiteX2153" fmla="*/ 250987 w 707644"/>
              <a:gd name="connsiteY2153" fmla="*/ 380058 h 830409"/>
              <a:gd name="connsiteX2154" fmla="*/ 256712 w 707644"/>
              <a:gd name="connsiteY2154" fmla="*/ 392289 h 830409"/>
              <a:gd name="connsiteX2155" fmla="*/ 323678 w 707644"/>
              <a:gd name="connsiteY2155" fmla="*/ 172718 h 830409"/>
              <a:gd name="connsiteX2156" fmla="*/ 343612 w 707644"/>
              <a:gd name="connsiteY2156" fmla="*/ 200366 h 830409"/>
              <a:gd name="connsiteX2157" fmla="*/ 355447 w 707644"/>
              <a:gd name="connsiteY2157" fmla="*/ 217617 h 830409"/>
              <a:gd name="connsiteX2158" fmla="*/ 330004 w 707644"/>
              <a:gd name="connsiteY2158" fmla="*/ 201192 h 830409"/>
              <a:gd name="connsiteX2159" fmla="*/ 328569 w 707644"/>
              <a:gd name="connsiteY2159" fmla="*/ 195390 h 830409"/>
              <a:gd name="connsiteX2160" fmla="*/ 405345 w 707644"/>
              <a:gd name="connsiteY2160" fmla="*/ 716 h 830409"/>
              <a:gd name="connsiteX2161" fmla="*/ 413911 w 707644"/>
              <a:gd name="connsiteY2161" fmla="*/ 0 h 830409"/>
              <a:gd name="connsiteX2162" fmla="*/ 414019 w 707644"/>
              <a:gd name="connsiteY2162" fmla="*/ 76 h 830409"/>
              <a:gd name="connsiteX2163" fmla="*/ 433993 w 707644"/>
              <a:gd name="connsiteY2163" fmla="*/ 48298 h 830409"/>
              <a:gd name="connsiteX2164" fmla="*/ 419400 w 707644"/>
              <a:gd name="connsiteY2164" fmla="*/ 23899 h 830409"/>
              <a:gd name="connsiteX2165" fmla="*/ 281544 w 707644"/>
              <a:gd name="connsiteY2165" fmla="*/ 256018 h 830409"/>
              <a:gd name="connsiteX2166" fmla="*/ 297331 w 707644"/>
              <a:gd name="connsiteY2166" fmla="*/ 273827 h 830409"/>
              <a:gd name="connsiteX2167" fmla="*/ 306450 w 707644"/>
              <a:gd name="connsiteY2167" fmla="*/ 284983 h 830409"/>
              <a:gd name="connsiteX2168" fmla="*/ 283999 w 707644"/>
              <a:gd name="connsiteY2168" fmla="*/ 268469 h 830409"/>
              <a:gd name="connsiteX2169" fmla="*/ 301562 w 707644"/>
              <a:gd name="connsiteY2169" fmla="*/ 212785 h 830409"/>
              <a:gd name="connsiteX2170" fmla="*/ 316548 w 707644"/>
              <a:gd name="connsiteY2170" fmla="*/ 220217 h 830409"/>
              <a:gd name="connsiteX2171" fmla="*/ 317086 w 707644"/>
              <a:gd name="connsiteY2171" fmla="*/ 220899 h 830409"/>
              <a:gd name="connsiteX2172" fmla="*/ 347665 w 707644"/>
              <a:gd name="connsiteY2172" fmla="*/ 267262 h 830409"/>
              <a:gd name="connsiteX2173" fmla="*/ 347665 w 707644"/>
              <a:gd name="connsiteY2173" fmla="*/ 267263 h 830409"/>
              <a:gd name="connsiteX2174" fmla="*/ 347665 w 707644"/>
              <a:gd name="connsiteY2174" fmla="*/ 267263 h 830409"/>
              <a:gd name="connsiteX2175" fmla="*/ 349464 w 707644"/>
              <a:gd name="connsiteY2175" fmla="*/ 269990 h 830409"/>
              <a:gd name="connsiteX2176" fmla="*/ 359977 w 707644"/>
              <a:gd name="connsiteY2176" fmla="*/ 295886 h 830409"/>
              <a:gd name="connsiteX2177" fmla="*/ 356600 w 707644"/>
              <a:gd name="connsiteY2177" fmla="*/ 292678 h 830409"/>
              <a:gd name="connsiteX2178" fmla="*/ 338011 w 707644"/>
              <a:gd name="connsiteY2178" fmla="*/ 271578 h 830409"/>
              <a:gd name="connsiteX2179" fmla="*/ 221877 w 707644"/>
              <a:gd name="connsiteY2179" fmla="*/ 375736 h 830409"/>
              <a:gd name="connsiteX2180" fmla="*/ 223484 w 707644"/>
              <a:gd name="connsiteY2180" fmla="*/ 377792 h 830409"/>
              <a:gd name="connsiteX2181" fmla="*/ 233604 w 707644"/>
              <a:gd name="connsiteY2181" fmla="*/ 390787 h 830409"/>
              <a:gd name="connsiteX2182" fmla="*/ 234685 w 707644"/>
              <a:gd name="connsiteY2182" fmla="*/ 392656 h 830409"/>
              <a:gd name="connsiteX2183" fmla="*/ 267038 w 707644"/>
              <a:gd name="connsiteY2183" fmla="*/ 434919 h 830409"/>
              <a:gd name="connsiteX2184" fmla="*/ 287067 w 707644"/>
              <a:gd name="connsiteY2184" fmla="*/ 460393 h 830409"/>
              <a:gd name="connsiteX2185" fmla="*/ 300762 w 707644"/>
              <a:gd name="connsiteY2185" fmla="*/ 497007 h 830409"/>
              <a:gd name="connsiteX2186" fmla="*/ 292793 w 707644"/>
              <a:gd name="connsiteY2186" fmla="*/ 486052 h 830409"/>
              <a:gd name="connsiteX2187" fmla="*/ 239153 w 707644"/>
              <a:gd name="connsiteY2187" fmla="*/ 405364 h 830409"/>
              <a:gd name="connsiteX2188" fmla="*/ 143349 w 707644"/>
              <a:gd name="connsiteY2188" fmla="*/ 538997 h 830409"/>
              <a:gd name="connsiteX2189" fmla="*/ 172432 w 707644"/>
              <a:gd name="connsiteY2189" fmla="*/ 555346 h 830409"/>
              <a:gd name="connsiteX2190" fmla="*/ 209398 w 707644"/>
              <a:gd name="connsiteY2190" fmla="*/ 606911 h 830409"/>
              <a:gd name="connsiteX2191" fmla="*/ 234931 w 707644"/>
              <a:gd name="connsiteY2191" fmla="*/ 642361 h 830409"/>
              <a:gd name="connsiteX2192" fmla="*/ 218551 w 707644"/>
              <a:gd name="connsiteY2192" fmla="*/ 630235 h 830409"/>
              <a:gd name="connsiteX2193" fmla="*/ 209383 w 707644"/>
              <a:gd name="connsiteY2193" fmla="*/ 620486 h 830409"/>
              <a:gd name="connsiteX2194" fmla="*/ 195571 w 707644"/>
              <a:gd name="connsiteY2194" fmla="*/ 606308 h 830409"/>
              <a:gd name="connsiteX2195" fmla="*/ 158248 w 707644"/>
              <a:gd name="connsiteY2195" fmla="*/ 581118 h 830409"/>
              <a:gd name="connsiteX2196" fmla="*/ 157324 w 707644"/>
              <a:gd name="connsiteY2196" fmla="*/ 578550 h 830409"/>
              <a:gd name="connsiteX2197" fmla="*/ 143349 w 707644"/>
              <a:gd name="connsiteY2197" fmla="*/ 538997 h 830409"/>
              <a:gd name="connsiteX2198" fmla="*/ 258042 w 707644"/>
              <a:gd name="connsiteY2198" fmla="*/ 295589 h 830409"/>
              <a:gd name="connsiteX2199" fmla="*/ 262305 w 707644"/>
              <a:gd name="connsiteY2199" fmla="*/ 296422 h 830409"/>
              <a:gd name="connsiteX2200" fmla="*/ 282701 w 707644"/>
              <a:gd name="connsiteY2200" fmla="*/ 323216 h 830409"/>
              <a:gd name="connsiteX2201" fmla="*/ 257268 w 707644"/>
              <a:gd name="connsiteY2201" fmla="*/ 296692 h 830409"/>
              <a:gd name="connsiteX2202" fmla="*/ 258710 w 707644"/>
              <a:gd name="connsiteY2202" fmla="*/ 298537 h 830409"/>
              <a:gd name="connsiteX2203" fmla="*/ 285277 w 707644"/>
              <a:gd name="connsiteY2203" fmla="*/ 330935 h 830409"/>
              <a:gd name="connsiteX2204" fmla="*/ 284051 w 707644"/>
              <a:gd name="connsiteY2204" fmla="*/ 333983 h 830409"/>
              <a:gd name="connsiteX2205" fmla="*/ 284056 w 707644"/>
              <a:gd name="connsiteY2205" fmla="*/ 338736 h 830409"/>
              <a:gd name="connsiteX2206" fmla="*/ 279445 w 707644"/>
              <a:gd name="connsiteY2206" fmla="*/ 333507 h 830409"/>
              <a:gd name="connsiteX2207" fmla="*/ 271301 w 707644"/>
              <a:gd name="connsiteY2207" fmla="*/ 323881 h 830409"/>
              <a:gd name="connsiteX2208" fmla="*/ 265599 w 707644"/>
              <a:gd name="connsiteY2208" fmla="*/ 315318 h 830409"/>
              <a:gd name="connsiteX2209" fmla="*/ 239998 w 707644"/>
              <a:gd name="connsiteY2209" fmla="*/ 331482 h 830409"/>
              <a:gd name="connsiteX2210" fmla="*/ 253066 w 707644"/>
              <a:gd name="connsiteY2210" fmla="*/ 344621 h 830409"/>
              <a:gd name="connsiteX2211" fmla="*/ 273513 w 707644"/>
              <a:gd name="connsiteY2211" fmla="*/ 369047 h 830409"/>
              <a:gd name="connsiteX2212" fmla="*/ 287559 w 707644"/>
              <a:gd name="connsiteY2212" fmla="*/ 391210 h 830409"/>
              <a:gd name="connsiteX2213" fmla="*/ 288465 w 707644"/>
              <a:gd name="connsiteY2213" fmla="*/ 397773 h 830409"/>
              <a:gd name="connsiteX2214" fmla="*/ 278660 w 707644"/>
              <a:gd name="connsiteY2214" fmla="*/ 386091 h 830409"/>
              <a:gd name="connsiteX2215" fmla="*/ 266620 w 707644"/>
              <a:gd name="connsiteY2215" fmla="*/ 370764 h 830409"/>
              <a:gd name="connsiteX2216" fmla="*/ 245141 w 707644"/>
              <a:gd name="connsiteY2216" fmla="*/ 339913 h 830409"/>
              <a:gd name="connsiteX2217" fmla="*/ 256111 w 707644"/>
              <a:gd name="connsiteY2217" fmla="*/ 295212 h 830409"/>
              <a:gd name="connsiteX2218" fmla="*/ 256653 w 707644"/>
              <a:gd name="connsiteY2218" fmla="*/ 295318 h 830409"/>
              <a:gd name="connsiteX2219" fmla="*/ 257268 w 707644"/>
              <a:gd name="connsiteY2219" fmla="*/ 296692 h 830409"/>
              <a:gd name="connsiteX2220" fmla="*/ 233163 w 707644"/>
              <a:gd name="connsiteY2220" fmla="*/ 341974 h 830409"/>
              <a:gd name="connsiteX2221" fmla="*/ 241517 w 707644"/>
              <a:gd name="connsiteY2221" fmla="*/ 352570 h 830409"/>
              <a:gd name="connsiteX2222" fmla="*/ 249477 w 707644"/>
              <a:gd name="connsiteY2222" fmla="*/ 369989 h 830409"/>
              <a:gd name="connsiteX2223" fmla="*/ 243864 w 707644"/>
              <a:gd name="connsiteY2223" fmla="*/ 364839 h 830409"/>
              <a:gd name="connsiteX2224" fmla="*/ 297848 w 707644"/>
              <a:gd name="connsiteY2224" fmla="*/ 206794 h 830409"/>
              <a:gd name="connsiteX2225" fmla="*/ 301562 w 707644"/>
              <a:gd name="connsiteY2225" fmla="*/ 212785 h 830409"/>
              <a:gd name="connsiteX2226" fmla="*/ 299615 w 707644"/>
              <a:gd name="connsiteY2226" fmla="*/ 211819 h 830409"/>
              <a:gd name="connsiteX2227" fmla="*/ 255500 w 707644"/>
              <a:gd name="connsiteY2227" fmla="*/ 292741 h 830409"/>
              <a:gd name="connsiteX2228" fmla="*/ 258042 w 707644"/>
              <a:gd name="connsiteY2228" fmla="*/ 295589 h 830409"/>
              <a:gd name="connsiteX2229" fmla="*/ 256653 w 707644"/>
              <a:gd name="connsiteY2229" fmla="*/ 295318 h 830409"/>
              <a:gd name="connsiteX2230" fmla="*/ 278481 w 707644"/>
              <a:gd name="connsiteY2230" fmla="*/ 241554 h 830409"/>
              <a:gd name="connsiteX2231" fmla="*/ 296485 w 707644"/>
              <a:gd name="connsiteY2231" fmla="*/ 263838 h 830409"/>
              <a:gd name="connsiteX2232" fmla="*/ 318659 w 707644"/>
              <a:gd name="connsiteY2232" fmla="*/ 293963 h 830409"/>
              <a:gd name="connsiteX2233" fmla="*/ 315044 w 707644"/>
              <a:gd name="connsiteY2233" fmla="*/ 291304 h 830409"/>
              <a:gd name="connsiteX2234" fmla="*/ 295181 w 707644"/>
              <a:gd name="connsiteY2234" fmla="*/ 266521 h 830409"/>
              <a:gd name="connsiteX2235" fmla="*/ 278878 w 707644"/>
              <a:gd name="connsiteY2235" fmla="*/ 243390 h 830409"/>
              <a:gd name="connsiteX2236" fmla="*/ 328047 w 707644"/>
              <a:gd name="connsiteY2236" fmla="*/ 135999 h 830409"/>
              <a:gd name="connsiteX2237" fmla="*/ 335324 w 707644"/>
              <a:gd name="connsiteY2237" fmla="*/ 143840 h 830409"/>
              <a:gd name="connsiteX2238" fmla="*/ 338643 w 707644"/>
              <a:gd name="connsiteY2238" fmla="*/ 151213 h 830409"/>
              <a:gd name="connsiteX2239" fmla="*/ 107454 w 707644"/>
              <a:gd name="connsiteY2239" fmla="*/ 594144 h 830409"/>
              <a:gd name="connsiteX2240" fmla="*/ 137588 w 707644"/>
              <a:gd name="connsiteY2240" fmla="*/ 625881 h 830409"/>
              <a:gd name="connsiteX2241" fmla="*/ 139665 w 707644"/>
              <a:gd name="connsiteY2241" fmla="*/ 630406 h 830409"/>
              <a:gd name="connsiteX2242" fmla="*/ 201937 w 707644"/>
              <a:gd name="connsiteY2242" fmla="*/ 394817 h 830409"/>
              <a:gd name="connsiteX2243" fmla="*/ 209269 w 707644"/>
              <a:gd name="connsiteY2243" fmla="*/ 401591 h 830409"/>
              <a:gd name="connsiteX2244" fmla="*/ 222507 w 707644"/>
              <a:gd name="connsiteY2244" fmla="*/ 416752 h 830409"/>
              <a:gd name="connsiteX2245" fmla="*/ 232726 w 707644"/>
              <a:gd name="connsiteY2245" fmla="*/ 429185 h 830409"/>
              <a:gd name="connsiteX2246" fmla="*/ 270080 w 707644"/>
              <a:gd name="connsiteY2246" fmla="*/ 473023 h 830409"/>
              <a:gd name="connsiteX2247" fmla="*/ 307915 w 707644"/>
              <a:gd name="connsiteY2247" fmla="*/ 527371 h 830409"/>
              <a:gd name="connsiteX2248" fmla="*/ 308396 w 707644"/>
              <a:gd name="connsiteY2248" fmla="*/ 528145 h 830409"/>
              <a:gd name="connsiteX2249" fmla="*/ 291610 w 707644"/>
              <a:gd name="connsiteY2249" fmla="*/ 518841 h 830409"/>
              <a:gd name="connsiteX2250" fmla="*/ 265960 w 707644"/>
              <a:gd name="connsiteY2250" fmla="*/ 481611 h 830409"/>
              <a:gd name="connsiteX2251" fmla="*/ 247384 w 707644"/>
              <a:gd name="connsiteY2251" fmla="*/ 460657 h 830409"/>
              <a:gd name="connsiteX2252" fmla="*/ 239848 w 707644"/>
              <a:gd name="connsiteY2252" fmla="*/ 447955 h 830409"/>
              <a:gd name="connsiteX2253" fmla="*/ 205466 w 707644"/>
              <a:gd name="connsiteY2253" fmla="*/ 400213 h 830409"/>
              <a:gd name="connsiteX2254" fmla="*/ 249638 w 707644"/>
              <a:gd name="connsiteY2254" fmla="*/ 293947 h 830409"/>
              <a:gd name="connsiteX2255" fmla="*/ 249865 w 707644"/>
              <a:gd name="connsiteY2255" fmla="*/ 293991 h 830409"/>
              <a:gd name="connsiteX2256" fmla="*/ 260508 w 707644"/>
              <a:gd name="connsiteY2256" fmla="*/ 307670 h 830409"/>
              <a:gd name="connsiteX2257" fmla="*/ 265599 w 707644"/>
              <a:gd name="connsiteY2257" fmla="*/ 315318 h 830409"/>
              <a:gd name="connsiteX2258" fmla="*/ 267331 w 707644"/>
              <a:gd name="connsiteY2258" fmla="*/ 319190 h 830409"/>
              <a:gd name="connsiteX2259" fmla="*/ 262295 w 707644"/>
              <a:gd name="connsiteY2259" fmla="*/ 313238 h 830409"/>
              <a:gd name="connsiteX2260" fmla="*/ 252413 w 707644"/>
              <a:gd name="connsiteY2260" fmla="*/ 298314 h 830409"/>
              <a:gd name="connsiteX2261" fmla="*/ 195981 w 707644"/>
              <a:gd name="connsiteY2261" fmla="*/ 405311 h 830409"/>
              <a:gd name="connsiteX2262" fmla="*/ 196523 w 707644"/>
              <a:gd name="connsiteY2262" fmla="*/ 405833 h 830409"/>
              <a:gd name="connsiteX2263" fmla="*/ 206475 w 707644"/>
              <a:gd name="connsiteY2263" fmla="*/ 418601 h 830409"/>
              <a:gd name="connsiteX2264" fmla="*/ 260929 w 707644"/>
              <a:gd name="connsiteY2264" fmla="*/ 490921 h 830409"/>
              <a:gd name="connsiteX2265" fmla="*/ 261989 w 707644"/>
              <a:gd name="connsiteY2265" fmla="*/ 492382 h 830409"/>
              <a:gd name="connsiteX2266" fmla="*/ 268853 w 707644"/>
              <a:gd name="connsiteY2266" fmla="*/ 504381 h 830409"/>
              <a:gd name="connsiteX2267" fmla="*/ 266131 w 707644"/>
              <a:gd name="connsiteY2267" fmla="*/ 502636 h 830409"/>
              <a:gd name="connsiteX2268" fmla="*/ 266057 w 707644"/>
              <a:gd name="connsiteY2268" fmla="*/ 502539 h 830409"/>
              <a:gd name="connsiteX2269" fmla="*/ 209617 w 707644"/>
              <a:gd name="connsiteY2269" fmla="*/ 422887 h 830409"/>
              <a:gd name="connsiteX2270" fmla="*/ 298489 w 707644"/>
              <a:gd name="connsiteY2270" fmla="*/ 181906 h 830409"/>
              <a:gd name="connsiteX2271" fmla="*/ 307373 w 707644"/>
              <a:gd name="connsiteY2271" fmla="*/ 190412 h 830409"/>
              <a:gd name="connsiteX2272" fmla="*/ 323789 w 707644"/>
              <a:gd name="connsiteY2272" fmla="*/ 213797 h 830409"/>
              <a:gd name="connsiteX2273" fmla="*/ 334118 w 707644"/>
              <a:gd name="connsiteY2273" fmla="*/ 228929 h 830409"/>
              <a:gd name="connsiteX2274" fmla="*/ 332911 w 707644"/>
              <a:gd name="connsiteY2274" fmla="*/ 228331 h 830409"/>
              <a:gd name="connsiteX2275" fmla="*/ 303130 w 707644"/>
              <a:gd name="connsiteY2275" fmla="*/ 189771 h 830409"/>
              <a:gd name="connsiteX2276" fmla="*/ 299522 w 707644"/>
              <a:gd name="connsiteY2276" fmla="*/ 183494 h 830409"/>
              <a:gd name="connsiteX2277" fmla="*/ 102120 w 707644"/>
              <a:gd name="connsiteY2277" fmla="*/ 588140 h 830409"/>
              <a:gd name="connsiteX2278" fmla="*/ 107454 w 707644"/>
              <a:gd name="connsiteY2278" fmla="*/ 594144 h 830409"/>
              <a:gd name="connsiteX2279" fmla="*/ 103221 w 707644"/>
              <a:gd name="connsiteY2279" fmla="*/ 589686 h 830409"/>
              <a:gd name="connsiteX2280" fmla="*/ 295094 w 707644"/>
              <a:gd name="connsiteY2280" fmla="*/ 178655 h 830409"/>
              <a:gd name="connsiteX2281" fmla="*/ 297301 w 707644"/>
              <a:gd name="connsiteY2281" fmla="*/ 180080 h 830409"/>
              <a:gd name="connsiteX2282" fmla="*/ 298489 w 707644"/>
              <a:gd name="connsiteY2282" fmla="*/ 181906 h 830409"/>
              <a:gd name="connsiteX2283" fmla="*/ 281850 w 707644"/>
              <a:gd name="connsiteY2283" fmla="*/ 203010 h 830409"/>
              <a:gd name="connsiteX2284" fmla="*/ 299615 w 707644"/>
              <a:gd name="connsiteY2284" fmla="*/ 211819 h 830409"/>
              <a:gd name="connsiteX2285" fmla="*/ 308300 w 707644"/>
              <a:gd name="connsiteY2285" fmla="*/ 236523 h 830409"/>
              <a:gd name="connsiteX2286" fmla="*/ 303915 w 707644"/>
              <a:gd name="connsiteY2286" fmla="*/ 231216 h 830409"/>
              <a:gd name="connsiteX2287" fmla="*/ 175887 w 707644"/>
              <a:gd name="connsiteY2287" fmla="*/ 419847 h 830409"/>
              <a:gd name="connsiteX2288" fmla="*/ 180976 w 707644"/>
              <a:gd name="connsiteY2288" fmla="*/ 426199 h 830409"/>
              <a:gd name="connsiteX2289" fmla="*/ 218900 w 707644"/>
              <a:gd name="connsiteY2289" fmla="*/ 469598 h 830409"/>
              <a:gd name="connsiteX2290" fmla="*/ 223171 w 707644"/>
              <a:gd name="connsiteY2290" fmla="*/ 475103 h 830409"/>
              <a:gd name="connsiteX2291" fmla="*/ 212391 w 707644"/>
              <a:gd name="connsiteY2291" fmla="*/ 468195 h 830409"/>
              <a:gd name="connsiteX2292" fmla="*/ 183134 w 707644"/>
              <a:gd name="connsiteY2292" fmla="*/ 431491 h 830409"/>
              <a:gd name="connsiteX2293" fmla="*/ 280137 w 707644"/>
              <a:gd name="connsiteY2293" fmla="*/ 200820 h 830409"/>
              <a:gd name="connsiteX2294" fmla="*/ 281850 w 707644"/>
              <a:gd name="connsiteY2294" fmla="*/ 203010 h 830409"/>
              <a:gd name="connsiteX2295" fmla="*/ 281302 w 707644"/>
              <a:gd name="connsiteY2295" fmla="*/ 202738 h 830409"/>
              <a:gd name="connsiteX2296" fmla="*/ 223910 w 707644"/>
              <a:gd name="connsiteY2296" fmla="*/ 316394 h 830409"/>
              <a:gd name="connsiteX2297" fmla="*/ 266620 w 707644"/>
              <a:gd name="connsiteY2297" fmla="*/ 370764 h 830409"/>
              <a:gd name="connsiteX2298" fmla="*/ 270633 w 707644"/>
              <a:gd name="connsiteY2298" fmla="*/ 376528 h 830409"/>
              <a:gd name="connsiteX2299" fmla="*/ 278660 w 707644"/>
              <a:gd name="connsiteY2299" fmla="*/ 386091 h 830409"/>
              <a:gd name="connsiteX2300" fmla="*/ 288599 w 707644"/>
              <a:gd name="connsiteY2300" fmla="*/ 398744 h 830409"/>
              <a:gd name="connsiteX2301" fmla="*/ 290035 w 707644"/>
              <a:gd name="connsiteY2301" fmla="*/ 409146 h 830409"/>
              <a:gd name="connsiteX2302" fmla="*/ 271333 w 707644"/>
              <a:gd name="connsiteY2302" fmla="*/ 390752 h 830409"/>
              <a:gd name="connsiteX2303" fmla="*/ 262513 w 707644"/>
              <a:gd name="connsiteY2303" fmla="*/ 379197 h 830409"/>
              <a:gd name="connsiteX2304" fmla="*/ 241517 w 707644"/>
              <a:gd name="connsiteY2304" fmla="*/ 352570 h 830409"/>
              <a:gd name="connsiteX2305" fmla="*/ 235303 w 707644"/>
              <a:gd name="connsiteY2305" fmla="*/ 338969 h 830409"/>
              <a:gd name="connsiteX2306" fmla="*/ 325312 w 707644"/>
              <a:gd name="connsiteY2306" fmla="*/ 98455 h 830409"/>
              <a:gd name="connsiteX2307" fmla="*/ 329709 w 707644"/>
              <a:gd name="connsiteY2307" fmla="*/ 101039 h 830409"/>
              <a:gd name="connsiteX2308" fmla="*/ 342055 w 707644"/>
              <a:gd name="connsiteY2308" fmla="*/ 108909 h 830409"/>
              <a:gd name="connsiteX2309" fmla="*/ 384397 w 707644"/>
              <a:gd name="connsiteY2309" fmla="*/ 168676 h 830409"/>
              <a:gd name="connsiteX2310" fmla="*/ 424116 w 707644"/>
              <a:gd name="connsiteY2310" fmla="*/ 230395 h 830409"/>
              <a:gd name="connsiteX2311" fmla="*/ 405495 w 707644"/>
              <a:gd name="connsiteY2311" fmla="*/ 205099 h 830409"/>
              <a:gd name="connsiteX2312" fmla="*/ 375809 w 707644"/>
              <a:gd name="connsiteY2312" fmla="*/ 164556 h 830409"/>
              <a:gd name="connsiteX2313" fmla="*/ 341738 w 707644"/>
              <a:gd name="connsiteY2313" fmla="*/ 122351 h 830409"/>
              <a:gd name="connsiteX2314" fmla="*/ 339472 w 707644"/>
              <a:gd name="connsiteY2314" fmla="*/ 118508 h 830409"/>
              <a:gd name="connsiteX2315" fmla="*/ 329167 w 707644"/>
              <a:gd name="connsiteY2315" fmla="*/ 103345 h 830409"/>
              <a:gd name="connsiteX2316" fmla="*/ 208226 w 707644"/>
              <a:gd name="connsiteY2316" fmla="*/ 337704 h 830409"/>
              <a:gd name="connsiteX2317" fmla="*/ 217670 w 707644"/>
              <a:gd name="connsiteY2317" fmla="*/ 345597 h 830409"/>
              <a:gd name="connsiteX2318" fmla="*/ 223797 w 707644"/>
              <a:gd name="connsiteY2318" fmla="*/ 352024 h 830409"/>
              <a:gd name="connsiteX2319" fmla="*/ 229869 w 707644"/>
              <a:gd name="connsiteY2319" fmla="*/ 358652 h 830409"/>
              <a:gd name="connsiteX2320" fmla="*/ 234010 w 707644"/>
              <a:gd name="connsiteY2320" fmla="*/ 363841 h 830409"/>
              <a:gd name="connsiteX2321" fmla="*/ 219847 w 707644"/>
              <a:gd name="connsiteY2321" fmla="*/ 311221 h 830409"/>
              <a:gd name="connsiteX2322" fmla="*/ 222796 w 707644"/>
              <a:gd name="connsiteY2322" fmla="*/ 314187 h 830409"/>
              <a:gd name="connsiteX2323" fmla="*/ 223910 w 707644"/>
              <a:gd name="connsiteY2323" fmla="*/ 316394 h 830409"/>
              <a:gd name="connsiteX2324" fmla="*/ 91911 w 707644"/>
              <a:gd name="connsiteY2324" fmla="*/ 577775 h 830409"/>
              <a:gd name="connsiteX2325" fmla="*/ 103221 w 707644"/>
              <a:gd name="connsiteY2325" fmla="*/ 589686 h 830409"/>
              <a:gd name="connsiteX2326" fmla="*/ 118976 w 707644"/>
              <a:gd name="connsiteY2326" fmla="*/ 611819 h 830409"/>
              <a:gd name="connsiteX2327" fmla="*/ 126516 w 707644"/>
              <a:gd name="connsiteY2327" fmla="*/ 622741 h 830409"/>
              <a:gd name="connsiteX2328" fmla="*/ 111328 w 707644"/>
              <a:gd name="connsiteY2328" fmla="*/ 604150 h 830409"/>
              <a:gd name="connsiteX2329" fmla="*/ 251133 w 707644"/>
              <a:gd name="connsiteY2329" fmla="*/ 245890 h 830409"/>
              <a:gd name="connsiteX2330" fmla="*/ 283778 w 707644"/>
              <a:gd name="connsiteY2330" fmla="*/ 268306 h 830409"/>
              <a:gd name="connsiteX2331" fmla="*/ 283999 w 707644"/>
              <a:gd name="connsiteY2331" fmla="*/ 268469 h 830409"/>
              <a:gd name="connsiteX2332" fmla="*/ 286440 w 707644"/>
              <a:gd name="connsiteY2332" fmla="*/ 280850 h 830409"/>
              <a:gd name="connsiteX2333" fmla="*/ 288077 w 707644"/>
              <a:gd name="connsiteY2333" fmla="*/ 290857 h 830409"/>
              <a:gd name="connsiteX2334" fmla="*/ 271444 w 707644"/>
              <a:gd name="connsiteY2334" fmla="*/ 272405 h 830409"/>
              <a:gd name="connsiteX2335" fmla="*/ 264347 w 707644"/>
              <a:gd name="connsiteY2335" fmla="*/ 264994 h 830409"/>
              <a:gd name="connsiteX2336" fmla="*/ 310146 w 707644"/>
              <a:gd name="connsiteY2336" fmla="*/ 116372 h 830409"/>
              <a:gd name="connsiteX2337" fmla="*/ 319815 w 707644"/>
              <a:gd name="connsiteY2337" fmla="*/ 127128 h 830409"/>
              <a:gd name="connsiteX2338" fmla="*/ 344761 w 707644"/>
              <a:gd name="connsiteY2338" fmla="*/ 165086 h 830409"/>
              <a:gd name="connsiteX2339" fmla="*/ 359329 w 707644"/>
              <a:gd name="connsiteY2339" fmla="*/ 198908 h 830409"/>
              <a:gd name="connsiteX2340" fmla="*/ 365493 w 707644"/>
              <a:gd name="connsiteY2340" fmla="*/ 210864 h 830409"/>
              <a:gd name="connsiteX2341" fmla="*/ 353161 w 707644"/>
              <a:gd name="connsiteY2341" fmla="*/ 197721 h 830409"/>
              <a:gd name="connsiteX2342" fmla="*/ 332048 w 707644"/>
              <a:gd name="connsiteY2342" fmla="*/ 173950 h 830409"/>
              <a:gd name="connsiteX2343" fmla="*/ 321232 w 707644"/>
              <a:gd name="connsiteY2343" fmla="*/ 161383 h 830409"/>
              <a:gd name="connsiteX2344" fmla="*/ 315695 w 707644"/>
              <a:gd name="connsiteY2344" fmla="*/ 135716 h 830409"/>
              <a:gd name="connsiteX2345" fmla="*/ 268528 w 707644"/>
              <a:gd name="connsiteY2345" fmla="*/ 196404 h 830409"/>
              <a:gd name="connsiteX2346" fmla="*/ 281302 w 707644"/>
              <a:gd name="connsiteY2346" fmla="*/ 202738 h 830409"/>
              <a:gd name="connsiteX2347" fmla="*/ 300258 w 707644"/>
              <a:gd name="connsiteY2347" fmla="*/ 233955 h 830409"/>
              <a:gd name="connsiteX2348" fmla="*/ 305047 w 707644"/>
              <a:gd name="connsiteY2348" fmla="*/ 247078 h 830409"/>
              <a:gd name="connsiteX2349" fmla="*/ 304726 w 707644"/>
              <a:gd name="connsiteY2349" fmla="*/ 246662 h 830409"/>
              <a:gd name="connsiteX2350" fmla="*/ 278115 w 707644"/>
              <a:gd name="connsiteY2350" fmla="*/ 218024 h 830409"/>
              <a:gd name="connsiteX2351" fmla="*/ 272142 w 707644"/>
              <a:gd name="connsiteY2351" fmla="*/ 212293 h 830409"/>
              <a:gd name="connsiteX2352" fmla="*/ 222366 w 707644"/>
              <a:gd name="connsiteY2352" fmla="*/ 288619 h 830409"/>
              <a:gd name="connsiteX2353" fmla="*/ 243774 w 707644"/>
              <a:gd name="connsiteY2353" fmla="*/ 292801 h 830409"/>
              <a:gd name="connsiteX2354" fmla="*/ 261501 w 707644"/>
              <a:gd name="connsiteY2354" fmla="*/ 315207 h 830409"/>
              <a:gd name="connsiteX2355" fmla="*/ 271328 w 707644"/>
              <a:gd name="connsiteY2355" fmla="*/ 328124 h 830409"/>
              <a:gd name="connsiteX2356" fmla="*/ 272853 w 707644"/>
              <a:gd name="connsiteY2356" fmla="*/ 331534 h 830409"/>
              <a:gd name="connsiteX2357" fmla="*/ 284077 w 707644"/>
              <a:gd name="connsiteY2357" fmla="*/ 359708 h 830409"/>
              <a:gd name="connsiteX2358" fmla="*/ 284129 w 707644"/>
              <a:gd name="connsiteY2358" fmla="*/ 360217 h 830409"/>
              <a:gd name="connsiteX2359" fmla="*/ 238402 w 707644"/>
              <a:gd name="connsiteY2359" fmla="*/ 313725 h 830409"/>
              <a:gd name="connsiteX2360" fmla="*/ 236582 w 707644"/>
              <a:gd name="connsiteY2360" fmla="*/ 310857 h 830409"/>
              <a:gd name="connsiteX2361" fmla="*/ 282449 w 707644"/>
              <a:gd name="connsiteY2361" fmla="*/ 162995 h 830409"/>
              <a:gd name="connsiteX2362" fmla="*/ 303130 w 707644"/>
              <a:gd name="connsiteY2362" fmla="*/ 189771 h 830409"/>
              <a:gd name="connsiteX2363" fmla="*/ 322253 w 707644"/>
              <a:gd name="connsiteY2363" fmla="*/ 223045 h 830409"/>
              <a:gd name="connsiteX2364" fmla="*/ 316548 w 707644"/>
              <a:gd name="connsiteY2364" fmla="*/ 220217 h 830409"/>
              <a:gd name="connsiteX2365" fmla="*/ 291293 w 707644"/>
              <a:gd name="connsiteY2365" fmla="*/ 188150 h 830409"/>
              <a:gd name="connsiteX2366" fmla="*/ 214075 w 707644"/>
              <a:gd name="connsiteY2366" fmla="*/ 304220 h 830409"/>
              <a:gd name="connsiteX2367" fmla="*/ 217017 w 707644"/>
              <a:gd name="connsiteY2367" fmla="*/ 307619 h 830409"/>
              <a:gd name="connsiteX2368" fmla="*/ 219847 w 707644"/>
              <a:gd name="connsiteY2368" fmla="*/ 311221 h 830409"/>
              <a:gd name="connsiteX2369" fmla="*/ 219031 w 707644"/>
              <a:gd name="connsiteY2369" fmla="*/ 310401 h 830409"/>
              <a:gd name="connsiteX2370" fmla="*/ 215628 w 707644"/>
              <a:gd name="connsiteY2370" fmla="*/ 307111 h 830409"/>
              <a:gd name="connsiteX2371" fmla="*/ 215519 w 707644"/>
              <a:gd name="connsiteY2371" fmla="*/ 299767 h 830409"/>
              <a:gd name="connsiteX2372" fmla="*/ 234440 w 707644"/>
              <a:gd name="connsiteY2372" fmla="*/ 322370 h 830409"/>
              <a:gd name="connsiteX2373" fmla="*/ 239998 w 707644"/>
              <a:gd name="connsiteY2373" fmla="*/ 331482 h 830409"/>
              <a:gd name="connsiteX2374" fmla="*/ 222796 w 707644"/>
              <a:gd name="connsiteY2374" fmla="*/ 314187 h 830409"/>
              <a:gd name="connsiteX2375" fmla="*/ 199881 w 707644"/>
              <a:gd name="connsiteY2375" fmla="*/ 331955 h 830409"/>
              <a:gd name="connsiteX2376" fmla="*/ 207886 w 707644"/>
              <a:gd name="connsiteY2376" fmla="*/ 337470 h 830409"/>
              <a:gd name="connsiteX2377" fmla="*/ 221282 w 707644"/>
              <a:gd name="connsiteY2377" fmla="*/ 354532 h 830409"/>
              <a:gd name="connsiteX2378" fmla="*/ 257455 w 707644"/>
              <a:gd name="connsiteY2378" fmla="*/ 393877 h 830409"/>
              <a:gd name="connsiteX2379" fmla="*/ 277650 w 707644"/>
              <a:gd name="connsiteY2379" fmla="*/ 437026 h 830409"/>
              <a:gd name="connsiteX2380" fmla="*/ 286405 w 707644"/>
              <a:gd name="connsiteY2380" fmla="*/ 458723 h 830409"/>
              <a:gd name="connsiteX2381" fmla="*/ 266171 w 707644"/>
              <a:gd name="connsiteY2381" fmla="*/ 432608 h 830409"/>
              <a:gd name="connsiteX2382" fmla="*/ 233604 w 707644"/>
              <a:gd name="connsiteY2382" fmla="*/ 390787 h 830409"/>
              <a:gd name="connsiteX2383" fmla="*/ 205580 w 707644"/>
              <a:gd name="connsiteY2383" fmla="*/ 342365 h 830409"/>
              <a:gd name="connsiteX2384" fmla="*/ 99721 w 707644"/>
              <a:gd name="connsiteY2384" fmla="*/ 539974 h 830409"/>
              <a:gd name="connsiteX2385" fmla="*/ 100210 w 707644"/>
              <a:gd name="connsiteY2385" fmla="*/ 540355 h 830409"/>
              <a:gd name="connsiteX2386" fmla="*/ 138009 w 707644"/>
              <a:gd name="connsiteY2386" fmla="*/ 567744 h 830409"/>
              <a:gd name="connsiteX2387" fmla="*/ 139914 w 707644"/>
              <a:gd name="connsiteY2387" fmla="*/ 570805 h 830409"/>
              <a:gd name="connsiteX2388" fmla="*/ 113813 w 707644"/>
              <a:gd name="connsiteY2388" fmla="*/ 556520 h 830409"/>
              <a:gd name="connsiteX2389" fmla="*/ 103128 w 707644"/>
              <a:gd name="connsiteY2389" fmla="*/ 548560 h 830409"/>
              <a:gd name="connsiteX2390" fmla="*/ 306761 w 707644"/>
              <a:gd name="connsiteY2390" fmla="*/ 104570 h 830409"/>
              <a:gd name="connsiteX2391" fmla="*/ 317982 w 707644"/>
              <a:gd name="connsiteY2391" fmla="*/ 121548 h 830409"/>
              <a:gd name="connsiteX2392" fmla="*/ 328047 w 707644"/>
              <a:gd name="connsiteY2392" fmla="*/ 135999 h 830409"/>
              <a:gd name="connsiteX2393" fmla="*/ 319815 w 707644"/>
              <a:gd name="connsiteY2393" fmla="*/ 127128 h 830409"/>
              <a:gd name="connsiteX2394" fmla="*/ 309370 w 707644"/>
              <a:gd name="connsiteY2394" fmla="*/ 113666 h 830409"/>
              <a:gd name="connsiteX2395" fmla="*/ 199835 w 707644"/>
              <a:gd name="connsiteY2395" fmla="*/ 327216 h 830409"/>
              <a:gd name="connsiteX2396" fmla="*/ 205129 w 707644"/>
              <a:gd name="connsiteY2396" fmla="*/ 332610 h 830409"/>
              <a:gd name="connsiteX2397" fmla="*/ 208226 w 707644"/>
              <a:gd name="connsiteY2397" fmla="*/ 337704 h 830409"/>
              <a:gd name="connsiteX2398" fmla="*/ 207886 w 707644"/>
              <a:gd name="connsiteY2398" fmla="*/ 337470 h 830409"/>
              <a:gd name="connsiteX2399" fmla="*/ 200568 w 707644"/>
              <a:gd name="connsiteY2399" fmla="*/ 325109 h 830409"/>
              <a:gd name="connsiteX2400" fmla="*/ 243864 w 707644"/>
              <a:gd name="connsiteY2400" fmla="*/ 364839 h 830409"/>
              <a:gd name="connsiteX2401" fmla="*/ 246654 w 707644"/>
              <a:gd name="connsiteY2401" fmla="*/ 370799 h 830409"/>
              <a:gd name="connsiteX2402" fmla="*/ 237027 w 707644"/>
              <a:gd name="connsiteY2402" fmla="*/ 361773 h 830409"/>
              <a:gd name="connsiteX2403" fmla="*/ 217670 w 707644"/>
              <a:gd name="connsiteY2403" fmla="*/ 345597 h 830409"/>
              <a:gd name="connsiteX2404" fmla="*/ 210811 w 707644"/>
              <a:gd name="connsiteY2404" fmla="*/ 338401 h 830409"/>
              <a:gd name="connsiteX2405" fmla="*/ 205129 w 707644"/>
              <a:gd name="connsiteY2405" fmla="*/ 332610 h 830409"/>
              <a:gd name="connsiteX2406" fmla="*/ 326172 w 707644"/>
              <a:gd name="connsiteY2406" fmla="*/ 59283 h 830409"/>
              <a:gd name="connsiteX2407" fmla="*/ 346171 w 707644"/>
              <a:gd name="connsiteY2407" fmla="*/ 85553 h 830409"/>
              <a:gd name="connsiteX2408" fmla="*/ 380138 w 707644"/>
              <a:gd name="connsiteY2408" fmla="*/ 133557 h 830409"/>
              <a:gd name="connsiteX2409" fmla="*/ 377636 w 707644"/>
              <a:gd name="connsiteY2409" fmla="*/ 131926 h 830409"/>
              <a:gd name="connsiteX2410" fmla="*/ 214083 w 707644"/>
              <a:gd name="connsiteY2410" fmla="*/ 288998 h 830409"/>
              <a:gd name="connsiteX2411" fmla="*/ 238402 w 707644"/>
              <a:gd name="connsiteY2411" fmla="*/ 313725 h 830409"/>
              <a:gd name="connsiteX2412" fmla="*/ 263873 w 707644"/>
              <a:gd name="connsiteY2412" fmla="*/ 353836 h 830409"/>
              <a:gd name="connsiteX2413" fmla="*/ 268427 w 707644"/>
              <a:gd name="connsiteY2413" fmla="*/ 361022 h 830409"/>
              <a:gd name="connsiteX2414" fmla="*/ 253163 w 707644"/>
              <a:gd name="connsiteY2414" fmla="*/ 344719 h 830409"/>
              <a:gd name="connsiteX2415" fmla="*/ 253066 w 707644"/>
              <a:gd name="connsiteY2415" fmla="*/ 344621 h 830409"/>
              <a:gd name="connsiteX2416" fmla="*/ 234440 w 707644"/>
              <a:gd name="connsiteY2416" fmla="*/ 322370 h 830409"/>
              <a:gd name="connsiteX2417" fmla="*/ 271853 w 707644"/>
              <a:gd name="connsiteY2417" fmla="*/ 164862 h 830409"/>
              <a:gd name="connsiteX2418" fmla="*/ 281522 w 707644"/>
              <a:gd name="connsiteY2418" fmla="*/ 175744 h 830409"/>
              <a:gd name="connsiteX2419" fmla="*/ 291293 w 707644"/>
              <a:gd name="connsiteY2419" fmla="*/ 188150 h 830409"/>
              <a:gd name="connsiteX2420" fmla="*/ 297848 w 707644"/>
              <a:gd name="connsiteY2420" fmla="*/ 206794 h 830409"/>
              <a:gd name="connsiteX2421" fmla="*/ 207374 w 707644"/>
              <a:gd name="connsiteY2421" fmla="*/ 299128 h 830409"/>
              <a:gd name="connsiteX2422" fmla="*/ 215628 w 707644"/>
              <a:gd name="connsiteY2422" fmla="*/ 307111 h 830409"/>
              <a:gd name="connsiteX2423" fmla="*/ 225054 w 707644"/>
              <a:gd name="connsiteY2423" fmla="*/ 324648 h 830409"/>
              <a:gd name="connsiteX2424" fmla="*/ 233163 w 707644"/>
              <a:gd name="connsiteY2424" fmla="*/ 341974 h 830409"/>
              <a:gd name="connsiteX2425" fmla="*/ 229522 w 707644"/>
              <a:gd name="connsiteY2425" fmla="*/ 337356 h 830409"/>
              <a:gd name="connsiteX2426" fmla="*/ 211650 w 707644"/>
              <a:gd name="connsiteY2426" fmla="*/ 286525 h 830409"/>
              <a:gd name="connsiteX2427" fmla="*/ 212756 w 707644"/>
              <a:gd name="connsiteY2427" fmla="*/ 286741 h 830409"/>
              <a:gd name="connsiteX2428" fmla="*/ 213373 w 707644"/>
              <a:gd name="connsiteY2428" fmla="*/ 287835 h 830409"/>
              <a:gd name="connsiteX2429" fmla="*/ 214083 w 707644"/>
              <a:gd name="connsiteY2429" fmla="*/ 288998 h 830409"/>
              <a:gd name="connsiteX2430" fmla="*/ 263821 w 707644"/>
              <a:gd name="connsiteY2430" fmla="*/ 175708 h 830409"/>
              <a:gd name="connsiteX2431" fmla="*/ 276971 w 707644"/>
              <a:gd name="connsiteY2431" fmla="*/ 195607 h 830409"/>
              <a:gd name="connsiteX2432" fmla="*/ 280137 w 707644"/>
              <a:gd name="connsiteY2432" fmla="*/ 200820 h 830409"/>
              <a:gd name="connsiteX2433" fmla="*/ 273125 w 707644"/>
              <a:gd name="connsiteY2433" fmla="*/ 191856 h 830409"/>
              <a:gd name="connsiteX2434" fmla="*/ 265580 w 707644"/>
              <a:gd name="connsiteY2434" fmla="*/ 183440 h 830409"/>
              <a:gd name="connsiteX2435" fmla="*/ 303761 w 707644"/>
              <a:gd name="connsiteY2435" fmla="*/ 85793 h 830409"/>
              <a:gd name="connsiteX2436" fmla="*/ 319863 w 707644"/>
              <a:gd name="connsiteY2436" fmla="*/ 95254 h 830409"/>
              <a:gd name="connsiteX2437" fmla="*/ 341738 w 707644"/>
              <a:gd name="connsiteY2437" fmla="*/ 122351 h 830409"/>
              <a:gd name="connsiteX2438" fmla="*/ 349187 w 707644"/>
              <a:gd name="connsiteY2438" fmla="*/ 134984 h 830409"/>
              <a:gd name="connsiteX2439" fmla="*/ 384848 w 707644"/>
              <a:gd name="connsiteY2439" fmla="*/ 194576 h 830409"/>
              <a:gd name="connsiteX2440" fmla="*/ 390311 w 707644"/>
              <a:gd name="connsiteY2440" fmla="*/ 203092 h 830409"/>
              <a:gd name="connsiteX2441" fmla="*/ 335324 w 707644"/>
              <a:gd name="connsiteY2441" fmla="*/ 143840 h 830409"/>
              <a:gd name="connsiteX2442" fmla="*/ 323935 w 707644"/>
              <a:gd name="connsiteY2442" fmla="*/ 118540 h 830409"/>
              <a:gd name="connsiteX2443" fmla="*/ 191657 w 707644"/>
              <a:gd name="connsiteY2443" fmla="*/ 316932 h 830409"/>
              <a:gd name="connsiteX2444" fmla="*/ 192032 w 707644"/>
              <a:gd name="connsiteY2444" fmla="*/ 317277 h 830409"/>
              <a:gd name="connsiteX2445" fmla="*/ 199835 w 707644"/>
              <a:gd name="connsiteY2445" fmla="*/ 327216 h 830409"/>
              <a:gd name="connsiteX2446" fmla="*/ 194070 w 707644"/>
              <a:gd name="connsiteY2446" fmla="*/ 321340 h 830409"/>
              <a:gd name="connsiteX2447" fmla="*/ 339812 w 707644"/>
              <a:gd name="connsiteY2447" fmla="*/ 7037 h 830409"/>
              <a:gd name="connsiteX2448" fmla="*/ 344777 w 707644"/>
              <a:gd name="connsiteY2448" fmla="*/ 5773 h 830409"/>
              <a:gd name="connsiteX2449" fmla="*/ 369534 w 707644"/>
              <a:gd name="connsiteY2449" fmla="*/ 3706 h 830409"/>
              <a:gd name="connsiteX2450" fmla="*/ 383457 w 707644"/>
              <a:gd name="connsiteY2450" fmla="*/ 22972 h 830409"/>
              <a:gd name="connsiteX2451" fmla="*/ 408074 w 707644"/>
              <a:gd name="connsiteY2451" fmla="*/ 53262 h 830409"/>
              <a:gd name="connsiteX2452" fmla="*/ 456105 w 707644"/>
              <a:gd name="connsiteY2452" fmla="*/ 101680 h 830409"/>
              <a:gd name="connsiteX2453" fmla="*/ 504287 w 707644"/>
              <a:gd name="connsiteY2453" fmla="*/ 218001 h 830409"/>
              <a:gd name="connsiteX2454" fmla="*/ 462966 w 707644"/>
              <a:gd name="connsiteY2454" fmla="*/ 168591 h 830409"/>
              <a:gd name="connsiteX2455" fmla="*/ 413238 w 707644"/>
              <a:gd name="connsiteY2455" fmla="*/ 108562 h 830409"/>
              <a:gd name="connsiteX2456" fmla="*/ 368559 w 707644"/>
              <a:gd name="connsiteY2456" fmla="*/ 47282 h 830409"/>
              <a:gd name="connsiteX2457" fmla="*/ 185776 w 707644"/>
              <a:gd name="connsiteY2457" fmla="*/ 322830 h 830409"/>
              <a:gd name="connsiteX2458" fmla="*/ 194207 w 707644"/>
              <a:gd name="connsiteY2458" fmla="*/ 328284 h 830409"/>
              <a:gd name="connsiteX2459" fmla="*/ 221877 w 707644"/>
              <a:gd name="connsiteY2459" fmla="*/ 375736 h 830409"/>
              <a:gd name="connsiteX2460" fmla="*/ 195289 w 707644"/>
              <a:gd name="connsiteY2460" fmla="*/ 341717 h 830409"/>
              <a:gd name="connsiteX2461" fmla="*/ 299298 w 707644"/>
              <a:gd name="connsiteY2461" fmla="*/ 78549 h 830409"/>
              <a:gd name="connsiteX2462" fmla="*/ 303761 w 707644"/>
              <a:gd name="connsiteY2462" fmla="*/ 85793 h 830409"/>
              <a:gd name="connsiteX2463" fmla="*/ 300892 w 707644"/>
              <a:gd name="connsiteY2463" fmla="*/ 84108 h 830409"/>
              <a:gd name="connsiteX2464" fmla="*/ 184429 w 707644"/>
              <a:gd name="connsiteY2464" fmla="*/ 311514 h 830409"/>
              <a:gd name="connsiteX2465" fmla="*/ 194070 w 707644"/>
              <a:gd name="connsiteY2465" fmla="*/ 321340 h 830409"/>
              <a:gd name="connsiteX2466" fmla="*/ 199881 w 707644"/>
              <a:gd name="connsiteY2466" fmla="*/ 331955 h 830409"/>
              <a:gd name="connsiteX2467" fmla="*/ 199851 w 707644"/>
              <a:gd name="connsiteY2467" fmla="*/ 331935 h 830409"/>
              <a:gd name="connsiteX2468" fmla="*/ 194207 w 707644"/>
              <a:gd name="connsiteY2468" fmla="*/ 328284 h 830409"/>
              <a:gd name="connsiteX2469" fmla="*/ 70479 w 707644"/>
              <a:gd name="connsiteY2469" fmla="*/ 544113 h 830409"/>
              <a:gd name="connsiteX2470" fmla="*/ 72302 w 707644"/>
              <a:gd name="connsiteY2470" fmla="*/ 546584 h 830409"/>
              <a:gd name="connsiteX2471" fmla="*/ 92572 w 707644"/>
              <a:gd name="connsiteY2471" fmla="*/ 574726 h 830409"/>
              <a:gd name="connsiteX2472" fmla="*/ 102120 w 707644"/>
              <a:gd name="connsiteY2472" fmla="*/ 588140 h 830409"/>
              <a:gd name="connsiteX2473" fmla="*/ 87732 w 707644"/>
              <a:gd name="connsiteY2473" fmla="*/ 571942 h 830409"/>
              <a:gd name="connsiteX2474" fmla="*/ 85317 w 707644"/>
              <a:gd name="connsiteY2474" fmla="*/ 568818 h 830409"/>
              <a:gd name="connsiteX2475" fmla="*/ 79809 w 707644"/>
              <a:gd name="connsiteY2475" fmla="*/ 561336 h 830409"/>
              <a:gd name="connsiteX2476" fmla="*/ 195101 w 707644"/>
              <a:gd name="connsiteY2476" fmla="*/ 275180 h 830409"/>
              <a:gd name="connsiteX2477" fmla="*/ 204409 w 707644"/>
              <a:gd name="connsiteY2477" fmla="*/ 286496 h 830409"/>
              <a:gd name="connsiteX2478" fmla="*/ 204799 w 707644"/>
              <a:gd name="connsiteY2478" fmla="*/ 286961 h 830409"/>
              <a:gd name="connsiteX2479" fmla="*/ 214075 w 707644"/>
              <a:gd name="connsiteY2479" fmla="*/ 304220 h 830409"/>
              <a:gd name="connsiteX2480" fmla="*/ 202732 w 707644"/>
              <a:gd name="connsiteY2480" fmla="*/ 291116 h 830409"/>
              <a:gd name="connsiteX2481" fmla="*/ 202624 w 707644"/>
              <a:gd name="connsiteY2481" fmla="*/ 290930 h 830409"/>
              <a:gd name="connsiteX2482" fmla="*/ 134555 w 707644"/>
              <a:gd name="connsiteY2482" fmla="*/ 400746 h 830409"/>
              <a:gd name="connsiteX2483" fmla="*/ 156641 w 707644"/>
              <a:gd name="connsiteY2483" fmla="*/ 420676 h 830409"/>
              <a:gd name="connsiteX2484" fmla="*/ 169141 w 707644"/>
              <a:gd name="connsiteY2484" fmla="*/ 436370 h 830409"/>
              <a:gd name="connsiteX2485" fmla="*/ 186606 w 707644"/>
              <a:gd name="connsiteY2485" fmla="*/ 463923 h 830409"/>
              <a:gd name="connsiteX2486" fmla="*/ 160514 w 707644"/>
              <a:gd name="connsiteY2486" fmla="*/ 443331 h 830409"/>
              <a:gd name="connsiteX2487" fmla="*/ 158785 w 707644"/>
              <a:gd name="connsiteY2487" fmla="*/ 440758 h 830409"/>
              <a:gd name="connsiteX2488" fmla="*/ 288581 w 707644"/>
              <a:gd name="connsiteY2488" fmla="*/ 77063 h 830409"/>
              <a:gd name="connsiteX2489" fmla="*/ 292270 w 707644"/>
              <a:gd name="connsiteY2489" fmla="*/ 79042 h 830409"/>
              <a:gd name="connsiteX2490" fmla="*/ 300892 w 707644"/>
              <a:gd name="connsiteY2490" fmla="*/ 84108 h 830409"/>
              <a:gd name="connsiteX2491" fmla="*/ 306761 w 707644"/>
              <a:gd name="connsiteY2491" fmla="*/ 104570 h 830409"/>
              <a:gd name="connsiteX2492" fmla="*/ 236911 w 707644"/>
              <a:gd name="connsiteY2492" fmla="*/ 180725 h 830409"/>
              <a:gd name="connsiteX2493" fmla="*/ 241731 w 707644"/>
              <a:gd name="connsiteY2493" fmla="*/ 183115 h 830409"/>
              <a:gd name="connsiteX2494" fmla="*/ 272142 w 707644"/>
              <a:gd name="connsiteY2494" fmla="*/ 212293 h 830409"/>
              <a:gd name="connsiteX2495" fmla="*/ 272485 w 707644"/>
              <a:gd name="connsiteY2495" fmla="*/ 213800 h 830409"/>
              <a:gd name="connsiteX2496" fmla="*/ 278481 w 707644"/>
              <a:gd name="connsiteY2496" fmla="*/ 241554 h 830409"/>
              <a:gd name="connsiteX2497" fmla="*/ 271450 w 707644"/>
              <a:gd name="connsiteY2497" fmla="*/ 232851 h 830409"/>
              <a:gd name="connsiteX2498" fmla="*/ 246614 w 707644"/>
              <a:gd name="connsiteY2498" fmla="*/ 197614 h 830409"/>
              <a:gd name="connsiteX2499" fmla="*/ 294150 w 707644"/>
              <a:gd name="connsiteY2499" fmla="*/ 60600 h 830409"/>
              <a:gd name="connsiteX2500" fmla="*/ 313773 w 707644"/>
              <a:gd name="connsiteY2500" fmla="*/ 83821 h 830409"/>
              <a:gd name="connsiteX2501" fmla="*/ 325312 w 707644"/>
              <a:gd name="connsiteY2501" fmla="*/ 98455 h 830409"/>
              <a:gd name="connsiteX2502" fmla="*/ 319863 w 707644"/>
              <a:gd name="connsiteY2502" fmla="*/ 95254 h 830409"/>
              <a:gd name="connsiteX2503" fmla="*/ 304563 w 707644"/>
              <a:gd name="connsiteY2503" fmla="*/ 76301 h 830409"/>
              <a:gd name="connsiteX2504" fmla="*/ 296315 w 707644"/>
              <a:gd name="connsiteY2504" fmla="*/ 68148 h 830409"/>
              <a:gd name="connsiteX2505" fmla="*/ 233312 w 707644"/>
              <a:gd name="connsiteY2505" fmla="*/ 185648 h 830409"/>
              <a:gd name="connsiteX2506" fmla="*/ 271450 w 707644"/>
              <a:gd name="connsiteY2506" fmla="*/ 232851 h 830409"/>
              <a:gd name="connsiteX2507" fmla="*/ 278878 w 707644"/>
              <a:gd name="connsiteY2507" fmla="*/ 243390 h 830409"/>
              <a:gd name="connsiteX2508" fmla="*/ 280895 w 707644"/>
              <a:gd name="connsiteY2508" fmla="*/ 252728 h 830409"/>
              <a:gd name="connsiteX2509" fmla="*/ 281544 w 707644"/>
              <a:gd name="connsiteY2509" fmla="*/ 256018 h 830409"/>
              <a:gd name="connsiteX2510" fmla="*/ 266254 w 707644"/>
              <a:gd name="connsiteY2510" fmla="*/ 238770 h 830409"/>
              <a:gd name="connsiteX2511" fmla="*/ 239802 w 707644"/>
              <a:gd name="connsiteY2511" fmla="*/ 216740 h 830409"/>
              <a:gd name="connsiteX2512" fmla="*/ 244611 w 707644"/>
              <a:gd name="connsiteY2512" fmla="*/ 217822 h 830409"/>
              <a:gd name="connsiteX2513" fmla="*/ 236381 w 707644"/>
              <a:gd name="connsiteY2513" fmla="*/ 194188 h 830409"/>
              <a:gd name="connsiteX2514" fmla="*/ 176491 w 707644"/>
              <a:gd name="connsiteY2514" fmla="*/ 303425 h 830409"/>
              <a:gd name="connsiteX2515" fmla="*/ 182169 w 707644"/>
              <a:gd name="connsiteY2515" fmla="*/ 308225 h 830409"/>
              <a:gd name="connsiteX2516" fmla="*/ 182905 w 707644"/>
              <a:gd name="connsiteY2516" fmla="*/ 308901 h 830409"/>
              <a:gd name="connsiteX2517" fmla="*/ 184429 w 707644"/>
              <a:gd name="connsiteY2517" fmla="*/ 311514 h 830409"/>
              <a:gd name="connsiteX2518" fmla="*/ 153758 w 707644"/>
              <a:gd name="connsiteY2518" fmla="*/ 350309 h 830409"/>
              <a:gd name="connsiteX2519" fmla="*/ 200873 w 707644"/>
              <a:gd name="connsiteY2519" fmla="*/ 393834 h 830409"/>
              <a:gd name="connsiteX2520" fmla="*/ 205466 w 707644"/>
              <a:gd name="connsiteY2520" fmla="*/ 400213 h 830409"/>
              <a:gd name="connsiteX2521" fmla="*/ 235698 w 707644"/>
              <a:gd name="connsiteY2521" fmla="*/ 446428 h 830409"/>
              <a:gd name="connsiteX2522" fmla="*/ 237386 w 707644"/>
              <a:gd name="connsiteY2522" fmla="*/ 449379 h 830409"/>
              <a:gd name="connsiteX2523" fmla="*/ 212022 w 707644"/>
              <a:gd name="connsiteY2523" fmla="*/ 420766 h 830409"/>
              <a:gd name="connsiteX2524" fmla="*/ 196523 w 707644"/>
              <a:gd name="connsiteY2524" fmla="*/ 405833 h 830409"/>
              <a:gd name="connsiteX2525" fmla="*/ 181716 w 707644"/>
              <a:gd name="connsiteY2525" fmla="*/ 386838 h 830409"/>
              <a:gd name="connsiteX2526" fmla="*/ 157207 w 707644"/>
              <a:gd name="connsiteY2526" fmla="*/ 355303 h 830409"/>
              <a:gd name="connsiteX2527" fmla="*/ 215724 w 707644"/>
              <a:gd name="connsiteY2527" fmla="*/ 220366 h 830409"/>
              <a:gd name="connsiteX2528" fmla="*/ 232323 w 707644"/>
              <a:gd name="connsiteY2528" fmla="*/ 232974 h 830409"/>
              <a:gd name="connsiteX2529" fmla="*/ 235474 w 707644"/>
              <a:gd name="connsiteY2529" fmla="*/ 235138 h 830409"/>
              <a:gd name="connsiteX2530" fmla="*/ 246045 w 707644"/>
              <a:gd name="connsiteY2530" fmla="*/ 245883 h 830409"/>
              <a:gd name="connsiteX2531" fmla="*/ 264347 w 707644"/>
              <a:gd name="connsiteY2531" fmla="*/ 264994 h 830409"/>
              <a:gd name="connsiteX2532" fmla="*/ 270152 w 707644"/>
              <a:gd name="connsiteY2532" fmla="*/ 273387 h 830409"/>
              <a:gd name="connsiteX2533" fmla="*/ 289613 w 707644"/>
              <a:gd name="connsiteY2533" fmla="*/ 300683 h 830409"/>
              <a:gd name="connsiteX2534" fmla="*/ 289666 w 707644"/>
              <a:gd name="connsiteY2534" fmla="*/ 301768 h 830409"/>
              <a:gd name="connsiteX2535" fmla="*/ 262305 w 707644"/>
              <a:gd name="connsiteY2535" fmla="*/ 296422 h 830409"/>
              <a:gd name="connsiteX2536" fmla="*/ 254242 w 707644"/>
              <a:gd name="connsiteY2536" fmla="*/ 285829 h 830409"/>
              <a:gd name="connsiteX2537" fmla="*/ 206910 w 707644"/>
              <a:gd name="connsiteY2537" fmla="*/ 238302 h 830409"/>
              <a:gd name="connsiteX2538" fmla="*/ 244890 w 707644"/>
              <a:gd name="connsiteY2538" fmla="*/ 280853 h 830409"/>
              <a:gd name="connsiteX2539" fmla="*/ 256111 w 707644"/>
              <a:gd name="connsiteY2539" fmla="*/ 295212 h 830409"/>
              <a:gd name="connsiteX2540" fmla="*/ 249865 w 707644"/>
              <a:gd name="connsiteY2540" fmla="*/ 293991 h 830409"/>
              <a:gd name="connsiteX2541" fmla="*/ 248784 w 707644"/>
              <a:gd name="connsiteY2541" fmla="*/ 292602 h 830409"/>
              <a:gd name="connsiteX2542" fmla="*/ 246249 w 707644"/>
              <a:gd name="connsiteY2542" fmla="*/ 288612 h 830409"/>
              <a:gd name="connsiteX2543" fmla="*/ 230317 w 707644"/>
              <a:gd name="connsiteY2543" fmla="*/ 267384 h 830409"/>
              <a:gd name="connsiteX2544" fmla="*/ 175486 w 707644"/>
              <a:gd name="connsiteY2544" fmla="*/ 302400 h 830409"/>
              <a:gd name="connsiteX2545" fmla="*/ 176491 w 707644"/>
              <a:gd name="connsiteY2545" fmla="*/ 303425 h 830409"/>
              <a:gd name="connsiteX2546" fmla="*/ 175639 w 707644"/>
              <a:gd name="connsiteY2546" fmla="*/ 302704 h 830409"/>
              <a:gd name="connsiteX2547" fmla="*/ 252936 w 707644"/>
              <a:gd name="connsiteY2547" fmla="*/ 136062 h 830409"/>
              <a:gd name="connsiteX2548" fmla="*/ 264863 w 707644"/>
              <a:gd name="connsiteY2548" fmla="*/ 153587 h 830409"/>
              <a:gd name="connsiteX2549" fmla="*/ 271853 w 707644"/>
              <a:gd name="connsiteY2549" fmla="*/ 164862 h 830409"/>
              <a:gd name="connsiteX2550" fmla="*/ 256321 w 707644"/>
              <a:gd name="connsiteY2550" fmla="*/ 147383 h 830409"/>
              <a:gd name="connsiteX2551" fmla="*/ 175540 w 707644"/>
              <a:gd name="connsiteY2551" fmla="*/ 296270 h 830409"/>
              <a:gd name="connsiteX2552" fmla="*/ 191415 w 707644"/>
              <a:gd name="connsiteY2552" fmla="*/ 316491 h 830409"/>
              <a:gd name="connsiteX2553" fmla="*/ 191657 w 707644"/>
              <a:gd name="connsiteY2553" fmla="*/ 316932 h 830409"/>
              <a:gd name="connsiteX2554" fmla="*/ 182905 w 707644"/>
              <a:gd name="connsiteY2554" fmla="*/ 308901 h 830409"/>
              <a:gd name="connsiteX2555" fmla="*/ 287558 w 707644"/>
              <a:gd name="connsiteY2555" fmla="*/ 59492 h 830409"/>
              <a:gd name="connsiteX2556" fmla="*/ 296315 w 707644"/>
              <a:gd name="connsiteY2556" fmla="*/ 68148 h 830409"/>
              <a:gd name="connsiteX2557" fmla="*/ 299298 w 707644"/>
              <a:gd name="connsiteY2557" fmla="*/ 78549 h 830409"/>
              <a:gd name="connsiteX2558" fmla="*/ 156759 w 707644"/>
              <a:gd name="connsiteY2558" fmla="*/ 329254 h 830409"/>
              <a:gd name="connsiteX2559" fmla="*/ 175493 w 707644"/>
              <a:gd name="connsiteY2559" fmla="*/ 354394 h 830409"/>
              <a:gd name="connsiteX2560" fmla="*/ 201937 w 707644"/>
              <a:gd name="connsiteY2560" fmla="*/ 394817 h 830409"/>
              <a:gd name="connsiteX2561" fmla="*/ 200873 w 707644"/>
              <a:gd name="connsiteY2561" fmla="*/ 393834 h 830409"/>
              <a:gd name="connsiteX2562" fmla="*/ 170102 w 707644"/>
              <a:gd name="connsiteY2562" fmla="*/ 351108 h 830409"/>
              <a:gd name="connsiteX2563" fmla="*/ 218971 w 707644"/>
              <a:gd name="connsiteY2563" fmla="*/ 199393 h 830409"/>
              <a:gd name="connsiteX2564" fmla="*/ 239802 w 707644"/>
              <a:gd name="connsiteY2564" fmla="*/ 216740 h 830409"/>
              <a:gd name="connsiteX2565" fmla="*/ 229343 w 707644"/>
              <a:gd name="connsiteY2565" fmla="*/ 214388 h 830409"/>
              <a:gd name="connsiteX2566" fmla="*/ 195880 w 707644"/>
              <a:gd name="connsiteY2566" fmla="*/ 240624 h 830409"/>
              <a:gd name="connsiteX2567" fmla="*/ 224010 w 707644"/>
              <a:gd name="connsiteY2567" fmla="*/ 260761 h 830409"/>
              <a:gd name="connsiteX2568" fmla="*/ 248784 w 707644"/>
              <a:gd name="connsiteY2568" fmla="*/ 292602 h 830409"/>
              <a:gd name="connsiteX2569" fmla="*/ 249638 w 707644"/>
              <a:gd name="connsiteY2569" fmla="*/ 293947 h 830409"/>
              <a:gd name="connsiteX2570" fmla="*/ 243774 w 707644"/>
              <a:gd name="connsiteY2570" fmla="*/ 292801 h 830409"/>
              <a:gd name="connsiteX2571" fmla="*/ 228478 w 707644"/>
              <a:gd name="connsiteY2571" fmla="*/ 273469 h 830409"/>
              <a:gd name="connsiteX2572" fmla="*/ 115675 w 707644"/>
              <a:gd name="connsiteY2572" fmla="*/ 404047 h 830409"/>
              <a:gd name="connsiteX2573" fmla="*/ 134615 w 707644"/>
              <a:gd name="connsiteY2573" fmla="*/ 422891 h 830409"/>
              <a:gd name="connsiteX2574" fmla="*/ 160514 w 707644"/>
              <a:gd name="connsiteY2574" fmla="*/ 443331 h 830409"/>
              <a:gd name="connsiteX2575" fmla="*/ 199386 w 707644"/>
              <a:gd name="connsiteY2575" fmla="*/ 501189 h 830409"/>
              <a:gd name="connsiteX2576" fmla="*/ 237467 w 707644"/>
              <a:gd name="connsiteY2576" fmla="*/ 563021 h 830409"/>
              <a:gd name="connsiteX2577" fmla="*/ 262329 w 707644"/>
              <a:gd name="connsiteY2577" fmla="*/ 612235 h 830409"/>
              <a:gd name="connsiteX2578" fmla="*/ 133022 w 707644"/>
              <a:gd name="connsiteY2578" fmla="*/ 428398 h 830409"/>
              <a:gd name="connsiteX2579" fmla="*/ 208321 w 707644"/>
              <a:gd name="connsiteY2579" fmla="*/ 208625 h 830409"/>
              <a:gd name="connsiteX2580" fmla="*/ 216078 w 707644"/>
              <a:gd name="connsiteY2580" fmla="*/ 211404 h 830409"/>
              <a:gd name="connsiteX2581" fmla="*/ 229343 w 707644"/>
              <a:gd name="connsiteY2581" fmla="*/ 214388 h 830409"/>
              <a:gd name="connsiteX2582" fmla="*/ 251133 w 707644"/>
              <a:gd name="connsiteY2582" fmla="*/ 245890 h 830409"/>
              <a:gd name="connsiteX2583" fmla="*/ 235474 w 707644"/>
              <a:gd name="connsiteY2583" fmla="*/ 235138 h 830409"/>
              <a:gd name="connsiteX2584" fmla="*/ 214727 w 707644"/>
              <a:gd name="connsiteY2584" fmla="*/ 214050 h 830409"/>
              <a:gd name="connsiteX2585" fmla="*/ 208634 w 707644"/>
              <a:gd name="connsiteY2585" fmla="*/ 209110 h 830409"/>
              <a:gd name="connsiteX2586" fmla="*/ 224270 w 707644"/>
              <a:gd name="connsiteY2586" fmla="*/ 174457 h 830409"/>
              <a:gd name="connsiteX2587" fmla="*/ 230305 w 707644"/>
              <a:gd name="connsiteY2587" fmla="*/ 177449 h 830409"/>
              <a:gd name="connsiteX2588" fmla="*/ 230535 w 707644"/>
              <a:gd name="connsiteY2588" fmla="*/ 177919 h 830409"/>
              <a:gd name="connsiteX2589" fmla="*/ 233312 w 707644"/>
              <a:gd name="connsiteY2589" fmla="*/ 185648 h 830409"/>
              <a:gd name="connsiteX2590" fmla="*/ 226084 w 707644"/>
              <a:gd name="connsiteY2590" fmla="*/ 168816 h 830409"/>
              <a:gd name="connsiteX2591" fmla="*/ 234417 w 707644"/>
              <a:gd name="connsiteY2591" fmla="*/ 176385 h 830409"/>
              <a:gd name="connsiteX2592" fmla="*/ 236911 w 707644"/>
              <a:gd name="connsiteY2592" fmla="*/ 180725 h 830409"/>
              <a:gd name="connsiteX2593" fmla="*/ 230305 w 707644"/>
              <a:gd name="connsiteY2593" fmla="*/ 177449 h 830409"/>
              <a:gd name="connsiteX2594" fmla="*/ 56885 w 707644"/>
              <a:gd name="connsiteY2594" fmla="*/ 519021 h 830409"/>
              <a:gd name="connsiteX2595" fmla="*/ 57818 w 707644"/>
              <a:gd name="connsiteY2595" fmla="*/ 519092 h 830409"/>
              <a:gd name="connsiteX2596" fmla="*/ 86591 w 707644"/>
              <a:gd name="connsiteY2596" fmla="*/ 536242 h 830409"/>
              <a:gd name="connsiteX2597" fmla="*/ 103128 w 707644"/>
              <a:gd name="connsiteY2597" fmla="*/ 548560 h 830409"/>
              <a:gd name="connsiteX2598" fmla="*/ 109693 w 707644"/>
              <a:gd name="connsiteY2598" fmla="*/ 565108 h 830409"/>
              <a:gd name="connsiteX2599" fmla="*/ 135003 w 707644"/>
              <a:gd name="connsiteY2599" fmla="*/ 620250 h 830409"/>
              <a:gd name="connsiteX2600" fmla="*/ 116952 w 707644"/>
              <a:gd name="connsiteY2600" fmla="*/ 595336 h 830409"/>
              <a:gd name="connsiteX2601" fmla="*/ 59171 w 707644"/>
              <a:gd name="connsiteY2601" fmla="*/ 523240 h 830409"/>
              <a:gd name="connsiteX2602" fmla="*/ 292994 w 707644"/>
              <a:gd name="connsiteY2602" fmla="*/ 18956 h 830409"/>
              <a:gd name="connsiteX2603" fmla="*/ 294833 w 707644"/>
              <a:gd name="connsiteY2603" fmla="*/ 18488 h 830409"/>
              <a:gd name="connsiteX2604" fmla="*/ 322891 w 707644"/>
              <a:gd name="connsiteY2604" fmla="*/ 54653 h 830409"/>
              <a:gd name="connsiteX2605" fmla="*/ 326172 w 707644"/>
              <a:gd name="connsiteY2605" fmla="*/ 59283 h 830409"/>
              <a:gd name="connsiteX2606" fmla="*/ 309836 w 707644"/>
              <a:gd name="connsiteY2606" fmla="*/ 37825 h 830409"/>
              <a:gd name="connsiteX2607" fmla="*/ 51676 w 707644"/>
              <a:gd name="connsiteY2607" fmla="*/ 518624 h 830409"/>
              <a:gd name="connsiteX2608" fmla="*/ 55718 w 707644"/>
              <a:gd name="connsiteY2608" fmla="*/ 518932 h 830409"/>
              <a:gd name="connsiteX2609" fmla="*/ 59171 w 707644"/>
              <a:gd name="connsiteY2609" fmla="*/ 523240 h 830409"/>
              <a:gd name="connsiteX2610" fmla="*/ 70479 w 707644"/>
              <a:gd name="connsiteY2610" fmla="*/ 544113 h 830409"/>
              <a:gd name="connsiteX2611" fmla="*/ 235262 w 707644"/>
              <a:gd name="connsiteY2611" fmla="*/ 122970 h 830409"/>
              <a:gd name="connsiteX2612" fmla="*/ 243220 w 707644"/>
              <a:gd name="connsiteY2612" fmla="*/ 132639 h 830409"/>
              <a:gd name="connsiteX2613" fmla="*/ 256321 w 707644"/>
              <a:gd name="connsiteY2613" fmla="*/ 147383 h 830409"/>
              <a:gd name="connsiteX2614" fmla="*/ 260743 w 707644"/>
              <a:gd name="connsiteY2614" fmla="*/ 162175 h 830409"/>
              <a:gd name="connsiteX2615" fmla="*/ 263821 w 707644"/>
              <a:gd name="connsiteY2615" fmla="*/ 175708 h 830409"/>
              <a:gd name="connsiteX2616" fmla="*/ 252155 w 707644"/>
              <a:gd name="connsiteY2616" fmla="*/ 158055 h 830409"/>
              <a:gd name="connsiteX2617" fmla="*/ 283566 w 707644"/>
              <a:gd name="connsiteY2617" fmla="*/ 21357 h 830409"/>
              <a:gd name="connsiteX2618" fmla="*/ 289894 w 707644"/>
              <a:gd name="connsiteY2618" fmla="*/ 19746 h 830409"/>
              <a:gd name="connsiteX2619" fmla="*/ 305716 w 707644"/>
              <a:gd name="connsiteY2619" fmla="*/ 46413 h 830409"/>
              <a:gd name="connsiteX2620" fmla="*/ 347481 w 707644"/>
              <a:gd name="connsiteY2620" fmla="*/ 103748 h 830409"/>
              <a:gd name="connsiteX2621" fmla="*/ 364502 w 707644"/>
              <a:gd name="connsiteY2621" fmla="*/ 123365 h 830409"/>
              <a:gd name="connsiteX2622" fmla="*/ 354366 w 707644"/>
              <a:gd name="connsiteY2622" fmla="*/ 116758 h 830409"/>
              <a:gd name="connsiteX2623" fmla="*/ 342055 w 707644"/>
              <a:gd name="connsiteY2623" fmla="*/ 108909 h 830409"/>
              <a:gd name="connsiteX2624" fmla="*/ 284843 w 707644"/>
              <a:gd name="connsiteY2624" fmla="*/ 28154 h 830409"/>
              <a:gd name="connsiteX2625" fmla="*/ 284072 w 707644"/>
              <a:gd name="connsiteY2625" fmla="*/ 25465 h 830409"/>
              <a:gd name="connsiteX2626" fmla="*/ 195808 w 707644"/>
              <a:gd name="connsiteY2626" fmla="*/ 204142 h 830409"/>
              <a:gd name="connsiteX2627" fmla="*/ 207809 w 707644"/>
              <a:gd name="connsiteY2627" fmla="*/ 208441 h 830409"/>
              <a:gd name="connsiteX2628" fmla="*/ 208634 w 707644"/>
              <a:gd name="connsiteY2628" fmla="*/ 209110 h 830409"/>
              <a:gd name="connsiteX2629" fmla="*/ 214004 w 707644"/>
              <a:gd name="connsiteY2629" fmla="*/ 217443 h 830409"/>
              <a:gd name="connsiteX2630" fmla="*/ 215724 w 707644"/>
              <a:gd name="connsiteY2630" fmla="*/ 220366 h 830409"/>
              <a:gd name="connsiteX2631" fmla="*/ 197975 w 707644"/>
              <a:gd name="connsiteY2631" fmla="*/ 206884 h 830409"/>
              <a:gd name="connsiteX2632" fmla="*/ 263194 w 707644"/>
              <a:gd name="connsiteY2632" fmla="*/ 63522 h 830409"/>
              <a:gd name="connsiteX2633" fmla="*/ 271707 w 707644"/>
              <a:gd name="connsiteY2633" fmla="*/ 68010 h 830409"/>
              <a:gd name="connsiteX2634" fmla="*/ 275547 w 707644"/>
              <a:gd name="connsiteY2634" fmla="*/ 70070 h 830409"/>
              <a:gd name="connsiteX2635" fmla="*/ 309370 w 707644"/>
              <a:gd name="connsiteY2635" fmla="*/ 113666 h 830409"/>
              <a:gd name="connsiteX2636" fmla="*/ 310146 w 707644"/>
              <a:gd name="connsiteY2636" fmla="*/ 116372 h 830409"/>
              <a:gd name="connsiteX2637" fmla="*/ 293781 w 707644"/>
              <a:gd name="connsiteY2637" fmla="*/ 98164 h 830409"/>
              <a:gd name="connsiteX2638" fmla="*/ 267341 w 707644"/>
              <a:gd name="connsiteY2638" fmla="*/ 67482 h 830409"/>
              <a:gd name="connsiteX2639" fmla="*/ 126634 w 707644"/>
              <a:gd name="connsiteY2639" fmla="*/ 342563 h 830409"/>
              <a:gd name="connsiteX2640" fmla="*/ 136099 w 707644"/>
              <a:gd name="connsiteY2640" fmla="*/ 355923 h 830409"/>
              <a:gd name="connsiteX2641" fmla="*/ 175887 w 707644"/>
              <a:gd name="connsiteY2641" fmla="*/ 419847 h 830409"/>
              <a:gd name="connsiteX2642" fmla="*/ 145034 w 707644"/>
              <a:gd name="connsiteY2642" fmla="*/ 381339 h 830409"/>
              <a:gd name="connsiteX2643" fmla="*/ 128946 w 707644"/>
              <a:gd name="connsiteY2643" fmla="*/ 347894 h 830409"/>
              <a:gd name="connsiteX2644" fmla="*/ 180542 w 707644"/>
              <a:gd name="connsiteY2644" fmla="*/ 229644 h 830409"/>
              <a:gd name="connsiteX2645" fmla="*/ 186966 w 707644"/>
              <a:gd name="connsiteY2645" fmla="*/ 234243 h 830409"/>
              <a:gd name="connsiteX2646" fmla="*/ 214889 w 707644"/>
              <a:gd name="connsiteY2646" fmla="*/ 276920 h 830409"/>
              <a:gd name="connsiteX2647" fmla="*/ 222366 w 707644"/>
              <a:gd name="connsiteY2647" fmla="*/ 288619 h 830409"/>
              <a:gd name="connsiteX2648" fmla="*/ 212756 w 707644"/>
              <a:gd name="connsiteY2648" fmla="*/ 286741 h 830409"/>
              <a:gd name="connsiteX2649" fmla="*/ 252951 w 707644"/>
              <a:gd name="connsiteY2649" fmla="*/ 75690 h 830409"/>
              <a:gd name="connsiteX2650" fmla="*/ 259352 w 707644"/>
              <a:gd name="connsiteY2650" fmla="*/ 76992 h 830409"/>
              <a:gd name="connsiteX2651" fmla="*/ 302987 w 707644"/>
              <a:gd name="connsiteY2651" fmla="*/ 140184 h 830409"/>
              <a:gd name="connsiteX2652" fmla="*/ 321232 w 707644"/>
              <a:gd name="connsiteY2652" fmla="*/ 161383 h 830409"/>
              <a:gd name="connsiteX2653" fmla="*/ 323678 w 707644"/>
              <a:gd name="connsiteY2653" fmla="*/ 172718 h 830409"/>
              <a:gd name="connsiteX2654" fmla="*/ 263820 w 707644"/>
              <a:gd name="connsiteY2654" fmla="*/ 89700 h 830409"/>
              <a:gd name="connsiteX2655" fmla="*/ 180793 w 707644"/>
              <a:gd name="connsiteY2655" fmla="*/ 225422 h 830409"/>
              <a:gd name="connsiteX2656" fmla="*/ 195880 w 707644"/>
              <a:gd name="connsiteY2656" fmla="*/ 240624 h 830409"/>
              <a:gd name="connsiteX2657" fmla="*/ 186966 w 707644"/>
              <a:gd name="connsiteY2657" fmla="*/ 234243 h 830409"/>
              <a:gd name="connsiteX2658" fmla="*/ 185251 w 707644"/>
              <a:gd name="connsiteY2658" fmla="*/ 231622 h 830409"/>
              <a:gd name="connsiteX2659" fmla="*/ 240883 w 707644"/>
              <a:gd name="connsiteY2659" fmla="*/ 95744 h 830409"/>
              <a:gd name="connsiteX2660" fmla="*/ 246992 w 707644"/>
              <a:gd name="connsiteY2660" fmla="*/ 102756 h 830409"/>
              <a:gd name="connsiteX2661" fmla="*/ 278057 w 707644"/>
              <a:gd name="connsiteY2661" fmla="*/ 150503 h 830409"/>
              <a:gd name="connsiteX2662" fmla="*/ 282449 w 707644"/>
              <a:gd name="connsiteY2662" fmla="*/ 162995 h 830409"/>
              <a:gd name="connsiteX2663" fmla="*/ 263042 w 707644"/>
              <a:gd name="connsiteY2663" fmla="*/ 137867 h 830409"/>
              <a:gd name="connsiteX2664" fmla="*/ 248407 w 707644"/>
              <a:gd name="connsiteY2664" fmla="*/ 120910 h 830409"/>
              <a:gd name="connsiteX2665" fmla="*/ 78117 w 707644"/>
              <a:gd name="connsiteY2665" fmla="*/ 433544 h 830409"/>
              <a:gd name="connsiteX2666" fmla="*/ 112422 w 707644"/>
              <a:gd name="connsiteY2666" fmla="*/ 471337 h 830409"/>
              <a:gd name="connsiteX2667" fmla="*/ 164459 w 707644"/>
              <a:gd name="connsiteY2667" fmla="*/ 544211 h 830409"/>
              <a:gd name="connsiteX2668" fmla="*/ 144868 w 707644"/>
              <a:gd name="connsiteY2668" fmla="*/ 530531 h 830409"/>
              <a:gd name="connsiteX2669" fmla="*/ 102628 w 707644"/>
              <a:gd name="connsiteY2669" fmla="*/ 478545 h 830409"/>
              <a:gd name="connsiteX2670" fmla="*/ 34828 w 707644"/>
              <a:gd name="connsiteY2670" fmla="*/ 517709 h 830409"/>
              <a:gd name="connsiteX2671" fmla="*/ 36856 w 707644"/>
              <a:gd name="connsiteY2671" fmla="*/ 517494 h 830409"/>
              <a:gd name="connsiteX2672" fmla="*/ 46498 w 707644"/>
              <a:gd name="connsiteY2672" fmla="*/ 518229 h 830409"/>
              <a:gd name="connsiteX2673" fmla="*/ 48483 w 707644"/>
              <a:gd name="connsiteY2673" fmla="*/ 521157 h 830409"/>
              <a:gd name="connsiteX2674" fmla="*/ 85317 w 707644"/>
              <a:gd name="connsiteY2674" fmla="*/ 568818 h 830409"/>
              <a:gd name="connsiteX2675" fmla="*/ 91911 w 707644"/>
              <a:gd name="connsiteY2675" fmla="*/ 577775 h 830409"/>
              <a:gd name="connsiteX2676" fmla="*/ 36522 w 707644"/>
              <a:gd name="connsiteY2676" fmla="*/ 519440 h 830409"/>
              <a:gd name="connsiteX2677" fmla="*/ 21054 w 707644"/>
              <a:gd name="connsiteY2677" fmla="*/ 545578 h 830409"/>
              <a:gd name="connsiteX2678" fmla="*/ 36893 w 707644"/>
              <a:gd name="connsiteY2678" fmla="*/ 568043 h 830409"/>
              <a:gd name="connsiteX2679" fmla="*/ 55089 w 707644"/>
              <a:gd name="connsiteY2679" fmla="*/ 612863 h 830409"/>
              <a:gd name="connsiteX2680" fmla="*/ 75941 w 707644"/>
              <a:gd name="connsiteY2680" fmla="*/ 654349 h 830409"/>
              <a:gd name="connsiteX2681" fmla="*/ 74898 w 707644"/>
              <a:gd name="connsiteY2681" fmla="*/ 652932 h 830409"/>
              <a:gd name="connsiteX2682" fmla="*/ 53728 w 707644"/>
              <a:gd name="connsiteY2682" fmla="*/ 619988 h 830409"/>
              <a:gd name="connsiteX2683" fmla="*/ 30302 w 707644"/>
              <a:gd name="connsiteY2683" fmla="*/ 574216 h 830409"/>
              <a:gd name="connsiteX2684" fmla="*/ 267788 w 707644"/>
              <a:gd name="connsiteY2684" fmla="*/ 27401 h 830409"/>
              <a:gd name="connsiteX2685" fmla="*/ 278850 w 707644"/>
              <a:gd name="connsiteY2685" fmla="*/ 22557 h 830409"/>
              <a:gd name="connsiteX2686" fmla="*/ 280568 w 707644"/>
              <a:gd name="connsiteY2686" fmla="*/ 22120 h 830409"/>
              <a:gd name="connsiteX2687" fmla="*/ 284843 w 707644"/>
              <a:gd name="connsiteY2687" fmla="*/ 28154 h 830409"/>
              <a:gd name="connsiteX2688" fmla="*/ 294150 w 707644"/>
              <a:gd name="connsiteY2688" fmla="*/ 60600 h 830409"/>
              <a:gd name="connsiteX2689" fmla="*/ 288791 w 707644"/>
              <a:gd name="connsiteY2689" fmla="*/ 54259 h 830409"/>
              <a:gd name="connsiteX2690" fmla="*/ 273213 w 707644"/>
              <a:gd name="connsiteY2690" fmla="*/ 36208 h 830409"/>
              <a:gd name="connsiteX2691" fmla="*/ 120077 w 707644"/>
              <a:gd name="connsiteY2691" fmla="*/ 333308 h 830409"/>
              <a:gd name="connsiteX2692" fmla="*/ 124337 w 707644"/>
              <a:gd name="connsiteY2692" fmla="*/ 337268 h 830409"/>
              <a:gd name="connsiteX2693" fmla="*/ 126634 w 707644"/>
              <a:gd name="connsiteY2693" fmla="*/ 342563 h 830409"/>
              <a:gd name="connsiteX2694" fmla="*/ 247034 w 707644"/>
              <a:gd name="connsiteY2694" fmla="*/ 68064 h 830409"/>
              <a:gd name="connsiteX2695" fmla="*/ 252951 w 707644"/>
              <a:gd name="connsiteY2695" fmla="*/ 75690 h 830409"/>
              <a:gd name="connsiteX2696" fmla="*/ 248230 w 707644"/>
              <a:gd name="connsiteY2696" fmla="*/ 74730 h 830409"/>
              <a:gd name="connsiteX2697" fmla="*/ 247475 w 707644"/>
              <a:gd name="connsiteY2697" fmla="*/ 72644 h 830409"/>
              <a:gd name="connsiteX2698" fmla="*/ 174197 w 707644"/>
              <a:gd name="connsiteY2698" fmla="*/ 218777 h 830409"/>
              <a:gd name="connsiteX2699" fmla="*/ 174691 w 707644"/>
              <a:gd name="connsiteY2699" fmla="*/ 219275 h 830409"/>
              <a:gd name="connsiteX2700" fmla="*/ 180542 w 707644"/>
              <a:gd name="connsiteY2700" fmla="*/ 229644 h 830409"/>
              <a:gd name="connsiteX2701" fmla="*/ 179299 w 707644"/>
              <a:gd name="connsiteY2701" fmla="*/ 228755 h 830409"/>
              <a:gd name="connsiteX2702" fmla="*/ 170800 w 707644"/>
              <a:gd name="connsiteY2702" fmla="*/ 222670 h 830409"/>
              <a:gd name="connsiteX2703" fmla="*/ 179299 w 707644"/>
              <a:gd name="connsiteY2703" fmla="*/ 228755 h 830409"/>
              <a:gd name="connsiteX2704" fmla="*/ 208637 w 707644"/>
              <a:gd name="connsiteY2704" fmla="*/ 286130 h 830409"/>
              <a:gd name="connsiteX2705" fmla="*/ 215519 w 707644"/>
              <a:gd name="connsiteY2705" fmla="*/ 299767 h 830409"/>
              <a:gd name="connsiteX2706" fmla="*/ 204799 w 707644"/>
              <a:gd name="connsiteY2706" fmla="*/ 286961 h 830409"/>
              <a:gd name="connsiteX2707" fmla="*/ 197318 w 707644"/>
              <a:gd name="connsiteY2707" fmla="*/ 273042 h 830409"/>
              <a:gd name="connsiteX2708" fmla="*/ 177566 w 707644"/>
              <a:gd name="connsiteY2708" fmla="*/ 235959 h 830409"/>
              <a:gd name="connsiteX2709" fmla="*/ 171665 w 707644"/>
              <a:gd name="connsiteY2709" fmla="*/ 224751 h 830409"/>
              <a:gd name="connsiteX2710" fmla="*/ 152516 w 707644"/>
              <a:gd name="connsiteY2710" fmla="*/ 259508 h 830409"/>
              <a:gd name="connsiteX2711" fmla="*/ 173227 w 707644"/>
              <a:gd name="connsiteY2711" fmla="*/ 292304 h 830409"/>
              <a:gd name="connsiteX2712" fmla="*/ 175540 w 707644"/>
              <a:gd name="connsiteY2712" fmla="*/ 296270 h 830409"/>
              <a:gd name="connsiteX2713" fmla="*/ 165208 w 707644"/>
              <a:gd name="connsiteY2713" fmla="*/ 283111 h 830409"/>
              <a:gd name="connsiteX2714" fmla="*/ 228899 w 707644"/>
              <a:gd name="connsiteY2714" fmla="*/ 98307 h 830409"/>
              <a:gd name="connsiteX2715" fmla="*/ 248407 w 707644"/>
              <a:gd name="connsiteY2715" fmla="*/ 120910 h 830409"/>
              <a:gd name="connsiteX2716" fmla="*/ 252936 w 707644"/>
              <a:gd name="connsiteY2716" fmla="*/ 136062 h 830409"/>
              <a:gd name="connsiteX2717" fmla="*/ 239513 w 707644"/>
              <a:gd name="connsiteY2717" fmla="*/ 116337 h 830409"/>
              <a:gd name="connsiteX2718" fmla="*/ 258990 w 707644"/>
              <a:gd name="connsiteY2718" fmla="*/ 31253 h 830409"/>
              <a:gd name="connsiteX2719" fmla="*/ 266210 w 707644"/>
              <a:gd name="connsiteY2719" fmla="*/ 28092 h 830409"/>
              <a:gd name="connsiteX2720" fmla="*/ 273213 w 707644"/>
              <a:gd name="connsiteY2720" fmla="*/ 36208 h 830409"/>
              <a:gd name="connsiteX2721" fmla="*/ 287558 w 707644"/>
              <a:gd name="connsiteY2721" fmla="*/ 59492 h 830409"/>
              <a:gd name="connsiteX2722" fmla="*/ 238662 w 707644"/>
              <a:gd name="connsiteY2722" fmla="*/ 72784 h 830409"/>
              <a:gd name="connsiteX2723" fmla="*/ 248230 w 707644"/>
              <a:gd name="connsiteY2723" fmla="*/ 74730 h 830409"/>
              <a:gd name="connsiteX2724" fmla="*/ 252698 w 707644"/>
              <a:gd name="connsiteY2724" fmla="*/ 87086 h 830409"/>
              <a:gd name="connsiteX2725" fmla="*/ 264168 w 707644"/>
              <a:gd name="connsiteY2725" fmla="*/ 110996 h 830409"/>
              <a:gd name="connsiteX2726" fmla="*/ 290279 w 707644"/>
              <a:gd name="connsiteY2726" fmla="*/ 144652 h 830409"/>
              <a:gd name="connsiteX2727" fmla="*/ 319987 w 707644"/>
              <a:gd name="connsiteY2727" fmla="*/ 194725 h 830409"/>
              <a:gd name="connsiteX2728" fmla="*/ 297301 w 707644"/>
              <a:gd name="connsiteY2728" fmla="*/ 180080 h 830409"/>
              <a:gd name="connsiteX2729" fmla="*/ 278057 w 707644"/>
              <a:gd name="connsiteY2729" fmla="*/ 150503 h 830409"/>
              <a:gd name="connsiteX2730" fmla="*/ 268635 w 707644"/>
              <a:gd name="connsiteY2730" fmla="*/ 123704 h 830409"/>
              <a:gd name="connsiteX2731" fmla="*/ 251770 w 707644"/>
              <a:gd name="connsiteY2731" fmla="*/ 93848 h 830409"/>
              <a:gd name="connsiteX2732" fmla="*/ 134048 w 707644"/>
              <a:gd name="connsiteY2732" fmla="*/ 290146 h 830409"/>
              <a:gd name="connsiteX2733" fmla="*/ 137978 w 707644"/>
              <a:gd name="connsiteY2733" fmla="*/ 292601 h 830409"/>
              <a:gd name="connsiteX2734" fmla="*/ 172671 w 707644"/>
              <a:gd name="connsiteY2734" fmla="*/ 314518 h 830409"/>
              <a:gd name="connsiteX2735" fmla="*/ 182462 w 707644"/>
              <a:gd name="connsiteY2735" fmla="*/ 325344 h 830409"/>
              <a:gd name="connsiteX2736" fmla="*/ 193687 w 707644"/>
              <a:gd name="connsiteY2736" fmla="*/ 339668 h 830409"/>
              <a:gd name="connsiteX2737" fmla="*/ 195289 w 707644"/>
              <a:gd name="connsiteY2737" fmla="*/ 341717 h 830409"/>
              <a:gd name="connsiteX2738" fmla="*/ 195518 w 707644"/>
              <a:gd name="connsiteY2738" fmla="*/ 342172 h 830409"/>
              <a:gd name="connsiteX2739" fmla="*/ 300311 w 707644"/>
              <a:gd name="connsiteY2739" fmla="*/ 498091 h 830409"/>
              <a:gd name="connsiteX2740" fmla="*/ 301654 w 707644"/>
              <a:gd name="connsiteY2740" fmla="*/ 499463 h 830409"/>
              <a:gd name="connsiteX2741" fmla="*/ 305979 w 707644"/>
              <a:gd name="connsiteY2741" fmla="*/ 511990 h 830409"/>
              <a:gd name="connsiteX2742" fmla="*/ 304779 w 707644"/>
              <a:gd name="connsiteY2742" fmla="*/ 510799 h 830409"/>
              <a:gd name="connsiteX2743" fmla="*/ 256982 w 707644"/>
              <a:gd name="connsiteY2743" fmla="*/ 456236 h 830409"/>
              <a:gd name="connsiteX2744" fmla="*/ 222507 w 707644"/>
              <a:gd name="connsiteY2744" fmla="*/ 416752 h 830409"/>
              <a:gd name="connsiteX2745" fmla="*/ 196214 w 707644"/>
              <a:gd name="connsiteY2745" fmla="*/ 384763 h 830409"/>
              <a:gd name="connsiteX2746" fmla="*/ 160543 w 707644"/>
              <a:gd name="connsiteY2746" fmla="*/ 330919 h 830409"/>
              <a:gd name="connsiteX2747" fmla="*/ 150045 w 707644"/>
              <a:gd name="connsiteY2747" fmla="*/ 255595 h 830409"/>
              <a:gd name="connsiteX2748" fmla="*/ 151536 w 707644"/>
              <a:gd name="connsiteY2748" fmla="*/ 257685 h 830409"/>
              <a:gd name="connsiteX2749" fmla="*/ 152516 w 707644"/>
              <a:gd name="connsiteY2749" fmla="*/ 259508 h 830409"/>
              <a:gd name="connsiteX2750" fmla="*/ 151988 w 707644"/>
              <a:gd name="connsiteY2750" fmla="*/ 248715 h 830409"/>
              <a:gd name="connsiteX2751" fmla="*/ 153285 w 707644"/>
              <a:gd name="connsiteY2751" fmla="*/ 249665 h 830409"/>
              <a:gd name="connsiteX2752" fmla="*/ 158591 w 707644"/>
              <a:gd name="connsiteY2752" fmla="*/ 254168 h 830409"/>
              <a:gd name="connsiteX2753" fmla="*/ 181491 w 707644"/>
              <a:gd name="connsiteY2753" fmla="*/ 293734 h 830409"/>
              <a:gd name="connsiteX2754" fmla="*/ 200568 w 707644"/>
              <a:gd name="connsiteY2754" fmla="*/ 325109 h 830409"/>
              <a:gd name="connsiteX2755" fmla="*/ 192032 w 707644"/>
              <a:gd name="connsiteY2755" fmla="*/ 317277 h 830409"/>
              <a:gd name="connsiteX2756" fmla="*/ 191415 w 707644"/>
              <a:gd name="connsiteY2756" fmla="*/ 316491 h 830409"/>
              <a:gd name="connsiteX2757" fmla="*/ 177647 w 707644"/>
              <a:gd name="connsiteY2757" fmla="*/ 291340 h 830409"/>
              <a:gd name="connsiteX2758" fmla="*/ 154175 w 707644"/>
              <a:gd name="connsiteY2758" fmla="*/ 252126 h 830409"/>
              <a:gd name="connsiteX2759" fmla="*/ 19032 w 707644"/>
              <a:gd name="connsiteY2759" fmla="*/ 524051 h 830409"/>
              <a:gd name="connsiteX2760" fmla="*/ 97680 w 707644"/>
              <a:gd name="connsiteY2760" fmla="*/ 612167 h 830409"/>
              <a:gd name="connsiteX2761" fmla="*/ 160278 w 707644"/>
              <a:gd name="connsiteY2761" fmla="*/ 706522 h 830409"/>
              <a:gd name="connsiteX2762" fmla="*/ 193449 w 707644"/>
              <a:gd name="connsiteY2762" fmla="*/ 765998 h 830409"/>
              <a:gd name="connsiteX2763" fmla="*/ 159637 w 707644"/>
              <a:gd name="connsiteY2763" fmla="*/ 742521 h 830409"/>
              <a:gd name="connsiteX2764" fmla="*/ 156111 w 707644"/>
              <a:gd name="connsiteY2764" fmla="*/ 736704 h 830409"/>
              <a:gd name="connsiteX2765" fmla="*/ 124487 w 707644"/>
              <a:gd name="connsiteY2765" fmla="*/ 688414 h 830409"/>
              <a:gd name="connsiteX2766" fmla="*/ 40737 w 707644"/>
              <a:gd name="connsiteY2766" fmla="*/ 573496 h 830409"/>
              <a:gd name="connsiteX2767" fmla="*/ 36893 w 707644"/>
              <a:gd name="connsiteY2767" fmla="*/ 568043 h 830409"/>
              <a:gd name="connsiteX2768" fmla="*/ 168562 w 707644"/>
              <a:gd name="connsiteY2768" fmla="*/ 208530 h 830409"/>
              <a:gd name="connsiteX2769" fmla="*/ 168867 w 707644"/>
              <a:gd name="connsiteY2769" fmla="*/ 208840 h 830409"/>
              <a:gd name="connsiteX2770" fmla="*/ 180793 w 707644"/>
              <a:gd name="connsiteY2770" fmla="*/ 225422 h 830409"/>
              <a:gd name="connsiteX2771" fmla="*/ 174691 w 707644"/>
              <a:gd name="connsiteY2771" fmla="*/ 219275 h 830409"/>
              <a:gd name="connsiteX2772" fmla="*/ 172136 w 707644"/>
              <a:gd name="connsiteY2772" fmla="*/ 214745 h 830409"/>
              <a:gd name="connsiteX2773" fmla="*/ 248870 w 707644"/>
              <a:gd name="connsiteY2773" fmla="*/ 35685 h 830409"/>
              <a:gd name="connsiteX2774" fmla="*/ 258742 w 707644"/>
              <a:gd name="connsiteY2774" fmla="*/ 31362 h 830409"/>
              <a:gd name="connsiteX2775" fmla="*/ 262762 w 707644"/>
              <a:gd name="connsiteY2775" fmla="*/ 37997 h 830409"/>
              <a:gd name="connsiteX2776" fmla="*/ 288581 w 707644"/>
              <a:gd name="connsiteY2776" fmla="*/ 77063 h 830409"/>
              <a:gd name="connsiteX2777" fmla="*/ 275547 w 707644"/>
              <a:gd name="connsiteY2777" fmla="*/ 70070 h 830409"/>
              <a:gd name="connsiteX2778" fmla="*/ 114107 w 707644"/>
              <a:gd name="connsiteY2778" fmla="*/ 313679 h 830409"/>
              <a:gd name="connsiteX2779" fmla="*/ 152222 w 707644"/>
              <a:gd name="connsiteY2779" fmla="*/ 348890 h 830409"/>
              <a:gd name="connsiteX2780" fmla="*/ 157207 w 707644"/>
              <a:gd name="connsiteY2780" fmla="*/ 355303 h 830409"/>
              <a:gd name="connsiteX2781" fmla="*/ 157394 w 707644"/>
              <a:gd name="connsiteY2781" fmla="*/ 355575 h 830409"/>
              <a:gd name="connsiteX2782" fmla="*/ 195981 w 707644"/>
              <a:gd name="connsiteY2782" fmla="*/ 405311 h 830409"/>
              <a:gd name="connsiteX2783" fmla="*/ 153274 w 707644"/>
              <a:gd name="connsiteY2783" fmla="*/ 364163 h 830409"/>
              <a:gd name="connsiteX2784" fmla="*/ 124337 w 707644"/>
              <a:gd name="connsiteY2784" fmla="*/ 337268 h 830409"/>
              <a:gd name="connsiteX2785" fmla="*/ 85267 w 707644"/>
              <a:gd name="connsiteY2785" fmla="*/ 373794 h 830409"/>
              <a:gd name="connsiteX2786" fmla="*/ 86660 w 707644"/>
              <a:gd name="connsiteY2786" fmla="*/ 375180 h 830409"/>
              <a:gd name="connsiteX2787" fmla="*/ 89152 w 707644"/>
              <a:gd name="connsiteY2787" fmla="*/ 377889 h 830409"/>
              <a:gd name="connsiteX2788" fmla="*/ 229671 w 707644"/>
              <a:gd name="connsiteY2788" fmla="*/ 587580 h 830409"/>
              <a:gd name="connsiteX2789" fmla="*/ 231343 w 707644"/>
              <a:gd name="connsiteY2789" fmla="*/ 590336 h 830409"/>
              <a:gd name="connsiteX2790" fmla="*/ 218721 w 707644"/>
              <a:gd name="connsiteY2790" fmla="*/ 582618 h 830409"/>
              <a:gd name="connsiteX2791" fmla="*/ 213212 w 707644"/>
              <a:gd name="connsiteY2791" fmla="*/ 578671 h 830409"/>
              <a:gd name="connsiteX2792" fmla="*/ 186938 w 707644"/>
              <a:gd name="connsiteY2792" fmla="*/ 541946 h 830409"/>
              <a:gd name="connsiteX2793" fmla="*/ 146773 w 707644"/>
              <a:gd name="connsiteY2793" fmla="*/ 487817 h 830409"/>
              <a:gd name="connsiteX2794" fmla="*/ 140245 w 707644"/>
              <a:gd name="connsiteY2794" fmla="*/ 479403 h 830409"/>
              <a:gd name="connsiteX2795" fmla="*/ 15227 w 707644"/>
              <a:gd name="connsiteY2795" fmla="*/ 519787 h 830409"/>
              <a:gd name="connsiteX2796" fmla="*/ 17215 w 707644"/>
              <a:gd name="connsiteY2796" fmla="*/ 519577 h 830409"/>
              <a:gd name="connsiteX2797" fmla="*/ 19032 w 707644"/>
              <a:gd name="connsiteY2797" fmla="*/ 524051 h 830409"/>
              <a:gd name="connsiteX2798" fmla="*/ 202931 w 707644"/>
              <a:gd name="connsiteY2798" fmla="*/ 121060 h 830409"/>
              <a:gd name="connsiteX2799" fmla="*/ 216519 w 707644"/>
              <a:gd name="connsiteY2799" fmla="*/ 132890 h 830409"/>
              <a:gd name="connsiteX2800" fmla="*/ 240699 w 707644"/>
              <a:gd name="connsiteY2800" fmla="*/ 155687 h 830409"/>
              <a:gd name="connsiteX2801" fmla="*/ 265580 w 707644"/>
              <a:gd name="connsiteY2801" fmla="*/ 183440 h 830409"/>
              <a:gd name="connsiteX2802" fmla="*/ 268528 w 707644"/>
              <a:gd name="connsiteY2802" fmla="*/ 196404 h 830409"/>
              <a:gd name="connsiteX2803" fmla="*/ 241731 w 707644"/>
              <a:gd name="connsiteY2803" fmla="*/ 183115 h 830409"/>
              <a:gd name="connsiteX2804" fmla="*/ 240024 w 707644"/>
              <a:gd name="connsiteY2804" fmla="*/ 181477 h 830409"/>
              <a:gd name="connsiteX2805" fmla="*/ 234417 w 707644"/>
              <a:gd name="connsiteY2805" fmla="*/ 176385 h 830409"/>
              <a:gd name="connsiteX2806" fmla="*/ 204748 w 707644"/>
              <a:gd name="connsiteY2806" fmla="*/ 124747 h 830409"/>
              <a:gd name="connsiteX2807" fmla="*/ 82754 w 707644"/>
              <a:gd name="connsiteY2807" fmla="*/ 370933 h 830409"/>
              <a:gd name="connsiteX2808" fmla="*/ 84968 w 707644"/>
              <a:gd name="connsiteY2808" fmla="*/ 373341 h 830409"/>
              <a:gd name="connsiteX2809" fmla="*/ 85267 w 707644"/>
              <a:gd name="connsiteY2809" fmla="*/ 373794 h 830409"/>
              <a:gd name="connsiteX2810" fmla="*/ 161813 w 707644"/>
              <a:gd name="connsiteY2810" fmla="*/ 205947 h 830409"/>
              <a:gd name="connsiteX2811" fmla="*/ 165507 w 707644"/>
              <a:gd name="connsiteY2811" fmla="*/ 209950 h 830409"/>
              <a:gd name="connsiteX2812" fmla="*/ 170800 w 707644"/>
              <a:gd name="connsiteY2812" fmla="*/ 222670 h 830409"/>
              <a:gd name="connsiteX2813" fmla="*/ 170431 w 707644"/>
              <a:gd name="connsiteY2813" fmla="*/ 222406 h 830409"/>
              <a:gd name="connsiteX2814" fmla="*/ 164636 w 707644"/>
              <a:gd name="connsiteY2814" fmla="*/ 211399 h 830409"/>
              <a:gd name="connsiteX2815" fmla="*/ 162246 w 707644"/>
              <a:gd name="connsiteY2815" fmla="*/ 202116 h 830409"/>
              <a:gd name="connsiteX2816" fmla="*/ 168060 w 707644"/>
              <a:gd name="connsiteY2816" fmla="*/ 208020 h 830409"/>
              <a:gd name="connsiteX2817" fmla="*/ 172136 w 707644"/>
              <a:gd name="connsiteY2817" fmla="*/ 214745 h 830409"/>
              <a:gd name="connsiteX2818" fmla="*/ 174197 w 707644"/>
              <a:gd name="connsiteY2818" fmla="*/ 218777 h 830409"/>
              <a:gd name="connsiteX2819" fmla="*/ 166427 w 707644"/>
              <a:gd name="connsiteY2819" fmla="*/ 210948 h 830409"/>
              <a:gd name="connsiteX2820" fmla="*/ 165507 w 707644"/>
              <a:gd name="connsiteY2820" fmla="*/ 209950 h 830409"/>
              <a:gd name="connsiteX2821" fmla="*/ 223349 w 707644"/>
              <a:gd name="connsiteY2821" fmla="*/ 72691 h 830409"/>
              <a:gd name="connsiteX2822" fmla="*/ 233811 w 707644"/>
              <a:gd name="connsiteY2822" fmla="*/ 72086 h 830409"/>
              <a:gd name="connsiteX2823" fmla="*/ 240883 w 707644"/>
              <a:gd name="connsiteY2823" fmla="*/ 95744 h 830409"/>
              <a:gd name="connsiteX2824" fmla="*/ 232886 w 707644"/>
              <a:gd name="connsiteY2824" fmla="*/ 86564 h 830409"/>
              <a:gd name="connsiteX2825" fmla="*/ 122010 w 707644"/>
              <a:gd name="connsiteY2825" fmla="*/ 282626 h 830409"/>
              <a:gd name="connsiteX2826" fmla="*/ 131799 w 707644"/>
              <a:gd name="connsiteY2826" fmla="*/ 288741 h 830409"/>
              <a:gd name="connsiteX2827" fmla="*/ 137727 w 707644"/>
              <a:gd name="connsiteY2827" fmla="*/ 298086 h 830409"/>
              <a:gd name="connsiteX2828" fmla="*/ 156759 w 707644"/>
              <a:gd name="connsiteY2828" fmla="*/ 329254 h 830409"/>
              <a:gd name="connsiteX2829" fmla="*/ 167941 w 707644"/>
              <a:gd name="connsiteY2829" fmla="*/ 182412 h 830409"/>
              <a:gd name="connsiteX2830" fmla="*/ 168226 w 707644"/>
              <a:gd name="connsiteY2830" fmla="*/ 182638 h 830409"/>
              <a:gd name="connsiteX2831" fmla="*/ 188964 w 707644"/>
              <a:gd name="connsiteY2831" fmla="*/ 201690 h 830409"/>
              <a:gd name="connsiteX2832" fmla="*/ 193666 w 707644"/>
              <a:gd name="connsiteY2832" fmla="*/ 203374 h 830409"/>
              <a:gd name="connsiteX2833" fmla="*/ 197444 w 707644"/>
              <a:gd name="connsiteY2833" fmla="*/ 206481 h 830409"/>
              <a:gd name="connsiteX2834" fmla="*/ 197975 w 707644"/>
              <a:gd name="connsiteY2834" fmla="*/ 206884 h 830409"/>
              <a:gd name="connsiteX2835" fmla="*/ 199314 w 707644"/>
              <a:gd name="connsiteY2835" fmla="*/ 208578 h 830409"/>
              <a:gd name="connsiteX2836" fmla="*/ 223663 w 707644"/>
              <a:gd name="connsiteY2836" fmla="*/ 239466 h 830409"/>
              <a:gd name="connsiteX2837" fmla="*/ 251404 w 707644"/>
              <a:gd name="connsiteY2837" fmla="*/ 283583 h 830409"/>
              <a:gd name="connsiteX2838" fmla="*/ 255500 w 707644"/>
              <a:gd name="connsiteY2838" fmla="*/ 292741 h 830409"/>
              <a:gd name="connsiteX2839" fmla="*/ 244890 w 707644"/>
              <a:gd name="connsiteY2839" fmla="*/ 280853 h 830409"/>
              <a:gd name="connsiteX2840" fmla="*/ 210336 w 707644"/>
              <a:gd name="connsiteY2840" fmla="*/ 236638 h 830409"/>
              <a:gd name="connsiteX2841" fmla="*/ 228297 w 707644"/>
              <a:gd name="connsiteY2841" fmla="*/ 53642 h 830409"/>
              <a:gd name="connsiteX2842" fmla="*/ 233589 w 707644"/>
              <a:gd name="connsiteY2842" fmla="*/ 64632 h 830409"/>
              <a:gd name="connsiteX2843" fmla="*/ 238662 w 707644"/>
              <a:gd name="connsiteY2843" fmla="*/ 72784 h 830409"/>
              <a:gd name="connsiteX2844" fmla="*/ 234914 w 707644"/>
              <a:gd name="connsiteY2844" fmla="*/ 72022 h 830409"/>
              <a:gd name="connsiteX2845" fmla="*/ 233811 w 707644"/>
              <a:gd name="connsiteY2845" fmla="*/ 72086 h 830409"/>
              <a:gd name="connsiteX2846" fmla="*/ 230642 w 707644"/>
              <a:gd name="connsiteY2846" fmla="*/ 46936 h 830409"/>
              <a:gd name="connsiteX2847" fmla="*/ 233031 w 707644"/>
              <a:gd name="connsiteY2847" fmla="*/ 48876 h 830409"/>
              <a:gd name="connsiteX2848" fmla="*/ 246398 w 707644"/>
              <a:gd name="connsiteY2848" fmla="*/ 61469 h 830409"/>
              <a:gd name="connsiteX2849" fmla="*/ 247034 w 707644"/>
              <a:gd name="connsiteY2849" fmla="*/ 68064 h 830409"/>
              <a:gd name="connsiteX2850" fmla="*/ 157811 w 707644"/>
              <a:gd name="connsiteY2850" fmla="*/ 198337 h 830409"/>
              <a:gd name="connsiteX2851" fmla="*/ 157903 w 707644"/>
              <a:gd name="connsiteY2851" fmla="*/ 198394 h 830409"/>
              <a:gd name="connsiteX2852" fmla="*/ 161813 w 707644"/>
              <a:gd name="connsiteY2852" fmla="*/ 205947 h 830409"/>
              <a:gd name="connsiteX2853" fmla="*/ 161094 w 707644"/>
              <a:gd name="connsiteY2853" fmla="*/ 205167 h 830409"/>
              <a:gd name="connsiteX2854" fmla="*/ 137639 w 707644"/>
              <a:gd name="connsiteY2854" fmla="*/ 238204 h 830409"/>
              <a:gd name="connsiteX2855" fmla="*/ 140287 w 707644"/>
              <a:gd name="connsiteY2855" fmla="*/ 240143 h 830409"/>
              <a:gd name="connsiteX2856" fmla="*/ 150045 w 707644"/>
              <a:gd name="connsiteY2856" fmla="*/ 255595 h 830409"/>
              <a:gd name="connsiteX2857" fmla="*/ 228748 w 707644"/>
              <a:gd name="connsiteY2857" fmla="*/ 44495 h 830409"/>
              <a:gd name="connsiteX2858" fmla="*/ 238717 w 707644"/>
              <a:gd name="connsiteY2858" fmla="*/ 40130 h 830409"/>
              <a:gd name="connsiteX2859" fmla="*/ 239758 w 707644"/>
              <a:gd name="connsiteY2859" fmla="*/ 41134 h 830409"/>
              <a:gd name="connsiteX2860" fmla="*/ 258376 w 707644"/>
              <a:gd name="connsiteY2860" fmla="*/ 58922 h 830409"/>
              <a:gd name="connsiteX2861" fmla="*/ 263194 w 707644"/>
              <a:gd name="connsiteY2861" fmla="*/ 63522 h 830409"/>
              <a:gd name="connsiteX2862" fmla="*/ 244726 w 707644"/>
              <a:gd name="connsiteY2862" fmla="*/ 53786 h 830409"/>
              <a:gd name="connsiteX2863" fmla="*/ 229817 w 707644"/>
              <a:gd name="connsiteY2863" fmla="*/ 45873 h 830409"/>
              <a:gd name="connsiteX2864" fmla="*/ 228420 w 707644"/>
              <a:gd name="connsiteY2864" fmla="*/ 45131 h 830409"/>
              <a:gd name="connsiteX2865" fmla="*/ 229817 w 707644"/>
              <a:gd name="connsiteY2865" fmla="*/ 45873 h 830409"/>
              <a:gd name="connsiteX2866" fmla="*/ 230642 w 707644"/>
              <a:gd name="connsiteY2866" fmla="*/ 46936 h 830409"/>
              <a:gd name="connsiteX2867" fmla="*/ 139911 w 707644"/>
              <a:gd name="connsiteY2867" fmla="*/ 228763 h 830409"/>
              <a:gd name="connsiteX2868" fmla="*/ 151188 w 707644"/>
              <a:gd name="connsiteY2868" fmla="*/ 236389 h 830409"/>
              <a:gd name="connsiteX2869" fmla="*/ 180727 w 707644"/>
              <a:gd name="connsiteY2869" fmla="*/ 265695 h 830409"/>
              <a:gd name="connsiteX2870" fmla="*/ 202732 w 707644"/>
              <a:gd name="connsiteY2870" fmla="*/ 291116 h 830409"/>
              <a:gd name="connsiteX2871" fmla="*/ 207374 w 707644"/>
              <a:gd name="connsiteY2871" fmla="*/ 299128 h 830409"/>
              <a:gd name="connsiteX2872" fmla="*/ 177299 w 707644"/>
              <a:gd name="connsiteY2872" fmla="*/ 270045 h 830409"/>
              <a:gd name="connsiteX2873" fmla="*/ 158591 w 707644"/>
              <a:gd name="connsiteY2873" fmla="*/ 254168 h 830409"/>
              <a:gd name="connsiteX2874" fmla="*/ 155656 w 707644"/>
              <a:gd name="connsiteY2874" fmla="*/ 249097 h 830409"/>
              <a:gd name="connsiteX2875" fmla="*/ 227912 w 707644"/>
              <a:gd name="connsiteY2875" fmla="*/ 44861 h 830409"/>
              <a:gd name="connsiteX2876" fmla="*/ 228026 w 707644"/>
              <a:gd name="connsiteY2876" fmla="*/ 44811 h 830409"/>
              <a:gd name="connsiteX2877" fmla="*/ 228420 w 707644"/>
              <a:gd name="connsiteY2877" fmla="*/ 45131 h 830409"/>
              <a:gd name="connsiteX2878" fmla="*/ 224738 w 707644"/>
              <a:gd name="connsiteY2878" fmla="*/ 46251 h 830409"/>
              <a:gd name="connsiteX2879" fmla="*/ 225931 w 707644"/>
              <a:gd name="connsiteY2879" fmla="*/ 45729 h 830409"/>
              <a:gd name="connsiteX2880" fmla="*/ 228297 w 707644"/>
              <a:gd name="connsiteY2880" fmla="*/ 53642 h 830409"/>
              <a:gd name="connsiteX2881" fmla="*/ 155364 w 707644"/>
              <a:gd name="connsiteY2881" fmla="*/ 185576 h 830409"/>
              <a:gd name="connsiteX2882" fmla="*/ 168562 w 707644"/>
              <a:gd name="connsiteY2882" fmla="*/ 208530 h 830409"/>
              <a:gd name="connsiteX2883" fmla="*/ 168060 w 707644"/>
              <a:gd name="connsiteY2883" fmla="*/ 208020 h 830409"/>
              <a:gd name="connsiteX2884" fmla="*/ 157348 w 707644"/>
              <a:gd name="connsiteY2884" fmla="*/ 190344 h 830409"/>
              <a:gd name="connsiteX2885" fmla="*/ 208173 w 707644"/>
              <a:gd name="connsiteY2885" fmla="*/ 73568 h 830409"/>
              <a:gd name="connsiteX2886" fmla="*/ 214746 w 707644"/>
              <a:gd name="connsiteY2886" fmla="*/ 73188 h 830409"/>
              <a:gd name="connsiteX2887" fmla="*/ 216761 w 707644"/>
              <a:gd name="connsiteY2887" fmla="*/ 77688 h 830409"/>
              <a:gd name="connsiteX2888" fmla="*/ 228899 w 707644"/>
              <a:gd name="connsiteY2888" fmla="*/ 98307 h 830409"/>
              <a:gd name="connsiteX2889" fmla="*/ 228506 w 707644"/>
              <a:gd name="connsiteY2889" fmla="*/ 97851 h 830409"/>
              <a:gd name="connsiteX2890" fmla="*/ 214306 w 707644"/>
              <a:gd name="connsiteY2890" fmla="*/ 83906 h 830409"/>
              <a:gd name="connsiteX2891" fmla="*/ 166972 w 707644"/>
              <a:gd name="connsiteY2891" fmla="*/ 159446 h 830409"/>
              <a:gd name="connsiteX2892" fmla="*/ 186047 w 707644"/>
              <a:gd name="connsiteY2892" fmla="*/ 174063 h 830409"/>
              <a:gd name="connsiteX2893" fmla="*/ 208321 w 707644"/>
              <a:gd name="connsiteY2893" fmla="*/ 208625 h 830409"/>
              <a:gd name="connsiteX2894" fmla="*/ 207809 w 707644"/>
              <a:gd name="connsiteY2894" fmla="*/ 208441 h 830409"/>
              <a:gd name="connsiteX2895" fmla="*/ 185677 w 707644"/>
              <a:gd name="connsiteY2895" fmla="*/ 190498 h 830409"/>
              <a:gd name="connsiteX2896" fmla="*/ 181313 w 707644"/>
              <a:gd name="connsiteY2896" fmla="*/ 183766 h 830409"/>
              <a:gd name="connsiteX2897" fmla="*/ 166972 w 707644"/>
              <a:gd name="connsiteY2897" fmla="*/ 159446 h 830409"/>
              <a:gd name="connsiteX2898" fmla="*/ 159433 w 707644"/>
              <a:gd name="connsiteY2898" fmla="*/ 171529 h 830409"/>
              <a:gd name="connsiteX2899" fmla="*/ 173424 w 707644"/>
              <a:gd name="connsiteY2899" fmla="*/ 180564 h 830409"/>
              <a:gd name="connsiteX2900" fmla="*/ 185677 w 707644"/>
              <a:gd name="connsiteY2900" fmla="*/ 190498 h 830409"/>
              <a:gd name="connsiteX2901" fmla="*/ 188645 w 707644"/>
              <a:gd name="connsiteY2901" fmla="*/ 195077 h 830409"/>
              <a:gd name="connsiteX2902" fmla="*/ 195808 w 707644"/>
              <a:gd name="connsiteY2902" fmla="*/ 204142 h 830409"/>
              <a:gd name="connsiteX2903" fmla="*/ 193666 w 707644"/>
              <a:gd name="connsiteY2903" fmla="*/ 203374 h 830409"/>
              <a:gd name="connsiteX2904" fmla="*/ 174678 w 707644"/>
              <a:gd name="connsiteY2904" fmla="*/ 187762 h 830409"/>
              <a:gd name="connsiteX2905" fmla="*/ 168226 w 707644"/>
              <a:gd name="connsiteY2905" fmla="*/ 182638 h 830409"/>
              <a:gd name="connsiteX2906" fmla="*/ 167843 w 707644"/>
              <a:gd name="connsiteY2906" fmla="*/ 182286 h 830409"/>
              <a:gd name="connsiteX2907" fmla="*/ 6430 w 707644"/>
              <a:gd name="connsiteY2907" fmla="*/ 488697 h 830409"/>
              <a:gd name="connsiteX2908" fmla="*/ 34828 w 707644"/>
              <a:gd name="connsiteY2908" fmla="*/ 517709 h 830409"/>
              <a:gd name="connsiteX2909" fmla="*/ 17215 w 707644"/>
              <a:gd name="connsiteY2909" fmla="*/ 519577 h 830409"/>
              <a:gd name="connsiteX2910" fmla="*/ 7479 w 707644"/>
              <a:gd name="connsiteY2910" fmla="*/ 495595 h 830409"/>
              <a:gd name="connsiteX2911" fmla="*/ 152541 w 707644"/>
              <a:gd name="connsiteY2911" fmla="*/ 175242 h 830409"/>
              <a:gd name="connsiteX2912" fmla="*/ 197899 w 707644"/>
              <a:gd name="connsiteY2912" fmla="*/ 227106 h 830409"/>
              <a:gd name="connsiteX2913" fmla="*/ 206910 w 707644"/>
              <a:gd name="connsiteY2913" fmla="*/ 238302 h 830409"/>
              <a:gd name="connsiteX2914" fmla="*/ 163200 w 707644"/>
              <a:gd name="connsiteY2914" fmla="*/ 189330 h 830409"/>
              <a:gd name="connsiteX2915" fmla="*/ 138431 w 707644"/>
              <a:gd name="connsiteY2915" fmla="*/ 202704 h 830409"/>
              <a:gd name="connsiteX2916" fmla="*/ 152522 w 707644"/>
              <a:gd name="connsiteY2916" fmla="*/ 211126 h 830409"/>
              <a:gd name="connsiteX2917" fmla="*/ 155421 w 707644"/>
              <a:gd name="connsiteY2917" fmla="*/ 214885 h 830409"/>
              <a:gd name="connsiteX2918" fmla="*/ 167737 w 707644"/>
              <a:gd name="connsiteY2918" fmla="*/ 222249 h 830409"/>
              <a:gd name="connsiteX2919" fmla="*/ 166809 w 707644"/>
              <a:gd name="connsiteY2919" fmla="*/ 219813 h 830409"/>
              <a:gd name="connsiteX2920" fmla="*/ 170431 w 707644"/>
              <a:gd name="connsiteY2920" fmla="*/ 222406 h 830409"/>
              <a:gd name="connsiteX2921" fmla="*/ 171665 w 707644"/>
              <a:gd name="connsiteY2921" fmla="*/ 224751 h 830409"/>
              <a:gd name="connsiteX2922" fmla="*/ 176068 w 707644"/>
              <a:gd name="connsiteY2922" fmla="*/ 235330 h 830409"/>
              <a:gd name="connsiteX2923" fmla="*/ 195101 w 707644"/>
              <a:gd name="connsiteY2923" fmla="*/ 275180 h 830409"/>
              <a:gd name="connsiteX2924" fmla="*/ 155664 w 707644"/>
              <a:gd name="connsiteY2924" fmla="*/ 227239 h 830409"/>
              <a:gd name="connsiteX2925" fmla="*/ 207096 w 707644"/>
              <a:gd name="connsiteY2925" fmla="*/ 56105 h 830409"/>
              <a:gd name="connsiteX2926" fmla="*/ 217286 w 707644"/>
              <a:gd name="connsiteY2926" fmla="*/ 49514 h 830409"/>
              <a:gd name="connsiteX2927" fmla="*/ 218059 w 707644"/>
              <a:gd name="connsiteY2927" fmla="*/ 49176 h 830409"/>
              <a:gd name="connsiteX2928" fmla="*/ 220881 w 707644"/>
              <a:gd name="connsiteY2928" fmla="*/ 69100 h 830409"/>
              <a:gd name="connsiteX2929" fmla="*/ 223349 w 707644"/>
              <a:gd name="connsiteY2929" fmla="*/ 72691 h 830409"/>
              <a:gd name="connsiteX2930" fmla="*/ 214746 w 707644"/>
              <a:gd name="connsiteY2930" fmla="*/ 73188 h 830409"/>
              <a:gd name="connsiteX2931" fmla="*/ 128024 w 707644"/>
              <a:gd name="connsiteY2931" fmla="*/ 220725 h 830409"/>
              <a:gd name="connsiteX2932" fmla="*/ 138452 w 707644"/>
              <a:gd name="connsiteY2932" fmla="*/ 227777 h 830409"/>
              <a:gd name="connsiteX2933" fmla="*/ 139310 w 707644"/>
              <a:gd name="connsiteY2933" fmla="*/ 228942 h 830409"/>
              <a:gd name="connsiteX2934" fmla="*/ 151988 w 707644"/>
              <a:gd name="connsiteY2934" fmla="*/ 248715 h 830409"/>
              <a:gd name="connsiteX2935" fmla="*/ 140287 w 707644"/>
              <a:gd name="connsiteY2935" fmla="*/ 240143 h 830409"/>
              <a:gd name="connsiteX2936" fmla="*/ 164954 w 707644"/>
              <a:gd name="connsiteY2936" fmla="*/ 143687 h 830409"/>
              <a:gd name="connsiteX2937" fmla="*/ 194535 w 707644"/>
              <a:gd name="connsiteY2937" fmla="*/ 159583 h 830409"/>
              <a:gd name="connsiteX2938" fmla="*/ 214379 w 707644"/>
              <a:gd name="connsiteY2938" fmla="*/ 192754 h 830409"/>
              <a:gd name="connsiteX2939" fmla="*/ 218971 w 707644"/>
              <a:gd name="connsiteY2939" fmla="*/ 199393 h 830409"/>
              <a:gd name="connsiteX2940" fmla="*/ 217459 w 707644"/>
              <a:gd name="connsiteY2940" fmla="*/ 198133 h 830409"/>
              <a:gd name="connsiteX2941" fmla="*/ 186047 w 707644"/>
              <a:gd name="connsiteY2941" fmla="*/ 174063 h 830409"/>
              <a:gd name="connsiteX2942" fmla="*/ 171092 w 707644"/>
              <a:gd name="connsiteY2942" fmla="*/ 150858 h 830409"/>
              <a:gd name="connsiteX2943" fmla="*/ 150476 w 707644"/>
              <a:gd name="connsiteY2943" fmla="*/ 172814 h 830409"/>
              <a:gd name="connsiteX2944" fmla="*/ 150778 w 707644"/>
              <a:gd name="connsiteY2944" fmla="*/ 172912 h 830409"/>
              <a:gd name="connsiteX2945" fmla="*/ 152541 w 707644"/>
              <a:gd name="connsiteY2945" fmla="*/ 175242 h 830409"/>
              <a:gd name="connsiteX2946" fmla="*/ 150516 w 707644"/>
              <a:gd name="connsiteY2946" fmla="*/ 172927 h 830409"/>
              <a:gd name="connsiteX2947" fmla="*/ 50054 w 707644"/>
              <a:gd name="connsiteY2947" fmla="*/ 381508 h 830409"/>
              <a:gd name="connsiteX2948" fmla="*/ 50999 w 707644"/>
              <a:gd name="connsiteY2948" fmla="*/ 383081 h 830409"/>
              <a:gd name="connsiteX2949" fmla="*/ 62541 w 707644"/>
              <a:gd name="connsiteY2949" fmla="*/ 400016 h 830409"/>
              <a:gd name="connsiteX2950" fmla="*/ 77454 w 707644"/>
              <a:gd name="connsiteY2950" fmla="*/ 432326 h 830409"/>
              <a:gd name="connsiteX2951" fmla="*/ 78117 w 707644"/>
              <a:gd name="connsiteY2951" fmla="*/ 433544 h 830409"/>
              <a:gd name="connsiteX2952" fmla="*/ 72489 w 707644"/>
              <a:gd name="connsiteY2952" fmla="*/ 427343 h 830409"/>
              <a:gd name="connsiteX2953" fmla="*/ 8788 w 707644"/>
              <a:gd name="connsiteY2953" fmla="*/ 462279 h 830409"/>
              <a:gd name="connsiteX2954" fmla="*/ 15792 w 707644"/>
              <a:gd name="connsiteY2954" fmla="*/ 470353 h 830409"/>
              <a:gd name="connsiteX2955" fmla="*/ 24555 w 707644"/>
              <a:gd name="connsiteY2955" fmla="*/ 483086 h 830409"/>
              <a:gd name="connsiteX2956" fmla="*/ 46237 w 707644"/>
              <a:gd name="connsiteY2956" fmla="*/ 511251 h 830409"/>
              <a:gd name="connsiteX2957" fmla="*/ 51676 w 707644"/>
              <a:gd name="connsiteY2957" fmla="*/ 518624 h 830409"/>
              <a:gd name="connsiteX2958" fmla="*/ 46498 w 707644"/>
              <a:gd name="connsiteY2958" fmla="*/ 518229 h 830409"/>
              <a:gd name="connsiteX2959" fmla="*/ 10063 w 707644"/>
              <a:gd name="connsiteY2959" fmla="*/ 464488 h 830409"/>
              <a:gd name="connsiteX2960" fmla="*/ 108787 w 707644"/>
              <a:gd name="connsiteY2960" fmla="*/ 252467 h 830409"/>
              <a:gd name="connsiteX2961" fmla="*/ 112018 w 707644"/>
              <a:gd name="connsiteY2961" fmla="*/ 255201 h 830409"/>
              <a:gd name="connsiteX2962" fmla="*/ 113431 w 707644"/>
              <a:gd name="connsiteY2962" fmla="*/ 257542 h 830409"/>
              <a:gd name="connsiteX2963" fmla="*/ 133280 w 707644"/>
              <a:gd name="connsiteY2963" fmla="*/ 288964 h 830409"/>
              <a:gd name="connsiteX2964" fmla="*/ 134048 w 707644"/>
              <a:gd name="connsiteY2964" fmla="*/ 290146 h 830409"/>
              <a:gd name="connsiteX2965" fmla="*/ 131799 w 707644"/>
              <a:gd name="connsiteY2965" fmla="*/ 288741 h 830409"/>
              <a:gd name="connsiteX2966" fmla="*/ 147466 w 707644"/>
              <a:gd name="connsiteY2966" fmla="*/ 171840 h 830409"/>
              <a:gd name="connsiteX2967" fmla="*/ 150395 w 707644"/>
              <a:gd name="connsiteY2967" fmla="*/ 172788 h 830409"/>
              <a:gd name="connsiteX2968" fmla="*/ 150516 w 707644"/>
              <a:gd name="connsiteY2968" fmla="*/ 172927 h 830409"/>
              <a:gd name="connsiteX2969" fmla="*/ 153043 w 707644"/>
              <a:gd name="connsiteY2969" fmla="*/ 179999 h 830409"/>
              <a:gd name="connsiteX2970" fmla="*/ 155364 w 707644"/>
              <a:gd name="connsiteY2970" fmla="*/ 185576 h 830409"/>
              <a:gd name="connsiteX2971" fmla="*/ 169510 w 707644"/>
              <a:gd name="connsiteY2971" fmla="*/ 118144 h 830409"/>
              <a:gd name="connsiteX2972" fmla="*/ 194589 w 707644"/>
              <a:gd name="connsiteY2972" fmla="*/ 140211 h 830409"/>
              <a:gd name="connsiteX2973" fmla="*/ 202149 w 707644"/>
              <a:gd name="connsiteY2973" fmla="*/ 147076 h 830409"/>
              <a:gd name="connsiteX2974" fmla="*/ 224270 w 707644"/>
              <a:gd name="connsiteY2974" fmla="*/ 174457 h 830409"/>
              <a:gd name="connsiteX2975" fmla="*/ 197621 w 707644"/>
              <a:gd name="connsiteY2975" fmla="*/ 161241 h 830409"/>
              <a:gd name="connsiteX2976" fmla="*/ 194535 w 707644"/>
              <a:gd name="connsiteY2976" fmla="*/ 159583 h 830409"/>
              <a:gd name="connsiteX2977" fmla="*/ 173647 w 707644"/>
              <a:gd name="connsiteY2977" fmla="*/ 124667 h 830409"/>
              <a:gd name="connsiteX2978" fmla="*/ 125267 w 707644"/>
              <a:gd name="connsiteY2978" fmla="*/ 209851 h 830409"/>
              <a:gd name="connsiteX2979" fmla="*/ 139911 w 707644"/>
              <a:gd name="connsiteY2979" fmla="*/ 228763 h 830409"/>
              <a:gd name="connsiteX2980" fmla="*/ 138452 w 707644"/>
              <a:gd name="connsiteY2980" fmla="*/ 227777 h 830409"/>
              <a:gd name="connsiteX2981" fmla="*/ 147192 w 707644"/>
              <a:gd name="connsiteY2981" fmla="*/ 163624 h 830409"/>
              <a:gd name="connsiteX2982" fmla="*/ 149705 w 707644"/>
              <a:gd name="connsiteY2982" fmla="*/ 165247 h 830409"/>
              <a:gd name="connsiteX2983" fmla="*/ 150695 w 707644"/>
              <a:gd name="connsiteY2983" fmla="*/ 166532 h 830409"/>
              <a:gd name="connsiteX2984" fmla="*/ 167843 w 707644"/>
              <a:gd name="connsiteY2984" fmla="*/ 182286 h 830409"/>
              <a:gd name="connsiteX2985" fmla="*/ 167941 w 707644"/>
              <a:gd name="connsiteY2985" fmla="*/ 182412 h 830409"/>
              <a:gd name="connsiteX2986" fmla="*/ 159559 w 707644"/>
              <a:gd name="connsiteY2986" fmla="*/ 175754 h 830409"/>
              <a:gd name="connsiteX2987" fmla="*/ 150778 w 707644"/>
              <a:gd name="connsiteY2987" fmla="*/ 172912 h 830409"/>
              <a:gd name="connsiteX2988" fmla="*/ 150272 w 707644"/>
              <a:gd name="connsiteY2988" fmla="*/ 172243 h 830409"/>
              <a:gd name="connsiteX2989" fmla="*/ 106017 w 707644"/>
              <a:gd name="connsiteY2989" fmla="*/ 245261 h 830409"/>
              <a:gd name="connsiteX2990" fmla="*/ 113064 w 707644"/>
              <a:gd name="connsiteY2990" fmla="*/ 249792 h 830409"/>
              <a:gd name="connsiteX2991" fmla="*/ 175639 w 707644"/>
              <a:gd name="connsiteY2991" fmla="*/ 302704 h 830409"/>
              <a:gd name="connsiteX2992" fmla="*/ 185776 w 707644"/>
              <a:gd name="connsiteY2992" fmla="*/ 322830 h 830409"/>
              <a:gd name="connsiteX2993" fmla="*/ 183553 w 707644"/>
              <a:gd name="connsiteY2993" fmla="*/ 321392 h 830409"/>
              <a:gd name="connsiteX2994" fmla="*/ 172671 w 707644"/>
              <a:gd name="connsiteY2994" fmla="*/ 314518 h 830409"/>
              <a:gd name="connsiteX2995" fmla="*/ 141876 w 707644"/>
              <a:gd name="connsiteY2995" fmla="*/ 280468 h 830409"/>
              <a:gd name="connsiteX2996" fmla="*/ 112018 w 707644"/>
              <a:gd name="connsiteY2996" fmla="*/ 255201 h 830409"/>
              <a:gd name="connsiteX2997" fmla="*/ 189566 w 707644"/>
              <a:gd name="connsiteY2997" fmla="*/ 67445 h 830409"/>
              <a:gd name="connsiteX2998" fmla="*/ 193544 w 707644"/>
              <a:gd name="connsiteY2998" fmla="*/ 64871 h 830409"/>
              <a:gd name="connsiteX2999" fmla="*/ 199585 w 707644"/>
              <a:gd name="connsiteY2999" fmla="*/ 69448 h 830409"/>
              <a:gd name="connsiteX3000" fmla="*/ 214306 w 707644"/>
              <a:gd name="connsiteY3000" fmla="*/ 83906 h 830409"/>
              <a:gd name="connsiteX3001" fmla="*/ 225696 w 707644"/>
              <a:gd name="connsiteY3001" fmla="*/ 103104 h 830409"/>
              <a:gd name="connsiteX3002" fmla="*/ 235262 w 707644"/>
              <a:gd name="connsiteY3002" fmla="*/ 122970 h 830409"/>
              <a:gd name="connsiteX3003" fmla="*/ 141940 w 707644"/>
              <a:gd name="connsiteY3003" fmla="*/ 164918 h 830409"/>
              <a:gd name="connsiteX3004" fmla="*/ 145240 w 707644"/>
              <a:gd name="connsiteY3004" fmla="*/ 167968 h 830409"/>
              <a:gd name="connsiteX3005" fmla="*/ 147466 w 707644"/>
              <a:gd name="connsiteY3005" fmla="*/ 171840 h 830409"/>
              <a:gd name="connsiteX3006" fmla="*/ 145810 w 707644"/>
              <a:gd name="connsiteY3006" fmla="*/ 171304 h 830409"/>
              <a:gd name="connsiteX3007" fmla="*/ 140114 w 707644"/>
              <a:gd name="connsiteY3007" fmla="*/ 159053 h 830409"/>
              <a:gd name="connsiteX3008" fmla="*/ 140462 w 707644"/>
              <a:gd name="connsiteY3008" fmla="*/ 159278 h 830409"/>
              <a:gd name="connsiteX3009" fmla="*/ 150272 w 707644"/>
              <a:gd name="connsiteY3009" fmla="*/ 172243 h 830409"/>
              <a:gd name="connsiteX3010" fmla="*/ 150476 w 707644"/>
              <a:gd name="connsiteY3010" fmla="*/ 172814 h 830409"/>
              <a:gd name="connsiteX3011" fmla="*/ 150395 w 707644"/>
              <a:gd name="connsiteY3011" fmla="*/ 172788 h 830409"/>
              <a:gd name="connsiteX3012" fmla="*/ 150144 w 707644"/>
              <a:gd name="connsiteY3012" fmla="*/ 172502 h 830409"/>
              <a:gd name="connsiteX3013" fmla="*/ 145240 w 707644"/>
              <a:gd name="connsiteY3013" fmla="*/ 167968 h 830409"/>
              <a:gd name="connsiteX3014" fmla="*/ 143194 w 707644"/>
              <a:gd name="connsiteY3014" fmla="*/ 152437 h 830409"/>
              <a:gd name="connsiteX3015" fmla="*/ 157903 w 707644"/>
              <a:gd name="connsiteY3015" fmla="*/ 169572 h 830409"/>
              <a:gd name="connsiteX3016" fmla="*/ 159433 w 707644"/>
              <a:gd name="connsiteY3016" fmla="*/ 171529 h 830409"/>
              <a:gd name="connsiteX3017" fmla="*/ 149705 w 707644"/>
              <a:gd name="connsiteY3017" fmla="*/ 165247 h 830409"/>
              <a:gd name="connsiteX3018" fmla="*/ 146101 w 707644"/>
              <a:gd name="connsiteY3018" fmla="*/ 160570 h 830409"/>
              <a:gd name="connsiteX3019" fmla="*/ 933 w 707644"/>
              <a:gd name="connsiteY3019" fmla="*/ 447844 h 830409"/>
              <a:gd name="connsiteX3020" fmla="*/ 40143 w 707644"/>
              <a:gd name="connsiteY3020" fmla="*/ 488118 h 830409"/>
              <a:gd name="connsiteX3021" fmla="*/ 56885 w 707644"/>
              <a:gd name="connsiteY3021" fmla="*/ 519021 h 830409"/>
              <a:gd name="connsiteX3022" fmla="*/ 55718 w 707644"/>
              <a:gd name="connsiteY3022" fmla="*/ 518932 h 830409"/>
              <a:gd name="connsiteX3023" fmla="*/ 28822 w 707644"/>
              <a:gd name="connsiteY3023" fmla="*/ 485373 h 830409"/>
              <a:gd name="connsiteX3024" fmla="*/ 15792 w 707644"/>
              <a:gd name="connsiteY3024" fmla="*/ 470353 h 830409"/>
              <a:gd name="connsiteX3025" fmla="*/ 13245 w 707644"/>
              <a:gd name="connsiteY3025" fmla="*/ 466651 h 830409"/>
              <a:gd name="connsiteX3026" fmla="*/ 131 w 707644"/>
              <a:gd name="connsiteY3026" fmla="*/ 447278 h 830409"/>
              <a:gd name="connsiteX3027" fmla="*/ 8788 w 707644"/>
              <a:gd name="connsiteY3027" fmla="*/ 462279 h 830409"/>
              <a:gd name="connsiteX3028" fmla="*/ 1057 w 707644"/>
              <a:gd name="connsiteY3028" fmla="*/ 453367 h 830409"/>
              <a:gd name="connsiteX3029" fmla="*/ 0 w 707644"/>
              <a:gd name="connsiteY3029" fmla="*/ 446419 h 830409"/>
              <a:gd name="connsiteX3030" fmla="*/ 933 w 707644"/>
              <a:gd name="connsiteY3030" fmla="*/ 447844 h 830409"/>
              <a:gd name="connsiteX3031" fmla="*/ 85 w 707644"/>
              <a:gd name="connsiteY3031" fmla="*/ 446972 h 830409"/>
              <a:gd name="connsiteX3032" fmla="*/ 71444 w 707644"/>
              <a:gd name="connsiteY3032" fmla="*/ 295676 h 830409"/>
              <a:gd name="connsiteX3033" fmla="*/ 84224 w 707644"/>
              <a:gd name="connsiteY3033" fmla="*/ 309907 h 830409"/>
              <a:gd name="connsiteX3034" fmla="*/ 155767 w 707644"/>
              <a:gd name="connsiteY3034" fmla="*/ 397158 h 830409"/>
              <a:gd name="connsiteX3035" fmla="*/ 183134 w 707644"/>
              <a:gd name="connsiteY3035" fmla="*/ 431491 h 830409"/>
              <a:gd name="connsiteX3036" fmla="*/ 201725 w 707644"/>
              <a:gd name="connsiteY3036" fmla="*/ 461358 h 830409"/>
              <a:gd name="connsiteX3037" fmla="*/ 156641 w 707644"/>
              <a:gd name="connsiteY3037" fmla="*/ 420676 h 830409"/>
              <a:gd name="connsiteX3038" fmla="*/ 114849 w 707644"/>
              <a:gd name="connsiteY3038" fmla="*/ 368205 h 830409"/>
              <a:gd name="connsiteX3039" fmla="*/ 107354 w 707644"/>
              <a:gd name="connsiteY3039" fmla="*/ 355829 h 830409"/>
              <a:gd name="connsiteX3040" fmla="*/ 52080 w 707644"/>
              <a:gd name="connsiteY3040" fmla="*/ 336022 h 830409"/>
              <a:gd name="connsiteX3041" fmla="*/ 82754 w 707644"/>
              <a:gd name="connsiteY3041" fmla="*/ 370933 h 830409"/>
              <a:gd name="connsiteX3042" fmla="*/ 66567 w 707644"/>
              <a:gd name="connsiteY3042" fmla="*/ 353337 h 830409"/>
              <a:gd name="connsiteX3043" fmla="*/ 111525 w 707644"/>
              <a:gd name="connsiteY3043" fmla="*/ 209975 h 830409"/>
              <a:gd name="connsiteX3044" fmla="*/ 115535 w 707644"/>
              <a:gd name="connsiteY3044" fmla="*/ 212279 h 830409"/>
              <a:gd name="connsiteX3045" fmla="*/ 120319 w 707644"/>
              <a:gd name="connsiteY3045" fmla="*/ 215515 h 830409"/>
              <a:gd name="connsiteX3046" fmla="*/ 133193 w 707644"/>
              <a:gd name="connsiteY3046" fmla="*/ 231970 h 830409"/>
              <a:gd name="connsiteX3047" fmla="*/ 137639 w 707644"/>
              <a:gd name="connsiteY3047" fmla="*/ 238204 h 830409"/>
              <a:gd name="connsiteX3048" fmla="*/ 123657 w 707644"/>
              <a:gd name="connsiteY3048" fmla="*/ 227961 h 830409"/>
              <a:gd name="connsiteX3049" fmla="*/ 129088 w 707644"/>
              <a:gd name="connsiteY3049" fmla="*/ 168100 h 830409"/>
              <a:gd name="connsiteX3050" fmla="*/ 134403 w 707644"/>
              <a:gd name="connsiteY3050" fmla="*/ 167613 h 830409"/>
              <a:gd name="connsiteX3051" fmla="*/ 145810 w 707644"/>
              <a:gd name="connsiteY3051" fmla="*/ 171304 h 830409"/>
              <a:gd name="connsiteX3052" fmla="*/ 157348 w 707644"/>
              <a:gd name="connsiteY3052" fmla="*/ 190344 h 830409"/>
              <a:gd name="connsiteX3053" fmla="*/ 162246 w 707644"/>
              <a:gd name="connsiteY3053" fmla="*/ 202116 h 830409"/>
              <a:gd name="connsiteX3054" fmla="*/ 159645 w 707644"/>
              <a:gd name="connsiteY3054" fmla="*/ 199473 h 830409"/>
              <a:gd name="connsiteX3055" fmla="*/ 157903 w 707644"/>
              <a:gd name="connsiteY3055" fmla="*/ 198394 h 830409"/>
              <a:gd name="connsiteX3056" fmla="*/ 157369 w 707644"/>
              <a:gd name="connsiteY3056" fmla="*/ 197363 h 830409"/>
              <a:gd name="connsiteX3057" fmla="*/ 155185 w 707644"/>
              <a:gd name="connsiteY3057" fmla="*/ 192873 h 830409"/>
              <a:gd name="connsiteX3058" fmla="*/ 157811 w 707644"/>
              <a:gd name="connsiteY3058" fmla="*/ 198337 h 830409"/>
              <a:gd name="connsiteX3059" fmla="*/ 151490 w 707644"/>
              <a:gd name="connsiteY3059" fmla="*/ 194420 h 830409"/>
              <a:gd name="connsiteX3060" fmla="*/ 150492 w 707644"/>
              <a:gd name="connsiteY3060" fmla="*/ 193675 h 830409"/>
              <a:gd name="connsiteX3061" fmla="*/ 136704 w 707644"/>
              <a:gd name="connsiteY3061" fmla="*/ 178728 h 830409"/>
              <a:gd name="connsiteX3062" fmla="*/ 166103 w 707644"/>
              <a:gd name="connsiteY3062" fmla="*/ 82621 h 830409"/>
              <a:gd name="connsiteX3063" fmla="*/ 179660 w 707644"/>
              <a:gd name="connsiteY3063" fmla="*/ 73852 h 830409"/>
              <a:gd name="connsiteX3064" fmla="*/ 179719 w 707644"/>
              <a:gd name="connsiteY3064" fmla="*/ 73975 h 830409"/>
              <a:gd name="connsiteX3065" fmla="*/ 202931 w 707644"/>
              <a:gd name="connsiteY3065" fmla="*/ 121060 h 830409"/>
              <a:gd name="connsiteX3066" fmla="*/ 183105 w 707644"/>
              <a:gd name="connsiteY3066" fmla="*/ 103799 h 830409"/>
              <a:gd name="connsiteX3067" fmla="*/ 179667 w 707644"/>
              <a:gd name="connsiteY3067" fmla="*/ 101200 h 830409"/>
              <a:gd name="connsiteX3068" fmla="*/ 93427 w 707644"/>
              <a:gd name="connsiteY3068" fmla="*/ 231425 h 830409"/>
              <a:gd name="connsiteX3069" fmla="*/ 98629 w 707644"/>
              <a:gd name="connsiteY3069" fmla="*/ 232642 h 830409"/>
              <a:gd name="connsiteX3070" fmla="*/ 100002 w 707644"/>
              <a:gd name="connsiteY3070" fmla="*/ 235297 h 830409"/>
              <a:gd name="connsiteX3071" fmla="*/ 106017 w 707644"/>
              <a:gd name="connsiteY3071" fmla="*/ 245261 h 830409"/>
              <a:gd name="connsiteX3072" fmla="*/ 102307 w 707644"/>
              <a:gd name="connsiteY3072" fmla="*/ 242875 h 830409"/>
              <a:gd name="connsiteX3073" fmla="*/ 80892 w 707644"/>
              <a:gd name="connsiteY3073" fmla="*/ 256968 h 830409"/>
              <a:gd name="connsiteX3074" fmla="*/ 92869 w 707644"/>
              <a:gd name="connsiteY3074" fmla="*/ 264421 h 830409"/>
              <a:gd name="connsiteX3075" fmla="*/ 93019 w 707644"/>
              <a:gd name="connsiteY3075" fmla="*/ 264586 h 830409"/>
              <a:gd name="connsiteX3076" fmla="*/ 113760 w 707644"/>
              <a:gd name="connsiteY3076" fmla="*/ 292384 h 830409"/>
              <a:gd name="connsiteX3077" fmla="*/ 153758 w 707644"/>
              <a:gd name="connsiteY3077" fmla="*/ 350309 h 830409"/>
              <a:gd name="connsiteX3078" fmla="*/ 152222 w 707644"/>
              <a:gd name="connsiteY3078" fmla="*/ 348890 h 830409"/>
              <a:gd name="connsiteX3079" fmla="*/ 144339 w 707644"/>
              <a:gd name="connsiteY3079" fmla="*/ 338747 h 830409"/>
              <a:gd name="connsiteX3080" fmla="*/ 37402 w 707644"/>
              <a:gd name="connsiteY3080" fmla="*/ 344354 h 830409"/>
              <a:gd name="connsiteX3081" fmla="*/ 55384 w 707644"/>
              <a:gd name="connsiteY3081" fmla="*/ 370022 h 830409"/>
              <a:gd name="connsiteX3082" fmla="*/ 140245 w 707644"/>
              <a:gd name="connsiteY3082" fmla="*/ 479403 h 830409"/>
              <a:gd name="connsiteX3083" fmla="*/ 151241 w 707644"/>
              <a:gd name="connsiteY3083" fmla="*/ 500525 h 830409"/>
              <a:gd name="connsiteX3084" fmla="*/ 189969 w 707644"/>
              <a:gd name="connsiteY3084" fmla="*/ 562024 h 830409"/>
              <a:gd name="connsiteX3085" fmla="*/ 175038 w 707644"/>
              <a:gd name="connsiteY3085" fmla="*/ 551598 h 830409"/>
              <a:gd name="connsiteX3086" fmla="*/ 135955 w 707644"/>
              <a:gd name="connsiteY3086" fmla="*/ 501357 h 830409"/>
              <a:gd name="connsiteX3087" fmla="*/ 73219 w 707644"/>
              <a:gd name="connsiteY3087" fmla="*/ 415683 h 830409"/>
              <a:gd name="connsiteX3088" fmla="*/ 62541 w 707644"/>
              <a:gd name="connsiteY3088" fmla="*/ 400016 h 830409"/>
              <a:gd name="connsiteX3089" fmla="*/ 46796 w 707644"/>
              <a:gd name="connsiteY3089" fmla="*/ 365902 h 830409"/>
              <a:gd name="connsiteX3090" fmla="*/ 121462 w 707644"/>
              <a:gd name="connsiteY3090" fmla="*/ 168799 h 830409"/>
              <a:gd name="connsiteX3091" fmla="*/ 122095 w 707644"/>
              <a:gd name="connsiteY3091" fmla="*/ 168741 h 830409"/>
              <a:gd name="connsiteX3092" fmla="*/ 138311 w 707644"/>
              <a:gd name="connsiteY3092" fmla="*/ 184579 h 830409"/>
              <a:gd name="connsiteX3093" fmla="*/ 150492 w 707644"/>
              <a:gd name="connsiteY3093" fmla="*/ 193675 h 830409"/>
              <a:gd name="connsiteX3094" fmla="*/ 161094 w 707644"/>
              <a:gd name="connsiteY3094" fmla="*/ 205167 h 830409"/>
              <a:gd name="connsiteX3095" fmla="*/ 161734 w 707644"/>
              <a:gd name="connsiteY3095" fmla="*/ 206498 h 830409"/>
              <a:gd name="connsiteX3096" fmla="*/ 166809 w 707644"/>
              <a:gd name="connsiteY3096" fmla="*/ 219813 h 830409"/>
              <a:gd name="connsiteX3097" fmla="*/ 165560 w 707644"/>
              <a:gd name="connsiteY3097" fmla="*/ 218919 h 830409"/>
              <a:gd name="connsiteX3098" fmla="*/ 152522 w 707644"/>
              <a:gd name="connsiteY3098" fmla="*/ 211126 h 830409"/>
              <a:gd name="connsiteX3099" fmla="*/ 140990 w 707644"/>
              <a:gd name="connsiteY3099" fmla="*/ 196172 h 830409"/>
              <a:gd name="connsiteX3100" fmla="*/ 44676 w 707644"/>
              <a:gd name="connsiteY3100" fmla="*/ 327173 h 830409"/>
              <a:gd name="connsiteX3101" fmla="*/ 52080 w 707644"/>
              <a:gd name="connsiteY3101" fmla="*/ 336022 h 830409"/>
              <a:gd name="connsiteX3102" fmla="*/ 48267 w 707644"/>
              <a:gd name="connsiteY3102" fmla="*/ 331681 h 830409"/>
              <a:gd name="connsiteX3103" fmla="*/ 157601 w 707644"/>
              <a:gd name="connsiteY3103" fmla="*/ 89038 h 830409"/>
              <a:gd name="connsiteX3104" fmla="*/ 160325 w 707644"/>
              <a:gd name="connsiteY3104" fmla="*/ 86576 h 830409"/>
              <a:gd name="connsiteX3105" fmla="*/ 179667 w 707644"/>
              <a:gd name="connsiteY3105" fmla="*/ 101200 h 830409"/>
              <a:gd name="connsiteX3106" fmla="*/ 181733 w 707644"/>
              <a:gd name="connsiteY3106" fmla="*/ 104030 h 830409"/>
              <a:gd name="connsiteX3107" fmla="*/ 219671 w 707644"/>
              <a:gd name="connsiteY3107" fmla="*/ 155701 h 830409"/>
              <a:gd name="connsiteX3108" fmla="*/ 226084 w 707644"/>
              <a:gd name="connsiteY3108" fmla="*/ 168816 h 830409"/>
              <a:gd name="connsiteX3109" fmla="*/ 202149 w 707644"/>
              <a:gd name="connsiteY3109" fmla="*/ 147076 h 830409"/>
              <a:gd name="connsiteX3110" fmla="*/ 169568 w 707644"/>
              <a:gd name="connsiteY3110" fmla="*/ 106751 h 830409"/>
              <a:gd name="connsiteX3111" fmla="*/ 127365 w 707644"/>
              <a:gd name="connsiteY3111" fmla="*/ 151495 h 830409"/>
              <a:gd name="connsiteX3112" fmla="*/ 128501 w 707644"/>
              <a:gd name="connsiteY3112" fmla="*/ 151554 h 830409"/>
              <a:gd name="connsiteX3113" fmla="*/ 137158 w 707644"/>
              <a:gd name="connsiteY3113" fmla="*/ 157144 h 830409"/>
              <a:gd name="connsiteX3114" fmla="*/ 137493 w 707644"/>
              <a:gd name="connsiteY3114" fmla="*/ 157581 h 830409"/>
              <a:gd name="connsiteX3115" fmla="*/ 141940 w 707644"/>
              <a:gd name="connsiteY3115" fmla="*/ 164918 h 830409"/>
              <a:gd name="connsiteX3116" fmla="*/ 133609 w 707644"/>
              <a:gd name="connsiteY3116" fmla="*/ 157218 h 830409"/>
              <a:gd name="connsiteX3117" fmla="*/ 127365 w 707644"/>
              <a:gd name="connsiteY3117" fmla="*/ 151495 h 830409"/>
              <a:gd name="connsiteX3118" fmla="*/ 17179 w 707644"/>
              <a:gd name="connsiteY3118" fmla="*/ 374781 h 830409"/>
              <a:gd name="connsiteX3119" fmla="*/ 64945 w 707644"/>
              <a:gd name="connsiteY3119" fmla="*/ 419033 h 830409"/>
              <a:gd name="connsiteX3120" fmla="*/ 72489 w 707644"/>
              <a:gd name="connsiteY3120" fmla="*/ 427343 h 830409"/>
              <a:gd name="connsiteX3121" fmla="*/ 108649 w 707644"/>
              <a:gd name="connsiteY3121" fmla="*/ 501221 h 830409"/>
              <a:gd name="connsiteX3122" fmla="*/ 148811 w 707644"/>
              <a:gd name="connsiteY3122" fmla="*/ 575674 h 830409"/>
              <a:gd name="connsiteX3123" fmla="*/ 146586 w 707644"/>
              <a:gd name="connsiteY3123" fmla="*/ 574457 h 830409"/>
              <a:gd name="connsiteX3124" fmla="*/ 139576 w 707644"/>
              <a:gd name="connsiteY3124" fmla="*/ 568880 h 830409"/>
              <a:gd name="connsiteX3125" fmla="*/ 138009 w 707644"/>
              <a:gd name="connsiteY3125" fmla="*/ 567744 h 830409"/>
              <a:gd name="connsiteX3126" fmla="*/ 91474 w 707644"/>
              <a:gd name="connsiteY3126" fmla="*/ 492981 h 830409"/>
              <a:gd name="connsiteX3127" fmla="*/ 56101 w 707644"/>
              <a:gd name="connsiteY3127" fmla="*/ 443862 h 830409"/>
              <a:gd name="connsiteX3128" fmla="*/ 35436 w 707644"/>
              <a:gd name="connsiteY3128" fmla="*/ 409363 h 830409"/>
              <a:gd name="connsiteX3129" fmla="*/ 147157 w 707644"/>
              <a:gd name="connsiteY3129" fmla="*/ 98476 h 830409"/>
              <a:gd name="connsiteX3130" fmla="*/ 153437 w 707644"/>
              <a:gd name="connsiteY3130" fmla="*/ 92800 h 830409"/>
              <a:gd name="connsiteX3131" fmla="*/ 169510 w 707644"/>
              <a:gd name="connsiteY3131" fmla="*/ 118144 h 830409"/>
              <a:gd name="connsiteX3132" fmla="*/ 103433 w 707644"/>
              <a:gd name="connsiteY3132" fmla="*/ 181785 h 830409"/>
              <a:gd name="connsiteX3133" fmla="*/ 125060 w 707644"/>
              <a:gd name="connsiteY3133" fmla="*/ 209569 h 830409"/>
              <a:gd name="connsiteX3134" fmla="*/ 125267 w 707644"/>
              <a:gd name="connsiteY3134" fmla="*/ 209851 h 830409"/>
              <a:gd name="connsiteX3135" fmla="*/ 124700 w 707644"/>
              <a:gd name="connsiteY3135" fmla="*/ 209118 h 830409"/>
              <a:gd name="connsiteX3136" fmla="*/ 112510 w 707644"/>
              <a:gd name="connsiteY3136" fmla="*/ 196159 h 830409"/>
              <a:gd name="connsiteX3137" fmla="*/ 125957 w 707644"/>
              <a:gd name="connsiteY3137" fmla="*/ 134432 h 830409"/>
              <a:gd name="connsiteX3138" fmla="*/ 146101 w 707644"/>
              <a:gd name="connsiteY3138" fmla="*/ 160570 h 830409"/>
              <a:gd name="connsiteX3139" fmla="*/ 147192 w 707644"/>
              <a:gd name="connsiteY3139" fmla="*/ 163624 h 830409"/>
              <a:gd name="connsiteX3140" fmla="*/ 140462 w 707644"/>
              <a:gd name="connsiteY3140" fmla="*/ 159278 h 830409"/>
              <a:gd name="connsiteX3141" fmla="*/ 139550 w 707644"/>
              <a:gd name="connsiteY3141" fmla="*/ 158072 h 830409"/>
              <a:gd name="connsiteX3142" fmla="*/ 57947 w 707644"/>
              <a:gd name="connsiteY3142" fmla="*/ 272746 h 830409"/>
              <a:gd name="connsiteX3143" fmla="*/ 74714 w 707644"/>
              <a:gd name="connsiteY3143" fmla="*/ 282842 h 830409"/>
              <a:gd name="connsiteX3144" fmla="*/ 96289 w 707644"/>
              <a:gd name="connsiteY3144" fmla="*/ 299731 h 830409"/>
              <a:gd name="connsiteX3145" fmla="*/ 120077 w 707644"/>
              <a:gd name="connsiteY3145" fmla="*/ 333308 h 830409"/>
              <a:gd name="connsiteX3146" fmla="*/ 115061 w 707644"/>
              <a:gd name="connsiteY3146" fmla="*/ 328646 h 830409"/>
              <a:gd name="connsiteX3147" fmla="*/ 67290 w 707644"/>
              <a:gd name="connsiteY3147" fmla="*/ 286953 h 830409"/>
              <a:gd name="connsiteX3148" fmla="*/ 65345 w 707644"/>
              <a:gd name="connsiteY3148" fmla="*/ 285374 h 830409"/>
              <a:gd name="connsiteX3149" fmla="*/ 89774 w 707644"/>
              <a:gd name="connsiteY3149" fmla="*/ 205853 h 830409"/>
              <a:gd name="connsiteX3150" fmla="*/ 123064 w 707644"/>
              <a:gd name="connsiteY3150" fmla="*/ 227526 h 830409"/>
              <a:gd name="connsiteX3151" fmla="*/ 123657 w 707644"/>
              <a:gd name="connsiteY3151" fmla="*/ 227961 h 830409"/>
              <a:gd name="connsiteX3152" fmla="*/ 134311 w 707644"/>
              <a:gd name="connsiteY3152" fmla="*/ 243756 h 830409"/>
              <a:gd name="connsiteX3153" fmla="*/ 165208 w 707644"/>
              <a:gd name="connsiteY3153" fmla="*/ 283111 h 830409"/>
              <a:gd name="connsiteX3154" fmla="*/ 174073 w 707644"/>
              <a:gd name="connsiteY3154" fmla="*/ 299595 h 830409"/>
              <a:gd name="connsiteX3155" fmla="*/ 175486 w 707644"/>
              <a:gd name="connsiteY3155" fmla="*/ 302400 h 830409"/>
              <a:gd name="connsiteX3156" fmla="*/ 172120 w 707644"/>
              <a:gd name="connsiteY3156" fmla="*/ 298970 h 830409"/>
              <a:gd name="connsiteX3157" fmla="*/ 100009 w 707644"/>
              <a:gd name="connsiteY3157" fmla="*/ 232964 h 830409"/>
              <a:gd name="connsiteX3158" fmla="*/ 98629 w 707644"/>
              <a:gd name="connsiteY3158" fmla="*/ 232642 h 830409"/>
              <a:gd name="connsiteX3159" fmla="*/ 88433 w 707644"/>
              <a:gd name="connsiteY3159" fmla="*/ 212918 h 830409"/>
              <a:gd name="connsiteX3160" fmla="*/ 91895 w 707644"/>
              <a:gd name="connsiteY3160" fmla="*/ 208583 h 830409"/>
              <a:gd name="connsiteX3161" fmla="*/ 76157 w 707644"/>
              <a:gd name="connsiteY3161" fmla="*/ 229348 h 830409"/>
              <a:gd name="connsiteX3162" fmla="*/ 81484 w 707644"/>
              <a:gd name="connsiteY3162" fmla="*/ 229486 h 830409"/>
              <a:gd name="connsiteX3163" fmla="*/ 102307 w 707644"/>
              <a:gd name="connsiteY3163" fmla="*/ 242875 h 830409"/>
              <a:gd name="connsiteX3164" fmla="*/ 104476 w 707644"/>
              <a:gd name="connsiteY3164" fmla="*/ 245672 h 830409"/>
              <a:gd name="connsiteX3165" fmla="*/ 108787 w 707644"/>
              <a:gd name="connsiteY3165" fmla="*/ 252467 h 830409"/>
              <a:gd name="connsiteX3166" fmla="*/ 95888 w 707644"/>
              <a:gd name="connsiteY3166" fmla="*/ 241552 h 830409"/>
              <a:gd name="connsiteX3167" fmla="*/ 77075 w 707644"/>
              <a:gd name="connsiteY3167" fmla="*/ 230377 h 830409"/>
              <a:gd name="connsiteX3168" fmla="*/ 132563 w 707644"/>
              <a:gd name="connsiteY3168" fmla="*/ 111663 h 830409"/>
              <a:gd name="connsiteX3169" fmla="*/ 135372 w 707644"/>
              <a:gd name="connsiteY3169" fmla="*/ 109125 h 830409"/>
              <a:gd name="connsiteX3170" fmla="*/ 164954 w 707644"/>
              <a:gd name="connsiteY3170" fmla="*/ 143687 h 830409"/>
              <a:gd name="connsiteX3171" fmla="*/ 135547 w 707644"/>
              <a:gd name="connsiteY3171" fmla="*/ 127884 h 830409"/>
              <a:gd name="connsiteX3172" fmla="*/ 53717 w 707644"/>
              <a:gd name="connsiteY3172" fmla="*/ 275935 h 830409"/>
              <a:gd name="connsiteX3173" fmla="*/ 65345 w 707644"/>
              <a:gd name="connsiteY3173" fmla="*/ 285374 h 830409"/>
              <a:gd name="connsiteX3174" fmla="*/ 68008 w 707644"/>
              <a:gd name="connsiteY3174" fmla="*/ 289921 h 830409"/>
              <a:gd name="connsiteX3175" fmla="*/ 71444 w 707644"/>
              <a:gd name="connsiteY3175" fmla="*/ 295676 h 830409"/>
              <a:gd name="connsiteX3176" fmla="*/ 70125 w 707644"/>
              <a:gd name="connsiteY3176" fmla="*/ 229192 h 830409"/>
              <a:gd name="connsiteX3177" fmla="*/ 75306 w 707644"/>
              <a:gd name="connsiteY3177" fmla="*/ 229326 h 830409"/>
              <a:gd name="connsiteX3178" fmla="*/ 77075 w 707644"/>
              <a:gd name="connsiteY3178" fmla="*/ 230377 h 830409"/>
              <a:gd name="connsiteX3179" fmla="*/ 113412 w 707644"/>
              <a:gd name="connsiteY3179" fmla="*/ 271088 h 830409"/>
              <a:gd name="connsiteX3180" fmla="*/ 122010 w 707644"/>
              <a:gd name="connsiteY3180" fmla="*/ 282626 h 830409"/>
              <a:gd name="connsiteX3181" fmla="*/ 93089 w 707644"/>
              <a:gd name="connsiteY3181" fmla="*/ 264558 h 830409"/>
              <a:gd name="connsiteX3182" fmla="*/ 92869 w 707644"/>
              <a:gd name="connsiteY3182" fmla="*/ 264421 h 830409"/>
              <a:gd name="connsiteX3183" fmla="*/ 88000 w 707644"/>
              <a:gd name="connsiteY3183" fmla="*/ 259069 h 830409"/>
              <a:gd name="connsiteX3184" fmla="*/ 70125 w 707644"/>
              <a:gd name="connsiteY3184" fmla="*/ 229192 h 830409"/>
              <a:gd name="connsiteX3185" fmla="*/ 96548 w 707644"/>
              <a:gd name="connsiteY3185" fmla="*/ 172066 h 830409"/>
              <a:gd name="connsiteX3186" fmla="*/ 115044 w 707644"/>
              <a:gd name="connsiteY3186" fmla="*/ 169408 h 830409"/>
              <a:gd name="connsiteX3187" fmla="*/ 138431 w 707644"/>
              <a:gd name="connsiteY3187" fmla="*/ 202704 h 830409"/>
              <a:gd name="connsiteX3188" fmla="*/ 103433 w 707644"/>
              <a:gd name="connsiteY3188" fmla="*/ 181785 h 830409"/>
              <a:gd name="connsiteX3189" fmla="*/ 119601 w 707644"/>
              <a:gd name="connsiteY3189" fmla="*/ 123377 h 830409"/>
              <a:gd name="connsiteX3190" fmla="*/ 122420 w 707644"/>
              <a:gd name="connsiteY3190" fmla="*/ 120829 h 830409"/>
              <a:gd name="connsiteX3191" fmla="*/ 135547 w 707644"/>
              <a:gd name="connsiteY3191" fmla="*/ 127884 h 830409"/>
              <a:gd name="connsiteX3192" fmla="*/ 136741 w 707644"/>
              <a:gd name="connsiteY3192" fmla="*/ 134378 h 830409"/>
              <a:gd name="connsiteX3193" fmla="*/ 143194 w 707644"/>
              <a:gd name="connsiteY3193" fmla="*/ 152437 h 830409"/>
              <a:gd name="connsiteX3194" fmla="*/ 122343 w 707644"/>
              <a:gd name="connsiteY3194" fmla="*/ 128147 h 830409"/>
              <a:gd name="connsiteX3195" fmla="*/ 118076 w 707644"/>
              <a:gd name="connsiteY3195" fmla="*/ 124755 h 830409"/>
              <a:gd name="connsiteX3196" fmla="*/ 118840 w 707644"/>
              <a:gd name="connsiteY3196" fmla="*/ 124065 h 830409"/>
              <a:gd name="connsiteX3197" fmla="*/ 122343 w 707644"/>
              <a:gd name="connsiteY3197" fmla="*/ 128147 h 830409"/>
              <a:gd name="connsiteX3198" fmla="*/ 125957 w 707644"/>
              <a:gd name="connsiteY3198" fmla="*/ 134432 h 830409"/>
              <a:gd name="connsiteX3199" fmla="*/ 119565 w 707644"/>
              <a:gd name="connsiteY3199" fmla="*/ 126138 h 830409"/>
              <a:gd name="connsiteX3200" fmla="*/ 2698 w 707644"/>
              <a:gd name="connsiteY3200" fmla="*/ 364021 h 830409"/>
              <a:gd name="connsiteX3201" fmla="*/ 21728 w 707644"/>
              <a:gd name="connsiteY3201" fmla="*/ 396133 h 830409"/>
              <a:gd name="connsiteX3202" fmla="*/ 56101 w 707644"/>
              <a:gd name="connsiteY3202" fmla="*/ 443862 h 830409"/>
              <a:gd name="connsiteX3203" fmla="*/ 65363 w 707644"/>
              <a:gd name="connsiteY3203" fmla="*/ 459325 h 830409"/>
              <a:gd name="connsiteX3204" fmla="*/ 88509 w 707644"/>
              <a:gd name="connsiteY3204" fmla="*/ 511713 h 830409"/>
              <a:gd name="connsiteX3205" fmla="*/ 99721 w 707644"/>
              <a:gd name="connsiteY3205" fmla="*/ 539974 h 830409"/>
              <a:gd name="connsiteX3206" fmla="*/ 61938 w 707644"/>
              <a:gd name="connsiteY3206" fmla="*/ 510504 h 830409"/>
              <a:gd name="connsiteX3207" fmla="*/ 40143 w 707644"/>
              <a:gd name="connsiteY3207" fmla="*/ 488118 h 830409"/>
              <a:gd name="connsiteX3208" fmla="*/ 23108 w 707644"/>
              <a:gd name="connsiteY3208" fmla="*/ 456674 h 830409"/>
              <a:gd name="connsiteX3209" fmla="*/ 79 w 707644"/>
              <a:gd name="connsiteY3209" fmla="*/ 410596 h 830409"/>
              <a:gd name="connsiteX3210" fmla="*/ 510 w 707644"/>
              <a:gd name="connsiteY3210" fmla="*/ 376148 h 830409"/>
              <a:gd name="connsiteX3211" fmla="*/ 114657 w 707644"/>
              <a:gd name="connsiteY3211" fmla="*/ 127845 h 830409"/>
              <a:gd name="connsiteX3212" fmla="*/ 115050 w 707644"/>
              <a:gd name="connsiteY3212" fmla="*/ 127489 h 830409"/>
              <a:gd name="connsiteX3213" fmla="*/ 122511 w 707644"/>
              <a:gd name="connsiteY3213" fmla="*/ 135552 h 830409"/>
              <a:gd name="connsiteX3214" fmla="*/ 139550 w 707644"/>
              <a:gd name="connsiteY3214" fmla="*/ 158072 h 830409"/>
              <a:gd name="connsiteX3215" fmla="*/ 140114 w 707644"/>
              <a:gd name="connsiteY3215" fmla="*/ 159053 h 830409"/>
              <a:gd name="connsiteX3216" fmla="*/ 137158 w 707644"/>
              <a:gd name="connsiteY3216" fmla="*/ 157144 h 830409"/>
              <a:gd name="connsiteX3217" fmla="*/ 5142 w 707644"/>
              <a:gd name="connsiteY3217" fmla="*/ 350472 h 830409"/>
              <a:gd name="connsiteX3218" fmla="*/ 8324 w 707644"/>
              <a:gd name="connsiteY3218" fmla="*/ 358010 h 830409"/>
              <a:gd name="connsiteX3219" fmla="*/ 17179 w 707644"/>
              <a:gd name="connsiteY3219" fmla="*/ 374781 h 830409"/>
              <a:gd name="connsiteX3220" fmla="*/ 12792 w 707644"/>
              <a:gd name="connsiteY3220" fmla="*/ 370718 h 830409"/>
              <a:gd name="connsiteX3221" fmla="*/ 3271 w 707644"/>
              <a:gd name="connsiteY3221" fmla="*/ 360842 h 830409"/>
              <a:gd name="connsiteX3222" fmla="*/ 102808 w 707644"/>
              <a:gd name="connsiteY3222" fmla="*/ 141596 h 830409"/>
              <a:gd name="connsiteX3223" fmla="*/ 107113 w 707644"/>
              <a:gd name="connsiteY3223" fmla="*/ 136213 h 830409"/>
              <a:gd name="connsiteX3224" fmla="*/ 111325 w 707644"/>
              <a:gd name="connsiteY3224" fmla="*/ 143314 h 830409"/>
              <a:gd name="connsiteX3225" fmla="*/ 129088 w 707644"/>
              <a:gd name="connsiteY3225" fmla="*/ 168100 h 830409"/>
              <a:gd name="connsiteX3226" fmla="*/ 122095 w 707644"/>
              <a:gd name="connsiteY3226" fmla="*/ 168741 h 830409"/>
              <a:gd name="connsiteX3227" fmla="*/ 119869 w 707644"/>
              <a:gd name="connsiteY3227" fmla="*/ 166566 h 830409"/>
              <a:gd name="connsiteX3228" fmla="*/ 119464 w 707644"/>
              <a:gd name="connsiteY3228" fmla="*/ 165999 h 830409"/>
              <a:gd name="connsiteX3229" fmla="*/ 86890 w 707644"/>
              <a:gd name="connsiteY3229" fmla="*/ 173454 h 830409"/>
              <a:gd name="connsiteX3230" fmla="*/ 90095 w 707644"/>
              <a:gd name="connsiteY3230" fmla="*/ 172994 h 830409"/>
              <a:gd name="connsiteX3231" fmla="*/ 98494 w 707644"/>
              <a:gd name="connsiteY3231" fmla="*/ 181257 h 830409"/>
              <a:gd name="connsiteX3232" fmla="*/ 112510 w 707644"/>
              <a:gd name="connsiteY3232" fmla="*/ 196159 h 830409"/>
              <a:gd name="connsiteX3233" fmla="*/ 128024 w 707644"/>
              <a:gd name="connsiteY3233" fmla="*/ 220725 h 830409"/>
              <a:gd name="connsiteX3234" fmla="*/ 120319 w 707644"/>
              <a:gd name="connsiteY3234" fmla="*/ 215515 h 830409"/>
              <a:gd name="connsiteX3235" fmla="*/ 111658 w 707644"/>
              <a:gd name="connsiteY3235" fmla="*/ 204443 h 830409"/>
              <a:gd name="connsiteX3236" fmla="*/ 93743 w 707644"/>
              <a:gd name="connsiteY3236" fmla="*/ 182503 h 830409"/>
              <a:gd name="connsiteX3237" fmla="*/ 89859 w 707644"/>
              <a:gd name="connsiteY3237" fmla="*/ 177855 h 830409"/>
              <a:gd name="connsiteX3238" fmla="*/ 99738 w 707644"/>
              <a:gd name="connsiteY3238" fmla="*/ 145435 h 830409"/>
              <a:gd name="connsiteX3239" fmla="*/ 99820 w 707644"/>
              <a:gd name="connsiteY3239" fmla="*/ 145332 h 830409"/>
              <a:gd name="connsiteX3240" fmla="*/ 114014 w 707644"/>
              <a:gd name="connsiteY3240" fmla="*/ 160848 h 830409"/>
              <a:gd name="connsiteX3241" fmla="*/ 119869 w 707644"/>
              <a:gd name="connsiteY3241" fmla="*/ 166566 h 830409"/>
              <a:gd name="connsiteX3242" fmla="*/ 121462 w 707644"/>
              <a:gd name="connsiteY3242" fmla="*/ 168799 h 830409"/>
              <a:gd name="connsiteX3243" fmla="*/ 115436 w 707644"/>
              <a:gd name="connsiteY3243" fmla="*/ 169352 h 830409"/>
              <a:gd name="connsiteX3244" fmla="*/ 115044 w 707644"/>
              <a:gd name="connsiteY3244" fmla="*/ 169408 h 830409"/>
              <a:gd name="connsiteX3245" fmla="*/ 111673 w 707644"/>
              <a:gd name="connsiteY3245" fmla="*/ 164609 h 830409"/>
              <a:gd name="connsiteX3246" fmla="*/ 27668 w 707644"/>
              <a:gd name="connsiteY3246" fmla="*/ 286462 h 830409"/>
              <a:gd name="connsiteX3247" fmla="*/ 33526 w 707644"/>
              <a:gd name="connsiteY3247" fmla="*/ 293633 h 830409"/>
              <a:gd name="connsiteX3248" fmla="*/ 64377 w 707644"/>
              <a:gd name="connsiteY3248" fmla="*/ 327497 h 830409"/>
              <a:gd name="connsiteX3249" fmla="*/ 94591 w 707644"/>
              <a:gd name="connsiteY3249" fmla="*/ 374450 h 830409"/>
              <a:gd name="connsiteX3250" fmla="*/ 115675 w 707644"/>
              <a:gd name="connsiteY3250" fmla="*/ 404047 h 830409"/>
              <a:gd name="connsiteX3251" fmla="*/ 86660 w 707644"/>
              <a:gd name="connsiteY3251" fmla="*/ 375180 h 830409"/>
              <a:gd name="connsiteX3252" fmla="*/ 84968 w 707644"/>
              <a:gd name="connsiteY3252" fmla="*/ 373341 h 830409"/>
              <a:gd name="connsiteX3253" fmla="*/ 83159 w 707644"/>
              <a:gd name="connsiteY3253" fmla="*/ 166168 h 830409"/>
              <a:gd name="connsiteX3254" fmla="*/ 88043 w 707644"/>
              <a:gd name="connsiteY3254" fmla="*/ 160061 h 830409"/>
              <a:gd name="connsiteX3255" fmla="*/ 96548 w 707644"/>
              <a:gd name="connsiteY3255" fmla="*/ 172066 h 830409"/>
              <a:gd name="connsiteX3256" fmla="*/ 90095 w 707644"/>
              <a:gd name="connsiteY3256" fmla="*/ 172994 h 830409"/>
              <a:gd name="connsiteX3257" fmla="*/ 12626 w 707644"/>
              <a:gd name="connsiteY3257" fmla="*/ 308989 h 830409"/>
              <a:gd name="connsiteX3258" fmla="*/ 19037 w 707644"/>
              <a:gd name="connsiteY3258" fmla="*/ 318139 h 830409"/>
              <a:gd name="connsiteX3259" fmla="*/ 50054 w 707644"/>
              <a:gd name="connsiteY3259" fmla="*/ 381508 h 830409"/>
              <a:gd name="connsiteX3260" fmla="*/ 38208 w 707644"/>
              <a:gd name="connsiteY3260" fmla="*/ 361782 h 830409"/>
              <a:gd name="connsiteX3261" fmla="*/ 12431 w 707644"/>
              <a:gd name="connsiteY3261" fmla="*/ 310071 h 830409"/>
              <a:gd name="connsiteX3262" fmla="*/ 31015 w 707644"/>
              <a:gd name="connsiteY3262" fmla="*/ 269474 h 830409"/>
              <a:gd name="connsiteX3263" fmla="*/ 66556 w 707644"/>
              <a:gd name="connsiteY3263" fmla="*/ 307573 h 830409"/>
              <a:gd name="connsiteX3264" fmla="*/ 114849 w 707644"/>
              <a:gd name="connsiteY3264" fmla="*/ 368205 h 830409"/>
              <a:gd name="connsiteX3265" fmla="*/ 134555 w 707644"/>
              <a:gd name="connsiteY3265" fmla="*/ 400746 h 830409"/>
              <a:gd name="connsiteX3266" fmla="*/ 115186 w 707644"/>
              <a:gd name="connsiteY3266" fmla="*/ 383268 h 830409"/>
              <a:gd name="connsiteX3267" fmla="*/ 64377 w 707644"/>
              <a:gd name="connsiteY3267" fmla="*/ 327497 h 830409"/>
              <a:gd name="connsiteX3268" fmla="*/ 58808 w 707644"/>
              <a:gd name="connsiteY3268" fmla="*/ 318843 h 830409"/>
              <a:gd name="connsiteX3269" fmla="*/ 16739 w 707644"/>
              <a:gd name="connsiteY3269" fmla="*/ 296958 h 830409"/>
              <a:gd name="connsiteX3270" fmla="*/ 37402 w 707644"/>
              <a:gd name="connsiteY3270" fmla="*/ 344354 h 830409"/>
              <a:gd name="connsiteX3271" fmla="*/ 19037 w 707644"/>
              <a:gd name="connsiteY3271" fmla="*/ 318139 h 830409"/>
              <a:gd name="connsiteX3272" fmla="*/ 13322 w 707644"/>
              <a:gd name="connsiteY3272" fmla="*/ 306463 h 830409"/>
              <a:gd name="connsiteX3273" fmla="*/ 17945 w 707644"/>
              <a:gd name="connsiteY3273" fmla="*/ 293602 h 830409"/>
              <a:gd name="connsiteX3274" fmla="*/ 44676 w 707644"/>
              <a:gd name="connsiteY3274" fmla="*/ 327173 h 830409"/>
              <a:gd name="connsiteX3275" fmla="*/ 30198 w 707644"/>
              <a:gd name="connsiteY3275" fmla="*/ 309868 h 830409"/>
              <a:gd name="connsiteX3276" fmla="*/ 17766 w 707644"/>
              <a:gd name="connsiteY3276" fmla="*/ 294101 h 830409"/>
              <a:gd name="connsiteX3277" fmla="*/ 23077 w 707644"/>
              <a:gd name="connsiteY3277" fmla="*/ 279327 h 830409"/>
              <a:gd name="connsiteX3278" fmla="*/ 24109 w 707644"/>
              <a:gd name="connsiteY3278" fmla="*/ 281067 h 830409"/>
              <a:gd name="connsiteX3279" fmla="*/ 27668 w 707644"/>
              <a:gd name="connsiteY3279" fmla="*/ 286462 h 830409"/>
              <a:gd name="connsiteX3280" fmla="*/ 22698 w 707644"/>
              <a:gd name="connsiteY3280" fmla="*/ 280380 h 830409"/>
              <a:gd name="connsiteX3281" fmla="*/ 65661 w 707644"/>
              <a:gd name="connsiteY3281" fmla="*/ 190154 h 830409"/>
              <a:gd name="connsiteX3282" fmla="*/ 69610 w 707644"/>
              <a:gd name="connsiteY3282" fmla="*/ 183112 h 830409"/>
              <a:gd name="connsiteX3283" fmla="*/ 82517 w 707644"/>
              <a:gd name="connsiteY3283" fmla="*/ 166971 h 830409"/>
              <a:gd name="connsiteX3284" fmla="*/ 86890 w 707644"/>
              <a:gd name="connsiteY3284" fmla="*/ 173454 h 830409"/>
              <a:gd name="connsiteX3285" fmla="*/ 86257 w 707644"/>
              <a:gd name="connsiteY3285" fmla="*/ 173545 h 830409"/>
              <a:gd name="connsiteX3286" fmla="*/ 89859 w 707644"/>
              <a:gd name="connsiteY3286" fmla="*/ 177855 h 830409"/>
              <a:gd name="connsiteX3287" fmla="*/ 111525 w 707644"/>
              <a:gd name="connsiteY3287" fmla="*/ 209975 h 830409"/>
              <a:gd name="connsiteX3288" fmla="*/ 78017 w 707644"/>
              <a:gd name="connsiteY3288" fmla="*/ 190721 h 830409"/>
              <a:gd name="connsiteX3289" fmla="*/ 89774 w 707644"/>
              <a:gd name="connsiteY3289" fmla="*/ 205853 h 830409"/>
              <a:gd name="connsiteX3290" fmla="*/ 56212 w 707644"/>
              <a:gd name="connsiteY3290" fmla="*/ 207003 h 830409"/>
              <a:gd name="connsiteX3291" fmla="*/ 63777 w 707644"/>
              <a:gd name="connsiteY3291" fmla="*/ 193514 h 830409"/>
              <a:gd name="connsiteX3292" fmla="*/ 65384 w 707644"/>
              <a:gd name="connsiteY3292" fmla="*/ 195266 h 830409"/>
              <a:gd name="connsiteX3293" fmla="*/ 93427 w 707644"/>
              <a:gd name="connsiteY3293" fmla="*/ 231425 h 830409"/>
              <a:gd name="connsiteX3294" fmla="*/ 85587 w 707644"/>
              <a:gd name="connsiteY3294" fmla="*/ 229592 h 830409"/>
              <a:gd name="connsiteX3295" fmla="*/ 81484 w 707644"/>
              <a:gd name="connsiteY3295" fmla="*/ 229486 h 830409"/>
              <a:gd name="connsiteX3296" fmla="*/ 69269 w 707644"/>
              <a:gd name="connsiteY3296" fmla="*/ 221631 h 830409"/>
              <a:gd name="connsiteX3297" fmla="*/ 28332 w 707644"/>
              <a:gd name="connsiteY3297" fmla="*/ 264709 h 830409"/>
              <a:gd name="connsiteX3298" fmla="*/ 31015 w 707644"/>
              <a:gd name="connsiteY3298" fmla="*/ 269474 h 830409"/>
              <a:gd name="connsiteX3299" fmla="*/ 27842 w 707644"/>
              <a:gd name="connsiteY3299" fmla="*/ 266073 h 830409"/>
              <a:gd name="connsiteX3300" fmla="*/ 51593 w 707644"/>
              <a:gd name="connsiteY3300" fmla="*/ 215241 h 830409"/>
              <a:gd name="connsiteX3301" fmla="*/ 53052 w 707644"/>
              <a:gd name="connsiteY3301" fmla="*/ 212639 h 830409"/>
              <a:gd name="connsiteX3302" fmla="*/ 68893 w 707644"/>
              <a:gd name="connsiteY3302" fmla="*/ 221389 h 830409"/>
              <a:gd name="connsiteX3303" fmla="*/ 69269 w 707644"/>
              <a:gd name="connsiteY3303" fmla="*/ 221631 h 830409"/>
              <a:gd name="connsiteX3304" fmla="*/ 76157 w 707644"/>
              <a:gd name="connsiteY3304" fmla="*/ 229348 h 830409"/>
              <a:gd name="connsiteX3305" fmla="*/ 75306 w 707644"/>
              <a:gd name="connsiteY3305" fmla="*/ 229326 h 830409"/>
              <a:gd name="connsiteX3306" fmla="*/ 31217 w 707644"/>
              <a:gd name="connsiteY3306" fmla="*/ 256684 h 830409"/>
              <a:gd name="connsiteX3307" fmla="*/ 31614 w 707644"/>
              <a:gd name="connsiteY3307" fmla="*/ 256891 h 830409"/>
              <a:gd name="connsiteX3308" fmla="*/ 42511 w 707644"/>
              <a:gd name="connsiteY3308" fmla="*/ 263452 h 830409"/>
              <a:gd name="connsiteX3309" fmla="*/ 42851 w 707644"/>
              <a:gd name="connsiteY3309" fmla="*/ 263836 h 830409"/>
              <a:gd name="connsiteX3310" fmla="*/ 53717 w 707644"/>
              <a:gd name="connsiteY3310" fmla="*/ 275935 h 830409"/>
              <a:gd name="connsiteX3311" fmla="*/ 30943 w 707644"/>
              <a:gd name="connsiteY3311" fmla="*/ 257448 h 830409"/>
              <a:gd name="connsiteX3312" fmla="*/ 47785 w 707644"/>
              <a:gd name="connsiteY3312" fmla="*/ 222030 h 830409"/>
              <a:gd name="connsiteX3313" fmla="*/ 50305 w 707644"/>
              <a:gd name="connsiteY3313" fmla="*/ 217537 h 830409"/>
              <a:gd name="connsiteX3314" fmla="*/ 52949 w 707644"/>
              <a:gd name="connsiteY3314" fmla="*/ 220952 h 830409"/>
              <a:gd name="connsiteX3315" fmla="*/ 80892 w 707644"/>
              <a:gd name="connsiteY3315" fmla="*/ 256968 h 830409"/>
              <a:gd name="connsiteX3316" fmla="*/ 77647 w 707644"/>
              <a:gd name="connsiteY3316" fmla="*/ 254949 h 830409"/>
              <a:gd name="connsiteX3317" fmla="*/ 70473 w 707644"/>
              <a:gd name="connsiteY3317" fmla="*/ 250488 h 830409"/>
              <a:gd name="connsiteX3318" fmla="*/ 87996 w 707644"/>
              <a:gd name="connsiteY3318" fmla="*/ 280024 h 830409"/>
              <a:gd name="connsiteX3319" fmla="*/ 114107 w 707644"/>
              <a:gd name="connsiteY3319" fmla="*/ 313679 h 830409"/>
              <a:gd name="connsiteX3320" fmla="*/ 96289 w 707644"/>
              <a:gd name="connsiteY3320" fmla="*/ 299731 h 830409"/>
              <a:gd name="connsiteX3321" fmla="*/ 79408 w 707644"/>
              <a:gd name="connsiteY3321" fmla="*/ 275904 h 830409"/>
              <a:gd name="connsiteX3322" fmla="*/ 54493 w 707644"/>
              <a:gd name="connsiteY3322" fmla="*/ 235698 h 830409"/>
              <a:gd name="connsiteX3323" fmla="*/ 36335 w 707644"/>
              <a:gd name="connsiteY3323" fmla="*/ 242449 h 830409"/>
              <a:gd name="connsiteX3324" fmla="*/ 38236 w 707644"/>
              <a:gd name="connsiteY3324" fmla="*/ 239058 h 830409"/>
              <a:gd name="connsiteX3325" fmla="*/ 39199 w 707644"/>
              <a:gd name="connsiteY3325" fmla="*/ 240745 h 830409"/>
              <a:gd name="connsiteX3326" fmla="*/ 57947 w 707644"/>
              <a:gd name="connsiteY3326" fmla="*/ 272746 h 830409"/>
              <a:gd name="connsiteX3327" fmla="*/ 42511 w 707644"/>
              <a:gd name="connsiteY3327" fmla="*/ 263452 h 830409"/>
              <a:gd name="connsiteX3328" fmla="*/ 32743 w 707644"/>
              <a:gd name="connsiteY3328" fmla="*/ 252441 h 830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Lst>
            <a:rect l="l" t="t" r="r" b="b"/>
            <a:pathLst>
              <a:path w="707644" h="830409">
                <a:moveTo>
                  <a:pt x="685918" y="726313"/>
                </a:moveTo>
                <a:lnTo>
                  <a:pt x="686617" y="726734"/>
                </a:lnTo>
                <a:lnTo>
                  <a:pt x="686152" y="727127"/>
                </a:lnTo>
                <a:close/>
                <a:moveTo>
                  <a:pt x="677645" y="727155"/>
                </a:moveTo>
                <a:lnTo>
                  <a:pt x="682237" y="730439"/>
                </a:lnTo>
                <a:lnTo>
                  <a:pt x="680806" y="731649"/>
                </a:lnTo>
                <a:close/>
                <a:moveTo>
                  <a:pt x="675364" y="673195"/>
                </a:moveTo>
                <a:lnTo>
                  <a:pt x="679382" y="676882"/>
                </a:lnTo>
                <a:cubicBezTo>
                  <a:pt x="683934" y="680991"/>
                  <a:pt x="686763" y="683493"/>
                  <a:pt x="686763" y="683493"/>
                </a:cubicBezTo>
                <a:lnTo>
                  <a:pt x="676962" y="677341"/>
                </a:lnTo>
                <a:close/>
                <a:moveTo>
                  <a:pt x="668973" y="672327"/>
                </a:moveTo>
                <a:lnTo>
                  <a:pt x="676962" y="677341"/>
                </a:lnTo>
                <a:lnTo>
                  <a:pt x="682643" y="692080"/>
                </a:lnTo>
                <a:lnTo>
                  <a:pt x="696613" y="718278"/>
                </a:lnTo>
                <a:lnTo>
                  <a:pt x="695410" y="719297"/>
                </a:lnTo>
                <a:lnTo>
                  <a:pt x="691459" y="714547"/>
                </a:lnTo>
                <a:lnTo>
                  <a:pt x="675229" y="690891"/>
                </a:lnTo>
                <a:close/>
                <a:moveTo>
                  <a:pt x="648225" y="704878"/>
                </a:moveTo>
                <a:lnTo>
                  <a:pt x="650148" y="706739"/>
                </a:lnTo>
                <a:lnTo>
                  <a:pt x="660183" y="721687"/>
                </a:lnTo>
                <a:lnTo>
                  <a:pt x="672076" y="739033"/>
                </a:lnTo>
                <a:lnTo>
                  <a:pt x="671576" y="739456"/>
                </a:lnTo>
                <a:close/>
                <a:moveTo>
                  <a:pt x="646410" y="701172"/>
                </a:moveTo>
                <a:lnTo>
                  <a:pt x="670265" y="716662"/>
                </a:lnTo>
                <a:lnTo>
                  <a:pt x="677645" y="727155"/>
                </a:lnTo>
                <a:lnTo>
                  <a:pt x="653108" y="709604"/>
                </a:lnTo>
                <a:lnTo>
                  <a:pt x="650148" y="706739"/>
                </a:lnTo>
                <a:close/>
                <a:moveTo>
                  <a:pt x="673248" y="642996"/>
                </a:moveTo>
                <a:lnTo>
                  <a:pt x="698881" y="687793"/>
                </a:lnTo>
                <a:lnTo>
                  <a:pt x="707644" y="708948"/>
                </a:lnTo>
                <a:lnTo>
                  <a:pt x="707625" y="708964"/>
                </a:lnTo>
                <a:lnTo>
                  <a:pt x="696416" y="688029"/>
                </a:lnTo>
                <a:cubicBezTo>
                  <a:pt x="687104" y="670505"/>
                  <a:pt x="680939" y="658628"/>
                  <a:pt x="676860" y="650543"/>
                </a:cubicBezTo>
                <a:close/>
                <a:moveTo>
                  <a:pt x="640368" y="697273"/>
                </a:moveTo>
                <a:lnTo>
                  <a:pt x="645018" y="700268"/>
                </a:lnTo>
                <a:lnTo>
                  <a:pt x="645185" y="700376"/>
                </a:lnTo>
                <a:lnTo>
                  <a:pt x="648225" y="704878"/>
                </a:lnTo>
                <a:close/>
                <a:moveTo>
                  <a:pt x="653990" y="653259"/>
                </a:moveTo>
                <a:lnTo>
                  <a:pt x="661670" y="660629"/>
                </a:lnTo>
                <a:lnTo>
                  <a:pt x="666537" y="665094"/>
                </a:lnTo>
                <a:lnTo>
                  <a:pt x="668973" y="672327"/>
                </a:lnTo>
                <a:lnTo>
                  <a:pt x="661564" y="667676"/>
                </a:lnTo>
                <a:close/>
                <a:moveTo>
                  <a:pt x="594769" y="771432"/>
                </a:moveTo>
                <a:lnTo>
                  <a:pt x="609577" y="779524"/>
                </a:lnTo>
                <a:lnTo>
                  <a:pt x="610006" y="780306"/>
                </a:lnTo>
                <a:lnTo>
                  <a:pt x="604755" y="783426"/>
                </a:lnTo>
                <a:lnTo>
                  <a:pt x="599025" y="776540"/>
                </a:lnTo>
                <a:close/>
                <a:moveTo>
                  <a:pt x="610330" y="732279"/>
                </a:moveTo>
                <a:lnTo>
                  <a:pt x="623920" y="748423"/>
                </a:lnTo>
                <a:lnTo>
                  <a:pt x="631571" y="755197"/>
                </a:lnTo>
                <a:lnTo>
                  <a:pt x="636581" y="764517"/>
                </a:lnTo>
                <a:lnTo>
                  <a:pt x="631941" y="767274"/>
                </a:lnTo>
                <a:lnTo>
                  <a:pt x="620167" y="757321"/>
                </a:lnTo>
                <a:lnTo>
                  <a:pt x="615098" y="742072"/>
                </a:lnTo>
                <a:close/>
                <a:moveTo>
                  <a:pt x="630997" y="688204"/>
                </a:moveTo>
                <a:lnTo>
                  <a:pt x="640368" y="697273"/>
                </a:lnTo>
                <a:lnTo>
                  <a:pt x="635785" y="694322"/>
                </a:lnTo>
                <a:close/>
                <a:moveTo>
                  <a:pt x="621894" y="700717"/>
                </a:moveTo>
                <a:lnTo>
                  <a:pt x="626810" y="701753"/>
                </a:lnTo>
                <a:lnTo>
                  <a:pt x="654922" y="753543"/>
                </a:lnTo>
                <a:lnTo>
                  <a:pt x="654620" y="753799"/>
                </a:lnTo>
                <a:lnTo>
                  <a:pt x="648096" y="757675"/>
                </a:lnTo>
                <a:lnTo>
                  <a:pt x="637137" y="730897"/>
                </a:lnTo>
                <a:close/>
                <a:moveTo>
                  <a:pt x="632387" y="676820"/>
                </a:moveTo>
                <a:lnTo>
                  <a:pt x="633064" y="677121"/>
                </a:lnTo>
                <a:cubicBezTo>
                  <a:pt x="641751" y="686893"/>
                  <a:pt x="664204" y="717580"/>
                  <a:pt x="632740" y="677275"/>
                </a:cubicBezTo>
                <a:close/>
                <a:moveTo>
                  <a:pt x="656765" y="612058"/>
                </a:moveTo>
                <a:lnTo>
                  <a:pt x="668167" y="631164"/>
                </a:lnTo>
                <a:lnTo>
                  <a:pt x="668892" y="632736"/>
                </a:lnTo>
                <a:cubicBezTo>
                  <a:pt x="668888" y="633058"/>
                  <a:pt x="668840" y="633467"/>
                  <a:pt x="669813" y="635818"/>
                </a:cubicBezTo>
                <a:lnTo>
                  <a:pt x="673248" y="642996"/>
                </a:lnTo>
                <a:lnTo>
                  <a:pt x="657292" y="615110"/>
                </a:lnTo>
                <a:close/>
                <a:moveTo>
                  <a:pt x="607712" y="710810"/>
                </a:moveTo>
                <a:lnTo>
                  <a:pt x="614317" y="716331"/>
                </a:lnTo>
                <a:lnTo>
                  <a:pt x="643384" y="760475"/>
                </a:lnTo>
                <a:lnTo>
                  <a:pt x="639882" y="762555"/>
                </a:lnTo>
                <a:lnTo>
                  <a:pt x="631571" y="755197"/>
                </a:lnTo>
                <a:close/>
                <a:moveTo>
                  <a:pt x="655939" y="607270"/>
                </a:moveTo>
                <a:lnTo>
                  <a:pt x="681948" y="649489"/>
                </a:lnTo>
                <a:lnTo>
                  <a:pt x="687708" y="660817"/>
                </a:lnTo>
                <a:lnTo>
                  <a:pt x="688244" y="662113"/>
                </a:lnTo>
                <a:lnTo>
                  <a:pt x="688222" y="662082"/>
                </a:lnTo>
                <a:cubicBezTo>
                  <a:pt x="681675" y="652615"/>
                  <a:pt x="676522" y="644773"/>
                  <a:pt x="672282" y="638060"/>
                </a:cubicBezTo>
                <a:lnTo>
                  <a:pt x="668167" y="631164"/>
                </a:lnTo>
                <a:lnTo>
                  <a:pt x="667714" y="630182"/>
                </a:lnTo>
                <a:cubicBezTo>
                  <a:pt x="666569" y="628183"/>
                  <a:pt x="664317" y="624419"/>
                  <a:pt x="659895" y="617038"/>
                </a:cubicBezTo>
                <a:lnTo>
                  <a:pt x="656704" y="611703"/>
                </a:lnTo>
                <a:close/>
                <a:moveTo>
                  <a:pt x="625999" y="668587"/>
                </a:moveTo>
                <a:lnTo>
                  <a:pt x="632387" y="676820"/>
                </a:lnTo>
                <a:lnTo>
                  <a:pt x="630567" y="676010"/>
                </a:lnTo>
                <a:cubicBezTo>
                  <a:pt x="631911" y="678776"/>
                  <a:pt x="635957" y="685393"/>
                  <a:pt x="644284" y="698005"/>
                </a:cubicBezTo>
                <a:lnTo>
                  <a:pt x="646410" y="701172"/>
                </a:lnTo>
                <a:lnTo>
                  <a:pt x="645185" y="700376"/>
                </a:lnTo>
                <a:lnTo>
                  <a:pt x="640052" y="692776"/>
                </a:lnTo>
                <a:close/>
                <a:moveTo>
                  <a:pt x="615785" y="681443"/>
                </a:moveTo>
                <a:lnTo>
                  <a:pt x="635785" y="694322"/>
                </a:lnTo>
                <a:lnTo>
                  <a:pt x="644520" y="705484"/>
                </a:lnTo>
                <a:lnTo>
                  <a:pt x="626810" y="701753"/>
                </a:lnTo>
                <a:close/>
                <a:moveTo>
                  <a:pt x="588438" y="737641"/>
                </a:moveTo>
                <a:lnTo>
                  <a:pt x="615903" y="776803"/>
                </a:lnTo>
                <a:lnTo>
                  <a:pt x="613429" y="778273"/>
                </a:lnTo>
                <a:close/>
                <a:moveTo>
                  <a:pt x="597658" y="717225"/>
                </a:moveTo>
                <a:lnTo>
                  <a:pt x="607690" y="726855"/>
                </a:lnTo>
                <a:lnTo>
                  <a:pt x="610330" y="732279"/>
                </a:lnTo>
                <a:close/>
                <a:moveTo>
                  <a:pt x="652804" y="602182"/>
                </a:moveTo>
                <a:lnTo>
                  <a:pt x="655296" y="603544"/>
                </a:lnTo>
                <a:lnTo>
                  <a:pt x="655939" y="607270"/>
                </a:lnTo>
                <a:close/>
                <a:moveTo>
                  <a:pt x="648687" y="599930"/>
                </a:moveTo>
                <a:lnTo>
                  <a:pt x="650137" y="600723"/>
                </a:lnTo>
                <a:lnTo>
                  <a:pt x="656704" y="611703"/>
                </a:lnTo>
                <a:lnTo>
                  <a:pt x="656765" y="612058"/>
                </a:lnTo>
                <a:lnTo>
                  <a:pt x="653947" y="607336"/>
                </a:lnTo>
                <a:close/>
                <a:moveTo>
                  <a:pt x="586056" y="729871"/>
                </a:moveTo>
                <a:lnTo>
                  <a:pt x="593173" y="735403"/>
                </a:lnTo>
                <a:cubicBezTo>
                  <a:pt x="600916" y="741539"/>
                  <a:pt x="609679" y="748618"/>
                  <a:pt x="619800" y="757011"/>
                </a:cubicBezTo>
                <a:lnTo>
                  <a:pt x="620167" y="757321"/>
                </a:lnTo>
                <a:lnTo>
                  <a:pt x="620247" y="757561"/>
                </a:lnTo>
                <a:lnTo>
                  <a:pt x="624975" y="771412"/>
                </a:lnTo>
                <a:lnTo>
                  <a:pt x="619377" y="774739"/>
                </a:lnTo>
                <a:lnTo>
                  <a:pt x="607092" y="761479"/>
                </a:lnTo>
                <a:close/>
                <a:moveTo>
                  <a:pt x="648273" y="599348"/>
                </a:moveTo>
                <a:lnTo>
                  <a:pt x="648687" y="599930"/>
                </a:lnTo>
                <a:lnTo>
                  <a:pt x="648570" y="599866"/>
                </a:lnTo>
                <a:close/>
                <a:moveTo>
                  <a:pt x="598472" y="692948"/>
                </a:moveTo>
                <a:lnTo>
                  <a:pt x="615553" y="699348"/>
                </a:lnTo>
                <a:lnTo>
                  <a:pt x="632160" y="731247"/>
                </a:lnTo>
                <a:lnTo>
                  <a:pt x="614317" y="716331"/>
                </a:lnTo>
                <a:lnTo>
                  <a:pt x="605156" y="702419"/>
                </a:lnTo>
                <a:close/>
                <a:moveTo>
                  <a:pt x="598320" y="692733"/>
                </a:moveTo>
                <a:lnTo>
                  <a:pt x="598472" y="692948"/>
                </a:lnTo>
                <a:lnTo>
                  <a:pt x="598418" y="692928"/>
                </a:lnTo>
                <a:close/>
                <a:moveTo>
                  <a:pt x="643651" y="597177"/>
                </a:moveTo>
                <a:lnTo>
                  <a:pt x="648570" y="599866"/>
                </a:lnTo>
                <a:lnTo>
                  <a:pt x="657292" y="615110"/>
                </a:lnTo>
                <a:lnTo>
                  <a:pt x="658747" y="623538"/>
                </a:lnTo>
                <a:cubicBezTo>
                  <a:pt x="661139" y="632879"/>
                  <a:pt x="664164" y="642979"/>
                  <a:pt x="668066" y="654261"/>
                </a:cubicBezTo>
                <a:lnTo>
                  <a:pt x="675364" y="673195"/>
                </a:lnTo>
                <a:lnTo>
                  <a:pt x="666537" y="665094"/>
                </a:lnTo>
                <a:close/>
                <a:moveTo>
                  <a:pt x="604723" y="674319"/>
                </a:moveTo>
                <a:lnTo>
                  <a:pt x="609786" y="677580"/>
                </a:lnTo>
                <a:lnTo>
                  <a:pt x="616478" y="689995"/>
                </a:lnTo>
                <a:lnTo>
                  <a:pt x="621894" y="700717"/>
                </a:lnTo>
                <a:lnTo>
                  <a:pt x="615762" y="699426"/>
                </a:lnTo>
                <a:lnTo>
                  <a:pt x="615553" y="699348"/>
                </a:lnTo>
                <a:lnTo>
                  <a:pt x="610168" y="689004"/>
                </a:lnTo>
                <a:close/>
                <a:moveTo>
                  <a:pt x="578891" y="724301"/>
                </a:moveTo>
                <a:lnTo>
                  <a:pt x="581462" y="726300"/>
                </a:lnTo>
                <a:lnTo>
                  <a:pt x="588438" y="737641"/>
                </a:lnTo>
                <a:lnTo>
                  <a:pt x="585161" y="732969"/>
                </a:lnTo>
                <a:lnTo>
                  <a:pt x="581286" y="728337"/>
                </a:lnTo>
                <a:close/>
                <a:moveTo>
                  <a:pt x="649641" y="568917"/>
                </a:moveTo>
                <a:lnTo>
                  <a:pt x="666529" y="609687"/>
                </a:lnTo>
                <a:lnTo>
                  <a:pt x="655296" y="603544"/>
                </a:lnTo>
                <a:lnTo>
                  <a:pt x="650059" y="573207"/>
                </a:lnTo>
                <a:close/>
                <a:moveTo>
                  <a:pt x="614609" y="638824"/>
                </a:moveTo>
                <a:lnTo>
                  <a:pt x="626209" y="645798"/>
                </a:lnTo>
                <a:cubicBezTo>
                  <a:pt x="634227" y="650690"/>
                  <a:pt x="643190" y="656204"/>
                  <a:pt x="653237" y="662449"/>
                </a:cubicBezTo>
                <a:lnTo>
                  <a:pt x="661564" y="667676"/>
                </a:lnTo>
                <a:lnTo>
                  <a:pt x="668958" y="681752"/>
                </a:lnTo>
                <a:lnTo>
                  <a:pt x="675229" y="690891"/>
                </a:lnTo>
                <a:lnTo>
                  <a:pt x="678523" y="700668"/>
                </a:lnTo>
                <a:lnTo>
                  <a:pt x="685918" y="726313"/>
                </a:lnTo>
                <a:lnTo>
                  <a:pt x="675051" y="719770"/>
                </a:lnTo>
                <a:lnTo>
                  <a:pt x="670265" y="716662"/>
                </a:lnTo>
                <a:lnTo>
                  <a:pt x="626649" y="654652"/>
                </a:lnTo>
                <a:close/>
                <a:moveTo>
                  <a:pt x="572132" y="719051"/>
                </a:moveTo>
                <a:lnTo>
                  <a:pt x="572664" y="719461"/>
                </a:lnTo>
                <a:lnTo>
                  <a:pt x="576081" y="722117"/>
                </a:lnTo>
                <a:lnTo>
                  <a:pt x="581286" y="728337"/>
                </a:lnTo>
                <a:lnTo>
                  <a:pt x="611568" y="779378"/>
                </a:lnTo>
                <a:lnTo>
                  <a:pt x="610485" y="780022"/>
                </a:lnTo>
                <a:lnTo>
                  <a:pt x="610260" y="779897"/>
                </a:lnTo>
                <a:lnTo>
                  <a:pt x="609577" y="779524"/>
                </a:lnTo>
                <a:lnTo>
                  <a:pt x="602206" y="766099"/>
                </a:lnTo>
                <a:close/>
                <a:moveTo>
                  <a:pt x="638061" y="581501"/>
                </a:moveTo>
                <a:lnTo>
                  <a:pt x="648273" y="599348"/>
                </a:lnTo>
                <a:lnTo>
                  <a:pt x="640871" y="588928"/>
                </a:lnTo>
                <a:lnTo>
                  <a:pt x="639502" y="584863"/>
                </a:lnTo>
                <a:close/>
                <a:moveTo>
                  <a:pt x="554369" y="753841"/>
                </a:moveTo>
                <a:lnTo>
                  <a:pt x="580937" y="771642"/>
                </a:lnTo>
                <a:lnTo>
                  <a:pt x="601772" y="785199"/>
                </a:lnTo>
                <a:lnTo>
                  <a:pt x="596134" y="788549"/>
                </a:lnTo>
                <a:lnTo>
                  <a:pt x="595477" y="788806"/>
                </a:lnTo>
                <a:lnTo>
                  <a:pt x="586144" y="783122"/>
                </a:lnTo>
                <a:cubicBezTo>
                  <a:pt x="580758" y="779261"/>
                  <a:pt x="571555" y="771341"/>
                  <a:pt x="560583" y="761430"/>
                </a:cubicBezTo>
                <a:lnTo>
                  <a:pt x="556556" y="757684"/>
                </a:lnTo>
                <a:close/>
                <a:moveTo>
                  <a:pt x="643968" y="565027"/>
                </a:moveTo>
                <a:lnTo>
                  <a:pt x="647847" y="566539"/>
                </a:lnTo>
                <a:lnTo>
                  <a:pt x="648763" y="566798"/>
                </a:lnTo>
                <a:lnTo>
                  <a:pt x="649254" y="567982"/>
                </a:lnTo>
                <a:lnTo>
                  <a:pt x="646172" y="566268"/>
                </a:lnTo>
                <a:close/>
                <a:moveTo>
                  <a:pt x="598581" y="656829"/>
                </a:moveTo>
                <a:lnTo>
                  <a:pt x="606679" y="664667"/>
                </a:lnTo>
                <a:lnTo>
                  <a:pt x="615785" y="681443"/>
                </a:lnTo>
                <a:lnTo>
                  <a:pt x="609786" y="677580"/>
                </a:lnTo>
                <a:lnTo>
                  <a:pt x="600538" y="660422"/>
                </a:lnTo>
                <a:close/>
                <a:moveTo>
                  <a:pt x="597506" y="654857"/>
                </a:moveTo>
                <a:lnTo>
                  <a:pt x="598581" y="656829"/>
                </a:lnTo>
                <a:lnTo>
                  <a:pt x="598045" y="656310"/>
                </a:lnTo>
                <a:close/>
                <a:moveTo>
                  <a:pt x="633484" y="570820"/>
                </a:moveTo>
                <a:lnTo>
                  <a:pt x="652804" y="602182"/>
                </a:lnTo>
                <a:lnTo>
                  <a:pt x="650137" y="600723"/>
                </a:lnTo>
                <a:lnTo>
                  <a:pt x="639051" y="582189"/>
                </a:lnTo>
                <a:lnTo>
                  <a:pt x="636575" y="578034"/>
                </a:lnTo>
                <a:close/>
                <a:moveTo>
                  <a:pt x="600765" y="630500"/>
                </a:moveTo>
                <a:lnTo>
                  <a:pt x="605540" y="633371"/>
                </a:lnTo>
                <a:lnTo>
                  <a:pt x="625999" y="668587"/>
                </a:lnTo>
                <a:lnTo>
                  <a:pt x="615758" y="655387"/>
                </a:lnTo>
                <a:lnTo>
                  <a:pt x="607372" y="644489"/>
                </a:lnTo>
                <a:lnTo>
                  <a:pt x="602911" y="634754"/>
                </a:lnTo>
                <a:close/>
                <a:moveTo>
                  <a:pt x="521775" y="787957"/>
                </a:moveTo>
                <a:lnTo>
                  <a:pt x="539886" y="810539"/>
                </a:lnTo>
                <a:lnTo>
                  <a:pt x="536143" y="812002"/>
                </a:lnTo>
                <a:close/>
                <a:moveTo>
                  <a:pt x="572293" y="677842"/>
                </a:moveTo>
                <a:lnTo>
                  <a:pt x="588873" y="689351"/>
                </a:lnTo>
                <a:lnTo>
                  <a:pt x="598418" y="692928"/>
                </a:lnTo>
                <a:lnTo>
                  <a:pt x="603187" y="702390"/>
                </a:lnTo>
                <a:lnTo>
                  <a:pt x="607712" y="710810"/>
                </a:lnTo>
                <a:lnTo>
                  <a:pt x="593660" y="699062"/>
                </a:lnTo>
                <a:close/>
                <a:moveTo>
                  <a:pt x="626878" y="555406"/>
                </a:moveTo>
                <a:lnTo>
                  <a:pt x="643968" y="565027"/>
                </a:lnTo>
                <a:lnTo>
                  <a:pt x="628400" y="558957"/>
                </a:lnTo>
                <a:close/>
                <a:moveTo>
                  <a:pt x="625472" y="557815"/>
                </a:moveTo>
                <a:lnTo>
                  <a:pt x="628400" y="558957"/>
                </a:lnTo>
                <a:lnTo>
                  <a:pt x="633484" y="570820"/>
                </a:lnTo>
                <a:close/>
                <a:moveTo>
                  <a:pt x="536038" y="741559"/>
                </a:moveTo>
                <a:lnTo>
                  <a:pt x="547407" y="749176"/>
                </a:lnTo>
                <a:lnTo>
                  <a:pt x="556556" y="757684"/>
                </a:lnTo>
                <a:lnTo>
                  <a:pt x="566844" y="775764"/>
                </a:lnTo>
                <a:lnTo>
                  <a:pt x="578437" y="795467"/>
                </a:lnTo>
                <a:lnTo>
                  <a:pt x="575652" y="796556"/>
                </a:lnTo>
                <a:lnTo>
                  <a:pt x="555262" y="769156"/>
                </a:lnTo>
                <a:close/>
                <a:moveTo>
                  <a:pt x="624231" y="557332"/>
                </a:moveTo>
                <a:lnTo>
                  <a:pt x="624243" y="557336"/>
                </a:lnTo>
                <a:lnTo>
                  <a:pt x="636575" y="578034"/>
                </a:lnTo>
                <a:lnTo>
                  <a:pt x="638061" y="581501"/>
                </a:lnTo>
                <a:close/>
                <a:moveTo>
                  <a:pt x="620097" y="563421"/>
                </a:moveTo>
                <a:lnTo>
                  <a:pt x="634410" y="579831"/>
                </a:lnTo>
                <a:lnTo>
                  <a:pt x="640871" y="588928"/>
                </a:lnTo>
                <a:lnTo>
                  <a:pt x="643651" y="597177"/>
                </a:lnTo>
                <a:lnTo>
                  <a:pt x="634907" y="592395"/>
                </a:lnTo>
                <a:lnTo>
                  <a:pt x="626760" y="586893"/>
                </a:lnTo>
                <a:close/>
                <a:moveTo>
                  <a:pt x="534152" y="736851"/>
                </a:moveTo>
                <a:lnTo>
                  <a:pt x="547623" y="745313"/>
                </a:lnTo>
                <a:lnTo>
                  <a:pt x="550403" y="746872"/>
                </a:lnTo>
                <a:lnTo>
                  <a:pt x="554369" y="753841"/>
                </a:lnTo>
                <a:lnTo>
                  <a:pt x="547407" y="749176"/>
                </a:lnTo>
                <a:close/>
                <a:moveTo>
                  <a:pt x="621348" y="552293"/>
                </a:moveTo>
                <a:lnTo>
                  <a:pt x="622453" y="552915"/>
                </a:lnTo>
                <a:lnTo>
                  <a:pt x="625472" y="557815"/>
                </a:lnTo>
                <a:lnTo>
                  <a:pt x="624243" y="557336"/>
                </a:lnTo>
                <a:lnTo>
                  <a:pt x="624004" y="556934"/>
                </a:lnTo>
                <a:close/>
                <a:moveTo>
                  <a:pt x="585738" y="621463"/>
                </a:moveTo>
                <a:lnTo>
                  <a:pt x="588341" y="623030"/>
                </a:lnTo>
                <a:lnTo>
                  <a:pt x="593028" y="625848"/>
                </a:lnTo>
                <a:lnTo>
                  <a:pt x="607372" y="644489"/>
                </a:lnTo>
                <a:lnTo>
                  <a:pt x="611429" y="653343"/>
                </a:lnTo>
                <a:cubicBezTo>
                  <a:pt x="621128" y="676239"/>
                  <a:pt x="611488" y="663474"/>
                  <a:pt x="629800" y="686674"/>
                </a:cubicBezTo>
                <a:lnTo>
                  <a:pt x="630997" y="688204"/>
                </a:lnTo>
                <a:lnTo>
                  <a:pt x="606679" y="664667"/>
                </a:lnTo>
                <a:lnTo>
                  <a:pt x="592297" y="638172"/>
                </a:lnTo>
                <a:lnTo>
                  <a:pt x="589708" y="633828"/>
                </a:lnTo>
                <a:lnTo>
                  <a:pt x="589583" y="633492"/>
                </a:lnTo>
                <a:close/>
                <a:moveTo>
                  <a:pt x="570101" y="652750"/>
                </a:moveTo>
                <a:lnTo>
                  <a:pt x="581849" y="660047"/>
                </a:lnTo>
                <a:lnTo>
                  <a:pt x="598320" y="692733"/>
                </a:lnTo>
                <a:close/>
                <a:moveTo>
                  <a:pt x="506180" y="785066"/>
                </a:moveTo>
                <a:lnTo>
                  <a:pt x="534373" y="812694"/>
                </a:lnTo>
                <a:lnTo>
                  <a:pt x="533540" y="813019"/>
                </a:lnTo>
                <a:lnTo>
                  <a:pt x="521966" y="815501"/>
                </a:lnTo>
                <a:lnTo>
                  <a:pt x="514017" y="801341"/>
                </a:lnTo>
                <a:close/>
                <a:moveTo>
                  <a:pt x="530194" y="733170"/>
                </a:moveTo>
                <a:lnTo>
                  <a:pt x="534152" y="736851"/>
                </a:lnTo>
                <a:lnTo>
                  <a:pt x="531673" y="735293"/>
                </a:lnTo>
                <a:close/>
                <a:moveTo>
                  <a:pt x="589626" y="605978"/>
                </a:moveTo>
                <a:lnTo>
                  <a:pt x="614609" y="638824"/>
                </a:lnTo>
                <a:lnTo>
                  <a:pt x="605540" y="633371"/>
                </a:lnTo>
                <a:close/>
                <a:moveTo>
                  <a:pt x="616101" y="549339"/>
                </a:moveTo>
                <a:lnTo>
                  <a:pt x="621186" y="552202"/>
                </a:lnTo>
                <a:lnTo>
                  <a:pt x="621750" y="553151"/>
                </a:lnTo>
                <a:lnTo>
                  <a:pt x="624004" y="556934"/>
                </a:lnTo>
                <a:lnTo>
                  <a:pt x="624231" y="557332"/>
                </a:lnTo>
                <a:lnTo>
                  <a:pt x="617640" y="554762"/>
                </a:lnTo>
                <a:close/>
                <a:moveTo>
                  <a:pt x="510573" y="769210"/>
                </a:moveTo>
                <a:lnTo>
                  <a:pt x="525464" y="785579"/>
                </a:lnTo>
                <a:lnTo>
                  <a:pt x="541728" y="799335"/>
                </a:lnTo>
                <a:lnTo>
                  <a:pt x="545875" y="808197"/>
                </a:lnTo>
                <a:lnTo>
                  <a:pt x="543088" y="809287"/>
                </a:lnTo>
                <a:lnTo>
                  <a:pt x="518053" y="780819"/>
                </a:lnTo>
                <a:lnTo>
                  <a:pt x="515257" y="777050"/>
                </a:lnTo>
                <a:close/>
                <a:moveTo>
                  <a:pt x="575451" y="615270"/>
                </a:moveTo>
                <a:lnTo>
                  <a:pt x="580431" y="618268"/>
                </a:lnTo>
                <a:lnTo>
                  <a:pt x="589708" y="633828"/>
                </a:lnTo>
                <a:lnTo>
                  <a:pt x="597506" y="654857"/>
                </a:lnTo>
                <a:lnTo>
                  <a:pt x="579242" y="621344"/>
                </a:lnTo>
                <a:close/>
                <a:moveTo>
                  <a:pt x="612599" y="537003"/>
                </a:moveTo>
                <a:lnTo>
                  <a:pt x="621348" y="552293"/>
                </a:lnTo>
                <a:lnTo>
                  <a:pt x="621186" y="552202"/>
                </a:lnTo>
                <a:lnTo>
                  <a:pt x="613004" y="538430"/>
                </a:lnTo>
                <a:close/>
                <a:moveTo>
                  <a:pt x="549721" y="667520"/>
                </a:moveTo>
                <a:lnTo>
                  <a:pt x="554521" y="672871"/>
                </a:lnTo>
                <a:lnTo>
                  <a:pt x="551546" y="670988"/>
                </a:lnTo>
                <a:close/>
                <a:moveTo>
                  <a:pt x="611927" y="535829"/>
                </a:moveTo>
                <a:lnTo>
                  <a:pt x="612555" y="536848"/>
                </a:lnTo>
                <a:lnTo>
                  <a:pt x="612599" y="537003"/>
                </a:lnTo>
                <a:close/>
                <a:moveTo>
                  <a:pt x="565612" y="630216"/>
                </a:moveTo>
                <a:lnTo>
                  <a:pt x="588177" y="646760"/>
                </a:lnTo>
                <a:lnTo>
                  <a:pt x="598045" y="656310"/>
                </a:lnTo>
                <a:lnTo>
                  <a:pt x="604723" y="674319"/>
                </a:lnTo>
                <a:lnTo>
                  <a:pt x="601908" y="672507"/>
                </a:lnTo>
                <a:lnTo>
                  <a:pt x="581849" y="660047"/>
                </a:lnTo>
                <a:lnTo>
                  <a:pt x="571002" y="638520"/>
                </a:lnTo>
                <a:close/>
                <a:moveTo>
                  <a:pt x="545381" y="667088"/>
                </a:moveTo>
                <a:lnTo>
                  <a:pt x="551546" y="670988"/>
                </a:lnTo>
                <a:lnTo>
                  <a:pt x="569190" y="704529"/>
                </a:lnTo>
                <a:lnTo>
                  <a:pt x="586056" y="729871"/>
                </a:lnTo>
                <a:lnTo>
                  <a:pt x="581462" y="726300"/>
                </a:lnTo>
                <a:lnTo>
                  <a:pt x="578565" y="721589"/>
                </a:lnTo>
                <a:close/>
                <a:moveTo>
                  <a:pt x="603060" y="545014"/>
                </a:moveTo>
                <a:lnTo>
                  <a:pt x="612202" y="552642"/>
                </a:lnTo>
                <a:lnTo>
                  <a:pt x="617640" y="554762"/>
                </a:lnTo>
                <a:lnTo>
                  <a:pt x="620097" y="563421"/>
                </a:lnTo>
                <a:lnTo>
                  <a:pt x="616968" y="559832"/>
                </a:lnTo>
                <a:close/>
                <a:moveTo>
                  <a:pt x="546876" y="659845"/>
                </a:moveTo>
                <a:lnTo>
                  <a:pt x="551427" y="663356"/>
                </a:lnTo>
                <a:lnTo>
                  <a:pt x="553560" y="664837"/>
                </a:lnTo>
                <a:lnTo>
                  <a:pt x="597658" y="717225"/>
                </a:lnTo>
                <a:lnTo>
                  <a:pt x="592251" y="712034"/>
                </a:lnTo>
                <a:cubicBezTo>
                  <a:pt x="584182" y="704411"/>
                  <a:pt x="572398" y="692731"/>
                  <a:pt x="554521" y="672871"/>
                </a:cubicBezTo>
                <a:close/>
                <a:moveTo>
                  <a:pt x="508847" y="718556"/>
                </a:moveTo>
                <a:lnTo>
                  <a:pt x="511695" y="720831"/>
                </a:lnTo>
                <a:cubicBezTo>
                  <a:pt x="518295" y="725960"/>
                  <a:pt x="523879" y="730092"/>
                  <a:pt x="529512" y="733936"/>
                </a:cubicBezTo>
                <a:lnTo>
                  <a:pt x="531673" y="735293"/>
                </a:lnTo>
                <a:lnTo>
                  <a:pt x="536038" y="741559"/>
                </a:lnTo>
                <a:lnTo>
                  <a:pt x="517093" y="728866"/>
                </a:lnTo>
                <a:close/>
                <a:moveTo>
                  <a:pt x="572853" y="582587"/>
                </a:moveTo>
                <a:lnTo>
                  <a:pt x="584023" y="598612"/>
                </a:lnTo>
                <a:lnTo>
                  <a:pt x="585294" y="600282"/>
                </a:lnTo>
                <a:lnTo>
                  <a:pt x="587482" y="604169"/>
                </a:lnTo>
                <a:lnTo>
                  <a:pt x="600765" y="630500"/>
                </a:lnTo>
                <a:lnTo>
                  <a:pt x="593028" y="625848"/>
                </a:lnTo>
                <a:lnTo>
                  <a:pt x="590989" y="623198"/>
                </a:lnTo>
                <a:lnTo>
                  <a:pt x="582922" y="612654"/>
                </a:lnTo>
                <a:lnTo>
                  <a:pt x="576471" y="592473"/>
                </a:lnTo>
                <a:close/>
                <a:moveTo>
                  <a:pt x="534130" y="659969"/>
                </a:moveTo>
                <a:lnTo>
                  <a:pt x="543300" y="665771"/>
                </a:lnTo>
                <a:lnTo>
                  <a:pt x="563457" y="698287"/>
                </a:lnTo>
                <a:lnTo>
                  <a:pt x="578891" y="724301"/>
                </a:lnTo>
                <a:lnTo>
                  <a:pt x="576081" y="722117"/>
                </a:lnTo>
                <a:lnTo>
                  <a:pt x="567653" y="712044"/>
                </a:lnTo>
                <a:lnTo>
                  <a:pt x="537346" y="664631"/>
                </a:lnTo>
                <a:close/>
                <a:moveTo>
                  <a:pt x="539414" y="647927"/>
                </a:moveTo>
                <a:lnTo>
                  <a:pt x="540832" y="649653"/>
                </a:lnTo>
                <a:lnTo>
                  <a:pt x="541913" y="651390"/>
                </a:lnTo>
                <a:lnTo>
                  <a:pt x="546876" y="659845"/>
                </a:lnTo>
                <a:lnTo>
                  <a:pt x="544869" y="658298"/>
                </a:lnTo>
                <a:close/>
                <a:moveTo>
                  <a:pt x="591947" y="535741"/>
                </a:moveTo>
                <a:lnTo>
                  <a:pt x="597058" y="538619"/>
                </a:lnTo>
                <a:lnTo>
                  <a:pt x="603060" y="545014"/>
                </a:lnTo>
                <a:close/>
                <a:moveTo>
                  <a:pt x="591656" y="535498"/>
                </a:moveTo>
                <a:lnTo>
                  <a:pt x="591947" y="535741"/>
                </a:lnTo>
                <a:lnTo>
                  <a:pt x="591692" y="535598"/>
                </a:lnTo>
                <a:close/>
                <a:moveTo>
                  <a:pt x="535742" y="651257"/>
                </a:moveTo>
                <a:lnTo>
                  <a:pt x="544869" y="658298"/>
                </a:lnTo>
                <a:lnTo>
                  <a:pt x="549721" y="667520"/>
                </a:lnTo>
                <a:lnTo>
                  <a:pt x="537030" y="653373"/>
                </a:lnTo>
                <a:close/>
                <a:moveTo>
                  <a:pt x="453048" y="822836"/>
                </a:moveTo>
                <a:lnTo>
                  <a:pt x="455907" y="827654"/>
                </a:lnTo>
                <a:lnTo>
                  <a:pt x="454942" y="827703"/>
                </a:lnTo>
                <a:close/>
                <a:moveTo>
                  <a:pt x="451782" y="820702"/>
                </a:moveTo>
                <a:lnTo>
                  <a:pt x="452485" y="821387"/>
                </a:lnTo>
                <a:lnTo>
                  <a:pt x="453048" y="822836"/>
                </a:lnTo>
                <a:close/>
                <a:moveTo>
                  <a:pt x="532984" y="649129"/>
                </a:moveTo>
                <a:lnTo>
                  <a:pt x="533762" y="649729"/>
                </a:lnTo>
                <a:lnTo>
                  <a:pt x="537030" y="653373"/>
                </a:lnTo>
                <a:lnTo>
                  <a:pt x="545381" y="667088"/>
                </a:lnTo>
                <a:lnTo>
                  <a:pt x="543300" y="665771"/>
                </a:lnTo>
                <a:close/>
                <a:moveTo>
                  <a:pt x="603065" y="499837"/>
                </a:moveTo>
                <a:lnTo>
                  <a:pt x="626878" y="555406"/>
                </a:lnTo>
                <a:lnTo>
                  <a:pt x="622453" y="552915"/>
                </a:lnTo>
                <a:lnTo>
                  <a:pt x="612555" y="536848"/>
                </a:lnTo>
                <a:lnTo>
                  <a:pt x="607386" y="518638"/>
                </a:lnTo>
                <a:close/>
                <a:moveTo>
                  <a:pt x="604434" y="493846"/>
                </a:moveTo>
                <a:lnTo>
                  <a:pt x="638308" y="541556"/>
                </a:lnTo>
                <a:lnTo>
                  <a:pt x="640154" y="546012"/>
                </a:lnTo>
                <a:lnTo>
                  <a:pt x="638668" y="543669"/>
                </a:lnTo>
                <a:close/>
                <a:moveTo>
                  <a:pt x="575063" y="553774"/>
                </a:moveTo>
                <a:lnTo>
                  <a:pt x="593197" y="563528"/>
                </a:lnTo>
                <a:lnTo>
                  <a:pt x="595374" y="565697"/>
                </a:lnTo>
                <a:lnTo>
                  <a:pt x="626760" y="586893"/>
                </a:lnTo>
                <a:lnTo>
                  <a:pt x="627098" y="588083"/>
                </a:lnTo>
                <a:cubicBezTo>
                  <a:pt x="633784" y="608243"/>
                  <a:pt x="640596" y="625652"/>
                  <a:pt x="647563" y="641026"/>
                </a:cubicBezTo>
                <a:lnTo>
                  <a:pt x="653990" y="653259"/>
                </a:lnTo>
                <a:lnTo>
                  <a:pt x="640272" y="640096"/>
                </a:lnTo>
                <a:cubicBezTo>
                  <a:pt x="633263" y="633134"/>
                  <a:pt x="626748" y="626354"/>
                  <a:pt x="621833" y="620649"/>
                </a:cubicBezTo>
                <a:cubicBezTo>
                  <a:pt x="605127" y="601254"/>
                  <a:pt x="593889" y="577682"/>
                  <a:pt x="578198" y="557457"/>
                </a:cubicBezTo>
                <a:close/>
                <a:moveTo>
                  <a:pt x="485024" y="741127"/>
                </a:moveTo>
                <a:lnTo>
                  <a:pt x="504444" y="762473"/>
                </a:lnTo>
                <a:lnTo>
                  <a:pt x="515257" y="777050"/>
                </a:lnTo>
                <a:lnTo>
                  <a:pt x="521775" y="787957"/>
                </a:lnTo>
                <a:lnTo>
                  <a:pt x="486235" y="743642"/>
                </a:lnTo>
                <a:close/>
                <a:moveTo>
                  <a:pt x="567433" y="567777"/>
                </a:moveTo>
                <a:lnTo>
                  <a:pt x="589626" y="605978"/>
                </a:lnTo>
                <a:lnTo>
                  <a:pt x="585294" y="600282"/>
                </a:lnTo>
                <a:lnTo>
                  <a:pt x="568248" y="570004"/>
                </a:lnTo>
                <a:close/>
                <a:moveTo>
                  <a:pt x="513083" y="680129"/>
                </a:moveTo>
                <a:lnTo>
                  <a:pt x="537896" y="707342"/>
                </a:lnTo>
                <a:cubicBezTo>
                  <a:pt x="549828" y="719617"/>
                  <a:pt x="561808" y="731852"/>
                  <a:pt x="572740" y="744998"/>
                </a:cubicBezTo>
                <a:lnTo>
                  <a:pt x="594769" y="771432"/>
                </a:lnTo>
                <a:lnTo>
                  <a:pt x="572411" y="759215"/>
                </a:lnTo>
                <a:lnTo>
                  <a:pt x="550403" y="746872"/>
                </a:lnTo>
                <a:lnTo>
                  <a:pt x="543790" y="735250"/>
                </a:lnTo>
                <a:cubicBezTo>
                  <a:pt x="535476" y="720503"/>
                  <a:pt x="526440" y="704347"/>
                  <a:pt x="516398" y="686275"/>
                </a:cubicBezTo>
                <a:close/>
                <a:moveTo>
                  <a:pt x="497302" y="711731"/>
                </a:moveTo>
                <a:lnTo>
                  <a:pt x="517093" y="728866"/>
                </a:lnTo>
                <a:lnTo>
                  <a:pt x="563417" y="801339"/>
                </a:lnTo>
                <a:lnTo>
                  <a:pt x="550204" y="806505"/>
                </a:lnTo>
                <a:lnTo>
                  <a:pt x="541728" y="799335"/>
                </a:lnTo>
                <a:lnTo>
                  <a:pt x="529453" y="773099"/>
                </a:lnTo>
                <a:close/>
                <a:moveTo>
                  <a:pt x="600337" y="487967"/>
                </a:moveTo>
                <a:lnTo>
                  <a:pt x="601397" y="489425"/>
                </a:lnTo>
                <a:lnTo>
                  <a:pt x="604434" y="493846"/>
                </a:lnTo>
                <a:lnTo>
                  <a:pt x="600373" y="488125"/>
                </a:lnTo>
                <a:close/>
                <a:moveTo>
                  <a:pt x="556404" y="577965"/>
                </a:moveTo>
                <a:lnTo>
                  <a:pt x="557250" y="579101"/>
                </a:lnTo>
                <a:lnTo>
                  <a:pt x="582922" y="612654"/>
                </a:lnTo>
                <a:lnTo>
                  <a:pt x="585738" y="621463"/>
                </a:lnTo>
                <a:lnTo>
                  <a:pt x="580431" y="618268"/>
                </a:lnTo>
                <a:close/>
                <a:moveTo>
                  <a:pt x="594598" y="480079"/>
                </a:moveTo>
                <a:lnTo>
                  <a:pt x="597197" y="483652"/>
                </a:lnTo>
                <a:lnTo>
                  <a:pt x="600373" y="488125"/>
                </a:lnTo>
                <a:lnTo>
                  <a:pt x="603065" y="499837"/>
                </a:lnTo>
                <a:close/>
                <a:moveTo>
                  <a:pt x="443785" y="794273"/>
                </a:moveTo>
                <a:lnTo>
                  <a:pt x="450129" y="802384"/>
                </a:lnTo>
                <a:lnTo>
                  <a:pt x="466445" y="827121"/>
                </a:lnTo>
                <a:lnTo>
                  <a:pt x="458767" y="827510"/>
                </a:lnTo>
                <a:lnTo>
                  <a:pt x="452485" y="821387"/>
                </a:lnTo>
                <a:lnTo>
                  <a:pt x="446487" y="805970"/>
                </a:lnTo>
                <a:close/>
                <a:moveTo>
                  <a:pt x="572726" y="515011"/>
                </a:moveTo>
                <a:lnTo>
                  <a:pt x="590145" y="531306"/>
                </a:lnTo>
                <a:lnTo>
                  <a:pt x="590281" y="531707"/>
                </a:lnTo>
                <a:lnTo>
                  <a:pt x="591656" y="535498"/>
                </a:lnTo>
                <a:lnTo>
                  <a:pt x="589186" y="533438"/>
                </a:lnTo>
                <a:close/>
                <a:moveTo>
                  <a:pt x="519675" y="619305"/>
                </a:moveTo>
                <a:lnTo>
                  <a:pt x="533149" y="629008"/>
                </a:lnTo>
                <a:lnTo>
                  <a:pt x="537112" y="635140"/>
                </a:lnTo>
                <a:cubicBezTo>
                  <a:pt x="544883" y="646524"/>
                  <a:pt x="552153" y="656439"/>
                  <a:pt x="558641" y="664283"/>
                </a:cubicBezTo>
                <a:lnTo>
                  <a:pt x="572293" y="677842"/>
                </a:lnTo>
                <a:lnTo>
                  <a:pt x="553560" y="664837"/>
                </a:lnTo>
                <a:lnTo>
                  <a:pt x="542961" y="652246"/>
                </a:lnTo>
                <a:lnTo>
                  <a:pt x="540832" y="649653"/>
                </a:lnTo>
                <a:lnTo>
                  <a:pt x="537540" y="644365"/>
                </a:lnTo>
                <a:lnTo>
                  <a:pt x="536998" y="643335"/>
                </a:lnTo>
                <a:lnTo>
                  <a:pt x="536270" y="642326"/>
                </a:lnTo>
                <a:lnTo>
                  <a:pt x="535839" y="641633"/>
                </a:lnTo>
                <a:lnTo>
                  <a:pt x="534751" y="640218"/>
                </a:lnTo>
                <a:close/>
                <a:moveTo>
                  <a:pt x="484099" y="688910"/>
                </a:moveTo>
                <a:lnTo>
                  <a:pt x="488908" y="693628"/>
                </a:lnTo>
                <a:lnTo>
                  <a:pt x="508847" y="718556"/>
                </a:lnTo>
                <a:lnTo>
                  <a:pt x="495146" y="707616"/>
                </a:lnTo>
                <a:lnTo>
                  <a:pt x="493572" y="704612"/>
                </a:lnTo>
                <a:close/>
                <a:moveTo>
                  <a:pt x="589627" y="468480"/>
                </a:moveTo>
                <a:lnTo>
                  <a:pt x="589873" y="468773"/>
                </a:lnTo>
                <a:lnTo>
                  <a:pt x="598483" y="479904"/>
                </a:lnTo>
                <a:lnTo>
                  <a:pt x="600337" y="487967"/>
                </a:lnTo>
                <a:lnTo>
                  <a:pt x="597197" y="483652"/>
                </a:lnTo>
                <a:lnTo>
                  <a:pt x="594503" y="479857"/>
                </a:lnTo>
                <a:close/>
                <a:moveTo>
                  <a:pt x="552103" y="541325"/>
                </a:moveTo>
                <a:lnTo>
                  <a:pt x="553587" y="542223"/>
                </a:lnTo>
                <a:lnTo>
                  <a:pt x="558366" y="544793"/>
                </a:lnTo>
                <a:lnTo>
                  <a:pt x="561306" y="551035"/>
                </a:lnTo>
                <a:lnTo>
                  <a:pt x="567433" y="567777"/>
                </a:lnTo>
                <a:lnTo>
                  <a:pt x="553259" y="543380"/>
                </a:lnTo>
                <a:close/>
                <a:moveTo>
                  <a:pt x="495494" y="652228"/>
                </a:moveTo>
                <a:lnTo>
                  <a:pt x="501119" y="657950"/>
                </a:lnTo>
                <a:lnTo>
                  <a:pt x="513083" y="680129"/>
                </a:lnTo>
                <a:lnTo>
                  <a:pt x="503342" y="669447"/>
                </a:lnTo>
                <a:lnTo>
                  <a:pt x="499860" y="664483"/>
                </a:lnTo>
                <a:lnTo>
                  <a:pt x="497183" y="657489"/>
                </a:lnTo>
                <a:close/>
                <a:moveTo>
                  <a:pt x="412290" y="820897"/>
                </a:moveTo>
                <a:lnTo>
                  <a:pt x="419943" y="829474"/>
                </a:lnTo>
                <a:lnTo>
                  <a:pt x="417231" y="829611"/>
                </a:lnTo>
                <a:lnTo>
                  <a:pt x="416474" y="828496"/>
                </a:lnTo>
                <a:close/>
                <a:moveTo>
                  <a:pt x="510627" y="612789"/>
                </a:moveTo>
                <a:lnTo>
                  <a:pt x="516861" y="617279"/>
                </a:lnTo>
                <a:lnTo>
                  <a:pt x="528198" y="631697"/>
                </a:lnTo>
                <a:lnTo>
                  <a:pt x="534751" y="640218"/>
                </a:lnTo>
                <a:lnTo>
                  <a:pt x="536270" y="642326"/>
                </a:lnTo>
                <a:lnTo>
                  <a:pt x="537540" y="644365"/>
                </a:lnTo>
                <a:lnTo>
                  <a:pt x="539414" y="647927"/>
                </a:lnTo>
                <a:lnTo>
                  <a:pt x="510993" y="613333"/>
                </a:lnTo>
                <a:close/>
                <a:moveTo>
                  <a:pt x="589588" y="441206"/>
                </a:moveTo>
                <a:lnTo>
                  <a:pt x="608394" y="469338"/>
                </a:lnTo>
                <a:lnTo>
                  <a:pt x="631613" y="525395"/>
                </a:lnTo>
                <a:lnTo>
                  <a:pt x="620734" y="508671"/>
                </a:lnTo>
                <a:lnTo>
                  <a:pt x="598483" y="479904"/>
                </a:lnTo>
                <a:close/>
                <a:moveTo>
                  <a:pt x="507352" y="610430"/>
                </a:moveTo>
                <a:lnTo>
                  <a:pt x="510428" y="612646"/>
                </a:lnTo>
                <a:lnTo>
                  <a:pt x="510993" y="613333"/>
                </a:lnTo>
                <a:lnTo>
                  <a:pt x="528410" y="639215"/>
                </a:lnTo>
                <a:lnTo>
                  <a:pt x="535742" y="651257"/>
                </a:lnTo>
                <a:lnTo>
                  <a:pt x="533762" y="649729"/>
                </a:lnTo>
                <a:lnTo>
                  <a:pt x="532448" y="648265"/>
                </a:lnTo>
                <a:lnTo>
                  <a:pt x="524120" y="634831"/>
                </a:lnTo>
                <a:close/>
                <a:moveTo>
                  <a:pt x="504295" y="616714"/>
                </a:moveTo>
                <a:lnTo>
                  <a:pt x="518911" y="633175"/>
                </a:lnTo>
                <a:lnTo>
                  <a:pt x="532448" y="648265"/>
                </a:lnTo>
                <a:lnTo>
                  <a:pt x="532984" y="649129"/>
                </a:lnTo>
                <a:lnTo>
                  <a:pt x="524154" y="642318"/>
                </a:lnTo>
                <a:lnTo>
                  <a:pt x="517528" y="635900"/>
                </a:lnTo>
                <a:close/>
                <a:moveTo>
                  <a:pt x="458775" y="709259"/>
                </a:moveTo>
                <a:lnTo>
                  <a:pt x="461446" y="712734"/>
                </a:lnTo>
                <a:lnTo>
                  <a:pt x="466963" y="719613"/>
                </a:lnTo>
                <a:lnTo>
                  <a:pt x="474502" y="729562"/>
                </a:lnTo>
                <a:lnTo>
                  <a:pt x="478219" y="733647"/>
                </a:lnTo>
                <a:lnTo>
                  <a:pt x="486235" y="743642"/>
                </a:lnTo>
                <a:lnTo>
                  <a:pt x="506180" y="785066"/>
                </a:lnTo>
                <a:lnTo>
                  <a:pt x="506092" y="784980"/>
                </a:lnTo>
                <a:lnTo>
                  <a:pt x="484349" y="763465"/>
                </a:lnTo>
                <a:lnTo>
                  <a:pt x="463388" y="719242"/>
                </a:lnTo>
                <a:close/>
                <a:moveTo>
                  <a:pt x="547152" y="520988"/>
                </a:moveTo>
                <a:lnTo>
                  <a:pt x="575063" y="553774"/>
                </a:lnTo>
                <a:lnTo>
                  <a:pt x="558366" y="544793"/>
                </a:lnTo>
                <a:close/>
                <a:moveTo>
                  <a:pt x="539579" y="533753"/>
                </a:moveTo>
                <a:lnTo>
                  <a:pt x="552046" y="541291"/>
                </a:lnTo>
                <a:lnTo>
                  <a:pt x="553259" y="543380"/>
                </a:lnTo>
                <a:lnTo>
                  <a:pt x="568248" y="570004"/>
                </a:lnTo>
                <a:lnTo>
                  <a:pt x="572853" y="582587"/>
                </a:lnTo>
                <a:lnTo>
                  <a:pt x="543847" y="540977"/>
                </a:lnTo>
                <a:close/>
                <a:moveTo>
                  <a:pt x="489056" y="632185"/>
                </a:moveTo>
                <a:lnTo>
                  <a:pt x="490463" y="632974"/>
                </a:lnTo>
                <a:lnTo>
                  <a:pt x="510331" y="644955"/>
                </a:lnTo>
                <a:lnTo>
                  <a:pt x="526315" y="662638"/>
                </a:lnTo>
                <a:lnTo>
                  <a:pt x="567653" y="712044"/>
                </a:lnTo>
                <a:lnTo>
                  <a:pt x="572132" y="719051"/>
                </a:lnTo>
                <a:lnTo>
                  <a:pt x="541862" y="695728"/>
                </a:lnTo>
                <a:cubicBezTo>
                  <a:pt x="532509" y="688155"/>
                  <a:pt x="523166" y="679936"/>
                  <a:pt x="511122" y="668125"/>
                </a:cubicBezTo>
                <a:lnTo>
                  <a:pt x="501119" y="657950"/>
                </a:lnTo>
                <a:lnTo>
                  <a:pt x="491757" y="640595"/>
                </a:lnTo>
                <a:close/>
                <a:moveTo>
                  <a:pt x="530772" y="543546"/>
                </a:moveTo>
                <a:lnTo>
                  <a:pt x="555329" y="576162"/>
                </a:lnTo>
                <a:lnTo>
                  <a:pt x="556404" y="577965"/>
                </a:lnTo>
                <a:lnTo>
                  <a:pt x="530784" y="543565"/>
                </a:lnTo>
                <a:close/>
                <a:moveTo>
                  <a:pt x="434606" y="737937"/>
                </a:moveTo>
                <a:lnTo>
                  <a:pt x="475545" y="793449"/>
                </a:lnTo>
                <a:lnTo>
                  <a:pt x="489391" y="810266"/>
                </a:lnTo>
                <a:lnTo>
                  <a:pt x="495299" y="821220"/>
                </a:lnTo>
                <a:lnTo>
                  <a:pt x="492237" y="821876"/>
                </a:lnTo>
                <a:lnTo>
                  <a:pt x="457194" y="775176"/>
                </a:lnTo>
                <a:lnTo>
                  <a:pt x="435006" y="743052"/>
                </a:lnTo>
                <a:close/>
                <a:moveTo>
                  <a:pt x="453646" y="698161"/>
                </a:moveTo>
                <a:lnTo>
                  <a:pt x="474134" y="721617"/>
                </a:lnTo>
                <a:lnTo>
                  <a:pt x="478395" y="727360"/>
                </a:lnTo>
                <a:lnTo>
                  <a:pt x="485024" y="741127"/>
                </a:lnTo>
                <a:lnTo>
                  <a:pt x="478219" y="733647"/>
                </a:lnTo>
                <a:lnTo>
                  <a:pt x="466963" y="719613"/>
                </a:lnTo>
                <a:lnTo>
                  <a:pt x="458238" y="708098"/>
                </a:lnTo>
                <a:close/>
                <a:moveTo>
                  <a:pt x="486198" y="630288"/>
                </a:moveTo>
                <a:lnTo>
                  <a:pt x="486615" y="630462"/>
                </a:lnTo>
                <a:lnTo>
                  <a:pt x="488610" y="630796"/>
                </a:lnTo>
                <a:lnTo>
                  <a:pt x="489056" y="632185"/>
                </a:lnTo>
                <a:lnTo>
                  <a:pt x="486425" y="630710"/>
                </a:lnTo>
                <a:close/>
                <a:moveTo>
                  <a:pt x="458389" y="678043"/>
                </a:moveTo>
                <a:lnTo>
                  <a:pt x="487788" y="701742"/>
                </a:lnTo>
                <a:lnTo>
                  <a:pt x="495146" y="707616"/>
                </a:lnTo>
                <a:lnTo>
                  <a:pt x="497302" y="711731"/>
                </a:lnTo>
                <a:close/>
                <a:moveTo>
                  <a:pt x="494104" y="601940"/>
                </a:moveTo>
                <a:lnTo>
                  <a:pt x="500586" y="608742"/>
                </a:lnTo>
                <a:cubicBezTo>
                  <a:pt x="517172" y="626454"/>
                  <a:pt x="531745" y="642679"/>
                  <a:pt x="507925" y="618215"/>
                </a:cubicBezTo>
                <a:lnTo>
                  <a:pt x="498841" y="608807"/>
                </a:lnTo>
                <a:close/>
                <a:moveTo>
                  <a:pt x="539806" y="505394"/>
                </a:moveTo>
                <a:lnTo>
                  <a:pt x="587624" y="533308"/>
                </a:lnTo>
                <a:lnTo>
                  <a:pt x="591692" y="535598"/>
                </a:lnTo>
                <a:lnTo>
                  <a:pt x="594388" y="543034"/>
                </a:lnTo>
                <a:cubicBezTo>
                  <a:pt x="596920" y="548693"/>
                  <a:pt x="600351" y="553377"/>
                  <a:pt x="612550" y="573937"/>
                </a:cubicBezTo>
                <a:lnTo>
                  <a:pt x="593197" y="563528"/>
                </a:lnTo>
                <a:lnTo>
                  <a:pt x="570680" y="541090"/>
                </a:lnTo>
                <a:lnTo>
                  <a:pt x="541602" y="509206"/>
                </a:lnTo>
                <a:close/>
                <a:moveTo>
                  <a:pt x="454052" y="679262"/>
                </a:moveTo>
                <a:lnTo>
                  <a:pt x="474154" y="708266"/>
                </a:lnTo>
                <a:lnTo>
                  <a:pt x="510573" y="769210"/>
                </a:lnTo>
                <a:lnTo>
                  <a:pt x="504444" y="762473"/>
                </a:lnTo>
                <a:lnTo>
                  <a:pt x="478395" y="727360"/>
                </a:lnTo>
                <a:lnTo>
                  <a:pt x="461099" y="691438"/>
                </a:lnTo>
                <a:close/>
                <a:moveTo>
                  <a:pt x="567393" y="442684"/>
                </a:moveTo>
                <a:lnTo>
                  <a:pt x="573764" y="450647"/>
                </a:lnTo>
                <a:lnTo>
                  <a:pt x="594503" y="479857"/>
                </a:lnTo>
                <a:lnTo>
                  <a:pt x="594598" y="480079"/>
                </a:lnTo>
                <a:close/>
                <a:moveTo>
                  <a:pt x="483693" y="615487"/>
                </a:moveTo>
                <a:lnTo>
                  <a:pt x="489937" y="622393"/>
                </a:lnTo>
                <a:lnTo>
                  <a:pt x="492930" y="627177"/>
                </a:lnTo>
                <a:cubicBezTo>
                  <a:pt x="493811" y="629909"/>
                  <a:pt x="493030" y="631018"/>
                  <a:pt x="491630" y="631301"/>
                </a:cubicBezTo>
                <a:lnTo>
                  <a:pt x="488610" y="630796"/>
                </a:lnTo>
                <a:close/>
                <a:moveTo>
                  <a:pt x="501423" y="578071"/>
                </a:moveTo>
                <a:lnTo>
                  <a:pt x="510539" y="588384"/>
                </a:lnTo>
                <a:lnTo>
                  <a:pt x="537097" y="608861"/>
                </a:lnTo>
                <a:lnTo>
                  <a:pt x="562611" y="642137"/>
                </a:lnTo>
                <a:lnTo>
                  <a:pt x="570101" y="652750"/>
                </a:lnTo>
                <a:lnTo>
                  <a:pt x="541118" y="634748"/>
                </a:lnTo>
                <a:lnTo>
                  <a:pt x="533149" y="629008"/>
                </a:lnTo>
                <a:lnTo>
                  <a:pt x="512575" y="597177"/>
                </a:lnTo>
                <a:close/>
                <a:moveTo>
                  <a:pt x="490915" y="598593"/>
                </a:moveTo>
                <a:lnTo>
                  <a:pt x="492665" y="599853"/>
                </a:lnTo>
                <a:lnTo>
                  <a:pt x="494104" y="601940"/>
                </a:lnTo>
                <a:close/>
                <a:moveTo>
                  <a:pt x="432382" y="711675"/>
                </a:moveTo>
                <a:lnTo>
                  <a:pt x="470846" y="750104"/>
                </a:lnTo>
                <a:lnTo>
                  <a:pt x="484349" y="763465"/>
                </a:lnTo>
                <a:lnTo>
                  <a:pt x="492373" y="780393"/>
                </a:lnTo>
                <a:lnTo>
                  <a:pt x="514068" y="817195"/>
                </a:lnTo>
                <a:lnTo>
                  <a:pt x="497942" y="820653"/>
                </a:lnTo>
                <a:lnTo>
                  <a:pt x="489391" y="810266"/>
                </a:lnTo>
                <a:lnTo>
                  <a:pt x="466610" y="768033"/>
                </a:lnTo>
                <a:cubicBezTo>
                  <a:pt x="458183" y="752412"/>
                  <a:pt x="447182" y="738481"/>
                  <a:pt x="435628" y="724904"/>
                </a:cubicBezTo>
                <a:lnTo>
                  <a:pt x="433375" y="722210"/>
                </a:lnTo>
                <a:lnTo>
                  <a:pt x="433083" y="718471"/>
                </a:lnTo>
                <a:close/>
                <a:moveTo>
                  <a:pt x="448281" y="669291"/>
                </a:moveTo>
                <a:lnTo>
                  <a:pt x="458389" y="678043"/>
                </a:lnTo>
                <a:lnTo>
                  <a:pt x="451407" y="672414"/>
                </a:lnTo>
                <a:lnTo>
                  <a:pt x="448969" y="670480"/>
                </a:lnTo>
                <a:close/>
                <a:moveTo>
                  <a:pt x="483405" y="592919"/>
                </a:moveTo>
                <a:lnTo>
                  <a:pt x="484099" y="593494"/>
                </a:lnTo>
                <a:lnTo>
                  <a:pt x="488734" y="598340"/>
                </a:lnTo>
                <a:lnTo>
                  <a:pt x="498841" y="608807"/>
                </a:lnTo>
                <a:lnTo>
                  <a:pt x="504295" y="616714"/>
                </a:lnTo>
                <a:lnTo>
                  <a:pt x="495042" y="606294"/>
                </a:lnTo>
                <a:close/>
                <a:moveTo>
                  <a:pt x="528020" y="498514"/>
                </a:moveTo>
                <a:lnTo>
                  <a:pt x="536512" y="503472"/>
                </a:lnTo>
                <a:lnTo>
                  <a:pt x="538514" y="505821"/>
                </a:lnTo>
                <a:lnTo>
                  <a:pt x="541602" y="509206"/>
                </a:lnTo>
                <a:lnTo>
                  <a:pt x="547152" y="520988"/>
                </a:lnTo>
                <a:close/>
                <a:moveTo>
                  <a:pt x="551691" y="447811"/>
                </a:moveTo>
                <a:lnTo>
                  <a:pt x="552992" y="449605"/>
                </a:lnTo>
                <a:cubicBezTo>
                  <a:pt x="569856" y="473074"/>
                  <a:pt x="585308" y="494885"/>
                  <a:pt x="598799" y="514518"/>
                </a:cubicBezTo>
                <a:lnTo>
                  <a:pt x="613004" y="538430"/>
                </a:lnTo>
                <a:lnTo>
                  <a:pt x="616101" y="549339"/>
                </a:lnTo>
                <a:lnTo>
                  <a:pt x="597058" y="538619"/>
                </a:lnTo>
                <a:lnTo>
                  <a:pt x="590558" y="531694"/>
                </a:lnTo>
                <a:lnTo>
                  <a:pt x="590145" y="531306"/>
                </a:lnTo>
                <a:lnTo>
                  <a:pt x="581623" y="506278"/>
                </a:lnTo>
                <a:cubicBezTo>
                  <a:pt x="576358" y="491302"/>
                  <a:pt x="566672" y="478263"/>
                  <a:pt x="559632" y="464034"/>
                </a:cubicBezTo>
                <a:close/>
                <a:moveTo>
                  <a:pt x="445808" y="667972"/>
                </a:moveTo>
                <a:lnTo>
                  <a:pt x="448969" y="670480"/>
                </a:lnTo>
                <a:lnTo>
                  <a:pt x="454052" y="679262"/>
                </a:lnTo>
                <a:lnTo>
                  <a:pt x="452220" y="676620"/>
                </a:lnTo>
                <a:close/>
                <a:moveTo>
                  <a:pt x="526770" y="497785"/>
                </a:moveTo>
                <a:lnTo>
                  <a:pt x="527157" y="498010"/>
                </a:lnTo>
                <a:lnTo>
                  <a:pt x="530444" y="502853"/>
                </a:lnTo>
                <a:lnTo>
                  <a:pt x="552103" y="541325"/>
                </a:lnTo>
                <a:lnTo>
                  <a:pt x="552046" y="541291"/>
                </a:lnTo>
                <a:close/>
                <a:moveTo>
                  <a:pt x="525449" y="495494"/>
                </a:moveTo>
                <a:lnTo>
                  <a:pt x="528020" y="498514"/>
                </a:lnTo>
                <a:lnTo>
                  <a:pt x="527157" y="498010"/>
                </a:lnTo>
                <a:close/>
                <a:moveTo>
                  <a:pt x="525385" y="495399"/>
                </a:moveTo>
                <a:lnTo>
                  <a:pt x="525449" y="495494"/>
                </a:lnTo>
                <a:lnTo>
                  <a:pt x="525420" y="495460"/>
                </a:lnTo>
                <a:close/>
                <a:moveTo>
                  <a:pt x="385227" y="786610"/>
                </a:moveTo>
                <a:lnTo>
                  <a:pt x="405690" y="808905"/>
                </a:lnTo>
                <a:lnTo>
                  <a:pt x="412290" y="820897"/>
                </a:lnTo>
                <a:lnTo>
                  <a:pt x="387237" y="792816"/>
                </a:lnTo>
                <a:close/>
                <a:moveTo>
                  <a:pt x="555696" y="428064"/>
                </a:moveTo>
                <a:lnTo>
                  <a:pt x="557803" y="430539"/>
                </a:lnTo>
                <a:lnTo>
                  <a:pt x="563489" y="437318"/>
                </a:lnTo>
                <a:lnTo>
                  <a:pt x="567393" y="442684"/>
                </a:lnTo>
                <a:close/>
                <a:moveTo>
                  <a:pt x="476246" y="592487"/>
                </a:moveTo>
                <a:lnTo>
                  <a:pt x="488812" y="608084"/>
                </a:lnTo>
                <a:lnTo>
                  <a:pt x="517528" y="635900"/>
                </a:lnTo>
                <a:lnTo>
                  <a:pt x="534130" y="659969"/>
                </a:lnTo>
                <a:lnTo>
                  <a:pt x="511838" y="645864"/>
                </a:lnTo>
                <a:lnTo>
                  <a:pt x="510331" y="644955"/>
                </a:lnTo>
                <a:lnTo>
                  <a:pt x="489937" y="622393"/>
                </a:lnTo>
                <a:lnTo>
                  <a:pt x="484258" y="613320"/>
                </a:lnTo>
                <a:lnTo>
                  <a:pt x="482270" y="611055"/>
                </a:lnTo>
                <a:lnTo>
                  <a:pt x="476535" y="593200"/>
                </a:lnTo>
                <a:close/>
                <a:moveTo>
                  <a:pt x="510282" y="516039"/>
                </a:moveTo>
                <a:lnTo>
                  <a:pt x="515748" y="519343"/>
                </a:lnTo>
                <a:lnTo>
                  <a:pt x="530772" y="543546"/>
                </a:lnTo>
                <a:lnTo>
                  <a:pt x="530561" y="543265"/>
                </a:lnTo>
                <a:close/>
                <a:moveTo>
                  <a:pt x="469457" y="599737"/>
                </a:moveTo>
                <a:lnTo>
                  <a:pt x="470104" y="600453"/>
                </a:lnTo>
                <a:lnTo>
                  <a:pt x="486198" y="630288"/>
                </a:lnTo>
                <a:lnTo>
                  <a:pt x="484141" y="629429"/>
                </a:lnTo>
                <a:lnTo>
                  <a:pt x="486425" y="630710"/>
                </a:lnTo>
                <a:lnTo>
                  <a:pt x="491757" y="640595"/>
                </a:lnTo>
                <a:lnTo>
                  <a:pt x="495494" y="652228"/>
                </a:lnTo>
                <a:lnTo>
                  <a:pt x="490692" y="647344"/>
                </a:lnTo>
                <a:lnTo>
                  <a:pt x="479226" y="635073"/>
                </a:lnTo>
                <a:lnTo>
                  <a:pt x="469651" y="621425"/>
                </a:lnTo>
                <a:lnTo>
                  <a:pt x="472763" y="623083"/>
                </a:lnTo>
                <a:close/>
                <a:moveTo>
                  <a:pt x="475539" y="583449"/>
                </a:moveTo>
                <a:cubicBezTo>
                  <a:pt x="474149" y="581450"/>
                  <a:pt x="477093" y="584231"/>
                  <a:pt x="482044" y="589283"/>
                </a:cubicBezTo>
                <a:lnTo>
                  <a:pt x="490915" y="598593"/>
                </a:lnTo>
                <a:lnTo>
                  <a:pt x="485834" y="594934"/>
                </a:lnTo>
                <a:lnTo>
                  <a:pt x="484099" y="593494"/>
                </a:lnTo>
                <a:lnTo>
                  <a:pt x="481967" y="591265"/>
                </a:lnTo>
                <a:lnTo>
                  <a:pt x="481167" y="590346"/>
                </a:lnTo>
                <a:cubicBezTo>
                  <a:pt x="478013" y="586643"/>
                  <a:pt x="476235" y="584448"/>
                  <a:pt x="475539" y="583449"/>
                </a:cubicBezTo>
                <a:close/>
                <a:moveTo>
                  <a:pt x="468904" y="595830"/>
                </a:moveTo>
                <a:lnTo>
                  <a:pt x="482270" y="611055"/>
                </a:lnTo>
                <a:lnTo>
                  <a:pt x="483693" y="615487"/>
                </a:lnTo>
                <a:lnTo>
                  <a:pt x="470104" y="600453"/>
                </a:lnTo>
                <a:lnTo>
                  <a:pt x="469364" y="599081"/>
                </a:lnTo>
                <a:close/>
                <a:moveTo>
                  <a:pt x="434987" y="657782"/>
                </a:moveTo>
                <a:lnTo>
                  <a:pt x="444105" y="665675"/>
                </a:lnTo>
                <a:lnTo>
                  <a:pt x="445808" y="667972"/>
                </a:lnTo>
                <a:lnTo>
                  <a:pt x="436159" y="660318"/>
                </a:lnTo>
                <a:close/>
                <a:moveTo>
                  <a:pt x="471165" y="579973"/>
                </a:moveTo>
                <a:lnTo>
                  <a:pt x="481967" y="591265"/>
                </a:lnTo>
                <a:lnTo>
                  <a:pt x="483405" y="592919"/>
                </a:lnTo>
                <a:lnTo>
                  <a:pt x="472874" y="584181"/>
                </a:lnTo>
                <a:close/>
                <a:moveTo>
                  <a:pt x="368251" y="794378"/>
                </a:moveTo>
                <a:lnTo>
                  <a:pt x="388613" y="817667"/>
                </a:lnTo>
                <a:lnTo>
                  <a:pt x="395161" y="829711"/>
                </a:lnTo>
                <a:lnTo>
                  <a:pt x="387846" y="828896"/>
                </a:lnTo>
                <a:lnTo>
                  <a:pt x="386590" y="824723"/>
                </a:lnTo>
                <a:close/>
                <a:moveTo>
                  <a:pt x="427955" y="668748"/>
                </a:moveTo>
                <a:lnTo>
                  <a:pt x="430441" y="671594"/>
                </a:lnTo>
                <a:lnTo>
                  <a:pt x="452175" y="700096"/>
                </a:lnTo>
                <a:lnTo>
                  <a:pt x="458238" y="708098"/>
                </a:lnTo>
                <a:lnTo>
                  <a:pt x="458775" y="709259"/>
                </a:lnTo>
                <a:lnTo>
                  <a:pt x="428006" y="669239"/>
                </a:lnTo>
                <a:close/>
                <a:moveTo>
                  <a:pt x="467711" y="579897"/>
                </a:moveTo>
                <a:lnTo>
                  <a:pt x="472874" y="584181"/>
                </a:lnTo>
                <a:lnTo>
                  <a:pt x="476246" y="592487"/>
                </a:lnTo>
                <a:lnTo>
                  <a:pt x="467764" y="581959"/>
                </a:lnTo>
                <a:close/>
                <a:moveTo>
                  <a:pt x="467479" y="570893"/>
                </a:moveTo>
                <a:lnTo>
                  <a:pt x="471165" y="579973"/>
                </a:lnTo>
                <a:lnTo>
                  <a:pt x="467617" y="576263"/>
                </a:lnTo>
                <a:close/>
                <a:moveTo>
                  <a:pt x="426124" y="652358"/>
                </a:moveTo>
                <a:lnTo>
                  <a:pt x="436159" y="660318"/>
                </a:lnTo>
                <a:lnTo>
                  <a:pt x="453646" y="698161"/>
                </a:lnTo>
                <a:lnTo>
                  <a:pt x="430441" y="671594"/>
                </a:lnTo>
                <a:lnTo>
                  <a:pt x="427906" y="668269"/>
                </a:lnTo>
                <a:lnTo>
                  <a:pt x="426399" y="653662"/>
                </a:lnTo>
                <a:close/>
                <a:moveTo>
                  <a:pt x="467199" y="560027"/>
                </a:moveTo>
                <a:lnTo>
                  <a:pt x="500926" y="601080"/>
                </a:lnTo>
                <a:lnTo>
                  <a:pt x="507352" y="610430"/>
                </a:lnTo>
                <a:lnTo>
                  <a:pt x="492665" y="599853"/>
                </a:lnTo>
                <a:lnTo>
                  <a:pt x="467277" y="563046"/>
                </a:lnTo>
                <a:close/>
                <a:moveTo>
                  <a:pt x="376628" y="747457"/>
                </a:moveTo>
                <a:lnTo>
                  <a:pt x="433410" y="802797"/>
                </a:lnTo>
                <a:lnTo>
                  <a:pt x="449552" y="827976"/>
                </a:lnTo>
                <a:lnTo>
                  <a:pt x="433045" y="828811"/>
                </a:lnTo>
                <a:lnTo>
                  <a:pt x="412006" y="815788"/>
                </a:lnTo>
                <a:lnTo>
                  <a:pt x="405690" y="808905"/>
                </a:lnTo>
                <a:lnTo>
                  <a:pt x="390546" y="781395"/>
                </a:lnTo>
                <a:close/>
                <a:moveTo>
                  <a:pt x="508767" y="470916"/>
                </a:moveTo>
                <a:lnTo>
                  <a:pt x="516287" y="479740"/>
                </a:lnTo>
                <a:lnTo>
                  <a:pt x="525385" y="495399"/>
                </a:lnTo>
                <a:close/>
                <a:moveTo>
                  <a:pt x="385162" y="727641"/>
                </a:moveTo>
                <a:lnTo>
                  <a:pt x="413545" y="756253"/>
                </a:lnTo>
                <a:lnTo>
                  <a:pt x="451782" y="820702"/>
                </a:lnTo>
                <a:lnTo>
                  <a:pt x="433410" y="802797"/>
                </a:lnTo>
                <a:lnTo>
                  <a:pt x="397658" y="747027"/>
                </a:lnTo>
                <a:close/>
                <a:moveTo>
                  <a:pt x="466986" y="549285"/>
                </a:moveTo>
                <a:lnTo>
                  <a:pt x="479404" y="566391"/>
                </a:lnTo>
                <a:lnTo>
                  <a:pt x="510627" y="612789"/>
                </a:lnTo>
                <a:lnTo>
                  <a:pt x="510428" y="612646"/>
                </a:lnTo>
                <a:lnTo>
                  <a:pt x="500926" y="601080"/>
                </a:lnTo>
                <a:lnTo>
                  <a:pt x="489691" y="584730"/>
                </a:lnTo>
                <a:lnTo>
                  <a:pt x="467118" y="556886"/>
                </a:lnTo>
                <a:lnTo>
                  <a:pt x="466990" y="551895"/>
                </a:lnTo>
                <a:close/>
                <a:moveTo>
                  <a:pt x="536046" y="403507"/>
                </a:moveTo>
                <a:lnTo>
                  <a:pt x="555696" y="428064"/>
                </a:lnTo>
                <a:lnTo>
                  <a:pt x="538892" y="408336"/>
                </a:lnTo>
                <a:close/>
                <a:moveTo>
                  <a:pt x="401168" y="683669"/>
                </a:moveTo>
                <a:lnTo>
                  <a:pt x="401331" y="683893"/>
                </a:lnTo>
                <a:lnTo>
                  <a:pt x="433375" y="722210"/>
                </a:lnTo>
                <a:lnTo>
                  <a:pt x="434606" y="737937"/>
                </a:lnTo>
                <a:lnTo>
                  <a:pt x="419867" y="717953"/>
                </a:lnTo>
                <a:lnTo>
                  <a:pt x="415474" y="711092"/>
                </a:lnTo>
                <a:close/>
                <a:moveTo>
                  <a:pt x="466981" y="546210"/>
                </a:moveTo>
                <a:lnTo>
                  <a:pt x="519675" y="619305"/>
                </a:lnTo>
                <a:lnTo>
                  <a:pt x="516861" y="617279"/>
                </a:lnTo>
                <a:lnTo>
                  <a:pt x="510887" y="609680"/>
                </a:lnTo>
                <a:lnTo>
                  <a:pt x="466984" y="547709"/>
                </a:lnTo>
                <a:close/>
                <a:moveTo>
                  <a:pt x="506587" y="463043"/>
                </a:moveTo>
                <a:lnTo>
                  <a:pt x="522707" y="473613"/>
                </a:lnTo>
                <a:lnTo>
                  <a:pt x="524294" y="474870"/>
                </a:lnTo>
                <a:lnTo>
                  <a:pt x="534564" y="494265"/>
                </a:lnTo>
                <a:lnTo>
                  <a:pt x="539806" y="505394"/>
                </a:lnTo>
                <a:lnTo>
                  <a:pt x="536512" y="503472"/>
                </a:lnTo>
                <a:lnTo>
                  <a:pt x="516287" y="479740"/>
                </a:lnTo>
                <a:close/>
                <a:moveTo>
                  <a:pt x="422899" y="637079"/>
                </a:moveTo>
                <a:lnTo>
                  <a:pt x="425443" y="640509"/>
                </a:lnTo>
                <a:lnTo>
                  <a:pt x="434987" y="657782"/>
                </a:lnTo>
                <a:lnTo>
                  <a:pt x="424095" y="642747"/>
                </a:lnTo>
                <a:close/>
                <a:moveTo>
                  <a:pt x="497958" y="479735"/>
                </a:moveTo>
                <a:lnTo>
                  <a:pt x="501061" y="481854"/>
                </a:lnTo>
                <a:lnTo>
                  <a:pt x="513477" y="489557"/>
                </a:lnTo>
                <a:lnTo>
                  <a:pt x="514819" y="491846"/>
                </a:lnTo>
                <a:lnTo>
                  <a:pt x="539579" y="533753"/>
                </a:lnTo>
                <a:lnTo>
                  <a:pt x="515748" y="519343"/>
                </a:lnTo>
                <a:lnTo>
                  <a:pt x="513616" y="515909"/>
                </a:lnTo>
                <a:close/>
                <a:moveTo>
                  <a:pt x="501270" y="468734"/>
                </a:moveTo>
                <a:lnTo>
                  <a:pt x="517388" y="486025"/>
                </a:lnTo>
                <a:lnTo>
                  <a:pt x="525420" y="495460"/>
                </a:lnTo>
                <a:lnTo>
                  <a:pt x="526770" y="497785"/>
                </a:lnTo>
                <a:lnTo>
                  <a:pt x="526249" y="497481"/>
                </a:lnTo>
                <a:lnTo>
                  <a:pt x="513477" y="489557"/>
                </a:lnTo>
                <a:close/>
                <a:moveTo>
                  <a:pt x="460025" y="552532"/>
                </a:moveTo>
                <a:lnTo>
                  <a:pt x="467277" y="563046"/>
                </a:lnTo>
                <a:lnTo>
                  <a:pt x="467479" y="570893"/>
                </a:lnTo>
                <a:close/>
                <a:moveTo>
                  <a:pt x="451972" y="566838"/>
                </a:moveTo>
                <a:lnTo>
                  <a:pt x="462860" y="575872"/>
                </a:lnTo>
                <a:lnTo>
                  <a:pt x="467764" y="581959"/>
                </a:lnTo>
                <a:lnTo>
                  <a:pt x="467948" y="589079"/>
                </a:lnTo>
                <a:lnTo>
                  <a:pt x="468904" y="595830"/>
                </a:lnTo>
                <a:lnTo>
                  <a:pt x="465550" y="592011"/>
                </a:lnTo>
                <a:lnTo>
                  <a:pt x="454892" y="572252"/>
                </a:lnTo>
                <a:close/>
                <a:moveTo>
                  <a:pt x="466961" y="532491"/>
                </a:moveTo>
                <a:lnTo>
                  <a:pt x="481984" y="548545"/>
                </a:lnTo>
                <a:lnTo>
                  <a:pt x="487688" y="554542"/>
                </a:lnTo>
                <a:lnTo>
                  <a:pt x="501423" y="578071"/>
                </a:lnTo>
                <a:lnTo>
                  <a:pt x="479512" y="553284"/>
                </a:lnTo>
                <a:lnTo>
                  <a:pt x="466969" y="537983"/>
                </a:lnTo>
                <a:close/>
                <a:moveTo>
                  <a:pt x="444475" y="572100"/>
                </a:moveTo>
                <a:lnTo>
                  <a:pt x="459360" y="584959"/>
                </a:lnTo>
                <a:lnTo>
                  <a:pt x="465550" y="592011"/>
                </a:lnTo>
                <a:lnTo>
                  <a:pt x="469364" y="599081"/>
                </a:lnTo>
                <a:lnTo>
                  <a:pt x="469457" y="599737"/>
                </a:lnTo>
                <a:close/>
                <a:moveTo>
                  <a:pt x="456226" y="547024"/>
                </a:moveTo>
                <a:lnTo>
                  <a:pt x="459193" y="550484"/>
                </a:lnTo>
                <a:lnTo>
                  <a:pt x="460025" y="552532"/>
                </a:lnTo>
                <a:close/>
                <a:moveTo>
                  <a:pt x="429851" y="600211"/>
                </a:moveTo>
                <a:lnTo>
                  <a:pt x="463376" y="618080"/>
                </a:lnTo>
                <a:lnTo>
                  <a:pt x="464175" y="618963"/>
                </a:lnTo>
                <a:lnTo>
                  <a:pt x="479226" y="635073"/>
                </a:lnTo>
                <a:lnTo>
                  <a:pt x="499860" y="664483"/>
                </a:lnTo>
                <a:lnTo>
                  <a:pt x="521213" y="720278"/>
                </a:lnTo>
                <a:lnTo>
                  <a:pt x="530194" y="733170"/>
                </a:lnTo>
                <a:lnTo>
                  <a:pt x="524407" y="727788"/>
                </a:lnTo>
                <a:cubicBezTo>
                  <a:pt x="511944" y="715961"/>
                  <a:pt x="499758" y="704209"/>
                  <a:pt x="489898" y="694599"/>
                </a:cubicBezTo>
                <a:lnTo>
                  <a:pt x="488908" y="693628"/>
                </a:lnTo>
                <a:lnTo>
                  <a:pt x="480924" y="683646"/>
                </a:lnTo>
                <a:lnTo>
                  <a:pt x="453306" y="637865"/>
                </a:lnTo>
                <a:close/>
                <a:moveTo>
                  <a:pt x="456450" y="543726"/>
                </a:moveTo>
                <a:lnTo>
                  <a:pt x="467118" y="556886"/>
                </a:lnTo>
                <a:lnTo>
                  <a:pt x="467199" y="560027"/>
                </a:lnTo>
                <a:lnTo>
                  <a:pt x="463132" y="555076"/>
                </a:lnTo>
                <a:lnTo>
                  <a:pt x="459193" y="550484"/>
                </a:lnTo>
                <a:close/>
                <a:moveTo>
                  <a:pt x="419265" y="619862"/>
                </a:moveTo>
                <a:lnTo>
                  <a:pt x="420363" y="621055"/>
                </a:lnTo>
                <a:lnTo>
                  <a:pt x="448281" y="669291"/>
                </a:lnTo>
                <a:lnTo>
                  <a:pt x="444105" y="665675"/>
                </a:lnTo>
                <a:lnTo>
                  <a:pt x="425443" y="640509"/>
                </a:lnTo>
                <a:lnTo>
                  <a:pt x="422498" y="635181"/>
                </a:lnTo>
                <a:close/>
                <a:moveTo>
                  <a:pt x="496320" y="456311"/>
                </a:moveTo>
                <a:lnTo>
                  <a:pt x="500886" y="459305"/>
                </a:lnTo>
                <a:lnTo>
                  <a:pt x="508767" y="470916"/>
                </a:lnTo>
                <a:close/>
                <a:moveTo>
                  <a:pt x="353589" y="753249"/>
                </a:moveTo>
                <a:lnTo>
                  <a:pt x="382475" y="787478"/>
                </a:lnTo>
                <a:lnTo>
                  <a:pt x="387237" y="792816"/>
                </a:lnTo>
                <a:lnTo>
                  <a:pt x="387367" y="793219"/>
                </a:lnTo>
                <a:lnTo>
                  <a:pt x="401437" y="830409"/>
                </a:lnTo>
                <a:lnTo>
                  <a:pt x="399572" y="830202"/>
                </a:lnTo>
                <a:lnTo>
                  <a:pt x="388613" y="817667"/>
                </a:lnTo>
                <a:close/>
                <a:moveTo>
                  <a:pt x="418687" y="617123"/>
                </a:moveTo>
                <a:lnTo>
                  <a:pt x="463515" y="661880"/>
                </a:lnTo>
                <a:lnTo>
                  <a:pt x="480924" y="683646"/>
                </a:lnTo>
                <a:lnTo>
                  <a:pt x="484099" y="688910"/>
                </a:lnTo>
                <a:lnTo>
                  <a:pt x="477107" y="682049"/>
                </a:lnTo>
                <a:cubicBezTo>
                  <a:pt x="473595" y="678574"/>
                  <a:pt x="470920" y="675892"/>
                  <a:pt x="469339" y="674262"/>
                </a:cubicBezTo>
                <a:lnTo>
                  <a:pt x="420363" y="621055"/>
                </a:lnTo>
                <a:lnTo>
                  <a:pt x="419031" y="618753"/>
                </a:lnTo>
                <a:close/>
                <a:moveTo>
                  <a:pt x="456802" y="535256"/>
                </a:moveTo>
                <a:lnTo>
                  <a:pt x="462409" y="541252"/>
                </a:lnTo>
                <a:lnTo>
                  <a:pt x="466984" y="547709"/>
                </a:lnTo>
                <a:lnTo>
                  <a:pt x="466986" y="549285"/>
                </a:lnTo>
                <a:close/>
                <a:moveTo>
                  <a:pt x="390450" y="668955"/>
                </a:moveTo>
                <a:lnTo>
                  <a:pt x="396945" y="675573"/>
                </a:lnTo>
                <a:lnTo>
                  <a:pt x="401168" y="683669"/>
                </a:lnTo>
                <a:close/>
                <a:moveTo>
                  <a:pt x="443290" y="550742"/>
                </a:moveTo>
                <a:lnTo>
                  <a:pt x="458583" y="566818"/>
                </a:lnTo>
                <a:lnTo>
                  <a:pt x="467617" y="576263"/>
                </a:lnTo>
                <a:lnTo>
                  <a:pt x="467711" y="579897"/>
                </a:lnTo>
                <a:lnTo>
                  <a:pt x="462860" y="575872"/>
                </a:lnTo>
                <a:lnTo>
                  <a:pt x="460214" y="572588"/>
                </a:lnTo>
                <a:lnTo>
                  <a:pt x="445635" y="555090"/>
                </a:lnTo>
                <a:close/>
                <a:moveTo>
                  <a:pt x="520546" y="384182"/>
                </a:moveTo>
                <a:lnTo>
                  <a:pt x="528705" y="396375"/>
                </a:lnTo>
                <a:lnTo>
                  <a:pt x="538892" y="408336"/>
                </a:lnTo>
                <a:lnTo>
                  <a:pt x="541760" y="413203"/>
                </a:lnTo>
                <a:lnTo>
                  <a:pt x="611927" y="535829"/>
                </a:lnTo>
                <a:lnTo>
                  <a:pt x="598799" y="514518"/>
                </a:lnTo>
                <a:lnTo>
                  <a:pt x="542442" y="428915"/>
                </a:lnTo>
                <a:close/>
                <a:moveTo>
                  <a:pt x="520354" y="383895"/>
                </a:moveTo>
                <a:lnTo>
                  <a:pt x="520487" y="384061"/>
                </a:lnTo>
                <a:lnTo>
                  <a:pt x="520546" y="384182"/>
                </a:lnTo>
                <a:close/>
                <a:moveTo>
                  <a:pt x="463681" y="501135"/>
                </a:moveTo>
                <a:lnTo>
                  <a:pt x="466556" y="503897"/>
                </a:lnTo>
                <a:cubicBezTo>
                  <a:pt x="483759" y="522014"/>
                  <a:pt x="497014" y="536454"/>
                  <a:pt x="507426" y="548096"/>
                </a:cubicBezTo>
                <a:lnTo>
                  <a:pt x="526768" y="570369"/>
                </a:lnTo>
                <a:lnTo>
                  <a:pt x="565612" y="630216"/>
                </a:lnTo>
                <a:lnTo>
                  <a:pt x="548966" y="618012"/>
                </a:lnTo>
                <a:lnTo>
                  <a:pt x="537097" y="608861"/>
                </a:lnTo>
                <a:lnTo>
                  <a:pt x="527715" y="596624"/>
                </a:lnTo>
                <a:lnTo>
                  <a:pt x="487688" y="554542"/>
                </a:lnTo>
                <a:lnTo>
                  <a:pt x="465744" y="516949"/>
                </a:lnTo>
                <a:lnTo>
                  <a:pt x="463713" y="501245"/>
                </a:lnTo>
                <a:close/>
                <a:moveTo>
                  <a:pt x="399722" y="631414"/>
                </a:moveTo>
                <a:lnTo>
                  <a:pt x="400504" y="632034"/>
                </a:lnTo>
                <a:lnTo>
                  <a:pt x="424351" y="663607"/>
                </a:lnTo>
                <a:lnTo>
                  <a:pt x="427906" y="668269"/>
                </a:lnTo>
                <a:lnTo>
                  <a:pt x="427955" y="668748"/>
                </a:lnTo>
                <a:lnTo>
                  <a:pt x="425224" y="665621"/>
                </a:lnTo>
                <a:lnTo>
                  <a:pt x="422166" y="661644"/>
                </a:lnTo>
                <a:close/>
                <a:moveTo>
                  <a:pt x="448201" y="523409"/>
                </a:moveTo>
                <a:lnTo>
                  <a:pt x="456802" y="535256"/>
                </a:lnTo>
                <a:lnTo>
                  <a:pt x="450103" y="528094"/>
                </a:lnTo>
                <a:close/>
                <a:moveTo>
                  <a:pt x="483913" y="448175"/>
                </a:moveTo>
                <a:lnTo>
                  <a:pt x="491976" y="453462"/>
                </a:lnTo>
                <a:lnTo>
                  <a:pt x="493149" y="455047"/>
                </a:lnTo>
                <a:cubicBezTo>
                  <a:pt x="494359" y="456966"/>
                  <a:pt x="496222" y="460120"/>
                  <a:pt x="499560" y="465818"/>
                </a:cubicBezTo>
                <a:lnTo>
                  <a:pt x="501270" y="468734"/>
                </a:lnTo>
                <a:lnTo>
                  <a:pt x="486043" y="452398"/>
                </a:lnTo>
                <a:close/>
                <a:moveTo>
                  <a:pt x="406961" y="606495"/>
                </a:moveTo>
                <a:lnTo>
                  <a:pt x="417176" y="615615"/>
                </a:lnTo>
                <a:lnTo>
                  <a:pt x="417267" y="615706"/>
                </a:lnTo>
                <a:lnTo>
                  <a:pt x="419031" y="618753"/>
                </a:lnTo>
                <a:lnTo>
                  <a:pt x="419265" y="619862"/>
                </a:lnTo>
                <a:close/>
                <a:moveTo>
                  <a:pt x="467444" y="480362"/>
                </a:moveTo>
                <a:lnTo>
                  <a:pt x="496440" y="507669"/>
                </a:lnTo>
                <a:lnTo>
                  <a:pt x="509447" y="515534"/>
                </a:lnTo>
                <a:lnTo>
                  <a:pt x="511715" y="518236"/>
                </a:lnTo>
                <a:lnTo>
                  <a:pt x="530561" y="543265"/>
                </a:lnTo>
                <a:lnTo>
                  <a:pt x="530784" y="543565"/>
                </a:lnTo>
                <a:lnTo>
                  <a:pt x="546363" y="568662"/>
                </a:lnTo>
                <a:lnTo>
                  <a:pt x="575451" y="615270"/>
                </a:lnTo>
                <a:lnTo>
                  <a:pt x="566533" y="609901"/>
                </a:lnTo>
                <a:cubicBezTo>
                  <a:pt x="550548" y="599832"/>
                  <a:pt x="548718" y="596296"/>
                  <a:pt x="531233" y="575511"/>
                </a:cubicBezTo>
                <a:lnTo>
                  <a:pt x="526768" y="570369"/>
                </a:lnTo>
                <a:lnTo>
                  <a:pt x="525655" y="568654"/>
                </a:lnTo>
                <a:cubicBezTo>
                  <a:pt x="509980" y="545716"/>
                  <a:pt x="494130" y="522885"/>
                  <a:pt x="479264" y="499429"/>
                </a:cubicBezTo>
                <a:close/>
                <a:moveTo>
                  <a:pt x="529631" y="348652"/>
                </a:moveTo>
                <a:lnTo>
                  <a:pt x="546192" y="351888"/>
                </a:lnTo>
                <a:lnTo>
                  <a:pt x="547777" y="354966"/>
                </a:lnTo>
                <a:cubicBezTo>
                  <a:pt x="552521" y="365722"/>
                  <a:pt x="557774" y="375967"/>
                  <a:pt x="566828" y="382971"/>
                </a:cubicBezTo>
                <a:lnTo>
                  <a:pt x="573875" y="386003"/>
                </a:lnTo>
                <a:lnTo>
                  <a:pt x="580670" y="402406"/>
                </a:lnTo>
                <a:lnTo>
                  <a:pt x="589588" y="441206"/>
                </a:lnTo>
                <a:lnTo>
                  <a:pt x="575528" y="420174"/>
                </a:lnTo>
                <a:lnTo>
                  <a:pt x="548020" y="385132"/>
                </a:lnTo>
                <a:close/>
                <a:moveTo>
                  <a:pt x="406176" y="605642"/>
                </a:moveTo>
                <a:lnTo>
                  <a:pt x="406961" y="606495"/>
                </a:lnTo>
                <a:lnTo>
                  <a:pt x="406342" y="605942"/>
                </a:lnTo>
                <a:close/>
                <a:moveTo>
                  <a:pt x="357807" y="701695"/>
                </a:moveTo>
                <a:lnTo>
                  <a:pt x="359650" y="703393"/>
                </a:lnTo>
                <a:lnTo>
                  <a:pt x="370039" y="731390"/>
                </a:lnTo>
                <a:lnTo>
                  <a:pt x="376628" y="747457"/>
                </a:lnTo>
                <a:lnTo>
                  <a:pt x="371347" y="742309"/>
                </a:lnTo>
                <a:lnTo>
                  <a:pt x="370656" y="741610"/>
                </a:lnTo>
                <a:lnTo>
                  <a:pt x="359088" y="705885"/>
                </a:lnTo>
                <a:close/>
                <a:moveTo>
                  <a:pt x="514453" y="371733"/>
                </a:moveTo>
                <a:lnTo>
                  <a:pt x="527735" y="389404"/>
                </a:lnTo>
                <a:lnTo>
                  <a:pt x="536046" y="403507"/>
                </a:lnTo>
                <a:lnTo>
                  <a:pt x="520487" y="384061"/>
                </a:lnTo>
                <a:close/>
                <a:moveTo>
                  <a:pt x="357232" y="696877"/>
                </a:moveTo>
                <a:lnTo>
                  <a:pt x="368389" y="701619"/>
                </a:lnTo>
                <a:lnTo>
                  <a:pt x="385162" y="727641"/>
                </a:lnTo>
                <a:lnTo>
                  <a:pt x="376625" y="719035"/>
                </a:lnTo>
                <a:lnTo>
                  <a:pt x="359650" y="703393"/>
                </a:lnTo>
                <a:close/>
                <a:moveTo>
                  <a:pt x="442639" y="509709"/>
                </a:moveTo>
                <a:lnTo>
                  <a:pt x="449729" y="516952"/>
                </a:lnTo>
                <a:lnTo>
                  <a:pt x="466969" y="537983"/>
                </a:lnTo>
                <a:lnTo>
                  <a:pt x="466981" y="546210"/>
                </a:lnTo>
                <a:lnTo>
                  <a:pt x="466765" y="545910"/>
                </a:lnTo>
                <a:lnTo>
                  <a:pt x="462409" y="541252"/>
                </a:lnTo>
                <a:lnTo>
                  <a:pt x="454196" y="529660"/>
                </a:lnTo>
                <a:lnTo>
                  <a:pt x="446265" y="518641"/>
                </a:lnTo>
                <a:close/>
                <a:moveTo>
                  <a:pt x="374268" y="646739"/>
                </a:moveTo>
                <a:lnTo>
                  <a:pt x="390450" y="668955"/>
                </a:lnTo>
                <a:lnTo>
                  <a:pt x="384818" y="663215"/>
                </a:lnTo>
                <a:close/>
                <a:moveTo>
                  <a:pt x="475973" y="432437"/>
                </a:moveTo>
                <a:lnTo>
                  <a:pt x="496320" y="456311"/>
                </a:lnTo>
                <a:lnTo>
                  <a:pt x="491976" y="453462"/>
                </a:lnTo>
                <a:lnTo>
                  <a:pt x="490663" y="451690"/>
                </a:lnTo>
                <a:cubicBezTo>
                  <a:pt x="489221" y="450181"/>
                  <a:pt x="487114" y="448384"/>
                  <a:pt x="477779" y="435842"/>
                </a:cubicBezTo>
                <a:lnTo>
                  <a:pt x="477485" y="435433"/>
                </a:lnTo>
                <a:close/>
                <a:moveTo>
                  <a:pt x="408989" y="566443"/>
                </a:moveTo>
                <a:lnTo>
                  <a:pt x="427192" y="595942"/>
                </a:lnTo>
                <a:lnTo>
                  <a:pt x="429851" y="600211"/>
                </a:lnTo>
                <a:lnTo>
                  <a:pt x="413678" y="591591"/>
                </a:lnTo>
                <a:close/>
                <a:moveTo>
                  <a:pt x="348064" y="692716"/>
                </a:moveTo>
                <a:lnTo>
                  <a:pt x="350366" y="693958"/>
                </a:lnTo>
                <a:lnTo>
                  <a:pt x="356201" y="696438"/>
                </a:lnTo>
                <a:lnTo>
                  <a:pt x="357807" y="701695"/>
                </a:lnTo>
                <a:close/>
                <a:moveTo>
                  <a:pt x="352144" y="683166"/>
                </a:moveTo>
                <a:lnTo>
                  <a:pt x="357232" y="696877"/>
                </a:lnTo>
                <a:lnTo>
                  <a:pt x="356201" y="696438"/>
                </a:lnTo>
                <a:close/>
                <a:moveTo>
                  <a:pt x="396156" y="582252"/>
                </a:moveTo>
                <a:lnTo>
                  <a:pt x="413678" y="591591"/>
                </a:lnTo>
                <a:lnTo>
                  <a:pt x="416553" y="607016"/>
                </a:lnTo>
                <a:lnTo>
                  <a:pt x="418687" y="617123"/>
                </a:lnTo>
                <a:lnTo>
                  <a:pt x="417267" y="615706"/>
                </a:lnTo>
                <a:lnTo>
                  <a:pt x="409575" y="602415"/>
                </a:lnTo>
                <a:close/>
                <a:moveTo>
                  <a:pt x="407972" y="548668"/>
                </a:moveTo>
                <a:lnTo>
                  <a:pt x="433596" y="572599"/>
                </a:lnTo>
                <a:cubicBezTo>
                  <a:pt x="446841" y="587439"/>
                  <a:pt x="458032" y="603912"/>
                  <a:pt x="469033" y="620544"/>
                </a:cubicBezTo>
                <a:lnTo>
                  <a:pt x="469651" y="621425"/>
                </a:lnTo>
                <a:lnTo>
                  <a:pt x="463376" y="618080"/>
                </a:lnTo>
                <a:lnTo>
                  <a:pt x="425349" y="576042"/>
                </a:lnTo>
                <a:lnTo>
                  <a:pt x="407888" y="555644"/>
                </a:lnTo>
                <a:close/>
                <a:moveTo>
                  <a:pt x="346322" y="667475"/>
                </a:moveTo>
                <a:lnTo>
                  <a:pt x="348260" y="670457"/>
                </a:lnTo>
                <a:lnTo>
                  <a:pt x="352144" y="683166"/>
                </a:lnTo>
                <a:close/>
                <a:moveTo>
                  <a:pt x="384913" y="586810"/>
                </a:moveTo>
                <a:lnTo>
                  <a:pt x="406342" y="605942"/>
                </a:lnTo>
                <a:lnTo>
                  <a:pt x="422498" y="635181"/>
                </a:lnTo>
                <a:lnTo>
                  <a:pt x="422899" y="637079"/>
                </a:lnTo>
                <a:lnTo>
                  <a:pt x="414774" y="626122"/>
                </a:lnTo>
                <a:close/>
                <a:moveTo>
                  <a:pt x="500356" y="342933"/>
                </a:moveTo>
                <a:lnTo>
                  <a:pt x="517525" y="346287"/>
                </a:lnTo>
                <a:lnTo>
                  <a:pt x="548020" y="385132"/>
                </a:lnTo>
                <a:lnTo>
                  <a:pt x="587326" y="463110"/>
                </a:lnTo>
                <a:lnTo>
                  <a:pt x="589627" y="468480"/>
                </a:lnTo>
                <a:lnTo>
                  <a:pt x="563489" y="437318"/>
                </a:lnTo>
                <a:lnTo>
                  <a:pt x="555648" y="426540"/>
                </a:lnTo>
                <a:lnTo>
                  <a:pt x="527735" y="389404"/>
                </a:lnTo>
                <a:lnTo>
                  <a:pt x="515094" y="367955"/>
                </a:lnTo>
                <a:lnTo>
                  <a:pt x="501738" y="345756"/>
                </a:lnTo>
                <a:close/>
                <a:moveTo>
                  <a:pt x="408173" y="531939"/>
                </a:moveTo>
                <a:lnTo>
                  <a:pt x="444475" y="572100"/>
                </a:lnTo>
                <a:lnTo>
                  <a:pt x="429685" y="559322"/>
                </a:lnTo>
                <a:lnTo>
                  <a:pt x="408051" y="542107"/>
                </a:lnTo>
                <a:close/>
                <a:moveTo>
                  <a:pt x="311751" y="731203"/>
                </a:moveTo>
                <a:lnTo>
                  <a:pt x="316105" y="735975"/>
                </a:lnTo>
                <a:lnTo>
                  <a:pt x="320231" y="740577"/>
                </a:lnTo>
                <a:lnTo>
                  <a:pt x="343137" y="779993"/>
                </a:lnTo>
                <a:lnTo>
                  <a:pt x="372913" y="827234"/>
                </a:lnTo>
                <a:lnTo>
                  <a:pt x="355822" y="825331"/>
                </a:lnTo>
                <a:lnTo>
                  <a:pt x="337008" y="785029"/>
                </a:lnTo>
                <a:close/>
                <a:moveTo>
                  <a:pt x="449077" y="443603"/>
                </a:moveTo>
                <a:lnTo>
                  <a:pt x="465910" y="456462"/>
                </a:lnTo>
                <a:lnTo>
                  <a:pt x="510282" y="516039"/>
                </a:lnTo>
                <a:lnTo>
                  <a:pt x="509447" y="515534"/>
                </a:lnTo>
                <a:close/>
                <a:moveTo>
                  <a:pt x="380954" y="581598"/>
                </a:moveTo>
                <a:lnTo>
                  <a:pt x="384913" y="586810"/>
                </a:lnTo>
                <a:lnTo>
                  <a:pt x="384000" y="585995"/>
                </a:lnTo>
                <a:close/>
                <a:moveTo>
                  <a:pt x="383737" y="575632"/>
                </a:moveTo>
                <a:lnTo>
                  <a:pt x="392038" y="580057"/>
                </a:lnTo>
                <a:lnTo>
                  <a:pt x="406176" y="605642"/>
                </a:lnTo>
                <a:lnTo>
                  <a:pt x="401337" y="600385"/>
                </a:lnTo>
                <a:close/>
                <a:moveTo>
                  <a:pt x="317404" y="711797"/>
                </a:moveTo>
                <a:lnTo>
                  <a:pt x="346068" y="739416"/>
                </a:lnTo>
                <a:lnTo>
                  <a:pt x="353589" y="753249"/>
                </a:lnTo>
                <a:lnTo>
                  <a:pt x="342608" y="740236"/>
                </a:lnTo>
                <a:close/>
                <a:moveTo>
                  <a:pt x="474853" y="382975"/>
                </a:moveTo>
                <a:lnTo>
                  <a:pt x="491056" y="407636"/>
                </a:lnTo>
                <a:cubicBezTo>
                  <a:pt x="525462" y="461426"/>
                  <a:pt x="512324" y="450761"/>
                  <a:pt x="568915" y="510746"/>
                </a:cubicBezTo>
                <a:lnTo>
                  <a:pt x="572726" y="515011"/>
                </a:lnTo>
                <a:lnTo>
                  <a:pt x="560312" y="503399"/>
                </a:lnTo>
                <a:lnTo>
                  <a:pt x="524294" y="474870"/>
                </a:lnTo>
                <a:lnTo>
                  <a:pt x="490161" y="410407"/>
                </a:lnTo>
                <a:close/>
                <a:moveTo>
                  <a:pt x="422433" y="489066"/>
                </a:moveTo>
                <a:lnTo>
                  <a:pt x="432051" y="498893"/>
                </a:lnTo>
                <a:lnTo>
                  <a:pt x="446265" y="518641"/>
                </a:lnTo>
                <a:lnTo>
                  <a:pt x="448201" y="523409"/>
                </a:lnTo>
                <a:lnTo>
                  <a:pt x="432939" y="502386"/>
                </a:lnTo>
                <a:close/>
                <a:moveTo>
                  <a:pt x="492202" y="341339"/>
                </a:moveTo>
                <a:lnTo>
                  <a:pt x="499997" y="342862"/>
                </a:lnTo>
                <a:lnTo>
                  <a:pt x="501738" y="345756"/>
                </a:lnTo>
                <a:lnTo>
                  <a:pt x="514453" y="371733"/>
                </a:lnTo>
                <a:lnTo>
                  <a:pt x="498126" y="350011"/>
                </a:lnTo>
                <a:lnTo>
                  <a:pt x="496493" y="348234"/>
                </a:lnTo>
                <a:lnTo>
                  <a:pt x="494239" y="344865"/>
                </a:lnTo>
                <a:close/>
                <a:moveTo>
                  <a:pt x="443497" y="441734"/>
                </a:moveTo>
                <a:lnTo>
                  <a:pt x="467444" y="480362"/>
                </a:lnTo>
                <a:lnTo>
                  <a:pt x="453621" y="467344"/>
                </a:lnTo>
                <a:lnTo>
                  <a:pt x="453153" y="465773"/>
                </a:lnTo>
                <a:close/>
                <a:moveTo>
                  <a:pt x="408384" y="514344"/>
                </a:moveTo>
                <a:lnTo>
                  <a:pt x="415725" y="521768"/>
                </a:lnTo>
                <a:cubicBezTo>
                  <a:pt x="425721" y="532296"/>
                  <a:pt x="434113" y="541600"/>
                  <a:pt x="441370" y="549972"/>
                </a:cubicBezTo>
                <a:lnTo>
                  <a:pt x="445635" y="555090"/>
                </a:lnTo>
                <a:lnTo>
                  <a:pt x="451972" y="566838"/>
                </a:lnTo>
                <a:lnTo>
                  <a:pt x="433248" y="551304"/>
                </a:lnTo>
                <a:lnTo>
                  <a:pt x="408191" y="530441"/>
                </a:lnTo>
                <a:close/>
                <a:moveTo>
                  <a:pt x="447689" y="431997"/>
                </a:moveTo>
                <a:lnTo>
                  <a:pt x="448338" y="431769"/>
                </a:lnTo>
                <a:lnTo>
                  <a:pt x="480616" y="446576"/>
                </a:lnTo>
                <a:lnTo>
                  <a:pt x="486043" y="452398"/>
                </a:lnTo>
                <a:lnTo>
                  <a:pt x="486625" y="453551"/>
                </a:lnTo>
                <a:lnTo>
                  <a:pt x="497958" y="479735"/>
                </a:lnTo>
                <a:lnTo>
                  <a:pt x="483037" y="469545"/>
                </a:lnTo>
                <a:lnTo>
                  <a:pt x="465910" y="456462"/>
                </a:lnTo>
                <a:close/>
                <a:moveTo>
                  <a:pt x="402594" y="525781"/>
                </a:moveTo>
                <a:lnTo>
                  <a:pt x="408191" y="530441"/>
                </a:lnTo>
                <a:lnTo>
                  <a:pt x="408173" y="531939"/>
                </a:lnTo>
                <a:lnTo>
                  <a:pt x="403017" y="526236"/>
                </a:lnTo>
                <a:close/>
                <a:moveTo>
                  <a:pt x="341194" y="653656"/>
                </a:moveTo>
                <a:lnTo>
                  <a:pt x="346322" y="667475"/>
                </a:lnTo>
                <a:lnTo>
                  <a:pt x="341293" y="659738"/>
                </a:lnTo>
                <a:close/>
                <a:moveTo>
                  <a:pt x="377153" y="576594"/>
                </a:moveTo>
                <a:lnTo>
                  <a:pt x="378297" y="577763"/>
                </a:lnTo>
                <a:lnTo>
                  <a:pt x="380954" y="581598"/>
                </a:lnTo>
                <a:close/>
                <a:moveTo>
                  <a:pt x="440678" y="437187"/>
                </a:moveTo>
                <a:lnTo>
                  <a:pt x="442110" y="438281"/>
                </a:lnTo>
                <a:lnTo>
                  <a:pt x="443497" y="441734"/>
                </a:lnTo>
                <a:close/>
                <a:moveTo>
                  <a:pt x="381006" y="559487"/>
                </a:moveTo>
                <a:lnTo>
                  <a:pt x="396156" y="582252"/>
                </a:lnTo>
                <a:lnTo>
                  <a:pt x="392038" y="580057"/>
                </a:lnTo>
                <a:lnTo>
                  <a:pt x="381125" y="560307"/>
                </a:lnTo>
                <a:close/>
                <a:moveTo>
                  <a:pt x="440586" y="434488"/>
                </a:moveTo>
                <a:lnTo>
                  <a:pt x="441236" y="434260"/>
                </a:lnTo>
                <a:lnTo>
                  <a:pt x="449077" y="443603"/>
                </a:lnTo>
                <a:lnTo>
                  <a:pt x="442110" y="438281"/>
                </a:lnTo>
                <a:close/>
                <a:moveTo>
                  <a:pt x="340998" y="641697"/>
                </a:moveTo>
                <a:lnTo>
                  <a:pt x="343907" y="645956"/>
                </a:lnTo>
                <a:lnTo>
                  <a:pt x="349804" y="659173"/>
                </a:lnTo>
                <a:cubicBezTo>
                  <a:pt x="350305" y="659658"/>
                  <a:pt x="352406" y="661568"/>
                  <a:pt x="355391" y="664363"/>
                </a:cubicBezTo>
                <a:lnTo>
                  <a:pt x="358570" y="667428"/>
                </a:lnTo>
                <a:lnTo>
                  <a:pt x="375916" y="692829"/>
                </a:lnTo>
                <a:lnTo>
                  <a:pt x="383558" y="705710"/>
                </a:lnTo>
                <a:lnTo>
                  <a:pt x="377227" y="705376"/>
                </a:lnTo>
                <a:lnTo>
                  <a:pt x="368389" y="701619"/>
                </a:lnTo>
                <a:lnTo>
                  <a:pt x="353405" y="678373"/>
                </a:lnTo>
                <a:lnTo>
                  <a:pt x="348260" y="670457"/>
                </a:lnTo>
                <a:lnTo>
                  <a:pt x="341085" y="646978"/>
                </a:lnTo>
                <a:close/>
                <a:moveTo>
                  <a:pt x="485212" y="339974"/>
                </a:moveTo>
                <a:lnTo>
                  <a:pt x="489714" y="340853"/>
                </a:lnTo>
                <a:lnTo>
                  <a:pt x="496493" y="348234"/>
                </a:lnTo>
                <a:lnTo>
                  <a:pt x="520354" y="383895"/>
                </a:lnTo>
                <a:close/>
                <a:moveTo>
                  <a:pt x="438460" y="435233"/>
                </a:moveTo>
                <a:lnTo>
                  <a:pt x="439287" y="434943"/>
                </a:lnTo>
                <a:lnTo>
                  <a:pt x="440678" y="437187"/>
                </a:lnTo>
                <a:lnTo>
                  <a:pt x="439659" y="436409"/>
                </a:lnTo>
                <a:close/>
                <a:moveTo>
                  <a:pt x="410297" y="493478"/>
                </a:moveTo>
                <a:lnTo>
                  <a:pt x="415964" y="500085"/>
                </a:lnTo>
                <a:lnTo>
                  <a:pt x="443290" y="550742"/>
                </a:lnTo>
                <a:lnTo>
                  <a:pt x="415725" y="521768"/>
                </a:lnTo>
                <a:lnTo>
                  <a:pt x="408389" y="513919"/>
                </a:lnTo>
                <a:lnTo>
                  <a:pt x="408524" y="502687"/>
                </a:lnTo>
                <a:close/>
                <a:moveTo>
                  <a:pt x="358260" y="601419"/>
                </a:moveTo>
                <a:lnTo>
                  <a:pt x="360127" y="603043"/>
                </a:lnTo>
                <a:lnTo>
                  <a:pt x="360201" y="603095"/>
                </a:lnTo>
                <a:lnTo>
                  <a:pt x="375214" y="617171"/>
                </a:lnTo>
                <a:cubicBezTo>
                  <a:pt x="386965" y="628282"/>
                  <a:pt x="402281" y="642894"/>
                  <a:pt x="422279" y="662250"/>
                </a:cubicBezTo>
                <a:lnTo>
                  <a:pt x="425224" y="665621"/>
                </a:lnTo>
                <a:lnTo>
                  <a:pt x="428006" y="669239"/>
                </a:lnTo>
                <a:lnTo>
                  <a:pt x="432382" y="711675"/>
                </a:lnTo>
                <a:lnTo>
                  <a:pt x="431730" y="711023"/>
                </a:lnTo>
                <a:lnTo>
                  <a:pt x="396945" y="675573"/>
                </a:lnTo>
                <a:close/>
                <a:moveTo>
                  <a:pt x="410908" y="490300"/>
                </a:moveTo>
                <a:lnTo>
                  <a:pt x="422861" y="503223"/>
                </a:lnTo>
                <a:lnTo>
                  <a:pt x="451417" y="540053"/>
                </a:lnTo>
                <a:lnTo>
                  <a:pt x="456226" y="547024"/>
                </a:lnTo>
                <a:lnTo>
                  <a:pt x="415964" y="500085"/>
                </a:lnTo>
                <a:lnTo>
                  <a:pt x="410850" y="490604"/>
                </a:lnTo>
                <a:close/>
                <a:moveTo>
                  <a:pt x="423491" y="462547"/>
                </a:moveTo>
                <a:lnTo>
                  <a:pt x="449173" y="487205"/>
                </a:lnTo>
                <a:lnTo>
                  <a:pt x="461215" y="509189"/>
                </a:lnTo>
                <a:lnTo>
                  <a:pt x="465744" y="516949"/>
                </a:lnTo>
                <a:lnTo>
                  <a:pt x="466952" y="526285"/>
                </a:lnTo>
                <a:lnTo>
                  <a:pt x="466961" y="532491"/>
                </a:lnTo>
                <a:lnTo>
                  <a:pt x="440337" y="504040"/>
                </a:lnTo>
                <a:close/>
                <a:moveTo>
                  <a:pt x="411565" y="486887"/>
                </a:moveTo>
                <a:lnTo>
                  <a:pt x="450103" y="528094"/>
                </a:lnTo>
                <a:lnTo>
                  <a:pt x="456450" y="543726"/>
                </a:lnTo>
                <a:lnTo>
                  <a:pt x="428951" y="509806"/>
                </a:lnTo>
                <a:lnTo>
                  <a:pt x="422861" y="503223"/>
                </a:lnTo>
                <a:lnTo>
                  <a:pt x="411293" y="488302"/>
                </a:lnTo>
                <a:close/>
                <a:moveTo>
                  <a:pt x="315115" y="682486"/>
                </a:moveTo>
                <a:lnTo>
                  <a:pt x="328414" y="698850"/>
                </a:lnTo>
                <a:lnTo>
                  <a:pt x="370656" y="741610"/>
                </a:lnTo>
                <a:lnTo>
                  <a:pt x="385227" y="786610"/>
                </a:lnTo>
                <a:lnTo>
                  <a:pt x="380421" y="781373"/>
                </a:lnTo>
                <a:cubicBezTo>
                  <a:pt x="370995" y="768751"/>
                  <a:pt x="361961" y="755694"/>
                  <a:pt x="351195" y="744356"/>
                </a:cubicBezTo>
                <a:lnTo>
                  <a:pt x="346068" y="739416"/>
                </a:lnTo>
                <a:close/>
                <a:moveTo>
                  <a:pt x="413360" y="477564"/>
                </a:moveTo>
                <a:lnTo>
                  <a:pt x="422433" y="489066"/>
                </a:lnTo>
                <a:lnTo>
                  <a:pt x="413001" y="479430"/>
                </a:lnTo>
                <a:close/>
                <a:moveTo>
                  <a:pt x="306291" y="699258"/>
                </a:moveTo>
                <a:lnTo>
                  <a:pt x="317404" y="711797"/>
                </a:lnTo>
                <a:lnTo>
                  <a:pt x="308286" y="703013"/>
                </a:lnTo>
                <a:lnTo>
                  <a:pt x="307909" y="702460"/>
                </a:lnTo>
                <a:close/>
                <a:moveTo>
                  <a:pt x="414562" y="471317"/>
                </a:moveTo>
                <a:lnTo>
                  <a:pt x="436673" y="500124"/>
                </a:lnTo>
                <a:lnTo>
                  <a:pt x="440337" y="504040"/>
                </a:lnTo>
                <a:lnTo>
                  <a:pt x="442639" y="509709"/>
                </a:lnTo>
                <a:lnTo>
                  <a:pt x="432051" y="498893"/>
                </a:lnTo>
                <a:lnTo>
                  <a:pt x="414065" y="473903"/>
                </a:lnTo>
                <a:close/>
                <a:moveTo>
                  <a:pt x="368003" y="567246"/>
                </a:moveTo>
                <a:lnTo>
                  <a:pt x="371447" y="569082"/>
                </a:lnTo>
                <a:lnTo>
                  <a:pt x="377153" y="576594"/>
                </a:lnTo>
                <a:close/>
                <a:moveTo>
                  <a:pt x="425635" y="443485"/>
                </a:moveTo>
                <a:lnTo>
                  <a:pt x="428892" y="440716"/>
                </a:lnTo>
                <a:lnTo>
                  <a:pt x="439696" y="454230"/>
                </a:lnTo>
                <a:lnTo>
                  <a:pt x="453621" y="467344"/>
                </a:lnTo>
                <a:lnTo>
                  <a:pt x="463681" y="501135"/>
                </a:lnTo>
                <a:lnTo>
                  <a:pt x="449173" y="487205"/>
                </a:lnTo>
                <a:lnTo>
                  <a:pt x="437756" y="466363"/>
                </a:lnTo>
                <a:close/>
                <a:moveTo>
                  <a:pt x="405756" y="481160"/>
                </a:moveTo>
                <a:lnTo>
                  <a:pt x="411293" y="488302"/>
                </a:lnTo>
                <a:lnTo>
                  <a:pt x="410908" y="490300"/>
                </a:lnTo>
                <a:lnTo>
                  <a:pt x="410375" y="489723"/>
                </a:lnTo>
                <a:close/>
                <a:moveTo>
                  <a:pt x="432159" y="423446"/>
                </a:moveTo>
                <a:lnTo>
                  <a:pt x="439815" y="432567"/>
                </a:lnTo>
                <a:lnTo>
                  <a:pt x="440586" y="434488"/>
                </a:lnTo>
                <a:lnTo>
                  <a:pt x="439287" y="434943"/>
                </a:lnTo>
                <a:close/>
                <a:moveTo>
                  <a:pt x="418163" y="452610"/>
                </a:moveTo>
                <a:lnTo>
                  <a:pt x="423270" y="462001"/>
                </a:lnTo>
                <a:lnTo>
                  <a:pt x="423491" y="462547"/>
                </a:lnTo>
                <a:lnTo>
                  <a:pt x="417380" y="456679"/>
                </a:lnTo>
                <a:close/>
                <a:moveTo>
                  <a:pt x="334266" y="624668"/>
                </a:moveTo>
                <a:lnTo>
                  <a:pt x="340962" y="639449"/>
                </a:lnTo>
                <a:lnTo>
                  <a:pt x="340998" y="641697"/>
                </a:lnTo>
                <a:lnTo>
                  <a:pt x="338233" y="637646"/>
                </a:lnTo>
                <a:close/>
                <a:moveTo>
                  <a:pt x="471673" y="337329"/>
                </a:moveTo>
                <a:lnTo>
                  <a:pt x="482164" y="339378"/>
                </a:lnTo>
                <a:lnTo>
                  <a:pt x="510795" y="380846"/>
                </a:lnTo>
                <a:lnTo>
                  <a:pt x="542442" y="428915"/>
                </a:lnTo>
                <a:lnTo>
                  <a:pt x="551691" y="447811"/>
                </a:lnTo>
                <a:lnTo>
                  <a:pt x="498711" y="374738"/>
                </a:lnTo>
                <a:close/>
                <a:moveTo>
                  <a:pt x="403557" y="478325"/>
                </a:moveTo>
                <a:lnTo>
                  <a:pt x="405138" y="480015"/>
                </a:lnTo>
                <a:lnTo>
                  <a:pt x="405756" y="481160"/>
                </a:lnTo>
                <a:close/>
                <a:moveTo>
                  <a:pt x="331141" y="627261"/>
                </a:moveTo>
                <a:lnTo>
                  <a:pt x="338233" y="637646"/>
                </a:lnTo>
                <a:lnTo>
                  <a:pt x="341085" y="646978"/>
                </a:lnTo>
                <a:lnTo>
                  <a:pt x="341194" y="653656"/>
                </a:lnTo>
                <a:lnTo>
                  <a:pt x="332281" y="629637"/>
                </a:lnTo>
                <a:close/>
                <a:moveTo>
                  <a:pt x="363506" y="558693"/>
                </a:moveTo>
                <a:lnTo>
                  <a:pt x="377018" y="566182"/>
                </a:lnTo>
                <a:lnTo>
                  <a:pt x="383737" y="575632"/>
                </a:lnTo>
                <a:lnTo>
                  <a:pt x="371447" y="569082"/>
                </a:lnTo>
                <a:lnTo>
                  <a:pt x="367497" y="563882"/>
                </a:lnTo>
                <a:close/>
                <a:moveTo>
                  <a:pt x="380380" y="523018"/>
                </a:moveTo>
                <a:lnTo>
                  <a:pt x="386276" y="528405"/>
                </a:lnTo>
                <a:lnTo>
                  <a:pt x="386636" y="528742"/>
                </a:lnTo>
                <a:lnTo>
                  <a:pt x="386728" y="528887"/>
                </a:lnTo>
                <a:cubicBezTo>
                  <a:pt x="390362" y="534107"/>
                  <a:pt x="394886" y="540094"/>
                  <a:pt x="401067" y="547676"/>
                </a:cubicBezTo>
                <a:lnTo>
                  <a:pt x="407888" y="555644"/>
                </a:lnTo>
                <a:lnTo>
                  <a:pt x="407833" y="560239"/>
                </a:lnTo>
                <a:lnTo>
                  <a:pt x="408989" y="566443"/>
                </a:lnTo>
                <a:lnTo>
                  <a:pt x="394777" y="543411"/>
                </a:lnTo>
                <a:cubicBezTo>
                  <a:pt x="394378" y="542759"/>
                  <a:pt x="391317" y="538361"/>
                  <a:pt x="386137" y="531053"/>
                </a:cubicBezTo>
                <a:close/>
                <a:moveTo>
                  <a:pt x="308950" y="671146"/>
                </a:moveTo>
                <a:lnTo>
                  <a:pt x="327945" y="674176"/>
                </a:lnTo>
                <a:lnTo>
                  <a:pt x="348064" y="692716"/>
                </a:lnTo>
                <a:lnTo>
                  <a:pt x="309312" y="671811"/>
                </a:lnTo>
                <a:close/>
                <a:moveTo>
                  <a:pt x="336188" y="613013"/>
                </a:moveTo>
                <a:lnTo>
                  <a:pt x="354019" y="631828"/>
                </a:lnTo>
                <a:lnTo>
                  <a:pt x="384818" y="663215"/>
                </a:lnTo>
                <a:lnTo>
                  <a:pt x="415474" y="711092"/>
                </a:lnTo>
                <a:lnTo>
                  <a:pt x="423323" y="726137"/>
                </a:lnTo>
                <a:lnTo>
                  <a:pt x="435006" y="743052"/>
                </a:lnTo>
                <a:lnTo>
                  <a:pt x="436569" y="763029"/>
                </a:lnTo>
                <a:lnTo>
                  <a:pt x="443785" y="794273"/>
                </a:lnTo>
                <a:lnTo>
                  <a:pt x="415930" y="758658"/>
                </a:lnTo>
                <a:lnTo>
                  <a:pt x="413545" y="756253"/>
                </a:lnTo>
                <a:lnTo>
                  <a:pt x="383558" y="705710"/>
                </a:lnTo>
                <a:lnTo>
                  <a:pt x="387963" y="705942"/>
                </a:lnTo>
                <a:cubicBezTo>
                  <a:pt x="392065" y="702161"/>
                  <a:pt x="378409" y="686953"/>
                  <a:pt x="366287" y="674868"/>
                </a:cubicBezTo>
                <a:lnTo>
                  <a:pt x="358570" y="667428"/>
                </a:lnTo>
                <a:lnTo>
                  <a:pt x="343907" y="645956"/>
                </a:lnTo>
                <a:lnTo>
                  <a:pt x="343768" y="645644"/>
                </a:lnTo>
                <a:lnTo>
                  <a:pt x="340962" y="639449"/>
                </a:lnTo>
                <a:lnTo>
                  <a:pt x="340869" y="633757"/>
                </a:lnTo>
                <a:close/>
                <a:moveTo>
                  <a:pt x="305445" y="670587"/>
                </a:moveTo>
                <a:lnTo>
                  <a:pt x="307714" y="670949"/>
                </a:lnTo>
                <a:lnTo>
                  <a:pt x="309312" y="671811"/>
                </a:lnTo>
                <a:lnTo>
                  <a:pt x="315115" y="682486"/>
                </a:lnTo>
                <a:close/>
                <a:moveTo>
                  <a:pt x="379051" y="516782"/>
                </a:moveTo>
                <a:lnTo>
                  <a:pt x="398897" y="534823"/>
                </a:lnTo>
                <a:lnTo>
                  <a:pt x="408051" y="542107"/>
                </a:lnTo>
                <a:lnTo>
                  <a:pt x="407972" y="548668"/>
                </a:lnTo>
                <a:lnTo>
                  <a:pt x="386636" y="528742"/>
                </a:lnTo>
                <a:close/>
                <a:moveTo>
                  <a:pt x="356690" y="561217"/>
                </a:moveTo>
                <a:lnTo>
                  <a:pt x="356731" y="561238"/>
                </a:lnTo>
                <a:lnTo>
                  <a:pt x="367718" y="571458"/>
                </a:lnTo>
                <a:lnTo>
                  <a:pt x="384000" y="585995"/>
                </a:lnTo>
                <a:lnTo>
                  <a:pt x="406252" y="618115"/>
                </a:lnTo>
                <a:lnTo>
                  <a:pt x="424095" y="642747"/>
                </a:lnTo>
                <a:lnTo>
                  <a:pt x="426124" y="652358"/>
                </a:lnTo>
                <a:lnTo>
                  <a:pt x="400504" y="632034"/>
                </a:lnTo>
                <a:lnTo>
                  <a:pt x="395818" y="625829"/>
                </a:lnTo>
                <a:lnTo>
                  <a:pt x="385694" y="611020"/>
                </a:lnTo>
                <a:cubicBezTo>
                  <a:pt x="376343" y="596285"/>
                  <a:pt x="375176" y="590806"/>
                  <a:pt x="359043" y="564844"/>
                </a:cubicBezTo>
                <a:close/>
                <a:moveTo>
                  <a:pt x="426604" y="403994"/>
                </a:moveTo>
                <a:lnTo>
                  <a:pt x="432536" y="411652"/>
                </a:lnTo>
                <a:lnTo>
                  <a:pt x="447689" y="431997"/>
                </a:lnTo>
                <a:lnTo>
                  <a:pt x="441236" y="434260"/>
                </a:lnTo>
                <a:lnTo>
                  <a:pt x="439815" y="432567"/>
                </a:lnTo>
                <a:lnTo>
                  <a:pt x="438327" y="428862"/>
                </a:lnTo>
                <a:close/>
                <a:moveTo>
                  <a:pt x="465436" y="315151"/>
                </a:moveTo>
                <a:lnTo>
                  <a:pt x="476482" y="329063"/>
                </a:lnTo>
                <a:lnTo>
                  <a:pt x="485212" y="339974"/>
                </a:lnTo>
                <a:lnTo>
                  <a:pt x="482164" y="339378"/>
                </a:lnTo>
                <a:close/>
                <a:moveTo>
                  <a:pt x="394784" y="460820"/>
                </a:moveTo>
                <a:lnTo>
                  <a:pt x="413001" y="479430"/>
                </a:lnTo>
                <a:lnTo>
                  <a:pt x="411565" y="486887"/>
                </a:lnTo>
                <a:lnTo>
                  <a:pt x="405138" y="480015"/>
                </a:lnTo>
                <a:close/>
                <a:moveTo>
                  <a:pt x="350310" y="551378"/>
                </a:moveTo>
                <a:lnTo>
                  <a:pt x="355033" y="553996"/>
                </a:lnTo>
                <a:lnTo>
                  <a:pt x="368003" y="567246"/>
                </a:lnTo>
                <a:lnTo>
                  <a:pt x="356731" y="561238"/>
                </a:lnTo>
                <a:lnTo>
                  <a:pt x="356664" y="561176"/>
                </a:lnTo>
                <a:close/>
                <a:moveTo>
                  <a:pt x="251202" y="756144"/>
                </a:moveTo>
                <a:lnTo>
                  <a:pt x="262652" y="757517"/>
                </a:lnTo>
                <a:lnTo>
                  <a:pt x="287915" y="777251"/>
                </a:lnTo>
                <a:lnTo>
                  <a:pt x="310110" y="794793"/>
                </a:lnTo>
                <a:lnTo>
                  <a:pt x="334532" y="822941"/>
                </a:lnTo>
                <a:lnTo>
                  <a:pt x="307205" y="815251"/>
                </a:lnTo>
                <a:lnTo>
                  <a:pt x="270828" y="779751"/>
                </a:lnTo>
                <a:close/>
                <a:moveTo>
                  <a:pt x="285566" y="680927"/>
                </a:moveTo>
                <a:lnTo>
                  <a:pt x="307810" y="702553"/>
                </a:lnTo>
                <a:lnTo>
                  <a:pt x="308286" y="703013"/>
                </a:lnTo>
                <a:lnTo>
                  <a:pt x="349092" y="762676"/>
                </a:lnTo>
                <a:lnTo>
                  <a:pt x="368251" y="794378"/>
                </a:lnTo>
                <a:lnTo>
                  <a:pt x="359625" y="784512"/>
                </a:lnTo>
                <a:lnTo>
                  <a:pt x="320231" y="740577"/>
                </a:lnTo>
                <a:close/>
                <a:moveTo>
                  <a:pt x="367596" y="506349"/>
                </a:moveTo>
                <a:lnTo>
                  <a:pt x="368150" y="506871"/>
                </a:lnTo>
                <a:lnTo>
                  <a:pt x="370051" y="508600"/>
                </a:lnTo>
                <a:lnTo>
                  <a:pt x="380380" y="523018"/>
                </a:lnTo>
                <a:lnTo>
                  <a:pt x="370331" y="513835"/>
                </a:lnTo>
                <a:close/>
                <a:moveTo>
                  <a:pt x="461173" y="309782"/>
                </a:moveTo>
                <a:lnTo>
                  <a:pt x="463412" y="312219"/>
                </a:lnTo>
                <a:lnTo>
                  <a:pt x="465436" y="315151"/>
                </a:lnTo>
                <a:close/>
                <a:moveTo>
                  <a:pt x="504678" y="218946"/>
                </a:moveTo>
                <a:lnTo>
                  <a:pt x="513023" y="239091"/>
                </a:lnTo>
                <a:lnTo>
                  <a:pt x="510816" y="236902"/>
                </a:lnTo>
                <a:lnTo>
                  <a:pt x="506106" y="224787"/>
                </a:lnTo>
                <a:close/>
                <a:moveTo>
                  <a:pt x="322035" y="598078"/>
                </a:moveTo>
                <a:lnTo>
                  <a:pt x="329033" y="605462"/>
                </a:lnTo>
                <a:lnTo>
                  <a:pt x="331425" y="615371"/>
                </a:lnTo>
                <a:lnTo>
                  <a:pt x="334266" y="624668"/>
                </a:lnTo>
                <a:lnTo>
                  <a:pt x="328925" y="612878"/>
                </a:lnTo>
                <a:close/>
                <a:moveTo>
                  <a:pt x="325672" y="572647"/>
                </a:moveTo>
                <a:lnTo>
                  <a:pt x="327118" y="574338"/>
                </a:lnTo>
                <a:lnTo>
                  <a:pt x="330960" y="577679"/>
                </a:lnTo>
                <a:lnTo>
                  <a:pt x="369168" y="638773"/>
                </a:lnTo>
                <a:lnTo>
                  <a:pt x="374268" y="646739"/>
                </a:lnTo>
                <a:lnTo>
                  <a:pt x="329463" y="585228"/>
                </a:lnTo>
                <a:close/>
                <a:moveTo>
                  <a:pt x="438700" y="330886"/>
                </a:moveTo>
                <a:lnTo>
                  <a:pt x="446654" y="332440"/>
                </a:lnTo>
                <a:lnTo>
                  <a:pt x="474853" y="382975"/>
                </a:lnTo>
                <a:lnTo>
                  <a:pt x="473058" y="380242"/>
                </a:lnTo>
                <a:cubicBezTo>
                  <a:pt x="464643" y="367723"/>
                  <a:pt x="457479" y="357315"/>
                  <a:pt x="451269" y="348460"/>
                </a:cubicBezTo>
                <a:close/>
                <a:moveTo>
                  <a:pt x="321512" y="574313"/>
                </a:moveTo>
                <a:lnTo>
                  <a:pt x="329463" y="585228"/>
                </a:lnTo>
                <a:lnTo>
                  <a:pt x="331279" y="591256"/>
                </a:lnTo>
                <a:lnTo>
                  <a:pt x="336188" y="613013"/>
                </a:lnTo>
                <a:lnTo>
                  <a:pt x="329033" y="605462"/>
                </a:lnTo>
                <a:close/>
                <a:moveTo>
                  <a:pt x="403826" y="401298"/>
                </a:moveTo>
                <a:lnTo>
                  <a:pt x="438460" y="435233"/>
                </a:lnTo>
                <a:lnTo>
                  <a:pt x="433154" y="437094"/>
                </a:lnTo>
                <a:lnTo>
                  <a:pt x="428892" y="440716"/>
                </a:lnTo>
                <a:lnTo>
                  <a:pt x="415209" y="423603"/>
                </a:lnTo>
                <a:close/>
                <a:moveTo>
                  <a:pt x="331620" y="547854"/>
                </a:moveTo>
                <a:lnTo>
                  <a:pt x="341625" y="553187"/>
                </a:lnTo>
                <a:lnTo>
                  <a:pt x="359154" y="577285"/>
                </a:lnTo>
                <a:lnTo>
                  <a:pt x="395818" y="625829"/>
                </a:lnTo>
                <a:lnTo>
                  <a:pt x="398630" y="629942"/>
                </a:lnTo>
                <a:lnTo>
                  <a:pt x="399722" y="631414"/>
                </a:lnTo>
                <a:lnTo>
                  <a:pt x="396168" y="628594"/>
                </a:lnTo>
                <a:lnTo>
                  <a:pt x="360201" y="603095"/>
                </a:lnTo>
                <a:lnTo>
                  <a:pt x="358113" y="601137"/>
                </a:lnTo>
                <a:lnTo>
                  <a:pt x="351076" y="587649"/>
                </a:lnTo>
                <a:close/>
                <a:moveTo>
                  <a:pt x="422875" y="357469"/>
                </a:moveTo>
                <a:lnTo>
                  <a:pt x="437086" y="372734"/>
                </a:lnTo>
                <a:lnTo>
                  <a:pt x="440276" y="377247"/>
                </a:lnTo>
                <a:cubicBezTo>
                  <a:pt x="448550" y="388966"/>
                  <a:pt x="455484" y="398766"/>
                  <a:pt x="460698" y="406006"/>
                </a:cubicBezTo>
                <a:lnTo>
                  <a:pt x="466428" y="413515"/>
                </a:lnTo>
                <a:lnTo>
                  <a:pt x="475973" y="432437"/>
                </a:lnTo>
                <a:lnTo>
                  <a:pt x="471894" y="427650"/>
                </a:lnTo>
                <a:lnTo>
                  <a:pt x="457536" y="407663"/>
                </a:lnTo>
                <a:close/>
                <a:moveTo>
                  <a:pt x="333553" y="542090"/>
                </a:moveTo>
                <a:lnTo>
                  <a:pt x="339969" y="545646"/>
                </a:lnTo>
                <a:lnTo>
                  <a:pt x="356664" y="561176"/>
                </a:lnTo>
                <a:lnTo>
                  <a:pt x="356690" y="561217"/>
                </a:lnTo>
                <a:lnTo>
                  <a:pt x="341625" y="553187"/>
                </a:lnTo>
                <a:close/>
                <a:moveTo>
                  <a:pt x="275296" y="663254"/>
                </a:moveTo>
                <a:lnTo>
                  <a:pt x="289971" y="666952"/>
                </a:lnTo>
                <a:lnTo>
                  <a:pt x="306291" y="699258"/>
                </a:lnTo>
                <a:lnTo>
                  <a:pt x="277035" y="666248"/>
                </a:lnTo>
                <a:close/>
                <a:moveTo>
                  <a:pt x="456850" y="275974"/>
                </a:moveTo>
                <a:lnTo>
                  <a:pt x="480236" y="301827"/>
                </a:lnTo>
                <a:lnTo>
                  <a:pt x="500356" y="342933"/>
                </a:lnTo>
                <a:lnTo>
                  <a:pt x="499997" y="342862"/>
                </a:lnTo>
                <a:lnTo>
                  <a:pt x="494367" y="333505"/>
                </a:lnTo>
                <a:cubicBezTo>
                  <a:pt x="482057" y="313389"/>
                  <a:pt x="472290" y="298221"/>
                  <a:pt x="462236" y="283502"/>
                </a:cubicBezTo>
                <a:close/>
                <a:moveTo>
                  <a:pt x="355376" y="485352"/>
                </a:moveTo>
                <a:lnTo>
                  <a:pt x="366267" y="494872"/>
                </a:lnTo>
                <a:lnTo>
                  <a:pt x="369461" y="500119"/>
                </a:lnTo>
                <a:cubicBezTo>
                  <a:pt x="372605" y="505594"/>
                  <a:pt x="375105" y="510176"/>
                  <a:pt x="377727" y="514694"/>
                </a:cubicBezTo>
                <a:lnTo>
                  <a:pt x="379051" y="516782"/>
                </a:lnTo>
                <a:lnTo>
                  <a:pt x="370051" y="508600"/>
                </a:lnTo>
                <a:lnTo>
                  <a:pt x="366720" y="503949"/>
                </a:lnTo>
                <a:lnTo>
                  <a:pt x="364198" y="497048"/>
                </a:lnTo>
                <a:close/>
                <a:moveTo>
                  <a:pt x="270485" y="662042"/>
                </a:moveTo>
                <a:lnTo>
                  <a:pt x="274119" y="662958"/>
                </a:lnTo>
                <a:lnTo>
                  <a:pt x="277035" y="666248"/>
                </a:lnTo>
                <a:lnTo>
                  <a:pt x="285566" y="680927"/>
                </a:lnTo>
                <a:lnTo>
                  <a:pt x="277456" y="673042"/>
                </a:lnTo>
                <a:lnTo>
                  <a:pt x="273387" y="666342"/>
                </a:lnTo>
                <a:close/>
                <a:moveTo>
                  <a:pt x="277455" y="642178"/>
                </a:moveTo>
                <a:lnTo>
                  <a:pt x="277974" y="642842"/>
                </a:lnTo>
                <a:cubicBezTo>
                  <a:pt x="285076" y="652934"/>
                  <a:pt x="292593" y="662464"/>
                  <a:pt x="303093" y="668457"/>
                </a:cubicBezTo>
                <a:lnTo>
                  <a:pt x="304198" y="669053"/>
                </a:lnTo>
                <a:lnTo>
                  <a:pt x="305445" y="670587"/>
                </a:lnTo>
                <a:lnTo>
                  <a:pt x="302590" y="670132"/>
                </a:lnTo>
                <a:lnTo>
                  <a:pt x="289971" y="666952"/>
                </a:lnTo>
                <a:close/>
                <a:moveTo>
                  <a:pt x="317026" y="555728"/>
                </a:moveTo>
                <a:lnTo>
                  <a:pt x="319260" y="558972"/>
                </a:lnTo>
                <a:lnTo>
                  <a:pt x="323682" y="566043"/>
                </a:lnTo>
                <a:lnTo>
                  <a:pt x="325672" y="572647"/>
                </a:lnTo>
                <a:lnTo>
                  <a:pt x="319315" y="565209"/>
                </a:lnTo>
                <a:close/>
                <a:moveTo>
                  <a:pt x="378075" y="421087"/>
                </a:moveTo>
                <a:lnTo>
                  <a:pt x="411395" y="450933"/>
                </a:lnTo>
                <a:lnTo>
                  <a:pt x="417380" y="456679"/>
                </a:lnTo>
                <a:lnTo>
                  <a:pt x="414562" y="471317"/>
                </a:lnTo>
                <a:lnTo>
                  <a:pt x="394792" y="445559"/>
                </a:lnTo>
                <a:close/>
                <a:moveTo>
                  <a:pt x="376007" y="421097"/>
                </a:moveTo>
                <a:lnTo>
                  <a:pt x="394062" y="446113"/>
                </a:lnTo>
                <a:lnTo>
                  <a:pt x="414065" y="473903"/>
                </a:lnTo>
                <a:lnTo>
                  <a:pt x="413360" y="477564"/>
                </a:lnTo>
                <a:lnTo>
                  <a:pt x="386497" y="443508"/>
                </a:lnTo>
                <a:close/>
                <a:moveTo>
                  <a:pt x="343188" y="489031"/>
                </a:moveTo>
                <a:lnTo>
                  <a:pt x="370331" y="513835"/>
                </a:lnTo>
                <a:lnTo>
                  <a:pt x="377024" y="532153"/>
                </a:lnTo>
                <a:lnTo>
                  <a:pt x="381006" y="559487"/>
                </a:lnTo>
                <a:lnTo>
                  <a:pt x="379040" y="556534"/>
                </a:lnTo>
                <a:lnTo>
                  <a:pt x="372300" y="544337"/>
                </a:lnTo>
                <a:close/>
                <a:moveTo>
                  <a:pt x="321732" y="527629"/>
                </a:moveTo>
                <a:lnTo>
                  <a:pt x="326420" y="532282"/>
                </a:lnTo>
                <a:lnTo>
                  <a:pt x="333553" y="542090"/>
                </a:lnTo>
                <a:lnTo>
                  <a:pt x="327036" y="538477"/>
                </a:lnTo>
                <a:close/>
                <a:moveTo>
                  <a:pt x="349547" y="468755"/>
                </a:moveTo>
                <a:lnTo>
                  <a:pt x="402594" y="525781"/>
                </a:lnTo>
                <a:lnTo>
                  <a:pt x="382259" y="508850"/>
                </a:lnTo>
                <a:lnTo>
                  <a:pt x="366267" y="494872"/>
                </a:lnTo>
                <a:lnTo>
                  <a:pt x="357327" y="480185"/>
                </a:lnTo>
                <a:close/>
                <a:moveTo>
                  <a:pt x="315503" y="539578"/>
                </a:moveTo>
                <a:lnTo>
                  <a:pt x="326990" y="558058"/>
                </a:lnTo>
                <a:cubicBezTo>
                  <a:pt x="342892" y="586508"/>
                  <a:pt x="326613" y="571717"/>
                  <a:pt x="349547" y="593106"/>
                </a:cubicBezTo>
                <a:lnTo>
                  <a:pt x="358113" y="601137"/>
                </a:lnTo>
                <a:lnTo>
                  <a:pt x="358260" y="601419"/>
                </a:lnTo>
                <a:lnTo>
                  <a:pt x="330960" y="577679"/>
                </a:lnTo>
                <a:lnTo>
                  <a:pt x="323682" y="566043"/>
                </a:lnTo>
                <a:lnTo>
                  <a:pt x="317117" y="544253"/>
                </a:lnTo>
                <a:close/>
                <a:moveTo>
                  <a:pt x="314617" y="538153"/>
                </a:moveTo>
                <a:lnTo>
                  <a:pt x="315109" y="538436"/>
                </a:lnTo>
                <a:lnTo>
                  <a:pt x="315503" y="539578"/>
                </a:lnTo>
                <a:close/>
                <a:moveTo>
                  <a:pt x="362542" y="437803"/>
                </a:moveTo>
                <a:lnTo>
                  <a:pt x="368040" y="443954"/>
                </a:lnTo>
                <a:lnTo>
                  <a:pt x="410375" y="489723"/>
                </a:lnTo>
                <a:lnTo>
                  <a:pt x="410850" y="490604"/>
                </a:lnTo>
                <a:lnTo>
                  <a:pt x="410297" y="493478"/>
                </a:lnTo>
                <a:close/>
                <a:moveTo>
                  <a:pt x="372207" y="415831"/>
                </a:moveTo>
                <a:lnTo>
                  <a:pt x="374507" y="417892"/>
                </a:lnTo>
                <a:lnTo>
                  <a:pt x="376007" y="421097"/>
                </a:lnTo>
                <a:close/>
                <a:moveTo>
                  <a:pt x="371494" y="411455"/>
                </a:moveTo>
                <a:lnTo>
                  <a:pt x="378075" y="421087"/>
                </a:lnTo>
                <a:lnTo>
                  <a:pt x="374507" y="417892"/>
                </a:lnTo>
                <a:close/>
                <a:moveTo>
                  <a:pt x="311617" y="533327"/>
                </a:moveTo>
                <a:lnTo>
                  <a:pt x="314617" y="538153"/>
                </a:lnTo>
                <a:lnTo>
                  <a:pt x="312486" y="536926"/>
                </a:lnTo>
                <a:close/>
                <a:moveTo>
                  <a:pt x="312304" y="530311"/>
                </a:moveTo>
                <a:lnTo>
                  <a:pt x="327036" y="538477"/>
                </a:lnTo>
                <a:lnTo>
                  <a:pt x="331620" y="547854"/>
                </a:lnTo>
                <a:lnTo>
                  <a:pt x="329525" y="546738"/>
                </a:lnTo>
                <a:lnTo>
                  <a:pt x="315109" y="538436"/>
                </a:lnTo>
                <a:close/>
                <a:moveTo>
                  <a:pt x="267139" y="619074"/>
                </a:moveTo>
                <a:lnTo>
                  <a:pt x="293214" y="642204"/>
                </a:lnTo>
                <a:lnTo>
                  <a:pt x="308950" y="671146"/>
                </a:lnTo>
                <a:lnTo>
                  <a:pt x="307714" y="670949"/>
                </a:lnTo>
                <a:lnTo>
                  <a:pt x="304198" y="669053"/>
                </a:lnTo>
                <a:lnTo>
                  <a:pt x="290037" y="651629"/>
                </a:lnTo>
                <a:close/>
                <a:moveTo>
                  <a:pt x="308396" y="528145"/>
                </a:moveTo>
                <a:lnTo>
                  <a:pt x="310671" y="529406"/>
                </a:lnTo>
                <a:lnTo>
                  <a:pt x="311617" y="533327"/>
                </a:lnTo>
                <a:close/>
                <a:moveTo>
                  <a:pt x="355134" y="429515"/>
                </a:moveTo>
                <a:lnTo>
                  <a:pt x="356886" y="431209"/>
                </a:lnTo>
                <a:lnTo>
                  <a:pt x="362542" y="437803"/>
                </a:lnTo>
                <a:close/>
                <a:moveTo>
                  <a:pt x="314257" y="512338"/>
                </a:moveTo>
                <a:lnTo>
                  <a:pt x="339304" y="537927"/>
                </a:lnTo>
                <a:lnTo>
                  <a:pt x="346069" y="544838"/>
                </a:lnTo>
                <a:lnTo>
                  <a:pt x="350310" y="551378"/>
                </a:lnTo>
                <a:lnTo>
                  <a:pt x="339969" y="545646"/>
                </a:lnTo>
                <a:lnTo>
                  <a:pt x="338581" y="544355"/>
                </a:lnTo>
                <a:lnTo>
                  <a:pt x="326420" y="532282"/>
                </a:lnTo>
                <a:lnTo>
                  <a:pt x="319061" y="522166"/>
                </a:lnTo>
                <a:close/>
                <a:moveTo>
                  <a:pt x="308498" y="519286"/>
                </a:moveTo>
                <a:lnTo>
                  <a:pt x="312304" y="530311"/>
                </a:lnTo>
                <a:lnTo>
                  <a:pt x="310671" y="529406"/>
                </a:lnTo>
                <a:lnTo>
                  <a:pt x="309246" y="523507"/>
                </a:lnTo>
                <a:close/>
                <a:moveTo>
                  <a:pt x="402274" y="323769"/>
                </a:moveTo>
                <a:lnTo>
                  <a:pt x="430664" y="329316"/>
                </a:lnTo>
                <a:lnTo>
                  <a:pt x="459537" y="377449"/>
                </a:lnTo>
                <a:cubicBezTo>
                  <a:pt x="471430" y="399594"/>
                  <a:pt x="482850" y="422042"/>
                  <a:pt x="495397" y="443782"/>
                </a:cubicBezTo>
                <a:lnTo>
                  <a:pt x="506587" y="463043"/>
                </a:lnTo>
                <a:lnTo>
                  <a:pt x="500886" y="459305"/>
                </a:lnTo>
                <a:lnTo>
                  <a:pt x="496970" y="453536"/>
                </a:lnTo>
                <a:lnTo>
                  <a:pt x="466428" y="413515"/>
                </a:lnTo>
                <a:lnTo>
                  <a:pt x="456230" y="393298"/>
                </a:lnTo>
                <a:lnTo>
                  <a:pt x="437086" y="372734"/>
                </a:lnTo>
                <a:lnTo>
                  <a:pt x="411810" y="336977"/>
                </a:lnTo>
                <a:close/>
                <a:moveTo>
                  <a:pt x="262329" y="612235"/>
                </a:moveTo>
                <a:lnTo>
                  <a:pt x="267139" y="619074"/>
                </a:lnTo>
                <a:lnTo>
                  <a:pt x="264683" y="616895"/>
                </a:lnTo>
                <a:close/>
                <a:moveTo>
                  <a:pt x="386356" y="349562"/>
                </a:moveTo>
                <a:lnTo>
                  <a:pt x="408540" y="369252"/>
                </a:lnTo>
                <a:lnTo>
                  <a:pt x="409075" y="369826"/>
                </a:lnTo>
                <a:lnTo>
                  <a:pt x="419179" y="388243"/>
                </a:lnTo>
                <a:lnTo>
                  <a:pt x="426604" y="403994"/>
                </a:lnTo>
                <a:lnTo>
                  <a:pt x="394042" y="361961"/>
                </a:lnTo>
                <a:close/>
                <a:moveTo>
                  <a:pt x="323297" y="478041"/>
                </a:moveTo>
                <a:lnTo>
                  <a:pt x="356017" y="521940"/>
                </a:lnTo>
                <a:lnTo>
                  <a:pt x="379040" y="556534"/>
                </a:lnTo>
                <a:lnTo>
                  <a:pt x="381125" y="560307"/>
                </a:lnTo>
                <a:lnTo>
                  <a:pt x="382417" y="569175"/>
                </a:lnTo>
                <a:lnTo>
                  <a:pt x="377018" y="566182"/>
                </a:lnTo>
                <a:lnTo>
                  <a:pt x="343250" y="518691"/>
                </a:lnTo>
                <a:close/>
                <a:moveTo>
                  <a:pt x="298536" y="528893"/>
                </a:moveTo>
                <a:lnTo>
                  <a:pt x="312486" y="536926"/>
                </a:lnTo>
                <a:lnTo>
                  <a:pt x="317026" y="555728"/>
                </a:lnTo>
                <a:close/>
                <a:moveTo>
                  <a:pt x="305979" y="511990"/>
                </a:moveTo>
                <a:lnTo>
                  <a:pt x="307465" y="513466"/>
                </a:lnTo>
                <a:lnTo>
                  <a:pt x="308498" y="519286"/>
                </a:lnTo>
                <a:close/>
                <a:moveTo>
                  <a:pt x="329214" y="462485"/>
                </a:moveTo>
                <a:lnTo>
                  <a:pt x="349332" y="480069"/>
                </a:lnTo>
                <a:lnTo>
                  <a:pt x="364775" y="501235"/>
                </a:lnTo>
                <a:lnTo>
                  <a:pt x="366720" y="503949"/>
                </a:lnTo>
                <a:lnTo>
                  <a:pt x="367596" y="506349"/>
                </a:lnTo>
                <a:lnTo>
                  <a:pt x="349675" y="489434"/>
                </a:lnTo>
                <a:cubicBezTo>
                  <a:pt x="345118" y="484967"/>
                  <a:pt x="341943" y="481642"/>
                  <a:pt x="339483" y="478849"/>
                </a:cubicBezTo>
                <a:lnTo>
                  <a:pt x="334617" y="472749"/>
                </a:lnTo>
                <a:close/>
                <a:moveTo>
                  <a:pt x="202045" y="724265"/>
                </a:moveTo>
                <a:lnTo>
                  <a:pt x="206023" y="729117"/>
                </a:lnTo>
                <a:lnTo>
                  <a:pt x="215545" y="736975"/>
                </a:lnTo>
                <a:lnTo>
                  <a:pt x="234382" y="767588"/>
                </a:lnTo>
                <a:lnTo>
                  <a:pt x="252267" y="796585"/>
                </a:lnTo>
                <a:lnTo>
                  <a:pt x="244995" y="793159"/>
                </a:lnTo>
                <a:lnTo>
                  <a:pt x="225851" y="767282"/>
                </a:lnTo>
                <a:lnTo>
                  <a:pt x="210273" y="744514"/>
                </a:lnTo>
                <a:close/>
                <a:moveTo>
                  <a:pt x="372314" y="368285"/>
                </a:moveTo>
                <a:lnTo>
                  <a:pt x="383791" y="384307"/>
                </a:lnTo>
                <a:lnTo>
                  <a:pt x="415209" y="423603"/>
                </a:lnTo>
                <a:lnTo>
                  <a:pt x="418023" y="429116"/>
                </a:lnTo>
                <a:lnTo>
                  <a:pt x="425635" y="443485"/>
                </a:lnTo>
                <a:lnTo>
                  <a:pt x="418802" y="449293"/>
                </a:lnTo>
                <a:lnTo>
                  <a:pt x="418163" y="452610"/>
                </a:lnTo>
                <a:close/>
                <a:moveTo>
                  <a:pt x="305766" y="503887"/>
                </a:moveTo>
                <a:lnTo>
                  <a:pt x="319061" y="522166"/>
                </a:lnTo>
                <a:lnTo>
                  <a:pt x="321732" y="527629"/>
                </a:lnTo>
                <a:lnTo>
                  <a:pt x="307465" y="513466"/>
                </a:lnTo>
                <a:close/>
                <a:moveTo>
                  <a:pt x="305134" y="503019"/>
                </a:moveTo>
                <a:lnTo>
                  <a:pt x="305718" y="503615"/>
                </a:lnTo>
                <a:lnTo>
                  <a:pt x="305766" y="503887"/>
                </a:lnTo>
                <a:close/>
                <a:moveTo>
                  <a:pt x="395182" y="313947"/>
                </a:moveTo>
                <a:lnTo>
                  <a:pt x="402274" y="323769"/>
                </a:lnTo>
                <a:lnTo>
                  <a:pt x="401284" y="323576"/>
                </a:lnTo>
                <a:close/>
                <a:moveTo>
                  <a:pt x="289932" y="530889"/>
                </a:moveTo>
                <a:lnTo>
                  <a:pt x="295827" y="537732"/>
                </a:lnTo>
                <a:lnTo>
                  <a:pt x="319315" y="565209"/>
                </a:lnTo>
                <a:lnTo>
                  <a:pt x="321512" y="574313"/>
                </a:lnTo>
                <a:lnTo>
                  <a:pt x="318530" y="570218"/>
                </a:lnTo>
                <a:close/>
                <a:moveTo>
                  <a:pt x="379185" y="343198"/>
                </a:moveTo>
                <a:lnTo>
                  <a:pt x="380216" y="344113"/>
                </a:lnTo>
                <a:lnTo>
                  <a:pt x="394042" y="361961"/>
                </a:lnTo>
                <a:lnTo>
                  <a:pt x="432159" y="423446"/>
                </a:lnTo>
                <a:lnTo>
                  <a:pt x="418106" y="406701"/>
                </a:lnTo>
                <a:lnTo>
                  <a:pt x="394544" y="381027"/>
                </a:lnTo>
                <a:close/>
                <a:moveTo>
                  <a:pt x="234931" y="642361"/>
                </a:moveTo>
                <a:lnTo>
                  <a:pt x="236592" y="643590"/>
                </a:lnTo>
                <a:cubicBezTo>
                  <a:pt x="248351" y="651783"/>
                  <a:pt x="258380" y="658066"/>
                  <a:pt x="264622" y="660564"/>
                </a:cubicBezTo>
                <a:lnTo>
                  <a:pt x="277456" y="673042"/>
                </a:lnTo>
                <a:lnTo>
                  <a:pt x="308256" y="723756"/>
                </a:lnTo>
                <a:lnTo>
                  <a:pt x="311751" y="731203"/>
                </a:lnTo>
                <a:lnTo>
                  <a:pt x="273795" y="689603"/>
                </a:lnTo>
                <a:lnTo>
                  <a:pt x="252270" y="666350"/>
                </a:lnTo>
                <a:lnTo>
                  <a:pt x="241273" y="651165"/>
                </a:lnTo>
                <a:close/>
                <a:moveTo>
                  <a:pt x="386022" y="320594"/>
                </a:moveTo>
                <a:lnTo>
                  <a:pt x="401284" y="323576"/>
                </a:lnTo>
                <a:lnTo>
                  <a:pt x="421531" y="355522"/>
                </a:lnTo>
                <a:lnTo>
                  <a:pt x="422875" y="357469"/>
                </a:lnTo>
                <a:lnTo>
                  <a:pt x="408122" y="341622"/>
                </a:lnTo>
                <a:lnTo>
                  <a:pt x="386110" y="320711"/>
                </a:lnTo>
                <a:close/>
                <a:moveTo>
                  <a:pt x="300762" y="497007"/>
                </a:moveTo>
                <a:lnTo>
                  <a:pt x="305134" y="503019"/>
                </a:lnTo>
                <a:lnTo>
                  <a:pt x="301654" y="499463"/>
                </a:lnTo>
                <a:lnTo>
                  <a:pt x="301341" y="498555"/>
                </a:lnTo>
                <a:close/>
                <a:moveTo>
                  <a:pt x="303284" y="489894"/>
                </a:moveTo>
                <a:lnTo>
                  <a:pt x="314257" y="512338"/>
                </a:lnTo>
                <a:lnTo>
                  <a:pt x="305718" y="503615"/>
                </a:lnTo>
                <a:close/>
                <a:moveTo>
                  <a:pt x="285151" y="524313"/>
                </a:moveTo>
                <a:lnTo>
                  <a:pt x="289932" y="530889"/>
                </a:lnTo>
                <a:lnTo>
                  <a:pt x="287105" y="527606"/>
                </a:lnTo>
                <a:close/>
                <a:moveTo>
                  <a:pt x="381591" y="319728"/>
                </a:moveTo>
                <a:lnTo>
                  <a:pt x="385977" y="320585"/>
                </a:lnTo>
                <a:lnTo>
                  <a:pt x="386110" y="320711"/>
                </a:lnTo>
                <a:lnTo>
                  <a:pt x="391937" y="328464"/>
                </a:lnTo>
                <a:cubicBezTo>
                  <a:pt x="412443" y="355044"/>
                  <a:pt x="437435" y="386241"/>
                  <a:pt x="463127" y="417363"/>
                </a:cubicBezTo>
                <a:lnTo>
                  <a:pt x="471894" y="427650"/>
                </a:lnTo>
                <a:lnTo>
                  <a:pt x="477485" y="435433"/>
                </a:lnTo>
                <a:lnTo>
                  <a:pt x="483913" y="448175"/>
                </a:lnTo>
                <a:lnTo>
                  <a:pt x="483472" y="447887"/>
                </a:lnTo>
                <a:lnTo>
                  <a:pt x="480616" y="446576"/>
                </a:lnTo>
                <a:lnTo>
                  <a:pt x="409075" y="369826"/>
                </a:lnTo>
                <a:close/>
                <a:moveTo>
                  <a:pt x="424116" y="230395"/>
                </a:moveTo>
                <a:lnTo>
                  <a:pt x="428380" y="236187"/>
                </a:lnTo>
                <a:lnTo>
                  <a:pt x="456850" y="275974"/>
                </a:lnTo>
                <a:lnTo>
                  <a:pt x="445063" y="262945"/>
                </a:lnTo>
                <a:close/>
                <a:moveTo>
                  <a:pt x="373066" y="328124"/>
                </a:moveTo>
                <a:lnTo>
                  <a:pt x="386356" y="349562"/>
                </a:lnTo>
                <a:lnTo>
                  <a:pt x="380216" y="344113"/>
                </a:lnTo>
                <a:lnTo>
                  <a:pt x="378831" y="342324"/>
                </a:lnTo>
                <a:close/>
                <a:moveTo>
                  <a:pt x="301124" y="477719"/>
                </a:moveTo>
                <a:lnTo>
                  <a:pt x="316069" y="497008"/>
                </a:lnTo>
                <a:lnTo>
                  <a:pt x="363506" y="558693"/>
                </a:lnTo>
                <a:lnTo>
                  <a:pt x="355033" y="553996"/>
                </a:lnTo>
                <a:lnTo>
                  <a:pt x="346069" y="544838"/>
                </a:lnTo>
                <a:lnTo>
                  <a:pt x="337064" y="530952"/>
                </a:lnTo>
                <a:lnTo>
                  <a:pt x="301309" y="478759"/>
                </a:lnTo>
                <a:close/>
                <a:moveTo>
                  <a:pt x="281249" y="518938"/>
                </a:moveTo>
                <a:lnTo>
                  <a:pt x="282332" y="519561"/>
                </a:lnTo>
                <a:lnTo>
                  <a:pt x="285151" y="524313"/>
                </a:lnTo>
                <a:lnTo>
                  <a:pt x="283798" y="522452"/>
                </a:lnTo>
                <a:close/>
                <a:moveTo>
                  <a:pt x="359326" y="343468"/>
                </a:moveTo>
                <a:lnTo>
                  <a:pt x="373280" y="357857"/>
                </a:lnTo>
                <a:lnTo>
                  <a:pt x="394544" y="381027"/>
                </a:lnTo>
                <a:lnTo>
                  <a:pt x="396463" y="385754"/>
                </a:lnTo>
                <a:cubicBezTo>
                  <a:pt x="397505" y="388322"/>
                  <a:pt x="400010" y="393619"/>
                  <a:pt x="403697" y="401046"/>
                </a:cubicBezTo>
                <a:lnTo>
                  <a:pt x="403826" y="401298"/>
                </a:lnTo>
                <a:lnTo>
                  <a:pt x="400931" y="398461"/>
                </a:lnTo>
                <a:lnTo>
                  <a:pt x="362997" y="351133"/>
                </a:lnTo>
                <a:close/>
                <a:moveTo>
                  <a:pt x="315331" y="434024"/>
                </a:moveTo>
                <a:lnTo>
                  <a:pt x="315635" y="434324"/>
                </a:lnTo>
                <a:lnTo>
                  <a:pt x="338570" y="463073"/>
                </a:lnTo>
                <a:lnTo>
                  <a:pt x="355376" y="485352"/>
                </a:lnTo>
                <a:lnTo>
                  <a:pt x="349332" y="480069"/>
                </a:lnTo>
                <a:lnTo>
                  <a:pt x="333936" y="458969"/>
                </a:lnTo>
                <a:close/>
                <a:moveTo>
                  <a:pt x="275183" y="515445"/>
                </a:moveTo>
                <a:lnTo>
                  <a:pt x="278055" y="517098"/>
                </a:lnTo>
                <a:lnTo>
                  <a:pt x="278190" y="517257"/>
                </a:lnTo>
                <a:lnTo>
                  <a:pt x="287105" y="527606"/>
                </a:lnTo>
                <a:lnTo>
                  <a:pt x="292419" y="536562"/>
                </a:lnTo>
                <a:cubicBezTo>
                  <a:pt x="297628" y="546569"/>
                  <a:pt x="303819" y="559235"/>
                  <a:pt x="310176" y="572606"/>
                </a:cubicBezTo>
                <a:lnTo>
                  <a:pt x="322035" y="598078"/>
                </a:lnTo>
                <a:lnTo>
                  <a:pt x="321494" y="597508"/>
                </a:lnTo>
                <a:lnTo>
                  <a:pt x="311583" y="586501"/>
                </a:lnTo>
                <a:lnTo>
                  <a:pt x="289477" y="540430"/>
                </a:lnTo>
                <a:close/>
                <a:moveTo>
                  <a:pt x="276069" y="509005"/>
                </a:moveTo>
                <a:lnTo>
                  <a:pt x="290166" y="518040"/>
                </a:lnTo>
                <a:lnTo>
                  <a:pt x="291610" y="518841"/>
                </a:lnTo>
                <a:lnTo>
                  <a:pt x="298536" y="528893"/>
                </a:lnTo>
                <a:lnTo>
                  <a:pt x="282332" y="519561"/>
                </a:lnTo>
                <a:close/>
                <a:moveTo>
                  <a:pt x="398719" y="250661"/>
                </a:moveTo>
                <a:lnTo>
                  <a:pt x="422888" y="269828"/>
                </a:lnTo>
                <a:lnTo>
                  <a:pt x="471673" y="337329"/>
                </a:lnTo>
                <a:lnTo>
                  <a:pt x="446654" y="332440"/>
                </a:lnTo>
                <a:lnTo>
                  <a:pt x="435601" y="312632"/>
                </a:lnTo>
                <a:close/>
                <a:moveTo>
                  <a:pt x="311975" y="429736"/>
                </a:moveTo>
                <a:lnTo>
                  <a:pt x="314389" y="432761"/>
                </a:lnTo>
                <a:lnTo>
                  <a:pt x="315331" y="434024"/>
                </a:lnTo>
                <a:lnTo>
                  <a:pt x="313054" y="431785"/>
                </a:lnTo>
                <a:close/>
                <a:moveTo>
                  <a:pt x="365968" y="316676"/>
                </a:moveTo>
                <a:lnTo>
                  <a:pt x="368629" y="317195"/>
                </a:lnTo>
                <a:lnTo>
                  <a:pt x="373066" y="328124"/>
                </a:lnTo>
                <a:close/>
                <a:moveTo>
                  <a:pt x="311088" y="428336"/>
                </a:moveTo>
                <a:lnTo>
                  <a:pt x="311795" y="429284"/>
                </a:lnTo>
                <a:lnTo>
                  <a:pt x="311975" y="429736"/>
                </a:lnTo>
                <a:close/>
                <a:moveTo>
                  <a:pt x="291810" y="466426"/>
                </a:moveTo>
                <a:lnTo>
                  <a:pt x="299963" y="476795"/>
                </a:lnTo>
                <a:lnTo>
                  <a:pt x="301309" y="478759"/>
                </a:lnTo>
                <a:lnTo>
                  <a:pt x="303284" y="489894"/>
                </a:lnTo>
                <a:close/>
                <a:moveTo>
                  <a:pt x="231343" y="590336"/>
                </a:moveTo>
                <a:lnTo>
                  <a:pt x="242283" y="597025"/>
                </a:lnTo>
                <a:lnTo>
                  <a:pt x="264683" y="616895"/>
                </a:lnTo>
                <a:lnTo>
                  <a:pt x="277455" y="642178"/>
                </a:lnTo>
                <a:lnTo>
                  <a:pt x="255338" y="613853"/>
                </a:lnTo>
                <a:lnTo>
                  <a:pt x="235125" y="596570"/>
                </a:lnTo>
                <a:close/>
                <a:moveTo>
                  <a:pt x="303446" y="438577"/>
                </a:moveTo>
                <a:lnTo>
                  <a:pt x="322679" y="456717"/>
                </a:lnTo>
                <a:lnTo>
                  <a:pt x="327992" y="463590"/>
                </a:lnTo>
                <a:cubicBezTo>
                  <a:pt x="330249" y="466697"/>
                  <a:pt x="331891" y="469115"/>
                  <a:pt x="333585" y="471455"/>
                </a:cubicBezTo>
                <a:lnTo>
                  <a:pt x="334617" y="472749"/>
                </a:lnTo>
                <a:lnTo>
                  <a:pt x="343188" y="489031"/>
                </a:lnTo>
                <a:lnTo>
                  <a:pt x="338434" y="484687"/>
                </a:lnTo>
                <a:cubicBezTo>
                  <a:pt x="327550" y="473016"/>
                  <a:pt x="318810" y="463140"/>
                  <a:pt x="311665" y="454646"/>
                </a:cubicBezTo>
                <a:lnTo>
                  <a:pt x="311428" y="454346"/>
                </a:lnTo>
                <a:close/>
                <a:moveTo>
                  <a:pt x="185590" y="681036"/>
                </a:moveTo>
                <a:lnTo>
                  <a:pt x="207941" y="703871"/>
                </a:lnTo>
                <a:lnTo>
                  <a:pt x="227240" y="727323"/>
                </a:lnTo>
                <a:lnTo>
                  <a:pt x="251202" y="756144"/>
                </a:lnTo>
                <a:lnTo>
                  <a:pt x="250629" y="756076"/>
                </a:lnTo>
                <a:cubicBezTo>
                  <a:pt x="244011" y="755283"/>
                  <a:pt x="237599" y="753967"/>
                  <a:pt x="232009" y="750563"/>
                </a:cubicBezTo>
                <a:lnTo>
                  <a:pt x="215545" y="736975"/>
                </a:lnTo>
                <a:lnTo>
                  <a:pt x="192842" y="700079"/>
                </a:lnTo>
                <a:lnTo>
                  <a:pt x="192310" y="699344"/>
                </a:lnTo>
                <a:close/>
                <a:moveTo>
                  <a:pt x="268853" y="504381"/>
                </a:moveTo>
                <a:lnTo>
                  <a:pt x="272288" y="506582"/>
                </a:lnTo>
                <a:lnTo>
                  <a:pt x="281249" y="518938"/>
                </a:lnTo>
                <a:lnTo>
                  <a:pt x="278055" y="517098"/>
                </a:lnTo>
                <a:lnTo>
                  <a:pt x="272218" y="510262"/>
                </a:lnTo>
                <a:close/>
                <a:moveTo>
                  <a:pt x="306879" y="416943"/>
                </a:moveTo>
                <a:lnTo>
                  <a:pt x="315562" y="425552"/>
                </a:lnTo>
                <a:lnTo>
                  <a:pt x="325213" y="434334"/>
                </a:lnTo>
                <a:lnTo>
                  <a:pt x="336721" y="449911"/>
                </a:lnTo>
                <a:lnTo>
                  <a:pt x="349547" y="468755"/>
                </a:lnTo>
                <a:lnTo>
                  <a:pt x="337757" y="456080"/>
                </a:lnTo>
                <a:lnTo>
                  <a:pt x="315635" y="434324"/>
                </a:lnTo>
                <a:lnTo>
                  <a:pt x="314389" y="432761"/>
                </a:lnTo>
                <a:lnTo>
                  <a:pt x="311795" y="429284"/>
                </a:lnTo>
                <a:close/>
                <a:moveTo>
                  <a:pt x="286405" y="458723"/>
                </a:moveTo>
                <a:lnTo>
                  <a:pt x="290846" y="464455"/>
                </a:lnTo>
                <a:lnTo>
                  <a:pt x="291810" y="466426"/>
                </a:lnTo>
                <a:lnTo>
                  <a:pt x="287067" y="460393"/>
                </a:lnTo>
                <a:lnTo>
                  <a:pt x="286907" y="459967"/>
                </a:lnTo>
                <a:close/>
                <a:moveTo>
                  <a:pt x="359977" y="295886"/>
                </a:moveTo>
                <a:lnTo>
                  <a:pt x="377559" y="312589"/>
                </a:lnTo>
                <a:lnTo>
                  <a:pt x="378244" y="313626"/>
                </a:lnTo>
                <a:lnTo>
                  <a:pt x="381591" y="319728"/>
                </a:lnTo>
                <a:lnTo>
                  <a:pt x="368629" y="317195"/>
                </a:lnTo>
                <a:close/>
                <a:moveTo>
                  <a:pt x="293407" y="431287"/>
                </a:moveTo>
                <a:lnTo>
                  <a:pt x="294471" y="432900"/>
                </a:lnTo>
                <a:lnTo>
                  <a:pt x="311428" y="454346"/>
                </a:lnTo>
                <a:lnTo>
                  <a:pt x="319311" y="469919"/>
                </a:lnTo>
                <a:lnTo>
                  <a:pt x="323297" y="478041"/>
                </a:lnTo>
                <a:lnTo>
                  <a:pt x="297193" y="443018"/>
                </a:lnTo>
                <a:lnTo>
                  <a:pt x="294820" y="440044"/>
                </a:lnTo>
                <a:close/>
                <a:moveTo>
                  <a:pt x="341005" y="324576"/>
                </a:moveTo>
                <a:lnTo>
                  <a:pt x="345080" y="328778"/>
                </a:lnTo>
                <a:lnTo>
                  <a:pt x="362997" y="351133"/>
                </a:lnTo>
                <a:lnTo>
                  <a:pt x="363061" y="351268"/>
                </a:lnTo>
                <a:lnTo>
                  <a:pt x="372314" y="368285"/>
                </a:lnTo>
                <a:close/>
                <a:moveTo>
                  <a:pt x="344482" y="312478"/>
                </a:moveTo>
                <a:lnTo>
                  <a:pt x="357712" y="315063"/>
                </a:lnTo>
                <a:lnTo>
                  <a:pt x="378831" y="342324"/>
                </a:lnTo>
                <a:lnTo>
                  <a:pt x="379185" y="343198"/>
                </a:lnTo>
                <a:lnTo>
                  <a:pt x="348174" y="315673"/>
                </a:lnTo>
                <a:lnTo>
                  <a:pt x="344837" y="313219"/>
                </a:lnTo>
                <a:close/>
                <a:moveTo>
                  <a:pt x="289602" y="425520"/>
                </a:moveTo>
                <a:lnTo>
                  <a:pt x="292992" y="428716"/>
                </a:lnTo>
                <a:lnTo>
                  <a:pt x="293407" y="431287"/>
                </a:lnTo>
                <a:close/>
                <a:moveTo>
                  <a:pt x="291717" y="420821"/>
                </a:moveTo>
                <a:lnTo>
                  <a:pt x="297848" y="427517"/>
                </a:lnTo>
                <a:lnTo>
                  <a:pt x="303446" y="438577"/>
                </a:lnTo>
                <a:lnTo>
                  <a:pt x="292992" y="428716"/>
                </a:lnTo>
                <a:close/>
                <a:moveTo>
                  <a:pt x="213947" y="579698"/>
                </a:moveTo>
                <a:lnTo>
                  <a:pt x="218721" y="582618"/>
                </a:lnTo>
                <a:lnTo>
                  <a:pt x="219256" y="583001"/>
                </a:lnTo>
                <a:lnTo>
                  <a:pt x="235125" y="596570"/>
                </a:lnTo>
                <a:lnTo>
                  <a:pt x="268742" y="651976"/>
                </a:lnTo>
                <a:lnTo>
                  <a:pt x="275296" y="663254"/>
                </a:lnTo>
                <a:lnTo>
                  <a:pt x="274119" y="662958"/>
                </a:lnTo>
                <a:lnTo>
                  <a:pt x="261474" y="648690"/>
                </a:lnTo>
                <a:lnTo>
                  <a:pt x="231045" y="603597"/>
                </a:lnTo>
                <a:close/>
                <a:moveTo>
                  <a:pt x="390311" y="203092"/>
                </a:moveTo>
                <a:lnTo>
                  <a:pt x="414436" y="229089"/>
                </a:lnTo>
                <a:lnTo>
                  <a:pt x="445063" y="262945"/>
                </a:lnTo>
                <a:lnTo>
                  <a:pt x="463079" y="290940"/>
                </a:lnTo>
                <a:lnTo>
                  <a:pt x="492202" y="341339"/>
                </a:lnTo>
                <a:lnTo>
                  <a:pt x="489714" y="340853"/>
                </a:lnTo>
                <a:lnTo>
                  <a:pt x="463412" y="312219"/>
                </a:lnTo>
                <a:lnTo>
                  <a:pt x="419792" y="249044"/>
                </a:lnTo>
                <a:close/>
                <a:moveTo>
                  <a:pt x="290035" y="409146"/>
                </a:moveTo>
                <a:lnTo>
                  <a:pt x="313054" y="431785"/>
                </a:lnTo>
                <a:lnTo>
                  <a:pt x="329214" y="462485"/>
                </a:lnTo>
                <a:lnTo>
                  <a:pt x="323484" y="457476"/>
                </a:lnTo>
                <a:lnTo>
                  <a:pt x="322679" y="456717"/>
                </a:lnTo>
                <a:lnTo>
                  <a:pt x="318716" y="451592"/>
                </a:lnTo>
                <a:cubicBezTo>
                  <a:pt x="314567" y="446497"/>
                  <a:pt x="309139" y="440102"/>
                  <a:pt x="301767" y="431798"/>
                </a:cubicBezTo>
                <a:lnTo>
                  <a:pt x="297848" y="427517"/>
                </a:lnTo>
                <a:lnTo>
                  <a:pt x="294800" y="421496"/>
                </a:lnTo>
                <a:lnTo>
                  <a:pt x="291065" y="416603"/>
                </a:lnTo>
                <a:close/>
                <a:moveTo>
                  <a:pt x="383180" y="214887"/>
                </a:moveTo>
                <a:lnTo>
                  <a:pt x="387337" y="218865"/>
                </a:lnTo>
                <a:cubicBezTo>
                  <a:pt x="396348" y="229052"/>
                  <a:pt x="412951" y="249233"/>
                  <a:pt x="442466" y="286221"/>
                </a:cubicBezTo>
                <a:lnTo>
                  <a:pt x="461173" y="309782"/>
                </a:lnTo>
                <a:lnTo>
                  <a:pt x="428728" y="274459"/>
                </a:lnTo>
                <a:lnTo>
                  <a:pt x="422888" y="269828"/>
                </a:lnTo>
                <a:close/>
                <a:moveTo>
                  <a:pt x="296580" y="391093"/>
                </a:moveTo>
                <a:lnTo>
                  <a:pt x="307012" y="402235"/>
                </a:lnTo>
                <a:cubicBezTo>
                  <a:pt x="331227" y="429035"/>
                  <a:pt x="353473" y="454649"/>
                  <a:pt x="383181" y="486948"/>
                </a:cubicBezTo>
                <a:lnTo>
                  <a:pt x="408389" y="513919"/>
                </a:lnTo>
                <a:lnTo>
                  <a:pt x="408384" y="514344"/>
                </a:lnTo>
                <a:lnTo>
                  <a:pt x="373710" y="479276"/>
                </a:lnTo>
                <a:cubicBezTo>
                  <a:pt x="361498" y="467465"/>
                  <a:pt x="350901" y="457699"/>
                  <a:pt x="341387" y="449053"/>
                </a:cubicBezTo>
                <a:lnTo>
                  <a:pt x="325213" y="434334"/>
                </a:lnTo>
                <a:lnTo>
                  <a:pt x="303040" y="404320"/>
                </a:lnTo>
                <a:lnTo>
                  <a:pt x="300770" y="401608"/>
                </a:lnTo>
                <a:close/>
                <a:moveTo>
                  <a:pt x="288465" y="397773"/>
                </a:moveTo>
                <a:lnTo>
                  <a:pt x="293042" y="403225"/>
                </a:lnTo>
                <a:lnTo>
                  <a:pt x="298778" y="408912"/>
                </a:lnTo>
                <a:lnTo>
                  <a:pt x="311088" y="428336"/>
                </a:lnTo>
                <a:lnTo>
                  <a:pt x="296867" y="409269"/>
                </a:lnTo>
                <a:lnTo>
                  <a:pt x="288599" y="398744"/>
                </a:lnTo>
                <a:close/>
                <a:moveTo>
                  <a:pt x="330238" y="309695"/>
                </a:moveTo>
                <a:lnTo>
                  <a:pt x="343594" y="312304"/>
                </a:lnTo>
                <a:lnTo>
                  <a:pt x="344837" y="313219"/>
                </a:lnTo>
                <a:lnTo>
                  <a:pt x="359326" y="343468"/>
                </a:lnTo>
                <a:lnTo>
                  <a:pt x="345080" y="328778"/>
                </a:lnTo>
                <a:lnTo>
                  <a:pt x="335059" y="316275"/>
                </a:lnTo>
                <a:lnTo>
                  <a:pt x="334221" y="315107"/>
                </a:lnTo>
                <a:close/>
                <a:moveTo>
                  <a:pt x="349367" y="269753"/>
                </a:moveTo>
                <a:lnTo>
                  <a:pt x="365016" y="292643"/>
                </a:lnTo>
                <a:lnTo>
                  <a:pt x="386022" y="320594"/>
                </a:lnTo>
                <a:lnTo>
                  <a:pt x="385977" y="320585"/>
                </a:lnTo>
                <a:lnTo>
                  <a:pt x="377559" y="312589"/>
                </a:lnTo>
                <a:lnTo>
                  <a:pt x="349464" y="269990"/>
                </a:lnTo>
                <a:close/>
                <a:moveTo>
                  <a:pt x="398732" y="161013"/>
                </a:moveTo>
                <a:lnTo>
                  <a:pt x="407046" y="170817"/>
                </a:lnTo>
                <a:cubicBezTo>
                  <a:pt x="413872" y="179150"/>
                  <a:pt x="421982" y="189325"/>
                  <a:pt x="431804" y="201984"/>
                </a:cubicBezTo>
                <a:cubicBezTo>
                  <a:pt x="447495" y="222209"/>
                  <a:pt x="459208" y="245383"/>
                  <a:pt x="475439" y="265176"/>
                </a:cubicBezTo>
                <a:lnTo>
                  <a:pt x="490067" y="280219"/>
                </a:lnTo>
                <a:lnTo>
                  <a:pt x="527744" y="344910"/>
                </a:lnTo>
                <a:lnTo>
                  <a:pt x="529631" y="348652"/>
                </a:lnTo>
                <a:lnTo>
                  <a:pt x="517525" y="346287"/>
                </a:lnTo>
                <a:lnTo>
                  <a:pt x="498286" y="321780"/>
                </a:lnTo>
                <a:lnTo>
                  <a:pt x="480236" y="301827"/>
                </a:lnTo>
                <a:lnTo>
                  <a:pt x="458263" y="256936"/>
                </a:lnTo>
                <a:cubicBezTo>
                  <a:pt x="450020" y="241509"/>
                  <a:pt x="439256" y="223386"/>
                  <a:pt x="427088" y="204057"/>
                </a:cubicBezTo>
                <a:close/>
                <a:moveTo>
                  <a:pt x="327017" y="309065"/>
                </a:moveTo>
                <a:lnTo>
                  <a:pt x="329700" y="309590"/>
                </a:lnTo>
                <a:lnTo>
                  <a:pt x="335059" y="316275"/>
                </a:lnTo>
                <a:lnTo>
                  <a:pt x="341005" y="324576"/>
                </a:lnTo>
                <a:lnTo>
                  <a:pt x="327582" y="310735"/>
                </a:lnTo>
                <a:close/>
                <a:moveTo>
                  <a:pt x="155260" y="664381"/>
                </a:moveTo>
                <a:lnTo>
                  <a:pt x="176292" y="694849"/>
                </a:lnTo>
                <a:lnTo>
                  <a:pt x="210273" y="744514"/>
                </a:lnTo>
                <a:lnTo>
                  <a:pt x="215117" y="756435"/>
                </a:lnTo>
                <a:lnTo>
                  <a:pt x="229126" y="785683"/>
                </a:lnTo>
                <a:lnTo>
                  <a:pt x="216411" y="779692"/>
                </a:lnTo>
                <a:lnTo>
                  <a:pt x="211061" y="772206"/>
                </a:lnTo>
                <a:cubicBezTo>
                  <a:pt x="191453" y="739156"/>
                  <a:pt x="174222" y="704800"/>
                  <a:pt x="157838" y="669998"/>
                </a:cubicBezTo>
                <a:close/>
                <a:moveTo>
                  <a:pt x="286669" y="384763"/>
                </a:moveTo>
                <a:lnTo>
                  <a:pt x="300770" y="401608"/>
                </a:lnTo>
                <a:lnTo>
                  <a:pt x="306879" y="416943"/>
                </a:lnTo>
                <a:lnTo>
                  <a:pt x="298778" y="408912"/>
                </a:lnTo>
                <a:lnTo>
                  <a:pt x="287559" y="391210"/>
                </a:lnTo>
                <a:close/>
                <a:moveTo>
                  <a:pt x="324671" y="302131"/>
                </a:moveTo>
                <a:lnTo>
                  <a:pt x="330238" y="309695"/>
                </a:lnTo>
                <a:lnTo>
                  <a:pt x="329700" y="309590"/>
                </a:lnTo>
                <a:lnTo>
                  <a:pt x="325364" y="304180"/>
                </a:lnTo>
                <a:close/>
                <a:moveTo>
                  <a:pt x="365493" y="210864"/>
                </a:moveTo>
                <a:lnTo>
                  <a:pt x="367509" y="213012"/>
                </a:lnTo>
                <a:cubicBezTo>
                  <a:pt x="378869" y="224568"/>
                  <a:pt x="381855" y="225674"/>
                  <a:pt x="381788" y="223146"/>
                </a:cubicBezTo>
                <a:lnTo>
                  <a:pt x="381083" y="221027"/>
                </a:lnTo>
                <a:lnTo>
                  <a:pt x="398719" y="250661"/>
                </a:lnTo>
                <a:lnTo>
                  <a:pt x="377221" y="233611"/>
                </a:lnTo>
                <a:close/>
                <a:moveTo>
                  <a:pt x="228735" y="488698"/>
                </a:moveTo>
                <a:lnTo>
                  <a:pt x="237742" y="493885"/>
                </a:lnTo>
                <a:lnTo>
                  <a:pt x="297234" y="570566"/>
                </a:lnTo>
                <a:lnTo>
                  <a:pt x="311583" y="586501"/>
                </a:lnTo>
                <a:lnTo>
                  <a:pt x="331141" y="627261"/>
                </a:lnTo>
                <a:lnTo>
                  <a:pt x="309247" y="595199"/>
                </a:lnTo>
                <a:cubicBezTo>
                  <a:pt x="285056" y="561770"/>
                  <a:pt x="259323" y="527821"/>
                  <a:pt x="233319" y="494449"/>
                </a:cubicBezTo>
                <a:close/>
                <a:moveTo>
                  <a:pt x="355447" y="217617"/>
                </a:moveTo>
                <a:lnTo>
                  <a:pt x="364085" y="223194"/>
                </a:lnTo>
                <a:lnTo>
                  <a:pt x="377221" y="233611"/>
                </a:lnTo>
                <a:lnTo>
                  <a:pt x="378425" y="235948"/>
                </a:lnTo>
                <a:cubicBezTo>
                  <a:pt x="405631" y="287735"/>
                  <a:pt x="412202" y="294448"/>
                  <a:pt x="435202" y="325994"/>
                </a:cubicBezTo>
                <a:lnTo>
                  <a:pt x="438700" y="330886"/>
                </a:lnTo>
                <a:lnTo>
                  <a:pt x="430664" y="329316"/>
                </a:lnTo>
                <a:lnTo>
                  <a:pt x="420835" y="312931"/>
                </a:lnTo>
                <a:close/>
                <a:moveTo>
                  <a:pt x="318659" y="293963"/>
                </a:moveTo>
                <a:lnTo>
                  <a:pt x="322984" y="297144"/>
                </a:lnTo>
                <a:lnTo>
                  <a:pt x="324671" y="302131"/>
                </a:lnTo>
                <a:close/>
                <a:moveTo>
                  <a:pt x="189969" y="562024"/>
                </a:moveTo>
                <a:lnTo>
                  <a:pt x="190208" y="562191"/>
                </a:lnTo>
                <a:lnTo>
                  <a:pt x="213212" y="578671"/>
                </a:lnTo>
                <a:lnTo>
                  <a:pt x="213947" y="579698"/>
                </a:lnTo>
                <a:lnTo>
                  <a:pt x="193696" y="567315"/>
                </a:lnTo>
                <a:lnTo>
                  <a:pt x="191928" y="565134"/>
                </a:lnTo>
                <a:close/>
                <a:moveTo>
                  <a:pt x="284129" y="360217"/>
                </a:moveTo>
                <a:lnTo>
                  <a:pt x="284382" y="360474"/>
                </a:lnTo>
                <a:lnTo>
                  <a:pt x="296580" y="391093"/>
                </a:lnTo>
                <a:lnTo>
                  <a:pt x="286141" y="379942"/>
                </a:lnTo>
                <a:close/>
                <a:moveTo>
                  <a:pt x="262550" y="399605"/>
                </a:moveTo>
                <a:lnTo>
                  <a:pt x="294820" y="440044"/>
                </a:lnTo>
                <a:lnTo>
                  <a:pt x="298651" y="463780"/>
                </a:lnTo>
                <a:lnTo>
                  <a:pt x="301124" y="477719"/>
                </a:lnTo>
                <a:lnTo>
                  <a:pt x="290846" y="464455"/>
                </a:lnTo>
                <a:lnTo>
                  <a:pt x="282440" y="447259"/>
                </a:lnTo>
                <a:lnTo>
                  <a:pt x="277650" y="437026"/>
                </a:lnTo>
                <a:close/>
                <a:moveTo>
                  <a:pt x="237386" y="449379"/>
                </a:moveTo>
                <a:lnTo>
                  <a:pt x="247384" y="460657"/>
                </a:lnTo>
                <a:lnTo>
                  <a:pt x="276069" y="509005"/>
                </a:lnTo>
                <a:lnTo>
                  <a:pt x="272288" y="506582"/>
                </a:lnTo>
                <a:lnTo>
                  <a:pt x="261989" y="492382"/>
                </a:lnTo>
                <a:close/>
                <a:moveTo>
                  <a:pt x="261424" y="398194"/>
                </a:moveTo>
                <a:lnTo>
                  <a:pt x="262416" y="399273"/>
                </a:lnTo>
                <a:lnTo>
                  <a:pt x="262550" y="399605"/>
                </a:lnTo>
                <a:close/>
                <a:moveTo>
                  <a:pt x="182245" y="560862"/>
                </a:moveTo>
                <a:lnTo>
                  <a:pt x="193381" y="567123"/>
                </a:lnTo>
                <a:lnTo>
                  <a:pt x="193696" y="567315"/>
                </a:lnTo>
                <a:lnTo>
                  <a:pt x="240278" y="624773"/>
                </a:lnTo>
                <a:lnTo>
                  <a:pt x="261474" y="648690"/>
                </a:lnTo>
                <a:lnTo>
                  <a:pt x="270485" y="662042"/>
                </a:lnTo>
                <a:lnTo>
                  <a:pt x="264622" y="660564"/>
                </a:lnTo>
                <a:cubicBezTo>
                  <a:pt x="249487" y="644334"/>
                  <a:pt x="228976" y="619967"/>
                  <a:pt x="206420" y="591940"/>
                </a:cubicBezTo>
                <a:close/>
                <a:moveTo>
                  <a:pt x="223171" y="475103"/>
                </a:moveTo>
                <a:lnTo>
                  <a:pt x="266131" y="502636"/>
                </a:lnTo>
                <a:lnTo>
                  <a:pt x="269751" y="507373"/>
                </a:lnTo>
                <a:lnTo>
                  <a:pt x="272218" y="510262"/>
                </a:lnTo>
                <a:lnTo>
                  <a:pt x="275183" y="515445"/>
                </a:lnTo>
                <a:lnTo>
                  <a:pt x="237742" y="493885"/>
                </a:lnTo>
                <a:close/>
                <a:moveTo>
                  <a:pt x="338154" y="234156"/>
                </a:moveTo>
                <a:lnTo>
                  <a:pt x="373428" y="279623"/>
                </a:lnTo>
                <a:lnTo>
                  <a:pt x="395182" y="313947"/>
                </a:lnTo>
                <a:lnTo>
                  <a:pt x="339854" y="237320"/>
                </a:lnTo>
                <a:lnTo>
                  <a:pt x="338504" y="235571"/>
                </a:lnTo>
                <a:close/>
                <a:moveTo>
                  <a:pt x="284062" y="344864"/>
                </a:moveTo>
                <a:lnTo>
                  <a:pt x="293756" y="357609"/>
                </a:lnTo>
                <a:cubicBezTo>
                  <a:pt x="307985" y="375350"/>
                  <a:pt x="321106" y="391005"/>
                  <a:pt x="333394" y="405190"/>
                </a:cubicBezTo>
                <a:lnTo>
                  <a:pt x="355134" y="429515"/>
                </a:lnTo>
                <a:lnTo>
                  <a:pt x="296689" y="372987"/>
                </a:lnTo>
                <a:lnTo>
                  <a:pt x="284382" y="360474"/>
                </a:lnTo>
                <a:lnTo>
                  <a:pt x="284077" y="359708"/>
                </a:lnTo>
                <a:lnTo>
                  <a:pt x="284076" y="359698"/>
                </a:lnTo>
                <a:close/>
                <a:moveTo>
                  <a:pt x="159760" y="602171"/>
                </a:moveTo>
                <a:lnTo>
                  <a:pt x="213790" y="678435"/>
                </a:lnTo>
                <a:cubicBezTo>
                  <a:pt x="266364" y="758147"/>
                  <a:pt x="226946" y="716319"/>
                  <a:pt x="270480" y="758455"/>
                </a:cubicBezTo>
                <a:lnTo>
                  <a:pt x="262652" y="757517"/>
                </a:lnTo>
                <a:lnTo>
                  <a:pt x="253305" y="750215"/>
                </a:lnTo>
                <a:lnTo>
                  <a:pt x="207941" y="703871"/>
                </a:lnTo>
                <a:lnTo>
                  <a:pt x="183907" y="674663"/>
                </a:lnTo>
                <a:lnTo>
                  <a:pt x="182837" y="673536"/>
                </a:lnTo>
                <a:lnTo>
                  <a:pt x="178516" y="661766"/>
                </a:lnTo>
                <a:cubicBezTo>
                  <a:pt x="173346" y="646964"/>
                  <a:pt x="169005" y="633764"/>
                  <a:pt x="166035" y="623832"/>
                </a:cubicBezTo>
                <a:close/>
                <a:moveTo>
                  <a:pt x="143898" y="632527"/>
                </a:moveTo>
                <a:lnTo>
                  <a:pt x="182837" y="673536"/>
                </a:lnTo>
                <a:lnTo>
                  <a:pt x="185590" y="681036"/>
                </a:lnTo>
                <a:lnTo>
                  <a:pt x="175319" y="670543"/>
                </a:lnTo>
                <a:lnTo>
                  <a:pt x="154292" y="646872"/>
                </a:lnTo>
                <a:close/>
                <a:moveTo>
                  <a:pt x="284056" y="338736"/>
                </a:moveTo>
                <a:lnTo>
                  <a:pt x="313689" y="372346"/>
                </a:lnTo>
                <a:cubicBezTo>
                  <a:pt x="321194" y="380785"/>
                  <a:pt x="329691" y="390311"/>
                  <a:pt x="339320" y="401081"/>
                </a:cubicBezTo>
                <a:lnTo>
                  <a:pt x="371680" y="437211"/>
                </a:lnTo>
                <a:lnTo>
                  <a:pt x="403557" y="478325"/>
                </a:lnTo>
                <a:lnTo>
                  <a:pt x="384195" y="457621"/>
                </a:lnTo>
                <a:lnTo>
                  <a:pt x="356886" y="431209"/>
                </a:lnTo>
                <a:lnTo>
                  <a:pt x="293756" y="357609"/>
                </a:lnTo>
                <a:lnTo>
                  <a:pt x="284060" y="343045"/>
                </a:lnTo>
                <a:close/>
                <a:moveTo>
                  <a:pt x="299676" y="303723"/>
                </a:moveTo>
                <a:lnTo>
                  <a:pt x="325968" y="308860"/>
                </a:lnTo>
                <a:lnTo>
                  <a:pt x="327065" y="310202"/>
                </a:lnTo>
                <a:lnTo>
                  <a:pt x="327582" y="310735"/>
                </a:lnTo>
                <a:lnTo>
                  <a:pt x="336000" y="335618"/>
                </a:lnTo>
                <a:lnTo>
                  <a:pt x="371494" y="411455"/>
                </a:lnTo>
                <a:lnTo>
                  <a:pt x="369268" y="408196"/>
                </a:lnTo>
                <a:cubicBezTo>
                  <a:pt x="343403" y="367218"/>
                  <a:pt x="344733" y="356340"/>
                  <a:pt x="307565" y="312475"/>
                </a:cubicBezTo>
                <a:close/>
                <a:moveTo>
                  <a:pt x="256712" y="392289"/>
                </a:moveTo>
                <a:lnTo>
                  <a:pt x="261424" y="398194"/>
                </a:lnTo>
                <a:lnTo>
                  <a:pt x="257455" y="393877"/>
                </a:lnTo>
                <a:close/>
                <a:moveTo>
                  <a:pt x="380138" y="133557"/>
                </a:moveTo>
                <a:lnTo>
                  <a:pt x="388170" y="138793"/>
                </a:lnTo>
                <a:cubicBezTo>
                  <a:pt x="406951" y="151094"/>
                  <a:pt x="426407" y="162484"/>
                  <a:pt x="444164" y="176221"/>
                </a:cubicBezTo>
                <a:cubicBezTo>
                  <a:pt x="462447" y="190363"/>
                  <a:pt x="479430" y="206162"/>
                  <a:pt x="496039" y="222237"/>
                </a:cubicBezTo>
                <a:lnTo>
                  <a:pt x="510816" y="236902"/>
                </a:lnTo>
                <a:lnTo>
                  <a:pt x="515316" y="248477"/>
                </a:lnTo>
                <a:cubicBezTo>
                  <a:pt x="519539" y="258343"/>
                  <a:pt x="525000" y="270315"/>
                  <a:pt x="531954" y="284808"/>
                </a:cubicBezTo>
                <a:lnTo>
                  <a:pt x="531986" y="284873"/>
                </a:lnTo>
                <a:lnTo>
                  <a:pt x="560938" y="354769"/>
                </a:lnTo>
                <a:lnTo>
                  <a:pt x="546192" y="351888"/>
                </a:lnTo>
                <a:lnTo>
                  <a:pt x="531782" y="323900"/>
                </a:lnTo>
                <a:cubicBezTo>
                  <a:pt x="523468" y="313183"/>
                  <a:pt x="513682" y="303746"/>
                  <a:pt x="503825" y="294367"/>
                </a:cubicBezTo>
                <a:lnTo>
                  <a:pt x="490067" y="280219"/>
                </a:lnTo>
                <a:lnTo>
                  <a:pt x="466503" y="239760"/>
                </a:lnTo>
                <a:cubicBezTo>
                  <a:pt x="454385" y="220531"/>
                  <a:pt x="439898" y="203016"/>
                  <a:pt x="424819" y="185930"/>
                </a:cubicBezTo>
                <a:lnTo>
                  <a:pt x="386369" y="142364"/>
                </a:lnTo>
                <a:close/>
                <a:moveTo>
                  <a:pt x="334118" y="228929"/>
                </a:moveTo>
                <a:lnTo>
                  <a:pt x="337245" y="230480"/>
                </a:lnTo>
                <a:lnTo>
                  <a:pt x="338154" y="234156"/>
                </a:lnTo>
                <a:lnTo>
                  <a:pt x="334261" y="229139"/>
                </a:lnTo>
                <a:close/>
                <a:moveTo>
                  <a:pt x="286418" y="328099"/>
                </a:moveTo>
                <a:lnTo>
                  <a:pt x="300041" y="345996"/>
                </a:lnTo>
                <a:lnTo>
                  <a:pt x="326097" y="371836"/>
                </a:lnTo>
                <a:lnTo>
                  <a:pt x="328108" y="374089"/>
                </a:lnTo>
                <a:cubicBezTo>
                  <a:pt x="348529" y="397732"/>
                  <a:pt x="366933" y="419502"/>
                  <a:pt x="384134" y="440513"/>
                </a:cubicBezTo>
                <a:lnTo>
                  <a:pt x="386497" y="443508"/>
                </a:lnTo>
                <a:lnTo>
                  <a:pt x="393386" y="458228"/>
                </a:lnTo>
                <a:lnTo>
                  <a:pt x="394784" y="460820"/>
                </a:lnTo>
                <a:lnTo>
                  <a:pt x="371743" y="437281"/>
                </a:lnTo>
                <a:lnTo>
                  <a:pt x="371680" y="437211"/>
                </a:lnTo>
                <a:lnTo>
                  <a:pt x="358687" y="420453"/>
                </a:lnTo>
                <a:lnTo>
                  <a:pt x="285277" y="330935"/>
                </a:lnTo>
                <a:close/>
                <a:moveTo>
                  <a:pt x="306450" y="284983"/>
                </a:moveTo>
                <a:lnTo>
                  <a:pt x="315044" y="291304"/>
                </a:lnTo>
                <a:lnTo>
                  <a:pt x="325364" y="304180"/>
                </a:lnTo>
                <a:lnTo>
                  <a:pt x="327017" y="309065"/>
                </a:lnTo>
                <a:lnTo>
                  <a:pt x="325968" y="308860"/>
                </a:lnTo>
                <a:close/>
                <a:moveTo>
                  <a:pt x="139665" y="630406"/>
                </a:moveTo>
                <a:lnTo>
                  <a:pt x="154292" y="646872"/>
                </a:lnTo>
                <a:lnTo>
                  <a:pt x="192310" y="699344"/>
                </a:lnTo>
                <a:lnTo>
                  <a:pt x="195965" y="709303"/>
                </a:lnTo>
                <a:lnTo>
                  <a:pt x="202045" y="724265"/>
                </a:lnTo>
                <a:lnTo>
                  <a:pt x="183564" y="701725"/>
                </a:lnTo>
                <a:lnTo>
                  <a:pt x="149630" y="652116"/>
                </a:lnTo>
                <a:close/>
                <a:moveTo>
                  <a:pt x="268427" y="361022"/>
                </a:moveTo>
                <a:lnTo>
                  <a:pt x="286141" y="379942"/>
                </a:lnTo>
                <a:lnTo>
                  <a:pt x="286531" y="383766"/>
                </a:lnTo>
                <a:lnTo>
                  <a:pt x="286669" y="384763"/>
                </a:lnTo>
                <a:lnTo>
                  <a:pt x="273513" y="369047"/>
                </a:lnTo>
                <a:close/>
                <a:moveTo>
                  <a:pt x="256337" y="385003"/>
                </a:moveTo>
                <a:lnTo>
                  <a:pt x="271097" y="398645"/>
                </a:lnTo>
                <a:lnTo>
                  <a:pt x="275652" y="404370"/>
                </a:lnTo>
                <a:lnTo>
                  <a:pt x="289602" y="425520"/>
                </a:lnTo>
                <a:lnTo>
                  <a:pt x="266599" y="403823"/>
                </a:lnTo>
                <a:lnTo>
                  <a:pt x="262416" y="399273"/>
                </a:lnTo>
                <a:lnTo>
                  <a:pt x="259078" y="391002"/>
                </a:lnTo>
                <a:close/>
                <a:moveTo>
                  <a:pt x="334419" y="219050"/>
                </a:moveTo>
                <a:lnTo>
                  <a:pt x="342849" y="233259"/>
                </a:lnTo>
                <a:lnTo>
                  <a:pt x="337245" y="230480"/>
                </a:lnTo>
                <a:close/>
                <a:moveTo>
                  <a:pt x="159228" y="583842"/>
                </a:moveTo>
                <a:lnTo>
                  <a:pt x="159585" y="584798"/>
                </a:lnTo>
                <a:lnTo>
                  <a:pt x="159567" y="584784"/>
                </a:lnTo>
                <a:close/>
                <a:moveTo>
                  <a:pt x="282701" y="323216"/>
                </a:moveTo>
                <a:lnTo>
                  <a:pt x="286617" y="327604"/>
                </a:lnTo>
                <a:lnTo>
                  <a:pt x="286418" y="328099"/>
                </a:lnTo>
                <a:close/>
                <a:moveTo>
                  <a:pt x="158199" y="581085"/>
                </a:moveTo>
                <a:lnTo>
                  <a:pt x="158248" y="581118"/>
                </a:lnTo>
                <a:lnTo>
                  <a:pt x="159228" y="583842"/>
                </a:lnTo>
                <a:close/>
                <a:moveTo>
                  <a:pt x="289666" y="301768"/>
                </a:moveTo>
                <a:lnTo>
                  <a:pt x="290503" y="301931"/>
                </a:lnTo>
                <a:lnTo>
                  <a:pt x="331380" y="359264"/>
                </a:lnTo>
                <a:lnTo>
                  <a:pt x="372207" y="415831"/>
                </a:lnTo>
                <a:lnTo>
                  <a:pt x="354158" y="399665"/>
                </a:lnTo>
                <a:lnTo>
                  <a:pt x="326097" y="371836"/>
                </a:lnTo>
                <a:lnTo>
                  <a:pt x="286617" y="327604"/>
                </a:lnTo>
                <a:lnTo>
                  <a:pt x="287441" y="325557"/>
                </a:lnTo>
                <a:cubicBezTo>
                  <a:pt x="288726" y="323948"/>
                  <a:pt x="289961" y="322700"/>
                  <a:pt x="290524" y="319291"/>
                </a:cubicBezTo>
                <a:close/>
                <a:moveTo>
                  <a:pt x="135003" y="620250"/>
                </a:moveTo>
                <a:lnTo>
                  <a:pt x="143898" y="632527"/>
                </a:lnTo>
                <a:lnTo>
                  <a:pt x="137588" y="625881"/>
                </a:lnTo>
                <a:close/>
                <a:moveTo>
                  <a:pt x="153272" y="579775"/>
                </a:moveTo>
                <a:lnTo>
                  <a:pt x="159567" y="584784"/>
                </a:lnTo>
                <a:lnTo>
                  <a:pt x="161815" y="591030"/>
                </a:lnTo>
                <a:cubicBezTo>
                  <a:pt x="162081" y="591722"/>
                  <a:pt x="161292" y="589469"/>
                  <a:pt x="159973" y="585837"/>
                </a:cubicBezTo>
                <a:lnTo>
                  <a:pt x="159585" y="584798"/>
                </a:lnTo>
                <a:lnTo>
                  <a:pt x="161729" y="586503"/>
                </a:lnTo>
                <a:cubicBezTo>
                  <a:pt x="172182" y="594841"/>
                  <a:pt x="185018" y="605016"/>
                  <a:pt x="198181" y="615155"/>
                </a:cubicBezTo>
                <a:lnTo>
                  <a:pt x="218551" y="630235"/>
                </a:lnTo>
                <a:lnTo>
                  <a:pt x="236839" y="649679"/>
                </a:lnTo>
                <a:lnTo>
                  <a:pt x="252270" y="666350"/>
                </a:lnTo>
                <a:lnTo>
                  <a:pt x="264079" y="682655"/>
                </a:lnTo>
                <a:cubicBezTo>
                  <a:pt x="332918" y="777397"/>
                  <a:pt x="249262" y="658950"/>
                  <a:pt x="347226" y="813817"/>
                </a:cubicBezTo>
                <a:lnTo>
                  <a:pt x="354469" y="825180"/>
                </a:lnTo>
                <a:lnTo>
                  <a:pt x="342066" y="823799"/>
                </a:lnTo>
                <a:lnTo>
                  <a:pt x="322355" y="804471"/>
                </a:lnTo>
                <a:lnTo>
                  <a:pt x="310110" y="794793"/>
                </a:lnTo>
                <a:lnTo>
                  <a:pt x="252957" y="728919"/>
                </a:lnTo>
                <a:cubicBezTo>
                  <a:pt x="225356" y="691027"/>
                  <a:pt x="195250" y="654840"/>
                  <a:pt x="170155" y="615244"/>
                </a:cubicBezTo>
                <a:lnTo>
                  <a:pt x="155881" y="588780"/>
                </a:lnTo>
                <a:close/>
                <a:moveTo>
                  <a:pt x="322253" y="223045"/>
                </a:moveTo>
                <a:lnTo>
                  <a:pt x="332911" y="228331"/>
                </a:lnTo>
                <a:lnTo>
                  <a:pt x="338504" y="235571"/>
                </a:lnTo>
                <a:lnTo>
                  <a:pt x="343197" y="254555"/>
                </a:lnTo>
                <a:lnTo>
                  <a:pt x="349367" y="269753"/>
                </a:lnTo>
                <a:lnTo>
                  <a:pt x="347665" y="267263"/>
                </a:lnTo>
                <a:lnTo>
                  <a:pt x="347665" y="267262"/>
                </a:lnTo>
                <a:close/>
                <a:moveTo>
                  <a:pt x="288077" y="290857"/>
                </a:moveTo>
                <a:lnTo>
                  <a:pt x="299676" y="303723"/>
                </a:lnTo>
                <a:lnTo>
                  <a:pt x="290503" y="301931"/>
                </a:lnTo>
                <a:lnTo>
                  <a:pt x="289613" y="300683"/>
                </a:lnTo>
                <a:lnTo>
                  <a:pt x="289583" y="300057"/>
                </a:lnTo>
                <a:close/>
                <a:moveTo>
                  <a:pt x="249477" y="369989"/>
                </a:moveTo>
                <a:lnTo>
                  <a:pt x="260603" y="380199"/>
                </a:lnTo>
                <a:lnTo>
                  <a:pt x="271333" y="390752"/>
                </a:lnTo>
                <a:lnTo>
                  <a:pt x="291065" y="416603"/>
                </a:lnTo>
                <a:lnTo>
                  <a:pt x="291234" y="417830"/>
                </a:lnTo>
                <a:lnTo>
                  <a:pt x="291717" y="420821"/>
                </a:lnTo>
                <a:lnTo>
                  <a:pt x="273156" y="400548"/>
                </a:lnTo>
                <a:lnTo>
                  <a:pt x="271097" y="398645"/>
                </a:lnTo>
                <a:lnTo>
                  <a:pt x="255672" y="379254"/>
                </a:lnTo>
                <a:lnTo>
                  <a:pt x="252240" y="376036"/>
                </a:lnTo>
                <a:close/>
                <a:moveTo>
                  <a:pt x="164459" y="544211"/>
                </a:moveTo>
                <a:lnTo>
                  <a:pt x="175038" y="551598"/>
                </a:lnTo>
                <a:lnTo>
                  <a:pt x="182245" y="560862"/>
                </a:lnTo>
                <a:lnTo>
                  <a:pt x="172432" y="555346"/>
                </a:lnTo>
                <a:lnTo>
                  <a:pt x="166950" y="547699"/>
                </a:lnTo>
                <a:close/>
                <a:moveTo>
                  <a:pt x="126516" y="622741"/>
                </a:moveTo>
                <a:lnTo>
                  <a:pt x="145087" y="645475"/>
                </a:lnTo>
                <a:lnTo>
                  <a:pt x="149630" y="652116"/>
                </a:lnTo>
                <a:lnTo>
                  <a:pt x="155260" y="664381"/>
                </a:lnTo>
                <a:close/>
                <a:moveTo>
                  <a:pt x="148811" y="575674"/>
                </a:moveTo>
                <a:lnTo>
                  <a:pt x="152700" y="577803"/>
                </a:lnTo>
                <a:lnTo>
                  <a:pt x="153272" y="579775"/>
                </a:lnTo>
                <a:lnTo>
                  <a:pt x="149333" y="576642"/>
                </a:lnTo>
                <a:close/>
                <a:moveTo>
                  <a:pt x="246654" y="370799"/>
                </a:moveTo>
                <a:lnTo>
                  <a:pt x="252240" y="376036"/>
                </a:lnTo>
                <a:lnTo>
                  <a:pt x="256337" y="385003"/>
                </a:lnTo>
                <a:lnTo>
                  <a:pt x="250987" y="380058"/>
                </a:lnTo>
                <a:close/>
                <a:moveTo>
                  <a:pt x="364502" y="123365"/>
                </a:moveTo>
                <a:lnTo>
                  <a:pt x="377636" y="131926"/>
                </a:lnTo>
                <a:lnTo>
                  <a:pt x="379582" y="134673"/>
                </a:lnTo>
                <a:lnTo>
                  <a:pt x="386369" y="142364"/>
                </a:lnTo>
                <a:lnTo>
                  <a:pt x="387490" y="143947"/>
                </a:lnTo>
                <a:lnTo>
                  <a:pt x="398732" y="161013"/>
                </a:lnTo>
                <a:lnTo>
                  <a:pt x="389992" y="150706"/>
                </a:lnTo>
                <a:cubicBezTo>
                  <a:pt x="380620" y="140127"/>
                  <a:pt x="374673" y="134350"/>
                  <a:pt x="368729" y="128236"/>
                </a:cubicBezTo>
                <a:close/>
                <a:moveTo>
                  <a:pt x="305047" y="247078"/>
                </a:moveTo>
                <a:lnTo>
                  <a:pt x="326296" y="274507"/>
                </a:lnTo>
                <a:lnTo>
                  <a:pt x="344482" y="312478"/>
                </a:lnTo>
                <a:lnTo>
                  <a:pt x="343594" y="312304"/>
                </a:lnTo>
                <a:lnTo>
                  <a:pt x="322984" y="297144"/>
                </a:lnTo>
                <a:lnTo>
                  <a:pt x="318715" y="284526"/>
                </a:lnTo>
                <a:close/>
                <a:moveTo>
                  <a:pt x="201725" y="461358"/>
                </a:moveTo>
                <a:lnTo>
                  <a:pt x="212391" y="468195"/>
                </a:lnTo>
                <a:lnTo>
                  <a:pt x="228735" y="488698"/>
                </a:lnTo>
                <a:lnTo>
                  <a:pt x="214089" y="480264"/>
                </a:lnTo>
                <a:close/>
                <a:moveTo>
                  <a:pt x="308300" y="236523"/>
                </a:moveTo>
                <a:lnTo>
                  <a:pt x="326050" y="258003"/>
                </a:lnTo>
                <a:lnTo>
                  <a:pt x="338011" y="271578"/>
                </a:lnTo>
                <a:lnTo>
                  <a:pt x="365968" y="316676"/>
                </a:lnTo>
                <a:lnTo>
                  <a:pt x="357712" y="315063"/>
                </a:lnTo>
                <a:lnTo>
                  <a:pt x="326296" y="274507"/>
                </a:lnTo>
                <a:lnTo>
                  <a:pt x="308846" y="238075"/>
                </a:lnTo>
                <a:close/>
                <a:moveTo>
                  <a:pt x="267331" y="319190"/>
                </a:moveTo>
                <a:lnTo>
                  <a:pt x="271301" y="323881"/>
                </a:lnTo>
                <a:lnTo>
                  <a:pt x="284060" y="343045"/>
                </a:lnTo>
                <a:lnTo>
                  <a:pt x="284062" y="344864"/>
                </a:lnTo>
                <a:lnTo>
                  <a:pt x="271328" y="328124"/>
                </a:lnTo>
                <a:close/>
                <a:moveTo>
                  <a:pt x="147953" y="558237"/>
                </a:moveTo>
                <a:cubicBezTo>
                  <a:pt x="147506" y="553839"/>
                  <a:pt x="151237" y="562730"/>
                  <a:pt x="154948" y="572373"/>
                </a:cubicBezTo>
                <a:lnTo>
                  <a:pt x="158199" y="581085"/>
                </a:lnTo>
                <a:lnTo>
                  <a:pt x="156062" y="579643"/>
                </a:lnTo>
                <a:lnTo>
                  <a:pt x="152700" y="577803"/>
                </a:lnTo>
                <a:lnTo>
                  <a:pt x="152284" y="576368"/>
                </a:lnTo>
                <a:cubicBezTo>
                  <a:pt x="149446" y="565958"/>
                  <a:pt x="148177" y="560436"/>
                  <a:pt x="147953" y="558237"/>
                </a:cubicBezTo>
                <a:close/>
                <a:moveTo>
                  <a:pt x="139914" y="570805"/>
                </a:moveTo>
                <a:lnTo>
                  <a:pt x="146586" y="574457"/>
                </a:lnTo>
                <a:lnTo>
                  <a:pt x="149333" y="576642"/>
                </a:lnTo>
                <a:lnTo>
                  <a:pt x="155881" y="588780"/>
                </a:lnTo>
                <a:lnTo>
                  <a:pt x="159760" y="602171"/>
                </a:lnTo>
                <a:lnTo>
                  <a:pt x="157100" y="598416"/>
                </a:lnTo>
                <a:close/>
                <a:moveTo>
                  <a:pt x="319987" y="194725"/>
                </a:moveTo>
                <a:lnTo>
                  <a:pt x="330004" y="201192"/>
                </a:lnTo>
                <a:lnTo>
                  <a:pt x="334419" y="219050"/>
                </a:lnTo>
                <a:lnTo>
                  <a:pt x="325326" y="203723"/>
                </a:lnTo>
                <a:close/>
                <a:moveTo>
                  <a:pt x="338643" y="151213"/>
                </a:moveTo>
                <a:lnTo>
                  <a:pt x="377911" y="207597"/>
                </a:lnTo>
                <a:lnTo>
                  <a:pt x="383180" y="214887"/>
                </a:lnTo>
                <a:lnTo>
                  <a:pt x="377859" y="209795"/>
                </a:lnTo>
                <a:cubicBezTo>
                  <a:pt x="377022" y="209868"/>
                  <a:pt x="377982" y="212362"/>
                  <a:pt x="379163" y="215260"/>
                </a:cubicBezTo>
                <a:lnTo>
                  <a:pt x="381083" y="221027"/>
                </a:lnTo>
                <a:lnTo>
                  <a:pt x="376835" y="213889"/>
                </a:lnTo>
                <a:lnTo>
                  <a:pt x="344761" y="165086"/>
                </a:lnTo>
                <a:lnTo>
                  <a:pt x="341948" y="158557"/>
                </a:lnTo>
                <a:close/>
                <a:moveTo>
                  <a:pt x="186606" y="463923"/>
                </a:moveTo>
                <a:lnTo>
                  <a:pt x="189017" y="465826"/>
                </a:lnTo>
                <a:lnTo>
                  <a:pt x="214089" y="480264"/>
                </a:lnTo>
                <a:lnTo>
                  <a:pt x="232393" y="508251"/>
                </a:lnTo>
                <a:cubicBezTo>
                  <a:pt x="335020" y="664031"/>
                  <a:pt x="209985" y="458763"/>
                  <a:pt x="320580" y="627871"/>
                </a:cubicBezTo>
                <a:lnTo>
                  <a:pt x="341293" y="659738"/>
                </a:lnTo>
                <a:lnTo>
                  <a:pt x="341564" y="676349"/>
                </a:lnTo>
                <a:lnTo>
                  <a:pt x="327945" y="674176"/>
                </a:lnTo>
                <a:lnTo>
                  <a:pt x="294157" y="643041"/>
                </a:lnTo>
                <a:lnTo>
                  <a:pt x="293214" y="642204"/>
                </a:lnTo>
                <a:lnTo>
                  <a:pt x="254643" y="571261"/>
                </a:lnTo>
                <a:close/>
                <a:moveTo>
                  <a:pt x="234010" y="363841"/>
                </a:moveTo>
                <a:lnTo>
                  <a:pt x="239894" y="369806"/>
                </a:lnTo>
                <a:lnTo>
                  <a:pt x="250987" y="380058"/>
                </a:lnTo>
                <a:lnTo>
                  <a:pt x="256712" y="392289"/>
                </a:lnTo>
                <a:close/>
                <a:moveTo>
                  <a:pt x="323678" y="172718"/>
                </a:moveTo>
                <a:lnTo>
                  <a:pt x="343612" y="200366"/>
                </a:lnTo>
                <a:lnTo>
                  <a:pt x="355447" y="217617"/>
                </a:lnTo>
                <a:lnTo>
                  <a:pt x="330004" y="201192"/>
                </a:lnTo>
                <a:lnTo>
                  <a:pt x="328569" y="195390"/>
                </a:lnTo>
                <a:close/>
                <a:moveTo>
                  <a:pt x="405345" y="716"/>
                </a:moveTo>
                <a:lnTo>
                  <a:pt x="413911" y="0"/>
                </a:lnTo>
                <a:lnTo>
                  <a:pt x="414019" y="76"/>
                </a:lnTo>
                <a:lnTo>
                  <a:pt x="433993" y="48298"/>
                </a:lnTo>
                <a:lnTo>
                  <a:pt x="419400" y="23899"/>
                </a:lnTo>
                <a:close/>
                <a:moveTo>
                  <a:pt x="281544" y="256018"/>
                </a:moveTo>
                <a:lnTo>
                  <a:pt x="297331" y="273827"/>
                </a:lnTo>
                <a:lnTo>
                  <a:pt x="306450" y="284983"/>
                </a:lnTo>
                <a:lnTo>
                  <a:pt x="283999" y="268469"/>
                </a:lnTo>
                <a:close/>
                <a:moveTo>
                  <a:pt x="301562" y="212785"/>
                </a:moveTo>
                <a:lnTo>
                  <a:pt x="316548" y="220217"/>
                </a:lnTo>
                <a:lnTo>
                  <a:pt x="317086" y="220899"/>
                </a:lnTo>
                <a:lnTo>
                  <a:pt x="347665" y="267262"/>
                </a:lnTo>
                <a:lnTo>
                  <a:pt x="347665" y="267263"/>
                </a:lnTo>
                <a:lnTo>
                  <a:pt x="347665" y="267263"/>
                </a:lnTo>
                <a:lnTo>
                  <a:pt x="349464" y="269990"/>
                </a:lnTo>
                <a:lnTo>
                  <a:pt x="359977" y="295886"/>
                </a:lnTo>
                <a:lnTo>
                  <a:pt x="356600" y="292678"/>
                </a:lnTo>
                <a:lnTo>
                  <a:pt x="338011" y="271578"/>
                </a:lnTo>
                <a:close/>
                <a:moveTo>
                  <a:pt x="221877" y="375736"/>
                </a:moveTo>
                <a:lnTo>
                  <a:pt x="223484" y="377792"/>
                </a:lnTo>
                <a:lnTo>
                  <a:pt x="233604" y="390787"/>
                </a:lnTo>
                <a:lnTo>
                  <a:pt x="234685" y="392656"/>
                </a:lnTo>
                <a:cubicBezTo>
                  <a:pt x="244457" y="407472"/>
                  <a:pt x="255700" y="421228"/>
                  <a:pt x="267038" y="434919"/>
                </a:cubicBezTo>
                <a:lnTo>
                  <a:pt x="287067" y="460393"/>
                </a:lnTo>
                <a:lnTo>
                  <a:pt x="300762" y="497007"/>
                </a:lnTo>
                <a:lnTo>
                  <a:pt x="292793" y="486052"/>
                </a:lnTo>
                <a:cubicBezTo>
                  <a:pt x="272022" y="456539"/>
                  <a:pt x="253370" y="428785"/>
                  <a:pt x="239153" y="405364"/>
                </a:cubicBezTo>
                <a:close/>
                <a:moveTo>
                  <a:pt x="143349" y="538997"/>
                </a:moveTo>
                <a:lnTo>
                  <a:pt x="172432" y="555346"/>
                </a:lnTo>
                <a:lnTo>
                  <a:pt x="209398" y="606911"/>
                </a:lnTo>
                <a:lnTo>
                  <a:pt x="234931" y="642361"/>
                </a:lnTo>
                <a:lnTo>
                  <a:pt x="218551" y="630235"/>
                </a:lnTo>
                <a:lnTo>
                  <a:pt x="209383" y="620486"/>
                </a:lnTo>
                <a:cubicBezTo>
                  <a:pt x="202274" y="613020"/>
                  <a:pt x="197440" y="608056"/>
                  <a:pt x="195571" y="606308"/>
                </a:cubicBezTo>
                <a:lnTo>
                  <a:pt x="158248" y="581118"/>
                </a:lnTo>
                <a:lnTo>
                  <a:pt x="157324" y="578550"/>
                </a:lnTo>
                <a:cubicBezTo>
                  <a:pt x="154421" y="570400"/>
                  <a:pt x="149938" y="557738"/>
                  <a:pt x="143349" y="538997"/>
                </a:cubicBezTo>
                <a:close/>
                <a:moveTo>
                  <a:pt x="258042" y="295589"/>
                </a:moveTo>
                <a:lnTo>
                  <a:pt x="262305" y="296422"/>
                </a:lnTo>
                <a:lnTo>
                  <a:pt x="282701" y="323216"/>
                </a:lnTo>
                <a:close/>
                <a:moveTo>
                  <a:pt x="257268" y="296692"/>
                </a:moveTo>
                <a:lnTo>
                  <a:pt x="258710" y="298537"/>
                </a:lnTo>
                <a:lnTo>
                  <a:pt x="285277" y="330935"/>
                </a:lnTo>
                <a:lnTo>
                  <a:pt x="284051" y="333983"/>
                </a:lnTo>
                <a:lnTo>
                  <a:pt x="284056" y="338736"/>
                </a:lnTo>
                <a:lnTo>
                  <a:pt x="279445" y="333507"/>
                </a:lnTo>
                <a:lnTo>
                  <a:pt x="271301" y="323881"/>
                </a:lnTo>
                <a:lnTo>
                  <a:pt x="265599" y="315318"/>
                </a:lnTo>
                <a:close/>
                <a:moveTo>
                  <a:pt x="239998" y="331482"/>
                </a:moveTo>
                <a:lnTo>
                  <a:pt x="253066" y="344621"/>
                </a:lnTo>
                <a:lnTo>
                  <a:pt x="273513" y="369047"/>
                </a:lnTo>
                <a:lnTo>
                  <a:pt x="287559" y="391210"/>
                </a:lnTo>
                <a:lnTo>
                  <a:pt x="288465" y="397773"/>
                </a:lnTo>
                <a:lnTo>
                  <a:pt x="278660" y="386091"/>
                </a:lnTo>
                <a:lnTo>
                  <a:pt x="266620" y="370764"/>
                </a:lnTo>
                <a:lnTo>
                  <a:pt x="245141" y="339913"/>
                </a:lnTo>
                <a:close/>
                <a:moveTo>
                  <a:pt x="256111" y="295212"/>
                </a:moveTo>
                <a:lnTo>
                  <a:pt x="256653" y="295318"/>
                </a:lnTo>
                <a:lnTo>
                  <a:pt x="257268" y="296692"/>
                </a:lnTo>
                <a:close/>
                <a:moveTo>
                  <a:pt x="233163" y="341974"/>
                </a:moveTo>
                <a:lnTo>
                  <a:pt x="241517" y="352570"/>
                </a:lnTo>
                <a:lnTo>
                  <a:pt x="249477" y="369989"/>
                </a:lnTo>
                <a:lnTo>
                  <a:pt x="243864" y="364839"/>
                </a:lnTo>
                <a:close/>
                <a:moveTo>
                  <a:pt x="297848" y="206794"/>
                </a:moveTo>
                <a:lnTo>
                  <a:pt x="301562" y="212785"/>
                </a:lnTo>
                <a:lnTo>
                  <a:pt x="299615" y="211819"/>
                </a:lnTo>
                <a:close/>
                <a:moveTo>
                  <a:pt x="255500" y="292741"/>
                </a:moveTo>
                <a:lnTo>
                  <a:pt x="258042" y="295589"/>
                </a:lnTo>
                <a:lnTo>
                  <a:pt x="256653" y="295318"/>
                </a:lnTo>
                <a:close/>
                <a:moveTo>
                  <a:pt x="278481" y="241554"/>
                </a:moveTo>
                <a:lnTo>
                  <a:pt x="296485" y="263838"/>
                </a:lnTo>
                <a:lnTo>
                  <a:pt x="318659" y="293963"/>
                </a:lnTo>
                <a:lnTo>
                  <a:pt x="315044" y="291304"/>
                </a:lnTo>
                <a:lnTo>
                  <a:pt x="295181" y="266521"/>
                </a:lnTo>
                <a:lnTo>
                  <a:pt x="278878" y="243390"/>
                </a:lnTo>
                <a:close/>
                <a:moveTo>
                  <a:pt x="328047" y="135999"/>
                </a:moveTo>
                <a:lnTo>
                  <a:pt x="335324" y="143840"/>
                </a:lnTo>
                <a:lnTo>
                  <a:pt x="338643" y="151213"/>
                </a:lnTo>
                <a:close/>
                <a:moveTo>
                  <a:pt x="107454" y="594144"/>
                </a:moveTo>
                <a:lnTo>
                  <a:pt x="137588" y="625881"/>
                </a:lnTo>
                <a:lnTo>
                  <a:pt x="139665" y="630406"/>
                </a:lnTo>
                <a:close/>
                <a:moveTo>
                  <a:pt x="201937" y="394817"/>
                </a:moveTo>
                <a:lnTo>
                  <a:pt x="209269" y="401591"/>
                </a:lnTo>
                <a:lnTo>
                  <a:pt x="222507" y="416752"/>
                </a:lnTo>
                <a:lnTo>
                  <a:pt x="232726" y="429185"/>
                </a:lnTo>
                <a:cubicBezTo>
                  <a:pt x="245728" y="443370"/>
                  <a:pt x="258870" y="457457"/>
                  <a:pt x="270080" y="473023"/>
                </a:cubicBezTo>
                <a:cubicBezTo>
                  <a:pt x="286562" y="495910"/>
                  <a:pt x="298802" y="513612"/>
                  <a:pt x="307915" y="527371"/>
                </a:cubicBezTo>
                <a:lnTo>
                  <a:pt x="308396" y="528145"/>
                </a:lnTo>
                <a:lnTo>
                  <a:pt x="291610" y="518841"/>
                </a:lnTo>
                <a:lnTo>
                  <a:pt x="265960" y="481611"/>
                </a:lnTo>
                <a:lnTo>
                  <a:pt x="247384" y="460657"/>
                </a:lnTo>
                <a:lnTo>
                  <a:pt x="239848" y="447955"/>
                </a:lnTo>
                <a:lnTo>
                  <a:pt x="205466" y="400213"/>
                </a:lnTo>
                <a:close/>
                <a:moveTo>
                  <a:pt x="249638" y="293947"/>
                </a:moveTo>
                <a:lnTo>
                  <a:pt x="249865" y="293991"/>
                </a:lnTo>
                <a:lnTo>
                  <a:pt x="260508" y="307670"/>
                </a:lnTo>
                <a:lnTo>
                  <a:pt x="265599" y="315318"/>
                </a:lnTo>
                <a:lnTo>
                  <a:pt x="267331" y="319190"/>
                </a:lnTo>
                <a:lnTo>
                  <a:pt x="262295" y="313238"/>
                </a:lnTo>
                <a:cubicBezTo>
                  <a:pt x="255067" y="304243"/>
                  <a:pt x="254758" y="302613"/>
                  <a:pt x="252413" y="298314"/>
                </a:cubicBezTo>
                <a:close/>
                <a:moveTo>
                  <a:pt x="195981" y="405311"/>
                </a:moveTo>
                <a:lnTo>
                  <a:pt x="196523" y="405833"/>
                </a:lnTo>
                <a:lnTo>
                  <a:pt x="206475" y="418601"/>
                </a:lnTo>
                <a:cubicBezTo>
                  <a:pt x="232888" y="452479"/>
                  <a:pt x="236532" y="457290"/>
                  <a:pt x="260929" y="490921"/>
                </a:cubicBezTo>
                <a:lnTo>
                  <a:pt x="261989" y="492382"/>
                </a:lnTo>
                <a:lnTo>
                  <a:pt x="268853" y="504381"/>
                </a:lnTo>
                <a:lnTo>
                  <a:pt x="266131" y="502636"/>
                </a:lnTo>
                <a:lnTo>
                  <a:pt x="266057" y="502539"/>
                </a:lnTo>
                <a:cubicBezTo>
                  <a:pt x="262313" y="496998"/>
                  <a:pt x="259339" y="490148"/>
                  <a:pt x="209617" y="422887"/>
                </a:cubicBezTo>
                <a:close/>
                <a:moveTo>
                  <a:pt x="298489" y="181906"/>
                </a:moveTo>
                <a:lnTo>
                  <a:pt x="307373" y="190412"/>
                </a:lnTo>
                <a:cubicBezTo>
                  <a:pt x="325500" y="207544"/>
                  <a:pt x="308758" y="190520"/>
                  <a:pt x="323789" y="213797"/>
                </a:cubicBezTo>
                <a:lnTo>
                  <a:pt x="334118" y="228929"/>
                </a:lnTo>
                <a:lnTo>
                  <a:pt x="332911" y="228331"/>
                </a:lnTo>
                <a:lnTo>
                  <a:pt x="303130" y="189771"/>
                </a:lnTo>
                <a:lnTo>
                  <a:pt x="299522" y="183494"/>
                </a:lnTo>
                <a:close/>
                <a:moveTo>
                  <a:pt x="102120" y="588140"/>
                </a:moveTo>
                <a:lnTo>
                  <a:pt x="107454" y="594144"/>
                </a:lnTo>
                <a:lnTo>
                  <a:pt x="103221" y="589686"/>
                </a:lnTo>
                <a:close/>
                <a:moveTo>
                  <a:pt x="295094" y="178655"/>
                </a:moveTo>
                <a:lnTo>
                  <a:pt x="297301" y="180080"/>
                </a:lnTo>
                <a:lnTo>
                  <a:pt x="298489" y="181906"/>
                </a:lnTo>
                <a:close/>
                <a:moveTo>
                  <a:pt x="281850" y="203010"/>
                </a:moveTo>
                <a:lnTo>
                  <a:pt x="299615" y="211819"/>
                </a:lnTo>
                <a:lnTo>
                  <a:pt x="308300" y="236523"/>
                </a:lnTo>
                <a:lnTo>
                  <a:pt x="303915" y="231216"/>
                </a:lnTo>
                <a:close/>
                <a:moveTo>
                  <a:pt x="175887" y="419847"/>
                </a:moveTo>
                <a:lnTo>
                  <a:pt x="180976" y="426199"/>
                </a:lnTo>
                <a:cubicBezTo>
                  <a:pt x="193762" y="440547"/>
                  <a:pt x="206878" y="454652"/>
                  <a:pt x="218900" y="469598"/>
                </a:cubicBezTo>
                <a:lnTo>
                  <a:pt x="223171" y="475103"/>
                </a:lnTo>
                <a:lnTo>
                  <a:pt x="212391" y="468195"/>
                </a:lnTo>
                <a:lnTo>
                  <a:pt x="183134" y="431491"/>
                </a:lnTo>
                <a:close/>
                <a:moveTo>
                  <a:pt x="280137" y="200820"/>
                </a:moveTo>
                <a:lnTo>
                  <a:pt x="281850" y="203010"/>
                </a:lnTo>
                <a:lnTo>
                  <a:pt x="281302" y="202738"/>
                </a:lnTo>
                <a:close/>
                <a:moveTo>
                  <a:pt x="223910" y="316394"/>
                </a:moveTo>
                <a:lnTo>
                  <a:pt x="266620" y="370764"/>
                </a:lnTo>
                <a:lnTo>
                  <a:pt x="270633" y="376528"/>
                </a:lnTo>
                <a:lnTo>
                  <a:pt x="278660" y="386091"/>
                </a:lnTo>
                <a:lnTo>
                  <a:pt x="288599" y="398744"/>
                </a:lnTo>
                <a:lnTo>
                  <a:pt x="290035" y="409146"/>
                </a:lnTo>
                <a:lnTo>
                  <a:pt x="271333" y="390752"/>
                </a:lnTo>
                <a:lnTo>
                  <a:pt x="262513" y="379197"/>
                </a:lnTo>
                <a:lnTo>
                  <a:pt x="241517" y="352570"/>
                </a:lnTo>
                <a:lnTo>
                  <a:pt x="235303" y="338969"/>
                </a:lnTo>
                <a:close/>
                <a:moveTo>
                  <a:pt x="325312" y="98455"/>
                </a:moveTo>
                <a:lnTo>
                  <a:pt x="329709" y="101039"/>
                </a:lnTo>
                <a:lnTo>
                  <a:pt x="342055" y="108909"/>
                </a:lnTo>
                <a:lnTo>
                  <a:pt x="384397" y="168676"/>
                </a:lnTo>
                <a:lnTo>
                  <a:pt x="424116" y="230395"/>
                </a:lnTo>
                <a:lnTo>
                  <a:pt x="405495" y="205099"/>
                </a:lnTo>
                <a:cubicBezTo>
                  <a:pt x="396852" y="193348"/>
                  <a:pt x="387074" y="180021"/>
                  <a:pt x="375809" y="164556"/>
                </a:cubicBezTo>
                <a:lnTo>
                  <a:pt x="341738" y="122351"/>
                </a:lnTo>
                <a:lnTo>
                  <a:pt x="339472" y="118508"/>
                </a:lnTo>
                <a:cubicBezTo>
                  <a:pt x="336385" y="113550"/>
                  <a:pt x="333200" y="108811"/>
                  <a:pt x="329167" y="103345"/>
                </a:cubicBezTo>
                <a:close/>
                <a:moveTo>
                  <a:pt x="208226" y="337704"/>
                </a:moveTo>
                <a:lnTo>
                  <a:pt x="217670" y="345597"/>
                </a:lnTo>
                <a:lnTo>
                  <a:pt x="223797" y="352024"/>
                </a:lnTo>
                <a:cubicBezTo>
                  <a:pt x="227085" y="355522"/>
                  <a:pt x="229220" y="357853"/>
                  <a:pt x="229869" y="358652"/>
                </a:cubicBezTo>
                <a:lnTo>
                  <a:pt x="234010" y="363841"/>
                </a:lnTo>
                <a:close/>
                <a:moveTo>
                  <a:pt x="219847" y="311221"/>
                </a:moveTo>
                <a:lnTo>
                  <a:pt x="222796" y="314187"/>
                </a:lnTo>
                <a:lnTo>
                  <a:pt x="223910" y="316394"/>
                </a:lnTo>
                <a:close/>
                <a:moveTo>
                  <a:pt x="91911" y="577775"/>
                </a:moveTo>
                <a:lnTo>
                  <a:pt x="103221" y="589686"/>
                </a:lnTo>
                <a:lnTo>
                  <a:pt x="118976" y="611819"/>
                </a:lnTo>
                <a:lnTo>
                  <a:pt x="126516" y="622741"/>
                </a:lnTo>
                <a:lnTo>
                  <a:pt x="111328" y="604150"/>
                </a:lnTo>
                <a:close/>
                <a:moveTo>
                  <a:pt x="251133" y="245890"/>
                </a:moveTo>
                <a:lnTo>
                  <a:pt x="283778" y="268306"/>
                </a:lnTo>
                <a:lnTo>
                  <a:pt x="283999" y="268469"/>
                </a:lnTo>
                <a:lnTo>
                  <a:pt x="286440" y="280850"/>
                </a:lnTo>
                <a:lnTo>
                  <a:pt x="288077" y="290857"/>
                </a:lnTo>
                <a:lnTo>
                  <a:pt x="271444" y="272405"/>
                </a:lnTo>
                <a:lnTo>
                  <a:pt x="264347" y="264994"/>
                </a:lnTo>
                <a:close/>
                <a:moveTo>
                  <a:pt x="310146" y="116372"/>
                </a:moveTo>
                <a:lnTo>
                  <a:pt x="319815" y="127128"/>
                </a:lnTo>
                <a:lnTo>
                  <a:pt x="344761" y="165086"/>
                </a:lnTo>
                <a:lnTo>
                  <a:pt x="359329" y="198908"/>
                </a:lnTo>
                <a:lnTo>
                  <a:pt x="365493" y="210864"/>
                </a:lnTo>
                <a:lnTo>
                  <a:pt x="353161" y="197721"/>
                </a:lnTo>
                <a:cubicBezTo>
                  <a:pt x="347317" y="191295"/>
                  <a:pt x="340345" y="183455"/>
                  <a:pt x="332048" y="173950"/>
                </a:cubicBezTo>
                <a:lnTo>
                  <a:pt x="321232" y="161383"/>
                </a:lnTo>
                <a:lnTo>
                  <a:pt x="315695" y="135716"/>
                </a:lnTo>
                <a:close/>
                <a:moveTo>
                  <a:pt x="268528" y="196404"/>
                </a:moveTo>
                <a:lnTo>
                  <a:pt x="281302" y="202738"/>
                </a:lnTo>
                <a:lnTo>
                  <a:pt x="300258" y="233955"/>
                </a:lnTo>
                <a:lnTo>
                  <a:pt x="305047" y="247078"/>
                </a:lnTo>
                <a:lnTo>
                  <a:pt x="304726" y="246662"/>
                </a:lnTo>
                <a:cubicBezTo>
                  <a:pt x="298228" y="238789"/>
                  <a:pt x="289128" y="229065"/>
                  <a:pt x="278115" y="218024"/>
                </a:cubicBezTo>
                <a:lnTo>
                  <a:pt x="272142" y="212293"/>
                </a:lnTo>
                <a:close/>
                <a:moveTo>
                  <a:pt x="222366" y="288619"/>
                </a:moveTo>
                <a:lnTo>
                  <a:pt x="243774" y="292801"/>
                </a:lnTo>
                <a:lnTo>
                  <a:pt x="261501" y="315207"/>
                </a:lnTo>
                <a:lnTo>
                  <a:pt x="271328" y="328124"/>
                </a:lnTo>
                <a:lnTo>
                  <a:pt x="272853" y="331534"/>
                </a:lnTo>
                <a:lnTo>
                  <a:pt x="284077" y="359708"/>
                </a:lnTo>
                <a:lnTo>
                  <a:pt x="284129" y="360217"/>
                </a:lnTo>
                <a:lnTo>
                  <a:pt x="238402" y="313725"/>
                </a:lnTo>
                <a:lnTo>
                  <a:pt x="236582" y="310857"/>
                </a:lnTo>
                <a:close/>
                <a:moveTo>
                  <a:pt x="282449" y="162995"/>
                </a:moveTo>
                <a:lnTo>
                  <a:pt x="303130" y="189771"/>
                </a:lnTo>
                <a:lnTo>
                  <a:pt x="322253" y="223045"/>
                </a:lnTo>
                <a:lnTo>
                  <a:pt x="316548" y="220217"/>
                </a:lnTo>
                <a:lnTo>
                  <a:pt x="291293" y="188150"/>
                </a:lnTo>
                <a:close/>
                <a:moveTo>
                  <a:pt x="214075" y="304220"/>
                </a:moveTo>
                <a:lnTo>
                  <a:pt x="217017" y="307619"/>
                </a:lnTo>
                <a:lnTo>
                  <a:pt x="219847" y="311221"/>
                </a:lnTo>
                <a:lnTo>
                  <a:pt x="219031" y="310401"/>
                </a:lnTo>
                <a:lnTo>
                  <a:pt x="215628" y="307111"/>
                </a:lnTo>
                <a:close/>
                <a:moveTo>
                  <a:pt x="215519" y="299767"/>
                </a:moveTo>
                <a:lnTo>
                  <a:pt x="234440" y="322370"/>
                </a:lnTo>
                <a:lnTo>
                  <a:pt x="239998" y="331482"/>
                </a:lnTo>
                <a:lnTo>
                  <a:pt x="222796" y="314187"/>
                </a:lnTo>
                <a:close/>
                <a:moveTo>
                  <a:pt x="199881" y="331955"/>
                </a:moveTo>
                <a:lnTo>
                  <a:pt x="207886" y="337470"/>
                </a:lnTo>
                <a:lnTo>
                  <a:pt x="221282" y="354532"/>
                </a:lnTo>
                <a:lnTo>
                  <a:pt x="257455" y="393877"/>
                </a:lnTo>
                <a:lnTo>
                  <a:pt x="277650" y="437026"/>
                </a:lnTo>
                <a:lnTo>
                  <a:pt x="286405" y="458723"/>
                </a:lnTo>
                <a:lnTo>
                  <a:pt x="266171" y="432608"/>
                </a:lnTo>
                <a:lnTo>
                  <a:pt x="233604" y="390787"/>
                </a:lnTo>
                <a:lnTo>
                  <a:pt x="205580" y="342365"/>
                </a:lnTo>
                <a:close/>
                <a:moveTo>
                  <a:pt x="99721" y="539974"/>
                </a:moveTo>
                <a:lnTo>
                  <a:pt x="100210" y="540355"/>
                </a:lnTo>
                <a:lnTo>
                  <a:pt x="138009" y="567744"/>
                </a:lnTo>
                <a:lnTo>
                  <a:pt x="139914" y="570805"/>
                </a:lnTo>
                <a:lnTo>
                  <a:pt x="113813" y="556520"/>
                </a:lnTo>
                <a:lnTo>
                  <a:pt x="103128" y="548560"/>
                </a:lnTo>
                <a:close/>
                <a:moveTo>
                  <a:pt x="306761" y="104570"/>
                </a:moveTo>
                <a:lnTo>
                  <a:pt x="317982" y="121548"/>
                </a:lnTo>
                <a:lnTo>
                  <a:pt x="328047" y="135999"/>
                </a:lnTo>
                <a:lnTo>
                  <a:pt x="319815" y="127128"/>
                </a:lnTo>
                <a:lnTo>
                  <a:pt x="309370" y="113666"/>
                </a:lnTo>
                <a:close/>
                <a:moveTo>
                  <a:pt x="199835" y="327216"/>
                </a:moveTo>
                <a:lnTo>
                  <a:pt x="205129" y="332610"/>
                </a:lnTo>
                <a:lnTo>
                  <a:pt x="208226" y="337704"/>
                </a:lnTo>
                <a:lnTo>
                  <a:pt x="207886" y="337470"/>
                </a:lnTo>
                <a:close/>
                <a:moveTo>
                  <a:pt x="200568" y="325109"/>
                </a:moveTo>
                <a:lnTo>
                  <a:pt x="243864" y="364839"/>
                </a:lnTo>
                <a:lnTo>
                  <a:pt x="246654" y="370799"/>
                </a:lnTo>
                <a:lnTo>
                  <a:pt x="237027" y="361773"/>
                </a:lnTo>
                <a:lnTo>
                  <a:pt x="217670" y="345597"/>
                </a:lnTo>
                <a:lnTo>
                  <a:pt x="210811" y="338401"/>
                </a:lnTo>
                <a:lnTo>
                  <a:pt x="205129" y="332610"/>
                </a:lnTo>
                <a:close/>
                <a:moveTo>
                  <a:pt x="326172" y="59283"/>
                </a:moveTo>
                <a:lnTo>
                  <a:pt x="346171" y="85553"/>
                </a:lnTo>
                <a:lnTo>
                  <a:pt x="380138" y="133557"/>
                </a:lnTo>
                <a:lnTo>
                  <a:pt x="377636" y="131926"/>
                </a:lnTo>
                <a:close/>
                <a:moveTo>
                  <a:pt x="214083" y="288998"/>
                </a:moveTo>
                <a:lnTo>
                  <a:pt x="238402" y="313725"/>
                </a:lnTo>
                <a:lnTo>
                  <a:pt x="263873" y="353836"/>
                </a:lnTo>
                <a:lnTo>
                  <a:pt x="268427" y="361022"/>
                </a:lnTo>
                <a:lnTo>
                  <a:pt x="253163" y="344719"/>
                </a:lnTo>
                <a:lnTo>
                  <a:pt x="253066" y="344621"/>
                </a:lnTo>
                <a:lnTo>
                  <a:pt x="234440" y="322370"/>
                </a:lnTo>
                <a:close/>
                <a:moveTo>
                  <a:pt x="271853" y="164862"/>
                </a:moveTo>
                <a:lnTo>
                  <a:pt x="281522" y="175744"/>
                </a:lnTo>
                <a:lnTo>
                  <a:pt x="291293" y="188150"/>
                </a:lnTo>
                <a:lnTo>
                  <a:pt x="297848" y="206794"/>
                </a:lnTo>
                <a:close/>
                <a:moveTo>
                  <a:pt x="207374" y="299128"/>
                </a:moveTo>
                <a:lnTo>
                  <a:pt x="215628" y="307111"/>
                </a:lnTo>
                <a:lnTo>
                  <a:pt x="225054" y="324648"/>
                </a:lnTo>
                <a:lnTo>
                  <a:pt x="233163" y="341974"/>
                </a:lnTo>
                <a:lnTo>
                  <a:pt x="229522" y="337356"/>
                </a:lnTo>
                <a:close/>
                <a:moveTo>
                  <a:pt x="211650" y="286525"/>
                </a:moveTo>
                <a:lnTo>
                  <a:pt x="212756" y="286741"/>
                </a:lnTo>
                <a:lnTo>
                  <a:pt x="213373" y="287835"/>
                </a:lnTo>
                <a:lnTo>
                  <a:pt x="214083" y="288998"/>
                </a:lnTo>
                <a:close/>
                <a:moveTo>
                  <a:pt x="263821" y="175708"/>
                </a:moveTo>
                <a:lnTo>
                  <a:pt x="276971" y="195607"/>
                </a:lnTo>
                <a:lnTo>
                  <a:pt x="280137" y="200820"/>
                </a:lnTo>
                <a:lnTo>
                  <a:pt x="273125" y="191856"/>
                </a:lnTo>
                <a:lnTo>
                  <a:pt x="265580" y="183440"/>
                </a:lnTo>
                <a:close/>
                <a:moveTo>
                  <a:pt x="303761" y="85793"/>
                </a:moveTo>
                <a:lnTo>
                  <a:pt x="319863" y="95254"/>
                </a:lnTo>
                <a:lnTo>
                  <a:pt x="341738" y="122351"/>
                </a:lnTo>
                <a:lnTo>
                  <a:pt x="349187" y="134984"/>
                </a:lnTo>
                <a:cubicBezTo>
                  <a:pt x="356467" y="147667"/>
                  <a:pt x="366354" y="165009"/>
                  <a:pt x="384848" y="194576"/>
                </a:cubicBezTo>
                <a:lnTo>
                  <a:pt x="390311" y="203092"/>
                </a:lnTo>
                <a:lnTo>
                  <a:pt x="335324" y="143840"/>
                </a:lnTo>
                <a:lnTo>
                  <a:pt x="323935" y="118540"/>
                </a:lnTo>
                <a:close/>
                <a:moveTo>
                  <a:pt x="191657" y="316932"/>
                </a:moveTo>
                <a:lnTo>
                  <a:pt x="192032" y="317277"/>
                </a:lnTo>
                <a:lnTo>
                  <a:pt x="199835" y="327216"/>
                </a:lnTo>
                <a:lnTo>
                  <a:pt x="194070" y="321340"/>
                </a:lnTo>
                <a:close/>
                <a:moveTo>
                  <a:pt x="339812" y="7037"/>
                </a:moveTo>
                <a:lnTo>
                  <a:pt x="344777" y="5773"/>
                </a:lnTo>
                <a:lnTo>
                  <a:pt x="369534" y="3706"/>
                </a:lnTo>
                <a:lnTo>
                  <a:pt x="383457" y="22972"/>
                </a:lnTo>
                <a:cubicBezTo>
                  <a:pt x="390408" y="32063"/>
                  <a:pt x="398476" y="42072"/>
                  <a:pt x="408074" y="53262"/>
                </a:cubicBezTo>
                <a:lnTo>
                  <a:pt x="456105" y="101680"/>
                </a:lnTo>
                <a:lnTo>
                  <a:pt x="504287" y="218001"/>
                </a:lnTo>
                <a:lnTo>
                  <a:pt x="462966" y="168591"/>
                </a:lnTo>
                <a:cubicBezTo>
                  <a:pt x="446511" y="149448"/>
                  <a:pt x="429749" y="129844"/>
                  <a:pt x="413238" y="108562"/>
                </a:cubicBezTo>
                <a:cubicBezTo>
                  <a:pt x="393377" y="82962"/>
                  <a:pt x="379690" y="63439"/>
                  <a:pt x="368559" y="47282"/>
                </a:cubicBezTo>
                <a:close/>
                <a:moveTo>
                  <a:pt x="185776" y="322830"/>
                </a:moveTo>
                <a:lnTo>
                  <a:pt x="194207" y="328284"/>
                </a:lnTo>
                <a:lnTo>
                  <a:pt x="221877" y="375736"/>
                </a:lnTo>
                <a:lnTo>
                  <a:pt x="195289" y="341717"/>
                </a:lnTo>
                <a:close/>
                <a:moveTo>
                  <a:pt x="299298" y="78549"/>
                </a:moveTo>
                <a:lnTo>
                  <a:pt x="303761" y="85793"/>
                </a:lnTo>
                <a:lnTo>
                  <a:pt x="300892" y="84108"/>
                </a:lnTo>
                <a:close/>
                <a:moveTo>
                  <a:pt x="184429" y="311514"/>
                </a:moveTo>
                <a:lnTo>
                  <a:pt x="194070" y="321340"/>
                </a:lnTo>
                <a:lnTo>
                  <a:pt x="199881" y="331955"/>
                </a:lnTo>
                <a:lnTo>
                  <a:pt x="199851" y="331935"/>
                </a:lnTo>
                <a:lnTo>
                  <a:pt x="194207" y="328284"/>
                </a:lnTo>
                <a:close/>
                <a:moveTo>
                  <a:pt x="70479" y="544113"/>
                </a:moveTo>
                <a:lnTo>
                  <a:pt x="72302" y="546584"/>
                </a:lnTo>
                <a:cubicBezTo>
                  <a:pt x="78145" y="554637"/>
                  <a:pt x="84848" y="563936"/>
                  <a:pt x="92572" y="574726"/>
                </a:cubicBezTo>
                <a:lnTo>
                  <a:pt x="102120" y="588140"/>
                </a:lnTo>
                <a:lnTo>
                  <a:pt x="87732" y="571942"/>
                </a:lnTo>
                <a:lnTo>
                  <a:pt x="85317" y="568818"/>
                </a:lnTo>
                <a:lnTo>
                  <a:pt x="79809" y="561336"/>
                </a:lnTo>
                <a:close/>
                <a:moveTo>
                  <a:pt x="195101" y="275180"/>
                </a:moveTo>
                <a:lnTo>
                  <a:pt x="204409" y="286496"/>
                </a:lnTo>
                <a:lnTo>
                  <a:pt x="204799" y="286961"/>
                </a:lnTo>
                <a:lnTo>
                  <a:pt x="214075" y="304220"/>
                </a:lnTo>
                <a:lnTo>
                  <a:pt x="202732" y="291116"/>
                </a:lnTo>
                <a:lnTo>
                  <a:pt x="202624" y="290930"/>
                </a:lnTo>
                <a:close/>
                <a:moveTo>
                  <a:pt x="134555" y="400746"/>
                </a:moveTo>
                <a:lnTo>
                  <a:pt x="156641" y="420676"/>
                </a:lnTo>
                <a:lnTo>
                  <a:pt x="169141" y="436370"/>
                </a:lnTo>
                <a:lnTo>
                  <a:pt x="186606" y="463923"/>
                </a:lnTo>
                <a:lnTo>
                  <a:pt x="160514" y="443331"/>
                </a:lnTo>
                <a:lnTo>
                  <a:pt x="158785" y="440758"/>
                </a:lnTo>
                <a:close/>
                <a:moveTo>
                  <a:pt x="288581" y="77063"/>
                </a:moveTo>
                <a:lnTo>
                  <a:pt x="292270" y="79042"/>
                </a:lnTo>
                <a:lnTo>
                  <a:pt x="300892" y="84108"/>
                </a:lnTo>
                <a:lnTo>
                  <a:pt x="306761" y="104570"/>
                </a:lnTo>
                <a:close/>
                <a:moveTo>
                  <a:pt x="236911" y="180725"/>
                </a:moveTo>
                <a:lnTo>
                  <a:pt x="241731" y="183115"/>
                </a:lnTo>
                <a:lnTo>
                  <a:pt x="272142" y="212293"/>
                </a:lnTo>
                <a:lnTo>
                  <a:pt x="272485" y="213800"/>
                </a:lnTo>
                <a:lnTo>
                  <a:pt x="278481" y="241554"/>
                </a:lnTo>
                <a:lnTo>
                  <a:pt x="271450" y="232851"/>
                </a:lnTo>
                <a:lnTo>
                  <a:pt x="246614" y="197614"/>
                </a:lnTo>
                <a:close/>
                <a:moveTo>
                  <a:pt x="294150" y="60600"/>
                </a:moveTo>
                <a:lnTo>
                  <a:pt x="313773" y="83821"/>
                </a:lnTo>
                <a:lnTo>
                  <a:pt x="325312" y="98455"/>
                </a:lnTo>
                <a:lnTo>
                  <a:pt x="319863" y="95254"/>
                </a:lnTo>
                <a:lnTo>
                  <a:pt x="304563" y="76301"/>
                </a:lnTo>
                <a:lnTo>
                  <a:pt x="296315" y="68148"/>
                </a:lnTo>
                <a:close/>
                <a:moveTo>
                  <a:pt x="233312" y="185648"/>
                </a:moveTo>
                <a:lnTo>
                  <a:pt x="271450" y="232851"/>
                </a:lnTo>
                <a:lnTo>
                  <a:pt x="278878" y="243390"/>
                </a:lnTo>
                <a:lnTo>
                  <a:pt x="280895" y="252728"/>
                </a:lnTo>
                <a:lnTo>
                  <a:pt x="281544" y="256018"/>
                </a:lnTo>
                <a:lnTo>
                  <a:pt x="266254" y="238770"/>
                </a:lnTo>
                <a:lnTo>
                  <a:pt x="239802" y="216740"/>
                </a:lnTo>
                <a:lnTo>
                  <a:pt x="244611" y="217822"/>
                </a:lnTo>
                <a:cubicBezTo>
                  <a:pt x="241294" y="208390"/>
                  <a:pt x="238639" y="200675"/>
                  <a:pt x="236381" y="194188"/>
                </a:cubicBezTo>
                <a:close/>
                <a:moveTo>
                  <a:pt x="176491" y="303425"/>
                </a:moveTo>
                <a:lnTo>
                  <a:pt x="182169" y="308225"/>
                </a:lnTo>
                <a:lnTo>
                  <a:pt x="182905" y="308901"/>
                </a:lnTo>
                <a:lnTo>
                  <a:pt x="184429" y="311514"/>
                </a:lnTo>
                <a:close/>
                <a:moveTo>
                  <a:pt x="153758" y="350309"/>
                </a:moveTo>
                <a:lnTo>
                  <a:pt x="200873" y="393834"/>
                </a:lnTo>
                <a:lnTo>
                  <a:pt x="205466" y="400213"/>
                </a:lnTo>
                <a:lnTo>
                  <a:pt x="235698" y="446428"/>
                </a:lnTo>
                <a:lnTo>
                  <a:pt x="237386" y="449379"/>
                </a:lnTo>
                <a:lnTo>
                  <a:pt x="212022" y="420766"/>
                </a:lnTo>
                <a:lnTo>
                  <a:pt x="196523" y="405833"/>
                </a:lnTo>
                <a:lnTo>
                  <a:pt x="181716" y="386838"/>
                </a:lnTo>
                <a:lnTo>
                  <a:pt x="157207" y="355303"/>
                </a:lnTo>
                <a:close/>
                <a:moveTo>
                  <a:pt x="215724" y="220366"/>
                </a:moveTo>
                <a:lnTo>
                  <a:pt x="232323" y="232974"/>
                </a:lnTo>
                <a:lnTo>
                  <a:pt x="235474" y="235138"/>
                </a:lnTo>
                <a:lnTo>
                  <a:pt x="246045" y="245883"/>
                </a:lnTo>
                <a:lnTo>
                  <a:pt x="264347" y="264994"/>
                </a:lnTo>
                <a:lnTo>
                  <a:pt x="270152" y="273387"/>
                </a:lnTo>
                <a:lnTo>
                  <a:pt x="289613" y="300683"/>
                </a:lnTo>
                <a:lnTo>
                  <a:pt x="289666" y="301768"/>
                </a:lnTo>
                <a:lnTo>
                  <a:pt x="262305" y="296422"/>
                </a:lnTo>
                <a:lnTo>
                  <a:pt x="254242" y="285829"/>
                </a:lnTo>
                <a:close/>
                <a:moveTo>
                  <a:pt x="206910" y="238302"/>
                </a:moveTo>
                <a:lnTo>
                  <a:pt x="244890" y="280853"/>
                </a:lnTo>
                <a:lnTo>
                  <a:pt x="256111" y="295212"/>
                </a:lnTo>
                <a:lnTo>
                  <a:pt x="249865" y="293991"/>
                </a:lnTo>
                <a:lnTo>
                  <a:pt x="248784" y="292602"/>
                </a:lnTo>
                <a:lnTo>
                  <a:pt x="246249" y="288612"/>
                </a:lnTo>
                <a:cubicBezTo>
                  <a:pt x="242940" y="283875"/>
                  <a:pt x="238002" y="277217"/>
                  <a:pt x="230317" y="267384"/>
                </a:cubicBezTo>
                <a:close/>
                <a:moveTo>
                  <a:pt x="175486" y="302400"/>
                </a:moveTo>
                <a:lnTo>
                  <a:pt x="176491" y="303425"/>
                </a:lnTo>
                <a:lnTo>
                  <a:pt x="175639" y="302704"/>
                </a:lnTo>
                <a:close/>
                <a:moveTo>
                  <a:pt x="252936" y="136062"/>
                </a:moveTo>
                <a:lnTo>
                  <a:pt x="264863" y="153587"/>
                </a:lnTo>
                <a:lnTo>
                  <a:pt x="271853" y="164862"/>
                </a:lnTo>
                <a:lnTo>
                  <a:pt x="256321" y="147383"/>
                </a:lnTo>
                <a:close/>
                <a:moveTo>
                  <a:pt x="175540" y="296270"/>
                </a:moveTo>
                <a:lnTo>
                  <a:pt x="191415" y="316491"/>
                </a:lnTo>
                <a:lnTo>
                  <a:pt x="191657" y="316932"/>
                </a:lnTo>
                <a:lnTo>
                  <a:pt x="182905" y="308901"/>
                </a:lnTo>
                <a:close/>
                <a:moveTo>
                  <a:pt x="287558" y="59492"/>
                </a:moveTo>
                <a:lnTo>
                  <a:pt x="296315" y="68148"/>
                </a:lnTo>
                <a:lnTo>
                  <a:pt x="299298" y="78549"/>
                </a:lnTo>
                <a:close/>
                <a:moveTo>
                  <a:pt x="156759" y="329254"/>
                </a:moveTo>
                <a:lnTo>
                  <a:pt x="175493" y="354394"/>
                </a:lnTo>
                <a:lnTo>
                  <a:pt x="201937" y="394817"/>
                </a:lnTo>
                <a:lnTo>
                  <a:pt x="200873" y="393834"/>
                </a:lnTo>
                <a:lnTo>
                  <a:pt x="170102" y="351108"/>
                </a:lnTo>
                <a:close/>
                <a:moveTo>
                  <a:pt x="218971" y="199393"/>
                </a:moveTo>
                <a:lnTo>
                  <a:pt x="239802" y="216740"/>
                </a:lnTo>
                <a:lnTo>
                  <a:pt x="229343" y="214388"/>
                </a:lnTo>
                <a:close/>
                <a:moveTo>
                  <a:pt x="195880" y="240624"/>
                </a:moveTo>
                <a:lnTo>
                  <a:pt x="224010" y="260761"/>
                </a:lnTo>
                <a:lnTo>
                  <a:pt x="248784" y="292602"/>
                </a:lnTo>
                <a:lnTo>
                  <a:pt x="249638" y="293947"/>
                </a:lnTo>
                <a:lnTo>
                  <a:pt x="243774" y="292801"/>
                </a:lnTo>
                <a:lnTo>
                  <a:pt x="228478" y="273469"/>
                </a:lnTo>
                <a:close/>
                <a:moveTo>
                  <a:pt x="115675" y="404047"/>
                </a:moveTo>
                <a:lnTo>
                  <a:pt x="134615" y="422891"/>
                </a:lnTo>
                <a:lnTo>
                  <a:pt x="160514" y="443331"/>
                </a:lnTo>
                <a:lnTo>
                  <a:pt x="199386" y="501189"/>
                </a:lnTo>
                <a:cubicBezTo>
                  <a:pt x="213173" y="521174"/>
                  <a:pt x="226540" y="541393"/>
                  <a:pt x="237467" y="563021"/>
                </a:cubicBezTo>
                <a:lnTo>
                  <a:pt x="262329" y="612235"/>
                </a:lnTo>
                <a:lnTo>
                  <a:pt x="133022" y="428398"/>
                </a:lnTo>
                <a:close/>
                <a:moveTo>
                  <a:pt x="208321" y="208625"/>
                </a:moveTo>
                <a:lnTo>
                  <a:pt x="216078" y="211404"/>
                </a:lnTo>
                <a:lnTo>
                  <a:pt x="229343" y="214388"/>
                </a:lnTo>
                <a:lnTo>
                  <a:pt x="251133" y="245890"/>
                </a:lnTo>
                <a:lnTo>
                  <a:pt x="235474" y="235138"/>
                </a:lnTo>
                <a:lnTo>
                  <a:pt x="214727" y="214050"/>
                </a:lnTo>
                <a:lnTo>
                  <a:pt x="208634" y="209110"/>
                </a:lnTo>
                <a:close/>
                <a:moveTo>
                  <a:pt x="224270" y="174457"/>
                </a:moveTo>
                <a:lnTo>
                  <a:pt x="230305" y="177449"/>
                </a:lnTo>
                <a:lnTo>
                  <a:pt x="230535" y="177919"/>
                </a:lnTo>
                <a:lnTo>
                  <a:pt x="233312" y="185648"/>
                </a:lnTo>
                <a:close/>
                <a:moveTo>
                  <a:pt x="226084" y="168816"/>
                </a:moveTo>
                <a:lnTo>
                  <a:pt x="234417" y="176385"/>
                </a:lnTo>
                <a:lnTo>
                  <a:pt x="236911" y="180725"/>
                </a:lnTo>
                <a:lnTo>
                  <a:pt x="230305" y="177449"/>
                </a:lnTo>
                <a:close/>
                <a:moveTo>
                  <a:pt x="56885" y="519021"/>
                </a:moveTo>
                <a:lnTo>
                  <a:pt x="57818" y="519092"/>
                </a:lnTo>
                <a:cubicBezTo>
                  <a:pt x="68337" y="523011"/>
                  <a:pt x="77593" y="529366"/>
                  <a:pt x="86591" y="536242"/>
                </a:cubicBezTo>
                <a:lnTo>
                  <a:pt x="103128" y="548560"/>
                </a:lnTo>
                <a:lnTo>
                  <a:pt x="109693" y="565108"/>
                </a:lnTo>
                <a:lnTo>
                  <a:pt x="135003" y="620250"/>
                </a:lnTo>
                <a:lnTo>
                  <a:pt x="116952" y="595336"/>
                </a:lnTo>
                <a:lnTo>
                  <a:pt x="59171" y="523240"/>
                </a:lnTo>
                <a:close/>
                <a:moveTo>
                  <a:pt x="292994" y="18956"/>
                </a:moveTo>
                <a:lnTo>
                  <a:pt x="294833" y="18488"/>
                </a:lnTo>
                <a:lnTo>
                  <a:pt x="322891" y="54653"/>
                </a:lnTo>
                <a:lnTo>
                  <a:pt x="326172" y="59283"/>
                </a:lnTo>
                <a:lnTo>
                  <a:pt x="309836" y="37825"/>
                </a:lnTo>
                <a:close/>
                <a:moveTo>
                  <a:pt x="51676" y="518624"/>
                </a:moveTo>
                <a:lnTo>
                  <a:pt x="55718" y="518932"/>
                </a:lnTo>
                <a:lnTo>
                  <a:pt x="59171" y="523240"/>
                </a:lnTo>
                <a:lnTo>
                  <a:pt x="70479" y="544113"/>
                </a:lnTo>
                <a:close/>
                <a:moveTo>
                  <a:pt x="235262" y="122970"/>
                </a:moveTo>
                <a:lnTo>
                  <a:pt x="243220" y="132639"/>
                </a:lnTo>
                <a:lnTo>
                  <a:pt x="256321" y="147383"/>
                </a:lnTo>
                <a:lnTo>
                  <a:pt x="260743" y="162175"/>
                </a:lnTo>
                <a:lnTo>
                  <a:pt x="263821" y="175708"/>
                </a:lnTo>
                <a:lnTo>
                  <a:pt x="252155" y="158055"/>
                </a:lnTo>
                <a:close/>
                <a:moveTo>
                  <a:pt x="283566" y="21357"/>
                </a:moveTo>
                <a:lnTo>
                  <a:pt x="289894" y="19746"/>
                </a:lnTo>
                <a:lnTo>
                  <a:pt x="305716" y="46413"/>
                </a:lnTo>
                <a:cubicBezTo>
                  <a:pt x="325339" y="74424"/>
                  <a:pt x="338120" y="91823"/>
                  <a:pt x="347481" y="103748"/>
                </a:cubicBezTo>
                <a:lnTo>
                  <a:pt x="364502" y="123365"/>
                </a:lnTo>
                <a:lnTo>
                  <a:pt x="354366" y="116758"/>
                </a:lnTo>
                <a:lnTo>
                  <a:pt x="342055" y="108909"/>
                </a:lnTo>
                <a:lnTo>
                  <a:pt x="284843" y="28154"/>
                </a:lnTo>
                <a:lnTo>
                  <a:pt x="284072" y="25465"/>
                </a:lnTo>
                <a:close/>
                <a:moveTo>
                  <a:pt x="195808" y="204142"/>
                </a:moveTo>
                <a:lnTo>
                  <a:pt x="207809" y="208441"/>
                </a:lnTo>
                <a:lnTo>
                  <a:pt x="208634" y="209110"/>
                </a:lnTo>
                <a:lnTo>
                  <a:pt x="214004" y="217443"/>
                </a:lnTo>
                <a:lnTo>
                  <a:pt x="215724" y="220366"/>
                </a:lnTo>
                <a:lnTo>
                  <a:pt x="197975" y="206884"/>
                </a:lnTo>
                <a:close/>
                <a:moveTo>
                  <a:pt x="263194" y="63522"/>
                </a:moveTo>
                <a:lnTo>
                  <a:pt x="271707" y="68010"/>
                </a:lnTo>
                <a:lnTo>
                  <a:pt x="275547" y="70070"/>
                </a:lnTo>
                <a:lnTo>
                  <a:pt x="309370" y="113666"/>
                </a:lnTo>
                <a:lnTo>
                  <a:pt x="310146" y="116372"/>
                </a:lnTo>
                <a:lnTo>
                  <a:pt x="293781" y="98164"/>
                </a:lnTo>
                <a:cubicBezTo>
                  <a:pt x="268121" y="69167"/>
                  <a:pt x="274795" y="74714"/>
                  <a:pt x="267341" y="67482"/>
                </a:cubicBezTo>
                <a:close/>
                <a:moveTo>
                  <a:pt x="126634" y="342563"/>
                </a:moveTo>
                <a:lnTo>
                  <a:pt x="136099" y="355923"/>
                </a:lnTo>
                <a:lnTo>
                  <a:pt x="175887" y="419847"/>
                </a:lnTo>
                <a:lnTo>
                  <a:pt x="145034" y="381339"/>
                </a:lnTo>
                <a:cubicBezTo>
                  <a:pt x="138118" y="371048"/>
                  <a:pt x="133428" y="359535"/>
                  <a:pt x="128946" y="347894"/>
                </a:cubicBezTo>
                <a:close/>
                <a:moveTo>
                  <a:pt x="180542" y="229644"/>
                </a:moveTo>
                <a:lnTo>
                  <a:pt x="186966" y="234243"/>
                </a:lnTo>
                <a:lnTo>
                  <a:pt x="214889" y="276920"/>
                </a:lnTo>
                <a:lnTo>
                  <a:pt x="222366" y="288619"/>
                </a:lnTo>
                <a:lnTo>
                  <a:pt x="212756" y="286741"/>
                </a:lnTo>
                <a:close/>
                <a:moveTo>
                  <a:pt x="252951" y="75690"/>
                </a:moveTo>
                <a:lnTo>
                  <a:pt x="259352" y="76992"/>
                </a:lnTo>
                <a:cubicBezTo>
                  <a:pt x="280297" y="91708"/>
                  <a:pt x="286394" y="120693"/>
                  <a:pt x="302987" y="140184"/>
                </a:cubicBezTo>
                <a:lnTo>
                  <a:pt x="321232" y="161383"/>
                </a:lnTo>
                <a:lnTo>
                  <a:pt x="323678" y="172718"/>
                </a:lnTo>
                <a:lnTo>
                  <a:pt x="263820" y="89700"/>
                </a:lnTo>
                <a:close/>
                <a:moveTo>
                  <a:pt x="180793" y="225422"/>
                </a:moveTo>
                <a:lnTo>
                  <a:pt x="195880" y="240624"/>
                </a:lnTo>
                <a:lnTo>
                  <a:pt x="186966" y="234243"/>
                </a:lnTo>
                <a:lnTo>
                  <a:pt x="185251" y="231622"/>
                </a:lnTo>
                <a:close/>
                <a:moveTo>
                  <a:pt x="240883" y="95744"/>
                </a:moveTo>
                <a:lnTo>
                  <a:pt x="246992" y="102756"/>
                </a:lnTo>
                <a:lnTo>
                  <a:pt x="278057" y="150503"/>
                </a:lnTo>
                <a:lnTo>
                  <a:pt x="282449" y="162995"/>
                </a:lnTo>
                <a:lnTo>
                  <a:pt x="263042" y="137867"/>
                </a:lnTo>
                <a:lnTo>
                  <a:pt x="248407" y="120910"/>
                </a:lnTo>
                <a:close/>
                <a:moveTo>
                  <a:pt x="78117" y="433544"/>
                </a:moveTo>
                <a:lnTo>
                  <a:pt x="112422" y="471337"/>
                </a:lnTo>
                <a:lnTo>
                  <a:pt x="164459" y="544211"/>
                </a:lnTo>
                <a:lnTo>
                  <a:pt x="144868" y="530531"/>
                </a:lnTo>
                <a:cubicBezTo>
                  <a:pt x="131199" y="518831"/>
                  <a:pt x="118046" y="503743"/>
                  <a:pt x="102628" y="478545"/>
                </a:cubicBezTo>
                <a:close/>
                <a:moveTo>
                  <a:pt x="34828" y="517709"/>
                </a:moveTo>
                <a:lnTo>
                  <a:pt x="36856" y="517494"/>
                </a:lnTo>
                <a:lnTo>
                  <a:pt x="46498" y="518229"/>
                </a:lnTo>
                <a:lnTo>
                  <a:pt x="48483" y="521157"/>
                </a:lnTo>
                <a:lnTo>
                  <a:pt x="85317" y="568818"/>
                </a:lnTo>
                <a:lnTo>
                  <a:pt x="91911" y="577775"/>
                </a:lnTo>
                <a:lnTo>
                  <a:pt x="36522" y="519440"/>
                </a:lnTo>
                <a:close/>
                <a:moveTo>
                  <a:pt x="21054" y="545578"/>
                </a:moveTo>
                <a:lnTo>
                  <a:pt x="36893" y="568043"/>
                </a:lnTo>
                <a:lnTo>
                  <a:pt x="55089" y="612863"/>
                </a:lnTo>
                <a:lnTo>
                  <a:pt x="75941" y="654349"/>
                </a:lnTo>
                <a:lnTo>
                  <a:pt x="74898" y="652932"/>
                </a:lnTo>
                <a:lnTo>
                  <a:pt x="53728" y="619988"/>
                </a:lnTo>
                <a:lnTo>
                  <a:pt x="30302" y="574216"/>
                </a:lnTo>
                <a:close/>
                <a:moveTo>
                  <a:pt x="267788" y="27401"/>
                </a:moveTo>
                <a:lnTo>
                  <a:pt x="278850" y="22557"/>
                </a:lnTo>
                <a:lnTo>
                  <a:pt x="280568" y="22120"/>
                </a:lnTo>
                <a:lnTo>
                  <a:pt x="284843" y="28154"/>
                </a:lnTo>
                <a:lnTo>
                  <a:pt x="294150" y="60600"/>
                </a:lnTo>
                <a:lnTo>
                  <a:pt x="288791" y="54259"/>
                </a:lnTo>
                <a:lnTo>
                  <a:pt x="273213" y="36208"/>
                </a:lnTo>
                <a:close/>
                <a:moveTo>
                  <a:pt x="120077" y="333308"/>
                </a:moveTo>
                <a:lnTo>
                  <a:pt x="124337" y="337268"/>
                </a:lnTo>
                <a:lnTo>
                  <a:pt x="126634" y="342563"/>
                </a:lnTo>
                <a:close/>
                <a:moveTo>
                  <a:pt x="247034" y="68064"/>
                </a:moveTo>
                <a:lnTo>
                  <a:pt x="252951" y="75690"/>
                </a:lnTo>
                <a:lnTo>
                  <a:pt x="248230" y="74730"/>
                </a:lnTo>
                <a:lnTo>
                  <a:pt x="247475" y="72644"/>
                </a:lnTo>
                <a:close/>
                <a:moveTo>
                  <a:pt x="174197" y="218777"/>
                </a:moveTo>
                <a:lnTo>
                  <a:pt x="174691" y="219275"/>
                </a:lnTo>
                <a:lnTo>
                  <a:pt x="180542" y="229644"/>
                </a:lnTo>
                <a:lnTo>
                  <a:pt x="179299" y="228755"/>
                </a:lnTo>
                <a:close/>
                <a:moveTo>
                  <a:pt x="170800" y="222670"/>
                </a:moveTo>
                <a:lnTo>
                  <a:pt x="179299" y="228755"/>
                </a:lnTo>
                <a:lnTo>
                  <a:pt x="208637" y="286130"/>
                </a:lnTo>
                <a:lnTo>
                  <a:pt x="215519" y="299767"/>
                </a:lnTo>
                <a:lnTo>
                  <a:pt x="204799" y="286961"/>
                </a:lnTo>
                <a:lnTo>
                  <a:pt x="197318" y="273042"/>
                </a:lnTo>
                <a:cubicBezTo>
                  <a:pt x="189468" y="258372"/>
                  <a:pt x="182948" y="246122"/>
                  <a:pt x="177566" y="235959"/>
                </a:cubicBezTo>
                <a:lnTo>
                  <a:pt x="171665" y="224751"/>
                </a:lnTo>
                <a:close/>
                <a:moveTo>
                  <a:pt x="152516" y="259508"/>
                </a:moveTo>
                <a:lnTo>
                  <a:pt x="173227" y="292304"/>
                </a:lnTo>
                <a:lnTo>
                  <a:pt x="175540" y="296270"/>
                </a:lnTo>
                <a:lnTo>
                  <a:pt x="165208" y="283111"/>
                </a:lnTo>
                <a:close/>
                <a:moveTo>
                  <a:pt x="228899" y="98307"/>
                </a:moveTo>
                <a:lnTo>
                  <a:pt x="248407" y="120910"/>
                </a:lnTo>
                <a:lnTo>
                  <a:pt x="252936" y="136062"/>
                </a:lnTo>
                <a:lnTo>
                  <a:pt x="239513" y="116337"/>
                </a:lnTo>
                <a:close/>
                <a:moveTo>
                  <a:pt x="258990" y="31253"/>
                </a:moveTo>
                <a:lnTo>
                  <a:pt x="266210" y="28092"/>
                </a:lnTo>
                <a:lnTo>
                  <a:pt x="273213" y="36208"/>
                </a:lnTo>
                <a:lnTo>
                  <a:pt x="287558" y="59492"/>
                </a:lnTo>
                <a:close/>
                <a:moveTo>
                  <a:pt x="238662" y="72784"/>
                </a:moveTo>
                <a:lnTo>
                  <a:pt x="248230" y="74730"/>
                </a:lnTo>
                <a:lnTo>
                  <a:pt x="252698" y="87086"/>
                </a:lnTo>
                <a:cubicBezTo>
                  <a:pt x="255349" y="93329"/>
                  <a:pt x="259042" y="101151"/>
                  <a:pt x="264168" y="110996"/>
                </a:cubicBezTo>
                <a:cubicBezTo>
                  <a:pt x="270724" y="123590"/>
                  <a:pt x="282461" y="132799"/>
                  <a:pt x="290279" y="144652"/>
                </a:cubicBezTo>
                <a:lnTo>
                  <a:pt x="319987" y="194725"/>
                </a:lnTo>
                <a:lnTo>
                  <a:pt x="297301" y="180080"/>
                </a:lnTo>
                <a:lnTo>
                  <a:pt x="278057" y="150503"/>
                </a:lnTo>
                <a:lnTo>
                  <a:pt x="268635" y="123704"/>
                </a:lnTo>
                <a:cubicBezTo>
                  <a:pt x="264079" y="113202"/>
                  <a:pt x="258034" y="103472"/>
                  <a:pt x="251770" y="93848"/>
                </a:cubicBezTo>
                <a:close/>
                <a:moveTo>
                  <a:pt x="134048" y="290146"/>
                </a:moveTo>
                <a:lnTo>
                  <a:pt x="137978" y="292601"/>
                </a:lnTo>
                <a:lnTo>
                  <a:pt x="172671" y="314518"/>
                </a:lnTo>
                <a:lnTo>
                  <a:pt x="182462" y="325344"/>
                </a:lnTo>
                <a:cubicBezTo>
                  <a:pt x="182478" y="325362"/>
                  <a:pt x="186535" y="330531"/>
                  <a:pt x="193687" y="339668"/>
                </a:cubicBezTo>
                <a:lnTo>
                  <a:pt x="195289" y="341717"/>
                </a:lnTo>
                <a:lnTo>
                  <a:pt x="195518" y="342172"/>
                </a:lnTo>
                <a:cubicBezTo>
                  <a:pt x="214248" y="374794"/>
                  <a:pt x="277458" y="470993"/>
                  <a:pt x="300311" y="498091"/>
                </a:cubicBezTo>
                <a:lnTo>
                  <a:pt x="301654" y="499463"/>
                </a:lnTo>
                <a:lnTo>
                  <a:pt x="305979" y="511990"/>
                </a:lnTo>
                <a:lnTo>
                  <a:pt x="304779" y="510799"/>
                </a:lnTo>
                <a:cubicBezTo>
                  <a:pt x="287911" y="493474"/>
                  <a:pt x="272439" y="474862"/>
                  <a:pt x="256982" y="456236"/>
                </a:cubicBezTo>
                <a:lnTo>
                  <a:pt x="222507" y="416752"/>
                </a:lnTo>
                <a:lnTo>
                  <a:pt x="196214" y="384763"/>
                </a:lnTo>
                <a:cubicBezTo>
                  <a:pt x="182812" y="364683"/>
                  <a:pt x="170977" y="346810"/>
                  <a:pt x="160543" y="330919"/>
                </a:cubicBezTo>
                <a:close/>
                <a:moveTo>
                  <a:pt x="150045" y="255595"/>
                </a:moveTo>
                <a:lnTo>
                  <a:pt x="151536" y="257685"/>
                </a:lnTo>
                <a:lnTo>
                  <a:pt x="152516" y="259508"/>
                </a:lnTo>
                <a:close/>
                <a:moveTo>
                  <a:pt x="151988" y="248715"/>
                </a:moveTo>
                <a:lnTo>
                  <a:pt x="153285" y="249665"/>
                </a:lnTo>
                <a:lnTo>
                  <a:pt x="158591" y="254168"/>
                </a:lnTo>
                <a:lnTo>
                  <a:pt x="181491" y="293734"/>
                </a:lnTo>
                <a:lnTo>
                  <a:pt x="200568" y="325109"/>
                </a:lnTo>
                <a:lnTo>
                  <a:pt x="192032" y="317277"/>
                </a:lnTo>
                <a:lnTo>
                  <a:pt x="191415" y="316491"/>
                </a:lnTo>
                <a:lnTo>
                  <a:pt x="177647" y="291340"/>
                </a:lnTo>
                <a:cubicBezTo>
                  <a:pt x="167500" y="274239"/>
                  <a:pt x="160121" y="261846"/>
                  <a:pt x="154175" y="252126"/>
                </a:cubicBezTo>
                <a:close/>
                <a:moveTo>
                  <a:pt x="19032" y="524051"/>
                </a:moveTo>
                <a:lnTo>
                  <a:pt x="97680" y="612167"/>
                </a:lnTo>
                <a:cubicBezTo>
                  <a:pt x="122896" y="640418"/>
                  <a:pt x="142170" y="673026"/>
                  <a:pt x="160278" y="706522"/>
                </a:cubicBezTo>
                <a:lnTo>
                  <a:pt x="193449" y="765998"/>
                </a:lnTo>
                <a:lnTo>
                  <a:pt x="159637" y="742521"/>
                </a:lnTo>
                <a:lnTo>
                  <a:pt x="156111" y="736704"/>
                </a:lnTo>
                <a:cubicBezTo>
                  <a:pt x="147744" y="723392"/>
                  <a:pt x="137472" y="707582"/>
                  <a:pt x="124487" y="688414"/>
                </a:cubicBezTo>
                <a:cubicBezTo>
                  <a:pt x="79716" y="622322"/>
                  <a:pt x="59725" y="598417"/>
                  <a:pt x="40737" y="573496"/>
                </a:cubicBezTo>
                <a:lnTo>
                  <a:pt x="36893" y="568043"/>
                </a:lnTo>
                <a:close/>
                <a:moveTo>
                  <a:pt x="168562" y="208530"/>
                </a:moveTo>
                <a:lnTo>
                  <a:pt x="168867" y="208840"/>
                </a:lnTo>
                <a:lnTo>
                  <a:pt x="180793" y="225422"/>
                </a:lnTo>
                <a:lnTo>
                  <a:pt x="174691" y="219275"/>
                </a:lnTo>
                <a:lnTo>
                  <a:pt x="172136" y="214745"/>
                </a:lnTo>
                <a:close/>
                <a:moveTo>
                  <a:pt x="248870" y="35685"/>
                </a:moveTo>
                <a:lnTo>
                  <a:pt x="258742" y="31362"/>
                </a:lnTo>
                <a:lnTo>
                  <a:pt x="262762" y="37997"/>
                </a:lnTo>
                <a:lnTo>
                  <a:pt x="288581" y="77063"/>
                </a:lnTo>
                <a:lnTo>
                  <a:pt x="275547" y="70070"/>
                </a:lnTo>
                <a:close/>
                <a:moveTo>
                  <a:pt x="114107" y="313679"/>
                </a:moveTo>
                <a:lnTo>
                  <a:pt x="152222" y="348890"/>
                </a:lnTo>
                <a:lnTo>
                  <a:pt x="157207" y="355303"/>
                </a:lnTo>
                <a:lnTo>
                  <a:pt x="157394" y="355575"/>
                </a:lnTo>
                <a:lnTo>
                  <a:pt x="195981" y="405311"/>
                </a:lnTo>
                <a:lnTo>
                  <a:pt x="153274" y="364163"/>
                </a:lnTo>
                <a:lnTo>
                  <a:pt x="124337" y="337268"/>
                </a:lnTo>
                <a:close/>
                <a:moveTo>
                  <a:pt x="85267" y="373794"/>
                </a:moveTo>
                <a:lnTo>
                  <a:pt x="86660" y="375180"/>
                </a:lnTo>
                <a:lnTo>
                  <a:pt x="89152" y="377889"/>
                </a:lnTo>
                <a:cubicBezTo>
                  <a:pt x="116598" y="406745"/>
                  <a:pt x="123890" y="413711"/>
                  <a:pt x="229671" y="587580"/>
                </a:cubicBezTo>
                <a:lnTo>
                  <a:pt x="231343" y="590336"/>
                </a:lnTo>
                <a:lnTo>
                  <a:pt x="218721" y="582618"/>
                </a:lnTo>
                <a:lnTo>
                  <a:pt x="213212" y="578671"/>
                </a:lnTo>
                <a:lnTo>
                  <a:pt x="186938" y="541946"/>
                </a:lnTo>
                <a:cubicBezTo>
                  <a:pt x="172576" y="522293"/>
                  <a:pt x="158870" y="503893"/>
                  <a:pt x="146773" y="487817"/>
                </a:cubicBezTo>
                <a:lnTo>
                  <a:pt x="140245" y="479403"/>
                </a:lnTo>
                <a:close/>
                <a:moveTo>
                  <a:pt x="15227" y="519787"/>
                </a:moveTo>
                <a:lnTo>
                  <a:pt x="17215" y="519577"/>
                </a:lnTo>
                <a:lnTo>
                  <a:pt x="19032" y="524051"/>
                </a:lnTo>
                <a:close/>
                <a:moveTo>
                  <a:pt x="202931" y="121060"/>
                </a:moveTo>
                <a:lnTo>
                  <a:pt x="216519" y="132890"/>
                </a:lnTo>
                <a:cubicBezTo>
                  <a:pt x="225954" y="141407"/>
                  <a:pt x="233851" y="148875"/>
                  <a:pt x="240699" y="155687"/>
                </a:cubicBezTo>
                <a:lnTo>
                  <a:pt x="265580" y="183440"/>
                </a:lnTo>
                <a:lnTo>
                  <a:pt x="268528" y="196404"/>
                </a:lnTo>
                <a:lnTo>
                  <a:pt x="241731" y="183115"/>
                </a:lnTo>
                <a:lnTo>
                  <a:pt x="240024" y="181477"/>
                </a:lnTo>
                <a:lnTo>
                  <a:pt x="234417" y="176385"/>
                </a:lnTo>
                <a:lnTo>
                  <a:pt x="204748" y="124747"/>
                </a:lnTo>
                <a:close/>
                <a:moveTo>
                  <a:pt x="82754" y="370933"/>
                </a:moveTo>
                <a:lnTo>
                  <a:pt x="84968" y="373341"/>
                </a:lnTo>
                <a:lnTo>
                  <a:pt x="85267" y="373794"/>
                </a:lnTo>
                <a:close/>
                <a:moveTo>
                  <a:pt x="161813" y="205947"/>
                </a:moveTo>
                <a:lnTo>
                  <a:pt x="165507" y="209950"/>
                </a:lnTo>
                <a:lnTo>
                  <a:pt x="170800" y="222670"/>
                </a:lnTo>
                <a:lnTo>
                  <a:pt x="170431" y="222406"/>
                </a:lnTo>
                <a:lnTo>
                  <a:pt x="164636" y="211399"/>
                </a:lnTo>
                <a:close/>
                <a:moveTo>
                  <a:pt x="162246" y="202116"/>
                </a:moveTo>
                <a:lnTo>
                  <a:pt x="168060" y="208020"/>
                </a:lnTo>
                <a:lnTo>
                  <a:pt x="172136" y="214745"/>
                </a:lnTo>
                <a:lnTo>
                  <a:pt x="174197" y="218777"/>
                </a:lnTo>
                <a:lnTo>
                  <a:pt x="166427" y="210948"/>
                </a:lnTo>
                <a:lnTo>
                  <a:pt x="165507" y="209950"/>
                </a:lnTo>
                <a:close/>
                <a:moveTo>
                  <a:pt x="223349" y="72691"/>
                </a:moveTo>
                <a:lnTo>
                  <a:pt x="233811" y="72086"/>
                </a:lnTo>
                <a:lnTo>
                  <a:pt x="240883" y="95744"/>
                </a:lnTo>
                <a:lnTo>
                  <a:pt x="232886" y="86564"/>
                </a:lnTo>
                <a:close/>
                <a:moveTo>
                  <a:pt x="122010" y="282626"/>
                </a:moveTo>
                <a:lnTo>
                  <a:pt x="131799" y="288741"/>
                </a:lnTo>
                <a:lnTo>
                  <a:pt x="137727" y="298086"/>
                </a:lnTo>
                <a:lnTo>
                  <a:pt x="156759" y="329254"/>
                </a:lnTo>
                <a:close/>
                <a:moveTo>
                  <a:pt x="167941" y="182412"/>
                </a:moveTo>
                <a:lnTo>
                  <a:pt x="168226" y="182638"/>
                </a:lnTo>
                <a:lnTo>
                  <a:pt x="188964" y="201690"/>
                </a:lnTo>
                <a:lnTo>
                  <a:pt x="193666" y="203374"/>
                </a:lnTo>
                <a:lnTo>
                  <a:pt x="197444" y="206481"/>
                </a:lnTo>
                <a:lnTo>
                  <a:pt x="197975" y="206884"/>
                </a:lnTo>
                <a:lnTo>
                  <a:pt x="199314" y="208578"/>
                </a:lnTo>
                <a:cubicBezTo>
                  <a:pt x="204575" y="215132"/>
                  <a:pt x="212117" y="224583"/>
                  <a:pt x="223663" y="239466"/>
                </a:cubicBezTo>
                <a:cubicBezTo>
                  <a:pt x="234378" y="253277"/>
                  <a:pt x="243415" y="268110"/>
                  <a:pt x="251404" y="283583"/>
                </a:cubicBezTo>
                <a:lnTo>
                  <a:pt x="255500" y="292741"/>
                </a:lnTo>
                <a:lnTo>
                  <a:pt x="244890" y="280853"/>
                </a:lnTo>
                <a:lnTo>
                  <a:pt x="210336" y="236638"/>
                </a:lnTo>
                <a:close/>
                <a:moveTo>
                  <a:pt x="228297" y="53642"/>
                </a:moveTo>
                <a:lnTo>
                  <a:pt x="233589" y="64632"/>
                </a:lnTo>
                <a:lnTo>
                  <a:pt x="238662" y="72784"/>
                </a:lnTo>
                <a:lnTo>
                  <a:pt x="234914" y="72022"/>
                </a:lnTo>
                <a:lnTo>
                  <a:pt x="233811" y="72086"/>
                </a:lnTo>
                <a:close/>
                <a:moveTo>
                  <a:pt x="230642" y="46936"/>
                </a:moveTo>
                <a:lnTo>
                  <a:pt x="233031" y="48876"/>
                </a:lnTo>
                <a:cubicBezTo>
                  <a:pt x="245697" y="58924"/>
                  <a:pt x="246636" y="59111"/>
                  <a:pt x="246398" y="61469"/>
                </a:cubicBezTo>
                <a:lnTo>
                  <a:pt x="247034" y="68064"/>
                </a:lnTo>
                <a:close/>
                <a:moveTo>
                  <a:pt x="157811" y="198337"/>
                </a:moveTo>
                <a:lnTo>
                  <a:pt x="157903" y="198394"/>
                </a:lnTo>
                <a:lnTo>
                  <a:pt x="161813" y="205947"/>
                </a:lnTo>
                <a:lnTo>
                  <a:pt x="161094" y="205167"/>
                </a:lnTo>
                <a:close/>
                <a:moveTo>
                  <a:pt x="137639" y="238204"/>
                </a:moveTo>
                <a:lnTo>
                  <a:pt x="140287" y="240143"/>
                </a:lnTo>
                <a:lnTo>
                  <a:pt x="150045" y="255595"/>
                </a:lnTo>
                <a:close/>
                <a:moveTo>
                  <a:pt x="228748" y="44495"/>
                </a:moveTo>
                <a:lnTo>
                  <a:pt x="238717" y="40130"/>
                </a:lnTo>
                <a:lnTo>
                  <a:pt x="239758" y="41134"/>
                </a:lnTo>
                <a:cubicBezTo>
                  <a:pt x="248057" y="49094"/>
                  <a:pt x="254021" y="54777"/>
                  <a:pt x="258376" y="58922"/>
                </a:cubicBezTo>
                <a:lnTo>
                  <a:pt x="263194" y="63522"/>
                </a:lnTo>
                <a:lnTo>
                  <a:pt x="244726" y="53786"/>
                </a:lnTo>
                <a:lnTo>
                  <a:pt x="229817" y="45873"/>
                </a:lnTo>
                <a:close/>
                <a:moveTo>
                  <a:pt x="228420" y="45131"/>
                </a:moveTo>
                <a:lnTo>
                  <a:pt x="229817" y="45873"/>
                </a:lnTo>
                <a:lnTo>
                  <a:pt x="230642" y="46936"/>
                </a:lnTo>
                <a:close/>
                <a:moveTo>
                  <a:pt x="139911" y="228763"/>
                </a:moveTo>
                <a:lnTo>
                  <a:pt x="151188" y="236389"/>
                </a:lnTo>
                <a:cubicBezTo>
                  <a:pt x="159549" y="243498"/>
                  <a:pt x="169575" y="253545"/>
                  <a:pt x="180727" y="265695"/>
                </a:cubicBezTo>
                <a:lnTo>
                  <a:pt x="202732" y="291116"/>
                </a:lnTo>
                <a:lnTo>
                  <a:pt x="207374" y="299128"/>
                </a:lnTo>
                <a:lnTo>
                  <a:pt x="177299" y="270045"/>
                </a:lnTo>
                <a:lnTo>
                  <a:pt x="158591" y="254168"/>
                </a:lnTo>
                <a:lnTo>
                  <a:pt x="155656" y="249097"/>
                </a:lnTo>
                <a:close/>
                <a:moveTo>
                  <a:pt x="227912" y="44861"/>
                </a:moveTo>
                <a:lnTo>
                  <a:pt x="228026" y="44811"/>
                </a:lnTo>
                <a:lnTo>
                  <a:pt x="228420" y="45131"/>
                </a:lnTo>
                <a:close/>
                <a:moveTo>
                  <a:pt x="224738" y="46251"/>
                </a:moveTo>
                <a:lnTo>
                  <a:pt x="225931" y="45729"/>
                </a:lnTo>
                <a:lnTo>
                  <a:pt x="228297" y="53642"/>
                </a:lnTo>
                <a:close/>
                <a:moveTo>
                  <a:pt x="155364" y="185576"/>
                </a:moveTo>
                <a:lnTo>
                  <a:pt x="168562" y="208530"/>
                </a:lnTo>
                <a:lnTo>
                  <a:pt x="168060" y="208020"/>
                </a:lnTo>
                <a:lnTo>
                  <a:pt x="157348" y="190344"/>
                </a:lnTo>
                <a:close/>
                <a:moveTo>
                  <a:pt x="208173" y="73568"/>
                </a:moveTo>
                <a:lnTo>
                  <a:pt x="214746" y="73188"/>
                </a:lnTo>
                <a:lnTo>
                  <a:pt x="216761" y="77688"/>
                </a:lnTo>
                <a:lnTo>
                  <a:pt x="228899" y="98307"/>
                </a:lnTo>
                <a:lnTo>
                  <a:pt x="228506" y="97851"/>
                </a:lnTo>
                <a:lnTo>
                  <a:pt x="214306" y="83906"/>
                </a:lnTo>
                <a:close/>
                <a:moveTo>
                  <a:pt x="166972" y="159446"/>
                </a:moveTo>
                <a:lnTo>
                  <a:pt x="186047" y="174063"/>
                </a:lnTo>
                <a:lnTo>
                  <a:pt x="208321" y="208625"/>
                </a:lnTo>
                <a:lnTo>
                  <a:pt x="207809" y="208441"/>
                </a:lnTo>
                <a:lnTo>
                  <a:pt x="185677" y="190498"/>
                </a:lnTo>
                <a:lnTo>
                  <a:pt x="181313" y="183766"/>
                </a:lnTo>
                <a:cubicBezTo>
                  <a:pt x="178276" y="178672"/>
                  <a:pt x="174070" y="171409"/>
                  <a:pt x="166972" y="159446"/>
                </a:cubicBezTo>
                <a:close/>
                <a:moveTo>
                  <a:pt x="159433" y="171529"/>
                </a:moveTo>
                <a:lnTo>
                  <a:pt x="173424" y="180564"/>
                </a:lnTo>
                <a:lnTo>
                  <a:pt x="185677" y="190498"/>
                </a:lnTo>
                <a:lnTo>
                  <a:pt x="188645" y="195077"/>
                </a:lnTo>
                <a:lnTo>
                  <a:pt x="195808" y="204142"/>
                </a:lnTo>
                <a:lnTo>
                  <a:pt x="193666" y="203374"/>
                </a:lnTo>
                <a:lnTo>
                  <a:pt x="174678" y="187762"/>
                </a:lnTo>
                <a:lnTo>
                  <a:pt x="168226" y="182638"/>
                </a:lnTo>
                <a:lnTo>
                  <a:pt x="167843" y="182286"/>
                </a:lnTo>
                <a:close/>
                <a:moveTo>
                  <a:pt x="6430" y="488697"/>
                </a:moveTo>
                <a:lnTo>
                  <a:pt x="34828" y="517709"/>
                </a:lnTo>
                <a:lnTo>
                  <a:pt x="17215" y="519577"/>
                </a:lnTo>
                <a:lnTo>
                  <a:pt x="7479" y="495595"/>
                </a:lnTo>
                <a:close/>
                <a:moveTo>
                  <a:pt x="152541" y="175242"/>
                </a:moveTo>
                <a:lnTo>
                  <a:pt x="197899" y="227106"/>
                </a:lnTo>
                <a:lnTo>
                  <a:pt x="206910" y="238302"/>
                </a:lnTo>
                <a:lnTo>
                  <a:pt x="163200" y="189330"/>
                </a:lnTo>
                <a:close/>
                <a:moveTo>
                  <a:pt x="138431" y="202704"/>
                </a:moveTo>
                <a:lnTo>
                  <a:pt x="152522" y="211126"/>
                </a:lnTo>
                <a:lnTo>
                  <a:pt x="155421" y="214885"/>
                </a:lnTo>
                <a:cubicBezTo>
                  <a:pt x="166690" y="228534"/>
                  <a:pt x="169056" y="227991"/>
                  <a:pt x="167737" y="222249"/>
                </a:cubicBezTo>
                <a:lnTo>
                  <a:pt x="166809" y="219813"/>
                </a:lnTo>
                <a:lnTo>
                  <a:pt x="170431" y="222406"/>
                </a:lnTo>
                <a:lnTo>
                  <a:pt x="171665" y="224751"/>
                </a:lnTo>
                <a:lnTo>
                  <a:pt x="176068" y="235330"/>
                </a:lnTo>
                <a:lnTo>
                  <a:pt x="195101" y="275180"/>
                </a:lnTo>
                <a:lnTo>
                  <a:pt x="155664" y="227239"/>
                </a:lnTo>
                <a:close/>
                <a:moveTo>
                  <a:pt x="207096" y="56105"/>
                </a:moveTo>
                <a:lnTo>
                  <a:pt x="217286" y="49514"/>
                </a:lnTo>
                <a:lnTo>
                  <a:pt x="218059" y="49176"/>
                </a:lnTo>
                <a:lnTo>
                  <a:pt x="220881" y="69100"/>
                </a:lnTo>
                <a:lnTo>
                  <a:pt x="223349" y="72691"/>
                </a:lnTo>
                <a:lnTo>
                  <a:pt x="214746" y="73188"/>
                </a:lnTo>
                <a:close/>
                <a:moveTo>
                  <a:pt x="128024" y="220725"/>
                </a:moveTo>
                <a:lnTo>
                  <a:pt x="138452" y="227777"/>
                </a:lnTo>
                <a:lnTo>
                  <a:pt x="139310" y="228942"/>
                </a:lnTo>
                <a:lnTo>
                  <a:pt x="151988" y="248715"/>
                </a:lnTo>
                <a:lnTo>
                  <a:pt x="140287" y="240143"/>
                </a:lnTo>
                <a:close/>
                <a:moveTo>
                  <a:pt x="164954" y="143687"/>
                </a:moveTo>
                <a:lnTo>
                  <a:pt x="194535" y="159583"/>
                </a:lnTo>
                <a:lnTo>
                  <a:pt x="214379" y="192754"/>
                </a:lnTo>
                <a:lnTo>
                  <a:pt x="218971" y="199393"/>
                </a:lnTo>
                <a:lnTo>
                  <a:pt x="217459" y="198133"/>
                </a:lnTo>
                <a:lnTo>
                  <a:pt x="186047" y="174063"/>
                </a:lnTo>
                <a:lnTo>
                  <a:pt x="171092" y="150858"/>
                </a:lnTo>
                <a:close/>
                <a:moveTo>
                  <a:pt x="150476" y="172814"/>
                </a:moveTo>
                <a:lnTo>
                  <a:pt x="150778" y="172912"/>
                </a:lnTo>
                <a:lnTo>
                  <a:pt x="152541" y="175242"/>
                </a:lnTo>
                <a:lnTo>
                  <a:pt x="150516" y="172927"/>
                </a:lnTo>
                <a:close/>
                <a:moveTo>
                  <a:pt x="50054" y="381508"/>
                </a:moveTo>
                <a:lnTo>
                  <a:pt x="50999" y="383081"/>
                </a:lnTo>
                <a:lnTo>
                  <a:pt x="62541" y="400016"/>
                </a:lnTo>
                <a:lnTo>
                  <a:pt x="77454" y="432326"/>
                </a:lnTo>
                <a:lnTo>
                  <a:pt x="78117" y="433544"/>
                </a:lnTo>
                <a:lnTo>
                  <a:pt x="72489" y="427343"/>
                </a:lnTo>
                <a:close/>
                <a:moveTo>
                  <a:pt x="8788" y="462279"/>
                </a:moveTo>
                <a:lnTo>
                  <a:pt x="15792" y="470353"/>
                </a:lnTo>
                <a:lnTo>
                  <a:pt x="24555" y="483086"/>
                </a:lnTo>
                <a:cubicBezTo>
                  <a:pt x="30248" y="490897"/>
                  <a:pt x="33988" y="495040"/>
                  <a:pt x="46237" y="511251"/>
                </a:cubicBezTo>
                <a:lnTo>
                  <a:pt x="51676" y="518624"/>
                </a:lnTo>
                <a:lnTo>
                  <a:pt x="46498" y="518229"/>
                </a:lnTo>
                <a:lnTo>
                  <a:pt x="10063" y="464488"/>
                </a:lnTo>
                <a:close/>
                <a:moveTo>
                  <a:pt x="108787" y="252467"/>
                </a:moveTo>
                <a:lnTo>
                  <a:pt x="112018" y="255201"/>
                </a:lnTo>
                <a:lnTo>
                  <a:pt x="113431" y="257542"/>
                </a:lnTo>
                <a:cubicBezTo>
                  <a:pt x="118922" y="266411"/>
                  <a:pt x="125483" y="276809"/>
                  <a:pt x="133280" y="288964"/>
                </a:cubicBezTo>
                <a:lnTo>
                  <a:pt x="134048" y="290146"/>
                </a:lnTo>
                <a:lnTo>
                  <a:pt x="131799" y="288741"/>
                </a:lnTo>
                <a:close/>
                <a:moveTo>
                  <a:pt x="147466" y="171840"/>
                </a:moveTo>
                <a:lnTo>
                  <a:pt x="150395" y="172788"/>
                </a:lnTo>
                <a:lnTo>
                  <a:pt x="150516" y="172927"/>
                </a:lnTo>
                <a:lnTo>
                  <a:pt x="153043" y="179999"/>
                </a:lnTo>
                <a:lnTo>
                  <a:pt x="155364" y="185576"/>
                </a:lnTo>
                <a:close/>
                <a:moveTo>
                  <a:pt x="169510" y="118144"/>
                </a:moveTo>
                <a:lnTo>
                  <a:pt x="194589" y="140211"/>
                </a:lnTo>
                <a:lnTo>
                  <a:pt x="202149" y="147076"/>
                </a:lnTo>
                <a:lnTo>
                  <a:pt x="224270" y="174457"/>
                </a:lnTo>
                <a:lnTo>
                  <a:pt x="197621" y="161241"/>
                </a:lnTo>
                <a:lnTo>
                  <a:pt x="194535" y="159583"/>
                </a:lnTo>
                <a:lnTo>
                  <a:pt x="173647" y="124667"/>
                </a:lnTo>
                <a:close/>
                <a:moveTo>
                  <a:pt x="125267" y="209851"/>
                </a:moveTo>
                <a:lnTo>
                  <a:pt x="139911" y="228763"/>
                </a:lnTo>
                <a:lnTo>
                  <a:pt x="138452" y="227777"/>
                </a:lnTo>
                <a:close/>
                <a:moveTo>
                  <a:pt x="147192" y="163624"/>
                </a:moveTo>
                <a:lnTo>
                  <a:pt x="149705" y="165247"/>
                </a:lnTo>
                <a:lnTo>
                  <a:pt x="150695" y="166532"/>
                </a:lnTo>
                <a:lnTo>
                  <a:pt x="167843" y="182286"/>
                </a:lnTo>
                <a:lnTo>
                  <a:pt x="167941" y="182412"/>
                </a:lnTo>
                <a:lnTo>
                  <a:pt x="159559" y="175754"/>
                </a:lnTo>
                <a:lnTo>
                  <a:pt x="150778" y="172912"/>
                </a:lnTo>
                <a:lnTo>
                  <a:pt x="150272" y="172243"/>
                </a:lnTo>
                <a:close/>
                <a:moveTo>
                  <a:pt x="106017" y="245261"/>
                </a:moveTo>
                <a:lnTo>
                  <a:pt x="113064" y="249792"/>
                </a:lnTo>
                <a:lnTo>
                  <a:pt x="175639" y="302704"/>
                </a:lnTo>
                <a:lnTo>
                  <a:pt x="185776" y="322830"/>
                </a:lnTo>
                <a:lnTo>
                  <a:pt x="183553" y="321392"/>
                </a:lnTo>
                <a:lnTo>
                  <a:pt x="172671" y="314518"/>
                </a:lnTo>
                <a:lnTo>
                  <a:pt x="141876" y="280468"/>
                </a:lnTo>
                <a:lnTo>
                  <a:pt x="112018" y="255201"/>
                </a:lnTo>
                <a:close/>
                <a:moveTo>
                  <a:pt x="189566" y="67445"/>
                </a:moveTo>
                <a:lnTo>
                  <a:pt x="193544" y="64871"/>
                </a:lnTo>
                <a:lnTo>
                  <a:pt x="199585" y="69448"/>
                </a:lnTo>
                <a:lnTo>
                  <a:pt x="214306" y="83906"/>
                </a:lnTo>
                <a:lnTo>
                  <a:pt x="225696" y="103104"/>
                </a:lnTo>
                <a:lnTo>
                  <a:pt x="235262" y="122970"/>
                </a:lnTo>
                <a:close/>
                <a:moveTo>
                  <a:pt x="141940" y="164918"/>
                </a:moveTo>
                <a:lnTo>
                  <a:pt x="145240" y="167968"/>
                </a:lnTo>
                <a:lnTo>
                  <a:pt x="147466" y="171840"/>
                </a:lnTo>
                <a:lnTo>
                  <a:pt x="145810" y="171304"/>
                </a:lnTo>
                <a:close/>
                <a:moveTo>
                  <a:pt x="140114" y="159053"/>
                </a:moveTo>
                <a:lnTo>
                  <a:pt x="140462" y="159278"/>
                </a:lnTo>
                <a:lnTo>
                  <a:pt x="150272" y="172243"/>
                </a:lnTo>
                <a:lnTo>
                  <a:pt x="150476" y="172814"/>
                </a:lnTo>
                <a:lnTo>
                  <a:pt x="150395" y="172788"/>
                </a:lnTo>
                <a:lnTo>
                  <a:pt x="150144" y="172502"/>
                </a:lnTo>
                <a:lnTo>
                  <a:pt x="145240" y="167968"/>
                </a:lnTo>
                <a:close/>
                <a:moveTo>
                  <a:pt x="143194" y="152437"/>
                </a:moveTo>
                <a:lnTo>
                  <a:pt x="157903" y="169572"/>
                </a:lnTo>
                <a:lnTo>
                  <a:pt x="159433" y="171529"/>
                </a:lnTo>
                <a:lnTo>
                  <a:pt x="149705" y="165247"/>
                </a:lnTo>
                <a:lnTo>
                  <a:pt x="146101" y="160570"/>
                </a:lnTo>
                <a:close/>
                <a:moveTo>
                  <a:pt x="933" y="447844"/>
                </a:moveTo>
                <a:lnTo>
                  <a:pt x="40143" y="488118"/>
                </a:lnTo>
                <a:lnTo>
                  <a:pt x="56885" y="519021"/>
                </a:lnTo>
                <a:lnTo>
                  <a:pt x="55718" y="518932"/>
                </a:lnTo>
                <a:lnTo>
                  <a:pt x="28822" y="485373"/>
                </a:lnTo>
                <a:lnTo>
                  <a:pt x="15792" y="470353"/>
                </a:lnTo>
                <a:lnTo>
                  <a:pt x="13245" y="466651"/>
                </a:lnTo>
                <a:close/>
                <a:moveTo>
                  <a:pt x="131" y="447278"/>
                </a:moveTo>
                <a:lnTo>
                  <a:pt x="8788" y="462279"/>
                </a:lnTo>
                <a:lnTo>
                  <a:pt x="1057" y="453367"/>
                </a:lnTo>
                <a:close/>
                <a:moveTo>
                  <a:pt x="0" y="446419"/>
                </a:moveTo>
                <a:lnTo>
                  <a:pt x="933" y="447844"/>
                </a:lnTo>
                <a:lnTo>
                  <a:pt x="85" y="446972"/>
                </a:lnTo>
                <a:close/>
                <a:moveTo>
                  <a:pt x="71444" y="295676"/>
                </a:moveTo>
                <a:lnTo>
                  <a:pt x="84224" y="309907"/>
                </a:lnTo>
                <a:cubicBezTo>
                  <a:pt x="106222" y="336586"/>
                  <a:pt x="130494" y="366036"/>
                  <a:pt x="155767" y="397158"/>
                </a:cubicBezTo>
                <a:lnTo>
                  <a:pt x="183134" y="431491"/>
                </a:lnTo>
                <a:lnTo>
                  <a:pt x="201725" y="461358"/>
                </a:lnTo>
                <a:lnTo>
                  <a:pt x="156641" y="420676"/>
                </a:lnTo>
                <a:lnTo>
                  <a:pt x="114849" y="368205"/>
                </a:lnTo>
                <a:lnTo>
                  <a:pt x="107354" y="355829"/>
                </a:lnTo>
                <a:close/>
                <a:moveTo>
                  <a:pt x="52080" y="336022"/>
                </a:moveTo>
                <a:lnTo>
                  <a:pt x="82754" y="370933"/>
                </a:lnTo>
                <a:lnTo>
                  <a:pt x="66567" y="353337"/>
                </a:lnTo>
                <a:close/>
                <a:moveTo>
                  <a:pt x="111525" y="209975"/>
                </a:moveTo>
                <a:lnTo>
                  <a:pt x="115535" y="212279"/>
                </a:lnTo>
                <a:lnTo>
                  <a:pt x="120319" y="215515"/>
                </a:lnTo>
                <a:lnTo>
                  <a:pt x="133193" y="231970"/>
                </a:lnTo>
                <a:lnTo>
                  <a:pt x="137639" y="238204"/>
                </a:lnTo>
                <a:lnTo>
                  <a:pt x="123657" y="227961"/>
                </a:lnTo>
                <a:close/>
                <a:moveTo>
                  <a:pt x="129088" y="168100"/>
                </a:moveTo>
                <a:lnTo>
                  <a:pt x="134403" y="167613"/>
                </a:lnTo>
                <a:lnTo>
                  <a:pt x="145810" y="171304"/>
                </a:lnTo>
                <a:lnTo>
                  <a:pt x="157348" y="190344"/>
                </a:lnTo>
                <a:lnTo>
                  <a:pt x="162246" y="202116"/>
                </a:lnTo>
                <a:lnTo>
                  <a:pt x="159645" y="199473"/>
                </a:lnTo>
                <a:lnTo>
                  <a:pt x="157903" y="198394"/>
                </a:lnTo>
                <a:lnTo>
                  <a:pt x="157369" y="197363"/>
                </a:lnTo>
                <a:cubicBezTo>
                  <a:pt x="154154" y="191071"/>
                  <a:pt x="153942" y="190462"/>
                  <a:pt x="155185" y="192873"/>
                </a:cubicBezTo>
                <a:lnTo>
                  <a:pt x="157811" y="198337"/>
                </a:lnTo>
                <a:lnTo>
                  <a:pt x="151490" y="194420"/>
                </a:lnTo>
                <a:lnTo>
                  <a:pt x="150492" y="193675"/>
                </a:lnTo>
                <a:lnTo>
                  <a:pt x="136704" y="178728"/>
                </a:lnTo>
                <a:close/>
                <a:moveTo>
                  <a:pt x="166103" y="82621"/>
                </a:moveTo>
                <a:lnTo>
                  <a:pt x="179660" y="73852"/>
                </a:lnTo>
                <a:lnTo>
                  <a:pt x="179719" y="73975"/>
                </a:lnTo>
                <a:lnTo>
                  <a:pt x="202931" y="121060"/>
                </a:lnTo>
                <a:lnTo>
                  <a:pt x="183105" y="103799"/>
                </a:lnTo>
                <a:lnTo>
                  <a:pt x="179667" y="101200"/>
                </a:lnTo>
                <a:close/>
                <a:moveTo>
                  <a:pt x="93427" y="231425"/>
                </a:moveTo>
                <a:lnTo>
                  <a:pt x="98629" y="232642"/>
                </a:lnTo>
                <a:lnTo>
                  <a:pt x="100002" y="235297"/>
                </a:lnTo>
                <a:lnTo>
                  <a:pt x="106017" y="245261"/>
                </a:lnTo>
                <a:lnTo>
                  <a:pt x="102307" y="242875"/>
                </a:lnTo>
                <a:close/>
                <a:moveTo>
                  <a:pt x="80892" y="256968"/>
                </a:moveTo>
                <a:lnTo>
                  <a:pt x="92869" y="264421"/>
                </a:lnTo>
                <a:lnTo>
                  <a:pt x="93019" y="264586"/>
                </a:lnTo>
                <a:cubicBezTo>
                  <a:pt x="96549" y="268949"/>
                  <a:pt x="102698" y="277025"/>
                  <a:pt x="113760" y="292384"/>
                </a:cubicBezTo>
                <a:lnTo>
                  <a:pt x="153758" y="350309"/>
                </a:lnTo>
                <a:lnTo>
                  <a:pt x="152222" y="348890"/>
                </a:lnTo>
                <a:lnTo>
                  <a:pt x="144339" y="338747"/>
                </a:lnTo>
                <a:close/>
                <a:moveTo>
                  <a:pt x="37402" y="344354"/>
                </a:moveTo>
                <a:lnTo>
                  <a:pt x="55384" y="370022"/>
                </a:lnTo>
                <a:lnTo>
                  <a:pt x="140245" y="479403"/>
                </a:lnTo>
                <a:lnTo>
                  <a:pt x="151241" y="500525"/>
                </a:lnTo>
                <a:lnTo>
                  <a:pt x="189969" y="562024"/>
                </a:lnTo>
                <a:lnTo>
                  <a:pt x="175038" y="551598"/>
                </a:lnTo>
                <a:lnTo>
                  <a:pt x="135955" y="501357"/>
                </a:lnTo>
                <a:cubicBezTo>
                  <a:pt x="112644" y="470489"/>
                  <a:pt x="90621" y="440438"/>
                  <a:pt x="73219" y="415683"/>
                </a:cubicBezTo>
                <a:lnTo>
                  <a:pt x="62541" y="400016"/>
                </a:lnTo>
                <a:lnTo>
                  <a:pt x="46796" y="365902"/>
                </a:lnTo>
                <a:close/>
                <a:moveTo>
                  <a:pt x="121462" y="168799"/>
                </a:moveTo>
                <a:lnTo>
                  <a:pt x="122095" y="168741"/>
                </a:lnTo>
                <a:lnTo>
                  <a:pt x="138311" y="184579"/>
                </a:lnTo>
                <a:lnTo>
                  <a:pt x="150492" y="193675"/>
                </a:lnTo>
                <a:lnTo>
                  <a:pt x="161094" y="205167"/>
                </a:lnTo>
                <a:lnTo>
                  <a:pt x="161734" y="206498"/>
                </a:lnTo>
                <a:lnTo>
                  <a:pt x="166809" y="219813"/>
                </a:lnTo>
                <a:lnTo>
                  <a:pt x="165560" y="218919"/>
                </a:lnTo>
                <a:lnTo>
                  <a:pt x="152522" y="211126"/>
                </a:lnTo>
                <a:lnTo>
                  <a:pt x="140990" y="196172"/>
                </a:lnTo>
                <a:close/>
                <a:moveTo>
                  <a:pt x="44676" y="327173"/>
                </a:moveTo>
                <a:lnTo>
                  <a:pt x="52080" y="336022"/>
                </a:lnTo>
                <a:lnTo>
                  <a:pt x="48267" y="331681"/>
                </a:lnTo>
                <a:close/>
                <a:moveTo>
                  <a:pt x="157601" y="89038"/>
                </a:moveTo>
                <a:lnTo>
                  <a:pt x="160325" y="86576"/>
                </a:lnTo>
                <a:lnTo>
                  <a:pt x="179667" y="101200"/>
                </a:lnTo>
                <a:lnTo>
                  <a:pt x="181733" y="104030"/>
                </a:lnTo>
                <a:cubicBezTo>
                  <a:pt x="202659" y="132280"/>
                  <a:pt x="212934" y="145089"/>
                  <a:pt x="219671" y="155701"/>
                </a:cubicBezTo>
                <a:lnTo>
                  <a:pt x="226084" y="168816"/>
                </a:lnTo>
                <a:lnTo>
                  <a:pt x="202149" y="147076"/>
                </a:lnTo>
                <a:lnTo>
                  <a:pt x="169568" y="106751"/>
                </a:lnTo>
                <a:close/>
                <a:moveTo>
                  <a:pt x="127365" y="151495"/>
                </a:moveTo>
                <a:cubicBezTo>
                  <a:pt x="126263" y="150364"/>
                  <a:pt x="126390" y="150196"/>
                  <a:pt x="128501" y="151554"/>
                </a:cubicBezTo>
                <a:lnTo>
                  <a:pt x="137158" y="157144"/>
                </a:lnTo>
                <a:lnTo>
                  <a:pt x="137493" y="157581"/>
                </a:lnTo>
                <a:lnTo>
                  <a:pt x="141940" y="164918"/>
                </a:lnTo>
                <a:lnTo>
                  <a:pt x="133609" y="157218"/>
                </a:lnTo>
                <a:cubicBezTo>
                  <a:pt x="130801" y="154722"/>
                  <a:pt x="128468" y="152627"/>
                  <a:pt x="127365" y="151495"/>
                </a:cubicBezTo>
                <a:close/>
                <a:moveTo>
                  <a:pt x="17179" y="374781"/>
                </a:moveTo>
                <a:lnTo>
                  <a:pt x="64945" y="419033"/>
                </a:lnTo>
                <a:lnTo>
                  <a:pt x="72489" y="427343"/>
                </a:lnTo>
                <a:lnTo>
                  <a:pt x="108649" y="501221"/>
                </a:lnTo>
                <a:lnTo>
                  <a:pt x="148811" y="575674"/>
                </a:lnTo>
                <a:lnTo>
                  <a:pt x="146586" y="574457"/>
                </a:lnTo>
                <a:lnTo>
                  <a:pt x="139576" y="568880"/>
                </a:lnTo>
                <a:lnTo>
                  <a:pt x="138009" y="567744"/>
                </a:lnTo>
                <a:lnTo>
                  <a:pt x="91474" y="492981"/>
                </a:lnTo>
                <a:lnTo>
                  <a:pt x="56101" y="443862"/>
                </a:lnTo>
                <a:lnTo>
                  <a:pt x="35436" y="409363"/>
                </a:lnTo>
                <a:close/>
                <a:moveTo>
                  <a:pt x="147157" y="98476"/>
                </a:moveTo>
                <a:lnTo>
                  <a:pt x="153437" y="92800"/>
                </a:lnTo>
                <a:lnTo>
                  <a:pt x="169510" y="118144"/>
                </a:lnTo>
                <a:close/>
                <a:moveTo>
                  <a:pt x="103433" y="181785"/>
                </a:moveTo>
                <a:cubicBezTo>
                  <a:pt x="112759" y="193806"/>
                  <a:pt x="119524" y="202388"/>
                  <a:pt x="125060" y="209569"/>
                </a:cubicBezTo>
                <a:lnTo>
                  <a:pt x="125267" y="209851"/>
                </a:lnTo>
                <a:lnTo>
                  <a:pt x="124700" y="209118"/>
                </a:lnTo>
                <a:lnTo>
                  <a:pt x="112510" y="196159"/>
                </a:lnTo>
                <a:close/>
                <a:moveTo>
                  <a:pt x="125957" y="134432"/>
                </a:moveTo>
                <a:lnTo>
                  <a:pt x="146101" y="160570"/>
                </a:lnTo>
                <a:lnTo>
                  <a:pt x="147192" y="163624"/>
                </a:lnTo>
                <a:lnTo>
                  <a:pt x="140462" y="159278"/>
                </a:lnTo>
                <a:lnTo>
                  <a:pt x="139550" y="158072"/>
                </a:lnTo>
                <a:close/>
                <a:moveTo>
                  <a:pt x="57947" y="272746"/>
                </a:moveTo>
                <a:lnTo>
                  <a:pt x="74714" y="282842"/>
                </a:lnTo>
                <a:lnTo>
                  <a:pt x="96289" y="299731"/>
                </a:lnTo>
                <a:lnTo>
                  <a:pt x="120077" y="333308"/>
                </a:lnTo>
                <a:lnTo>
                  <a:pt x="115061" y="328646"/>
                </a:lnTo>
                <a:cubicBezTo>
                  <a:pt x="100330" y="315379"/>
                  <a:pt x="84006" y="301082"/>
                  <a:pt x="67290" y="286953"/>
                </a:cubicBezTo>
                <a:lnTo>
                  <a:pt x="65345" y="285374"/>
                </a:lnTo>
                <a:close/>
                <a:moveTo>
                  <a:pt x="89774" y="205853"/>
                </a:moveTo>
                <a:lnTo>
                  <a:pt x="123064" y="227526"/>
                </a:lnTo>
                <a:lnTo>
                  <a:pt x="123657" y="227961"/>
                </a:lnTo>
                <a:lnTo>
                  <a:pt x="134311" y="243756"/>
                </a:lnTo>
                <a:lnTo>
                  <a:pt x="165208" y="283111"/>
                </a:lnTo>
                <a:lnTo>
                  <a:pt x="174073" y="299595"/>
                </a:lnTo>
                <a:lnTo>
                  <a:pt x="175486" y="302400"/>
                </a:lnTo>
                <a:lnTo>
                  <a:pt x="172120" y="298970"/>
                </a:lnTo>
                <a:cubicBezTo>
                  <a:pt x="143347" y="270200"/>
                  <a:pt x="112180" y="240376"/>
                  <a:pt x="100009" y="232964"/>
                </a:cubicBezTo>
                <a:lnTo>
                  <a:pt x="98629" y="232642"/>
                </a:lnTo>
                <a:lnTo>
                  <a:pt x="88433" y="212918"/>
                </a:lnTo>
                <a:cubicBezTo>
                  <a:pt x="83386" y="197392"/>
                  <a:pt x="124778" y="250854"/>
                  <a:pt x="91895" y="208583"/>
                </a:cubicBezTo>
                <a:close/>
                <a:moveTo>
                  <a:pt x="76157" y="229348"/>
                </a:moveTo>
                <a:lnTo>
                  <a:pt x="81484" y="229486"/>
                </a:lnTo>
                <a:lnTo>
                  <a:pt x="102307" y="242875"/>
                </a:lnTo>
                <a:lnTo>
                  <a:pt x="104476" y="245672"/>
                </a:lnTo>
                <a:lnTo>
                  <a:pt x="108787" y="252467"/>
                </a:lnTo>
                <a:lnTo>
                  <a:pt x="95888" y="241552"/>
                </a:lnTo>
                <a:lnTo>
                  <a:pt x="77075" y="230377"/>
                </a:lnTo>
                <a:close/>
                <a:moveTo>
                  <a:pt x="132563" y="111663"/>
                </a:moveTo>
                <a:lnTo>
                  <a:pt x="135372" y="109125"/>
                </a:lnTo>
                <a:lnTo>
                  <a:pt x="164954" y="143687"/>
                </a:lnTo>
                <a:lnTo>
                  <a:pt x="135547" y="127884"/>
                </a:lnTo>
                <a:close/>
                <a:moveTo>
                  <a:pt x="53717" y="275935"/>
                </a:moveTo>
                <a:lnTo>
                  <a:pt x="65345" y="285374"/>
                </a:lnTo>
                <a:lnTo>
                  <a:pt x="68008" y="289921"/>
                </a:lnTo>
                <a:lnTo>
                  <a:pt x="71444" y="295676"/>
                </a:lnTo>
                <a:close/>
                <a:moveTo>
                  <a:pt x="70125" y="229192"/>
                </a:moveTo>
                <a:lnTo>
                  <a:pt x="75306" y="229326"/>
                </a:lnTo>
                <a:lnTo>
                  <a:pt x="77075" y="230377"/>
                </a:lnTo>
                <a:lnTo>
                  <a:pt x="113412" y="271088"/>
                </a:lnTo>
                <a:lnTo>
                  <a:pt x="122010" y="282626"/>
                </a:lnTo>
                <a:lnTo>
                  <a:pt x="93089" y="264558"/>
                </a:lnTo>
                <a:lnTo>
                  <a:pt x="92869" y="264421"/>
                </a:lnTo>
                <a:lnTo>
                  <a:pt x="88000" y="259069"/>
                </a:lnTo>
                <a:cubicBezTo>
                  <a:pt x="86838" y="258057"/>
                  <a:pt x="86990" y="257619"/>
                  <a:pt x="70125" y="229192"/>
                </a:cubicBezTo>
                <a:close/>
                <a:moveTo>
                  <a:pt x="96548" y="172066"/>
                </a:moveTo>
                <a:lnTo>
                  <a:pt x="115044" y="169408"/>
                </a:lnTo>
                <a:lnTo>
                  <a:pt x="138431" y="202704"/>
                </a:lnTo>
                <a:lnTo>
                  <a:pt x="103433" y="181785"/>
                </a:lnTo>
                <a:close/>
                <a:moveTo>
                  <a:pt x="119601" y="123377"/>
                </a:moveTo>
                <a:lnTo>
                  <a:pt x="122420" y="120829"/>
                </a:lnTo>
                <a:lnTo>
                  <a:pt x="135547" y="127884"/>
                </a:lnTo>
                <a:lnTo>
                  <a:pt x="136741" y="134378"/>
                </a:lnTo>
                <a:lnTo>
                  <a:pt x="143194" y="152437"/>
                </a:lnTo>
                <a:lnTo>
                  <a:pt x="122343" y="128147"/>
                </a:lnTo>
                <a:close/>
                <a:moveTo>
                  <a:pt x="118076" y="124755"/>
                </a:moveTo>
                <a:lnTo>
                  <a:pt x="118840" y="124065"/>
                </a:lnTo>
                <a:lnTo>
                  <a:pt x="122343" y="128147"/>
                </a:lnTo>
                <a:lnTo>
                  <a:pt x="125957" y="134432"/>
                </a:lnTo>
                <a:lnTo>
                  <a:pt x="119565" y="126138"/>
                </a:lnTo>
                <a:close/>
                <a:moveTo>
                  <a:pt x="2698" y="364021"/>
                </a:moveTo>
                <a:lnTo>
                  <a:pt x="21728" y="396133"/>
                </a:lnTo>
                <a:lnTo>
                  <a:pt x="56101" y="443862"/>
                </a:lnTo>
                <a:lnTo>
                  <a:pt x="65363" y="459325"/>
                </a:lnTo>
                <a:cubicBezTo>
                  <a:pt x="74740" y="475983"/>
                  <a:pt x="81788" y="493764"/>
                  <a:pt x="88509" y="511713"/>
                </a:cubicBezTo>
                <a:lnTo>
                  <a:pt x="99721" y="539974"/>
                </a:lnTo>
                <a:lnTo>
                  <a:pt x="61938" y="510504"/>
                </a:lnTo>
                <a:lnTo>
                  <a:pt x="40143" y="488118"/>
                </a:lnTo>
                <a:lnTo>
                  <a:pt x="23108" y="456674"/>
                </a:lnTo>
                <a:lnTo>
                  <a:pt x="79" y="410596"/>
                </a:lnTo>
                <a:lnTo>
                  <a:pt x="510" y="376148"/>
                </a:lnTo>
                <a:close/>
                <a:moveTo>
                  <a:pt x="114657" y="127845"/>
                </a:moveTo>
                <a:lnTo>
                  <a:pt x="115050" y="127489"/>
                </a:lnTo>
                <a:lnTo>
                  <a:pt x="122511" y="135552"/>
                </a:lnTo>
                <a:lnTo>
                  <a:pt x="139550" y="158072"/>
                </a:lnTo>
                <a:lnTo>
                  <a:pt x="140114" y="159053"/>
                </a:lnTo>
                <a:lnTo>
                  <a:pt x="137158" y="157144"/>
                </a:lnTo>
                <a:close/>
                <a:moveTo>
                  <a:pt x="5142" y="350472"/>
                </a:moveTo>
                <a:lnTo>
                  <a:pt x="8324" y="358010"/>
                </a:lnTo>
                <a:lnTo>
                  <a:pt x="17179" y="374781"/>
                </a:lnTo>
                <a:lnTo>
                  <a:pt x="12792" y="370718"/>
                </a:lnTo>
                <a:lnTo>
                  <a:pt x="3271" y="360842"/>
                </a:lnTo>
                <a:close/>
                <a:moveTo>
                  <a:pt x="102808" y="141596"/>
                </a:moveTo>
                <a:lnTo>
                  <a:pt x="107113" y="136213"/>
                </a:lnTo>
                <a:lnTo>
                  <a:pt x="111325" y="143314"/>
                </a:lnTo>
                <a:lnTo>
                  <a:pt x="129088" y="168100"/>
                </a:lnTo>
                <a:lnTo>
                  <a:pt x="122095" y="168741"/>
                </a:lnTo>
                <a:lnTo>
                  <a:pt x="119869" y="166566"/>
                </a:lnTo>
                <a:lnTo>
                  <a:pt x="119464" y="165999"/>
                </a:lnTo>
                <a:close/>
                <a:moveTo>
                  <a:pt x="86890" y="173454"/>
                </a:moveTo>
                <a:lnTo>
                  <a:pt x="90095" y="172994"/>
                </a:lnTo>
                <a:lnTo>
                  <a:pt x="98494" y="181257"/>
                </a:lnTo>
                <a:lnTo>
                  <a:pt x="112510" y="196159"/>
                </a:lnTo>
                <a:lnTo>
                  <a:pt x="128024" y="220725"/>
                </a:lnTo>
                <a:lnTo>
                  <a:pt x="120319" y="215515"/>
                </a:lnTo>
                <a:lnTo>
                  <a:pt x="111658" y="204443"/>
                </a:lnTo>
                <a:cubicBezTo>
                  <a:pt x="104705" y="195788"/>
                  <a:pt x="98355" y="188063"/>
                  <a:pt x="93743" y="182503"/>
                </a:cubicBezTo>
                <a:lnTo>
                  <a:pt x="89859" y="177855"/>
                </a:lnTo>
                <a:close/>
                <a:moveTo>
                  <a:pt x="99738" y="145435"/>
                </a:moveTo>
                <a:lnTo>
                  <a:pt x="99820" y="145332"/>
                </a:lnTo>
                <a:lnTo>
                  <a:pt x="114014" y="160848"/>
                </a:lnTo>
                <a:lnTo>
                  <a:pt x="119869" y="166566"/>
                </a:lnTo>
                <a:lnTo>
                  <a:pt x="121462" y="168799"/>
                </a:lnTo>
                <a:lnTo>
                  <a:pt x="115436" y="169352"/>
                </a:lnTo>
                <a:lnTo>
                  <a:pt x="115044" y="169408"/>
                </a:lnTo>
                <a:lnTo>
                  <a:pt x="111673" y="164609"/>
                </a:lnTo>
                <a:close/>
                <a:moveTo>
                  <a:pt x="27668" y="286462"/>
                </a:moveTo>
                <a:lnTo>
                  <a:pt x="33526" y="293633"/>
                </a:lnTo>
                <a:lnTo>
                  <a:pt x="64377" y="327497"/>
                </a:lnTo>
                <a:lnTo>
                  <a:pt x="94591" y="374450"/>
                </a:lnTo>
                <a:lnTo>
                  <a:pt x="115675" y="404047"/>
                </a:lnTo>
                <a:lnTo>
                  <a:pt x="86660" y="375180"/>
                </a:lnTo>
                <a:lnTo>
                  <a:pt x="84968" y="373341"/>
                </a:lnTo>
                <a:close/>
                <a:moveTo>
                  <a:pt x="83159" y="166168"/>
                </a:moveTo>
                <a:lnTo>
                  <a:pt x="88043" y="160061"/>
                </a:lnTo>
                <a:lnTo>
                  <a:pt x="96548" y="172066"/>
                </a:lnTo>
                <a:lnTo>
                  <a:pt x="90095" y="172994"/>
                </a:lnTo>
                <a:close/>
                <a:moveTo>
                  <a:pt x="12626" y="308989"/>
                </a:moveTo>
                <a:lnTo>
                  <a:pt x="19037" y="318139"/>
                </a:lnTo>
                <a:lnTo>
                  <a:pt x="50054" y="381508"/>
                </a:lnTo>
                <a:lnTo>
                  <a:pt x="38208" y="361782"/>
                </a:lnTo>
                <a:lnTo>
                  <a:pt x="12431" y="310071"/>
                </a:lnTo>
                <a:close/>
                <a:moveTo>
                  <a:pt x="31015" y="269474"/>
                </a:moveTo>
                <a:lnTo>
                  <a:pt x="66556" y="307573"/>
                </a:lnTo>
                <a:lnTo>
                  <a:pt x="114849" y="368205"/>
                </a:lnTo>
                <a:lnTo>
                  <a:pt x="134555" y="400746"/>
                </a:lnTo>
                <a:lnTo>
                  <a:pt x="115186" y="383268"/>
                </a:lnTo>
                <a:lnTo>
                  <a:pt x="64377" y="327497"/>
                </a:lnTo>
                <a:lnTo>
                  <a:pt x="58808" y="318843"/>
                </a:lnTo>
                <a:close/>
                <a:moveTo>
                  <a:pt x="16739" y="296958"/>
                </a:moveTo>
                <a:lnTo>
                  <a:pt x="37402" y="344354"/>
                </a:lnTo>
                <a:lnTo>
                  <a:pt x="19037" y="318139"/>
                </a:lnTo>
                <a:lnTo>
                  <a:pt x="13322" y="306463"/>
                </a:lnTo>
                <a:close/>
                <a:moveTo>
                  <a:pt x="17945" y="293602"/>
                </a:moveTo>
                <a:lnTo>
                  <a:pt x="44676" y="327173"/>
                </a:lnTo>
                <a:lnTo>
                  <a:pt x="30198" y="309868"/>
                </a:lnTo>
                <a:lnTo>
                  <a:pt x="17766" y="294101"/>
                </a:lnTo>
                <a:close/>
                <a:moveTo>
                  <a:pt x="23077" y="279327"/>
                </a:moveTo>
                <a:lnTo>
                  <a:pt x="24109" y="281067"/>
                </a:lnTo>
                <a:lnTo>
                  <a:pt x="27668" y="286462"/>
                </a:lnTo>
                <a:lnTo>
                  <a:pt x="22698" y="280380"/>
                </a:lnTo>
                <a:close/>
                <a:moveTo>
                  <a:pt x="65661" y="190154"/>
                </a:moveTo>
                <a:lnTo>
                  <a:pt x="69610" y="183112"/>
                </a:lnTo>
                <a:lnTo>
                  <a:pt x="82517" y="166971"/>
                </a:lnTo>
                <a:lnTo>
                  <a:pt x="86890" y="173454"/>
                </a:lnTo>
                <a:lnTo>
                  <a:pt x="86257" y="173545"/>
                </a:lnTo>
                <a:lnTo>
                  <a:pt x="89859" y="177855"/>
                </a:lnTo>
                <a:lnTo>
                  <a:pt x="111525" y="209975"/>
                </a:lnTo>
                <a:lnTo>
                  <a:pt x="78017" y="190721"/>
                </a:lnTo>
                <a:lnTo>
                  <a:pt x="89774" y="205853"/>
                </a:lnTo>
                <a:close/>
                <a:moveTo>
                  <a:pt x="56212" y="207003"/>
                </a:moveTo>
                <a:lnTo>
                  <a:pt x="63777" y="193514"/>
                </a:lnTo>
                <a:lnTo>
                  <a:pt x="65384" y="195266"/>
                </a:lnTo>
                <a:lnTo>
                  <a:pt x="93427" y="231425"/>
                </a:lnTo>
                <a:lnTo>
                  <a:pt x="85587" y="229592"/>
                </a:lnTo>
                <a:lnTo>
                  <a:pt x="81484" y="229486"/>
                </a:lnTo>
                <a:lnTo>
                  <a:pt x="69269" y="221631"/>
                </a:lnTo>
                <a:close/>
                <a:moveTo>
                  <a:pt x="28332" y="264709"/>
                </a:moveTo>
                <a:lnTo>
                  <a:pt x="31015" y="269474"/>
                </a:lnTo>
                <a:lnTo>
                  <a:pt x="27842" y="266073"/>
                </a:lnTo>
                <a:close/>
                <a:moveTo>
                  <a:pt x="51593" y="215241"/>
                </a:moveTo>
                <a:lnTo>
                  <a:pt x="53052" y="212639"/>
                </a:lnTo>
                <a:lnTo>
                  <a:pt x="68893" y="221389"/>
                </a:lnTo>
                <a:lnTo>
                  <a:pt x="69269" y="221631"/>
                </a:lnTo>
                <a:lnTo>
                  <a:pt x="76157" y="229348"/>
                </a:lnTo>
                <a:lnTo>
                  <a:pt x="75306" y="229326"/>
                </a:lnTo>
                <a:close/>
                <a:moveTo>
                  <a:pt x="31217" y="256684"/>
                </a:moveTo>
                <a:lnTo>
                  <a:pt x="31614" y="256891"/>
                </a:lnTo>
                <a:lnTo>
                  <a:pt x="42511" y="263452"/>
                </a:lnTo>
                <a:lnTo>
                  <a:pt x="42851" y="263836"/>
                </a:lnTo>
                <a:lnTo>
                  <a:pt x="53717" y="275935"/>
                </a:lnTo>
                <a:lnTo>
                  <a:pt x="30943" y="257448"/>
                </a:lnTo>
                <a:close/>
                <a:moveTo>
                  <a:pt x="47785" y="222030"/>
                </a:moveTo>
                <a:lnTo>
                  <a:pt x="50305" y="217537"/>
                </a:lnTo>
                <a:lnTo>
                  <a:pt x="52949" y="220952"/>
                </a:lnTo>
                <a:lnTo>
                  <a:pt x="80892" y="256968"/>
                </a:lnTo>
                <a:lnTo>
                  <a:pt x="77647" y="254949"/>
                </a:lnTo>
                <a:cubicBezTo>
                  <a:pt x="73728" y="252513"/>
                  <a:pt x="71187" y="250933"/>
                  <a:pt x="70473" y="250488"/>
                </a:cubicBezTo>
                <a:cubicBezTo>
                  <a:pt x="76314" y="260333"/>
                  <a:pt x="81492" y="270603"/>
                  <a:pt x="87996" y="280024"/>
                </a:cubicBezTo>
                <a:cubicBezTo>
                  <a:pt x="96064" y="291708"/>
                  <a:pt x="107142" y="301306"/>
                  <a:pt x="114107" y="313679"/>
                </a:cubicBezTo>
                <a:lnTo>
                  <a:pt x="96289" y="299731"/>
                </a:lnTo>
                <a:lnTo>
                  <a:pt x="79408" y="275904"/>
                </a:lnTo>
                <a:cubicBezTo>
                  <a:pt x="66265" y="255976"/>
                  <a:pt x="58871" y="243644"/>
                  <a:pt x="54493" y="235698"/>
                </a:cubicBezTo>
                <a:close/>
                <a:moveTo>
                  <a:pt x="36335" y="242449"/>
                </a:moveTo>
                <a:lnTo>
                  <a:pt x="38236" y="239058"/>
                </a:lnTo>
                <a:lnTo>
                  <a:pt x="39199" y="240745"/>
                </a:lnTo>
                <a:lnTo>
                  <a:pt x="57947" y="272746"/>
                </a:lnTo>
                <a:lnTo>
                  <a:pt x="42511" y="263452"/>
                </a:lnTo>
                <a:lnTo>
                  <a:pt x="32743" y="252441"/>
                </a:lnTo>
                <a:close/>
              </a:path>
            </a:pathLst>
          </a:custGeom>
          <a:solidFill>
            <a:schemeClr val="accent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幼圆" panose="02010509060101010101" pitchFamily="49" charset="-122"/>
            </a:endParaRPr>
          </a:p>
        </p:txBody>
      </p:sp>
      <p:sp>
        <p:nvSpPr>
          <p:cNvPr id="9" name="任意多边形 8"/>
          <p:cNvSpPr/>
          <p:nvPr/>
        </p:nvSpPr>
        <p:spPr>
          <a:xfrm rot="8301290">
            <a:off x="2910170" y="4783402"/>
            <a:ext cx="327888" cy="384772"/>
          </a:xfrm>
          <a:custGeom>
            <a:avLst/>
            <a:gdLst>
              <a:gd name="connsiteX0" fmla="*/ 685918 w 707644"/>
              <a:gd name="connsiteY0" fmla="*/ 726313 h 830409"/>
              <a:gd name="connsiteX1" fmla="*/ 686617 w 707644"/>
              <a:gd name="connsiteY1" fmla="*/ 726734 h 830409"/>
              <a:gd name="connsiteX2" fmla="*/ 686152 w 707644"/>
              <a:gd name="connsiteY2" fmla="*/ 727127 h 830409"/>
              <a:gd name="connsiteX3" fmla="*/ 677645 w 707644"/>
              <a:gd name="connsiteY3" fmla="*/ 727155 h 830409"/>
              <a:gd name="connsiteX4" fmla="*/ 682237 w 707644"/>
              <a:gd name="connsiteY4" fmla="*/ 730439 h 830409"/>
              <a:gd name="connsiteX5" fmla="*/ 680806 w 707644"/>
              <a:gd name="connsiteY5" fmla="*/ 731649 h 830409"/>
              <a:gd name="connsiteX6" fmla="*/ 675364 w 707644"/>
              <a:gd name="connsiteY6" fmla="*/ 673195 h 830409"/>
              <a:gd name="connsiteX7" fmla="*/ 679382 w 707644"/>
              <a:gd name="connsiteY7" fmla="*/ 676882 h 830409"/>
              <a:gd name="connsiteX8" fmla="*/ 686763 w 707644"/>
              <a:gd name="connsiteY8" fmla="*/ 683493 h 830409"/>
              <a:gd name="connsiteX9" fmla="*/ 676962 w 707644"/>
              <a:gd name="connsiteY9" fmla="*/ 677341 h 830409"/>
              <a:gd name="connsiteX10" fmla="*/ 668973 w 707644"/>
              <a:gd name="connsiteY10" fmla="*/ 672327 h 830409"/>
              <a:gd name="connsiteX11" fmla="*/ 676962 w 707644"/>
              <a:gd name="connsiteY11" fmla="*/ 677341 h 830409"/>
              <a:gd name="connsiteX12" fmla="*/ 682643 w 707644"/>
              <a:gd name="connsiteY12" fmla="*/ 692080 h 830409"/>
              <a:gd name="connsiteX13" fmla="*/ 696613 w 707644"/>
              <a:gd name="connsiteY13" fmla="*/ 718278 h 830409"/>
              <a:gd name="connsiteX14" fmla="*/ 695410 w 707644"/>
              <a:gd name="connsiteY14" fmla="*/ 719297 h 830409"/>
              <a:gd name="connsiteX15" fmla="*/ 691459 w 707644"/>
              <a:gd name="connsiteY15" fmla="*/ 714547 h 830409"/>
              <a:gd name="connsiteX16" fmla="*/ 675229 w 707644"/>
              <a:gd name="connsiteY16" fmla="*/ 690891 h 830409"/>
              <a:gd name="connsiteX17" fmla="*/ 648225 w 707644"/>
              <a:gd name="connsiteY17" fmla="*/ 704878 h 830409"/>
              <a:gd name="connsiteX18" fmla="*/ 650148 w 707644"/>
              <a:gd name="connsiteY18" fmla="*/ 706739 h 830409"/>
              <a:gd name="connsiteX19" fmla="*/ 660183 w 707644"/>
              <a:gd name="connsiteY19" fmla="*/ 721687 h 830409"/>
              <a:gd name="connsiteX20" fmla="*/ 672076 w 707644"/>
              <a:gd name="connsiteY20" fmla="*/ 739033 h 830409"/>
              <a:gd name="connsiteX21" fmla="*/ 671576 w 707644"/>
              <a:gd name="connsiteY21" fmla="*/ 739456 h 830409"/>
              <a:gd name="connsiteX22" fmla="*/ 646410 w 707644"/>
              <a:gd name="connsiteY22" fmla="*/ 701172 h 830409"/>
              <a:gd name="connsiteX23" fmla="*/ 670265 w 707644"/>
              <a:gd name="connsiteY23" fmla="*/ 716662 h 830409"/>
              <a:gd name="connsiteX24" fmla="*/ 677645 w 707644"/>
              <a:gd name="connsiteY24" fmla="*/ 727155 h 830409"/>
              <a:gd name="connsiteX25" fmla="*/ 653108 w 707644"/>
              <a:gd name="connsiteY25" fmla="*/ 709604 h 830409"/>
              <a:gd name="connsiteX26" fmla="*/ 650148 w 707644"/>
              <a:gd name="connsiteY26" fmla="*/ 706739 h 830409"/>
              <a:gd name="connsiteX27" fmla="*/ 673248 w 707644"/>
              <a:gd name="connsiteY27" fmla="*/ 642996 h 830409"/>
              <a:gd name="connsiteX28" fmla="*/ 698881 w 707644"/>
              <a:gd name="connsiteY28" fmla="*/ 687793 h 830409"/>
              <a:gd name="connsiteX29" fmla="*/ 707644 w 707644"/>
              <a:gd name="connsiteY29" fmla="*/ 708948 h 830409"/>
              <a:gd name="connsiteX30" fmla="*/ 707625 w 707644"/>
              <a:gd name="connsiteY30" fmla="*/ 708964 h 830409"/>
              <a:gd name="connsiteX31" fmla="*/ 696416 w 707644"/>
              <a:gd name="connsiteY31" fmla="*/ 688029 h 830409"/>
              <a:gd name="connsiteX32" fmla="*/ 676860 w 707644"/>
              <a:gd name="connsiteY32" fmla="*/ 650543 h 830409"/>
              <a:gd name="connsiteX33" fmla="*/ 640368 w 707644"/>
              <a:gd name="connsiteY33" fmla="*/ 697273 h 830409"/>
              <a:gd name="connsiteX34" fmla="*/ 645018 w 707644"/>
              <a:gd name="connsiteY34" fmla="*/ 700268 h 830409"/>
              <a:gd name="connsiteX35" fmla="*/ 645185 w 707644"/>
              <a:gd name="connsiteY35" fmla="*/ 700376 h 830409"/>
              <a:gd name="connsiteX36" fmla="*/ 648225 w 707644"/>
              <a:gd name="connsiteY36" fmla="*/ 704878 h 830409"/>
              <a:gd name="connsiteX37" fmla="*/ 653990 w 707644"/>
              <a:gd name="connsiteY37" fmla="*/ 653259 h 830409"/>
              <a:gd name="connsiteX38" fmla="*/ 661670 w 707644"/>
              <a:gd name="connsiteY38" fmla="*/ 660629 h 830409"/>
              <a:gd name="connsiteX39" fmla="*/ 666537 w 707644"/>
              <a:gd name="connsiteY39" fmla="*/ 665094 h 830409"/>
              <a:gd name="connsiteX40" fmla="*/ 668973 w 707644"/>
              <a:gd name="connsiteY40" fmla="*/ 672327 h 830409"/>
              <a:gd name="connsiteX41" fmla="*/ 661564 w 707644"/>
              <a:gd name="connsiteY41" fmla="*/ 667676 h 830409"/>
              <a:gd name="connsiteX42" fmla="*/ 594769 w 707644"/>
              <a:gd name="connsiteY42" fmla="*/ 771432 h 830409"/>
              <a:gd name="connsiteX43" fmla="*/ 609577 w 707644"/>
              <a:gd name="connsiteY43" fmla="*/ 779524 h 830409"/>
              <a:gd name="connsiteX44" fmla="*/ 610006 w 707644"/>
              <a:gd name="connsiteY44" fmla="*/ 780306 h 830409"/>
              <a:gd name="connsiteX45" fmla="*/ 604755 w 707644"/>
              <a:gd name="connsiteY45" fmla="*/ 783426 h 830409"/>
              <a:gd name="connsiteX46" fmla="*/ 599025 w 707644"/>
              <a:gd name="connsiteY46" fmla="*/ 776540 h 830409"/>
              <a:gd name="connsiteX47" fmla="*/ 610330 w 707644"/>
              <a:gd name="connsiteY47" fmla="*/ 732279 h 830409"/>
              <a:gd name="connsiteX48" fmla="*/ 623920 w 707644"/>
              <a:gd name="connsiteY48" fmla="*/ 748423 h 830409"/>
              <a:gd name="connsiteX49" fmla="*/ 631571 w 707644"/>
              <a:gd name="connsiteY49" fmla="*/ 755197 h 830409"/>
              <a:gd name="connsiteX50" fmla="*/ 636581 w 707644"/>
              <a:gd name="connsiteY50" fmla="*/ 764517 h 830409"/>
              <a:gd name="connsiteX51" fmla="*/ 631941 w 707644"/>
              <a:gd name="connsiteY51" fmla="*/ 767274 h 830409"/>
              <a:gd name="connsiteX52" fmla="*/ 620167 w 707644"/>
              <a:gd name="connsiteY52" fmla="*/ 757321 h 830409"/>
              <a:gd name="connsiteX53" fmla="*/ 615098 w 707644"/>
              <a:gd name="connsiteY53" fmla="*/ 742072 h 830409"/>
              <a:gd name="connsiteX54" fmla="*/ 630997 w 707644"/>
              <a:gd name="connsiteY54" fmla="*/ 688204 h 830409"/>
              <a:gd name="connsiteX55" fmla="*/ 640368 w 707644"/>
              <a:gd name="connsiteY55" fmla="*/ 697273 h 830409"/>
              <a:gd name="connsiteX56" fmla="*/ 635785 w 707644"/>
              <a:gd name="connsiteY56" fmla="*/ 694322 h 830409"/>
              <a:gd name="connsiteX57" fmla="*/ 621894 w 707644"/>
              <a:gd name="connsiteY57" fmla="*/ 700717 h 830409"/>
              <a:gd name="connsiteX58" fmla="*/ 626810 w 707644"/>
              <a:gd name="connsiteY58" fmla="*/ 701753 h 830409"/>
              <a:gd name="connsiteX59" fmla="*/ 654922 w 707644"/>
              <a:gd name="connsiteY59" fmla="*/ 753543 h 830409"/>
              <a:gd name="connsiteX60" fmla="*/ 654620 w 707644"/>
              <a:gd name="connsiteY60" fmla="*/ 753799 h 830409"/>
              <a:gd name="connsiteX61" fmla="*/ 648096 w 707644"/>
              <a:gd name="connsiteY61" fmla="*/ 757675 h 830409"/>
              <a:gd name="connsiteX62" fmla="*/ 637137 w 707644"/>
              <a:gd name="connsiteY62" fmla="*/ 730897 h 830409"/>
              <a:gd name="connsiteX63" fmla="*/ 632387 w 707644"/>
              <a:gd name="connsiteY63" fmla="*/ 676820 h 830409"/>
              <a:gd name="connsiteX64" fmla="*/ 633064 w 707644"/>
              <a:gd name="connsiteY64" fmla="*/ 677121 h 830409"/>
              <a:gd name="connsiteX65" fmla="*/ 632740 w 707644"/>
              <a:gd name="connsiteY65" fmla="*/ 677275 h 830409"/>
              <a:gd name="connsiteX66" fmla="*/ 656765 w 707644"/>
              <a:gd name="connsiteY66" fmla="*/ 612058 h 830409"/>
              <a:gd name="connsiteX67" fmla="*/ 668167 w 707644"/>
              <a:gd name="connsiteY67" fmla="*/ 631164 h 830409"/>
              <a:gd name="connsiteX68" fmla="*/ 668892 w 707644"/>
              <a:gd name="connsiteY68" fmla="*/ 632736 h 830409"/>
              <a:gd name="connsiteX69" fmla="*/ 669813 w 707644"/>
              <a:gd name="connsiteY69" fmla="*/ 635818 h 830409"/>
              <a:gd name="connsiteX70" fmla="*/ 673248 w 707644"/>
              <a:gd name="connsiteY70" fmla="*/ 642996 h 830409"/>
              <a:gd name="connsiteX71" fmla="*/ 657292 w 707644"/>
              <a:gd name="connsiteY71" fmla="*/ 615110 h 830409"/>
              <a:gd name="connsiteX72" fmla="*/ 607712 w 707644"/>
              <a:gd name="connsiteY72" fmla="*/ 710810 h 830409"/>
              <a:gd name="connsiteX73" fmla="*/ 614317 w 707644"/>
              <a:gd name="connsiteY73" fmla="*/ 716331 h 830409"/>
              <a:gd name="connsiteX74" fmla="*/ 643384 w 707644"/>
              <a:gd name="connsiteY74" fmla="*/ 760475 h 830409"/>
              <a:gd name="connsiteX75" fmla="*/ 639882 w 707644"/>
              <a:gd name="connsiteY75" fmla="*/ 762555 h 830409"/>
              <a:gd name="connsiteX76" fmla="*/ 631571 w 707644"/>
              <a:gd name="connsiteY76" fmla="*/ 755197 h 830409"/>
              <a:gd name="connsiteX77" fmla="*/ 655939 w 707644"/>
              <a:gd name="connsiteY77" fmla="*/ 607270 h 830409"/>
              <a:gd name="connsiteX78" fmla="*/ 681948 w 707644"/>
              <a:gd name="connsiteY78" fmla="*/ 649489 h 830409"/>
              <a:gd name="connsiteX79" fmla="*/ 687708 w 707644"/>
              <a:gd name="connsiteY79" fmla="*/ 660817 h 830409"/>
              <a:gd name="connsiteX80" fmla="*/ 688244 w 707644"/>
              <a:gd name="connsiteY80" fmla="*/ 662113 h 830409"/>
              <a:gd name="connsiteX81" fmla="*/ 688222 w 707644"/>
              <a:gd name="connsiteY81" fmla="*/ 662082 h 830409"/>
              <a:gd name="connsiteX82" fmla="*/ 672282 w 707644"/>
              <a:gd name="connsiteY82" fmla="*/ 638060 h 830409"/>
              <a:gd name="connsiteX83" fmla="*/ 668167 w 707644"/>
              <a:gd name="connsiteY83" fmla="*/ 631164 h 830409"/>
              <a:gd name="connsiteX84" fmla="*/ 667714 w 707644"/>
              <a:gd name="connsiteY84" fmla="*/ 630182 h 830409"/>
              <a:gd name="connsiteX85" fmla="*/ 659895 w 707644"/>
              <a:gd name="connsiteY85" fmla="*/ 617038 h 830409"/>
              <a:gd name="connsiteX86" fmla="*/ 656704 w 707644"/>
              <a:gd name="connsiteY86" fmla="*/ 611703 h 830409"/>
              <a:gd name="connsiteX87" fmla="*/ 625999 w 707644"/>
              <a:gd name="connsiteY87" fmla="*/ 668587 h 830409"/>
              <a:gd name="connsiteX88" fmla="*/ 632387 w 707644"/>
              <a:gd name="connsiteY88" fmla="*/ 676820 h 830409"/>
              <a:gd name="connsiteX89" fmla="*/ 630567 w 707644"/>
              <a:gd name="connsiteY89" fmla="*/ 676010 h 830409"/>
              <a:gd name="connsiteX90" fmla="*/ 644284 w 707644"/>
              <a:gd name="connsiteY90" fmla="*/ 698005 h 830409"/>
              <a:gd name="connsiteX91" fmla="*/ 646410 w 707644"/>
              <a:gd name="connsiteY91" fmla="*/ 701172 h 830409"/>
              <a:gd name="connsiteX92" fmla="*/ 645185 w 707644"/>
              <a:gd name="connsiteY92" fmla="*/ 700376 h 830409"/>
              <a:gd name="connsiteX93" fmla="*/ 640052 w 707644"/>
              <a:gd name="connsiteY93" fmla="*/ 692776 h 830409"/>
              <a:gd name="connsiteX94" fmla="*/ 615785 w 707644"/>
              <a:gd name="connsiteY94" fmla="*/ 681443 h 830409"/>
              <a:gd name="connsiteX95" fmla="*/ 635785 w 707644"/>
              <a:gd name="connsiteY95" fmla="*/ 694322 h 830409"/>
              <a:gd name="connsiteX96" fmla="*/ 644520 w 707644"/>
              <a:gd name="connsiteY96" fmla="*/ 705484 h 830409"/>
              <a:gd name="connsiteX97" fmla="*/ 626810 w 707644"/>
              <a:gd name="connsiteY97" fmla="*/ 701753 h 830409"/>
              <a:gd name="connsiteX98" fmla="*/ 588438 w 707644"/>
              <a:gd name="connsiteY98" fmla="*/ 737641 h 830409"/>
              <a:gd name="connsiteX99" fmla="*/ 615903 w 707644"/>
              <a:gd name="connsiteY99" fmla="*/ 776803 h 830409"/>
              <a:gd name="connsiteX100" fmla="*/ 613429 w 707644"/>
              <a:gd name="connsiteY100" fmla="*/ 778273 h 830409"/>
              <a:gd name="connsiteX101" fmla="*/ 597658 w 707644"/>
              <a:gd name="connsiteY101" fmla="*/ 717225 h 830409"/>
              <a:gd name="connsiteX102" fmla="*/ 607690 w 707644"/>
              <a:gd name="connsiteY102" fmla="*/ 726855 h 830409"/>
              <a:gd name="connsiteX103" fmla="*/ 610330 w 707644"/>
              <a:gd name="connsiteY103" fmla="*/ 732279 h 830409"/>
              <a:gd name="connsiteX104" fmla="*/ 652804 w 707644"/>
              <a:gd name="connsiteY104" fmla="*/ 602182 h 830409"/>
              <a:gd name="connsiteX105" fmla="*/ 655296 w 707644"/>
              <a:gd name="connsiteY105" fmla="*/ 603544 h 830409"/>
              <a:gd name="connsiteX106" fmla="*/ 655939 w 707644"/>
              <a:gd name="connsiteY106" fmla="*/ 607270 h 830409"/>
              <a:gd name="connsiteX107" fmla="*/ 648687 w 707644"/>
              <a:gd name="connsiteY107" fmla="*/ 599930 h 830409"/>
              <a:gd name="connsiteX108" fmla="*/ 650137 w 707644"/>
              <a:gd name="connsiteY108" fmla="*/ 600723 h 830409"/>
              <a:gd name="connsiteX109" fmla="*/ 656704 w 707644"/>
              <a:gd name="connsiteY109" fmla="*/ 611703 h 830409"/>
              <a:gd name="connsiteX110" fmla="*/ 656765 w 707644"/>
              <a:gd name="connsiteY110" fmla="*/ 612058 h 830409"/>
              <a:gd name="connsiteX111" fmla="*/ 653947 w 707644"/>
              <a:gd name="connsiteY111" fmla="*/ 607336 h 830409"/>
              <a:gd name="connsiteX112" fmla="*/ 586056 w 707644"/>
              <a:gd name="connsiteY112" fmla="*/ 729871 h 830409"/>
              <a:gd name="connsiteX113" fmla="*/ 593173 w 707644"/>
              <a:gd name="connsiteY113" fmla="*/ 735403 h 830409"/>
              <a:gd name="connsiteX114" fmla="*/ 619800 w 707644"/>
              <a:gd name="connsiteY114" fmla="*/ 757011 h 830409"/>
              <a:gd name="connsiteX115" fmla="*/ 620167 w 707644"/>
              <a:gd name="connsiteY115" fmla="*/ 757321 h 830409"/>
              <a:gd name="connsiteX116" fmla="*/ 620247 w 707644"/>
              <a:gd name="connsiteY116" fmla="*/ 757561 h 830409"/>
              <a:gd name="connsiteX117" fmla="*/ 624975 w 707644"/>
              <a:gd name="connsiteY117" fmla="*/ 771412 h 830409"/>
              <a:gd name="connsiteX118" fmla="*/ 619377 w 707644"/>
              <a:gd name="connsiteY118" fmla="*/ 774739 h 830409"/>
              <a:gd name="connsiteX119" fmla="*/ 607092 w 707644"/>
              <a:gd name="connsiteY119" fmla="*/ 761479 h 830409"/>
              <a:gd name="connsiteX120" fmla="*/ 648273 w 707644"/>
              <a:gd name="connsiteY120" fmla="*/ 599348 h 830409"/>
              <a:gd name="connsiteX121" fmla="*/ 648687 w 707644"/>
              <a:gd name="connsiteY121" fmla="*/ 599930 h 830409"/>
              <a:gd name="connsiteX122" fmla="*/ 648570 w 707644"/>
              <a:gd name="connsiteY122" fmla="*/ 599866 h 830409"/>
              <a:gd name="connsiteX123" fmla="*/ 598472 w 707644"/>
              <a:gd name="connsiteY123" fmla="*/ 692948 h 830409"/>
              <a:gd name="connsiteX124" fmla="*/ 615553 w 707644"/>
              <a:gd name="connsiteY124" fmla="*/ 699348 h 830409"/>
              <a:gd name="connsiteX125" fmla="*/ 632160 w 707644"/>
              <a:gd name="connsiteY125" fmla="*/ 731247 h 830409"/>
              <a:gd name="connsiteX126" fmla="*/ 614317 w 707644"/>
              <a:gd name="connsiteY126" fmla="*/ 716331 h 830409"/>
              <a:gd name="connsiteX127" fmla="*/ 605156 w 707644"/>
              <a:gd name="connsiteY127" fmla="*/ 702419 h 830409"/>
              <a:gd name="connsiteX128" fmla="*/ 598320 w 707644"/>
              <a:gd name="connsiteY128" fmla="*/ 692733 h 830409"/>
              <a:gd name="connsiteX129" fmla="*/ 598472 w 707644"/>
              <a:gd name="connsiteY129" fmla="*/ 692948 h 830409"/>
              <a:gd name="connsiteX130" fmla="*/ 598418 w 707644"/>
              <a:gd name="connsiteY130" fmla="*/ 692928 h 830409"/>
              <a:gd name="connsiteX131" fmla="*/ 643651 w 707644"/>
              <a:gd name="connsiteY131" fmla="*/ 597177 h 830409"/>
              <a:gd name="connsiteX132" fmla="*/ 648570 w 707644"/>
              <a:gd name="connsiteY132" fmla="*/ 599866 h 830409"/>
              <a:gd name="connsiteX133" fmla="*/ 657292 w 707644"/>
              <a:gd name="connsiteY133" fmla="*/ 615110 h 830409"/>
              <a:gd name="connsiteX134" fmla="*/ 658747 w 707644"/>
              <a:gd name="connsiteY134" fmla="*/ 623538 h 830409"/>
              <a:gd name="connsiteX135" fmla="*/ 668066 w 707644"/>
              <a:gd name="connsiteY135" fmla="*/ 654261 h 830409"/>
              <a:gd name="connsiteX136" fmla="*/ 675364 w 707644"/>
              <a:gd name="connsiteY136" fmla="*/ 673195 h 830409"/>
              <a:gd name="connsiteX137" fmla="*/ 666537 w 707644"/>
              <a:gd name="connsiteY137" fmla="*/ 665094 h 830409"/>
              <a:gd name="connsiteX138" fmla="*/ 604723 w 707644"/>
              <a:gd name="connsiteY138" fmla="*/ 674319 h 830409"/>
              <a:gd name="connsiteX139" fmla="*/ 609786 w 707644"/>
              <a:gd name="connsiteY139" fmla="*/ 677580 h 830409"/>
              <a:gd name="connsiteX140" fmla="*/ 616478 w 707644"/>
              <a:gd name="connsiteY140" fmla="*/ 689995 h 830409"/>
              <a:gd name="connsiteX141" fmla="*/ 621894 w 707644"/>
              <a:gd name="connsiteY141" fmla="*/ 700717 h 830409"/>
              <a:gd name="connsiteX142" fmla="*/ 615762 w 707644"/>
              <a:gd name="connsiteY142" fmla="*/ 699426 h 830409"/>
              <a:gd name="connsiteX143" fmla="*/ 615553 w 707644"/>
              <a:gd name="connsiteY143" fmla="*/ 699348 h 830409"/>
              <a:gd name="connsiteX144" fmla="*/ 610168 w 707644"/>
              <a:gd name="connsiteY144" fmla="*/ 689004 h 830409"/>
              <a:gd name="connsiteX145" fmla="*/ 578891 w 707644"/>
              <a:gd name="connsiteY145" fmla="*/ 724301 h 830409"/>
              <a:gd name="connsiteX146" fmla="*/ 581462 w 707644"/>
              <a:gd name="connsiteY146" fmla="*/ 726300 h 830409"/>
              <a:gd name="connsiteX147" fmla="*/ 588438 w 707644"/>
              <a:gd name="connsiteY147" fmla="*/ 737641 h 830409"/>
              <a:gd name="connsiteX148" fmla="*/ 585161 w 707644"/>
              <a:gd name="connsiteY148" fmla="*/ 732969 h 830409"/>
              <a:gd name="connsiteX149" fmla="*/ 581286 w 707644"/>
              <a:gd name="connsiteY149" fmla="*/ 728337 h 830409"/>
              <a:gd name="connsiteX150" fmla="*/ 649641 w 707644"/>
              <a:gd name="connsiteY150" fmla="*/ 568917 h 830409"/>
              <a:gd name="connsiteX151" fmla="*/ 666529 w 707644"/>
              <a:gd name="connsiteY151" fmla="*/ 609687 h 830409"/>
              <a:gd name="connsiteX152" fmla="*/ 655296 w 707644"/>
              <a:gd name="connsiteY152" fmla="*/ 603544 h 830409"/>
              <a:gd name="connsiteX153" fmla="*/ 650059 w 707644"/>
              <a:gd name="connsiteY153" fmla="*/ 573207 h 830409"/>
              <a:gd name="connsiteX154" fmla="*/ 614609 w 707644"/>
              <a:gd name="connsiteY154" fmla="*/ 638824 h 830409"/>
              <a:gd name="connsiteX155" fmla="*/ 626209 w 707644"/>
              <a:gd name="connsiteY155" fmla="*/ 645798 h 830409"/>
              <a:gd name="connsiteX156" fmla="*/ 653237 w 707644"/>
              <a:gd name="connsiteY156" fmla="*/ 662449 h 830409"/>
              <a:gd name="connsiteX157" fmla="*/ 661564 w 707644"/>
              <a:gd name="connsiteY157" fmla="*/ 667676 h 830409"/>
              <a:gd name="connsiteX158" fmla="*/ 668958 w 707644"/>
              <a:gd name="connsiteY158" fmla="*/ 681752 h 830409"/>
              <a:gd name="connsiteX159" fmla="*/ 675229 w 707644"/>
              <a:gd name="connsiteY159" fmla="*/ 690891 h 830409"/>
              <a:gd name="connsiteX160" fmla="*/ 678523 w 707644"/>
              <a:gd name="connsiteY160" fmla="*/ 700668 h 830409"/>
              <a:gd name="connsiteX161" fmla="*/ 685918 w 707644"/>
              <a:gd name="connsiteY161" fmla="*/ 726313 h 830409"/>
              <a:gd name="connsiteX162" fmla="*/ 675051 w 707644"/>
              <a:gd name="connsiteY162" fmla="*/ 719770 h 830409"/>
              <a:gd name="connsiteX163" fmla="*/ 670265 w 707644"/>
              <a:gd name="connsiteY163" fmla="*/ 716662 h 830409"/>
              <a:gd name="connsiteX164" fmla="*/ 626649 w 707644"/>
              <a:gd name="connsiteY164" fmla="*/ 654652 h 830409"/>
              <a:gd name="connsiteX165" fmla="*/ 572132 w 707644"/>
              <a:gd name="connsiteY165" fmla="*/ 719051 h 830409"/>
              <a:gd name="connsiteX166" fmla="*/ 572664 w 707644"/>
              <a:gd name="connsiteY166" fmla="*/ 719461 h 830409"/>
              <a:gd name="connsiteX167" fmla="*/ 576081 w 707644"/>
              <a:gd name="connsiteY167" fmla="*/ 722117 h 830409"/>
              <a:gd name="connsiteX168" fmla="*/ 581286 w 707644"/>
              <a:gd name="connsiteY168" fmla="*/ 728337 h 830409"/>
              <a:gd name="connsiteX169" fmla="*/ 611568 w 707644"/>
              <a:gd name="connsiteY169" fmla="*/ 779378 h 830409"/>
              <a:gd name="connsiteX170" fmla="*/ 610485 w 707644"/>
              <a:gd name="connsiteY170" fmla="*/ 780022 h 830409"/>
              <a:gd name="connsiteX171" fmla="*/ 610260 w 707644"/>
              <a:gd name="connsiteY171" fmla="*/ 779897 h 830409"/>
              <a:gd name="connsiteX172" fmla="*/ 609577 w 707644"/>
              <a:gd name="connsiteY172" fmla="*/ 779524 h 830409"/>
              <a:gd name="connsiteX173" fmla="*/ 602206 w 707644"/>
              <a:gd name="connsiteY173" fmla="*/ 766099 h 830409"/>
              <a:gd name="connsiteX174" fmla="*/ 638061 w 707644"/>
              <a:gd name="connsiteY174" fmla="*/ 581501 h 830409"/>
              <a:gd name="connsiteX175" fmla="*/ 648273 w 707644"/>
              <a:gd name="connsiteY175" fmla="*/ 599348 h 830409"/>
              <a:gd name="connsiteX176" fmla="*/ 640871 w 707644"/>
              <a:gd name="connsiteY176" fmla="*/ 588928 h 830409"/>
              <a:gd name="connsiteX177" fmla="*/ 639502 w 707644"/>
              <a:gd name="connsiteY177" fmla="*/ 584863 h 830409"/>
              <a:gd name="connsiteX178" fmla="*/ 554369 w 707644"/>
              <a:gd name="connsiteY178" fmla="*/ 753841 h 830409"/>
              <a:gd name="connsiteX179" fmla="*/ 580937 w 707644"/>
              <a:gd name="connsiteY179" fmla="*/ 771642 h 830409"/>
              <a:gd name="connsiteX180" fmla="*/ 601772 w 707644"/>
              <a:gd name="connsiteY180" fmla="*/ 785199 h 830409"/>
              <a:gd name="connsiteX181" fmla="*/ 596134 w 707644"/>
              <a:gd name="connsiteY181" fmla="*/ 788549 h 830409"/>
              <a:gd name="connsiteX182" fmla="*/ 595477 w 707644"/>
              <a:gd name="connsiteY182" fmla="*/ 788806 h 830409"/>
              <a:gd name="connsiteX183" fmla="*/ 586144 w 707644"/>
              <a:gd name="connsiteY183" fmla="*/ 783122 h 830409"/>
              <a:gd name="connsiteX184" fmla="*/ 560583 w 707644"/>
              <a:gd name="connsiteY184" fmla="*/ 761430 h 830409"/>
              <a:gd name="connsiteX185" fmla="*/ 556556 w 707644"/>
              <a:gd name="connsiteY185" fmla="*/ 757684 h 830409"/>
              <a:gd name="connsiteX186" fmla="*/ 643968 w 707644"/>
              <a:gd name="connsiteY186" fmla="*/ 565027 h 830409"/>
              <a:gd name="connsiteX187" fmla="*/ 647847 w 707644"/>
              <a:gd name="connsiteY187" fmla="*/ 566539 h 830409"/>
              <a:gd name="connsiteX188" fmla="*/ 648763 w 707644"/>
              <a:gd name="connsiteY188" fmla="*/ 566798 h 830409"/>
              <a:gd name="connsiteX189" fmla="*/ 649254 w 707644"/>
              <a:gd name="connsiteY189" fmla="*/ 567982 h 830409"/>
              <a:gd name="connsiteX190" fmla="*/ 646172 w 707644"/>
              <a:gd name="connsiteY190" fmla="*/ 566268 h 830409"/>
              <a:gd name="connsiteX191" fmla="*/ 598581 w 707644"/>
              <a:gd name="connsiteY191" fmla="*/ 656829 h 830409"/>
              <a:gd name="connsiteX192" fmla="*/ 606679 w 707644"/>
              <a:gd name="connsiteY192" fmla="*/ 664667 h 830409"/>
              <a:gd name="connsiteX193" fmla="*/ 615785 w 707644"/>
              <a:gd name="connsiteY193" fmla="*/ 681443 h 830409"/>
              <a:gd name="connsiteX194" fmla="*/ 609786 w 707644"/>
              <a:gd name="connsiteY194" fmla="*/ 677580 h 830409"/>
              <a:gd name="connsiteX195" fmla="*/ 600538 w 707644"/>
              <a:gd name="connsiteY195" fmla="*/ 660422 h 830409"/>
              <a:gd name="connsiteX196" fmla="*/ 597506 w 707644"/>
              <a:gd name="connsiteY196" fmla="*/ 654857 h 830409"/>
              <a:gd name="connsiteX197" fmla="*/ 598581 w 707644"/>
              <a:gd name="connsiteY197" fmla="*/ 656829 h 830409"/>
              <a:gd name="connsiteX198" fmla="*/ 598045 w 707644"/>
              <a:gd name="connsiteY198" fmla="*/ 656310 h 830409"/>
              <a:gd name="connsiteX199" fmla="*/ 633484 w 707644"/>
              <a:gd name="connsiteY199" fmla="*/ 570820 h 830409"/>
              <a:gd name="connsiteX200" fmla="*/ 652804 w 707644"/>
              <a:gd name="connsiteY200" fmla="*/ 602182 h 830409"/>
              <a:gd name="connsiteX201" fmla="*/ 650137 w 707644"/>
              <a:gd name="connsiteY201" fmla="*/ 600723 h 830409"/>
              <a:gd name="connsiteX202" fmla="*/ 639051 w 707644"/>
              <a:gd name="connsiteY202" fmla="*/ 582189 h 830409"/>
              <a:gd name="connsiteX203" fmla="*/ 636575 w 707644"/>
              <a:gd name="connsiteY203" fmla="*/ 578034 h 830409"/>
              <a:gd name="connsiteX204" fmla="*/ 600765 w 707644"/>
              <a:gd name="connsiteY204" fmla="*/ 630500 h 830409"/>
              <a:gd name="connsiteX205" fmla="*/ 605540 w 707644"/>
              <a:gd name="connsiteY205" fmla="*/ 633371 h 830409"/>
              <a:gd name="connsiteX206" fmla="*/ 625999 w 707644"/>
              <a:gd name="connsiteY206" fmla="*/ 668587 h 830409"/>
              <a:gd name="connsiteX207" fmla="*/ 615758 w 707644"/>
              <a:gd name="connsiteY207" fmla="*/ 655387 h 830409"/>
              <a:gd name="connsiteX208" fmla="*/ 607372 w 707644"/>
              <a:gd name="connsiteY208" fmla="*/ 644489 h 830409"/>
              <a:gd name="connsiteX209" fmla="*/ 602911 w 707644"/>
              <a:gd name="connsiteY209" fmla="*/ 634754 h 830409"/>
              <a:gd name="connsiteX210" fmla="*/ 521775 w 707644"/>
              <a:gd name="connsiteY210" fmla="*/ 787957 h 830409"/>
              <a:gd name="connsiteX211" fmla="*/ 539886 w 707644"/>
              <a:gd name="connsiteY211" fmla="*/ 810539 h 830409"/>
              <a:gd name="connsiteX212" fmla="*/ 536143 w 707644"/>
              <a:gd name="connsiteY212" fmla="*/ 812002 h 830409"/>
              <a:gd name="connsiteX213" fmla="*/ 572293 w 707644"/>
              <a:gd name="connsiteY213" fmla="*/ 677842 h 830409"/>
              <a:gd name="connsiteX214" fmla="*/ 588873 w 707644"/>
              <a:gd name="connsiteY214" fmla="*/ 689351 h 830409"/>
              <a:gd name="connsiteX215" fmla="*/ 598418 w 707644"/>
              <a:gd name="connsiteY215" fmla="*/ 692928 h 830409"/>
              <a:gd name="connsiteX216" fmla="*/ 603187 w 707644"/>
              <a:gd name="connsiteY216" fmla="*/ 702390 h 830409"/>
              <a:gd name="connsiteX217" fmla="*/ 607712 w 707644"/>
              <a:gd name="connsiteY217" fmla="*/ 710810 h 830409"/>
              <a:gd name="connsiteX218" fmla="*/ 593660 w 707644"/>
              <a:gd name="connsiteY218" fmla="*/ 699062 h 830409"/>
              <a:gd name="connsiteX219" fmla="*/ 626878 w 707644"/>
              <a:gd name="connsiteY219" fmla="*/ 555406 h 830409"/>
              <a:gd name="connsiteX220" fmla="*/ 643968 w 707644"/>
              <a:gd name="connsiteY220" fmla="*/ 565027 h 830409"/>
              <a:gd name="connsiteX221" fmla="*/ 628400 w 707644"/>
              <a:gd name="connsiteY221" fmla="*/ 558957 h 830409"/>
              <a:gd name="connsiteX222" fmla="*/ 625472 w 707644"/>
              <a:gd name="connsiteY222" fmla="*/ 557815 h 830409"/>
              <a:gd name="connsiteX223" fmla="*/ 628400 w 707644"/>
              <a:gd name="connsiteY223" fmla="*/ 558957 h 830409"/>
              <a:gd name="connsiteX224" fmla="*/ 633484 w 707644"/>
              <a:gd name="connsiteY224" fmla="*/ 570820 h 830409"/>
              <a:gd name="connsiteX225" fmla="*/ 536038 w 707644"/>
              <a:gd name="connsiteY225" fmla="*/ 741559 h 830409"/>
              <a:gd name="connsiteX226" fmla="*/ 547407 w 707644"/>
              <a:gd name="connsiteY226" fmla="*/ 749176 h 830409"/>
              <a:gd name="connsiteX227" fmla="*/ 556556 w 707644"/>
              <a:gd name="connsiteY227" fmla="*/ 757684 h 830409"/>
              <a:gd name="connsiteX228" fmla="*/ 566844 w 707644"/>
              <a:gd name="connsiteY228" fmla="*/ 775764 h 830409"/>
              <a:gd name="connsiteX229" fmla="*/ 578437 w 707644"/>
              <a:gd name="connsiteY229" fmla="*/ 795467 h 830409"/>
              <a:gd name="connsiteX230" fmla="*/ 575652 w 707644"/>
              <a:gd name="connsiteY230" fmla="*/ 796556 h 830409"/>
              <a:gd name="connsiteX231" fmla="*/ 555262 w 707644"/>
              <a:gd name="connsiteY231" fmla="*/ 769156 h 830409"/>
              <a:gd name="connsiteX232" fmla="*/ 624231 w 707644"/>
              <a:gd name="connsiteY232" fmla="*/ 557332 h 830409"/>
              <a:gd name="connsiteX233" fmla="*/ 624243 w 707644"/>
              <a:gd name="connsiteY233" fmla="*/ 557336 h 830409"/>
              <a:gd name="connsiteX234" fmla="*/ 636575 w 707644"/>
              <a:gd name="connsiteY234" fmla="*/ 578034 h 830409"/>
              <a:gd name="connsiteX235" fmla="*/ 638061 w 707644"/>
              <a:gd name="connsiteY235" fmla="*/ 581501 h 830409"/>
              <a:gd name="connsiteX236" fmla="*/ 620097 w 707644"/>
              <a:gd name="connsiteY236" fmla="*/ 563421 h 830409"/>
              <a:gd name="connsiteX237" fmla="*/ 634410 w 707644"/>
              <a:gd name="connsiteY237" fmla="*/ 579831 h 830409"/>
              <a:gd name="connsiteX238" fmla="*/ 640871 w 707644"/>
              <a:gd name="connsiteY238" fmla="*/ 588928 h 830409"/>
              <a:gd name="connsiteX239" fmla="*/ 643651 w 707644"/>
              <a:gd name="connsiteY239" fmla="*/ 597177 h 830409"/>
              <a:gd name="connsiteX240" fmla="*/ 634907 w 707644"/>
              <a:gd name="connsiteY240" fmla="*/ 592395 h 830409"/>
              <a:gd name="connsiteX241" fmla="*/ 626760 w 707644"/>
              <a:gd name="connsiteY241" fmla="*/ 586893 h 830409"/>
              <a:gd name="connsiteX242" fmla="*/ 534152 w 707644"/>
              <a:gd name="connsiteY242" fmla="*/ 736851 h 830409"/>
              <a:gd name="connsiteX243" fmla="*/ 547623 w 707644"/>
              <a:gd name="connsiteY243" fmla="*/ 745313 h 830409"/>
              <a:gd name="connsiteX244" fmla="*/ 550403 w 707644"/>
              <a:gd name="connsiteY244" fmla="*/ 746872 h 830409"/>
              <a:gd name="connsiteX245" fmla="*/ 554369 w 707644"/>
              <a:gd name="connsiteY245" fmla="*/ 753841 h 830409"/>
              <a:gd name="connsiteX246" fmla="*/ 547407 w 707644"/>
              <a:gd name="connsiteY246" fmla="*/ 749176 h 830409"/>
              <a:gd name="connsiteX247" fmla="*/ 621348 w 707644"/>
              <a:gd name="connsiteY247" fmla="*/ 552293 h 830409"/>
              <a:gd name="connsiteX248" fmla="*/ 622453 w 707644"/>
              <a:gd name="connsiteY248" fmla="*/ 552915 h 830409"/>
              <a:gd name="connsiteX249" fmla="*/ 625472 w 707644"/>
              <a:gd name="connsiteY249" fmla="*/ 557815 h 830409"/>
              <a:gd name="connsiteX250" fmla="*/ 624243 w 707644"/>
              <a:gd name="connsiteY250" fmla="*/ 557336 h 830409"/>
              <a:gd name="connsiteX251" fmla="*/ 624004 w 707644"/>
              <a:gd name="connsiteY251" fmla="*/ 556934 h 830409"/>
              <a:gd name="connsiteX252" fmla="*/ 585738 w 707644"/>
              <a:gd name="connsiteY252" fmla="*/ 621463 h 830409"/>
              <a:gd name="connsiteX253" fmla="*/ 588341 w 707644"/>
              <a:gd name="connsiteY253" fmla="*/ 623030 h 830409"/>
              <a:gd name="connsiteX254" fmla="*/ 593028 w 707644"/>
              <a:gd name="connsiteY254" fmla="*/ 625848 h 830409"/>
              <a:gd name="connsiteX255" fmla="*/ 607372 w 707644"/>
              <a:gd name="connsiteY255" fmla="*/ 644489 h 830409"/>
              <a:gd name="connsiteX256" fmla="*/ 611429 w 707644"/>
              <a:gd name="connsiteY256" fmla="*/ 653343 h 830409"/>
              <a:gd name="connsiteX257" fmla="*/ 629800 w 707644"/>
              <a:gd name="connsiteY257" fmla="*/ 686674 h 830409"/>
              <a:gd name="connsiteX258" fmla="*/ 630997 w 707644"/>
              <a:gd name="connsiteY258" fmla="*/ 688204 h 830409"/>
              <a:gd name="connsiteX259" fmla="*/ 606679 w 707644"/>
              <a:gd name="connsiteY259" fmla="*/ 664667 h 830409"/>
              <a:gd name="connsiteX260" fmla="*/ 592297 w 707644"/>
              <a:gd name="connsiteY260" fmla="*/ 638172 h 830409"/>
              <a:gd name="connsiteX261" fmla="*/ 589708 w 707644"/>
              <a:gd name="connsiteY261" fmla="*/ 633828 h 830409"/>
              <a:gd name="connsiteX262" fmla="*/ 589583 w 707644"/>
              <a:gd name="connsiteY262" fmla="*/ 633492 h 830409"/>
              <a:gd name="connsiteX263" fmla="*/ 570101 w 707644"/>
              <a:gd name="connsiteY263" fmla="*/ 652750 h 830409"/>
              <a:gd name="connsiteX264" fmla="*/ 581849 w 707644"/>
              <a:gd name="connsiteY264" fmla="*/ 660047 h 830409"/>
              <a:gd name="connsiteX265" fmla="*/ 598320 w 707644"/>
              <a:gd name="connsiteY265" fmla="*/ 692733 h 830409"/>
              <a:gd name="connsiteX266" fmla="*/ 506180 w 707644"/>
              <a:gd name="connsiteY266" fmla="*/ 785066 h 830409"/>
              <a:gd name="connsiteX267" fmla="*/ 534373 w 707644"/>
              <a:gd name="connsiteY267" fmla="*/ 812694 h 830409"/>
              <a:gd name="connsiteX268" fmla="*/ 533540 w 707644"/>
              <a:gd name="connsiteY268" fmla="*/ 813019 h 830409"/>
              <a:gd name="connsiteX269" fmla="*/ 521966 w 707644"/>
              <a:gd name="connsiteY269" fmla="*/ 815501 h 830409"/>
              <a:gd name="connsiteX270" fmla="*/ 514017 w 707644"/>
              <a:gd name="connsiteY270" fmla="*/ 801341 h 830409"/>
              <a:gd name="connsiteX271" fmla="*/ 530194 w 707644"/>
              <a:gd name="connsiteY271" fmla="*/ 733170 h 830409"/>
              <a:gd name="connsiteX272" fmla="*/ 534152 w 707644"/>
              <a:gd name="connsiteY272" fmla="*/ 736851 h 830409"/>
              <a:gd name="connsiteX273" fmla="*/ 531673 w 707644"/>
              <a:gd name="connsiteY273" fmla="*/ 735293 h 830409"/>
              <a:gd name="connsiteX274" fmla="*/ 589626 w 707644"/>
              <a:gd name="connsiteY274" fmla="*/ 605978 h 830409"/>
              <a:gd name="connsiteX275" fmla="*/ 614609 w 707644"/>
              <a:gd name="connsiteY275" fmla="*/ 638824 h 830409"/>
              <a:gd name="connsiteX276" fmla="*/ 605540 w 707644"/>
              <a:gd name="connsiteY276" fmla="*/ 633371 h 830409"/>
              <a:gd name="connsiteX277" fmla="*/ 616101 w 707644"/>
              <a:gd name="connsiteY277" fmla="*/ 549339 h 830409"/>
              <a:gd name="connsiteX278" fmla="*/ 621186 w 707644"/>
              <a:gd name="connsiteY278" fmla="*/ 552202 h 830409"/>
              <a:gd name="connsiteX279" fmla="*/ 621750 w 707644"/>
              <a:gd name="connsiteY279" fmla="*/ 553151 h 830409"/>
              <a:gd name="connsiteX280" fmla="*/ 624004 w 707644"/>
              <a:gd name="connsiteY280" fmla="*/ 556934 h 830409"/>
              <a:gd name="connsiteX281" fmla="*/ 624231 w 707644"/>
              <a:gd name="connsiteY281" fmla="*/ 557332 h 830409"/>
              <a:gd name="connsiteX282" fmla="*/ 617640 w 707644"/>
              <a:gd name="connsiteY282" fmla="*/ 554762 h 830409"/>
              <a:gd name="connsiteX283" fmla="*/ 510573 w 707644"/>
              <a:gd name="connsiteY283" fmla="*/ 769210 h 830409"/>
              <a:gd name="connsiteX284" fmla="*/ 525464 w 707644"/>
              <a:gd name="connsiteY284" fmla="*/ 785579 h 830409"/>
              <a:gd name="connsiteX285" fmla="*/ 541728 w 707644"/>
              <a:gd name="connsiteY285" fmla="*/ 799335 h 830409"/>
              <a:gd name="connsiteX286" fmla="*/ 545875 w 707644"/>
              <a:gd name="connsiteY286" fmla="*/ 808197 h 830409"/>
              <a:gd name="connsiteX287" fmla="*/ 543088 w 707644"/>
              <a:gd name="connsiteY287" fmla="*/ 809287 h 830409"/>
              <a:gd name="connsiteX288" fmla="*/ 518053 w 707644"/>
              <a:gd name="connsiteY288" fmla="*/ 780819 h 830409"/>
              <a:gd name="connsiteX289" fmla="*/ 515257 w 707644"/>
              <a:gd name="connsiteY289" fmla="*/ 777050 h 830409"/>
              <a:gd name="connsiteX290" fmla="*/ 575451 w 707644"/>
              <a:gd name="connsiteY290" fmla="*/ 615270 h 830409"/>
              <a:gd name="connsiteX291" fmla="*/ 580431 w 707644"/>
              <a:gd name="connsiteY291" fmla="*/ 618268 h 830409"/>
              <a:gd name="connsiteX292" fmla="*/ 589708 w 707644"/>
              <a:gd name="connsiteY292" fmla="*/ 633828 h 830409"/>
              <a:gd name="connsiteX293" fmla="*/ 597506 w 707644"/>
              <a:gd name="connsiteY293" fmla="*/ 654857 h 830409"/>
              <a:gd name="connsiteX294" fmla="*/ 579242 w 707644"/>
              <a:gd name="connsiteY294" fmla="*/ 621344 h 830409"/>
              <a:gd name="connsiteX295" fmla="*/ 612599 w 707644"/>
              <a:gd name="connsiteY295" fmla="*/ 537003 h 830409"/>
              <a:gd name="connsiteX296" fmla="*/ 621348 w 707644"/>
              <a:gd name="connsiteY296" fmla="*/ 552293 h 830409"/>
              <a:gd name="connsiteX297" fmla="*/ 621186 w 707644"/>
              <a:gd name="connsiteY297" fmla="*/ 552202 h 830409"/>
              <a:gd name="connsiteX298" fmla="*/ 613004 w 707644"/>
              <a:gd name="connsiteY298" fmla="*/ 538430 h 830409"/>
              <a:gd name="connsiteX299" fmla="*/ 549721 w 707644"/>
              <a:gd name="connsiteY299" fmla="*/ 667520 h 830409"/>
              <a:gd name="connsiteX300" fmla="*/ 554521 w 707644"/>
              <a:gd name="connsiteY300" fmla="*/ 672871 h 830409"/>
              <a:gd name="connsiteX301" fmla="*/ 551546 w 707644"/>
              <a:gd name="connsiteY301" fmla="*/ 670988 h 830409"/>
              <a:gd name="connsiteX302" fmla="*/ 611927 w 707644"/>
              <a:gd name="connsiteY302" fmla="*/ 535829 h 830409"/>
              <a:gd name="connsiteX303" fmla="*/ 612555 w 707644"/>
              <a:gd name="connsiteY303" fmla="*/ 536848 h 830409"/>
              <a:gd name="connsiteX304" fmla="*/ 612599 w 707644"/>
              <a:gd name="connsiteY304" fmla="*/ 537003 h 830409"/>
              <a:gd name="connsiteX305" fmla="*/ 565612 w 707644"/>
              <a:gd name="connsiteY305" fmla="*/ 630216 h 830409"/>
              <a:gd name="connsiteX306" fmla="*/ 588177 w 707644"/>
              <a:gd name="connsiteY306" fmla="*/ 646760 h 830409"/>
              <a:gd name="connsiteX307" fmla="*/ 598045 w 707644"/>
              <a:gd name="connsiteY307" fmla="*/ 656310 h 830409"/>
              <a:gd name="connsiteX308" fmla="*/ 604723 w 707644"/>
              <a:gd name="connsiteY308" fmla="*/ 674319 h 830409"/>
              <a:gd name="connsiteX309" fmla="*/ 601908 w 707644"/>
              <a:gd name="connsiteY309" fmla="*/ 672507 h 830409"/>
              <a:gd name="connsiteX310" fmla="*/ 581849 w 707644"/>
              <a:gd name="connsiteY310" fmla="*/ 660047 h 830409"/>
              <a:gd name="connsiteX311" fmla="*/ 571002 w 707644"/>
              <a:gd name="connsiteY311" fmla="*/ 638520 h 830409"/>
              <a:gd name="connsiteX312" fmla="*/ 545381 w 707644"/>
              <a:gd name="connsiteY312" fmla="*/ 667088 h 830409"/>
              <a:gd name="connsiteX313" fmla="*/ 551546 w 707644"/>
              <a:gd name="connsiteY313" fmla="*/ 670988 h 830409"/>
              <a:gd name="connsiteX314" fmla="*/ 569190 w 707644"/>
              <a:gd name="connsiteY314" fmla="*/ 704529 h 830409"/>
              <a:gd name="connsiteX315" fmla="*/ 586056 w 707644"/>
              <a:gd name="connsiteY315" fmla="*/ 729871 h 830409"/>
              <a:gd name="connsiteX316" fmla="*/ 581462 w 707644"/>
              <a:gd name="connsiteY316" fmla="*/ 726300 h 830409"/>
              <a:gd name="connsiteX317" fmla="*/ 578565 w 707644"/>
              <a:gd name="connsiteY317" fmla="*/ 721589 h 830409"/>
              <a:gd name="connsiteX318" fmla="*/ 603060 w 707644"/>
              <a:gd name="connsiteY318" fmla="*/ 545014 h 830409"/>
              <a:gd name="connsiteX319" fmla="*/ 612202 w 707644"/>
              <a:gd name="connsiteY319" fmla="*/ 552642 h 830409"/>
              <a:gd name="connsiteX320" fmla="*/ 617640 w 707644"/>
              <a:gd name="connsiteY320" fmla="*/ 554762 h 830409"/>
              <a:gd name="connsiteX321" fmla="*/ 620097 w 707644"/>
              <a:gd name="connsiteY321" fmla="*/ 563421 h 830409"/>
              <a:gd name="connsiteX322" fmla="*/ 616968 w 707644"/>
              <a:gd name="connsiteY322" fmla="*/ 559832 h 830409"/>
              <a:gd name="connsiteX323" fmla="*/ 546876 w 707644"/>
              <a:gd name="connsiteY323" fmla="*/ 659845 h 830409"/>
              <a:gd name="connsiteX324" fmla="*/ 551427 w 707644"/>
              <a:gd name="connsiteY324" fmla="*/ 663356 h 830409"/>
              <a:gd name="connsiteX325" fmla="*/ 553560 w 707644"/>
              <a:gd name="connsiteY325" fmla="*/ 664837 h 830409"/>
              <a:gd name="connsiteX326" fmla="*/ 597658 w 707644"/>
              <a:gd name="connsiteY326" fmla="*/ 717225 h 830409"/>
              <a:gd name="connsiteX327" fmla="*/ 592251 w 707644"/>
              <a:gd name="connsiteY327" fmla="*/ 712034 h 830409"/>
              <a:gd name="connsiteX328" fmla="*/ 554521 w 707644"/>
              <a:gd name="connsiteY328" fmla="*/ 672871 h 830409"/>
              <a:gd name="connsiteX329" fmla="*/ 508847 w 707644"/>
              <a:gd name="connsiteY329" fmla="*/ 718556 h 830409"/>
              <a:gd name="connsiteX330" fmla="*/ 511695 w 707644"/>
              <a:gd name="connsiteY330" fmla="*/ 720831 h 830409"/>
              <a:gd name="connsiteX331" fmla="*/ 529512 w 707644"/>
              <a:gd name="connsiteY331" fmla="*/ 733936 h 830409"/>
              <a:gd name="connsiteX332" fmla="*/ 531673 w 707644"/>
              <a:gd name="connsiteY332" fmla="*/ 735293 h 830409"/>
              <a:gd name="connsiteX333" fmla="*/ 536038 w 707644"/>
              <a:gd name="connsiteY333" fmla="*/ 741559 h 830409"/>
              <a:gd name="connsiteX334" fmla="*/ 517093 w 707644"/>
              <a:gd name="connsiteY334" fmla="*/ 728866 h 830409"/>
              <a:gd name="connsiteX335" fmla="*/ 572853 w 707644"/>
              <a:gd name="connsiteY335" fmla="*/ 582587 h 830409"/>
              <a:gd name="connsiteX336" fmla="*/ 584023 w 707644"/>
              <a:gd name="connsiteY336" fmla="*/ 598612 h 830409"/>
              <a:gd name="connsiteX337" fmla="*/ 585294 w 707644"/>
              <a:gd name="connsiteY337" fmla="*/ 600282 h 830409"/>
              <a:gd name="connsiteX338" fmla="*/ 587482 w 707644"/>
              <a:gd name="connsiteY338" fmla="*/ 604169 h 830409"/>
              <a:gd name="connsiteX339" fmla="*/ 600765 w 707644"/>
              <a:gd name="connsiteY339" fmla="*/ 630500 h 830409"/>
              <a:gd name="connsiteX340" fmla="*/ 593028 w 707644"/>
              <a:gd name="connsiteY340" fmla="*/ 625848 h 830409"/>
              <a:gd name="connsiteX341" fmla="*/ 590989 w 707644"/>
              <a:gd name="connsiteY341" fmla="*/ 623198 h 830409"/>
              <a:gd name="connsiteX342" fmla="*/ 582922 w 707644"/>
              <a:gd name="connsiteY342" fmla="*/ 612654 h 830409"/>
              <a:gd name="connsiteX343" fmla="*/ 576471 w 707644"/>
              <a:gd name="connsiteY343" fmla="*/ 592473 h 830409"/>
              <a:gd name="connsiteX344" fmla="*/ 534130 w 707644"/>
              <a:gd name="connsiteY344" fmla="*/ 659969 h 830409"/>
              <a:gd name="connsiteX345" fmla="*/ 543300 w 707644"/>
              <a:gd name="connsiteY345" fmla="*/ 665771 h 830409"/>
              <a:gd name="connsiteX346" fmla="*/ 563457 w 707644"/>
              <a:gd name="connsiteY346" fmla="*/ 698287 h 830409"/>
              <a:gd name="connsiteX347" fmla="*/ 578891 w 707644"/>
              <a:gd name="connsiteY347" fmla="*/ 724301 h 830409"/>
              <a:gd name="connsiteX348" fmla="*/ 576081 w 707644"/>
              <a:gd name="connsiteY348" fmla="*/ 722117 h 830409"/>
              <a:gd name="connsiteX349" fmla="*/ 567653 w 707644"/>
              <a:gd name="connsiteY349" fmla="*/ 712044 h 830409"/>
              <a:gd name="connsiteX350" fmla="*/ 537346 w 707644"/>
              <a:gd name="connsiteY350" fmla="*/ 664631 h 830409"/>
              <a:gd name="connsiteX351" fmla="*/ 539414 w 707644"/>
              <a:gd name="connsiteY351" fmla="*/ 647927 h 830409"/>
              <a:gd name="connsiteX352" fmla="*/ 540832 w 707644"/>
              <a:gd name="connsiteY352" fmla="*/ 649653 h 830409"/>
              <a:gd name="connsiteX353" fmla="*/ 541913 w 707644"/>
              <a:gd name="connsiteY353" fmla="*/ 651390 h 830409"/>
              <a:gd name="connsiteX354" fmla="*/ 546876 w 707644"/>
              <a:gd name="connsiteY354" fmla="*/ 659845 h 830409"/>
              <a:gd name="connsiteX355" fmla="*/ 544869 w 707644"/>
              <a:gd name="connsiteY355" fmla="*/ 658298 h 830409"/>
              <a:gd name="connsiteX356" fmla="*/ 591947 w 707644"/>
              <a:gd name="connsiteY356" fmla="*/ 535741 h 830409"/>
              <a:gd name="connsiteX357" fmla="*/ 597058 w 707644"/>
              <a:gd name="connsiteY357" fmla="*/ 538619 h 830409"/>
              <a:gd name="connsiteX358" fmla="*/ 603060 w 707644"/>
              <a:gd name="connsiteY358" fmla="*/ 545014 h 830409"/>
              <a:gd name="connsiteX359" fmla="*/ 591656 w 707644"/>
              <a:gd name="connsiteY359" fmla="*/ 535498 h 830409"/>
              <a:gd name="connsiteX360" fmla="*/ 591947 w 707644"/>
              <a:gd name="connsiteY360" fmla="*/ 535741 h 830409"/>
              <a:gd name="connsiteX361" fmla="*/ 591692 w 707644"/>
              <a:gd name="connsiteY361" fmla="*/ 535598 h 830409"/>
              <a:gd name="connsiteX362" fmla="*/ 535742 w 707644"/>
              <a:gd name="connsiteY362" fmla="*/ 651257 h 830409"/>
              <a:gd name="connsiteX363" fmla="*/ 544869 w 707644"/>
              <a:gd name="connsiteY363" fmla="*/ 658298 h 830409"/>
              <a:gd name="connsiteX364" fmla="*/ 549721 w 707644"/>
              <a:gd name="connsiteY364" fmla="*/ 667520 h 830409"/>
              <a:gd name="connsiteX365" fmla="*/ 537030 w 707644"/>
              <a:gd name="connsiteY365" fmla="*/ 653373 h 830409"/>
              <a:gd name="connsiteX366" fmla="*/ 453048 w 707644"/>
              <a:gd name="connsiteY366" fmla="*/ 822836 h 830409"/>
              <a:gd name="connsiteX367" fmla="*/ 455907 w 707644"/>
              <a:gd name="connsiteY367" fmla="*/ 827654 h 830409"/>
              <a:gd name="connsiteX368" fmla="*/ 454942 w 707644"/>
              <a:gd name="connsiteY368" fmla="*/ 827703 h 830409"/>
              <a:gd name="connsiteX369" fmla="*/ 451782 w 707644"/>
              <a:gd name="connsiteY369" fmla="*/ 820702 h 830409"/>
              <a:gd name="connsiteX370" fmla="*/ 452485 w 707644"/>
              <a:gd name="connsiteY370" fmla="*/ 821387 h 830409"/>
              <a:gd name="connsiteX371" fmla="*/ 453048 w 707644"/>
              <a:gd name="connsiteY371" fmla="*/ 822836 h 830409"/>
              <a:gd name="connsiteX372" fmla="*/ 532984 w 707644"/>
              <a:gd name="connsiteY372" fmla="*/ 649129 h 830409"/>
              <a:gd name="connsiteX373" fmla="*/ 533762 w 707644"/>
              <a:gd name="connsiteY373" fmla="*/ 649729 h 830409"/>
              <a:gd name="connsiteX374" fmla="*/ 537030 w 707644"/>
              <a:gd name="connsiteY374" fmla="*/ 653373 h 830409"/>
              <a:gd name="connsiteX375" fmla="*/ 545381 w 707644"/>
              <a:gd name="connsiteY375" fmla="*/ 667088 h 830409"/>
              <a:gd name="connsiteX376" fmla="*/ 543300 w 707644"/>
              <a:gd name="connsiteY376" fmla="*/ 665771 h 830409"/>
              <a:gd name="connsiteX377" fmla="*/ 603065 w 707644"/>
              <a:gd name="connsiteY377" fmla="*/ 499837 h 830409"/>
              <a:gd name="connsiteX378" fmla="*/ 626878 w 707644"/>
              <a:gd name="connsiteY378" fmla="*/ 555406 h 830409"/>
              <a:gd name="connsiteX379" fmla="*/ 622453 w 707644"/>
              <a:gd name="connsiteY379" fmla="*/ 552915 h 830409"/>
              <a:gd name="connsiteX380" fmla="*/ 612555 w 707644"/>
              <a:gd name="connsiteY380" fmla="*/ 536848 h 830409"/>
              <a:gd name="connsiteX381" fmla="*/ 607386 w 707644"/>
              <a:gd name="connsiteY381" fmla="*/ 518638 h 830409"/>
              <a:gd name="connsiteX382" fmla="*/ 604434 w 707644"/>
              <a:gd name="connsiteY382" fmla="*/ 493846 h 830409"/>
              <a:gd name="connsiteX383" fmla="*/ 638308 w 707644"/>
              <a:gd name="connsiteY383" fmla="*/ 541556 h 830409"/>
              <a:gd name="connsiteX384" fmla="*/ 640154 w 707644"/>
              <a:gd name="connsiteY384" fmla="*/ 546012 h 830409"/>
              <a:gd name="connsiteX385" fmla="*/ 638668 w 707644"/>
              <a:gd name="connsiteY385" fmla="*/ 543669 h 830409"/>
              <a:gd name="connsiteX386" fmla="*/ 575063 w 707644"/>
              <a:gd name="connsiteY386" fmla="*/ 553774 h 830409"/>
              <a:gd name="connsiteX387" fmla="*/ 593197 w 707644"/>
              <a:gd name="connsiteY387" fmla="*/ 563528 h 830409"/>
              <a:gd name="connsiteX388" fmla="*/ 595374 w 707644"/>
              <a:gd name="connsiteY388" fmla="*/ 565697 h 830409"/>
              <a:gd name="connsiteX389" fmla="*/ 626760 w 707644"/>
              <a:gd name="connsiteY389" fmla="*/ 586893 h 830409"/>
              <a:gd name="connsiteX390" fmla="*/ 627098 w 707644"/>
              <a:gd name="connsiteY390" fmla="*/ 588083 h 830409"/>
              <a:gd name="connsiteX391" fmla="*/ 647563 w 707644"/>
              <a:gd name="connsiteY391" fmla="*/ 641026 h 830409"/>
              <a:gd name="connsiteX392" fmla="*/ 653990 w 707644"/>
              <a:gd name="connsiteY392" fmla="*/ 653259 h 830409"/>
              <a:gd name="connsiteX393" fmla="*/ 640272 w 707644"/>
              <a:gd name="connsiteY393" fmla="*/ 640096 h 830409"/>
              <a:gd name="connsiteX394" fmla="*/ 621833 w 707644"/>
              <a:gd name="connsiteY394" fmla="*/ 620649 h 830409"/>
              <a:gd name="connsiteX395" fmla="*/ 578198 w 707644"/>
              <a:gd name="connsiteY395" fmla="*/ 557457 h 830409"/>
              <a:gd name="connsiteX396" fmla="*/ 485024 w 707644"/>
              <a:gd name="connsiteY396" fmla="*/ 741127 h 830409"/>
              <a:gd name="connsiteX397" fmla="*/ 504444 w 707644"/>
              <a:gd name="connsiteY397" fmla="*/ 762473 h 830409"/>
              <a:gd name="connsiteX398" fmla="*/ 515257 w 707644"/>
              <a:gd name="connsiteY398" fmla="*/ 777050 h 830409"/>
              <a:gd name="connsiteX399" fmla="*/ 521775 w 707644"/>
              <a:gd name="connsiteY399" fmla="*/ 787957 h 830409"/>
              <a:gd name="connsiteX400" fmla="*/ 486235 w 707644"/>
              <a:gd name="connsiteY400" fmla="*/ 743642 h 830409"/>
              <a:gd name="connsiteX401" fmla="*/ 567433 w 707644"/>
              <a:gd name="connsiteY401" fmla="*/ 567777 h 830409"/>
              <a:gd name="connsiteX402" fmla="*/ 589626 w 707644"/>
              <a:gd name="connsiteY402" fmla="*/ 605978 h 830409"/>
              <a:gd name="connsiteX403" fmla="*/ 585294 w 707644"/>
              <a:gd name="connsiteY403" fmla="*/ 600282 h 830409"/>
              <a:gd name="connsiteX404" fmla="*/ 568248 w 707644"/>
              <a:gd name="connsiteY404" fmla="*/ 570004 h 830409"/>
              <a:gd name="connsiteX405" fmla="*/ 513083 w 707644"/>
              <a:gd name="connsiteY405" fmla="*/ 680129 h 830409"/>
              <a:gd name="connsiteX406" fmla="*/ 537896 w 707644"/>
              <a:gd name="connsiteY406" fmla="*/ 707342 h 830409"/>
              <a:gd name="connsiteX407" fmla="*/ 572740 w 707644"/>
              <a:gd name="connsiteY407" fmla="*/ 744998 h 830409"/>
              <a:gd name="connsiteX408" fmla="*/ 594769 w 707644"/>
              <a:gd name="connsiteY408" fmla="*/ 771432 h 830409"/>
              <a:gd name="connsiteX409" fmla="*/ 572411 w 707644"/>
              <a:gd name="connsiteY409" fmla="*/ 759215 h 830409"/>
              <a:gd name="connsiteX410" fmla="*/ 550403 w 707644"/>
              <a:gd name="connsiteY410" fmla="*/ 746872 h 830409"/>
              <a:gd name="connsiteX411" fmla="*/ 543790 w 707644"/>
              <a:gd name="connsiteY411" fmla="*/ 735250 h 830409"/>
              <a:gd name="connsiteX412" fmla="*/ 516398 w 707644"/>
              <a:gd name="connsiteY412" fmla="*/ 686275 h 830409"/>
              <a:gd name="connsiteX413" fmla="*/ 497302 w 707644"/>
              <a:gd name="connsiteY413" fmla="*/ 711731 h 830409"/>
              <a:gd name="connsiteX414" fmla="*/ 517093 w 707644"/>
              <a:gd name="connsiteY414" fmla="*/ 728866 h 830409"/>
              <a:gd name="connsiteX415" fmla="*/ 563417 w 707644"/>
              <a:gd name="connsiteY415" fmla="*/ 801339 h 830409"/>
              <a:gd name="connsiteX416" fmla="*/ 550204 w 707644"/>
              <a:gd name="connsiteY416" fmla="*/ 806505 h 830409"/>
              <a:gd name="connsiteX417" fmla="*/ 541728 w 707644"/>
              <a:gd name="connsiteY417" fmla="*/ 799335 h 830409"/>
              <a:gd name="connsiteX418" fmla="*/ 529453 w 707644"/>
              <a:gd name="connsiteY418" fmla="*/ 773099 h 830409"/>
              <a:gd name="connsiteX419" fmla="*/ 600337 w 707644"/>
              <a:gd name="connsiteY419" fmla="*/ 487967 h 830409"/>
              <a:gd name="connsiteX420" fmla="*/ 601397 w 707644"/>
              <a:gd name="connsiteY420" fmla="*/ 489425 h 830409"/>
              <a:gd name="connsiteX421" fmla="*/ 604434 w 707644"/>
              <a:gd name="connsiteY421" fmla="*/ 493846 h 830409"/>
              <a:gd name="connsiteX422" fmla="*/ 600373 w 707644"/>
              <a:gd name="connsiteY422" fmla="*/ 488125 h 830409"/>
              <a:gd name="connsiteX423" fmla="*/ 556404 w 707644"/>
              <a:gd name="connsiteY423" fmla="*/ 577965 h 830409"/>
              <a:gd name="connsiteX424" fmla="*/ 557250 w 707644"/>
              <a:gd name="connsiteY424" fmla="*/ 579101 h 830409"/>
              <a:gd name="connsiteX425" fmla="*/ 582922 w 707644"/>
              <a:gd name="connsiteY425" fmla="*/ 612654 h 830409"/>
              <a:gd name="connsiteX426" fmla="*/ 585738 w 707644"/>
              <a:gd name="connsiteY426" fmla="*/ 621463 h 830409"/>
              <a:gd name="connsiteX427" fmla="*/ 580431 w 707644"/>
              <a:gd name="connsiteY427" fmla="*/ 618268 h 830409"/>
              <a:gd name="connsiteX428" fmla="*/ 594598 w 707644"/>
              <a:gd name="connsiteY428" fmla="*/ 480079 h 830409"/>
              <a:gd name="connsiteX429" fmla="*/ 597197 w 707644"/>
              <a:gd name="connsiteY429" fmla="*/ 483652 h 830409"/>
              <a:gd name="connsiteX430" fmla="*/ 600373 w 707644"/>
              <a:gd name="connsiteY430" fmla="*/ 488125 h 830409"/>
              <a:gd name="connsiteX431" fmla="*/ 603065 w 707644"/>
              <a:gd name="connsiteY431" fmla="*/ 499837 h 830409"/>
              <a:gd name="connsiteX432" fmla="*/ 443785 w 707644"/>
              <a:gd name="connsiteY432" fmla="*/ 794273 h 830409"/>
              <a:gd name="connsiteX433" fmla="*/ 450129 w 707644"/>
              <a:gd name="connsiteY433" fmla="*/ 802384 h 830409"/>
              <a:gd name="connsiteX434" fmla="*/ 466445 w 707644"/>
              <a:gd name="connsiteY434" fmla="*/ 827121 h 830409"/>
              <a:gd name="connsiteX435" fmla="*/ 458767 w 707644"/>
              <a:gd name="connsiteY435" fmla="*/ 827510 h 830409"/>
              <a:gd name="connsiteX436" fmla="*/ 452485 w 707644"/>
              <a:gd name="connsiteY436" fmla="*/ 821387 h 830409"/>
              <a:gd name="connsiteX437" fmla="*/ 446487 w 707644"/>
              <a:gd name="connsiteY437" fmla="*/ 805970 h 830409"/>
              <a:gd name="connsiteX438" fmla="*/ 572726 w 707644"/>
              <a:gd name="connsiteY438" fmla="*/ 515011 h 830409"/>
              <a:gd name="connsiteX439" fmla="*/ 590145 w 707644"/>
              <a:gd name="connsiteY439" fmla="*/ 531306 h 830409"/>
              <a:gd name="connsiteX440" fmla="*/ 590281 w 707644"/>
              <a:gd name="connsiteY440" fmla="*/ 531707 h 830409"/>
              <a:gd name="connsiteX441" fmla="*/ 591656 w 707644"/>
              <a:gd name="connsiteY441" fmla="*/ 535498 h 830409"/>
              <a:gd name="connsiteX442" fmla="*/ 589186 w 707644"/>
              <a:gd name="connsiteY442" fmla="*/ 533438 h 830409"/>
              <a:gd name="connsiteX443" fmla="*/ 519675 w 707644"/>
              <a:gd name="connsiteY443" fmla="*/ 619305 h 830409"/>
              <a:gd name="connsiteX444" fmla="*/ 533149 w 707644"/>
              <a:gd name="connsiteY444" fmla="*/ 629008 h 830409"/>
              <a:gd name="connsiteX445" fmla="*/ 537112 w 707644"/>
              <a:gd name="connsiteY445" fmla="*/ 635140 h 830409"/>
              <a:gd name="connsiteX446" fmla="*/ 558641 w 707644"/>
              <a:gd name="connsiteY446" fmla="*/ 664283 h 830409"/>
              <a:gd name="connsiteX447" fmla="*/ 572293 w 707644"/>
              <a:gd name="connsiteY447" fmla="*/ 677842 h 830409"/>
              <a:gd name="connsiteX448" fmla="*/ 553560 w 707644"/>
              <a:gd name="connsiteY448" fmla="*/ 664837 h 830409"/>
              <a:gd name="connsiteX449" fmla="*/ 542961 w 707644"/>
              <a:gd name="connsiteY449" fmla="*/ 652246 h 830409"/>
              <a:gd name="connsiteX450" fmla="*/ 540832 w 707644"/>
              <a:gd name="connsiteY450" fmla="*/ 649653 h 830409"/>
              <a:gd name="connsiteX451" fmla="*/ 537540 w 707644"/>
              <a:gd name="connsiteY451" fmla="*/ 644365 h 830409"/>
              <a:gd name="connsiteX452" fmla="*/ 536998 w 707644"/>
              <a:gd name="connsiteY452" fmla="*/ 643335 h 830409"/>
              <a:gd name="connsiteX453" fmla="*/ 536270 w 707644"/>
              <a:gd name="connsiteY453" fmla="*/ 642326 h 830409"/>
              <a:gd name="connsiteX454" fmla="*/ 535839 w 707644"/>
              <a:gd name="connsiteY454" fmla="*/ 641633 h 830409"/>
              <a:gd name="connsiteX455" fmla="*/ 534751 w 707644"/>
              <a:gd name="connsiteY455" fmla="*/ 640218 h 830409"/>
              <a:gd name="connsiteX456" fmla="*/ 484099 w 707644"/>
              <a:gd name="connsiteY456" fmla="*/ 688910 h 830409"/>
              <a:gd name="connsiteX457" fmla="*/ 488908 w 707644"/>
              <a:gd name="connsiteY457" fmla="*/ 693628 h 830409"/>
              <a:gd name="connsiteX458" fmla="*/ 508847 w 707644"/>
              <a:gd name="connsiteY458" fmla="*/ 718556 h 830409"/>
              <a:gd name="connsiteX459" fmla="*/ 495146 w 707644"/>
              <a:gd name="connsiteY459" fmla="*/ 707616 h 830409"/>
              <a:gd name="connsiteX460" fmla="*/ 493572 w 707644"/>
              <a:gd name="connsiteY460" fmla="*/ 704612 h 830409"/>
              <a:gd name="connsiteX461" fmla="*/ 589627 w 707644"/>
              <a:gd name="connsiteY461" fmla="*/ 468480 h 830409"/>
              <a:gd name="connsiteX462" fmla="*/ 589873 w 707644"/>
              <a:gd name="connsiteY462" fmla="*/ 468773 h 830409"/>
              <a:gd name="connsiteX463" fmla="*/ 598483 w 707644"/>
              <a:gd name="connsiteY463" fmla="*/ 479904 h 830409"/>
              <a:gd name="connsiteX464" fmla="*/ 600337 w 707644"/>
              <a:gd name="connsiteY464" fmla="*/ 487967 h 830409"/>
              <a:gd name="connsiteX465" fmla="*/ 597197 w 707644"/>
              <a:gd name="connsiteY465" fmla="*/ 483652 h 830409"/>
              <a:gd name="connsiteX466" fmla="*/ 594503 w 707644"/>
              <a:gd name="connsiteY466" fmla="*/ 479857 h 830409"/>
              <a:gd name="connsiteX467" fmla="*/ 552103 w 707644"/>
              <a:gd name="connsiteY467" fmla="*/ 541325 h 830409"/>
              <a:gd name="connsiteX468" fmla="*/ 553587 w 707644"/>
              <a:gd name="connsiteY468" fmla="*/ 542223 h 830409"/>
              <a:gd name="connsiteX469" fmla="*/ 558366 w 707644"/>
              <a:gd name="connsiteY469" fmla="*/ 544793 h 830409"/>
              <a:gd name="connsiteX470" fmla="*/ 561306 w 707644"/>
              <a:gd name="connsiteY470" fmla="*/ 551035 h 830409"/>
              <a:gd name="connsiteX471" fmla="*/ 567433 w 707644"/>
              <a:gd name="connsiteY471" fmla="*/ 567777 h 830409"/>
              <a:gd name="connsiteX472" fmla="*/ 553259 w 707644"/>
              <a:gd name="connsiteY472" fmla="*/ 543380 h 830409"/>
              <a:gd name="connsiteX473" fmla="*/ 495494 w 707644"/>
              <a:gd name="connsiteY473" fmla="*/ 652228 h 830409"/>
              <a:gd name="connsiteX474" fmla="*/ 501119 w 707644"/>
              <a:gd name="connsiteY474" fmla="*/ 657950 h 830409"/>
              <a:gd name="connsiteX475" fmla="*/ 513083 w 707644"/>
              <a:gd name="connsiteY475" fmla="*/ 680129 h 830409"/>
              <a:gd name="connsiteX476" fmla="*/ 503342 w 707644"/>
              <a:gd name="connsiteY476" fmla="*/ 669447 h 830409"/>
              <a:gd name="connsiteX477" fmla="*/ 499860 w 707644"/>
              <a:gd name="connsiteY477" fmla="*/ 664483 h 830409"/>
              <a:gd name="connsiteX478" fmla="*/ 497183 w 707644"/>
              <a:gd name="connsiteY478" fmla="*/ 657489 h 830409"/>
              <a:gd name="connsiteX479" fmla="*/ 412290 w 707644"/>
              <a:gd name="connsiteY479" fmla="*/ 820897 h 830409"/>
              <a:gd name="connsiteX480" fmla="*/ 419943 w 707644"/>
              <a:gd name="connsiteY480" fmla="*/ 829474 h 830409"/>
              <a:gd name="connsiteX481" fmla="*/ 417231 w 707644"/>
              <a:gd name="connsiteY481" fmla="*/ 829611 h 830409"/>
              <a:gd name="connsiteX482" fmla="*/ 416474 w 707644"/>
              <a:gd name="connsiteY482" fmla="*/ 828496 h 830409"/>
              <a:gd name="connsiteX483" fmla="*/ 510627 w 707644"/>
              <a:gd name="connsiteY483" fmla="*/ 612789 h 830409"/>
              <a:gd name="connsiteX484" fmla="*/ 516861 w 707644"/>
              <a:gd name="connsiteY484" fmla="*/ 617279 h 830409"/>
              <a:gd name="connsiteX485" fmla="*/ 528198 w 707644"/>
              <a:gd name="connsiteY485" fmla="*/ 631697 h 830409"/>
              <a:gd name="connsiteX486" fmla="*/ 534751 w 707644"/>
              <a:gd name="connsiteY486" fmla="*/ 640218 h 830409"/>
              <a:gd name="connsiteX487" fmla="*/ 536270 w 707644"/>
              <a:gd name="connsiteY487" fmla="*/ 642326 h 830409"/>
              <a:gd name="connsiteX488" fmla="*/ 537540 w 707644"/>
              <a:gd name="connsiteY488" fmla="*/ 644365 h 830409"/>
              <a:gd name="connsiteX489" fmla="*/ 539414 w 707644"/>
              <a:gd name="connsiteY489" fmla="*/ 647927 h 830409"/>
              <a:gd name="connsiteX490" fmla="*/ 510993 w 707644"/>
              <a:gd name="connsiteY490" fmla="*/ 613333 h 830409"/>
              <a:gd name="connsiteX491" fmla="*/ 589588 w 707644"/>
              <a:gd name="connsiteY491" fmla="*/ 441206 h 830409"/>
              <a:gd name="connsiteX492" fmla="*/ 608394 w 707644"/>
              <a:gd name="connsiteY492" fmla="*/ 469338 h 830409"/>
              <a:gd name="connsiteX493" fmla="*/ 631613 w 707644"/>
              <a:gd name="connsiteY493" fmla="*/ 525395 h 830409"/>
              <a:gd name="connsiteX494" fmla="*/ 620734 w 707644"/>
              <a:gd name="connsiteY494" fmla="*/ 508671 h 830409"/>
              <a:gd name="connsiteX495" fmla="*/ 598483 w 707644"/>
              <a:gd name="connsiteY495" fmla="*/ 479904 h 830409"/>
              <a:gd name="connsiteX496" fmla="*/ 507352 w 707644"/>
              <a:gd name="connsiteY496" fmla="*/ 610430 h 830409"/>
              <a:gd name="connsiteX497" fmla="*/ 510428 w 707644"/>
              <a:gd name="connsiteY497" fmla="*/ 612646 h 830409"/>
              <a:gd name="connsiteX498" fmla="*/ 510993 w 707644"/>
              <a:gd name="connsiteY498" fmla="*/ 613333 h 830409"/>
              <a:gd name="connsiteX499" fmla="*/ 528410 w 707644"/>
              <a:gd name="connsiteY499" fmla="*/ 639215 h 830409"/>
              <a:gd name="connsiteX500" fmla="*/ 535742 w 707644"/>
              <a:gd name="connsiteY500" fmla="*/ 651257 h 830409"/>
              <a:gd name="connsiteX501" fmla="*/ 533762 w 707644"/>
              <a:gd name="connsiteY501" fmla="*/ 649729 h 830409"/>
              <a:gd name="connsiteX502" fmla="*/ 532448 w 707644"/>
              <a:gd name="connsiteY502" fmla="*/ 648265 h 830409"/>
              <a:gd name="connsiteX503" fmla="*/ 524120 w 707644"/>
              <a:gd name="connsiteY503" fmla="*/ 634831 h 830409"/>
              <a:gd name="connsiteX504" fmla="*/ 504295 w 707644"/>
              <a:gd name="connsiteY504" fmla="*/ 616714 h 830409"/>
              <a:gd name="connsiteX505" fmla="*/ 518911 w 707644"/>
              <a:gd name="connsiteY505" fmla="*/ 633175 h 830409"/>
              <a:gd name="connsiteX506" fmla="*/ 532448 w 707644"/>
              <a:gd name="connsiteY506" fmla="*/ 648265 h 830409"/>
              <a:gd name="connsiteX507" fmla="*/ 532984 w 707644"/>
              <a:gd name="connsiteY507" fmla="*/ 649129 h 830409"/>
              <a:gd name="connsiteX508" fmla="*/ 524154 w 707644"/>
              <a:gd name="connsiteY508" fmla="*/ 642318 h 830409"/>
              <a:gd name="connsiteX509" fmla="*/ 517528 w 707644"/>
              <a:gd name="connsiteY509" fmla="*/ 635900 h 830409"/>
              <a:gd name="connsiteX510" fmla="*/ 458775 w 707644"/>
              <a:gd name="connsiteY510" fmla="*/ 709259 h 830409"/>
              <a:gd name="connsiteX511" fmla="*/ 461446 w 707644"/>
              <a:gd name="connsiteY511" fmla="*/ 712734 h 830409"/>
              <a:gd name="connsiteX512" fmla="*/ 466963 w 707644"/>
              <a:gd name="connsiteY512" fmla="*/ 719613 h 830409"/>
              <a:gd name="connsiteX513" fmla="*/ 474502 w 707644"/>
              <a:gd name="connsiteY513" fmla="*/ 729562 h 830409"/>
              <a:gd name="connsiteX514" fmla="*/ 478219 w 707644"/>
              <a:gd name="connsiteY514" fmla="*/ 733647 h 830409"/>
              <a:gd name="connsiteX515" fmla="*/ 486235 w 707644"/>
              <a:gd name="connsiteY515" fmla="*/ 743642 h 830409"/>
              <a:gd name="connsiteX516" fmla="*/ 506180 w 707644"/>
              <a:gd name="connsiteY516" fmla="*/ 785066 h 830409"/>
              <a:gd name="connsiteX517" fmla="*/ 506092 w 707644"/>
              <a:gd name="connsiteY517" fmla="*/ 784980 h 830409"/>
              <a:gd name="connsiteX518" fmla="*/ 484349 w 707644"/>
              <a:gd name="connsiteY518" fmla="*/ 763465 h 830409"/>
              <a:gd name="connsiteX519" fmla="*/ 463388 w 707644"/>
              <a:gd name="connsiteY519" fmla="*/ 719242 h 830409"/>
              <a:gd name="connsiteX520" fmla="*/ 547152 w 707644"/>
              <a:gd name="connsiteY520" fmla="*/ 520988 h 830409"/>
              <a:gd name="connsiteX521" fmla="*/ 575063 w 707644"/>
              <a:gd name="connsiteY521" fmla="*/ 553774 h 830409"/>
              <a:gd name="connsiteX522" fmla="*/ 558366 w 707644"/>
              <a:gd name="connsiteY522" fmla="*/ 544793 h 830409"/>
              <a:gd name="connsiteX523" fmla="*/ 539579 w 707644"/>
              <a:gd name="connsiteY523" fmla="*/ 533753 h 830409"/>
              <a:gd name="connsiteX524" fmla="*/ 552046 w 707644"/>
              <a:gd name="connsiteY524" fmla="*/ 541291 h 830409"/>
              <a:gd name="connsiteX525" fmla="*/ 553259 w 707644"/>
              <a:gd name="connsiteY525" fmla="*/ 543380 h 830409"/>
              <a:gd name="connsiteX526" fmla="*/ 568248 w 707644"/>
              <a:gd name="connsiteY526" fmla="*/ 570004 h 830409"/>
              <a:gd name="connsiteX527" fmla="*/ 572853 w 707644"/>
              <a:gd name="connsiteY527" fmla="*/ 582587 h 830409"/>
              <a:gd name="connsiteX528" fmla="*/ 543847 w 707644"/>
              <a:gd name="connsiteY528" fmla="*/ 540977 h 830409"/>
              <a:gd name="connsiteX529" fmla="*/ 489056 w 707644"/>
              <a:gd name="connsiteY529" fmla="*/ 632185 h 830409"/>
              <a:gd name="connsiteX530" fmla="*/ 490463 w 707644"/>
              <a:gd name="connsiteY530" fmla="*/ 632974 h 830409"/>
              <a:gd name="connsiteX531" fmla="*/ 510331 w 707644"/>
              <a:gd name="connsiteY531" fmla="*/ 644955 h 830409"/>
              <a:gd name="connsiteX532" fmla="*/ 526315 w 707644"/>
              <a:gd name="connsiteY532" fmla="*/ 662638 h 830409"/>
              <a:gd name="connsiteX533" fmla="*/ 567653 w 707644"/>
              <a:gd name="connsiteY533" fmla="*/ 712044 h 830409"/>
              <a:gd name="connsiteX534" fmla="*/ 572132 w 707644"/>
              <a:gd name="connsiteY534" fmla="*/ 719051 h 830409"/>
              <a:gd name="connsiteX535" fmla="*/ 541862 w 707644"/>
              <a:gd name="connsiteY535" fmla="*/ 695728 h 830409"/>
              <a:gd name="connsiteX536" fmla="*/ 511122 w 707644"/>
              <a:gd name="connsiteY536" fmla="*/ 668125 h 830409"/>
              <a:gd name="connsiteX537" fmla="*/ 501119 w 707644"/>
              <a:gd name="connsiteY537" fmla="*/ 657950 h 830409"/>
              <a:gd name="connsiteX538" fmla="*/ 491757 w 707644"/>
              <a:gd name="connsiteY538" fmla="*/ 640595 h 830409"/>
              <a:gd name="connsiteX539" fmla="*/ 530772 w 707644"/>
              <a:gd name="connsiteY539" fmla="*/ 543546 h 830409"/>
              <a:gd name="connsiteX540" fmla="*/ 555329 w 707644"/>
              <a:gd name="connsiteY540" fmla="*/ 576162 h 830409"/>
              <a:gd name="connsiteX541" fmla="*/ 556404 w 707644"/>
              <a:gd name="connsiteY541" fmla="*/ 577965 h 830409"/>
              <a:gd name="connsiteX542" fmla="*/ 530784 w 707644"/>
              <a:gd name="connsiteY542" fmla="*/ 543565 h 830409"/>
              <a:gd name="connsiteX543" fmla="*/ 434606 w 707644"/>
              <a:gd name="connsiteY543" fmla="*/ 737937 h 830409"/>
              <a:gd name="connsiteX544" fmla="*/ 475545 w 707644"/>
              <a:gd name="connsiteY544" fmla="*/ 793449 h 830409"/>
              <a:gd name="connsiteX545" fmla="*/ 489391 w 707644"/>
              <a:gd name="connsiteY545" fmla="*/ 810266 h 830409"/>
              <a:gd name="connsiteX546" fmla="*/ 495299 w 707644"/>
              <a:gd name="connsiteY546" fmla="*/ 821220 h 830409"/>
              <a:gd name="connsiteX547" fmla="*/ 492237 w 707644"/>
              <a:gd name="connsiteY547" fmla="*/ 821876 h 830409"/>
              <a:gd name="connsiteX548" fmla="*/ 457194 w 707644"/>
              <a:gd name="connsiteY548" fmla="*/ 775176 h 830409"/>
              <a:gd name="connsiteX549" fmla="*/ 435006 w 707644"/>
              <a:gd name="connsiteY549" fmla="*/ 743052 h 830409"/>
              <a:gd name="connsiteX550" fmla="*/ 453646 w 707644"/>
              <a:gd name="connsiteY550" fmla="*/ 698161 h 830409"/>
              <a:gd name="connsiteX551" fmla="*/ 474134 w 707644"/>
              <a:gd name="connsiteY551" fmla="*/ 721617 h 830409"/>
              <a:gd name="connsiteX552" fmla="*/ 478395 w 707644"/>
              <a:gd name="connsiteY552" fmla="*/ 727360 h 830409"/>
              <a:gd name="connsiteX553" fmla="*/ 485024 w 707644"/>
              <a:gd name="connsiteY553" fmla="*/ 741127 h 830409"/>
              <a:gd name="connsiteX554" fmla="*/ 478219 w 707644"/>
              <a:gd name="connsiteY554" fmla="*/ 733647 h 830409"/>
              <a:gd name="connsiteX555" fmla="*/ 466963 w 707644"/>
              <a:gd name="connsiteY555" fmla="*/ 719613 h 830409"/>
              <a:gd name="connsiteX556" fmla="*/ 458238 w 707644"/>
              <a:gd name="connsiteY556" fmla="*/ 708098 h 830409"/>
              <a:gd name="connsiteX557" fmla="*/ 486198 w 707644"/>
              <a:gd name="connsiteY557" fmla="*/ 630288 h 830409"/>
              <a:gd name="connsiteX558" fmla="*/ 486615 w 707644"/>
              <a:gd name="connsiteY558" fmla="*/ 630462 h 830409"/>
              <a:gd name="connsiteX559" fmla="*/ 488610 w 707644"/>
              <a:gd name="connsiteY559" fmla="*/ 630796 h 830409"/>
              <a:gd name="connsiteX560" fmla="*/ 489056 w 707644"/>
              <a:gd name="connsiteY560" fmla="*/ 632185 h 830409"/>
              <a:gd name="connsiteX561" fmla="*/ 486425 w 707644"/>
              <a:gd name="connsiteY561" fmla="*/ 630710 h 830409"/>
              <a:gd name="connsiteX562" fmla="*/ 458389 w 707644"/>
              <a:gd name="connsiteY562" fmla="*/ 678043 h 830409"/>
              <a:gd name="connsiteX563" fmla="*/ 487788 w 707644"/>
              <a:gd name="connsiteY563" fmla="*/ 701742 h 830409"/>
              <a:gd name="connsiteX564" fmla="*/ 495146 w 707644"/>
              <a:gd name="connsiteY564" fmla="*/ 707616 h 830409"/>
              <a:gd name="connsiteX565" fmla="*/ 497302 w 707644"/>
              <a:gd name="connsiteY565" fmla="*/ 711731 h 830409"/>
              <a:gd name="connsiteX566" fmla="*/ 494104 w 707644"/>
              <a:gd name="connsiteY566" fmla="*/ 601940 h 830409"/>
              <a:gd name="connsiteX567" fmla="*/ 500586 w 707644"/>
              <a:gd name="connsiteY567" fmla="*/ 608742 h 830409"/>
              <a:gd name="connsiteX568" fmla="*/ 507925 w 707644"/>
              <a:gd name="connsiteY568" fmla="*/ 618215 h 830409"/>
              <a:gd name="connsiteX569" fmla="*/ 498841 w 707644"/>
              <a:gd name="connsiteY569" fmla="*/ 608807 h 830409"/>
              <a:gd name="connsiteX570" fmla="*/ 539806 w 707644"/>
              <a:gd name="connsiteY570" fmla="*/ 505394 h 830409"/>
              <a:gd name="connsiteX571" fmla="*/ 587624 w 707644"/>
              <a:gd name="connsiteY571" fmla="*/ 533308 h 830409"/>
              <a:gd name="connsiteX572" fmla="*/ 591692 w 707644"/>
              <a:gd name="connsiteY572" fmla="*/ 535598 h 830409"/>
              <a:gd name="connsiteX573" fmla="*/ 594388 w 707644"/>
              <a:gd name="connsiteY573" fmla="*/ 543034 h 830409"/>
              <a:gd name="connsiteX574" fmla="*/ 612550 w 707644"/>
              <a:gd name="connsiteY574" fmla="*/ 573937 h 830409"/>
              <a:gd name="connsiteX575" fmla="*/ 593197 w 707644"/>
              <a:gd name="connsiteY575" fmla="*/ 563528 h 830409"/>
              <a:gd name="connsiteX576" fmla="*/ 570680 w 707644"/>
              <a:gd name="connsiteY576" fmla="*/ 541090 h 830409"/>
              <a:gd name="connsiteX577" fmla="*/ 541602 w 707644"/>
              <a:gd name="connsiteY577" fmla="*/ 509206 h 830409"/>
              <a:gd name="connsiteX578" fmla="*/ 454052 w 707644"/>
              <a:gd name="connsiteY578" fmla="*/ 679262 h 830409"/>
              <a:gd name="connsiteX579" fmla="*/ 474154 w 707644"/>
              <a:gd name="connsiteY579" fmla="*/ 708266 h 830409"/>
              <a:gd name="connsiteX580" fmla="*/ 510573 w 707644"/>
              <a:gd name="connsiteY580" fmla="*/ 769210 h 830409"/>
              <a:gd name="connsiteX581" fmla="*/ 504444 w 707644"/>
              <a:gd name="connsiteY581" fmla="*/ 762473 h 830409"/>
              <a:gd name="connsiteX582" fmla="*/ 478395 w 707644"/>
              <a:gd name="connsiteY582" fmla="*/ 727360 h 830409"/>
              <a:gd name="connsiteX583" fmla="*/ 461099 w 707644"/>
              <a:gd name="connsiteY583" fmla="*/ 691438 h 830409"/>
              <a:gd name="connsiteX584" fmla="*/ 567393 w 707644"/>
              <a:gd name="connsiteY584" fmla="*/ 442684 h 830409"/>
              <a:gd name="connsiteX585" fmla="*/ 573764 w 707644"/>
              <a:gd name="connsiteY585" fmla="*/ 450647 h 830409"/>
              <a:gd name="connsiteX586" fmla="*/ 594503 w 707644"/>
              <a:gd name="connsiteY586" fmla="*/ 479857 h 830409"/>
              <a:gd name="connsiteX587" fmla="*/ 594598 w 707644"/>
              <a:gd name="connsiteY587" fmla="*/ 480079 h 830409"/>
              <a:gd name="connsiteX588" fmla="*/ 483693 w 707644"/>
              <a:gd name="connsiteY588" fmla="*/ 615487 h 830409"/>
              <a:gd name="connsiteX589" fmla="*/ 489937 w 707644"/>
              <a:gd name="connsiteY589" fmla="*/ 622393 h 830409"/>
              <a:gd name="connsiteX590" fmla="*/ 492930 w 707644"/>
              <a:gd name="connsiteY590" fmla="*/ 627177 h 830409"/>
              <a:gd name="connsiteX591" fmla="*/ 491630 w 707644"/>
              <a:gd name="connsiteY591" fmla="*/ 631301 h 830409"/>
              <a:gd name="connsiteX592" fmla="*/ 488610 w 707644"/>
              <a:gd name="connsiteY592" fmla="*/ 630796 h 830409"/>
              <a:gd name="connsiteX593" fmla="*/ 501423 w 707644"/>
              <a:gd name="connsiteY593" fmla="*/ 578071 h 830409"/>
              <a:gd name="connsiteX594" fmla="*/ 510539 w 707644"/>
              <a:gd name="connsiteY594" fmla="*/ 588384 h 830409"/>
              <a:gd name="connsiteX595" fmla="*/ 537097 w 707644"/>
              <a:gd name="connsiteY595" fmla="*/ 608861 h 830409"/>
              <a:gd name="connsiteX596" fmla="*/ 562611 w 707644"/>
              <a:gd name="connsiteY596" fmla="*/ 642137 h 830409"/>
              <a:gd name="connsiteX597" fmla="*/ 570101 w 707644"/>
              <a:gd name="connsiteY597" fmla="*/ 652750 h 830409"/>
              <a:gd name="connsiteX598" fmla="*/ 541118 w 707644"/>
              <a:gd name="connsiteY598" fmla="*/ 634748 h 830409"/>
              <a:gd name="connsiteX599" fmla="*/ 533149 w 707644"/>
              <a:gd name="connsiteY599" fmla="*/ 629008 h 830409"/>
              <a:gd name="connsiteX600" fmla="*/ 512575 w 707644"/>
              <a:gd name="connsiteY600" fmla="*/ 597177 h 830409"/>
              <a:gd name="connsiteX601" fmla="*/ 490915 w 707644"/>
              <a:gd name="connsiteY601" fmla="*/ 598593 h 830409"/>
              <a:gd name="connsiteX602" fmla="*/ 492665 w 707644"/>
              <a:gd name="connsiteY602" fmla="*/ 599853 h 830409"/>
              <a:gd name="connsiteX603" fmla="*/ 494104 w 707644"/>
              <a:gd name="connsiteY603" fmla="*/ 601940 h 830409"/>
              <a:gd name="connsiteX604" fmla="*/ 432382 w 707644"/>
              <a:gd name="connsiteY604" fmla="*/ 711675 h 830409"/>
              <a:gd name="connsiteX605" fmla="*/ 470846 w 707644"/>
              <a:gd name="connsiteY605" fmla="*/ 750104 h 830409"/>
              <a:gd name="connsiteX606" fmla="*/ 484349 w 707644"/>
              <a:gd name="connsiteY606" fmla="*/ 763465 h 830409"/>
              <a:gd name="connsiteX607" fmla="*/ 492373 w 707644"/>
              <a:gd name="connsiteY607" fmla="*/ 780393 h 830409"/>
              <a:gd name="connsiteX608" fmla="*/ 514068 w 707644"/>
              <a:gd name="connsiteY608" fmla="*/ 817195 h 830409"/>
              <a:gd name="connsiteX609" fmla="*/ 497942 w 707644"/>
              <a:gd name="connsiteY609" fmla="*/ 820653 h 830409"/>
              <a:gd name="connsiteX610" fmla="*/ 489391 w 707644"/>
              <a:gd name="connsiteY610" fmla="*/ 810266 h 830409"/>
              <a:gd name="connsiteX611" fmla="*/ 466610 w 707644"/>
              <a:gd name="connsiteY611" fmla="*/ 768033 h 830409"/>
              <a:gd name="connsiteX612" fmla="*/ 435628 w 707644"/>
              <a:gd name="connsiteY612" fmla="*/ 724904 h 830409"/>
              <a:gd name="connsiteX613" fmla="*/ 433375 w 707644"/>
              <a:gd name="connsiteY613" fmla="*/ 722210 h 830409"/>
              <a:gd name="connsiteX614" fmla="*/ 433083 w 707644"/>
              <a:gd name="connsiteY614" fmla="*/ 718471 h 830409"/>
              <a:gd name="connsiteX615" fmla="*/ 448281 w 707644"/>
              <a:gd name="connsiteY615" fmla="*/ 669291 h 830409"/>
              <a:gd name="connsiteX616" fmla="*/ 458389 w 707644"/>
              <a:gd name="connsiteY616" fmla="*/ 678043 h 830409"/>
              <a:gd name="connsiteX617" fmla="*/ 451407 w 707644"/>
              <a:gd name="connsiteY617" fmla="*/ 672414 h 830409"/>
              <a:gd name="connsiteX618" fmla="*/ 448969 w 707644"/>
              <a:gd name="connsiteY618" fmla="*/ 670480 h 830409"/>
              <a:gd name="connsiteX619" fmla="*/ 483405 w 707644"/>
              <a:gd name="connsiteY619" fmla="*/ 592919 h 830409"/>
              <a:gd name="connsiteX620" fmla="*/ 484099 w 707644"/>
              <a:gd name="connsiteY620" fmla="*/ 593494 h 830409"/>
              <a:gd name="connsiteX621" fmla="*/ 488734 w 707644"/>
              <a:gd name="connsiteY621" fmla="*/ 598340 h 830409"/>
              <a:gd name="connsiteX622" fmla="*/ 498841 w 707644"/>
              <a:gd name="connsiteY622" fmla="*/ 608807 h 830409"/>
              <a:gd name="connsiteX623" fmla="*/ 504295 w 707644"/>
              <a:gd name="connsiteY623" fmla="*/ 616714 h 830409"/>
              <a:gd name="connsiteX624" fmla="*/ 495042 w 707644"/>
              <a:gd name="connsiteY624" fmla="*/ 606294 h 830409"/>
              <a:gd name="connsiteX625" fmla="*/ 528020 w 707644"/>
              <a:gd name="connsiteY625" fmla="*/ 498514 h 830409"/>
              <a:gd name="connsiteX626" fmla="*/ 536512 w 707644"/>
              <a:gd name="connsiteY626" fmla="*/ 503472 h 830409"/>
              <a:gd name="connsiteX627" fmla="*/ 538514 w 707644"/>
              <a:gd name="connsiteY627" fmla="*/ 505821 h 830409"/>
              <a:gd name="connsiteX628" fmla="*/ 541602 w 707644"/>
              <a:gd name="connsiteY628" fmla="*/ 509206 h 830409"/>
              <a:gd name="connsiteX629" fmla="*/ 547152 w 707644"/>
              <a:gd name="connsiteY629" fmla="*/ 520988 h 830409"/>
              <a:gd name="connsiteX630" fmla="*/ 551691 w 707644"/>
              <a:gd name="connsiteY630" fmla="*/ 447811 h 830409"/>
              <a:gd name="connsiteX631" fmla="*/ 552992 w 707644"/>
              <a:gd name="connsiteY631" fmla="*/ 449605 h 830409"/>
              <a:gd name="connsiteX632" fmla="*/ 598799 w 707644"/>
              <a:gd name="connsiteY632" fmla="*/ 514518 h 830409"/>
              <a:gd name="connsiteX633" fmla="*/ 613004 w 707644"/>
              <a:gd name="connsiteY633" fmla="*/ 538430 h 830409"/>
              <a:gd name="connsiteX634" fmla="*/ 616101 w 707644"/>
              <a:gd name="connsiteY634" fmla="*/ 549339 h 830409"/>
              <a:gd name="connsiteX635" fmla="*/ 597058 w 707644"/>
              <a:gd name="connsiteY635" fmla="*/ 538619 h 830409"/>
              <a:gd name="connsiteX636" fmla="*/ 590558 w 707644"/>
              <a:gd name="connsiteY636" fmla="*/ 531694 h 830409"/>
              <a:gd name="connsiteX637" fmla="*/ 590145 w 707644"/>
              <a:gd name="connsiteY637" fmla="*/ 531306 h 830409"/>
              <a:gd name="connsiteX638" fmla="*/ 581623 w 707644"/>
              <a:gd name="connsiteY638" fmla="*/ 506278 h 830409"/>
              <a:gd name="connsiteX639" fmla="*/ 559632 w 707644"/>
              <a:gd name="connsiteY639" fmla="*/ 464034 h 830409"/>
              <a:gd name="connsiteX640" fmla="*/ 445808 w 707644"/>
              <a:gd name="connsiteY640" fmla="*/ 667972 h 830409"/>
              <a:gd name="connsiteX641" fmla="*/ 448969 w 707644"/>
              <a:gd name="connsiteY641" fmla="*/ 670480 h 830409"/>
              <a:gd name="connsiteX642" fmla="*/ 454052 w 707644"/>
              <a:gd name="connsiteY642" fmla="*/ 679262 h 830409"/>
              <a:gd name="connsiteX643" fmla="*/ 452220 w 707644"/>
              <a:gd name="connsiteY643" fmla="*/ 676620 h 830409"/>
              <a:gd name="connsiteX644" fmla="*/ 526770 w 707644"/>
              <a:gd name="connsiteY644" fmla="*/ 497785 h 830409"/>
              <a:gd name="connsiteX645" fmla="*/ 527157 w 707644"/>
              <a:gd name="connsiteY645" fmla="*/ 498010 h 830409"/>
              <a:gd name="connsiteX646" fmla="*/ 530444 w 707644"/>
              <a:gd name="connsiteY646" fmla="*/ 502853 h 830409"/>
              <a:gd name="connsiteX647" fmla="*/ 552103 w 707644"/>
              <a:gd name="connsiteY647" fmla="*/ 541325 h 830409"/>
              <a:gd name="connsiteX648" fmla="*/ 552046 w 707644"/>
              <a:gd name="connsiteY648" fmla="*/ 541291 h 830409"/>
              <a:gd name="connsiteX649" fmla="*/ 525449 w 707644"/>
              <a:gd name="connsiteY649" fmla="*/ 495494 h 830409"/>
              <a:gd name="connsiteX650" fmla="*/ 528020 w 707644"/>
              <a:gd name="connsiteY650" fmla="*/ 498514 h 830409"/>
              <a:gd name="connsiteX651" fmla="*/ 527157 w 707644"/>
              <a:gd name="connsiteY651" fmla="*/ 498010 h 830409"/>
              <a:gd name="connsiteX652" fmla="*/ 525385 w 707644"/>
              <a:gd name="connsiteY652" fmla="*/ 495399 h 830409"/>
              <a:gd name="connsiteX653" fmla="*/ 525449 w 707644"/>
              <a:gd name="connsiteY653" fmla="*/ 495494 h 830409"/>
              <a:gd name="connsiteX654" fmla="*/ 525420 w 707644"/>
              <a:gd name="connsiteY654" fmla="*/ 495460 h 830409"/>
              <a:gd name="connsiteX655" fmla="*/ 385227 w 707644"/>
              <a:gd name="connsiteY655" fmla="*/ 786610 h 830409"/>
              <a:gd name="connsiteX656" fmla="*/ 405690 w 707644"/>
              <a:gd name="connsiteY656" fmla="*/ 808905 h 830409"/>
              <a:gd name="connsiteX657" fmla="*/ 412290 w 707644"/>
              <a:gd name="connsiteY657" fmla="*/ 820897 h 830409"/>
              <a:gd name="connsiteX658" fmla="*/ 387237 w 707644"/>
              <a:gd name="connsiteY658" fmla="*/ 792816 h 830409"/>
              <a:gd name="connsiteX659" fmla="*/ 555696 w 707644"/>
              <a:gd name="connsiteY659" fmla="*/ 428064 h 830409"/>
              <a:gd name="connsiteX660" fmla="*/ 557803 w 707644"/>
              <a:gd name="connsiteY660" fmla="*/ 430539 h 830409"/>
              <a:gd name="connsiteX661" fmla="*/ 563489 w 707644"/>
              <a:gd name="connsiteY661" fmla="*/ 437318 h 830409"/>
              <a:gd name="connsiteX662" fmla="*/ 567393 w 707644"/>
              <a:gd name="connsiteY662" fmla="*/ 442684 h 830409"/>
              <a:gd name="connsiteX663" fmla="*/ 476246 w 707644"/>
              <a:gd name="connsiteY663" fmla="*/ 592487 h 830409"/>
              <a:gd name="connsiteX664" fmla="*/ 488812 w 707644"/>
              <a:gd name="connsiteY664" fmla="*/ 608084 h 830409"/>
              <a:gd name="connsiteX665" fmla="*/ 517528 w 707644"/>
              <a:gd name="connsiteY665" fmla="*/ 635900 h 830409"/>
              <a:gd name="connsiteX666" fmla="*/ 534130 w 707644"/>
              <a:gd name="connsiteY666" fmla="*/ 659969 h 830409"/>
              <a:gd name="connsiteX667" fmla="*/ 511838 w 707644"/>
              <a:gd name="connsiteY667" fmla="*/ 645864 h 830409"/>
              <a:gd name="connsiteX668" fmla="*/ 510331 w 707644"/>
              <a:gd name="connsiteY668" fmla="*/ 644955 h 830409"/>
              <a:gd name="connsiteX669" fmla="*/ 489937 w 707644"/>
              <a:gd name="connsiteY669" fmla="*/ 622393 h 830409"/>
              <a:gd name="connsiteX670" fmla="*/ 484258 w 707644"/>
              <a:gd name="connsiteY670" fmla="*/ 613320 h 830409"/>
              <a:gd name="connsiteX671" fmla="*/ 482270 w 707644"/>
              <a:gd name="connsiteY671" fmla="*/ 611055 h 830409"/>
              <a:gd name="connsiteX672" fmla="*/ 476535 w 707644"/>
              <a:gd name="connsiteY672" fmla="*/ 593200 h 830409"/>
              <a:gd name="connsiteX673" fmla="*/ 510282 w 707644"/>
              <a:gd name="connsiteY673" fmla="*/ 516039 h 830409"/>
              <a:gd name="connsiteX674" fmla="*/ 515748 w 707644"/>
              <a:gd name="connsiteY674" fmla="*/ 519343 h 830409"/>
              <a:gd name="connsiteX675" fmla="*/ 530772 w 707644"/>
              <a:gd name="connsiteY675" fmla="*/ 543546 h 830409"/>
              <a:gd name="connsiteX676" fmla="*/ 530561 w 707644"/>
              <a:gd name="connsiteY676" fmla="*/ 543265 h 830409"/>
              <a:gd name="connsiteX677" fmla="*/ 469457 w 707644"/>
              <a:gd name="connsiteY677" fmla="*/ 599737 h 830409"/>
              <a:gd name="connsiteX678" fmla="*/ 470104 w 707644"/>
              <a:gd name="connsiteY678" fmla="*/ 600453 h 830409"/>
              <a:gd name="connsiteX679" fmla="*/ 486198 w 707644"/>
              <a:gd name="connsiteY679" fmla="*/ 630288 h 830409"/>
              <a:gd name="connsiteX680" fmla="*/ 484141 w 707644"/>
              <a:gd name="connsiteY680" fmla="*/ 629429 h 830409"/>
              <a:gd name="connsiteX681" fmla="*/ 486425 w 707644"/>
              <a:gd name="connsiteY681" fmla="*/ 630710 h 830409"/>
              <a:gd name="connsiteX682" fmla="*/ 491757 w 707644"/>
              <a:gd name="connsiteY682" fmla="*/ 640595 h 830409"/>
              <a:gd name="connsiteX683" fmla="*/ 495494 w 707644"/>
              <a:gd name="connsiteY683" fmla="*/ 652228 h 830409"/>
              <a:gd name="connsiteX684" fmla="*/ 490692 w 707644"/>
              <a:gd name="connsiteY684" fmla="*/ 647344 h 830409"/>
              <a:gd name="connsiteX685" fmla="*/ 479226 w 707644"/>
              <a:gd name="connsiteY685" fmla="*/ 635073 h 830409"/>
              <a:gd name="connsiteX686" fmla="*/ 469651 w 707644"/>
              <a:gd name="connsiteY686" fmla="*/ 621425 h 830409"/>
              <a:gd name="connsiteX687" fmla="*/ 472763 w 707644"/>
              <a:gd name="connsiteY687" fmla="*/ 623083 h 830409"/>
              <a:gd name="connsiteX688" fmla="*/ 475539 w 707644"/>
              <a:gd name="connsiteY688" fmla="*/ 583449 h 830409"/>
              <a:gd name="connsiteX689" fmla="*/ 482044 w 707644"/>
              <a:gd name="connsiteY689" fmla="*/ 589283 h 830409"/>
              <a:gd name="connsiteX690" fmla="*/ 490915 w 707644"/>
              <a:gd name="connsiteY690" fmla="*/ 598593 h 830409"/>
              <a:gd name="connsiteX691" fmla="*/ 485834 w 707644"/>
              <a:gd name="connsiteY691" fmla="*/ 594934 h 830409"/>
              <a:gd name="connsiteX692" fmla="*/ 484099 w 707644"/>
              <a:gd name="connsiteY692" fmla="*/ 593494 h 830409"/>
              <a:gd name="connsiteX693" fmla="*/ 481967 w 707644"/>
              <a:gd name="connsiteY693" fmla="*/ 591265 h 830409"/>
              <a:gd name="connsiteX694" fmla="*/ 481167 w 707644"/>
              <a:gd name="connsiteY694" fmla="*/ 590346 h 830409"/>
              <a:gd name="connsiteX695" fmla="*/ 475539 w 707644"/>
              <a:gd name="connsiteY695" fmla="*/ 583449 h 830409"/>
              <a:gd name="connsiteX696" fmla="*/ 468904 w 707644"/>
              <a:gd name="connsiteY696" fmla="*/ 595830 h 830409"/>
              <a:gd name="connsiteX697" fmla="*/ 482270 w 707644"/>
              <a:gd name="connsiteY697" fmla="*/ 611055 h 830409"/>
              <a:gd name="connsiteX698" fmla="*/ 483693 w 707644"/>
              <a:gd name="connsiteY698" fmla="*/ 615487 h 830409"/>
              <a:gd name="connsiteX699" fmla="*/ 470104 w 707644"/>
              <a:gd name="connsiteY699" fmla="*/ 600453 h 830409"/>
              <a:gd name="connsiteX700" fmla="*/ 469364 w 707644"/>
              <a:gd name="connsiteY700" fmla="*/ 599081 h 830409"/>
              <a:gd name="connsiteX701" fmla="*/ 434987 w 707644"/>
              <a:gd name="connsiteY701" fmla="*/ 657782 h 830409"/>
              <a:gd name="connsiteX702" fmla="*/ 444105 w 707644"/>
              <a:gd name="connsiteY702" fmla="*/ 665675 h 830409"/>
              <a:gd name="connsiteX703" fmla="*/ 445808 w 707644"/>
              <a:gd name="connsiteY703" fmla="*/ 667972 h 830409"/>
              <a:gd name="connsiteX704" fmla="*/ 436159 w 707644"/>
              <a:gd name="connsiteY704" fmla="*/ 660318 h 830409"/>
              <a:gd name="connsiteX705" fmla="*/ 471165 w 707644"/>
              <a:gd name="connsiteY705" fmla="*/ 579973 h 830409"/>
              <a:gd name="connsiteX706" fmla="*/ 481967 w 707644"/>
              <a:gd name="connsiteY706" fmla="*/ 591265 h 830409"/>
              <a:gd name="connsiteX707" fmla="*/ 483405 w 707644"/>
              <a:gd name="connsiteY707" fmla="*/ 592919 h 830409"/>
              <a:gd name="connsiteX708" fmla="*/ 472874 w 707644"/>
              <a:gd name="connsiteY708" fmla="*/ 584181 h 830409"/>
              <a:gd name="connsiteX709" fmla="*/ 368251 w 707644"/>
              <a:gd name="connsiteY709" fmla="*/ 794378 h 830409"/>
              <a:gd name="connsiteX710" fmla="*/ 388613 w 707644"/>
              <a:gd name="connsiteY710" fmla="*/ 817667 h 830409"/>
              <a:gd name="connsiteX711" fmla="*/ 395161 w 707644"/>
              <a:gd name="connsiteY711" fmla="*/ 829711 h 830409"/>
              <a:gd name="connsiteX712" fmla="*/ 387846 w 707644"/>
              <a:gd name="connsiteY712" fmla="*/ 828896 h 830409"/>
              <a:gd name="connsiteX713" fmla="*/ 386590 w 707644"/>
              <a:gd name="connsiteY713" fmla="*/ 824723 h 830409"/>
              <a:gd name="connsiteX714" fmla="*/ 427955 w 707644"/>
              <a:gd name="connsiteY714" fmla="*/ 668748 h 830409"/>
              <a:gd name="connsiteX715" fmla="*/ 430441 w 707644"/>
              <a:gd name="connsiteY715" fmla="*/ 671594 h 830409"/>
              <a:gd name="connsiteX716" fmla="*/ 452175 w 707644"/>
              <a:gd name="connsiteY716" fmla="*/ 700096 h 830409"/>
              <a:gd name="connsiteX717" fmla="*/ 458238 w 707644"/>
              <a:gd name="connsiteY717" fmla="*/ 708098 h 830409"/>
              <a:gd name="connsiteX718" fmla="*/ 458775 w 707644"/>
              <a:gd name="connsiteY718" fmla="*/ 709259 h 830409"/>
              <a:gd name="connsiteX719" fmla="*/ 428006 w 707644"/>
              <a:gd name="connsiteY719" fmla="*/ 669239 h 830409"/>
              <a:gd name="connsiteX720" fmla="*/ 467711 w 707644"/>
              <a:gd name="connsiteY720" fmla="*/ 579897 h 830409"/>
              <a:gd name="connsiteX721" fmla="*/ 472874 w 707644"/>
              <a:gd name="connsiteY721" fmla="*/ 584181 h 830409"/>
              <a:gd name="connsiteX722" fmla="*/ 476246 w 707644"/>
              <a:gd name="connsiteY722" fmla="*/ 592487 h 830409"/>
              <a:gd name="connsiteX723" fmla="*/ 467764 w 707644"/>
              <a:gd name="connsiteY723" fmla="*/ 581959 h 830409"/>
              <a:gd name="connsiteX724" fmla="*/ 467479 w 707644"/>
              <a:gd name="connsiteY724" fmla="*/ 570893 h 830409"/>
              <a:gd name="connsiteX725" fmla="*/ 471165 w 707644"/>
              <a:gd name="connsiteY725" fmla="*/ 579973 h 830409"/>
              <a:gd name="connsiteX726" fmla="*/ 467617 w 707644"/>
              <a:gd name="connsiteY726" fmla="*/ 576263 h 830409"/>
              <a:gd name="connsiteX727" fmla="*/ 426124 w 707644"/>
              <a:gd name="connsiteY727" fmla="*/ 652358 h 830409"/>
              <a:gd name="connsiteX728" fmla="*/ 436159 w 707644"/>
              <a:gd name="connsiteY728" fmla="*/ 660318 h 830409"/>
              <a:gd name="connsiteX729" fmla="*/ 453646 w 707644"/>
              <a:gd name="connsiteY729" fmla="*/ 698161 h 830409"/>
              <a:gd name="connsiteX730" fmla="*/ 430441 w 707644"/>
              <a:gd name="connsiteY730" fmla="*/ 671594 h 830409"/>
              <a:gd name="connsiteX731" fmla="*/ 427906 w 707644"/>
              <a:gd name="connsiteY731" fmla="*/ 668269 h 830409"/>
              <a:gd name="connsiteX732" fmla="*/ 426399 w 707644"/>
              <a:gd name="connsiteY732" fmla="*/ 653662 h 830409"/>
              <a:gd name="connsiteX733" fmla="*/ 467199 w 707644"/>
              <a:gd name="connsiteY733" fmla="*/ 560027 h 830409"/>
              <a:gd name="connsiteX734" fmla="*/ 500926 w 707644"/>
              <a:gd name="connsiteY734" fmla="*/ 601080 h 830409"/>
              <a:gd name="connsiteX735" fmla="*/ 507352 w 707644"/>
              <a:gd name="connsiteY735" fmla="*/ 610430 h 830409"/>
              <a:gd name="connsiteX736" fmla="*/ 492665 w 707644"/>
              <a:gd name="connsiteY736" fmla="*/ 599853 h 830409"/>
              <a:gd name="connsiteX737" fmla="*/ 467277 w 707644"/>
              <a:gd name="connsiteY737" fmla="*/ 563046 h 830409"/>
              <a:gd name="connsiteX738" fmla="*/ 376628 w 707644"/>
              <a:gd name="connsiteY738" fmla="*/ 747457 h 830409"/>
              <a:gd name="connsiteX739" fmla="*/ 433410 w 707644"/>
              <a:gd name="connsiteY739" fmla="*/ 802797 h 830409"/>
              <a:gd name="connsiteX740" fmla="*/ 449552 w 707644"/>
              <a:gd name="connsiteY740" fmla="*/ 827976 h 830409"/>
              <a:gd name="connsiteX741" fmla="*/ 433045 w 707644"/>
              <a:gd name="connsiteY741" fmla="*/ 828811 h 830409"/>
              <a:gd name="connsiteX742" fmla="*/ 412006 w 707644"/>
              <a:gd name="connsiteY742" fmla="*/ 815788 h 830409"/>
              <a:gd name="connsiteX743" fmla="*/ 405690 w 707644"/>
              <a:gd name="connsiteY743" fmla="*/ 808905 h 830409"/>
              <a:gd name="connsiteX744" fmla="*/ 390546 w 707644"/>
              <a:gd name="connsiteY744" fmla="*/ 781395 h 830409"/>
              <a:gd name="connsiteX745" fmla="*/ 508767 w 707644"/>
              <a:gd name="connsiteY745" fmla="*/ 470916 h 830409"/>
              <a:gd name="connsiteX746" fmla="*/ 516287 w 707644"/>
              <a:gd name="connsiteY746" fmla="*/ 479740 h 830409"/>
              <a:gd name="connsiteX747" fmla="*/ 525385 w 707644"/>
              <a:gd name="connsiteY747" fmla="*/ 495399 h 830409"/>
              <a:gd name="connsiteX748" fmla="*/ 385162 w 707644"/>
              <a:gd name="connsiteY748" fmla="*/ 727641 h 830409"/>
              <a:gd name="connsiteX749" fmla="*/ 413545 w 707644"/>
              <a:gd name="connsiteY749" fmla="*/ 756253 h 830409"/>
              <a:gd name="connsiteX750" fmla="*/ 451782 w 707644"/>
              <a:gd name="connsiteY750" fmla="*/ 820702 h 830409"/>
              <a:gd name="connsiteX751" fmla="*/ 433410 w 707644"/>
              <a:gd name="connsiteY751" fmla="*/ 802797 h 830409"/>
              <a:gd name="connsiteX752" fmla="*/ 397658 w 707644"/>
              <a:gd name="connsiteY752" fmla="*/ 747027 h 830409"/>
              <a:gd name="connsiteX753" fmla="*/ 466986 w 707644"/>
              <a:gd name="connsiteY753" fmla="*/ 549285 h 830409"/>
              <a:gd name="connsiteX754" fmla="*/ 479404 w 707644"/>
              <a:gd name="connsiteY754" fmla="*/ 566391 h 830409"/>
              <a:gd name="connsiteX755" fmla="*/ 510627 w 707644"/>
              <a:gd name="connsiteY755" fmla="*/ 612789 h 830409"/>
              <a:gd name="connsiteX756" fmla="*/ 510428 w 707644"/>
              <a:gd name="connsiteY756" fmla="*/ 612646 h 830409"/>
              <a:gd name="connsiteX757" fmla="*/ 500926 w 707644"/>
              <a:gd name="connsiteY757" fmla="*/ 601080 h 830409"/>
              <a:gd name="connsiteX758" fmla="*/ 489691 w 707644"/>
              <a:gd name="connsiteY758" fmla="*/ 584730 h 830409"/>
              <a:gd name="connsiteX759" fmla="*/ 467118 w 707644"/>
              <a:gd name="connsiteY759" fmla="*/ 556886 h 830409"/>
              <a:gd name="connsiteX760" fmla="*/ 466990 w 707644"/>
              <a:gd name="connsiteY760" fmla="*/ 551895 h 830409"/>
              <a:gd name="connsiteX761" fmla="*/ 536046 w 707644"/>
              <a:gd name="connsiteY761" fmla="*/ 403507 h 830409"/>
              <a:gd name="connsiteX762" fmla="*/ 555696 w 707644"/>
              <a:gd name="connsiteY762" fmla="*/ 428064 h 830409"/>
              <a:gd name="connsiteX763" fmla="*/ 538892 w 707644"/>
              <a:gd name="connsiteY763" fmla="*/ 408336 h 830409"/>
              <a:gd name="connsiteX764" fmla="*/ 401168 w 707644"/>
              <a:gd name="connsiteY764" fmla="*/ 683669 h 830409"/>
              <a:gd name="connsiteX765" fmla="*/ 401331 w 707644"/>
              <a:gd name="connsiteY765" fmla="*/ 683893 h 830409"/>
              <a:gd name="connsiteX766" fmla="*/ 433375 w 707644"/>
              <a:gd name="connsiteY766" fmla="*/ 722210 h 830409"/>
              <a:gd name="connsiteX767" fmla="*/ 434606 w 707644"/>
              <a:gd name="connsiteY767" fmla="*/ 737937 h 830409"/>
              <a:gd name="connsiteX768" fmla="*/ 419867 w 707644"/>
              <a:gd name="connsiteY768" fmla="*/ 717953 h 830409"/>
              <a:gd name="connsiteX769" fmla="*/ 415474 w 707644"/>
              <a:gd name="connsiteY769" fmla="*/ 711092 h 830409"/>
              <a:gd name="connsiteX770" fmla="*/ 466981 w 707644"/>
              <a:gd name="connsiteY770" fmla="*/ 546210 h 830409"/>
              <a:gd name="connsiteX771" fmla="*/ 519675 w 707644"/>
              <a:gd name="connsiteY771" fmla="*/ 619305 h 830409"/>
              <a:gd name="connsiteX772" fmla="*/ 516861 w 707644"/>
              <a:gd name="connsiteY772" fmla="*/ 617279 h 830409"/>
              <a:gd name="connsiteX773" fmla="*/ 510887 w 707644"/>
              <a:gd name="connsiteY773" fmla="*/ 609680 h 830409"/>
              <a:gd name="connsiteX774" fmla="*/ 466984 w 707644"/>
              <a:gd name="connsiteY774" fmla="*/ 547709 h 830409"/>
              <a:gd name="connsiteX775" fmla="*/ 506587 w 707644"/>
              <a:gd name="connsiteY775" fmla="*/ 463043 h 830409"/>
              <a:gd name="connsiteX776" fmla="*/ 522707 w 707644"/>
              <a:gd name="connsiteY776" fmla="*/ 473613 h 830409"/>
              <a:gd name="connsiteX777" fmla="*/ 524294 w 707644"/>
              <a:gd name="connsiteY777" fmla="*/ 474870 h 830409"/>
              <a:gd name="connsiteX778" fmla="*/ 534564 w 707644"/>
              <a:gd name="connsiteY778" fmla="*/ 494265 h 830409"/>
              <a:gd name="connsiteX779" fmla="*/ 539806 w 707644"/>
              <a:gd name="connsiteY779" fmla="*/ 505394 h 830409"/>
              <a:gd name="connsiteX780" fmla="*/ 536512 w 707644"/>
              <a:gd name="connsiteY780" fmla="*/ 503472 h 830409"/>
              <a:gd name="connsiteX781" fmla="*/ 516287 w 707644"/>
              <a:gd name="connsiteY781" fmla="*/ 479740 h 830409"/>
              <a:gd name="connsiteX782" fmla="*/ 422899 w 707644"/>
              <a:gd name="connsiteY782" fmla="*/ 637079 h 830409"/>
              <a:gd name="connsiteX783" fmla="*/ 425443 w 707644"/>
              <a:gd name="connsiteY783" fmla="*/ 640509 h 830409"/>
              <a:gd name="connsiteX784" fmla="*/ 434987 w 707644"/>
              <a:gd name="connsiteY784" fmla="*/ 657782 h 830409"/>
              <a:gd name="connsiteX785" fmla="*/ 424095 w 707644"/>
              <a:gd name="connsiteY785" fmla="*/ 642747 h 830409"/>
              <a:gd name="connsiteX786" fmla="*/ 497958 w 707644"/>
              <a:gd name="connsiteY786" fmla="*/ 479735 h 830409"/>
              <a:gd name="connsiteX787" fmla="*/ 501061 w 707644"/>
              <a:gd name="connsiteY787" fmla="*/ 481854 h 830409"/>
              <a:gd name="connsiteX788" fmla="*/ 513477 w 707644"/>
              <a:gd name="connsiteY788" fmla="*/ 489557 h 830409"/>
              <a:gd name="connsiteX789" fmla="*/ 514819 w 707644"/>
              <a:gd name="connsiteY789" fmla="*/ 491846 h 830409"/>
              <a:gd name="connsiteX790" fmla="*/ 539579 w 707644"/>
              <a:gd name="connsiteY790" fmla="*/ 533753 h 830409"/>
              <a:gd name="connsiteX791" fmla="*/ 515748 w 707644"/>
              <a:gd name="connsiteY791" fmla="*/ 519343 h 830409"/>
              <a:gd name="connsiteX792" fmla="*/ 513616 w 707644"/>
              <a:gd name="connsiteY792" fmla="*/ 515909 h 830409"/>
              <a:gd name="connsiteX793" fmla="*/ 501270 w 707644"/>
              <a:gd name="connsiteY793" fmla="*/ 468734 h 830409"/>
              <a:gd name="connsiteX794" fmla="*/ 517388 w 707644"/>
              <a:gd name="connsiteY794" fmla="*/ 486025 h 830409"/>
              <a:gd name="connsiteX795" fmla="*/ 525420 w 707644"/>
              <a:gd name="connsiteY795" fmla="*/ 495460 h 830409"/>
              <a:gd name="connsiteX796" fmla="*/ 526770 w 707644"/>
              <a:gd name="connsiteY796" fmla="*/ 497785 h 830409"/>
              <a:gd name="connsiteX797" fmla="*/ 526249 w 707644"/>
              <a:gd name="connsiteY797" fmla="*/ 497481 h 830409"/>
              <a:gd name="connsiteX798" fmla="*/ 513477 w 707644"/>
              <a:gd name="connsiteY798" fmla="*/ 489557 h 830409"/>
              <a:gd name="connsiteX799" fmla="*/ 460025 w 707644"/>
              <a:gd name="connsiteY799" fmla="*/ 552532 h 830409"/>
              <a:gd name="connsiteX800" fmla="*/ 467277 w 707644"/>
              <a:gd name="connsiteY800" fmla="*/ 563046 h 830409"/>
              <a:gd name="connsiteX801" fmla="*/ 467479 w 707644"/>
              <a:gd name="connsiteY801" fmla="*/ 570893 h 830409"/>
              <a:gd name="connsiteX802" fmla="*/ 451972 w 707644"/>
              <a:gd name="connsiteY802" fmla="*/ 566838 h 830409"/>
              <a:gd name="connsiteX803" fmla="*/ 462860 w 707644"/>
              <a:gd name="connsiteY803" fmla="*/ 575872 h 830409"/>
              <a:gd name="connsiteX804" fmla="*/ 467764 w 707644"/>
              <a:gd name="connsiteY804" fmla="*/ 581959 h 830409"/>
              <a:gd name="connsiteX805" fmla="*/ 467948 w 707644"/>
              <a:gd name="connsiteY805" fmla="*/ 589079 h 830409"/>
              <a:gd name="connsiteX806" fmla="*/ 468904 w 707644"/>
              <a:gd name="connsiteY806" fmla="*/ 595830 h 830409"/>
              <a:gd name="connsiteX807" fmla="*/ 465550 w 707644"/>
              <a:gd name="connsiteY807" fmla="*/ 592011 h 830409"/>
              <a:gd name="connsiteX808" fmla="*/ 454892 w 707644"/>
              <a:gd name="connsiteY808" fmla="*/ 572252 h 830409"/>
              <a:gd name="connsiteX809" fmla="*/ 466961 w 707644"/>
              <a:gd name="connsiteY809" fmla="*/ 532491 h 830409"/>
              <a:gd name="connsiteX810" fmla="*/ 481984 w 707644"/>
              <a:gd name="connsiteY810" fmla="*/ 548545 h 830409"/>
              <a:gd name="connsiteX811" fmla="*/ 487688 w 707644"/>
              <a:gd name="connsiteY811" fmla="*/ 554542 h 830409"/>
              <a:gd name="connsiteX812" fmla="*/ 501423 w 707644"/>
              <a:gd name="connsiteY812" fmla="*/ 578071 h 830409"/>
              <a:gd name="connsiteX813" fmla="*/ 479512 w 707644"/>
              <a:gd name="connsiteY813" fmla="*/ 553284 h 830409"/>
              <a:gd name="connsiteX814" fmla="*/ 466969 w 707644"/>
              <a:gd name="connsiteY814" fmla="*/ 537983 h 830409"/>
              <a:gd name="connsiteX815" fmla="*/ 444475 w 707644"/>
              <a:gd name="connsiteY815" fmla="*/ 572100 h 830409"/>
              <a:gd name="connsiteX816" fmla="*/ 459360 w 707644"/>
              <a:gd name="connsiteY816" fmla="*/ 584959 h 830409"/>
              <a:gd name="connsiteX817" fmla="*/ 465550 w 707644"/>
              <a:gd name="connsiteY817" fmla="*/ 592011 h 830409"/>
              <a:gd name="connsiteX818" fmla="*/ 469364 w 707644"/>
              <a:gd name="connsiteY818" fmla="*/ 599081 h 830409"/>
              <a:gd name="connsiteX819" fmla="*/ 469457 w 707644"/>
              <a:gd name="connsiteY819" fmla="*/ 599737 h 830409"/>
              <a:gd name="connsiteX820" fmla="*/ 456226 w 707644"/>
              <a:gd name="connsiteY820" fmla="*/ 547024 h 830409"/>
              <a:gd name="connsiteX821" fmla="*/ 459193 w 707644"/>
              <a:gd name="connsiteY821" fmla="*/ 550484 h 830409"/>
              <a:gd name="connsiteX822" fmla="*/ 460025 w 707644"/>
              <a:gd name="connsiteY822" fmla="*/ 552532 h 830409"/>
              <a:gd name="connsiteX823" fmla="*/ 429851 w 707644"/>
              <a:gd name="connsiteY823" fmla="*/ 600211 h 830409"/>
              <a:gd name="connsiteX824" fmla="*/ 463376 w 707644"/>
              <a:gd name="connsiteY824" fmla="*/ 618080 h 830409"/>
              <a:gd name="connsiteX825" fmla="*/ 464175 w 707644"/>
              <a:gd name="connsiteY825" fmla="*/ 618963 h 830409"/>
              <a:gd name="connsiteX826" fmla="*/ 479226 w 707644"/>
              <a:gd name="connsiteY826" fmla="*/ 635073 h 830409"/>
              <a:gd name="connsiteX827" fmla="*/ 499860 w 707644"/>
              <a:gd name="connsiteY827" fmla="*/ 664483 h 830409"/>
              <a:gd name="connsiteX828" fmla="*/ 521213 w 707644"/>
              <a:gd name="connsiteY828" fmla="*/ 720278 h 830409"/>
              <a:gd name="connsiteX829" fmla="*/ 530194 w 707644"/>
              <a:gd name="connsiteY829" fmla="*/ 733170 h 830409"/>
              <a:gd name="connsiteX830" fmla="*/ 524407 w 707644"/>
              <a:gd name="connsiteY830" fmla="*/ 727788 h 830409"/>
              <a:gd name="connsiteX831" fmla="*/ 489898 w 707644"/>
              <a:gd name="connsiteY831" fmla="*/ 694599 h 830409"/>
              <a:gd name="connsiteX832" fmla="*/ 488908 w 707644"/>
              <a:gd name="connsiteY832" fmla="*/ 693628 h 830409"/>
              <a:gd name="connsiteX833" fmla="*/ 480924 w 707644"/>
              <a:gd name="connsiteY833" fmla="*/ 683646 h 830409"/>
              <a:gd name="connsiteX834" fmla="*/ 453306 w 707644"/>
              <a:gd name="connsiteY834" fmla="*/ 637865 h 830409"/>
              <a:gd name="connsiteX835" fmla="*/ 456450 w 707644"/>
              <a:gd name="connsiteY835" fmla="*/ 543726 h 830409"/>
              <a:gd name="connsiteX836" fmla="*/ 467118 w 707644"/>
              <a:gd name="connsiteY836" fmla="*/ 556886 h 830409"/>
              <a:gd name="connsiteX837" fmla="*/ 467199 w 707644"/>
              <a:gd name="connsiteY837" fmla="*/ 560027 h 830409"/>
              <a:gd name="connsiteX838" fmla="*/ 463132 w 707644"/>
              <a:gd name="connsiteY838" fmla="*/ 555076 h 830409"/>
              <a:gd name="connsiteX839" fmla="*/ 459193 w 707644"/>
              <a:gd name="connsiteY839" fmla="*/ 550484 h 830409"/>
              <a:gd name="connsiteX840" fmla="*/ 419265 w 707644"/>
              <a:gd name="connsiteY840" fmla="*/ 619862 h 830409"/>
              <a:gd name="connsiteX841" fmla="*/ 420363 w 707644"/>
              <a:gd name="connsiteY841" fmla="*/ 621055 h 830409"/>
              <a:gd name="connsiteX842" fmla="*/ 448281 w 707644"/>
              <a:gd name="connsiteY842" fmla="*/ 669291 h 830409"/>
              <a:gd name="connsiteX843" fmla="*/ 444105 w 707644"/>
              <a:gd name="connsiteY843" fmla="*/ 665675 h 830409"/>
              <a:gd name="connsiteX844" fmla="*/ 425443 w 707644"/>
              <a:gd name="connsiteY844" fmla="*/ 640509 h 830409"/>
              <a:gd name="connsiteX845" fmla="*/ 422498 w 707644"/>
              <a:gd name="connsiteY845" fmla="*/ 635181 h 830409"/>
              <a:gd name="connsiteX846" fmla="*/ 496320 w 707644"/>
              <a:gd name="connsiteY846" fmla="*/ 456311 h 830409"/>
              <a:gd name="connsiteX847" fmla="*/ 500886 w 707644"/>
              <a:gd name="connsiteY847" fmla="*/ 459305 h 830409"/>
              <a:gd name="connsiteX848" fmla="*/ 508767 w 707644"/>
              <a:gd name="connsiteY848" fmla="*/ 470916 h 830409"/>
              <a:gd name="connsiteX849" fmla="*/ 353589 w 707644"/>
              <a:gd name="connsiteY849" fmla="*/ 753249 h 830409"/>
              <a:gd name="connsiteX850" fmla="*/ 382475 w 707644"/>
              <a:gd name="connsiteY850" fmla="*/ 787478 h 830409"/>
              <a:gd name="connsiteX851" fmla="*/ 387237 w 707644"/>
              <a:gd name="connsiteY851" fmla="*/ 792816 h 830409"/>
              <a:gd name="connsiteX852" fmla="*/ 387367 w 707644"/>
              <a:gd name="connsiteY852" fmla="*/ 793219 h 830409"/>
              <a:gd name="connsiteX853" fmla="*/ 401437 w 707644"/>
              <a:gd name="connsiteY853" fmla="*/ 830409 h 830409"/>
              <a:gd name="connsiteX854" fmla="*/ 399572 w 707644"/>
              <a:gd name="connsiteY854" fmla="*/ 830202 h 830409"/>
              <a:gd name="connsiteX855" fmla="*/ 388613 w 707644"/>
              <a:gd name="connsiteY855" fmla="*/ 817667 h 830409"/>
              <a:gd name="connsiteX856" fmla="*/ 418687 w 707644"/>
              <a:gd name="connsiteY856" fmla="*/ 617123 h 830409"/>
              <a:gd name="connsiteX857" fmla="*/ 463515 w 707644"/>
              <a:gd name="connsiteY857" fmla="*/ 661880 h 830409"/>
              <a:gd name="connsiteX858" fmla="*/ 480924 w 707644"/>
              <a:gd name="connsiteY858" fmla="*/ 683646 h 830409"/>
              <a:gd name="connsiteX859" fmla="*/ 484099 w 707644"/>
              <a:gd name="connsiteY859" fmla="*/ 688910 h 830409"/>
              <a:gd name="connsiteX860" fmla="*/ 477107 w 707644"/>
              <a:gd name="connsiteY860" fmla="*/ 682049 h 830409"/>
              <a:gd name="connsiteX861" fmla="*/ 469339 w 707644"/>
              <a:gd name="connsiteY861" fmla="*/ 674262 h 830409"/>
              <a:gd name="connsiteX862" fmla="*/ 420363 w 707644"/>
              <a:gd name="connsiteY862" fmla="*/ 621055 h 830409"/>
              <a:gd name="connsiteX863" fmla="*/ 419031 w 707644"/>
              <a:gd name="connsiteY863" fmla="*/ 618753 h 830409"/>
              <a:gd name="connsiteX864" fmla="*/ 456802 w 707644"/>
              <a:gd name="connsiteY864" fmla="*/ 535256 h 830409"/>
              <a:gd name="connsiteX865" fmla="*/ 462409 w 707644"/>
              <a:gd name="connsiteY865" fmla="*/ 541252 h 830409"/>
              <a:gd name="connsiteX866" fmla="*/ 466984 w 707644"/>
              <a:gd name="connsiteY866" fmla="*/ 547709 h 830409"/>
              <a:gd name="connsiteX867" fmla="*/ 466986 w 707644"/>
              <a:gd name="connsiteY867" fmla="*/ 549285 h 830409"/>
              <a:gd name="connsiteX868" fmla="*/ 390450 w 707644"/>
              <a:gd name="connsiteY868" fmla="*/ 668955 h 830409"/>
              <a:gd name="connsiteX869" fmla="*/ 396945 w 707644"/>
              <a:gd name="connsiteY869" fmla="*/ 675573 h 830409"/>
              <a:gd name="connsiteX870" fmla="*/ 401168 w 707644"/>
              <a:gd name="connsiteY870" fmla="*/ 683669 h 830409"/>
              <a:gd name="connsiteX871" fmla="*/ 443290 w 707644"/>
              <a:gd name="connsiteY871" fmla="*/ 550742 h 830409"/>
              <a:gd name="connsiteX872" fmla="*/ 458583 w 707644"/>
              <a:gd name="connsiteY872" fmla="*/ 566818 h 830409"/>
              <a:gd name="connsiteX873" fmla="*/ 467617 w 707644"/>
              <a:gd name="connsiteY873" fmla="*/ 576263 h 830409"/>
              <a:gd name="connsiteX874" fmla="*/ 467711 w 707644"/>
              <a:gd name="connsiteY874" fmla="*/ 579897 h 830409"/>
              <a:gd name="connsiteX875" fmla="*/ 462860 w 707644"/>
              <a:gd name="connsiteY875" fmla="*/ 575872 h 830409"/>
              <a:gd name="connsiteX876" fmla="*/ 460214 w 707644"/>
              <a:gd name="connsiteY876" fmla="*/ 572588 h 830409"/>
              <a:gd name="connsiteX877" fmla="*/ 445635 w 707644"/>
              <a:gd name="connsiteY877" fmla="*/ 555090 h 830409"/>
              <a:gd name="connsiteX878" fmla="*/ 520546 w 707644"/>
              <a:gd name="connsiteY878" fmla="*/ 384182 h 830409"/>
              <a:gd name="connsiteX879" fmla="*/ 528705 w 707644"/>
              <a:gd name="connsiteY879" fmla="*/ 396375 h 830409"/>
              <a:gd name="connsiteX880" fmla="*/ 538892 w 707644"/>
              <a:gd name="connsiteY880" fmla="*/ 408336 h 830409"/>
              <a:gd name="connsiteX881" fmla="*/ 541760 w 707644"/>
              <a:gd name="connsiteY881" fmla="*/ 413203 h 830409"/>
              <a:gd name="connsiteX882" fmla="*/ 611927 w 707644"/>
              <a:gd name="connsiteY882" fmla="*/ 535829 h 830409"/>
              <a:gd name="connsiteX883" fmla="*/ 598799 w 707644"/>
              <a:gd name="connsiteY883" fmla="*/ 514518 h 830409"/>
              <a:gd name="connsiteX884" fmla="*/ 542442 w 707644"/>
              <a:gd name="connsiteY884" fmla="*/ 428915 h 830409"/>
              <a:gd name="connsiteX885" fmla="*/ 520354 w 707644"/>
              <a:gd name="connsiteY885" fmla="*/ 383895 h 830409"/>
              <a:gd name="connsiteX886" fmla="*/ 520487 w 707644"/>
              <a:gd name="connsiteY886" fmla="*/ 384061 h 830409"/>
              <a:gd name="connsiteX887" fmla="*/ 520546 w 707644"/>
              <a:gd name="connsiteY887" fmla="*/ 384182 h 830409"/>
              <a:gd name="connsiteX888" fmla="*/ 463681 w 707644"/>
              <a:gd name="connsiteY888" fmla="*/ 501135 h 830409"/>
              <a:gd name="connsiteX889" fmla="*/ 466556 w 707644"/>
              <a:gd name="connsiteY889" fmla="*/ 503897 h 830409"/>
              <a:gd name="connsiteX890" fmla="*/ 507426 w 707644"/>
              <a:gd name="connsiteY890" fmla="*/ 548096 h 830409"/>
              <a:gd name="connsiteX891" fmla="*/ 526768 w 707644"/>
              <a:gd name="connsiteY891" fmla="*/ 570369 h 830409"/>
              <a:gd name="connsiteX892" fmla="*/ 565612 w 707644"/>
              <a:gd name="connsiteY892" fmla="*/ 630216 h 830409"/>
              <a:gd name="connsiteX893" fmla="*/ 548966 w 707644"/>
              <a:gd name="connsiteY893" fmla="*/ 618012 h 830409"/>
              <a:gd name="connsiteX894" fmla="*/ 537097 w 707644"/>
              <a:gd name="connsiteY894" fmla="*/ 608861 h 830409"/>
              <a:gd name="connsiteX895" fmla="*/ 527715 w 707644"/>
              <a:gd name="connsiteY895" fmla="*/ 596624 h 830409"/>
              <a:gd name="connsiteX896" fmla="*/ 487688 w 707644"/>
              <a:gd name="connsiteY896" fmla="*/ 554542 h 830409"/>
              <a:gd name="connsiteX897" fmla="*/ 465744 w 707644"/>
              <a:gd name="connsiteY897" fmla="*/ 516949 h 830409"/>
              <a:gd name="connsiteX898" fmla="*/ 463713 w 707644"/>
              <a:gd name="connsiteY898" fmla="*/ 501245 h 830409"/>
              <a:gd name="connsiteX899" fmla="*/ 399722 w 707644"/>
              <a:gd name="connsiteY899" fmla="*/ 631414 h 830409"/>
              <a:gd name="connsiteX900" fmla="*/ 400504 w 707644"/>
              <a:gd name="connsiteY900" fmla="*/ 632034 h 830409"/>
              <a:gd name="connsiteX901" fmla="*/ 424351 w 707644"/>
              <a:gd name="connsiteY901" fmla="*/ 663607 h 830409"/>
              <a:gd name="connsiteX902" fmla="*/ 427906 w 707644"/>
              <a:gd name="connsiteY902" fmla="*/ 668269 h 830409"/>
              <a:gd name="connsiteX903" fmla="*/ 427955 w 707644"/>
              <a:gd name="connsiteY903" fmla="*/ 668748 h 830409"/>
              <a:gd name="connsiteX904" fmla="*/ 425224 w 707644"/>
              <a:gd name="connsiteY904" fmla="*/ 665621 h 830409"/>
              <a:gd name="connsiteX905" fmla="*/ 422166 w 707644"/>
              <a:gd name="connsiteY905" fmla="*/ 661644 h 830409"/>
              <a:gd name="connsiteX906" fmla="*/ 448201 w 707644"/>
              <a:gd name="connsiteY906" fmla="*/ 523409 h 830409"/>
              <a:gd name="connsiteX907" fmla="*/ 456802 w 707644"/>
              <a:gd name="connsiteY907" fmla="*/ 535256 h 830409"/>
              <a:gd name="connsiteX908" fmla="*/ 450103 w 707644"/>
              <a:gd name="connsiteY908" fmla="*/ 528094 h 830409"/>
              <a:gd name="connsiteX909" fmla="*/ 483913 w 707644"/>
              <a:gd name="connsiteY909" fmla="*/ 448175 h 830409"/>
              <a:gd name="connsiteX910" fmla="*/ 491976 w 707644"/>
              <a:gd name="connsiteY910" fmla="*/ 453462 h 830409"/>
              <a:gd name="connsiteX911" fmla="*/ 493149 w 707644"/>
              <a:gd name="connsiteY911" fmla="*/ 455047 h 830409"/>
              <a:gd name="connsiteX912" fmla="*/ 499560 w 707644"/>
              <a:gd name="connsiteY912" fmla="*/ 465818 h 830409"/>
              <a:gd name="connsiteX913" fmla="*/ 501270 w 707644"/>
              <a:gd name="connsiteY913" fmla="*/ 468734 h 830409"/>
              <a:gd name="connsiteX914" fmla="*/ 486043 w 707644"/>
              <a:gd name="connsiteY914" fmla="*/ 452398 h 830409"/>
              <a:gd name="connsiteX915" fmla="*/ 406961 w 707644"/>
              <a:gd name="connsiteY915" fmla="*/ 606495 h 830409"/>
              <a:gd name="connsiteX916" fmla="*/ 417176 w 707644"/>
              <a:gd name="connsiteY916" fmla="*/ 615615 h 830409"/>
              <a:gd name="connsiteX917" fmla="*/ 417267 w 707644"/>
              <a:gd name="connsiteY917" fmla="*/ 615706 h 830409"/>
              <a:gd name="connsiteX918" fmla="*/ 419031 w 707644"/>
              <a:gd name="connsiteY918" fmla="*/ 618753 h 830409"/>
              <a:gd name="connsiteX919" fmla="*/ 419265 w 707644"/>
              <a:gd name="connsiteY919" fmla="*/ 619862 h 830409"/>
              <a:gd name="connsiteX920" fmla="*/ 467444 w 707644"/>
              <a:gd name="connsiteY920" fmla="*/ 480362 h 830409"/>
              <a:gd name="connsiteX921" fmla="*/ 496440 w 707644"/>
              <a:gd name="connsiteY921" fmla="*/ 507669 h 830409"/>
              <a:gd name="connsiteX922" fmla="*/ 509447 w 707644"/>
              <a:gd name="connsiteY922" fmla="*/ 515534 h 830409"/>
              <a:gd name="connsiteX923" fmla="*/ 511715 w 707644"/>
              <a:gd name="connsiteY923" fmla="*/ 518236 h 830409"/>
              <a:gd name="connsiteX924" fmla="*/ 530561 w 707644"/>
              <a:gd name="connsiteY924" fmla="*/ 543265 h 830409"/>
              <a:gd name="connsiteX925" fmla="*/ 530784 w 707644"/>
              <a:gd name="connsiteY925" fmla="*/ 543565 h 830409"/>
              <a:gd name="connsiteX926" fmla="*/ 546363 w 707644"/>
              <a:gd name="connsiteY926" fmla="*/ 568662 h 830409"/>
              <a:gd name="connsiteX927" fmla="*/ 575451 w 707644"/>
              <a:gd name="connsiteY927" fmla="*/ 615270 h 830409"/>
              <a:gd name="connsiteX928" fmla="*/ 566533 w 707644"/>
              <a:gd name="connsiteY928" fmla="*/ 609901 h 830409"/>
              <a:gd name="connsiteX929" fmla="*/ 531233 w 707644"/>
              <a:gd name="connsiteY929" fmla="*/ 575511 h 830409"/>
              <a:gd name="connsiteX930" fmla="*/ 526768 w 707644"/>
              <a:gd name="connsiteY930" fmla="*/ 570369 h 830409"/>
              <a:gd name="connsiteX931" fmla="*/ 525655 w 707644"/>
              <a:gd name="connsiteY931" fmla="*/ 568654 h 830409"/>
              <a:gd name="connsiteX932" fmla="*/ 479264 w 707644"/>
              <a:gd name="connsiteY932" fmla="*/ 499429 h 830409"/>
              <a:gd name="connsiteX933" fmla="*/ 529631 w 707644"/>
              <a:gd name="connsiteY933" fmla="*/ 348652 h 830409"/>
              <a:gd name="connsiteX934" fmla="*/ 546192 w 707644"/>
              <a:gd name="connsiteY934" fmla="*/ 351888 h 830409"/>
              <a:gd name="connsiteX935" fmla="*/ 547777 w 707644"/>
              <a:gd name="connsiteY935" fmla="*/ 354966 h 830409"/>
              <a:gd name="connsiteX936" fmla="*/ 566828 w 707644"/>
              <a:gd name="connsiteY936" fmla="*/ 382971 h 830409"/>
              <a:gd name="connsiteX937" fmla="*/ 573875 w 707644"/>
              <a:gd name="connsiteY937" fmla="*/ 386003 h 830409"/>
              <a:gd name="connsiteX938" fmla="*/ 580670 w 707644"/>
              <a:gd name="connsiteY938" fmla="*/ 402406 h 830409"/>
              <a:gd name="connsiteX939" fmla="*/ 589588 w 707644"/>
              <a:gd name="connsiteY939" fmla="*/ 441206 h 830409"/>
              <a:gd name="connsiteX940" fmla="*/ 575528 w 707644"/>
              <a:gd name="connsiteY940" fmla="*/ 420174 h 830409"/>
              <a:gd name="connsiteX941" fmla="*/ 548020 w 707644"/>
              <a:gd name="connsiteY941" fmla="*/ 385132 h 830409"/>
              <a:gd name="connsiteX942" fmla="*/ 406176 w 707644"/>
              <a:gd name="connsiteY942" fmla="*/ 605642 h 830409"/>
              <a:gd name="connsiteX943" fmla="*/ 406961 w 707644"/>
              <a:gd name="connsiteY943" fmla="*/ 606495 h 830409"/>
              <a:gd name="connsiteX944" fmla="*/ 406342 w 707644"/>
              <a:gd name="connsiteY944" fmla="*/ 605942 h 830409"/>
              <a:gd name="connsiteX945" fmla="*/ 357807 w 707644"/>
              <a:gd name="connsiteY945" fmla="*/ 701695 h 830409"/>
              <a:gd name="connsiteX946" fmla="*/ 359650 w 707644"/>
              <a:gd name="connsiteY946" fmla="*/ 703393 h 830409"/>
              <a:gd name="connsiteX947" fmla="*/ 370039 w 707644"/>
              <a:gd name="connsiteY947" fmla="*/ 731390 h 830409"/>
              <a:gd name="connsiteX948" fmla="*/ 376628 w 707644"/>
              <a:gd name="connsiteY948" fmla="*/ 747457 h 830409"/>
              <a:gd name="connsiteX949" fmla="*/ 371347 w 707644"/>
              <a:gd name="connsiteY949" fmla="*/ 742309 h 830409"/>
              <a:gd name="connsiteX950" fmla="*/ 370656 w 707644"/>
              <a:gd name="connsiteY950" fmla="*/ 741610 h 830409"/>
              <a:gd name="connsiteX951" fmla="*/ 359088 w 707644"/>
              <a:gd name="connsiteY951" fmla="*/ 705885 h 830409"/>
              <a:gd name="connsiteX952" fmla="*/ 514453 w 707644"/>
              <a:gd name="connsiteY952" fmla="*/ 371733 h 830409"/>
              <a:gd name="connsiteX953" fmla="*/ 527735 w 707644"/>
              <a:gd name="connsiteY953" fmla="*/ 389404 h 830409"/>
              <a:gd name="connsiteX954" fmla="*/ 536046 w 707644"/>
              <a:gd name="connsiteY954" fmla="*/ 403507 h 830409"/>
              <a:gd name="connsiteX955" fmla="*/ 520487 w 707644"/>
              <a:gd name="connsiteY955" fmla="*/ 384061 h 830409"/>
              <a:gd name="connsiteX956" fmla="*/ 357232 w 707644"/>
              <a:gd name="connsiteY956" fmla="*/ 696877 h 830409"/>
              <a:gd name="connsiteX957" fmla="*/ 368389 w 707644"/>
              <a:gd name="connsiteY957" fmla="*/ 701619 h 830409"/>
              <a:gd name="connsiteX958" fmla="*/ 385162 w 707644"/>
              <a:gd name="connsiteY958" fmla="*/ 727641 h 830409"/>
              <a:gd name="connsiteX959" fmla="*/ 376625 w 707644"/>
              <a:gd name="connsiteY959" fmla="*/ 719035 h 830409"/>
              <a:gd name="connsiteX960" fmla="*/ 359650 w 707644"/>
              <a:gd name="connsiteY960" fmla="*/ 703393 h 830409"/>
              <a:gd name="connsiteX961" fmla="*/ 442639 w 707644"/>
              <a:gd name="connsiteY961" fmla="*/ 509709 h 830409"/>
              <a:gd name="connsiteX962" fmla="*/ 449729 w 707644"/>
              <a:gd name="connsiteY962" fmla="*/ 516952 h 830409"/>
              <a:gd name="connsiteX963" fmla="*/ 466969 w 707644"/>
              <a:gd name="connsiteY963" fmla="*/ 537983 h 830409"/>
              <a:gd name="connsiteX964" fmla="*/ 466981 w 707644"/>
              <a:gd name="connsiteY964" fmla="*/ 546210 h 830409"/>
              <a:gd name="connsiteX965" fmla="*/ 466765 w 707644"/>
              <a:gd name="connsiteY965" fmla="*/ 545910 h 830409"/>
              <a:gd name="connsiteX966" fmla="*/ 462409 w 707644"/>
              <a:gd name="connsiteY966" fmla="*/ 541252 h 830409"/>
              <a:gd name="connsiteX967" fmla="*/ 454196 w 707644"/>
              <a:gd name="connsiteY967" fmla="*/ 529660 h 830409"/>
              <a:gd name="connsiteX968" fmla="*/ 446265 w 707644"/>
              <a:gd name="connsiteY968" fmla="*/ 518641 h 830409"/>
              <a:gd name="connsiteX969" fmla="*/ 374268 w 707644"/>
              <a:gd name="connsiteY969" fmla="*/ 646739 h 830409"/>
              <a:gd name="connsiteX970" fmla="*/ 390450 w 707644"/>
              <a:gd name="connsiteY970" fmla="*/ 668955 h 830409"/>
              <a:gd name="connsiteX971" fmla="*/ 384818 w 707644"/>
              <a:gd name="connsiteY971" fmla="*/ 663215 h 830409"/>
              <a:gd name="connsiteX972" fmla="*/ 475973 w 707644"/>
              <a:gd name="connsiteY972" fmla="*/ 432437 h 830409"/>
              <a:gd name="connsiteX973" fmla="*/ 496320 w 707644"/>
              <a:gd name="connsiteY973" fmla="*/ 456311 h 830409"/>
              <a:gd name="connsiteX974" fmla="*/ 491976 w 707644"/>
              <a:gd name="connsiteY974" fmla="*/ 453462 h 830409"/>
              <a:gd name="connsiteX975" fmla="*/ 490663 w 707644"/>
              <a:gd name="connsiteY975" fmla="*/ 451690 h 830409"/>
              <a:gd name="connsiteX976" fmla="*/ 477779 w 707644"/>
              <a:gd name="connsiteY976" fmla="*/ 435842 h 830409"/>
              <a:gd name="connsiteX977" fmla="*/ 477485 w 707644"/>
              <a:gd name="connsiteY977" fmla="*/ 435433 h 830409"/>
              <a:gd name="connsiteX978" fmla="*/ 408989 w 707644"/>
              <a:gd name="connsiteY978" fmla="*/ 566443 h 830409"/>
              <a:gd name="connsiteX979" fmla="*/ 427192 w 707644"/>
              <a:gd name="connsiteY979" fmla="*/ 595942 h 830409"/>
              <a:gd name="connsiteX980" fmla="*/ 429851 w 707644"/>
              <a:gd name="connsiteY980" fmla="*/ 600211 h 830409"/>
              <a:gd name="connsiteX981" fmla="*/ 413678 w 707644"/>
              <a:gd name="connsiteY981" fmla="*/ 591591 h 830409"/>
              <a:gd name="connsiteX982" fmla="*/ 348064 w 707644"/>
              <a:gd name="connsiteY982" fmla="*/ 692716 h 830409"/>
              <a:gd name="connsiteX983" fmla="*/ 350366 w 707644"/>
              <a:gd name="connsiteY983" fmla="*/ 693958 h 830409"/>
              <a:gd name="connsiteX984" fmla="*/ 356201 w 707644"/>
              <a:gd name="connsiteY984" fmla="*/ 696438 h 830409"/>
              <a:gd name="connsiteX985" fmla="*/ 357807 w 707644"/>
              <a:gd name="connsiteY985" fmla="*/ 701695 h 830409"/>
              <a:gd name="connsiteX986" fmla="*/ 352144 w 707644"/>
              <a:gd name="connsiteY986" fmla="*/ 683166 h 830409"/>
              <a:gd name="connsiteX987" fmla="*/ 357232 w 707644"/>
              <a:gd name="connsiteY987" fmla="*/ 696877 h 830409"/>
              <a:gd name="connsiteX988" fmla="*/ 356201 w 707644"/>
              <a:gd name="connsiteY988" fmla="*/ 696438 h 830409"/>
              <a:gd name="connsiteX989" fmla="*/ 396156 w 707644"/>
              <a:gd name="connsiteY989" fmla="*/ 582252 h 830409"/>
              <a:gd name="connsiteX990" fmla="*/ 413678 w 707644"/>
              <a:gd name="connsiteY990" fmla="*/ 591591 h 830409"/>
              <a:gd name="connsiteX991" fmla="*/ 416553 w 707644"/>
              <a:gd name="connsiteY991" fmla="*/ 607016 h 830409"/>
              <a:gd name="connsiteX992" fmla="*/ 418687 w 707644"/>
              <a:gd name="connsiteY992" fmla="*/ 617123 h 830409"/>
              <a:gd name="connsiteX993" fmla="*/ 417267 w 707644"/>
              <a:gd name="connsiteY993" fmla="*/ 615706 h 830409"/>
              <a:gd name="connsiteX994" fmla="*/ 409575 w 707644"/>
              <a:gd name="connsiteY994" fmla="*/ 602415 h 830409"/>
              <a:gd name="connsiteX995" fmla="*/ 407972 w 707644"/>
              <a:gd name="connsiteY995" fmla="*/ 548668 h 830409"/>
              <a:gd name="connsiteX996" fmla="*/ 433596 w 707644"/>
              <a:gd name="connsiteY996" fmla="*/ 572599 h 830409"/>
              <a:gd name="connsiteX997" fmla="*/ 469033 w 707644"/>
              <a:gd name="connsiteY997" fmla="*/ 620544 h 830409"/>
              <a:gd name="connsiteX998" fmla="*/ 469651 w 707644"/>
              <a:gd name="connsiteY998" fmla="*/ 621425 h 830409"/>
              <a:gd name="connsiteX999" fmla="*/ 463376 w 707644"/>
              <a:gd name="connsiteY999" fmla="*/ 618080 h 830409"/>
              <a:gd name="connsiteX1000" fmla="*/ 425349 w 707644"/>
              <a:gd name="connsiteY1000" fmla="*/ 576042 h 830409"/>
              <a:gd name="connsiteX1001" fmla="*/ 407888 w 707644"/>
              <a:gd name="connsiteY1001" fmla="*/ 555644 h 830409"/>
              <a:gd name="connsiteX1002" fmla="*/ 346322 w 707644"/>
              <a:gd name="connsiteY1002" fmla="*/ 667475 h 830409"/>
              <a:gd name="connsiteX1003" fmla="*/ 348260 w 707644"/>
              <a:gd name="connsiteY1003" fmla="*/ 670457 h 830409"/>
              <a:gd name="connsiteX1004" fmla="*/ 352144 w 707644"/>
              <a:gd name="connsiteY1004" fmla="*/ 683166 h 830409"/>
              <a:gd name="connsiteX1005" fmla="*/ 384913 w 707644"/>
              <a:gd name="connsiteY1005" fmla="*/ 586810 h 830409"/>
              <a:gd name="connsiteX1006" fmla="*/ 406342 w 707644"/>
              <a:gd name="connsiteY1006" fmla="*/ 605942 h 830409"/>
              <a:gd name="connsiteX1007" fmla="*/ 422498 w 707644"/>
              <a:gd name="connsiteY1007" fmla="*/ 635181 h 830409"/>
              <a:gd name="connsiteX1008" fmla="*/ 422899 w 707644"/>
              <a:gd name="connsiteY1008" fmla="*/ 637079 h 830409"/>
              <a:gd name="connsiteX1009" fmla="*/ 414774 w 707644"/>
              <a:gd name="connsiteY1009" fmla="*/ 626122 h 830409"/>
              <a:gd name="connsiteX1010" fmla="*/ 500356 w 707644"/>
              <a:gd name="connsiteY1010" fmla="*/ 342933 h 830409"/>
              <a:gd name="connsiteX1011" fmla="*/ 517525 w 707644"/>
              <a:gd name="connsiteY1011" fmla="*/ 346287 h 830409"/>
              <a:gd name="connsiteX1012" fmla="*/ 548020 w 707644"/>
              <a:gd name="connsiteY1012" fmla="*/ 385132 h 830409"/>
              <a:gd name="connsiteX1013" fmla="*/ 587326 w 707644"/>
              <a:gd name="connsiteY1013" fmla="*/ 463110 h 830409"/>
              <a:gd name="connsiteX1014" fmla="*/ 589627 w 707644"/>
              <a:gd name="connsiteY1014" fmla="*/ 468480 h 830409"/>
              <a:gd name="connsiteX1015" fmla="*/ 563489 w 707644"/>
              <a:gd name="connsiteY1015" fmla="*/ 437318 h 830409"/>
              <a:gd name="connsiteX1016" fmla="*/ 555648 w 707644"/>
              <a:gd name="connsiteY1016" fmla="*/ 426540 h 830409"/>
              <a:gd name="connsiteX1017" fmla="*/ 527735 w 707644"/>
              <a:gd name="connsiteY1017" fmla="*/ 389404 h 830409"/>
              <a:gd name="connsiteX1018" fmla="*/ 515094 w 707644"/>
              <a:gd name="connsiteY1018" fmla="*/ 367955 h 830409"/>
              <a:gd name="connsiteX1019" fmla="*/ 501738 w 707644"/>
              <a:gd name="connsiteY1019" fmla="*/ 345756 h 830409"/>
              <a:gd name="connsiteX1020" fmla="*/ 408173 w 707644"/>
              <a:gd name="connsiteY1020" fmla="*/ 531939 h 830409"/>
              <a:gd name="connsiteX1021" fmla="*/ 444475 w 707644"/>
              <a:gd name="connsiteY1021" fmla="*/ 572100 h 830409"/>
              <a:gd name="connsiteX1022" fmla="*/ 429685 w 707644"/>
              <a:gd name="connsiteY1022" fmla="*/ 559322 h 830409"/>
              <a:gd name="connsiteX1023" fmla="*/ 408051 w 707644"/>
              <a:gd name="connsiteY1023" fmla="*/ 542107 h 830409"/>
              <a:gd name="connsiteX1024" fmla="*/ 311751 w 707644"/>
              <a:gd name="connsiteY1024" fmla="*/ 731203 h 830409"/>
              <a:gd name="connsiteX1025" fmla="*/ 316105 w 707644"/>
              <a:gd name="connsiteY1025" fmla="*/ 735975 h 830409"/>
              <a:gd name="connsiteX1026" fmla="*/ 320231 w 707644"/>
              <a:gd name="connsiteY1026" fmla="*/ 740577 h 830409"/>
              <a:gd name="connsiteX1027" fmla="*/ 343137 w 707644"/>
              <a:gd name="connsiteY1027" fmla="*/ 779993 h 830409"/>
              <a:gd name="connsiteX1028" fmla="*/ 372913 w 707644"/>
              <a:gd name="connsiteY1028" fmla="*/ 827234 h 830409"/>
              <a:gd name="connsiteX1029" fmla="*/ 355822 w 707644"/>
              <a:gd name="connsiteY1029" fmla="*/ 825331 h 830409"/>
              <a:gd name="connsiteX1030" fmla="*/ 337008 w 707644"/>
              <a:gd name="connsiteY1030" fmla="*/ 785029 h 830409"/>
              <a:gd name="connsiteX1031" fmla="*/ 449077 w 707644"/>
              <a:gd name="connsiteY1031" fmla="*/ 443603 h 830409"/>
              <a:gd name="connsiteX1032" fmla="*/ 465910 w 707644"/>
              <a:gd name="connsiteY1032" fmla="*/ 456462 h 830409"/>
              <a:gd name="connsiteX1033" fmla="*/ 510282 w 707644"/>
              <a:gd name="connsiteY1033" fmla="*/ 516039 h 830409"/>
              <a:gd name="connsiteX1034" fmla="*/ 509447 w 707644"/>
              <a:gd name="connsiteY1034" fmla="*/ 515534 h 830409"/>
              <a:gd name="connsiteX1035" fmla="*/ 380954 w 707644"/>
              <a:gd name="connsiteY1035" fmla="*/ 581598 h 830409"/>
              <a:gd name="connsiteX1036" fmla="*/ 384913 w 707644"/>
              <a:gd name="connsiteY1036" fmla="*/ 586810 h 830409"/>
              <a:gd name="connsiteX1037" fmla="*/ 384000 w 707644"/>
              <a:gd name="connsiteY1037" fmla="*/ 585995 h 830409"/>
              <a:gd name="connsiteX1038" fmla="*/ 383737 w 707644"/>
              <a:gd name="connsiteY1038" fmla="*/ 575632 h 830409"/>
              <a:gd name="connsiteX1039" fmla="*/ 392038 w 707644"/>
              <a:gd name="connsiteY1039" fmla="*/ 580057 h 830409"/>
              <a:gd name="connsiteX1040" fmla="*/ 406176 w 707644"/>
              <a:gd name="connsiteY1040" fmla="*/ 605642 h 830409"/>
              <a:gd name="connsiteX1041" fmla="*/ 401337 w 707644"/>
              <a:gd name="connsiteY1041" fmla="*/ 600385 h 830409"/>
              <a:gd name="connsiteX1042" fmla="*/ 317404 w 707644"/>
              <a:gd name="connsiteY1042" fmla="*/ 711797 h 830409"/>
              <a:gd name="connsiteX1043" fmla="*/ 346068 w 707644"/>
              <a:gd name="connsiteY1043" fmla="*/ 739416 h 830409"/>
              <a:gd name="connsiteX1044" fmla="*/ 353589 w 707644"/>
              <a:gd name="connsiteY1044" fmla="*/ 753249 h 830409"/>
              <a:gd name="connsiteX1045" fmla="*/ 342608 w 707644"/>
              <a:gd name="connsiteY1045" fmla="*/ 740236 h 830409"/>
              <a:gd name="connsiteX1046" fmla="*/ 474853 w 707644"/>
              <a:gd name="connsiteY1046" fmla="*/ 382975 h 830409"/>
              <a:gd name="connsiteX1047" fmla="*/ 491056 w 707644"/>
              <a:gd name="connsiteY1047" fmla="*/ 407636 h 830409"/>
              <a:gd name="connsiteX1048" fmla="*/ 568915 w 707644"/>
              <a:gd name="connsiteY1048" fmla="*/ 510746 h 830409"/>
              <a:gd name="connsiteX1049" fmla="*/ 572726 w 707644"/>
              <a:gd name="connsiteY1049" fmla="*/ 515011 h 830409"/>
              <a:gd name="connsiteX1050" fmla="*/ 560312 w 707644"/>
              <a:gd name="connsiteY1050" fmla="*/ 503399 h 830409"/>
              <a:gd name="connsiteX1051" fmla="*/ 524294 w 707644"/>
              <a:gd name="connsiteY1051" fmla="*/ 474870 h 830409"/>
              <a:gd name="connsiteX1052" fmla="*/ 490161 w 707644"/>
              <a:gd name="connsiteY1052" fmla="*/ 410407 h 830409"/>
              <a:gd name="connsiteX1053" fmla="*/ 422433 w 707644"/>
              <a:gd name="connsiteY1053" fmla="*/ 489066 h 830409"/>
              <a:gd name="connsiteX1054" fmla="*/ 432051 w 707644"/>
              <a:gd name="connsiteY1054" fmla="*/ 498893 h 830409"/>
              <a:gd name="connsiteX1055" fmla="*/ 446265 w 707644"/>
              <a:gd name="connsiteY1055" fmla="*/ 518641 h 830409"/>
              <a:gd name="connsiteX1056" fmla="*/ 448201 w 707644"/>
              <a:gd name="connsiteY1056" fmla="*/ 523409 h 830409"/>
              <a:gd name="connsiteX1057" fmla="*/ 432939 w 707644"/>
              <a:gd name="connsiteY1057" fmla="*/ 502386 h 830409"/>
              <a:gd name="connsiteX1058" fmla="*/ 492202 w 707644"/>
              <a:gd name="connsiteY1058" fmla="*/ 341339 h 830409"/>
              <a:gd name="connsiteX1059" fmla="*/ 499997 w 707644"/>
              <a:gd name="connsiteY1059" fmla="*/ 342862 h 830409"/>
              <a:gd name="connsiteX1060" fmla="*/ 501738 w 707644"/>
              <a:gd name="connsiteY1060" fmla="*/ 345756 h 830409"/>
              <a:gd name="connsiteX1061" fmla="*/ 514453 w 707644"/>
              <a:gd name="connsiteY1061" fmla="*/ 371733 h 830409"/>
              <a:gd name="connsiteX1062" fmla="*/ 498126 w 707644"/>
              <a:gd name="connsiteY1062" fmla="*/ 350011 h 830409"/>
              <a:gd name="connsiteX1063" fmla="*/ 496493 w 707644"/>
              <a:gd name="connsiteY1063" fmla="*/ 348234 h 830409"/>
              <a:gd name="connsiteX1064" fmla="*/ 494239 w 707644"/>
              <a:gd name="connsiteY1064" fmla="*/ 344865 h 830409"/>
              <a:gd name="connsiteX1065" fmla="*/ 443497 w 707644"/>
              <a:gd name="connsiteY1065" fmla="*/ 441734 h 830409"/>
              <a:gd name="connsiteX1066" fmla="*/ 467444 w 707644"/>
              <a:gd name="connsiteY1066" fmla="*/ 480362 h 830409"/>
              <a:gd name="connsiteX1067" fmla="*/ 453621 w 707644"/>
              <a:gd name="connsiteY1067" fmla="*/ 467344 h 830409"/>
              <a:gd name="connsiteX1068" fmla="*/ 453153 w 707644"/>
              <a:gd name="connsiteY1068" fmla="*/ 465773 h 830409"/>
              <a:gd name="connsiteX1069" fmla="*/ 408384 w 707644"/>
              <a:gd name="connsiteY1069" fmla="*/ 514344 h 830409"/>
              <a:gd name="connsiteX1070" fmla="*/ 415725 w 707644"/>
              <a:gd name="connsiteY1070" fmla="*/ 521768 h 830409"/>
              <a:gd name="connsiteX1071" fmla="*/ 441370 w 707644"/>
              <a:gd name="connsiteY1071" fmla="*/ 549972 h 830409"/>
              <a:gd name="connsiteX1072" fmla="*/ 445635 w 707644"/>
              <a:gd name="connsiteY1072" fmla="*/ 555090 h 830409"/>
              <a:gd name="connsiteX1073" fmla="*/ 451972 w 707644"/>
              <a:gd name="connsiteY1073" fmla="*/ 566838 h 830409"/>
              <a:gd name="connsiteX1074" fmla="*/ 433248 w 707644"/>
              <a:gd name="connsiteY1074" fmla="*/ 551304 h 830409"/>
              <a:gd name="connsiteX1075" fmla="*/ 408191 w 707644"/>
              <a:gd name="connsiteY1075" fmla="*/ 530441 h 830409"/>
              <a:gd name="connsiteX1076" fmla="*/ 447689 w 707644"/>
              <a:gd name="connsiteY1076" fmla="*/ 431997 h 830409"/>
              <a:gd name="connsiteX1077" fmla="*/ 448338 w 707644"/>
              <a:gd name="connsiteY1077" fmla="*/ 431769 h 830409"/>
              <a:gd name="connsiteX1078" fmla="*/ 480616 w 707644"/>
              <a:gd name="connsiteY1078" fmla="*/ 446576 h 830409"/>
              <a:gd name="connsiteX1079" fmla="*/ 486043 w 707644"/>
              <a:gd name="connsiteY1079" fmla="*/ 452398 h 830409"/>
              <a:gd name="connsiteX1080" fmla="*/ 486625 w 707644"/>
              <a:gd name="connsiteY1080" fmla="*/ 453551 h 830409"/>
              <a:gd name="connsiteX1081" fmla="*/ 497958 w 707644"/>
              <a:gd name="connsiteY1081" fmla="*/ 479735 h 830409"/>
              <a:gd name="connsiteX1082" fmla="*/ 483037 w 707644"/>
              <a:gd name="connsiteY1082" fmla="*/ 469545 h 830409"/>
              <a:gd name="connsiteX1083" fmla="*/ 465910 w 707644"/>
              <a:gd name="connsiteY1083" fmla="*/ 456462 h 830409"/>
              <a:gd name="connsiteX1084" fmla="*/ 402594 w 707644"/>
              <a:gd name="connsiteY1084" fmla="*/ 525781 h 830409"/>
              <a:gd name="connsiteX1085" fmla="*/ 408191 w 707644"/>
              <a:gd name="connsiteY1085" fmla="*/ 530441 h 830409"/>
              <a:gd name="connsiteX1086" fmla="*/ 408173 w 707644"/>
              <a:gd name="connsiteY1086" fmla="*/ 531939 h 830409"/>
              <a:gd name="connsiteX1087" fmla="*/ 403017 w 707644"/>
              <a:gd name="connsiteY1087" fmla="*/ 526236 h 830409"/>
              <a:gd name="connsiteX1088" fmla="*/ 341194 w 707644"/>
              <a:gd name="connsiteY1088" fmla="*/ 653656 h 830409"/>
              <a:gd name="connsiteX1089" fmla="*/ 346322 w 707644"/>
              <a:gd name="connsiteY1089" fmla="*/ 667475 h 830409"/>
              <a:gd name="connsiteX1090" fmla="*/ 341293 w 707644"/>
              <a:gd name="connsiteY1090" fmla="*/ 659738 h 830409"/>
              <a:gd name="connsiteX1091" fmla="*/ 377153 w 707644"/>
              <a:gd name="connsiteY1091" fmla="*/ 576594 h 830409"/>
              <a:gd name="connsiteX1092" fmla="*/ 378297 w 707644"/>
              <a:gd name="connsiteY1092" fmla="*/ 577763 h 830409"/>
              <a:gd name="connsiteX1093" fmla="*/ 380954 w 707644"/>
              <a:gd name="connsiteY1093" fmla="*/ 581598 h 830409"/>
              <a:gd name="connsiteX1094" fmla="*/ 440678 w 707644"/>
              <a:gd name="connsiteY1094" fmla="*/ 437187 h 830409"/>
              <a:gd name="connsiteX1095" fmla="*/ 442110 w 707644"/>
              <a:gd name="connsiteY1095" fmla="*/ 438281 h 830409"/>
              <a:gd name="connsiteX1096" fmla="*/ 443497 w 707644"/>
              <a:gd name="connsiteY1096" fmla="*/ 441734 h 830409"/>
              <a:gd name="connsiteX1097" fmla="*/ 381006 w 707644"/>
              <a:gd name="connsiteY1097" fmla="*/ 559487 h 830409"/>
              <a:gd name="connsiteX1098" fmla="*/ 396156 w 707644"/>
              <a:gd name="connsiteY1098" fmla="*/ 582252 h 830409"/>
              <a:gd name="connsiteX1099" fmla="*/ 392038 w 707644"/>
              <a:gd name="connsiteY1099" fmla="*/ 580057 h 830409"/>
              <a:gd name="connsiteX1100" fmla="*/ 381125 w 707644"/>
              <a:gd name="connsiteY1100" fmla="*/ 560307 h 830409"/>
              <a:gd name="connsiteX1101" fmla="*/ 440586 w 707644"/>
              <a:gd name="connsiteY1101" fmla="*/ 434488 h 830409"/>
              <a:gd name="connsiteX1102" fmla="*/ 441236 w 707644"/>
              <a:gd name="connsiteY1102" fmla="*/ 434260 h 830409"/>
              <a:gd name="connsiteX1103" fmla="*/ 449077 w 707644"/>
              <a:gd name="connsiteY1103" fmla="*/ 443603 h 830409"/>
              <a:gd name="connsiteX1104" fmla="*/ 442110 w 707644"/>
              <a:gd name="connsiteY1104" fmla="*/ 438281 h 830409"/>
              <a:gd name="connsiteX1105" fmla="*/ 340998 w 707644"/>
              <a:gd name="connsiteY1105" fmla="*/ 641697 h 830409"/>
              <a:gd name="connsiteX1106" fmla="*/ 343907 w 707644"/>
              <a:gd name="connsiteY1106" fmla="*/ 645956 h 830409"/>
              <a:gd name="connsiteX1107" fmla="*/ 349804 w 707644"/>
              <a:gd name="connsiteY1107" fmla="*/ 659173 h 830409"/>
              <a:gd name="connsiteX1108" fmla="*/ 355391 w 707644"/>
              <a:gd name="connsiteY1108" fmla="*/ 664363 h 830409"/>
              <a:gd name="connsiteX1109" fmla="*/ 358570 w 707644"/>
              <a:gd name="connsiteY1109" fmla="*/ 667428 h 830409"/>
              <a:gd name="connsiteX1110" fmla="*/ 375916 w 707644"/>
              <a:gd name="connsiteY1110" fmla="*/ 692829 h 830409"/>
              <a:gd name="connsiteX1111" fmla="*/ 383558 w 707644"/>
              <a:gd name="connsiteY1111" fmla="*/ 705710 h 830409"/>
              <a:gd name="connsiteX1112" fmla="*/ 377227 w 707644"/>
              <a:gd name="connsiteY1112" fmla="*/ 705376 h 830409"/>
              <a:gd name="connsiteX1113" fmla="*/ 368389 w 707644"/>
              <a:gd name="connsiteY1113" fmla="*/ 701619 h 830409"/>
              <a:gd name="connsiteX1114" fmla="*/ 353405 w 707644"/>
              <a:gd name="connsiteY1114" fmla="*/ 678373 h 830409"/>
              <a:gd name="connsiteX1115" fmla="*/ 348260 w 707644"/>
              <a:gd name="connsiteY1115" fmla="*/ 670457 h 830409"/>
              <a:gd name="connsiteX1116" fmla="*/ 341085 w 707644"/>
              <a:gd name="connsiteY1116" fmla="*/ 646978 h 830409"/>
              <a:gd name="connsiteX1117" fmla="*/ 485212 w 707644"/>
              <a:gd name="connsiteY1117" fmla="*/ 339974 h 830409"/>
              <a:gd name="connsiteX1118" fmla="*/ 489714 w 707644"/>
              <a:gd name="connsiteY1118" fmla="*/ 340853 h 830409"/>
              <a:gd name="connsiteX1119" fmla="*/ 496493 w 707644"/>
              <a:gd name="connsiteY1119" fmla="*/ 348234 h 830409"/>
              <a:gd name="connsiteX1120" fmla="*/ 520354 w 707644"/>
              <a:gd name="connsiteY1120" fmla="*/ 383895 h 830409"/>
              <a:gd name="connsiteX1121" fmla="*/ 438460 w 707644"/>
              <a:gd name="connsiteY1121" fmla="*/ 435233 h 830409"/>
              <a:gd name="connsiteX1122" fmla="*/ 439287 w 707644"/>
              <a:gd name="connsiteY1122" fmla="*/ 434943 h 830409"/>
              <a:gd name="connsiteX1123" fmla="*/ 440678 w 707644"/>
              <a:gd name="connsiteY1123" fmla="*/ 437187 h 830409"/>
              <a:gd name="connsiteX1124" fmla="*/ 439659 w 707644"/>
              <a:gd name="connsiteY1124" fmla="*/ 436409 h 830409"/>
              <a:gd name="connsiteX1125" fmla="*/ 410297 w 707644"/>
              <a:gd name="connsiteY1125" fmla="*/ 493478 h 830409"/>
              <a:gd name="connsiteX1126" fmla="*/ 415964 w 707644"/>
              <a:gd name="connsiteY1126" fmla="*/ 500085 h 830409"/>
              <a:gd name="connsiteX1127" fmla="*/ 443290 w 707644"/>
              <a:gd name="connsiteY1127" fmla="*/ 550742 h 830409"/>
              <a:gd name="connsiteX1128" fmla="*/ 415725 w 707644"/>
              <a:gd name="connsiteY1128" fmla="*/ 521768 h 830409"/>
              <a:gd name="connsiteX1129" fmla="*/ 408389 w 707644"/>
              <a:gd name="connsiteY1129" fmla="*/ 513919 h 830409"/>
              <a:gd name="connsiteX1130" fmla="*/ 408524 w 707644"/>
              <a:gd name="connsiteY1130" fmla="*/ 502687 h 830409"/>
              <a:gd name="connsiteX1131" fmla="*/ 358260 w 707644"/>
              <a:gd name="connsiteY1131" fmla="*/ 601419 h 830409"/>
              <a:gd name="connsiteX1132" fmla="*/ 360127 w 707644"/>
              <a:gd name="connsiteY1132" fmla="*/ 603043 h 830409"/>
              <a:gd name="connsiteX1133" fmla="*/ 360201 w 707644"/>
              <a:gd name="connsiteY1133" fmla="*/ 603095 h 830409"/>
              <a:gd name="connsiteX1134" fmla="*/ 375214 w 707644"/>
              <a:gd name="connsiteY1134" fmla="*/ 617171 h 830409"/>
              <a:gd name="connsiteX1135" fmla="*/ 422279 w 707644"/>
              <a:gd name="connsiteY1135" fmla="*/ 662250 h 830409"/>
              <a:gd name="connsiteX1136" fmla="*/ 425224 w 707644"/>
              <a:gd name="connsiteY1136" fmla="*/ 665621 h 830409"/>
              <a:gd name="connsiteX1137" fmla="*/ 428006 w 707644"/>
              <a:gd name="connsiteY1137" fmla="*/ 669239 h 830409"/>
              <a:gd name="connsiteX1138" fmla="*/ 432382 w 707644"/>
              <a:gd name="connsiteY1138" fmla="*/ 711675 h 830409"/>
              <a:gd name="connsiteX1139" fmla="*/ 431730 w 707644"/>
              <a:gd name="connsiteY1139" fmla="*/ 711023 h 830409"/>
              <a:gd name="connsiteX1140" fmla="*/ 396945 w 707644"/>
              <a:gd name="connsiteY1140" fmla="*/ 675573 h 830409"/>
              <a:gd name="connsiteX1141" fmla="*/ 410908 w 707644"/>
              <a:gd name="connsiteY1141" fmla="*/ 490300 h 830409"/>
              <a:gd name="connsiteX1142" fmla="*/ 422861 w 707644"/>
              <a:gd name="connsiteY1142" fmla="*/ 503223 h 830409"/>
              <a:gd name="connsiteX1143" fmla="*/ 451417 w 707644"/>
              <a:gd name="connsiteY1143" fmla="*/ 540053 h 830409"/>
              <a:gd name="connsiteX1144" fmla="*/ 456226 w 707644"/>
              <a:gd name="connsiteY1144" fmla="*/ 547024 h 830409"/>
              <a:gd name="connsiteX1145" fmla="*/ 415964 w 707644"/>
              <a:gd name="connsiteY1145" fmla="*/ 500085 h 830409"/>
              <a:gd name="connsiteX1146" fmla="*/ 410850 w 707644"/>
              <a:gd name="connsiteY1146" fmla="*/ 490604 h 830409"/>
              <a:gd name="connsiteX1147" fmla="*/ 423491 w 707644"/>
              <a:gd name="connsiteY1147" fmla="*/ 462547 h 830409"/>
              <a:gd name="connsiteX1148" fmla="*/ 449173 w 707644"/>
              <a:gd name="connsiteY1148" fmla="*/ 487205 h 830409"/>
              <a:gd name="connsiteX1149" fmla="*/ 461215 w 707644"/>
              <a:gd name="connsiteY1149" fmla="*/ 509189 h 830409"/>
              <a:gd name="connsiteX1150" fmla="*/ 465744 w 707644"/>
              <a:gd name="connsiteY1150" fmla="*/ 516949 h 830409"/>
              <a:gd name="connsiteX1151" fmla="*/ 466952 w 707644"/>
              <a:gd name="connsiteY1151" fmla="*/ 526285 h 830409"/>
              <a:gd name="connsiteX1152" fmla="*/ 466961 w 707644"/>
              <a:gd name="connsiteY1152" fmla="*/ 532491 h 830409"/>
              <a:gd name="connsiteX1153" fmla="*/ 440337 w 707644"/>
              <a:gd name="connsiteY1153" fmla="*/ 504040 h 830409"/>
              <a:gd name="connsiteX1154" fmla="*/ 411565 w 707644"/>
              <a:gd name="connsiteY1154" fmla="*/ 486887 h 830409"/>
              <a:gd name="connsiteX1155" fmla="*/ 450103 w 707644"/>
              <a:gd name="connsiteY1155" fmla="*/ 528094 h 830409"/>
              <a:gd name="connsiteX1156" fmla="*/ 456450 w 707644"/>
              <a:gd name="connsiteY1156" fmla="*/ 543726 h 830409"/>
              <a:gd name="connsiteX1157" fmla="*/ 428951 w 707644"/>
              <a:gd name="connsiteY1157" fmla="*/ 509806 h 830409"/>
              <a:gd name="connsiteX1158" fmla="*/ 422861 w 707644"/>
              <a:gd name="connsiteY1158" fmla="*/ 503223 h 830409"/>
              <a:gd name="connsiteX1159" fmla="*/ 411293 w 707644"/>
              <a:gd name="connsiteY1159" fmla="*/ 488302 h 830409"/>
              <a:gd name="connsiteX1160" fmla="*/ 315115 w 707644"/>
              <a:gd name="connsiteY1160" fmla="*/ 682486 h 830409"/>
              <a:gd name="connsiteX1161" fmla="*/ 328414 w 707644"/>
              <a:gd name="connsiteY1161" fmla="*/ 698850 h 830409"/>
              <a:gd name="connsiteX1162" fmla="*/ 370656 w 707644"/>
              <a:gd name="connsiteY1162" fmla="*/ 741610 h 830409"/>
              <a:gd name="connsiteX1163" fmla="*/ 385227 w 707644"/>
              <a:gd name="connsiteY1163" fmla="*/ 786610 h 830409"/>
              <a:gd name="connsiteX1164" fmla="*/ 380421 w 707644"/>
              <a:gd name="connsiteY1164" fmla="*/ 781373 h 830409"/>
              <a:gd name="connsiteX1165" fmla="*/ 351195 w 707644"/>
              <a:gd name="connsiteY1165" fmla="*/ 744356 h 830409"/>
              <a:gd name="connsiteX1166" fmla="*/ 346068 w 707644"/>
              <a:gd name="connsiteY1166" fmla="*/ 739416 h 830409"/>
              <a:gd name="connsiteX1167" fmla="*/ 413360 w 707644"/>
              <a:gd name="connsiteY1167" fmla="*/ 477564 h 830409"/>
              <a:gd name="connsiteX1168" fmla="*/ 422433 w 707644"/>
              <a:gd name="connsiteY1168" fmla="*/ 489066 h 830409"/>
              <a:gd name="connsiteX1169" fmla="*/ 413001 w 707644"/>
              <a:gd name="connsiteY1169" fmla="*/ 479430 h 830409"/>
              <a:gd name="connsiteX1170" fmla="*/ 306291 w 707644"/>
              <a:gd name="connsiteY1170" fmla="*/ 699258 h 830409"/>
              <a:gd name="connsiteX1171" fmla="*/ 317404 w 707644"/>
              <a:gd name="connsiteY1171" fmla="*/ 711797 h 830409"/>
              <a:gd name="connsiteX1172" fmla="*/ 308286 w 707644"/>
              <a:gd name="connsiteY1172" fmla="*/ 703013 h 830409"/>
              <a:gd name="connsiteX1173" fmla="*/ 307909 w 707644"/>
              <a:gd name="connsiteY1173" fmla="*/ 702460 h 830409"/>
              <a:gd name="connsiteX1174" fmla="*/ 414562 w 707644"/>
              <a:gd name="connsiteY1174" fmla="*/ 471317 h 830409"/>
              <a:gd name="connsiteX1175" fmla="*/ 436673 w 707644"/>
              <a:gd name="connsiteY1175" fmla="*/ 500124 h 830409"/>
              <a:gd name="connsiteX1176" fmla="*/ 440337 w 707644"/>
              <a:gd name="connsiteY1176" fmla="*/ 504040 h 830409"/>
              <a:gd name="connsiteX1177" fmla="*/ 442639 w 707644"/>
              <a:gd name="connsiteY1177" fmla="*/ 509709 h 830409"/>
              <a:gd name="connsiteX1178" fmla="*/ 432051 w 707644"/>
              <a:gd name="connsiteY1178" fmla="*/ 498893 h 830409"/>
              <a:gd name="connsiteX1179" fmla="*/ 414065 w 707644"/>
              <a:gd name="connsiteY1179" fmla="*/ 473903 h 830409"/>
              <a:gd name="connsiteX1180" fmla="*/ 368003 w 707644"/>
              <a:gd name="connsiteY1180" fmla="*/ 567246 h 830409"/>
              <a:gd name="connsiteX1181" fmla="*/ 371447 w 707644"/>
              <a:gd name="connsiteY1181" fmla="*/ 569082 h 830409"/>
              <a:gd name="connsiteX1182" fmla="*/ 377153 w 707644"/>
              <a:gd name="connsiteY1182" fmla="*/ 576594 h 830409"/>
              <a:gd name="connsiteX1183" fmla="*/ 425635 w 707644"/>
              <a:gd name="connsiteY1183" fmla="*/ 443485 h 830409"/>
              <a:gd name="connsiteX1184" fmla="*/ 428892 w 707644"/>
              <a:gd name="connsiteY1184" fmla="*/ 440716 h 830409"/>
              <a:gd name="connsiteX1185" fmla="*/ 439696 w 707644"/>
              <a:gd name="connsiteY1185" fmla="*/ 454230 h 830409"/>
              <a:gd name="connsiteX1186" fmla="*/ 453621 w 707644"/>
              <a:gd name="connsiteY1186" fmla="*/ 467344 h 830409"/>
              <a:gd name="connsiteX1187" fmla="*/ 463681 w 707644"/>
              <a:gd name="connsiteY1187" fmla="*/ 501135 h 830409"/>
              <a:gd name="connsiteX1188" fmla="*/ 449173 w 707644"/>
              <a:gd name="connsiteY1188" fmla="*/ 487205 h 830409"/>
              <a:gd name="connsiteX1189" fmla="*/ 437756 w 707644"/>
              <a:gd name="connsiteY1189" fmla="*/ 466363 h 830409"/>
              <a:gd name="connsiteX1190" fmla="*/ 405756 w 707644"/>
              <a:gd name="connsiteY1190" fmla="*/ 481160 h 830409"/>
              <a:gd name="connsiteX1191" fmla="*/ 411293 w 707644"/>
              <a:gd name="connsiteY1191" fmla="*/ 488302 h 830409"/>
              <a:gd name="connsiteX1192" fmla="*/ 410908 w 707644"/>
              <a:gd name="connsiteY1192" fmla="*/ 490300 h 830409"/>
              <a:gd name="connsiteX1193" fmla="*/ 410375 w 707644"/>
              <a:gd name="connsiteY1193" fmla="*/ 489723 h 830409"/>
              <a:gd name="connsiteX1194" fmla="*/ 432159 w 707644"/>
              <a:gd name="connsiteY1194" fmla="*/ 423446 h 830409"/>
              <a:gd name="connsiteX1195" fmla="*/ 439815 w 707644"/>
              <a:gd name="connsiteY1195" fmla="*/ 432567 h 830409"/>
              <a:gd name="connsiteX1196" fmla="*/ 440586 w 707644"/>
              <a:gd name="connsiteY1196" fmla="*/ 434488 h 830409"/>
              <a:gd name="connsiteX1197" fmla="*/ 439287 w 707644"/>
              <a:gd name="connsiteY1197" fmla="*/ 434943 h 830409"/>
              <a:gd name="connsiteX1198" fmla="*/ 418163 w 707644"/>
              <a:gd name="connsiteY1198" fmla="*/ 452610 h 830409"/>
              <a:gd name="connsiteX1199" fmla="*/ 423270 w 707644"/>
              <a:gd name="connsiteY1199" fmla="*/ 462001 h 830409"/>
              <a:gd name="connsiteX1200" fmla="*/ 423491 w 707644"/>
              <a:gd name="connsiteY1200" fmla="*/ 462547 h 830409"/>
              <a:gd name="connsiteX1201" fmla="*/ 417380 w 707644"/>
              <a:gd name="connsiteY1201" fmla="*/ 456679 h 830409"/>
              <a:gd name="connsiteX1202" fmla="*/ 334266 w 707644"/>
              <a:gd name="connsiteY1202" fmla="*/ 624668 h 830409"/>
              <a:gd name="connsiteX1203" fmla="*/ 340962 w 707644"/>
              <a:gd name="connsiteY1203" fmla="*/ 639449 h 830409"/>
              <a:gd name="connsiteX1204" fmla="*/ 340998 w 707644"/>
              <a:gd name="connsiteY1204" fmla="*/ 641697 h 830409"/>
              <a:gd name="connsiteX1205" fmla="*/ 338233 w 707644"/>
              <a:gd name="connsiteY1205" fmla="*/ 637646 h 830409"/>
              <a:gd name="connsiteX1206" fmla="*/ 471673 w 707644"/>
              <a:gd name="connsiteY1206" fmla="*/ 337329 h 830409"/>
              <a:gd name="connsiteX1207" fmla="*/ 482164 w 707644"/>
              <a:gd name="connsiteY1207" fmla="*/ 339378 h 830409"/>
              <a:gd name="connsiteX1208" fmla="*/ 510795 w 707644"/>
              <a:gd name="connsiteY1208" fmla="*/ 380846 h 830409"/>
              <a:gd name="connsiteX1209" fmla="*/ 542442 w 707644"/>
              <a:gd name="connsiteY1209" fmla="*/ 428915 h 830409"/>
              <a:gd name="connsiteX1210" fmla="*/ 551691 w 707644"/>
              <a:gd name="connsiteY1210" fmla="*/ 447811 h 830409"/>
              <a:gd name="connsiteX1211" fmla="*/ 498711 w 707644"/>
              <a:gd name="connsiteY1211" fmla="*/ 374738 h 830409"/>
              <a:gd name="connsiteX1212" fmla="*/ 403557 w 707644"/>
              <a:gd name="connsiteY1212" fmla="*/ 478325 h 830409"/>
              <a:gd name="connsiteX1213" fmla="*/ 405138 w 707644"/>
              <a:gd name="connsiteY1213" fmla="*/ 480015 h 830409"/>
              <a:gd name="connsiteX1214" fmla="*/ 405756 w 707644"/>
              <a:gd name="connsiteY1214" fmla="*/ 481160 h 830409"/>
              <a:gd name="connsiteX1215" fmla="*/ 331141 w 707644"/>
              <a:gd name="connsiteY1215" fmla="*/ 627261 h 830409"/>
              <a:gd name="connsiteX1216" fmla="*/ 338233 w 707644"/>
              <a:gd name="connsiteY1216" fmla="*/ 637646 h 830409"/>
              <a:gd name="connsiteX1217" fmla="*/ 341085 w 707644"/>
              <a:gd name="connsiteY1217" fmla="*/ 646978 h 830409"/>
              <a:gd name="connsiteX1218" fmla="*/ 341194 w 707644"/>
              <a:gd name="connsiteY1218" fmla="*/ 653656 h 830409"/>
              <a:gd name="connsiteX1219" fmla="*/ 332281 w 707644"/>
              <a:gd name="connsiteY1219" fmla="*/ 629637 h 830409"/>
              <a:gd name="connsiteX1220" fmla="*/ 363506 w 707644"/>
              <a:gd name="connsiteY1220" fmla="*/ 558693 h 830409"/>
              <a:gd name="connsiteX1221" fmla="*/ 377018 w 707644"/>
              <a:gd name="connsiteY1221" fmla="*/ 566182 h 830409"/>
              <a:gd name="connsiteX1222" fmla="*/ 383737 w 707644"/>
              <a:gd name="connsiteY1222" fmla="*/ 575632 h 830409"/>
              <a:gd name="connsiteX1223" fmla="*/ 371447 w 707644"/>
              <a:gd name="connsiteY1223" fmla="*/ 569082 h 830409"/>
              <a:gd name="connsiteX1224" fmla="*/ 367497 w 707644"/>
              <a:gd name="connsiteY1224" fmla="*/ 563882 h 830409"/>
              <a:gd name="connsiteX1225" fmla="*/ 380380 w 707644"/>
              <a:gd name="connsiteY1225" fmla="*/ 523018 h 830409"/>
              <a:gd name="connsiteX1226" fmla="*/ 386276 w 707644"/>
              <a:gd name="connsiteY1226" fmla="*/ 528405 h 830409"/>
              <a:gd name="connsiteX1227" fmla="*/ 386636 w 707644"/>
              <a:gd name="connsiteY1227" fmla="*/ 528742 h 830409"/>
              <a:gd name="connsiteX1228" fmla="*/ 386728 w 707644"/>
              <a:gd name="connsiteY1228" fmla="*/ 528887 h 830409"/>
              <a:gd name="connsiteX1229" fmla="*/ 401067 w 707644"/>
              <a:gd name="connsiteY1229" fmla="*/ 547676 h 830409"/>
              <a:gd name="connsiteX1230" fmla="*/ 407888 w 707644"/>
              <a:gd name="connsiteY1230" fmla="*/ 555644 h 830409"/>
              <a:gd name="connsiteX1231" fmla="*/ 407833 w 707644"/>
              <a:gd name="connsiteY1231" fmla="*/ 560239 h 830409"/>
              <a:gd name="connsiteX1232" fmla="*/ 408989 w 707644"/>
              <a:gd name="connsiteY1232" fmla="*/ 566443 h 830409"/>
              <a:gd name="connsiteX1233" fmla="*/ 394777 w 707644"/>
              <a:gd name="connsiteY1233" fmla="*/ 543411 h 830409"/>
              <a:gd name="connsiteX1234" fmla="*/ 386137 w 707644"/>
              <a:gd name="connsiteY1234" fmla="*/ 531053 h 830409"/>
              <a:gd name="connsiteX1235" fmla="*/ 308950 w 707644"/>
              <a:gd name="connsiteY1235" fmla="*/ 671146 h 830409"/>
              <a:gd name="connsiteX1236" fmla="*/ 327945 w 707644"/>
              <a:gd name="connsiteY1236" fmla="*/ 674176 h 830409"/>
              <a:gd name="connsiteX1237" fmla="*/ 348064 w 707644"/>
              <a:gd name="connsiteY1237" fmla="*/ 692716 h 830409"/>
              <a:gd name="connsiteX1238" fmla="*/ 309312 w 707644"/>
              <a:gd name="connsiteY1238" fmla="*/ 671811 h 830409"/>
              <a:gd name="connsiteX1239" fmla="*/ 336188 w 707644"/>
              <a:gd name="connsiteY1239" fmla="*/ 613013 h 830409"/>
              <a:gd name="connsiteX1240" fmla="*/ 354019 w 707644"/>
              <a:gd name="connsiteY1240" fmla="*/ 631828 h 830409"/>
              <a:gd name="connsiteX1241" fmla="*/ 384818 w 707644"/>
              <a:gd name="connsiteY1241" fmla="*/ 663215 h 830409"/>
              <a:gd name="connsiteX1242" fmla="*/ 415474 w 707644"/>
              <a:gd name="connsiteY1242" fmla="*/ 711092 h 830409"/>
              <a:gd name="connsiteX1243" fmla="*/ 423323 w 707644"/>
              <a:gd name="connsiteY1243" fmla="*/ 726137 h 830409"/>
              <a:gd name="connsiteX1244" fmla="*/ 435006 w 707644"/>
              <a:gd name="connsiteY1244" fmla="*/ 743052 h 830409"/>
              <a:gd name="connsiteX1245" fmla="*/ 436569 w 707644"/>
              <a:gd name="connsiteY1245" fmla="*/ 763029 h 830409"/>
              <a:gd name="connsiteX1246" fmla="*/ 443785 w 707644"/>
              <a:gd name="connsiteY1246" fmla="*/ 794273 h 830409"/>
              <a:gd name="connsiteX1247" fmla="*/ 415930 w 707644"/>
              <a:gd name="connsiteY1247" fmla="*/ 758658 h 830409"/>
              <a:gd name="connsiteX1248" fmla="*/ 413545 w 707644"/>
              <a:gd name="connsiteY1248" fmla="*/ 756253 h 830409"/>
              <a:gd name="connsiteX1249" fmla="*/ 383558 w 707644"/>
              <a:gd name="connsiteY1249" fmla="*/ 705710 h 830409"/>
              <a:gd name="connsiteX1250" fmla="*/ 387963 w 707644"/>
              <a:gd name="connsiteY1250" fmla="*/ 705942 h 830409"/>
              <a:gd name="connsiteX1251" fmla="*/ 366287 w 707644"/>
              <a:gd name="connsiteY1251" fmla="*/ 674868 h 830409"/>
              <a:gd name="connsiteX1252" fmla="*/ 358570 w 707644"/>
              <a:gd name="connsiteY1252" fmla="*/ 667428 h 830409"/>
              <a:gd name="connsiteX1253" fmla="*/ 343907 w 707644"/>
              <a:gd name="connsiteY1253" fmla="*/ 645956 h 830409"/>
              <a:gd name="connsiteX1254" fmla="*/ 343768 w 707644"/>
              <a:gd name="connsiteY1254" fmla="*/ 645644 h 830409"/>
              <a:gd name="connsiteX1255" fmla="*/ 340962 w 707644"/>
              <a:gd name="connsiteY1255" fmla="*/ 639449 h 830409"/>
              <a:gd name="connsiteX1256" fmla="*/ 340869 w 707644"/>
              <a:gd name="connsiteY1256" fmla="*/ 633757 h 830409"/>
              <a:gd name="connsiteX1257" fmla="*/ 305445 w 707644"/>
              <a:gd name="connsiteY1257" fmla="*/ 670587 h 830409"/>
              <a:gd name="connsiteX1258" fmla="*/ 307714 w 707644"/>
              <a:gd name="connsiteY1258" fmla="*/ 670949 h 830409"/>
              <a:gd name="connsiteX1259" fmla="*/ 309312 w 707644"/>
              <a:gd name="connsiteY1259" fmla="*/ 671811 h 830409"/>
              <a:gd name="connsiteX1260" fmla="*/ 315115 w 707644"/>
              <a:gd name="connsiteY1260" fmla="*/ 682486 h 830409"/>
              <a:gd name="connsiteX1261" fmla="*/ 379051 w 707644"/>
              <a:gd name="connsiteY1261" fmla="*/ 516782 h 830409"/>
              <a:gd name="connsiteX1262" fmla="*/ 398897 w 707644"/>
              <a:gd name="connsiteY1262" fmla="*/ 534823 h 830409"/>
              <a:gd name="connsiteX1263" fmla="*/ 408051 w 707644"/>
              <a:gd name="connsiteY1263" fmla="*/ 542107 h 830409"/>
              <a:gd name="connsiteX1264" fmla="*/ 407972 w 707644"/>
              <a:gd name="connsiteY1264" fmla="*/ 548668 h 830409"/>
              <a:gd name="connsiteX1265" fmla="*/ 386636 w 707644"/>
              <a:gd name="connsiteY1265" fmla="*/ 528742 h 830409"/>
              <a:gd name="connsiteX1266" fmla="*/ 356690 w 707644"/>
              <a:gd name="connsiteY1266" fmla="*/ 561217 h 830409"/>
              <a:gd name="connsiteX1267" fmla="*/ 356731 w 707644"/>
              <a:gd name="connsiteY1267" fmla="*/ 561238 h 830409"/>
              <a:gd name="connsiteX1268" fmla="*/ 367718 w 707644"/>
              <a:gd name="connsiteY1268" fmla="*/ 571458 h 830409"/>
              <a:gd name="connsiteX1269" fmla="*/ 384000 w 707644"/>
              <a:gd name="connsiteY1269" fmla="*/ 585995 h 830409"/>
              <a:gd name="connsiteX1270" fmla="*/ 406252 w 707644"/>
              <a:gd name="connsiteY1270" fmla="*/ 618115 h 830409"/>
              <a:gd name="connsiteX1271" fmla="*/ 424095 w 707644"/>
              <a:gd name="connsiteY1271" fmla="*/ 642747 h 830409"/>
              <a:gd name="connsiteX1272" fmla="*/ 426124 w 707644"/>
              <a:gd name="connsiteY1272" fmla="*/ 652358 h 830409"/>
              <a:gd name="connsiteX1273" fmla="*/ 400504 w 707644"/>
              <a:gd name="connsiteY1273" fmla="*/ 632034 h 830409"/>
              <a:gd name="connsiteX1274" fmla="*/ 395818 w 707644"/>
              <a:gd name="connsiteY1274" fmla="*/ 625829 h 830409"/>
              <a:gd name="connsiteX1275" fmla="*/ 385694 w 707644"/>
              <a:gd name="connsiteY1275" fmla="*/ 611020 h 830409"/>
              <a:gd name="connsiteX1276" fmla="*/ 359043 w 707644"/>
              <a:gd name="connsiteY1276" fmla="*/ 564844 h 830409"/>
              <a:gd name="connsiteX1277" fmla="*/ 426604 w 707644"/>
              <a:gd name="connsiteY1277" fmla="*/ 403994 h 830409"/>
              <a:gd name="connsiteX1278" fmla="*/ 432536 w 707644"/>
              <a:gd name="connsiteY1278" fmla="*/ 411652 h 830409"/>
              <a:gd name="connsiteX1279" fmla="*/ 447689 w 707644"/>
              <a:gd name="connsiteY1279" fmla="*/ 431997 h 830409"/>
              <a:gd name="connsiteX1280" fmla="*/ 441236 w 707644"/>
              <a:gd name="connsiteY1280" fmla="*/ 434260 h 830409"/>
              <a:gd name="connsiteX1281" fmla="*/ 439815 w 707644"/>
              <a:gd name="connsiteY1281" fmla="*/ 432567 h 830409"/>
              <a:gd name="connsiteX1282" fmla="*/ 438327 w 707644"/>
              <a:gd name="connsiteY1282" fmla="*/ 428862 h 830409"/>
              <a:gd name="connsiteX1283" fmla="*/ 465436 w 707644"/>
              <a:gd name="connsiteY1283" fmla="*/ 315151 h 830409"/>
              <a:gd name="connsiteX1284" fmla="*/ 476482 w 707644"/>
              <a:gd name="connsiteY1284" fmla="*/ 329063 h 830409"/>
              <a:gd name="connsiteX1285" fmla="*/ 485212 w 707644"/>
              <a:gd name="connsiteY1285" fmla="*/ 339974 h 830409"/>
              <a:gd name="connsiteX1286" fmla="*/ 482164 w 707644"/>
              <a:gd name="connsiteY1286" fmla="*/ 339378 h 830409"/>
              <a:gd name="connsiteX1287" fmla="*/ 394784 w 707644"/>
              <a:gd name="connsiteY1287" fmla="*/ 460820 h 830409"/>
              <a:gd name="connsiteX1288" fmla="*/ 413001 w 707644"/>
              <a:gd name="connsiteY1288" fmla="*/ 479430 h 830409"/>
              <a:gd name="connsiteX1289" fmla="*/ 411565 w 707644"/>
              <a:gd name="connsiteY1289" fmla="*/ 486887 h 830409"/>
              <a:gd name="connsiteX1290" fmla="*/ 405138 w 707644"/>
              <a:gd name="connsiteY1290" fmla="*/ 480015 h 830409"/>
              <a:gd name="connsiteX1291" fmla="*/ 350310 w 707644"/>
              <a:gd name="connsiteY1291" fmla="*/ 551378 h 830409"/>
              <a:gd name="connsiteX1292" fmla="*/ 355033 w 707644"/>
              <a:gd name="connsiteY1292" fmla="*/ 553996 h 830409"/>
              <a:gd name="connsiteX1293" fmla="*/ 368003 w 707644"/>
              <a:gd name="connsiteY1293" fmla="*/ 567246 h 830409"/>
              <a:gd name="connsiteX1294" fmla="*/ 356731 w 707644"/>
              <a:gd name="connsiteY1294" fmla="*/ 561238 h 830409"/>
              <a:gd name="connsiteX1295" fmla="*/ 356664 w 707644"/>
              <a:gd name="connsiteY1295" fmla="*/ 561176 h 830409"/>
              <a:gd name="connsiteX1296" fmla="*/ 251202 w 707644"/>
              <a:gd name="connsiteY1296" fmla="*/ 756144 h 830409"/>
              <a:gd name="connsiteX1297" fmla="*/ 262652 w 707644"/>
              <a:gd name="connsiteY1297" fmla="*/ 757517 h 830409"/>
              <a:gd name="connsiteX1298" fmla="*/ 287915 w 707644"/>
              <a:gd name="connsiteY1298" fmla="*/ 777251 h 830409"/>
              <a:gd name="connsiteX1299" fmla="*/ 310110 w 707644"/>
              <a:gd name="connsiteY1299" fmla="*/ 794793 h 830409"/>
              <a:gd name="connsiteX1300" fmla="*/ 334532 w 707644"/>
              <a:gd name="connsiteY1300" fmla="*/ 822941 h 830409"/>
              <a:gd name="connsiteX1301" fmla="*/ 307205 w 707644"/>
              <a:gd name="connsiteY1301" fmla="*/ 815251 h 830409"/>
              <a:gd name="connsiteX1302" fmla="*/ 270828 w 707644"/>
              <a:gd name="connsiteY1302" fmla="*/ 779751 h 830409"/>
              <a:gd name="connsiteX1303" fmla="*/ 285566 w 707644"/>
              <a:gd name="connsiteY1303" fmla="*/ 680927 h 830409"/>
              <a:gd name="connsiteX1304" fmla="*/ 307810 w 707644"/>
              <a:gd name="connsiteY1304" fmla="*/ 702553 h 830409"/>
              <a:gd name="connsiteX1305" fmla="*/ 308286 w 707644"/>
              <a:gd name="connsiteY1305" fmla="*/ 703013 h 830409"/>
              <a:gd name="connsiteX1306" fmla="*/ 349092 w 707644"/>
              <a:gd name="connsiteY1306" fmla="*/ 762676 h 830409"/>
              <a:gd name="connsiteX1307" fmla="*/ 368251 w 707644"/>
              <a:gd name="connsiteY1307" fmla="*/ 794378 h 830409"/>
              <a:gd name="connsiteX1308" fmla="*/ 359625 w 707644"/>
              <a:gd name="connsiteY1308" fmla="*/ 784512 h 830409"/>
              <a:gd name="connsiteX1309" fmla="*/ 320231 w 707644"/>
              <a:gd name="connsiteY1309" fmla="*/ 740577 h 830409"/>
              <a:gd name="connsiteX1310" fmla="*/ 367596 w 707644"/>
              <a:gd name="connsiteY1310" fmla="*/ 506349 h 830409"/>
              <a:gd name="connsiteX1311" fmla="*/ 368150 w 707644"/>
              <a:gd name="connsiteY1311" fmla="*/ 506871 h 830409"/>
              <a:gd name="connsiteX1312" fmla="*/ 370051 w 707644"/>
              <a:gd name="connsiteY1312" fmla="*/ 508600 h 830409"/>
              <a:gd name="connsiteX1313" fmla="*/ 380380 w 707644"/>
              <a:gd name="connsiteY1313" fmla="*/ 523018 h 830409"/>
              <a:gd name="connsiteX1314" fmla="*/ 370331 w 707644"/>
              <a:gd name="connsiteY1314" fmla="*/ 513835 h 830409"/>
              <a:gd name="connsiteX1315" fmla="*/ 461173 w 707644"/>
              <a:gd name="connsiteY1315" fmla="*/ 309782 h 830409"/>
              <a:gd name="connsiteX1316" fmla="*/ 463412 w 707644"/>
              <a:gd name="connsiteY1316" fmla="*/ 312219 h 830409"/>
              <a:gd name="connsiteX1317" fmla="*/ 465436 w 707644"/>
              <a:gd name="connsiteY1317" fmla="*/ 315151 h 830409"/>
              <a:gd name="connsiteX1318" fmla="*/ 504678 w 707644"/>
              <a:gd name="connsiteY1318" fmla="*/ 218946 h 830409"/>
              <a:gd name="connsiteX1319" fmla="*/ 513023 w 707644"/>
              <a:gd name="connsiteY1319" fmla="*/ 239091 h 830409"/>
              <a:gd name="connsiteX1320" fmla="*/ 510816 w 707644"/>
              <a:gd name="connsiteY1320" fmla="*/ 236902 h 830409"/>
              <a:gd name="connsiteX1321" fmla="*/ 506106 w 707644"/>
              <a:gd name="connsiteY1321" fmla="*/ 224787 h 830409"/>
              <a:gd name="connsiteX1322" fmla="*/ 322035 w 707644"/>
              <a:gd name="connsiteY1322" fmla="*/ 598078 h 830409"/>
              <a:gd name="connsiteX1323" fmla="*/ 329033 w 707644"/>
              <a:gd name="connsiteY1323" fmla="*/ 605462 h 830409"/>
              <a:gd name="connsiteX1324" fmla="*/ 331425 w 707644"/>
              <a:gd name="connsiteY1324" fmla="*/ 615371 h 830409"/>
              <a:gd name="connsiteX1325" fmla="*/ 334266 w 707644"/>
              <a:gd name="connsiteY1325" fmla="*/ 624668 h 830409"/>
              <a:gd name="connsiteX1326" fmla="*/ 328925 w 707644"/>
              <a:gd name="connsiteY1326" fmla="*/ 612878 h 830409"/>
              <a:gd name="connsiteX1327" fmla="*/ 325672 w 707644"/>
              <a:gd name="connsiteY1327" fmla="*/ 572647 h 830409"/>
              <a:gd name="connsiteX1328" fmla="*/ 327118 w 707644"/>
              <a:gd name="connsiteY1328" fmla="*/ 574338 h 830409"/>
              <a:gd name="connsiteX1329" fmla="*/ 330960 w 707644"/>
              <a:gd name="connsiteY1329" fmla="*/ 577679 h 830409"/>
              <a:gd name="connsiteX1330" fmla="*/ 369168 w 707644"/>
              <a:gd name="connsiteY1330" fmla="*/ 638773 h 830409"/>
              <a:gd name="connsiteX1331" fmla="*/ 374268 w 707644"/>
              <a:gd name="connsiteY1331" fmla="*/ 646739 h 830409"/>
              <a:gd name="connsiteX1332" fmla="*/ 329463 w 707644"/>
              <a:gd name="connsiteY1332" fmla="*/ 585228 h 830409"/>
              <a:gd name="connsiteX1333" fmla="*/ 438700 w 707644"/>
              <a:gd name="connsiteY1333" fmla="*/ 330886 h 830409"/>
              <a:gd name="connsiteX1334" fmla="*/ 446654 w 707644"/>
              <a:gd name="connsiteY1334" fmla="*/ 332440 h 830409"/>
              <a:gd name="connsiteX1335" fmla="*/ 474853 w 707644"/>
              <a:gd name="connsiteY1335" fmla="*/ 382975 h 830409"/>
              <a:gd name="connsiteX1336" fmla="*/ 473058 w 707644"/>
              <a:gd name="connsiteY1336" fmla="*/ 380242 h 830409"/>
              <a:gd name="connsiteX1337" fmla="*/ 451269 w 707644"/>
              <a:gd name="connsiteY1337" fmla="*/ 348460 h 830409"/>
              <a:gd name="connsiteX1338" fmla="*/ 321512 w 707644"/>
              <a:gd name="connsiteY1338" fmla="*/ 574313 h 830409"/>
              <a:gd name="connsiteX1339" fmla="*/ 329463 w 707644"/>
              <a:gd name="connsiteY1339" fmla="*/ 585228 h 830409"/>
              <a:gd name="connsiteX1340" fmla="*/ 331279 w 707644"/>
              <a:gd name="connsiteY1340" fmla="*/ 591256 h 830409"/>
              <a:gd name="connsiteX1341" fmla="*/ 336188 w 707644"/>
              <a:gd name="connsiteY1341" fmla="*/ 613013 h 830409"/>
              <a:gd name="connsiteX1342" fmla="*/ 329033 w 707644"/>
              <a:gd name="connsiteY1342" fmla="*/ 605462 h 830409"/>
              <a:gd name="connsiteX1343" fmla="*/ 403826 w 707644"/>
              <a:gd name="connsiteY1343" fmla="*/ 401298 h 830409"/>
              <a:gd name="connsiteX1344" fmla="*/ 438460 w 707644"/>
              <a:gd name="connsiteY1344" fmla="*/ 435233 h 830409"/>
              <a:gd name="connsiteX1345" fmla="*/ 433154 w 707644"/>
              <a:gd name="connsiteY1345" fmla="*/ 437094 h 830409"/>
              <a:gd name="connsiteX1346" fmla="*/ 428892 w 707644"/>
              <a:gd name="connsiteY1346" fmla="*/ 440716 h 830409"/>
              <a:gd name="connsiteX1347" fmla="*/ 415209 w 707644"/>
              <a:gd name="connsiteY1347" fmla="*/ 423603 h 830409"/>
              <a:gd name="connsiteX1348" fmla="*/ 331620 w 707644"/>
              <a:gd name="connsiteY1348" fmla="*/ 547854 h 830409"/>
              <a:gd name="connsiteX1349" fmla="*/ 341625 w 707644"/>
              <a:gd name="connsiteY1349" fmla="*/ 553187 h 830409"/>
              <a:gd name="connsiteX1350" fmla="*/ 359154 w 707644"/>
              <a:gd name="connsiteY1350" fmla="*/ 577285 h 830409"/>
              <a:gd name="connsiteX1351" fmla="*/ 395818 w 707644"/>
              <a:gd name="connsiteY1351" fmla="*/ 625829 h 830409"/>
              <a:gd name="connsiteX1352" fmla="*/ 398630 w 707644"/>
              <a:gd name="connsiteY1352" fmla="*/ 629942 h 830409"/>
              <a:gd name="connsiteX1353" fmla="*/ 399722 w 707644"/>
              <a:gd name="connsiteY1353" fmla="*/ 631414 h 830409"/>
              <a:gd name="connsiteX1354" fmla="*/ 396168 w 707644"/>
              <a:gd name="connsiteY1354" fmla="*/ 628594 h 830409"/>
              <a:gd name="connsiteX1355" fmla="*/ 360201 w 707644"/>
              <a:gd name="connsiteY1355" fmla="*/ 603095 h 830409"/>
              <a:gd name="connsiteX1356" fmla="*/ 358113 w 707644"/>
              <a:gd name="connsiteY1356" fmla="*/ 601137 h 830409"/>
              <a:gd name="connsiteX1357" fmla="*/ 351076 w 707644"/>
              <a:gd name="connsiteY1357" fmla="*/ 587649 h 830409"/>
              <a:gd name="connsiteX1358" fmla="*/ 422875 w 707644"/>
              <a:gd name="connsiteY1358" fmla="*/ 357469 h 830409"/>
              <a:gd name="connsiteX1359" fmla="*/ 437086 w 707644"/>
              <a:gd name="connsiteY1359" fmla="*/ 372734 h 830409"/>
              <a:gd name="connsiteX1360" fmla="*/ 440276 w 707644"/>
              <a:gd name="connsiteY1360" fmla="*/ 377247 h 830409"/>
              <a:gd name="connsiteX1361" fmla="*/ 460698 w 707644"/>
              <a:gd name="connsiteY1361" fmla="*/ 406006 h 830409"/>
              <a:gd name="connsiteX1362" fmla="*/ 466428 w 707644"/>
              <a:gd name="connsiteY1362" fmla="*/ 413515 h 830409"/>
              <a:gd name="connsiteX1363" fmla="*/ 475973 w 707644"/>
              <a:gd name="connsiteY1363" fmla="*/ 432437 h 830409"/>
              <a:gd name="connsiteX1364" fmla="*/ 471894 w 707644"/>
              <a:gd name="connsiteY1364" fmla="*/ 427650 h 830409"/>
              <a:gd name="connsiteX1365" fmla="*/ 457536 w 707644"/>
              <a:gd name="connsiteY1365" fmla="*/ 407663 h 830409"/>
              <a:gd name="connsiteX1366" fmla="*/ 333553 w 707644"/>
              <a:gd name="connsiteY1366" fmla="*/ 542090 h 830409"/>
              <a:gd name="connsiteX1367" fmla="*/ 339969 w 707644"/>
              <a:gd name="connsiteY1367" fmla="*/ 545646 h 830409"/>
              <a:gd name="connsiteX1368" fmla="*/ 356664 w 707644"/>
              <a:gd name="connsiteY1368" fmla="*/ 561176 h 830409"/>
              <a:gd name="connsiteX1369" fmla="*/ 356690 w 707644"/>
              <a:gd name="connsiteY1369" fmla="*/ 561217 h 830409"/>
              <a:gd name="connsiteX1370" fmla="*/ 341625 w 707644"/>
              <a:gd name="connsiteY1370" fmla="*/ 553187 h 830409"/>
              <a:gd name="connsiteX1371" fmla="*/ 275296 w 707644"/>
              <a:gd name="connsiteY1371" fmla="*/ 663254 h 830409"/>
              <a:gd name="connsiteX1372" fmla="*/ 289971 w 707644"/>
              <a:gd name="connsiteY1372" fmla="*/ 666952 h 830409"/>
              <a:gd name="connsiteX1373" fmla="*/ 306291 w 707644"/>
              <a:gd name="connsiteY1373" fmla="*/ 699258 h 830409"/>
              <a:gd name="connsiteX1374" fmla="*/ 277035 w 707644"/>
              <a:gd name="connsiteY1374" fmla="*/ 666248 h 830409"/>
              <a:gd name="connsiteX1375" fmla="*/ 456850 w 707644"/>
              <a:gd name="connsiteY1375" fmla="*/ 275974 h 830409"/>
              <a:gd name="connsiteX1376" fmla="*/ 480236 w 707644"/>
              <a:gd name="connsiteY1376" fmla="*/ 301827 h 830409"/>
              <a:gd name="connsiteX1377" fmla="*/ 500356 w 707644"/>
              <a:gd name="connsiteY1377" fmla="*/ 342933 h 830409"/>
              <a:gd name="connsiteX1378" fmla="*/ 499997 w 707644"/>
              <a:gd name="connsiteY1378" fmla="*/ 342862 h 830409"/>
              <a:gd name="connsiteX1379" fmla="*/ 494367 w 707644"/>
              <a:gd name="connsiteY1379" fmla="*/ 333505 h 830409"/>
              <a:gd name="connsiteX1380" fmla="*/ 462236 w 707644"/>
              <a:gd name="connsiteY1380" fmla="*/ 283502 h 830409"/>
              <a:gd name="connsiteX1381" fmla="*/ 355376 w 707644"/>
              <a:gd name="connsiteY1381" fmla="*/ 485352 h 830409"/>
              <a:gd name="connsiteX1382" fmla="*/ 366267 w 707644"/>
              <a:gd name="connsiteY1382" fmla="*/ 494872 h 830409"/>
              <a:gd name="connsiteX1383" fmla="*/ 369461 w 707644"/>
              <a:gd name="connsiteY1383" fmla="*/ 500119 h 830409"/>
              <a:gd name="connsiteX1384" fmla="*/ 377727 w 707644"/>
              <a:gd name="connsiteY1384" fmla="*/ 514694 h 830409"/>
              <a:gd name="connsiteX1385" fmla="*/ 379051 w 707644"/>
              <a:gd name="connsiteY1385" fmla="*/ 516782 h 830409"/>
              <a:gd name="connsiteX1386" fmla="*/ 370051 w 707644"/>
              <a:gd name="connsiteY1386" fmla="*/ 508600 h 830409"/>
              <a:gd name="connsiteX1387" fmla="*/ 366720 w 707644"/>
              <a:gd name="connsiteY1387" fmla="*/ 503949 h 830409"/>
              <a:gd name="connsiteX1388" fmla="*/ 364198 w 707644"/>
              <a:gd name="connsiteY1388" fmla="*/ 497048 h 830409"/>
              <a:gd name="connsiteX1389" fmla="*/ 270485 w 707644"/>
              <a:gd name="connsiteY1389" fmla="*/ 662042 h 830409"/>
              <a:gd name="connsiteX1390" fmla="*/ 274119 w 707644"/>
              <a:gd name="connsiteY1390" fmla="*/ 662958 h 830409"/>
              <a:gd name="connsiteX1391" fmla="*/ 277035 w 707644"/>
              <a:gd name="connsiteY1391" fmla="*/ 666248 h 830409"/>
              <a:gd name="connsiteX1392" fmla="*/ 285566 w 707644"/>
              <a:gd name="connsiteY1392" fmla="*/ 680927 h 830409"/>
              <a:gd name="connsiteX1393" fmla="*/ 277456 w 707644"/>
              <a:gd name="connsiteY1393" fmla="*/ 673042 h 830409"/>
              <a:gd name="connsiteX1394" fmla="*/ 273387 w 707644"/>
              <a:gd name="connsiteY1394" fmla="*/ 666342 h 830409"/>
              <a:gd name="connsiteX1395" fmla="*/ 277455 w 707644"/>
              <a:gd name="connsiteY1395" fmla="*/ 642178 h 830409"/>
              <a:gd name="connsiteX1396" fmla="*/ 277974 w 707644"/>
              <a:gd name="connsiteY1396" fmla="*/ 642842 h 830409"/>
              <a:gd name="connsiteX1397" fmla="*/ 303093 w 707644"/>
              <a:gd name="connsiteY1397" fmla="*/ 668457 h 830409"/>
              <a:gd name="connsiteX1398" fmla="*/ 304198 w 707644"/>
              <a:gd name="connsiteY1398" fmla="*/ 669053 h 830409"/>
              <a:gd name="connsiteX1399" fmla="*/ 305445 w 707644"/>
              <a:gd name="connsiteY1399" fmla="*/ 670587 h 830409"/>
              <a:gd name="connsiteX1400" fmla="*/ 302590 w 707644"/>
              <a:gd name="connsiteY1400" fmla="*/ 670132 h 830409"/>
              <a:gd name="connsiteX1401" fmla="*/ 289971 w 707644"/>
              <a:gd name="connsiteY1401" fmla="*/ 666952 h 830409"/>
              <a:gd name="connsiteX1402" fmla="*/ 317026 w 707644"/>
              <a:gd name="connsiteY1402" fmla="*/ 555728 h 830409"/>
              <a:gd name="connsiteX1403" fmla="*/ 319260 w 707644"/>
              <a:gd name="connsiteY1403" fmla="*/ 558972 h 830409"/>
              <a:gd name="connsiteX1404" fmla="*/ 323682 w 707644"/>
              <a:gd name="connsiteY1404" fmla="*/ 566043 h 830409"/>
              <a:gd name="connsiteX1405" fmla="*/ 325672 w 707644"/>
              <a:gd name="connsiteY1405" fmla="*/ 572647 h 830409"/>
              <a:gd name="connsiteX1406" fmla="*/ 319315 w 707644"/>
              <a:gd name="connsiteY1406" fmla="*/ 565209 h 830409"/>
              <a:gd name="connsiteX1407" fmla="*/ 378075 w 707644"/>
              <a:gd name="connsiteY1407" fmla="*/ 421087 h 830409"/>
              <a:gd name="connsiteX1408" fmla="*/ 411395 w 707644"/>
              <a:gd name="connsiteY1408" fmla="*/ 450933 h 830409"/>
              <a:gd name="connsiteX1409" fmla="*/ 417380 w 707644"/>
              <a:gd name="connsiteY1409" fmla="*/ 456679 h 830409"/>
              <a:gd name="connsiteX1410" fmla="*/ 414562 w 707644"/>
              <a:gd name="connsiteY1410" fmla="*/ 471317 h 830409"/>
              <a:gd name="connsiteX1411" fmla="*/ 394792 w 707644"/>
              <a:gd name="connsiteY1411" fmla="*/ 445559 h 830409"/>
              <a:gd name="connsiteX1412" fmla="*/ 376007 w 707644"/>
              <a:gd name="connsiteY1412" fmla="*/ 421097 h 830409"/>
              <a:gd name="connsiteX1413" fmla="*/ 394062 w 707644"/>
              <a:gd name="connsiteY1413" fmla="*/ 446113 h 830409"/>
              <a:gd name="connsiteX1414" fmla="*/ 414065 w 707644"/>
              <a:gd name="connsiteY1414" fmla="*/ 473903 h 830409"/>
              <a:gd name="connsiteX1415" fmla="*/ 413360 w 707644"/>
              <a:gd name="connsiteY1415" fmla="*/ 477564 h 830409"/>
              <a:gd name="connsiteX1416" fmla="*/ 386497 w 707644"/>
              <a:gd name="connsiteY1416" fmla="*/ 443508 h 830409"/>
              <a:gd name="connsiteX1417" fmla="*/ 343188 w 707644"/>
              <a:gd name="connsiteY1417" fmla="*/ 489031 h 830409"/>
              <a:gd name="connsiteX1418" fmla="*/ 370331 w 707644"/>
              <a:gd name="connsiteY1418" fmla="*/ 513835 h 830409"/>
              <a:gd name="connsiteX1419" fmla="*/ 377024 w 707644"/>
              <a:gd name="connsiteY1419" fmla="*/ 532153 h 830409"/>
              <a:gd name="connsiteX1420" fmla="*/ 381006 w 707644"/>
              <a:gd name="connsiteY1420" fmla="*/ 559487 h 830409"/>
              <a:gd name="connsiteX1421" fmla="*/ 379040 w 707644"/>
              <a:gd name="connsiteY1421" fmla="*/ 556534 h 830409"/>
              <a:gd name="connsiteX1422" fmla="*/ 372300 w 707644"/>
              <a:gd name="connsiteY1422" fmla="*/ 544337 h 830409"/>
              <a:gd name="connsiteX1423" fmla="*/ 321732 w 707644"/>
              <a:gd name="connsiteY1423" fmla="*/ 527629 h 830409"/>
              <a:gd name="connsiteX1424" fmla="*/ 326420 w 707644"/>
              <a:gd name="connsiteY1424" fmla="*/ 532282 h 830409"/>
              <a:gd name="connsiteX1425" fmla="*/ 333553 w 707644"/>
              <a:gd name="connsiteY1425" fmla="*/ 542090 h 830409"/>
              <a:gd name="connsiteX1426" fmla="*/ 327036 w 707644"/>
              <a:gd name="connsiteY1426" fmla="*/ 538477 h 830409"/>
              <a:gd name="connsiteX1427" fmla="*/ 349547 w 707644"/>
              <a:gd name="connsiteY1427" fmla="*/ 468755 h 830409"/>
              <a:gd name="connsiteX1428" fmla="*/ 402594 w 707644"/>
              <a:gd name="connsiteY1428" fmla="*/ 525781 h 830409"/>
              <a:gd name="connsiteX1429" fmla="*/ 382259 w 707644"/>
              <a:gd name="connsiteY1429" fmla="*/ 508850 h 830409"/>
              <a:gd name="connsiteX1430" fmla="*/ 366267 w 707644"/>
              <a:gd name="connsiteY1430" fmla="*/ 494872 h 830409"/>
              <a:gd name="connsiteX1431" fmla="*/ 357327 w 707644"/>
              <a:gd name="connsiteY1431" fmla="*/ 480185 h 830409"/>
              <a:gd name="connsiteX1432" fmla="*/ 315503 w 707644"/>
              <a:gd name="connsiteY1432" fmla="*/ 539578 h 830409"/>
              <a:gd name="connsiteX1433" fmla="*/ 326990 w 707644"/>
              <a:gd name="connsiteY1433" fmla="*/ 558058 h 830409"/>
              <a:gd name="connsiteX1434" fmla="*/ 349547 w 707644"/>
              <a:gd name="connsiteY1434" fmla="*/ 593106 h 830409"/>
              <a:gd name="connsiteX1435" fmla="*/ 358113 w 707644"/>
              <a:gd name="connsiteY1435" fmla="*/ 601137 h 830409"/>
              <a:gd name="connsiteX1436" fmla="*/ 358260 w 707644"/>
              <a:gd name="connsiteY1436" fmla="*/ 601419 h 830409"/>
              <a:gd name="connsiteX1437" fmla="*/ 330960 w 707644"/>
              <a:gd name="connsiteY1437" fmla="*/ 577679 h 830409"/>
              <a:gd name="connsiteX1438" fmla="*/ 323682 w 707644"/>
              <a:gd name="connsiteY1438" fmla="*/ 566043 h 830409"/>
              <a:gd name="connsiteX1439" fmla="*/ 317117 w 707644"/>
              <a:gd name="connsiteY1439" fmla="*/ 544253 h 830409"/>
              <a:gd name="connsiteX1440" fmla="*/ 314617 w 707644"/>
              <a:gd name="connsiteY1440" fmla="*/ 538153 h 830409"/>
              <a:gd name="connsiteX1441" fmla="*/ 315109 w 707644"/>
              <a:gd name="connsiteY1441" fmla="*/ 538436 h 830409"/>
              <a:gd name="connsiteX1442" fmla="*/ 315503 w 707644"/>
              <a:gd name="connsiteY1442" fmla="*/ 539578 h 830409"/>
              <a:gd name="connsiteX1443" fmla="*/ 362542 w 707644"/>
              <a:gd name="connsiteY1443" fmla="*/ 437803 h 830409"/>
              <a:gd name="connsiteX1444" fmla="*/ 368040 w 707644"/>
              <a:gd name="connsiteY1444" fmla="*/ 443954 h 830409"/>
              <a:gd name="connsiteX1445" fmla="*/ 410375 w 707644"/>
              <a:gd name="connsiteY1445" fmla="*/ 489723 h 830409"/>
              <a:gd name="connsiteX1446" fmla="*/ 410850 w 707644"/>
              <a:gd name="connsiteY1446" fmla="*/ 490604 h 830409"/>
              <a:gd name="connsiteX1447" fmla="*/ 410297 w 707644"/>
              <a:gd name="connsiteY1447" fmla="*/ 493478 h 830409"/>
              <a:gd name="connsiteX1448" fmla="*/ 372207 w 707644"/>
              <a:gd name="connsiteY1448" fmla="*/ 415831 h 830409"/>
              <a:gd name="connsiteX1449" fmla="*/ 374507 w 707644"/>
              <a:gd name="connsiteY1449" fmla="*/ 417892 h 830409"/>
              <a:gd name="connsiteX1450" fmla="*/ 376007 w 707644"/>
              <a:gd name="connsiteY1450" fmla="*/ 421097 h 830409"/>
              <a:gd name="connsiteX1451" fmla="*/ 371494 w 707644"/>
              <a:gd name="connsiteY1451" fmla="*/ 411455 h 830409"/>
              <a:gd name="connsiteX1452" fmla="*/ 378075 w 707644"/>
              <a:gd name="connsiteY1452" fmla="*/ 421087 h 830409"/>
              <a:gd name="connsiteX1453" fmla="*/ 374507 w 707644"/>
              <a:gd name="connsiteY1453" fmla="*/ 417892 h 830409"/>
              <a:gd name="connsiteX1454" fmla="*/ 311617 w 707644"/>
              <a:gd name="connsiteY1454" fmla="*/ 533327 h 830409"/>
              <a:gd name="connsiteX1455" fmla="*/ 314617 w 707644"/>
              <a:gd name="connsiteY1455" fmla="*/ 538153 h 830409"/>
              <a:gd name="connsiteX1456" fmla="*/ 312486 w 707644"/>
              <a:gd name="connsiteY1456" fmla="*/ 536926 h 830409"/>
              <a:gd name="connsiteX1457" fmla="*/ 312304 w 707644"/>
              <a:gd name="connsiteY1457" fmla="*/ 530311 h 830409"/>
              <a:gd name="connsiteX1458" fmla="*/ 327036 w 707644"/>
              <a:gd name="connsiteY1458" fmla="*/ 538477 h 830409"/>
              <a:gd name="connsiteX1459" fmla="*/ 331620 w 707644"/>
              <a:gd name="connsiteY1459" fmla="*/ 547854 h 830409"/>
              <a:gd name="connsiteX1460" fmla="*/ 329525 w 707644"/>
              <a:gd name="connsiteY1460" fmla="*/ 546738 h 830409"/>
              <a:gd name="connsiteX1461" fmla="*/ 315109 w 707644"/>
              <a:gd name="connsiteY1461" fmla="*/ 538436 h 830409"/>
              <a:gd name="connsiteX1462" fmla="*/ 267139 w 707644"/>
              <a:gd name="connsiteY1462" fmla="*/ 619074 h 830409"/>
              <a:gd name="connsiteX1463" fmla="*/ 293214 w 707644"/>
              <a:gd name="connsiteY1463" fmla="*/ 642204 h 830409"/>
              <a:gd name="connsiteX1464" fmla="*/ 308950 w 707644"/>
              <a:gd name="connsiteY1464" fmla="*/ 671146 h 830409"/>
              <a:gd name="connsiteX1465" fmla="*/ 307714 w 707644"/>
              <a:gd name="connsiteY1465" fmla="*/ 670949 h 830409"/>
              <a:gd name="connsiteX1466" fmla="*/ 304198 w 707644"/>
              <a:gd name="connsiteY1466" fmla="*/ 669053 h 830409"/>
              <a:gd name="connsiteX1467" fmla="*/ 290037 w 707644"/>
              <a:gd name="connsiteY1467" fmla="*/ 651629 h 830409"/>
              <a:gd name="connsiteX1468" fmla="*/ 308396 w 707644"/>
              <a:gd name="connsiteY1468" fmla="*/ 528145 h 830409"/>
              <a:gd name="connsiteX1469" fmla="*/ 310671 w 707644"/>
              <a:gd name="connsiteY1469" fmla="*/ 529406 h 830409"/>
              <a:gd name="connsiteX1470" fmla="*/ 311617 w 707644"/>
              <a:gd name="connsiteY1470" fmla="*/ 533327 h 830409"/>
              <a:gd name="connsiteX1471" fmla="*/ 355134 w 707644"/>
              <a:gd name="connsiteY1471" fmla="*/ 429515 h 830409"/>
              <a:gd name="connsiteX1472" fmla="*/ 356886 w 707644"/>
              <a:gd name="connsiteY1472" fmla="*/ 431209 h 830409"/>
              <a:gd name="connsiteX1473" fmla="*/ 362542 w 707644"/>
              <a:gd name="connsiteY1473" fmla="*/ 437803 h 830409"/>
              <a:gd name="connsiteX1474" fmla="*/ 314257 w 707644"/>
              <a:gd name="connsiteY1474" fmla="*/ 512338 h 830409"/>
              <a:gd name="connsiteX1475" fmla="*/ 339304 w 707644"/>
              <a:gd name="connsiteY1475" fmla="*/ 537927 h 830409"/>
              <a:gd name="connsiteX1476" fmla="*/ 346069 w 707644"/>
              <a:gd name="connsiteY1476" fmla="*/ 544838 h 830409"/>
              <a:gd name="connsiteX1477" fmla="*/ 350310 w 707644"/>
              <a:gd name="connsiteY1477" fmla="*/ 551378 h 830409"/>
              <a:gd name="connsiteX1478" fmla="*/ 339969 w 707644"/>
              <a:gd name="connsiteY1478" fmla="*/ 545646 h 830409"/>
              <a:gd name="connsiteX1479" fmla="*/ 338581 w 707644"/>
              <a:gd name="connsiteY1479" fmla="*/ 544355 h 830409"/>
              <a:gd name="connsiteX1480" fmla="*/ 326420 w 707644"/>
              <a:gd name="connsiteY1480" fmla="*/ 532282 h 830409"/>
              <a:gd name="connsiteX1481" fmla="*/ 319061 w 707644"/>
              <a:gd name="connsiteY1481" fmla="*/ 522166 h 830409"/>
              <a:gd name="connsiteX1482" fmla="*/ 308498 w 707644"/>
              <a:gd name="connsiteY1482" fmla="*/ 519286 h 830409"/>
              <a:gd name="connsiteX1483" fmla="*/ 312304 w 707644"/>
              <a:gd name="connsiteY1483" fmla="*/ 530311 h 830409"/>
              <a:gd name="connsiteX1484" fmla="*/ 310671 w 707644"/>
              <a:gd name="connsiteY1484" fmla="*/ 529406 h 830409"/>
              <a:gd name="connsiteX1485" fmla="*/ 309246 w 707644"/>
              <a:gd name="connsiteY1485" fmla="*/ 523507 h 830409"/>
              <a:gd name="connsiteX1486" fmla="*/ 402274 w 707644"/>
              <a:gd name="connsiteY1486" fmla="*/ 323769 h 830409"/>
              <a:gd name="connsiteX1487" fmla="*/ 430664 w 707644"/>
              <a:gd name="connsiteY1487" fmla="*/ 329316 h 830409"/>
              <a:gd name="connsiteX1488" fmla="*/ 459537 w 707644"/>
              <a:gd name="connsiteY1488" fmla="*/ 377449 h 830409"/>
              <a:gd name="connsiteX1489" fmla="*/ 495397 w 707644"/>
              <a:gd name="connsiteY1489" fmla="*/ 443782 h 830409"/>
              <a:gd name="connsiteX1490" fmla="*/ 506587 w 707644"/>
              <a:gd name="connsiteY1490" fmla="*/ 463043 h 830409"/>
              <a:gd name="connsiteX1491" fmla="*/ 500886 w 707644"/>
              <a:gd name="connsiteY1491" fmla="*/ 459305 h 830409"/>
              <a:gd name="connsiteX1492" fmla="*/ 496970 w 707644"/>
              <a:gd name="connsiteY1492" fmla="*/ 453536 h 830409"/>
              <a:gd name="connsiteX1493" fmla="*/ 466428 w 707644"/>
              <a:gd name="connsiteY1493" fmla="*/ 413515 h 830409"/>
              <a:gd name="connsiteX1494" fmla="*/ 456230 w 707644"/>
              <a:gd name="connsiteY1494" fmla="*/ 393298 h 830409"/>
              <a:gd name="connsiteX1495" fmla="*/ 437086 w 707644"/>
              <a:gd name="connsiteY1495" fmla="*/ 372734 h 830409"/>
              <a:gd name="connsiteX1496" fmla="*/ 411810 w 707644"/>
              <a:gd name="connsiteY1496" fmla="*/ 336977 h 830409"/>
              <a:gd name="connsiteX1497" fmla="*/ 262329 w 707644"/>
              <a:gd name="connsiteY1497" fmla="*/ 612235 h 830409"/>
              <a:gd name="connsiteX1498" fmla="*/ 267139 w 707644"/>
              <a:gd name="connsiteY1498" fmla="*/ 619074 h 830409"/>
              <a:gd name="connsiteX1499" fmla="*/ 264683 w 707644"/>
              <a:gd name="connsiteY1499" fmla="*/ 616895 h 830409"/>
              <a:gd name="connsiteX1500" fmla="*/ 386356 w 707644"/>
              <a:gd name="connsiteY1500" fmla="*/ 349562 h 830409"/>
              <a:gd name="connsiteX1501" fmla="*/ 408540 w 707644"/>
              <a:gd name="connsiteY1501" fmla="*/ 369252 h 830409"/>
              <a:gd name="connsiteX1502" fmla="*/ 409075 w 707644"/>
              <a:gd name="connsiteY1502" fmla="*/ 369826 h 830409"/>
              <a:gd name="connsiteX1503" fmla="*/ 419179 w 707644"/>
              <a:gd name="connsiteY1503" fmla="*/ 388243 h 830409"/>
              <a:gd name="connsiteX1504" fmla="*/ 426604 w 707644"/>
              <a:gd name="connsiteY1504" fmla="*/ 403994 h 830409"/>
              <a:gd name="connsiteX1505" fmla="*/ 394042 w 707644"/>
              <a:gd name="connsiteY1505" fmla="*/ 361961 h 830409"/>
              <a:gd name="connsiteX1506" fmla="*/ 323297 w 707644"/>
              <a:gd name="connsiteY1506" fmla="*/ 478041 h 830409"/>
              <a:gd name="connsiteX1507" fmla="*/ 356017 w 707644"/>
              <a:gd name="connsiteY1507" fmla="*/ 521940 h 830409"/>
              <a:gd name="connsiteX1508" fmla="*/ 379040 w 707644"/>
              <a:gd name="connsiteY1508" fmla="*/ 556534 h 830409"/>
              <a:gd name="connsiteX1509" fmla="*/ 381125 w 707644"/>
              <a:gd name="connsiteY1509" fmla="*/ 560307 h 830409"/>
              <a:gd name="connsiteX1510" fmla="*/ 382417 w 707644"/>
              <a:gd name="connsiteY1510" fmla="*/ 569175 h 830409"/>
              <a:gd name="connsiteX1511" fmla="*/ 377018 w 707644"/>
              <a:gd name="connsiteY1511" fmla="*/ 566182 h 830409"/>
              <a:gd name="connsiteX1512" fmla="*/ 343250 w 707644"/>
              <a:gd name="connsiteY1512" fmla="*/ 518691 h 830409"/>
              <a:gd name="connsiteX1513" fmla="*/ 298536 w 707644"/>
              <a:gd name="connsiteY1513" fmla="*/ 528893 h 830409"/>
              <a:gd name="connsiteX1514" fmla="*/ 312486 w 707644"/>
              <a:gd name="connsiteY1514" fmla="*/ 536926 h 830409"/>
              <a:gd name="connsiteX1515" fmla="*/ 317026 w 707644"/>
              <a:gd name="connsiteY1515" fmla="*/ 555728 h 830409"/>
              <a:gd name="connsiteX1516" fmla="*/ 305979 w 707644"/>
              <a:gd name="connsiteY1516" fmla="*/ 511990 h 830409"/>
              <a:gd name="connsiteX1517" fmla="*/ 307465 w 707644"/>
              <a:gd name="connsiteY1517" fmla="*/ 513466 h 830409"/>
              <a:gd name="connsiteX1518" fmla="*/ 308498 w 707644"/>
              <a:gd name="connsiteY1518" fmla="*/ 519286 h 830409"/>
              <a:gd name="connsiteX1519" fmla="*/ 329214 w 707644"/>
              <a:gd name="connsiteY1519" fmla="*/ 462485 h 830409"/>
              <a:gd name="connsiteX1520" fmla="*/ 349332 w 707644"/>
              <a:gd name="connsiteY1520" fmla="*/ 480069 h 830409"/>
              <a:gd name="connsiteX1521" fmla="*/ 364775 w 707644"/>
              <a:gd name="connsiteY1521" fmla="*/ 501235 h 830409"/>
              <a:gd name="connsiteX1522" fmla="*/ 366720 w 707644"/>
              <a:gd name="connsiteY1522" fmla="*/ 503949 h 830409"/>
              <a:gd name="connsiteX1523" fmla="*/ 367596 w 707644"/>
              <a:gd name="connsiteY1523" fmla="*/ 506349 h 830409"/>
              <a:gd name="connsiteX1524" fmla="*/ 349675 w 707644"/>
              <a:gd name="connsiteY1524" fmla="*/ 489434 h 830409"/>
              <a:gd name="connsiteX1525" fmla="*/ 339483 w 707644"/>
              <a:gd name="connsiteY1525" fmla="*/ 478849 h 830409"/>
              <a:gd name="connsiteX1526" fmla="*/ 334617 w 707644"/>
              <a:gd name="connsiteY1526" fmla="*/ 472749 h 830409"/>
              <a:gd name="connsiteX1527" fmla="*/ 202045 w 707644"/>
              <a:gd name="connsiteY1527" fmla="*/ 724265 h 830409"/>
              <a:gd name="connsiteX1528" fmla="*/ 206023 w 707644"/>
              <a:gd name="connsiteY1528" fmla="*/ 729117 h 830409"/>
              <a:gd name="connsiteX1529" fmla="*/ 215545 w 707644"/>
              <a:gd name="connsiteY1529" fmla="*/ 736975 h 830409"/>
              <a:gd name="connsiteX1530" fmla="*/ 234382 w 707644"/>
              <a:gd name="connsiteY1530" fmla="*/ 767588 h 830409"/>
              <a:gd name="connsiteX1531" fmla="*/ 252267 w 707644"/>
              <a:gd name="connsiteY1531" fmla="*/ 796585 h 830409"/>
              <a:gd name="connsiteX1532" fmla="*/ 244995 w 707644"/>
              <a:gd name="connsiteY1532" fmla="*/ 793159 h 830409"/>
              <a:gd name="connsiteX1533" fmla="*/ 225851 w 707644"/>
              <a:gd name="connsiteY1533" fmla="*/ 767282 h 830409"/>
              <a:gd name="connsiteX1534" fmla="*/ 210273 w 707644"/>
              <a:gd name="connsiteY1534" fmla="*/ 744514 h 830409"/>
              <a:gd name="connsiteX1535" fmla="*/ 372314 w 707644"/>
              <a:gd name="connsiteY1535" fmla="*/ 368285 h 830409"/>
              <a:gd name="connsiteX1536" fmla="*/ 383791 w 707644"/>
              <a:gd name="connsiteY1536" fmla="*/ 384307 h 830409"/>
              <a:gd name="connsiteX1537" fmla="*/ 415209 w 707644"/>
              <a:gd name="connsiteY1537" fmla="*/ 423603 h 830409"/>
              <a:gd name="connsiteX1538" fmla="*/ 418023 w 707644"/>
              <a:gd name="connsiteY1538" fmla="*/ 429116 h 830409"/>
              <a:gd name="connsiteX1539" fmla="*/ 425635 w 707644"/>
              <a:gd name="connsiteY1539" fmla="*/ 443485 h 830409"/>
              <a:gd name="connsiteX1540" fmla="*/ 418802 w 707644"/>
              <a:gd name="connsiteY1540" fmla="*/ 449293 h 830409"/>
              <a:gd name="connsiteX1541" fmla="*/ 418163 w 707644"/>
              <a:gd name="connsiteY1541" fmla="*/ 452610 h 830409"/>
              <a:gd name="connsiteX1542" fmla="*/ 305766 w 707644"/>
              <a:gd name="connsiteY1542" fmla="*/ 503887 h 830409"/>
              <a:gd name="connsiteX1543" fmla="*/ 319061 w 707644"/>
              <a:gd name="connsiteY1543" fmla="*/ 522166 h 830409"/>
              <a:gd name="connsiteX1544" fmla="*/ 321732 w 707644"/>
              <a:gd name="connsiteY1544" fmla="*/ 527629 h 830409"/>
              <a:gd name="connsiteX1545" fmla="*/ 307465 w 707644"/>
              <a:gd name="connsiteY1545" fmla="*/ 513466 h 830409"/>
              <a:gd name="connsiteX1546" fmla="*/ 305134 w 707644"/>
              <a:gd name="connsiteY1546" fmla="*/ 503019 h 830409"/>
              <a:gd name="connsiteX1547" fmla="*/ 305718 w 707644"/>
              <a:gd name="connsiteY1547" fmla="*/ 503615 h 830409"/>
              <a:gd name="connsiteX1548" fmla="*/ 305766 w 707644"/>
              <a:gd name="connsiteY1548" fmla="*/ 503887 h 830409"/>
              <a:gd name="connsiteX1549" fmla="*/ 395182 w 707644"/>
              <a:gd name="connsiteY1549" fmla="*/ 313947 h 830409"/>
              <a:gd name="connsiteX1550" fmla="*/ 402274 w 707644"/>
              <a:gd name="connsiteY1550" fmla="*/ 323769 h 830409"/>
              <a:gd name="connsiteX1551" fmla="*/ 401284 w 707644"/>
              <a:gd name="connsiteY1551" fmla="*/ 323576 h 830409"/>
              <a:gd name="connsiteX1552" fmla="*/ 289932 w 707644"/>
              <a:gd name="connsiteY1552" fmla="*/ 530889 h 830409"/>
              <a:gd name="connsiteX1553" fmla="*/ 295827 w 707644"/>
              <a:gd name="connsiteY1553" fmla="*/ 537732 h 830409"/>
              <a:gd name="connsiteX1554" fmla="*/ 319315 w 707644"/>
              <a:gd name="connsiteY1554" fmla="*/ 565209 h 830409"/>
              <a:gd name="connsiteX1555" fmla="*/ 321512 w 707644"/>
              <a:gd name="connsiteY1555" fmla="*/ 574313 h 830409"/>
              <a:gd name="connsiteX1556" fmla="*/ 318530 w 707644"/>
              <a:gd name="connsiteY1556" fmla="*/ 570218 h 830409"/>
              <a:gd name="connsiteX1557" fmla="*/ 379185 w 707644"/>
              <a:gd name="connsiteY1557" fmla="*/ 343198 h 830409"/>
              <a:gd name="connsiteX1558" fmla="*/ 380216 w 707644"/>
              <a:gd name="connsiteY1558" fmla="*/ 344113 h 830409"/>
              <a:gd name="connsiteX1559" fmla="*/ 394042 w 707644"/>
              <a:gd name="connsiteY1559" fmla="*/ 361961 h 830409"/>
              <a:gd name="connsiteX1560" fmla="*/ 432159 w 707644"/>
              <a:gd name="connsiteY1560" fmla="*/ 423446 h 830409"/>
              <a:gd name="connsiteX1561" fmla="*/ 418106 w 707644"/>
              <a:gd name="connsiteY1561" fmla="*/ 406701 h 830409"/>
              <a:gd name="connsiteX1562" fmla="*/ 394544 w 707644"/>
              <a:gd name="connsiteY1562" fmla="*/ 381027 h 830409"/>
              <a:gd name="connsiteX1563" fmla="*/ 234931 w 707644"/>
              <a:gd name="connsiteY1563" fmla="*/ 642361 h 830409"/>
              <a:gd name="connsiteX1564" fmla="*/ 236592 w 707644"/>
              <a:gd name="connsiteY1564" fmla="*/ 643590 h 830409"/>
              <a:gd name="connsiteX1565" fmla="*/ 264622 w 707644"/>
              <a:gd name="connsiteY1565" fmla="*/ 660564 h 830409"/>
              <a:gd name="connsiteX1566" fmla="*/ 277456 w 707644"/>
              <a:gd name="connsiteY1566" fmla="*/ 673042 h 830409"/>
              <a:gd name="connsiteX1567" fmla="*/ 308256 w 707644"/>
              <a:gd name="connsiteY1567" fmla="*/ 723756 h 830409"/>
              <a:gd name="connsiteX1568" fmla="*/ 311751 w 707644"/>
              <a:gd name="connsiteY1568" fmla="*/ 731203 h 830409"/>
              <a:gd name="connsiteX1569" fmla="*/ 273795 w 707644"/>
              <a:gd name="connsiteY1569" fmla="*/ 689603 h 830409"/>
              <a:gd name="connsiteX1570" fmla="*/ 252270 w 707644"/>
              <a:gd name="connsiteY1570" fmla="*/ 666350 h 830409"/>
              <a:gd name="connsiteX1571" fmla="*/ 241273 w 707644"/>
              <a:gd name="connsiteY1571" fmla="*/ 651165 h 830409"/>
              <a:gd name="connsiteX1572" fmla="*/ 386022 w 707644"/>
              <a:gd name="connsiteY1572" fmla="*/ 320594 h 830409"/>
              <a:gd name="connsiteX1573" fmla="*/ 401284 w 707644"/>
              <a:gd name="connsiteY1573" fmla="*/ 323576 h 830409"/>
              <a:gd name="connsiteX1574" fmla="*/ 421531 w 707644"/>
              <a:gd name="connsiteY1574" fmla="*/ 355522 h 830409"/>
              <a:gd name="connsiteX1575" fmla="*/ 422875 w 707644"/>
              <a:gd name="connsiteY1575" fmla="*/ 357469 h 830409"/>
              <a:gd name="connsiteX1576" fmla="*/ 408122 w 707644"/>
              <a:gd name="connsiteY1576" fmla="*/ 341622 h 830409"/>
              <a:gd name="connsiteX1577" fmla="*/ 386110 w 707644"/>
              <a:gd name="connsiteY1577" fmla="*/ 320711 h 830409"/>
              <a:gd name="connsiteX1578" fmla="*/ 300762 w 707644"/>
              <a:gd name="connsiteY1578" fmla="*/ 497007 h 830409"/>
              <a:gd name="connsiteX1579" fmla="*/ 305134 w 707644"/>
              <a:gd name="connsiteY1579" fmla="*/ 503019 h 830409"/>
              <a:gd name="connsiteX1580" fmla="*/ 301654 w 707644"/>
              <a:gd name="connsiteY1580" fmla="*/ 499463 h 830409"/>
              <a:gd name="connsiteX1581" fmla="*/ 301341 w 707644"/>
              <a:gd name="connsiteY1581" fmla="*/ 498555 h 830409"/>
              <a:gd name="connsiteX1582" fmla="*/ 303284 w 707644"/>
              <a:gd name="connsiteY1582" fmla="*/ 489894 h 830409"/>
              <a:gd name="connsiteX1583" fmla="*/ 314257 w 707644"/>
              <a:gd name="connsiteY1583" fmla="*/ 512338 h 830409"/>
              <a:gd name="connsiteX1584" fmla="*/ 305718 w 707644"/>
              <a:gd name="connsiteY1584" fmla="*/ 503615 h 830409"/>
              <a:gd name="connsiteX1585" fmla="*/ 285151 w 707644"/>
              <a:gd name="connsiteY1585" fmla="*/ 524313 h 830409"/>
              <a:gd name="connsiteX1586" fmla="*/ 289932 w 707644"/>
              <a:gd name="connsiteY1586" fmla="*/ 530889 h 830409"/>
              <a:gd name="connsiteX1587" fmla="*/ 287105 w 707644"/>
              <a:gd name="connsiteY1587" fmla="*/ 527606 h 830409"/>
              <a:gd name="connsiteX1588" fmla="*/ 381591 w 707644"/>
              <a:gd name="connsiteY1588" fmla="*/ 319728 h 830409"/>
              <a:gd name="connsiteX1589" fmla="*/ 385977 w 707644"/>
              <a:gd name="connsiteY1589" fmla="*/ 320585 h 830409"/>
              <a:gd name="connsiteX1590" fmla="*/ 386110 w 707644"/>
              <a:gd name="connsiteY1590" fmla="*/ 320711 h 830409"/>
              <a:gd name="connsiteX1591" fmla="*/ 391937 w 707644"/>
              <a:gd name="connsiteY1591" fmla="*/ 328464 h 830409"/>
              <a:gd name="connsiteX1592" fmla="*/ 463127 w 707644"/>
              <a:gd name="connsiteY1592" fmla="*/ 417363 h 830409"/>
              <a:gd name="connsiteX1593" fmla="*/ 471894 w 707644"/>
              <a:gd name="connsiteY1593" fmla="*/ 427650 h 830409"/>
              <a:gd name="connsiteX1594" fmla="*/ 477485 w 707644"/>
              <a:gd name="connsiteY1594" fmla="*/ 435433 h 830409"/>
              <a:gd name="connsiteX1595" fmla="*/ 483913 w 707644"/>
              <a:gd name="connsiteY1595" fmla="*/ 448175 h 830409"/>
              <a:gd name="connsiteX1596" fmla="*/ 483472 w 707644"/>
              <a:gd name="connsiteY1596" fmla="*/ 447887 h 830409"/>
              <a:gd name="connsiteX1597" fmla="*/ 480616 w 707644"/>
              <a:gd name="connsiteY1597" fmla="*/ 446576 h 830409"/>
              <a:gd name="connsiteX1598" fmla="*/ 409075 w 707644"/>
              <a:gd name="connsiteY1598" fmla="*/ 369826 h 830409"/>
              <a:gd name="connsiteX1599" fmla="*/ 424116 w 707644"/>
              <a:gd name="connsiteY1599" fmla="*/ 230395 h 830409"/>
              <a:gd name="connsiteX1600" fmla="*/ 428380 w 707644"/>
              <a:gd name="connsiteY1600" fmla="*/ 236187 h 830409"/>
              <a:gd name="connsiteX1601" fmla="*/ 456850 w 707644"/>
              <a:gd name="connsiteY1601" fmla="*/ 275974 h 830409"/>
              <a:gd name="connsiteX1602" fmla="*/ 445063 w 707644"/>
              <a:gd name="connsiteY1602" fmla="*/ 262945 h 830409"/>
              <a:gd name="connsiteX1603" fmla="*/ 373066 w 707644"/>
              <a:gd name="connsiteY1603" fmla="*/ 328124 h 830409"/>
              <a:gd name="connsiteX1604" fmla="*/ 386356 w 707644"/>
              <a:gd name="connsiteY1604" fmla="*/ 349562 h 830409"/>
              <a:gd name="connsiteX1605" fmla="*/ 380216 w 707644"/>
              <a:gd name="connsiteY1605" fmla="*/ 344113 h 830409"/>
              <a:gd name="connsiteX1606" fmla="*/ 378831 w 707644"/>
              <a:gd name="connsiteY1606" fmla="*/ 342324 h 830409"/>
              <a:gd name="connsiteX1607" fmla="*/ 301124 w 707644"/>
              <a:gd name="connsiteY1607" fmla="*/ 477719 h 830409"/>
              <a:gd name="connsiteX1608" fmla="*/ 316069 w 707644"/>
              <a:gd name="connsiteY1608" fmla="*/ 497008 h 830409"/>
              <a:gd name="connsiteX1609" fmla="*/ 363506 w 707644"/>
              <a:gd name="connsiteY1609" fmla="*/ 558693 h 830409"/>
              <a:gd name="connsiteX1610" fmla="*/ 355033 w 707644"/>
              <a:gd name="connsiteY1610" fmla="*/ 553996 h 830409"/>
              <a:gd name="connsiteX1611" fmla="*/ 346069 w 707644"/>
              <a:gd name="connsiteY1611" fmla="*/ 544838 h 830409"/>
              <a:gd name="connsiteX1612" fmla="*/ 337064 w 707644"/>
              <a:gd name="connsiteY1612" fmla="*/ 530952 h 830409"/>
              <a:gd name="connsiteX1613" fmla="*/ 301309 w 707644"/>
              <a:gd name="connsiteY1613" fmla="*/ 478759 h 830409"/>
              <a:gd name="connsiteX1614" fmla="*/ 281249 w 707644"/>
              <a:gd name="connsiteY1614" fmla="*/ 518938 h 830409"/>
              <a:gd name="connsiteX1615" fmla="*/ 282332 w 707644"/>
              <a:gd name="connsiteY1615" fmla="*/ 519561 h 830409"/>
              <a:gd name="connsiteX1616" fmla="*/ 285151 w 707644"/>
              <a:gd name="connsiteY1616" fmla="*/ 524313 h 830409"/>
              <a:gd name="connsiteX1617" fmla="*/ 283798 w 707644"/>
              <a:gd name="connsiteY1617" fmla="*/ 522452 h 830409"/>
              <a:gd name="connsiteX1618" fmla="*/ 359326 w 707644"/>
              <a:gd name="connsiteY1618" fmla="*/ 343468 h 830409"/>
              <a:gd name="connsiteX1619" fmla="*/ 373280 w 707644"/>
              <a:gd name="connsiteY1619" fmla="*/ 357857 h 830409"/>
              <a:gd name="connsiteX1620" fmla="*/ 394544 w 707644"/>
              <a:gd name="connsiteY1620" fmla="*/ 381027 h 830409"/>
              <a:gd name="connsiteX1621" fmla="*/ 396463 w 707644"/>
              <a:gd name="connsiteY1621" fmla="*/ 385754 h 830409"/>
              <a:gd name="connsiteX1622" fmla="*/ 403697 w 707644"/>
              <a:gd name="connsiteY1622" fmla="*/ 401046 h 830409"/>
              <a:gd name="connsiteX1623" fmla="*/ 403826 w 707644"/>
              <a:gd name="connsiteY1623" fmla="*/ 401298 h 830409"/>
              <a:gd name="connsiteX1624" fmla="*/ 400931 w 707644"/>
              <a:gd name="connsiteY1624" fmla="*/ 398461 h 830409"/>
              <a:gd name="connsiteX1625" fmla="*/ 362997 w 707644"/>
              <a:gd name="connsiteY1625" fmla="*/ 351133 h 830409"/>
              <a:gd name="connsiteX1626" fmla="*/ 315331 w 707644"/>
              <a:gd name="connsiteY1626" fmla="*/ 434024 h 830409"/>
              <a:gd name="connsiteX1627" fmla="*/ 315635 w 707644"/>
              <a:gd name="connsiteY1627" fmla="*/ 434324 h 830409"/>
              <a:gd name="connsiteX1628" fmla="*/ 338570 w 707644"/>
              <a:gd name="connsiteY1628" fmla="*/ 463073 h 830409"/>
              <a:gd name="connsiteX1629" fmla="*/ 355376 w 707644"/>
              <a:gd name="connsiteY1629" fmla="*/ 485352 h 830409"/>
              <a:gd name="connsiteX1630" fmla="*/ 349332 w 707644"/>
              <a:gd name="connsiteY1630" fmla="*/ 480069 h 830409"/>
              <a:gd name="connsiteX1631" fmla="*/ 333936 w 707644"/>
              <a:gd name="connsiteY1631" fmla="*/ 458969 h 830409"/>
              <a:gd name="connsiteX1632" fmla="*/ 275183 w 707644"/>
              <a:gd name="connsiteY1632" fmla="*/ 515445 h 830409"/>
              <a:gd name="connsiteX1633" fmla="*/ 278055 w 707644"/>
              <a:gd name="connsiteY1633" fmla="*/ 517098 h 830409"/>
              <a:gd name="connsiteX1634" fmla="*/ 278190 w 707644"/>
              <a:gd name="connsiteY1634" fmla="*/ 517257 h 830409"/>
              <a:gd name="connsiteX1635" fmla="*/ 287105 w 707644"/>
              <a:gd name="connsiteY1635" fmla="*/ 527606 h 830409"/>
              <a:gd name="connsiteX1636" fmla="*/ 292419 w 707644"/>
              <a:gd name="connsiteY1636" fmla="*/ 536562 h 830409"/>
              <a:gd name="connsiteX1637" fmla="*/ 310176 w 707644"/>
              <a:gd name="connsiteY1637" fmla="*/ 572606 h 830409"/>
              <a:gd name="connsiteX1638" fmla="*/ 322035 w 707644"/>
              <a:gd name="connsiteY1638" fmla="*/ 598078 h 830409"/>
              <a:gd name="connsiteX1639" fmla="*/ 321494 w 707644"/>
              <a:gd name="connsiteY1639" fmla="*/ 597508 h 830409"/>
              <a:gd name="connsiteX1640" fmla="*/ 311583 w 707644"/>
              <a:gd name="connsiteY1640" fmla="*/ 586501 h 830409"/>
              <a:gd name="connsiteX1641" fmla="*/ 289477 w 707644"/>
              <a:gd name="connsiteY1641" fmla="*/ 540430 h 830409"/>
              <a:gd name="connsiteX1642" fmla="*/ 276069 w 707644"/>
              <a:gd name="connsiteY1642" fmla="*/ 509005 h 830409"/>
              <a:gd name="connsiteX1643" fmla="*/ 290166 w 707644"/>
              <a:gd name="connsiteY1643" fmla="*/ 518040 h 830409"/>
              <a:gd name="connsiteX1644" fmla="*/ 291610 w 707644"/>
              <a:gd name="connsiteY1644" fmla="*/ 518841 h 830409"/>
              <a:gd name="connsiteX1645" fmla="*/ 298536 w 707644"/>
              <a:gd name="connsiteY1645" fmla="*/ 528893 h 830409"/>
              <a:gd name="connsiteX1646" fmla="*/ 282332 w 707644"/>
              <a:gd name="connsiteY1646" fmla="*/ 519561 h 830409"/>
              <a:gd name="connsiteX1647" fmla="*/ 398719 w 707644"/>
              <a:gd name="connsiteY1647" fmla="*/ 250661 h 830409"/>
              <a:gd name="connsiteX1648" fmla="*/ 422888 w 707644"/>
              <a:gd name="connsiteY1648" fmla="*/ 269828 h 830409"/>
              <a:gd name="connsiteX1649" fmla="*/ 471673 w 707644"/>
              <a:gd name="connsiteY1649" fmla="*/ 337329 h 830409"/>
              <a:gd name="connsiteX1650" fmla="*/ 446654 w 707644"/>
              <a:gd name="connsiteY1650" fmla="*/ 332440 h 830409"/>
              <a:gd name="connsiteX1651" fmla="*/ 435601 w 707644"/>
              <a:gd name="connsiteY1651" fmla="*/ 312632 h 830409"/>
              <a:gd name="connsiteX1652" fmla="*/ 311975 w 707644"/>
              <a:gd name="connsiteY1652" fmla="*/ 429736 h 830409"/>
              <a:gd name="connsiteX1653" fmla="*/ 314389 w 707644"/>
              <a:gd name="connsiteY1653" fmla="*/ 432761 h 830409"/>
              <a:gd name="connsiteX1654" fmla="*/ 315331 w 707644"/>
              <a:gd name="connsiteY1654" fmla="*/ 434024 h 830409"/>
              <a:gd name="connsiteX1655" fmla="*/ 313054 w 707644"/>
              <a:gd name="connsiteY1655" fmla="*/ 431785 h 830409"/>
              <a:gd name="connsiteX1656" fmla="*/ 365968 w 707644"/>
              <a:gd name="connsiteY1656" fmla="*/ 316676 h 830409"/>
              <a:gd name="connsiteX1657" fmla="*/ 368629 w 707644"/>
              <a:gd name="connsiteY1657" fmla="*/ 317195 h 830409"/>
              <a:gd name="connsiteX1658" fmla="*/ 373066 w 707644"/>
              <a:gd name="connsiteY1658" fmla="*/ 328124 h 830409"/>
              <a:gd name="connsiteX1659" fmla="*/ 311088 w 707644"/>
              <a:gd name="connsiteY1659" fmla="*/ 428336 h 830409"/>
              <a:gd name="connsiteX1660" fmla="*/ 311795 w 707644"/>
              <a:gd name="connsiteY1660" fmla="*/ 429284 h 830409"/>
              <a:gd name="connsiteX1661" fmla="*/ 311975 w 707644"/>
              <a:gd name="connsiteY1661" fmla="*/ 429736 h 830409"/>
              <a:gd name="connsiteX1662" fmla="*/ 291810 w 707644"/>
              <a:gd name="connsiteY1662" fmla="*/ 466426 h 830409"/>
              <a:gd name="connsiteX1663" fmla="*/ 299963 w 707644"/>
              <a:gd name="connsiteY1663" fmla="*/ 476795 h 830409"/>
              <a:gd name="connsiteX1664" fmla="*/ 301309 w 707644"/>
              <a:gd name="connsiteY1664" fmla="*/ 478759 h 830409"/>
              <a:gd name="connsiteX1665" fmla="*/ 303284 w 707644"/>
              <a:gd name="connsiteY1665" fmla="*/ 489894 h 830409"/>
              <a:gd name="connsiteX1666" fmla="*/ 231343 w 707644"/>
              <a:gd name="connsiteY1666" fmla="*/ 590336 h 830409"/>
              <a:gd name="connsiteX1667" fmla="*/ 242283 w 707644"/>
              <a:gd name="connsiteY1667" fmla="*/ 597025 h 830409"/>
              <a:gd name="connsiteX1668" fmla="*/ 264683 w 707644"/>
              <a:gd name="connsiteY1668" fmla="*/ 616895 h 830409"/>
              <a:gd name="connsiteX1669" fmla="*/ 277455 w 707644"/>
              <a:gd name="connsiteY1669" fmla="*/ 642178 h 830409"/>
              <a:gd name="connsiteX1670" fmla="*/ 255338 w 707644"/>
              <a:gd name="connsiteY1670" fmla="*/ 613853 h 830409"/>
              <a:gd name="connsiteX1671" fmla="*/ 235125 w 707644"/>
              <a:gd name="connsiteY1671" fmla="*/ 596570 h 830409"/>
              <a:gd name="connsiteX1672" fmla="*/ 303446 w 707644"/>
              <a:gd name="connsiteY1672" fmla="*/ 438577 h 830409"/>
              <a:gd name="connsiteX1673" fmla="*/ 322679 w 707644"/>
              <a:gd name="connsiteY1673" fmla="*/ 456717 h 830409"/>
              <a:gd name="connsiteX1674" fmla="*/ 327992 w 707644"/>
              <a:gd name="connsiteY1674" fmla="*/ 463590 h 830409"/>
              <a:gd name="connsiteX1675" fmla="*/ 333585 w 707644"/>
              <a:gd name="connsiteY1675" fmla="*/ 471455 h 830409"/>
              <a:gd name="connsiteX1676" fmla="*/ 334617 w 707644"/>
              <a:gd name="connsiteY1676" fmla="*/ 472749 h 830409"/>
              <a:gd name="connsiteX1677" fmla="*/ 343188 w 707644"/>
              <a:gd name="connsiteY1677" fmla="*/ 489031 h 830409"/>
              <a:gd name="connsiteX1678" fmla="*/ 338434 w 707644"/>
              <a:gd name="connsiteY1678" fmla="*/ 484687 h 830409"/>
              <a:gd name="connsiteX1679" fmla="*/ 311665 w 707644"/>
              <a:gd name="connsiteY1679" fmla="*/ 454646 h 830409"/>
              <a:gd name="connsiteX1680" fmla="*/ 311428 w 707644"/>
              <a:gd name="connsiteY1680" fmla="*/ 454346 h 830409"/>
              <a:gd name="connsiteX1681" fmla="*/ 185590 w 707644"/>
              <a:gd name="connsiteY1681" fmla="*/ 681036 h 830409"/>
              <a:gd name="connsiteX1682" fmla="*/ 207941 w 707644"/>
              <a:gd name="connsiteY1682" fmla="*/ 703871 h 830409"/>
              <a:gd name="connsiteX1683" fmla="*/ 227240 w 707644"/>
              <a:gd name="connsiteY1683" fmla="*/ 727323 h 830409"/>
              <a:gd name="connsiteX1684" fmla="*/ 251202 w 707644"/>
              <a:gd name="connsiteY1684" fmla="*/ 756144 h 830409"/>
              <a:gd name="connsiteX1685" fmla="*/ 250629 w 707644"/>
              <a:gd name="connsiteY1685" fmla="*/ 756076 h 830409"/>
              <a:gd name="connsiteX1686" fmla="*/ 232009 w 707644"/>
              <a:gd name="connsiteY1686" fmla="*/ 750563 h 830409"/>
              <a:gd name="connsiteX1687" fmla="*/ 215545 w 707644"/>
              <a:gd name="connsiteY1687" fmla="*/ 736975 h 830409"/>
              <a:gd name="connsiteX1688" fmla="*/ 192842 w 707644"/>
              <a:gd name="connsiteY1688" fmla="*/ 700079 h 830409"/>
              <a:gd name="connsiteX1689" fmla="*/ 192310 w 707644"/>
              <a:gd name="connsiteY1689" fmla="*/ 699344 h 830409"/>
              <a:gd name="connsiteX1690" fmla="*/ 268853 w 707644"/>
              <a:gd name="connsiteY1690" fmla="*/ 504381 h 830409"/>
              <a:gd name="connsiteX1691" fmla="*/ 272288 w 707644"/>
              <a:gd name="connsiteY1691" fmla="*/ 506582 h 830409"/>
              <a:gd name="connsiteX1692" fmla="*/ 281249 w 707644"/>
              <a:gd name="connsiteY1692" fmla="*/ 518938 h 830409"/>
              <a:gd name="connsiteX1693" fmla="*/ 278055 w 707644"/>
              <a:gd name="connsiteY1693" fmla="*/ 517098 h 830409"/>
              <a:gd name="connsiteX1694" fmla="*/ 272218 w 707644"/>
              <a:gd name="connsiteY1694" fmla="*/ 510262 h 830409"/>
              <a:gd name="connsiteX1695" fmla="*/ 306879 w 707644"/>
              <a:gd name="connsiteY1695" fmla="*/ 416943 h 830409"/>
              <a:gd name="connsiteX1696" fmla="*/ 315562 w 707644"/>
              <a:gd name="connsiteY1696" fmla="*/ 425552 h 830409"/>
              <a:gd name="connsiteX1697" fmla="*/ 325213 w 707644"/>
              <a:gd name="connsiteY1697" fmla="*/ 434334 h 830409"/>
              <a:gd name="connsiteX1698" fmla="*/ 336721 w 707644"/>
              <a:gd name="connsiteY1698" fmla="*/ 449911 h 830409"/>
              <a:gd name="connsiteX1699" fmla="*/ 349547 w 707644"/>
              <a:gd name="connsiteY1699" fmla="*/ 468755 h 830409"/>
              <a:gd name="connsiteX1700" fmla="*/ 337757 w 707644"/>
              <a:gd name="connsiteY1700" fmla="*/ 456080 h 830409"/>
              <a:gd name="connsiteX1701" fmla="*/ 315635 w 707644"/>
              <a:gd name="connsiteY1701" fmla="*/ 434324 h 830409"/>
              <a:gd name="connsiteX1702" fmla="*/ 314389 w 707644"/>
              <a:gd name="connsiteY1702" fmla="*/ 432761 h 830409"/>
              <a:gd name="connsiteX1703" fmla="*/ 311795 w 707644"/>
              <a:gd name="connsiteY1703" fmla="*/ 429284 h 830409"/>
              <a:gd name="connsiteX1704" fmla="*/ 286405 w 707644"/>
              <a:gd name="connsiteY1704" fmla="*/ 458723 h 830409"/>
              <a:gd name="connsiteX1705" fmla="*/ 290846 w 707644"/>
              <a:gd name="connsiteY1705" fmla="*/ 464455 h 830409"/>
              <a:gd name="connsiteX1706" fmla="*/ 291810 w 707644"/>
              <a:gd name="connsiteY1706" fmla="*/ 466426 h 830409"/>
              <a:gd name="connsiteX1707" fmla="*/ 287067 w 707644"/>
              <a:gd name="connsiteY1707" fmla="*/ 460393 h 830409"/>
              <a:gd name="connsiteX1708" fmla="*/ 286907 w 707644"/>
              <a:gd name="connsiteY1708" fmla="*/ 459967 h 830409"/>
              <a:gd name="connsiteX1709" fmla="*/ 359977 w 707644"/>
              <a:gd name="connsiteY1709" fmla="*/ 295886 h 830409"/>
              <a:gd name="connsiteX1710" fmla="*/ 377559 w 707644"/>
              <a:gd name="connsiteY1710" fmla="*/ 312589 h 830409"/>
              <a:gd name="connsiteX1711" fmla="*/ 378244 w 707644"/>
              <a:gd name="connsiteY1711" fmla="*/ 313626 h 830409"/>
              <a:gd name="connsiteX1712" fmla="*/ 381591 w 707644"/>
              <a:gd name="connsiteY1712" fmla="*/ 319728 h 830409"/>
              <a:gd name="connsiteX1713" fmla="*/ 368629 w 707644"/>
              <a:gd name="connsiteY1713" fmla="*/ 317195 h 830409"/>
              <a:gd name="connsiteX1714" fmla="*/ 293407 w 707644"/>
              <a:gd name="connsiteY1714" fmla="*/ 431287 h 830409"/>
              <a:gd name="connsiteX1715" fmla="*/ 294471 w 707644"/>
              <a:gd name="connsiteY1715" fmla="*/ 432900 h 830409"/>
              <a:gd name="connsiteX1716" fmla="*/ 311428 w 707644"/>
              <a:gd name="connsiteY1716" fmla="*/ 454346 h 830409"/>
              <a:gd name="connsiteX1717" fmla="*/ 319311 w 707644"/>
              <a:gd name="connsiteY1717" fmla="*/ 469919 h 830409"/>
              <a:gd name="connsiteX1718" fmla="*/ 323297 w 707644"/>
              <a:gd name="connsiteY1718" fmla="*/ 478041 h 830409"/>
              <a:gd name="connsiteX1719" fmla="*/ 297193 w 707644"/>
              <a:gd name="connsiteY1719" fmla="*/ 443018 h 830409"/>
              <a:gd name="connsiteX1720" fmla="*/ 294820 w 707644"/>
              <a:gd name="connsiteY1720" fmla="*/ 440044 h 830409"/>
              <a:gd name="connsiteX1721" fmla="*/ 341005 w 707644"/>
              <a:gd name="connsiteY1721" fmla="*/ 324576 h 830409"/>
              <a:gd name="connsiteX1722" fmla="*/ 345080 w 707644"/>
              <a:gd name="connsiteY1722" fmla="*/ 328778 h 830409"/>
              <a:gd name="connsiteX1723" fmla="*/ 362997 w 707644"/>
              <a:gd name="connsiteY1723" fmla="*/ 351133 h 830409"/>
              <a:gd name="connsiteX1724" fmla="*/ 363061 w 707644"/>
              <a:gd name="connsiteY1724" fmla="*/ 351268 h 830409"/>
              <a:gd name="connsiteX1725" fmla="*/ 372314 w 707644"/>
              <a:gd name="connsiteY1725" fmla="*/ 368285 h 830409"/>
              <a:gd name="connsiteX1726" fmla="*/ 344482 w 707644"/>
              <a:gd name="connsiteY1726" fmla="*/ 312478 h 830409"/>
              <a:gd name="connsiteX1727" fmla="*/ 357712 w 707644"/>
              <a:gd name="connsiteY1727" fmla="*/ 315063 h 830409"/>
              <a:gd name="connsiteX1728" fmla="*/ 378831 w 707644"/>
              <a:gd name="connsiteY1728" fmla="*/ 342324 h 830409"/>
              <a:gd name="connsiteX1729" fmla="*/ 379185 w 707644"/>
              <a:gd name="connsiteY1729" fmla="*/ 343198 h 830409"/>
              <a:gd name="connsiteX1730" fmla="*/ 348174 w 707644"/>
              <a:gd name="connsiteY1730" fmla="*/ 315673 h 830409"/>
              <a:gd name="connsiteX1731" fmla="*/ 344837 w 707644"/>
              <a:gd name="connsiteY1731" fmla="*/ 313219 h 830409"/>
              <a:gd name="connsiteX1732" fmla="*/ 289602 w 707644"/>
              <a:gd name="connsiteY1732" fmla="*/ 425520 h 830409"/>
              <a:gd name="connsiteX1733" fmla="*/ 292992 w 707644"/>
              <a:gd name="connsiteY1733" fmla="*/ 428716 h 830409"/>
              <a:gd name="connsiteX1734" fmla="*/ 293407 w 707644"/>
              <a:gd name="connsiteY1734" fmla="*/ 431287 h 830409"/>
              <a:gd name="connsiteX1735" fmla="*/ 291717 w 707644"/>
              <a:gd name="connsiteY1735" fmla="*/ 420821 h 830409"/>
              <a:gd name="connsiteX1736" fmla="*/ 297848 w 707644"/>
              <a:gd name="connsiteY1736" fmla="*/ 427517 h 830409"/>
              <a:gd name="connsiteX1737" fmla="*/ 303446 w 707644"/>
              <a:gd name="connsiteY1737" fmla="*/ 438577 h 830409"/>
              <a:gd name="connsiteX1738" fmla="*/ 292992 w 707644"/>
              <a:gd name="connsiteY1738" fmla="*/ 428716 h 830409"/>
              <a:gd name="connsiteX1739" fmla="*/ 213947 w 707644"/>
              <a:gd name="connsiteY1739" fmla="*/ 579698 h 830409"/>
              <a:gd name="connsiteX1740" fmla="*/ 218721 w 707644"/>
              <a:gd name="connsiteY1740" fmla="*/ 582618 h 830409"/>
              <a:gd name="connsiteX1741" fmla="*/ 219256 w 707644"/>
              <a:gd name="connsiteY1741" fmla="*/ 583001 h 830409"/>
              <a:gd name="connsiteX1742" fmla="*/ 235125 w 707644"/>
              <a:gd name="connsiteY1742" fmla="*/ 596570 h 830409"/>
              <a:gd name="connsiteX1743" fmla="*/ 268742 w 707644"/>
              <a:gd name="connsiteY1743" fmla="*/ 651976 h 830409"/>
              <a:gd name="connsiteX1744" fmla="*/ 275296 w 707644"/>
              <a:gd name="connsiteY1744" fmla="*/ 663254 h 830409"/>
              <a:gd name="connsiteX1745" fmla="*/ 274119 w 707644"/>
              <a:gd name="connsiteY1745" fmla="*/ 662958 h 830409"/>
              <a:gd name="connsiteX1746" fmla="*/ 261474 w 707644"/>
              <a:gd name="connsiteY1746" fmla="*/ 648690 h 830409"/>
              <a:gd name="connsiteX1747" fmla="*/ 231045 w 707644"/>
              <a:gd name="connsiteY1747" fmla="*/ 603597 h 830409"/>
              <a:gd name="connsiteX1748" fmla="*/ 390311 w 707644"/>
              <a:gd name="connsiteY1748" fmla="*/ 203092 h 830409"/>
              <a:gd name="connsiteX1749" fmla="*/ 414436 w 707644"/>
              <a:gd name="connsiteY1749" fmla="*/ 229089 h 830409"/>
              <a:gd name="connsiteX1750" fmla="*/ 445063 w 707644"/>
              <a:gd name="connsiteY1750" fmla="*/ 262945 h 830409"/>
              <a:gd name="connsiteX1751" fmla="*/ 463079 w 707644"/>
              <a:gd name="connsiteY1751" fmla="*/ 290940 h 830409"/>
              <a:gd name="connsiteX1752" fmla="*/ 492202 w 707644"/>
              <a:gd name="connsiteY1752" fmla="*/ 341339 h 830409"/>
              <a:gd name="connsiteX1753" fmla="*/ 489714 w 707644"/>
              <a:gd name="connsiteY1753" fmla="*/ 340853 h 830409"/>
              <a:gd name="connsiteX1754" fmla="*/ 463412 w 707644"/>
              <a:gd name="connsiteY1754" fmla="*/ 312219 h 830409"/>
              <a:gd name="connsiteX1755" fmla="*/ 419792 w 707644"/>
              <a:gd name="connsiteY1755" fmla="*/ 249044 h 830409"/>
              <a:gd name="connsiteX1756" fmla="*/ 290035 w 707644"/>
              <a:gd name="connsiteY1756" fmla="*/ 409146 h 830409"/>
              <a:gd name="connsiteX1757" fmla="*/ 313054 w 707644"/>
              <a:gd name="connsiteY1757" fmla="*/ 431785 h 830409"/>
              <a:gd name="connsiteX1758" fmla="*/ 329214 w 707644"/>
              <a:gd name="connsiteY1758" fmla="*/ 462485 h 830409"/>
              <a:gd name="connsiteX1759" fmla="*/ 323484 w 707644"/>
              <a:gd name="connsiteY1759" fmla="*/ 457476 h 830409"/>
              <a:gd name="connsiteX1760" fmla="*/ 322679 w 707644"/>
              <a:gd name="connsiteY1760" fmla="*/ 456717 h 830409"/>
              <a:gd name="connsiteX1761" fmla="*/ 318716 w 707644"/>
              <a:gd name="connsiteY1761" fmla="*/ 451592 h 830409"/>
              <a:gd name="connsiteX1762" fmla="*/ 301767 w 707644"/>
              <a:gd name="connsiteY1762" fmla="*/ 431798 h 830409"/>
              <a:gd name="connsiteX1763" fmla="*/ 297848 w 707644"/>
              <a:gd name="connsiteY1763" fmla="*/ 427517 h 830409"/>
              <a:gd name="connsiteX1764" fmla="*/ 294800 w 707644"/>
              <a:gd name="connsiteY1764" fmla="*/ 421496 h 830409"/>
              <a:gd name="connsiteX1765" fmla="*/ 291065 w 707644"/>
              <a:gd name="connsiteY1765" fmla="*/ 416603 h 830409"/>
              <a:gd name="connsiteX1766" fmla="*/ 383180 w 707644"/>
              <a:gd name="connsiteY1766" fmla="*/ 214887 h 830409"/>
              <a:gd name="connsiteX1767" fmla="*/ 387337 w 707644"/>
              <a:gd name="connsiteY1767" fmla="*/ 218865 h 830409"/>
              <a:gd name="connsiteX1768" fmla="*/ 442466 w 707644"/>
              <a:gd name="connsiteY1768" fmla="*/ 286221 h 830409"/>
              <a:gd name="connsiteX1769" fmla="*/ 461173 w 707644"/>
              <a:gd name="connsiteY1769" fmla="*/ 309782 h 830409"/>
              <a:gd name="connsiteX1770" fmla="*/ 428728 w 707644"/>
              <a:gd name="connsiteY1770" fmla="*/ 274459 h 830409"/>
              <a:gd name="connsiteX1771" fmla="*/ 422888 w 707644"/>
              <a:gd name="connsiteY1771" fmla="*/ 269828 h 830409"/>
              <a:gd name="connsiteX1772" fmla="*/ 296580 w 707644"/>
              <a:gd name="connsiteY1772" fmla="*/ 391093 h 830409"/>
              <a:gd name="connsiteX1773" fmla="*/ 307012 w 707644"/>
              <a:gd name="connsiteY1773" fmla="*/ 402235 h 830409"/>
              <a:gd name="connsiteX1774" fmla="*/ 383181 w 707644"/>
              <a:gd name="connsiteY1774" fmla="*/ 486948 h 830409"/>
              <a:gd name="connsiteX1775" fmla="*/ 408389 w 707644"/>
              <a:gd name="connsiteY1775" fmla="*/ 513919 h 830409"/>
              <a:gd name="connsiteX1776" fmla="*/ 408384 w 707644"/>
              <a:gd name="connsiteY1776" fmla="*/ 514344 h 830409"/>
              <a:gd name="connsiteX1777" fmla="*/ 373710 w 707644"/>
              <a:gd name="connsiteY1777" fmla="*/ 479276 h 830409"/>
              <a:gd name="connsiteX1778" fmla="*/ 341387 w 707644"/>
              <a:gd name="connsiteY1778" fmla="*/ 449053 h 830409"/>
              <a:gd name="connsiteX1779" fmla="*/ 325213 w 707644"/>
              <a:gd name="connsiteY1779" fmla="*/ 434334 h 830409"/>
              <a:gd name="connsiteX1780" fmla="*/ 303040 w 707644"/>
              <a:gd name="connsiteY1780" fmla="*/ 404320 h 830409"/>
              <a:gd name="connsiteX1781" fmla="*/ 300770 w 707644"/>
              <a:gd name="connsiteY1781" fmla="*/ 401608 h 830409"/>
              <a:gd name="connsiteX1782" fmla="*/ 288465 w 707644"/>
              <a:gd name="connsiteY1782" fmla="*/ 397773 h 830409"/>
              <a:gd name="connsiteX1783" fmla="*/ 293042 w 707644"/>
              <a:gd name="connsiteY1783" fmla="*/ 403225 h 830409"/>
              <a:gd name="connsiteX1784" fmla="*/ 298778 w 707644"/>
              <a:gd name="connsiteY1784" fmla="*/ 408912 h 830409"/>
              <a:gd name="connsiteX1785" fmla="*/ 311088 w 707644"/>
              <a:gd name="connsiteY1785" fmla="*/ 428336 h 830409"/>
              <a:gd name="connsiteX1786" fmla="*/ 296867 w 707644"/>
              <a:gd name="connsiteY1786" fmla="*/ 409269 h 830409"/>
              <a:gd name="connsiteX1787" fmla="*/ 288599 w 707644"/>
              <a:gd name="connsiteY1787" fmla="*/ 398744 h 830409"/>
              <a:gd name="connsiteX1788" fmla="*/ 330238 w 707644"/>
              <a:gd name="connsiteY1788" fmla="*/ 309695 h 830409"/>
              <a:gd name="connsiteX1789" fmla="*/ 343594 w 707644"/>
              <a:gd name="connsiteY1789" fmla="*/ 312304 h 830409"/>
              <a:gd name="connsiteX1790" fmla="*/ 344837 w 707644"/>
              <a:gd name="connsiteY1790" fmla="*/ 313219 h 830409"/>
              <a:gd name="connsiteX1791" fmla="*/ 359326 w 707644"/>
              <a:gd name="connsiteY1791" fmla="*/ 343468 h 830409"/>
              <a:gd name="connsiteX1792" fmla="*/ 345080 w 707644"/>
              <a:gd name="connsiteY1792" fmla="*/ 328778 h 830409"/>
              <a:gd name="connsiteX1793" fmla="*/ 335059 w 707644"/>
              <a:gd name="connsiteY1793" fmla="*/ 316275 h 830409"/>
              <a:gd name="connsiteX1794" fmla="*/ 334221 w 707644"/>
              <a:gd name="connsiteY1794" fmla="*/ 315107 h 830409"/>
              <a:gd name="connsiteX1795" fmla="*/ 349367 w 707644"/>
              <a:gd name="connsiteY1795" fmla="*/ 269753 h 830409"/>
              <a:gd name="connsiteX1796" fmla="*/ 365016 w 707644"/>
              <a:gd name="connsiteY1796" fmla="*/ 292643 h 830409"/>
              <a:gd name="connsiteX1797" fmla="*/ 386022 w 707644"/>
              <a:gd name="connsiteY1797" fmla="*/ 320594 h 830409"/>
              <a:gd name="connsiteX1798" fmla="*/ 385977 w 707644"/>
              <a:gd name="connsiteY1798" fmla="*/ 320585 h 830409"/>
              <a:gd name="connsiteX1799" fmla="*/ 377559 w 707644"/>
              <a:gd name="connsiteY1799" fmla="*/ 312589 h 830409"/>
              <a:gd name="connsiteX1800" fmla="*/ 349464 w 707644"/>
              <a:gd name="connsiteY1800" fmla="*/ 269990 h 830409"/>
              <a:gd name="connsiteX1801" fmla="*/ 398732 w 707644"/>
              <a:gd name="connsiteY1801" fmla="*/ 161013 h 830409"/>
              <a:gd name="connsiteX1802" fmla="*/ 407046 w 707644"/>
              <a:gd name="connsiteY1802" fmla="*/ 170817 h 830409"/>
              <a:gd name="connsiteX1803" fmla="*/ 431804 w 707644"/>
              <a:gd name="connsiteY1803" fmla="*/ 201984 h 830409"/>
              <a:gd name="connsiteX1804" fmla="*/ 475439 w 707644"/>
              <a:gd name="connsiteY1804" fmla="*/ 265176 h 830409"/>
              <a:gd name="connsiteX1805" fmla="*/ 490067 w 707644"/>
              <a:gd name="connsiteY1805" fmla="*/ 280219 h 830409"/>
              <a:gd name="connsiteX1806" fmla="*/ 527744 w 707644"/>
              <a:gd name="connsiteY1806" fmla="*/ 344910 h 830409"/>
              <a:gd name="connsiteX1807" fmla="*/ 529631 w 707644"/>
              <a:gd name="connsiteY1807" fmla="*/ 348652 h 830409"/>
              <a:gd name="connsiteX1808" fmla="*/ 517525 w 707644"/>
              <a:gd name="connsiteY1808" fmla="*/ 346287 h 830409"/>
              <a:gd name="connsiteX1809" fmla="*/ 498286 w 707644"/>
              <a:gd name="connsiteY1809" fmla="*/ 321780 h 830409"/>
              <a:gd name="connsiteX1810" fmla="*/ 480236 w 707644"/>
              <a:gd name="connsiteY1810" fmla="*/ 301827 h 830409"/>
              <a:gd name="connsiteX1811" fmla="*/ 458263 w 707644"/>
              <a:gd name="connsiteY1811" fmla="*/ 256936 h 830409"/>
              <a:gd name="connsiteX1812" fmla="*/ 427088 w 707644"/>
              <a:gd name="connsiteY1812" fmla="*/ 204057 h 830409"/>
              <a:gd name="connsiteX1813" fmla="*/ 327017 w 707644"/>
              <a:gd name="connsiteY1813" fmla="*/ 309065 h 830409"/>
              <a:gd name="connsiteX1814" fmla="*/ 329700 w 707644"/>
              <a:gd name="connsiteY1814" fmla="*/ 309590 h 830409"/>
              <a:gd name="connsiteX1815" fmla="*/ 335059 w 707644"/>
              <a:gd name="connsiteY1815" fmla="*/ 316275 h 830409"/>
              <a:gd name="connsiteX1816" fmla="*/ 341005 w 707644"/>
              <a:gd name="connsiteY1816" fmla="*/ 324576 h 830409"/>
              <a:gd name="connsiteX1817" fmla="*/ 327582 w 707644"/>
              <a:gd name="connsiteY1817" fmla="*/ 310735 h 830409"/>
              <a:gd name="connsiteX1818" fmla="*/ 155260 w 707644"/>
              <a:gd name="connsiteY1818" fmla="*/ 664381 h 830409"/>
              <a:gd name="connsiteX1819" fmla="*/ 176292 w 707644"/>
              <a:gd name="connsiteY1819" fmla="*/ 694849 h 830409"/>
              <a:gd name="connsiteX1820" fmla="*/ 210273 w 707644"/>
              <a:gd name="connsiteY1820" fmla="*/ 744514 h 830409"/>
              <a:gd name="connsiteX1821" fmla="*/ 215117 w 707644"/>
              <a:gd name="connsiteY1821" fmla="*/ 756435 h 830409"/>
              <a:gd name="connsiteX1822" fmla="*/ 229126 w 707644"/>
              <a:gd name="connsiteY1822" fmla="*/ 785683 h 830409"/>
              <a:gd name="connsiteX1823" fmla="*/ 216411 w 707644"/>
              <a:gd name="connsiteY1823" fmla="*/ 779692 h 830409"/>
              <a:gd name="connsiteX1824" fmla="*/ 211061 w 707644"/>
              <a:gd name="connsiteY1824" fmla="*/ 772206 h 830409"/>
              <a:gd name="connsiteX1825" fmla="*/ 157838 w 707644"/>
              <a:gd name="connsiteY1825" fmla="*/ 669998 h 830409"/>
              <a:gd name="connsiteX1826" fmla="*/ 286669 w 707644"/>
              <a:gd name="connsiteY1826" fmla="*/ 384763 h 830409"/>
              <a:gd name="connsiteX1827" fmla="*/ 300770 w 707644"/>
              <a:gd name="connsiteY1827" fmla="*/ 401608 h 830409"/>
              <a:gd name="connsiteX1828" fmla="*/ 306879 w 707644"/>
              <a:gd name="connsiteY1828" fmla="*/ 416943 h 830409"/>
              <a:gd name="connsiteX1829" fmla="*/ 298778 w 707644"/>
              <a:gd name="connsiteY1829" fmla="*/ 408912 h 830409"/>
              <a:gd name="connsiteX1830" fmla="*/ 287559 w 707644"/>
              <a:gd name="connsiteY1830" fmla="*/ 391210 h 830409"/>
              <a:gd name="connsiteX1831" fmla="*/ 324671 w 707644"/>
              <a:gd name="connsiteY1831" fmla="*/ 302131 h 830409"/>
              <a:gd name="connsiteX1832" fmla="*/ 330238 w 707644"/>
              <a:gd name="connsiteY1832" fmla="*/ 309695 h 830409"/>
              <a:gd name="connsiteX1833" fmla="*/ 329700 w 707644"/>
              <a:gd name="connsiteY1833" fmla="*/ 309590 h 830409"/>
              <a:gd name="connsiteX1834" fmla="*/ 325364 w 707644"/>
              <a:gd name="connsiteY1834" fmla="*/ 304180 h 830409"/>
              <a:gd name="connsiteX1835" fmla="*/ 365493 w 707644"/>
              <a:gd name="connsiteY1835" fmla="*/ 210864 h 830409"/>
              <a:gd name="connsiteX1836" fmla="*/ 367509 w 707644"/>
              <a:gd name="connsiteY1836" fmla="*/ 213012 h 830409"/>
              <a:gd name="connsiteX1837" fmla="*/ 381788 w 707644"/>
              <a:gd name="connsiteY1837" fmla="*/ 223146 h 830409"/>
              <a:gd name="connsiteX1838" fmla="*/ 381083 w 707644"/>
              <a:gd name="connsiteY1838" fmla="*/ 221027 h 830409"/>
              <a:gd name="connsiteX1839" fmla="*/ 398719 w 707644"/>
              <a:gd name="connsiteY1839" fmla="*/ 250661 h 830409"/>
              <a:gd name="connsiteX1840" fmla="*/ 377221 w 707644"/>
              <a:gd name="connsiteY1840" fmla="*/ 233611 h 830409"/>
              <a:gd name="connsiteX1841" fmla="*/ 228735 w 707644"/>
              <a:gd name="connsiteY1841" fmla="*/ 488698 h 830409"/>
              <a:gd name="connsiteX1842" fmla="*/ 237742 w 707644"/>
              <a:gd name="connsiteY1842" fmla="*/ 493885 h 830409"/>
              <a:gd name="connsiteX1843" fmla="*/ 297234 w 707644"/>
              <a:gd name="connsiteY1843" fmla="*/ 570566 h 830409"/>
              <a:gd name="connsiteX1844" fmla="*/ 311583 w 707644"/>
              <a:gd name="connsiteY1844" fmla="*/ 586501 h 830409"/>
              <a:gd name="connsiteX1845" fmla="*/ 331141 w 707644"/>
              <a:gd name="connsiteY1845" fmla="*/ 627261 h 830409"/>
              <a:gd name="connsiteX1846" fmla="*/ 309247 w 707644"/>
              <a:gd name="connsiteY1846" fmla="*/ 595199 h 830409"/>
              <a:gd name="connsiteX1847" fmla="*/ 233319 w 707644"/>
              <a:gd name="connsiteY1847" fmla="*/ 494449 h 830409"/>
              <a:gd name="connsiteX1848" fmla="*/ 355447 w 707644"/>
              <a:gd name="connsiteY1848" fmla="*/ 217617 h 830409"/>
              <a:gd name="connsiteX1849" fmla="*/ 364085 w 707644"/>
              <a:gd name="connsiteY1849" fmla="*/ 223194 h 830409"/>
              <a:gd name="connsiteX1850" fmla="*/ 377221 w 707644"/>
              <a:gd name="connsiteY1850" fmla="*/ 233611 h 830409"/>
              <a:gd name="connsiteX1851" fmla="*/ 378425 w 707644"/>
              <a:gd name="connsiteY1851" fmla="*/ 235948 h 830409"/>
              <a:gd name="connsiteX1852" fmla="*/ 435202 w 707644"/>
              <a:gd name="connsiteY1852" fmla="*/ 325994 h 830409"/>
              <a:gd name="connsiteX1853" fmla="*/ 438700 w 707644"/>
              <a:gd name="connsiteY1853" fmla="*/ 330886 h 830409"/>
              <a:gd name="connsiteX1854" fmla="*/ 430664 w 707644"/>
              <a:gd name="connsiteY1854" fmla="*/ 329316 h 830409"/>
              <a:gd name="connsiteX1855" fmla="*/ 420835 w 707644"/>
              <a:gd name="connsiteY1855" fmla="*/ 312931 h 830409"/>
              <a:gd name="connsiteX1856" fmla="*/ 318659 w 707644"/>
              <a:gd name="connsiteY1856" fmla="*/ 293963 h 830409"/>
              <a:gd name="connsiteX1857" fmla="*/ 322984 w 707644"/>
              <a:gd name="connsiteY1857" fmla="*/ 297144 h 830409"/>
              <a:gd name="connsiteX1858" fmla="*/ 324671 w 707644"/>
              <a:gd name="connsiteY1858" fmla="*/ 302131 h 830409"/>
              <a:gd name="connsiteX1859" fmla="*/ 189969 w 707644"/>
              <a:gd name="connsiteY1859" fmla="*/ 562024 h 830409"/>
              <a:gd name="connsiteX1860" fmla="*/ 190208 w 707644"/>
              <a:gd name="connsiteY1860" fmla="*/ 562191 h 830409"/>
              <a:gd name="connsiteX1861" fmla="*/ 213212 w 707644"/>
              <a:gd name="connsiteY1861" fmla="*/ 578671 h 830409"/>
              <a:gd name="connsiteX1862" fmla="*/ 213947 w 707644"/>
              <a:gd name="connsiteY1862" fmla="*/ 579698 h 830409"/>
              <a:gd name="connsiteX1863" fmla="*/ 193696 w 707644"/>
              <a:gd name="connsiteY1863" fmla="*/ 567315 h 830409"/>
              <a:gd name="connsiteX1864" fmla="*/ 191928 w 707644"/>
              <a:gd name="connsiteY1864" fmla="*/ 565134 h 830409"/>
              <a:gd name="connsiteX1865" fmla="*/ 284129 w 707644"/>
              <a:gd name="connsiteY1865" fmla="*/ 360217 h 830409"/>
              <a:gd name="connsiteX1866" fmla="*/ 284382 w 707644"/>
              <a:gd name="connsiteY1866" fmla="*/ 360474 h 830409"/>
              <a:gd name="connsiteX1867" fmla="*/ 296580 w 707644"/>
              <a:gd name="connsiteY1867" fmla="*/ 391093 h 830409"/>
              <a:gd name="connsiteX1868" fmla="*/ 286141 w 707644"/>
              <a:gd name="connsiteY1868" fmla="*/ 379942 h 830409"/>
              <a:gd name="connsiteX1869" fmla="*/ 262550 w 707644"/>
              <a:gd name="connsiteY1869" fmla="*/ 399605 h 830409"/>
              <a:gd name="connsiteX1870" fmla="*/ 294820 w 707644"/>
              <a:gd name="connsiteY1870" fmla="*/ 440044 h 830409"/>
              <a:gd name="connsiteX1871" fmla="*/ 298651 w 707644"/>
              <a:gd name="connsiteY1871" fmla="*/ 463780 h 830409"/>
              <a:gd name="connsiteX1872" fmla="*/ 301124 w 707644"/>
              <a:gd name="connsiteY1872" fmla="*/ 477719 h 830409"/>
              <a:gd name="connsiteX1873" fmla="*/ 290846 w 707644"/>
              <a:gd name="connsiteY1873" fmla="*/ 464455 h 830409"/>
              <a:gd name="connsiteX1874" fmla="*/ 282440 w 707644"/>
              <a:gd name="connsiteY1874" fmla="*/ 447259 h 830409"/>
              <a:gd name="connsiteX1875" fmla="*/ 277650 w 707644"/>
              <a:gd name="connsiteY1875" fmla="*/ 437026 h 830409"/>
              <a:gd name="connsiteX1876" fmla="*/ 237386 w 707644"/>
              <a:gd name="connsiteY1876" fmla="*/ 449379 h 830409"/>
              <a:gd name="connsiteX1877" fmla="*/ 247384 w 707644"/>
              <a:gd name="connsiteY1877" fmla="*/ 460657 h 830409"/>
              <a:gd name="connsiteX1878" fmla="*/ 276069 w 707644"/>
              <a:gd name="connsiteY1878" fmla="*/ 509005 h 830409"/>
              <a:gd name="connsiteX1879" fmla="*/ 272288 w 707644"/>
              <a:gd name="connsiteY1879" fmla="*/ 506582 h 830409"/>
              <a:gd name="connsiteX1880" fmla="*/ 261989 w 707644"/>
              <a:gd name="connsiteY1880" fmla="*/ 492382 h 830409"/>
              <a:gd name="connsiteX1881" fmla="*/ 261424 w 707644"/>
              <a:gd name="connsiteY1881" fmla="*/ 398194 h 830409"/>
              <a:gd name="connsiteX1882" fmla="*/ 262416 w 707644"/>
              <a:gd name="connsiteY1882" fmla="*/ 399273 h 830409"/>
              <a:gd name="connsiteX1883" fmla="*/ 262550 w 707644"/>
              <a:gd name="connsiteY1883" fmla="*/ 399605 h 830409"/>
              <a:gd name="connsiteX1884" fmla="*/ 182245 w 707644"/>
              <a:gd name="connsiteY1884" fmla="*/ 560862 h 830409"/>
              <a:gd name="connsiteX1885" fmla="*/ 193381 w 707644"/>
              <a:gd name="connsiteY1885" fmla="*/ 567123 h 830409"/>
              <a:gd name="connsiteX1886" fmla="*/ 193696 w 707644"/>
              <a:gd name="connsiteY1886" fmla="*/ 567315 h 830409"/>
              <a:gd name="connsiteX1887" fmla="*/ 240278 w 707644"/>
              <a:gd name="connsiteY1887" fmla="*/ 624773 h 830409"/>
              <a:gd name="connsiteX1888" fmla="*/ 261474 w 707644"/>
              <a:gd name="connsiteY1888" fmla="*/ 648690 h 830409"/>
              <a:gd name="connsiteX1889" fmla="*/ 270485 w 707644"/>
              <a:gd name="connsiteY1889" fmla="*/ 662042 h 830409"/>
              <a:gd name="connsiteX1890" fmla="*/ 264622 w 707644"/>
              <a:gd name="connsiteY1890" fmla="*/ 660564 h 830409"/>
              <a:gd name="connsiteX1891" fmla="*/ 206420 w 707644"/>
              <a:gd name="connsiteY1891" fmla="*/ 591940 h 830409"/>
              <a:gd name="connsiteX1892" fmla="*/ 223171 w 707644"/>
              <a:gd name="connsiteY1892" fmla="*/ 475103 h 830409"/>
              <a:gd name="connsiteX1893" fmla="*/ 266131 w 707644"/>
              <a:gd name="connsiteY1893" fmla="*/ 502636 h 830409"/>
              <a:gd name="connsiteX1894" fmla="*/ 269751 w 707644"/>
              <a:gd name="connsiteY1894" fmla="*/ 507373 h 830409"/>
              <a:gd name="connsiteX1895" fmla="*/ 272218 w 707644"/>
              <a:gd name="connsiteY1895" fmla="*/ 510262 h 830409"/>
              <a:gd name="connsiteX1896" fmla="*/ 275183 w 707644"/>
              <a:gd name="connsiteY1896" fmla="*/ 515445 h 830409"/>
              <a:gd name="connsiteX1897" fmla="*/ 237742 w 707644"/>
              <a:gd name="connsiteY1897" fmla="*/ 493885 h 830409"/>
              <a:gd name="connsiteX1898" fmla="*/ 338154 w 707644"/>
              <a:gd name="connsiteY1898" fmla="*/ 234156 h 830409"/>
              <a:gd name="connsiteX1899" fmla="*/ 373428 w 707644"/>
              <a:gd name="connsiteY1899" fmla="*/ 279623 h 830409"/>
              <a:gd name="connsiteX1900" fmla="*/ 395182 w 707644"/>
              <a:gd name="connsiteY1900" fmla="*/ 313947 h 830409"/>
              <a:gd name="connsiteX1901" fmla="*/ 339854 w 707644"/>
              <a:gd name="connsiteY1901" fmla="*/ 237320 h 830409"/>
              <a:gd name="connsiteX1902" fmla="*/ 338504 w 707644"/>
              <a:gd name="connsiteY1902" fmla="*/ 235571 h 830409"/>
              <a:gd name="connsiteX1903" fmla="*/ 284062 w 707644"/>
              <a:gd name="connsiteY1903" fmla="*/ 344864 h 830409"/>
              <a:gd name="connsiteX1904" fmla="*/ 293756 w 707644"/>
              <a:gd name="connsiteY1904" fmla="*/ 357609 h 830409"/>
              <a:gd name="connsiteX1905" fmla="*/ 333394 w 707644"/>
              <a:gd name="connsiteY1905" fmla="*/ 405190 h 830409"/>
              <a:gd name="connsiteX1906" fmla="*/ 355134 w 707644"/>
              <a:gd name="connsiteY1906" fmla="*/ 429515 h 830409"/>
              <a:gd name="connsiteX1907" fmla="*/ 296689 w 707644"/>
              <a:gd name="connsiteY1907" fmla="*/ 372987 h 830409"/>
              <a:gd name="connsiteX1908" fmla="*/ 284382 w 707644"/>
              <a:gd name="connsiteY1908" fmla="*/ 360474 h 830409"/>
              <a:gd name="connsiteX1909" fmla="*/ 284077 w 707644"/>
              <a:gd name="connsiteY1909" fmla="*/ 359708 h 830409"/>
              <a:gd name="connsiteX1910" fmla="*/ 284076 w 707644"/>
              <a:gd name="connsiteY1910" fmla="*/ 359698 h 830409"/>
              <a:gd name="connsiteX1911" fmla="*/ 159760 w 707644"/>
              <a:gd name="connsiteY1911" fmla="*/ 602171 h 830409"/>
              <a:gd name="connsiteX1912" fmla="*/ 213790 w 707644"/>
              <a:gd name="connsiteY1912" fmla="*/ 678435 h 830409"/>
              <a:gd name="connsiteX1913" fmla="*/ 270480 w 707644"/>
              <a:gd name="connsiteY1913" fmla="*/ 758455 h 830409"/>
              <a:gd name="connsiteX1914" fmla="*/ 262652 w 707644"/>
              <a:gd name="connsiteY1914" fmla="*/ 757517 h 830409"/>
              <a:gd name="connsiteX1915" fmla="*/ 253305 w 707644"/>
              <a:gd name="connsiteY1915" fmla="*/ 750215 h 830409"/>
              <a:gd name="connsiteX1916" fmla="*/ 207941 w 707644"/>
              <a:gd name="connsiteY1916" fmla="*/ 703871 h 830409"/>
              <a:gd name="connsiteX1917" fmla="*/ 183907 w 707644"/>
              <a:gd name="connsiteY1917" fmla="*/ 674663 h 830409"/>
              <a:gd name="connsiteX1918" fmla="*/ 182837 w 707644"/>
              <a:gd name="connsiteY1918" fmla="*/ 673536 h 830409"/>
              <a:gd name="connsiteX1919" fmla="*/ 178516 w 707644"/>
              <a:gd name="connsiteY1919" fmla="*/ 661766 h 830409"/>
              <a:gd name="connsiteX1920" fmla="*/ 166035 w 707644"/>
              <a:gd name="connsiteY1920" fmla="*/ 623832 h 830409"/>
              <a:gd name="connsiteX1921" fmla="*/ 143898 w 707644"/>
              <a:gd name="connsiteY1921" fmla="*/ 632527 h 830409"/>
              <a:gd name="connsiteX1922" fmla="*/ 182837 w 707644"/>
              <a:gd name="connsiteY1922" fmla="*/ 673536 h 830409"/>
              <a:gd name="connsiteX1923" fmla="*/ 185590 w 707644"/>
              <a:gd name="connsiteY1923" fmla="*/ 681036 h 830409"/>
              <a:gd name="connsiteX1924" fmla="*/ 175319 w 707644"/>
              <a:gd name="connsiteY1924" fmla="*/ 670543 h 830409"/>
              <a:gd name="connsiteX1925" fmla="*/ 154292 w 707644"/>
              <a:gd name="connsiteY1925" fmla="*/ 646872 h 830409"/>
              <a:gd name="connsiteX1926" fmla="*/ 284056 w 707644"/>
              <a:gd name="connsiteY1926" fmla="*/ 338736 h 830409"/>
              <a:gd name="connsiteX1927" fmla="*/ 313689 w 707644"/>
              <a:gd name="connsiteY1927" fmla="*/ 372346 h 830409"/>
              <a:gd name="connsiteX1928" fmla="*/ 339320 w 707644"/>
              <a:gd name="connsiteY1928" fmla="*/ 401081 h 830409"/>
              <a:gd name="connsiteX1929" fmla="*/ 371680 w 707644"/>
              <a:gd name="connsiteY1929" fmla="*/ 437211 h 830409"/>
              <a:gd name="connsiteX1930" fmla="*/ 403557 w 707644"/>
              <a:gd name="connsiteY1930" fmla="*/ 478325 h 830409"/>
              <a:gd name="connsiteX1931" fmla="*/ 384195 w 707644"/>
              <a:gd name="connsiteY1931" fmla="*/ 457621 h 830409"/>
              <a:gd name="connsiteX1932" fmla="*/ 356886 w 707644"/>
              <a:gd name="connsiteY1932" fmla="*/ 431209 h 830409"/>
              <a:gd name="connsiteX1933" fmla="*/ 293756 w 707644"/>
              <a:gd name="connsiteY1933" fmla="*/ 357609 h 830409"/>
              <a:gd name="connsiteX1934" fmla="*/ 284060 w 707644"/>
              <a:gd name="connsiteY1934" fmla="*/ 343045 h 830409"/>
              <a:gd name="connsiteX1935" fmla="*/ 299676 w 707644"/>
              <a:gd name="connsiteY1935" fmla="*/ 303723 h 830409"/>
              <a:gd name="connsiteX1936" fmla="*/ 325968 w 707644"/>
              <a:gd name="connsiteY1936" fmla="*/ 308860 h 830409"/>
              <a:gd name="connsiteX1937" fmla="*/ 327065 w 707644"/>
              <a:gd name="connsiteY1937" fmla="*/ 310202 h 830409"/>
              <a:gd name="connsiteX1938" fmla="*/ 327582 w 707644"/>
              <a:gd name="connsiteY1938" fmla="*/ 310735 h 830409"/>
              <a:gd name="connsiteX1939" fmla="*/ 336000 w 707644"/>
              <a:gd name="connsiteY1939" fmla="*/ 335618 h 830409"/>
              <a:gd name="connsiteX1940" fmla="*/ 371494 w 707644"/>
              <a:gd name="connsiteY1940" fmla="*/ 411455 h 830409"/>
              <a:gd name="connsiteX1941" fmla="*/ 369268 w 707644"/>
              <a:gd name="connsiteY1941" fmla="*/ 408196 h 830409"/>
              <a:gd name="connsiteX1942" fmla="*/ 307565 w 707644"/>
              <a:gd name="connsiteY1942" fmla="*/ 312475 h 830409"/>
              <a:gd name="connsiteX1943" fmla="*/ 256712 w 707644"/>
              <a:gd name="connsiteY1943" fmla="*/ 392289 h 830409"/>
              <a:gd name="connsiteX1944" fmla="*/ 261424 w 707644"/>
              <a:gd name="connsiteY1944" fmla="*/ 398194 h 830409"/>
              <a:gd name="connsiteX1945" fmla="*/ 257455 w 707644"/>
              <a:gd name="connsiteY1945" fmla="*/ 393877 h 830409"/>
              <a:gd name="connsiteX1946" fmla="*/ 380138 w 707644"/>
              <a:gd name="connsiteY1946" fmla="*/ 133557 h 830409"/>
              <a:gd name="connsiteX1947" fmla="*/ 388170 w 707644"/>
              <a:gd name="connsiteY1947" fmla="*/ 138793 h 830409"/>
              <a:gd name="connsiteX1948" fmla="*/ 444164 w 707644"/>
              <a:gd name="connsiteY1948" fmla="*/ 176221 h 830409"/>
              <a:gd name="connsiteX1949" fmla="*/ 496039 w 707644"/>
              <a:gd name="connsiteY1949" fmla="*/ 222237 h 830409"/>
              <a:gd name="connsiteX1950" fmla="*/ 510816 w 707644"/>
              <a:gd name="connsiteY1950" fmla="*/ 236902 h 830409"/>
              <a:gd name="connsiteX1951" fmla="*/ 515316 w 707644"/>
              <a:gd name="connsiteY1951" fmla="*/ 248477 h 830409"/>
              <a:gd name="connsiteX1952" fmla="*/ 531954 w 707644"/>
              <a:gd name="connsiteY1952" fmla="*/ 284808 h 830409"/>
              <a:gd name="connsiteX1953" fmla="*/ 531986 w 707644"/>
              <a:gd name="connsiteY1953" fmla="*/ 284873 h 830409"/>
              <a:gd name="connsiteX1954" fmla="*/ 560938 w 707644"/>
              <a:gd name="connsiteY1954" fmla="*/ 354769 h 830409"/>
              <a:gd name="connsiteX1955" fmla="*/ 546192 w 707644"/>
              <a:gd name="connsiteY1955" fmla="*/ 351888 h 830409"/>
              <a:gd name="connsiteX1956" fmla="*/ 531782 w 707644"/>
              <a:gd name="connsiteY1956" fmla="*/ 323900 h 830409"/>
              <a:gd name="connsiteX1957" fmla="*/ 503825 w 707644"/>
              <a:gd name="connsiteY1957" fmla="*/ 294367 h 830409"/>
              <a:gd name="connsiteX1958" fmla="*/ 490067 w 707644"/>
              <a:gd name="connsiteY1958" fmla="*/ 280219 h 830409"/>
              <a:gd name="connsiteX1959" fmla="*/ 466503 w 707644"/>
              <a:gd name="connsiteY1959" fmla="*/ 239760 h 830409"/>
              <a:gd name="connsiteX1960" fmla="*/ 424819 w 707644"/>
              <a:gd name="connsiteY1960" fmla="*/ 185930 h 830409"/>
              <a:gd name="connsiteX1961" fmla="*/ 386369 w 707644"/>
              <a:gd name="connsiteY1961" fmla="*/ 142364 h 830409"/>
              <a:gd name="connsiteX1962" fmla="*/ 334118 w 707644"/>
              <a:gd name="connsiteY1962" fmla="*/ 228929 h 830409"/>
              <a:gd name="connsiteX1963" fmla="*/ 337245 w 707644"/>
              <a:gd name="connsiteY1963" fmla="*/ 230480 h 830409"/>
              <a:gd name="connsiteX1964" fmla="*/ 338154 w 707644"/>
              <a:gd name="connsiteY1964" fmla="*/ 234156 h 830409"/>
              <a:gd name="connsiteX1965" fmla="*/ 334261 w 707644"/>
              <a:gd name="connsiteY1965" fmla="*/ 229139 h 830409"/>
              <a:gd name="connsiteX1966" fmla="*/ 286418 w 707644"/>
              <a:gd name="connsiteY1966" fmla="*/ 328099 h 830409"/>
              <a:gd name="connsiteX1967" fmla="*/ 300041 w 707644"/>
              <a:gd name="connsiteY1967" fmla="*/ 345996 h 830409"/>
              <a:gd name="connsiteX1968" fmla="*/ 326097 w 707644"/>
              <a:gd name="connsiteY1968" fmla="*/ 371836 h 830409"/>
              <a:gd name="connsiteX1969" fmla="*/ 328108 w 707644"/>
              <a:gd name="connsiteY1969" fmla="*/ 374089 h 830409"/>
              <a:gd name="connsiteX1970" fmla="*/ 384134 w 707644"/>
              <a:gd name="connsiteY1970" fmla="*/ 440513 h 830409"/>
              <a:gd name="connsiteX1971" fmla="*/ 386497 w 707644"/>
              <a:gd name="connsiteY1971" fmla="*/ 443508 h 830409"/>
              <a:gd name="connsiteX1972" fmla="*/ 393386 w 707644"/>
              <a:gd name="connsiteY1972" fmla="*/ 458228 h 830409"/>
              <a:gd name="connsiteX1973" fmla="*/ 394784 w 707644"/>
              <a:gd name="connsiteY1973" fmla="*/ 460820 h 830409"/>
              <a:gd name="connsiteX1974" fmla="*/ 371743 w 707644"/>
              <a:gd name="connsiteY1974" fmla="*/ 437281 h 830409"/>
              <a:gd name="connsiteX1975" fmla="*/ 371680 w 707644"/>
              <a:gd name="connsiteY1975" fmla="*/ 437211 h 830409"/>
              <a:gd name="connsiteX1976" fmla="*/ 358687 w 707644"/>
              <a:gd name="connsiteY1976" fmla="*/ 420453 h 830409"/>
              <a:gd name="connsiteX1977" fmla="*/ 285277 w 707644"/>
              <a:gd name="connsiteY1977" fmla="*/ 330935 h 830409"/>
              <a:gd name="connsiteX1978" fmla="*/ 306450 w 707644"/>
              <a:gd name="connsiteY1978" fmla="*/ 284983 h 830409"/>
              <a:gd name="connsiteX1979" fmla="*/ 315044 w 707644"/>
              <a:gd name="connsiteY1979" fmla="*/ 291304 h 830409"/>
              <a:gd name="connsiteX1980" fmla="*/ 325364 w 707644"/>
              <a:gd name="connsiteY1980" fmla="*/ 304180 h 830409"/>
              <a:gd name="connsiteX1981" fmla="*/ 327017 w 707644"/>
              <a:gd name="connsiteY1981" fmla="*/ 309065 h 830409"/>
              <a:gd name="connsiteX1982" fmla="*/ 325968 w 707644"/>
              <a:gd name="connsiteY1982" fmla="*/ 308860 h 830409"/>
              <a:gd name="connsiteX1983" fmla="*/ 139665 w 707644"/>
              <a:gd name="connsiteY1983" fmla="*/ 630406 h 830409"/>
              <a:gd name="connsiteX1984" fmla="*/ 154292 w 707644"/>
              <a:gd name="connsiteY1984" fmla="*/ 646872 h 830409"/>
              <a:gd name="connsiteX1985" fmla="*/ 192310 w 707644"/>
              <a:gd name="connsiteY1985" fmla="*/ 699344 h 830409"/>
              <a:gd name="connsiteX1986" fmla="*/ 195965 w 707644"/>
              <a:gd name="connsiteY1986" fmla="*/ 709303 h 830409"/>
              <a:gd name="connsiteX1987" fmla="*/ 202045 w 707644"/>
              <a:gd name="connsiteY1987" fmla="*/ 724265 h 830409"/>
              <a:gd name="connsiteX1988" fmla="*/ 183564 w 707644"/>
              <a:gd name="connsiteY1988" fmla="*/ 701725 h 830409"/>
              <a:gd name="connsiteX1989" fmla="*/ 149630 w 707644"/>
              <a:gd name="connsiteY1989" fmla="*/ 652116 h 830409"/>
              <a:gd name="connsiteX1990" fmla="*/ 268427 w 707644"/>
              <a:gd name="connsiteY1990" fmla="*/ 361022 h 830409"/>
              <a:gd name="connsiteX1991" fmla="*/ 286141 w 707644"/>
              <a:gd name="connsiteY1991" fmla="*/ 379942 h 830409"/>
              <a:gd name="connsiteX1992" fmla="*/ 286531 w 707644"/>
              <a:gd name="connsiteY1992" fmla="*/ 383766 h 830409"/>
              <a:gd name="connsiteX1993" fmla="*/ 286669 w 707644"/>
              <a:gd name="connsiteY1993" fmla="*/ 384763 h 830409"/>
              <a:gd name="connsiteX1994" fmla="*/ 273513 w 707644"/>
              <a:gd name="connsiteY1994" fmla="*/ 369047 h 830409"/>
              <a:gd name="connsiteX1995" fmla="*/ 256337 w 707644"/>
              <a:gd name="connsiteY1995" fmla="*/ 385003 h 830409"/>
              <a:gd name="connsiteX1996" fmla="*/ 271097 w 707644"/>
              <a:gd name="connsiteY1996" fmla="*/ 398645 h 830409"/>
              <a:gd name="connsiteX1997" fmla="*/ 275652 w 707644"/>
              <a:gd name="connsiteY1997" fmla="*/ 404370 h 830409"/>
              <a:gd name="connsiteX1998" fmla="*/ 289602 w 707644"/>
              <a:gd name="connsiteY1998" fmla="*/ 425520 h 830409"/>
              <a:gd name="connsiteX1999" fmla="*/ 266599 w 707644"/>
              <a:gd name="connsiteY1999" fmla="*/ 403823 h 830409"/>
              <a:gd name="connsiteX2000" fmla="*/ 262416 w 707644"/>
              <a:gd name="connsiteY2000" fmla="*/ 399273 h 830409"/>
              <a:gd name="connsiteX2001" fmla="*/ 259078 w 707644"/>
              <a:gd name="connsiteY2001" fmla="*/ 391002 h 830409"/>
              <a:gd name="connsiteX2002" fmla="*/ 334419 w 707644"/>
              <a:gd name="connsiteY2002" fmla="*/ 219050 h 830409"/>
              <a:gd name="connsiteX2003" fmla="*/ 342849 w 707644"/>
              <a:gd name="connsiteY2003" fmla="*/ 233259 h 830409"/>
              <a:gd name="connsiteX2004" fmla="*/ 337245 w 707644"/>
              <a:gd name="connsiteY2004" fmla="*/ 230480 h 830409"/>
              <a:gd name="connsiteX2005" fmla="*/ 159228 w 707644"/>
              <a:gd name="connsiteY2005" fmla="*/ 583842 h 830409"/>
              <a:gd name="connsiteX2006" fmla="*/ 159585 w 707644"/>
              <a:gd name="connsiteY2006" fmla="*/ 584798 h 830409"/>
              <a:gd name="connsiteX2007" fmla="*/ 159567 w 707644"/>
              <a:gd name="connsiteY2007" fmla="*/ 584784 h 830409"/>
              <a:gd name="connsiteX2008" fmla="*/ 282701 w 707644"/>
              <a:gd name="connsiteY2008" fmla="*/ 323216 h 830409"/>
              <a:gd name="connsiteX2009" fmla="*/ 286617 w 707644"/>
              <a:gd name="connsiteY2009" fmla="*/ 327604 h 830409"/>
              <a:gd name="connsiteX2010" fmla="*/ 286418 w 707644"/>
              <a:gd name="connsiteY2010" fmla="*/ 328099 h 830409"/>
              <a:gd name="connsiteX2011" fmla="*/ 158199 w 707644"/>
              <a:gd name="connsiteY2011" fmla="*/ 581085 h 830409"/>
              <a:gd name="connsiteX2012" fmla="*/ 158248 w 707644"/>
              <a:gd name="connsiteY2012" fmla="*/ 581118 h 830409"/>
              <a:gd name="connsiteX2013" fmla="*/ 159228 w 707644"/>
              <a:gd name="connsiteY2013" fmla="*/ 583842 h 830409"/>
              <a:gd name="connsiteX2014" fmla="*/ 289666 w 707644"/>
              <a:gd name="connsiteY2014" fmla="*/ 301768 h 830409"/>
              <a:gd name="connsiteX2015" fmla="*/ 290503 w 707644"/>
              <a:gd name="connsiteY2015" fmla="*/ 301931 h 830409"/>
              <a:gd name="connsiteX2016" fmla="*/ 331380 w 707644"/>
              <a:gd name="connsiteY2016" fmla="*/ 359264 h 830409"/>
              <a:gd name="connsiteX2017" fmla="*/ 372207 w 707644"/>
              <a:gd name="connsiteY2017" fmla="*/ 415831 h 830409"/>
              <a:gd name="connsiteX2018" fmla="*/ 354158 w 707644"/>
              <a:gd name="connsiteY2018" fmla="*/ 399665 h 830409"/>
              <a:gd name="connsiteX2019" fmla="*/ 326097 w 707644"/>
              <a:gd name="connsiteY2019" fmla="*/ 371836 h 830409"/>
              <a:gd name="connsiteX2020" fmla="*/ 286617 w 707644"/>
              <a:gd name="connsiteY2020" fmla="*/ 327604 h 830409"/>
              <a:gd name="connsiteX2021" fmla="*/ 287441 w 707644"/>
              <a:gd name="connsiteY2021" fmla="*/ 325557 h 830409"/>
              <a:gd name="connsiteX2022" fmla="*/ 290524 w 707644"/>
              <a:gd name="connsiteY2022" fmla="*/ 319291 h 830409"/>
              <a:gd name="connsiteX2023" fmla="*/ 135003 w 707644"/>
              <a:gd name="connsiteY2023" fmla="*/ 620250 h 830409"/>
              <a:gd name="connsiteX2024" fmla="*/ 143898 w 707644"/>
              <a:gd name="connsiteY2024" fmla="*/ 632527 h 830409"/>
              <a:gd name="connsiteX2025" fmla="*/ 137588 w 707644"/>
              <a:gd name="connsiteY2025" fmla="*/ 625881 h 830409"/>
              <a:gd name="connsiteX2026" fmla="*/ 153272 w 707644"/>
              <a:gd name="connsiteY2026" fmla="*/ 579775 h 830409"/>
              <a:gd name="connsiteX2027" fmla="*/ 159567 w 707644"/>
              <a:gd name="connsiteY2027" fmla="*/ 584784 h 830409"/>
              <a:gd name="connsiteX2028" fmla="*/ 161815 w 707644"/>
              <a:gd name="connsiteY2028" fmla="*/ 591030 h 830409"/>
              <a:gd name="connsiteX2029" fmla="*/ 159973 w 707644"/>
              <a:gd name="connsiteY2029" fmla="*/ 585837 h 830409"/>
              <a:gd name="connsiteX2030" fmla="*/ 159585 w 707644"/>
              <a:gd name="connsiteY2030" fmla="*/ 584798 h 830409"/>
              <a:gd name="connsiteX2031" fmla="*/ 161729 w 707644"/>
              <a:gd name="connsiteY2031" fmla="*/ 586503 h 830409"/>
              <a:gd name="connsiteX2032" fmla="*/ 198181 w 707644"/>
              <a:gd name="connsiteY2032" fmla="*/ 615155 h 830409"/>
              <a:gd name="connsiteX2033" fmla="*/ 218551 w 707644"/>
              <a:gd name="connsiteY2033" fmla="*/ 630235 h 830409"/>
              <a:gd name="connsiteX2034" fmla="*/ 236839 w 707644"/>
              <a:gd name="connsiteY2034" fmla="*/ 649679 h 830409"/>
              <a:gd name="connsiteX2035" fmla="*/ 252270 w 707644"/>
              <a:gd name="connsiteY2035" fmla="*/ 666350 h 830409"/>
              <a:gd name="connsiteX2036" fmla="*/ 264079 w 707644"/>
              <a:gd name="connsiteY2036" fmla="*/ 682655 h 830409"/>
              <a:gd name="connsiteX2037" fmla="*/ 347226 w 707644"/>
              <a:gd name="connsiteY2037" fmla="*/ 813817 h 830409"/>
              <a:gd name="connsiteX2038" fmla="*/ 354469 w 707644"/>
              <a:gd name="connsiteY2038" fmla="*/ 825180 h 830409"/>
              <a:gd name="connsiteX2039" fmla="*/ 342066 w 707644"/>
              <a:gd name="connsiteY2039" fmla="*/ 823799 h 830409"/>
              <a:gd name="connsiteX2040" fmla="*/ 322355 w 707644"/>
              <a:gd name="connsiteY2040" fmla="*/ 804471 h 830409"/>
              <a:gd name="connsiteX2041" fmla="*/ 310110 w 707644"/>
              <a:gd name="connsiteY2041" fmla="*/ 794793 h 830409"/>
              <a:gd name="connsiteX2042" fmla="*/ 252957 w 707644"/>
              <a:gd name="connsiteY2042" fmla="*/ 728919 h 830409"/>
              <a:gd name="connsiteX2043" fmla="*/ 170155 w 707644"/>
              <a:gd name="connsiteY2043" fmla="*/ 615244 h 830409"/>
              <a:gd name="connsiteX2044" fmla="*/ 155881 w 707644"/>
              <a:gd name="connsiteY2044" fmla="*/ 588780 h 830409"/>
              <a:gd name="connsiteX2045" fmla="*/ 322253 w 707644"/>
              <a:gd name="connsiteY2045" fmla="*/ 223045 h 830409"/>
              <a:gd name="connsiteX2046" fmla="*/ 332911 w 707644"/>
              <a:gd name="connsiteY2046" fmla="*/ 228331 h 830409"/>
              <a:gd name="connsiteX2047" fmla="*/ 338504 w 707644"/>
              <a:gd name="connsiteY2047" fmla="*/ 235571 h 830409"/>
              <a:gd name="connsiteX2048" fmla="*/ 343197 w 707644"/>
              <a:gd name="connsiteY2048" fmla="*/ 254555 h 830409"/>
              <a:gd name="connsiteX2049" fmla="*/ 349367 w 707644"/>
              <a:gd name="connsiteY2049" fmla="*/ 269753 h 830409"/>
              <a:gd name="connsiteX2050" fmla="*/ 347665 w 707644"/>
              <a:gd name="connsiteY2050" fmla="*/ 267263 h 830409"/>
              <a:gd name="connsiteX2051" fmla="*/ 347665 w 707644"/>
              <a:gd name="connsiteY2051" fmla="*/ 267262 h 830409"/>
              <a:gd name="connsiteX2052" fmla="*/ 288077 w 707644"/>
              <a:gd name="connsiteY2052" fmla="*/ 290857 h 830409"/>
              <a:gd name="connsiteX2053" fmla="*/ 299676 w 707644"/>
              <a:gd name="connsiteY2053" fmla="*/ 303723 h 830409"/>
              <a:gd name="connsiteX2054" fmla="*/ 290503 w 707644"/>
              <a:gd name="connsiteY2054" fmla="*/ 301931 h 830409"/>
              <a:gd name="connsiteX2055" fmla="*/ 289613 w 707644"/>
              <a:gd name="connsiteY2055" fmla="*/ 300683 h 830409"/>
              <a:gd name="connsiteX2056" fmla="*/ 289583 w 707644"/>
              <a:gd name="connsiteY2056" fmla="*/ 300057 h 830409"/>
              <a:gd name="connsiteX2057" fmla="*/ 249477 w 707644"/>
              <a:gd name="connsiteY2057" fmla="*/ 369989 h 830409"/>
              <a:gd name="connsiteX2058" fmla="*/ 260603 w 707644"/>
              <a:gd name="connsiteY2058" fmla="*/ 380199 h 830409"/>
              <a:gd name="connsiteX2059" fmla="*/ 271333 w 707644"/>
              <a:gd name="connsiteY2059" fmla="*/ 390752 h 830409"/>
              <a:gd name="connsiteX2060" fmla="*/ 291065 w 707644"/>
              <a:gd name="connsiteY2060" fmla="*/ 416603 h 830409"/>
              <a:gd name="connsiteX2061" fmla="*/ 291234 w 707644"/>
              <a:gd name="connsiteY2061" fmla="*/ 417830 h 830409"/>
              <a:gd name="connsiteX2062" fmla="*/ 291717 w 707644"/>
              <a:gd name="connsiteY2062" fmla="*/ 420821 h 830409"/>
              <a:gd name="connsiteX2063" fmla="*/ 273156 w 707644"/>
              <a:gd name="connsiteY2063" fmla="*/ 400548 h 830409"/>
              <a:gd name="connsiteX2064" fmla="*/ 271097 w 707644"/>
              <a:gd name="connsiteY2064" fmla="*/ 398645 h 830409"/>
              <a:gd name="connsiteX2065" fmla="*/ 255672 w 707644"/>
              <a:gd name="connsiteY2065" fmla="*/ 379254 h 830409"/>
              <a:gd name="connsiteX2066" fmla="*/ 252240 w 707644"/>
              <a:gd name="connsiteY2066" fmla="*/ 376036 h 830409"/>
              <a:gd name="connsiteX2067" fmla="*/ 164459 w 707644"/>
              <a:gd name="connsiteY2067" fmla="*/ 544211 h 830409"/>
              <a:gd name="connsiteX2068" fmla="*/ 175038 w 707644"/>
              <a:gd name="connsiteY2068" fmla="*/ 551598 h 830409"/>
              <a:gd name="connsiteX2069" fmla="*/ 182245 w 707644"/>
              <a:gd name="connsiteY2069" fmla="*/ 560862 h 830409"/>
              <a:gd name="connsiteX2070" fmla="*/ 172432 w 707644"/>
              <a:gd name="connsiteY2070" fmla="*/ 555346 h 830409"/>
              <a:gd name="connsiteX2071" fmla="*/ 166950 w 707644"/>
              <a:gd name="connsiteY2071" fmla="*/ 547699 h 830409"/>
              <a:gd name="connsiteX2072" fmla="*/ 126516 w 707644"/>
              <a:gd name="connsiteY2072" fmla="*/ 622741 h 830409"/>
              <a:gd name="connsiteX2073" fmla="*/ 145087 w 707644"/>
              <a:gd name="connsiteY2073" fmla="*/ 645475 h 830409"/>
              <a:gd name="connsiteX2074" fmla="*/ 149630 w 707644"/>
              <a:gd name="connsiteY2074" fmla="*/ 652116 h 830409"/>
              <a:gd name="connsiteX2075" fmla="*/ 155260 w 707644"/>
              <a:gd name="connsiteY2075" fmla="*/ 664381 h 830409"/>
              <a:gd name="connsiteX2076" fmla="*/ 148811 w 707644"/>
              <a:gd name="connsiteY2076" fmla="*/ 575674 h 830409"/>
              <a:gd name="connsiteX2077" fmla="*/ 152700 w 707644"/>
              <a:gd name="connsiteY2077" fmla="*/ 577803 h 830409"/>
              <a:gd name="connsiteX2078" fmla="*/ 153272 w 707644"/>
              <a:gd name="connsiteY2078" fmla="*/ 579775 h 830409"/>
              <a:gd name="connsiteX2079" fmla="*/ 149333 w 707644"/>
              <a:gd name="connsiteY2079" fmla="*/ 576642 h 830409"/>
              <a:gd name="connsiteX2080" fmla="*/ 246654 w 707644"/>
              <a:gd name="connsiteY2080" fmla="*/ 370799 h 830409"/>
              <a:gd name="connsiteX2081" fmla="*/ 252240 w 707644"/>
              <a:gd name="connsiteY2081" fmla="*/ 376036 h 830409"/>
              <a:gd name="connsiteX2082" fmla="*/ 256337 w 707644"/>
              <a:gd name="connsiteY2082" fmla="*/ 385003 h 830409"/>
              <a:gd name="connsiteX2083" fmla="*/ 250987 w 707644"/>
              <a:gd name="connsiteY2083" fmla="*/ 380058 h 830409"/>
              <a:gd name="connsiteX2084" fmla="*/ 364502 w 707644"/>
              <a:gd name="connsiteY2084" fmla="*/ 123365 h 830409"/>
              <a:gd name="connsiteX2085" fmla="*/ 377636 w 707644"/>
              <a:gd name="connsiteY2085" fmla="*/ 131926 h 830409"/>
              <a:gd name="connsiteX2086" fmla="*/ 379582 w 707644"/>
              <a:gd name="connsiteY2086" fmla="*/ 134673 h 830409"/>
              <a:gd name="connsiteX2087" fmla="*/ 386369 w 707644"/>
              <a:gd name="connsiteY2087" fmla="*/ 142364 h 830409"/>
              <a:gd name="connsiteX2088" fmla="*/ 387490 w 707644"/>
              <a:gd name="connsiteY2088" fmla="*/ 143947 h 830409"/>
              <a:gd name="connsiteX2089" fmla="*/ 398732 w 707644"/>
              <a:gd name="connsiteY2089" fmla="*/ 161013 h 830409"/>
              <a:gd name="connsiteX2090" fmla="*/ 389992 w 707644"/>
              <a:gd name="connsiteY2090" fmla="*/ 150706 h 830409"/>
              <a:gd name="connsiteX2091" fmla="*/ 368729 w 707644"/>
              <a:gd name="connsiteY2091" fmla="*/ 128236 h 830409"/>
              <a:gd name="connsiteX2092" fmla="*/ 305047 w 707644"/>
              <a:gd name="connsiteY2092" fmla="*/ 247078 h 830409"/>
              <a:gd name="connsiteX2093" fmla="*/ 326296 w 707644"/>
              <a:gd name="connsiteY2093" fmla="*/ 274507 h 830409"/>
              <a:gd name="connsiteX2094" fmla="*/ 344482 w 707644"/>
              <a:gd name="connsiteY2094" fmla="*/ 312478 h 830409"/>
              <a:gd name="connsiteX2095" fmla="*/ 343594 w 707644"/>
              <a:gd name="connsiteY2095" fmla="*/ 312304 h 830409"/>
              <a:gd name="connsiteX2096" fmla="*/ 322984 w 707644"/>
              <a:gd name="connsiteY2096" fmla="*/ 297144 h 830409"/>
              <a:gd name="connsiteX2097" fmla="*/ 318715 w 707644"/>
              <a:gd name="connsiteY2097" fmla="*/ 284526 h 830409"/>
              <a:gd name="connsiteX2098" fmla="*/ 201725 w 707644"/>
              <a:gd name="connsiteY2098" fmla="*/ 461358 h 830409"/>
              <a:gd name="connsiteX2099" fmla="*/ 212391 w 707644"/>
              <a:gd name="connsiteY2099" fmla="*/ 468195 h 830409"/>
              <a:gd name="connsiteX2100" fmla="*/ 228735 w 707644"/>
              <a:gd name="connsiteY2100" fmla="*/ 488698 h 830409"/>
              <a:gd name="connsiteX2101" fmla="*/ 214089 w 707644"/>
              <a:gd name="connsiteY2101" fmla="*/ 480264 h 830409"/>
              <a:gd name="connsiteX2102" fmla="*/ 308300 w 707644"/>
              <a:gd name="connsiteY2102" fmla="*/ 236523 h 830409"/>
              <a:gd name="connsiteX2103" fmla="*/ 326050 w 707644"/>
              <a:gd name="connsiteY2103" fmla="*/ 258003 h 830409"/>
              <a:gd name="connsiteX2104" fmla="*/ 338011 w 707644"/>
              <a:gd name="connsiteY2104" fmla="*/ 271578 h 830409"/>
              <a:gd name="connsiteX2105" fmla="*/ 365968 w 707644"/>
              <a:gd name="connsiteY2105" fmla="*/ 316676 h 830409"/>
              <a:gd name="connsiteX2106" fmla="*/ 357712 w 707644"/>
              <a:gd name="connsiteY2106" fmla="*/ 315063 h 830409"/>
              <a:gd name="connsiteX2107" fmla="*/ 326296 w 707644"/>
              <a:gd name="connsiteY2107" fmla="*/ 274507 h 830409"/>
              <a:gd name="connsiteX2108" fmla="*/ 308846 w 707644"/>
              <a:gd name="connsiteY2108" fmla="*/ 238075 h 830409"/>
              <a:gd name="connsiteX2109" fmla="*/ 267331 w 707644"/>
              <a:gd name="connsiteY2109" fmla="*/ 319190 h 830409"/>
              <a:gd name="connsiteX2110" fmla="*/ 271301 w 707644"/>
              <a:gd name="connsiteY2110" fmla="*/ 323881 h 830409"/>
              <a:gd name="connsiteX2111" fmla="*/ 284060 w 707644"/>
              <a:gd name="connsiteY2111" fmla="*/ 343045 h 830409"/>
              <a:gd name="connsiteX2112" fmla="*/ 284062 w 707644"/>
              <a:gd name="connsiteY2112" fmla="*/ 344864 h 830409"/>
              <a:gd name="connsiteX2113" fmla="*/ 271328 w 707644"/>
              <a:gd name="connsiteY2113" fmla="*/ 328124 h 830409"/>
              <a:gd name="connsiteX2114" fmla="*/ 147953 w 707644"/>
              <a:gd name="connsiteY2114" fmla="*/ 558237 h 830409"/>
              <a:gd name="connsiteX2115" fmla="*/ 154948 w 707644"/>
              <a:gd name="connsiteY2115" fmla="*/ 572373 h 830409"/>
              <a:gd name="connsiteX2116" fmla="*/ 158199 w 707644"/>
              <a:gd name="connsiteY2116" fmla="*/ 581085 h 830409"/>
              <a:gd name="connsiteX2117" fmla="*/ 156062 w 707644"/>
              <a:gd name="connsiteY2117" fmla="*/ 579643 h 830409"/>
              <a:gd name="connsiteX2118" fmla="*/ 152700 w 707644"/>
              <a:gd name="connsiteY2118" fmla="*/ 577803 h 830409"/>
              <a:gd name="connsiteX2119" fmla="*/ 152284 w 707644"/>
              <a:gd name="connsiteY2119" fmla="*/ 576368 h 830409"/>
              <a:gd name="connsiteX2120" fmla="*/ 147953 w 707644"/>
              <a:gd name="connsiteY2120" fmla="*/ 558237 h 830409"/>
              <a:gd name="connsiteX2121" fmla="*/ 139914 w 707644"/>
              <a:gd name="connsiteY2121" fmla="*/ 570805 h 830409"/>
              <a:gd name="connsiteX2122" fmla="*/ 146586 w 707644"/>
              <a:gd name="connsiteY2122" fmla="*/ 574457 h 830409"/>
              <a:gd name="connsiteX2123" fmla="*/ 149333 w 707644"/>
              <a:gd name="connsiteY2123" fmla="*/ 576642 h 830409"/>
              <a:gd name="connsiteX2124" fmla="*/ 155881 w 707644"/>
              <a:gd name="connsiteY2124" fmla="*/ 588780 h 830409"/>
              <a:gd name="connsiteX2125" fmla="*/ 159760 w 707644"/>
              <a:gd name="connsiteY2125" fmla="*/ 602171 h 830409"/>
              <a:gd name="connsiteX2126" fmla="*/ 157100 w 707644"/>
              <a:gd name="connsiteY2126" fmla="*/ 598416 h 830409"/>
              <a:gd name="connsiteX2127" fmla="*/ 319987 w 707644"/>
              <a:gd name="connsiteY2127" fmla="*/ 194725 h 830409"/>
              <a:gd name="connsiteX2128" fmla="*/ 330004 w 707644"/>
              <a:gd name="connsiteY2128" fmla="*/ 201192 h 830409"/>
              <a:gd name="connsiteX2129" fmla="*/ 334419 w 707644"/>
              <a:gd name="connsiteY2129" fmla="*/ 219050 h 830409"/>
              <a:gd name="connsiteX2130" fmla="*/ 325326 w 707644"/>
              <a:gd name="connsiteY2130" fmla="*/ 203723 h 830409"/>
              <a:gd name="connsiteX2131" fmla="*/ 338643 w 707644"/>
              <a:gd name="connsiteY2131" fmla="*/ 151213 h 830409"/>
              <a:gd name="connsiteX2132" fmla="*/ 377911 w 707644"/>
              <a:gd name="connsiteY2132" fmla="*/ 207597 h 830409"/>
              <a:gd name="connsiteX2133" fmla="*/ 383180 w 707644"/>
              <a:gd name="connsiteY2133" fmla="*/ 214887 h 830409"/>
              <a:gd name="connsiteX2134" fmla="*/ 377859 w 707644"/>
              <a:gd name="connsiteY2134" fmla="*/ 209795 h 830409"/>
              <a:gd name="connsiteX2135" fmla="*/ 379163 w 707644"/>
              <a:gd name="connsiteY2135" fmla="*/ 215260 h 830409"/>
              <a:gd name="connsiteX2136" fmla="*/ 381083 w 707644"/>
              <a:gd name="connsiteY2136" fmla="*/ 221027 h 830409"/>
              <a:gd name="connsiteX2137" fmla="*/ 376835 w 707644"/>
              <a:gd name="connsiteY2137" fmla="*/ 213889 h 830409"/>
              <a:gd name="connsiteX2138" fmla="*/ 344761 w 707644"/>
              <a:gd name="connsiteY2138" fmla="*/ 165086 h 830409"/>
              <a:gd name="connsiteX2139" fmla="*/ 341948 w 707644"/>
              <a:gd name="connsiteY2139" fmla="*/ 158557 h 830409"/>
              <a:gd name="connsiteX2140" fmla="*/ 186606 w 707644"/>
              <a:gd name="connsiteY2140" fmla="*/ 463923 h 830409"/>
              <a:gd name="connsiteX2141" fmla="*/ 189017 w 707644"/>
              <a:gd name="connsiteY2141" fmla="*/ 465826 h 830409"/>
              <a:gd name="connsiteX2142" fmla="*/ 214089 w 707644"/>
              <a:gd name="connsiteY2142" fmla="*/ 480264 h 830409"/>
              <a:gd name="connsiteX2143" fmla="*/ 232393 w 707644"/>
              <a:gd name="connsiteY2143" fmla="*/ 508251 h 830409"/>
              <a:gd name="connsiteX2144" fmla="*/ 320580 w 707644"/>
              <a:gd name="connsiteY2144" fmla="*/ 627871 h 830409"/>
              <a:gd name="connsiteX2145" fmla="*/ 341293 w 707644"/>
              <a:gd name="connsiteY2145" fmla="*/ 659738 h 830409"/>
              <a:gd name="connsiteX2146" fmla="*/ 341564 w 707644"/>
              <a:gd name="connsiteY2146" fmla="*/ 676349 h 830409"/>
              <a:gd name="connsiteX2147" fmla="*/ 327945 w 707644"/>
              <a:gd name="connsiteY2147" fmla="*/ 674176 h 830409"/>
              <a:gd name="connsiteX2148" fmla="*/ 294157 w 707644"/>
              <a:gd name="connsiteY2148" fmla="*/ 643041 h 830409"/>
              <a:gd name="connsiteX2149" fmla="*/ 293214 w 707644"/>
              <a:gd name="connsiteY2149" fmla="*/ 642204 h 830409"/>
              <a:gd name="connsiteX2150" fmla="*/ 254643 w 707644"/>
              <a:gd name="connsiteY2150" fmla="*/ 571261 h 830409"/>
              <a:gd name="connsiteX2151" fmla="*/ 234010 w 707644"/>
              <a:gd name="connsiteY2151" fmla="*/ 363841 h 830409"/>
              <a:gd name="connsiteX2152" fmla="*/ 239894 w 707644"/>
              <a:gd name="connsiteY2152" fmla="*/ 369806 h 830409"/>
              <a:gd name="connsiteX2153" fmla="*/ 250987 w 707644"/>
              <a:gd name="connsiteY2153" fmla="*/ 380058 h 830409"/>
              <a:gd name="connsiteX2154" fmla="*/ 256712 w 707644"/>
              <a:gd name="connsiteY2154" fmla="*/ 392289 h 830409"/>
              <a:gd name="connsiteX2155" fmla="*/ 323678 w 707644"/>
              <a:gd name="connsiteY2155" fmla="*/ 172718 h 830409"/>
              <a:gd name="connsiteX2156" fmla="*/ 343612 w 707644"/>
              <a:gd name="connsiteY2156" fmla="*/ 200366 h 830409"/>
              <a:gd name="connsiteX2157" fmla="*/ 355447 w 707644"/>
              <a:gd name="connsiteY2157" fmla="*/ 217617 h 830409"/>
              <a:gd name="connsiteX2158" fmla="*/ 330004 w 707644"/>
              <a:gd name="connsiteY2158" fmla="*/ 201192 h 830409"/>
              <a:gd name="connsiteX2159" fmla="*/ 328569 w 707644"/>
              <a:gd name="connsiteY2159" fmla="*/ 195390 h 830409"/>
              <a:gd name="connsiteX2160" fmla="*/ 405345 w 707644"/>
              <a:gd name="connsiteY2160" fmla="*/ 716 h 830409"/>
              <a:gd name="connsiteX2161" fmla="*/ 413911 w 707644"/>
              <a:gd name="connsiteY2161" fmla="*/ 0 h 830409"/>
              <a:gd name="connsiteX2162" fmla="*/ 414019 w 707644"/>
              <a:gd name="connsiteY2162" fmla="*/ 76 h 830409"/>
              <a:gd name="connsiteX2163" fmla="*/ 433993 w 707644"/>
              <a:gd name="connsiteY2163" fmla="*/ 48298 h 830409"/>
              <a:gd name="connsiteX2164" fmla="*/ 419400 w 707644"/>
              <a:gd name="connsiteY2164" fmla="*/ 23899 h 830409"/>
              <a:gd name="connsiteX2165" fmla="*/ 281544 w 707644"/>
              <a:gd name="connsiteY2165" fmla="*/ 256018 h 830409"/>
              <a:gd name="connsiteX2166" fmla="*/ 297331 w 707644"/>
              <a:gd name="connsiteY2166" fmla="*/ 273827 h 830409"/>
              <a:gd name="connsiteX2167" fmla="*/ 306450 w 707644"/>
              <a:gd name="connsiteY2167" fmla="*/ 284983 h 830409"/>
              <a:gd name="connsiteX2168" fmla="*/ 283999 w 707644"/>
              <a:gd name="connsiteY2168" fmla="*/ 268469 h 830409"/>
              <a:gd name="connsiteX2169" fmla="*/ 301562 w 707644"/>
              <a:gd name="connsiteY2169" fmla="*/ 212785 h 830409"/>
              <a:gd name="connsiteX2170" fmla="*/ 316548 w 707644"/>
              <a:gd name="connsiteY2170" fmla="*/ 220217 h 830409"/>
              <a:gd name="connsiteX2171" fmla="*/ 317086 w 707644"/>
              <a:gd name="connsiteY2171" fmla="*/ 220899 h 830409"/>
              <a:gd name="connsiteX2172" fmla="*/ 347665 w 707644"/>
              <a:gd name="connsiteY2172" fmla="*/ 267262 h 830409"/>
              <a:gd name="connsiteX2173" fmla="*/ 347665 w 707644"/>
              <a:gd name="connsiteY2173" fmla="*/ 267263 h 830409"/>
              <a:gd name="connsiteX2174" fmla="*/ 347665 w 707644"/>
              <a:gd name="connsiteY2174" fmla="*/ 267263 h 830409"/>
              <a:gd name="connsiteX2175" fmla="*/ 349464 w 707644"/>
              <a:gd name="connsiteY2175" fmla="*/ 269990 h 830409"/>
              <a:gd name="connsiteX2176" fmla="*/ 359977 w 707644"/>
              <a:gd name="connsiteY2176" fmla="*/ 295886 h 830409"/>
              <a:gd name="connsiteX2177" fmla="*/ 356600 w 707644"/>
              <a:gd name="connsiteY2177" fmla="*/ 292678 h 830409"/>
              <a:gd name="connsiteX2178" fmla="*/ 338011 w 707644"/>
              <a:gd name="connsiteY2178" fmla="*/ 271578 h 830409"/>
              <a:gd name="connsiteX2179" fmla="*/ 221877 w 707644"/>
              <a:gd name="connsiteY2179" fmla="*/ 375736 h 830409"/>
              <a:gd name="connsiteX2180" fmla="*/ 223484 w 707644"/>
              <a:gd name="connsiteY2180" fmla="*/ 377792 h 830409"/>
              <a:gd name="connsiteX2181" fmla="*/ 233604 w 707644"/>
              <a:gd name="connsiteY2181" fmla="*/ 390787 h 830409"/>
              <a:gd name="connsiteX2182" fmla="*/ 234685 w 707644"/>
              <a:gd name="connsiteY2182" fmla="*/ 392656 h 830409"/>
              <a:gd name="connsiteX2183" fmla="*/ 267038 w 707644"/>
              <a:gd name="connsiteY2183" fmla="*/ 434919 h 830409"/>
              <a:gd name="connsiteX2184" fmla="*/ 287067 w 707644"/>
              <a:gd name="connsiteY2184" fmla="*/ 460393 h 830409"/>
              <a:gd name="connsiteX2185" fmla="*/ 300762 w 707644"/>
              <a:gd name="connsiteY2185" fmla="*/ 497007 h 830409"/>
              <a:gd name="connsiteX2186" fmla="*/ 292793 w 707644"/>
              <a:gd name="connsiteY2186" fmla="*/ 486052 h 830409"/>
              <a:gd name="connsiteX2187" fmla="*/ 239153 w 707644"/>
              <a:gd name="connsiteY2187" fmla="*/ 405364 h 830409"/>
              <a:gd name="connsiteX2188" fmla="*/ 143349 w 707644"/>
              <a:gd name="connsiteY2188" fmla="*/ 538997 h 830409"/>
              <a:gd name="connsiteX2189" fmla="*/ 172432 w 707644"/>
              <a:gd name="connsiteY2189" fmla="*/ 555346 h 830409"/>
              <a:gd name="connsiteX2190" fmla="*/ 209398 w 707644"/>
              <a:gd name="connsiteY2190" fmla="*/ 606911 h 830409"/>
              <a:gd name="connsiteX2191" fmla="*/ 234931 w 707644"/>
              <a:gd name="connsiteY2191" fmla="*/ 642361 h 830409"/>
              <a:gd name="connsiteX2192" fmla="*/ 218551 w 707644"/>
              <a:gd name="connsiteY2192" fmla="*/ 630235 h 830409"/>
              <a:gd name="connsiteX2193" fmla="*/ 209383 w 707644"/>
              <a:gd name="connsiteY2193" fmla="*/ 620486 h 830409"/>
              <a:gd name="connsiteX2194" fmla="*/ 195571 w 707644"/>
              <a:gd name="connsiteY2194" fmla="*/ 606308 h 830409"/>
              <a:gd name="connsiteX2195" fmla="*/ 158248 w 707644"/>
              <a:gd name="connsiteY2195" fmla="*/ 581118 h 830409"/>
              <a:gd name="connsiteX2196" fmla="*/ 157324 w 707644"/>
              <a:gd name="connsiteY2196" fmla="*/ 578550 h 830409"/>
              <a:gd name="connsiteX2197" fmla="*/ 143349 w 707644"/>
              <a:gd name="connsiteY2197" fmla="*/ 538997 h 830409"/>
              <a:gd name="connsiteX2198" fmla="*/ 258042 w 707644"/>
              <a:gd name="connsiteY2198" fmla="*/ 295589 h 830409"/>
              <a:gd name="connsiteX2199" fmla="*/ 262305 w 707644"/>
              <a:gd name="connsiteY2199" fmla="*/ 296422 h 830409"/>
              <a:gd name="connsiteX2200" fmla="*/ 282701 w 707644"/>
              <a:gd name="connsiteY2200" fmla="*/ 323216 h 830409"/>
              <a:gd name="connsiteX2201" fmla="*/ 257268 w 707644"/>
              <a:gd name="connsiteY2201" fmla="*/ 296692 h 830409"/>
              <a:gd name="connsiteX2202" fmla="*/ 258710 w 707644"/>
              <a:gd name="connsiteY2202" fmla="*/ 298537 h 830409"/>
              <a:gd name="connsiteX2203" fmla="*/ 285277 w 707644"/>
              <a:gd name="connsiteY2203" fmla="*/ 330935 h 830409"/>
              <a:gd name="connsiteX2204" fmla="*/ 284051 w 707644"/>
              <a:gd name="connsiteY2204" fmla="*/ 333983 h 830409"/>
              <a:gd name="connsiteX2205" fmla="*/ 284056 w 707644"/>
              <a:gd name="connsiteY2205" fmla="*/ 338736 h 830409"/>
              <a:gd name="connsiteX2206" fmla="*/ 279445 w 707644"/>
              <a:gd name="connsiteY2206" fmla="*/ 333507 h 830409"/>
              <a:gd name="connsiteX2207" fmla="*/ 271301 w 707644"/>
              <a:gd name="connsiteY2207" fmla="*/ 323881 h 830409"/>
              <a:gd name="connsiteX2208" fmla="*/ 265599 w 707644"/>
              <a:gd name="connsiteY2208" fmla="*/ 315318 h 830409"/>
              <a:gd name="connsiteX2209" fmla="*/ 239998 w 707644"/>
              <a:gd name="connsiteY2209" fmla="*/ 331482 h 830409"/>
              <a:gd name="connsiteX2210" fmla="*/ 253066 w 707644"/>
              <a:gd name="connsiteY2210" fmla="*/ 344621 h 830409"/>
              <a:gd name="connsiteX2211" fmla="*/ 273513 w 707644"/>
              <a:gd name="connsiteY2211" fmla="*/ 369047 h 830409"/>
              <a:gd name="connsiteX2212" fmla="*/ 287559 w 707644"/>
              <a:gd name="connsiteY2212" fmla="*/ 391210 h 830409"/>
              <a:gd name="connsiteX2213" fmla="*/ 288465 w 707644"/>
              <a:gd name="connsiteY2213" fmla="*/ 397773 h 830409"/>
              <a:gd name="connsiteX2214" fmla="*/ 278660 w 707644"/>
              <a:gd name="connsiteY2214" fmla="*/ 386091 h 830409"/>
              <a:gd name="connsiteX2215" fmla="*/ 266620 w 707644"/>
              <a:gd name="connsiteY2215" fmla="*/ 370764 h 830409"/>
              <a:gd name="connsiteX2216" fmla="*/ 245141 w 707644"/>
              <a:gd name="connsiteY2216" fmla="*/ 339913 h 830409"/>
              <a:gd name="connsiteX2217" fmla="*/ 256111 w 707644"/>
              <a:gd name="connsiteY2217" fmla="*/ 295212 h 830409"/>
              <a:gd name="connsiteX2218" fmla="*/ 256653 w 707644"/>
              <a:gd name="connsiteY2218" fmla="*/ 295318 h 830409"/>
              <a:gd name="connsiteX2219" fmla="*/ 257268 w 707644"/>
              <a:gd name="connsiteY2219" fmla="*/ 296692 h 830409"/>
              <a:gd name="connsiteX2220" fmla="*/ 233163 w 707644"/>
              <a:gd name="connsiteY2220" fmla="*/ 341974 h 830409"/>
              <a:gd name="connsiteX2221" fmla="*/ 241517 w 707644"/>
              <a:gd name="connsiteY2221" fmla="*/ 352570 h 830409"/>
              <a:gd name="connsiteX2222" fmla="*/ 249477 w 707644"/>
              <a:gd name="connsiteY2222" fmla="*/ 369989 h 830409"/>
              <a:gd name="connsiteX2223" fmla="*/ 243864 w 707644"/>
              <a:gd name="connsiteY2223" fmla="*/ 364839 h 830409"/>
              <a:gd name="connsiteX2224" fmla="*/ 297848 w 707644"/>
              <a:gd name="connsiteY2224" fmla="*/ 206794 h 830409"/>
              <a:gd name="connsiteX2225" fmla="*/ 301562 w 707644"/>
              <a:gd name="connsiteY2225" fmla="*/ 212785 h 830409"/>
              <a:gd name="connsiteX2226" fmla="*/ 299615 w 707644"/>
              <a:gd name="connsiteY2226" fmla="*/ 211819 h 830409"/>
              <a:gd name="connsiteX2227" fmla="*/ 255500 w 707644"/>
              <a:gd name="connsiteY2227" fmla="*/ 292741 h 830409"/>
              <a:gd name="connsiteX2228" fmla="*/ 258042 w 707644"/>
              <a:gd name="connsiteY2228" fmla="*/ 295589 h 830409"/>
              <a:gd name="connsiteX2229" fmla="*/ 256653 w 707644"/>
              <a:gd name="connsiteY2229" fmla="*/ 295318 h 830409"/>
              <a:gd name="connsiteX2230" fmla="*/ 278481 w 707644"/>
              <a:gd name="connsiteY2230" fmla="*/ 241554 h 830409"/>
              <a:gd name="connsiteX2231" fmla="*/ 296485 w 707644"/>
              <a:gd name="connsiteY2231" fmla="*/ 263838 h 830409"/>
              <a:gd name="connsiteX2232" fmla="*/ 318659 w 707644"/>
              <a:gd name="connsiteY2232" fmla="*/ 293963 h 830409"/>
              <a:gd name="connsiteX2233" fmla="*/ 315044 w 707644"/>
              <a:gd name="connsiteY2233" fmla="*/ 291304 h 830409"/>
              <a:gd name="connsiteX2234" fmla="*/ 295181 w 707644"/>
              <a:gd name="connsiteY2234" fmla="*/ 266521 h 830409"/>
              <a:gd name="connsiteX2235" fmla="*/ 278878 w 707644"/>
              <a:gd name="connsiteY2235" fmla="*/ 243390 h 830409"/>
              <a:gd name="connsiteX2236" fmla="*/ 328047 w 707644"/>
              <a:gd name="connsiteY2236" fmla="*/ 135999 h 830409"/>
              <a:gd name="connsiteX2237" fmla="*/ 335324 w 707644"/>
              <a:gd name="connsiteY2237" fmla="*/ 143840 h 830409"/>
              <a:gd name="connsiteX2238" fmla="*/ 338643 w 707644"/>
              <a:gd name="connsiteY2238" fmla="*/ 151213 h 830409"/>
              <a:gd name="connsiteX2239" fmla="*/ 107454 w 707644"/>
              <a:gd name="connsiteY2239" fmla="*/ 594144 h 830409"/>
              <a:gd name="connsiteX2240" fmla="*/ 137588 w 707644"/>
              <a:gd name="connsiteY2240" fmla="*/ 625881 h 830409"/>
              <a:gd name="connsiteX2241" fmla="*/ 139665 w 707644"/>
              <a:gd name="connsiteY2241" fmla="*/ 630406 h 830409"/>
              <a:gd name="connsiteX2242" fmla="*/ 201937 w 707644"/>
              <a:gd name="connsiteY2242" fmla="*/ 394817 h 830409"/>
              <a:gd name="connsiteX2243" fmla="*/ 209269 w 707644"/>
              <a:gd name="connsiteY2243" fmla="*/ 401591 h 830409"/>
              <a:gd name="connsiteX2244" fmla="*/ 222507 w 707644"/>
              <a:gd name="connsiteY2244" fmla="*/ 416752 h 830409"/>
              <a:gd name="connsiteX2245" fmla="*/ 232726 w 707644"/>
              <a:gd name="connsiteY2245" fmla="*/ 429185 h 830409"/>
              <a:gd name="connsiteX2246" fmla="*/ 270080 w 707644"/>
              <a:gd name="connsiteY2246" fmla="*/ 473023 h 830409"/>
              <a:gd name="connsiteX2247" fmla="*/ 307915 w 707644"/>
              <a:gd name="connsiteY2247" fmla="*/ 527371 h 830409"/>
              <a:gd name="connsiteX2248" fmla="*/ 308396 w 707644"/>
              <a:gd name="connsiteY2248" fmla="*/ 528145 h 830409"/>
              <a:gd name="connsiteX2249" fmla="*/ 291610 w 707644"/>
              <a:gd name="connsiteY2249" fmla="*/ 518841 h 830409"/>
              <a:gd name="connsiteX2250" fmla="*/ 265960 w 707644"/>
              <a:gd name="connsiteY2250" fmla="*/ 481611 h 830409"/>
              <a:gd name="connsiteX2251" fmla="*/ 247384 w 707644"/>
              <a:gd name="connsiteY2251" fmla="*/ 460657 h 830409"/>
              <a:gd name="connsiteX2252" fmla="*/ 239848 w 707644"/>
              <a:gd name="connsiteY2252" fmla="*/ 447955 h 830409"/>
              <a:gd name="connsiteX2253" fmla="*/ 205466 w 707644"/>
              <a:gd name="connsiteY2253" fmla="*/ 400213 h 830409"/>
              <a:gd name="connsiteX2254" fmla="*/ 249638 w 707644"/>
              <a:gd name="connsiteY2254" fmla="*/ 293947 h 830409"/>
              <a:gd name="connsiteX2255" fmla="*/ 249865 w 707644"/>
              <a:gd name="connsiteY2255" fmla="*/ 293991 h 830409"/>
              <a:gd name="connsiteX2256" fmla="*/ 260508 w 707644"/>
              <a:gd name="connsiteY2256" fmla="*/ 307670 h 830409"/>
              <a:gd name="connsiteX2257" fmla="*/ 265599 w 707644"/>
              <a:gd name="connsiteY2257" fmla="*/ 315318 h 830409"/>
              <a:gd name="connsiteX2258" fmla="*/ 267331 w 707644"/>
              <a:gd name="connsiteY2258" fmla="*/ 319190 h 830409"/>
              <a:gd name="connsiteX2259" fmla="*/ 262295 w 707644"/>
              <a:gd name="connsiteY2259" fmla="*/ 313238 h 830409"/>
              <a:gd name="connsiteX2260" fmla="*/ 252413 w 707644"/>
              <a:gd name="connsiteY2260" fmla="*/ 298314 h 830409"/>
              <a:gd name="connsiteX2261" fmla="*/ 195981 w 707644"/>
              <a:gd name="connsiteY2261" fmla="*/ 405311 h 830409"/>
              <a:gd name="connsiteX2262" fmla="*/ 196523 w 707644"/>
              <a:gd name="connsiteY2262" fmla="*/ 405833 h 830409"/>
              <a:gd name="connsiteX2263" fmla="*/ 206475 w 707644"/>
              <a:gd name="connsiteY2263" fmla="*/ 418601 h 830409"/>
              <a:gd name="connsiteX2264" fmla="*/ 260929 w 707644"/>
              <a:gd name="connsiteY2264" fmla="*/ 490921 h 830409"/>
              <a:gd name="connsiteX2265" fmla="*/ 261989 w 707644"/>
              <a:gd name="connsiteY2265" fmla="*/ 492382 h 830409"/>
              <a:gd name="connsiteX2266" fmla="*/ 268853 w 707644"/>
              <a:gd name="connsiteY2266" fmla="*/ 504381 h 830409"/>
              <a:gd name="connsiteX2267" fmla="*/ 266131 w 707644"/>
              <a:gd name="connsiteY2267" fmla="*/ 502636 h 830409"/>
              <a:gd name="connsiteX2268" fmla="*/ 266057 w 707644"/>
              <a:gd name="connsiteY2268" fmla="*/ 502539 h 830409"/>
              <a:gd name="connsiteX2269" fmla="*/ 209617 w 707644"/>
              <a:gd name="connsiteY2269" fmla="*/ 422887 h 830409"/>
              <a:gd name="connsiteX2270" fmla="*/ 298489 w 707644"/>
              <a:gd name="connsiteY2270" fmla="*/ 181906 h 830409"/>
              <a:gd name="connsiteX2271" fmla="*/ 307373 w 707644"/>
              <a:gd name="connsiteY2271" fmla="*/ 190412 h 830409"/>
              <a:gd name="connsiteX2272" fmla="*/ 323789 w 707644"/>
              <a:gd name="connsiteY2272" fmla="*/ 213797 h 830409"/>
              <a:gd name="connsiteX2273" fmla="*/ 334118 w 707644"/>
              <a:gd name="connsiteY2273" fmla="*/ 228929 h 830409"/>
              <a:gd name="connsiteX2274" fmla="*/ 332911 w 707644"/>
              <a:gd name="connsiteY2274" fmla="*/ 228331 h 830409"/>
              <a:gd name="connsiteX2275" fmla="*/ 303130 w 707644"/>
              <a:gd name="connsiteY2275" fmla="*/ 189771 h 830409"/>
              <a:gd name="connsiteX2276" fmla="*/ 299522 w 707644"/>
              <a:gd name="connsiteY2276" fmla="*/ 183494 h 830409"/>
              <a:gd name="connsiteX2277" fmla="*/ 102120 w 707644"/>
              <a:gd name="connsiteY2277" fmla="*/ 588140 h 830409"/>
              <a:gd name="connsiteX2278" fmla="*/ 107454 w 707644"/>
              <a:gd name="connsiteY2278" fmla="*/ 594144 h 830409"/>
              <a:gd name="connsiteX2279" fmla="*/ 103221 w 707644"/>
              <a:gd name="connsiteY2279" fmla="*/ 589686 h 830409"/>
              <a:gd name="connsiteX2280" fmla="*/ 295094 w 707644"/>
              <a:gd name="connsiteY2280" fmla="*/ 178655 h 830409"/>
              <a:gd name="connsiteX2281" fmla="*/ 297301 w 707644"/>
              <a:gd name="connsiteY2281" fmla="*/ 180080 h 830409"/>
              <a:gd name="connsiteX2282" fmla="*/ 298489 w 707644"/>
              <a:gd name="connsiteY2282" fmla="*/ 181906 h 830409"/>
              <a:gd name="connsiteX2283" fmla="*/ 281850 w 707644"/>
              <a:gd name="connsiteY2283" fmla="*/ 203010 h 830409"/>
              <a:gd name="connsiteX2284" fmla="*/ 299615 w 707644"/>
              <a:gd name="connsiteY2284" fmla="*/ 211819 h 830409"/>
              <a:gd name="connsiteX2285" fmla="*/ 308300 w 707644"/>
              <a:gd name="connsiteY2285" fmla="*/ 236523 h 830409"/>
              <a:gd name="connsiteX2286" fmla="*/ 303915 w 707644"/>
              <a:gd name="connsiteY2286" fmla="*/ 231216 h 830409"/>
              <a:gd name="connsiteX2287" fmla="*/ 175887 w 707644"/>
              <a:gd name="connsiteY2287" fmla="*/ 419847 h 830409"/>
              <a:gd name="connsiteX2288" fmla="*/ 180976 w 707644"/>
              <a:gd name="connsiteY2288" fmla="*/ 426199 h 830409"/>
              <a:gd name="connsiteX2289" fmla="*/ 218900 w 707644"/>
              <a:gd name="connsiteY2289" fmla="*/ 469598 h 830409"/>
              <a:gd name="connsiteX2290" fmla="*/ 223171 w 707644"/>
              <a:gd name="connsiteY2290" fmla="*/ 475103 h 830409"/>
              <a:gd name="connsiteX2291" fmla="*/ 212391 w 707644"/>
              <a:gd name="connsiteY2291" fmla="*/ 468195 h 830409"/>
              <a:gd name="connsiteX2292" fmla="*/ 183134 w 707644"/>
              <a:gd name="connsiteY2292" fmla="*/ 431491 h 830409"/>
              <a:gd name="connsiteX2293" fmla="*/ 280137 w 707644"/>
              <a:gd name="connsiteY2293" fmla="*/ 200820 h 830409"/>
              <a:gd name="connsiteX2294" fmla="*/ 281850 w 707644"/>
              <a:gd name="connsiteY2294" fmla="*/ 203010 h 830409"/>
              <a:gd name="connsiteX2295" fmla="*/ 281302 w 707644"/>
              <a:gd name="connsiteY2295" fmla="*/ 202738 h 830409"/>
              <a:gd name="connsiteX2296" fmla="*/ 223910 w 707644"/>
              <a:gd name="connsiteY2296" fmla="*/ 316394 h 830409"/>
              <a:gd name="connsiteX2297" fmla="*/ 266620 w 707644"/>
              <a:gd name="connsiteY2297" fmla="*/ 370764 h 830409"/>
              <a:gd name="connsiteX2298" fmla="*/ 270633 w 707644"/>
              <a:gd name="connsiteY2298" fmla="*/ 376528 h 830409"/>
              <a:gd name="connsiteX2299" fmla="*/ 278660 w 707644"/>
              <a:gd name="connsiteY2299" fmla="*/ 386091 h 830409"/>
              <a:gd name="connsiteX2300" fmla="*/ 288599 w 707644"/>
              <a:gd name="connsiteY2300" fmla="*/ 398744 h 830409"/>
              <a:gd name="connsiteX2301" fmla="*/ 290035 w 707644"/>
              <a:gd name="connsiteY2301" fmla="*/ 409146 h 830409"/>
              <a:gd name="connsiteX2302" fmla="*/ 271333 w 707644"/>
              <a:gd name="connsiteY2302" fmla="*/ 390752 h 830409"/>
              <a:gd name="connsiteX2303" fmla="*/ 262513 w 707644"/>
              <a:gd name="connsiteY2303" fmla="*/ 379197 h 830409"/>
              <a:gd name="connsiteX2304" fmla="*/ 241517 w 707644"/>
              <a:gd name="connsiteY2304" fmla="*/ 352570 h 830409"/>
              <a:gd name="connsiteX2305" fmla="*/ 235303 w 707644"/>
              <a:gd name="connsiteY2305" fmla="*/ 338969 h 830409"/>
              <a:gd name="connsiteX2306" fmla="*/ 325312 w 707644"/>
              <a:gd name="connsiteY2306" fmla="*/ 98455 h 830409"/>
              <a:gd name="connsiteX2307" fmla="*/ 329709 w 707644"/>
              <a:gd name="connsiteY2307" fmla="*/ 101039 h 830409"/>
              <a:gd name="connsiteX2308" fmla="*/ 342055 w 707644"/>
              <a:gd name="connsiteY2308" fmla="*/ 108909 h 830409"/>
              <a:gd name="connsiteX2309" fmla="*/ 384397 w 707644"/>
              <a:gd name="connsiteY2309" fmla="*/ 168676 h 830409"/>
              <a:gd name="connsiteX2310" fmla="*/ 424116 w 707644"/>
              <a:gd name="connsiteY2310" fmla="*/ 230395 h 830409"/>
              <a:gd name="connsiteX2311" fmla="*/ 405495 w 707644"/>
              <a:gd name="connsiteY2311" fmla="*/ 205099 h 830409"/>
              <a:gd name="connsiteX2312" fmla="*/ 375809 w 707644"/>
              <a:gd name="connsiteY2312" fmla="*/ 164556 h 830409"/>
              <a:gd name="connsiteX2313" fmla="*/ 341738 w 707644"/>
              <a:gd name="connsiteY2313" fmla="*/ 122351 h 830409"/>
              <a:gd name="connsiteX2314" fmla="*/ 339472 w 707644"/>
              <a:gd name="connsiteY2314" fmla="*/ 118508 h 830409"/>
              <a:gd name="connsiteX2315" fmla="*/ 329167 w 707644"/>
              <a:gd name="connsiteY2315" fmla="*/ 103345 h 830409"/>
              <a:gd name="connsiteX2316" fmla="*/ 208226 w 707644"/>
              <a:gd name="connsiteY2316" fmla="*/ 337704 h 830409"/>
              <a:gd name="connsiteX2317" fmla="*/ 217670 w 707644"/>
              <a:gd name="connsiteY2317" fmla="*/ 345597 h 830409"/>
              <a:gd name="connsiteX2318" fmla="*/ 223797 w 707644"/>
              <a:gd name="connsiteY2318" fmla="*/ 352024 h 830409"/>
              <a:gd name="connsiteX2319" fmla="*/ 229869 w 707644"/>
              <a:gd name="connsiteY2319" fmla="*/ 358652 h 830409"/>
              <a:gd name="connsiteX2320" fmla="*/ 234010 w 707644"/>
              <a:gd name="connsiteY2320" fmla="*/ 363841 h 830409"/>
              <a:gd name="connsiteX2321" fmla="*/ 219847 w 707644"/>
              <a:gd name="connsiteY2321" fmla="*/ 311221 h 830409"/>
              <a:gd name="connsiteX2322" fmla="*/ 222796 w 707644"/>
              <a:gd name="connsiteY2322" fmla="*/ 314187 h 830409"/>
              <a:gd name="connsiteX2323" fmla="*/ 223910 w 707644"/>
              <a:gd name="connsiteY2323" fmla="*/ 316394 h 830409"/>
              <a:gd name="connsiteX2324" fmla="*/ 91911 w 707644"/>
              <a:gd name="connsiteY2324" fmla="*/ 577775 h 830409"/>
              <a:gd name="connsiteX2325" fmla="*/ 103221 w 707644"/>
              <a:gd name="connsiteY2325" fmla="*/ 589686 h 830409"/>
              <a:gd name="connsiteX2326" fmla="*/ 118976 w 707644"/>
              <a:gd name="connsiteY2326" fmla="*/ 611819 h 830409"/>
              <a:gd name="connsiteX2327" fmla="*/ 126516 w 707644"/>
              <a:gd name="connsiteY2327" fmla="*/ 622741 h 830409"/>
              <a:gd name="connsiteX2328" fmla="*/ 111328 w 707644"/>
              <a:gd name="connsiteY2328" fmla="*/ 604150 h 830409"/>
              <a:gd name="connsiteX2329" fmla="*/ 251133 w 707644"/>
              <a:gd name="connsiteY2329" fmla="*/ 245890 h 830409"/>
              <a:gd name="connsiteX2330" fmla="*/ 283778 w 707644"/>
              <a:gd name="connsiteY2330" fmla="*/ 268306 h 830409"/>
              <a:gd name="connsiteX2331" fmla="*/ 283999 w 707644"/>
              <a:gd name="connsiteY2331" fmla="*/ 268469 h 830409"/>
              <a:gd name="connsiteX2332" fmla="*/ 286440 w 707644"/>
              <a:gd name="connsiteY2332" fmla="*/ 280850 h 830409"/>
              <a:gd name="connsiteX2333" fmla="*/ 288077 w 707644"/>
              <a:gd name="connsiteY2333" fmla="*/ 290857 h 830409"/>
              <a:gd name="connsiteX2334" fmla="*/ 271444 w 707644"/>
              <a:gd name="connsiteY2334" fmla="*/ 272405 h 830409"/>
              <a:gd name="connsiteX2335" fmla="*/ 264347 w 707644"/>
              <a:gd name="connsiteY2335" fmla="*/ 264994 h 830409"/>
              <a:gd name="connsiteX2336" fmla="*/ 310146 w 707644"/>
              <a:gd name="connsiteY2336" fmla="*/ 116372 h 830409"/>
              <a:gd name="connsiteX2337" fmla="*/ 319815 w 707644"/>
              <a:gd name="connsiteY2337" fmla="*/ 127128 h 830409"/>
              <a:gd name="connsiteX2338" fmla="*/ 344761 w 707644"/>
              <a:gd name="connsiteY2338" fmla="*/ 165086 h 830409"/>
              <a:gd name="connsiteX2339" fmla="*/ 359329 w 707644"/>
              <a:gd name="connsiteY2339" fmla="*/ 198908 h 830409"/>
              <a:gd name="connsiteX2340" fmla="*/ 365493 w 707644"/>
              <a:gd name="connsiteY2340" fmla="*/ 210864 h 830409"/>
              <a:gd name="connsiteX2341" fmla="*/ 353161 w 707644"/>
              <a:gd name="connsiteY2341" fmla="*/ 197721 h 830409"/>
              <a:gd name="connsiteX2342" fmla="*/ 332048 w 707644"/>
              <a:gd name="connsiteY2342" fmla="*/ 173950 h 830409"/>
              <a:gd name="connsiteX2343" fmla="*/ 321232 w 707644"/>
              <a:gd name="connsiteY2343" fmla="*/ 161383 h 830409"/>
              <a:gd name="connsiteX2344" fmla="*/ 315695 w 707644"/>
              <a:gd name="connsiteY2344" fmla="*/ 135716 h 830409"/>
              <a:gd name="connsiteX2345" fmla="*/ 268528 w 707644"/>
              <a:gd name="connsiteY2345" fmla="*/ 196404 h 830409"/>
              <a:gd name="connsiteX2346" fmla="*/ 281302 w 707644"/>
              <a:gd name="connsiteY2346" fmla="*/ 202738 h 830409"/>
              <a:gd name="connsiteX2347" fmla="*/ 300258 w 707644"/>
              <a:gd name="connsiteY2347" fmla="*/ 233955 h 830409"/>
              <a:gd name="connsiteX2348" fmla="*/ 305047 w 707644"/>
              <a:gd name="connsiteY2348" fmla="*/ 247078 h 830409"/>
              <a:gd name="connsiteX2349" fmla="*/ 304726 w 707644"/>
              <a:gd name="connsiteY2349" fmla="*/ 246662 h 830409"/>
              <a:gd name="connsiteX2350" fmla="*/ 278115 w 707644"/>
              <a:gd name="connsiteY2350" fmla="*/ 218024 h 830409"/>
              <a:gd name="connsiteX2351" fmla="*/ 272142 w 707644"/>
              <a:gd name="connsiteY2351" fmla="*/ 212293 h 830409"/>
              <a:gd name="connsiteX2352" fmla="*/ 222366 w 707644"/>
              <a:gd name="connsiteY2352" fmla="*/ 288619 h 830409"/>
              <a:gd name="connsiteX2353" fmla="*/ 243774 w 707644"/>
              <a:gd name="connsiteY2353" fmla="*/ 292801 h 830409"/>
              <a:gd name="connsiteX2354" fmla="*/ 261501 w 707644"/>
              <a:gd name="connsiteY2354" fmla="*/ 315207 h 830409"/>
              <a:gd name="connsiteX2355" fmla="*/ 271328 w 707644"/>
              <a:gd name="connsiteY2355" fmla="*/ 328124 h 830409"/>
              <a:gd name="connsiteX2356" fmla="*/ 272853 w 707644"/>
              <a:gd name="connsiteY2356" fmla="*/ 331534 h 830409"/>
              <a:gd name="connsiteX2357" fmla="*/ 284077 w 707644"/>
              <a:gd name="connsiteY2357" fmla="*/ 359708 h 830409"/>
              <a:gd name="connsiteX2358" fmla="*/ 284129 w 707644"/>
              <a:gd name="connsiteY2358" fmla="*/ 360217 h 830409"/>
              <a:gd name="connsiteX2359" fmla="*/ 238402 w 707644"/>
              <a:gd name="connsiteY2359" fmla="*/ 313725 h 830409"/>
              <a:gd name="connsiteX2360" fmla="*/ 236582 w 707644"/>
              <a:gd name="connsiteY2360" fmla="*/ 310857 h 830409"/>
              <a:gd name="connsiteX2361" fmla="*/ 282449 w 707644"/>
              <a:gd name="connsiteY2361" fmla="*/ 162995 h 830409"/>
              <a:gd name="connsiteX2362" fmla="*/ 303130 w 707644"/>
              <a:gd name="connsiteY2362" fmla="*/ 189771 h 830409"/>
              <a:gd name="connsiteX2363" fmla="*/ 322253 w 707644"/>
              <a:gd name="connsiteY2363" fmla="*/ 223045 h 830409"/>
              <a:gd name="connsiteX2364" fmla="*/ 316548 w 707644"/>
              <a:gd name="connsiteY2364" fmla="*/ 220217 h 830409"/>
              <a:gd name="connsiteX2365" fmla="*/ 291293 w 707644"/>
              <a:gd name="connsiteY2365" fmla="*/ 188150 h 830409"/>
              <a:gd name="connsiteX2366" fmla="*/ 214075 w 707644"/>
              <a:gd name="connsiteY2366" fmla="*/ 304220 h 830409"/>
              <a:gd name="connsiteX2367" fmla="*/ 217017 w 707644"/>
              <a:gd name="connsiteY2367" fmla="*/ 307619 h 830409"/>
              <a:gd name="connsiteX2368" fmla="*/ 219847 w 707644"/>
              <a:gd name="connsiteY2368" fmla="*/ 311221 h 830409"/>
              <a:gd name="connsiteX2369" fmla="*/ 219031 w 707644"/>
              <a:gd name="connsiteY2369" fmla="*/ 310401 h 830409"/>
              <a:gd name="connsiteX2370" fmla="*/ 215628 w 707644"/>
              <a:gd name="connsiteY2370" fmla="*/ 307111 h 830409"/>
              <a:gd name="connsiteX2371" fmla="*/ 215519 w 707644"/>
              <a:gd name="connsiteY2371" fmla="*/ 299767 h 830409"/>
              <a:gd name="connsiteX2372" fmla="*/ 234440 w 707644"/>
              <a:gd name="connsiteY2372" fmla="*/ 322370 h 830409"/>
              <a:gd name="connsiteX2373" fmla="*/ 239998 w 707644"/>
              <a:gd name="connsiteY2373" fmla="*/ 331482 h 830409"/>
              <a:gd name="connsiteX2374" fmla="*/ 222796 w 707644"/>
              <a:gd name="connsiteY2374" fmla="*/ 314187 h 830409"/>
              <a:gd name="connsiteX2375" fmla="*/ 199881 w 707644"/>
              <a:gd name="connsiteY2375" fmla="*/ 331955 h 830409"/>
              <a:gd name="connsiteX2376" fmla="*/ 207886 w 707644"/>
              <a:gd name="connsiteY2376" fmla="*/ 337470 h 830409"/>
              <a:gd name="connsiteX2377" fmla="*/ 221282 w 707644"/>
              <a:gd name="connsiteY2377" fmla="*/ 354532 h 830409"/>
              <a:gd name="connsiteX2378" fmla="*/ 257455 w 707644"/>
              <a:gd name="connsiteY2378" fmla="*/ 393877 h 830409"/>
              <a:gd name="connsiteX2379" fmla="*/ 277650 w 707644"/>
              <a:gd name="connsiteY2379" fmla="*/ 437026 h 830409"/>
              <a:gd name="connsiteX2380" fmla="*/ 286405 w 707644"/>
              <a:gd name="connsiteY2380" fmla="*/ 458723 h 830409"/>
              <a:gd name="connsiteX2381" fmla="*/ 266171 w 707644"/>
              <a:gd name="connsiteY2381" fmla="*/ 432608 h 830409"/>
              <a:gd name="connsiteX2382" fmla="*/ 233604 w 707644"/>
              <a:gd name="connsiteY2382" fmla="*/ 390787 h 830409"/>
              <a:gd name="connsiteX2383" fmla="*/ 205580 w 707644"/>
              <a:gd name="connsiteY2383" fmla="*/ 342365 h 830409"/>
              <a:gd name="connsiteX2384" fmla="*/ 99721 w 707644"/>
              <a:gd name="connsiteY2384" fmla="*/ 539974 h 830409"/>
              <a:gd name="connsiteX2385" fmla="*/ 100210 w 707644"/>
              <a:gd name="connsiteY2385" fmla="*/ 540355 h 830409"/>
              <a:gd name="connsiteX2386" fmla="*/ 138009 w 707644"/>
              <a:gd name="connsiteY2386" fmla="*/ 567744 h 830409"/>
              <a:gd name="connsiteX2387" fmla="*/ 139914 w 707644"/>
              <a:gd name="connsiteY2387" fmla="*/ 570805 h 830409"/>
              <a:gd name="connsiteX2388" fmla="*/ 113813 w 707644"/>
              <a:gd name="connsiteY2388" fmla="*/ 556520 h 830409"/>
              <a:gd name="connsiteX2389" fmla="*/ 103128 w 707644"/>
              <a:gd name="connsiteY2389" fmla="*/ 548560 h 830409"/>
              <a:gd name="connsiteX2390" fmla="*/ 306761 w 707644"/>
              <a:gd name="connsiteY2390" fmla="*/ 104570 h 830409"/>
              <a:gd name="connsiteX2391" fmla="*/ 317982 w 707644"/>
              <a:gd name="connsiteY2391" fmla="*/ 121548 h 830409"/>
              <a:gd name="connsiteX2392" fmla="*/ 328047 w 707644"/>
              <a:gd name="connsiteY2392" fmla="*/ 135999 h 830409"/>
              <a:gd name="connsiteX2393" fmla="*/ 319815 w 707644"/>
              <a:gd name="connsiteY2393" fmla="*/ 127128 h 830409"/>
              <a:gd name="connsiteX2394" fmla="*/ 309370 w 707644"/>
              <a:gd name="connsiteY2394" fmla="*/ 113666 h 830409"/>
              <a:gd name="connsiteX2395" fmla="*/ 199835 w 707644"/>
              <a:gd name="connsiteY2395" fmla="*/ 327216 h 830409"/>
              <a:gd name="connsiteX2396" fmla="*/ 205129 w 707644"/>
              <a:gd name="connsiteY2396" fmla="*/ 332610 h 830409"/>
              <a:gd name="connsiteX2397" fmla="*/ 208226 w 707644"/>
              <a:gd name="connsiteY2397" fmla="*/ 337704 h 830409"/>
              <a:gd name="connsiteX2398" fmla="*/ 207886 w 707644"/>
              <a:gd name="connsiteY2398" fmla="*/ 337470 h 830409"/>
              <a:gd name="connsiteX2399" fmla="*/ 200568 w 707644"/>
              <a:gd name="connsiteY2399" fmla="*/ 325109 h 830409"/>
              <a:gd name="connsiteX2400" fmla="*/ 243864 w 707644"/>
              <a:gd name="connsiteY2400" fmla="*/ 364839 h 830409"/>
              <a:gd name="connsiteX2401" fmla="*/ 246654 w 707644"/>
              <a:gd name="connsiteY2401" fmla="*/ 370799 h 830409"/>
              <a:gd name="connsiteX2402" fmla="*/ 237027 w 707644"/>
              <a:gd name="connsiteY2402" fmla="*/ 361773 h 830409"/>
              <a:gd name="connsiteX2403" fmla="*/ 217670 w 707644"/>
              <a:gd name="connsiteY2403" fmla="*/ 345597 h 830409"/>
              <a:gd name="connsiteX2404" fmla="*/ 210811 w 707644"/>
              <a:gd name="connsiteY2404" fmla="*/ 338401 h 830409"/>
              <a:gd name="connsiteX2405" fmla="*/ 205129 w 707644"/>
              <a:gd name="connsiteY2405" fmla="*/ 332610 h 830409"/>
              <a:gd name="connsiteX2406" fmla="*/ 326172 w 707644"/>
              <a:gd name="connsiteY2406" fmla="*/ 59283 h 830409"/>
              <a:gd name="connsiteX2407" fmla="*/ 346171 w 707644"/>
              <a:gd name="connsiteY2407" fmla="*/ 85553 h 830409"/>
              <a:gd name="connsiteX2408" fmla="*/ 380138 w 707644"/>
              <a:gd name="connsiteY2408" fmla="*/ 133557 h 830409"/>
              <a:gd name="connsiteX2409" fmla="*/ 377636 w 707644"/>
              <a:gd name="connsiteY2409" fmla="*/ 131926 h 830409"/>
              <a:gd name="connsiteX2410" fmla="*/ 214083 w 707644"/>
              <a:gd name="connsiteY2410" fmla="*/ 288998 h 830409"/>
              <a:gd name="connsiteX2411" fmla="*/ 238402 w 707644"/>
              <a:gd name="connsiteY2411" fmla="*/ 313725 h 830409"/>
              <a:gd name="connsiteX2412" fmla="*/ 263873 w 707644"/>
              <a:gd name="connsiteY2412" fmla="*/ 353836 h 830409"/>
              <a:gd name="connsiteX2413" fmla="*/ 268427 w 707644"/>
              <a:gd name="connsiteY2413" fmla="*/ 361022 h 830409"/>
              <a:gd name="connsiteX2414" fmla="*/ 253163 w 707644"/>
              <a:gd name="connsiteY2414" fmla="*/ 344719 h 830409"/>
              <a:gd name="connsiteX2415" fmla="*/ 253066 w 707644"/>
              <a:gd name="connsiteY2415" fmla="*/ 344621 h 830409"/>
              <a:gd name="connsiteX2416" fmla="*/ 234440 w 707644"/>
              <a:gd name="connsiteY2416" fmla="*/ 322370 h 830409"/>
              <a:gd name="connsiteX2417" fmla="*/ 271853 w 707644"/>
              <a:gd name="connsiteY2417" fmla="*/ 164862 h 830409"/>
              <a:gd name="connsiteX2418" fmla="*/ 281522 w 707644"/>
              <a:gd name="connsiteY2418" fmla="*/ 175744 h 830409"/>
              <a:gd name="connsiteX2419" fmla="*/ 291293 w 707644"/>
              <a:gd name="connsiteY2419" fmla="*/ 188150 h 830409"/>
              <a:gd name="connsiteX2420" fmla="*/ 297848 w 707644"/>
              <a:gd name="connsiteY2420" fmla="*/ 206794 h 830409"/>
              <a:gd name="connsiteX2421" fmla="*/ 207374 w 707644"/>
              <a:gd name="connsiteY2421" fmla="*/ 299128 h 830409"/>
              <a:gd name="connsiteX2422" fmla="*/ 215628 w 707644"/>
              <a:gd name="connsiteY2422" fmla="*/ 307111 h 830409"/>
              <a:gd name="connsiteX2423" fmla="*/ 225054 w 707644"/>
              <a:gd name="connsiteY2423" fmla="*/ 324648 h 830409"/>
              <a:gd name="connsiteX2424" fmla="*/ 233163 w 707644"/>
              <a:gd name="connsiteY2424" fmla="*/ 341974 h 830409"/>
              <a:gd name="connsiteX2425" fmla="*/ 229522 w 707644"/>
              <a:gd name="connsiteY2425" fmla="*/ 337356 h 830409"/>
              <a:gd name="connsiteX2426" fmla="*/ 211650 w 707644"/>
              <a:gd name="connsiteY2426" fmla="*/ 286525 h 830409"/>
              <a:gd name="connsiteX2427" fmla="*/ 212756 w 707644"/>
              <a:gd name="connsiteY2427" fmla="*/ 286741 h 830409"/>
              <a:gd name="connsiteX2428" fmla="*/ 213373 w 707644"/>
              <a:gd name="connsiteY2428" fmla="*/ 287835 h 830409"/>
              <a:gd name="connsiteX2429" fmla="*/ 214083 w 707644"/>
              <a:gd name="connsiteY2429" fmla="*/ 288998 h 830409"/>
              <a:gd name="connsiteX2430" fmla="*/ 263821 w 707644"/>
              <a:gd name="connsiteY2430" fmla="*/ 175708 h 830409"/>
              <a:gd name="connsiteX2431" fmla="*/ 276971 w 707644"/>
              <a:gd name="connsiteY2431" fmla="*/ 195607 h 830409"/>
              <a:gd name="connsiteX2432" fmla="*/ 280137 w 707644"/>
              <a:gd name="connsiteY2432" fmla="*/ 200820 h 830409"/>
              <a:gd name="connsiteX2433" fmla="*/ 273125 w 707644"/>
              <a:gd name="connsiteY2433" fmla="*/ 191856 h 830409"/>
              <a:gd name="connsiteX2434" fmla="*/ 265580 w 707644"/>
              <a:gd name="connsiteY2434" fmla="*/ 183440 h 830409"/>
              <a:gd name="connsiteX2435" fmla="*/ 303761 w 707644"/>
              <a:gd name="connsiteY2435" fmla="*/ 85793 h 830409"/>
              <a:gd name="connsiteX2436" fmla="*/ 319863 w 707644"/>
              <a:gd name="connsiteY2436" fmla="*/ 95254 h 830409"/>
              <a:gd name="connsiteX2437" fmla="*/ 341738 w 707644"/>
              <a:gd name="connsiteY2437" fmla="*/ 122351 h 830409"/>
              <a:gd name="connsiteX2438" fmla="*/ 349187 w 707644"/>
              <a:gd name="connsiteY2438" fmla="*/ 134984 h 830409"/>
              <a:gd name="connsiteX2439" fmla="*/ 384848 w 707644"/>
              <a:gd name="connsiteY2439" fmla="*/ 194576 h 830409"/>
              <a:gd name="connsiteX2440" fmla="*/ 390311 w 707644"/>
              <a:gd name="connsiteY2440" fmla="*/ 203092 h 830409"/>
              <a:gd name="connsiteX2441" fmla="*/ 335324 w 707644"/>
              <a:gd name="connsiteY2441" fmla="*/ 143840 h 830409"/>
              <a:gd name="connsiteX2442" fmla="*/ 323935 w 707644"/>
              <a:gd name="connsiteY2442" fmla="*/ 118540 h 830409"/>
              <a:gd name="connsiteX2443" fmla="*/ 191657 w 707644"/>
              <a:gd name="connsiteY2443" fmla="*/ 316932 h 830409"/>
              <a:gd name="connsiteX2444" fmla="*/ 192032 w 707644"/>
              <a:gd name="connsiteY2444" fmla="*/ 317277 h 830409"/>
              <a:gd name="connsiteX2445" fmla="*/ 199835 w 707644"/>
              <a:gd name="connsiteY2445" fmla="*/ 327216 h 830409"/>
              <a:gd name="connsiteX2446" fmla="*/ 194070 w 707644"/>
              <a:gd name="connsiteY2446" fmla="*/ 321340 h 830409"/>
              <a:gd name="connsiteX2447" fmla="*/ 339812 w 707644"/>
              <a:gd name="connsiteY2447" fmla="*/ 7037 h 830409"/>
              <a:gd name="connsiteX2448" fmla="*/ 344777 w 707644"/>
              <a:gd name="connsiteY2448" fmla="*/ 5773 h 830409"/>
              <a:gd name="connsiteX2449" fmla="*/ 369534 w 707644"/>
              <a:gd name="connsiteY2449" fmla="*/ 3706 h 830409"/>
              <a:gd name="connsiteX2450" fmla="*/ 383457 w 707644"/>
              <a:gd name="connsiteY2450" fmla="*/ 22972 h 830409"/>
              <a:gd name="connsiteX2451" fmla="*/ 408074 w 707644"/>
              <a:gd name="connsiteY2451" fmla="*/ 53262 h 830409"/>
              <a:gd name="connsiteX2452" fmla="*/ 456105 w 707644"/>
              <a:gd name="connsiteY2452" fmla="*/ 101680 h 830409"/>
              <a:gd name="connsiteX2453" fmla="*/ 504287 w 707644"/>
              <a:gd name="connsiteY2453" fmla="*/ 218001 h 830409"/>
              <a:gd name="connsiteX2454" fmla="*/ 462966 w 707644"/>
              <a:gd name="connsiteY2454" fmla="*/ 168591 h 830409"/>
              <a:gd name="connsiteX2455" fmla="*/ 413238 w 707644"/>
              <a:gd name="connsiteY2455" fmla="*/ 108562 h 830409"/>
              <a:gd name="connsiteX2456" fmla="*/ 368559 w 707644"/>
              <a:gd name="connsiteY2456" fmla="*/ 47282 h 830409"/>
              <a:gd name="connsiteX2457" fmla="*/ 185776 w 707644"/>
              <a:gd name="connsiteY2457" fmla="*/ 322830 h 830409"/>
              <a:gd name="connsiteX2458" fmla="*/ 194207 w 707644"/>
              <a:gd name="connsiteY2458" fmla="*/ 328284 h 830409"/>
              <a:gd name="connsiteX2459" fmla="*/ 221877 w 707644"/>
              <a:gd name="connsiteY2459" fmla="*/ 375736 h 830409"/>
              <a:gd name="connsiteX2460" fmla="*/ 195289 w 707644"/>
              <a:gd name="connsiteY2460" fmla="*/ 341717 h 830409"/>
              <a:gd name="connsiteX2461" fmla="*/ 299298 w 707644"/>
              <a:gd name="connsiteY2461" fmla="*/ 78549 h 830409"/>
              <a:gd name="connsiteX2462" fmla="*/ 303761 w 707644"/>
              <a:gd name="connsiteY2462" fmla="*/ 85793 h 830409"/>
              <a:gd name="connsiteX2463" fmla="*/ 300892 w 707644"/>
              <a:gd name="connsiteY2463" fmla="*/ 84108 h 830409"/>
              <a:gd name="connsiteX2464" fmla="*/ 184429 w 707644"/>
              <a:gd name="connsiteY2464" fmla="*/ 311514 h 830409"/>
              <a:gd name="connsiteX2465" fmla="*/ 194070 w 707644"/>
              <a:gd name="connsiteY2465" fmla="*/ 321340 h 830409"/>
              <a:gd name="connsiteX2466" fmla="*/ 199881 w 707644"/>
              <a:gd name="connsiteY2466" fmla="*/ 331955 h 830409"/>
              <a:gd name="connsiteX2467" fmla="*/ 199851 w 707644"/>
              <a:gd name="connsiteY2467" fmla="*/ 331935 h 830409"/>
              <a:gd name="connsiteX2468" fmla="*/ 194207 w 707644"/>
              <a:gd name="connsiteY2468" fmla="*/ 328284 h 830409"/>
              <a:gd name="connsiteX2469" fmla="*/ 70479 w 707644"/>
              <a:gd name="connsiteY2469" fmla="*/ 544113 h 830409"/>
              <a:gd name="connsiteX2470" fmla="*/ 72302 w 707644"/>
              <a:gd name="connsiteY2470" fmla="*/ 546584 h 830409"/>
              <a:gd name="connsiteX2471" fmla="*/ 92572 w 707644"/>
              <a:gd name="connsiteY2471" fmla="*/ 574726 h 830409"/>
              <a:gd name="connsiteX2472" fmla="*/ 102120 w 707644"/>
              <a:gd name="connsiteY2472" fmla="*/ 588140 h 830409"/>
              <a:gd name="connsiteX2473" fmla="*/ 87732 w 707644"/>
              <a:gd name="connsiteY2473" fmla="*/ 571942 h 830409"/>
              <a:gd name="connsiteX2474" fmla="*/ 85317 w 707644"/>
              <a:gd name="connsiteY2474" fmla="*/ 568818 h 830409"/>
              <a:gd name="connsiteX2475" fmla="*/ 79809 w 707644"/>
              <a:gd name="connsiteY2475" fmla="*/ 561336 h 830409"/>
              <a:gd name="connsiteX2476" fmla="*/ 195101 w 707644"/>
              <a:gd name="connsiteY2476" fmla="*/ 275180 h 830409"/>
              <a:gd name="connsiteX2477" fmla="*/ 204409 w 707644"/>
              <a:gd name="connsiteY2477" fmla="*/ 286496 h 830409"/>
              <a:gd name="connsiteX2478" fmla="*/ 204799 w 707644"/>
              <a:gd name="connsiteY2478" fmla="*/ 286961 h 830409"/>
              <a:gd name="connsiteX2479" fmla="*/ 214075 w 707644"/>
              <a:gd name="connsiteY2479" fmla="*/ 304220 h 830409"/>
              <a:gd name="connsiteX2480" fmla="*/ 202732 w 707644"/>
              <a:gd name="connsiteY2480" fmla="*/ 291116 h 830409"/>
              <a:gd name="connsiteX2481" fmla="*/ 202624 w 707644"/>
              <a:gd name="connsiteY2481" fmla="*/ 290930 h 830409"/>
              <a:gd name="connsiteX2482" fmla="*/ 134555 w 707644"/>
              <a:gd name="connsiteY2482" fmla="*/ 400746 h 830409"/>
              <a:gd name="connsiteX2483" fmla="*/ 156641 w 707644"/>
              <a:gd name="connsiteY2483" fmla="*/ 420676 h 830409"/>
              <a:gd name="connsiteX2484" fmla="*/ 169141 w 707644"/>
              <a:gd name="connsiteY2484" fmla="*/ 436370 h 830409"/>
              <a:gd name="connsiteX2485" fmla="*/ 186606 w 707644"/>
              <a:gd name="connsiteY2485" fmla="*/ 463923 h 830409"/>
              <a:gd name="connsiteX2486" fmla="*/ 160514 w 707644"/>
              <a:gd name="connsiteY2486" fmla="*/ 443331 h 830409"/>
              <a:gd name="connsiteX2487" fmla="*/ 158785 w 707644"/>
              <a:gd name="connsiteY2487" fmla="*/ 440758 h 830409"/>
              <a:gd name="connsiteX2488" fmla="*/ 288581 w 707644"/>
              <a:gd name="connsiteY2488" fmla="*/ 77063 h 830409"/>
              <a:gd name="connsiteX2489" fmla="*/ 292270 w 707644"/>
              <a:gd name="connsiteY2489" fmla="*/ 79042 h 830409"/>
              <a:gd name="connsiteX2490" fmla="*/ 300892 w 707644"/>
              <a:gd name="connsiteY2490" fmla="*/ 84108 h 830409"/>
              <a:gd name="connsiteX2491" fmla="*/ 306761 w 707644"/>
              <a:gd name="connsiteY2491" fmla="*/ 104570 h 830409"/>
              <a:gd name="connsiteX2492" fmla="*/ 236911 w 707644"/>
              <a:gd name="connsiteY2492" fmla="*/ 180725 h 830409"/>
              <a:gd name="connsiteX2493" fmla="*/ 241731 w 707644"/>
              <a:gd name="connsiteY2493" fmla="*/ 183115 h 830409"/>
              <a:gd name="connsiteX2494" fmla="*/ 272142 w 707644"/>
              <a:gd name="connsiteY2494" fmla="*/ 212293 h 830409"/>
              <a:gd name="connsiteX2495" fmla="*/ 272485 w 707644"/>
              <a:gd name="connsiteY2495" fmla="*/ 213800 h 830409"/>
              <a:gd name="connsiteX2496" fmla="*/ 278481 w 707644"/>
              <a:gd name="connsiteY2496" fmla="*/ 241554 h 830409"/>
              <a:gd name="connsiteX2497" fmla="*/ 271450 w 707644"/>
              <a:gd name="connsiteY2497" fmla="*/ 232851 h 830409"/>
              <a:gd name="connsiteX2498" fmla="*/ 246614 w 707644"/>
              <a:gd name="connsiteY2498" fmla="*/ 197614 h 830409"/>
              <a:gd name="connsiteX2499" fmla="*/ 294150 w 707644"/>
              <a:gd name="connsiteY2499" fmla="*/ 60600 h 830409"/>
              <a:gd name="connsiteX2500" fmla="*/ 313773 w 707644"/>
              <a:gd name="connsiteY2500" fmla="*/ 83821 h 830409"/>
              <a:gd name="connsiteX2501" fmla="*/ 325312 w 707644"/>
              <a:gd name="connsiteY2501" fmla="*/ 98455 h 830409"/>
              <a:gd name="connsiteX2502" fmla="*/ 319863 w 707644"/>
              <a:gd name="connsiteY2502" fmla="*/ 95254 h 830409"/>
              <a:gd name="connsiteX2503" fmla="*/ 304563 w 707644"/>
              <a:gd name="connsiteY2503" fmla="*/ 76301 h 830409"/>
              <a:gd name="connsiteX2504" fmla="*/ 296315 w 707644"/>
              <a:gd name="connsiteY2504" fmla="*/ 68148 h 830409"/>
              <a:gd name="connsiteX2505" fmla="*/ 233312 w 707644"/>
              <a:gd name="connsiteY2505" fmla="*/ 185648 h 830409"/>
              <a:gd name="connsiteX2506" fmla="*/ 271450 w 707644"/>
              <a:gd name="connsiteY2506" fmla="*/ 232851 h 830409"/>
              <a:gd name="connsiteX2507" fmla="*/ 278878 w 707644"/>
              <a:gd name="connsiteY2507" fmla="*/ 243390 h 830409"/>
              <a:gd name="connsiteX2508" fmla="*/ 280895 w 707644"/>
              <a:gd name="connsiteY2508" fmla="*/ 252728 h 830409"/>
              <a:gd name="connsiteX2509" fmla="*/ 281544 w 707644"/>
              <a:gd name="connsiteY2509" fmla="*/ 256018 h 830409"/>
              <a:gd name="connsiteX2510" fmla="*/ 266254 w 707644"/>
              <a:gd name="connsiteY2510" fmla="*/ 238770 h 830409"/>
              <a:gd name="connsiteX2511" fmla="*/ 239802 w 707644"/>
              <a:gd name="connsiteY2511" fmla="*/ 216740 h 830409"/>
              <a:gd name="connsiteX2512" fmla="*/ 244611 w 707644"/>
              <a:gd name="connsiteY2512" fmla="*/ 217822 h 830409"/>
              <a:gd name="connsiteX2513" fmla="*/ 236381 w 707644"/>
              <a:gd name="connsiteY2513" fmla="*/ 194188 h 830409"/>
              <a:gd name="connsiteX2514" fmla="*/ 176491 w 707644"/>
              <a:gd name="connsiteY2514" fmla="*/ 303425 h 830409"/>
              <a:gd name="connsiteX2515" fmla="*/ 182169 w 707644"/>
              <a:gd name="connsiteY2515" fmla="*/ 308225 h 830409"/>
              <a:gd name="connsiteX2516" fmla="*/ 182905 w 707644"/>
              <a:gd name="connsiteY2516" fmla="*/ 308901 h 830409"/>
              <a:gd name="connsiteX2517" fmla="*/ 184429 w 707644"/>
              <a:gd name="connsiteY2517" fmla="*/ 311514 h 830409"/>
              <a:gd name="connsiteX2518" fmla="*/ 153758 w 707644"/>
              <a:gd name="connsiteY2518" fmla="*/ 350309 h 830409"/>
              <a:gd name="connsiteX2519" fmla="*/ 200873 w 707644"/>
              <a:gd name="connsiteY2519" fmla="*/ 393834 h 830409"/>
              <a:gd name="connsiteX2520" fmla="*/ 205466 w 707644"/>
              <a:gd name="connsiteY2520" fmla="*/ 400213 h 830409"/>
              <a:gd name="connsiteX2521" fmla="*/ 235698 w 707644"/>
              <a:gd name="connsiteY2521" fmla="*/ 446428 h 830409"/>
              <a:gd name="connsiteX2522" fmla="*/ 237386 w 707644"/>
              <a:gd name="connsiteY2522" fmla="*/ 449379 h 830409"/>
              <a:gd name="connsiteX2523" fmla="*/ 212022 w 707644"/>
              <a:gd name="connsiteY2523" fmla="*/ 420766 h 830409"/>
              <a:gd name="connsiteX2524" fmla="*/ 196523 w 707644"/>
              <a:gd name="connsiteY2524" fmla="*/ 405833 h 830409"/>
              <a:gd name="connsiteX2525" fmla="*/ 181716 w 707644"/>
              <a:gd name="connsiteY2525" fmla="*/ 386838 h 830409"/>
              <a:gd name="connsiteX2526" fmla="*/ 157207 w 707644"/>
              <a:gd name="connsiteY2526" fmla="*/ 355303 h 830409"/>
              <a:gd name="connsiteX2527" fmla="*/ 215724 w 707644"/>
              <a:gd name="connsiteY2527" fmla="*/ 220366 h 830409"/>
              <a:gd name="connsiteX2528" fmla="*/ 232323 w 707644"/>
              <a:gd name="connsiteY2528" fmla="*/ 232974 h 830409"/>
              <a:gd name="connsiteX2529" fmla="*/ 235474 w 707644"/>
              <a:gd name="connsiteY2529" fmla="*/ 235138 h 830409"/>
              <a:gd name="connsiteX2530" fmla="*/ 246045 w 707644"/>
              <a:gd name="connsiteY2530" fmla="*/ 245883 h 830409"/>
              <a:gd name="connsiteX2531" fmla="*/ 264347 w 707644"/>
              <a:gd name="connsiteY2531" fmla="*/ 264994 h 830409"/>
              <a:gd name="connsiteX2532" fmla="*/ 270152 w 707644"/>
              <a:gd name="connsiteY2532" fmla="*/ 273387 h 830409"/>
              <a:gd name="connsiteX2533" fmla="*/ 289613 w 707644"/>
              <a:gd name="connsiteY2533" fmla="*/ 300683 h 830409"/>
              <a:gd name="connsiteX2534" fmla="*/ 289666 w 707644"/>
              <a:gd name="connsiteY2534" fmla="*/ 301768 h 830409"/>
              <a:gd name="connsiteX2535" fmla="*/ 262305 w 707644"/>
              <a:gd name="connsiteY2535" fmla="*/ 296422 h 830409"/>
              <a:gd name="connsiteX2536" fmla="*/ 254242 w 707644"/>
              <a:gd name="connsiteY2536" fmla="*/ 285829 h 830409"/>
              <a:gd name="connsiteX2537" fmla="*/ 206910 w 707644"/>
              <a:gd name="connsiteY2537" fmla="*/ 238302 h 830409"/>
              <a:gd name="connsiteX2538" fmla="*/ 244890 w 707644"/>
              <a:gd name="connsiteY2538" fmla="*/ 280853 h 830409"/>
              <a:gd name="connsiteX2539" fmla="*/ 256111 w 707644"/>
              <a:gd name="connsiteY2539" fmla="*/ 295212 h 830409"/>
              <a:gd name="connsiteX2540" fmla="*/ 249865 w 707644"/>
              <a:gd name="connsiteY2540" fmla="*/ 293991 h 830409"/>
              <a:gd name="connsiteX2541" fmla="*/ 248784 w 707644"/>
              <a:gd name="connsiteY2541" fmla="*/ 292602 h 830409"/>
              <a:gd name="connsiteX2542" fmla="*/ 246249 w 707644"/>
              <a:gd name="connsiteY2542" fmla="*/ 288612 h 830409"/>
              <a:gd name="connsiteX2543" fmla="*/ 230317 w 707644"/>
              <a:gd name="connsiteY2543" fmla="*/ 267384 h 830409"/>
              <a:gd name="connsiteX2544" fmla="*/ 175486 w 707644"/>
              <a:gd name="connsiteY2544" fmla="*/ 302400 h 830409"/>
              <a:gd name="connsiteX2545" fmla="*/ 176491 w 707644"/>
              <a:gd name="connsiteY2545" fmla="*/ 303425 h 830409"/>
              <a:gd name="connsiteX2546" fmla="*/ 175639 w 707644"/>
              <a:gd name="connsiteY2546" fmla="*/ 302704 h 830409"/>
              <a:gd name="connsiteX2547" fmla="*/ 252936 w 707644"/>
              <a:gd name="connsiteY2547" fmla="*/ 136062 h 830409"/>
              <a:gd name="connsiteX2548" fmla="*/ 264863 w 707644"/>
              <a:gd name="connsiteY2548" fmla="*/ 153587 h 830409"/>
              <a:gd name="connsiteX2549" fmla="*/ 271853 w 707644"/>
              <a:gd name="connsiteY2549" fmla="*/ 164862 h 830409"/>
              <a:gd name="connsiteX2550" fmla="*/ 256321 w 707644"/>
              <a:gd name="connsiteY2550" fmla="*/ 147383 h 830409"/>
              <a:gd name="connsiteX2551" fmla="*/ 175540 w 707644"/>
              <a:gd name="connsiteY2551" fmla="*/ 296270 h 830409"/>
              <a:gd name="connsiteX2552" fmla="*/ 191415 w 707644"/>
              <a:gd name="connsiteY2552" fmla="*/ 316491 h 830409"/>
              <a:gd name="connsiteX2553" fmla="*/ 191657 w 707644"/>
              <a:gd name="connsiteY2553" fmla="*/ 316932 h 830409"/>
              <a:gd name="connsiteX2554" fmla="*/ 182905 w 707644"/>
              <a:gd name="connsiteY2554" fmla="*/ 308901 h 830409"/>
              <a:gd name="connsiteX2555" fmla="*/ 287558 w 707644"/>
              <a:gd name="connsiteY2555" fmla="*/ 59492 h 830409"/>
              <a:gd name="connsiteX2556" fmla="*/ 296315 w 707644"/>
              <a:gd name="connsiteY2556" fmla="*/ 68148 h 830409"/>
              <a:gd name="connsiteX2557" fmla="*/ 299298 w 707644"/>
              <a:gd name="connsiteY2557" fmla="*/ 78549 h 830409"/>
              <a:gd name="connsiteX2558" fmla="*/ 156759 w 707644"/>
              <a:gd name="connsiteY2558" fmla="*/ 329254 h 830409"/>
              <a:gd name="connsiteX2559" fmla="*/ 175493 w 707644"/>
              <a:gd name="connsiteY2559" fmla="*/ 354394 h 830409"/>
              <a:gd name="connsiteX2560" fmla="*/ 201937 w 707644"/>
              <a:gd name="connsiteY2560" fmla="*/ 394817 h 830409"/>
              <a:gd name="connsiteX2561" fmla="*/ 200873 w 707644"/>
              <a:gd name="connsiteY2561" fmla="*/ 393834 h 830409"/>
              <a:gd name="connsiteX2562" fmla="*/ 170102 w 707644"/>
              <a:gd name="connsiteY2562" fmla="*/ 351108 h 830409"/>
              <a:gd name="connsiteX2563" fmla="*/ 218971 w 707644"/>
              <a:gd name="connsiteY2563" fmla="*/ 199393 h 830409"/>
              <a:gd name="connsiteX2564" fmla="*/ 239802 w 707644"/>
              <a:gd name="connsiteY2564" fmla="*/ 216740 h 830409"/>
              <a:gd name="connsiteX2565" fmla="*/ 229343 w 707644"/>
              <a:gd name="connsiteY2565" fmla="*/ 214388 h 830409"/>
              <a:gd name="connsiteX2566" fmla="*/ 195880 w 707644"/>
              <a:gd name="connsiteY2566" fmla="*/ 240624 h 830409"/>
              <a:gd name="connsiteX2567" fmla="*/ 224010 w 707644"/>
              <a:gd name="connsiteY2567" fmla="*/ 260761 h 830409"/>
              <a:gd name="connsiteX2568" fmla="*/ 248784 w 707644"/>
              <a:gd name="connsiteY2568" fmla="*/ 292602 h 830409"/>
              <a:gd name="connsiteX2569" fmla="*/ 249638 w 707644"/>
              <a:gd name="connsiteY2569" fmla="*/ 293947 h 830409"/>
              <a:gd name="connsiteX2570" fmla="*/ 243774 w 707644"/>
              <a:gd name="connsiteY2570" fmla="*/ 292801 h 830409"/>
              <a:gd name="connsiteX2571" fmla="*/ 228478 w 707644"/>
              <a:gd name="connsiteY2571" fmla="*/ 273469 h 830409"/>
              <a:gd name="connsiteX2572" fmla="*/ 115675 w 707644"/>
              <a:gd name="connsiteY2572" fmla="*/ 404047 h 830409"/>
              <a:gd name="connsiteX2573" fmla="*/ 134615 w 707644"/>
              <a:gd name="connsiteY2573" fmla="*/ 422891 h 830409"/>
              <a:gd name="connsiteX2574" fmla="*/ 160514 w 707644"/>
              <a:gd name="connsiteY2574" fmla="*/ 443331 h 830409"/>
              <a:gd name="connsiteX2575" fmla="*/ 199386 w 707644"/>
              <a:gd name="connsiteY2575" fmla="*/ 501189 h 830409"/>
              <a:gd name="connsiteX2576" fmla="*/ 237467 w 707644"/>
              <a:gd name="connsiteY2576" fmla="*/ 563021 h 830409"/>
              <a:gd name="connsiteX2577" fmla="*/ 262329 w 707644"/>
              <a:gd name="connsiteY2577" fmla="*/ 612235 h 830409"/>
              <a:gd name="connsiteX2578" fmla="*/ 133022 w 707644"/>
              <a:gd name="connsiteY2578" fmla="*/ 428398 h 830409"/>
              <a:gd name="connsiteX2579" fmla="*/ 208321 w 707644"/>
              <a:gd name="connsiteY2579" fmla="*/ 208625 h 830409"/>
              <a:gd name="connsiteX2580" fmla="*/ 216078 w 707644"/>
              <a:gd name="connsiteY2580" fmla="*/ 211404 h 830409"/>
              <a:gd name="connsiteX2581" fmla="*/ 229343 w 707644"/>
              <a:gd name="connsiteY2581" fmla="*/ 214388 h 830409"/>
              <a:gd name="connsiteX2582" fmla="*/ 251133 w 707644"/>
              <a:gd name="connsiteY2582" fmla="*/ 245890 h 830409"/>
              <a:gd name="connsiteX2583" fmla="*/ 235474 w 707644"/>
              <a:gd name="connsiteY2583" fmla="*/ 235138 h 830409"/>
              <a:gd name="connsiteX2584" fmla="*/ 214727 w 707644"/>
              <a:gd name="connsiteY2584" fmla="*/ 214050 h 830409"/>
              <a:gd name="connsiteX2585" fmla="*/ 208634 w 707644"/>
              <a:gd name="connsiteY2585" fmla="*/ 209110 h 830409"/>
              <a:gd name="connsiteX2586" fmla="*/ 224270 w 707644"/>
              <a:gd name="connsiteY2586" fmla="*/ 174457 h 830409"/>
              <a:gd name="connsiteX2587" fmla="*/ 230305 w 707644"/>
              <a:gd name="connsiteY2587" fmla="*/ 177449 h 830409"/>
              <a:gd name="connsiteX2588" fmla="*/ 230535 w 707644"/>
              <a:gd name="connsiteY2588" fmla="*/ 177919 h 830409"/>
              <a:gd name="connsiteX2589" fmla="*/ 233312 w 707644"/>
              <a:gd name="connsiteY2589" fmla="*/ 185648 h 830409"/>
              <a:gd name="connsiteX2590" fmla="*/ 226084 w 707644"/>
              <a:gd name="connsiteY2590" fmla="*/ 168816 h 830409"/>
              <a:gd name="connsiteX2591" fmla="*/ 234417 w 707644"/>
              <a:gd name="connsiteY2591" fmla="*/ 176385 h 830409"/>
              <a:gd name="connsiteX2592" fmla="*/ 236911 w 707644"/>
              <a:gd name="connsiteY2592" fmla="*/ 180725 h 830409"/>
              <a:gd name="connsiteX2593" fmla="*/ 230305 w 707644"/>
              <a:gd name="connsiteY2593" fmla="*/ 177449 h 830409"/>
              <a:gd name="connsiteX2594" fmla="*/ 56885 w 707644"/>
              <a:gd name="connsiteY2594" fmla="*/ 519021 h 830409"/>
              <a:gd name="connsiteX2595" fmla="*/ 57818 w 707644"/>
              <a:gd name="connsiteY2595" fmla="*/ 519092 h 830409"/>
              <a:gd name="connsiteX2596" fmla="*/ 86591 w 707644"/>
              <a:gd name="connsiteY2596" fmla="*/ 536242 h 830409"/>
              <a:gd name="connsiteX2597" fmla="*/ 103128 w 707644"/>
              <a:gd name="connsiteY2597" fmla="*/ 548560 h 830409"/>
              <a:gd name="connsiteX2598" fmla="*/ 109693 w 707644"/>
              <a:gd name="connsiteY2598" fmla="*/ 565108 h 830409"/>
              <a:gd name="connsiteX2599" fmla="*/ 135003 w 707644"/>
              <a:gd name="connsiteY2599" fmla="*/ 620250 h 830409"/>
              <a:gd name="connsiteX2600" fmla="*/ 116952 w 707644"/>
              <a:gd name="connsiteY2600" fmla="*/ 595336 h 830409"/>
              <a:gd name="connsiteX2601" fmla="*/ 59171 w 707644"/>
              <a:gd name="connsiteY2601" fmla="*/ 523240 h 830409"/>
              <a:gd name="connsiteX2602" fmla="*/ 292994 w 707644"/>
              <a:gd name="connsiteY2602" fmla="*/ 18956 h 830409"/>
              <a:gd name="connsiteX2603" fmla="*/ 294833 w 707644"/>
              <a:gd name="connsiteY2603" fmla="*/ 18488 h 830409"/>
              <a:gd name="connsiteX2604" fmla="*/ 322891 w 707644"/>
              <a:gd name="connsiteY2604" fmla="*/ 54653 h 830409"/>
              <a:gd name="connsiteX2605" fmla="*/ 326172 w 707644"/>
              <a:gd name="connsiteY2605" fmla="*/ 59283 h 830409"/>
              <a:gd name="connsiteX2606" fmla="*/ 309836 w 707644"/>
              <a:gd name="connsiteY2606" fmla="*/ 37825 h 830409"/>
              <a:gd name="connsiteX2607" fmla="*/ 51676 w 707644"/>
              <a:gd name="connsiteY2607" fmla="*/ 518624 h 830409"/>
              <a:gd name="connsiteX2608" fmla="*/ 55718 w 707644"/>
              <a:gd name="connsiteY2608" fmla="*/ 518932 h 830409"/>
              <a:gd name="connsiteX2609" fmla="*/ 59171 w 707644"/>
              <a:gd name="connsiteY2609" fmla="*/ 523240 h 830409"/>
              <a:gd name="connsiteX2610" fmla="*/ 70479 w 707644"/>
              <a:gd name="connsiteY2610" fmla="*/ 544113 h 830409"/>
              <a:gd name="connsiteX2611" fmla="*/ 235262 w 707644"/>
              <a:gd name="connsiteY2611" fmla="*/ 122970 h 830409"/>
              <a:gd name="connsiteX2612" fmla="*/ 243220 w 707644"/>
              <a:gd name="connsiteY2612" fmla="*/ 132639 h 830409"/>
              <a:gd name="connsiteX2613" fmla="*/ 256321 w 707644"/>
              <a:gd name="connsiteY2613" fmla="*/ 147383 h 830409"/>
              <a:gd name="connsiteX2614" fmla="*/ 260743 w 707644"/>
              <a:gd name="connsiteY2614" fmla="*/ 162175 h 830409"/>
              <a:gd name="connsiteX2615" fmla="*/ 263821 w 707644"/>
              <a:gd name="connsiteY2615" fmla="*/ 175708 h 830409"/>
              <a:gd name="connsiteX2616" fmla="*/ 252155 w 707644"/>
              <a:gd name="connsiteY2616" fmla="*/ 158055 h 830409"/>
              <a:gd name="connsiteX2617" fmla="*/ 283566 w 707644"/>
              <a:gd name="connsiteY2617" fmla="*/ 21357 h 830409"/>
              <a:gd name="connsiteX2618" fmla="*/ 289894 w 707644"/>
              <a:gd name="connsiteY2618" fmla="*/ 19746 h 830409"/>
              <a:gd name="connsiteX2619" fmla="*/ 305716 w 707644"/>
              <a:gd name="connsiteY2619" fmla="*/ 46413 h 830409"/>
              <a:gd name="connsiteX2620" fmla="*/ 347481 w 707644"/>
              <a:gd name="connsiteY2620" fmla="*/ 103748 h 830409"/>
              <a:gd name="connsiteX2621" fmla="*/ 364502 w 707644"/>
              <a:gd name="connsiteY2621" fmla="*/ 123365 h 830409"/>
              <a:gd name="connsiteX2622" fmla="*/ 354366 w 707644"/>
              <a:gd name="connsiteY2622" fmla="*/ 116758 h 830409"/>
              <a:gd name="connsiteX2623" fmla="*/ 342055 w 707644"/>
              <a:gd name="connsiteY2623" fmla="*/ 108909 h 830409"/>
              <a:gd name="connsiteX2624" fmla="*/ 284843 w 707644"/>
              <a:gd name="connsiteY2624" fmla="*/ 28154 h 830409"/>
              <a:gd name="connsiteX2625" fmla="*/ 284072 w 707644"/>
              <a:gd name="connsiteY2625" fmla="*/ 25465 h 830409"/>
              <a:gd name="connsiteX2626" fmla="*/ 195808 w 707644"/>
              <a:gd name="connsiteY2626" fmla="*/ 204142 h 830409"/>
              <a:gd name="connsiteX2627" fmla="*/ 207809 w 707644"/>
              <a:gd name="connsiteY2627" fmla="*/ 208441 h 830409"/>
              <a:gd name="connsiteX2628" fmla="*/ 208634 w 707644"/>
              <a:gd name="connsiteY2628" fmla="*/ 209110 h 830409"/>
              <a:gd name="connsiteX2629" fmla="*/ 214004 w 707644"/>
              <a:gd name="connsiteY2629" fmla="*/ 217443 h 830409"/>
              <a:gd name="connsiteX2630" fmla="*/ 215724 w 707644"/>
              <a:gd name="connsiteY2630" fmla="*/ 220366 h 830409"/>
              <a:gd name="connsiteX2631" fmla="*/ 197975 w 707644"/>
              <a:gd name="connsiteY2631" fmla="*/ 206884 h 830409"/>
              <a:gd name="connsiteX2632" fmla="*/ 263194 w 707644"/>
              <a:gd name="connsiteY2632" fmla="*/ 63522 h 830409"/>
              <a:gd name="connsiteX2633" fmla="*/ 271707 w 707644"/>
              <a:gd name="connsiteY2633" fmla="*/ 68010 h 830409"/>
              <a:gd name="connsiteX2634" fmla="*/ 275547 w 707644"/>
              <a:gd name="connsiteY2634" fmla="*/ 70070 h 830409"/>
              <a:gd name="connsiteX2635" fmla="*/ 309370 w 707644"/>
              <a:gd name="connsiteY2635" fmla="*/ 113666 h 830409"/>
              <a:gd name="connsiteX2636" fmla="*/ 310146 w 707644"/>
              <a:gd name="connsiteY2636" fmla="*/ 116372 h 830409"/>
              <a:gd name="connsiteX2637" fmla="*/ 293781 w 707644"/>
              <a:gd name="connsiteY2637" fmla="*/ 98164 h 830409"/>
              <a:gd name="connsiteX2638" fmla="*/ 267341 w 707644"/>
              <a:gd name="connsiteY2638" fmla="*/ 67482 h 830409"/>
              <a:gd name="connsiteX2639" fmla="*/ 126634 w 707644"/>
              <a:gd name="connsiteY2639" fmla="*/ 342563 h 830409"/>
              <a:gd name="connsiteX2640" fmla="*/ 136099 w 707644"/>
              <a:gd name="connsiteY2640" fmla="*/ 355923 h 830409"/>
              <a:gd name="connsiteX2641" fmla="*/ 175887 w 707644"/>
              <a:gd name="connsiteY2641" fmla="*/ 419847 h 830409"/>
              <a:gd name="connsiteX2642" fmla="*/ 145034 w 707644"/>
              <a:gd name="connsiteY2642" fmla="*/ 381339 h 830409"/>
              <a:gd name="connsiteX2643" fmla="*/ 128946 w 707644"/>
              <a:gd name="connsiteY2643" fmla="*/ 347894 h 830409"/>
              <a:gd name="connsiteX2644" fmla="*/ 180542 w 707644"/>
              <a:gd name="connsiteY2644" fmla="*/ 229644 h 830409"/>
              <a:gd name="connsiteX2645" fmla="*/ 186966 w 707644"/>
              <a:gd name="connsiteY2645" fmla="*/ 234243 h 830409"/>
              <a:gd name="connsiteX2646" fmla="*/ 214889 w 707644"/>
              <a:gd name="connsiteY2646" fmla="*/ 276920 h 830409"/>
              <a:gd name="connsiteX2647" fmla="*/ 222366 w 707644"/>
              <a:gd name="connsiteY2647" fmla="*/ 288619 h 830409"/>
              <a:gd name="connsiteX2648" fmla="*/ 212756 w 707644"/>
              <a:gd name="connsiteY2648" fmla="*/ 286741 h 830409"/>
              <a:gd name="connsiteX2649" fmla="*/ 252951 w 707644"/>
              <a:gd name="connsiteY2649" fmla="*/ 75690 h 830409"/>
              <a:gd name="connsiteX2650" fmla="*/ 259352 w 707644"/>
              <a:gd name="connsiteY2650" fmla="*/ 76992 h 830409"/>
              <a:gd name="connsiteX2651" fmla="*/ 302987 w 707644"/>
              <a:gd name="connsiteY2651" fmla="*/ 140184 h 830409"/>
              <a:gd name="connsiteX2652" fmla="*/ 321232 w 707644"/>
              <a:gd name="connsiteY2652" fmla="*/ 161383 h 830409"/>
              <a:gd name="connsiteX2653" fmla="*/ 323678 w 707644"/>
              <a:gd name="connsiteY2653" fmla="*/ 172718 h 830409"/>
              <a:gd name="connsiteX2654" fmla="*/ 263820 w 707644"/>
              <a:gd name="connsiteY2654" fmla="*/ 89700 h 830409"/>
              <a:gd name="connsiteX2655" fmla="*/ 180793 w 707644"/>
              <a:gd name="connsiteY2655" fmla="*/ 225422 h 830409"/>
              <a:gd name="connsiteX2656" fmla="*/ 195880 w 707644"/>
              <a:gd name="connsiteY2656" fmla="*/ 240624 h 830409"/>
              <a:gd name="connsiteX2657" fmla="*/ 186966 w 707644"/>
              <a:gd name="connsiteY2657" fmla="*/ 234243 h 830409"/>
              <a:gd name="connsiteX2658" fmla="*/ 185251 w 707644"/>
              <a:gd name="connsiteY2658" fmla="*/ 231622 h 830409"/>
              <a:gd name="connsiteX2659" fmla="*/ 240883 w 707644"/>
              <a:gd name="connsiteY2659" fmla="*/ 95744 h 830409"/>
              <a:gd name="connsiteX2660" fmla="*/ 246992 w 707644"/>
              <a:gd name="connsiteY2660" fmla="*/ 102756 h 830409"/>
              <a:gd name="connsiteX2661" fmla="*/ 278057 w 707644"/>
              <a:gd name="connsiteY2661" fmla="*/ 150503 h 830409"/>
              <a:gd name="connsiteX2662" fmla="*/ 282449 w 707644"/>
              <a:gd name="connsiteY2662" fmla="*/ 162995 h 830409"/>
              <a:gd name="connsiteX2663" fmla="*/ 263042 w 707644"/>
              <a:gd name="connsiteY2663" fmla="*/ 137867 h 830409"/>
              <a:gd name="connsiteX2664" fmla="*/ 248407 w 707644"/>
              <a:gd name="connsiteY2664" fmla="*/ 120910 h 830409"/>
              <a:gd name="connsiteX2665" fmla="*/ 78117 w 707644"/>
              <a:gd name="connsiteY2665" fmla="*/ 433544 h 830409"/>
              <a:gd name="connsiteX2666" fmla="*/ 112422 w 707644"/>
              <a:gd name="connsiteY2666" fmla="*/ 471337 h 830409"/>
              <a:gd name="connsiteX2667" fmla="*/ 164459 w 707644"/>
              <a:gd name="connsiteY2667" fmla="*/ 544211 h 830409"/>
              <a:gd name="connsiteX2668" fmla="*/ 144868 w 707644"/>
              <a:gd name="connsiteY2668" fmla="*/ 530531 h 830409"/>
              <a:gd name="connsiteX2669" fmla="*/ 102628 w 707644"/>
              <a:gd name="connsiteY2669" fmla="*/ 478545 h 830409"/>
              <a:gd name="connsiteX2670" fmla="*/ 34828 w 707644"/>
              <a:gd name="connsiteY2670" fmla="*/ 517709 h 830409"/>
              <a:gd name="connsiteX2671" fmla="*/ 36856 w 707644"/>
              <a:gd name="connsiteY2671" fmla="*/ 517494 h 830409"/>
              <a:gd name="connsiteX2672" fmla="*/ 46498 w 707644"/>
              <a:gd name="connsiteY2672" fmla="*/ 518229 h 830409"/>
              <a:gd name="connsiteX2673" fmla="*/ 48483 w 707644"/>
              <a:gd name="connsiteY2673" fmla="*/ 521157 h 830409"/>
              <a:gd name="connsiteX2674" fmla="*/ 85317 w 707644"/>
              <a:gd name="connsiteY2674" fmla="*/ 568818 h 830409"/>
              <a:gd name="connsiteX2675" fmla="*/ 91911 w 707644"/>
              <a:gd name="connsiteY2675" fmla="*/ 577775 h 830409"/>
              <a:gd name="connsiteX2676" fmla="*/ 36522 w 707644"/>
              <a:gd name="connsiteY2676" fmla="*/ 519440 h 830409"/>
              <a:gd name="connsiteX2677" fmla="*/ 21054 w 707644"/>
              <a:gd name="connsiteY2677" fmla="*/ 545578 h 830409"/>
              <a:gd name="connsiteX2678" fmla="*/ 36893 w 707644"/>
              <a:gd name="connsiteY2678" fmla="*/ 568043 h 830409"/>
              <a:gd name="connsiteX2679" fmla="*/ 55089 w 707644"/>
              <a:gd name="connsiteY2679" fmla="*/ 612863 h 830409"/>
              <a:gd name="connsiteX2680" fmla="*/ 75941 w 707644"/>
              <a:gd name="connsiteY2680" fmla="*/ 654349 h 830409"/>
              <a:gd name="connsiteX2681" fmla="*/ 74898 w 707644"/>
              <a:gd name="connsiteY2681" fmla="*/ 652932 h 830409"/>
              <a:gd name="connsiteX2682" fmla="*/ 53728 w 707644"/>
              <a:gd name="connsiteY2682" fmla="*/ 619988 h 830409"/>
              <a:gd name="connsiteX2683" fmla="*/ 30302 w 707644"/>
              <a:gd name="connsiteY2683" fmla="*/ 574216 h 830409"/>
              <a:gd name="connsiteX2684" fmla="*/ 267788 w 707644"/>
              <a:gd name="connsiteY2684" fmla="*/ 27401 h 830409"/>
              <a:gd name="connsiteX2685" fmla="*/ 278850 w 707644"/>
              <a:gd name="connsiteY2685" fmla="*/ 22557 h 830409"/>
              <a:gd name="connsiteX2686" fmla="*/ 280568 w 707644"/>
              <a:gd name="connsiteY2686" fmla="*/ 22120 h 830409"/>
              <a:gd name="connsiteX2687" fmla="*/ 284843 w 707644"/>
              <a:gd name="connsiteY2687" fmla="*/ 28154 h 830409"/>
              <a:gd name="connsiteX2688" fmla="*/ 294150 w 707644"/>
              <a:gd name="connsiteY2688" fmla="*/ 60600 h 830409"/>
              <a:gd name="connsiteX2689" fmla="*/ 288791 w 707644"/>
              <a:gd name="connsiteY2689" fmla="*/ 54259 h 830409"/>
              <a:gd name="connsiteX2690" fmla="*/ 273213 w 707644"/>
              <a:gd name="connsiteY2690" fmla="*/ 36208 h 830409"/>
              <a:gd name="connsiteX2691" fmla="*/ 120077 w 707644"/>
              <a:gd name="connsiteY2691" fmla="*/ 333308 h 830409"/>
              <a:gd name="connsiteX2692" fmla="*/ 124337 w 707644"/>
              <a:gd name="connsiteY2692" fmla="*/ 337268 h 830409"/>
              <a:gd name="connsiteX2693" fmla="*/ 126634 w 707644"/>
              <a:gd name="connsiteY2693" fmla="*/ 342563 h 830409"/>
              <a:gd name="connsiteX2694" fmla="*/ 247034 w 707644"/>
              <a:gd name="connsiteY2694" fmla="*/ 68064 h 830409"/>
              <a:gd name="connsiteX2695" fmla="*/ 252951 w 707644"/>
              <a:gd name="connsiteY2695" fmla="*/ 75690 h 830409"/>
              <a:gd name="connsiteX2696" fmla="*/ 248230 w 707644"/>
              <a:gd name="connsiteY2696" fmla="*/ 74730 h 830409"/>
              <a:gd name="connsiteX2697" fmla="*/ 247475 w 707644"/>
              <a:gd name="connsiteY2697" fmla="*/ 72644 h 830409"/>
              <a:gd name="connsiteX2698" fmla="*/ 174197 w 707644"/>
              <a:gd name="connsiteY2698" fmla="*/ 218777 h 830409"/>
              <a:gd name="connsiteX2699" fmla="*/ 174691 w 707644"/>
              <a:gd name="connsiteY2699" fmla="*/ 219275 h 830409"/>
              <a:gd name="connsiteX2700" fmla="*/ 180542 w 707644"/>
              <a:gd name="connsiteY2700" fmla="*/ 229644 h 830409"/>
              <a:gd name="connsiteX2701" fmla="*/ 179299 w 707644"/>
              <a:gd name="connsiteY2701" fmla="*/ 228755 h 830409"/>
              <a:gd name="connsiteX2702" fmla="*/ 170800 w 707644"/>
              <a:gd name="connsiteY2702" fmla="*/ 222670 h 830409"/>
              <a:gd name="connsiteX2703" fmla="*/ 179299 w 707644"/>
              <a:gd name="connsiteY2703" fmla="*/ 228755 h 830409"/>
              <a:gd name="connsiteX2704" fmla="*/ 208637 w 707644"/>
              <a:gd name="connsiteY2704" fmla="*/ 286130 h 830409"/>
              <a:gd name="connsiteX2705" fmla="*/ 215519 w 707644"/>
              <a:gd name="connsiteY2705" fmla="*/ 299767 h 830409"/>
              <a:gd name="connsiteX2706" fmla="*/ 204799 w 707644"/>
              <a:gd name="connsiteY2706" fmla="*/ 286961 h 830409"/>
              <a:gd name="connsiteX2707" fmla="*/ 197318 w 707644"/>
              <a:gd name="connsiteY2707" fmla="*/ 273042 h 830409"/>
              <a:gd name="connsiteX2708" fmla="*/ 177566 w 707644"/>
              <a:gd name="connsiteY2708" fmla="*/ 235959 h 830409"/>
              <a:gd name="connsiteX2709" fmla="*/ 171665 w 707644"/>
              <a:gd name="connsiteY2709" fmla="*/ 224751 h 830409"/>
              <a:gd name="connsiteX2710" fmla="*/ 152516 w 707644"/>
              <a:gd name="connsiteY2710" fmla="*/ 259508 h 830409"/>
              <a:gd name="connsiteX2711" fmla="*/ 173227 w 707644"/>
              <a:gd name="connsiteY2711" fmla="*/ 292304 h 830409"/>
              <a:gd name="connsiteX2712" fmla="*/ 175540 w 707644"/>
              <a:gd name="connsiteY2712" fmla="*/ 296270 h 830409"/>
              <a:gd name="connsiteX2713" fmla="*/ 165208 w 707644"/>
              <a:gd name="connsiteY2713" fmla="*/ 283111 h 830409"/>
              <a:gd name="connsiteX2714" fmla="*/ 228899 w 707644"/>
              <a:gd name="connsiteY2714" fmla="*/ 98307 h 830409"/>
              <a:gd name="connsiteX2715" fmla="*/ 248407 w 707644"/>
              <a:gd name="connsiteY2715" fmla="*/ 120910 h 830409"/>
              <a:gd name="connsiteX2716" fmla="*/ 252936 w 707644"/>
              <a:gd name="connsiteY2716" fmla="*/ 136062 h 830409"/>
              <a:gd name="connsiteX2717" fmla="*/ 239513 w 707644"/>
              <a:gd name="connsiteY2717" fmla="*/ 116337 h 830409"/>
              <a:gd name="connsiteX2718" fmla="*/ 258990 w 707644"/>
              <a:gd name="connsiteY2718" fmla="*/ 31253 h 830409"/>
              <a:gd name="connsiteX2719" fmla="*/ 266210 w 707644"/>
              <a:gd name="connsiteY2719" fmla="*/ 28092 h 830409"/>
              <a:gd name="connsiteX2720" fmla="*/ 273213 w 707644"/>
              <a:gd name="connsiteY2720" fmla="*/ 36208 h 830409"/>
              <a:gd name="connsiteX2721" fmla="*/ 287558 w 707644"/>
              <a:gd name="connsiteY2721" fmla="*/ 59492 h 830409"/>
              <a:gd name="connsiteX2722" fmla="*/ 238662 w 707644"/>
              <a:gd name="connsiteY2722" fmla="*/ 72784 h 830409"/>
              <a:gd name="connsiteX2723" fmla="*/ 248230 w 707644"/>
              <a:gd name="connsiteY2723" fmla="*/ 74730 h 830409"/>
              <a:gd name="connsiteX2724" fmla="*/ 252698 w 707644"/>
              <a:gd name="connsiteY2724" fmla="*/ 87086 h 830409"/>
              <a:gd name="connsiteX2725" fmla="*/ 264168 w 707644"/>
              <a:gd name="connsiteY2725" fmla="*/ 110996 h 830409"/>
              <a:gd name="connsiteX2726" fmla="*/ 290279 w 707644"/>
              <a:gd name="connsiteY2726" fmla="*/ 144652 h 830409"/>
              <a:gd name="connsiteX2727" fmla="*/ 319987 w 707644"/>
              <a:gd name="connsiteY2727" fmla="*/ 194725 h 830409"/>
              <a:gd name="connsiteX2728" fmla="*/ 297301 w 707644"/>
              <a:gd name="connsiteY2728" fmla="*/ 180080 h 830409"/>
              <a:gd name="connsiteX2729" fmla="*/ 278057 w 707644"/>
              <a:gd name="connsiteY2729" fmla="*/ 150503 h 830409"/>
              <a:gd name="connsiteX2730" fmla="*/ 268635 w 707644"/>
              <a:gd name="connsiteY2730" fmla="*/ 123704 h 830409"/>
              <a:gd name="connsiteX2731" fmla="*/ 251770 w 707644"/>
              <a:gd name="connsiteY2731" fmla="*/ 93848 h 830409"/>
              <a:gd name="connsiteX2732" fmla="*/ 134048 w 707644"/>
              <a:gd name="connsiteY2732" fmla="*/ 290146 h 830409"/>
              <a:gd name="connsiteX2733" fmla="*/ 137978 w 707644"/>
              <a:gd name="connsiteY2733" fmla="*/ 292601 h 830409"/>
              <a:gd name="connsiteX2734" fmla="*/ 172671 w 707644"/>
              <a:gd name="connsiteY2734" fmla="*/ 314518 h 830409"/>
              <a:gd name="connsiteX2735" fmla="*/ 182462 w 707644"/>
              <a:gd name="connsiteY2735" fmla="*/ 325344 h 830409"/>
              <a:gd name="connsiteX2736" fmla="*/ 193687 w 707644"/>
              <a:gd name="connsiteY2736" fmla="*/ 339668 h 830409"/>
              <a:gd name="connsiteX2737" fmla="*/ 195289 w 707644"/>
              <a:gd name="connsiteY2737" fmla="*/ 341717 h 830409"/>
              <a:gd name="connsiteX2738" fmla="*/ 195518 w 707644"/>
              <a:gd name="connsiteY2738" fmla="*/ 342172 h 830409"/>
              <a:gd name="connsiteX2739" fmla="*/ 300311 w 707644"/>
              <a:gd name="connsiteY2739" fmla="*/ 498091 h 830409"/>
              <a:gd name="connsiteX2740" fmla="*/ 301654 w 707644"/>
              <a:gd name="connsiteY2740" fmla="*/ 499463 h 830409"/>
              <a:gd name="connsiteX2741" fmla="*/ 305979 w 707644"/>
              <a:gd name="connsiteY2741" fmla="*/ 511990 h 830409"/>
              <a:gd name="connsiteX2742" fmla="*/ 304779 w 707644"/>
              <a:gd name="connsiteY2742" fmla="*/ 510799 h 830409"/>
              <a:gd name="connsiteX2743" fmla="*/ 256982 w 707644"/>
              <a:gd name="connsiteY2743" fmla="*/ 456236 h 830409"/>
              <a:gd name="connsiteX2744" fmla="*/ 222507 w 707644"/>
              <a:gd name="connsiteY2744" fmla="*/ 416752 h 830409"/>
              <a:gd name="connsiteX2745" fmla="*/ 196214 w 707644"/>
              <a:gd name="connsiteY2745" fmla="*/ 384763 h 830409"/>
              <a:gd name="connsiteX2746" fmla="*/ 160543 w 707644"/>
              <a:gd name="connsiteY2746" fmla="*/ 330919 h 830409"/>
              <a:gd name="connsiteX2747" fmla="*/ 150045 w 707644"/>
              <a:gd name="connsiteY2747" fmla="*/ 255595 h 830409"/>
              <a:gd name="connsiteX2748" fmla="*/ 151536 w 707644"/>
              <a:gd name="connsiteY2748" fmla="*/ 257685 h 830409"/>
              <a:gd name="connsiteX2749" fmla="*/ 152516 w 707644"/>
              <a:gd name="connsiteY2749" fmla="*/ 259508 h 830409"/>
              <a:gd name="connsiteX2750" fmla="*/ 151988 w 707644"/>
              <a:gd name="connsiteY2750" fmla="*/ 248715 h 830409"/>
              <a:gd name="connsiteX2751" fmla="*/ 153285 w 707644"/>
              <a:gd name="connsiteY2751" fmla="*/ 249665 h 830409"/>
              <a:gd name="connsiteX2752" fmla="*/ 158591 w 707644"/>
              <a:gd name="connsiteY2752" fmla="*/ 254168 h 830409"/>
              <a:gd name="connsiteX2753" fmla="*/ 181491 w 707644"/>
              <a:gd name="connsiteY2753" fmla="*/ 293734 h 830409"/>
              <a:gd name="connsiteX2754" fmla="*/ 200568 w 707644"/>
              <a:gd name="connsiteY2754" fmla="*/ 325109 h 830409"/>
              <a:gd name="connsiteX2755" fmla="*/ 192032 w 707644"/>
              <a:gd name="connsiteY2755" fmla="*/ 317277 h 830409"/>
              <a:gd name="connsiteX2756" fmla="*/ 191415 w 707644"/>
              <a:gd name="connsiteY2756" fmla="*/ 316491 h 830409"/>
              <a:gd name="connsiteX2757" fmla="*/ 177647 w 707644"/>
              <a:gd name="connsiteY2757" fmla="*/ 291340 h 830409"/>
              <a:gd name="connsiteX2758" fmla="*/ 154175 w 707644"/>
              <a:gd name="connsiteY2758" fmla="*/ 252126 h 830409"/>
              <a:gd name="connsiteX2759" fmla="*/ 19032 w 707644"/>
              <a:gd name="connsiteY2759" fmla="*/ 524051 h 830409"/>
              <a:gd name="connsiteX2760" fmla="*/ 97680 w 707644"/>
              <a:gd name="connsiteY2760" fmla="*/ 612167 h 830409"/>
              <a:gd name="connsiteX2761" fmla="*/ 160278 w 707644"/>
              <a:gd name="connsiteY2761" fmla="*/ 706522 h 830409"/>
              <a:gd name="connsiteX2762" fmla="*/ 193449 w 707644"/>
              <a:gd name="connsiteY2762" fmla="*/ 765998 h 830409"/>
              <a:gd name="connsiteX2763" fmla="*/ 159637 w 707644"/>
              <a:gd name="connsiteY2763" fmla="*/ 742521 h 830409"/>
              <a:gd name="connsiteX2764" fmla="*/ 156111 w 707644"/>
              <a:gd name="connsiteY2764" fmla="*/ 736704 h 830409"/>
              <a:gd name="connsiteX2765" fmla="*/ 124487 w 707644"/>
              <a:gd name="connsiteY2765" fmla="*/ 688414 h 830409"/>
              <a:gd name="connsiteX2766" fmla="*/ 40737 w 707644"/>
              <a:gd name="connsiteY2766" fmla="*/ 573496 h 830409"/>
              <a:gd name="connsiteX2767" fmla="*/ 36893 w 707644"/>
              <a:gd name="connsiteY2767" fmla="*/ 568043 h 830409"/>
              <a:gd name="connsiteX2768" fmla="*/ 168562 w 707644"/>
              <a:gd name="connsiteY2768" fmla="*/ 208530 h 830409"/>
              <a:gd name="connsiteX2769" fmla="*/ 168867 w 707644"/>
              <a:gd name="connsiteY2769" fmla="*/ 208840 h 830409"/>
              <a:gd name="connsiteX2770" fmla="*/ 180793 w 707644"/>
              <a:gd name="connsiteY2770" fmla="*/ 225422 h 830409"/>
              <a:gd name="connsiteX2771" fmla="*/ 174691 w 707644"/>
              <a:gd name="connsiteY2771" fmla="*/ 219275 h 830409"/>
              <a:gd name="connsiteX2772" fmla="*/ 172136 w 707644"/>
              <a:gd name="connsiteY2772" fmla="*/ 214745 h 830409"/>
              <a:gd name="connsiteX2773" fmla="*/ 248870 w 707644"/>
              <a:gd name="connsiteY2773" fmla="*/ 35685 h 830409"/>
              <a:gd name="connsiteX2774" fmla="*/ 258742 w 707644"/>
              <a:gd name="connsiteY2774" fmla="*/ 31362 h 830409"/>
              <a:gd name="connsiteX2775" fmla="*/ 262762 w 707644"/>
              <a:gd name="connsiteY2775" fmla="*/ 37997 h 830409"/>
              <a:gd name="connsiteX2776" fmla="*/ 288581 w 707644"/>
              <a:gd name="connsiteY2776" fmla="*/ 77063 h 830409"/>
              <a:gd name="connsiteX2777" fmla="*/ 275547 w 707644"/>
              <a:gd name="connsiteY2777" fmla="*/ 70070 h 830409"/>
              <a:gd name="connsiteX2778" fmla="*/ 114107 w 707644"/>
              <a:gd name="connsiteY2778" fmla="*/ 313679 h 830409"/>
              <a:gd name="connsiteX2779" fmla="*/ 152222 w 707644"/>
              <a:gd name="connsiteY2779" fmla="*/ 348890 h 830409"/>
              <a:gd name="connsiteX2780" fmla="*/ 157207 w 707644"/>
              <a:gd name="connsiteY2780" fmla="*/ 355303 h 830409"/>
              <a:gd name="connsiteX2781" fmla="*/ 157394 w 707644"/>
              <a:gd name="connsiteY2781" fmla="*/ 355575 h 830409"/>
              <a:gd name="connsiteX2782" fmla="*/ 195981 w 707644"/>
              <a:gd name="connsiteY2782" fmla="*/ 405311 h 830409"/>
              <a:gd name="connsiteX2783" fmla="*/ 153274 w 707644"/>
              <a:gd name="connsiteY2783" fmla="*/ 364163 h 830409"/>
              <a:gd name="connsiteX2784" fmla="*/ 124337 w 707644"/>
              <a:gd name="connsiteY2784" fmla="*/ 337268 h 830409"/>
              <a:gd name="connsiteX2785" fmla="*/ 85267 w 707644"/>
              <a:gd name="connsiteY2785" fmla="*/ 373794 h 830409"/>
              <a:gd name="connsiteX2786" fmla="*/ 86660 w 707644"/>
              <a:gd name="connsiteY2786" fmla="*/ 375180 h 830409"/>
              <a:gd name="connsiteX2787" fmla="*/ 89152 w 707644"/>
              <a:gd name="connsiteY2787" fmla="*/ 377889 h 830409"/>
              <a:gd name="connsiteX2788" fmla="*/ 229671 w 707644"/>
              <a:gd name="connsiteY2788" fmla="*/ 587580 h 830409"/>
              <a:gd name="connsiteX2789" fmla="*/ 231343 w 707644"/>
              <a:gd name="connsiteY2789" fmla="*/ 590336 h 830409"/>
              <a:gd name="connsiteX2790" fmla="*/ 218721 w 707644"/>
              <a:gd name="connsiteY2790" fmla="*/ 582618 h 830409"/>
              <a:gd name="connsiteX2791" fmla="*/ 213212 w 707644"/>
              <a:gd name="connsiteY2791" fmla="*/ 578671 h 830409"/>
              <a:gd name="connsiteX2792" fmla="*/ 186938 w 707644"/>
              <a:gd name="connsiteY2792" fmla="*/ 541946 h 830409"/>
              <a:gd name="connsiteX2793" fmla="*/ 146773 w 707644"/>
              <a:gd name="connsiteY2793" fmla="*/ 487817 h 830409"/>
              <a:gd name="connsiteX2794" fmla="*/ 140245 w 707644"/>
              <a:gd name="connsiteY2794" fmla="*/ 479403 h 830409"/>
              <a:gd name="connsiteX2795" fmla="*/ 15227 w 707644"/>
              <a:gd name="connsiteY2795" fmla="*/ 519787 h 830409"/>
              <a:gd name="connsiteX2796" fmla="*/ 17215 w 707644"/>
              <a:gd name="connsiteY2796" fmla="*/ 519577 h 830409"/>
              <a:gd name="connsiteX2797" fmla="*/ 19032 w 707644"/>
              <a:gd name="connsiteY2797" fmla="*/ 524051 h 830409"/>
              <a:gd name="connsiteX2798" fmla="*/ 202931 w 707644"/>
              <a:gd name="connsiteY2798" fmla="*/ 121060 h 830409"/>
              <a:gd name="connsiteX2799" fmla="*/ 216519 w 707644"/>
              <a:gd name="connsiteY2799" fmla="*/ 132890 h 830409"/>
              <a:gd name="connsiteX2800" fmla="*/ 240699 w 707644"/>
              <a:gd name="connsiteY2800" fmla="*/ 155687 h 830409"/>
              <a:gd name="connsiteX2801" fmla="*/ 265580 w 707644"/>
              <a:gd name="connsiteY2801" fmla="*/ 183440 h 830409"/>
              <a:gd name="connsiteX2802" fmla="*/ 268528 w 707644"/>
              <a:gd name="connsiteY2802" fmla="*/ 196404 h 830409"/>
              <a:gd name="connsiteX2803" fmla="*/ 241731 w 707644"/>
              <a:gd name="connsiteY2803" fmla="*/ 183115 h 830409"/>
              <a:gd name="connsiteX2804" fmla="*/ 240024 w 707644"/>
              <a:gd name="connsiteY2804" fmla="*/ 181477 h 830409"/>
              <a:gd name="connsiteX2805" fmla="*/ 234417 w 707644"/>
              <a:gd name="connsiteY2805" fmla="*/ 176385 h 830409"/>
              <a:gd name="connsiteX2806" fmla="*/ 204748 w 707644"/>
              <a:gd name="connsiteY2806" fmla="*/ 124747 h 830409"/>
              <a:gd name="connsiteX2807" fmla="*/ 82754 w 707644"/>
              <a:gd name="connsiteY2807" fmla="*/ 370933 h 830409"/>
              <a:gd name="connsiteX2808" fmla="*/ 84968 w 707644"/>
              <a:gd name="connsiteY2808" fmla="*/ 373341 h 830409"/>
              <a:gd name="connsiteX2809" fmla="*/ 85267 w 707644"/>
              <a:gd name="connsiteY2809" fmla="*/ 373794 h 830409"/>
              <a:gd name="connsiteX2810" fmla="*/ 161813 w 707644"/>
              <a:gd name="connsiteY2810" fmla="*/ 205947 h 830409"/>
              <a:gd name="connsiteX2811" fmla="*/ 165507 w 707644"/>
              <a:gd name="connsiteY2811" fmla="*/ 209950 h 830409"/>
              <a:gd name="connsiteX2812" fmla="*/ 170800 w 707644"/>
              <a:gd name="connsiteY2812" fmla="*/ 222670 h 830409"/>
              <a:gd name="connsiteX2813" fmla="*/ 170431 w 707644"/>
              <a:gd name="connsiteY2813" fmla="*/ 222406 h 830409"/>
              <a:gd name="connsiteX2814" fmla="*/ 164636 w 707644"/>
              <a:gd name="connsiteY2814" fmla="*/ 211399 h 830409"/>
              <a:gd name="connsiteX2815" fmla="*/ 162246 w 707644"/>
              <a:gd name="connsiteY2815" fmla="*/ 202116 h 830409"/>
              <a:gd name="connsiteX2816" fmla="*/ 168060 w 707644"/>
              <a:gd name="connsiteY2816" fmla="*/ 208020 h 830409"/>
              <a:gd name="connsiteX2817" fmla="*/ 172136 w 707644"/>
              <a:gd name="connsiteY2817" fmla="*/ 214745 h 830409"/>
              <a:gd name="connsiteX2818" fmla="*/ 174197 w 707644"/>
              <a:gd name="connsiteY2818" fmla="*/ 218777 h 830409"/>
              <a:gd name="connsiteX2819" fmla="*/ 166427 w 707644"/>
              <a:gd name="connsiteY2819" fmla="*/ 210948 h 830409"/>
              <a:gd name="connsiteX2820" fmla="*/ 165507 w 707644"/>
              <a:gd name="connsiteY2820" fmla="*/ 209950 h 830409"/>
              <a:gd name="connsiteX2821" fmla="*/ 223349 w 707644"/>
              <a:gd name="connsiteY2821" fmla="*/ 72691 h 830409"/>
              <a:gd name="connsiteX2822" fmla="*/ 233811 w 707644"/>
              <a:gd name="connsiteY2822" fmla="*/ 72086 h 830409"/>
              <a:gd name="connsiteX2823" fmla="*/ 240883 w 707644"/>
              <a:gd name="connsiteY2823" fmla="*/ 95744 h 830409"/>
              <a:gd name="connsiteX2824" fmla="*/ 232886 w 707644"/>
              <a:gd name="connsiteY2824" fmla="*/ 86564 h 830409"/>
              <a:gd name="connsiteX2825" fmla="*/ 122010 w 707644"/>
              <a:gd name="connsiteY2825" fmla="*/ 282626 h 830409"/>
              <a:gd name="connsiteX2826" fmla="*/ 131799 w 707644"/>
              <a:gd name="connsiteY2826" fmla="*/ 288741 h 830409"/>
              <a:gd name="connsiteX2827" fmla="*/ 137727 w 707644"/>
              <a:gd name="connsiteY2827" fmla="*/ 298086 h 830409"/>
              <a:gd name="connsiteX2828" fmla="*/ 156759 w 707644"/>
              <a:gd name="connsiteY2828" fmla="*/ 329254 h 830409"/>
              <a:gd name="connsiteX2829" fmla="*/ 167941 w 707644"/>
              <a:gd name="connsiteY2829" fmla="*/ 182412 h 830409"/>
              <a:gd name="connsiteX2830" fmla="*/ 168226 w 707644"/>
              <a:gd name="connsiteY2830" fmla="*/ 182638 h 830409"/>
              <a:gd name="connsiteX2831" fmla="*/ 188964 w 707644"/>
              <a:gd name="connsiteY2831" fmla="*/ 201690 h 830409"/>
              <a:gd name="connsiteX2832" fmla="*/ 193666 w 707644"/>
              <a:gd name="connsiteY2832" fmla="*/ 203374 h 830409"/>
              <a:gd name="connsiteX2833" fmla="*/ 197444 w 707644"/>
              <a:gd name="connsiteY2833" fmla="*/ 206481 h 830409"/>
              <a:gd name="connsiteX2834" fmla="*/ 197975 w 707644"/>
              <a:gd name="connsiteY2834" fmla="*/ 206884 h 830409"/>
              <a:gd name="connsiteX2835" fmla="*/ 199314 w 707644"/>
              <a:gd name="connsiteY2835" fmla="*/ 208578 h 830409"/>
              <a:gd name="connsiteX2836" fmla="*/ 223663 w 707644"/>
              <a:gd name="connsiteY2836" fmla="*/ 239466 h 830409"/>
              <a:gd name="connsiteX2837" fmla="*/ 251404 w 707644"/>
              <a:gd name="connsiteY2837" fmla="*/ 283583 h 830409"/>
              <a:gd name="connsiteX2838" fmla="*/ 255500 w 707644"/>
              <a:gd name="connsiteY2838" fmla="*/ 292741 h 830409"/>
              <a:gd name="connsiteX2839" fmla="*/ 244890 w 707644"/>
              <a:gd name="connsiteY2839" fmla="*/ 280853 h 830409"/>
              <a:gd name="connsiteX2840" fmla="*/ 210336 w 707644"/>
              <a:gd name="connsiteY2840" fmla="*/ 236638 h 830409"/>
              <a:gd name="connsiteX2841" fmla="*/ 228297 w 707644"/>
              <a:gd name="connsiteY2841" fmla="*/ 53642 h 830409"/>
              <a:gd name="connsiteX2842" fmla="*/ 233589 w 707644"/>
              <a:gd name="connsiteY2842" fmla="*/ 64632 h 830409"/>
              <a:gd name="connsiteX2843" fmla="*/ 238662 w 707644"/>
              <a:gd name="connsiteY2843" fmla="*/ 72784 h 830409"/>
              <a:gd name="connsiteX2844" fmla="*/ 234914 w 707644"/>
              <a:gd name="connsiteY2844" fmla="*/ 72022 h 830409"/>
              <a:gd name="connsiteX2845" fmla="*/ 233811 w 707644"/>
              <a:gd name="connsiteY2845" fmla="*/ 72086 h 830409"/>
              <a:gd name="connsiteX2846" fmla="*/ 230642 w 707644"/>
              <a:gd name="connsiteY2846" fmla="*/ 46936 h 830409"/>
              <a:gd name="connsiteX2847" fmla="*/ 233031 w 707644"/>
              <a:gd name="connsiteY2847" fmla="*/ 48876 h 830409"/>
              <a:gd name="connsiteX2848" fmla="*/ 246398 w 707644"/>
              <a:gd name="connsiteY2848" fmla="*/ 61469 h 830409"/>
              <a:gd name="connsiteX2849" fmla="*/ 247034 w 707644"/>
              <a:gd name="connsiteY2849" fmla="*/ 68064 h 830409"/>
              <a:gd name="connsiteX2850" fmla="*/ 157811 w 707644"/>
              <a:gd name="connsiteY2850" fmla="*/ 198337 h 830409"/>
              <a:gd name="connsiteX2851" fmla="*/ 157903 w 707644"/>
              <a:gd name="connsiteY2851" fmla="*/ 198394 h 830409"/>
              <a:gd name="connsiteX2852" fmla="*/ 161813 w 707644"/>
              <a:gd name="connsiteY2852" fmla="*/ 205947 h 830409"/>
              <a:gd name="connsiteX2853" fmla="*/ 161094 w 707644"/>
              <a:gd name="connsiteY2853" fmla="*/ 205167 h 830409"/>
              <a:gd name="connsiteX2854" fmla="*/ 137639 w 707644"/>
              <a:gd name="connsiteY2854" fmla="*/ 238204 h 830409"/>
              <a:gd name="connsiteX2855" fmla="*/ 140287 w 707644"/>
              <a:gd name="connsiteY2855" fmla="*/ 240143 h 830409"/>
              <a:gd name="connsiteX2856" fmla="*/ 150045 w 707644"/>
              <a:gd name="connsiteY2856" fmla="*/ 255595 h 830409"/>
              <a:gd name="connsiteX2857" fmla="*/ 228748 w 707644"/>
              <a:gd name="connsiteY2857" fmla="*/ 44495 h 830409"/>
              <a:gd name="connsiteX2858" fmla="*/ 238717 w 707644"/>
              <a:gd name="connsiteY2858" fmla="*/ 40130 h 830409"/>
              <a:gd name="connsiteX2859" fmla="*/ 239758 w 707644"/>
              <a:gd name="connsiteY2859" fmla="*/ 41134 h 830409"/>
              <a:gd name="connsiteX2860" fmla="*/ 258376 w 707644"/>
              <a:gd name="connsiteY2860" fmla="*/ 58922 h 830409"/>
              <a:gd name="connsiteX2861" fmla="*/ 263194 w 707644"/>
              <a:gd name="connsiteY2861" fmla="*/ 63522 h 830409"/>
              <a:gd name="connsiteX2862" fmla="*/ 244726 w 707644"/>
              <a:gd name="connsiteY2862" fmla="*/ 53786 h 830409"/>
              <a:gd name="connsiteX2863" fmla="*/ 229817 w 707644"/>
              <a:gd name="connsiteY2863" fmla="*/ 45873 h 830409"/>
              <a:gd name="connsiteX2864" fmla="*/ 228420 w 707644"/>
              <a:gd name="connsiteY2864" fmla="*/ 45131 h 830409"/>
              <a:gd name="connsiteX2865" fmla="*/ 229817 w 707644"/>
              <a:gd name="connsiteY2865" fmla="*/ 45873 h 830409"/>
              <a:gd name="connsiteX2866" fmla="*/ 230642 w 707644"/>
              <a:gd name="connsiteY2866" fmla="*/ 46936 h 830409"/>
              <a:gd name="connsiteX2867" fmla="*/ 139911 w 707644"/>
              <a:gd name="connsiteY2867" fmla="*/ 228763 h 830409"/>
              <a:gd name="connsiteX2868" fmla="*/ 151188 w 707644"/>
              <a:gd name="connsiteY2868" fmla="*/ 236389 h 830409"/>
              <a:gd name="connsiteX2869" fmla="*/ 180727 w 707644"/>
              <a:gd name="connsiteY2869" fmla="*/ 265695 h 830409"/>
              <a:gd name="connsiteX2870" fmla="*/ 202732 w 707644"/>
              <a:gd name="connsiteY2870" fmla="*/ 291116 h 830409"/>
              <a:gd name="connsiteX2871" fmla="*/ 207374 w 707644"/>
              <a:gd name="connsiteY2871" fmla="*/ 299128 h 830409"/>
              <a:gd name="connsiteX2872" fmla="*/ 177299 w 707644"/>
              <a:gd name="connsiteY2872" fmla="*/ 270045 h 830409"/>
              <a:gd name="connsiteX2873" fmla="*/ 158591 w 707644"/>
              <a:gd name="connsiteY2873" fmla="*/ 254168 h 830409"/>
              <a:gd name="connsiteX2874" fmla="*/ 155656 w 707644"/>
              <a:gd name="connsiteY2874" fmla="*/ 249097 h 830409"/>
              <a:gd name="connsiteX2875" fmla="*/ 227912 w 707644"/>
              <a:gd name="connsiteY2875" fmla="*/ 44861 h 830409"/>
              <a:gd name="connsiteX2876" fmla="*/ 228026 w 707644"/>
              <a:gd name="connsiteY2876" fmla="*/ 44811 h 830409"/>
              <a:gd name="connsiteX2877" fmla="*/ 228420 w 707644"/>
              <a:gd name="connsiteY2877" fmla="*/ 45131 h 830409"/>
              <a:gd name="connsiteX2878" fmla="*/ 224738 w 707644"/>
              <a:gd name="connsiteY2878" fmla="*/ 46251 h 830409"/>
              <a:gd name="connsiteX2879" fmla="*/ 225931 w 707644"/>
              <a:gd name="connsiteY2879" fmla="*/ 45729 h 830409"/>
              <a:gd name="connsiteX2880" fmla="*/ 228297 w 707644"/>
              <a:gd name="connsiteY2880" fmla="*/ 53642 h 830409"/>
              <a:gd name="connsiteX2881" fmla="*/ 155364 w 707644"/>
              <a:gd name="connsiteY2881" fmla="*/ 185576 h 830409"/>
              <a:gd name="connsiteX2882" fmla="*/ 168562 w 707644"/>
              <a:gd name="connsiteY2882" fmla="*/ 208530 h 830409"/>
              <a:gd name="connsiteX2883" fmla="*/ 168060 w 707644"/>
              <a:gd name="connsiteY2883" fmla="*/ 208020 h 830409"/>
              <a:gd name="connsiteX2884" fmla="*/ 157348 w 707644"/>
              <a:gd name="connsiteY2884" fmla="*/ 190344 h 830409"/>
              <a:gd name="connsiteX2885" fmla="*/ 208173 w 707644"/>
              <a:gd name="connsiteY2885" fmla="*/ 73568 h 830409"/>
              <a:gd name="connsiteX2886" fmla="*/ 214746 w 707644"/>
              <a:gd name="connsiteY2886" fmla="*/ 73188 h 830409"/>
              <a:gd name="connsiteX2887" fmla="*/ 216761 w 707644"/>
              <a:gd name="connsiteY2887" fmla="*/ 77688 h 830409"/>
              <a:gd name="connsiteX2888" fmla="*/ 228899 w 707644"/>
              <a:gd name="connsiteY2888" fmla="*/ 98307 h 830409"/>
              <a:gd name="connsiteX2889" fmla="*/ 228506 w 707644"/>
              <a:gd name="connsiteY2889" fmla="*/ 97851 h 830409"/>
              <a:gd name="connsiteX2890" fmla="*/ 214306 w 707644"/>
              <a:gd name="connsiteY2890" fmla="*/ 83906 h 830409"/>
              <a:gd name="connsiteX2891" fmla="*/ 166972 w 707644"/>
              <a:gd name="connsiteY2891" fmla="*/ 159446 h 830409"/>
              <a:gd name="connsiteX2892" fmla="*/ 186047 w 707644"/>
              <a:gd name="connsiteY2892" fmla="*/ 174063 h 830409"/>
              <a:gd name="connsiteX2893" fmla="*/ 208321 w 707644"/>
              <a:gd name="connsiteY2893" fmla="*/ 208625 h 830409"/>
              <a:gd name="connsiteX2894" fmla="*/ 207809 w 707644"/>
              <a:gd name="connsiteY2894" fmla="*/ 208441 h 830409"/>
              <a:gd name="connsiteX2895" fmla="*/ 185677 w 707644"/>
              <a:gd name="connsiteY2895" fmla="*/ 190498 h 830409"/>
              <a:gd name="connsiteX2896" fmla="*/ 181313 w 707644"/>
              <a:gd name="connsiteY2896" fmla="*/ 183766 h 830409"/>
              <a:gd name="connsiteX2897" fmla="*/ 166972 w 707644"/>
              <a:gd name="connsiteY2897" fmla="*/ 159446 h 830409"/>
              <a:gd name="connsiteX2898" fmla="*/ 159433 w 707644"/>
              <a:gd name="connsiteY2898" fmla="*/ 171529 h 830409"/>
              <a:gd name="connsiteX2899" fmla="*/ 173424 w 707644"/>
              <a:gd name="connsiteY2899" fmla="*/ 180564 h 830409"/>
              <a:gd name="connsiteX2900" fmla="*/ 185677 w 707644"/>
              <a:gd name="connsiteY2900" fmla="*/ 190498 h 830409"/>
              <a:gd name="connsiteX2901" fmla="*/ 188645 w 707644"/>
              <a:gd name="connsiteY2901" fmla="*/ 195077 h 830409"/>
              <a:gd name="connsiteX2902" fmla="*/ 195808 w 707644"/>
              <a:gd name="connsiteY2902" fmla="*/ 204142 h 830409"/>
              <a:gd name="connsiteX2903" fmla="*/ 193666 w 707644"/>
              <a:gd name="connsiteY2903" fmla="*/ 203374 h 830409"/>
              <a:gd name="connsiteX2904" fmla="*/ 174678 w 707644"/>
              <a:gd name="connsiteY2904" fmla="*/ 187762 h 830409"/>
              <a:gd name="connsiteX2905" fmla="*/ 168226 w 707644"/>
              <a:gd name="connsiteY2905" fmla="*/ 182638 h 830409"/>
              <a:gd name="connsiteX2906" fmla="*/ 167843 w 707644"/>
              <a:gd name="connsiteY2906" fmla="*/ 182286 h 830409"/>
              <a:gd name="connsiteX2907" fmla="*/ 6430 w 707644"/>
              <a:gd name="connsiteY2907" fmla="*/ 488697 h 830409"/>
              <a:gd name="connsiteX2908" fmla="*/ 34828 w 707644"/>
              <a:gd name="connsiteY2908" fmla="*/ 517709 h 830409"/>
              <a:gd name="connsiteX2909" fmla="*/ 17215 w 707644"/>
              <a:gd name="connsiteY2909" fmla="*/ 519577 h 830409"/>
              <a:gd name="connsiteX2910" fmla="*/ 7479 w 707644"/>
              <a:gd name="connsiteY2910" fmla="*/ 495595 h 830409"/>
              <a:gd name="connsiteX2911" fmla="*/ 152541 w 707644"/>
              <a:gd name="connsiteY2911" fmla="*/ 175242 h 830409"/>
              <a:gd name="connsiteX2912" fmla="*/ 197899 w 707644"/>
              <a:gd name="connsiteY2912" fmla="*/ 227106 h 830409"/>
              <a:gd name="connsiteX2913" fmla="*/ 206910 w 707644"/>
              <a:gd name="connsiteY2913" fmla="*/ 238302 h 830409"/>
              <a:gd name="connsiteX2914" fmla="*/ 163200 w 707644"/>
              <a:gd name="connsiteY2914" fmla="*/ 189330 h 830409"/>
              <a:gd name="connsiteX2915" fmla="*/ 138431 w 707644"/>
              <a:gd name="connsiteY2915" fmla="*/ 202704 h 830409"/>
              <a:gd name="connsiteX2916" fmla="*/ 152522 w 707644"/>
              <a:gd name="connsiteY2916" fmla="*/ 211126 h 830409"/>
              <a:gd name="connsiteX2917" fmla="*/ 155421 w 707644"/>
              <a:gd name="connsiteY2917" fmla="*/ 214885 h 830409"/>
              <a:gd name="connsiteX2918" fmla="*/ 167737 w 707644"/>
              <a:gd name="connsiteY2918" fmla="*/ 222249 h 830409"/>
              <a:gd name="connsiteX2919" fmla="*/ 166809 w 707644"/>
              <a:gd name="connsiteY2919" fmla="*/ 219813 h 830409"/>
              <a:gd name="connsiteX2920" fmla="*/ 170431 w 707644"/>
              <a:gd name="connsiteY2920" fmla="*/ 222406 h 830409"/>
              <a:gd name="connsiteX2921" fmla="*/ 171665 w 707644"/>
              <a:gd name="connsiteY2921" fmla="*/ 224751 h 830409"/>
              <a:gd name="connsiteX2922" fmla="*/ 176068 w 707644"/>
              <a:gd name="connsiteY2922" fmla="*/ 235330 h 830409"/>
              <a:gd name="connsiteX2923" fmla="*/ 195101 w 707644"/>
              <a:gd name="connsiteY2923" fmla="*/ 275180 h 830409"/>
              <a:gd name="connsiteX2924" fmla="*/ 155664 w 707644"/>
              <a:gd name="connsiteY2924" fmla="*/ 227239 h 830409"/>
              <a:gd name="connsiteX2925" fmla="*/ 207096 w 707644"/>
              <a:gd name="connsiteY2925" fmla="*/ 56105 h 830409"/>
              <a:gd name="connsiteX2926" fmla="*/ 217286 w 707644"/>
              <a:gd name="connsiteY2926" fmla="*/ 49514 h 830409"/>
              <a:gd name="connsiteX2927" fmla="*/ 218059 w 707644"/>
              <a:gd name="connsiteY2927" fmla="*/ 49176 h 830409"/>
              <a:gd name="connsiteX2928" fmla="*/ 220881 w 707644"/>
              <a:gd name="connsiteY2928" fmla="*/ 69100 h 830409"/>
              <a:gd name="connsiteX2929" fmla="*/ 223349 w 707644"/>
              <a:gd name="connsiteY2929" fmla="*/ 72691 h 830409"/>
              <a:gd name="connsiteX2930" fmla="*/ 214746 w 707644"/>
              <a:gd name="connsiteY2930" fmla="*/ 73188 h 830409"/>
              <a:gd name="connsiteX2931" fmla="*/ 128024 w 707644"/>
              <a:gd name="connsiteY2931" fmla="*/ 220725 h 830409"/>
              <a:gd name="connsiteX2932" fmla="*/ 138452 w 707644"/>
              <a:gd name="connsiteY2932" fmla="*/ 227777 h 830409"/>
              <a:gd name="connsiteX2933" fmla="*/ 139310 w 707644"/>
              <a:gd name="connsiteY2933" fmla="*/ 228942 h 830409"/>
              <a:gd name="connsiteX2934" fmla="*/ 151988 w 707644"/>
              <a:gd name="connsiteY2934" fmla="*/ 248715 h 830409"/>
              <a:gd name="connsiteX2935" fmla="*/ 140287 w 707644"/>
              <a:gd name="connsiteY2935" fmla="*/ 240143 h 830409"/>
              <a:gd name="connsiteX2936" fmla="*/ 164954 w 707644"/>
              <a:gd name="connsiteY2936" fmla="*/ 143687 h 830409"/>
              <a:gd name="connsiteX2937" fmla="*/ 194535 w 707644"/>
              <a:gd name="connsiteY2937" fmla="*/ 159583 h 830409"/>
              <a:gd name="connsiteX2938" fmla="*/ 214379 w 707644"/>
              <a:gd name="connsiteY2938" fmla="*/ 192754 h 830409"/>
              <a:gd name="connsiteX2939" fmla="*/ 218971 w 707644"/>
              <a:gd name="connsiteY2939" fmla="*/ 199393 h 830409"/>
              <a:gd name="connsiteX2940" fmla="*/ 217459 w 707644"/>
              <a:gd name="connsiteY2940" fmla="*/ 198133 h 830409"/>
              <a:gd name="connsiteX2941" fmla="*/ 186047 w 707644"/>
              <a:gd name="connsiteY2941" fmla="*/ 174063 h 830409"/>
              <a:gd name="connsiteX2942" fmla="*/ 171092 w 707644"/>
              <a:gd name="connsiteY2942" fmla="*/ 150858 h 830409"/>
              <a:gd name="connsiteX2943" fmla="*/ 150476 w 707644"/>
              <a:gd name="connsiteY2943" fmla="*/ 172814 h 830409"/>
              <a:gd name="connsiteX2944" fmla="*/ 150778 w 707644"/>
              <a:gd name="connsiteY2944" fmla="*/ 172912 h 830409"/>
              <a:gd name="connsiteX2945" fmla="*/ 152541 w 707644"/>
              <a:gd name="connsiteY2945" fmla="*/ 175242 h 830409"/>
              <a:gd name="connsiteX2946" fmla="*/ 150516 w 707644"/>
              <a:gd name="connsiteY2946" fmla="*/ 172927 h 830409"/>
              <a:gd name="connsiteX2947" fmla="*/ 50054 w 707644"/>
              <a:gd name="connsiteY2947" fmla="*/ 381508 h 830409"/>
              <a:gd name="connsiteX2948" fmla="*/ 50999 w 707644"/>
              <a:gd name="connsiteY2948" fmla="*/ 383081 h 830409"/>
              <a:gd name="connsiteX2949" fmla="*/ 62541 w 707644"/>
              <a:gd name="connsiteY2949" fmla="*/ 400016 h 830409"/>
              <a:gd name="connsiteX2950" fmla="*/ 77454 w 707644"/>
              <a:gd name="connsiteY2950" fmla="*/ 432326 h 830409"/>
              <a:gd name="connsiteX2951" fmla="*/ 78117 w 707644"/>
              <a:gd name="connsiteY2951" fmla="*/ 433544 h 830409"/>
              <a:gd name="connsiteX2952" fmla="*/ 72489 w 707644"/>
              <a:gd name="connsiteY2952" fmla="*/ 427343 h 830409"/>
              <a:gd name="connsiteX2953" fmla="*/ 8788 w 707644"/>
              <a:gd name="connsiteY2953" fmla="*/ 462279 h 830409"/>
              <a:gd name="connsiteX2954" fmla="*/ 15792 w 707644"/>
              <a:gd name="connsiteY2954" fmla="*/ 470353 h 830409"/>
              <a:gd name="connsiteX2955" fmla="*/ 24555 w 707644"/>
              <a:gd name="connsiteY2955" fmla="*/ 483086 h 830409"/>
              <a:gd name="connsiteX2956" fmla="*/ 46237 w 707644"/>
              <a:gd name="connsiteY2956" fmla="*/ 511251 h 830409"/>
              <a:gd name="connsiteX2957" fmla="*/ 51676 w 707644"/>
              <a:gd name="connsiteY2957" fmla="*/ 518624 h 830409"/>
              <a:gd name="connsiteX2958" fmla="*/ 46498 w 707644"/>
              <a:gd name="connsiteY2958" fmla="*/ 518229 h 830409"/>
              <a:gd name="connsiteX2959" fmla="*/ 10063 w 707644"/>
              <a:gd name="connsiteY2959" fmla="*/ 464488 h 830409"/>
              <a:gd name="connsiteX2960" fmla="*/ 108787 w 707644"/>
              <a:gd name="connsiteY2960" fmla="*/ 252467 h 830409"/>
              <a:gd name="connsiteX2961" fmla="*/ 112018 w 707644"/>
              <a:gd name="connsiteY2961" fmla="*/ 255201 h 830409"/>
              <a:gd name="connsiteX2962" fmla="*/ 113431 w 707644"/>
              <a:gd name="connsiteY2962" fmla="*/ 257542 h 830409"/>
              <a:gd name="connsiteX2963" fmla="*/ 133280 w 707644"/>
              <a:gd name="connsiteY2963" fmla="*/ 288964 h 830409"/>
              <a:gd name="connsiteX2964" fmla="*/ 134048 w 707644"/>
              <a:gd name="connsiteY2964" fmla="*/ 290146 h 830409"/>
              <a:gd name="connsiteX2965" fmla="*/ 131799 w 707644"/>
              <a:gd name="connsiteY2965" fmla="*/ 288741 h 830409"/>
              <a:gd name="connsiteX2966" fmla="*/ 147466 w 707644"/>
              <a:gd name="connsiteY2966" fmla="*/ 171840 h 830409"/>
              <a:gd name="connsiteX2967" fmla="*/ 150395 w 707644"/>
              <a:gd name="connsiteY2967" fmla="*/ 172788 h 830409"/>
              <a:gd name="connsiteX2968" fmla="*/ 150516 w 707644"/>
              <a:gd name="connsiteY2968" fmla="*/ 172927 h 830409"/>
              <a:gd name="connsiteX2969" fmla="*/ 153043 w 707644"/>
              <a:gd name="connsiteY2969" fmla="*/ 179999 h 830409"/>
              <a:gd name="connsiteX2970" fmla="*/ 155364 w 707644"/>
              <a:gd name="connsiteY2970" fmla="*/ 185576 h 830409"/>
              <a:gd name="connsiteX2971" fmla="*/ 169510 w 707644"/>
              <a:gd name="connsiteY2971" fmla="*/ 118144 h 830409"/>
              <a:gd name="connsiteX2972" fmla="*/ 194589 w 707644"/>
              <a:gd name="connsiteY2972" fmla="*/ 140211 h 830409"/>
              <a:gd name="connsiteX2973" fmla="*/ 202149 w 707644"/>
              <a:gd name="connsiteY2973" fmla="*/ 147076 h 830409"/>
              <a:gd name="connsiteX2974" fmla="*/ 224270 w 707644"/>
              <a:gd name="connsiteY2974" fmla="*/ 174457 h 830409"/>
              <a:gd name="connsiteX2975" fmla="*/ 197621 w 707644"/>
              <a:gd name="connsiteY2975" fmla="*/ 161241 h 830409"/>
              <a:gd name="connsiteX2976" fmla="*/ 194535 w 707644"/>
              <a:gd name="connsiteY2976" fmla="*/ 159583 h 830409"/>
              <a:gd name="connsiteX2977" fmla="*/ 173647 w 707644"/>
              <a:gd name="connsiteY2977" fmla="*/ 124667 h 830409"/>
              <a:gd name="connsiteX2978" fmla="*/ 125267 w 707644"/>
              <a:gd name="connsiteY2978" fmla="*/ 209851 h 830409"/>
              <a:gd name="connsiteX2979" fmla="*/ 139911 w 707644"/>
              <a:gd name="connsiteY2979" fmla="*/ 228763 h 830409"/>
              <a:gd name="connsiteX2980" fmla="*/ 138452 w 707644"/>
              <a:gd name="connsiteY2980" fmla="*/ 227777 h 830409"/>
              <a:gd name="connsiteX2981" fmla="*/ 147192 w 707644"/>
              <a:gd name="connsiteY2981" fmla="*/ 163624 h 830409"/>
              <a:gd name="connsiteX2982" fmla="*/ 149705 w 707644"/>
              <a:gd name="connsiteY2982" fmla="*/ 165247 h 830409"/>
              <a:gd name="connsiteX2983" fmla="*/ 150695 w 707644"/>
              <a:gd name="connsiteY2983" fmla="*/ 166532 h 830409"/>
              <a:gd name="connsiteX2984" fmla="*/ 167843 w 707644"/>
              <a:gd name="connsiteY2984" fmla="*/ 182286 h 830409"/>
              <a:gd name="connsiteX2985" fmla="*/ 167941 w 707644"/>
              <a:gd name="connsiteY2985" fmla="*/ 182412 h 830409"/>
              <a:gd name="connsiteX2986" fmla="*/ 159559 w 707644"/>
              <a:gd name="connsiteY2986" fmla="*/ 175754 h 830409"/>
              <a:gd name="connsiteX2987" fmla="*/ 150778 w 707644"/>
              <a:gd name="connsiteY2987" fmla="*/ 172912 h 830409"/>
              <a:gd name="connsiteX2988" fmla="*/ 150272 w 707644"/>
              <a:gd name="connsiteY2988" fmla="*/ 172243 h 830409"/>
              <a:gd name="connsiteX2989" fmla="*/ 106017 w 707644"/>
              <a:gd name="connsiteY2989" fmla="*/ 245261 h 830409"/>
              <a:gd name="connsiteX2990" fmla="*/ 113064 w 707644"/>
              <a:gd name="connsiteY2990" fmla="*/ 249792 h 830409"/>
              <a:gd name="connsiteX2991" fmla="*/ 175639 w 707644"/>
              <a:gd name="connsiteY2991" fmla="*/ 302704 h 830409"/>
              <a:gd name="connsiteX2992" fmla="*/ 185776 w 707644"/>
              <a:gd name="connsiteY2992" fmla="*/ 322830 h 830409"/>
              <a:gd name="connsiteX2993" fmla="*/ 183553 w 707644"/>
              <a:gd name="connsiteY2993" fmla="*/ 321392 h 830409"/>
              <a:gd name="connsiteX2994" fmla="*/ 172671 w 707644"/>
              <a:gd name="connsiteY2994" fmla="*/ 314518 h 830409"/>
              <a:gd name="connsiteX2995" fmla="*/ 141876 w 707644"/>
              <a:gd name="connsiteY2995" fmla="*/ 280468 h 830409"/>
              <a:gd name="connsiteX2996" fmla="*/ 112018 w 707644"/>
              <a:gd name="connsiteY2996" fmla="*/ 255201 h 830409"/>
              <a:gd name="connsiteX2997" fmla="*/ 189566 w 707644"/>
              <a:gd name="connsiteY2997" fmla="*/ 67445 h 830409"/>
              <a:gd name="connsiteX2998" fmla="*/ 193544 w 707644"/>
              <a:gd name="connsiteY2998" fmla="*/ 64871 h 830409"/>
              <a:gd name="connsiteX2999" fmla="*/ 199585 w 707644"/>
              <a:gd name="connsiteY2999" fmla="*/ 69448 h 830409"/>
              <a:gd name="connsiteX3000" fmla="*/ 214306 w 707644"/>
              <a:gd name="connsiteY3000" fmla="*/ 83906 h 830409"/>
              <a:gd name="connsiteX3001" fmla="*/ 225696 w 707644"/>
              <a:gd name="connsiteY3001" fmla="*/ 103104 h 830409"/>
              <a:gd name="connsiteX3002" fmla="*/ 235262 w 707644"/>
              <a:gd name="connsiteY3002" fmla="*/ 122970 h 830409"/>
              <a:gd name="connsiteX3003" fmla="*/ 141940 w 707644"/>
              <a:gd name="connsiteY3003" fmla="*/ 164918 h 830409"/>
              <a:gd name="connsiteX3004" fmla="*/ 145240 w 707644"/>
              <a:gd name="connsiteY3004" fmla="*/ 167968 h 830409"/>
              <a:gd name="connsiteX3005" fmla="*/ 147466 w 707644"/>
              <a:gd name="connsiteY3005" fmla="*/ 171840 h 830409"/>
              <a:gd name="connsiteX3006" fmla="*/ 145810 w 707644"/>
              <a:gd name="connsiteY3006" fmla="*/ 171304 h 830409"/>
              <a:gd name="connsiteX3007" fmla="*/ 140114 w 707644"/>
              <a:gd name="connsiteY3007" fmla="*/ 159053 h 830409"/>
              <a:gd name="connsiteX3008" fmla="*/ 140462 w 707644"/>
              <a:gd name="connsiteY3008" fmla="*/ 159278 h 830409"/>
              <a:gd name="connsiteX3009" fmla="*/ 150272 w 707644"/>
              <a:gd name="connsiteY3009" fmla="*/ 172243 h 830409"/>
              <a:gd name="connsiteX3010" fmla="*/ 150476 w 707644"/>
              <a:gd name="connsiteY3010" fmla="*/ 172814 h 830409"/>
              <a:gd name="connsiteX3011" fmla="*/ 150395 w 707644"/>
              <a:gd name="connsiteY3011" fmla="*/ 172788 h 830409"/>
              <a:gd name="connsiteX3012" fmla="*/ 150144 w 707644"/>
              <a:gd name="connsiteY3012" fmla="*/ 172502 h 830409"/>
              <a:gd name="connsiteX3013" fmla="*/ 145240 w 707644"/>
              <a:gd name="connsiteY3013" fmla="*/ 167968 h 830409"/>
              <a:gd name="connsiteX3014" fmla="*/ 143194 w 707644"/>
              <a:gd name="connsiteY3014" fmla="*/ 152437 h 830409"/>
              <a:gd name="connsiteX3015" fmla="*/ 157903 w 707644"/>
              <a:gd name="connsiteY3015" fmla="*/ 169572 h 830409"/>
              <a:gd name="connsiteX3016" fmla="*/ 159433 w 707644"/>
              <a:gd name="connsiteY3016" fmla="*/ 171529 h 830409"/>
              <a:gd name="connsiteX3017" fmla="*/ 149705 w 707644"/>
              <a:gd name="connsiteY3017" fmla="*/ 165247 h 830409"/>
              <a:gd name="connsiteX3018" fmla="*/ 146101 w 707644"/>
              <a:gd name="connsiteY3018" fmla="*/ 160570 h 830409"/>
              <a:gd name="connsiteX3019" fmla="*/ 933 w 707644"/>
              <a:gd name="connsiteY3019" fmla="*/ 447844 h 830409"/>
              <a:gd name="connsiteX3020" fmla="*/ 40143 w 707644"/>
              <a:gd name="connsiteY3020" fmla="*/ 488118 h 830409"/>
              <a:gd name="connsiteX3021" fmla="*/ 56885 w 707644"/>
              <a:gd name="connsiteY3021" fmla="*/ 519021 h 830409"/>
              <a:gd name="connsiteX3022" fmla="*/ 55718 w 707644"/>
              <a:gd name="connsiteY3022" fmla="*/ 518932 h 830409"/>
              <a:gd name="connsiteX3023" fmla="*/ 28822 w 707644"/>
              <a:gd name="connsiteY3023" fmla="*/ 485373 h 830409"/>
              <a:gd name="connsiteX3024" fmla="*/ 15792 w 707644"/>
              <a:gd name="connsiteY3024" fmla="*/ 470353 h 830409"/>
              <a:gd name="connsiteX3025" fmla="*/ 13245 w 707644"/>
              <a:gd name="connsiteY3025" fmla="*/ 466651 h 830409"/>
              <a:gd name="connsiteX3026" fmla="*/ 131 w 707644"/>
              <a:gd name="connsiteY3026" fmla="*/ 447278 h 830409"/>
              <a:gd name="connsiteX3027" fmla="*/ 8788 w 707644"/>
              <a:gd name="connsiteY3027" fmla="*/ 462279 h 830409"/>
              <a:gd name="connsiteX3028" fmla="*/ 1057 w 707644"/>
              <a:gd name="connsiteY3028" fmla="*/ 453367 h 830409"/>
              <a:gd name="connsiteX3029" fmla="*/ 0 w 707644"/>
              <a:gd name="connsiteY3029" fmla="*/ 446419 h 830409"/>
              <a:gd name="connsiteX3030" fmla="*/ 933 w 707644"/>
              <a:gd name="connsiteY3030" fmla="*/ 447844 h 830409"/>
              <a:gd name="connsiteX3031" fmla="*/ 85 w 707644"/>
              <a:gd name="connsiteY3031" fmla="*/ 446972 h 830409"/>
              <a:gd name="connsiteX3032" fmla="*/ 71444 w 707644"/>
              <a:gd name="connsiteY3032" fmla="*/ 295676 h 830409"/>
              <a:gd name="connsiteX3033" fmla="*/ 84224 w 707644"/>
              <a:gd name="connsiteY3033" fmla="*/ 309907 h 830409"/>
              <a:gd name="connsiteX3034" fmla="*/ 155767 w 707644"/>
              <a:gd name="connsiteY3034" fmla="*/ 397158 h 830409"/>
              <a:gd name="connsiteX3035" fmla="*/ 183134 w 707644"/>
              <a:gd name="connsiteY3035" fmla="*/ 431491 h 830409"/>
              <a:gd name="connsiteX3036" fmla="*/ 201725 w 707644"/>
              <a:gd name="connsiteY3036" fmla="*/ 461358 h 830409"/>
              <a:gd name="connsiteX3037" fmla="*/ 156641 w 707644"/>
              <a:gd name="connsiteY3037" fmla="*/ 420676 h 830409"/>
              <a:gd name="connsiteX3038" fmla="*/ 114849 w 707644"/>
              <a:gd name="connsiteY3038" fmla="*/ 368205 h 830409"/>
              <a:gd name="connsiteX3039" fmla="*/ 107354 w 707644"/>
              <a:gd name="connsiteY3039" fmla="*/ 355829 h 830409"/>
              <a:gd name="connsiteX3040" fmla="*/ 52080 w 707644"/>
              <a:gd name="connsiteY3040" fmla="*/ 336022 h 830409"/>
              <a:gd name="connsiteX3041" fmla="*/ 82754 w 707644"/>
              <a:gd name="connsiteY3041" fmla="*/ 370933 h 830409"/>
              <a:gd name="connsiteX3042" fmla="*/ 66567 w 707644"/>
              <a:gd name="connsiteY3042" fmla="*/ 353337 h 830409"/>
              <a:gd name="connsiteX3043" fmla="*/ 111525 w 707644"/>
              <a:gd name="connsiteY3043" fmla="*/ 209975 h 830409"/>
              <a:gd name="connsiteX3044" fmla="*/ 115535 w 707644"/>
              <a:gd name="connsiteY3044" fmla="*/ 212279 h 830409"/>
              <a:gd name="connsiteX3045" fmla="*/ 120319 w 707644"/>
              <a:gd name="connsiteY3045" fmla="*/ 215515 h 830409"/>
              <a:gd name="connsiteX3046" fmla="*/ 133193 w 707644"/>
              <a:gd name="connsiteY3046" fmla="*/ 231970 h 830409"/>
              <a:gd name="connsiteX3047" fmla="*/ 137639 w 707644"/>
              <a:gd name="connsiteY3047" fmla="*/ 238204 h 830409"/>
              <a:gd name="connsiteX3048" fmla="*/ 123657 w 707644"/>
              <a:gd name="connsiteY3048" fmla="*/ 227961 h 830409"/>
              <a:gd name="connsiteX3049" fmla="*/ 129088 w 707644"/>
              <a:gd name="connsiteY3049" fmla="*/ 168100 h 830409"/>
              <a:gd name="connsiteX3050" fmla="*/ 134403 w 707644"/>
              <a:gd name="connsiteY3050" fmla="*/ 167613 h 830409"/>
              <a:gd name="connsiteX3051" fmla="*/ 145810 w 707644"/>
              <a:gd name="connsiteY3051" fmla="*/ 171304 h 830409"/>
              <a:gd name="connsiteX3052" fmla="*/ 157348 w 707644"/>
              <a:gd name="connsiteY3052" fmla="*/ 190344 h 830409"/>
              <a:gd name="connsiteX3053" fmla="*/ 162246 w 707644"/>
              <a:gd name="connsiteY3053" fmla="*/ 202116 h 830409"/>
              <a:gd name="connsiteX3054" fmla="*/ 159645 w 707644"/>
              <a:gd name="connsiteY3054" fmla="*/ 199473 h 830409"/>
              <a:gd name="connsiteX3055" fmla="*/ 157903 w 707644"/>
              <a:gd name="connsiteY3055" fmla="*/ 198394 h 830409"/>
              <a:gd name="connsiteX3056" fmla="*/ 157369 w 707644"/>
              <a:gd name="connsiteY3056" fmla="*/ 197363 h 830409"/>
              <a:gd name="connsiteX3057" fmla="*/ 155185 w 707644"/>
              <a:gd name="connsiteY3057" fmla="*/ 192873 h 830409"/>
              <a:gd name="connsiteX3058" fmla="*/ 157811 w 707644"/>
              <a:gd name="connsiteY3058" fmla="*/ 198337 h 830409"/>
              <a:gd name="connsiteX3059" fmla="*/ 151490 w 707644"/>
              <a:gd name="connsiteY3059" fmla="*/ 194420 h 830409"/>
              <a:gd name="connsiteX3060" fmla="*/ 150492 w 707644"/>
              <a:gd name="connsiteY3060" fmla="*/ 193675 h 830409"/>
              <a:gd name="connsiteX3061" fmla="*/ 136704 w 707644"/>
              <a:gd name="connsiteY3061" fmla="*/ 178728 h 830409"/>
              <a:gd name="connsiteX3062" fmla="*/ 166103 w 707644"/>
              <a:gd name="connsiteY3062" fmla="*/ 82621 h 830409"/>
              <a:gd name="connsiteX3063" fmla="*/ 179660 w 707644"/>
              <a:gd name="connsiteY3063" fmla="*/ 73852 h 830409"/>
              <a:gd name="connsiteX3064" fmla="*/ 179719 w 707644"/>
              <a:gd name="connsiteY3064" fmla="*/ 73975 h 830409"/>
              <a:gd name="connsiteX3065" fmla="*/ 202931 w 707644"/>
              <a:gd name="connsiteY3065" fmla="*/ 121060 h 830409"/>
              <a:gd name="connsiteX3066" fmla="*/ 183105 w 707644"/>
              <a:gd name="connsiteY3066" fmla="*/ 103799 h 830409"/>
              <a:gd name="connsiteX3067" fmla="*/ 179667 w 707644"/>
              <a:gd name="connsiteY3067" fmla="*/ 101200 h 830409"/>
              <a:gd name="connsiteX3068" fmla="*/ 93427 w 707644"/>
              <a:gd name="connsiteY3068" fmla="*/ 231425 h 830409"/>
              <a:gd name="connsiteX3069" fmla="*/ 98629 w 707644"/>
              <a:gd name="connsiteY3069" fmla="*/ 232642 h 830409"/>
              <a:gd name="connsiteX3070" fmla="*/ 100002 w 707644"/>
              <a:gd name="connsiteY3070" fmla="*/ 235297 h 830409"/>
              <a:gd name="connsiteX3071" fmla="*/ 106017 w 707644"/>
              <a:gd name="connsiteY3071" fmla="*/ 245261 h 830409"/>
              <a:gd name="connsiteX3072" fmla="*/ 102307 w 707644"/>
              <a:gd name="connsiteY3072" fmla="*/ 242875 h 830409"/>
              <a:gd name="connsiteX3073" fmla="*/ 80892 w 707644"/>
              <a:gd name="connsiteY3073" fmla="*/ 256968 h 830409"/>
              <a:gd name="connsiteX3074" fmla="*/ 92869 w 707644"/>
              <a:gd name="connsiteY3074" fmla="*/ 264421 h 830409"/>
              <a:gd name="connsiteX3075" fmla="*/ 93019 w 707644"/>
              <a:gd name="connsiteY3075" fmla="*/ 264586 h 830409"/>
              <a:gd name="connsiteX3076" fmla="*/ 113760 w 707644"/>
              <a:gd name="connsiteY3076" fmla="*/ 292384 h 830409"/>
              <a:gd name="connsiteX3077" fmla="*/ 153758 w 707644"/>
              <a:gd name="connsiteY3077" fmla="*/ 350309 h 830409"/>
              <a:gd name="connsiteX3078" fmla="*/ 152222 w 707644"/>
              <a:gd name="connsiteY3078" fmla="*/ 348890 h 830409"/>
              <a:gd name="connsiteX3079" fmla="*/ 144339 w 707644"/>
              <a:gd name="connsiteY3079" fmla="*/ 338747 h 830409"/>
              <a:gd name="connsiteX3080" fmla="*/ 37402 w 707644"/>
              <a:gd name="connsiteY3080" fmla="*/ 344354 h 830409"/>
              <a:gd name="connsiteX3081" fmla="*/ 55384 w 707644"/>
              <a:gd name="connsiteY3081" fmla="*/ 370022 h 830409"/>
              <a:gd name="connsiteX3082" fmla="*/ 140245 w 707644"/>
              <a:gd name="connsiteY3082" fmla="*/ 479403 h 830409"/>
              <a:gd name="connsiteX3083" fmla="*/ 151241 w 707644"/>
              <a:gd name="connsiteY3083" fmla="*/ 500525 h 830409"/>
              <a:gd name="connsiteX3084" fmla="*/ 189969 w 707644"/>
              <a:gd name="connsiteY3084" fmla="*/ 562024 h 830409"/>
              <a:gd name="connsiteX3085" fmla="*/ 175038 w 707644"/>
              <a:gd name="connsiteY3085" fmla="*/ 551598 h 830409"/>
              <a:gd name="connsiteX3086" fmla="*/ 135955 w 707644"/>
              <a:gd name="connsiteY3086" fmla="*/ 501357 h 830409"/>
              <a:gd name="connsiteX3087" fmla="*/ 73219 w 707644"/>
              <a:gd name="connsiteY3087" fmla="*/ 415683 h 830409"/>
              <a:gd name="connsiteX3088" fmla="*/ 62541 w 707644"/>
              <a:gd name="connsiteY3088" fmla="*/ 400016 h 830409"/>
              <a:gd name="connsiteX3089" fmla="*/ 46796 w 707644"/>
              <a:gd name="connsiteY3089" fmla="*/ 365902 h 830409"/>
              <a:gd name="connsiteX3090" fmla="*/ 121462 w 707644"/>
              <a:gd name="connsiteY3090" fmla="*/ 168799 h 830409"/>
              <a:gd name="connsiteX3091" fmla="*/ 122095 w 707644"/>
              <a:gd name="connsiteY3091" fmla="*/ 168741 h 830409"/>
              <a:gd name="connsiteX3092" fmla="*/ 138311 w 707644"/>
              <a:gd name="connsiteY3092" fmla="*/ 184579 h 830409"/>
              <a:gd name="connsiteX3093" fmla="*/ 150492 w 707644"/>
              <a:gd name="connsiteY3093" fmla="*/ 193675 h 830409"/>
              <a:gd name="connsiteX3094" fmla="*/ 161094 w 707644"/>
              <a:gd name="connsiteY3094" fmla="*/ 205167 h 830409"/>
              <a:gd name="connsiteX3095" fmla="*/ 161734 w 707644"/>
              <a:gd name="connsiteY3095" fmla="*/ 206498 h 830409"/>
              <a:gd name="connsiteX3096" fmla="*/ 166809 w 707644"/>
              <a:gd name="connsiteY3096" fmla="*/ 219813 h 830409"/>
              <a:gd name="connsiteX3097" fmla="*/ 165560 w 707644"/>
              <a:gd name="connsiteY3097" fmla="*/ 218919 h 830409"/>
              <a:gd name="connsiteX3098" fmla="*/ 152522 w 707644"/>
              <a:gd name="connsiteY3098" fmla="*/ 211126 h 830409"/>
              <a:gd name="connsiteX3099" fmla="*/ 140990 w 707644"/>
              <a:gd name="connsiteY3099" fmla="*/ 196172 h 830409"/>
              <a:gd name="connsiteX3100" fmla="*/ 44676 w 707644"/>
              <a:gd name="connsiteY3100" fmla="*/ 327173 h 830409"/>
              <a:gd name="connsiteX3101" fmla="*/ 52080 w 707644"/>
              <a:gd name="connsiteY3101" fmla="*/ 336022 h 830409"/>
              <a:gd name="connsiteX3102" fmla="*/ 48267 w 707644"/>
              <a:gd name="connsiteY3102" fmla="*/ 331681 h 830409"/>
              <a:gd name="connsiteX3103" fmla="*/ 157601 w 707644"/>
              <a:gd name="connsiteY3103" fmla="*/ 89038 h 830409"/>
              <a:gd name="connsiteX3104" fmla="*/ 160325 w 707644"/>
              <a:gd name="connsiteY3104" fmla="*/ 86576 h 830409"/>
              <a:gd name="connsiteX3105" fmla="*/ 179667 w 707644"/>
              <a:gd name="connsiteY3105" fmla="*/ 101200 h 830409"/>
              <a:gd name="connsiteX3106" fmla="*/ 181733 w 707644"/>
              <a:gd name="connsiteY3106" fmla="*/ 104030 h 830409"/>
              <a:gd name="connsiteX3107" fmla="*/ 219671 w 707644"/>
              <a:gd name="connsiteY3107" fmla="*/ 155701 h 830409"/>
              <a:gd name="connsiteX3108" fmla="*/ 226084 w 707644"/>
              <a:gd name="connsiteY3108" fmla="*/ 168816 h 830409"/>
              <a:gd name="connsiteX3109" fmla="*/ 202149 w 707644"/>
              <a:gd name="connsiteY3109" fmla="*/ 147076 h 830409"/>
              <a:gd name="connsiteX3110" fmla="*/ 169568 w 707644"/>
              <a:gd name="connsiteY3110" fmla="*/ 106751 h 830409"/>
              <a:gd name="connsiteX3111" fmla="*/ 127365 w 707644"/>
              <a:gd name="connsiteY3111" fmla="*/ 151495 h 830409"/>
              <a:gd name="connsiteX3112" fmla="*/ 128501 w 707644"/>
              <a:gd name="connsiteY3112" fmla="*/ 151554 h 830409"/>
              <a:gd name="connsiteX3113" fmla="*/ 137158 w 707644"/>
              <a:gd name="connsiteY3113" fmla="*/ 157144 h 830409"/>
              <a:gd name="connsiteX3114" fmla="*/ 137493 w 707644"/>
              <a:gd name="connsiteY3114" fmla="*/ 157581 h 830409"/>
              <a:gd name="connsiteX3115" fmla="*/ 141940 w 707644"/>
              <a:gd name="connsiteY3115" fmla="*/ 164918 h 830409"/>
              <a:gd name="connsiteX3116" fmla="*/ 133609 w 707644"/>
              <a:gd name="connsiteY3116" fmla="*/ 157218 h 830409"/>
              <a:gd name="connsiteX3117" fmla="*/ 127365 w 707644"/>
              <a:gd name="connsiteY3117" fmla="*/ 151495 h 830409"/>
              <a:gd name="connsiteX3118" fmla="*/ 17179 w 707644"/>
              <a:gd name="connsiteY3118" fmla="*/ 374781 h 830409"/>
              <a:gd name="connsiteX3119" fmla="*/ 64945 w 707644"/>
              <a:gd name="connsiteY3119" fmla="*/ 419033 h 830409"/>
              <a:gd name="connsiteX3120" fmla="*/ 72489 w 707644"/>
              <a:gd name="connsiteY3120" fmla="*/ 427343 h 830409"/>
              <a:gd name="connsiteX3121" fmla="*/ 108649 w 707644"/>
              <a:gd name="connsiteY3121" fmla="*/ 501221 h 830409"/>
              <a:gd name="connsiteX3122" fmla="*/ 148811 w 707644"/>
              <a:gd name="connsiteY3122" fmla="*/ 575674 h 830409"/>
              <a:gd name="connsiteX3123" fmla="*/ 146586 w 707644"/>
              <a:gd name="connsiteY3123" fmla="*/ 574457 h 830409"/>
              <a:gd name="connsiteX3124" fmla="*/ 139576 w 707644"/>
              <a:gd name="connsiteY3124" fmla="*/ 568880 h 830409"/>
              <a:gd name="connsiteX3125" fmla="*/ 138009 w 707644"/>
              <a:gd name="connsiteY3125" fmla="*/ 567744 h 830409"/>
              <a:gd name="connsiteX3126" fmla="*/ 91474 w 707644"/>
              <a:gd name="connsiteY3126" fmla="*/ 492981 h 830409"/>
              <a:gd name="connsiteX3127" fmla="*/ 56101 w 707644"/>
              <a:gd name="connsiteY3127" fmla="*/ 443862 h 830409"/>
              <a:gd name="connsiteX3128" fmla="*/ 35436 w 707644"/>
              <a:gd name="connsiteY3128" fmla="*/ 409363 h 830409"/>
              <a:gd name="connsiteX3129" fmla="*/ 147157 w 707644"/>
              <a:gd name="connsiteY3129" fmla="*/ 98476 h 830409"/>
              <a:gd name="connsiteX3130" fmla="*/ 153437 w 707644"/>
              <a:gd name="connsiteY3130" fmla="*/ 92800 h 830409"/>
              <a:gd name="connsiteX3131" fmla="*/ 169510 w 707644"/>
              <a:gd name="connsiteY3131" fmla="*/ 118144 h 830409"/>
              <a:gd name="connsiteX3132" fmla="*/ 103433 w 707644"/>
              <a:gd name="connsiteY3132" fmla="*/ 181785 h 830409"/>
              <a:gd name="connsiteX3133" fmla="*/ 125060 w 707644"/>
              <a:gd name="connsiteY3133" fmla="*/ 209569 h 830409"/>
              <a:gd name="connsiteX3134" fmla="*/ 125267 w 707644"/>
              <a:gd name="connsiteY3134" fmla="*/ 209851 h 830409"/>
              <a:gd name="connsiteX3135" fmla="*/ 124700 w 707644"/>
              <a:gd name="connsiteY3135" fmla="*/ 209118 h 830409"/>
              <a:gd name="connsiteX3136" fmla="*/ 112510 w 707644"/>
              <a:gd name="connsiteY3136" fmla="*/ 196159 h 830409"/>
              <a:gd name="connsiteX3137" fmla="*/ 125957 w 707644"/>
              <a:gd name="connsiteY3137" fmla="*/ 134432 h 830409"/>
              <a:gd name="connsiteX3138" fmla="*/ 146101 w 707644"/>
              <a:gd name="connsiteY3138" fmla="*/ 160570 h 830409"/>
              <a:gd name="connsiteX3139" fmla="*/ 147192 w 707644"/>
              <a:gd name="connsiteY3139" fmla="*/ 163624 h 830409"/>
              <a:gd name="connsiteX3140" fmla="*/ 140462 w 707644"/>
              <a:gd name="connsiteY3140" fmla="*/ 159278 h 830409"/>
              <a:gd name="connsiteX3141" fmla="*/ 139550 w 707644"/>
              <a:gd name="connsiteY3141" fmla="*/ 158072 h 830409"/>
              <a:gd name="connsiteX3142" fmla="*/ 57947 w 707644"/>
              <a:gd name="connsiteY3142" fmla="*/ 272746 h 830409"/>
              <a:gd name="connsiteX3143" fmla="*/ 74714 w 707644"/>
              <a:gd name="connsiteY3143" fmla="*/ 282842 h 830409"/>
              <a:gd name="connsiteX3144" fmla="*/ 96289 w 707644"/>
              <a:gd name="connsiteY3144" fmla="*/ 299731 h 830409"/>
              <a:gd name="connsiteX3145" fmla="*/ 120077 w 707644"/>
              <a:gd name="connsiteY3145" fmla="*/ 333308 h 830409"/>
              <a:gd name="connsiteX3146" fmla="*/ 115061 w 707644"/>
              <a:gd name="connsiteY3146" fmla="*/ 328646 h 830409"/>
              <a:gd name="connsiteX3147" fmla="*/ 67290 w 707644"/>
              <a:gd name="connsiteY3147" fmla="*/ 286953 h 830409"/>
              <a:gd name="connsiteX3148" fmla="*/ 65345 w 707644"/>
              <a:gd name="connsiteY3148" fmla="*/ 285374 h 830409"/>
              <a:gd name="connsiteX3149" fmla="*/ 89774 w 707644"/>
              <a:gd name="connsiteY3149" fmla="*/ 205853 h 830409"/>
              <a:gd name="connsiteX3150" fmla="*/ 123064 w 707644"/>
              <a:gd name="connsiteY3150" fmla="*/ 227526 h 830409"/>
              <a:gd name="connsiteX3151" fmla="*/ 123657 w 707644"/>
              <a:gd name="connsiteY3151" fmla="*/ 227961 h 830409"/>
              <a:gd name="connsiteX3152" fmla="*/ 134311 w 707644"/>
              <a:gd name="connsiteY3152" fmla="*/ 243756 h 830409"/>
              <a:gd name="connsiteX3153" fmla="*/ 165208 w 707644"/>
              <a:gd name="connsiteY3153" fmla="*/ 283111 h 830409"/>
              <a:gd name="connsiteX3154" fmla="*/ 174073 w 707644"/>
              <a:gd name="connsiteY3154" fmla="*/ 299595 h 830409"/>
              <a:gd name="connsiteX3155" fmla="*/ 175486 w 707644"/>
              <a:gd name="connsiteY3155" fmla="*/ 302400 h 830409"/>
              <a:gd name="connsiteX3156" fmla="*/ 172120 w 707644"/>
              <a:gd name="connsiteY3156" fmla="*/ 298970 h 830409"/>
              <a:gd name="connsiteX3157" fmla="*/ 100009 w 707644"/>
              <a:gd name="connsiteY3157" fmla="*/ 232964 h 830409"/>
              <a:gd name="connsiteX3158" fmla="*/ 98629 w 707644"/>
              <a:gd name="connsiteY3158" fmla="*/ 232642 h 830409"/>
              <a:gd name="connsiteX3159" fmla="*/ 88433 w 707644"/>
              <a:gd name="connsiteY3159" fmla="*/ 212918 h 830409"/>
              <a:gd name="connsiteX3160" fmla="*/ 91895 w 707644"/>
              <a:gd name="connsiteY3160" fmla="*/ 208583 h 830409"/>
              <a:gd name="connsiteX3161" fmla="*/ 76157 w 707644"/>
              <a:gd name="connsiteY3161" fmla="*/ 229348 h 830409"/>
              <a:gd name="connsiteX3162" fmla="*/ 81484 w 707644"/>
              <a:gd name="connsiteY3162" fmla="*/ 229486 h 830409"/>
              <a:gd name="connsiteX3163" fmla="*/ 102307 w 707644"/>
              <a:gd name="connsiteY3163" fmla="*/ 242875 h 830409"/>
              <a:gd name="connsiteX3164" fmla="*/ 104476 w 707644"/>
              <a:gd name="connsiteY3164" fmla="*/ 245672 h 830409"/>
              <a:gd name="connsiteX3165" fmla="*/ 108787 w 707644"/>
              <a:gd name="connsiteY3165" fmla="*/ 252467 h 830409"/>
              <a:gd name="connsiteX3166" fmla="*/ 95888 w 707644"/>
              <a:gd name="connsiteY3166" fmla="*/ 241552 h 830409"/>
              <a:gd name="connsiteX3167" fmla="*/ 77075 w 707644"/>
              <a:gd name="connsiteY3167" fmla="*/ 230377 h 830409"/>
              <a:gd name="connsiteX3168" fmla="*/ 132563 w 707644"/>
              <a:gd name="connsiteY3168" fmla="*/ 111663 h 830409"/>
              <a:gd name="connsiteX3169" fmla="*/ 135372 w 707644"/>
              <a:gd name="connsiteY3169" fmla="*/ 109125 h 830409"/>
              <a:gd name="connsiteX3170" fmla="*/ 164954 w 707644"/>
              <a:gd name="connsiteY3170" fmla="*/ 143687 h 830409"/>
              <a:gd name="connsiteX3171" fmla="*/ 135547 w 707644"/>
              <a:gd name="connsiteY3171" fmla="*/ 127884 h 830409"/>
              <a:gd name="connsiteX3172" fmla="*/ 53717 w 707644"/>
              <a:gd name="connsiteY3172" fmla="*/ 275935 h 830409"/>
              <a:gd name="connsiteX3173" fmla="*/ 65345 w 707644"/>
              <a:gd name="connsiteY3173" fmla="*/ 285374 h 830409"/>
              <a:gd name="connsiteX3174" fmla="*/ 68008 w 707644"/>
              <a:gd name="connsiteY3174" fmla="*/ 289921 h 830409"/>
              <a:gd name="connsiteX3175" fmla="*/ 71444 w 707644"/>
              <a:gd name="connsiteY3175" fmla="*/ 295676 h 830409"/>
              <a:gd name="connsiteX3176" fmla="*/ 70125 w 707644"/>
              <a:gd name="connsiteY3176" fmla="*/ 229192 h 830409"/>
              <a:gd name="connsiteX3177" fmla="*/ 75306 w 707644"/>
              <a:gd name="connsiteY3177" fmla="*/ 229326 h 830409"/>
              <a:gd name="connsiteX3178" fmla="*/ 77075 w 707644"/>
              <a:gd name="connsiteY3178" fmla="*/ 230377 h 830409"/>
              <a:gd name="connsiteX3179" fmla="*/ 113412 w 707644"/>
              <a:gd name="connsiteY3179" fmla="*/ 271088 h 830409"/>
              <a:gd name="connsiteX3180" fmla="*/ 122010 w 707644"/>
              <a:gd name="connsiteY3180" fmla="*/ 282626 h 830409"/>
              <a:gd name="connsiteX3181" fmla="*/ 93089 w 707644"/>
              <a:gd name="connsiteY3181" fmla="*/ 264558 h 830409"/>
              <a:gd name="connsiteX3182" fmla="*/ 92869 w 707644"/>
              <a:gd name="connsiteY3182" fmla="*/ 264421 h 830409"/>
              <a:gd name="connsiteX3183" fmla="*/ 88000 w 707644"/>
              <a:gd name="connsiteY3183" fmla="*/ 259069 h 830409"/>
              <a:gd name="connsiteX3184" fmla="*/ 70125 w 707644"/>
              <a:gd name="connsiteY3184" fmla="*/ 229192 h 830409"/>
              <a:gd name="connsiteX3185" fmla="*/ 96548 w 707644"/>
              <a:gd name="connsiteY3185" fmla="*/ 172066 h 830409"/>
              <a:gd name="connsiteX3186" fmla="*/ 115044 w 707644"/>
              <a:gd name="connsiteY3186" fmla="*/ 169408 h 830409"/>
              <a:gd name="connsiteX3187" fmla="*/ 138431 w 707644"/>
              <a:gd name="connsiteY3187" fmla="*/ 202704 h 830409"/>
              <a:gd name="connsiteX3188" fmla="*/ 103433 w 707644"/>
              <a:gd name="connsiteY3188" fmla="*/ 181785 h 830409"/>
              <a:gd name="connsiteX3189" fmla="*/ 119601 w 707644"/>
              <a:gd name="connsiteY3189" fmla="*/ 123377 h 830409"/>
              <a:gd name="connsiteX3190" fmla="*/ 122420 w 707644"/>
              <a:gd name="connsiteY3190" fmla="*/ 120829 h 830409"/>
              <a:gd name="connsiteX3191" fmla="*/ 135547 w 707644"/>
              <a:gd name="connsiteY3191" fmla="*/ 127884 h 830409"/>
              <a:gd name="connsiteX3192" fmla="*/ 136741 w 707644"/>
              <a:gd name="connsiteY3192" fmla="*/ 134378 h 830409"/>
              <a:gd name="connsiteX3193" fmla="*/ 143194 w 707644"/>
              <a:gd name="connsiteY3193" fmla="*/ 152437 h 830409"/>
              <a:gd name="connsiteX3194" fmla="*/ 122343 w 707644"/>
              <a:gd name="connsiteY3194" fmla="*/ 128147 h 830409"/>
              <a:gd name="connsiteX3195" fmla="*/ 118076 w 707644"/>
              <a:gd name="connsiteY3195" fmla="*/ 124755 h 830409"/>
              <a:gd name="connsiteX3196" fmla="*/ 118840 w 707644"/>
              <a:gd name="connsiteY3196" fmla="*/ 124065 h 830409"/>
              <a:gd name="connsiteX3197" fmla="*/ 122343 w 707644"/>
              <a:gd name="connsiteY3197" fmla="*/ 128147 h 830409"/>
              <a:gd name="connsiteX3198" fmla="*/ 125957 w 707644"/>
              <a:gd name="connsiteY3198" fmla="*/ 134432 h 830409"/>
              <a:gd name="connsiteX3199" fmla="*/ 119565 w 707644"/>
              <a:gd name="connsiteY3199" fmla="*/ 126138 h 830409"/>
              <a:gd name="connsiteX3200" fmla="*/ 2698 w 707644"/>
              <a:gd name="connsiteY3200" fmla="*/ 364021 h 830409"/>
              <a:gd name="connsiteX3201" fmla="*/ 21728 w 707644"/>
              <a:gd name="connsiteY3201" fmla="*/ 396133 h 830409"/>
              <a:gd name="connsiteX3202" fmla="*/ 56101 w 707644"/>
              <a:gd name="connsiteY3202" fmla="*/ 443862 h 830409"/>
              <a:gd name="connsiteX3203" fmla="*/ 65363 w 707644"/>
              <a:gd name="connsiteY3203" fmla="*/ 459325 h 830409"/>
              <a:gd name="connsiteX3204" fmla="*/ 88509 w 707644"/>
              <a:gd name="connsiteY3204" fmla="*/ 511713 h 830409"/>
              <a:gd name="connsiteX3205" fmla="*/ 99721 w 707644"/>
              <a:gd name="connsiteY3205" fmla="*/ 539974 h 830409"/>
              <a:gd name="connsiteX3206" fmla="*/ 61938 w 707644"/>
              <a:gd name="connsiteY3206" fmla="*/ 510504 h 830409"/>
              <a:gd name="connsiteX3207" fmla="*/ 40143 w 707644"/>
              <a:gd name="connsiteY3207" fmla="*/ 488118 h 830409"/>
              <a:gd name="connsiteX3208" fmla="*/ 23108 w 707644"/>
              <a:gd name="connsiteY3208" fmla="*/ 456674 h 830409"/>
              <a:gd name="connsiteX3209" fmla="*/ 79 w 707644"/>
              <a:gd name="connsiteY3209" fmla="*/ 410596 h 830409"/>
              <a:gd name="connsiteX3210" fmla="*/ 510 w 707644"/>
              <a:gd name="connsiteY3210" fmla="*/ 376148 h 830409"/>
              <a:gd name="connsiteX3211" fmla="*/ 114657 w 707644"/>
              <a:gd name="connsiteY3211" fmla="*/ 127845 h 830409"/>
              <a:gd name="connsiteX3212" fmla="*/ 115050 w 707644"/>
              <a:gd name="connsiteY3212" fmla="*/ 127489 h 830409"/>
              <a:gd name="connsiteX3213" fmla="*/ 122511 w 707644"/>
              <a:gd name="connsiteY3213" fmla="*/ 135552 h 830409"/>
              <a:gd name="connsiteX3214" fmla="*/ 139550 w 707644"/>
              <a:gd name="connsiteY3214" fmla="*/ 158072 h 830409"/>
              <a:gd name="connsiteX3215" fmla="*/ 140114 w 707644"/>
              <a:gd name="connsiteY3215" fmla="*/ 159053 h 830409"/>
              <a:gd name="connsiteX3216" fmla="*/ 137158 w 707644"/>
              <a:gd name="connsiteY3216" fmla="*/ 157144 h 830409"/>
              <a:gd name="connsiteX3217" fmla="*/ 5142 w 707644"/>
              <a:gd name="connsiteY3217" fmla="*/ 350472 h 830409"/>
              <a:gd name="connsiteX3218" fmla="*/ 8324 w 707644"/>
              <a:gd name="connsiteY3218" fmla="*/ 358010 h 830409"/>
              <a:gd name="connsiteX3219" fmla="*/ 17179 w 707644"/>
              <a:gd name="connsiteY3219" fmla="*/ 374781 h 830409"/>
              <a:gd name="connsiteX3220" fmla="*/ 12792 w 707644"/>
              <a:gd name="connsiteY3220" fmla="*/ 370718 h 830409"/>
              <a:gd name="connsiteX3221" fmla="*/ 3271 w 707644"/>
              <a:gd name="connsiteY3221" fmla="*/ 360842 h 830409"/>
              <a:gd name="connsiteX3222" fmla="*/ 102808 w 707644"/>
              <a:gd name="connsiteY3222" fmla="*/ 141596 h 830409"/>
              <a:gd name="connsiteX3223" fmla="*/ 107113 w 707644"/>
              <a:gd name="connsiteY3223" fmla="*/ 136213 h 830409"/>
              <a:gd name="connsiteX3224" fmla="*/ 111325 w 707644"/>
              <a:gd name="connsiteY3224" fmla="*/ 143314 h 830409"/>
              <a:gd name="connsiteX3225" fmla="*/ 129088 w 707644"/>
              <a:gd name="connsiteY3225" fmla="*/ 168100 h 830409"/>
              <a:gd name="connsiteX3226" fmla="*/ 122095 w 707644"/>
              <a:gd name="connsiteY3226" fmla="*/ 168741 h 830409"/>
              <a:gd name="connsiteX3227" fmla="*/ 119869 w 707644"/>
              <a:gd name="connsiteY3227" fmla="*/ 166566 h 830409"/>
              <a:gd name="connsiteX3228" fmla="*/ 119464 w 707644"/>
              <a:gd name="connsiteY3228" fmla="*/ 165999 h 830409"/>
              <a:gd name="connsiteX3229" fmla="*/ 86890 w 707644"/>
              <a:gd name="connsiteY3229" fmla="*/ 173454 h 830409"/>
              <a:gd name="connsiteX3230" fmla="*/ 90095 w 707644"/>
              <a:gd name="connsiteY3230" fmla="*/ 172994 h 830409"/>
              <a:gd name="connsiteX3231" fmla="*/ 98494 w 707644"/>
              <a:gd name="connsiteY3231" fmla="*/ 181257 h 830409"/>
              <a:gd name="connsiteX3232" fmla="*/ 112510 w 707644"/>
              <a:gd name="connsiteY3232" fmla="*/ 196159 h 830409"/>
              <a:gd name="connsiteX3233" fmla="*/ 128024 w 707644"/>
              <a:gd name="connsiteY3233" fmla="*/ 220725 h 830409"/>
              <a:gd name="connsiteX3234" fmla="*/ 120319 w 707644"/>
              <a:gd name="connsiteY3234" fmla="*/ 215515 h 830409"/>
              <a:gd name="connsiteX3235" fmla="*/ 111658 w 707644"/>
              <a:gd name="connsiteY3235" fmla="*/ 204443 h 830409"/>
              <a:gd name="connsiteX3236" fmla="*/ 93743 w 707644"/>
              <a:gd name="connsiteY3236" fmla="*/ 182503 h 830409"/>
              <a:gd name="connsiteX3237" fmla="*/ 89859 w 707644"/>
              <a:gd name="connsiteY3237" fmla="*/ 177855 h 830409"/>
              <a:gd name="connsiteX3238" fmla="*/ 99738 w 707644"/>
              <a:gd name="connsiteY3238" fmla="*/ 145435 h 830409"/>
              <a:gd name="connsiteX3239" fmla="*/ 99820 w 707644"/>
              <a:gd name="connsiteY3239" fmla="*/ 145332 h 830409"/>
              <a:gd name="connsiteX3240" fmla="*/ 114014 w 707644"/>
              <a:gd name="connsiteY3240" fmla="*/ 160848 h 830409"/>
              <a:gd name="connsiteX3241" fmla="*/ 119869 w 707644"/>
              <a:gd name="connsiteY3241" fmla="*/ 166566 h 830409"/>
              <a:gd name="connsiteX3242" fmla="*/ 121462 w 707644"/>
              <a:gd name="connsiteY3242" fmla="*/ 168799 h 830409"/>
              <a:gd name="connsiteX3243" fmla="*/ 115436 w 707644"/>
              <a:gd name="connsiteY3243" fmla="*/ 169352 h 830409"/>
              <a:gd name="connsiteX3244" fmla="*/ 115044 w 707644"/>
              <a:gd name="connsiteY3244" fmla="*/ 169408 h 830409"/>
              <a:gd name="connsiteX3245" fmla="*/ 111673 w 707644"/>
              <a:gd name="connsiteY3245" fmla="*/ 164609 h 830409"/>
              <a:gd name="connsiteX3246" fmla="*/ 27668 w 707644"/>
              <a:gd name="connsiteY3246" fmla="*/ 286462 h 830409"/>
              <a:gd name="connsiteX3247" fmla="*/ 33526 w 707644"/>
              <a:gd name="connsiteY3247" fmla="*/ 293633 h 830409"/>
              <a:gd name="connsiteX3248" fmla="*/ 64377 w 707644"/>
              <a:gd name="connsiteY3248" fmla="*/ 327497 h 830409"/>
              <a:gd name="connsiteX3249" fmla="*/ 94591 w 707644"/>
              <a:gd name="connsiteY3249" fmla="*/ 374450 h 830409"/>
              <a:gd name="connsiteX3250" fmla="*/ 115675 w 707644"/>
              <a:gd name="connsiteY3250" fmla="*/ 404047 h 830409"/>
              <a:gd name="connsiteX3251" fmla="*/ 86660 w 707644"/>
              <a:gd name="connsiteY3251" fmla="*/ 375180 h 830409"/>
              <a:gd name="connsiteX3252" fmla="*/ 84968 w 707644"/>
              <a:gd name="connsiteY3252" fmla="*/ 373341 h 830409"/>
              <a:gd name="connsiteX3253" fmla="*/ 83159 w 707644"/>
              <a:gd name="connsiteY3253" fmla="*/ 166168 h 830409"/>
              <a:gd name="connsiteX3254" fmla="*/ 88043 w 707644"/>
              <a:gd name="connsiteY3254" fmla="*/ 160061 h 830409"/>
              <a:gd name="connsiteX3255" fmla="*/ 96548 w 707644"/>
              <a:gd name="connsiteY3255" fmla="*/ 172066 h 830409"/>
              <a:gd name="connsiteX3256" fmla="*/ 90095 w 707644"/>
              <a:gd name="connsiteY3256" fmla="*/ 172994 h 830409"/>
              <a:gd name="connsiteX3257" fmla="*/ 12626 w 707644"/>
              <a:gd name="connsiteY3257" fmla="*/ 308989 h 830409"/>
              <a:gd name="connsiteX3258" fmla="*/ 19037 w 707644"/>
              <a:gd name="connsiteY3258" fmla="*/ 318139 h 830409"/>
              <a:gd name="connsiteX3259" fmla="*/ 50054 w 707644"/>
              <a:gd name="connsiteY3259" fmla="*/ 381508 h 830409"/>
              <a:gd name="connsiteX3260" fmla="*/ 38208 w 707644"/>
              <a:gd name="connsiteY3260" fmla="*/ 361782 h 830409"/>
              <a:gd name="connsiteX3261" fmla="*/ 12431 w 707644"/>
              <a:gd name="connsiteY3261" fmla="*/ 310071 h 830409"/>
              <a:gd name="connsiteX3262" fmla="*/ 31015 w 707644"/>
              <a:gd name="connsiteY3262" fmla="*/ 269474 h 830409"/>
              <a:gd name="connsiteX3263" fmla="*/ 66556 w 707644"/>
              <a:gd name="connsiteY3263" fmla="*/ 307573 h 830409"/>
              <a:gd name="connsiteX3264" fmla="*/ 114849 w 707644"/>
              <a:gd name="connsiteY3264" fmla="*/ 368205 h 830409"/>
              <a:gd name="connsiteX3265" fmla="*/ 134555 w 707644"/>
              <a:gd name="connsiteY3265" fmla="*/ 400746 h 830409"/>
              <a:gd name="connsiteX3266" fmla="*/ 115186 w 707644"/>
              <a:gd name="connsiteY3266" fmla="*/ 383268 h 830409"/>
              <a:gd name="connsiteX3267" fmla="*/ 64377 w 707644"/>
              <a:gd name="connsiteY3267" fmla="*/ 327497 h 830409"/>
              <a:gd name="connsiteX3268" fmla="*/ 58808 w 707644"/>
              <a:gd name="connsiteY3268" fmla="*/ 318843 h 830409"/>
              <a:gd name="connsiteX3269" fmla="*/ 16739 w 707644"/>
              <a:gd name="connsiteY3269" fmla="*/ 296958 h 830409"/>
              <a:gd name="connsiteX3270" fmla="*/ 37402 w 707644"/>
              <a:gd name="connsiteY3270" fmla="*/ 344354 h 830409"/>
              <a:gd name="connsiteX3271" fmla="*/ 19037 w 707644"/>
              <a:gd name="connsiteY3271" fmla="*/ 318139 h 830409"/>
              <a:gd name="connsiteX3272" fmla="*/ 13322 w 707644"/>
              <a:gd name="connsiteY3272" fmla="*/ 306463 h 830409"/>
              <a:gd name="connsiteX3273" fmla="*/ 17945 w 707644"/>
              <a:gd name="connsiteY3273" fmla="*/ 293602 h 830409"/>
              <a:gd name="connsiteX3274" fmla="*/ 44676 w 707644"/>
              <a:gd name="connsiteY3274" fmla="*/ 327173 h 830409"/>
              <a:gd name="connsiteX3275" fmla="*/ 30198 w 707644"/>
              <a:gd name="connsiteY3275" fmla="*/ 309868 h 830409"/>
              <a:gd name="connsiteX3276" fmla="*/ 17766 w 707644"/>
              <a:gd name="connsiteY3276" fmla="*/ 294101 h 830409"/>
              <a:gd name="connsiteX3277" fmla="*/ 23077 w 707644"/>
              <a:gd name="connsiteY3277" fmla="*/ 279327 h 830409"/>
              <a:gd name="connsiteX3278" fmla="*/ 24109 w 707644"/>
              <a:gd name="connsiteY3278" fmla="*/ 281067 h 830409"/>
              <a:gd name="connsiteX3279" fmla="*/ 27668 w 707644"/>
              <a:gd name="connsiteY3279" fmla="*/ 286462 h 830409"/>
              <a:gd name="connsiteX3280" fmla="*/ 22698 w 707644"/>
              <a:gd name="connsiteY3280" fmla="*/ 280380 h 830409"/>
              <a:gd name="connsiteX3281" fmla="*/ 65661 w 707644"/>
              <a:gd name="connsiteY3281" fmla="*/ 190154 h 830409"/>
              <a:gd name="connsiteX3282" fmla="*/ 69610 w 707644"/>
              <a:gd name="connsiteY3282" fmla="*/ 183112 h 830409"/>
              <a:gd name="connsiteX3283" fmla="*/ 82517 w 707644"/>
              <a:gd name="connsiteY3283" fmla="*/ 166971 h 830409"/>
              <a:gd name="connsiteX3284" fmla="*/ 86890 w 707644"/>
              <a:gd name="connsiteY3284" fmla="*/ 173454 h 830409"/>
              <a:gd name="connsiteX3285" fmla="*/ 86257 w 707644"/>
              <a:gd name="connsiteY3285" fmla="*/ 173545 h 830409"/>
              <a:gd name="connsiteX3286" fmla="*/ 89859 w 707644"/>
              <a:gd name="connsiteY3286" fmla="*/ 177855 h 830409"/>
              <a:gd name="connsiteX3287" fmla="*/ 111525 w 707644"/>
              <a:gd name="connsiteY3287" fmla="*/ 209975 h 830409"/>
              <a:gd name="connsiteX3288" fmla="*/ 78017 w 707644"/>
              <a:gd name="connsiteY3288" fmla="*/ 190721 h 830409"/>
              <a:gd name="connsiteX3289" fmla="*/ 89774 w 707644"/>
              <a:gd name="connsiteY3289" fmla="*/ 205853 h 830409"/>
              <a:gd name="connsiteX3290" fmla="*/ 56212 w 707644"/>
              <a:gd name="connsiteY3290" fmla="*/ 207003 h 830409"/>
              <a:gd name="connsiteX3291" fmla="*/ 63777 w 707644"/>
              <a:gd name="connsiteY3291" fmla="*/ 193514 h 830409"/>
              <a:gd name="connsiteX3292" fmla="*/ 65384 w 707644"/>
              <a:gd name="connsiteY3292" fmla="*/ 195266 h 830409"/>
              <a:gd name="connsiteX3293" fmla="*/ 93427 w 707644"/>
              <a:gd name="connsiteY3293" fmla="*/ 231425 h 830409"/>
              <a:gd name="connsiteX3294" fmla="*/ 85587 w 707644"/>
              <a:gd name="connsiteY3294" fmla="*/ 229592 h 830409"/>
              <a:gd name="connsiteX3295" fmla="*/ 81484 w 707644"/>
              <a:gd name="connsiteY3295" fmla="*/ 229486 h 830409"/>
              <a:gd name="connsiteX3296" fmla="*/ 69269 w 707644"/>
              <a:gd name="connsiteY3296" fmla="*/ 221631 h 830409"/>
              <a:gd name="connsiteX3297" fmla="*/ 28332 w 707644"/>
              <a:gd name="connsiteY3297" fmla="*/ 264709 h 830409"/>
              <a:gd name="connsiteX3298" fmla="*/ 31015 w 707644"/>
              <a:gd name="connsiteY3298" fmla="*/ 269474 h 830409"/>
              <a:gd name="connsiteX3299" fmla="*/ 27842 w 707644"/>
              <a:gd name="connsiteY3299" fmla="*/ 266073 h 830409"/>
              <a:gd name="connsiteX3300" fmla="*/ 51593 w 707644"/>
              <a:gd name="connsiteY3300" fmla="*/ 215241 h 830409"/>
              <a:gd name="connsiteX3301" fmla="*/ 53052 w 707644"/>
              <a:gd name="connsiteY3301" fmla="*/ 212639 h 830409"/>
              <a:gd name="connsiteX3302" fmla="*/ 68893 w 707644"/>
              <a:gd name="connsiteY3302" fmla="*/ 221389 h 830409"/>
              <a:gd name="connsiteX3303" fmla="*/ 69269 w 707644"/>
              <a:gd name="connsiteY3303" fmla="*/ 221631 h 830409"/>
              <a:gd name="connsiteX3304" fmla="*/ 76157 w 707644"/>
              <a:gd name="connsiteY3304" fmla="*/ 229348 h 830409"/>
              <a:gd name="connsiteX3305" fmla="*/ 75306 w 707644"/>
              <a:gd name="connsiteY3305" fmla="*/ 229326 h 830409"/>
              <a:gd name="connsiteX3306" fmla="*/ 31217 w 707644"/>
              <a:gd name="connsiteY3306" fmla="*/ 256684 h 830409"/>
              <a:gd name="connsiteX3307" fmla="*/ 31614 w 707644"/>
              <a:gd name="connsiteY3307" fmla="*/ 256891 h 830409"/>
              <a:gd name="connsiteX3308" fmla="*/ 42511 w 707644"/>
              <a:gd name="connsiteY3308" fmla="*/ 263452 h 830409"/>
              <a:gd name="connsiteX3309" fmla="*/ 42851 w 707644"/>
              <a:gd name="connsiteY3309" fmla="*/ 263836 h 830409"/>
              <a:gd name="connsiteX3310" fmla="*/ 53717 w 707644"/>
              <a:gd name="connsiteY3310" fmla="*/ 275935 h 830409"/>
              <a:gd name="connsiteX3311" fmla="*/ 30943 w 707644"/>
              <a:gd name="connsiteY3311" fmla="*/ 257448 h 830409"/>
              <a:gd name="connsiteX3312" fmla="*/ 47785 w 707644"/>
              <a:gd name="connsiteY3312" fmla="*/ 222030 h 830409"/>
              <a:gd name="connsiteX3313" fmla="*/ 50305 w 707644"/>
              <a:gd name="connsiteY3313" fmla="*/ 217537 h 830409"/>
              <a:gd name="connsiteX3314" fmla="*/ 52949 w 707644"/>
              <a:gd name="connsiteY3314" fmla="*/ 220952 h 830409"/>
              <a:gd name="connsiteX3315" fmla="*/ 80892 w 707644"/>
              <a:gd name="connsiteY3315" fmla="*/ 256968 h 830409"/>
              <a:gd name="connsiteX3316" fmla="*/ 77647 w 707644"/>
              <a:gd name="connsiteY3316" fmla="*/ 254949 h 830409"/>
              <a:gd name="connsiteX3317" fmla="*/ 70473 w 707644"/>
              <a:gd name="connsiteY3317" fmla="*/ 250488 h 830409"/>
              <a:gd name="connsiteX3318" fmla="*/ 87996 w 707644"/>
              <a:gd name="connsiteY3318" fmla="*/ 280024 h 830409"/>
              <a:gd name="connsiteX3319" fmla="*/ 114107 w 707644"/>
              <a:gd name="connsiteY3319" fmla="*/ 313679 h 830409"/>
              <a:gd name="connsiteX3320" fmla="*/ 96289 w 707644"/>
              <a:gd name="connsiteY3320" fmla="*/ 299731 h 830409"/>
              <a:gd name="connsiteX3321" fmla="*/ 79408 w 707644"/>
              <a:gd name="connsiteY3321" fmla="*/ 275904 h 830409"/>
              <a:gd name="connsiteX3322" fmla="*/ 54493 w 707644"/>
              <a:gd name="connsiteY3322" fmla="*/ 235698 h 830409"/>
              <a:gd name="connsiteX3323" fmla="*/ 36335 w 707644"/>
              <a:gd name="connsiteY3323" fmla="*/ 242449 h 830409"/>
              <a:gd name="connsiteX3324" fmla="*/ 38236 w 707644"/>
              <a:gd name="connsiteY3324" fmla="*/ 239058 h 830409"/>
              <a:gd name="connsiteX3325" fmla="*/ 39199 w 707644"/>
              <a:gd name="connsiteY3325" fmla="*/ 240745 h 830409"/>
              <a:gd name="connsiteX3326" fmla="*/ 57947 w 707644"/>
              <a:gd name="connsiteY3326" fmla="*/ 272746 h 830409"/>
              <a:gd name="connsiteX3327" fmla="*/ 42511 w 707644"/>
              <a:gd name="connsiteY3327" fmla="*/ 263452 h 830409"/>
              <a:gd name="connsiteX3328" fmla="*/ 32743 w 707644"/>
              <a:gd name="connsiteY3328" fmla="*/ 252441 h 830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Lst>
            <a:rect l="l" t="t" r="r" b="b"/>
            <a:pathLst>
              <a:path w="707644" h="830409">
                <a:moveTo>
                  <a:pt x="685918" y="726313"/>
                </a:moveTo>
                <a:lnTo>
                  <a:pt x="686617" y="726734"/>
                </a:lnTo>
                <a:lnTo>
                  <a:pt x="686152" y="727127"/>
                </a:lnTo>
                <a:close/>
                <a:moveTo>
                  <a:pt x="677645" y="727155"/>
                </a:moveTo>
                <a:lnTo>
                  <a:pt x="682237" y="730439"/>
                </a:lnTo>
                <a:lnTo>
                  <a:pt x="680806" y="731649"/>
                </a:lnTo>
                <a:close/>
                <a:moveTo>
                  <a:pt x="675364" y="673195"/>
                </a:moveTo>
                <a:lnTo>
                  <a:pt x="679382" y="676882"/>
                </a:lnTo>
                <a:cubicBezTo>
                  <a:pt x="683934" y="680991"/>
                  <a:pt x="686763" y="683493"/>
                  <a:pt x="686763" y="683493"/>
                </a:cubicBezTo>
                <a:lnTo>
                  <a:pt x="676962" y="677341"/>
                </a:lnTo>
                <a:close/>
                <a:moveTo>
                  <a:pt x="668973" y="672327"/>
                </a:moveTo>
                <a:lnTo>
                  <a:pt x="676962" y="677341"/>
                </a:lnTo>
                <a:lnTo>
                  <a:pt x="682643" y="692080"/>
                </a:lnTo>
                <a:lnTo>
                  <a:pt x="696613" y="718278"/>
                </a:lnTo>
                <a:lnTo>
                  <a:pt x="695410" y="719297"/>
                </a:lnTo>
                <a:lnTo>
                  <a:pt x="691459" y="714547"/>
                </a:lnTo>
                <a:lnTo>
                  <a:pt x="675229" y="690891"/>
                </a:lnTo>
                <a:close/>
                <a:moveTo>
                  <a:pt x="648225" y="704878"/>
                </a:moveTo>
                <a:lnTo>
                  <a:pt x="650148" y="706739"/>
                </a:lnTo>
                <a:lnTo>
                  <a:pt x="660183" y="721687"/>
                </a:lnTo>
                <a:lnTo>
                  <a:pt x="672076" y="739033"/>
                </a:lnTo>
                <a:lnTo>
                  <a:pt x="671576" y="739456"/>
                </a:lnTo>
                <a:close/>
                <a:moveTo>
                  <a:pt x="646410" y="701172"/>
                </a:moveTo>
                <a:lnTo>
                  <a:pt x="670265" y="716662"/>
                </a:lnTo>
                <a:lnTo>
                  <a:pt x="677645" y="727155"/>
                </a:lnTo>
                <a:lnTo>
                  <a:pt x="653108" y="709604"/>
                </a:lnTo>
                <a:lnTo>
                  <a:pt x="650148" y="706739"/>
                </a:lnTo>
                <a:close/>
                <a:moveTo>
                  <a:pt x="673248" y="642996"/>
                </a:moveTo>
                <a:lnTo>
                  <a:pt x="698881" y="687793"/>
                </a:lnTo>
                <a:lnTo>
                  <a:pt x="707644" y="708948"/>
                </a:lnTo>
                <a:lnTo>
                  <a:pt x="707625" y="708964"/>
                </a:lnTo>
                <a:lnTo>
                  <a:pt x="696416" y="688029"/>
                </a:lnTo>
                <a:cubicBezTo>
                  <a:pt x="687104" y="670505"/>
                  <a:pt x="680939" y="658628"/>
                  <a:pt x="676860" y="650543"/>
                </a:cubicBezTo>
                <a:close/>
                <a:moveTo>
                  <a:pt x="640368" y="697273"/>
                </a:moveTo>
                <a:lnTo>
                  <a:pt x="645018" y="700268"/>
                </a:lnTo>
                <a:lnTo>
                  <a:pt x="645185" y="700376"/>
                </a:lnTo>
                <a:lnTo>
                  <a:pt x="648225" y="704878"/>
                </a:lnTo>
                <a:close/>
                <a:moveTo>
                  <a:pt x="653990" y="653259"/>
                </a:moveTo>
                <a:lnTo>
                  <a:pt x="661670" y="660629"/>
                </a:lnTo>
                <a:lnTo>
                  <a:pt x="666537" y="665094"/>
                </a:lnTo>
                <a:lnTo>
                  <a:pt x="668973" y="672327"/>
                </a:lnTo>
                <a:lnTo>
                  <a:pt x="661564" y="667676"/>
                </a:lnTo>
                <a:close/>
                <a:moveTo>
                  <a:pt x="594769" y="771432"/>
                </a:moveTo>
                <a:lnTo>
                  <a:pt x="609577" y="779524"/>
                </a:lnTo>
                <a:lnTo>
                  <a:pt x="610006" y="780306"/>
                </a:lnTo>
                <a:lnTo>
                  <a:pt x="604755" y="783426"/>
                </a:lnTo>
                <a:lnTo>
                  <a:pt x="599025" y="776540"/>
                </a:lnTo>
                <a:close/>
                <a:moveTo>
                  <a:pt x="610330" y="732279"/>
                </a:moveTo>
                <a:lnTo>
                  <a:pt x="623920" y="748423"/>
                </a:lnTo>
                <a:lnTo>
                  <a:pt x="631571" y="755197"/>
                </a:lnTo>
                <a:lnTo>
                  <a:pt x="636581" y="764517"/>
                </a:lnTo>
                <a:lnTo>
                  <a:pt x="631941" y="767274"/>
                </a:lnTo>
                <a:lnTo>
                  <a:pt x="620167" y="757321"/>
                </a:lnTo>
                <a:lnTo>
                  <a:pt x="615098" y="742072"/>
                </a:lnTo>
                <a:close/>
                <a:moveTo>
                  <a:pt x="630997" y="688204"/>
                </a:moveTo>
                <a:lnTo>
                  <a:pt x="640368" y="697273"/>
                </a:lnTo>
                <a:lnTo>
                  <a:pt x="635785" y="694322"/>
                </a:lnTo>
                <a:close/>
                <a:moveTo>
                  <a:pt x="621894" y="700717"/>
                </a:moveTo>
                <a:lnTo>
                  <a:pt x="626810" y="701753"/>
                </a:lnTo>
                <a:lnTo>
                  <a:pt x="654922" y="753543"/>
                </a:lnTo>
                <a:lnTo>
                  <a:pt x="654620" y="753799"/>
                </a:lnTo>
                <a:lnTo>
                  <a:pt x="648096" y="757675"/>
                </a:lnTo>
                <a:lnTo>
                  <a:pt x="637137" y="730897"/>
                </a:lnTo>
                <a:close/>
                <a:moveTo>
                  <a:pt x="632387" y="676820"/>
                </a:moveTo>
                <a:lnTo>
                  <a:pt x="633064" y="677121"/>
                </a:lnTo>
                <a:cubicBezTo>
                  <a:pt x="641751" y="686893"/>
                  <a:pt x="664204" y="717580"/>
                  <a:pt x="632740" y="677275"/>
                </a:cubicBezTo>
                <a:close/>
                <a:moveTo>
                  <a:pt x="656765" y="612058"/>
                </a:moveTo>
                <a:lnTo>
                  <a:pt x="668167" y="631164"/>
                </a:lnTo>
                <a:lnTo>
                  <a:pt x="668892" y="632736"/>
                </a:lnTo>
                <a:cubicBezTo>
                  <a:pt x="668888" y="633058"/>
                  <a:pt x="668840" y="633467"/>
                  <a:pt x="669813" y="635818"/>
                </a:cubicBezTo>
                <a:lnTo>
                  <a:pt x="673248" y="642996"/>
                </a:lnTo>
                <a:lnTo>
                  <a:pt x="657292" y="615110"/>
                </a:lnTo>
                <a:close/>
                <a:moveTo>
                  <a:pt x="607712" y="710810"/>
                </a:moveTo>
                <a:lnTo>
                  <a:pt x="614317" y="716331"/>
                </a:lnTo>
                <a:lnTo>
                  <a:pt x="643384" y="760475"/>
                </a:lnTo>
                <a:lnTo>
                  <a:pt x="639882" y="762555"/>
                </a:lnTo>
                <a:lnTo>
                  <a:pt x="631571" y="755197"/>
                </a:lnTo>
                <a:close/>
                <a:moveTo>
                  <a:pt x="655939" y="607270"/>
                </a:moveTo>
                <a:lnTo>
                  <a:pt x="681948" y="649489"/>
                </a:lnTo>
                <a:lnTo>
                  <a:pt x="687708" y="660817"/>
                </a:lnTo>
                <a:lnTo>
                  <a:pt x="688244" y="662113"/>
                </a:lnTo>
                <a:lnTo>
                  <a:pt x="688222" y="662082"/>
                </a:lnTo>
                <a:cubicBezTo>
                  <a:pt x="681675" y="652615"/>
                  <a:pt x="676522" y="644773"/>
                  <a:pt x="672282" y="638060"/>
                </a:cubicBezTo>
                <a:lnTo>
                  <a:pt x="668167" y="631164"/>
                </a:lnTo>
                <a:lnTo>
                  <a:pt x="667714" y="630182"/>
                </a:lnTo>
                <a:cubicBezTo>
                  <a:pt x="666569" y="628183"/>
                  <a:pt x="664317" y="624419"/>
                  <a:pt x="659895" y="617038"/>
                </a:cubicBezTo>
                <a:lnTo>
                  <a:pt x="656704" y="611703"/>
                </a:lnTo>
                <a:close/>
                <a:moveTo>
                  <a:pt x="625999" y="668587"/>
                </a:moveTo>
                <a:lnTo>
                  <a:pt x="632387" y="676820"/>
                </a:lnTo>
                <a:lnTo>
                  <a:pt x="630567" y="676010"/>
                </a:lnTo>
                <a:cubicBezTo>
                  <a:pt x="631911" y="678776"/>
                  <a:pt x="635957" y="685393"/>
                  <a:pt x="644284" y="698005"/>
                </a:cubicBezTo>
                <a:lnTo>
                  <a:pt x="646410" y="701172"/>
                </a:lnTo>
                <a:lnTo>
                  <a:pt x="645185" y="700376"/>
                </a:lnTo>
                <a:lnTo>
                  <a:pt x="640052" y="692776"/>
                </a:lnTo>
                <a:close/>
                <a:moveTo>
                  <a:pt x="615785" y="681443"/>
                </a:moveTo>
                <a:lnTo>
                  <a:pt x="635785" y="694322"/>
                </a:lnTo>
                <a:lnTo>
                  <a:pt x="644520" y="705484"/>
                </a:lnTo>
                <a:lnTo>
                  <a:pt x="626810" y="701753"/>
                </a:lnTo>
                <a:close/>
                <a:moveTo>
                  <a:pt x="588438" y="737641"/>
                </a:moveTo>
                <a:lnTo>
                  <a:pt x="615903" y="776803"/>
                </a:lnTo>
                <a:lnTo>
                  <a:pt x="613429" y="778273"/>
                </a:lnTo>
                <a:close/>
                <a:moveTo>
                  <a:pt x="597658" y="717225"/>
                </a:moveTo>
                <a:lnTo>
                  <a:pt x="607690" y="726855"/>
                </a:lnTo>
                <a:lnTo>
                  <a:pt x="610330" y="732279"/>
                </a:lnTo>
                <a:close/>
                <a:moveTo>
                  <a:pt x="652804" y="602182"/>
                </a:moveTo>
                <a:lnTo>
                  <a:pt x="655296" y="603544"/>
                </a:lnTo>
                <a:lnTo>
                  <a:pt x="655939" y="607270"/>
                </a:lnTo>
                <a:close/>
                <a:moveTo>
                  <a:pt x="648687" y="599930"/>
                </a:moveTo>
                <a:lnTo>
                  <a:pt x="650137" y="600723"/>
                </a:lnTo>
                <a:lnTo>
                  <a:pt x="656704" y="611703"/>
                </a:lnTo>
                <a:lnTo>
                  <a:pt x="656765" y="612058"/>
                </a:lnTo>
                <a:lnTo>
                  <a:pt x="653947" y="607336"/>
                </a:lnTo>
                <a:close/>
                <a:moveTo>
                  <a:pt x="586056" y="729871"/>
                </a:moveTo>
                <a:lnTo>
                  <a:pt x="593173" y="735403"/>
                </a:lnTo>
                <a:cubicBezTo>
                  <a:pt x="600916" y="741539"/>
                  <a:pt x="609679" y="748618"/>
                  <a:pt x="619800" y="757011"/>
                </a:cubicBezTo>
                <a:lnTo>
                  <a:pt x="620167" y="757321"/>
                </a:lnTo>
                <a:lnTo>
                  <a:pt x="620247" y="757561"/>
                </a:lnTo>
                <a:lnTo>
                  <a:pt x="624975" y="771412"/>
                </a:lnTo>
                <a:lnTo>
                  <a:pt x="619377" y="774739"/>
                </a:lnTo>
                <a:lnTo>
                  <a:pt x="607092" y="761479"/>
                </a:lnTo>
                <a:close/>
                <a:moveTo>
                  <a:pt x="648273" y="599348"/>
                </a:moveTo>
                <a:lnTo>
                  <a:pt x="648687" y="599930"/>
                </a:lnTo>
                <a:lnTo>
                  <a:pt x="648570" y="599866"/>
                </a:lnTo>
                <a:close/>
                <a:moveTo>
                  <a:pt x="598472" y="692948"/>
                </a:moveTo>
                <a:lnTo>
                  <a:pt x="615553" y="699348"/>
                </a:lnTo>
                <a:lnTo>
                  <a:pt x="632160" y="731247"/>
                </a:lnTo>
                <a:lnTo>
                  <a:pt x="614317" y="716331"/>
                </a:lnTo>
                <a:lnTo>
                  <a:pt x="605156" y="702419"/>
                </a:lnTo>
                <a:close/>
                <a:moveTo>
                  <a:pt x="598320" y="692733"/>
                </a:moveTo>
                <a:lnTo>
                  <a:pt x="598472" y="692948"/>
                </a:lnTo>
                <a:lnTo>
                  <a:pt x="598418" y="692928"/>
                </a:lnTo>
                <a:close/>
                <a:moveTo>
                  <a:pt x="643651" y="597177"/>
                </a:moveTo>
                <a:lnTo>
                  <a:pt x="648570" y="599866"/>
                </a:lnTo>
                <a:lnTo>
                  <a:pt x="657292" y="615110"/>
                </a:lnTo>
                <a:lnTo>
                  <a:pt x="658747" y="623538"/>
                </a:lnTo>
                <a:cubicBezTo>
                  <a:pt x="661139" y="632879"/>
                  <a:pt x="664164" y="642979"/>
                  <a:pt x="668066" y="654261"/>
                </a:cubicBezTo>
                <a:lnTo>
                  <a:pt x="675364" y="673195"/>
                </a:lnTo>
                <a:lnTo>
                  <a:pt x="666537" y="665094"/>
                </a:lnTo>
                <a:close/>
                <a:moveTo>
                  <a:pt x="604723" y="674319"/>
                </a:moveTo>
                <a:lnTo>
                  <a:pt x="609786" y="677580"/>
                </a:lnTo>
                <a:lnTo>
                  <a:pt x="616478" y="689995"/>
                </a:lnTo>
                <a:lnTo>
                  <a:pt x="621894" y="700717"/>
                </a:lnTo>
                <a:lnTo>
                  <a:pt x="615762" y="699426"/>
                </a:lnTo>
                <a:lnTo>
                  <a:pt x="615553" y="699348"/>
                </a:lnTo>
                <a:lnTo>
                  <a:pt x="610168" y="689004"/>
                </a:lnTo>
                <a:close/>
                <a:moveTo>
                  <a:pt x="578891" y="724301"/>
                </a:moveTo>
                <a:lnTo>
                  <a:pt x="581462" y="726300"/>
                </a:lnTo>
                <a:lnTo>
                  <a:pt x="588438" y="737641"/>
                </a:lnTo>
                <a:lnTo>
                  <a:pt x="585161" y="732969"/>
                </a:lnTo>
                <a:lnTo>
                  <a:pt x="581286" y="728337"/>
                </a:lnTo>
                <a:close/>
                <a:moveTo>
                  <a:pt x="649641" y="568917"/>
                </a:moveTo>
                <a:lnTo>
                  <a:pt x="666529" y="609687"/>
                </a:lnTo>
                <a:lnTo>
                  <a:pt x="655296" y="603544"/>
                </a:lnTo>
                <a:lnTo>
                  <a:pt x="650059" y="573207"/>
                </a:lnTo>
                <a:close/>
                <a:moveTo>
                  <a:pt x="614609" y="638824"/>
                </a:moveTo>
                <a:lnTo>
                  <a:pt x="626209" y="645798"/>
                </a:lnTo>
                <a:cubicBezTo>
                  <a:pt x="634227" y="650690"/>
                  <a:pt x="643190" y="656204"/>
                  <a:pt x="653237" y="662449"/>
                </a:cubicBezTo>
                <a:lnTo>
                  <a:pt x="661564" y="667676"/>
                </a:lnTo>
                <a:lnTo>
                  <a:pt x="668958" y="681752"/>
                </a:lnTo>
                <a:lnTo>
                  <a:pt x="675229" y="690891"/>
                </a:lnTo>
                <a:lnTo>
                  <a:pt x="678523" y="700668"/>
                </a:lnTo>
                <a:lnTo>
                  <a:pt x="685918" y="726313"/>
                </a:lnTo>
                <a:lnTo>
                  <a:pt x="675051" y="719770"/>
                </a:lnTo>
                <a:lnTo>
                  <a:pt x="670265" y="716662"/>
                </a:lnTo>
                <a:lnTo>
                  <a:pt x="626649" y="654652"/>
                </a:lnTo>
                <a:close/>
                <a:moveTo>
                  <a:pt x="572132" y="719051"/>
                </a:moveTo>
                <a:lnTo>
                  <a:pt x="572664" y="719461"/>
                </a:lnTo>
                <a:lnTo>
                  <a:pt x="576081" y="722117"/>
                </a:lnTo>
                <a:lnTo>
                  <a:pt x="581286" y="728337"/>
                </a:lnTo>
                <a:lnTo>
                  <a:pt x="611568" y="779378"/>
                </a:lnTo>
                <a:lnTo>
                  <a:pt x="610485" y="780022"/>
                </a:lnTo>
                <a:lnTo>
                  <a:pt x="610260" y="779897"/>
                </a:lnTo>
                <a:lnTo>
                  <a:pt x="609577" y="779524"/>
                </a:lnTo>
                <a:lnTo>
                  <a:pt x="602206" y="766099"/>
                </a:lnTo>
                <a:close/>
                <a:moveTo>
                  <a:pt x="638061" y="581501"/>
                </a:moveTo>
                <a:lnTo>
                  <a:pt x="648273" y="599348"/>
                </a:lnTo>
                <a:lnTo>
                  <a:pt x="640871" y="588928"/>
                </a:lnTo>
                <a:lnTo>
                  <a:pt x="639502" y="584863"/>
                </a:lnTo>
                <a:close/>
                <a:moveTo>
                  <a:pt x="554369" y="753841"/>
                </a:moveTo>
                <a:lnTo>
                  <a:pt x="580937" y="771642"/>
                </a:lnTo>
                <a:lnTo>
                  <a:pt x="601772" y="785199"/>
                </a:lnTo>
                <a:lnTo>
                  <a:pt x="596134" y="788549"/>
                </a:lnTo>
                <a:lnTo>
                  <a:pt x="595477" y="788806"/>
                </a:lnTo>
                <a:lnTo>
                  <a:pt x="586144" y="783122"/>
                </a:lnTo>
                <a:cubicBezTo>
                  <a:pt x="580758" y="779261"/>
                  <a:pt x="571555" y="771341"/>
                  <a:pt x="560583" y="761430"/>
                </a:cubicBezTo>
                <a:lnTo>
                  <a:pt x="556556" y="757684"/>
                </a:lnTo>
                <a:close/>
                <a:moveTo>
                  <a:pt x="643968" y="565027"/>
                </a:moveTo>
                <a:lnTo>
                  <a:pt x="647847" y="566539"/>
                </a:lnTo>
                <a:lnTo>
                  <a:pt x="648763" y="566798"/>
                </a:lnTo>
                <a:lnTo>
                  <a:pt x="649254" y="567982"/>
                </a:lnTo>
                <a:lnTo>
                  <a:pt x="646172" y="566268"/>
                </a:lnTo>
                <a:close/>
                <a:moveTo>
                  <a:pt x="598581" y="656829"/>
                </a:moveTo>
                <a:lnTo>
                  <a:pt x="606679" y="664667"/>
                </a:lnTo>
                <a:lnTo>
                  <a:pt x="615785" y="681443"/>
                </a:lnTo>
                <a:lnTo>
                  <a:pt x="609786" y="677580"/>
                </a:lnTo>
                <a:lnTo>
                  <a:pt x="600538" y="660422"/>
                </a:lnTo>
                <a:close/>
                <a:moveTo>
                  <a:pt x="597506" y="654857"/>
                </a:moveTo>
                <a:lnTo>
                  <a:pt x="598581" y="656829"/>
                </a:lnTo>
                <a:lnTo>
                  <a:pt x="598045" y="656310"/>
                </a:lnTo>
                <a:close/>
                <a:moveTo>
                  <a:pt x="633484" y="570820"/>
                </a:moveTo>
                <a:lnTo>
                  <a:pt x="652804" y="602182"/>
                </a:lnTo>
                <a:lnTo>
                  <a:pt x="650137" y="600723"/>
                </a:lnTo>
                <a:lnTo>
                  <a:pt x="639051" y="582189"/>
                </a:lnTo>
                <a:lnTo>
                  <a:pt x="636575" y="578034"/>
                </a:lnTo>
                <a:close/>
                <a:moveTo>
                  <a:pt x="600765" y="630500"/>
                </a:moveTo>
                <a:lnTo>
                  <a:pt x="605540" y="633371"/>
                </a:lnTo>
                <a:lnTo>
                  <a:pt x="625999" y="668587"/>
                </a:lnTo>
                <a:lnTo>
                  <a:pt x="615758" y="655387"/>
                </a:lnTo>
                <a:lnTo>
                  <a:pt x="607372" y="644489"/>
                </a:lnTo>
                <a:lnTo>
                  <a:pt x="602911" y="634754"/>
                </a:lnTo>
                <a:close/>
                <a:moveTo>
                  <a:pt x="521775" y="787957"/>
                </a:moveTo>
                <a:lnTo>
                  <a:pt x="539886" y="810539"/>
                </a:lnTo>
                <a:lnTo>
                  <a:pt x="536143" y="812002"/>
                </a:lnTo>
                <a:close/>
                <a:moveTo>
                  <a:pt x="572293" y="677842"/>
                </a:moveTo>
                <a:lnTo>
                  <a:pt x="588873" y="689351"/>
                </a:lnTo>
                <a:lnTo>
                  <a:pt x="598418" y="692928"/>
                </a:lnTo>
                <a:lnTo>
                  <a:pt x="603187" y="702390"/>
                </a:lnTo>
                <a:lnTo>
                  <a:pt x="607712" y="710810"/>
                </a:lnTo>
                <a:lnTo>
                  <a:pt x="593660" y="699062"/>
                </a:lnTo>
                <a:close/>
                <a:moveTo>
                  <a:pt x="626878" y="555406"/>
                </a:moveTo>
                <a:lnTo>
                  <a:pt x="643968" y="565027"/>
                </a:lnTo>
                <a:lnTo>
                  <a:pt x="628400" y="558957"/>
                </a:lnTo>
                <a:close/>
                <a:moveTo>
                  <a:pt x="625472" y="557815"/>
                </a:moveTo>
                <a:lnTo>
                  <a:pt x="628400" y="558957"/>
                </a:lnTo>
                <a:lnTo>
                  <a:pt x="633484" y="570820"/>
                </a:lnTo>
                <a:close/>
                <a:moveTo>
                  <a:pt x="536038" y="741559"/>
                </a:moveTo>
                <a:lnTo>
                  <a:pt x="547407" y="749176"/>
                </a:lnTo>
                <a:lnTo>
                  <a:pt x="556556" y="757684"/>
                </a:lnTo>
                <a:lnTo>
                  <a:pt x="566844" y="775764"/>
                </a:lnTo>
                <a:lnTo>
                  <a:pt x="578437" y="795467"/>
                </a:lnTo>
                <a:lnTo>
                  <a:pt x="575652" y="796556"/>
                </a:lnTo>
                <a:lnTo>
                  <a:pt x="555262" y="769156"/>
                </a:lnTo>
                <a:close/>
                <a:moveTo>
                  <a:pt x="624231" y="557332"/>
                </a:moveTo>
                <a:lnTo>
                  <a:pt x="624243" y="557336"/>
                </a:lnTo>
                <a:lnTo>
                  <a:pt x="636575" y="578034"/>
                </a:lnTo>
                <a:lnTo>
                  <a:pt x="638061" y="581501"/>
                </a:lnTo>
                <a:close/>
                <a:moveTo>
                  <a:pt x="620097" y="563421"/>
                </a:moveTo>
                <a:lnTo>
                  <a:pt x="634410" y="579831"/>
                </a:lnTo>
                <a:lnTo>
                  <a:pt x="640871" y="588928"/>
                </a:lnTo>
                <a:lnTo>
                  <a:pt x="643651" y="597177"/>
                </a:lnTo>
                <a:lnTo>
                  <a:pt x="634907" y="592395"/>
                </a:lnTo>
                <a:lnTo>
                  <a:pt x="626760" y="586893"/>
                </a:lnTo>
                <a:close/>
                <a:moveTo>
                  <a:pt x="534152" y="736851"/>
                </a:moveTo>
                <a:lnTo>
                  <a:pt x="547623" y="745313"/>
                </a:lnTo>
                <a:lnTo>
                  <a:pt x="550403" y="746872"/>
                </a:lnTo>
                <a:lnTo>
                  <a:pt x="554369" y="753841"/>
                </a:lnTo>
                <a:lnTo>
                  <a:pt x="547407" y="749176"/>
                </a:lnTo>
                <a:close/>
                <a:moveTo>
                  <a:pt x="621348" y="552293"/>
                </a:moveTo>
                <a:lnTo>
                  <a:pt x="622453" y="552915"/>
                </a:lnTo>
                <a:lnTo>
                  <a:pt x="625472" y="557815"/>
                </a:lnTo>
                <a:lnTo>
                  <a:pt x="624243" y="557336"/>
                </a:lnTo>
                <a:lnTo>
                  <a:pt x="624004" y="556934"/>
                </a:lnTo>
                <a:close/>
                <a:moveTo>
                  <a:pt x="585738" y="621463"/>
                </a:moveTo>
                <a:lnTo>
                  <a:pt x="588341" y="623030"/>
                </a:lnTo>
                <a:lnTo>
                  <a:pt x="593028" y="625848"/>
                </a:lnTo>
                <a:lnTo>
                  <a:pt x="607372" y="644489"/>
                </a:lnTo>
                <a:lnTo>
                  <a:pt x="611429" y="653343"/>
                </a:lnTo>
                <a:cubicBezTo>
                  <a:pt x="621128" y="676239"/>
                  <a:pt x="611488" y="663474"/>
                  <a:pt x="629800" y="686674"/>
                </a:cubicBezTo>
                <a:lnTo>
                  <a:pt x="630997" y="688204"/>
                </a:lnTo>
                <a:lnTo>
                  <a:pt x="606679" y="664667"/>
                </a:lnTo>
                <a:lnTo>
                  <a:pt x="592297" y="638172"/>
                </a:lnTo>
                <a:lnTo>
                  <a:pt x="589708" y="633828"/>
                </a:lnTo>
                <a:lnTo>
                  <a:pt x="589583" y="633492"/>
                </a:lnTo>
                <a:close/>
                <a:moveTo>
                  <a:pt x="570101" y="652750"/>
                </a:moveTo>
                <a:lnTo>
                  <a:pt x="581849" y="660047"/>
                </a:lnTo>
                <a:lnTo>
                  <a:pt x="598320" y="692733"/>
                </a:lnTo>
                <a:close/>
                <a:moveTo>
                  <a:pt x="506180" y="785066"/>
                </a:moveTo>
                <a:lnTo>
                  <a:pt x="534373" y="812694"/>
                </a:lnTo>
                <a:lnTo>
                  <a:pt x="533540" y="813019"/>
                </a:lnTo>
                <a:lnTo>
                  <a:pt x="521966" y="815501"/>
                </a:lnTo>
                <a:lnTo>
                  <a:pt x="514017" y="801341"/>
                </a:lnTo>
                <a:close/>
                <a:moveTo>
                  <a:pt x="530194" y="733170"/>
                </a:moveTo>
                <a:lnTo>
                  <a:pt x="534152" y="736851"/>
                </a:lnTo>
                <a:lnTo>
                  <a:pt x="531673" y="735293"/>
                </a:lnTo>
                <a:close/>
                <a:moveTo>
                  <a:pt x="589626" y="605978"/>
                </a:moveTo>
                <a:lnTo>
                  <a:pt x="614609" y="638824"/>
                </a:lnTo>
                <a:lnTo>
                  <a:pt x="605540" y="633371"/>
                </a:lnTo>
                <a:close/>
                <a:moveTo>
                  <a:pt x="616101" y="549339"/>
                </a:moveTo>
                <a:lnTo>
                  <a:pt x="621186" y="552202"/>
                </a:lnTo>
                <a:lnTo>
                  <a:pt x="621750" y="553151"/>
                </a:lnTo>
                <a:lnTo>
                  <a:pt x="624004" y="556934"/>
                </a:lnTo>
                <a:lnTo>
                  <a:pt x="624231" y="557332"/>
                </a:lnTo>
                <a:lnTo>
                  <a:pt x="617640" y="554762"/>
                </a:lnTo>
                <a:close/>
                <a:moveTo>
                  <a:pt x="510573" y="769210"/>
                </a:moveTo>
                <a:lnTo>
                  <a:pt x="525464" y="785579"/>
                </a:lnTo>
                <a:lnTo>
                  <a:pt x="541728" y="799335"/>
                </a:lnTo>
                <a:lnTo>
                  <a:pt x="545875" y="808197"/>
                </a:lnTo>
                <a:lnTo>
                  <a:pt x="543088" y="809287"/>
                </a:lnTo>
                <a:lnTo>
                  <a:pt x="518053" y="780819"/>
                </a:lnTo>
                <a:lnTo>
                  <a:pt x="515257" y="777050"/>
                </a:lnTo>
                <a:close/>
                <a:moveTo>
                  <a:pt x="575451" y="615270"/>
                </a:moveTo>
                <a:lnTo>
                  <a:pt x="580431" y="618268"/>
                </a:lnTo>
                <a:lnTo>
                  <a:pt x="589708" y="633828"/>
                </a:lnTo>
                <a:lnTo>
                  <a:pt x="597506" y="654857"/>
                </a:lnTo>
                <a:lnTo>
                  <a:pt x="579242" y="621344"/>
                </a:lnTo>
                <a:close/>
                <a:moveTo>
                  <a:pt x="612599" y="537003"/>
                </a:moveTo>
                <a:lnTo>
                  <a:pt x="621348" y="552293"/>
                </a:lnTo>
                <a:lnTo>
                  <a:pt x="621186" y="552202"/>
                </a:lnTo>
                <a:lnTo>
                  <a:pt x="613004" y="538430"/>
                </a:lnTo>
                <a:close/>
                <a:moveTo>
                  <a:pt x="549721" y="667520"/>
                </a:moveTo>
                <a:lnTo>
                  <a:pt x="554521" y="672871"/>
                </a:lnTo>
                <a:lnTo>
                  <a:pt x="551546" y="670988"/>
                </a:lnTo>
                <a:close/>
                <a:moveTo>
                  <a:pt x="611927" y="535829"/>
                </a:moveTo>
                <a:lnTo>
                  <a:pt x="612555" y="536848"/>
                </a:lnTo>
                <a:lnTo>
                  <a:pt x="612599" y="537003"/>
                </a:lnTo>
                <a:close/>
                <a:moveTo>
                  <a:pt x="565612" y="630216"/>
                </a:moveTo>
                <a:lnTo>
                  <a:pt x="588177" y="646760"/>
                </a:lnTo>
                <a:lnTo>
                  <a:pt x="598045" y="656310"/>
                </a:lnTo>
                <a:lnTo>
                  <a:pt x="604723" y="674319"/>
                </a:lnTo>
                <a:lnTo>
                  <a:pt x="601908" y="672507"/>
                </a:lnTo>
                <a:lnTo>
                  <a:pt x="581849" y="660047"/>
                </a:lnTo>
                <a:lnTo>
                  <a:pt x="571002" y="638520"/>
                </a:lnTo>
                <a:close/>
                <a:moveTo>
                  <a:pt x="545381" y="667088"/>
                </a:moveTo>
                <a:lnTo>
                  <a:pt x="551546" y="670988"/>
                </a:lnTo>
                <a:lnTo>
                  <a:pt x="569190" y="704529"/>
                </a:lnTo>
                <a:lnTo>
                  <a:pt x="586056" y="729871"/>
                </a:lnTo>
                <a:lnTo>
                  <a:pt x="581462" y="726300"/>
                </a:lnTo>
                <a:lnTo>
                  <a:pt x="578565" y="721589"/>
                </a:lnTo>
                <a:close/>
                <a:moveTo>
                  <a:pt x="603060" y="545014"/>
                </a:moveTo>
                <a:lnTo>
                  <a:pt x="612202" y="552642"/>
                </a:lnTo>
                <a:lnTo>
                  <a:pt x="617640" y="554762"/>
                </a:lnTo>
                <a:lnTo>
                  <a:pt x="620097" y="563421"/>
                </a:lnTo>
                <a:lnTo>
                  <a:pt x="616968" y="559832"/>
                </a:lnTo>
                <a:close/>
                <a:moveTo>
                  <a:pt x="546876" y="659845"/>
                </a:moveTo>
                <a:lnTo>
                  <a:pt x="551427" y="663356"/>
                </a:lnTo>
                <a:lnTo>
                  <a:pt x="553560" y="664837"/>
                </a:lnTo>
                <a:lnTo>
                  <a:pt x="597658" y="717225"/>
                </a:lnTo>
                <a:lnTo>
                  <a:pt x="592251" y="712034"/>
                </a:lnTo>
                <a:cubicBezTo>
                  <a:pt x="584182" y="704411"/>
                  <a:pt x="572398" y="692731"/>
                  <a:pt x="554521" y="672871"/>
                </a:cubicBezTo>
                <a:close/>
                <a:moveTo>
                  <a:pt x="508847" y="718556"/>
                </a:moveTo>
                <a:lnTo>
                  <a:pt x="511695" y="720831"/>
                </a:lnTo>
                <a:cubicBezTo>
                  <a:pt x="518295" y="725960"/>
                  <a:pt x="523879" y="730092"/>
                  <a:pt x="529512" y="733936"/>
                </a:cubicBezTo>
                <a:lnTo>
                  <a:pt x="531673" y="735293"/>
                </a:lnTo>
                <a:lnTo>
                  <a:pt x="536038" y="741559"/>
                </a:lnTo>
                <a:lnTo>
                  <a:pt x="517093" y="728866"/>
                </a:lnTo>
                <a:close/>
                <a:moveTo>
                  <a:pt x="572853" y="582587"/>
                </a:moveTo>
                <a:lnTo>
                  <a:pt x="584023" y="598612"/>
                </a:lnTo>
                <a:lnTo>
                  <a:pt x="585294" y="600282"/>
                </a:lnTo>
                <a:lnTo>
                  <a:pt x="587482" y="604169"/>
                </a:lnTo>
                <a:lnTo>
                  <a:pt x="600765" y="630500"/>
                </a:lnTo>
                <a:lnTo>
                  <a:pt x="593028" y="625848"/>
                </a:lnTo>
                <a:lnTo>
                  <a:pt x="590989" y="623198"/>
                </a:lnTo>
                <a:lnTo>
                  <a:pt x="582922" y="612654"/>
                </a:lnTo>
                <a:lnTo>
                  <a:pt x="576471" y="592473"/>
                </a:lnTo>
                <a:close/>
                <a:moveTo>
                  <a:pt x="534130" y="659969"/>
                </a:moveTo>
                <a:lnTo>
                  <a:pt x="543300" y="665771"/>
                </a:lnTo>
                <a:lnTo>
                  <a:pt x="563457" y="698287"/>
                </a:lnTo>
                <a:lnTo>
                  <a:pt x="578891" y="724301"/>
                </a:lnTo>
                <a:lnTo>
                  <a:pt x="576081" y="722117"/>
                </a:lnTo>
                <a:lnTo>
                  <a:pt x="567653" y="712044"/>
                </a:lnTo>
                <a:lnTo>
                  <a:pt x="537346" y="664631"/>
                </a:lnTo>
                <a:close/>
                <a:moveTo>
                  <a:pt x="539414" y="647927"/>
                </a:moveTo>
                <a:lnTo>
                  <a:pt x="540832" y="649653"/>
                </a:lnTo>
                <a:lnTo>
                  <a:pt x="541913" y="651390"/>
                </a:lnTo>
                <a:lnTo>
                  <a:pt x="546876" y="659845"/>
                </a:lnTo>
                <a:lnTo>
                  <a:pt x="544869" y="658298"/>
                </a:lnTo>
                <a:close/>
                <a:moveTo>
                  <a:pt x="591947" y="535741"/>
                </a:moveTo>
                <a:lnTo>
                  <a:pt x="597058" y="538619"/>
                </a:lnTo>
                <a:lnTo>
                  <a:pt x="603060" y="545014"/>
                </a:lnTo>
                <a:close/>
                <a:moveTo>
                  <a:pt x="591656" y="535498"/>
                </a:moveTo>
                <a:lnTo>
                  <a:pt x="591947" y="535741"/>
                </a:lnTo>
                <a:lnTo>
                  <a:pt x="591692" y="535598"/>
                </a:lnTo>
                <a:close/>
                <a:moveTo>
                  <a:pt x="535742" y="651257"/>
                </a:moveTo>
                <a:lnTo>
                  <a:pt x="544869" y="658298"/>
                </a:lnTo>
                <a:lnTo>
                  <a:pt x="549721" y="667520"/>
                </a:lnTo>
                <a:lnTo>
                  <a:pt x="537030" y="653373"/>
                </a:lnTo>
                <a:close/>
                <a:moveTo>
                  <a:pt x="453048" y="822836"/>
                </a:moveTo>
                <a:lnTo>
                  <a:pt x="455907" y="827654"/>
                </a:lnTo>
                <a:lnTo>
                  <a:pt x="454942" y="827703"/>
                </a:lnTo>
                <a:close/>
                <a:moveTo>
                  <a:pt x="451782" y="820702"/>
                </a:moveTo>
                <a:lnTo>
                  <a:pt x="452485" y="821387"/>
                </a:lnTo>
                <a:lnTo>
                  <a:pt x="453048" y="822836"/>
                </a:lnTo>
                <a:close/>
                <a:moveTo>
                  <a:pt x="532984" y="649129"/>
                </a:moveTo>
                <a:lnTo>
                  <a:pt x="533762" y="649729"/>
                </a:lnTo>
                <a:lnTo>
                  <a:pt x="537030" y="653373"/>
                </a:lnTo>
                <a:lnTo>
                  <a:pt x="545381" y="667088"/>
                </a:lnTo>
                <a:lnTo>
                  <a:pt x="543300" y="665771"/>
                </a:lnTo>
                <a:close/>
                <a:moveTo>
                  <a:pt x="603065" y="499837"/>
                </a:moveTo>
                <a:lnTo>
                  <a:pt x="626878" y="555406"/>
                </a:lnTo>
                <a:lnTo>
                  <a:pt x="622453" y="552915"/>
                </a:lnTo>
                <a:lnTo>
                  <a:pt x="612555" y="536848"/>
                </a:lnTo>
                <a:lnTo>
                  <a:pt x="607386" y="518638"/>
                </a:lnTo>
                <a:close/>
                <a:moveTo>
                  <a:pt x="604434" y="493846"/>
                </a:moveTo>
                <a:lnTo>
                  <a:pt x="638308" y="541556"/>
                </a:lnTo>
                <a:lnTo>
                  <a:pt x="640154" y="546012"/>
                </a:lnTo>
                <a:lnTo>
                  <a:pt x="638668" y="543669"/>
                </a:lnTo>
                <a:close/>
                <a:moveTo>
                  <a:pt x="575063" y="553774"/>
                </a:moveTo>
                <a:lnTo>
                  <a:pt x="593197" y="563528"/>
                </a:lnTo>
                <a:lnTo>
                  <a:pt x="595374" y="565697"/>
                </a:lnTo>
                <a:lnTo>
                  <a:pt x="626760" y="586893"/>
                </a:lnTo>
                <a:lnTo>
                  <a:pt x="627098" y="588083"/>
                </a:lnTo>
                <a:cubicBezTo>
                  <a:pt x="633784" y="608243"/>
                  <a:pt x="640596" y="625652"/>
                  <a:pt x="647563" y="641026"/>
                </a:cubicBezTo>
                <a:lnTo>
                  <a:pt x="653990" y="653259"/>
                </a:lnTo>
                <a:lnTo>
                  <a:pt x="640272" y="640096"/>
                </a:lnTo>
                <a:cubicBezTo>
                  <a:pt x="633263" y="633134"/>
                  <a:pt x="626748" y="626354"/>
                  <a:pt x="621833" y="620649"/>
                </a:cubicBezTo>
                <a:cubicBezTo>
                  <a:pt x="605127" y="601254"/>
                  <a:pt x="593889" y="577682"/>
                  <a:pt x="578198" y="557457"/>
                </a:cubicBezTo>
                <a:close/>
                <a:moveTo>
                  <a:pt x="485024" y="741127"/>
                </a:moveTo>
                <a:lnTo>
                  <a:pt x="504444" y="762473"/>
                </a:lnTo>
                <a:lnTo>
                  <a:pt x="515257" y="777050"/>
                </a:lnTo>
                <a:lnTo>
                  <a:pt x="521775" y="787957"/>
                </a:lnTo>
                <a:lnTo>
                  <a:pt x="486235" y="743642"/>
                </a:lnTo>
                <a:close/>
                <a:moveTo>
                  <a:pt x="567433" y="567777"/>
                </a:moveTo>
                <a:lnTo>
                  <a:pt x="589626" y="605978"/>
                </a:lnTo>
                <a:lnTo>
                  <a:pt x="585294" y="600282"/>
                </a:lnTo>
                <a:lnTo>
                  <a:pt x="568248" y="570004"/>
                </a:lnTo>
                <a:close/>
                <a:moveTo>
                  <a:pt x="513083" y="680129"/>
                </a:moveTo>
                <a:lnTo>
                  <a:pt x="537896" y="707342"/>
                </a:lnTo>
                <a:cubicBezTo>
                  <a:pt x="549828" y="719617"/>
                  <a:pt x="561808" y="731852"/>
                  <a:pt x="572740" y="744998"/>
                </a:cubicBezTo>
                <a:lnTo>
                  <a:pt x="594769" y="771432"/>
                </a:lnTo>
                <a:lnTo>
                  <a:pt x="572411" y="759215"/>
                </a:lnTo>
                <a:lnTo>
                  <a:pt x="550403" y="746872"/>
                </a:lnTo>
                <a:lnTo>
                  <a:pt x="543790" y="735250"/>
                </a:lnTo>
                <a:cubicBezTo>
                  <a:pt x="535476" y="720503"/>
                  <a:pt x="526440" y="704347"/>
                  <a:pt x="516398" y="686275"/>
                </a:cubicBezTo>
                <a:close/>
                <a:moveTo>
                  <a:pt x="497302" y="711731"/>
                </a:moveTo>
                <a:lnTo>
                  <a:pt x="517093" y="728866"/>
                </a:lnTo>
                <a:lnTo>
                  <a:pt x="563417" y="801339"/>
                </a:lnTo>
                <a:lnTo>
                  <a:pt x="550204" y="806505"/>
                </a:lnTo>
                <a:lnTo>
                  <a:pt x="541728" y="799335"/>
                </a:lnTo>
                <a:lnTo>
                  <a:pt x="529453" y="773099"/>
                </a:lnTo>
                <a:close/>
                <a:moveTo>
                  <a:pt x="600337" y="487967"/>
                </a:moveTo>
                <a:lnTo>
                  <a:pt x="601397" y="489425"/>
                </a:lnTo>
                <a:lnTo>
                  <a:pt x="604434" y="493846"/>
                </a:lnTo>
                <a:lnTo>
                  <a:pt x="600373" y="488125"/>
                </a:lnTo>
                <a:close/>
                <a:moveTo>
                  <a:pt x="556404" y="577965"/>
                </a:moveTo>
                <a:lnTo>
                  <a:pt x="557250" y="579101"/>
                </a:lnTo>
                <a:lnTo>
                  <a:pt x="582922" y="612654"/>
                </a:lnTo>
                <a:lnTo>
                  <a:pt x="585738" y="621463"/>
                </a:lnTo>
                <a:lnTo>
                  <a:pt x="580431" y="618268"/>
                </a:lnTo>
                <a:close/>
                <a:moveTo>
                  <a:pt x="594598" y="480079"/>
                </a:moveTo>
                <a:lnTo>
                  <a:pt x="597197" y="483652"/>
                </a:lnTo>
                <a:lnTo>
                  <a:pt x="600373" y="488125"/>
                </a:lnTo>
                <a:lnTo>
                  <a:pt x="603065" y="499837"/>
                </a:lnTo>
                <a:close/>
                <a:moveTo>
                  <a:pt x="443785" y="794273"/>
                </a:moveTo>
                <a:lnTo>
                  <a:pt x="450129" y="802384"/>
                </a:lnTo>
                <a:lnTo>
                  <a:pt x="466445" y="827121"/>
                </a:lnTo>
                <a:lnTo>
                  <a:pt x="458767" y="827510"/>
                </a:lnTo>
                <a:lnTo>
                  <a:pt x="452485" y="821387"/>
                </a:lnTo>
                <a:lnTo>
                  <a:pt x="446487" y="805970"/>
                </a:lnTo>
                <a:close/>
                <a:moveTo>
                  <a:pt x="572726" y="515011"/>
                </a:moveTo>
                <a:lnTo>
                  <a:pt x="590145" y="531306"/>
                </a:lnTo>
                <a:lnTo>
                  <a:pt x="590281" y="531707"/>
                </a:lnTo>
                <a:lnTo>
                  <a:pt x="591656" y="535498"/>
                </a:lnTo>
                <a:lnTo>
                  <a:pt x="589186" y="533438"/>
                </a:lnTo>
                <a:close/>
                <a:moveTo>
                  <a:pt x="519675" y="619305"/>
                </a:moveTo>
                <a:lnTo>
                  <a:pt x="533149" y="629008"/>
                </a:lnTo>
                <a:lnTo>
                  <a:pt x="537112" y="635140"/>
                </a:lnTo>
                <a:cubicBezTo>
                  <a:pt x="544883" y="646524"/>
                  <a:pt x="552153" y="656439"/>
                  <a:pt x="558641" y="664283"/>
                </a:cubicBezTo>
                <a:lnTo>
                  <a:pt x="572293" y="677842"/>
                </a:lnTo>
                <a:lnTo>
                  <a:pt x="553560" y="664837"/>
                </a:lnTo>
                <a:lnTo>
                  <a:pt x="542961" y="652246"/>
                </a:lnTo>
                <a:lnTo>
                  <a:pt x="540832" y="649653"/>
                </a:lnTo>
                <a:lnTo>
                  <a:pt x="537540" y="644365"/>
                </a:lnTo>
                <a:lnTo>
                  <a:pt x="536998" y="643335"/>
                </a:lnTo>
                <a:lnTo>
                  <a:pt x="536270" y="642326"/>
                </a:lnTo>
                <a:lnTo>
                  <a:pt x="535839" y="641633"/>
                </a:lnTo>
                <a:lnTo>
                  <a:pt x="534751" y="640218"/>
                </a:lnTo>
                <a:close/>
                <a:moveTo>
                  <a:pt x="484099" y="688910"/>
                </a:moveTo>
                <a:lnTo>
                  <a:pt x="488908" y="693628"/>
                </a:lnTo>
                <a:lnTo>
                  <a:pt x="508847" y="718556"/>
                </a:lnTo>
                <a:lnTo>
                  <a:pt x="495146" y="707616"/>
                </a:lnTo>
                <a:lnTo>
                  <a:pt x="493572" y="704612"/>
                </a:lnTo>
                <a:close/>
                <a:moveTo>
                  <a:pt x="589627" y="468480"/>
                </a:moveTo>
                <a:lnTo>
                  <a:pt x="589873" y="468773"/>
                </a:lnTo>
                <a:lnTo>
                  <a:pt x="598483" y="479904"/>
                </a:lnTo>
                <a:lnTo>
                  <a:pt x="600337" y="487967"/>
                </a:lnTo>
                <a:lnTo>
                  <a:pt x="597197" y="483652"/>
                </a:lnTo>
                <a:lnTo>
                  <a:pt x="594503" y="479857"/>
                </a:lnTo>
                <a:close/>
                <a:moveTo>
                  <a:pt x="552103" y="541325"/>
                </a:moveTo>
                <a:lnTo>
                  <a:pt x="553587" y="542223"/>
                </a:lnTo>
                <a:lnTo>
                  <a:pt x="558366" y="544793"/>
                </a:lnTo>
                <a:lnTo>
                  <a:pt x="561306" y="551035"/>
                </a:lnTo>
                <a:lnTo>
                  <a:pt x="567433" y="567777"/>
                </a:lnTo>
                <a:lnTo>
                  <a:pt x="553259" y="543380"/>
                </a:lnTo>
                <a:close/>
                <a:moveTo>
                  <a:pt x="495494" y="652228"/>
                </a:moveTo>
                <a:lnTo>
                  <a:pt x="501119" y="657950"/>
                </a:lnTo>
                <a:lnTo>
                  <a:pt x="513083" y="680129"/>
                </a:lnTo>
                <a:lnTo>
                  <a:pt x="503342" y="669447"/>
                </a:lnTo>
                <a:lnTo>
                  <a:pt x="499860" y="664483"/>
                </a:lnTo>
                <a:lnTo>
                  <a:pt x="497183" y="657489"/>
                </a:lnTo>
                <a:close/>
                <a:moveTo>
                  <a:pt x="412290" y="820897"/>
                </a:moveTo>
                <a:lnTo>
                  <a:pt x="419943" y="829474"/>
                </a:lnTo>
                <a:lnTo>
                  <a:pt x="417231" y="829611"/>
                </a:lnTo>
                <a:lnTo>
                  <a:pt x="416474" y="828496"/>
                </a:lnTo>
                <a:close/>
                <a:moveTo>
                  <a:pt x="510627" y="612789"/>
                </a:moveTo>
                <a:lnTo>
                  <a:pt x="516861" y="617279"/>
                </a:lnTo>
                <a:lnTo>
                  <a:pt x="528198" y="631697"/>
                </a:lnTo>
                <a:lnTo>
                  <a:pt x="534751" y="640218"/>
                </a:lnTo>
                <a:lnTo>
                  <a:pt x="536270" y="642326"/>
                </a:lnTo>
                <a:lnTo>
                  <a:pt x="537540" y="644365"/>
                </a:lnTo>
                <a:lnTo>
                  <a:pt x="539414" y="647927"/>
                </a:lnTo>
                <a:lnTo>
                  <a:pt x="510993" y="613333"/>
                </a:lnTo>
                <a:close/>
                <a:moveTo>
                  <a:pt x="589588" y="441206"/>
                </a:moveTo>
                <a:lnTo>
                  <a:pt x="608394" y="469338"/>
                </a:lnTo>
                <a:lnTo>
                  <a:pt x="631613" y="525395"/>
                </a:lnTo>
                <a:lnTo>
                  <a:pt x="620734" y="508671"/>
                </a:lnTo>
                <a:lnTo>
                  <a:pt x="598483" y="479904"/>
                </a:lnTo>
                <a:close/>
                <a:moveTo>
                  <a:pt x="507352" y="610430"/>
                </a:moveTo>
                <a:lnTo>
                  <a:pt x="510428" y="612646"/>
                </a:lnTo>
                <a:lnTo>
                  <a:pt x="510993" y="613333"/>
                </a:lnTo>
                <a:lnTo>
                  <a:pt x="528410" y="639215"/>
                </a:lnTo>
                <a:lnTo>
                  <a:pt x="535742" y="651257"/>
                </a:lnTo>
                <a:lnTo>
                  <a:pt x="533762" y="649729"/>
                </a:lnTo>
                <a:lnTo>
                  <a:pt x="532448" y="648265"/>
                </a:lnTo>
                <a:lnTo>
                  <a:pt x="524120" y="634831"/>
                </a:lnTo>
                <a:close/>
                <a:moveTo>
                  <a:pt x="504295" y="616714"/>
                </a:moveTo>
                <a:lnTo>
                  <a:pt x="518911" y="633175"/>
                </a:lnTo>
                <a:lnTo>
                  <a:pt x="532448" y="648265"/>
                </a:lnTo>
                <a:lnTo>
                  <a:pt x="532984" y="649129"/>
                </a:lnTo>
                <a:lnTo>
                  <a:pt x="524154" y="642318"/>
                </a:lnTo>
                <a:lnTo>
                  <a:pt x="517528" y="635900"/>
                </a:lnTo>
                <a:close/>
                <a:moveTo>
                  <a:pt x="458775" y="709259"/>
                </a:moveTo>
                <a:lnTo>
                  <a:pt x="461446" y="712734"/>
                </a:lnTo>
                <a:lnTo>
                  <a:pt x="466963" y="719613"/>
                </a:lnTo>
                <a:lnTo>
                  <a:pt x="474502" y="729562"/>
                </a:lnTo>
                <a:lnTo>
                  <a:pt x="478219" y="733647"/>
                </a:lnTo>
                <a:lnTo>
                  <a:pt x="486235" y="743642"/>
                </a:lnTo>
                <a:lnTo>
                  <a:pt x="506180" y="785066"/>
                </a:lnTo>
                <a:lnTo>
                  <a:pt x="506092" y="784980"/>
                </a:lnTo>
                <a:lnTo>
                  <a:pt x="484349" y="763465"/>
                </a:lnTo>
                <a:lnTo>
                  <a:pt x="463388" y="719242"/>
                </a:lnTo>
                <a:close/>
                <a:moveTo>
                  <a:pt x="547152" y="520988"/>
                </a:moveTo>
                <a:lnTo>
                  <a:pt x="575063" y="553774"/>
                </a:lnTo>
                <a:lnTo>
                  <a:pt x="558366" y="544793"/>
                </a:lnTo>
                <a:close/>
                <a:moveTo>
                  <a:pt x="539579" y="533753"/>
                </a:moveTo>
                <a:lnTo>
                  <a:pt x="552046" y="541291"/>
                </a:lnTo>
                <a:lnTo>
                  <a:pt x="553259" y="543380"/>
                </a:lnTo>
                <a:lnTo>
                  <a:pt x="568248" y="570004"/>
                </a:lnTo>
                <a:lnTo>
                  <a:pt x="572853" y="582587"/>
                </a:lnTo>
                <a:lnTo>
                  <a:pt x="543847" y="540977"/>
                </a:lnTo>
                <a:close/>
                <a:moveTo>
                  <a:pt x="489056" y="632185"/>
                </a:moveTo>
                <a:lnTo>
                  <a:pt x="490463" y="632974"/>
                </a:lnTo>
                <a:lnTo>
                  <a:pt x="510331" y="644955"/>
                </a:lnTo>
                <a:lnTo>
                  <a:pt x="526315" y="662638"/>
                </a:lnTo>
                <a:lnTo>
                  <a:pt x="567653" y="712044"/>
                </a:lnTo>
                <a:lnTo>
                  <a:pt x="572132" y="719051"/>
                </a:lnTo>
                <a:lnTo>
                  <a:pt x="541862" y="695728"/>
                </a:lnTo>
                <a:cubicBezTo>
                  <a:pt x="532509" y="688155"/>
                  <a:pt x="523166" y="679936"/>
                  <a:pt x="511122" y="668125"/>
                </a:cubicBezTo>
                <a:lnTo>
                  <a:pt x="501119" y="657950"/>
                </a:lnTo>
                <a:lnTo>
                  <a:pt x="491757" y="640595"/>
                </a:lnTo>
                <a:close/>
                <a:moveTo>
                  <a:pt x="530772" y="543546"/>
                </a:moveTo>
                <a:lnTo>
                  <a:pt x="555329" y="576162"/>
                </a:lnTo>
                <a:lnTo>
                  <a:pt x="556404" y="577965"/>
                </a:lnTo>
                <a:lnTo>
                  <a:pt x="530784" y="543565"/>
                </a:lnTo>
                <a:close/>
                <a:moveTo>
                  <a:pt x="434606" y="737937"/>
                </a:moveTo>
                <a:lnTo>
                  <a:pt x="475545" y="793449"/>
                </a:lnTo>
                <a:lnTo>
                  <a:pt x="489391" y="810266"/>
                </a:lnTo>
                <a:lnTo>
                  <a:pt x="495299" y="821220"/>
                </a:lnTo>
                <a:lnTo>
                  <a:pt x="492237" y="821876"/>
                </a:lnTo>
                <a:lnTo>
                  <a:pt x="457194" y="775176"/>
                </a:lnTo>
                <a:lnTo>
                  <a:pt x="435006" y="743052"/>
                </a:lnTo>
                <a:close/>
                <a:moveTo>
                  <a:pt x="453646" y="698161"/>
                </a:moveTo>
                <a:lnTo>
                  <a:pt x="474134" y="721617"/>
                </a:lnTo>
                <a:lnTo>
                  <a:pt x="478395" y="727360"/>
                </a:lnTo>
                <a:lnTo>
                  <a:pt x="485024" y="741127"/>
                </a:lnTo>
                <a:lnTo>
                  <a:pt x="478219" y="733647"/>
                </a:lnTo>
                <a:lnTo>
                  <a:pt x="466963" y="719613"/>
                </a:lnTo>
                <a:lnTo>
                  <a:pt x="458238" y="708098"/>
                </a:lnTo>
                <a:close/>
                <a:moveTo>
                  <a:pt x="486198" y="630288"/>
                </a:moveTo>
                <a:lnTo>
                  <a:pt x="486615" y="630462"/>
                </a:lnTo>
                <a:lnTo>
                  <a:pt x="488610" y="630796"/>
                </a:lnTo>
                <a:lnTo>
                  <a:pt x="489056" y="632185"/>
                </a:lnTo>
                <a:lnTo>
                  <a:pt x="486425" y="630710"/>
                </a:lnTo>
                <a:close/>
                <a:moveTo>
                  <a:pt x="458389" y="678043"/>
                </a:moveTo>
                <a:lnTo>
                  <a:pt x="487788" y="701742"/>
                </a:lnTo>
                <a:lnTo>
                  <a:pt x="495146" y="707616"/>
                </a:lnTo>
                <a:lnTo>
                  <a:pt x="497302" y="711731"/>
                </a:lnTo>
                <a:close/>
                <a:moveTo>
                  <a:pt x="494104" y="601940"/>
                </a:moveTo>
                <a:lnTo>
                  <a:pt x="500586" y="608742"/>
                </a:lnTo>
                <a:cubicBezTo>
                  <a:pt x="517172" y="626454"/>
                  <a:pt x="531745" y="642679"/>
                  <a:pt x="507925" y="618215"/>
                </a:cubicBezTo>
                <a:lnTo>
                  <a:pt x="498841" y="608807"/>
                </a:lnTo>
                <a:close/>
                <a:moveTo>
                  <a:pt x="539806" y="505394"/>
                </a:moveTo>
                <a:lnTo>
                  <a:pt x="587624" y="533308"/>
                </a:lnTo>
                <a:lnTo>
                  <a:pt x="591692" y="535598"/>
                </a:lnTo>
                <a:lnTo>
                  <a:pt x="594388" y="543034"/>
                </a:lnTo>
                <a:cubicBezTo>
                  <a:pt x="596920" y="548693"/>
                  <a:pt x="600351" y="553377"/>
                  <a:pt x="612550" y="573937"/>
                </a:cubicBezTo>
                <a:lnTo>
                  <a:pt x="593197" y="563528"/>
                </a:lnTo>
                <a:lnTo>
                  <a:pt x="570680" y="541090"/>
                </a:lnTo>
                <a:lnTo>
                  <a:pt x="541602" y="509206"/>
                </a:lnTo>
                <a:close/>
                <a:moveTo>
                  <a:pt x="454052" y="679262"/>
                </a:moveTo>
                <a:lnTo>
                  <a:pt x="474154" y="708266"/>
                </a:lnTo>
                <a:lnTo>
                  <a:pt x="510573" y="769210"/>
                </a:lnTo>
                <a:lnTo>
                  <a:pt x="504444" y="762473"/>
                </a:lnTo>
                <a:lnTo>
                  <a:pt x="478395" y="727360"/>
                </a:lnTo>
                <a:lnTo>
                  <a:pt x="461099" y="691438"/>
                </a:lnTo>
                <a:close/>
                <a:moveTo>
                  <a:pt x="567393" y="442684"/>
                </a:moveTo>
                <a:lnTo>
                  <a:pt x="573764" y="450647"/>
                </a:lnTo>
                <a:lnTo>
                  <a:pt x="594503" y="479857"/>
                </a:lnTo>
                <a:lnTo>
                  <a:pt x="594598" y="480079"/>
                </a:lnTo>
                <a:close/>
                <a:moveTo>
                  <a:pt x="483693" y="615487"/>
                </a:moveTo>
                <a:lnTo>
                  <a:pt x="489937" y="622393"/>
                </a:lnTo>
                <a:lnTo>
                  <a:pt x="492930" y="627177"/>
                </a:lnTo>
                <a:cubicBezTo>
                  <a:pt x="493811" y="629909"/>
                  <a:pt x="493030" y="631018"/>
                  <a:pt x="491630" y="631301"/>
                </a:cubicBezTo>
                <a:lnTo>
                  <a:pt x="488610" y="630796"/>
                </a:lnTo>
                <a:close/>
                <a:moveTo>
                  <a:pt x="501423" y="578071"/>
                </a:moveTo>
                <a:lnTo>
                  <a:pt x="510539" y="588384"/>
                </a:lnTo>
                <a:lnTo>
                  <a:pt x="537097" y="608861"/>
                </a:lnTo>
                <a:lnTo>
                  <a:pt x="562611" y="642137"/>
                </a:lnTo>
                <a:lnTo>
                  <a:pt x="570101" y="652750"/>
                </a:lnTo>
                <a:lnTo>
                  <a:pt x="541118" y="634748"/>
                </a:lnTo>
                <a:lnTo>
                  <a:pt x="533149" y="629008"/>
                </a:lnTo>
                <a:lnTo>
                  <a:pt x="512575" y="597177"/>
                </a:lnTo>
                <a:close/>
                <a:moveTo>
                  <a:pt x="490915" y="598593"/>
                </a:moveTo>
                <a:lnTo>
                  <a:pt x="492665" y="599853"/>
                </a:lnTo>
                <a:lnTo>
                  <a:pt x="494104" y="601940"/>
                </a:lnTo>
                <a:close/>
                <a:moveTo>
                  <a:pt x="432382" y="711675"/>
                </a:moveTo>
                <a:lnTo>
                  <a:pt x="470846" y="750104"/>
                </a:lnTo>
                <a:lnTo>
                  <a:pt x="484349" y="763465"/>
                </a:lnTo>
                <a:lnTo>
                  <a:pt x="492373" y="780393"/>
                </a:lnTo>
                <a:lnTo>
                  <a:pt x="514068" y="817195"/>
                </a:lnTo>
                <a:lnTo>
                  <a:pt x="497942" y="820653"/>
                </a:lnTo>
                <a:lnTo>
                  <a:pt x="489391" y="810266"/>
                </a:lnTo>
                <a:lnTo>
                  <a:pt x="466610" y="768033"/>
                </a:lnTo>
                <a:cubicBezTo>
                  <a:pt x="458183" y="752412"/>
                  <a:pt x="447182" y="738481"/>
                  <a:pt x="435628" y="724904"/>
                </a:cubicBezTo>
                <a:lnTo>
                  <a:pt x="433375" y="722210"/>
                </a:lnTo>
                <a:lnTo>
                  <a:pt x="433083" y="718471"/>
                </a:lnTo>
                <a:close/>
                <a:moveTo>
                  <a:pt x="448281" y="669291"/>
                </a:moveTo>
                <a:lnTo>
                  <a:pt x="458389" y="678043"/>
                </a:lnTo>
                <a:lnTo>
                  <a:pt x="451407" y="672414"/>
                </a:lnTo>
                <a:lnTo>
                  <a:pt x="448969" y="670480"/>
                </a:lnTo>
                <a:close/>
                <a:moveTo>
                  <a:pt x="483405" y="592919"/>
                </a:moveTo>
                <a:lnTo>
                  <a:pt x="484099" y="593494"/>
                </a:lnTo>
                <a:lnTo>
                  <a:pt x="488734" y="598340"/>
                </a:lnTo>
                <a:lnTo>
                  <a:pt x="498841" y="608807"/>
                </a:lnTo>
                <a:lnTo>
                  <a:pt x="504295" y="616714"/>
                </a:lnTo>
                <a:lnTo>
                  <a:pt x="495042" y="606294"/>
                </a:lnTo>
                <a:close/>
                <a:moveTo>
                  <a:pt x="528020" y="498514"/>
                </a:moveTo>
                <a:lnTo>
                  <a:pt x="536512" y="503472"/>
                </a:lnTo>
                <a:lnTo>
                  <a:pt x="538514" y="505821"/>
                </a:lnTo>
                <a:lnTo>
                  <a:pt x="541602" y="509206"/>
                </a:lnTo>
                <a:lnTo>
                  <a:pt x="547152" y="520988"/>
                </a:lnTo>
                <a:close/>
                <a:moveTo>
                  <a:pt x="551691" y="447811"/>
                </a:moveTo>
                <a:lnTo>
                  <a:pt x="552992" y="449605"/>
                </a:lnTo>
                <a:cubicBezTo>
                  <a:pt x="569856" y="473074"/>
                  <a:pt x="585308" y="494885"/>
                  <a:pt x="598799" y="514518"/>
                </a:cubicBezTo>
                <a:lnTo>
                  <a:pt x="613004" y="538430"/>
                </a:lnTo>
                <a:lnTo>
                  <a:pt x="616101" y="549339"/>
                </a:lnTo>
                <a:lnTo>
                  <a:pt x="597058" y="538619"/>
                </a:lnTo>
                <a:lnTo>
                  <a:pt x="590558" y="531694"/>
                </a:lnTo>
                <a:lnTo>
                  <a:pt x="590145" y="531306"/>
                </a:lnTo>
                <a:lnTo>
                  <a:pt x="581623" y="506278"/>
                </a:lnTo>
                <a:cubicBezTo>
                  <a:pt x="576358" y="491302"/>
                  <a:pt x="566672" y="478263"/>
                  <a:pt x="559632" y="464034"/>
                </a:cubicBezTo>
                <a:close/>
                <a:moveTo>
                  <a:pt x="445808" y="667972"/>
                </a:moveTo>
                <a:lnTo>
                  <a:pt x="448969" y="670480"/>
                </a:lnTo>
                <a:lnTo>
                  <a:pt x="454052" y="679262"/>
                </a:lnTo>
                <a:lnTo>
                  <a:pt x="452220" y="676620"/>
                </a:lnTo>
                <a:close/>
                <a:moveTo>
                  <a:pt x="526770" y="497785"/>
                </a:moveTo>
                <a:lnTo>
                  <a:pt x="527157" y="498010"/>
                </a:lnTo>
                <a:lnTo>
                  <a:pt x="530444" y="502853"/>
                </a:lnTo>
                <a:lnTo>
                  <a:pt x="552103" y="541325"/>
                </a:lnTo>
                <a:lnTo>
                  <a:pt x="552046" y="541291"/>
                </a:lnTo>
                <a:close/>
                <a:moveTo>
                  <a:pt x="525449" y="495494"/>
                </a:moveTo>
                <a:lnTo>
                  <a:pt x="528020" y="498514"/>
                </a:lnTo>
                <a:lnTo>
                  <a:pt x="527157" y="498010"/>
                </a:lnTo>
                <a:close/>
                <a:moveTo>
                  <a:pt x="525385" y="495399"/>
                </a:moveTo>
                <a:lnTo>
                  <a:pt x="525449" y="495494"/>
                </a:lnTo>
                <a:lnTo>
                  <a:pt x="525420" y="495460"/>
                </a:lnTo>
                <a:close/>
                <a:moveTo>
                  <a:pt x="385227" y="786610"/>
                </a:moveTo>
                <a:lnTo>
                  <a:pt x="405690" y="808905"/>
                </a:lnTo>
                <a:lnTo>
                  <a:pt x="412290" y="820897"/>
                </a:lnTo>
                <a:lnTo>
                  <a:pt x="387237" y="792816"/>
                </a:lnTo>
                <a:close/>
                <a:moveTo>
                  <a:pt x="555696" y="428064"/>
                </a:moveTo>
                <a:lnTo>
                  <a:pt x="557803" y="430539"/>
                </a:lnTo>
                <a:lnTo>
                  <a:pt x="563489" y="437318"/>
                </a:lnTo>
                <a:lnTo>
                  <a:pt x="567393" y="442684"/>
                </a:lnTo>
                <a:close/>
                <a:moveTo>
                  <a:pt x="476246" y="592487"/>
                </a:moveTo>
                <a:lnTo>
                  <a:pt x="488812" y="608084"/>
                </a:lnTo>
                <a:lnTo>
                  <a:pt x="517528" y="635900"/>
                </a:lnTo>
                <a:lnTo>
                  <a:pt x="534130" y="659969"/>
                </a:lnTo>
                <a:lnTo>
                  <a:pt x="511838" y="645864"/>
                </a:lnTo>
                <a:lnTo>
                  <a:pt x="510331" y="644955"/>
                </a:lnTo>
                <a:lnTo>
                  <a:pt x="489937" y="622393"/>
                </a:lnTo>
                <a:lnTo>
                  <a:pt x="484258" y="613320"/>
                </a:lnTo>
                <a:lnTo>
                  <a:pt x="482270" y="611055"/>
                </a:lnTo>
                <a:lnTo>
                  <a:pt x="476535" y="593200"/>
                </a:lnTo>
                <a:close/>
                <a:moveTo>
                  <a:pt x="510282" y="516039"/>
                </a:moveTo>
                <a:lnTo>
                  <a:pt x="515748" y="519343"/>
                </a:lnTo>
                <a:lnTo>
                  <a:pt x="530772" y="543546"/>
                </a:lnTo>
                <a:lnTo>
                  <a:pt x="530561" y="543265"/>
                </a:lnTo>
                <a:close/>
                <a:moveTo>
                  <a:pt x="469457" y="599737"/>
                </a:moveTo>
                <a:lnTo>
                  <a:pt x="470104" y="600453"/>
                </a:lnTo>
                <a:lnTo>
                  <a:pt x="486198" y="630288"/>
                </a:lnTo>
                <a:lnTo>
                  <a:pt x="484141" y="629429"/>
                </a:lnTo>
                <a:lnTo>
                  <a:pt x="486425" y="630710"/>
                </a:lnTo>
                <a:lnTo>
                  <a:pt x="491757" y="640595"/>
                </a:lnTo>
                <a:lnTo>
                  <a:pt x="495494" y="652228"/>
                </a:lnTo>
                <a:lnTo>
                  <a:pt x="490692" y="647344"/>
                </a:lnTo>
                <a:lnTo>
                  <a:pt x="479226" y="635073"/>
                </a:lnTo>
                <a:lnTo>
                  <a:pt x="469651" y="621425"/>
                </a:lnTo>
                <a:lnTo>
                  <a:pt x="472763" y="623083"/>
                </a:lnTo>
                <a:close/>
                <a:moveTo>
                  <a:pt x="475539" y="583449"/>
                </a:moveTo>
                <a:cubicBezTo>
                  <a:pt x="474149" y="581450"/>
                  <a:pt x="477093" y="584231"/>
                  <a:pt x="482044" y="589283"/>
                </a:cubicBezTo>
                <a:lnTo>
                  <a:pt x="490915" y="598593"/>
                </a:lnTo>
                <a:lnTo>
                  <a:pt x="485834" y="594934"/>
                </a:lnTo>
                <a:lnTo>
                  <a:pt x="484099" y="593494"/>
                </a:lnTo>
                <a:lnTo>
                  <a:pt x="481967" y="591265"/>
                </a:lnTo>
                <a:lnTo>
                  <a:pt x="481167" y="590346"/>
                </a:lnTo>
                <a:cubicBezTo>
                  <a:pt x="478013" y="586643"/>
                  <a:pt x="476235" y="584448"/>
                  <a:pt x="475539" y="583449"/>
                </a:cubicBezTo>
                <a:close/>
                <a:moveTo>
                  <a:pt x="468904" y="595830"/>
                </a:moveTo>
                <a:lnTo>
                  <a:pt x="482270" y="611055"/>
                </a:lnTo>
                <a:lnTo>
                  <a:pt x="483693" y="615487"/>
                </a:lnTo>
                <a:lnTo>
                  <a:pt x="470104" y="600453"/>
                </a:lnTo>
                <a:lnTo>
                  <a:pt x="469364" y="599081"/>
                </a:lnTo>
                <a:close/>
                <a:moveTo>
                  <a:pt x="434987" y="657782"/>
                </a:moveTo>
                <a:lnTo>
                  <a:pt x="444105" y="665675"/>
                </a:lnTo>
                <a:lnTo>
                  <a:pt x="445808" y="667972"/>
                </a:lnTo>
                <a:lnTo>
                  <a:pt x="436159" y="660318"/>
                </a:lnTo>
                <a:close/>
                <a:moveTo>
                  <a:pt x="471165" y="579973"/>
                </a:moveTo>
                <a:lnTo>
                  <a:pt x="481967" y="591265"/>
                </a:lnTo>
                <a:lnTo>
                  <a:pt x="483405" y="592919"/>
                </a:lnTo>
                <a:lnTo>
                  <a:pt x="472874" y="584181"/>
                </a:lnTo>
                <a:close/>
                <a:moveTo>
                  <a:pt x="368251" y="794378"/>
                </a:moveTo>
                <a:lnTo>
                  <a:pt x="388613" y="817667"/>
                </a:lnTo>
                <a:lnTo>
                  <a:pt x="395161" y="829711"/>
                </a:lnTo>
                <a:lnTo>
                  <a:pt x="387846" y="828896"/>
                </a:lnTo>
                <a:lnTo>
                  <a:pt x="386590" y="824723"/>
                </a:lnTo>
                <a:close/>
                <a:moveTo>
                  <a:pt x="427955" y="668748"/>
                </a:moveTo>
                <a:lnTo>
                  <a:pt x="430441" y="671594"/>
                </a:lnTo>
                <a:lnTo>
                  <a:pt x="452175" y="700096"/>
                </a:lnTo>
                <a:lnTo>
                  <a:pt x="458238" y="708098"/>
                </a:lnTo>
                <a:lnTo>
                  <a:pt x="458775" y="709259"/>
                </a:lnTo>
                <a:lnTo>
                  <a:pt x="428006" y="669239"/>
                </a:lnTo>
                <a:close/>
                <a:moveTo>
                  <a:pt x="467711" y="579897"/>
                </a:moveTo>
                <a:lnTo>
                  <a:pt x="472874" y="584181"/>
                </a:lnTo>
                <a:lnTo>
                  <a:pt x="476246" y="592487"/>
                </a:lnTo>
                <a:lnTo>
                  <a:pt x="467764" y="581959"/>
                </a:lnTo>
                <a:close/>
                <a:moveTo>
                  <a:pt x="467479" y="570893"/>
                </a:moveTo>
                <a:lnTo>
                  <a:pt x="471165" y="579973"/>
                </a:lnTo>
                <a:lnTo>
                  <a:pt x="467617" y="576263"/>
                </a:lnTo>
                <a:close/>
                <a:moveTo>
                  <a:pt x="426124" y="652358"/>
                </a:moveTo>
                <a:lnTo>
                  <a:pt x="436159" y="660318"/>
                </a:lnTo>
                <a:lnTo>
                  <a:pt x="453646" y="698161"/>
                </a:lnTo>
                <a:lnTo>
                  <a:pt x="430441" y="671594"/>
                </a:lnTo>
                <a:lnTo>
                  <a:pt x="427906" y="668269"/>
                </a:lnTo>
                <a:lnTo>
                  <a:pt x="426399" y="653662"/>
                </a:lnTo>
                <a:close/>
                <a:moveTo>
                  <a:pt x="467199" y="560027"/>
                </a:moveTo>
                <a:lnTo>
                  <a:pt x="500926" y="601080"/>
                </a:lnTo>
                <a:lnTo>
                  <a:pt x="507352" y="610430"/>
                </a:lnTo>
                <a:lnTo>
                  <a:pt x="492665" y="599853"/>
                </a:lnTo>
                <a:lnTo>
                  <a:pt x="467277" y="563046"/>
                </a:lnTo>
                <a:close/>
                <a:moveTo>
                  <a:pt x="376628" y="747457"/>
                </a:moveTo>
                <a:lnTo>
                  <a:pt x="433410" y="802797"/>
                </a:lnTo>
                <a:lnTo>
                  <a:pt x="449552" y="827976"/>
                </a:lnTo>
                <a:lnTo>
                  <a:pt x="433045" y="828811"/>
                </a:lnTo>
                <a:lnTo>
                  <a:pt x="412006" y="815788"/>
                </a:lnTo>
                <a:lnTo>
                  <a:pt x="405690" y="808905"/>
                </a:lnTo>
                <a:lnTo>
                  <a:pt x="390546" y="781395"/>
                </a:lnTo>
                <a:close/>
                <a:moveTo>
                  <a:pt x="508767" y="470916"/>
                </a:moveTo>
                <a:lnTo>
                  <a:pt x="516287" y="479740"/>
                </a:lnTo>
                <a:lnTo>
                  <a:pt x="525385" y="495399"/>
                </a:lnTo>
                <a:close/>
                <a:moveTo>
                  <a:pt x="385162" y="727641"/>
                </a:moveTo>
                <a:lnTo>
                  <a:pt x="413545" y="756253"/>
                </a:lnTo>
                <a:lnTo>
                  <a:pt x="451782" y="820702"/>
                </a:lnTo>
                <a:lnTo>
                  <a:pt x="433410" y="802797"/>
                </a:lnTo>
                <a:lnTo>
                  <a:pt x="397658" y="747027"/>
                </a:lnTo>
                <a:close/>
                <a:moveTo>
                  <a:pt x="466986" y="549285"/>
                </a:moveTo>
                <a:lnTo>
                  <a:pt x="479404" y="566391"/>
                </a:lnTo>
                <a:lnTo>
                  <a:pt x="510627" y="612789"/>
                </a:lnTo>
                <a:lnTo>
                  <a:pt x="510428" y="612646"/>
                </a:lnTo>
                <a:lnTo>
                  <a:pt x="500926" y="601080"/>
                </a:lnTo>
                <a:lnTo>
                  <a:pt x="489691" y="584730"/>
                </a:lnTo>
                <a:lnTo>
                  <a:pt x="467118" y="556886"/>
                </a:lnTo>
                <a:lnTo>
                  <a:pt x="466990" y="551895"/>
                </a:lnTo>
                <a:close/>
                <a:moveTo>
                  <a:pt x="536046" y="403507"/>
                </a:moveTo>
                <a:lnTo>
                  <a:pt x="555696" y="428064"/>
                </a:lnTo>
                <a:lnTo>
                  <a:pt x="538892" y="408336"/>
                </a:lnTo>
                <a:close/>
                <a:moveTo>
                  <a:pt x="401168" y="683669"/>
                </a:moveTo>
                <a:lnTo>
                  <a:pt x="401331" y="683893"/>
                </a:lnTo>
                <a:lnTo>
                  <a:pt x="433375" y="722210"/>
                </a:lnTo>
                <a:lnTo>
                  <a:pt x="434606" y="737937"/>
                </a:lnTo>
                <a:lnTo>
                  <a:pt x="419867" y="717953"/>
                </a:lnTo>
                <a:lnTo>
                  <a:pt x="415474" y="711092"/>
                </a:lnTo>
                <a:close/>
                <a:moveTo>
                  <a:pt x="466981" y="546210"/>
                </a:moveTo>
                <a:lnTo>
                  <a:pt x="519675" y="619305"/>
                </a:lnTo>
                <a:lnTo>
                  <a:pt x="516861" y="617279"/>
                </a:lnTo>
                <a:lnTo>
                  <a:pt x="510887" y="609680"/>
                </a:lnTo>
                <a:lnTo>
                  <a:pt x="466984" y="547709"/>
                </a:lnTo>
                <a:close/>
                <a:moveTo>
                  <a:pt x="506587" y="463043"/>
                </a:moveTo>
                <a:lnTo>
                  <a:pt x="522707" y="473613"/>
                </a:lnTo>
                <a:lnTo>
                  <a:pt x="524294" y="474870"/>
                </a:lnTo>
                <a:lnTo>
                  <a:pt x="534564" y="494265"/>
                </a:lnTo>
                <a:lnTo>
                  <a:pt x="539806" y="505394"/>
                </a:lnTo>
                <a:lnTo>
                  <a:pt x="536512" y="503472"/>
                </a:lnTo>
                <a:lnTo>
                  <a:pt x="516287" y="479740"/>
                </a:lnTo>
                <a:close/>
                <a:moveTo>
                  <a:pt x="422899" y="637079"/>
                </a:moveTo>
                <a:lnTo>
                  <a:pt x="425443" y="640509"/>
                </a:lnTo>
                <a:lnTo>
                  <a:pt x="434987" y="657782"/>
                </a:lnTo>
                <a:lnTo>
                  <a:pt x="424095" y="642747"/>
                </a:lnTo>
                <a:close/>
                <a:moveTo>
                  <a:pt x="497958" y="479735"/>
                </a:moveTo>
                <a:lnTo>
                  <a:pt x="501061" y="481854"/>
                </a:lnTo>
                <a:lnTo>
                  <a:pt x="513477" y="489557"/>
                </a:lnTo>
                <a:lnTo>
                  <a:pt x="514819" y="491846"/>
                </a:lnTo>
                <a:lnTo>
                  <a:pt x="539579" y="533753"/>
                </a:lnTo>
                <a:lnTo>
                  <a:pt x="515748" y="519343"/>
                </a:lnTo>
                <a:lnTo>
                  <a:pt x="513616" y="515909"/>
                </a:lnTo>
                <a:close/>
                <a:moveTo>
                  <a:pt x="501270" y="468734"/>
                </a:moveTo>
                <a:lnTo>
                  <a:pt x="517388" y="486025"/>
                </a:lnTo>
                <a:lnTo>
                  <a:pt x="525420" y="495460"/>
                </a:lnTo>
                <a:lnTo>
                  <a:pt x="526770" y="497785"/>
                </a:lnTo>
                <a:lnTo>
                  <a:pt x="526249" y="497481"/>
                </a:lnTo>
                <a:lnTo>
                  <a:pt x="513477" y="489557"/>
                </a:lnTo>
                <a:close/>
                <a:moveTo>
                  <a:pt x="460025" y="552532"/>
                </a:moveTo>
                <a:lnTo>
                  <a:pt x="467277" y="563046"/>
                </a:lnTo>
                <a:lnTo>
                  <a:pt x="467479" y="570893"/>
                </a:lnTo>
                <a:close/>
                <a:moveTo>
                  <a:pt x="451972" y="566838"/>
                </a:moveTo>
                <a:lnTo>
                  <a:pt x="462860" y="575872"/>
                </a:lnTo>
                <a:lnTo>
                  <a:pt x="467764" y="581959"/>
                </a:lnTo>
                <a:lnTo>
                  <a:pt x="467948" y="589079"/>
                </a:lnTo>
                <a:lnTo>
                  <a:pt x="468904" y="595830"/>
                </a:lnTo>
                <a:lnTo>
                  <a:pt x="465550" y="592011"/>
                </a:lnTo>
                <a:lnTo>
                  <a:pt x="454892" y="572252"/>
                </a:lnTo>
                <a:close/>
                <a:moveTo>
                  <a:pt x="466961" y="532491"/>
                </a:moveTo>
                <a:lnTo>
                  <a:pt x="481984" y="548545"/>
                </a:lnTo>
                <a:lnTo>
                  <a:pt x="487688" y="554542"/>
                </a:lnTo>
                <a:lnTo>
                  <a:pt x="501423" y="578071"/>
                </a:lnTo>
                <a:lnTo>
                  <a:pt x="479512" y="553284"/>
                </a:lnTo>
                <a:lnTo>
                  <a:pt x="466969" y="537983"/>
                </a:lnTo>
                <a:close/>
                <a:moveTo>
                  <a:pt x="444475" y="572100"/>
                </a:moveTo>
                <a:lnTo>
                  <a:pt x="459360" y="584959"/>
                </a:lnTo>
                <a:lnTo>
                  <a:pt x="465550" y="592011"/>
                </a:lnTo>
                <a:lnTo>
                  <a:pt x="469364" y="599081"/>
                </a:lnTo>
                <a:lnTo>
                  <a:pt x="469457" y="599737"/>
                </a:lnTo>
                <a:close/>
                <a:moveTo>
                  <a:pt x="456226" y="547024"/>
                </a:moveTo>
                <a:lnTo>
                  <a:pt x="459193" y="550484"/>
                </a:lnTo>
                <a:lnTo>
                  <a:pt x="460025" y="552532"/>
                </a:lnTo>
                <a:close/>
                <a:moveTo>
                  <a:pt x="429851" y="600211"/>
                </a:moveTo>
                <a:lnTo>
                  <a:pt x="463376" y="618080"/>
                </a:lnTo>
                <a:lnTo>
                  <a:pt x="464175" y="618963"/>
                </a:lnTo>
                <a:lnTo>
                  <a:pt x="479226" y="635073"/>
                </a:lnTo>
                <a:lnTo>
                  <a:pt x="499860" y="664483"/>
                </a:lnTo>
                <a:lnTo>
                  <a:pt x="521213" y="720278"/>
                </a:lnTo>
                <a:lnTo>
                  <a:pt x="530194" y="733170"/>
                </a:lnTo>
                <a:lnTo>
                  <a:pt x="524407" y="727788"/>
                </a:lnTo>
                <a:cubicBezTo>
                  <a:pt x="511944" y="715961"/>
                  <a:pt x="499758" y="704209"/>
                  <a:pt x="489898" y="694599"/>
                </a:cubicBezTo>
                <a:lnTo>
                  <a:pt x="488908" y="693628"/>
                </a:lnTo>
                <a:lnTo>
                  <a:pt x="480924" y="683646"/>
                </a:lnTo>
                <a:lnTo>
                  <a:pt x="453306" y="637865"/>
                </a:lnTo>
                <a:close/>
                <a:moveTo>
                  <a:pt x="456450" y="543726"/>
                </a:moveTo>
                <a:lnTo>
                  <a:pt x="467118" y="556886"/>
                </a:lnTo>
                <a:lnTo>
                  <a:pt x="467199" y="560027"/>
                </a:lnTo>
                <a:lnTo>
                  <a:pt x="463132" y="555076"/>
                </a:lnTo>
                <a:lnTo>
                  <a:pt x="459193" y="550484"/>
                </a:lnTo>
                <a:close/>
                <a:moveTo>
                  <a:pt x="419265" y="619862"/>
                </a:moveTo>
                <a:lnTo>
                  <a:pt x="420363" y="621055"/>
                </a:lnTo>
                <a:lnTo>
                  <a:pt x="448281" y="669291"/>
                </a:lnTo>
                <a:lnTo>
                  <a:pt x="444105" y="665675"/>
                </a:lnTo>
                <a:lnTo>
                  <a:pt x="425443" y="640509"/>
                </a:lnTo>
                <a:lnTo>
                  <a:pt x="422498" y="635181"/>
                </a:lnTo>
                <a:close/>
                <a:moveTo>
                  <a:pt x="496320" y="456311"/>
                </a:moveTo>
                <a:lnTo>
                  <a:pt x="500886" y="459305"/>
                </a:lnTo>
                <a:lnTo>
                  <a:pt x="508767" y="470916"/>
                </a:lnTo>
                <a:close/>
                <a:moveTo>
                  <a:pt x="353589" y="753249"/>
                </a:moveTo>
                <a:lnTo>
                  <a:pt x="382475" y="787478"/>
                </a:lnTo>
                <a:lnTo>
                  <a:pt x="387237" y="792816"/>
                </a:lnTo>
                <a:lnTo>
                  <a:pt x="387367" y="793219"/>
                </a:lnTo>
                <a:lnTo>
                  <a:pt x="401437" y="830409"/>
                </a:lnTo>
                <a:lnTo>
                  <a:pt x="399572" y="830202"/>
                </a:lnTo>
                <a:lnTo>
                  <a:pt x="388613" y="817667"/>
                </a:lnTo>
                <a:close/>
                <a:moveTo>
                  <a:pt x="418687" y="617123"/>
                </a:moveTo>
                <a:lnTo>
                  <a:pt x="463515" y="661880"/>
                </a:lnTo>
                <a:lnTo>
                  <a:pt x="480924" y="683646"/>
                </a:lnTo>
                <a:lnTo>
                  <a:pt x="484099" y="688910"/>
                </a:lnTo>
                <a:lnTo>
                  <a:pt x="477107" y="682049"/>
                </a:lnTo>
                <a:cubicBezTo>
                  <a:pt x="473595" y="678574"/>
                  <a:pt x="470920" y="675892"/>
                  <a:pt x="469339" y="674262"/>
                </a:cubicBezTo>
                <a:lnTo>
                  <a:pt x="420363" y="621055"/>
                </a:lnTo>
                <a:lnTo>
                  <a:pt x="419031" y="618753"/>
                </a:lnTo>
                <a:close/>
                <a:moveTo>
                  <a:pt x="456802" y="535256"/>
                </a:moveTo>
                <a:lnTo>
                  <a:pt x="462409" y="541252"/>
                </a:lnTo>
                <a:lnTo>
                  <a:pt x="466984" y="547709"/>
                </a:lnTo>
                <a:lnTo>
                  <a:pt x="466986" y="549285"/>
                </a:lnTo>
                <a:close/>
                <a:moveTo>
                  <a:pt x="390450" y="668955"/>
                </a:moveTo>
                <a:lnTo>
                  <a:pt x="396945" y="675573"/>
                </a:lnTo>
                <a:lnTo>
                  <a:pt x="401168" y="683669"/>
                </a:lnTo>
                <a:close/>
                <a:moveTo>
                  <a:pt x="443290" y="550742"/>
                </a:moveTo>
                <a:lnTo>
                  <a:pt x="458583" y="566818"/>
                </a:lnTo>
                <a:lnTo>
                  <a:pt x="467617" y="576263"/>
                </a:lnTo>
                <a:lnTo>
                  <a:pt x="467711" y="579897"/>
                </a:lnTo>
                <a:lnTo>
                  <a:pt x="462860" y="575872"/>
                </a:lnTo>
                <a:lnTo>
                  <a:pt x="460214" y="572588"/>
                </a:lnTo>
                <a:lnTo>
                  <a:pt x="445635" y="555090"/>
                </a:lnTo>
                <a:close/>
                <a:moveTo>
                  <a:pt x="520546" y="384182"/>
                </a:moveTo>
                <a:lnTo>
                  <a:pt x="528705" y="396375"/>
                </a:lnTo>
                <a:lnTo>
                  <a:pt x="538892" y="408336"/>
                </a:lnTo>
                <a:lnTo>
                  <a:pt x="541760" y="413203"/>
                </a:lnTo>
                <a:lnTo>
                  <a:pt x="611927" y="535829"/>
                </a:lnTo>
                <a:lnTo>
                  <a:pt x="598799" y="514518"/>
                </a:lnTo>
                <a:lnTo>
                  <a:pt x="542442" y="428915"/>
                </a:lnTo>
                <a:close/>
                <a:moveTo>
                  <a:pt x="520354" y="383895"/>
                </a:moveTo>
                <a:lnTo>
                  <a:pt x="520487" y="384061"/>
                </a:lnTo>
                <a:lnTo>
                  <a:pt x="520546" y="384182"/>
                </a:lnTo>
                <a:close/>
                <a:moveTo>
                  <a:pt x="463681" y="501135"/>
                </a:moveTo>
                <a:lnTo>
                  <a:pt x="466556" y="503897"/>
                </a:lnTo>
                <a:cubicBezTo>
                  <a:pt x="483759" y="522014"/>
                  <a:pt x="497014" y="536454"/>
                  <a:pt x="507426" y="548096"/>
                </a:cubicBezTo>
                <a:lnTo>
                  <a:pt x="526768" y="570369"/>
                </a:lnTo>
                <a:lnTo>
                  <a:pt x="565612" y="630216"/>
                </a:lnTo>
                <a:lnTo>
                  <a:pt x="548966" y="618012"/>
                </a:lnTo>
                <a:lnTo>
                  <a:pt x="537097" y="608861"/>
                </a:lnTo>
                <a:lnTo>
                  <a:pt x="527715" y="596624"/>
                </a:lnTo>
                <a:lnTo>
                  <a:pt x="487688" y="554542"/>
                </a:lnTo>
                <a:lnTo>
                  <a:pt x="465744" y="516949"/>
                </a:lnTo>
                <a:lnTo>
                  <a:pt x="463713" y="501245"/>
                </a:lnTo>
                <a:close/>
                <a:moveTo>
                  <a:pt x="399722" y="631414"/>
                </a:moveTo>
                <a:lnTo>
                  <a:pt x="400504" y="632034"/>
                </a:lnTo>
                <a:lnTo>
                  <a:pt x="424351" y="663607"/>
                </a:lnTo>
                <a:lnTo>
                  <a:pt x="427906" y="668269"/>
                </a:lnTo>
                <a:lnTo>
                  <a:pt x="427955" y="668748"/>
                </a:lnTo>
                <a:lnTo>
                  <a:pt x="425224" y="665621"/>
                </a:lnTo>
                <a:lnTo>
                  <a:pt x="422166" y="661644"/>
                </a:lnTo>
                <a:close/>
                <a:moveTo>
                  <a:pt x="448201" y="523409"/>
                </a:moveTo>
                <a:lnTo>
                  <a:pt x="456802" y="535256"/>
                </a:lnTo>
                <a:lnTo>
                  <a:pt x="450103" y="528094"/>
                </a:lnTo>
                <a:close/>
                <a:moveTo>
                  <a:pt x="483913" y="448175"/>
                </a:moveTo>
                <a:lnTo>
                  <a:pt x="491976" y="453462"/>
                </a:lnTo>
                <a:lnTo>
                  <a:pt x="493149" y="455047"/>
                </a:lnTo>
                <a:cubicBezTo>
                  <a:pt x="494359" y="456966"/>
                  <a:pt x="496222" y="460120"/>
                  <a:pt x="499560" y="465818"/>
                </a:cubicBezTo>
                <a:lnTo>
                  <a:pt x="501270" y="468734"/>
                </a:lnTo>
                <a:lnTo>
                  <a:pt x="486043" y="452398"/>
                </a:lnTo>
                <a:close/>
                <a:moveTo>
                  <a:pt x="406961" y="606495"/>
                </a:moveTo>
                <a:lnTo>
                  <a:pt x="417176" y="615615"/>
                </a:lnTo>
                <a:lnTo>
                  <a:pt x="417267" y="615706"/>
                </a:lnTo>
                <a:lnTo>
                  <a:pt x="419031" y="618753"/>
                </a:lnTo>
                <a:lnTo>
                  <a:pt x="419265" y="619862"/>
                </a:lnTo>
                <a:close/>
                <a:moveTo>
                  <a:pt x="467444" y="480362"/>
                </a:moveTo>
                <a:lnTo>
                  <a:pt x="496440" y="507669"/>
                </a:lnTo>
                <a:lnTo>
                  <a:pt x="509447" y="515534"/>
                </a:lnTo>
                <a:lnTo>
                  <a:pt x="511715" y="518236"/>
                </a:lnTo>
                <a:lnTo>
                  <a:pt x="530561" y="543265"/>
                </a:lnTo>
                <a:lnTo>
                  <a:pt x="530784" y="543565"/>
                </a:lnTo>
                <a:lnTo>
                  <a:pt x="546363" y="568662"/>
                </a:lnTo>
                <a:lnTo>
                  <a:pt x="575451" y="615270"/>
                </a:lnTo>
                <a:lnTo>
                  <a:pt x="566533" y="609901"/>
                </a:lnTo>
                <a:cubicBezTo>
                  <a:pt x="550548" y="599832"/>
                  <a:pt x="548718" y="596296"/>
                  <a:pt x="531233" y="575511"/>
                </a:cubicBezTo>
                <a:lnTo>
                  <a:pt x="526768" y="570369"/>
                </a:lnTo>
                <a:lnTo>
                  <a:pt x="525655" y="568654"/>
                </a:lnTo>
                <a:cubicBezTo>
                  <a:pt x="509980" y="545716"/>
                  <a:pt x="494130" y="522885"/>
                  <a:pt x="479264" y="499429"/>
                </a:cubicBezTo>
                <a:close/>
                <a:moveTo>
                  <a:pt x="529631" y="348652"/>
                </a:moveTo>
                <a:lnTo>
                  <a:pt x="546192" y="351888"/>
                </a:lnTo>
                <a:lnTo>
                  <a:pt x="547777" y="354966"/>
                </a:lnTo>
                <a:cubicBezTo>
                  <a:pt x="552521" y="365722"/>
                  <a:pt x="557774" y="375967"/>
                  <a:pt x="566828" y="382971"/>
                </a:cubicBezTo>
                <a:lnTo>
                  <a:pt x="573875" y="386003"/>
                </a:lnTo>
                <a:lnTo>
                  <a:pt x="580670" y="402406"/>
                </a:lnTo>
                <a:lnTo>
                  <a:pt x="589588" y="441206"/>
                </a:lnTo>
                <a:lnTo>
                  <a:pt x="575528" y="420174"/>
                </a:lnTo>
                <a:lnTo>
                  <a:pt x="548020" y="385132"/>
                </a:lnTo>
                <a:close/>
                <a:moveTo>
                  <a:pt x="406176" y="605642"/>
                </a:moveTo>
                <a:lnTo>
                  <a:pt x="406961" y="606495"/>
                </a:lnTo>
                <a:lnTo>
                  <a:pt x="406342" y="605942"/>
                </a:lnTo>
                <a:close/>
                <a:moveTo>
                  <a:pt x="357807" y="701695"/>
                </a:moveTo>
                <a:lnTo>
                  <a:pt x="359650" y="703393"/>
                </a:lnTo>
                <a:lnTo>
                  <a:pt x="370039" y="731390"/>
                </a:lnTo>
                <a:lnTo>
                  <a:pt x="376628" y="747457"/>
                </a:lnTo>
                <a:lnTo>
                  <a:pt x="371347" y="742309"/>
                </a:lnTo>
                <a:lnTo>
                  <a:pt x="370656" y="741610"/>
                </a:lnTo>
                <a:lnTo>
                  <a:pt x="359088" y="705885"/>
                </a:lnTo>
                <a:close/>
                <a:moveTo>
                  <a:pt x="514453" y="371733"/>
                </a:moveTo>
                <a:lnTo>
                  <a:pt x="527735" y="389404"/>
                </a:lnTo>
                <a:lnTo>
                  <a:pt x="536046" y="403507"/>
                </a:lnTo>
                <a:lnTo>
                  <a:pt x="520487" y="384061"/>
                </a:lnTo>
                <a:close/>
                <a:moveTo>
                  <a:pt x="357232" y="696877"/>
                </a:moveTo>
                <a:lnTo>
                  <a:pt x="368389" y="701619"/>
                </a:lnTo>
                <a:lnTo>
                  <a:pt x="385162" y="727641"/>
                </a:lnTo>
                <a:lnTo>
                  <a:pt x="376625" y="719035"/>
                </a:lnTo>
                <a:lnTo>
                  <a:pt x="359650" y="703393"/>
                </a:lnTo>
                <a:close/>
                <a:moveTo>
                  <a:pt x="442639" y="509709"/>
                </a:moveTo>
                <a:lnTo>
                  <a:pt x="449729" y="516952"/>
                </a:lnTo>
                <a:lnTo>
                  <a:pt x="466969" y="537983"/>
                </a:lnTo>
                <a:lnTo>
                  <a:pt x="466981" y="546210"/>
                </a:lnTo>
                <a:lnTo>
                  <a:pt x="466765" y="545910"/>
                </a:lnTo>
                <a:lnTo>
                  <a:pt x="462409" y="541252"/>
                </a:lnTo>
                <a:lnTo>
                  <a:pt x="454196" y="529660"/>
                </a:lnTo>
                <a:lnTo>
                  <a:pt x="446265" y="518641"/>
                </a:lnTo>
                <a:close/>
                <a:moveTo>
                  <a:pt x="374268" y="646739"/>
                </a:moveTo>
                <a:lnTo>
                  <a:pt x="390450" y="668955"/>
                </a:lnTo>
                <a:lnTo>
                  <a:pt x="384818" y="663215"/>
                </a:lnTo>
                <a:close/>
                <a:moveTo>
                  <a:pt x="475973" y="432437"/>
                </a:moveTo>
                <a:lnTo>
                  <a:pt x="496320" y="456311"/>
                </a:lnTo>
                <a:lnTo>
                  <a:pt x="491976" y="453462"/>
                </a:lnTo>
                <a:lnTo>
                  <a:pt x="490663" y="451690"/>
                </a:lnTo>
                <a:cubicBezTo>
                  <a:pt x="489221" y="450181"/>
                  <a:pt x="487114" y="448384"/>
                  <a:pt x="477779" y="435842"/>
                </a:cubicBezTo>
                <a:lnTo>
                  <a:pt x="477485" y="435433"/>
                </a:lnTo>
                <a:close/>
                <a:moveTo>
                  <a:pt x="408989" y="566443"/>
                </a:moveTo>
                <a:lnTo>
                  <a:pt x="427192" y="595942"/>
                </a:lnTo>
                <a:lnTo>
                  <a:pt x="429851" y="600211"/>
                </a:lnTo>
                <a:lnTo>
                  <a:pt x="413678" y="591591"/>
                </a:lnTo>
                <a:close/>
                <a:moveTo>
                  <a:pt x="348064" y="692716"/>
                </a:moveTo>
                <a:lnTo>
                  <a:pt x="350366" y="693958"/>
                </a:lnTo>
                <a:lnTo>
                  <a:pt x="356201" y="696438"/>
                </a:lnTo>
                <a:lnTo>
                  <a:pt x="357807" y="701695"/>
                </a:lnTo>
                <a:close/>
                <a:moveTo>
                  <a:pt x="352144" y="683166"/>
                </a:moveTo>
                <a:lnTo>
                  <a:pt x="357232" y="696877"/>
                </a:lnTo>
                <a:lnTo>
                  <a:pt x="356201" y="696438"/>
                </a:lnTo>
                <a:close/>
                <a:moveTo>
                  <a:pt x="396156" y="582252"/>
                </a:moveTo>
                <a:lnTo>
                  <a:pt x="413678" y="591591"/>
                </a:lnTo>
                <a:lnTo>
                  <a:pt x="416553" y="607016"/>
                </a:lnTo>
                <a:lnTo>
                  <a:pt x="418687" y="617123"/>
                </a:lnTo>
                <a:lnTo>
                  <a:pt x="417267" y="615706"/>
                </a:lnTo>
                <a:lnTo>
                  <a:pt x="409575" y="602415"/>
                </a:lnTo>
                <a:close/>
                <a:moveTo>
                  <a:pt x="407972" y="548668"/>
                </a:moveTo>
                <a:lnTo>
                  <a:pt x="433596" y="572599"/>
                </a:lnTo>
                <a:cubicBezTo>
                  <a:pt x="446841" y="587439"/>
                  <a:pt x="458032" y="603912"/>
                  <a:pt x="469033" y="620544"/>
                </a:cubicBezTo>
                <a:lnTo>
                  <a:pt x="469651" y="621425"/>
                </a:lnTo>
                <a:lnTo>
                  <a:pt x="463376" y="618080"/>
                </a:lnTo>
                <a:lnTo>
                  <a:pt x="425349" y="576042"/>
                </a:lnTo>
                <a:lnTo>
                  <a:pt x="407888" y="555644"/>
                </a:lnTo>
                <a:close/>
                <a:moveTo>
                  <a:pt x="346322" y="667475"/>
                </a:moveTo>
                <a:lnTo>
                  <a:pt x="348260" y="670457"/>
                </a:lnTo>
                <a:lnTo>
                  <a:pt x="352144" y="683166"/>
                </a:lnTo>
                <a:close/>
                <a:moveTo>
                  <a:pt x="384913" y="586810"/>
                </a:moveTo>
                <a:lnTo>
                  <a:pt x="406342" y="605942"/>
                </a:lnTo>
                <a:lnTo>
                  <a:pt x="422498" y="635181"/>
                </a:lnTo>
                <a:lnTo>
                  <a:pt x="422899" y="637079"/>
                </a:lnTo>
                <a:lnTo>
                  <a:pt x="414774" y="626122"/>
                </a:lnTo>
                <a:close/>
                <a:moveTo>
                  <a:pt x="500356" y="342933"/>
                </a:moveTo>
                <a:lnTo>
                  <a:pt x="517525" y="346287"/>
                </a:lnTo>
                <a:lnTo>
                  <a:pt x="548020" y="385132"/>
                </a:lnTo>
                <a:lnTo>
                  <a:pt x="587326" y="463110"/>
                </a:lnTo>
                <a:lnTo>
                  <a:pt x="589627" y="468480"/>
                </a:lnTo>
                <a:lnTo>
                  <a:pt x="563489" y="437318"/>
                </a:lnTo>
                <a:lnTo>
                  <a:pt x="555648" y="426540"/>
                </a:lnTo>
                <a:lnTo>
                  <a:pt x="527735" y="389404"/>
                </a:lnTo>
                <a:lnTo>
                  <a:pt x="515094" y="367955"/>
                </a:lnTo>
                <a:lnTo>
                  <a:pt x="501738" y="345756"/>
                </a:lnTo>
                <a:close/>
                <a:moveTo>
                  <a:pt x="408173" y="531939"/>
                </a:moveTo>
                <a:lnTo>
                  <a:pt x="444475" y="572100"/>
                </a:lnTo>
                <a:lnTo>
                  <a:pt x="429685" y="559322"/>
                </a:lnTo>
                <a:lnTo>
                  <a:pt x="408051" y="542107"/>
                </a:lnTo>
                <a:close/>
                <a:moveTo>
                  <a:pt x="311751" y="731203"/>
                </a:moveTo>
                <a:lnTo>
                  <a:pt x="316105" y="735975"/>
                </a:lnTo>
                <a:lnTo>
                  <a:pt x="320231" y="740577"/>
                </a:lnTo>
                <a:lnTo>
                  <a:pt x="343137" y="779993"/>
                </a:lnTo>
                <a:lnTo>
                  <a:pt x="372913" y="827234"/>
                </a:lnTo>
                <a:lnTo>
                  <a:pt x="355822" y="825331"/>
                </a:lnTo>
                <a:lnTo>
                  <a:pt x="337008" y="785029"/>
                </a:lnTo>
                <a:close/>
                <a:moveTo>
                  <a:pt x="449077" y="443603"/>
                </a:moveTo>
                <a:lnTo>
                  <a:pt x="465910" y="456462"/>
                </a:lnTo>
                <a:lnTo>
                  <a:pt x="510282" y="516039"/>
                </a:lnTo>
                <a:lnTo>
                  <a:pt x="509447" y="515534"/>
                </a:lnTo>
                <a:close/>
                <a:moveTo>
                  <a:pt x="380954" y="581598"/>
                </a:moveTo>
                <a:lnTo>
                  <a:pt x="384913" y="586810"/>
                </a:lnTo>
                <a:lnTo>
                  <a:pt x="384000" y="585995"/>
                </a:lnTo>
                <a:close/>
                <a:moveTo>
                  <a:pt x="383737" y="575632"/>
                </a:moveTo>
                <a:lnTo>
                  <a:pt x="392038" y="580057"/>
                </a:lnTo>
                <a:lnTo>
                  <a:pt x="406176" y="605642"/>
                </a:lnTo>
                <a:lnTo>
                  <a:pt x="401337" y="600385"/>
                </a:lnTo>
                <a:close/>
                <a:moveTo>
                  <a:pt x="317404" y="711797"/>
                </a:moveTo>
                <a:lnTo>
                  <a:pt x="346068" y="739416"/>
                </a:lnTo>
                <a:lnTo>
                  <a:pt x="353589" y="753249"/>
                </a:lnTo>
                <a:lnTo>
                  <a:pt x="342608" y="740236"/>
                </a:lnTo>
                <a:close/>
                <a:moveTo>
                  <a:pt x="474853" y="382975"/>
                </a:moveTo>
                <a:lnTo>
                  <a:pt x="491056" y="407636"/>
                </a:lnTo>
                <a:cubicBezTo>
                  <a:pt x="525462" y="461426"/>
                  <a:pt x="512324" y="450761"/>
                  <a:pt x="568915" y="510746"/>
                </a:cubicBezTo>
                <a:lnTo>
                  <a:pt x="572726" y="515011"/>
                </a:lnTo>
                <a:lnTo>
                  <a:pt x="560312" y="503399"/>
                </a:lnTo>
                <a:lnTo>
                  <a:pt x="524294" y="474870"/>
                </a:lnTo>
                <a:lnTo>
                  <a:pt x="490161" y="410407"/>
                </a:lnTo>
                <a:close/>
                <a:moveTo>
                  <a:pt x="422433" y="489066"/>
                </a:moveTo>
                <a:lnTo>
                  <a:pt x="432051" y="498893"/>
                </a:lnTo>
                <a:lnTo>
                  <a:pt x="446265" y="518641"/>
                </a:lnTo>
                <a:lnTo>
                  <a:pt x="448201" y="523409"/>
                </a:lnTo>
                <a:lnTo>
                  <a:pt x="432939" y="502386"/>
                </a:lnTo>
                <a:close/>
                <a:moveTo>
                  <a:pt x="492202" y="341339"/>
                </a:moveTo>
                <a:lnTo>
                  <a:pt x="499997" y="342862"/>
                </a:lnTo>
                <a:lnTo>
                  <a:pt x="501738" y="345756"/>
                </a:lnTo>
                <a:lnTo>
                  <a:pt x="514453" y="371733"/>
                </a:lnTo>
                <a:lnTo>
                  <a:pt x="498126" y="350011"/>
                </a:lnTo>
                <a:lnTo>
                  <a:pt x="496493" y="348234"/>
                </a:lnTo>
                <a:lnTo>
                  <a:pt x="494239" y="344865"/>
                </a:lnTo>
                <a:close/>
                <a:moveTo>
                  <a:pt x="443497" y="441734"/>
                </a:moveTo>
                <a:lnTo>
                  <a:pt x="467444" y="480362"/>
                </a:lnTo>
                <a:lnTo>
                  <a:pt x="453621" y="467344"/>
                </a:lnTo>
                <a:lnTo>
                  <a:pt x="453153" y="465773"/>
                </a:lnTo>
                <a:close/>
                <a:moveTo>
                  <a:pt x="408384" y="514344"/>
                </a:moveTo>
                <a:lnTo>
                  <a:pt x="415725" y="521768"/>
                </a:lnTo>
                <a:cubicBezTo>
                  <a:pt x="425721" y="532296"/>
                  <a:pt x="434113" y="541600"/>
                  <a:pt x="441370" y="549972"/>
                </a:cubicBezTo>
                <a:lnTo>
                  <a:pt x="445635" y="555090"/>
                </a:lnTo>
                <a:lnTo>
                  <a:pt x="451972" y="566838"/>
                </a:lnTo>
                <a:lnTo>
                  <a:pt x="433248" y="551304"/>
                </a:lnTo>
                <a:lnTo>
                  <a:pt x="408191" y="530441"/>
                </a:lnTo>
                <a:close/>
                <a:moveTo>
                  <a:pt x="447689" y="431997"/>
                </a:moveTo>
                <a:lnTo>
                  <a:pt x="448338" y="431769"/>
                </a:lnTo>
                <a:lnTo>
                  <a:pt x="480616" y="446576"/>
                </a:lnTo>
                <a:lnTo>
                  <a:pt x="486043" y="452398"/>
                </a:lnTo>
                <a:lnTo>
                  <a:pt x="486625" y="453551"/>
                </a:lnTo>
                <a:lnTo>
                  <a:pt x="497958" y="479735"/>
                </a:lnTo>
                <a:lnTo>
                  <a:pt x="483037" y="469545"/>
                </a:lnTo>
                <a:lnTo>
                  <a:pt x="465910" y="456462"/>
                </a:lnTo>
                <a:close/>
                <a:moveTo>
                  <a:pt x="402594" y="525781"/>
                </a:moveTo>
                <a:lnTo>
                  <a:pt x="408191" y="530441"/>
                </a:lnTo>
                <a:lnTo>
                  <a:pt x="408173" y="531939"/>
                </a:lnTo>
                <a:lnTo>
                  <a:pt x="403017" y="526236"/>
                </a:lnTo>
                <a:close/>
                <a:moveTo>
                  <a:pt x="341194" y="653656"/>
                </a:moveTo>
                <a:lnTo>
                  <a:pt x="346322" y="667475"/>
                </a:lnTo>
                <a:lnTo>
                  <a:pt x="341293" y="659738"/>
                </a:lnTo>
                <a:close/>
                <a:moveTo>
                  <a:pt x="377153" y="576594"/>
                </a:moveTo>
                <a:lnTo>
                  <a:pt x="378297" y="577763"/>
                </a:lnTo>
                <a:lnTo>
                  <a:pt x="380954" y="581598"/>
                </a:lnTo>
                <a:close/>
                <a:moveTo>
                  <a:pt x="440678" y="437187"/>
                </a:moveTo>
                <a:lnTo>
                  <a:pt x="442110" y="438281"/>
                </a:lnTo>
                <a:lnTo>
                  <a:pt x="443497" y="441734"/>
                </a:lnTo>
                <a:close/>
                <a:moveTo>
                  <a:pt x="381006" y="559487"/>
                </a:moveTo>
                <a:lnTo>
                  <a:pt x="396156" y="582252"/>
                </a:lnTo>
                <a:lnTo>
                  <a:pt x="392038" y="580057"/>
                </a:lnTo>
                <a:lnTo>
                  <a:pt x="381125" y="560307"/>
                </a:lnTo>
                <a:close/>
                <a:moveTo>
                  <a:pt x="440586" y="434488"/>
                </a:moveTo>
                <a:lnTo>
                  <a:pt x="441236" y="434260"/>
                </a:lnTo>
                <a:lnTo>
                  <a:pt x="449077" y="443603"/>
                </a:lnTo>
                <a:lnTo>
                  <a:pt x="442110" y="438281"/>
                </a:lnTo>
                <a:close/>
                <a:moveTo>
                  <a:pt x="340998" y="641697"/>
                </a:moveTo>
                <a:lnTo>
                  <a:pt x="343907" y="645956"/>
                </a:lnTo>
                <a:lnTo>
                  <a:pt x="349804" y="659173"/>
                </a:lnTo>
                <a:cubicBezTo>
                  <a:pt x="350305" y="659658"/>
                  <a:pt x="352406" y="661568"/>
                  <a:pt x="355391" y="664363"/>
                </a:cubicBezTo>
                <a:lnTo>
                  <a:pt x="358570" y="667428"/>
                </a:lnTo>
                <a:lnTo>
                  <a:pt x="375916" y="692829"/>
                </a:lnTo>
                <a:lnTo>
                  <a:pt x="383558" y="705710"/>
                </a:lnTo>
                <a:lnTo>
                  <a:pt x="377227" y="705376"/>
                </a:lnTo>
                <a:lnTo>
                  <a:pt x="368389" y="701619"/>
                </a:lnTo>
                <a:lnTo>
                  <a:pt x="353405" y="678373"/>
                </a:lnTo>
                <a:lnTo>
                  <a:pt x="348260" y="670457"/>
                </a:lnTo>
                <a:lnTo>
                  <a:pt x="341085" y="646978"/>
                </a:lnTo>
                <a:close/>
                <a:moveTo>
                  <a:pt x="485212" y="339974"/>
                </a:moveTo>
                <a:lnTo>
                  <a:pt x="489714" y="340853"/>
                </a:lnTo>
                <a:lnTo>
                  <a:pt x="496493" y="348234"/>
                </a:lnTo>
                <a:lnTo>
                  <a:pt x="520354" y="383895"/>
                </a:lnTo>
                <a:close/>
                <a:moveTo>
                  <a:pt x="438460" y="435233"/>
                </a:moveTo>
                <a:lnTo>
                  <a:pt x="439287" y="434943"/>
                </a:lnTo>
                <a:lnTo>
                  <a:pt x="440678" y="437187"/>
                </a:lnTo>
                <a:lnTo>
                  <a:pt x="439659" y="436409"/>
                </a:lnTo>
                <a:close/>
                <a:moveTo>
                  <a:pt x="410297" y="493478"/>
                </a:moveTo>
                <a:lnTo>
                  <a:pt x="415964" y="500085"/>
                </a:lnTo>
                <a:lnTo>
                  <a:pt x="443290" y="550742"/>
                </a:lnTo>
                <a:lnTo>
                  <a:pt x="415725" y="521768"/>
                </a:lnTo>
                <a:lnTo>
                  <a:pt x="408389" y="513919"/>
                </a:lnTo>
                <a:lnTo>
                  <a:pt x="408524" y="502687"/>
                </a:lnTo>
                <a:close/>
                <a:moveTo>
                  <a:pt x="358260" y="601419"/>
                </a:moveTo>
                <a:lnTo>
                  <a:pt x="360127" y="603043"/>
                </a:lnTo>
                <a:lnTo>
                  <a:pt x="360201" y="603095"/>
                </a:lnTo>
                <a:lnTo>
                  <a:pt x="375214" y="617171"/>
                </a:lnTo>
                <a:cubicBezTo>
                  <a:pt x="386965" y="628282"/>
                  <a:pt x="402281" y="642894"/>
                  <a:pt x="422279" y="662250"/>
                </a:cubicBezTo>
                <a:lnTo>
                  <a:pt x="425224" y="665621"/>
                </a:lnTo>
                <a:lnTo>
                  <a:pt x="428006" y="669239"/>
                </a:lnTo>
                <a:lnTo>
                  <a:pt x="432382" y="711675"/>
                </a:lnTo>
                <a:lnTo>
                  <a:pt x="431730" y="711023"/>
                </a:lnTo>
                <a:lnTo>
                  <a:pt x="396945" y="675573"/>
                </a:lnTo>
                <a:close/>
                <a:moveTo>
                  <a:pt x="410908" y="490300"/>
                </a:moveTo>
                <a:lnTo>
                  <a:pt x="422861" y="503223"/>
                </a:lnTo>
                <a:lnTo>
                  <a:pt x="451417" y="540053"/>
                </a:lnTo>
                <a:lnTo>
                  <a:pt x="456226" y="547024"/>
                </a:lnTo>
                <a:lnTo>
                  <a:pt x="415964" y="500085"/>
                </a:lnTo>
                <a:lnTo>
                  <a:pt x="410850" y="490604"/>
                </a:lnTo>
                <a:close/>
                <a:moveTo>
                  <a:pt x="423491" y="462547"/>
                </a:moveTo>
                <a:lnTo>
                  <a:pt x="449173" y="487205"/>
                </a:lnTo>
                <a:lnTo>
                  <a:pt x="461215" y="509189"/>
                </a:lnTo>
                <a:lnTo>
                  <a:pt x="465744" y="516949"/>
                </a:lnTo>
                <a:lnTo>
                  <a:pt x="466952" y="526285"/>
                </a:lnTo>
                <a:lnTo>
                  <a:pt x="466961" y="532491"/>
                </a:lnTo>
                <a:lnTo>
                  <a:pt x="440337" y="504040"/>
                </a:lnTo>
                <a:close/>
                <a:moveTo>
                  <a:pt x="411565" y="486887"/>
                </a:moveTo>
                <a:lnTo>
                  <a:pt x="450103" y="528094"/>
                </a:lnTo>
                <a:lnTo>
                  <a:pt x="456450" y="543726"/>
                </a:lnTo>
                <a:lnTo>
                  <a:pt x="428951" y="509806"/>
                </a:lnTo>
                <a:lnTo>
                  <a:pt x="422861" y="503223"/>
                </a:lnTo>
                <a:lnTo>
                  <a:pt x="411293" y="488302"/>
                </a:lnTo>
                <a:close/>
                <a:moveTo>
                  <a:pt x="315115" y="682486"/>
                </a:moveTo>
                <a:lnTo>
                  <a:pt x="328414" y="698850"/>
                </a:lnTo>
                <a:lnTo>
                  <a:pt x="370656" y="741610"/>
                </a:lnTo>
                <a:lnTo>
                  <a:pt x="385227" y="786610"/>
                </a:lnTo>
                <a:lnTo>
                  <a:pt x="380421" y="781373"/>
                </a:lnTo>
                <a:cubicBezTo>
                  <a:pt x="370995" y="768751"/>
                  <a:pt x="361961" y="755694"/>
                  <a:pt x="351195" y="744356"/>
                </a:cubicBezTo>
                <a:lnTo>
                  <a:pt x="346068" y="739416"/>
                </a:lnTo>
                <a:close/>
                <a:moveTo>
                  <a:pt x="413360" y="477564"/>
                </a:moveTo>
                <a:lnTo>
                  <a:pt x="422433" y="489066"/>
                </a:lnTo>
                <a:lnTo>
                  <a:pt x="413001" y="479430"/>
                </a:lnTo>
                <a:close/>
                <a:moveTo>
                  <a:pt x="306291" y="699258"/>
                </a:moveTo>
                <a:lnTo>
                  <a:pt x="317404" y="711797"/>
                </a:lnTo>
                <a:lnTo>
                  <a:pt x="308286" y="703013"/>
                </a:lnTo>
                <a:lnTo>
                  <a:pt x="307909" y="702460"/>
                </a:lnTo>
                <a:close/>
                <a:moveTo>
                  <a:pt x="414562" y="471317"/>
                </a:moveTo>
                <a:lnTo>
                  <a:pt x="436673" y="500124"/>
                </a:lnTo>
                <a:lnTo>
                  <a:pt x="440337" y="504040"/>
                </a:lnTo>
                <a:lnTo>
                  <a:pt x="442639" y="509709"/>
                </a:lnTo>
                <a:lnTo>
                  <a:pt x="432051" y="498893"/>
                </a:lnTo>
                <a:lnTo>
                  <a:pt x="414065" y="473903"/>
                </a:lnTo>
                <a:close/>
                <a:moveTo>
                  <a:pt x="368003" y="567246"/>
                </a:moveTo>
                <a:lnTo>
                  <a:pt x="371447" y="569082"/>
                </a:lnTo>
                <a:lnTo>
                  <a:pt x="377153" y="576594"/>
                </a:lnTo>
                <a:close/>
                <a:moveTo>
                  <a:pt x="425635" y="443485"/>
                </a:moveTo>
                <a:lnTo>
                  <a:pt x="428892" y="440716"/>
                </a:lnTo>
                <a:lnTo>
                  <a:pt x="439696" y="454230"/>
                </a:lnTo>
                <a:lnTo>
                  <a:pt x="453621" y="467344"/>
                </a:lnTo>
                <a:lnTo>
                  <a:pt x="463681" y="501135"/>
                </a:lnTo>
                <a:lnTo>
                  <a:pt x="449173" y="487205"/>
                </a:lnTo>
                <a:lnTo>
                  <a:pt x="437756" y="466363"/>
                </a:lnTo>
                <a:close/>
                <a:moveTo>
                  <a:pt x="405756" y="481160"/>
                </a:moveTo>
                <a:lnTo>
                  <a:pt x="411293" y="488302"/>
                </a:lnTo>
                <a:lnTo>
                  <a:pt x="410908" y="490300"/>
                </a:lnTo>
                <a:lnTo>
                  <a:pt x="410375" y="489723"/>
                </a:lnTo>
                <a:close/>
                <a:moveTo>
                  <a:pt x="432159" y="423446"/>
                </a:moveTo>
                <a:lnTo>
                  <a:pt x="439815" y="432567"/>
                </a:lnTo>
                <a:lnTo>
                  <a:pt x="440586" y="434488"/>
                </a:lnTo>
                <a:lnTo>
                  <a:pt x="439287" y="434943"/>
                </a:lnTo>
                <a:close/>
                <a:moveTo>
                  <a:pt x="418163" y="452610"/>
                </a:moveTo>
                <a:lnTo>
                  <a:pt x="423270" y="462001"/>
                </a:lnTo>
                <a:lnTo>
                  <a:pt x="423491" y="462547"/>
                </a:lnTo>
                <a:lnTo>
                  <a:pt x="417380" y="456679"/>
                </a:lnTo>
                <a:close/>
                <a:moveTo>
                  <a:pt x="334266" y="624668"/>
                </a:moveTo>
                <a:lnTo>
                  <a:pt x="340962" y="639449"/>
                </a:lnTo>
                <a:lnTo>
                  <a:pt x="340998" y="641697"/>
                </a:lnTo>
                <a:lnTo>
                  <a:pt x="338233" y="637646"/>
                </a:lnTo>
                <a:close/>
                <a:moveTo>
                  <a:pt x="471673" y="337329"/>
                </a:moveTo>
                <a:lnTo>
                  <a:pt x="482164" y="339378"/>
                </a:lnTo>
                <a:lnTo>
                  <a:pt x="510795" y="380846"/>
                </a:lnTo>
                <a:lnTo>
                  <a:pt x="542442" y="428915"/>
                </a:lnTo>
                <a:lnTo>
                  <a:pt x="551691" y="447811"/>
                </a:lnTo>
                <a:lnTo>
                  <a:pt x="498711" y="374738"/>
                </a:lnTo>
                <a:close/>
                <a:moveTo>
                  <a:pt x="403557" y="478325"/>
                </a:moveTo>
                <a:lnTo>
                  <a:pt x="405138" y="480015"/>
                </a:lnTo>
                <a:lnTo>
                  <a:pt x="405756" y="481160"/>
                </a:lnTo>
                <a:close/>
                <a:moveTo>
                  <a:pt x="331141" y="627261"/>
                </a:moveTo>
                <a:lnTo>
                  <a:pt x="338233" y="637646"/>
                </a:lnTo>
                <a:lnTo>
                  <a:pt x="341085" y="646978"/>
                </a:lnTo>
                <a:lnTo>
                  <a:pt x="341194" y="653656"/>
                </a:lnTo>
                <a:lnTo>
                  <a:pt x="332281" y="629637"/>
                </a:lnTo>
                <a:close/>
                <a:moveTo>
                  <a:pt x="363506" y="558693"/>
                </a:moveTo>
                <a:lnTo>
                  <a:pt x="377018" y="566182"/>
                </a:lnTo>
                <a:lnTo>
                  <a:pt x="383737" y="575632"/>
                </a:lnTo>
                <a:lnTo>
                  <a:pt x="371447" y="569082"/>
                </a:lnTo>
                <a:lnTo>
                  <a:pt x="367497" y="563882"/>
                </a:lnTo>
                <a:close/>
                <a:moveTo>
                  <a:pt x="380380" y="523018"/>
                </a:moveTo>
                <a:lnTo>
                  <a:pt x="386276" y="528405"/>
                </a:lnTo>
                <a:lnTo>
                  <a:pt x="386636" y="528742"/>
                </a:lnTo>
                <a:lnTo>
                  <a:pt x="386728" y="528887"/>
                </a:lnTo>
                <a:cubicBezTo>
                  <a:pt x="390362" y="534107"/>
                  <a:pt x="394886" y="540094"/>
                  <a:pt x="401067" y="547676"/>
                </a:cubicBezTo>
                <a:lnTo>
                  <a:pt x="407888" y="555644"/>
                </a:lnTo>
                <a:lnTo>
                  <a:pt x="407833" y="560239"/>
                </a:lnTo>
                <a:lnTo>
                  <a:pt x="408989" y="566443"/>
                </a:lnTo>
                <a:lnTo>
                  <a:pt x="394777" y="543411"/>
                </a:lnTo>
                <a:cubicBezTo>
                  <a:pt x="394378" y="542759"/>
                  <a:pt x="391317" y="538361"/>
                  <a:pt x="386137" y="531053"/>
                </a:cubicBezTo>
                <a:close/>
                <a:moveTo>
                  <a:pt x="308950" y="671146"/>
                </a:moveTo>
                <a:lnTo>
                  <a:pt x="327945" y="674176"/>
                </a:lnTo>
                <a:lnTo>
                  <a:pt x="348064" y="692716"/>
                </a:lnTo>
                <a:lnTo>
                  <a:pt x="309312" y="671811"/>
                </a:lnTo>
                <a:close/>
                <a:moveTo>
                  <a:pt x="336188" y="613013"/>
                </a:moveTo>
                <a:lnTo>
                  <a:pt x="354019" y="631828"/>
                </a:lnTo>
                <a:lnTo>
                  <a:pt x="384818" y="663215"/>
                </a:lnTo>
                <a:lnTo>
                  <a:pt x="415474" y="711092"/>
                </a:lnTo>
                <a:lnTo>
                  <a:pt x="423323" y="726137"/>
                </a:lnTo>
                <a:lnTo>
                  <a:pt x="435006" y="743052"/>
                </a:lnTo>
                <a:lnTo>
                  <a:pt x="436569" y="763029"/>
                </a:lnTo>
                <a:lnTo>
                  <a:pt x="443785" y="794273"/>
                </a:lnTo>
                <a:lnTo>
                  <a:pt x="415930" y="758658"/>
                </a:lnTo>
                <a:lnTo>
                  <a:pt x="413545" y="756253"/>
                </a:lnTo>
                <a:lnTo>
                  <a:pt x="383558" y="705710"/>
                </a:lnTo>
                <a:lnTo>
                  <a:pt x="387963" y="705942"/>
                </a:lnTo>
                <a:cubicBezTo>
                  <a:pt x="392065" y="702161"/>
                  <a:pt x="378409" y="686953"/>
                  <a:pt x="366287" y="674868"/>
                </a:cubicBezTo>
                <a:lnTo>
                  <a:pt x="358570" y="667428"/>
                </a:lnTo>
                <a:lnTo>
                  <a:pt x="343907" y="645956"/>
                </a:lnTo>
                <a:lnTo>
                  <a:pt x="343768" y="645644"/>
                </a:lnTo>
                <a:lnTo>
                  <a:pt x="340962" y="639449"/>
                </a:lnTo>
                <a:lnTo>
                  <a:pt x="340869" y="633757"/>
                </a:lnTo>
                <a:close/>
                <a:moveTo>
                  <a:pt x="305445" y="670587"/>
                </a:moveTo>
                <a:lnTo>
                  <a:pt x="307714" y="670949"/>
                </a:lnTo>
                <a:lnTo>
                  <a:pt x="309312" y="671811"/>
                </a:lnTo>
                <a:lnTo>
                  <a:pt x="315115" y="682486"/>
                </a:lnTo>
                <a:close/>
                <a:moveTo>
                  <a:pt x="379051" y="516782"/>
                </a:moveTo>
                <a:lnTo>
                  <a:pt x="398897" y="534823"/>
                </a:lnTo>
                <a:lnTo>
                  <a:pt x="408051" y="542107"/>
                </a:lnTo>
                <a:lnTo>
                  <a:pt x="407972" y="548668"/>
                </a:lnTo>
                <a:lnTo>
                  <a:pt x="386636" y="528742"/>
                </a:lnTo>
                <a:close/>
                <a:moveTo>
                  <a:pt x="356690" y="561217"/>
                </a:moveTo>
                <a:lnTo>
                  <a:pt x="356731" y="561238"/>
                </a:lnTo>
                <a:lnTo>
                  <a:pt x="367718" y="571458"/>
                </a:lnTo>
                <a:lnTo>
                  <a:pt x="384000" y="585995"/>
                </a:lnTo>
                <a:lnTo>
                  <a:pt x="406252" y="618115"/>
                </a:lnTo>
                <a:lnTo>
                  <a:pt x="424095" y="642747"/>
                </a:lnTo>
                <a:lnTo>
                  <a:pt x="426124" y="652358"/>
                </a:lnTo>
                <a:lnTo>
                  <a:pt x="400504" y="632034"/>
                </a:lnTo>
                <a:lnTo>
                  <a:pt x="395818" y="625829"/>
                </a:lnTo>
                <a:lnTo>
                  <a:pt x="385694" y="611020"/>
                </a:lnTo>
                <a:cubicBezTo>
                  <a:pt x="376343" y="596285"/>
                  <a:pt x="375176" y="590806"/>
                  <a:pt x="359043" y="564844"/>
                </a:cubicBezTo>
                <a:close/>
                <a:moveTo>
                  <a:pt x="426604" y="403994"/>
                </a:moveTo>
                <a:lnTo>
                  <a:pt x="432536" y="411652"/>
                </a:lnTo>
                <a:lnTo>
                  <a:pt x="447689" y="431997"/>
                </a:lnTo>
                <a:lnTo>
                  <a:pt x="441236" y="434260"/>
                </a:lnTo>
                <a:lnTo>
                  <a:pt x="439815" y="432567"/>
                </a:lnTo>
                <a:lnTo>
                  <a:pt x="438327" y="428862"/>
                </a:lnTo>
                <a:close/>
                <a:moveTo>
                  <a:pt x="465436" y="315151"/>
                </a:moveTo>
                <a:lnTo>
                  <a:pt x="476482" y="329063"/>
                </a:lnTo>
                <a:lnTo>
                  <a:pt x="485212" y="339974"/>
                </a:lnTo>
                <a:lnTo>
                  <a:pt x="482164" y="339378"/>
                </a:lnTo>
                <a:close/>
                <a:moveTo>
                  <a:pt x="394784" y="460820"/>
                </a:moveTo>
                <a:lnTo>
                  <a:pt x="413001" y="479430"/>
                </a:lnTo>
                <a:lnTo>
                  <a:pt x="411565" y="486887"/>
                </a:lnTo>
                <a:lnTo>
                  <a:pt x="405138" y="480015"/>
                </a:lnTo>
                <a:close/>
                <a:moveTo>
                  <a:pt x="350310" y="551378"/>
                </a:moveTo>
                <a:lnTo>
                  <a:pt x="355033" y="553996"/>
                </a:lnTo>
                <a:lnTo>
                  <a:pt x="368003" y="567246"/>
                </a:lnTo>
                <a:lnTo>
                  <a:pt x="356731" y="561238"/>
                </a:lnTo>
                <a:lnTo>
                  <a:pt x="356664" y="561176"/>
                </a:lnTo>
                <a:close/>
                <a:moveTo>
                  <a:pt x="251202" y="756144"/>
                </a:moveTo>
                <a:lnTo>
                  <a:pt x="262652" y="757517"/>
                </a:lnTo>
                <a:lnTo>
                  <a:pt x="287915" y="777251"/>
                </a:lnTo>
                <a:lnTo>
                  <a:pt x="310110" y="794793"/>
                </a:lnTo>
                <a:lnTo>
                  <a:pt x="334532" y="822941"/>
                </a:lnTo>
                <a:lnTo>
                  <a:pt x="307205" y="815251"/>
                </a:lnTo>
                <a:lnTo>
                  <a:pt x="270828" y="779751"/>
                </a:lnTo>
                <a:close/>
                <a:moveTo>
                  <a:pt x="285566" y="680927"/>
                </a:moveTo>
                <a:lnTo>
                  <a:pt x="307810" y="702553"/>
                </a:lnTo>
                <a:lnTo>
                  <a:pt x="308286" y="703013"/>
                </a:lnTo>
                <a:lnTo>
                  <a:pt x="349092" y="762676"/>
                </a:lnTo>
                <a:lnTo>
                  <a:pt x="368251" y="794378"/>
                </a:lnTo>
                <a:lnTo>
                  <a:pt x="359625" y="784512"/>
                </a:lnTo>
                <a:lnTo>
                  <a:pt x="320231" y="740577"/>
                </a:lnTo>
                <a:close/>
                <a:moveTo>
                  <a:pt x="367596" y="506349"/>
                </a:moveTo>
                <a:lnTo>
                  <a:pt x="368150" y="506871"/>
                </a:lnTo>
                <a:lnTo>
                  <a:pt x="370051" y="508600"/>
                </a:lnTo>
                <a:lnTo>
                  <a:pt x="380380" y="523018"/>
                </a:lnTo>
                <a:lnTo>
                  <a:pt x="370331" y="513835"/>
                </a:lnTo>
                <a:close/>
                <a:moveTo>
                  <a:pt x="461173" y="309782"/>
                </a:moveTo>
                <a:lnTo>
                  <a:pt x="463412" y="312219"/>
                </a:lnTo>
                <a:lnTo>
                  <a:pt x="465436" y="315151"/>
                </a:lnTo>
                <a:close/>
                <a:moveTo>
                  <a:pt x="504678" y="218946"/>
                </a:moveTo>
                <a:lnTo>
                  <a:pt x="513023" y="239091"/>
                </a:lnTo>
                <a:lnTo>
                  <a:pt x="510816" y="236902"/>
                </a:lnTo>
                <a:lnTo>
                  <a:pt x="506106" y="224787"/>
                </a:lnTo>
                <a:close/>
                <a:moveTo>
                  <a:pt x="322035" y="598078"/>
                </a:moveTo>
                <a:lnTo>
                  <a:pt x="329033" y="605462"/>
                </a:lnTo>
                <a:lnTo>
                  <a:pt x="331425" y="615371"/>
                </a:lnTo>
                <a:lnTo>
                  <a:pt x="334266" y="624668"/>
                </a:lnTo>
                <a:lnTo>
                  <a:pt x="328925" y="612878"/>
                </a:lnTo>
                <a:close/>
                <a:moveTo>
                  <a:pt x="325672" y="572647"/>
                </a:moveTo>
                <a:lnTo>
                  <a:pt x="327118" y="574338"/>
                </a:lnTo>
                <a:lnTo>
                  <a:pt x="330960" y="577679"/>
                </a:lnTo>
                <a:lnTo>
                  <a:pt x="369168" y="638773"/>
                </a:lnTo>
                <a:lnTo>
                  <a:pt x="374268" y="646739"/>
                </a:lnTo>
                <a:lnTo>
                  <a:pt x="329463" y="585228"/>
                </a:lnTo>
                <a:close/>
                <a:moveTo>
                  <a:pt x="438700" y="330886"/>
                </a:moveTo>
                <a:lnTo>
                  <a:pt x="446654" y="332440"/>
                </a:lnTo>
                <a:lnTo>
                  <a:pt x="474853" y="382975"/>
                </a:lnTo>
                <a:lnTo>
                  <a:pt x="473058" y="380242"/>
                </a:lnTo>
                <a:cubicBezTo>
                  <a:pt x="464643" y="367723"/>
                  <a:pt x="457479" y="357315"/>
                  <a:pt x="451269" y="348460"/>
                </a:cubicBezTo>
                <a:close/>
                <a:moveTo>
                  <a:pt x="321512" y="574313"/>
                </a:moveTo>
                <a:lnTo>
                  <a:pt x="329463" y="585228"/>
                </a:lnTo>
                <a:lnTo>
                  <a:pt x="331279" y="591256"/>
                </a:lnTo>
                <a:lnTo>
                  <a:pt x="336188" y="613013"/>
                </a:lnTo>
                <a:lnTo>
                  <a:pt x="329033" y="605462"/>
                </a:lnTo>
                <a:close/>
                <a:moveTo>
                  <a:pt x="403826" y="401298"/>
                </a:moveTo>
                <a:lnTo>
                  <a:pt x="438460" y="435233"/>
                </a:lnTo>
                <a:lnTo>
                  <a:pt x="433154" y="437094"/>
                </a:lnTo>
                <a:lnTo>
                  <a:pt x="428892" y="440716"/>
                </a:lnTo>
                <a:lnTo>
                  <a:pt x="415209" y="423603"/>
                </a:lnTo>
                <a:close/>
                <a:moveTo>
                  <a:pt x="331620" y="547854"/>
                </a:moveTo>
                <a:lnTo>
                  <a:pt x="341625" y="553187"/>
                </a:lnTo>
                <a:lnTo>
                  <a:pt x="359154" y="577285"/>
                </a:lnTo>
                <a:lnTo>
                  <a:pt x="395818" y="625829"/>
                </a:lnTo>
                <a:lnTo>
                  <a:pt x="398630" y="629942"/>
                </a:lnTo>
                <a:lnTo>
                  <a:pt x="399722" y="631414"/>
                </a:lnTo>
                <a:lnTo>
                  <a:pt x="396168" y="628594"/>
                </a:lnTo>
                <a:lnTo>
                  <a:pt x="360201" y="603095"/>
                </a:lnTo>
                <a:lnTo>
                  <a:pt x="358113" y="601137"/>
                </a:lnTo>
                <a:lnTo>
                  <a:pt x="351076" y="587649"/>
                </a:lnTo>
                <a:close/>
                <a:moveTo>
                  <a:pt x="422875" y="357469"/>
                </a:moveTo>
                <a:lnTo>
                  <a:pt x="437086" y="372734"/>
                </a:lnTo>
                <a:lnTo>
                  <a:pt x="440276" y="377247"/>
                </a:lnTo>
                <a:cubicBezTo>
                  <a:pt x="448550" y="388966"/>
                  <a:pt x="455484" y="398766"/>
                  <a:pt x="460698" y="406006"/>
                </a:cubicBezTo>
                <a:lnTo>
                  <a:pt x="466428" y="413515"/>
                </a:lnTo>
                <a:lnTo>
                  <a:pt x="475973" y="432437"/>
                </a:lnTo>
                <a:lnTo>
                  <a:pt x="471894" y="427650"/>
                </a:lnTo>
                <a:lnTo>
                  <a:pt x="457536" y="407663"/>
                </a:lnTo>
                <a:close/>
                <a:moveTo>
                  <a:pt x="333553" y="542090"/>
                </a:moveTo>
                <a:lnTo>
                  <a:pt x="339969" y="545646"/>
                </a:lnTo>
                <a:lnTo>
                  <a:pt x="356664" y="561176"/>
                </a:lnTo>
                <a:lnTo>
                  <a:pt x="356690" y="561217"/>
                </a:lnTo>
                <a:lnTo>
                  <a:pt x="341625" y="553187"/>
                </a:lnTo>
                <a:close/>
                <a:moveTo>
                  <a:pt x="275296" y="663254"/>
                </a:moveTo>
                <a:lnTo>
                  <a:pt x="289971" y="666952"/>
                </a:lnTo>
                <a:lnTo>
                  <a:pt x="306291" y="699258"/>
                </a:lnTo>
                <a:lnTo>
                  <a:pt x="277035" y="666248"/>
                </a:lnTo>
                <a:close/>
                <a:moveTo>
                  <a:pt x="456850" y="275974"/>
                </a:moveTo>
                <a:lnTo>
                  <a:pt x="480236" y="301827"/>
                </a:lnTo>
                <a:lnTo>
                  <a:pt x="500356" y="342933"/>
                </a:lnTo>
                <a:lnTo>
                  <a:pt x="499997" y="342862"/>
                </a:lnTo>
                <a:lnTo>
                  <a:pt x="494367" y="333505"/>
                </a:lnTo>
                <a:cubicBezTo>
                  <a:pt x="482057" y="313389"/>
                  <a:pt x="472290" y="298221"/>
                  <a:pt x="462236" y="283502"/>
                </a:cubicBezTo>
                <a:close/>
                <a:moveTo>
                  <a:pt x="355376" y="485352"/>
                </a:moveTo>
                <a:lnTo>
                  <a:pt x="366267" y="494872"/>
                </a:lnTo>
                <a:lnTo>
                  <a:pt x="369461" y="500119"/>
                </a:lnTo>
                <a:cubicBezTo>
                  <a:pt x="372605" y="505594"/>
                  <a:pt x="375105" y="510176"/>
                  <a:pt x="377727" y="514694"/>
                </a:cubicBezTo>
                <a:lnTo>
                  <a:pt x="379051" y="516782"/>
                </a:lnTo>
                <a:lnTo>
                  <a:pt x="370051" y="508600"/>
                </a:lnTo>
                <a:lnTo>
                  <a:pt x="366720" y="503949"/>
                </a:lnTo>
                <a:lnTo>
                  <a:pt x="364198" y="497048"/>
                </a:lnTo>
                <a:close/>
                <a:moveTo>
                  <a:pt x="270485" y="662042"/>
                </a:moveTo>
                <a:lnTo>
                  <a:pt x="274119" y="662958"/>
                </a:lnTo>
                <a:lnTo>
                  <a:pt x="277035" y="666248"/>
                </a:lnTo>
                <a:lnTo>
                  <a:pt x="285566" y="680927"/>
                </a:lnTo>
                <a:lnTo>
                  <a:pt x="277456" y="673042"/>
                </a:lnTo>
                <a:lnTo>
                  <a:pt x="273387" y="666342"/>
                </a:lnTo>
                <a:close/>
                <a:moveTo>
                  <a:pt x="277455" y="642178"/>
                </a:moveTo>
                <a:lnTo>
                  <a:pt x="277974" y="642842"/>
                </a:lnTo>
                <a:cubicBezTo>
                  <a:pt x="285076" y="652934"/>
                  <a:pt x="292593" y="662464"/>
                  <a:pt x="303093" y="668457"/>
                </a:cubicBezTo>
                <a:lnTo>
                  <a:pt x="304198" y="669053"/>
                </a:lnTo>
                <a:lnTo>
                  <a:pt x="305445" y="670587"/>
                </a:lnTo>
                <a:lnTo>
                  <a:pt x="302590" y="670132"/>
                </a:lnTo>
                <a:lnTo>
                  <a:pt x="289971" y="666952"/>
                </a:lnTo>
                <a:close/>
                <a:moveTo>
                  <a:pt x="317026" y="555728"/>
                </a:moveTo>
                <a:lnTo>
                  <a:pt x="319260" y="558972"/>
                </a:lnTo>
                <a:lnTo>
                  <a:pt x="323682" y="566043"/>
                </a:lnTo>
                <a:lnTo>
                  <a:pt x="325672" y="572647"/>
                </a:lnTo>
                <a:lnTo>
                  <a:pt x="319315" y="565209"/>
                </a:lnTo>
                <a:close/>
                <a:moveTo>
                  <a:pt x="378075" y="421087"/>
                </a:moveTo>
                <a:lnTo>
                  <a:pt x="411395" y="450933"/>
                </a:lnTo>
                <a:lnTo>
                  <a:pt x="417380" y="456679"/>
                </a:lnTo>
                <a:lnTo>
                  <a:pt x="414562" y="471317"/>
                </a:lnTo>
                <a:lnTo>
                  <a:pt x="394792" y="445559"/>
                </a:lnTo>
                <a:close/>
                <a:moveTo>
                  <a:pt x="376007" y="421097"/>
                </a:moveTo>
                <a:lnTo>
                  <a:pt x="394062" y="446113"/>
                </a:lnTo>
                <a:lnTo>
                  <a:pt x="414065" y="473903"/>
                </a:lnTo>
                <a:lnTo>
                  <a:pt x="413360" y="477564"/>
                </a:lnTo>
                <a:lnTo>
                  <a:pt x="386497" y="443508"/>
                </a:lnTo>
                <a:close/>
                <a:moveTo>
                  <a:pt x="343188" y="489031"/>
                </a:moveTo>
                <a:lnTo>
                  <a:pt x="370331" y="513835"/>
                </a:lnTo>
                <a:lnTo>
                  <a:pt x="377024" y="532153"/>
                </a:lnTo>
                <a:lnTo>
                  <a:pt x="381006" y="559487"/>
                </a:lnTo>
                <a:lnTo>
                  <a:pt x="379040" y="556534"/>
                </a:lnTo>
                <a:lnTo>
                  <a:pt x="372300" y="544337"/>
                </a:lnTo>
                <a:close/>
                <a:moveTo>
                  <a:pt x="321732" y="527629"/>
                </a:moveTo>
                <a:lnTo>
                  <a:pt x="326420" y="532282"/>
                </a:lnTo>
                <a:lnTo>
                  <a:pt x="333553" y="542090"/>
                </a:lnTo>
                <a:lnTo>
                  <a:pt x="327036" y="538477"/>
                </a:lnTo>
                <a:close/>
                <a:moveTo>
                  <a:pt x="349547" y="468755"/>
                </a:moveTo>
                <a:lnTo>
                  <a:pt x="402594" y="525781"/>
                </a:lnTo>
                <a:lnTo>
                  <a:pt x="382259" y="508850"/>
                </a:lnTo>
                <a:lnTo>
                  <a:pt x="366267" y="494872"/>
                </a:lnTo>
                <a:lnTo>
                  <a:pt x="357327" y="480185"/>
                </a:lnTo>
                <a:close/>
                <a:moveTo>
                  <a:pt x="315503" y="539578"/>
                </a:moveTo>
                <a:lnTo>
                  <a:pt x="326990" y="558058"/>
                </a:lnTo>
                <a:cubicBezTo>
                  <a:pt x="342892" y="586508"/>
                  <a:pt x="326613" y="571717"/>
                  <a:pt x="349547" y="593106"/>
                </a:cubicBezTo>
                <a:lnTo>
                  <a:pt x="358113" y="601137"/>
                </a:lnTo>
                <a:lnTo>
                  <a:pt x="358260" y="601419"/>
                </a:lnTo>
                <a:lnTo>
                  <a:pt x="330960" y="577679"/>
                </a:lnTo>
                <a:lnTo>
                  <a:pt x="323682" y="566043"/>
                </a:lnTo>
                <a:lnTo>
                  <a:pt x="317117" y="544253"/>
                </a:lnTo>
                <a:close/>
                <a:moveTo>
                  <a:pt x="314617" y="538153"/>
                </a:moveTo>
                <a:lnTo>
                  <a:pt x="315109" y="538436"/>
                </a:lnTo>
                <a:lnTo>
                  <a:pt x="315503" y="539578"/>
                </a:lnTo>
                <a:close/>
                <a:moveTo>
                  <a:pt x="362542" y="437803"/>
                </a:moveTo>
                <a:lnTo>
                  <a:pt x="368040" y="443954"/>
                </a:lnTo>
                <a:lnTo>
                  <a:pt x="410375" y="489723"/>
                </a:lnTo>
                <a:lnTo>
                  <a:pt x="410850" y="490604"/>
                </a:lnTo>
                <a:lnTo>
                  <a:pt x="410297" y="493478"/>
                </a:lnTo>
                <a:close/>
                <a:moveTo>
                  <a:pt x="372207" y="415831"/>
                </a:moveTo>
                <a:lnTo>
                  <a:pt x="374507" y="417892"/>
                </a:lnTo>
                <a:lnTo>
                  <a:pt x="376007" y="421097"/>
                </a:lnTo>
                <a:close/>
                <a:moveTo>
                  <a:pt x="371494" y="411455"/>
                </a:moveTo>
                <a:lnTo>
                  <a:pt x="378075" y="421087"/>
                </a:lnTo>
                <a:lnTo>
                  <a:pt x="374507" y="417892"/>
                </a:lnTo>
                <a:close/>
                <a:moveTo>
                  <a:pt x="311617" y="533327"/>
                </a:moveTo>
                <a:lnTo>
                  <a:pt x="314617" y="538153"/>
                </a:lnTo>
                <a:lnTo>
                  <a:pt x="312486" y="536926"/>
                </a:lnTo>
                <a:close/>
                <a:moveTo>
                  <a:pt x="312304" y="530311"/>
                </a:moveTo>
                <a:lnTo>
                  <a:pt x="327036" y="538477"/>
                </a:lnTo>
                <a:lnTo>
                  <a:pt x="331620" y="547854"/>
                </a:lnTo>
                <a:lnTo>
                  <a:pt x="329525" y="546738"/>
                </a:lnTo>
                <a:lnTo>
                  <a:pt x="315109" y="538436"/>
                </a:lnTo>
                <a:close/>
                <a:moveTo>
                  <a:pt x="267139" y="619074"/>
                </a:moveTo>
                <a:lnTo>
                  <a:pt x="293214" y="642204"/>
                </a:lnTo>
                <a:lnTo>
                  <a:pt x="308950" y="671146"/>
                </a:lnTo>
                <a:lnTo>
                  <a:pt x="307714" y="670949"/>
                </a:lnTo>
                <a:lnTo>
                  <a:pt x="304198" y="669053"/>
                </a:lnTo>
                <a:lnTo>
                  <a:pt x="290037" y="651629"/>
                </a:lnTo>
                <a:close/>
                <a:moveTo>
                  <a:pt x="308396" y="528145"/>
                </a:moveTo>
                <a:lnTo>
                  <a:pt x="310671" y="529406"/>
                </a:lnTo>
                <a:lnTo>
                  <a:pt x="311617" y="533327"/>
                </a:lnTo>
                <a:close/>
                <a:moveTo>
                  <a:pt x="355134" y="429515"/>
                </a:moveTo>
                <a:lnTo>
                  <a:pt x="356886" y="431209"/>
                </a:lnTo>
                <a:lnTo>
                  <a:pt x="362542" y="437803"/>
                </a:lnTo>
                <a:close/>
                <a:moveTo>
                  <a:pt x="314257" y="512338"/>
                </a:moveTo>
                <a:lnTo>
                  <a:pt x="339304" y="537927"/>
                </a:lnTo>
                <a:lnTo>
                  <a:pt x="346069" y="544838"/>
                </a:lnTo>
                <a:lnTo>
                  <a:pt x="350310" y="551378"/>
                </a:lnTo>
                <a:lnTo>
                  <a:pt x="339969" y="545646"/>
                </a:lnTo>
                <a:lnTo>
                  <a:pt x="338581" y="544355"/>
                </a:lnTo>
                <a:lnTo>
                  <a:pt x="326420" y="532282"/>
                </a:lnTo>
                <a:lnTo>
                  <a:pt x="319061" y="522166"/>
                </a:lnTo>
                <a:close/>
                <a:moveTo>
                  <a:pt x="308498" y="519286"/>
                </a:moveTo>
                <a:lnTo>
                  <a:pt x="312304" y="530311"/>
                </a:lnTo>
                <a:lnTo>
                  <a:pt x="310671" y="529406"/>
                </a:lnTo>
                <a:lnTo>
                  <a:pt x="309246" y="523507"/>
                </a:lnTo>
                <a:close/>
                <a:moveTo>
                  <a:pt x="402274" y="323769"/>
                </a:moveTo>
                <a:lnTo>
                  <a:pt x="430664" y="329316"/>
                </a:lnTo>
                <a:lnTo>
                  <a:pt x="459537" y="377449"/>
                </a:lnTo>
                <a:cubicBezTo>
                  <a:pt x="471430" y="399594"/>
                  <a:pt x="482850" y="422042"/>
                  <a:pt x="495397" y="443782"/>
                </a:cubicBezTo>
                <a:lnTo>
                  <a:pt x="506587" y="463043"/>
                </a:lnTo>
                <a:lnTo>
                  <a:pt x="500886" y="459305"/>
                </a:lnTo>
                <a:lnTo>
                  <a:pt x="496970" y="453536"/>
                </a:lnTo>
                <a:lnTo>
                  <a:pt x="466428" y="413515"/>
                </a:lnTo>
                <a:lnTo>
                  <a:pt x="456230" y="393298"/>
                </a:lnTo>
                <a:lnTo>
                  <a:pt x="437086" y="372734"/>
                </a:lnTo>
                <a:lnTo>
                  <a:pt x="411810" y="336977"/>
                </a:lnTo>
                <a:close/>
                <a:moveTo>
                  <a:pt x="262329" y="612235"/>
                </a:moveTo>
                <a:lnTo>
                  <a:pt x="267139" y="619074"/>
                </a:lnTo>
                <a:lnTo>
                  <a:pt x="264683" y="616895"/>
                </a:lnTo>
                <a:close/>
                <a:moveTo>
                  <a:pt x="386356" y="349562"/>
                </a:moveTo>
                <a:lnTo>
                  <a:pt x="408540" y="369252"/>
                </a:lnTo>
                <a:lnTo>
                  <a:pt x="409075" y="369826"/>
                </a:lnTo>
                <a:lnTo>
                  <a:pt x="419179" y="388243"/>
                </a:lnTo>
                <a:lnTo>
                  <a:pt x="426604" y="403994"/>
                </a:lnTo>
                <a:lnTo>
                  <a:pt x="394042" y="361961"/>
                </a:lnTo>
                <a:close/>
                <a:moveTo>
                  <a:pt x="323297" y="478041"/>
                </a:moveTo>
                <a:lnTo>
                  <a:pt x="356017" y="521940"/>
                </a:lnTo>
                <a:lnTo>
                  <a:pt x="379040" y="556534"/>
                </a:lnTo>
                <a:lnTo>
                  <a:pt x="381125" y="560307"/>
                </a:lnTo>
                <a:lnTo>
                  <a:pt x="382417" y="569175"/>
                </a:lnTo>
                <a:lnTo>
                  <a:pt x="377018" y="566182"/>
                </a:lnTo>
                <a:lnTo>
                  <a:pt x="343250" y="518691"/>
                </a:lnTo>
                <a:close/>
                <a:moveTo>
                  <a:pt x="298536" y="528893"/>
                </a:moveTo>
                <a:lnTo>
                  <a:pt x="312486" y="536926"/>
                </a:lnTo>
                <a:lnTo>
                  <a:pt x="317026" y="555728"/>
                </a:lnTo>
                <a:close/>
                <a:moveTo>
                  <a:pt x="305979" y="511990"/>
                </a:moveTo>
                <a:lnTo>
                  <a:pt x="307465" y="513466"/>
                </a:lnTo>
                <a:lnTo>
                  <a:pt x="308498" y="519286"/>
                </a:lnTo>
                <a:close/>
                <a:moveTo>
                  <a:pt x="329214" y="462485"/>
                </a:moveTo>
                <a:lnTo>
                  <a:pt x="349332" y="480069"/>
                </a:lnTo>
                <a:lnTo>
                  <a:pt x="364775" y="501235"/>
                </a:lnTo>
                <a:lnTo>
                  <a:pt x="366720" y="503949"/>
                </a:lnTo>
                <a:lnTo>
                  <a:pt x="367596" y="506349"/>
                </a:lnTo>
                <a:lnTo>
                  <a:pt x="349675" y="489434"/>
                </a:lnTo>
                <a:cubicBezTo>
                  <a:pt x="345118" y="484967"/>
                  <a:pt x="341943" y="481642"/>
                  <a:pt x="339483" y="478849"/>
                </a:cubicBezTo>
                <a:lnTo>
                  <a:pt x="334617" y="472749"/>
                </a:lnTo>
                <a:close/>
                <a:moveTo>
                  <a:pt x="202045" y="724265"/>
                </a:moveTo>
                <a:lnTo>
                  <a:pt x="206023" y="729117"/>
                </a:lnTo>
                <a:lnTo>
                  <a:pt x="215545" y="736975"/>
                </a:lnTo>
                <a:lnTo>
                  <a:pt x="234382" y="767588"/>
                </a:lnTo>
                <a:lnTo>
                  <a:pt x="252267" y="796585"/>
                </a:lnTo>
                <a:lnTo>
                  <a:pt x="244995" y="793159"/>
                </a:lnTo>
                <a:lnTo>
                  <a:pt x="225851" y="767282"/>
                </a:lnTo>
                <a:lnTo>
                  <a:pt x="210273" y="744514"/>
                </a:lnTo>
                <a:close/>
                <a:moveTo>
                  <a:pt x="372314" y="368285"/>
                </a:moveTo>
                <a:lnTo>
                  <a:pt x="383791" y="384307"/>
                </a:lnTo>
                <a:lnTo>
                  <a:pt x="415209" y="423603"/>
                </a:lnTo>
                <a:lnTo>
                  <a:pt x="418023" y="429116"/>
                </a:lnTo>
                <a:lnTo>
                  <a:pt x="425635" y="443485"/>
                </a:lnTo>
                <a:lnTo>
                  <a:pt x="418802" y="449293"/>
                </a:lnTo>
                <a:lnTo>
                  <a:pt x="418163" y="452610"/>
                </a:lnTo>
                <a:close/>
                <a:moveTo>
                  <a:pt x="305766" y="503887"/>
                </a:moveTo>
                <a:lnTo>
                  <a:pt x="319061" y="522166"/>
                </a:lnTo>
                <a:lnTo>
                  <a:pt x="321732" y="527629"/>
                </a:lnTo>
                <a:lnTo>
                  <a:pt x="307465" y="513466"/>
                </a:lnTo>
                <a:close/>
                <a:moveTo>
                  <a:pt x="305134" y="503019"/>
                </a:moveTo>
                <a:lnTo>
                  <a:pt x="305718" y="503615"/>
                </a:lnTo>
                <a:lnTo>
                  <a:pt x="305766" y="503887"/>
                </a:lnTo>
                <a:close/>
                <a:moveTo>
                  <a:pt x="395182" y="313947"/>
                </a:moveTo>
                <a:lnTo>
                  <a:pt x="402274" y="323769"/>
                </a:lnTo>
                <a:lnTo>
                  <a:pt x="401284" y="323576"/>
                </a:lnTo>
                <a:close/>
                <a:moveTo>
                  <a:pt x="289932" y="530889"/>
                </a:moveTo>
                <a:lnTo>
                  <a:pt x="295827" y="537732"/>
                </a:lnTo>
                <a:lnTo>
                  <a:pt x="319315" y="565209"/>
                </a:lnTo>
                <a:lnTo>
                  <a:pt x="321512" y="574313"/>
                </a:lnTo>
                <a:lnTo>
                  <a:pt x="318530" y="570218"/>
                </a:lnTo>
                <a:close/>
                <a:moveTo>
                  <a:pt x="379185" y="343198"/>
                </a:moveTo>
                <a:lnTo>
                  <a:pt x="380216" y="344113"/>
                </a:lnTo>
                <a:lnTo>
                  <a:pt x="394042" y="361961"/>
                </a:lnTo>
                <a:lnTo>
                  <a:pt x="432159" y="423446"/>
                </a:lnTo>
                <a:lnTo>
                  <a:pt x="418106" y="406701"/>
                </a:lnTo>
                <a:lnTo>
                  <a:pt x="394544" y="381027"/>
                </a:lnTo>
                <a:close/>
                <a:moveTo>
                  <a:pt x="234931" y="642361"/>
                </a:moveTo>
                <a:lnTo>
                  <a:pt x="236592" y="643590"/>
                </a:lnTo>
                <a:cubicBezTo>
                  <a:pt x="248351" y="651783"/>
                  <a:pt x="258380" y="658066"/>
                  <a:pt x="264622" y="660564"/>
                </a:cubicBezTo>
                <a:lnTo>
                  <a:pt x="277456" y="673042"/>
                </a:lnTo>
                <a:lnTo>
                  <a:pt x="308256" y="723756"/>
                </a:lnTo>
                <a:lnTo>
                  <a:pt x="311751" y="731203"/>
                </a:lnTo>
                <a:lnTo>
                  <a:pt x="273795" y="689603"/>
                </a:lnTo>
                <a:lnTo>
                  <a:pt x="252270" y="666350"/>
                </a:lnTo>
                <a:lnTo>
                  <a:pt x="241273" y="651165"/>
                </a:lnTo>
                <a:close/>
                <a:moveTo>
                  <a:pt x="386022" y="320594"/>
                </a:moveTo>
                <a:lnTo>
                  <a:pt x="401284" y="323576"/>
                </a:lnTo>
                <a:lnTo>
                  <a:pt x="421531" y="355522"/>
                </a:lnTo>
                <a:lnTo>
                  <a:pt x="422875" y="357469"/>
                </a:lnTo>
                <a:lnTo>
                  <a:pt x="408122" y="341622"/>
                </a:lnTo>
                <a:lnTo>
                  <a:pt x="386110" y="320711"/>
                </a:lnTo>
                <a:close/>
                <a:moveTo>
                  <a:pt x="300762" y="497007"/>
                </a:moveTo>
                <a:lnTo>
                  <a:pt x="305134" y="503019"/>
                </a:lnTo>
                <a:lnTo>
                  <a:pt x="301654" y="499463"/>
                </a:lnTo>
                <a:lnTo>
                  <a:pt x="301341" y="498555"/>
                </a:lnTo>
                <a:close/>
                <a:moveTo>
                  <a:pt x="303284" y="489894"/>
                </a:moveTo>
                <a:lnTo>
                  <a:pt x="314257" y="512338"/>
                </a:lnTo>
                <a:lnTo>
                  <a:pt x="305718" y="503615"/>
                </a:lnTo>
                <a:close/>
                <a:moveTo>
                  <a:pt x="285151" y="524313"/>
                </a:moveTo>
                <a:lnTo>
                  <a:pt x="289932" y="530889"/>
                </a:lnTo>
                <a:lnTo>
                  <a:pt x="287105" y="527606"/>
                </a:lnTo>
                <a:close/>
                <a:moveTo>
                  <a:pt x="381591" y="319728"/>
                </a:moveTo>
                <a:lnTo>
                  <a:pt x="385977" y="320585"/>
                </a:lnTo>
                <a:lnTo>
                  <a:pt x="386110" y="320711"/>
                </a:lnTo>
                <a:lnTo>
                  <a:pt x="391937" y="328464"/>
                </a:lnTo>
                <a:cubicBezTo>
                  <a:pt x="412443" y="355044"/>
                  <a:pt x="437435" y="386241"/>
                  <a:pt x="463127" y="417363"/>
                </a:cubicBezTo>
                <a:lnTo>
                  <a:pt x="471894" y="427650"/>
                </a:lnTo>
                <a:lnTo>
                  <a:pt x="477485" y="435433"/>
                </a:lnTo>
                <a:lnTo>
                  <a:pt x="483913" y="448175"/>
                </a:lnTo>
                <a:lnTo>
                  <a:pt x="483472" y="447887"/>
                </a:lnTo>
                <a:lnTo>
                  <a:pt x="480616" y="446576"/>
                </a:lnTo>
                <a:lnTo>
                  <a:pt x="409075" y="369826"/>
                </a:lnTo>
                <a:close/>
                <a:moveTo>
                  <a:pt x="424116" y="230395"/>
                </a:moveTo>
                <a:lnTo>
                  <a:pt x="428380" y="236187"/>
                </a:lnTo>
                <a:lnTo>
                  <a:pt x="456850" y="275974"/>
                </a:lnTo>
                <a:lnTo>
                  <a:pt x="445063" y="262945"/>
                </a:lnTo>
                <a:close/>
                <a:moveTo>
                  <a:pt x="373066" y="328124"/>
                </a:moveTo>
                <a:lnTo>
                  <a:pt x="386356" y="349562"/>
                </a:lnTo>
                <a:lnTo>
                  <a:pt x="380216" y="344113"/>
                </a:lnTo>
                <a:lnTo>
                  <a:pt x="378831" y="342324"/>
                </a:lnTo>
                <a:close/>
                <a:moveTo>
                  <a:pt x="301124" y="477719"/>
                </a:moveTo>
                <a:lnTo>
                  <a:pt x="316069" y="497008"/>
                </a:lnTo>
                <a:lnTo>
                  <a:pt x="363506" y="558693"/>
                </a:lnTo>
                <a:lnTo>
                  <a:pt x="355033" y="553996"/>
                </a:lnTo>
                <a:lnTo>
                  <a:pt x="346069" y="544838"/>
                </a:lnTo>
                <a:lnTo>
                  <a:pt x="337064" y="530952"/>
                </a:lnTo>
                <a:lnTo>
                  <a:pt x="301309" y="478759"/>
                </a:lnTo>
                <a:close/>
                <a:moveTo>
                  <a:pt x="281249" y="518938"/>
                </a:moveTo>
                <a:lnTo>
                  <a:pt x="282332" y="519561"/>
                </a:lnTo>
                <a:lnTo>
                  <a:pt x="285151" y="524313"/>
                </a:lnTo>
                <a:lnTo>
                  <a:pt x="283798" y="522452"/>
                </a:lnTo>
                <a:close/>
                <a:moveTo>
                  <a:pt x="359326" y="343468"/>
                </a:moveTo>
                <a:lnTo>
                  <a:pt x="373280" y="357857"/>
                </a:lnTo>
                <a:lnTo>
                  <a:pt x="394544" y="381027"/>
                </a:lnTo>
                <a:lnTo>
                  <a:pt x="396463" y="385754"/>
                </a:lnTo>
                <a:cubicBezTo>
                  <a:pt x="397505" y="388322"/>
                  <a:pt x="400010" y="393619"/>
                  <a:pt x="403697" y="401046"/>
                </a:cubicBezTo>
                <a:lnTo>
                  <a:pt x="403826" y="401298"/>
                </a:lnTo>
                <a:lnTo>
                  <a:pt x="400931" y="398461"/>
                </a:lnTo>
                <a:lnTo>
                  <a:pt x="362997" y="351133"/>
                </a:lnTo>
                <a:close/>
                <a:moveTo>
                  <a:pt x="315331" y="434024"/>
                </a:moveTo>
                <a:lnTo>
                  <a:pt x="315635" y="434324"/>
                </a:lnTo>
                <a:lnTo>
                  <a:pt x="338570" y="463073"/>
                </a:lnTo>
                <a:lnTo>
                  <a:pt x="355376" y="485352"/>
                </a:lnTo>
                <a:lnTo>
                  <a:pt x="349332" y="480069"/>
                </a:lnTo>
                <a:lnTo>
                  <a:pt x="333936" y="458969"/>
                </a:lnTo>
                <a:close/>
                <a:moveTo>
                  <a:pt x="275183" y="515445"/>
                </a:moveTo>
                <a:lnTo>
                  <a:pt x="278055" y="517098"/>
                </a:lnTo>
                <a:lnTo>
                  <a:pt x="278190" y="517257"/>
                </a:lnTo>
                <a:lnTo>
                  <a:pt x="287105" y="527606"/>
                </a:lnTo>
                <a:lnTo>
                  <a:pt x="292419" y="536562"/>
                </a:lnTo>
                <a:cubicBezTo>
                  <a:pt x="297628" y="546569"/>
                  <a:pt x="303819" y="559235"/>
                  <a:pt x="310176" y="572606"/>
                </a:cubicBezTo>
                <a:lnTo>
                  <a:pt x="322035" y="598078"/>
                </a:lnTo>
                <a:lnTo>
                  <a:pt x="321494" y="597508"/>
                </a:lnTo>
                <a:lnTo>
                  <a:pt x="311583" y="586501"/>
                </a:lnTo>
                <a:lnTo>
                  <a:pt x="289477" y="540430"/>
                </a:lnTo>
                <a:close/>
                <a:moveTo>
                  <a:pt x="276069" y="509005"/>
                </a:moveTo>
                <a:lnTo>
                  <a:pt x="290166" y="518040"/>
                </a:lnTo>
                <a:lnTo>
                  <a:pt x="291610" y="518841"/>
                </a:lnTo>
                <a:lnTo>
                  <a:pt x="298536" y="528893"/>
                </a:lnTo>
                <a:lnTo>
                  <a:pt x="282332" y="519561"/>
                </a:lnTo>
                <a:close/>
                <a:moveTo>
                  <a:pt x="398719" y="250661"/>
                </a:moveTo>
                <a:lnTo>
                  <a:pt x="422888" y="269828"/>
                </a:lnTo>
                <a:lnTo>
                  <a:pt x="471673" y="337329"/>
                </a:lnTo>
                <a:lnTo>
                  <a:pt x="446654" y="332440"/>
                </a:lnTo>
                <a:lnTo>
                  <a:pt x="435601" y="312632"/>
                </a:lnTo>
                <a:close/>
                <a:moveTo>
                  <a:pt x="311975" y="429736"/>
                </a:moveTo>
                <a:lnTo>
                  <a:pt x="314389" y="432761"/>
                </a:lnTo>
                <a:lnTo>
                  <a:pt x="315331" y="434024"/>
                </a:lnTo>
                <a:lnTo>
                  <a:pt x="313054" y="431785"/>
                </a:lnTo>
                <a:close/>
                <a:moveTo>
                  <a:pt x="365968" y="316676"/>
                </a:moveTo>
                <a:lnTo>
                  <a:pt x="368629" y="317195"/>
                </a:lnTo>
                <a:lnTo>
                  <a:pt x="373066" y="328124"/>
                </a:lnTo>
                <a:close/>
                <a:moveTo>
                  <a:pt x="311088" y="428336"/>
                </a:moveTo>
                <a:lnTo>
                  <a:pt x="311795" y="429284"/>
                </a:lnTo>
                <a:lnTo>
                  <a:pt x="311975" y="429736"/>
                </a:lnTo>
                <a:close/>
                <a:moveTo>
                  <a:pt x="291810" y="466426"/>
                </a:moveTo>
                <a:lnTo>
                  <a:pt x="299963" y="476795"/>
                </a:lnTo>
                <a:lnTo>
                  <a:pt x="301309" y="478759"/>
                </a:lnTo>
                <a:lnTo>
                  <a:pt x="303284" y="489894"/>
                </a:lnTo>
                <a:close/>
                <a:moveTo>
                  <a:pt x="231343" y="590336"/>
                </a:moveTo>
                <a:lnTo>
                  <a:pt x="242283" y="597025"/>
                </a:lnTo>
                <a:lnTo>
                  <a:pt x="264683" y="616895"/>
                </a:lnTo>
                <a:lnTo>
                  <a:pt x="277455" y="642178"/>
                </a:lnTo>
                <a:lnTo>
                  <a:pt x="255338" y="613853"/>
                </a:lnTo>
                <a:lnTo>
                  <a:pt x="235125" y="596570"/>
                </a:lnTo>
                <a:close/>
                <a:moveTo>
                  <a:pt x="303446" y="438577"/>
                </a:moveTo>
                <a:lnTo>
                  <a:pt x="322679" y="456717"/>
                </a:lnTo>
                <a:lnTo>
                  <a:pt x="327992" y="463590"/>
                </a:lnTo>
                <a:cubicBezTo>
                  <a:pt x="330249" y="466697"/>
                  <a:pt x="331891" y="469115"/>
                  <a:pt x="333585" y="471455"/>
                </a:cubicBezTo>
                <a:lnTo>
                  <a:pt x="334617" y="472749"/>
                </a:lnTo>
                <a:lnTo>
                  <a:pt x="343188" y="489031"/>
                </a:lnTo>
                <a:lnTo>
                  <a:pt x="338434" y="484687"/>
                </a:lnTo>
                <a:cubicBezTo>
                  <a:pt x="327550" y="473016"/>
                  <a:pt x="318810" y="463140"/>
                  <a:pt x="311665" y="454646"/>
                </a:cubicBezTo>
                <a:lnTo>
                  <a:pt x="311428" y="454346"/>
                </a:lnTo>
                <a:close/>
                <a:moveTo>
                  <a:pt x="185590" y="681036"/>
                </a:moveTo>
                <a:lnTo>
                  <a:pt x="207941" y="703871"/>
                </a:lnTo>
                <a:lnTo>
                  <a:pt x="227240" y="727323"/>
                </a:lnTo>
                <a:lnTo>
                  <a:pt x="251202" y="756144"/>
                </a:lnTo>
                <a:lnTo>
                  <a:pt x="250629" y="756076"/>
                </a:lnTo>
                <a:cubicBezTo>
                  <a:pt x="244011" y="755283"/>
                  <a:pt x="237599" y="753967"/>
                  <a:pt x="232009" y="750563"/>
                </a:cubicBezTo>
                <a:lnTo>
                  <a:pt x="215545" y="736975"/>
                </a:lnTo>
                <a:lnTo>
                  <a:pt x="192842" y="700079"/>
                </a:lnTo>
                <a:lnTo>
                  <a:pt x="192310" y="699344"/>
                </a:lnTo>
                <a:close/>
                <a:moveTo>
                  <a:pt x="268853" y="504381"/>
                </a:moveTo>
                <a:lnTo>
                  <a:pt x="272288" y="506582"/>
                </a:lnTo>
                <a:lnTo>
                  <a:pt x="281249" y="518938"/>
                </a:lnTo>
                <a:lnTo>
                  <a:pt x="278055" y="517098"/>
                </a:lnTo>
                <a:lnTo>
                  <a:pt x="272218" y="510262"/>
                </a:lnTo>
                <a:close/>
                <a:moveTo>
                  <a:pt x="306879" y="416943"/>
                </a:moveTo>
                <a:lnTo>
                  <a:pt x="315562" y="425552"/>
                </a:lnTo>
                <a:lnTo>
                  <a:pt x="325213" y="434334"/>
                </a:lnTo>
                <a:lnTo>
                  <a:pt x="336721" y="449911"/>
                </a:lnTo>
                <a:lnTo>
                  <a:pt x="349547" y="468755"/>
                </a:lnTo>
                <a:lnTo>
                  <a:pt x="337757" y="456080"/>
                </a:lnTo>
                <a:lnTo>
                  <a:pt x="315635" y="434324"/>
                </a:lnTo>
                <a:lnTo>
                  <a:pt x="314389" y="432761"/>
                </a:lnTo>
                <a:lnTo>
                  <a:pt x="311795" y="429284"/>
                </a:lnTo>
                <a:close/>
                <a:moveTo>
                  <a:pt x="286405" y="458723"/>
                </a:moveTo>
                <a:lnTo>
                  <a:pt x="290846" y="464455"/>
                </a:lnTo>
                <a:lnTo>
                  <a:pt x="291810" y="466426"/>
                </a:lnTo>
                <a:lnTo>
                  <a:pt x="287067" y="460393"/>
                </a:lnTo>
                <a:lnTo>
                  <a:pt x="286907" y="459967"/>
                </a:lnTo>
                <a:close/>
                <a:moveTo>
                  <a:pt x="359977" y="295886"/>
                </a:moveTo>
                <a:lnTo>
                  <a:pt x="377559" y="312589"/>
                </a:lnTo>
                <a:lnTo>
                  <a:pt x="378244" y="313626"/>
                </a:lnTo>
                <a:lnTo>
                  <a:pt x="381591" y="319728"/>
                </a:lnTo>
                <a:lnTo>
                  <a:pt x="368629" y="317195"/>
                </a:lnTo>
                <a:close/>
                <a:moveTo>
                  <a:pt x="293407" y="431287"/>
                </a:moveTo>
                <a:lnTo>
                  <a:pt x="294471" y="432900"/>
                </a:lnTo>
                <a:lnTo>
                  <a:pt x="311428" y="454346"/>
                </a:lnTo>
                <a:lnTo>
                  <a:pt x="319311" y="469919"/>
                </a:lnTo>
                <a:lnTo>
                  <a:pt x="323297" y="478041"/>
                </a:lnTo>
                <a:lnTo>
                  <a:pt x="297193" y="443018"/>
                </a:lnTo>
                <a:lnTo>
                  <a:pt x="294820" y="440044"/>
                </a:lnTo>
                <a:close/>
                <a:moveTo>
                  <a:pt x="341005" y="324576"/>
                </a:moveTo>
                <a:lnTo>
                  <a:pt x="345080" y="328778"/>
                </a:lnTo>
                <a:lnTo>
                  <a:pt x="362997" y="351133"/>
                </a:lnTo>
                <a:lnTo>
                  <a:pt x="363061" y="351268"/>
                </a:lnTo>
                <a:lnTo>
                  <a:pt x="372314" y="368285"/>
                </a:lnTo>
                <a:close/>
                <a:moveTo>
                  <a:pt x="344482" y="312478"/>
                </a:moveTo>
                <a:lnTo>
                  <a:pt x="357712" y="315063"/>
                </a:lnTo>
                <a:lnTo>
                  <a:pt x="378831" y="342324"/>
                </a:lnTo>
                <a:lnTo>
                  <a:pt x="379185" y="343198"/>
                </a:lnTo>
                <a:lnTo>
                  <a:pt x="348174" y="315673"/>
                </a:lnTo>
                <a:lnTo>
                  <a:pt x="344837" y="313219"/>
                </a:lnTo>
                <a:close/>
                <a:moveTo>
                  <a:pt x="289602" y="425520"/>
                </a:moveTo>
                <a:lnTo>
                  <a:pt x="292992" y="428716"/>
                </a:lnTo>
                <a:lnTo>
                  <a:pt x="293407" y="431287"/>
                </a:lnTo>
                <a:close/>
                <a:moveTo>
                  <a:pt x="291717" y="420821"/>
                </a:moveTo>
                <a:lnTo>
                  <a:pt x="297848" y="427517"/>
                </a:lnTo>
                <a:lnTo>
                  <a:pt x="303446" y="438577"/>
                </a:lnTo>
                <a:lnTo>
                  <a:pt x="292992" y="428716"/>
                </a:lnTo>
                <a:close/>
                <a:moveTo>
                  <a:pt x="213947" y="579698"/>
                </a:moveTo>
                <a:lnTo>
                  <a:pt x="218721" y="582618"/>
                </a:lnTo>
                <a:lnTo>
                  <a:pt x="219256" y="583001"/>
                </a:lnTo>
                <a:lnTo>
                  <a:pt x="235125" y="596570"/>
                </a:lnTo>
                <a:lnTo>
                  <a:pt x="268742" y="651976"/>
                </a:lnTo>
                <a:lnTo>
                  <a:pt x="275296" y="663254"/>
                </a:lnTo>
                <a:lnTo>
                  <a:pt x="274119" y="662958"/>
                </a:lnTo>
                <a:lnTo>
                  <a:pt x="261474" y="648690"/>
                </a:lnTo>
                <a:lnTo>
                  <a:pt x="231045" y="603597"/>
                </a:lnTo>
                <a:close/>
                <a:moveTo>
                  <a:pt x="390311" y="203092"/>
                </a:moveTo>
                <a:lnTo>
                  <a:pt x="414436" y="229089"/>
                </a:lnTo>
                <a:lnTo>
                  <a:pt x="445063" y="262945"/>
                </a:lnTo>
                <a:lnTo>
                  <a:pt x="463079" y="290940"/>
                </a:lnTo>
                <a:lnTo>
                  <a:pt x="492202" y="341339"/>
                </a:lnTo>
                <a:lnTo>
                  <a:pt x="489714" y="340853"/>
                </a:lnTo>
                <a:lnTo>
                  <a:pt x="463412" y="312219"/>
                </a:lnTo>
                <a:lnTo>
                  <a:pt x="419792" y="249044"/>
                </a:lnTo>
                <a:close/>
                <a:moveTo>
                  <a:pt x="290035" y="409146"/>
                </a:moveTo>
                <a:lnTo>
                  <a:pt x="313054" y="431785"/>
                </a:lnTo>
                <a:lnTo>
                  <a:pt x="329214" y="462485"/>
                </a:lnTo>
                <a:lnTo>
                  <a:pt x="323484" y="457476"/>
                </a:lnTo>
                <a:lnTo>
                  <a:pt x="322679" y="456717"/>
                </a:lnTo>
                <a:lnTo>
                  <a:pt x="318716" y="451592"/>
                </a:lnTo>
                <a:cubicBezTo>
                  <a:pt x="314567" y="446497"/>
                  <a:pt x="309139" y="440102"/>
                  <a:pt x="301767" y="431798"/>
                </a:cubicBezTo>
                <a:lnTo>
                  <a:pt x="297848" y="427517"/>
                </a:lnTo>
                <a:lnTo>
                  <a:pt x="294800" y="421496"/>
                </a:lnTo>
                <a:lnTo>
                  <a:pt x="291065" y="416603"/>
                </a:lnTo>
                <a:close/>
                <a:moveTo>
                  <a:pt x="383180" y="214887"/>
                </a:moveTo>
                <a:lnTo>
                  <a:pt x="387337" y="218865"/>
                </a:lnTo>
                <a:cubicBezTo>
                  <a:pt x="396348" y="229052"/>
                  <a:pt x="412951" y="249233"/>
                  <a:pt x="442466" y="286221"/>
                </a:cubicBezTo>
                <a:lnTo>
                  <a:pt x="461173" y="309782"/>
                </a:lnTo>
                <a:lnTo>
                  <a:pt x="428728" y="274459"/>
                </a:lnTo>
                <a:lnTo>
                  <a:pt x="422888" y="269828"/>
                </a:lnTo>
                <a:close/>
                <a:moveTo>
                  <a:pt x="296580" y="391093"/>
                </a:moveTo>
                <a:lnTo>
                  <a:pt x="307012" y="402235"/>
                </a:lnTo>
                <a:cubicBezTo>
                  <a:pt x="331227" y="429035"/>
                  <a:pt x="353473" y="454649"/>
                  <a:pt x="383181" y="486948"/>
                </a:cubicBezTo>
                <a:lnTo>
                  <a:pt x="408389" y="513919"/>
                </a:lnTo>
                <a:lnTo>
                  <a:pt x="408384" y="514344"/>
                </a:lnTo>
                <a:lnTo>
                  <a:pt x="373710" y="479276"/>
                </a:lnTo>
                <a:cubicBezTo>
                  <a:pt x="361498" y="467465"/>
                  <a:pt x="350901" y="457699"/>
                  <a:pt x="341387" y="449053"/>
                </a:cubicBezTo>
                <a:lnTo>
                  <a:pt x="325213" y="434334"/>
                </a:lnTo>
                <a:lnTo>
                  <a:pt x="303040" y="404320"/>
                </a:lnTo>
                <a:lnTo>
                  <a:pt x="300770" y="401608"/>
                </a:lnTo>
                <a:close/>
                <a:moveTo>
                  <a:pt x="288465" y="397773"/>
                </a:moveTo>
                <a:lnTo>
                  <a:pt x="293042" y="403225"/>
                </a:lnTo>
                <a:lnTo>
                  <a:pt x="298778" y="408912"/>
                </a:lnTo>
                <a:lnTo>
                  <a:pt x="311088" y="428336"/>
                </a:lnTo>
                <a:lnTo>
                  <a:pt x="296867" y="409269"/>
                </a:lnTo>
                <a:lnTo>
                  <a:pt x="288599" y="398744"/>
                </a:lnTo>
                <a:close/>
                <a:moveTo>
                  <a:pt x="330238" y="309695"/>
                </a:moveTo>
                <a:lnTo>
                  <a:pt x="343594" y="312304"/>
                </a:lnTo>
                <a:lnTo>
                  <a:pt x="344837" y="313219"/>
                </a:lnTo>
                <a:lnTo>
                  <a:pt x="359326" y="343468"/>
                </a:lnTo>
                <a:lnTo>
                  <a:pt x="345080" y="328778"/>
                </a:lnTo>
                <a:lnTo>
                  <a:pt x="335059" y="316275"/>
                </a:lnTo>
                <a:lnTo>
                  <a:pt x="334221" y="315107"/>
                </a:lnTo>
                <a:close/>
                <a:moveTo>
                  <a:pt x="349367" y="269753"/>
                </a:moveTo>
                <a:lnTo>
                  <a:pt x="365016" y="292643"/>
                </a:lnTo>
                <a:lnTo>
                  <a:pt x="386022" y="320594"/>
                </a:lnTo>
                <a:lnTo>
                  <a:pt x="385977" y="320585"/>
                </a:lnTo>
                <a:lnTo>
                  <a:pt x="377559" y="312589"/>
                </a:lnTo>
                <a:lnTo>
                  <a:pt x="349464" y="269990"/>
                </a:lnTo>
                <a:close/>
                <a:moveTo>
                  <a:pt x="398732" y="161013"/>
                </a:moveTo>
                <a:lnTo>
                  <a:pt x="407046" y="170817"/>
                </a:lnTo>
                <a:cubicBezTo>
                  <a:pt x="413872" y="179150"/>
                  <a:pt x="421982" y="189325"/>
                  <a:pt x="431804" y="201984"/>
                </a:cubicBezTo>
                <a:cubicBezTo>
                  <a:pt x="447495" y="222209"/>
                  <a:pt x="459208" y="245383"/>
                  <a:pt x="475439" y="265176"/>
                </a:cubicBezTo>
                <a:lnTo>
                  <a:pt x="490067" y="280219"/>
                </a:lnTo>
                <a:lnTo>
                  <a:pt x="527744" y="344910"/>
                </a:lnTo>
                <a:lnTo>
                  <a:pt x="529631" y="348652"/>
                </a:lnTo>
                <a:lnTo>
                  <a:pt x="517525" y="346287"/>
                </a:lnTo>
                <a:lnTo>
                  <a:pt x="498286" y="321780"/>
                </a:lnTo>
                <a:lnTo>
                  <a:pt x="480236" y="301827"/>
                </a:lnTo>
                <a:lnTo>
                  <a:pt x="458263" y="256936"/>
                </a:lnTo>
                <a:cubicBezTo>
                  <a:pt x="450020" y="241509"/>
                  <a:pt x="439256" y="223386"/>
                  <a:pt x="427088" y="204057"/>
                </a:cubicBezTo>
                <a:close/>
                <a:moveTo>
                  <a:pt x="327017" y="309065"/>
                </a:moveTo>
                <a:lnTo>
                  <a:pt x="329700" y="309590"/>
                </a:lnTo>
                <a:lnTo>
                  <a:pt x="335059" y="316275"/>
                </a:lnTo>
                <a:lnTo>
                  <a:pt x="341005" y="324576"/>
                </a:lnTo>
                <a:lnTo>
                  <a:pt x="327582" y="310735"/>
                </a:lnTo>
                <a:close/>
                <a:moveTo>
                  <a:pt x="155260" y="664381"/>
                </a:moveTo>
                <a:lnTo>
                  <a:pt x="176292" y="694849"/>
                </a:lnTo>
                <a:lnTo>
                  <a:pt x="210273" y="744514"/>
                </a:lnTo>
                <a:lnTo>
                  <a:pt x="215117" y="756435"/>
                </a:lnTo>
                <a:lnTo>
                  <a:pt x="229126" y="785683"/>
                </a:lnTo>
                <a:lnTo>
                  <a:pt x="216411" y="779692"/>
                </a:lnTo>
                <a:lnTo>
                  <a:pt x="211061" y="772206"/>
                </a:lnTo>
                <a:cubicBezTo>
                  <a:pt x="191453" y="739156"/>
                  <a:pt x="174222" y="704800"/>
                  <a:pt x="157838" y="669998"/>
                </a:cubicBezTo>
                <a:close/>
                <a:moveTo>
                  <a:pt x="286669" y="384763"/>
                </a:moveTo>
                <a:lnTo>
                  <a:pt x="300770" y="401608"/>
                </a:lnTo>
                <a:lnTo>
                  <a:pt x="306879" y="416943"/>
                </a:lnTo>
                <a:lnTo>
                  <a:pt x="298778" y="408912"/>
                </a:lnTo>
                <a:lnTo>
                  <a:pt x="287559" y="391210"/>
                </a:lnTo>
                <a:close/>
                <a:moveTo>
                  <a:pt x="324671" y="302131"/>
                </a:moveTo>
                <a:lnTo>
                  <a:pt x="330238" y="309695"/>
                </a:lnTo>
                <a:lnTo>
                  <a:pt x="329700" y="309590"/>
                </a:lnTo>
                <a:lnTo>
                  <a:pt x="325364" y="304180"/>
                </a:lnTo>
                <a:close/>
                <a:moveTo>
                  <a:pt x="365493" y="210864"/>
                </a:moveTo>
                <a:lnTo>
                  <a:pt x="367509" y="213012"/>
                </a:lnTo>
                <a:cubicBezTo>
                  <a:pt x="378869" y="224568"/>
                  <a:pt x="381855" y="225674"/>
                  <a:pt x="381788" y="223146"/>
                </a:cubicBezTo>
                <a:lnTo>
                  <a:pt x="381083" y="221027"/>
                </a:lnTo>
                <a:lnTo>
                  <a:pt x="398719" y="250661"/>
                </a:lnTo>
                <a:lnTo>
                  <a:pt x="377221" y="233611"/>
                </a:lnTo>
                <a:close/>
                <a:moveTo>
                  <a:pt x="228735" y="488698"/>
                </a:moveTo>
                <a:lnTo>
                  <a:pt x="237742" y="493885"/>
                </a:lnTo>
                <a:lnTo>
                  <a:pt x="297234" y="570566"/>
                </a:lnTo>
                <a:lnTo>
                  <a:pt x="311583" y="586501"/>
                </a:lnTo>
                <a:lnTo>
                  <a:pt x="331141" y="627261"/>
                </a:lnTo>
                <a:lnTo>
                  <a:pt x="309247" y="595199"/>
                </a:lnTo>
                <a:cubicBezTo>
                  <a:pt x="285056" y="561770"/>
                  <a:pt x="259323" y="527821"/>
                  <a:pt x="233319" y="494449"/>
                </a:cubicBezTo>
                <a:close/>
                <a:moveTo>
                  <a:pt x="355447" y="217617"/>
                </a:moveTo>
                <a:lnTo>
                  <a:pt x="364085" y="223194"/>
                </a:lnTo>
                <a:lnTo>
                  <a:pt x="377221" y="233611"/>
                </a:lnTo>
                <a:lnTo>
                  <a:pt x="378425" y="235948"/>
                </a:lnTo>
                <a:cubicBezTo>
                  <a:pt x="405631" y="287735"/>
                  <a:pt x="412202" y="294448"/>
                  <a:pt x="435202" y="325994"/>
                </a:cubicBezTo>
                <a:lnTo>
                  <a:pt x="438700" y="330886"/>
                </a:lnTo>
                <a:lnTo>
                  <a:pt x="430664" y="329316"/>
                </a:lnTo>
                <a:lnTo>
                  <a:pt x="420835" y="312931"/>
                </a:lnTo>
                <a:close/>
                <a:moveTo>
                  <a:pt x="318659" y="293963"/>
                </a:moveTo>
                <a:lnTo>
                  <a:pt x="322984" y="297144"/>
                </a:lnTo>
                <a:lnTo>
                  <a:pt x="324671" y="302131"/>
                </a:lnTo>
                <a:close/>
                <a:moveTo>
                  <a:pt x="189969" y="562024"/>
                </a:moveTo>
                <a:lnTo>
                  <a:pt x="190208" y="562191"/>
                </a:lnTo>
                <a:lnTo>
                  <a:pt x="213212" y="578671"/>
                </a:lnTo>
                <a:lnTo>
                  <a:pt x="213947" y="579698"/>
                </a:lnTo>
                <a:lnTo>
                  <a:pt x="193696" y="567315"/>
                </a:lnTo>
                <a:lnTo>
                  <a:pt x="191928" y="565134"/>
                </a:lnTo>
                <a:close/>
                <a:moveTo>
                  <a:pt x="284129" y="360217"/>
                </a:moveTo>
                <a:lnTo>
                  <a:pt x="284382" y="360474"/>
                </a:lnTo>
                <a:lnTo>
                  <a:pt x="296580" y="391093"/>
                </a:lnTo>
                <a:lnTo>
                  <a:pt x="286141" y="379942"/>
                </a:lnTo>
                <a:close/>
                <a:moveTo>
                  <a:pt x="262550" y="399605"/>
                </a:moveTo>
                <a:lnTo>
                  <a:pt x="294820" y="440044"/>
                </a:lnTo>
                <a:lnTo>
                  <a:pt x="298651" y="463780"/>
                </a:lnTo>
                <a:lnTo>
                  <a:pt x="301124" y="477719"/>
                </a:lnTo>
                <a:lnTo>
                  <a:pt x="290846" y="464455"/>
                </a:lnTo>
                <a:lnTo>
                  <a:pt x="282440" y="447259"/>
                </a:lnTo>
                <a:lnTo>
                  <a:pt x="277650" y="437026"/>
                </a:lnTo>
                <a:close/>
                <a:moveTo>
                  <a:pt x="237386" y="449379"/>
                </a:moveTo>
                <a:lnTo>
                  <a:pt x="247384" y="460657"/>
                </a:lnTo>
                <a:lnTo>
                  <a:pt x="276069" y="509005"/>
                </a:lnTo>
                <a:lnTo>
                  <a:pt x="272288" y="506582"/>
                </a:lnTo>
                <a:lnTo>
                  <a:pt x="261989" y="492382"/>
                </a:lnTo>
                <a:close/>
                <a:moveTo>
                  <a:pt x="261424" y="398194"/>
                </a:moveTo>
                <a:lnTo>
                  <a:pt x="262416" y="399273"/>
                </a:lnTo>
                <a:lnTo>
                  <a:pt x="262550" y="399605"/>
                </a:lnTo>
                <a:close/>
                <a:moveTo>
                  <a:pt x="182245" y="560862"/>
                </a:moveTo>
                <a:lnTo>
                  <a:pt x="193381" y="567123"/>
                </a:lnTo>
                <a:lnTo>
                  <a:pt x="193696" y="567315"/>
                </a:lnTo>
                <a:lnTo>
                  <a:pt x="240278" y="624773"/>
                </a:lnTo>
                <a:lnTo>
                  <a:pt x="261474" y="648690"/>
                </a:lnTo>
                <a:lnTo>
                  <a:pt x="270485" y="662042"/>
                </a:lnTo>
                <a:lnTo>
                  <a:pt x="264622" y="660564"/>
                </a:lnTo>
                <a:cubicBezTo>
                  <a:pt x="249487" y="644334"/>
                  <a:pt x="228976" y="619967"/>
                  <a:pt x="206420" y="591940"/>
                </a:cubicBezTo>
                <a:close/>
                <a:moveTo>
                  <a:pt x="223171" y="475103"/>
                </a:moveTo>
                <a:lnTo>
                  <a:pt x="266131" y="502636"/>
                </a:lnTo>
                <a:lnTo>
                  <a:pt x="269751" y="507373"/>
                </a:lnTo>
                <a:lnTo>
                  <a:pt x="272218" y="510262"/>
                </a:lnTo>
                <a:lnTo>
                  <a:pt x="275183" y="515445"/>
                </a:lnTo>
                <a:lnTo>
                  <a:pt x="237742" y="493885"/>
                </a:lnTo>
                <a:close/>
                <a:moveTo>
                  <a:pt x="338154" y="234156"/>
                </a:moveTo>
                <a:lnTo>
                  <a:pt x="373428" y="279623"/>
                </a:lnTo>
                <a:lnTo>
                  <a:pt x="395182" y="313947"/>
                </a:lnTo>
                <a:lnTo>
                  <a:pt x="339854" y="237320"/>
                </a:lnTo>
                <a:lnTo>
                  <a:pt x="338504" y="235571"/>
                </a:lnTo>
                <a:close/>
                <a:moveTo>
                  <a:pt x="284062" y="344864"/>
                </a:moveTo>
                <a:lnTo>
                  <a:pt x="293756" y="357609"/>
                </a:lnTo>
                <a:cubicBezTo>
                  <a:pt x="307985" y="375350"/>
                  <a:pt x="321106" y="391005"/>
                  <a:pt x="333394" y="405190"/>
                </a:cubicBezTo>
                <a:lnTo>
                  <a:pt x="355134" y="429515"/>
                </a:lnTo>
                <a:lnTo>
                  <a:pt x="296689" y="372987"/>
                </a:lnTo>
                <a:lnTo>
                  <a:pt x="284382" y="360474"/>
                </a:lnTo>
                <a:lnTo>
                  <a:pt x="284077" y="359708"/>
                </a:lnTo>
                <a:lnTo>
                  <a:pt x="284076" y="359698"/>
                </a:lnTo>
                <a:close/>
                <a:moveTo>
                  <a:pt x="159760" y="602171"/>
                </a:moveTo>
                <a:lnTo>
                  <a:pt x="213790" y="678435"/>
                </a:lnTo>
                <a:cubicBezTo>
                  <a:pt x="266364" y="758147"/>
                  <a:pt x="226946" y="716319"/>
                  <a:pt x="270480" y="758455"/>
                </a:cubicBezTo>
                <a:lnTo>
                  <a:pt x="262652" y="757517"/>
                </a:lnTo>
                <a:lnTo>
                  <a:pt x="253305" y="750215"/>
                </a:lnTo>
                <a:lnTo>
                  <a:pt x="207941" y="703871"/>
                </a:lnTo>
                <a:lnTo>
                  <a:pt x="183907" y="674663"/>
                </a:lnTo>
                <a:lnTo>
                  <a:pt x="182837" y="673536"/>
                </a:lnTo>
                <a:lnTo>
                  <a:pt x="178516" y="661766"/>
                </a:lnTo>
                <a:cubicBezTo>
                  <a:pt x="173346" y="646964"/>
                  <a:pt x="169005" y="633764"/>
                  <a:pt x="166035" y="623832"/>
                </a:cubicBezTo>
                <a:close/>
                <a:moveTo>
                  <a:pt x="143898" y="632527"/>
                </a:moveTo>
                <a:lnTo>
                  <a:pt x="182837" y="673536"/>
                </a:lnTo>
                <a:lnTo>
                  <a:pt x="185590" y="681036"/>
                </a:lnTo>
                <a:lnTo>
                  <a:pt x="175319" y="670543"/>
                </a:lnTo>
                <a:lnTo>
                  <a:pt x="154292" y="646872"/>
                </a:lnTo>
                <a:close/>
                <a:moveTo>
                  <a:pt x="284056" y="338736"/>
                </a:moveTo>
                <a:lnTo>
                  <a:pt x="313689" y="372346"/>
                </a:lnTo>
                <a:cubicBezTo>
                  <a:pt x="321194" y="380785"/>
                  <a:pt x="329691" y="390311"/>
                  <a:pt x="339320" y="401081"/>
                </a:cubicBezTo>
                <a:lnTo>
                  <a:pt x="371680" y="437211"/>
                </a:lnTo>
                <a:lnTo>
                  <a:pt x="403557" y="478325"/>
                </a:lnTo>
                <a:lnTo>
                  <a:pt x="384195" y="457621"/>
                </a:lnTo>
                <a:lnTo>
                  <a:pt x="356886" y="431209"/>
                </a:lnTo>
                <a:lnTo>
                  <a:pt x="293756" y="357609"/>
                </a:lnTo>
                <a:lnTo>
                  <a:pt x="284060" y="343045"/>
                </a:lnTo>
                <a:close/>
                <a:moveTo>
                  <a:pt x="299676" y="303723"/>
                </a:moveTo>
                <a:lnTo>
                  <a:pt x="325968" y="308860"/>
                </a:lnTo>
                <a:lnTo>
                  <a:pt x="327065" y="310202"/>
                </a:lnTo>
                <a:lnTo>
                  <a:pt x="327582" y="310735"/>
                </a:lnTo>
                <a:lnTo>
                  <a:pt x="336000" y="335618"/>
                </a:lnTo>
                <a:lnTo>
                  <a:pt x="371494" y="411455"/>
                </a:lnTo>
                <a:lnTo>
                  <a:pt x="369268" y="408196"/>
                </a:lnTo>
                <a:cubicBezTo>
                  <a:pt x="343403" y="367218"/>
                  <a:pt x="344733" y="356340"/>
                  <a:pt x="307565" y="312475"/>
                </a:cubicBezTo>
                <a:close/>
                <a:moveTo>
                  <a:pt x="256712" y="392289"/>
                </a:moveTo>
                <a:lnTo>
                  <a:pt x="261424" y="398194"/>
                </a:lnTo>
                <a:lnTo>
                  <a:pt x="257455" y="393877"/>
                </a:lnTo>
                <a:close/>
                <a:moveTo>
                  <a:pt x="380138" y="133557"/>
                </a:moveTo>
                <a:lnTo>
                  <a:pt x="388170" y="138793"/>
                </a:lnTo>
                <a:cubicBezTo>
                  <a:pt x="406951" y="151094"/>
                  <a:pt x="426407" y="162484"/>
                  <a:pt x="444164" y="176221"/>
                </a:cubicBezTo>
                <a:cubicBezTo>
                  <a:pt x="462447" y="190363"/>
                  <a:pt x="479430" y="206162"/>
                  <a:pt x="496039" y="222237"/>
                </a:cubicBezTo>
                <a:lnTo>
                  <a:pt x="510816" y="236902"/>
                </a:lnTo>
                <a:lnTo>
                  <a:pt x="515316" y="248477"/>
                </a:lnTo>
                <a:cubicBezTo>
                  <a:pt x="519539" y="258343"/>
                  <a:pt x="525000" y="270315"/>
                  <a:pt x="531954" y="284808"/>
                </a:cubicBezTo>
                <a:lnTo>
                  <a:pt x="531986" y="284873"/>
                </a:lnTo>
                <a:lnTo>
                  <a:pt x="560938" y="354769"/>
                </a:lnTo>
                <a:lnTo>
                  <a:pt x="546192" y="351888"/>
                </a:lnTo>
                <a:lnTo>
                  <a:pt x="531782" y="323900"/>
                </a:lnTo>
                <a:cubicBezTo>
                  <a:pt x="523468" y="313183"/>
                  <a:pt x="513682" y="303746"/>
                  <a:pt x="503825" y="294367"/>
                </a:cubicBezTo>
                <a:lnTo>
                  <a:pt x="490067" y="280219"/>
                </a:lnTo>
                <a:lnTo>
                  <a:pt x="466503" y="239760"/>
                </a:lnTo>
                <a:cubicBezTo>
                  <a:pt x="454385" y="220531"/>
                  <a:pt x="439898" y="203016"/>
                  <a:pt x="424819" y="185930"/>
                </a:cubicBezTo>
                <a:lnTo>
                  <a:pt x="386369" y="142364"/>
                </a:lnTo>
                <a:close/>
                <a:moveTo>
                  <a:pt x="334118" y="228929"/>
                </a:moveTo>
                <a:lnTo>
                  <a:pt x="337245" y="230480"/>
                </a:lnTo>
                <a:lnTo>
                  <a:pt x="338154" y="234156"/>
                </a:lnTo>
                <a:lnTo>
                  <a:pt x="334261" y="229139"/>
                </a:lnTo>
                <a:close/>
                <a:moveTo>
                  <a:pt x="286418" y="328099"/>
                </a:moveTo>
                <a:lnTo>
                  <a:pt x="300041" y="345996"/>
                </a:lnTo>
                <a:lnTo>
                  <a:pt x="326097" y="371836"/>
                </a:lnTo>
                <a:lnTo>
                  <a:pt x="328108" y="374089"/>
                </a:lnTo>
                <a:cubicBezTo>
                  <a:pt x="348529" y="397732"/>
                  <a:pt x="366933" y="419502"/>
                  <a:pt x="384134" y="440513"/>
                </a:cubicBezTo>
                <a:lnTo>
                  <a:pt x="386497" y="443508"/>
                </a:lnTo>
                <a:lnTo>
                  <a:pt x="393386" y="458228"/>
                </a:lnTo>
                <a:lnTo>
                  <a:pt x="394784" y="460820"/>
                </a:lnTo>
                <a:lnTo>
                  <a:pt x="371743" y="437281"/>
                </a:lnTo>
                <a:lnTo>
                  <a:pt x="371680" y="437211"/>
                </a:lnTo>
                <a:lnTo>
                  <a:pt x="358687" y="420453"/>
                </a:lnTo>
                <a:lnTo>
                  <a:pt x="285277" y="330935"/>
                </a:lnTo>
                <a:close/>
                <a:moveTo>
                  <a:pt x="306450" y="284983"/>
                </a:moveTo>
                <a:lnTo>
                  <a:pt x="315044" y="291304"/>
                </a:lnTo>
                <a:lnTo>
                  <a:pt x="325364" y="304180"/>
                </a:lnTo>
                <a:lnTo>
                  <a:pt x="327017" y="309065"/>
                </a:lnTo>
                <a:lnTo>
                  <a:pt x="325968" y="308860"/>
                </a:lnTo>
                <a:close/>
                <a:moveTo>
                  <a:pt x="139665" y="630406"/>
                </a:moveTo>
                <a:lnTo>
                  <a:pt x="154292" y="646872"/>
                </a:lnTo>
                <a:lnTo>
                  <a:pt x="192310" y="699344"/>
                </a:lnTo>
                <a:lnTo>
                  <a:pt x="195965" y="709303"/>
                </a:lnTo>
                <a:lnTo>
                  <a:pt x="202045" y="724265"/>
                </a:lnTo>
                <a:lnTo>
                  <a:pt x="183564" y="701725"/>
                </a:lnTo>
                <a:lnTo>
                  <a:pt x="149630" y="652116"/>
                </a:lnTo>
                <a:close/>
                <a:moveTo>
                  <a:pt x="268427" y="361022"/>
                </a:moveTo>
                <a:lnTo>
                  <a:pt x="286141" y="379942"/>
                </a:lnTo>
                <a:lnTo>
                  <a:pt x="286531" y="383766"/>
                </a:lnTo>
                <a:lnTo>
                  <a:pt x="286669" y="384763"/>
                </a:lnTo>
                <a:lnTo>
                  <a:pt x="273513" y="369047"/>
                </a:lnTo>
                <a:close/>
                <a:moveTo>
                  <a:pt x="256337" y="385003"/>
                </a:moveTo>
                <a:lnTo>
                  <a:pt x="271097" y="398645"/>
                </a:lnTo>
                <a:lnTo>
                  <a:pt x="275652" y="404370"/>
                </a:lnTo>
                <a:lnTo>
                  <a:pt x="289602" y="425520"/>
                </a:lnTo>
                <a:lnTo>
                  <a:pt x="266599" y="403823"/>
                </a:lnTo>
                <a:lnTo>
                  <a:pt x="262416" y="399273"/>
                </a:lnTo>
                <a:lnTo>
                  <a:pt x="259078" y="391002"/>
                </a:lnTo>
                <a:close/>
                <a:moveTo>
                  <a:pt x="334419" y="219050"/>
                </a:moveTo>
                <a:lnTo>
                  <a:pt x="342849" y="233259"/>
                </a:lnTo>
                <a:lnTo>
                  <a:pt x="337245" y="230480"/>
                </a:lnTo>
                <a:close/>
                <a:moveTo>
                  <a:pt x="159228" y="583842"/>
                </a:moveTo>
                <a:lnTo>
                  <a:pt x="159585" y="584798"/>
                </a:lnTo>
                <a:lnTo>
                  <a:pt x="159567" y="584784"/>
                </a:lnTo>
                <a:close/>
                <a:moveTo>
                  <a:pt x="282701" y="323216"/>
                </a:moveTo>
                <a:lnTo>
                  <a:pt x="286617" y="327604"/>
                </a:lnTo>
                <a:lnTo>
                  <a:pt x="286418" y="328099"/>
                </a:lnTo>
                <a:close/>
                <a:moveTo>
                  <a:pt x="158199" y="581085"/>
                </a:moveTo>
                <a:lnTo>
                  <a:pt x="158248" y="581118"/>
                </a:lnTo>
                <a:lnTo>
                  <a:pt x="159228" y="583842"/>
                </a:lnTo>
                <a:close/>
                <a:moveTo>
                  <a:pt x="289666" y="301768"/>
                </a:moveTo>
                <a:lnTo>
                  <a:pt x="290503" y="301931"/>
                </a:lnTo>
                <a:lnTo>
                  <a:pt x="331380" y="359264"/>
                </a:lnTo>
                <a:lnTo>
                  <a:pt x="372207" y="415831"/>
                </a:lnTo>
                <a:lnTo>
                  <a:pt x="354158" y="399665"/>
                </a:lnTo>
                <a:lnTo>
                  <a:pt x="326097" y="371836"/>
                </a:lnTo>
                <a:lnTo>
                  <a:pt x="286617" y="327604"/>
                </a:lnTo>
                <a:lnTo>
                  <a:pt x="287441" y="325557"/>
                </a:lnTo>
                <a:cubicBezTo>
                  <a:pt x="288726" y="323948"/>
                  <a:pt x="289961" y="322700"/>
                  <a:pt x="290524" y="319291"/>
                </a:cubicBezTo>
                <a:close/>
                <a:moveTo>
                  <a:pt x="135003" y="620250"/>
                </a:moveTo>
                <a:lnTo>
                  <a:pt x="143898" y="632527"/>
                </a:lnTo>
                <a:lnTo>
                  <a:pt x="137588" y="625881"/>
                </a:lnTo>
                <a:close/>
                <a:moveTo>
                  <a:pt x="153272" y="579775"/>
                </a:moveTo>
                <a:lnTo>
                  <a:pt x="159567" y="584784"/>
                </a:lnTo>
                <a:lnTo>
                  <a:pt x="161815" y="591030"/>
                </a:lnTo>
                <a:cubicBezTo>
                  <a:pt x="162081" y="591722"/>
                  <a:pt x="161292" y="589469"/>
                  <a:pt x="159973" y="585837"/>
                </a:cubicBezTo>
                <a:lnTo>
                  <a:pt x="159585" y="584798"/>
                </a:lnTo>
                <a:lnTo>
                  <a:pt x="161729" y="586503"/>
                </a:lnTo>
                <a:cubicBezTo>
                  <a:pt x="172182" y="594841"/>
                  <a:pt x="185018" y="605016"/>
                  <a:pt x="198181" y="615155"/>
                </a:cubicBezTo>
                <a:lnTo>
                  <a:pt x="218551" y="630235"/>
                </a:lnTo>
                <a:lnTo>
                  <a:pt x="236839" y="649679"/>
                </a:lnTo>
                <a:lnTo>
                  <a:pt x="252270" y="666350"/>
                </a:lnTo>
                <a:lnTo>
                  <a:pt x="264079" y="682655"/>
                </a:lnTo>
                <a:cubicBezTo>
                  <a:pt x="332918" y="777397"/>
                  <a:pt x="249262" y="658950"/>
                  <a:pt x="347226" y="813817"/>
                </a:cubicBezTo>
                <a:lnTo>
                  <a:pt x="354469" y="825180"/>
                </a:lnTo>
                <a:lnTo>
                  <a:pt x="342066" y="823799"/>
                </a:lnTo>
                <a:lnTo>
                  <a:pt x="322355" y="804471"/>
                </a:lnTo>
                <a:lnTo>
                  <a:pt x="310110" y="794793"/>
                </a:lnTo>
                <a:lnTo>
                  <a:pt x="252957" y="728919"/>
                </a:lnTo>
                <a:cubicBezTo>
                  <a:pt x="225356" y="691027"/>
                  <a:pt x="195250" y="654840"/>
                  <a:pt x="170155" y="615244"/>
                </a:cubicBezTo>
                <a:lnTo>
                  <a:pt x="155881" y="588780"/>
                </a:lnTo>
                <a:close/>
                <a:moveTo>
                  <a:pt x="322253" y="223045"/>
                </a:moveTo>
                <a:lnTo>
                  <a:pt x="332911" y="228331"/>
                </a:lnTo>
                <a:lnTo>
                  <a:pt x="338504" y="235571"/>
                </a:lnTo>
                <a:lnTo>
                  <a:pt x="343197" y="254555"/>
                </a:lnTo>
                <a:lnTo>
                  <a:pt x="349367" y="269753"/>
                </a:lnTo>
                <a:lnTo>
                  <a:pt x="347665" y="267263"/>
                </a:lnTo>
                <a:lnTo>
                  <a:pt x="347665" y="267262"/>
                </a:lnTo>
                <a:close/>
                <a:moveTo>
                  <a:pt x="288077" y="290857"/>
                </a:moveTo>
                <a:lnTo>
                  <a:pt x="299676" y="303723"/>
                </a:lnTo>
                <a:lnTo>
                  <a:pt x="290503" y="301931"/>
                </a:lnTo>
                <a:lnTo>
                  <a:pt x="289613" y="300683"/>
                </a:lnTo>
                <a:lnTo>
                  <a:pt x="289583" y="300057"/>
                </a:lnTo>
                <a:close/>
                <a:moveTo>
                  <a:pt x="249477" y="369989"/>
                </a:moveTo>
                <a:lnTo>
                  <a:pt x="260603" y="380199"/>
                </a:lnTo>
                <a:lnTo>
                  <a:pt x="271333" y="390752"/>
                </a:lnTo>
                <a:lnTo>
                  <a:pt x="291065" y="416603"/>
                </a:lnTo>
                <a:lnTo>
                  <a:pt x="291234" y="417830"/>
                </a:lnTo>
                <a:lnTo>
                  <a:pt x="291717" y="420821"/>
                </a:lnTo>
                <a:lnTo>
                  <a:pt x="273156" y="400548"/>
                </a:lnTo>
                <a:lnTo>
                  <a:pt x="271097" y="398645"/>
                </a:lnTo>
                <a:lnTo>
                  <a:pt x="255672" y="379254"/>
                </a:lnTo>
                <a:lnTo>
                  <a:pt x="252240" y="376036"/>
                </a:lnTo>
                <a:close/>
                <a:moveTo>
                  <a:pt x="164459" y="544211"/>
                </a:moveTo>
                <a:lnTo>
                  <a:pt x="175038" y="551598"/>
                </a:lnTo>
                <a:lnTo>
                  <a:pt x="182245" y="560862"/>
                </a:lnTo>
                <a:lnTo>
                  <a:pt x="172432" y="555346"/>
                </a:lnTo>
                <a:lnTo>
                  <a:pt x="166950" y="547699"/>
                </a:lnTo>
                <a:close/>
                <a:moveTo>
                  <a:pt x="126516" y="622741"/>
                </a:moveTo>
                <a:lnTo>
                  <a:pt x="145087" y="645475"/>
                </a:lnTo>
                <a:lnTo>
                  <a:pt x="149630" y="652116"/>
                </a:lnTo>
                <a:lnTo>
                  <a:pt x="155260" y="664381"/>
                </a:lnTo>
                <a:close/>
                <a:moveTo>
                  <a:pt x="148811" y="575674"/>
                </a:moveTo>
                <a:lnTo>
                  <a:pt x="152700" y="577803"/>
                </a:lnTo>
                <a:lnTo>
                  <a:pt x="153272" y="579775"/>
                </a:lnTo>
                <a:lnTo>
                  <a:pt x="149333" y="576642"/>
                </a:lnTo>
                <a:close/>
                <a:moveTo>
                  <a:pt x="246654" y="370799"/>
                </a:moveTo>
                <a:lnTo>
                  <a:pt x="252240" y="376036"/>
                </a:lnTo>
                <a:lnTo>
                  <a:pt x="256337" y="385003"/>
                </a:lnTo>
                <a:lnTo>
                  <a:pt x="250987" y="380058"/>
                </a:lnTo>
                <a:close/>
                <a:moveTo>
                  <a:pt x="364502" y="123365"/>
                </a:moveTo>
                <a:lnTo>
                  <a:pt x="377636" y="131926"/>
                </a:lnTo>
                <a:lnTo>
                  <a:pt x="379582" y="134673"/>
                </a:lnTo>
                <a:lnTo>
                  <a:pt x="386369" y="142364"/>
                </a:lnTo>
                <a:lnTo>
                  <a:pt x="387490" y="143947"/>
                </a:lnTo>
                <a:lnTo>
                  <a:pt x="398732" y="161013"/>
                </a:lnTo>
                <a:lnTo>
                  <a:pt x="389992" y="150706"/>
                </a:lnTo>
                <a:cubicBezTo>
                  <a:pt x="380620" y="140127"/>
                  <a:pt x="374673" y="134350"/>
                  <a:pt x="368729" y="128236"/>
                </a:cubicBezTo>
                <a:close/>
                <a:moveTo>
                  <a:pt x="305047" y="247078"/>
                </a:moveTo>
                <a:lnTo>
                  <a:pt x="326296" y="274507"/>
                </a:lnTo>
                <a:lnTo>
                  <a:pt x="344482" y="312478"/>
                </a:lnTo>
                <a:lnTo>
                  <a:pt x="343594" y="312304"/>
                </a:lnTo>
                <a:lnTo>
                  <a:pt x="322984" y="297144"/>
                </a:lnTo>
                <a:lnTo>
                  <a:pt x="318715" y="284526"/>
                </a:lnTo>
                <a:close/>
                <a:moveTo>
                  <a:pt x="201725" y="461358"/>
                </a:moveTo>
                <a:lnTo>
                  <a:pt x="212391" y="468195"/>
                </a:lnTo>
                <a:lnTo>
                  <a:pt x="228735" y="488698"/>
                </a:lnTo>
                <a:lnTo>
                  <a:pt x="214089" y="480264"/>
                </a:lnTo>
                <a:close/>
                <a:moveTo>
                  <a:pt x="308300" y="236523"/>
                </a:moveTo>
                <a:lnTo>
                  <a:pt x="326050" y="258003"/>
                </a:lnTo>
                <a:lnTo>
                  <a:pt x="338011" y="271578"/>
                </a:lnTo>
                <a:lnTo>
                  <a:pt x="365968" y="316676"/>
                </a:lnTo>
                <a:lnTo>
                  <a:pt x="357712" y="315063"/>
                </a:lnTo>
                <a:lnTo>
                  <a:pt x="326296" y="274507"/>
                </a:lnTo>
                <a:lnTo>
                  <a:pt x="308846" y="238075"/>
                </a:lnTo>
                <a:close/>
                <a:moveTo>
                  <a:pt x="267331" y="319190"/>
                </a:moveTo>
                <a:lnTo>
                  <a:pt x="271301" y="323881"/>
                </a:lnTo>
                <a:lnTo>
                  <a:pt x="284060" y="343045"/>
                </a:lnTo>
                <a:lnTo>
                  <a:pt x="284062" y="344864"/>
                </a:lnTo>
                <a:lnTo>
                  <a:pt x="271328" y="328124"/>
                </a:lnTo>
                <a:close/>
                <a:moveTo>
                  <a:pt x="147953" y="558237"/>
                </a:moveTo>
                <a:cubicBezTo>
                  <a:pt x="147506" y="553839"/>
                  <a:pt x="151237" y="562730"/>
                  <a:pt x="154948" y="572373"/>
                </a:cubicBezTo>
                <a:lnTo>
                  <a:pt x="158199" y="581085"/>
                </a:lnTo>
                <a:lnTo>
                  <a:pt x="156062" y="579643"/>
                </a:lnTo>
                <a:lnTo>
                  <a:pt x="152700" y="577803"/>
                </a:lnTo>
                <a:lnTo>
                  <a:pt x="152284" y="576368"/>
                </a:lnTo>
                <a:cubicBezTo>
                  <a:pt x="149446" y="565958"/>
                  <a:pt x="148177" y="560436"/>
                  <a:pt x="147953" y="558237"/>
                </a:cubicBezTo>
                <a:close/>
                <a:moveTo>
                  <a:pt x="139914" y="570805"/>
                </a:moveTo>
                <a:lnTo>
                  <a:pt x="146586" y="574457"/>
                </a:lnTo>
                <a:lnTo>
                  <a:pt x="149333" y="576642"/>
                </a:lnTo>
                <a:lnTo>
                  <a:pt x="155881" y="588780"/>
                </a:lnTo>
                <a:lnTo>
                  <a:pt x="159760" y="602171"/>
                </a:lnTo>
                <a:lnTo>
                  <a:pt x="157100" y="598416"/>
                </a:lnTo>
                <a:close/>
                <a:moveTo>
                  <a:pt x="319987" y="194725"/>
                </a:moveTo>
                <a:lnTo>
                  <a:pt x="330004" y="201192"/>
                </a:lnTo>
                <a:lnTo>
                  <a:pt x="334419" y="219050"/>
                </a:lnTo>
                <a:lnTo>
                  <a:pt x="325326" y="203723"/>
                </a:lnTo>
                <a:close/>
                <a:moveTo>
                  <a:pt x="338643" y="151213"/>
                </a:moveTo>
                <a:lnTo>
                  <a:pt x="377911" y="207597"/>
                </a:lnTo>
                <a:lnTo>
                  <a:pt x="383180" y="214887"/>
                </a:lnTo>
                <a:lnTo>
                  <a:pt x="377859" y="209795"/>
                </a:lnTo>
                <a:cubicBezTo>
                  <a:pt x="377022" y="209868"/>
                  <a:pt x="377982" y="212362"/>
                  <a:pt x="379163" y="215260"/>
                </a:cubicBezTo>
                <a:lnTo>
                  <a:pt x="381083" y="221027"/>
                </a:lnTo>
                <a:lnTo>
                  <a:pt x="376835" y="213889"/>
                </a:lnTo>
                <a:lnTo>
                  <a:pt x="344761" y="165086"/>
                </a:lnTo>
                <a:lnTo>
                  <a:pt x="341948" y="158557"/>
                </a:lnTo>
                <a:close/>
                <a:moveTo>
                  <a:pt x="186606" y="463923"/>
                </a:moveTo>
                <a:lnTo>
                  <a:pt x="189017" y="465826"/>
                </a:lnTo>
                <a:lnTo>
                  <a:pt x="214089" y="480264"/>
                </a:lnTo>
                <a:lnTo>
                  <a:pt x="232393" y="508251"/>
                </a:lnTo>
                <a:cubicBezTo>
                  <a:pt x="335020" y="664031"/>
                  <a:pt x="209985" y="458763"/>
                  <a:pt x="320580" y="627871"/>
                </a:cubicBezTo>
                <a:lnTo>
                  <a:pt x="341293" y="659738"/>
                </a:lnTo>
                <a:lnTo>
                  <a:pt x="341564" y="676349"/>
                </a:lnTo>
                <a:lnTo>
                  <a:pt x="327945" y="674176"/>
                </a:lnTo>
                <a:lnTo>
                  <a:pt x="294157" y="643041"/>
                </a:lnTo>
                <a:lnTo>
                  <a:pt x="293214" y="642204"/>
                </a:lnTo>
                <a:lnTo>
                  <a:pt x="254643" y="571261"/>
                </a:lnTo>
                <a:close/>
                <a:moveTo>
                  <a:pt x="234010" y="363841"/>
                </a:moveTo>
                <a:lnTo>
                  <a:pt x="239894" y="369806"/>
                </a:lnTo>
                <a:lnTo>
                  <a:pt x="250987" y="380058"/>
                </a:lnTo>
                <a:lnTo>
                  <a:pt x="256712" y="392289"/>
                </a:lnTo>
                <a:close/>
                <a:moveTo>
                  <a:pt x="323678" y="172718"/>
                </a:moveTo>
                <a:lnTo>
                  <a:pt x="343612" y="200366"/>
                </a:lnTo>
                <a:lnTo>
                  <a:pt x="355447" y="217617"/>
                </a:lnTo>
                <a:lnTo>
                  <a:pt x="330004" y="201192"/>
                </a:lnTo>
                <a:lnTo>
                  <a:pt x="328569" y="195390"/>
                </a:lnTo>
                <a:close/>
                <a:moveTo>
                  <a:pt x="405345" y="716"/>
                </a:moveTo>
                <a:lnTo>
                  <a:pt x="413911" y="0"/>
                </a:lnTo>
                <a:lnTo>
                  <a:pt x="414019" y="76"/>
                </a:lnTo>
                <a:lnTo>
                  <a:pt x="433993" y="48298"/>
                </a:lnTo>
                <a:lnTo>
                  <a:pt x="419400" y="23899"/>
                </a:lnTo>
                <a:close/>
                <a:moveTo>
                  <a:pt x="281544" y="256018"/>
                </a:moveTo>
                <a:lnTo>
                  <a:pt x="297331" y="273827"/>
                </a:lnTo>
                <a:lnTo>
                  <a:pt x="306450" y="284983"/>
                </a:lnTo>
                <a:lnTo>
                  <a:pt x="283999" y="268469"/>
                </a:lnTo>
                <a:close/>
                <a:moveTo>
                  <a:pt x="301562" y="212785"/>
                </a:moveTo>
                <a:lnTo>
                  <a:pt x="316548" y="220217"/>
                </a:lnTo>
                <a:lnTo>
                  <a:pt x="317086" y="220899"/>
                </a:lnTo>
                <a:lnTo>
                  <a:pt x="347665" y="267262"/>
                </a:lnTo>
                <a:lnTo>
                  <a:pt x="347665" y="267263"/>
                </a:lnTo>
                <a:lnTo>
                  <a:pt x="347665" y="267263"/>
                </a:lnTo>
                <a:lnTo>
                  <a:pt x="349464" y="269990"/>
                </a:lnTo>
                <a:lnTo>
                  <a:pt x="359977" y="295886"/>
                </a:lnTo>
                <a:lnTo>
                  <a:pt x="356600" y="292678"/>
                </a:lnTo>
                <a:lnTo>
                  <a:pt x="338011" y="271578"/>
                </a:lnTo>
                <a:close/>
                <a:moveTo>
                  <a:pt x="221877" y="375736"/>
                </a:moveTo>
                <a:lnTo>
                  <a:pt x="223484" y="377792"/>
                </a:lnTo>
                <a:lnTo>
                  <a:pt x="233604" y="390787"/>
                </a:lnTo>
                <a:lnTo>
                  <a:pt x="234685" y="392656"/>
                </a:lnTo>
                <a:cubicBezTo>
                  <a:pt x="244457" y="407472"/>
                  <a:pt x="255700" y="421228"/>
                  <a:pt x="267038" y="434919"/>
                </a:cubicBezTo>
                <a:lnTo>
                  <a:pt x="287067" y="460393"/>
                </a:lnTo>
                <a:lnTo>
                  <a:pt x="300762" y="497007"/>
                </a:lnTo>
                <a:lnTo>
                  <a:pt x="292793" y="486052"/>
                </a:lnTo>
                <a:cubicBezTo>
                  <a:pt x="272022" y="456539"/>
                  <a:pt x="253370" y="428785"/>
                  <a:pt x="239153" y="405364"/>
                </a:cubicBezTo>
                <a:close/>
                <a:moveTo>
                  <a:pt x="143349" y="538997"/>
                </a:moveTo>
                <a:lnTo>
                  <a:pt x="172432" y="555346"/>
                </a:lnTo>
                <a:lnTo>
                  <a:pt x="209398" y="606911"/>
                </a:lnTo>
                <a:lnTo>
                  <a:pt x="234931" y="642361"/>
                </a:lnTo>
                <a:lnTo>
                  <a:pt x="218551" y="630235"/>
                </a:lnTo>
                <a:lnTo>
                  <a:pt x="209383" y="620486"/>
                </a:lnTo>
                <a:cubicBezTo>
                  <a:pt x="202274" y="613020"/>
                  <a:pt x="197440" y="608056"/>
                  <a:pt x="195571" y="606308"/>
                </a:cubicBezTo>
                <a:lnTo>
                  <a:pt x="158248" y="581118"/>
                </a:lnTo>
                <a:lnTo>
                  <a:pt x="157324" y="578550"/>
                </a:lnTo>
                <a:cubicBezTo>
                  <a:pt x="154421" y="570400"/>
                  <a:pt x="149938" y="557738"/>
                  <a:pt x="143349" y="538997"/>
                </a:cubicBezTo>
                <a:close/>
                <a:moveTo>
                  <a:pt x="258042" y="295589"/>
                </a:moveTo>
                <a:lnTo>
                  <a:pt x="262305" y="296422"/>
                </a:lnTo>
                <a:lnTo>
                  <a:pt x="282701" y="323216"/>
                </a:lnTo>
                <a:close/>
                <a:moveTo>
                  <a:pt x="257268" y="296692"/>
                </a:moveTo>
                <a:lnTo>
                  <a:pt x="258710" y="298537"/>
                </a:lnTo>
                <a:lnTo>
                  <a:pt x="285277" y="330935"/>
                </a:lnTo>
                <a:lnTo>
                  <a:pt x="284051" y="333983"/>
                </a:lnTo>
                <a:lnTo>
                  <a:pt x="284056" y="338736"/>
                </a:lnTo>
                <a:lnTo>
                  <a:pt x="279445" y="333507"/>
                </a:lnTo>
                <a:lnTo>
                  <a:pt x="271301" y="323881"/>
                </a:lnTo>
                <a:lnTo>
                  <a:pt x="265599" y="315318"/>
                </a:lnTo>
                <a:close/>
                <a:moveTo>
                  <a:pt x="239998" y="331482"/>
                </a:moveTo>
                <a:lnTo>
                  <a:pt x="253066" y="344621"/>
                </a:lnTo>
                <a:lnTo>
                  <a:pt x="273513" y="369047"/>
                </a:lnTo>
                <a:lnTo>
                  <a:pt x="287559" y="391210"/>
                </a:lnTo>
                <a:lnTo>
                  <a:pt x="288465" y="397773"/>
                </a:lnTo>
                <a:lnTo>
                  <a:pt x="278660" y="386091"/>
                </a:lnTo>
                <a:lnTo>
                  <a:pt x="266620" y="370764"/>
                </a:lnTo>
                <a:lnTo>
                  <a:pt x="245141" y="339913"/>
                </a:lnTo>
                <a:close/>
                <a:moveTo>
                  <a:pt x="256111" y="295212"/>
                </a:moveTo>
                <a:lnTo>
                  <a:pt x="256653" y="295318"/>
                </a:lnTo>
                <a:lnTo>
                  <a:pt x="257268" y="296692"/>
                </a:lnTo>
                <a:close/>
                <a:moveTo>
                  <a:pt x="233163" y="341974"/>
                </a:moveTo>
                <a:lnTo>
                  <a:pt x="241517" y="352570"/>
                </a:lnTo>
                <a:lnTo>
                  <a:pt x="249477" y="369989"/>
                </a:lnTo>
                <a:lnTo>
                  <a:pt x="243864" y="364839"/>
                </a:lnTo>
                <a:close/>
                <a:moveTo>
                  <a:pt x="297848" y="206794"/>
                </a:moveTo>
                <a:lnTo>
                  <a:pt x="301562" y="212785"/>
                </a:lnTo>
                <a:lnTo>
                  <a:pt x="299615" y="211819"/>
                </a:lnTo>
                <a:close/>
                <a:moveTo>
                  <a:pt x="255500" y="292741"/>
                </a:moveTo>
                <a:lnTo>
                  <a:pt x="258042" y="295589"/>
                </a:lnTo>
                <a:lnTo>
                  <a:pt x="256653" y="295318"/>
                </a:lnTo>
                <a:close/>
                <a:moveTo>
                  <a:pt x="278481" y="241554"/>
                </a:moveTo>
                <a:lnTo>
                  <a:pt x="296485" y="263838"/>
                </a:lnTo>
                <a:lnTo>
                  <a:pt x="318659" y="293963"/>
                </a:lnTo>
                <a:lnTo>
                  <a:pt x="315044" y="291304"/>
                </a:lnTo>
                <a:lnTo>
                  <a:pt x="295181" y="266521"/>
                </a:lnTo>
                <a:lnTo>
                  <a:pt x="278878" y="243390"/>
                </a:lnTo>
                <a:close/>
                <a:moveTo>
                  <a:pt x="328047" y="135999"/>
                </a:moveTo>
                <a:lnTo>
                  <a:pt x="335324" y="143840"/>
                </a:lnTo>
                <a:lnTo>
                  <a:pt x="338643" y="151213"/>
                </a:lnTo>
                <a:close/>
                <a:moveTo>
                  <a:pt x="107454" y="594144"/>
                </a:moveTo>
                <a:lnTo>
                  <a:pt x="137588" y="625881"/>
                </a:lnTo>
                <a:lnTo>
                  <a:pt x="139665" y="630406"/>
                </a:lnTo>
                <a:close/>
                <a:moveTo>
                  <a:pt x="201937" y="394817"/>
                </a:moveTo>
                <a:lnTo>
                  <a:pt x="209269" y="401591"/>
                </a:lnTo>
                <a:lnTo>
                  <a:pt x="222507" y="416752"/>
                </a:lnTo>
                <a:lnTo>
                  <a:pt x="232726" y="429185"/>
                </a:lnTo>
                <a:cubicBezTo>
                  <a:pt x="245728" y="443370"/>
                  <a:pt x="258870" y="457457"/>
                  <a:pt x="270080" y="473023"/>
                </a:cubicBezTo>
                <a:cubicBezTo>
                  <a:pt x="286562" y="495910"/>
                  <a:pt x="298802" y="513612"/>
                  <a:pt x="307915" y="527371"/>
                </a:cubicBezTo>
                <a:lnTo>
                  <a:pt x="308396" y="528145"/>
                </a:lnTo>
                <a:lnTo>
                  <a:pt x="291610" y="518841"/>
                </a:lnTo>
                <a:lnTo>
                  <a:pt x="265960" y="481611"/>
                </a:lnTo>
                <a:lnTo>
                  <a:pt x="247384" y="460657"/>
                </a:lnTo>
                <a:lnTo>
                  <a:pt x="239848" y="447955"/>
                </a:lnTo>
                <a:lnTo>
                  <a:pt x="205466" y="400213"/>
                </a:lnTo>
                <a:close/>
                <a:moveTo>
                  <a:pt x="249638" y="293947"/>
                </a:moveTo>
                <a:lnTo>
                  <a:pt x="249865" y="293991"/>
                </a:lnTo>
                <a:lnTo>
                  <a:pt x="260508" y="307670"/>
                </a:lnTo>
                <a:lnTo>
                  <a:pt x="265599" y="315318"/>
                </a:lnTo>
                <a:lnTo>
                  <a:pt x="267331" y="319190"/>
                </a:lnTo>
                <a:lnTo>
                  <a:pt x="262295" y="313238"/>
                </a:lnTo>
                <a:cubicBezTo>
                  <a:pt x="255067" y="304243"/>
                  <a:pt x="254758" y="302613"/>
                  <a:pt x="252413" y="298314"/>
                </a:cubicBezTo>
                <a:close/>
                <a:moveTo>
                  <a:pt x="195981" y="405311"/>
                </a:moveTo>
                <a:lnTo>
                  <a:pt x="196523" y="405833"/>
                </a:lnTo>
                <a:lnTo>
                  <a:pt x="206475" y="418601"/>
                </a:lnTo>
                <a:cubicBezTo>
                  <a:pt x="232888" y="452479"/>
                  <a:pt x="236532" y="457290"/>
                  <a:pt x="260929" y="490921"/>
                </a:cubicBezTo>
                <a:lnTo>
                  <a:pt x="261989" y="492382"/>
                </a:lnTo>
                <a:lnTo>
                  <a:pt x="268853" y="504381"/>
                </a:lnTo>
                <a:lnTo>
                  <a:pt x="266131" y="502636"/>
                </a:lnTo>
                <a:lnTo>
                  <a:pt x="266057" y="502539"/>
                </a:lnTo>
                <a:cubicBezTo>
                  <a:pt x="262313" y="496998"/>
                  <a:pt x="259339" y="490148"/>
                  <a:pt x="209617" y="422887"/>
                </a:cubicBezTo>
                <a:close/>
                <a:moveTo>
                  <a:pt x="298489" y="181906"/>
                </a:moveTo>
                <a:lnTo>
                  <a:pt x="307373" y="190412"/>
                </a:lnTo>
                <a:cubicBezTo>
                  <a:pt x="325500" y="207544"/>
                  <a:pt x="308758" y="190520"/>
                  <a:pt x="323789" y="213797"/>
                </a:cubicBezTo>
                <a:lnTo>
                  <a:pt x="334118" y="228929"/>
                </a:lnTo>
                <a:lnTo>
                  <a:pt x="332911" y="228331"/>
                </a:lnTo>
                <a:lnTo>
                  <a:pt x="303130" y="189771"/>
                </a:lnTo>
                <a:lnTo>
                  <a:pt x="299522" y="183494"/>
                </a:lnTo>
                <a:close/>
                <a:moveTo>
                  <a:pt x="102120" y="588140"/>
                </a:moveTo>
                <a:lnTo>
                  <a:pt x="107454" y="594144"/>
                </a:lnTo>
                <a:lnTo>
                  <a:pt x="103221" y="589686"/>
                </a:lnTo>
                <a:close/>
                <a:moveTo>
                  <a:pt x="295094" y="178655"/>
                </a:moveTo>
                <a:lnTo>
                  <a:pt x="297301" y="180080"/>
                </a:lnTo>
                <a:lnTo>
                  <a:pt x="298489" y="181906"/>
                </a:lnTo>
                <a:close/>
                <a:moveTo>
                  <a:pt x="281850" y="203010"/>
                </a:moveTo>
                <a:lnTo>
                  <a:pt x="299615" y="211819"/>
                </a:lnTo>
                <a:lnTo>
                  <a:pt x="308300" y="236523"/>
                </a:lnTo>
                <a:lnTo>
                  <a:pt x="303915" y="231216"/>
                </a:lnTo>
                <a:close/>
                <a:moveTo>
                  <a:pt x="175887" y="419847"/>
                </a:moveTo>
                <a:lnTo>
                  <a:pt x="180976" y="426199"/>
                </a:lnTo>
                <a:cubicBezTo>
                  <a:pt x="193762" y="440547"/>
                  <a:pt x="206878" y="454652"/>
                  <a:pt x="218900" y="469598"/>
                </a:cubicBezTo>
                <a:lnTo>
                  <a:pt x="223171" y="475103"/>
                </a:lnTo>
                <a:lnTo>
                  <a:pt x="212391" y="468195"/>
                </a:lnTo>
                <a:lnTo>
                  <a:pt x="183134" y="431491"/>
                </a:lnTo>
                <a:close/>
                <a:moveTo>
                  <a:pt x="280137" y="200820"/>
                </a:moveTo>
                <a:lnTo>
                  <a:pt x="281850" y="203010"/>
                </a:lnTo>
                <a:lnTo>
                  <a:pt x="281302" y="202738"/>
                </a:lnTo>
                <a:close/>
                <a:moveTo>
                  <a:pt x="223910" y="316394"/>
                </a:moveTo>
                <a:lnTo>
                  <a:pt x="266620" y="370764"/>
                </a:lnTo>
                <a:lnTo>
                  <a:pt x="270633" y="376528"/>
                </a:lnTo>
                <a:lnTo>
                  <a:pt x="278660" y="386091"/>
                </a:lnTo>
                <a:lnTo>
                  <a:pt x="288599" y="398744"/>
                </a:lnTo>
                <a:lnTo>
                  <a:pt x="290035" y="409146"/>
                </a:lnTo>
                <a:lnTo>
                  <a:pt x="271333" y="390752"/>
                </a:lnTo>
                <a:lnTo>
                  <a:pt x="262513" y="379197"/>
                </a:lnTo>
                <a:lnTo>
                  <a:pt x="241517" y="352570"/>
                </a:lnTo>
                <a:lnTo>
                  <a:pt x="235303" y="338969"/>
                </a:lnTo>
                <a:close/>
                <a:moveTo>
                  <a:pt x="325312" y="98455"/>
                </a:moveTo>
                <a:lnTo>
                  <a:pt x="329709" y="101039"/>
                </a:lnTo>
                <a:lnTo>
                  <a:pt x="342055" y="108909"/>
                </a:lnTo>
                <a:lnTo>
                  <a:pt x="384397" y="168676"/>
                </a:lnTo>
                <a:lnTo>
                  <a:pt x="424116" y="230395"/>
                </a:lnTo>
                <a:lnTo>
                  <a:pt x="405495" y="205099"/>
                </a:lnTo>
                <a:cubicBezTo>
                  <a:pt x="396852" y="193348"/>
                  <a:pt x="387074" y="180021"/>
                  <a:pt x="375809" y="164556"/>
                </a:cubicBezTo>
                <a:lnTo>
                  <a:pt x="341738" y="122351"/>
                </a:lnTo>
                <a:lnTo>
                  <a:pt x="339472" y="118508"/>
                </a:lnTo>
                <a:cubicBezTo>
                  <a:pt x="336385" y="113550"/>
                  <a:pt x="333200" y="108811"/>
                  <a:pt x="329167" y="103345"/>
                </a:cubicBezTo>
                <a:close/>
                <a:moveTo>
                  <a:pt x="208226" y="337704"/>
                </a:moveTo>
                <a:lnTo>
                  <a:pt x="217670" y="345597"/>
                </a:lnTo>
                <a:lnTo>
                  <a:pt x="223797" y="352024"/>
                </a:lnTo>
                <a:cubicBezTo>
                  <a:pt x="227085" y="355522"/>
                  <a:pt x="229220" y="357853"/>
                  <a:pt x="229869" y="358652"/>
                </a:cubicBezTo>
                <a:lnTo>
                  <a:pt x="234010" y="363841"/>
                </a:lnTo>
                <a:close/>
                <a:moveTo>
                  <a:pt x="219847" y="311221"/>
                </a:moveTo>
                <a:lnTo>
                  <a:pt x="222796" y="314187"/>
                </a:lnTo>
                <a:lnTo>
                  <a:pt x="223910" y="316394"/>
                </a:lnTo>
                <a:close/>
                <a:moveTo>
                  <a:pt x="91911" y="577775"/>
                </a:moveTo>
                <a:lnTo>
                  <a:pt x="103221" y="589686"/>
                </a:lnTo>
                <a:lnTo>
                  <a:pt x="118976" y="611819"/>
                </a:lnTo>
                <a:lnTo>
                  <a:pt x="126516" y="622741"/>
                </a:lnTo>
                <a:lnTo>
                  <a:pt x="111328" y="604150"/>
                </a:lnTo>
                <a:close/>
                <a:moveTo>
                  <a:pt x="251133" y="245890"/>
                </a:moveTo>
                <a:lnTo>
                  <a:pt x="283778" y="268306"/>
                </a:lnTo>
                <a:lnTo>
                  <a:pt x="283999" y="268469"/>
                </a:lnTo>
                <a:lnTo>
                  <a:pt x="286440" y="280850"/>
                </a:lnTo>
                <a:lnTo>
                  <a:pt x="288077" y="290857"/>
                </a:lnTo>
                <a:lnTo>
                  <a:pt x="271444" y="272405"/>
                </a:lnTo>
                <a:lnTo>
                  <a:pt x="264347" y="264994"/>
                </a:lnTo>
                <a:close/>
                <a:moveTo>
                  <a:pt x="310146" y="116372"/>
                </a:moveTo>
                <a:lnTo>
                  <a:pt x="319815" y="127128"/>
                </a:lnTo>
                <a:lnTo>
                  <a:pt x="344761" y="165086"/>
                </a:lnTo>
                <a:lnTo>
                  <a:pt x="359329" y="198908"/>
                </a:lnTo>
                <a:lnTo>
                  <a:pt x="365493" y="210864"/>
                </a:lnTo>
                <a:lnTo>
                  <a:pt x="353161" y="197721"/>
                </a:lnTo>
                <a:cubicBezTo>
                  <a:pt x="347317" y="191295"/>
                  <a:pt x="340345" y="183455"/>
                  <a:pt x="332048" y="173950"/>
                </a:cubicBezTo>
                <a:lnTo>
                  <a:pt x="321232" y="161383"/>
                </a:lnTo>
                <a:lnTo>
                  <a:pt x="315695" y="135716"/>
                </a:lnTo>
                <a:close/>
                <a:moveTo>
                  <a:pt x="268528" y="196404"/>
                </a:moveTo>
                <a:lnTo>
                  <a:pt x="281302" y="202738"/>
                </a:lnTo>
                <a:lnTo>
                  <a:pt x="300258" y="233955"/>
                </a:lnTo>
                <a:lnTo>
                  <a:pt x="305047" y="247078"/>
                </a:lnTo>
                <a:lnTo>
                  <a:pt x="304726" y="246662"/>
                </a:lnTo>
                <a:cubicBezTo>
                  <a:pt x="298228" y="238789"/>
                  <a:pt x="289128" y="229065"/>
                  <a:pt x="278115" y="218024"/>
                </a:cubicBezTo>
                <a:lnTo>
                  <a:pt x="272142" y="212293"/>
                </a:lnTo>
                <a:close/>
                <a:moveTo>
                  <a:pt x="222366" y="288619"/>
                </a:moveTo>
                <a:lnTo>
                  <a:pt x="243774" y="292801"/>
                </a:lnTo>
                <a:lnTo>
                  <a:pt x="261501" y="315207"/>
                </a:lnTo>
                <a:lnTo>
                  <a:pt x="271328" y="328124"/>
                </a:lnTo>
                <a:lnTo>
                  <a:pt x="272853" y="331534"/>
                </a:lnTo>
                <a:lnTo>
                  <a:pt x="284077" y="359708"/>
                </a:lnTo>
                <a:lnTo>
                  <a:pt x="284129" y="360217"/>
                </a:lnTo>
                <a:lnTo>
                  <a:pt x="238402" y="313725"/>
                </a:lnTo>
                <a:lnTo>
                  <a:pt x="236582" y="310857"/>
                </a:lnTo>
                <a:close/>
                <a:moveTo>
                  <a:pt x="282449" y="162995"/>
                </a:moveTo>
                <a:lnTo>
                  <a:pt x="303130" y="189771"/>
                </a:lnTo>
                <a:lnTo>
                  <a:pt x="322253" y="223045"/>
                </a:lnTo>
                <a:lnTo>
                  <a:pt x="316548" y="220217"/>
                </a:lnTo>
                <a:lnTo>
                  <a:pt x="291293" y="188150"/>
                </a:lnTo>
                <a:close/>
                <a:moveTo>
                  <a:pt x="214075" y="304220"/>
                </a:moveTo>
                <a:lnTo>
                  <a:pt x="217017" y="307619"/>
                </a:lnTo>
                <a:lnTo>
                  <a:pt x="219847" y="311221"/>
                </a:lnTo>
                <a:lnTo>
                  <a:pt x="219031" y="310401"/>
                </a:lnTo>
                <a:lnTo>
                  <a:pt x="215628" y="307111"/>
                </a:lnTo>
                <a:close/>
                <a:moveTo>
                  <a:pt x="215519" y="299767"/>
                </a:moveTo>
                <a:lnTo>
                  <a:pt x="234440" y="322370"/>
                </a:lnTo>
                <a:lnTo>
                  <a:pt x="239998" y="331482"/>
                </a:lnTo>
                <a:lnTo>
                  <a:pt x="222796" y="314187"/>
                </a:lnTo>
                <a:close/>
                <a:moveTo>
                  <a:pt x="199881" y="331955"/>
                </a:moveTo>
                <a:lnTo>
                  <a:pt x="207886" y="337470"/>
                </a:lnTo>
                <a:lnTo>
                  <a:pt x="221282" y="354532"/>
                </a:lnTo>
                <a:lnTo>
                  <a:pt x="257455" y="393877"/>
                </a:lnTo>
                <a:lnTo>
                  <a:pt x="277650" y="437026"/>
                </a:lnTo>
                <a:lnTo>
                  <a:pt x="286405" y="458723"/>
                </a:lnTo>
                <a:lnTo>
                  <a:pt x="266171" y="432608"/>
                </a:lnTo>
                <a:lnTo>
                  <a:pt x="233604" y="390787"/>
                </a:lnTo>
                <a:lnTo>
                  <a:pt x="205580" y="342365"/>
                </a:lnTo>
                <a:close/>
                <a:moveTo>
                  <a:pt x="99721" y="539974"/>
                </a:moveTo>
                <a:lnTo>
                  <a:pt x="100210" y="540355"/>
                </a:lnTo>
                <a:lnTo>
                  <a:pt x="138009" y="567744"/>
                </a:lnTo>
                <a:lnTo>
                  <a:pt x="139914" y="570805"/>
                </a:lnTo>
                <a:lnTo>
                  <a:pt x="113813" y="556520"/>
                </a:lnTo>
                <a:lnTo>
                  <a:pt x="103128" y="548560"/>
                </a:lnTo>
                <a:close/>
                <a:moveTo>
                  <a:pt x="306761" y="104570"/>
                </a:moveTo>
                <a:lnTo>
                  <a:pt x="317982" y="121548"/>
                </a:lnTo>
                <a:lnTo>
                  <a:pt x="328047" y="135999"/>
                </a:lnTo>
                <a:lnTo>
                  <a:pt x="319815" y="127128"/>
                </a:lnTo>
                <a:lnTo>
                  <a:pt x="309370" y="113666"/>
                </a:lnTo>
                <a:close/>
                <a:moveTo>
                  <a:pt x="199835" y="327216"/>
                </a:moveTo>
                <a:lnTo>
                  <a:pt x="205129" y="332610"/>
                </a:lnTo>
                <a:lnTo>
                  <a:pt x="208226" y="337704"/>
                </a:lnTo>
                <a:lnTo>
                  <a:pt x="207886" y="337470"/>
                </a:lnTo>
                <a:close/>
                <a:moveTo>
                  <a:pt x="200568" y="325109"/>
                </a:moveTo>
                <a:lnTo>
                  <a:pt x="243864" y="364839"/>
                </a:lnTo>
                <a:lnTo>
                  <a:pt x="246654" y="370799"/>
                </a:lnTo>
                <a:lnTo>
                  <a:pt x="237027" y="361773"/>
                </a:lnTo>
                <a:lnTo>
                  <a:pt x="217670" y="345597"/>
                </a:lnTo>
                <a:lnTo>
                  <a:pt x="210811" y="338401"/>
                </a:lnTo>
                <a:lnTo>
                  <a:pt x="205129" y="332610"/>
                </a:lnTo>
                <a:close/>
                <a:moveTo>
                  <a:pt x="326172" y="59283"/>
                </a:moveTo>
                <a:lnTo>
                  <a:pt x="346171" y="85553"/>
                </a:lnTo>
                <a:lnTo>
                  <a:pt x="380138" y="133557"/>
                </a:lnTo>
                <a:lnTo>
                  <a:pt x="377636" y="131926"/>
                </a:lnTo>
                <a:close/>
                <a:moveTo>
                  <a:pt x="214083" y="288998"/>
                </a:moveTo>
                <a:lnTo>
                  <a:pt x="238402" y="313725"/>
                </a:lnTo>
                <a:lnTo>
                  <a:pt x="263873" y="353836"/>
                </a:lnTo>
                <a:lnTo>
                  <a:pt x="268427" y="361022"/>
                </a:lnTo>
                <a:lnTo>
                  <a:pt x="253163" y="344719"/>
                </a:lnTo>
                <a:lnTo>
                  <a:pt x="253066" y="344621"/>
                </a:lnTo>
                <a:lnTo>
                  <a:pt x="234440" y="322370"/>
                </a:lnTo>
                <a:close/>
                <a:moveTo>
                  <a:pt x="271853" y="164862"/>
                </a:moveTo>
                <a:lnTo>
                  <a:pt x="281522" y="175744"/>
                </a:lnTo>
                <a:lnTo>
                  <a:pt x="291293" y="188150"/>
                </a:lnTo>
                <a:lnTo>
                  <a:pt x="297848" y="206794"/>
                </a:lnTo>
                <a:close/>
                <a:moveTo>
                  <a:pt x="207374" y="299128"/>
                </a:moveTo>
                <a:lnTo>
                  <a:pt x="215628" y="307111"/>
                </a:lnTo>
                <a:lnTo>
                  <a:pt x="225054" y="324648"/>
                </a:lnTo>
                <a:lnTo>
                  <a:pt x="233163" y="341974"/>
                </a:lnTo>
                <a:lnTo>
                  <a:pt x="229522" y="337356"/>
                </a:lnTo>
                <a:close/>
                <a:moveTo>
                  <a:pt x="211650" y="286525"/>
                </a:moveTo>
                <a:lnTo>
                  <a:pt x="212756" y="286741"/>
                </a:lnTo>
                <a:lnTo>
                  <a:pt x="213373" y="287835"/>
                </a:lnTo>
                <a:lnTo>
                  <a:pt x="214083" y="288998"/>
                </a:lnTo>
                <a:close/>
                <a:moveTo>
                  <a:pt x="263821" y="175708"/>
                </a:moveTo>
                <a:lnTo>
                  <a:pt x="276971" y="195607"/>
                </a:lnTo>
                <a:lnTo>
                  <a:pt x="280137" y="200820"/>
                </a:lnTo>
                <a:lnTo>
                  <a:pt x="273125" y="191856"/>
                </a:lnTo>
                <a:lnTo>
                  <a:pt x="265580" y="183440"/>
                </a:lnTo>
                <a:close/>
                <a:moveTo>
                  <a:pt x="303761" y="85793"/>
                </a:moveTo>
                <a:lnTo>
                  <a:pt x="319863" y="95254"/>
                </a:lnTo>
                <a:lnTo>
                  <a:pt x="341738" y="122351"/>
                </a:lnTo>
                <a:lnTo>
                  <a:pt x="349187" y="134984"/>
                </a:lnTo>
                <a:cubicBezTo>
                  <a:pt x="356467" y="147667"/>
                  <a:pt x="366354" y="165009"/>
                  <a:pt x="384848" y="194576"/>
                </a:cubicBezTo>
                <a:lnTo>
                  <a:pt x="390311" y="203092"/>
                </a:lnTo>
                <a:lnTo>
                  <a:pt x="335324" y="143840"/>
                </a:lnTo>
                <a:lnTo>
                  <a:pt x="323935" y="118540"/>
                </a:lnTo>
                <a:close/>
                <a:moveTo>
                  <a:pt x="191657" y="316932"/>
                </a:moveTo>
                <a:lnTo>
                  <a:pt x="192032" y="317277"/>
                </a:lnTo>
                <a:lnTo>
                  <a:pt x="199835" y="327216"/>
                </a:lnTo>
                <a:lnTo>
                  <a:pt x="194070" y="321340"/>
                </a:lnTo>
                <a:close/>
                <a:moveTo>
                  <a:pt x="339812" y="7037"/>
                </a:moveTo>
                <a:lnTo>
                  <a:pt x="344777" y="5773"/>
                </a:lnTo>
                <a:lnTo>
                  <a:pt x="369534" y="3706"/>
                </a:lnTo>
                <a:lnTo>
                  <a:pt x="383457" y="22972"/>
                </a:lnTo>
                <a:cubicBezTo>
                  <a:pt x="390408" y="32063"/>
                  <a:pt x="398476" y="42072"/>
                  <a:pt x="408074" y="53262"/>
                </a:cubicBezTo>
                <a:lnTo>
                  <a:pt x="456105" y="101680"/>
                </a:lnTo>
                <a:lnTo>
                  <a:pt x="504287" y="218001"/>
                </a:lnTo>
                <a:lnTo>
                  <a:pt x="462966" y="168591"/>
                </a:lnTo>
                <a:cubicBezTo>
                  <a:pt x="446511" y="149448"/>
                  <a:pt x="429749" y="129844"/>
                  <a:pt x="413238" y="108562"/>
                </a:cubicBezTo>
                <a:cubicBezTo>
                  <a:pt x="393377" y="82962"/>
                  <a:pt x="379690" y="63439"/>
                  <a:pt x="368559" y="47282"/>
                </a:cubicBezTo>
                <a:close/>
                <a:moveTo>
                  <a:pt x="185776" y="322830"/>
                </a:moveTo>
                <a:lnTo>
                  <a:pt x="194207" y="328284"/>
                </a:lnTo>
                <a:lnTo>
                  <a:pt x="221877" y="375736"/>
                </a:lnTo>
                <a:lnTo>
                  <a:pt x="195289" y="341717"/>
                </a:lnTo>
                <a:close/>
                <a:moveTo>
                  <a:pt x="299298" y="78549"/>
                </a:moveTo>
                <a:lnTo>
                  <a:pt x="303761" y="85793"/>
                </a:lnTo>
                <a:lnTo>
                  <a:pt x="300892" y="84108"/>
                </a:lnTo>
                <a:close/>
                <a:moveTo>
                  <a:pt x="184429" y="311514"/>
                </a:moveTo>
                <a:lnTo>
                  <a:pt x="194070" y="321340"/>
                </a:lnTo>
                <a:lnTo>
                  <a:pt x="199881" y="331955"/>
                </a:lnTo>
                <a:lnTo>
                  <a:pt x="199851" y="331935"/>
                </a:lnTo>
                <a:lnTo>
                  <a:pt x="194207" y="328284"/>
                </a:lnTo>
                <a:close/>
                <a:moveTo>
                  <a:pt x="70479" y="544113"/>
                </a:moveTo>
                <a:lnTo>
                  <a:pt x="72302" y="546584"/>
                </a:lnTo>
                <a:cubicBezTo>
                  <a:pt x="78145" y="554637"/>
                  <a:pt x="84848" y="563936"/>
                  <a:pt x="92572" y="574726"/>
                </a:cubicBezTo>
                <a:lnTo>
                  <a:pt x="102120" y="588140"/>
                </a:lnTo>
                <a:lnTo>
                  <a:pt x="87732" y="571942"/>
                </a:lnTo>
                <a:lnTo>
                  <a:pt x="85317" y="568818"/>
                </a:lnTo>
                <a:lnTo>
                  <a:pt x="79809" y="561336"/>
                </a:lnTo>
                <a:close/>
                <a:moveTo>
                  <a:pt x="195101" y="275180"/>
                </a:moveTo>
                <a:lnTo>
                  <a:pt x="204409" y="286496"/>
                </a:lnTo>
                <a:lnTo>
                  <a:pt x="204799" y="286961"/>
                </a:lnTo>
                <a:lnTo>
                  <a:pt x="214075" y="304220"/>
                </a:lnTo>
                <a:lnTo>
                  <a:pt x="202732" y="291116"/>
                </a:lnTo>
                <a:lnTo>
                  <a:pt x="202624" y="290930"/>
                </a:lnTo>
                <a:close/>
                <a:moveTo>
                  <a:pt x="134555" y="400746"/>
                </a:moveTo>
                <a:lnTo>
                  <a:pt x="156641" y="420676"/>
                </a:lnTo>
                <a:lnTo>
                  <a:pt x="169141" y="436370"/>
                </a:lnTo>
                <a:lnTo>
                  <a:pt x="186606" y="463923"/>
                </a:lnTo>
                <a:lnTo>
                  <a:pt x="160514" y="443331"/>
                </a:lnTo>
                <a:lnTo>
                  <a:pt x="158785" y="440758"/>
                </a:lnTo>
                <a:close/>
                <a:moveTo>
                  <a:pt x="288581" y="77063"/>
                </a:moveTo>
                <a:lnTo>
                  <a:pt x="292270" y="79042"/>
                </a:lnTo>
                <a:lnTo>
                  <a:pt x="300892" y="84108"/>
                </a:lnTo>
                <a:lnTo>
                  <a:pt x="306761" y="104570"/>
                </a:lnTo>
                <a:close/>
                <a:moveTo>
                  <a:pt x="236911" y="180725"/>
                </a:moveTo>
                <a:lnTo>
                  <a:pt x="241731" y="183115"/>
                </a:lnTo>
                <a:lnTo>
                  <a:pt x="272142" y="212293"/>
                </a:lnTo>
                <a:lnTo>
                  <a:pt x="272485" y="213800"/>
                </a:lnTo>
                <a:lnTo>
                  <a:pt x="278481" y="241554"/>
                </a:lnTo>
                <a:lnTo>
                  <a:pt x="271450" y="232851"/>
                </a:lnTo>
                <a:lnTo>
                  <a:pt x="246614" y="197614"/>
                </a:lnTo>
                <a:close/>
                <a:moveTo>
                  <a:pt x="294150" y="60600"/>
                </a:moveTo>
                <a:lnTo>
                  <a:pt x="313773" y="83821"/>
                </a:lnTo>
                <a:lnTo>
                  <a:pt x="325312" y="98455"/>
                </a:lnTo>
                <a:lnTo>
                  <a:pt x="319863" y="95254"/>
                </a:lnTo>
                <a:lnTo>
                  <a:pt x="304563" y="76301"/>
                </a:lnTo>
                <a:lnTo>
                  <a:pt x="296315" y="68148"/>
                </a:lnTo>
                <a:close/>
                <a:moveTo>
                  <a:pt x="233312" y="185648"/>
                </a:moveTo>
                <a:lnTo>
                  <a:pt x="271450" y="232851"/>
                </a:lnTo>
                <a:lnTo>
                  <a:pt x="278878" y="243390"/>
                </a:lnTo>
                <a:lnTo>
                  <a:pt x="280895" y="252728"/>
                </a:lnTo>
                <a:lnTo>
                  <a:pt x="281544" y="256018"/>
                </a:lnTo>
                <a:lnTo>
                  <a:pt x="266254" y="238770"/>
                </a:lnTo>
                <a:lnTo>
                  <a:pt x="239802" y="216740"/>
                </a:lnTo>
                <a:lnTo>
                  <a:pt x="244611" y="217822"/>
                </a:lnTo>
                <a:cubicBezTo>
                  <a:pt x="241294" y="208390"/>
                  <a:pt x="238639" y="200675"/>
                  <a:pt x="236381" y="194188"/>
                </a:cubicBezTo>
                <a:close/>
                <a:moveTo>
                  <a:pt x="176491" y="303425"/>
                </a:moveTo>
                <a:lnTo>
                  <a:pt x="182169" y="308225"/>
                </a:lnTo>
                <a:lnTo>
                  <a:pt x="182905" y="308901"/>
                </a:lnTo>
                <a:lnTo>
                  <a:pt x="184429" y="311514"/>
                </a:lnTo>
                <a:close/>
                <a:moveTo>
                  <a:pt x="153758" y="350309"/>
                </a:moveTo>
                <a:lnTo>
                  <a:pt x="200873" y="393834"/>
                </a:lnTo>
                <a:lnTo>
                  <a:pt x="205466" y="400213"/>
                </a:lnTo>
                <a:lnTo>
                  <a:pt x="235698" y="446428"/>
                </a:lnTo>
                <a:lnTo>
                  <a:pt x="237386" y="449379"/>
                </a:lnTo>
                <a:lnTo>
                  <a:pt x="212022" y="420766"/>
                </a:lnTo>
                <a:lnTo>
                  <a:pt x="196523" y="405833"/>
                </a:lnTo>
                <a:lnTo>
                  <a:pt x="181716" y="386838"/>
                </a:lnTo>
                <a:lnTo>
                  <a:pt x="157207" y="355303"/>
                </a:lnTo>
                <a:close/>
                <a:moveTo>
                  <a:pt x="215724" y="220366"/>
                </a:moveTo>
                <a:lnTo>
                  <a:pt x="232323" y="232974"/>
                </a:lnTo>
                <a:lnTo>
                  <a:pt x="235474" y="235138"/>
                </a:lnTo>
                <a:lnTo>
                  <a:pt x="246045" y="245883"/>
                </a:lnTo>
                <a:lnTo>
                  <a:pt x="264347" y="264994"/>
                </a:lnTo>
                <a:lnTo>
                  <a:pt x="270152" y="273387"/>
                </a:lnTo>
                <a:lnTo>
                  <a:pt x="289613" y="300683"/>
                </a:lnTo>
                <a:lnTo>
                  <a:pt x="289666" y="301768"/>
                </a:lnTo>
                <a:lnTo>
                  <a:pt x="262305" y="296422"/>
                </a:lnTo>
                <a:lnTo>
                  <a:pt x="254242" y="285829"/>
                </a:lnTo>
                <a:close/>
                <a:moveTo>
                  <a:pt x="206910" y="238302"/>
                </a:moveTo>
                <a:lnTo>
                  <a:pt x="244890" y="280853"/>
                </a:lnTo>
                <a:lnTo>
                  <a:pt x="256111" y="295212"/>
                </a:lnTo>
                <a:lnTo>
                  <a:pt x="249865" y="293991"/>
                </a:lnTo>
                <a:lnTo>
                  <a:pt x="248784" y="292602"/>
                </a:lnTo>
                <a:lnTo>
                  <a:pt x="246249" y="288612"/>
                </a:lnTo>
                <a:cubicBezTo>
                  <a:pt x="242940" y="283875"/>
                  <a:pt x="238002" y="277217"/>
                  <a:pt x="230317" y="267384"/>
                </a:cubicBezTo>
                <a:close/>
                <a:moveTo>
                  <a:pt x="175486" y="302400"/>
                </a:moveTo>
                <a:lnTo>
                  <a:pt x="176491" y="303425"/>
                </a:lnTo>
                <a:lnTo>
                  <a:pt x="175639" y="302704"/>
                </a:lnTo>
                <a:close/>
                <a:moveTo>
                  <a:pt x="252936" y="136062"/>
                </a:moveTo>
                <a:lnTo>
                  <a:pt x="264863" y="153587"/>
                </a:lnTo>
                <a:lnTo>
                  <a:pt x="271853" y="164862"/>
                </a:lnTo>
                <a:lnTo>
                  <a:pt x="256321" y="147383"/>
                </a:lnTo>
                <a:close/>
                <a:moveTo>
                  <a:pt x="175540" y="296270"/>
                </a:moveTo>
                <a:lnTo>
                  <a:pt x="191415" y="316491"/>
                </a:lnTo>
                <a:lnTo>
                  <a:pt x="191657" y="316932"/>
                </a:lnTo>
                <a:lnTo>
                  <a:pt x="182905" y="308901"/>
                </a:lnTo>
                <a:close/>
                <a:moveTo>
                  <a:pt x="287558" y="59492"/>
                </a:moveTo>
                <a:lnTo>
                  <a:pt x="296315" y="68148"/>
                </a:lnTo>
                <a:lnTo>
                  <a:pt x="299298" y="78549"/>
                </a:lnTo>
                <a:close/>
                <a:moveTo>
                  <a:pt x="156759" y="329254"/>
                </a:moveTo>
                <a:lnTo>
                  <a:pt x="175493" y="354394"/>
                </a:lnTo>
                <a:lnTo>
                  <a:pt x="201937" y="394817"/>
                </a:lnTo>
                <a:lnTo>
                  <a:pt x="200873" y="393834"/>
                </a:lnTo>
                <a:lnTo>
                  <a:pt x="170102" y="351108"/>
                </a:lnTo>
                <a:close/>
                <a:moveTo>
                  <a:pt x="218971" y="199393"/>
                </a:moveTo>
                <a:lnTo>
                  <a:pt x="239802" y="216740"/>
                </a:lnTo>
                <a:lnTo>
                  <a:pt x="229343" y="214388"/>
                </a:lnTo>
                <a:close/>
                <a:moveTo>
                  <a:pt x="195880" y="240624"/>
                </a:moveTo>
                <a:lnTo>
                  <a:pt x="224010" y="260761"/>
                </a:lnTo>
                <a:lnTo>
                  <a:pt x="248784" y="292602"/>
                </a:lnTo>
                <a:lnTo>
                  <a:pt x="249638" y="293947"/>
                </a:lnTo>
                <a:lnTo>
                  <a:pt x="243774" y="292801"/>
                </a:lnTo>
                <a:lnTo>
                  <a:pt x="228478" y="273469"/>
                </a:lnTo>
                <a:close/>
                <a:moveTo>
                  <a:pt x="115675" y="404047"/>
                </a:moveTo>
                <a:lnTo>
                  <a:pt x="134615" y="422891"/>
                </a:lnTo>
                <a:lnTo>
                  <a:pt x="160514" y="443331"/>
                </a:lnTo>
                <a:lnTo>
                  <a:pt x="199386" y="501189"/>
                </a:lnTo>
                <a:cubicBezTo>
                  <a:pt x="213173" y="521174"/>
                  <a:pt x="226540" y="541393"/>
                  <a:pt x="237467" y="563021"/>
                </a:cubicBezTo>
                <a:lnTo>
                  <a:pt x="262329" y="612235"/>
                </a:lnTo>
                <a:lnTo>
                  <a:pt x="133022" y="428398"/>
                </a:lnTo>
                <a:close/>
                <a:moveTo>
                  <a:pt x="208321" y="208625"/>
                </a:moveTo>
                <a:lnTo>
                  <a:pt x="216078" y="211404"/>
                </a:lnTo>
                <a:lnTo>
                  <a:pt x="229343" y="214388"/>
                </a:lnTo>
                <a:lnTo>
                  <a:pt x="251133" y="245890"/>
                </a:lnTo>
                <a:lnTo>
                  <a:pt x="235474" y="235138"/>
                </a:lnTo>
                <a:lnTo>
                  <a:pt x="214727" y="214050"/>
                </a:lnTo>
                <a:lnTo>
                  <a:pt x="208634" y="209110"/>
                </a:lnTo>
                <a:close/>
                <a:moveTo>
                  <a:pt x="224270" y="174457"/>
                </a:moveTo>
                <a:lnTo>
                  <a:pt x="230305" y="177449"/>
                </a:lnTo>
                <a:lnTo>
                  <a:pt x="230535" y="177919"/>
                </a:lnTo>
                <a:lnTo>
                  <a:pt x="233312" y="185648"/>
                </a:lnTo>
                <a:close/>
                <a:moveTo>
                  <a:pt x="226084" y="168816"/>
                </a:moveTo>
                <a:lnTo>
                  <a:pt x="234417" y="176385"/>
                </a:lnTo>
                <a:lnTo>
                  <a:pt x="236911" y="180725"/>
                </a:lnTo>
                <a:lnTo>
                  <a:pt x="230305" y="177449"/>
                </a:lnTo>
                <a:close/>
                <a:moveTo>
                  <a:pt x="56885" y="519021"/>
                </a:moveTo>
                <a:lnTo>
                  <a:pt x="57818" y="519092"/>
                </a:lnTo>
                <a:cubicBezTo>
                  <a:pt x="68337" y="523011"/>
                  <a:pt x="77593" y="529366"/>
                  <a:pt x="86591" y="536242"/>
                </a:cubicBezTo>
                <a:lnTo>
                  <a:pt x="103128" y="548560"/>
                </a:lnTo>
                <a:lnTo>
                  <a:pt x="109693" y="565108"/>
                </a:lnTo>
                <a:lnTo>
                  <a:pt x="135003" y="620250"/>
                </a:lnTo>
                <a:lnTo>
                  <a:pt x="116952" y="595336"/>
                </a:lnTo>
                <a:lnTo>
                  <a:pt x="59171" y="523240"/>
                </a:lnTo>
                <a:close/>
                <a:moveTo>
                  <a:pt x="292994" y="18956"/>
                </a:moveTo>
                <a:lnTo>
                  <a:pt x="294833" y="18488"/>
                </a:lnTo>
                <a:lnTo>
                  <a:pt x="322891" y="54653"/>
                </a:lnTo>
                <a:lnTo>
                  <a:pt x="326172" y="59283"/>
                </a:lnTo>
                <a:lnTo>
                  <a:pt x="309836" y="37825"/>
                </a:lnTo>
                <a:close/>
                <a:moveTo>
                  <a:pt x="51676" y="518624"/>
                </a:moveTo>
                <a:lnTo>
                  <a:pt x="55718" y="518932"/>
                </a:lnTo>
                <a:lnTo>
                  <a:pt x="59171" y="523240"/>
                </a:lnTo>
                <a:lnTo>
                  <a:pt x="70479" y="544113"/>
                </a:lnTo>
                <a:close/>
                <a:moveTo>
                  <a:pt x="235262" y="122970"/>
                </a:moveTo>
                <a:lnTo>
                  <a:pt x="243220" y="132639"/>
                </a:lnTo>
                <a:lnTo>
                  <a:pt x="256321" y="147383"/>
                </a:lnTo>
                <a:lnTo>
                  <a:pt x="260743" y="162175"/>
                </a:lnTo>
                <a:lnTo>
                  <a:pt x="263821" y="175708"/>
                </a:lnTo>
                <a:lnTo>
                  <a:pt x="252155" y="158055"/>
                </a:lnTo>
                <a:close/>
                <a:moveTo>
                  <a:pt x="283566" y="21357"/>
                </a:moveTo>
                <a:lnTo>
                  <a:pt x="289894" y="19746"/>
                </a:lnTo>
                <a:lnTo>
                  <a:pt x="305716" y="46413"/>
                </a:lnTo>
                <a:cubicBezTo>
                  <a:pt x="325339" y="74424"/>
                  <a:pt x="338120" y="91823"/>
                  <a:pt x="347481" y="103748"/>
                </a:cubicBezTo>
                <a:lnTo>
                  <a:pt x="364502" y="123365"/>
                </a:lnTo>
                <a:lnTo>
                  <a:pt x="354366" y="116758"/>
                </a:lnTo>
                <a:lnTo>
                  <a:pt x="342055" y="108909"/>
                </a:lnTo>
                <a:lnTo>
                  <a:pt x="284843" y="28154"/>
                </a:lnTo>
                <a:lnTo>
                  <a:pt x="284072" y="25465"/>
                </a:lnTo>
                <a:close/>
                <a:moveTo>
                  <a:pt x="195808" y="204142"/>
                </a:moveTo>
                <a:lnTo>
                  <a:pt x="207809" y="208441"/>
                </a:lnTo>
                <a:lnTo>
                  <a:pt x="208634" y="209110"/>
                </a:lnTo>
                <a:lnTo>
                  <a:pt x="214004" y="217443"/>
                </a:lnTo>
                <a:lnTo>
                  <a:pt x="215724" y="220366"/>
                </a:lnTo>
                <a:lnTo>
                  <a:pt x="197975" y="206884"/>
                </a:lnTo>
                <a:close/>
                <a:moveTo>
                  <a:pt x="263194" y="63522"/>
                </a:moveTo>
                <a:lnTo>
                  <a:pt x="271707" y="68010"/>
                </a:lnTo>
                <a:lnTo>
                  <a:pt x="275547" y="70070"/>
                </a:lnTo>
                <a:lnTo>
                  <a:pt x="309370" y="113666"/>
                </a:lnTo>
                <a:lnTo>
                  <a:pt x="310146" y="116372"/>
                </a:lnTo>
                <a:lnTo>
                  <a:pt x="293781" y="98164"/>
                </a:lnTo>
                <a:cubicBezTo>
                  <a:pt x="268121" y="69167"/>
                  <a:pt x="274795" y="74714"/>
                  <a:pt x="267341" y="67482"/>
                </a:cubicBezTo>
                <a:close/>
                <a:moveTo>
                  <a:pt x="126634" y="342563"/>
                </a:moveTo>
                <a:lnTo>
                  <a:pt x="136099" y="355923"/>
                </a:lnTo>
                <a:lnTo>
                  <a:pt x="175887" y="419847"/>
                </a:lnTo>
                <a:lnTo>
                  <a:pt x="145034" y="381339"/>
                </a:lnTo>
                <a:cubicBezTo>
                  <a:pt x="138118" y="371048"/>
                  <a:pt x="133428" y="359535"/>
                  <a:pt x="128946" y="347894"/>
                </a:cubicBezTo>
                <a:close/>
                <a:moveTo>
                  <a:pt x="180542" y="229644"/>
                </a:moveTo>
                <a:lnTo>
                  <a:pt x="186966" y="234243"/>
                </a:lnTo>
                <a:lnTo>
                  <a:pt x="214889" y="276920"/>
                </a:lnTo>
                <a:lnTo>
                  <a:pt x="222366" y="288619"/>
                </a:lnTo>
                <a:lnTo>
                  <a:pt x="212756" y="286741"/>
                </a:lnTo>
                <a:close/>
                <a:moveTo>
                  <a:pt x="252951" y="75690"/>
                </a:moveTo>
                <a:lnTo>
                  <a:pt x="259352" y="76992"/>
                </a:lnTo>
                <a:cubicBezTo>
                  <a:pt x="280297" y="91708"/>
                  <a:pt x="286394" y="120693"/>
                  <a:pt x="302987" y="140184"/>
                </a:cubicBezTo>
                <a:lnTo>
                  <a:pt x="321232" y="161383"/>
                </a:lnTo>
                <a:lnTo>
                  <a:pt x="323678" y="172718"/>
                </a:lnTo>
                <a:lnTo>
                  <a:pt x="263820" y="89700"/>
                </a:lnTo>
                <a:close/>
                <a:moveTo>
                  <a:pt x="180793" y="225422"/>
                </a:moveTo>
                <a:lnTo>
                  <a:pt x="195880" y="240624"/>
                </a:lnTo>
                <a:lnTo>
                  <a:pt x="186966" y="234243"/>
                </a:lnTo>
                <a:lnTo>
                  <a:pt x="185251" y="231622"/>
                </a:lnTo>
                <a:close/>
                <a:moveTo>
                  <a:pt x="240883" y="95744"/>
                </a:moveTo>
                <a:lnTo>
                  <a:pt x="246992" y="102756"/>
                </a:lnTo>
                <a:lnTo>
                  <a:pt x="278057" y="150503"/>
                </a:lnTo>
                <a:lnTo>
                  <a:pt x="282449" y="162995"/>
                </a:lnTo>
                <a:lnTo>
                  <a:pt x="263042" y="137867"/>
                </a:lnTo>
                <a:lnTo>
                  <a:pt x="248407" y="120910"/>
                </a:lnTo>
                <a:close/>
                <a:moveTo>
                  <a:pt x="78117" y="433544"/>
                </a:moveTo>
                <a:lnTo>
                  <a:pt x="112422" y="471337"/>
                </a:lnTo>
                <a:lnTo>
                  <a:pt x="164459" y="544211"/>
                </a:lnTo>
                <a:lnTo>
                  <a:pt x="144868" y="530531"/>
                </a:lnTo>
                <a:cubicBezTo>
                  <a:pt x="131199" y="518831"/>
                  <a:pt x="118046" y="503743"/>
                  <a:pt x="102628" y="478545"/>
                </a:cubicBezTo>
                <a:close/>
                <a:moveTo>
                  <a:pt x="34828" y="517709"/>
                </a:moveTo>
                <a:lnTo>
                  <a:pt x="36856" y="517494"/>
                </a:lnTo>
                <a:lnTo>
                  <a:pt x="46498" y="518229"/>
                </a:lnTo>
                <a:lnTo>
                  <a:pt x="48483" y="521157"/>
                </a:lnTo>
                <a:lnTo>
                  <a:pt x="85317" y="568818"/>
                </a:lnTo>
                <a:lnTo>
                  <a:pt x="91911" y="577775"/>
                </a:lnTo>
                <a:lnTo>
                  <a:pt x="36522" y="519440"/>
                </a:lnTo>
                <a:close/>
                <a:moveTo>
                  <a:pt x="21054" y="545578"/>
                </a:moveTo>
                <a:lnTo>
                  <a:pt x="36893" y="568043"/>
                </a:lnTo>
                <a:lnTo>
                  <a:pt x="55089" y="612863"/>
                </a:lnTo>
                <a:lnTo>
                  <a:pt x="75941" y="654349"/>
                </a:lnTo>
                <a:lnTo>
                  <a:pt x="74898" y="652932"/>
                </a:lnTo>
                <a:lnTo>
                  <a:pt x="53728" y="619988"/>
                </a:lnTo>
                <a:lnTo>
                  <a:pt x="30302" y="574216"/>
                </a:lnTo>
                <a:close/>
                <a:moveTo>
                  <a:pt x="267788" y="27401"/>
                </a:moveTo>
                <a:lnTo>
                  <a:pt x="278850" y="22557"/>
                </a:lnTo>
                <a:lnTo>
                  <a:pt x="280568" y="22120"/>
                </a:lnTo>
                <a:lnTo>
                  <a:pt x="284843" y="28154"/>
                </a:lnTo>
                <a:lnTo>
                  <a:pt x="294150" y="60600"/>
                </a:lnTo>
                <a:lnTo>
                  <a:pt x="288791" y="54259"/>
                </a:lnTo>
                <a:lnTo>
                  <a:pt x="273213" y="36208"/>
                </a:lnTo>
                <a:close/>
                <a:moveTo>
                  <a:pt x="120077" y="333308"/>
                </a:moveTo>
                <a:lnTo>
                  <a:pt x="124337" y="337268"/>
                </a:lnTo>
                <a:lnTo>
                  <a:pt x="126634" y="342563"/>
                </a:lnTo>
                <a:close/>
                <a:moveTo>
                  <a:pt x="247034" y="68064"/>
                </a:moveTo>
                <a:lnTo>
                  <a:pt x="252951" y="75690"/>
                </a:lnTo>
                <a:lnTo>
                  <a:pt x="248230" y="74730"/>
                </a:lnTo>
                <a:lnTo>
                  <a:pt x="247475" y="72644"/>
                </a:lnTo>
                <a:close/>
                <a:moveTo>
                  <a:pt x="174197" y="218777"/>
                </a:moveTo>
                <a:lnTo>
                  <a:pt x="174691" y="219275"/>
                </a:lnTo>
                <a:lnTo>
                  <a:pt x="180542" y="229644"/>
                </a:lnTo>
                <a:lnTo>
                  <a:pt x="179299" y="228755"/>
                </a:lnTo>
                <a:close/>
                <a:moveTo>
                  <a:pt x="170800" y="222670"/>
                </a:moveTo>
                <a:lnTo>
                  <a:pt x="179299" y="228755"/>
                </a:lnTo>
                <a:lnTo>
                  <a:pt x="208637" y="286130"/>
                </a:lnTo>
                <a:lnTo>
                  <a:pt x="215519" y="299767"/>
                </a:lnTo>
                <a:lnTo>
                  <a:pt x="204799" y="286961"/>
                </a:lnTo>
                <a:lnTo>
                  <a:pt x="197318" y="273042"/>
                </a:lnTo>
                <a:cubicBezTo>
                  <a:pt x="189468" y="258372"/>
                  <a:pt x="182948" y="246122"/>
                  <a:pt x="177566" y="235959"/>
                </a:cubicBezTo>
                <a:lnTo>
                  <a:pt x="171665" y="224751"/>
                </a:lnTo>
                <a:close/>
                <a:moveTo>
                  <a:pt x="152516" y="259508"/>
                </a:moveTo>
                <a:lnTo>
                  <a:pt x="173227" y="292304"/>
                </a:lnTo>
                <a:lnTo>
                  <a:pt x="175540" y="296270"/>
                </a:lnTo>
                <a:lnTo>
                  <a:pt x="165208" y="283111"/>
                </a:lnTo>
                <a:close/>
                <a:moveTo>
                  <a:pt x="228899" y="98307"/>
                </a:moveTo>
                <a:lnTo>
                  <a:pt x="248407" y="120910"/>
                </a:lnTo>
                <a:lnTo>
                  <a:pt x="252936" y="136062"/>
                </a:lnTo>
                <a:lnTo>
                  <a:pt x="239513" y="116337"/>
                </a:lnTo>
                <a:close/>
                <a:moveTo>
                  <a:pt x="258990" y="31253"/>
                </a:moveTo>
                <a:lnTo>
                  <a:pt x="266210" y="28092"/>
                </a:lnTo>
                <a:lnTo>
                  <a:pt x="273213" y="36208"/>
                </a:lnTo>
                <a:lnTo>
                  <a:pt x="287558" y="59492"/>
                </a:lnTo>
                <a:close/>
                <a:moveTo>
                  <a:pt x="238662" y="72784"/>
                </a:moveTo>
                <a:lnTo>
                  <a:pt x="248230" y="74730"/>
                </a:lnTo>
                <a:lnTo>
                  <a:pt x="252698" y="87086"/>
                </a:lnTo>
                <a:cubicBezTo>
                  <a:pt x="255349" y="93329"/>
                  <a:pt x="259042" y="101151"/>
                  <a:pt x="264168" y="110996"/>
                </a:cubicBezTo>
                <a:cubicBezTo>
                  <a:pt x="270724" y="123590"/>
                  <a:pt x="282461" y="132799"/>
                  <a:pt x="290279" y="144652"/>
                </a:cubicBezTo>
                <a:lnTo>
                  <a:pt x="319987" y="194725"/>
                </a:lnTo>
                <a:lnTo>
                  <a:pt x="297301" y="180080"/>
                </a:lnTo>
                <a:lnTo>
                  <a:pt x="278057" y="150503"/>
                </a:lnTo>
                <a:lnTo>
                  <a:pt x="268635" y="123704"/>
                </a:lnTo>
                <a:cubicBezTo>
                  <a:pt x="264079" y="113202"/>
                  <a:pt x="258034" y="103472"/>
                  <a:pt x="251770" y="93848"/>
                </a:cubicBezTo>
                <a:close/>
                <a:moveTo>
                  <a:pt x="134048" y="290146"/>
                </a:moveTo>
                <a:lnTo>
                  <a:pt x="137978" y="292601"/>
                </a:lnTo>
                <a:lnTo>
                  <a:pt x="172671" y="314518"/>
                </a:lnTo>
                <a:lnTo>
                  <a:pt x="182462" y="325344"/>
                </a:lnTo>
                <a:cubicBezTo>
                  <a:pt x="182478" y="325362"/>
                  <a:pt x="186535" y="330531"/>
                  <a:pt x="193687" y="339668"/>
                </a:cubicBezTo>
                <a:lnTo>
                  <a:pt x="195289" y="341717"/>
                </a:lnTo>
                <a:lnTo>
                  <a:pt x="195518" y="342172"/>
                </a:lnTo>
                <a:cubicBezTo>
                  <a:pt x="214248" y="374794"/>
                  <a:pt x="277458" y="470993"/>
                  <a:pt x="300311" y="498091"/>
                </a:cubicBezTo>
                <a:lnTo>
                  <a:pt x="301654" y="499463"/>
                </a:lnTo>
                <a:lnTo>
                  <a:pt x="305979" y="511990"/>
                </a:lnTo>
                <a:lnTo>
                  <a:pt x="304779" y="510799"/>
                </a:lnTo>
                <a:cubicBezTo>
                  <a:pt x="287911" y="493474"/>
                  <a:pt x="272439" y="474862"/>
                  <a:pt x="256982" y="456236"/>
                </a:cubicBezTo>
                <a:lnTo>
                  <a:pt x="222507" y="416752"/>
                </a:lnTo>
                <a:lnTo>
                  <a:pt x="196214" y="384763"/>
                </a:lnTo>
                <a:cubicBezTo>
                  <a:pt x="182812" y="364683"/>
                  <a:pt x="170977" y="346810"/>
                  <a:pt x="160543" y="330919"/>
                </a:cubicBezTo>
                <a:close/>
                <a:moveTo>
                  <a:pt x="150045" y="255595"/>
                </a:moveTo>
                <a:lnTo>
                  <a:pt x="151536" y="257685"/>
                </a:lnTo>
                <a:lnTo>
                  <a:pt x="152516" y="259508"/>
                </a:lnTo>
                <a:close/>
                <a:moveTo>
                  <a:pt x="151988" y="248715"/>
                </a:moveTo>
                <a:lnTo>
                  <a:pt x="153285" y="249665"/>
                </a:lnTo>
                <a:lnTo>
                  <a:pt x="158591" y="254168"/>
                </a:lnTo>
                <a:lnTo>
                  <a:pt x="181491" y="293734"/>
                </a:lnTo>
                <a:lnTo>
                  <a:pt x="200568" y="325109"/>
                </a:lnTo>
                <a:lnTo>
                  <a:pt x="192032" y="317277"/>
                </a:lnTo>
                <a:lnTo>
                  <a:pt x="191415" y="316491"/>
                </a:lnTo>
                <a:lnTo>
                  <a:pt x="177647" y="291340"/>
                </a:lnTo>
                <a:cubicBezTo>
                  <a:pt x="167500" y="274239"/>
                  <a:pt x="160121" y="261846"/>
                  <a:pt x="154175" y="252126"/>
                </a:cubicBezTo>
                <a:close/>
                <a:moveTo>
                  <a:pt x="19032" y="524051"/>
                </a:moveTo>
                <a:lnTo>
                  <a:pt x="97680" y="612167"/>
                </a:lnTo>
                <a:cubicBezTo>
                  <a:pt x="122896" y="640418"/>
                  <a:pt x="142170" y="673026"/>
                  <a:pt x="160278" y="706522"/>
                </a:cubicBezTo>
                <a:lnTo>
                  <a:pt x="193449" y="765998"/>
                </a:lnTo>
                <a:lnTo>
                  <a:pt x="159637" y="742521"/>
                </a:lnTo>
                <a:lnTo>
                  <a:pt x="156111" y="736704"/>
                </a:lnTo>
                <a:cubicBezTo>
                  <a:pt x="147744" y="723392"/>
                  <a:pt x="137472" y="707582"/>
                  <a:pt x="124487" y="688414"/>
                </a:cubicBezTo>
                <a:cubicBezTo>
                  <a:pt x="79716" y="622322"/>
                  <a:pt x="59725" y="598417"/>
                  <a:pt x="40737" y="573496"/>
                </a:cubicBezTo>
                <a:lnTo>
                  <a:pt x="36893" y="568043"/>
                </a:lnTo>
                <a:close/>
                <a:moveTo>
                  <a:pt x="168562" y="208530"/>
                </a:moveTo>
                <a:lnTo>
                  <a:pt x="168867" y="208840"/>
                </a:lnTo>
                <a:lnTo>
                  <a:pt x="180793" y="225422"/>
                </a:lnTo>
                <a:lnTo>
                  <a:pt x="174691" y="219275"/>
                </a:lnTo>
                <a:lnTo>
                  <a:pt x="172136" y="214745"/>
                </a:lnTo>
                <a:close/>
                <a:moveTo>
                  <a:pt x="248870" y="35685"/>
                </a:moveTo>
                <a:lnTo>
                  <a:pt x="258742" y="31362"/>
                </a:lnTo>
                <a:lnTo>
                  <a:pt x="262762" y="37997"/>
                </a:lnTo>
                <a:lnTo>
                  <a:pt x="288581" y="77063"/>
                </a:lnTo>
                <a:lnTo>
                  <a:pt x="275547" y="70070"/>
                </a:lnTo>
                <a:close/>
                <a:moveTo>
                  <a:pt x="114107" y="313679"/>
                </a:moveTo>
                <a:lnTo>
                  <a:pt x="152222" y="348890"/>
                </a:lnTo>
                <a:lnTo>
                  <a:pt x="157207" y="355303"/>
                </a:lnTo>
                <a:lnTo>
                  <a:pt x="157394" y="355575"/>
                </a:lnTo>
                <a:lnTo>
                  <a:pt x="195981" y="405311"/>
                </a:lnTo>
                <a:lnTo>
                  <a:pt x="153274" y="364163"/>
                </a:lnTo>
                <a:lnTo>
                  <a:pt x="124337" y="337268"/>
                </a:lnTo>
                <a:close/>
                <a:moveTo>
                  <a:pt x="85267" y="373794"/>
                </a:moveTo>
                <a:lnTo>
                  <a:pt x="86660" y="375180"/>
                </a:lnTo>
                <a:lnTo>
                  <a:pt x="89152" y="377889"/>
                </a:lnTo>
                <a:cubicBezTo>
                  <a:pt x="116598" y="406745"/>
                  <a:pt x="123890" y="413711"/>
                  <a:pt x="229671" y="587580"/>
                </a:cubicBezTo>
                <a:lnTo>
                  <a:pt x="231343" y="590336"/>
                </a:lnTo>
                <a:lnTo>
                  <a:pt x="218721" y="582618"/>
                </a:lnTo>
                <a:lnTo>
                  <a:pt x="213212" y="578671"/>
                </a:lnTo>
                <a:lnTo>
                  <a:pt x="186938" y="541946"/>
                </a:lnTo>
                <a:cubicBezTo>
                  <a:pt x="172576" y="522293"/>
                  <a:pt x="158870" y="503893"/>
                  <a:pt x="146773" y="487817"/>
                </a:cubicBezTo>
                <a:lnTo>
                  <a:pt x="140245" y="479403"/>
                </a:lnTo>
                <a:close/>
                <a:moveTo>
                  <a:pt x="15227" y="519787"/>
                </a:moveTo>
                <a:lnTo>
                  <a:pt x="17215" y="519577"/>
                </a:lnTo>
                <a:lnTo>
                  <a:pt x="19032" y="524051"/>
                </a:lnTo>
                <a:close/>
                <a:moveTo>
                  <a:pt x="202931" y="121060"/>
                </a:moveTo>
                <a:lnTo>
                  <a:pt x="216519" y="132890"/>
                </a:lnTo>
                <a:cubicBezTo>
                  <a:pt x="225954" y="141407"/>
                  <a:pt x="233851" y="148875"/>
                  <a:pt x="240699" y="155687"/>
                </a:cubicBezTo>
                <a:lnTo>
                  <a:pt x="265580" y="183440"/>
                </a:lnTo>
                <a:lnTo>
                  <a:pt x="268528" y="196404"/>
                </a:lnTo>
                <a:lnTo>
                  <a:pt x="241731" y="183115"/>
                </a:lnTo>
                <a:lnTo>
                  <a:pt x="240024" y="181477"/>
                </a:lnTo>
                <a:lnTo>
                  <a:pt x="234417" y="176385"/>
                </a:lnTo>
                <a:lnTo>
                  <a:pt x="204748" y="124747"/>
                </a:lnTo>
                <a:close/>
                <a:moveTo>
                  <a:pt x="82754" y="370933"/>
                </a:moveTo>
                <a:lnTo>
                  <a:pt x="84968" y="373341"/>
                </a:lnTo>
                <a:lnTo>
                  <a:pt x="85267" y="373794"/>
                </a:lnTo>
                <a:close/>
                <a:moveTo>
                  <a:pt x="161813" y="205947"/>
                </a:moveTo>
                <a:lnTo>
                  <a:pt x="165507" y="209950"/>
                </a:lnTo>
                <a:lnTo>
                  <a:pt x="170800" y="222670"/>
                </a:lnTo>
                <a:lnTo>
                  <a:pt x="170431" y="222406"/>
                </a:lnTo>
                <a:lnTo>
                  <a:pt x="164636" y="211399"/>
                </a:lnTo>
                <a:close/>
                <a:moveTo>
                  <a:pt x="162246" y="202116"/>
                </a:moveTo>
                <a:lnTo>
                  <a:pt x="168060" y="208020"/>
                </a:lnTo>
                <a:lnTo>
                  <a:pt x="172136" y="214745"/>
                </a:lnTo>
                <a:lnTo>
                  <a:pt x="174197" y="218777"/>
                </a:lnTo>
                <a:lnTo>
                  <a:pt x="166427" y="210948"/>
                </a:lnTo>
                <a:lnTo>
                  <a:pt x="165507" y="209950"/>
                </a:lnTo>
                <a:close/>
                <a:moveTo>
                  <a:pt x="223349" y="72691"/>
                </a:moveTo>
                <a:lnTo>
                  <a:pt x="233811" y="72086"/>
                </a:lnTo>
                <a:lnTo>
                  <a:pt x="240883" y="95744"/>
                </a:lnTo>
                <a:lnTo>
                  <a:pt x="232886" y="86564"/>
                </a:lnTo>
                <a:close/>
                <a:moveTo>
                  <a:pt x="122010" y="282626"/>
                </a:moveTo>
                <a:lnTo>
                  <a:pt x="131799" y="288741"/>
                </a:lnTo>
                <a:lnTo>
                  <a:pt x="137727" y="298086"/>
                </a:lnTo>
                <a:lnTo>
                  <a:pt x="156759" y="329254"/>
                </a:lnTo>
                <a:close/>
                <a:moveTo>
                  <a:pt x="167941" y="182412"/>
                </a:moveTo>
                <a:lnTo>
                  <a:pt x="168226" y="182638"/>
                </a:lnTo>
                <a:lnTo>
                  <a:pt x="188964" y="201690"/>
                </a:lnTo>
                <a:lnTo>
                  <a:pt x="193666" y="203374"/>
                </a:lnTo>
                <a:lnTo>
                  <a:pt x="197444" y="206481"/>
                </a:lnTo>
                <a:lnTo>
                  <a:pt x="197975" y="206884"/>
                </a:lnTo>
                <a:lnTo>
                  <a:pt x="199314" y="208578"/>
                </a:lnTo>
                <a:cubicBezTo>
                  <a:pt x="204575" y="215132"/>
                  <a:pt x="212117" y="224583"/>
                  <a:pt x="223663" y="239466"/>
                </a:cubicBezTo>
                <a:cubicBezTo>
                  <a:pt x="234378" y="253277"/>
                  <a:pt x="243415" y="268110"/>
                  <a:pt x="251404" y="283583"/>
                </a:cubicBezTo>
                <a:lnTo>
                  <a:pt x="255500" y="292741"/>
                </a:lnTo>
                <a:lnTo>
                  <a:pt x="244890" y="280853"/>
                </a:lnTo>
                <a:lnTo>
                  <a:pt x="210336" y="236638"/>
                </a:lnTo>
                <a:close/>
                <a:moveTo>
                  <a:pt x="228297" y="53642"/>
                </a:moveTo>
                <a:lnTo>
                  <a:pt x="233589" y="64632"/>
                </a:lnTo>
                <a:lnTo>
                  <a:pt x="238662" y="72784"/>
                </a:lnTo>
                <a:lnTo>
                  <a:pt x="234914" y="72022"/>
                </a:lnTo>
                <a:lnTo>
                  <a:pt x="233811" y="72086"/>
                </a:lnTo>
                <a:close/>
                <a:moveTo>
                  <a:pt x="230642" y="46936"/>
                </a:moveTo>
                <a:lnTo>
                  <a:pt x="233031" y="48876"/>
                </a:lnTo>
                <a:cubicBezTo>
                  <a:pt x="245697" y="58924"/>
                  <a:pt x="246636" y="59111"/>
                  <a:pt x="246398" y="61469"/>
                </a:cubicBezTo>
                <a:lnTo>
                  <a:pt x="247034" y="68064"/>
                </a:lnTo>
                <a:close/>
                <a:moveTo>
                  <a:pt x="157811" y="198337"/>
                </a:moveTo>
                <a:lnTo>
                  <a:pt x="157903" y="198394"/>
                </a:lnTo>
                <a:lnTo>
                  <a:pt x="161813" y="205947"/>
                </a:lnTo>
                <a:lnTo>
                  <a:pt x="161094" y="205167"/>
                </a:lnTo>
                <a:close/>
                <a:moveTo>
                  <a:pt x="137639" y="238204"/>
                </a:moveTo>
                <a:lnTo>
                  <a:pt x="140287" y="240143"/>
                </a:lnTo>
                <a:lnTo>
                  <a:pt x="150045" y="255595"/>
                </a:lnTo>
                <a:close/>
                <a:moveTo>
                  <a:pt x="228748" y="44495"/>
                </a:moveTo>
                <a:lnTo>
                  <a:pt x="238717" y="40130"/>
                </a:lnTo>
                <a:lnTo>
                  <a:pt x="239758" y="41134"/>
                </a:lnTo>
                <a:cubicBezTo>
                  <a:pt x="248057" y="49094"/>
                  <a:pt x="254021" y="54777"/>
                  <a:pt x="258376" y="58922"/>
                </a:cubicBezTo>
                <a:lnTo>
                  <a:pt x="263194" y="63522"/>
                </a:lnTo>
                <a:lnTo>
                  <a:pt x="244726" y="53786"/>
                </a:lnTo>
                <a:lnTo>
                  <a:pt x="229817" y="45873"/>
                </a:lnTo>
                <a:close/>
                <a:moveTo>
                  <a:pt x="228420" y="45131"/>
                </a:moveTo>
                <a:lnTo>
                  <a:pt x="229817" y="45873"/>
                </a:lnTo>
                <a:lnTo>
                  <a:pt x="230642" y="46936"/>
                </a:lnTo>
                <a:close/>
                <a:moveTo>
                  <a:pt x="139911" y="228763"/>
                </a:moveTo>
                <a:lnTo>
                  <a:pt x="151188" y="236389"/>
                </a:lnTo>
                <a:cubicBezTo>
                  <a:pt x="159549" y="243498"/>
                  <a:pt x="169575" y="253545"/>
                  <a:pt x="180727" y="265695"/>
                </a:cubicBezTo>
                <a:lnTo>
                  <a:pt x="202732" y="291116"/>
                </a:lnTo>
                <a:lnTo>
                  <a:pt x="207374" y="299128"/>
                </a:lnTo>
                <a:lnTo>
                  <a:pt x="177299" y="270045"/>
                </a:lnTo>
                <a:lnTo>
                  <a:pt x="158591" y="254168"/>
                </a:lnTo>
                <a:lnTo>
                  <a:pt x="155656" y="249097"/>
                </a:lnTo>
                <a:close/>
                <a:moveTo>
                  <a:pt x="227912" y="44861"/>
                </a:moveTo>
                <a:lnTo>
                  <a:pt x="228026" y="44811"/>
                </a:lnTo>
                <a:lnTo>
                  <a:pt x="228420" y="45131"/>
                </a:lnTo>
                <a:close/>
                <a:moveTo>
                  <a:pt x="224738" y="46251"/>
                </a:moveTo>
                <a:lnTo>
                  <a:pt x="225931" y="45729"/>
                </a:lnTo>
                <a:lnTo>
                  <a:pt x="228297" y="53642"/>
                </a:lnTo>
                <a:close/>
                <a:moveTo>
                  <a:pt x="155364" y="185576"/>
                </a:moveTo>
                <a:lnTo>
                  <a:pt x="168562" y="208530"/>
                </a:lnTo>
                <a:lnTo>
                  <a:pt x="168060" y="208020"/>
                </a:lnTo>
                <a:lnTo>
                  <a:pt x="157348" y="190344"/>
                </a:lnTo>
                <a:close/>
                <a:moveTo>
                  <a:pt x="208173" y="73568"/>
                </a:moveTo>
                <a:lnTo>
                  <a:pt x="214746" y="73188"/>
                </a:lnTo>
                <a:lnTo>
                  <a:pt x="216761" y="77688"/>
                </a:lnTo>
                <a:lnTo>
                  <a:pt x="228899" y="98307"/>
                </a:lnTo>
                <a:lnTo>
                  <a:pt x="228506" y="97851"/>
                </a:lnTo>
                <a:lnTo>
                  <a:pt x="214306" y="83906"/>
                </a:lnTo>
                <a:close/>
                <a:moveTo>
                  <a:pt x="166972" y="159446"/>
                </a:moveTo>
                <a:lnTo>
                  <a:pt x="186047" y="174063"/>
                </a:lnTo>
                <a:lnTo>
                  <a:pt x="208321" y="208625"/>
                </a:lnTo>
                <a:lnTo>
                  <a:pt x="207809" y="208441"/>
                </a:lnTo>
                <a:lnTo>
                  <a:pt x="185677" y="190498"/>
                </a:lnTo>
                <a:lnTo>
                  <a:pt x="181313" y="183766"/>
                </a:lnTo>
                <a:cubicBezTo>
                  <a:pt x="178276" y="178672"/>
                  <a:pt x="174070" y="171409"/>
                  <a:pt x="166972" y="159446"/>
                </a:cubicBezTo>
                <a:close/>
                <a:moveTo>
                  <a:pt x="159433" y="171529"/>
                </a:moveTo>
                <a:lnTo>
                  <a:pt x="173424" y="180564"/>
                </a:lnTo>
                <a:lnTo>
                  <a:pt x="185677" y="190498"/>
                </a:lnTo>
                <a:lnTo>
                  <a:pt x="188645" y="195077"/>
                </a:lnTo>
                <a:lnTo>
                  <a:pt x="195808" y="204142"/>
                </a:lnTo>
                <a:lnTo>
                  <a:pt x="193666" y="203374"/>
                </a:lnTo>
                <a:lnTo>
                  <a:pt x="174678" y="187762"/>
                </a:lnTo>
                <a:lnTo>
                  <a:pt x="168226" y="182638"/>
                </a:lnTo>
                <a:lnTo>
                  <a:pt x="167843" y="182286"/>
                </a:lnTo>
                <a:close/>
                <a:moveTo>
                  <a:pt x="6430" y="488697"/>
                </a:moveTo>
                <a:lnTo>
                  <a:pt x="34828" y="517709"/>
                </a:lnTo>
                <a:lnTo>
                  <a:pt x="17215" y="519577"/>
                </a:lnTo>
                <a:lnTo>
                  <a:pt x="7479" y="495595"/>
                </a:lnTo>
                <a:close/>
                <a:moveTo>
                  <a:pt x="152541" y="175242"/>
                </a:moveTo>
                <a:lnTo>
                  <a:pt x="197899" y="227106"/>
                </a:lnTo>
                <a:lnTo>
                  <a:pt x="206910" y="238302"/>
                </a:lnTo>
                <a:lnTo>
                  <a:pt x="163200" y="189330"/>
                </a:lnTo>
                <a:close/>
                <a:moveTo>
                  <a:pt x="138431" y="202704"/>
                </a:moveTo>
                <a:lnTo>
                  <a:pt x="152522" y="211126"/>
                </a:lnTo>
                <a:lnTo>
                  <a:pt x="155421" y="214885"/>
                </a:lnTo>
                <a:cubicBezTo>
                  <a:pt x="166690" y="228534"/>
                  <a:pt x="169056" y="227991"/>
                  <a:pt x="167737" y="222249"/>
                </a:cubicBezTo>
                <a:lnTo>
                  <a:pt x="166809" y="219813"/>
                </a:lnTo>
                <a:lnTo>
                  <a:pt x="170431" y="222406"/>
                </a:lnTo>
                <a:lnTo>
                  <a:pt x="171665" y="224751"/>
                </a:lnTo>
                <a:lnTo>
                  <a:pt x="176068" y="235330"/>
                </a:lnTo>
                <a:lnTo>
                  <a:pt x="195101" y="275180"/>
                </a:lnTo>
                <a:lnTo>
                  <a:pt x="155664" y="227239"/>
                </a:lnTo>
                <a:close/>
                <a:moveTo>
                  <a:pt x="207096" y="56105"/>
                </a:moveTo>
                <a:lnTo>
                  <a:pt x="217286" y="49514"/>
                </a:lnTo>
                <a:lnTo>
                  <a:pt x="218059" y="49176"/>
                </a:lnTo>
                <a:lnTo>
                  <a:pt x="220881" y="69100"/>
                </a:lnTo>
                <a:lnTo>
                  <a:pt x="223349" y="72691"/>
                </a:lnTo>
                <a:lnTo>
                  <a:pt x="214746" y="73188"/>
                </a:lnTo>
                <a:close/>
                <a:moveTo>
                  <a:pt x="128024" y="220725"/>
                </a:moveTo>
                <a:lnTo>
                  <a:pt x="138452" y="227777"/>
                </a:lnTo>
                <a:lnTo>
                  <a:pt x="139310" y="228942"/>
                </a:lnTo>
                <a:lnTo>
                  <a:pt x="151988" y="248715"/>
                </a:lnTo>
                <a:lnTo>
                  <a:pt x="140287" y="240143"/>
                </a:lnTo>
                <a:close/>
                <a:moveTo>
                  <a:pt x="164954" y="143687"/>
                </a:moveTo>
                <a:lnTo>
                  <a:pt x="194535" y="159583"/>
                </a:lnTo>
                <a:lnTo>
                  <a:pt x="214379" y="192754"/>
                </a:lnTo>
                <a:lnTo>
                  <a:pt x="218971" y="199393"/>
                </a:lnTo>
                <a:lnTo>
                  <a:pt x="217459" y="198133"/>
                </a:lnTo>
                <a:lnTo>
                  <a:pt x="186047" y="174063"/>
                </a:lnTo>
                <a:lnTo>
                  <a:pt x="171092" y="150858"/>
                </a:lnTo>
                <a:close/>
                <a:moveTo>
                  <a:pt x="150476" y="172814"/>
                </a:moveTo>
                <a:lnTo>
                  <a:pt x="150778" y="172912"/>
                </a:lnTo>
                <a:lnTo>
                  <a:pt x="152541" y="175242"/>
                </a:lnTo>
                <a:lnTo>
                  <a:pt x="150516" y="172927"/>
                </a:lnTo>
                <a:close/>
                <a:moveTo>
                  <a:pt x="50054" y="381508"/>
                </a:moveTo>
                <a:lnTo>
                  <a:pt x="50999" y="383081"/>
                </a:lnTo>
                <a:lnTo>
                  <a:pt x="62541" y="400016"/>
                </a:lnTo>
                <a:lnTo>
                  <a:pt x="77454" y="432326"/>
                </a:lnTo>
                <a:lnTo>
                  <a:pt x="78117" y="433544"/>
                </a:lnTo>
                <a:lnTo>
                  <a:pt x="72489" y="427343"/>
                </a:lnTo>
                <a:close/>
                <a:moveTo>
                  <a:pt x="8788" y="462279"/>
                </a:moveTo>
                <a:lnTo>
                  <a:pt x="15792" y="470353"/>
                </a:lnTo>
                <a:lnTo>
                  <a:pt x="24555" y="483086"/>
                </a:lnTo>
                <a:cubicBezTo>
                  <a:pt x="30248" y="490897"/>
                  <a:pt x="33988" y="495040"/>
                  <a:pt x="46237" y="511251"/>
                </a:cubicBezTo>
                <a:lnTo>
                  <a:pt x="51676" y="518624"/>
                </a:lnTo>
                <a:lnTo>
                  <a:pt x="46498" y="518229"/>
                </a:lnTo>
                <a:lnTo>
                  <a:pt x="10063" y="464488"/>
                </a:lnTo>
                <a:close/>
                <a:moveTo>
                  <a:pt x="108787" y="252467"/>
                </a:moveTo>
                <a:lnTo>
                  <a:pt x="112018" y="255201"/>
                </a:lnTo>
                <a:lnTo>
                  <a:pt x="113431" y="257542"/>
                </a:lnTo>
                <a:cubicBezTo>
                  <a:pt x="118922" y="266411"/>
                  <a:pt x="125483" y="276809"/>
                  <a:pt x="133280" y="288964"/>
                </a:cubicBezTo>
                <a:lnTo>
                  <a:pt x="134048" y="290146"/>
                </a:lnTo>
                <a:lnTo>
                  <a:pt x="131799" y="288741"/>
                </a:lnTo>
                <a:close/>
                <a:moveTo>
                  <a:pt x="147466" y="171840"/>
                </a:moveTo>
                <a:lnTo>
                  <a:pt x="150395" y="172788"/>
                </a:lnTo>
                <a:lnTo>
                  <a:pt x="150516" y="172927"/>
                </a:lnTo>
                <a:lnTo>
                  <a:pt x="153043" y="179999"/>
                </a:lnTo>
                <a:lnTo>
                  <a:pt x="155364" y="185576"/>
                </a:lnTo>
                <a:close/>
                <a:moveTo>
                  <a:pt x="169510" y="118144"/>
                </a:moveTo>
                <a:lnTo>
                  <a:pt x="194589" y="140211"/>
                </a:lnTo>
                <a:lnTo>
                  <a:pt x="202149" y="147076"/>
                </a:lnTo>
                <a:lnTo>
                  <a:pt x="224270" y="174457"/>
                </a:lnTo>
                <a:lnTo>
                  <a:pt x="197621" y="161241"/>
                </a:lnTo>
                <a:lnTo>
                  <a:pt x="194535" y="159583"/>
                </a:lnTo>
                <a:lnTo>
                  <a:pt x="173647" y="124667"/>
                </a:lnTo>
                <a:close/>
                <a:moveTo>
                  <a:pt x="125267" y="209851"/>
                </a:moveTo>
                <a:lnTo>
                  <a:pt x="139911" y="228763"/>
                </a:lnTo>
                <a:lnTo>
                  <a:pt x="138452" y="227777"/>
                </a:lnTo>
                <a:close/>
                <a:moveTo>
                  <a:pt x="147192" y="163624"/>
                </a:moveTo>
                <a:lnTo>
                  <a:pt x="149705" y="165247"/>
                </a:lnTo>
                <a:lnTo>
                  <a:pt x="150695" y="166532"/>
                </a:lnTo>
                <a:lnTo>
                  <a:pt x="167843" y="182286"/>
                </a:lnTo>
                <a:lnTo>
                  <a:pt x="167941" y="182412"/>
                </a:lnTo>
                <a:lnTo>
                  <a:pt x="159559" y="175754"/>
                </a:lnTo>
                <a:lnTo>
                  <a:pt x="150778" y="172912"/>
                </a:lnTo>
                <a:lnTo>
                  <a:pt x="150272" y="172243"/>
                </a:lnTo>
                <a:close/>
                <a:moveTo>
                  <a:pt x="106017" y="245261"/>
                </a:moveTo>
                <a:lnTo>
                  <a:pt x="113064" y="249792"/>
                </a:lnTo>
                <a:lnTo>
                  <a:pt x="175639" y="302704"/>
                </a:lnTo>
                <a:lnTo>
                  <a:pt x="185776" y="322830"/>
                </a:lnTo>
                <a:lnTo>
                  <a:pt x="183553" y="321392"/>
                </a:lnTo>
                <a:lnTo>
                  <a:pt x="172671" y="314518"/>
                </a:lnTo>
                <a:lnTo>
                  <a:pt x="141876" y="280468"/>
                </a:lnTo>
                <a:lnTo>
                  <a:pt x="112018" y="255201"/>
                </a:lnTo>
                <a:close/>
                <a:moveTo>
                  <a:pt x="189566" y="67445"/>
                </a:moveTo>
                <a:lnTo>
                  <a:pt x="193544" y="64871"/>
                </a:lnTo>
                <a:lnTo>
                  <a:pt x="199585" y="69448"/>
                </a:lnTo>
                <a:lnTo>
                  <a:pt x="214306" y="83906"/>
                </a:lnTo>
                <a:lnTo>
                  <a:pt x="225696" y="103104"/>
                </a:lnTo>
                <a:lnTo>
                  <a:pt x="235262" y="122970"/>
                </a:lnTo>
                <a:close/>
                <a:moveTo>
                  <a:pt x="141940" y="164918"/>
                </a:moveTo>
                <a:lnTo>
                  <a:pt x="145240" y="167968"/>
                </a:lnTo>
                <a:lnTo>
                  <a:pt x="147466" y="171840"/>
                </a:lnTo>
                <a:lnTo>
                  <a:pt x="145810" y="171304"/>
                </a:lnTo>
                <a:close/>
                <a:moveTo>
                  <a:pt x="140114" y="159053"/>
                </a:moveTo>
                <a:lnTo>
                  <a:pt x="140462" y="159278"/>
                </a:lnTo>
                <a:lnTo>
                  <a:pt x="150272" y="172243"/>
                </a:lnTo>
                <a:lnTo>
                  <a:pt x="150476" y="172814"/>
                </a:lnTo>
                <a:lnTo>
                  <a:pt x="150395" y="172788"/>
                </a:lnTo>
                <a:lnTo>
                  <a:pt x="150144" y="172502"/>
                </a:lnTo>
                <a:lnTo>
                  <a:pt x="145240" y="167968"/>
                </a:lnTo>
                <a:close/>
                <a:moveTo>
                  <a:pt x="143194" y="152437"/>
                </a:moveTo>
                <a:lnTo>
                  <a:pt x="157903" y="169572"/>
                </a:lnTo>
                <a:lnTo>
                  <a:pt x="159433" y="171529"/>
                </a:lnTo>
                <a:lnTo>
                  <a:pt x="149705" y="165247"/>
                </a:lnTo>
                <a:lnTo>
                  <a:pt x="146101" y="160570"/>
                </a:lnTo>
                <a:close/>
                <a:moveTo>
                  <a:pt x="933" y="447844"/>
                </a:moveTo>
                <a:lnTo>
                  <a:pt x="40143" y="488118"/>
                </a:lnTo>
                <a:lnTo>
                  <a:pt x="56885" y="519021"/>
                </a:lnTo>
                <a:lnTo>
                  <a:pt x="55718" y="518932"/>
                </a:lnTo>
                <a:lnTo>
                  <a:pt x="28822" y="485373"/>
                </a:lnTo>
                <a:lnTo>
                  <a:pt x="15792" y="470353"/>
                </a:lnTo>
                <a:lnTo>
                  <a:pt x="13245" y="466651"/>
                </a:lnTo>
                <a:close/>
                <a:moveTo>
                  <a:pt x="131" y="447278"/>
                </a:moveTo>
                <a:lnTo>
                  <a:pt x="8788" y="462279"/>
                </a:lnTo>
                <a:lnTo>
                  <a:pt x="1057" y="453367"/>
                </a:lnTo>
                <a:close/>
                <a:moveTo>
                  <a:pt x="0" y="446419"/>
                </a:moveTo>
                <a:lnTo>
                  <a:pt x="933" y="447844"/>
                </a:lnTo>
                <a:lnTo>
                  <a:pt x="85" y="446972"/>
                </a:lnTo>
                <a:close/>
                <a:moveTo>
                  <a:pt x="71444" y="295676"/>
                </a:moveTo>
                <a:lnTo>
                  <a:pt x="84224" y="309907"/>
                </a:lnTo>
                <a:cubicBezTo>
                  <a:pt x="106222" y="336586"/>
                  <a:pt x="130494" y="366036"/>
                  <a:pt x="155767" y="397158"/>
                </a:cubicBezTo>
                <a:lnTo>
                  <a:pt x="183134" y="431491"/>
                </a:lnTo>
                <a:lnTo>
                  <a:pt x="201725" y="461358"/>
                </a:lnTo>
                <a:lnTo>
                  <a:pt x="156641" y="420676"/>
                </a:lnTo>
                <a:lnTo>
                  <a:pt x="114849" y="368205"/>
                </a:lnTo>
                <a:lnTo>
                  <a:pt x="107354" y="355829"/>
                </a:lnTo>
                <a:close/>
                <a:moveTo>
                  <a:pt x="52080" y="336022"/>
                </a:moveTo>
                <a:lnTo>
                  <a:pt x="82754" y="370933"/>
                </a:lnTo>
                <a:lnTo>
                  <a:pt x="66567" y="353337"/>
                </a:lnTo>
                <a:close/>
                <a:moveTo>
                  <a:pt x="111525" y="209975"/>
                </a:moveTo>
                <a:lnTo>
                  <a:pt x="115535" y="212279"/>
                </a:lnTo>
                <a:lnTo>
                  <a:pt x="120319" y="215515"/>
                </a:lnTo>
                <a:lnTo>
                  <a:pt x="133193" y="231970"/>
                </a:lnTo>
                <a:lnTo>
                  <a:pt x="137639" y="238204"/>
                </a:lnTo>
                <a:lnTo>
                  <a:pt x="123657" y="227961"/>
                </a:lnTo>
                <a:close/>
                <a:moveTo>
                  <a:pt x="129088" y="168100"/>
                </a:moveTo>
                <a:lnTo>
                  <a:pt x="134403" y="167613"/>
                </a:lnTo>
                <a:lnTo>
                  <a:pt x="145810" y="171304"/>
                </a:lnTo>
                <a:lnTo>
                  <a:pt x="157348" y="190344"/>
                </a:lnTo>
                <a:lnTo>
                  <a:pt x="162246" y="202116"/>
                </a:lnTo>
                <a:lnTo>
                  <a:pt x="159645" y="199473"/>
                </a:lnTo>
                <a:lnTo>
                  <a:pt x="157903" y="198394"/>
                </a:lnTo>
                <a:lnTo>
                  <a:pt x="157369" y="197363"/>
                </a:lnTo>
                <a:cubicBezTo>
                  <a:pt x="154154" y="191071"/>
                  <a:pt x="153942" y="190462"/>
                  <a:pt x="155185" y="192873"/>
                </a:cubicBezTo>
                <a:lnTo>
                  <a:pt x="157811" y="198337"/>
                </a:lnTo>
                <a:lnTo>
                  <a:pt x="151490" y="194420"/>
                </a:lnTo>
                <a:lnTo>
                  <a:pt x="150492" y="193675"/>
                </a:lnTo>
                <a:lnTo>
                  <a:pt x="136704" y="178728"/>
                </a:lnTo>
                <a:close/>
                <a:moveTo>
                  <a:pt x="166103" y="82621"/>
                </a:moveTo>
                <a:lnTo>
                  <a:pt x="179660" y="73852"/>
                </a:lnTo>
                <a:lnTo>
                  <a:pt x="179719" y="73975"/>
                </a:lnTo>
                <a:lnTo>
                  <a:pt x="202931" y="121060"/>
                </a:lnTo>
                <a:lnTo>
                  <a:pt x="183105" y="103799"/>
                </a:lnTo>
                <a:lnTo>
                  <a:pt x="179667" y="101200"/>
                </a:lnTo>
                <a:close/>
                <a:moveTo>
                  <a:pt x="93427" y="231425"/>
                </a:moveTo>
                <a:lnTo>
                  <a:pt x="98629" y="232642"/>
                </a:lnTo>
                <a:lnTo>
                  <a:pt x="100002" y="235297"/>
                </a:lnTo>
                <a:lnTo>
                  <a:pt x="106017" y="245261"/>
                </a:lnTo>
                <a:lnTo>
                  <a:pt x="102307" y="242875"/>
                </a:lnTo>
                <a:close/>
                <a:moveTo>
                  <a:pt x="80892" y="256968"/>
                </a:moveTo>
                <a:lnTo>
                  <a:pt x="92869" y="264421"/>
                </a:lnTo>
                <a:lnTo>
                  <a:pt x="93019" y="264586"/>
                </a:lnTo>
                <a:cubicBezTo>
                  <a:pt x="96549" y="268949"/>
                  <a:pt x="102698" y="277025"/>
                  <a:pt x="113760" y="292384"/>
                </a:cubicBezTo>
                <a:lnTo>
                  <a:pt x="153758" y="350309"/>
                </a:lnTo>
                <a:lnTo>
                  <a:pt x="152222" y="348890"/>
                </a:lnTo>
                <a:lnTo>
                  <a:pt x="144339" y="338747"/>
                </a:lnTo>
                <a:close/>
                <a:moveTo>
                  <a:pt x="37402" y="344354"/>
                </a:moveTo>
                <a:lnTo>
                  <a:pt x="55384" y="370022"/>
                </a:lnTo>
                <a:lnTo>
                  <a:pt x="140245" y="479403"/>
                </a:lnTo>
                <a:lnTo>
                  <a:pt x="151241" y="500525"/>
                </a:lnTo>
                <a:lnTo>
                  <a:pt x="189969" y="562024"/>
                </a:lnTo>
                <a:lnTo>
                  <a:pt x="175038" y="551598"/>
                </a:lnTo>
                <a:lnTo>
                  <a:pt x="135955" y="501357"/>
                </a:lnTo>
                <a:cubicBezTo>
                  <a:pt x="112644" y="470489"/>
                  <a:pt x="90621" y="440438"/>
                  <a:pt x="73219" y="415683"/>
                </a:cubicBezTo>
                <a:lnTo>
                  <a:pt x="62541" y="400016"/>
                </a:lnTo>
                <a:lnTo>
                  <a:pt x="46796" y="365902"/>
                </a:lnTo>
                <a:close/>
                <a:moveTo>
                  <a:pt x="121462" y="168799"/>
                </a:moveTo>
                <a:lnTo>
                  <a:pt x="122095" y="168741"/>
                </a:lnTo>
                <a:lnTo>
                  <a:pt x="138311" y="184579"/>
                </a:lnTo>
                <a:lnTo>
                  <a:pt x="150492" y="193675"/>
                </a:lnTo>
                <a:lnTo>
                  <a:pt x="161094" y="205167"/>
                </a:lnTo>
                <a:lnTo>
                  <a:pt x="161734" y="206498"/>
                </a:lnTo>
                <a:lnTo>
                  <a:pt x="166809" y="219813"/>
                </a:lnTo>
                <a:lnTo>
                  <a:pt x="165560" y="218919"/>
                </a:lnTo>
                <a:lnTo>
                  <a:pt x="152522" y="211126"/>
                </a:lnTo>
                <a:lnTo>
                  <a:pt x="140990" y="196172"/>
                </a:lnTo>
                <a:close/>
                <a:moveTo>
                  <a:pt x="44676" y="327173"/>
                </a:moveTo>
                <a:lnTo>
                  <a:pt x="52080" y="336022"/>
                </a:lnTo>
                <a:lnTo>
                  <a:pt x="48267" y="331681"/>
                </a:lnTo>
                <a:close/>
                <a:moveTo>
                  <a:pt x="157601" y="89038"/>
                </a:moveTo>
                <a:lnTo>
                  <a:pt x="160325" y="86576"/>
                </a:lnTo>
                <a:lnTo>
                  <a:pt x="179667" y="101200"/>
                </a:lnTo>
                <a:lnTo>
                  <a:pt x="181733" y="104030"/>
                </a:lnTo>
                <a:cubicBezTo>
                  <a:pt x="202659" y="132280"/>
                  <a:pt x="212934" y="145089"/>
                  <a:pt x="219671" y="155701"/>
                </a:cubicBezTo>
                <a:lnTo>
                  <a:pt x="226084" y="168816"/>
                </a:lnTo>
                <a:lnTo>
                  <a:pt x="202149" y="147076"/>
                </a:lnTo>
                <a:lnTo>
                  <a:pt x="169568" y="106751"/>
                </a:lnTo>
                <a:close/>
                <a:moveTo>
                  <a:pt x="127365" y="151495"/>
                </a:moveTo>
                <a:cubicBezTo>
                  <a:pt x="126263" y="150364"/>
                  <a:pt x="126390" y="150196"/>
                  <a:pt x="128501" y="151554"/>
                </a:cubicBezTo>
                <a:lnTo>
                  <a:pt x="137158" y="157144"/>
                </a:lnTo>
                <a:lnTo>
                  <a:pt x="137493" y="157581"/>
                </a:lnTo>
                <a:lnTo>
                  <a:pt x="141940" y="164918"/>
                </a:lnTo>
                <a:lnTo>
                  <a:pt x="133609" y="157218"/>
                </a:lnTo>
                <a:cubicBezTo>
                  <a:pt x="130801" y="154722"/>
                  <a:pt x="128468" y="152627"/>
                  <a:pt x="127365" y="151495"/>
                </a:cubicBezTo>
                <a:close/>
                <a:moveTo>
                  <a:pt x="17179" y="374781"/>
                </a:moveTo>
                <a:lnTo>
                  <a:pt x="64945" y="419033"/>
                </a:lnTo>
                <a:lnTo>
                  <a:pt x="72489" y="427343"/>
                </a:lnTo>
                <a:lnTo>
                  <a:pt x="108649" y="501221"/>
                </a:lnTo>
                <a:lnTo>
                  <a:pt x="148811" y="575674"/>
                </a:lnTo>
                <a:lnTo>
                  <a:pt x="146586" y="574457"/>
                </a:lnTo>
                <a:lnTo>
                  <a:pt x="139576" y="568880"/>
                </a:lnTo>
                <a:lnTo>
                  <a:pt x="138009" y="567744"/>
                </a:lnTo>
                <a:lnTo>
                  <a:pt x="91474" y="492981"/>
                </a:lnTo>
                <a:lnTo>
                  <a:pt x="56101" y="443862"/>
                </a:lnTo>
                <a:lnTo>
                  <a:pt x="35436" y="409363"/>
                </a:lnTo>
                <a:close/>
                <a:moveTo>
                  <a:pt x="147157" y="98476"/>
                </a:moveTo>
                <a:lnTo>
                  <a:pt x="153437" y="92800"/>
                </a:lnTo>
                <a:lnTo>
                  <a:pt x="169510" y="118144"/>
                </a:lnTo>
                <a:close/>
                <a:moveTo>
                  <a:pt x="103433" y="181785"/>
                </a:moveTo>
                <a:cubicBezTo>
                  <a:pt x="112759" y="193806"/>
                  <a:pt x="119524" y="202388"/>
                  <a:pt x="125060" y="209569"/>
                </a:cubicBezTo>
                <a:lnTo>
                  <a:pt x="125267" y="209851"/>
                </a:lnTo>
                <a:lnTo>
                  <a:pt x="124700" y="209118"/>
                </a:lnTo>
                <a:lnTo>
                  <a:pt x="112510" y="196159"/>
                </a:lnTo>
                <a:close/>
                <a:moveTo>
                  <a:pt x="125957" y="134432"/>
                </a:moveTo>
                <a:lnTo>
                  <a:pt x="146101" y="160570"/>
                </a:lnTo>
                <a:lnTo>
                  <a:pt x="147192" y="163624"/>
                </a:lnTo>
                <a:lnTo>
                  <a:pt x="140462" y="159278"/>
                </a:lnTo>
                <a:lnTo>
                  <a:pt x="139550" y="158072"/>
                </a:lnTo>
                <a:close/>
                <a:moveTo>
                  <a:pt x="57947" y="272746"/>
                </a:moveTo>
                <a:lnTo>
                  <a:pt x="74714" y="282842"/>
                </a:lnTo>
                <a:lnTo>
                  <a:pt x="96289" y="299731"/>
                </a:lnTo>
                <a:lnTo>
                  <a:pt x="120077" y="333308"/>
                </a:lnTo>
                <a:lnTo>
                  <a:pt x="115061" y="328646"/>
                </a:lnTo>
                <a:cubicBezTo>
                  <a:pt x="100330" y="315379"/>
                  <a:pt x="84006" y="301082"/>
                  <a:pt x="67290" y="286953"/>
                </a:cubicBezTo>
                <a:lnTo>
                  <a:pt x="65345" y="285374"/>
                </a:lnTo>
                <a:close/>
                <a:moveTo>
                  <a:pt x="89774" y="205853"/>
                </a:moveTo>
                <a:lnTo>
                  <a:pt x="123064" y="227526"/>
                </a:lnTo>
                <a:lnTo>
                  <a:pt x="123657" y="227961"/>
                </a:lnTo>
                <a:lnTo>
                  <a:pt x="134311" y="243756"/>
                </a:lnTo>
                <a:lnTo>
                  <a:pt x="165208" y="283111"/>
                </a:lnTo>
                <a:lnTo>
                  <a:pt x="174073" y="299595"/>
                </a:lnTo>
                <a:lnTo>
                  <a:pt x="175486" y="302400"/>
                </a:lnTo>
                <a:lnTo>
                  <a:pt x="172120" y="298970"/>
                </a:lnTo>
                <a:cubicBezTo>
                  <a:pt x="143347" y="270200"/>
                  <a:pt x="112180" y="240376"/>
                  <a:pt x="100009" y="232964"/>
                </a:cubicBezTo>
                <a:lnTo>
                  <a:pt x="98629" y="232642"/>
                </a:lnTo>
                <a:lnTo>
                  <a:pt x="88433" y="212918"/>
                </a:lnTo>
                <a:cubicBezTo>
                  <a:pt x="83386" y="197392"/>
                  <a:pt x="124778" y="250854"/>
                  <a:pt x="91895" y="208583"/>
                </a:cubicBezTo>
                <a:close/>
                <a:moveTo>
                  <a:pt x="76157" y="229348"/>
                </a:moveTo>
                <a:lnTo>
                  <a:pt x="81484" y="229486"/>
                </a:lnTo>
                <a:lnTo>
                  <a:pt x="102307" y="242875"/>
                </a:lnTo>
                <a:lnTo>
                  <a:pt x="104476" y="245672"/>
                </a:lnTo>
                <a:lnTo>
                  <a:pt x="108787" y="252467"/>
                </a:lnTo>
                <a:lnTo>
                  <a:pt x="95888" y="241552"/>
                </a:lnTo>
                <a:lnTo>
                  <a:pt x="77075" y="230377"/>
                </a:lnTo>
                <a:close/>
                <a:moveTo>
                  <a:pt x="132563" y="111663"/>
                </a:moveTo>
                <a:lnTo>
                  <a:pt x="135372" y="109125"/>
                </a:lnTo>
                <a:lnTo>
                  <a:pt x="164954" y="143687"/>
                </a:lnTo>
                <a:lnTo>
                  <a:pt x="135547" y="127884"/>
                </a:lnTo>
                <a:close/>
                <a:moveTo>
                  <a:pt x="53717" y="275935"/>
                </a:moveTo>
                <a:lnTo>
                  <a:pt x="65345" y="285374"/>
                </a:lnTo>
                <a:lnTo>
                  <a:pt x="68008" y="289921"/>
                </a:lnTo>
                <a:lnTo>
                  <a:pt x="71444" y="295676"/>
                </a:lnTo>
                <a:close/>
                <a:moveTo>
                  <a:pt x="70125" y="229192"/>
                </a:moveTo>
                <a:lnTo>
                  <a:pt x="75306" y="229326"/>
                </a:lnTo>
                <a:lnTo>
                  <a:pt x="77075" y="230377"/>
                </a:lnTo>
                <a:lnTo>
                  <a:pt x="113412" y="271088"/>
                </a:lnTo>
                <a:lnTo>
                  <a:pt x="122010" y="282626"/>
                </a:lnTo>
                <a:lnTo>
                  <a:pt x="93089" y="264558"/>
                </a:lnTo>
                <a:lnTo>
                  <a:pt x="92869" y="264421"/>
                </a:lnTo>
                <a:lnTo>
                  <a:pt x="88000" y="259069"/>
                </a:lnTo>
                <a:cubicBezTo>
                  <a:pt x="86838" y="258057"/>
                  <a:pt x="86990" y="257619"/>
                  <a:pt x="70125" y="229192"/>
                </a:cubicBezTo>
                <a:close/>
                <a:moveTo>
                  <a:pt x="96548" y="172066"/>
                </a:moveTo>
                <a:lnTo>
                  <a:pt x="115044" y="169408"/>
                </a:lnTo>
                <a:lnTo>
                  <a:pt x="138431" y="202704"/>
                </a:lnTo>
                <a:lnTo>
                  <a:pt x="103433" y="181785"/>
                </a:lnTo>
                <a:close/>
                <a:moveTo>
                  <a:pt x="119601" y="123377"/>
                </a:moveTo>
                <a:lnTo>
                  <a:pt x="122420" y="120829"/>
                </a:lnTo>
                <a:lnTo>
                  <a:pt x="135547" y="127884"/>
                </a:lnTo>
                <a:lnTo>
                  <a:pt x="136741" y="134378"/>
                </a:lnTo>
                <a:lnTo>
                  <a:pt x="143194" y="152437"/>
                </a:lnTo>
                <a:lnTo>
                  <a:pt x="122343" y="128147"/>
                </a:lnTo>
                <a:close/>
                <a:moveTo>
                  <a:pt x="118076" y="124755"/>
                </a:moveTo>
                <a:lnTo>
                  <a:pt x="118840" y="124065"/>
                </a:lnTo>
                <a:lnTo>
                  <a:pt x="122343" y="128147"/>
                </a:lnTo>
                <a:lnTo>
                  <a:pt x="125957" y="134432"/>
                </a:lnTo>
                <a:lnTo>
                  <a:pt x="119565" y="126138"/>
                </a:lnTo>
                <a:close/>
                <a:moveTo>
                  <a:pt x="2698" y="364021"/>
                </a:moveTo>
                <a:lnTo>
                  <a:pt x="21728" y="396133"/>
                </a:lnTo>
                <a:lnTo>
                  <a:pt x="56101" y="443862"/>
                </a:lnTo>
                <a:lnTo>
                  <a:pt x="65363" y="459325"/>
                </a:lnTo>
                <a:cubicBezTo>
                  <a:pt x="74740" y="475983"/>
                  <a:pt x="81788" y="493764"/>
                  <a:pt x="88509" y="511713"/>
                </a:cubicBezTo>
                <a:lnTo>
                  <a:pt x="99721" y="539974"/>
                </a:lnTo>
                <a:lnTo>
                  <a:pt x="61938" y="510504"/>
                </a:lnTo>
                <a:lnTo>
                  <a:pt x="40143" y="488118"/>
                </a:lnTo>
                <a:lnTo>
                  <a:pt x="23108" y="456674"/>
                </a:lnTo>
                <a:lnTo>
                  <a:pt x="79" y="410596"/>
                </a:lnTo>
                <a:lnTo>
                  <a:pt x="510" y="376148"/>
                </a:lnTo>
                <a:close/>
                <a:moveTo>
                  <a:pt x="114657" y="127845"/>
                </a:moveTo>
                <a:lnTo>
                  <a:pt x="115050" y="127489"/>
                </a:lnTo>
                <a:lnTo>
                  <a:pt x="122511" y="135552"/>
                </a:lnTo>
                <a:lnTo>
                  <a:pt x="139550" y="158072"/>
                </a:lnTo>
                <a:lnTo>
                  <a:pt x="140114" y="159053"/>
                </a:lnTo>
                <a:lnTo>
                  <a:pt x="137158" y="157144"/>
                </a:lnTo>
                <a:close/>
                <a:moveTo>
                  <a:pt x="5142" y="350472"/>
                </a:moveTo>
                <a:lnTo>
                  <a:pt x="8324" y="358010"/>
                </a:lnTo>
                <a:lnTo>
                  <a:pt x="17179" y="374781"/>
                </a:lnTo>
                <a:lnTo>
                  <a:pt x="12792" y="370718"/>
                </a:lnTo>
                <a:lnTo>
                  <a:pt x="3271" y="360842"/>
                </a:lnTo>
                <a:close/>
                <a:moveTo>
                  <a:pt x="102808" y="141596"/>
                </a:moveTo>
                <a:lnTo>
                  <a:pt x="107113" y="136213"/>
                </a:lnTo>
                <a:lnTo>
                  <a:pt x="111325" y="143314"/>
                </a:lnTo>
                <a:lnTo>
                  <a:pt x="129088" y="168100"/>
                </a:lnTo>
                <a:lnTo>
                  <a:pt x="122095" y="168741"/>
                </a:lnTo>
                <a:lnTo>
                  <a:pt x="119869" y="166566"/>
                </a:lnTo>
                <a:lnTo>
                  <a:pt x="119464" y="165999"/>
                </a:lnTo>
                <a:close/>
                <a:moveTo>
                  <a:pt x="86890" y="173454"/>
                </a:moveTo>
                <a:lnTo>
                  <a:pt x="90095" y="172994"/>
                </a:lnTo>
                <a:lnTo>
                  <a:pt x="98494" y="181257"/>
                </a:lnTo>
                <a:lnTo>
                  <a:pt x="112510" y="196159"/>
                </a:lnTo>
                <a:lnTo>
                  <a:pt x="128024" y="220725"/>
                </a:lnTo>
                <a:lnTo>
                  <a:pt x="120319" y="215515"/>
                </a:lnTo>
                <a:lnTo>
                  <a:pt x="111658" y="204443"/>
                </a:lnTo>
                <a:cubicBezTo>
                  <a:pt x="104705" y="195788"/>
                  <a:pt x="98355" y="188063"/>
                  <a:pt x="93743" y="182503"/>
                </a:cubicBezTo>
                <a:lnTo>
                  <a:pt x="89859" y="177855"/>
                </a:lnTo>
                <a:close/>
                <a:moveTo>
                  <a:pt x="99738" y="145435"/>
                </a:moveTo>
                <a:lnTo>
                  <a:pt x="99820" y="145332"/>
                </a:lnTo>
                <a:lnTo>
                  <a:pt x="114014" y="160848"/>
                </a:lnTo>
                <a:lnTo>
                  <a:pt x="119869" y="166566"/>
                </a:lnTo>
                <a:lnTo>
                  <a:pt x="121462" y="168799"/>
                </a:lnTo>
                <a:lnTo>
                  <a:pt x="115436" y="169352"/>
                </a:lnTo>
                <a:lnTo>
                  <a:pt x="115044" y="169408"/>
                </a:lnTo>
                <a:lnTo>
                  <a:pt x="111673" y="164609"/>
                </a:lnTo>
                <a:close/>
                <a:moveTo>
                  <a:pt x="27668" y="286462"/>
                </a:moveTo>
                <a:lnTo>
                  <a:pt x="33526" y="293633"/>
                </a:lnTo>
                <a:lnTo>
                  <a:pt x="64377" y="327497"/>
                </a:lnTo>
                <a:lnTo>
                  <a:pt x="94591" y="374450"/>
                </a:lnTo>
                <a:lnTo>
                  <a:pt x="115675" y="404047"/>
                </a:lnTo>
                <a:lnTo>
                  <a:pt x="86660" y="375180"/>
                </a:lnTo>
                <a:lnTo>
                  <a:pt x="84968" y="373341"/>
                </a:lnTo>
                <a:close/>
                <a:moveTo>
                  <a:pt x="83159" y="166168"/>
                </a:moveTo>
                <a:lnTo>
                  <a:pt x="88043" y="160061"/>
                </a:lnTo>
                <a:lnTo>
                  <a:pt x="96548" y="172066"/>
                </a:lnTo>
                <a:lnTo>
                  <a:pt x="90095" y="172994"/>
                </a:lnTo>
                <a:close/>
                <a:moveTo>
                  <a:pt x="12626" y="308989"/>
                </a:moveTo>
                <a:lnTo>
                  <a:pt x="19037" y="318139"/>
                </a:lnTo>
                <a:lnTo>
                  <a:pt x="50054" y="381508"/>
                </a:lnTo>
                <a:lnTo>
                  <a:pt x="38208" y="361782"/>
                </a:lnTo>
                <a:lnTo>
                  <a:pt x="12431" y="310071"/>
                </a:lnTo>
                <a:close/>
                <a:moveTo>
                  <a:pt x="31015" y="269474"/>
                </a:moveTo>
                <a:lnTo>
                  <a:pt x="66556" y="307573"/>
                </a:lnTo>
                <a:lnTo>
                  <a:pt x="114849" y="368205"/>
                </a:lnTo>
                <a:lnTo>
                  <a:pt x="134555" y="400746"/>
                </a:lnTo>
                <a:lnTo>
                  <a:pt x="115186" y="383268"/>
                </a:lnTo>
                <a:lnTo>
                  <a:pt x="64377" y="327497"/>
                </a:lnTo>
                <a:lnTo>
                  <a:pt x="58808" y="318843"/>
                </a:lnTo>
                <a:close/>
                <a:moveTo>
                  <a:pt x="16739" y="296958"/>
                </a:moveTo>
                <a:lnTo>
                  <a:pt x="37402" y="344354"/>
                </a:lnTo>
                <a:lnTo>
                  <a:pt x="19037" y="318139"/>
                </a:lnTo>
                <a:lnTo>
                  <a:pt x="13322" y="306463"/>
                </a:lnTo>
                <a:close/>
                <a:moveTo>
                  <a:pt x="17945" y="293602"/>
                </a:moveTo>
                <a:lnTo>
                  <a:pt x="44676" y="327173"/>
                </a:lnTo>
                <a:lnTo>
                  <a:pt x="30198" y="309868"/>
                </a:lnTo>
                <a:lnTo>
                  <a:pt x="17766" y="294101"/>
                </a:lnTo>
                <a:close/>
                <a:moveTo>
                  <a:pt x="23077" y="279327"/>
                </a:moveTo>
                <a:lnTo>
                  <a:pt x="24109" y="281067"/>
                </a:lnTo>
                <a:lnTo>
                  <a:pt x="27668" y="286462"/>
                </a:lnTo>
                <a:lnTo>
                  <a:pt x="22698" y="280380"/>
                </a:lnTo>
                <a:close/>
                <a:moveTo>
                  <a:pt x="65661" y="190154"/>
                </a:moveTo>
                <a:lnTo>
                  <a:pt x="69610" y="183112"/>
                </a:lnTo>
                <a:lnTo>
                  <a:pt x="82517" y="166971"/>
                </a:lnTo>
                <a:lnTo>
                  <a:pt x="86890" y="173454"/>
                </a:lnTo>
                <a:lnTo>
                  <a:pt x="86257" y="173545"/>
                </a:lnTo>
                <a:lnTo>
                  <a:pt x="89859" y="177855"/>
                </a:lnTo>
                <a:lnTo>
                  <a:pt x="111525" y="209975"/>
                </a:lnTo>
                <a:lnTo>
                  <a:pt x="78017" y="190721"/>
                </a:lnTo>
                <a:lnTo>
                  <a:pt x="89774" y="205853"/>
                </a:lnTo>
                <a:close/>
                <a:moveTo>
                  <a:pt x="56212" y="207003"/>
                </a:moveTo>
                <a:lnTo>
                  <a:pt x="63777" y="193514"/>
                </a:lnTo>
                <a:lnTo>
                  <a:pt x="65384" y="195266"/>
                </a:lnTo>
                <a:lnTo>
                  <a:pt x="93427" y="231425"/>
                </a:lnTo>
                <a:lnTo>
                  <a:pt x="85587" y="229592"/>
                </a:lnTo>
                <a:lnTo>
                  <a:pt x="81484" y="229486"/>
                </a:lnTo>
                <a:lnTo>
                  <a:pt x="69269" y="221631"/>
                </a:lnTo>
                <a:close/>
                <a:moveTo>
                  <a:pt x="28332" y="264709"/>
                </a:moveTo>
                <a:lnTo>
                  <a:pt x="31015" y="269474"/>
                </a:lnTo>
                <a:lnTo>
                  <a:pt x="27842" y="266073"/>
                </a:lnTo>
                <a:close/>
                <a:moveTo>
                  <a:pt x="51593" y="215241"/>
                </a:moveTo>
                <a:lnTo>
                  <a:pt x="53052" y="212639"/>
                </a:lnTo>
                <a:lnTo>
                  <a:pt x="68893" y="221389"/>
                </a:lnTo>
                <a:lnTo>
                  <a:pt x="69269" y="221631"/>
                </a:lnTo>
                <a:lnTo>
                  <a:pt x="76157" y="229348"/>
                </a:lnTo>
                <a:lnTo>
                  <a:pt x="75306" y="229326"/>
                </a:lnTo>
                <a:close/>
                <a:moveTo>
                  <a:pt x="31217" y="256684"/>
                </a:moveTo>
                <a:lnTo>
                  <a:pt x="31614" y="256891"/>
                </a:lnTo>
                <a:lnTo>
                  <a:pt x="42511" y="263452"/>
                </a:lnTo>
                <a:lnTo>
                  <a:pt x="42851" y="263836"/>
                </a:lnTo>
                <a:lnTo>
                  <a:pt x="53717" y="275935"/>
                </a:lnTo>
                <a:lnTo>
                  <a:pt x="30943" y="257448"/>
                </a:lnTo>
                <a:close/>
                <a:moveTo>
                  <a:pt x="47785" y="222030"/>
                </a:moveTo>
                <a:lnTo>
                  <a:pt x="50305" y="217537"/>
                </a:lnTo>
                <a:lnTo>
                  <a:pt x="52949" y="220952"/>
                </a:lnTo>
                <a:lnTo>
                  <a:pt x="80892" y="256968"/>
                </a:lnTo>
                <a:lnTo>
                  <a:pt x="77647" y="254949"/>
                </a:lnTo>
                <a:cubicBezTo>
                  <a:pt x="73728" y="252513"/>
                  <a:pt x="71187" y="250933"/>
                  <a:pt x="70473" y="250488"/>
                </a:cubicBezTo>
                <a:cubicBezTo>
                  <a:pt x="76314" y="260333"/>
                  <a:pt x="81492" y="270603"/>
                  <a:pt x="87996" y="280024"/>
                </a:cubicBezTo>
                <a:cubicBezTo>
                  <a:pt x="96064" y="291708"/>
                  <a:pt x="107142" y="301306"/>
                  <a:pt x="114107" y="313679"/>
                </a:cubicBezTo>
                <a:lnTo>
                  <a:pt x="96289" y="299731"/>
                </a:lnTo>
                <a:lnTo>
                  <a:pt x="79408" y="275904"/>
                </a:lnTo>
                <a:cubicBezTo>
                  <a:pt x="66265" y="255976"/>
                  <a:pt x="58871" y="243644"/>
                  <a:pt x="54493" y="235698"/>
                </a:cubicBezTo>
                <a:close/>
                <a:moveTo>
                  <a:pt x="36335" y="242449"/>
                </a:moveTo>
                <a:lnTo>
                  <a:pt x="38236" y="239058"/>
                </a:lnTo>
                <a:lnTo>
                  <a:pt x="39199" y="240745"/>
                </a:lnTo>
                <a:lnTo>
                  <a:pt x="57947" y="272746"/>
                </a:lnTo>
                <a:lnTo>
                  <a:pt x="42511" y="263452"/>
                </a:lnTo>
                <a:lnTo>
                  <a:pt x="32743" y="252441"/>
                </a:ln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幼圆" panose="02010509060101010101" pitchFamily="49" charset="-122"/>
            </a:endParaRPr>
          </a:p>
        </p:txBody>
      </p:sp>
      <p:sp>
        <p:nvSpPr>
          <p:cNvPr id="20" name="任意多边形 19"/>
          <p:cNvSpPr/>
          <p:nvPr/>
        </p:nvSpPr>
        <p:spPr>
          <a:xfrm rot="8301290">
            <a:off x="3667365" y="1276482"/>
            <a:ext cx="670808" cy="787184"/>
          </a:xfrm>
          <a:custGeom>
            <a:avLst/>
            <a:gdLst>
              <a:gd name="connsiteX0" fmla="*/ 685918 w 707644"/>
              <a:gd name="connsiteY0" fmla="*/ 726313 h 830409"/>
              <a:gd name="connsiteX1" fmla="*/ 686617 w 707644"/>
              <a:gd name="connsiteY1" fmla="*/ 726734 h 830409"/>
              <a:gd name="connsiteX2" fmla="*/ 686152 w 707644"/>
              <a:gd name="connsiteY2" fmla="*/ 727127 h 830409"/>
              <a:gd name="connsiteX3" fmla="*/ 677645 w 707644"/>
              <a:gd name="connsiteY3" fmla="*/ 727155 h 830409"/>
              <a:gd name="connsiteX4" fmla="*/ 682237 w 707644"/>
              <a:gd name="connsiteY4" fmla="*/ 730439 h 830409"/>
              <a:gd name="connsiteX5" fmla="*/ 680806 w 707644"/>
              <a:gd name="connsiteY5" fmla="*/ 731649 h 830409"/>
              <a:gd name="connsiteX6" fmla="*/ 675364 w 707644"/>
              <a:gd name="connsiteY6" fmla="*/ 673195 h 830409"/>
              <a:gd name="connsiteX7" fmla="*/ 679382 w 707644"/>
              <a:gd name="connsiteY7" fmla="*/ 676882 h 830409"/>
              <a:gd name="connsiteX8" fmla="*/ 686763 w 707644"/>
              <a:gd name="connsiteY8" fmla="*/ 683493 h 830409"/>
              <a:gd name="connsiteX9" fmla="*/ 676962 w 707644"/>
              <a:gd name="connsiteY9" fmla="*/ 677341 h 830409"/>
              <a:gd name="connsiteX10" fmla="*/ 668973 w 707644"/>
              <a:gd name="connsiteY10" fmla="*/ 672327 h 830409"/>
              <a:gd name="connsiteX11" fmla="*/ 676962 w 707644"/>
              <a:gd name="connsiteY11" fmla="*/ 677341 h 830409"/>
              <a:gd name="connsiteX12" fmla="*/ 682643 w 707644"/>
              <a:gd name="connsiteY12" fmla="*/ 692080 h 830409"/>
              <a:gd name="connsiteX13" fmla="*/ 696613 w 707644"/>
              <a:gd name="connsiteY13" fmla="*/ 718278 h 830409"/>
              <a:gd name="connsiteX14" fmla="*/ 695410 w 707644"/>
              <a:gd name="connsiteY14" fmla="*/ 719297 h 830409"/>
              <a:gd name="connsiteX15" fmla="*/ 691459 w 707644"/>
              <a:gd name="connsiteY15" fmla="*/ 714547 h 830409"/>
              <a:gd name="connsiteX16" fmla="*/ 675229 w 707644"/>
              <a:gd name="connsiteY16" fmla="*/ 690891 h 830409"/>
              <a:gd name="connsiteX17" fmla="*/ 648225 w 707644"/>
              <a:gd name="connsiteY17" fmla="*/ 704878 h 830409"/>
              <a:gd name="connsiteX18" fmla="*/ 650148 w 707644"/>
              <a:gd name="connsiteY18" fmla="*/ 706739 h 830409"/>
              <a:gd name="connsiteX19" fmla="*/ 660183 w 707644"/>
              <a:gd name="connsiteY19" fmla="*/ 721687 h 830409"/>
              <a:gd name="connsiteX20" fmla="*/ 672076 w 707644"/>
              <a:gd name="connsiteY20" fmla="*/ 739033 h 830409"/>
              <a:gd name="connsiteX21" fmla="*/ 671576 w 707644"/>
              <a:gd name="connsiteY21" fmla="*/ 739456 h 830409"/>
              <a:gd name="connsiteX22" fmla="*/ 646410 w 707644"/>
              <a:gd name="connsiteY22" fmla="*/ 701172 h 830409"/>
              <a:gd name="connsiteX23" fmla="*/ 670265 w 707644"/>
              <a:gd name="connsiteY23" fmla="*/ 716662 h 830409"/>
              <a:gd name="connsiteX24" fmla="*/ 677645 w 707644"/>
              <a:gd name="connsiteY24" fmla="*/ 727155 h 830409"/>
              <a:gd name="connsiteX25" fmla="*/ 653108 w 707644"/>
              <a:gd name="connsiteY25" fmla="*/ 709604 h 830409"/>
              <a:gd name="connsiteX26" fmla="*/ 650148 w 707644"/>
              <a:gd name="connsiteY26" fmla="*/ 706739 h 830409"/>
              <a:gd name="connsiteX27" fmla="*/ 673248 w 707644"/>
              <a:gd name="connsiteY27" fmla="*/ 642996 h 830409"/>
              <a:gd name="connsiteX28" fmla="*/ 698881 w 707644"/>
              <a:gd name="connsiteY28" fmla="*/ 687793 h 830409"/>
              <a:gd name="connsiteX29" fmla="*/ 707644 w 707644"/>
              <a:gd name="connsiteY29" fmla="*/ 708948 h 830409"/>
              <a:gd name="connsiteX30" fmla="*/ 707625 w 707644"/>
              <a:gd name="connsiteY30" fmla="*/ 708964 h 830409"/>
              <a:gd name="connsiteX31" fmla="*/ 696416 w 707644"/>
              <a:gd name="connsiteY31" fmla="*/ 688029 h 830409"/>
              <a:gd name="connsiteX32" fmla="*/ 676860 w 707644"/>
              <a:gd name="connsiteY32" fmla="*/ 650543 h 830409"/>
              <a:gd name="connsiteX33" fmla="*/ 640368 w 707644"/>
              <a:gd name="connsiteY33" fmla="*/ 697273 h 830409"/>
              <a:gd name="connsiteX34" fmla="*/ 645018 w 707644"/>
              <a:gd name="connsiteY34" fmla="*/ 700268 h 830409"/>
              <a:gd name="connsiteX35" fmla="*/ 645185 w 707644"/>
              <a:gd name="connsiteY35" fmla="*/ 700376 h 830409"/>
              <a:gd name="connsiteX36" fmla="*/ 648225 w 707644"/>
              <a:gd name="connsiteY36" fmla="*/ 704878 h 830409"/>
              <a:gd name="connsiteX37" fmla="*/ 653990 w 707644"/>
              <a:gd name="connsiteY37" fmla="*/ 653259 h 830409"/>
              <a:gd name="connsiteX38" fmla="*/ 661670 w 707644"/>
              <a:gd name="connsiteY38" fmla="*/ 660629 h 830409"/>
              <a:gd name="connsiteX39" fmla="*/ 666537 w 707644"/>
              <a:gd name="connsiteY39" fmla="*/ 665094 h 830409"/>
              <a:gd name="connsiteX40" fmla="*/ 668973 w 707644"/>
              <a:gd name="connsiteY40" fmla="*/ 672327 h 830409"/>
              <a:gd name="connsiteX41" fmla="*/ 661564 w 707644"/>
              <a:gd name="connsiteY41" fmla="*/ 667676 h 830409"/>
              <a:gd name="connsiteX42" fmla="*/ 594769 w 707644"/>
              <a:gd name="connsiteY42" fmla="*/ 771432 h 830409"/>
              <a:gd name="connsiteX43" fmla="*/ 609577 w 707644"/>
              <a:gd name="connsiteY43" fmla="*/ 779524 h 830409"/>
              <a:gd name="connsiteX44" fmla="*/ 610006 w 707644"/>
              <a:gd name="connsiteY44" fmla="*/ 780306 h 830409"/>
              <a:gd name="connsiteX45" fmla="*/ 604755 w 707644"/>
              <a:gd name="connsiteY45" fmla="*/ 783426 h 830409"/>
              <a:gd name="connsiteX46" fmla="*/ 599025 w 707644"/>
              <a:gd name="connsiteY46" fmla="*/ 776540 h 830409"/>
              <a:gd name="connsiteX47" fmla="*/ 610330 w 707644"/>
              <a:gd name="connsiteY47" fmla="*/ 732279 h 830409"/>
              <a:gd name="connsiteX48" fmla="*/ 623920 w 707644"/>
              <a:gd name="connsiteY48" fmla="*/ 748423 h 830409"/>
              <a:gd name="connsiteX49" fmla="*/ 631571 w 707644"/>
              <a:gd name="connsiteY49" fmla="*/ 755197 h 830409"/>
              <a:gd name="connsiteX50" fmla="*/ 636581 w 707644"/>
              <a:gd name="connsiteY50" fmla="*/ 764517 h 830409"/>
              <a:gd name="connsiteX51" fmla="*/ 631941 w 707644"/>
              <a:gd name="connsiteY51" fmla="*/ 767274 h 830409"/>
              <a:gd name="connsiteX52" fmla="*/ 620167 w 707644"/>
              <a:gd name="connsiteY52" fmla="*/ 757321 h 830409"/>
              <a:gd name="connsiteX53" fmla="*/ 615098 w 707644"/>
              <a:gd name="connsiteY53" fmla="*/ 742072 h 830409"/>
              <a:gd name="connsiteX54" fmla="*/ 630997 w 707644"/>
              <a:gd name="connsiteY54" fmla="*/ 688204 h 830409"/>
              <a:gd name="connsiteX55" fmla="*/ 640368 w 707644"/>
              <a:gd name="connsiteY55" fmla="*/ 697273 h 830409"/>
              <a:gd name="connsiteX56" fmla="*/ 635785 w 707644"/>
              <a:gd name="connsiteY56" fmla="*/ 694322 h 830409"/>
              <a:gd name="connsiteX57" fmla="*/ 621894 w 707644"/>
              <a:gd name="connsiteY57" fmla="*/ 700717 h 830409"/>
              <a:gd name="connsiteX58" fmla="*/ 626810 w 707644"/>
              <a:gd name="connsiteY58" fmla="*/ 701753 h 830409"/>
              <a:gd name="connsiteX59" fmla="*/ 654922 w 707644"/>
              <a:gd name="connsiteY59" fmla="*/ 753543 h 830409"/>
              <a:gd name="connsiteX60" fmla="*/ 654620 w 707644"/>
              <a:gd name="connsiteY60" fmla="*/ 753799 h 830409"/>
              <a:gd name="connsiteX61" fmla="*/ 648096 w 707644"/>
              <a:gd name="connsiteY61" fmla="*/ 757675 h 830409"/>
              <a:gd name="connsiteX62" fmla="*/ 637137 w 707644"/>
              <a:gd name="connsiteY62" fmla="*/ 730897 h 830409"/>
              <a:gd name="connsiteX63" fmla="*/ 632387 w 707644"/>
              <a:gd name="connsiteY63" fmla="*/ 676820 h 830409"/>
              <a:gd name="connsiteX64" fmla="*/ 633064 w 707644"/>
              <a:gd name="connsiteY64" fmla="*/ 677121 h 830409"/>
              <a:gd name="connsiteX65" fmla="*/ 632740 w 707644"/>
              <a:gd name="connsiteY65" fmla="*/ 677275 h 830409"/>
              <a:gd name="connsiteX66" fmla="*/ 656765 w 707644"/>
              <a:gd name="connsiteY66" fmla="*/ 612058 h 830409"/>
              <a:gd name="connsiteX67" fmla="*/ 668167 w 707644"/>
              <a:gd name="connsiteY67" fmla="*/ 631164 h 830409"/>
              <a:gd name="connsiteX68" fmla="*/ 668892 w 707644"/>
              <a:gd name="connsiteY68" fmla="*/ 632736 h 830409"/>
              <a:gd name="connsiteX69" fmla="*/ 669813 w 707644"/>
              <a:gd name="connsiteY69" fmla="*/ 635818 h 830409"/>
              <a:gd name="connsiteX70" fmla="*/ 673248 w 707644"/>
              <a:gd name="connsiteY70" fmla="*/ 642996 h 830409"/>
              <a:gd name="connsiteX71" fmla="*/ 657292 w 707644"/>
              <a:gd name="connsiteY71" fmla="*/ 615110 h 830409"/>
              <a:gd name="connsiteX72" fmla="*/ 607712 w 707644"/>
              <a:gd name="connsiteY72" fmla="*/ 710810 h 830409"/>
              <a:gd name="connsiteX73" fmla="*/ 614317 w 707644"/>
              <a:gd name="connsiteY73" fmla="*/ 716331 h 830409"/>
              <a:gd name="connsiteX74" fmla="*/ 643384 w 707644"/>
              <a:gd name="connsiteY74" fmla="*/ 760475 h 830409"/>
              <a:gd name="connsiteX75" fmla="*/ 639882 w 707644"/>
              <a:gd name="connsiteY75" fmla="*/ 762555 h 830409"/>
              <a:gd name="connsiteX76" fmla="*/ 631571 w 707644"/>
              <a:gd name="connsiteY76" fmla="*/ 755197 h 830409"/>
              <a:gd name="connsiteX77" fmla="*/ 655939 w 707644"/>
              <a:gd name="connsiteY77" fmla="*/ 607270 h 830409"/>
              <a:gd name="connsiteX78" fmla="*/ 681948 w 707644"/>
              <a:gd name="connsiteY78" fmla="*/ 649489 h 830409"/>
              <a:gd name="connsiteX79" fmla="*/ 687708 w 707644"/>
              <a:gd name="connsiteY79" fmla="*/ 660817 h 830409"/>
              <a:gd name="connsiteX80" fmla="*/ 688244 w 707644"/>
              <a:gd name="connsiteY80" fmla="*/ 662113 h 830409"/>
              <a:gd name="connsiteX81" fmla="*/ 688222 w 707644"/>
              <a:gd name="connsiteY81" fmla="*/ 662082 h 830409"/>
              <a:gd name="connsiteX82" fmla="*/ 672282 w 707644"/>
              <a:gd name="connsiteY82" fmla="*/ 638060 h 830409"/>
              <a:gd name="connsiteX83" fmla="*/ 668167 w 707644"/>
              <a:gd name="connsiteY83" fmla="*/ 631164 h 830409"/>
              <a:gd name="connsiteX84" fmla="*/ 667714 w 707644"/>
              <a:gd name="connsiteY84" fmla="*/ 630182 h 830409"/>
              <a:gd name="connsiteX85" fmla="*/ 659895 w 707644"/>
              <a:gd name="connsiteY85" fmla="*/ 617038 h 830409"/>
              <a:gd name="connsiteX86" fmla="*/ 656704 w 707644"/>
              <a:gd name="connsiteY86" fmla="*/ 611703 h 830409"/>
              <a:gd name="connsiteX87" fmla="*/ 625999 w 707644"/>
              <a:gd name="connsiteY87" fmla="*/ 668587 h 830409"/>
              <a:gd name="connsiteX88" fmla="*/ 632387 w 707644"/>
              <a:gd name="connsiteY88" fmla="*/ 676820 h 830409"/>
              <a:gd name="connsiteX89" fmla="*/ 630567 w 707644"/>
              <a:gd name="connsiteY89" fmla="*/ 676010 h 830409"/>
              <a:gd name="connsiteX90" fmla="*/ 644284 w 707644"/>
              <a:gd name="connsiteY90" fmla="*/ 698005 h 830409"/>
              <a:gd name="connsiteX91" fmla="*/ 646410 w 707644"/>
              <a:gd name="connsiteY91" fmla="*/ 701172 h 830409"/>
              <a:gd name="connsiteX92" fmla="*/ 645185 w 707644"/>
              <a:gd name="connsiteY92" fmla="*/ 700376 h 830409"/>
              <a:gd name="connsiteX93" fmla="*/ 640052 w 707644"/>
              <a:gd name="connsiteY93" fmla="*/ 692776 h 830409"/>
              <a:gd name="connsiteX94" fmla="*/ 615785 w 707644"/>
              <a:gd name="connsiteY94" fmla="*/ 681443 h 830409"/>
              <a:gd name="connsiteX95" fmla="*/ 635785 w 707644"/>
              <a:gd name="connsiteY95" fmla="*/ 694322 h 830409"/>
              <a:gd name="connsiteX96" fmla="*/ 644520 w 707644"/>
              <a:gd name="connsiteY96" fmla="*/ 705484 h 830409"/>
              <a:gd name="connsiteX97" fmla="*/ 626810 w 707644"/>
              <a:gd name="connsiteY97" fmla="*/ 701753 h 830409"/>
              <a:gd name="connsiteX98" fmla="*/ 588438 w 707644"/>
              <a:gd name="connsiteY98" fmla="*/ 737641 h 830409"/>
              <a:gd name="connsiteX99" fmla="*/ 615903 w 707644"/>
              <a:gd name="connsiteY99" fmla="*/ 776803 h 830409"/>
              <a:gd name="connsiteX100" fmla="*/ 613429 w 707644"/>
              <a:gd name="connsiteY100" fmla="*/ 778273 h 830409"/>
              <a:gd name="connsiteX101" fmla="*/ 597658 w 707644"/>
              <a:gd name="connsiteY101" fmla="*/ 717225 h 830409"/>
              <a:gd name="connsiteX102" fmla="*/ 607690 w 707644"/>
              <a:gd name="connsiteY102" fmla="*/ 726855 h 830409"/>
              <a:gd name="connsiteX103" fmla="*/ 610330 w 707644"/>
              <a:gd name="connsiteY103" fmla="*/ 732279 h 830409"/>
              <a:gd name="connsiteX104" fmla="*/ 652804 w 707644"/>
              <a:gd name="connsiteY104" fmla="*/ 602182 h 830409"/>
              <a:gd name="connsiteX105" fmla="*/ 655296 w 707644"/>
              <a:gd name="connsiteY105" fmla="*/ 603544 h 830409"/>
              <a:gd name="connsiteX106" fmla="*/ 655939 w 707644"/>
              <a:gd name="connsiteY106" fmla="*/ 607270 h 830409"/>
              <a:gd name="connsiteX107" fmla="*/ 648687 w 707644"/>
              <a:gd name="connsiteY107" fmla="*/ 599930 h 830409"/>
              <a:gd name="connsiteX108" fmla="*/ 650137 w 707644"/>
              <a:gd name="connsiteY108" fmla="*/ 600723 h 830409"/>
              <a:gd name="connsiteX109" fmla="*/ 656704 w 707644"/>
              <a:gd name="connsiteY109" fmla="*/ 611703 h 830409"/>
              <a:gd name="connsiteX110" fmla="*/ 656765 w 707644"/>
              <a:gd name="connsiteY110" fmla="*/ 612058 h 830409"/>
              <a:gd name="connsiteX111" fmla="*/ 653947 w 707644"/>
              <a:gd name="connsiteY111" fmla="*/ 607336 h 830409"/>
              <a:gd name="connsiteX112" fmla="*/ 586056 w 707644"/>
              <a:gd name="connsiteY112" fmla="*/ 729871 h 830409"/>
              <a:gd name="connsiteX113" fmla="*/ 593173 w 707644"/>
              <a:gd name="connsiteY113" fmla="*/ 735403 h 830409"/>
              <a:gd name="connsiteX114" fmla="*/ 619800 w 707644"/>
              <a:gd name="connsiteY114" fmla="*/ 757011 h 830409"/>
              <a:gd name="connsiteX115" fmla="*/ 620167 w 707644"/>
              <a:gd name="connsiteY115" fmla="*/ 757321 h 830409"/>
              <a:gd name="connsiteX116" fmla="*/ 620247 w 707644"/>
              <a:gd name="connsiteY116" fmla="*/ 757561 h 830409"/>
              <a:gd name="connsiteX117" fmla="*/ 624975 w 707644"/>
              <a:gd name="connsiteY117" fmla="*/ 771412 h 830409"/>
              <a:gd name="connsiteX118" fmla="*/ 619377 w 707644"/>
              <a:gd name="connsiteY118" fmla="*/ 774739 h 830409"/>
              <a:gd name="connsiteX119" fmla="*/ 607092 w 707644"/>
              <a:gd name="connsiteY119" fmla="*/ 761479 h 830409"/>
              <a:gd name="connsiteX120" fmla="*/ 648273 w 707644"/>
              <a:gd name="connsiteY120" fmla="*/ 599348 h 830409"/>
              <a:gd name="connsiteX121" fmla="*/ 648687 w 707644"/>
              <a:gd name="connsiteY121" fmla="*/ 599930 h 830409"/>
              <a:gd name="connsiteX122" fmla="*/ 648570 w 707644"/>
              <a:gd name="connsiteY122" fmla="*/ 599866 h 830409"/>
              <a:gd name="connsiteX123" fmla="*/ 598472 w 707644"/>
              <a:gd name="connsiteY123" fmla="*/ 692948 h 830409"/>
              <a:gd name="connsiteX124" fmla="*/ 615553 w 707644"/>
              <a:gd name="connsiteY124" fmla="*/ 699348 h 830409"/>
              <a:gd name="connsiteX125" fmla="*/ 632160 w 707644"/>
              <a:gd name="connsiteY125" fmla="*/ 731247 h 830409"/>
              <a:gd name="connsiteX126" fmla="*/ 614317 w 707644"/>
              <a:gd name="connsiteY126" fmla="*/ 716331 h 830409"/>
              <a:gd name="connsiteX127" fmla="*/ 605156 w 707644"/>
              <a:gd name="connsiteY127" fmla="*/ 702419 h 830409"/>
              <a:gd name="connsiteX128" fmla="*/ 598320 w 707644"/>
              <a:gd name="connsiteY128" fmla="*/ 692733 h 830409"/>
              <a:gd name="connsiteX129" fmla="*/ 598472 w 707644"/>
              <a:gd name="connsiteY129" fmla="*/ 692948 h 830409"/>
              <a:gd name="connsiteX130" fmla="*/ 598418 w 707644"/>
              <a:gd name="connsiteY130" fmla="*/ 692928 h 830409"/>
              <a:gd name="connsiteX131" fmla="*/ 643651 w 707644"/>
              <a:gd name="connsiteY131" fmla="*/ 597177 h 830409"/>
              <a:gd name="connsiteX132" fmla="*/ 648570 w 707644"/>
              <a:gd name="connsiteY132" fmla="*/ 599866 h 830409"/>
              <a:gd name="connsiteX133" fmla="*/ 657292 w 707644"/>
              <a:gd name="connsiteY133" fmla="*/ 615110 h 830409"/>
              <a:gd name="connsiteX134" fmla="*/ 658747 w 707644"/>
              <a:gd name="connsiteY134" fmla="*/ 623538 h 830409"/>
              <a:gd name="connsiteX135" fmla="*/ 668066 w 707644"/>
              <a:gd name="connsiteY135" fmla="*/ 654261 h 830409"/>
              <a:gd name="connsiteX136" fmla="*/ 675364 w 707644"/>
              <a:gd name="connsiteY136" fmla="*/ 673195 h 830409"/>
              <a:gd name="connsiteX137" fmla="*/ 666537 w 707644"/>
              <a:gd name="connsiteY137" fmla="*/ 665094 h 830409"/>
              <a:gd name="connsiteX138" fmla="*/ 604723 w 707644"/>
              <a:gd name="connsiteY138" fmla="*/ 674319 h 830409"/>
              <a:gd name="connsiteX139" fmla="*/ 609786 w 707644"/>
              <a:gd name="connsiteY139" fmla="*/ 677580 h 830409"/>
              <a:gd name="connsiteX140" fmla="*/ 616478 w 707644"/>
              <a:gd name="connsiteY140" fmla="*/ 689995 h 830409"/>
              <a:gd name="connsiteX141" fmla="*/ 621894 w 707644"/>
              <a:gd name="connsiteY141" fmla="*/ 700717 h 830409"/>
              <a:gd name="connsiteX142" fmla="*/ 615762 w 707644"/>
              <a:gd name="connsiteY142" fmla="*/ 699426 h 830409"/>
              <a:gd name="connsiteX143" fmla="*/ 615553 w 707644"/>
              <a:gd name="connsiteY143" fmla="*/ 699348 h 830409"/>
              <a:gd name="connsiteX144" fmla="*/ 610168 w 707644"/>
              <a:gd name="connsiteY144" fmla="*/ 689004 h 830409"/>
              <a:gd name="connsiteX145" fmla="*/ 578891 w 707644"/>
              <a:gd name="connsiteY145" fmla="*/ 724301 h 830409"/>
              <a:gd name="connsiteX146" fmla="*/ 581462 w 707644"/>
              <a:gd name="connsiteY146" fmla="*/ 726300 h 830409"/>
              <a:gd name="connsiteX147" fmla="*/ 588438 w 707644"/>
              <a:gd name="connsiteY147" fmla="*/ 737641 h 830409"/>
              <a:gd name="connsiteX148" fmla="*/ 585161 w 707644"/>
              <a:gd name="connsiteY148" fmla="*/ 732969 h 830409"/>
              <a:gd name="connsiteX149" fmla="*/ 581286 w 707644"/>
              <a:gd name="connsiteY149" fmla="*/ 728337 h 830409"/>
              <a:gd name="connsiteX150" fmla="*/ 649641 w 707644"/>
              <a:gd name="connsiteY150" fmla="*/ 568917 h 830409"/>
              <a:gd name="connsiteX151" fmla="*/ 666529 w 707644"/>
              <a:gd name="connsiteY151" fmla="*/ 609687 h 830409"/>
              <a:gd name="connsiteX152" fmla="*/ 655296 w 707644"/>
              <a:gd name="connsiteY152" fmla="*/ 603544 h 830409"/>
              <a:gd name="connsiteX153" fmla="*/ 650059 w 707644"/>
              <a:gd name="connsiteY153" fmla="*/ 573207 h 830409"/>
              <a:gd name="connsiteX154" fmla="*/ 614609 w 707644"/>
              <a:gd name="connsiteY154" fmla="*/ 638824 h 830409"/>
              <a:gd name="connsiteX155" fmla="*/ 626209 w 707644"/>
              <a:gd name="connsiteY155" fmla="*/ 645798 h 830409"/>
              <a:gd name="connsiteX156" fmla="*/ 653237 w 707644"/>
              <a:gd name="connsiteY156" fmla="*/ 662449 h 830409"/>
              <a:gd name="connsiteX157" fmla="*/ 661564 w 707644"/>
              <a:gd name="connsiteY157" fmla="*/ 667676 h 830409"/>
              <a:gd name="connsiteX158" fmla="*/ 668958 w 707644"/>
              <a:gd name="connsiteY158" fmla="*/ 681752 h 830409"/>
              <a:gd name="connsiteX159" fmla="*/ 675229 w 707644"/>
              <a:gd name="connsiteY159" fmla="*/ 690891 h 830409"/>
              <a:gd name="connsiteX160" fmla="*/ 678523 w 707644"/>
              <a:gd name="connsiteY160" fmla="*/ 700668 h 830409"/>
              <a:gd name="connsiteX161" fmla="*/ 685918 w 707644"/>
              <a:gd name="connsiteY161" fmla="*/ 726313 h 830409"/>
              <a:gd name="connsiteX162" fmla="*/ 675051 w 707644"/>
              <a:gd name="connsiteY162" fmla="*/ 719770 h 830409"/>
              <a:gd name="connsiteX163" fmla="*/ 670265 w 707644"/>
              <a:gd name="connsiteY163" fmla="*/ 716662 h 830409"/>
              <a:gd name="connsiteX164" fmla="*/ 626649 w 707644"/>
              <a:gd name="connsiteY164" fmla="*/ 654652 h 830409"/>
              <a:gd name="connsiteX165" fmla="*/ 572132 w 707644"/>
              <a:gd name="connsiteY165" fmla="*/ 719051 h 830409"/>
              <a:gd name="connsiteX166" fmla="*/ 572664 w 707644"/>
              <a:gd name="connsiteY166" fmla="*/ 719461 h 830409"/>
              <a:gd name="connsiteX167" fmla="*/ 576081 w 707644"/>
              <a:gd name="connsiteY167" fmla="*/ 722117 h 830409"/>
              <a:gd name="connsiteX168" fmla="*/ 581286 w 707644"/>
              <a:gd name="connsiteY168" fmla="*/ 728337 h 830409"/>
              <a:gd name="connsiteX169" fmla="*/ 611568 w 707644"/>
              <a:gd name="connsiteY169" fmla="*/ 779378 h 830409"/>
              <a:gd name="connsiteX170" fmla="*/ 610485 w 707644"/>
              <a:gd name="connsiteY170" fmla="*/ 780022 h 830409"/>
              <a:gd name="connsiteX171" fmla="*/ 610260 w 707644"/>
              <a:gd name="connsiteY171" fmla="*/ 779897 h 830409"/>
              <a:gd name="connsiteX172" fmla="*/ 609577 w 707644"/>
              <a:gd name="connsiteY172" fmla="*/ 779524 h 830409"/>
              <a:gd name="connsiteX173" fmla="*/ 602206 w 707644"/>
              <a:gd name="connsiteY173" fmla="*/ 766099 h 830409"/>
              <a:gd name="connsiteX174" fmla="*/ 638061 w 707644"/>
              <a:gd name="connsiteY174" fmla="*/ 581501 h 830409"/>
              <a:gd name="connsiteX175" fmla="*/ 648273 w 707644"/>
              <a:gd name="connsiteY175" fmla="*/ 599348 h 830409"/>
              <a:gd name="connsiteX176" fmla="*/ 640871 w 707644"/>
              <a:gd name="connsiteY176" fmla="*/ 588928 h 830409"/>
              <a:gd name="connsiteX177" fmla="*/ 639502 w 707644"/>
              <a:gd name="connsiteY177" fmla="*/ 584863 h 830409"/>
              <a:gd name="connsiteX178" fmla="*/ 554369 w 707644"/>
              <a:gd name="connsiteY178" fmla="*/ 753841 h 830409"/>
              <a:gd name="connsiteX179" fmla="*/ 580937 w 707644"/>
              <a:gd name="connsiteY179" fmla="*/ 771642 h 830409"/>
              <a:gd name="connsiteX180" fmla="*/ 601772 w 707644"/>
              <a:gd name="connsiteY180" fmla="*/ 785199 h 830409"/>
              <a:gd name="connsiteX181" fmla="*/ 596134 w 707644"/>
              <a:gd name="connsiteY181" fmla="*/ 788549 h 830409"/>
              <a:gd name="connsiteX182" fmla="*/ 595477 w 707644"/>
              <a:gd name="connsiteY182" fmla="*/ 788806 h 830409"/>
              <a:gd name="connsiteX183" fmla="*/ 586144 w 707644"/>
              <a:gd name="connsiteY183" fmla="*/ 783122 h 830409"/>
              <a:gd name="connsiteX184" fmla="*/ 560583 w 707644"/>
              <a:gd name="connsiteY184" fmla="*/ 761430 h 830409"/>
              <a:gd name="connsiteX185" fmla="*/ 556556 w 707644"/>
              <a:gd name="connsiteY185" fmla="*/ 757684 h 830409"/>
              <a:gd name="connsiteX186" fmla="*/ 643968 w 707644"/>
              <a:gd name="connsiteY186" fmla="*/ 565027 h 830409"/>
              <a:gd name="connsiteX187" fmla="*/ 647847 w 707644"/>
              <a:gd name="connsiteY187" fmla="*/ 566539 h 830409"/>
              <a:gd name="connsiteX188" fmla="*/ 648763 w 707644"/>
              <a:gd name="connsiteY188" fmla="*/ 566798 h 830409"/>
              <a:gd name="connsiteX189" fmla="*/ 649254 w 707644"/>
              <a:gd name="connsiteY189" fmla="*/ 567982 h 830409"/>
              <a:gd name="connsiteX190" fmla="*/ 646172 w 707644"/>
              <a:gd name="connsiteY190" fmla="*/ 566268 h 830409"/>
              <a:gd name="connsiteX191" fmla="*/ 598581 w 707644"/>
              <a:gd name="connsiteY191" fmla="*/ 656829 h 830409"/>
              <a:gd name="connsiteX192" fmla="*/ 606679 w 707644"/>
              <a:gd name="connsiteY192" fmla="*/ 664667 h 830409"/>
              <a:gd name="connsiteX193" fmla="*/ 615785 w 707644"/>
              <a:gd name="connsiteY193" fmla="*/ 681443 h 830409"/>
              <a:gd name="connsiteX194" fmla="*/ 609786 w 707644"/>
              <a:gd name="connsiteY194" fmla="*/ 677580 h 830409"/>
              <a:gd name="connsiteX195" fmla="*/ 600538 w 707644"/>
              <a:gd name="connsiteY195" fmla="*/ 660422 h 830409"/>
              <a:gd name="connsiteX196" fmla="*/ 597506 w 707644"/>
              <a:gd name="connsiteY196" fmla="*/ 654857 h 830409"/>
              <a:gd name="connsiteX197" fmla="*/ 598581 w 707644"/>
              <a:gd name="connsiteY197" fmla="*/ 656829 h 830409"/>
              <a:gd name="connsiteX198" fmla="*/ 598045 w 707644"/>
              <a:gd name="connsiteY198" fmla="*/ 656310 h 830409"/>
              <a:gd name="connsiteX199" fmla="*/ 633484 w 707644"/>
              <a:gd name="connsiteY199" fmla="*/ 570820 h 830409"/>
              <a:gd name="connsiteX200" fmla="*/ 652804 w 707644"/>
              <a:gd name="connsiteY200" fmla="*/ 602182 h 830409"/>
              <a:gd name="connsiteX201" fmla="*/ 650137 w 707644"/>
              <a:gd name="connsiteY201" fmla="*/ 600723 h 830409"/>
              <a:gd name="connsiteX202" fmla="*/ 639051 w 707644"/>
              <a:gd name="connsiteY202" fmla="*/ 582189 h 830409"/>
              <a:gd name="connsiteX203" fmla="*/ 636575 w 707644"/>
              <a:gd name="connsiteY203" fmla="*/ 578034 h 830409"/>
              <a:gd name="connsiteX204" fmla="*/ 600765 w 707644"/>
              <a:gd name="connsiteY204" fmla="*/ 630500 h 830409"/>
              <a:gd name="connsiteX205" fmla="*/ 605540 w 707644"/>
              <a:gd name="connsiteY205" fmla="*/ 633371 h 830409"/>
              <a:gd name="connsiteX206" fmla="*/ 625999 w 707644"/>
              <a:gd name="connsiteY206" fmla="*/ 668587 h 830409"/>
              <a:gd name="connsiteX207" fmla="*/ 615758 w 707644"/>
              <a:gd name="connsiteY207" fmla="*/ 655387 h 830409"/>
              <a:gd name="connsiteX208" fmla="*/ 607372 w 707644"/>
              <a:gd name="connsiteY208" fmla="*/ 644489 h 830409"/>
              <a:gd name="connsiteX209" fmla="*/ 602911 w 707644"/>
              <a:gd name="connsiteY209" fmla="*/ 634754 h 830409"/>
              <a:gd name="connsiteX210" fmla="*/ 521775 w 707644"/>
              <a:gd name="connsiteY210" fmla="*/ 787957 h 830409"/>
              <a:gd name="connsiteX211" fmla="*/ 539886 w 707644"/>
              <a:gd name="connsiteY211" fmla="*/ 810539 h 830409"/>
              <a:gd name="connsiteX212" fmla="*/ 536143 w 707644"/>
              <a:gd name="connsiteY212" fmla="*/ 812002 h 830409"/>
              <a:gd name="connsiteX213" fmla="*/ 572293 w 707644"/>
              <a:gd name="connsiteY213" fmla="*/ 677842 h 830409"/>
              <a:gd name="connsiteX214" fmla="*/ 588873 w 707644"/>
              <a:gd name="connsiteY214" fmla="*/ 689351 h 830409"/>
              <a:gd name="connsiteX215" fmla="*/ 598418 w 707644"/>
              <a:gd name="connsiteY215" fmla="*/ 692928 h 830409"/>
              <a:gd name="connsiteX216" fmla="*/ 603187 w 707644"/>
              <a:gd name="connsiteY216" fmla="*/ 702390 h 830409"/>
              <a:gd name="connsiteX217" fmla="*/ 607712 w 707644"/>
              <a:gd name="connsiteY217" fmla="*/ 710810 h 830409"/>
              <a:gd name="connsiteX218" fmla="*/ 593660 w 707644"/>
              <a:gd name="connsiteY218" fmla="*/ 699062 h 830409"/>
              <a:gd name="connsiteX219" fmla="*/ 626878 w 707644"/>
              <a:gd name="connsiteY219" fmla="*/ 555406 h 830409"/>
              <a:gd name="connsiteX220" fmla="*/ 643968 w 707644"/>
              <a:gd name="connsiteY220" fmla="*/ 565027 h 830409"/>
              <a:gd name="connsiteX221" fmla="*/ 628400 w 707644"/>
              <a:gd name="connsiteY221" fmla="*/ 558957 h 830409"/>
              <a:gd name="connsiteX222" fmla="*/ 625472 w 707644"/>
              <a:gd name="connsiteY222" fmla="*/ 557815 h 830409"/>
              <a:gd name="connsiteX223" fmla="*/ 628400 w 707644"/>
              <a:gd name="connsiteY223" fmla="*/ 558957 h 830409"/>
              <a:gd name="connsiteX224" fmla="*/ 633484 w 707644"/>
              <a:gd name="connsiteY224" fmla="*/ 570820 h 830409"/>
              <a:gd name="connsiteX225" fmla="*/ 536038 w 707644"/>
              <a:gd name="connsiteY225" fmla="*/ 741559 h 830409"/>
              <a:gd name="connsiteX226" fmla="*/ 547407 w 707644"/>
              <a:gd name="connsiteY226" fmla="*/ 749176 h 830409"/>
              <a:gd name="connsiteX227" fmla="*/ 556556 w 707644"/>
              <a:gd name="connsiteY227" fmla="*/ 757684 h 830409"/>
              <a:gd name="connsiteX228" fmla="*/ 566844 w 707644"/>
              <a:gd name="connsiteY228" fmla="*/ 775764 h 830409"/>
              <a:gd name="connsiteX229" fmla="*/ 578437 w 707644"/>
              <a:gd name="connsiteY229" fmla="*/ 795467 h 830409"/>
              <a:gd name="connsiteX230" fmla="*/ 575652 w 707644"/>
              <a:gd name="connsiteY230" fmla="*/ 796556 h 830409"/>
              <a:gd name="connsiteX231" fmla="*/ 555262 w 707644"/>
              <a:gd name="connsiteY231" fmla="*/ 769156 h 830409"/>
              <a:gd name="connsiteX232" fmla="*/ 624231 w 707644"/>
              <a:gd name="connsiteY232" fmla="*/ 557332 h 830409"/>
              <a:gd name="connsiteX233" fmla="*/ 624243 w 707644"/>
              <a:gd name="connsiteY233" fmla="*/ 557336 h 830409"/>
              <a:gd name="connsiteX234" fmla="*/ 636575 w 707644"/>
              <a:gd name="connsiteY234" fmla="*/ 578034 h 830409"/>
              <a:gd name="connsiteX235" fmla="*/ 638061 w 707644"/>
              <a:gd name="connsiteY235" fmla="*/ 581501 h 830409"/>
              <a:gd name="connsiteX236" fmla="*/ 620097 w 707644"/>
              <a:gd name="connsiteY236" fmla="*/ 563421 h 830409"/>
              <a:gd name="connsiteX237" fmla="*/ 634410 w 707644"/>
              <a:gd name="connsiteY237" fmla="*/ 579831 h 830409"/>
              <a:gd name="connsiteX238" fmla="*/ 640871 w 707644"/>
              <a:gd name="connsiteY238" fmla="*/ 588928 h 830409"/>
              <a:gd name="connsiteX239" fmla="*/ 643651 w 707644"/>
              <a:gd name="connsiteY239" fmla="*/ 597177 h 830409"/>
              <a:gd name="connsiteX240" fmla="*/ 634907 w 707644"/>
              <a:gd name="connsiteY240" fmla="*/ 592395 h 830409"/>
              <a:gd name="connsiteX241" fmla="*/ 626760 w 707644"/>
              <a:gd name="connsiteY241" fmla="*/ 586893 h 830409"/>
              <a:gd name="connsiteX242" fmla="*/ 534152 w 707644"/>
              <a:gd name="connsiteY242" fmla="*/ 736851 h 830409"/>
              <a:gd name="connsiteX243" fmla="*/ 547623 w 707644"/>
              <a:gd name="connsiteY243" fmla="*/ 745313 h 830409"/>
              <a:gd name="connsiteX244" fmla="*/ 550403 w 707644"/>
              <a:gd name="connsiteY244" fmla="*/ 746872 h 830409"/>
              <a:gd name="connsiteX245" fmla="*/ 554369 w 707644"/>
              <a:gd name="connsiteY245" fmla="*/ 753841 h 830409"/>
              <a:gd name="connsiteX246" fmla="*/ 547407 w 707644"/>
              <a:gd name="connsiteY246" fmla="*/ 749176 h 830409"/>
              <a:gd name="connsiteX247" fmla="*/ 621348 w 707644"/>
              <a:gd name="connsiteY247" fmla="*/ 552293 h 830409"/>
              <a:gd name="connsiteX248" fmla="*/ 622453 w 707644"/>
              <a:gd name="connsiteY248" fmla="*/ 552915 h 830409"/>
              <a:gd name="connsiteX249" fmla="*/ 625472 w 707644"/>
              <a:gd name="connsiteY249" fmla="*/ 557815 h 830409"/>
              <a:gd name="connsiteX250" fmla="*/ 624243 w 707644"/>
              <a:gd name="connsiteY250" fmla="*/ 557336 h 830409"/>
              <a:gd name="connsiteX251" fmla="*/ 624004 w 707644"/>
              <a:gd name="connsiteY251" fmla="*/ 556934 h 830409"/>
              <a:gd name="connsiteX252" fmla="*/ 585738 w 707644"/>
              <a:gd name="connsiteY252" fmla="*/ 621463 h 830409"/>
              <a:gd name="connsiteX253" fmla="*/ 588341 w 707644"/>
              <a:gd name="connsiteY253" fmla="*/ 623030 h 830409"/>
              <a:gd name="connsiteX254" fmla="*/ 593028 w 707644"/>
              <a:gd name="connsiteY254" fmla="*/ 625848 h 830409"/>
              <a:gd name="connsiteX255" fmla="*/ 607372 w 707644"/>
              <a:gd name="connsiteY255" fmla="*/ 644489 h 830409"/>
              <a:gd name="connsiteX256" fmla="*/ 611429 w 707644"/>
              <a:gd name="connsiteY256" fmla="*/ 653343 h 830409"/>
              <a:gd name="connsiteX257" fmla="*/ 629800 w 707644"/>
              <a:gd name="connsiteY257" fmla="*/ 686674 h 830409"/>
              <a:gd name="connsiteX258" fmla="*/ 630997 w 707644"/>
              <a:gd name="connsiteY258" fmla="*/ 688204 h 830409"/>
              <a:gd name="connsiteX259" fmla="*/ 606679 w 707644"/>
              <a:gd name="connsiteY259" fmla="*/ 664667 h 830409"/>
              <a:gd name="connsiteX260" fmla="*/ 592297 w 707644"/>
              <a:gd name="connsiteY260" fmla="*/ 638172 h 830409"/>
              <a:gd name="connsiteX261" fmla="*/ 589708 w 707644"/>
              <a:gd name="connsiteY261" fmla="*/ 633828 h 830409"/>
              <a:gd name="connsiteX262" fmla="*/ 589583 w 707644"/>
              <a:gd name="connsiteY262" fmla="*/ 633492 h 830409"/>
              <a:gd name="connsiteX263" fmla="*/ 570101 w 707644"/>
              <a:gd name="connsiteY263" fmla="*/ 652750 h 830409"/>
              <a:gd name="connsiteX264" fmla="*/ 581849 w 707644"/>
              <a:gd name="connsiteY264" fmla="*/ 660047 h 830409"/>
              <a:gd name="connsiteX265" fmla="*/ 598320 w 707644"/>
              <a:gd name="connsiteY265" fmla="*/ 692733 h 830409"/>
              <a:gd name="connsiteX266" fmla="*/ 506180 w 707644"/>
              <a:gd name="connsiteY266" fmla="*/ 785066 h 830409"/>
              <a:gd name="connsiteX267" fmla="*/ 534373 w 707644"/>
              <a:gd name="connsiteY267" fmla="*/ 812694 h 830409"/>
              <a:gd name="connsiteX268" fmla="*/ 533540 w 707644"/>
              <a:gd name="connsiteY268" fmla="*/ 813019 h 830409"/>
              <a:gd name="connsiteX269" fmla="*/ 521966 w 707644"/>
              <a:gd name="connsiteY269" fmla="*/ 815501 h 830409"/>
              <a:gd name="connsiteX270" fmla="*/ 514017 w 707644"/>
              <a:gd name="connsiteY270" fmla="*/ 801341 h 830409"/>
              <a:gd name="connsiteX271" fmla="*/ 530194 w 707644"/>
              <a:gd name="connsiteY271" fmla="*/ 733170 h 830409"/>
              <a:gd name="connsiteX272" fmla="*/ 534152 w 707644"/>
              <a:gd name="connsiteY272" fmla="*/ 736851 h 830409"/>
              <a:gd name="connsiteX273" fmla="*/ 531673 w 707644"/>
              <a:gd name="connsiteY273" fmla="*/ 735293 h 830409"/>
              <a:gd name="connsiteX274" fmla="*/ 589626 w 707644"/>
              <a:gd name="connsiteY274" fmla="*/ 605978 h 830409"/>
              <a:gd name="connsiteX275" fmla="*/ 614609 w 707644"/>
              <a:gd name="connsiteY275" fmla="*/ 638824 h 830409"/>
              <a:gd name="connsiteX276" fmla="*/ 605540 w 707644"/>
              <a:gd name="connsiteY276" fmla="*/ 633371 h 830409"/>
              <a:gd name="connsiteX277" fmla="*/ 616101 w 707644"/>
              <a:gd name="connsiteY277" fmla="*/ 549339 h 830409"/>
              <a:gd name="connsiteX278" fmla="*/ 621186 w 707644"/>
              <a:gd name="connsiteY278" fmla="*/ 552202 h 830409"/>
              <a:gd name="connsiteX279" fmla="*/ 621750 w 707644"/>
              <a:gd name="connsiteY279" fmla="*/ 553151 h 830409"/>
              <a:gd name="connsiteX280" fmla="*/ 624004 w 707644"/>
              <a:gd name="connsiteY280" fmla="*/ 556934 h 830409"/>
              <a:gd name="connsiteX281" fmla="*/ 624231 w 707644"/>
              <a:gd name="connsiteY281" fmla="*/ 557332 h 830409"/>
              <a:gd name="connsiteX282" fmla="*/ 617640 w 707644"/>
              <a:gd name="connsiteY282" fmla="*/ 554762 h 830409"/>
              <a:gd name="connsiteX283" fmla="*/ 510573 w 707644"/>
              <a:gd name="connsiteY283" fmla="*/ 769210 h 830409"/>
              <a:gd name="connsiteX284" fmla="*/ 525464 w 707644"/>
              <a:gd name="connsiteY284" fmla="*/ 785579 h 830409"/>
              <a:gd name="connsiteX285" fmla="*/ 541728 w 707644"/>
              <a:gd name="connsiteY285" fmla="*/ 799335 h 830409"/>
              <a:gd name="connsiteX286" fmla="*/ 545875 w 707644"/>
              <a:gd name="connsiteY286" fmla="*/ 808197 h 830409"/>
              <a:gd name="connsiteX287" fmla="*/ 543088 w 707644"/>
              <a:gd name="connsiteY287" fmla="*/ 809287 h 830409"/>
              <a:gd name="connsiteX288" fmla="*/ 518053 w 707644"/>
              <a:gd name="connsiteY288" fmla="*/ 780819 h 830409"/>
              <a:gd name="connsiteX289" fmla="*/ 515257 w 707644"/>
              <a:gd name="connsiteY289" fmla="*/ 777050 h 830409"/>
              <a:gd name="connsiteX290" fmla="*/ 575451 w 707644"/>
              <a:gd name="connsiteY290" fmla="*/ 615270 h 830409"/>
              <a:gd name="connsiteX291" fmla="*/ 580431 w 707644"/>
              <a:gd name="connsiteY291" fmla="*/ 618268 h 830409"/>
              <a:gd name="connsiteX292" fmla="*/ 589708 w 707644"/>
              <a:gd name="connsiteY292" fmla="*/ 633828 h 830409"/>
              <a:gd name="connsiteX293" fmla="*/ 597506 w 707644"/>
              <a:gd name="connsiteY293" fmla="*/ 654857 h 830409"/>
              <a:gd name="connsiteX294" fmla="*/ 579242 w 707644"/>
              <a:gd name="connsiteY294" fmla="*/ 621344 h 830409"/>
              <a:gd name="connsiteX295" fmla="*/ 612599 w 707644"/>
              <a:gd name="connsiteY295" fmla="*/ 537003 h 830409"/>
              <a:gd name="connsiteX296" fmla="*/ 621348 w 707644"/>
              <a:gd name="connsiteY296" fmla="*/ 552293 h 830409"/>
              <a:gd name="connsiteX297" fmla="*/ 621186 w 707644"/>
              <a:gd name="connsiteY297" fmla="*/ 552202 h 830409"/>
              <a:gd name="connsiteX298" fmla="*/ 613004 w 707644"/>
              <a:gd name="connsiteY298" fmla="*/ 538430 h 830409"/>
              <a:gd name="connsiteX299" fmla="*/ 549721 w 707644"/>
              <a:gd name="connsiteY299" fmla="*/ 667520 h 830409"/>
              <a:gd name="connsiteX300" fmla="*/ 554521 w 707644"/>
              <a:gd name="connsiteY300" fmla="*/ 672871 h 830409"/>
              <a:gd name="connsiteX301" fmla="*/ 551546 w 707644"/>
              <a:gd name="connsiteY301" fmla="*/ 670988 h 830409"/>
              <a:gd name="connsiteX302" fmla="*/ 611927 w 707644"/>
              <a:gd name="connsiteY302" fmla="*/ 535829 h 830409"/>
              <a:gd name="connsiteX303" fmla="*/ 612555 w 707644"/>
              <a:gd name="connsiteY303" fmla="*/ 536848 h 830409"/>
              <a:gd name="connsiteX304" fmla="*/ 612599 w 707644"/>
              <a:gd name="connsiteY304" fmla="*/ 537003 h 830409"/>
              <a:gd name="connsiteX305" fmla="*/ 565612 w 707644"/>
              <a:gd name="connsiteY305" fmla="*/ 630216 h 830409"/>
              <a:gd name="connsiteX306" fmla="*/ 588177 w 707644"/>
              <a:gd name="connsiteY306" fmla="*/ 646760 h 830409"/>
              <a:gd name="connsiteX307" fmla="*/ 598045 w 707644"/>
              <a:gd name="connsiteY307" fmla="*/ 656310 h 830409"/>
              <a:gd name="connsiteX308" fmla="*/ 604723 w 707644"/>
              <a:gd name="connsiteY308" fmla="*/ 674319 h 830409"/>
              <a:gd name="connsiteX309" fmla="*/ 601908 w 707644"/>
              <a:gd name="connsiteY309" fmla="*/ 672507 h 830409"/>
              <a:gd name="connsiteX310" fmla="*/ 581849 w 707644"/>
              <a:gd name="connsiteY310" fmla="*/ 660047 h 830409"/>
              <a:gd name="connsiteX311" fmla="*/ 571002 w 707644"/>
              <a:gd name="connsiteY311" fmla="*/ 638520 h 830409"/>
              <a:gd name="connsiteX312" fmla="*/ 545381 w 707644"/>
              <a:gd name="connsiteY312" fmla="*/ 667088 h 830409"/>
              <a:gd name="connsiteX313" fmla="*/ 551546 w 707644"/>
              <a:gd name="connsiteY313" fmla="*/ 670988 h 830409"/>
              <a:gd name="connsiteX314" fmla="*/ 569190 w 707644"/>
              <a:gd name="connsiteY314" fmla="*/ 704529 h 830409"/>
              <a:gd name="connsiteX315" fmla="*/ 586056 w 707644"/>
              <a:gd name="connsiteY315" fmla="*/ 729871 h 830409"/>
              <a:gd name="connsiteX316" fmla="*/ 581462 w 707644"/>
              <a:gd name="connsiteY316" fmla="*/ 726300 h 830409"/>
              <a:gd name="connsiteX317" fmla="*/ 578565 w 707644"/>
              <a:gd name="connsiteY317" fmla="*/ 721589 h 830409"/>
              <a:gd name="connsiteX318" fmla="*/ 603060 w 707644"/>
              <a:gd name="connsiteY318" fmla="*/ 545014 h 830409"/>
              <a:gd name="connsiteX319" fmla="*/ 612202 w 707644"/>
              <a:gd name="connsiteY319" fmla="*/ 552642 h 830409"/>
              <a:gd name="connsiteX320" fmla="*/ 617640 w 707644"/>
              <a:gd name="connsiteY320" fmla="*/ 554762 h 830409"/>
              <a:gd name="connsiteX321" fmla="*/ 620097 w 707644"/>
              <a:gd name="connsiteY321" fmla="*/ 563421 h 830409"/>
              <a:gd name="connsiteX322" fmla="*/ 616968 w 707644"/>
              <a:gd name="connsiteY322" fmla="*/ 559832 h 830409"/>
              <a:gd name="connsiteX323" fmla="*/ 546876 w 707644"/>
              <a:gd name="connsiteY323" fmla="*/ 659845 h 830409"/>
              <a:gd name="connsiteX324" fmla="*/ 551427 w 707644"/>
              <a:gd name="connsiteY324" fmla="*/ 663356 h 830409"/>
              <a:gd name="connsiteX325" fmla="*/ 553560 w 707644"/>
              <a:gd name="connsiteY325" fmla="*/ 664837 h 830409"/>
              <a:gd name="connsiteX326" fmla="*/ 597658 w 707644"/>
              <a:gd name="connsiteY326" fmla="*/ 717225 h 830409"/>
              <a:gd name="connsiteX327" fmla="*/ 592251 w 707644"/>
              <a:gd name="connsiteY327" fmla="*/ 712034 h 830409"/>
              <a:gd name="connsiteX328" fmla="*/ 554521 w 707644"/>
              <a:gd name="connsiteY328" fmla="*/ 672871 h 830409"/>
              <a:gd name="connsiteX329" fmla="*/ 508847 w 707644"/>
              <a:gd name="connsiteY329" fmla="*/ 718556 h 830409"/>
              <a:gd name="connsiteX330" fmla="*/ 511695 w 707644"/>
              <a:gd name="connsiteY330" fmla="*/ 720831 h 830409"/>
              <a:gd name="connsiteX331" fmla="*/ 529512 w 707644"/>
              <a:gd name="connsiteY331" fmla="*/ 733936 h 830409"/>
              <a:gd name="connsiteX332" fmla="*/ 531673 w 707644"/>
              <a:gd name="connsiteY332" fmla="*/ 735293 h 830409"/>
              <a:gd name="connsiteX333" fmla="*/ 536038 w 707644"/>
              <a:gd name="connsiteY333" fmla="*/ 741559 h 830409"/>
              <a:gd name="connsiteX334" fmla="*/ 517093 w 707644"/>
              <a:gd name="connsiteY334" fmla="*/ 728866 h 830409"/>
              <a:gd name="connsiteX335" fmla="*/ 572853 w 707644"/>
              <a:gd name="connsiteY335" fmla="*/ 582587 h 830409"/>
              <a:gd name="connsiteX336" fmla="*/ 584023 w 707644"/>
              <a:gd name="connsiteY336" fmla="*/ 598612 h 830409"/>
              <a:gd name="connsiteX337" fmla="*/ 585294 w 707644"/>
              <a:gd name="connsiteY337" fmla="*/ 600282 h 830409"/>
              <a:gd name="connsiteX338" fmla="*/ 587482 w 707644"/>
              <a:gd name="connsiteY338" fmla="*/ 604169 h 830409"/>
              <a:gd name="connsiteX339" fmla="*/ 600765 w 707644"/>
              <a:gd name="connsiteY339" fmla="*/ 630500 h 830409"/>
              <a:gd name="connsiteX340" fmla="*/ 593028 w 707644"/>
              <a:gd name="connsiteY340" fmla="*/ 625848 h 830409"/>
              <a:gd name="connsiteX341" fmla="*/ 590989 w 707644"/>
              <a:gd name="connsiteY341" fmla="*/ 623198 h 830409"/>
              <a:gd name="connsiteX342" fmla="*/ 582922 w 707644"/>
              <a:gd name="connsiteY342" fmla="*/ 612654 h 830409"/>
              <a:gd name="connsiteX343" fmla="*/ 576471 w 707644"/>
              <a:gd name="connsiteY343" fmla="*/ 592473 h 830409"/>
              <a:gd name="connsiteX344" fmla="*/ 534130 w 707644"/>
              <a:gd name="connsiteY344" fmla="*/ 659969 h 830409"/>
              <a:gd name="connsiteX345" fmla="*/ 543300 w 707644"/>
              <a:gd name="connsiteY345" fmla="*/ 665771 h 830409"/>
              <a:gd name="connsiteX346" fmla="*/ 563457 w 707644"/>
              <a:gd name="connsiteY346" fmla="*/ 698287 h 830409"/>
              <a:gd name="connsiteX347" fmla="*/ 578891 w 707644"/>
              <a:gd name="connsiteY347" fmla="*/ 724301 h 830409"/>
              <a:gd name="connsiteX348" fmla="*/ 576081 w 707644"/>
              <a:gd name="connsiteY348" fmla="*/ 722117 h 830409"/>
              <a:gd name="connsiteX349" fmla="*/ 567653 w 707644"/>
              <a:gd name="connsiteY349" fmla="*/ 712044 h 830409"/>
              <a:gd name="connsiteX350" fmla="*/ 537346 w 707644"/>
              <a:gd name="connsiteY350" fmla="*/ 664631 h 830409"/>
              <a:gd name="connsiteX351" fmla="*/ 539414 w 707644"/>
              <a:gd name="connsiteY351" fmla="*/ 647927 h 830409"/>
              <a:gd name="connsiteX352" fmla="*/ 540832 w 707644"/>
              <a:gd name="connsiteY352" fmla="*/ 649653 h 830409"/>
              <a:gd name="connsiteX353" fmla="*/ 541913 w 707644"/>
              <a:gd name="connsiteY353" fmla="*/ 651390 h 830409"/>
              <a:gd name="connsiteX354" fmla="*/ 546876 w 707644"/>
              <a:gd name="connsiteY354" fmla="*/ 659845 h 830409"/>
              <a:gd name="connsiteX355" fmla="*/ 544869 w 707644"/>
              <a:gd name="connsiteY355" fmla="*/ 658298 h 830409"/>
              <a:gd name="connsiteX356" fmla="*/ 591947 w 707644"/>
              <a:gd name="connsiteY356" fmla="*/ 535741 h 830409"/>
              <a:gd name="connsiteX357" fmla="*/ 597058 w 707644"/>
              <a:gd name="connsiteY357" fmla="*/ 538619 h 830409"/>
              <a:gd name="connsiteX358" fmla="*/ 603060 w 707644"/>
              <a:gd name="connsiteY358" fmla="*/ 545014 h 830409"/>
              <a:gd name="connsiteX359" fmla="*/ 591656 w 707644"/>
              <a:gd name="connsiteY359" fmla="*/ 535498 h 830409"/>
              <a:gd name="connsiteX360" fmla="*/ 591947 w 707644"/>
              <a:gd name="connsiteY360" fmla="*/ 535741 h 830409"/>
              <a:gd name="connsiteX361" fmla="*/ 591692 w 707644"/>
              <a:gd name="connsiteY361" fmla="*/ 535598 h 830409"/>
              <a:gd name="connsiteX362" fmla="*/ 535742 w 707644"/>
              <a:gd name="connsiteY362" fmla="*/ 651257 h 830409"/>
              <a:gd name="connsiteX363" fmla="*/ 544869 w 707644"/>
              <a:gd name="connsiteY363" fmla="*/ 658298 h 830409"/>
              <a:gd name="connsiteX364" fmla="*/ 549721 w 707644"/>
              <a:gd name="connsiteY364" fmla="*/ 667520 h 830409"/>
              <a:gd name="connsiteX365" fmla="*/ 537030 w 707644"/>
              <a:gd name="connsiteY365" fmla="*/ 653373 h 830409"/>
              <a:gd name="connsiteX366" fmla="*/ 453048 w 707644"/>
              <a:gd name="connsiteY366" fmla="*/ 822836 h 830409"/>
              <a:gd name="connsiteX367" fmla="*/ 455907 w 707644"/>
              <a:gd name="connsiteY367" fmla="*/ 827654 h 830409"/>
              <a:gd name="connsiteX368" fmla="*/ 454942 w 707644"/>
              <a:gd name="connsiteY368" fmla="*/ 827703 h 830409"/>
              <a:gd name="connsiteX369" fmla="*/ 451782 w 707644"/>
              <a:gd name="connsiteY369" fmla="*/ 820702 h 830409"/>
              <a:gd name="connsiteX370" fmla="*/ 452485 w 707644"/>
              <a:gd name="connsiteY370" fmla="*/ 821387 h 830409"/>
              <a:gd name="connsiteX371" fmla="*/ 453048 w 707644"/>
              <a:gd name="connsiteY371" fmla="*/ 822836 h 830409"/>
              <a:gd name="connsiteX372" fmla="*/ 532984 w 707644"/>
              <a:gd name="connsiteY372" fmla="*/ 649129 h 830409"/>
              <a:gd name="connsiteX373" fmla="*/ 533762 w 707644"/>
              <a:gd name="connsiteY373" fmla="*/ 649729 h 830409"/>
              <a:gd name="connsiteX374" fmla="*/ 537030 w 707644"/>
              <a:gd name="connsiteY374" fmla="*/ 653373 h 830409"/>
              <a:gd name="connsiteX375" fmla="*/ 545381 w 707644"/>
              <a:gd name="connsiteY375" fmla="*/ 667088 h 830409"/>
              <a:gd name="connsiteX376" fmla="*/ 543300 w 707644"/>
              <a:gd name="connsiteY376" fmla="*/ 665771 h 830409"/>
              <a:gd name="connsiteX377" fmla="*/ 603065 w 707644"/>
              <a:gd name="connsiteY377" fmla="*/ 499837 h 830409"/>
              <a:gd name="connsiteX378" fmla="*/ 626878 w 707644"/>
              <a:gd name="connsiteY378" fmla="*/ 555406 h 830409"/>
              <a:gd name="connsiteX379" fmla="*/ 622453 w 707644"/>
              <a:gd name="connsiteY379" fmla="*/ 552915 h 830409"/>
              <a:gd name="connsiteX380" fmla="*/ 612555 w 707644"/>
              <a:gd name="connsiteY380" fmla="*/ 536848 h 830409"/>
              <a:gd name="connsiteX381" fmla="*/ 607386 w 707644"/>
              <a:gd name="connsiteY381" fmla="*/ 518638 h 830409"/>
              <a:gd name="connsiteX382" fmla="*/ 604434 w 707644"/>
              <a:gd name="connsiteY382" fmla="*/ 493846 h 830409"/>
              <a:gd name="connsiteX383" fmla="*/ 638308 w 707644"/>
              <a:gd name="connsiteY383" fmla="*/ 541556 h 830409"/>
              <a:gd name="connsiteX384" fmla="*/ 640154 w 707644"/>
              <a:gd name="connsiteY384" fmla="*/ 546012 h 830409"/>
              <a:gd name="connsiteX385" fmla="*/ 638668 w 707644"/>
              <a:gd name="connsiteY385" fmla="*/ 543669 h 830409"/>
              <a:gd name="connsiteX386" fmla="*/ 575063 w 707644"/>
              <a:gd name="connsiteY386" fmla="*/ 553774 h 830409"/>
              <a:gd name="connsiteX387" fmla="*/ 593197 w 707644"/>
              <a:gd name="connsiteY387" fmla="*/ 563528 h 830409"/>
              <a:gd name="connsiteX388" fmla="*/ 595374 w 707644"/>
              <a:gd name="connsiteY388" fmla="*/ 565697 h 830409"/>
              <a:gd name="connsiteX389" fmla="*/ 626760 w 707644"/>
              <a:gd name="connsiteY389" fmla="*/ 586893 h 830409"/>
              <a:gd name="connsiteX390" fmla="*/ 627098 w 707644"/>
              <a:gd name="connsiteY390" fmla="*/ 588083 h 830409"/>
              <a:gd name="connsiteX391" fmla="*/ 647563 w 707644"/>
              <a:gd name="connsiteY391" fmla="*/ 641026 h 830409"/>
              <a:gd name="connsiteX392" fmla="*/ 653990 w 707644"/>
              <a:gd name="connsiteY392" fmla="*/ 653259 h 830409"/>
              <a:gd name="connsiteX393" fmla="*/ 640272 w 707644"/>
              <a:gd name="connsiteY393" fmla="*/ 640096 h 830409"/>
              <a:gd name="connsiteX394" fmla="*/ 621833 w 707644"/>
              <a:gd name="connsiteY394" fmla="*/ 620649 h 830409"/>
              <a:gd name="connsiteX395" fmla="*/ 578198 w 707644"/>
              <a:gd name="connsiteY395" fmla="*/ 557457 h 830409"/>
              <a:gd name="connsiteX396" fmla="*/ 485024 w 707644"/>
              <a:gd name="connsiteY396" fmla="*/ 741127 h 830409"/>
              <a:gd name="connsiteX397" fmla="*/ 504444 w 707644"/>
              <a:gd name="connsiteY397" fmla="*/ 762473 h 830409"/>
              <a:gd name="connsiteX398" fmla="*/ 515257 w 707644"/>
              <a:gd name="connsiteY398" fmla="*/ 777050 h 830409"/>
              <a:gd name="connsiteX399" fmla="*/ 521775 w 707644"/>
              <a:gd name="connsiteY399" fmla="*/ 787957 h 830409"/>
              <a:gd name="connsiteX400" fmla="*/ 486235 w 707644"/>
              <a:gd name="connsiteY400" fmla="*/ 743642 h 830409"/>
              <a:gd name="connsiteX401" fmla="*/ 567433 w 707644"/>
              <a:gd name="connsiteY401" fmla="*/ 567777 h 830409"/>
              <a:gd name="connsiteX402" fmla="*/ 589626 w 707644"/>
              <a:gd name="connsiteY402" fmla="*/ 605978 h 830409"/>
              <a:gd name="connsiteX403" fmla="*/ 585294 w 707644"/>
              <a:gd name="connsiteY403" fmla="*/ 600282 h 830409"/>
              <a:gd name="connsiteX404" fmla="*/ 568248 w 707644"/>
              <a:gd name="connsiteY404" fmla="*/ 570004 h 830409"/>
              <a:gd name="connsiteX405" fmla="*/ 513083 w 707644"/>
              <a:gd name="connsiteY405" fmla="*/ 680129 h 830409"/>
              <a:gd name="connsiteX406" fmla="*/ 537896 w 707644"/>
              <a:gd name="connsiteY406" fmla="*/ 707342 h 830409"/>
              <a:gd name="connsiteX407" fmla="*/ 572740 w 707644"/>
              <a:gd name="connsiteY407" fmla="*/ 744998 h 830409"/>
              <a:gd name="connsiteX408" fmla="*/ 594769 w 707644"/>
              <a:gd name="connsiteY408" fmla="*/ 771432 h 830409"/>
              <a:gd name="connsiteX409" fmla="*/ 572411 w 707644"/>
              <a:gd name="connsiteY409" fmla="*/ 759215 h 830409"/>
              <a:gd name="connsiteX410" fmla="*/ 550403 w 707644"/>
              <a:gd name="connsiteY410" fmla="*/ 746872 h 830409"/>
              <a:gd name="connsiteX411" fmla="*/ 543790 w 707644"/>
              <a:gd name="connsiteY411" fmla="*/ 735250 h 830409"/>
              <a:gd name="connsiteX412" fmla="*/ 516398 w 707644"/>
              <a:gd name="connsiteY412" fmla="*/ 686275 h 830409"/>
              <a:gd name="connsiteX413" fmla="*/ 497302 w 707644"/>
              <a:gd name="connsiteY413" fmla="*/ 711731 h 830409"/>
              <a:gd name="connsiteX414" fmla="*/ 517093 w 707644"/>
              <a:gd name="connsiteY414" fmla="*/ 728866 h 830409"/>
              <a:gd name="connsiteX415" fmla="*/ 563417 w 707644"/>
              <a:gd name="connsiteY415" fmla="*/ 801339 h 830409"/>
              <a:gd name="connsiteX416" fmla="*/ 550204 w 707644"/>
              <a:gd name="connsiteY416" fmla="*/ 806505 h 830409"/>
              <a:gd name="connsiteX417" fmla="*/ 541728 w 707644"/>
              <a:gd name="connsiteY417" fmla="*/ 799335 h 830409"/>
              <a:gd name="connsiteX418" fmla="*/ 529453 w 707644"/>
              <a:gd name="connsiteY418" fmla="*/ 773099 h 830409"/>
              <a:gd name="connsiteX419" fmla="*/ 600337 w 707644"/>
              <a:gd name="connsiteY419" fmla="*/ 487967 h 830409"/>
              <a:gd name="connsiteX420" fmla="*/ 601397 w 707644"/>
              <a:gd name="connsiteY420" fmla="*/ 489425 h 830409"/>
              <a:gd name="connsiteX421" fmla="*/ 604434 w 707644"/>
              <a:gd name="connsiteY421" fmla="*/ 493846 h 830409"/>
              <a:gd name="connsiteX422" fmla="*/ 600373 w 707644"/>
              <a:gd name="connsiteY422" fmla="*/ 488125 h 830409"/>
              <a:gd name="connsiteX423" fmla="*/ 556404 w 707644"/>
              <a:gd name="connsiteY423" fmla="*/ 577965 h 830409"/>
              <a:gd name="connsiteX424" fmla="*/ 557250 w 707644"/>
              <a:gd name="connsiteY424" fmla="*/ 579101 h 830409"/>
              <a:gd name="connsiteX425" fmla="*/ 582922 w 707644"/>
              <a:gd name="connsiteY425" fmla="*/ 612654 h 830409"/>
              <a:gd name="connsiteX426" fmla="*/ 585738 w 707644"/>
              <a:gd name="connsiteY426" fmla="*/ 621463 h 830409"/>
              <a:gd name="connsiteX427" fmla="*/ 580431 w 707644"/>
              <a:gd name="connsiteY427" fmla="*/ 618268 h 830409"/>
              <a:gd name="connsiteX428" fmla="*/ 594598 w 707644"/>
              <a:gd name="connsiteY428" fmla="*/ 480079 h 830409"/>
              <a:gd name="connsiteX429" fmla="*/ 597197 w 707644"/>
              <a:gd name="connsiteY429" fmla="*/ 483652 h 830409"/>
              <a:gd name="connsiteX430" fmla="*/ 600373 w 707644"/>
              <a:gd name="connsiteY430" fmla="*/ 488125 h 830409"/>
              <a:gd name="connsiteX431" fmla="*/ 603065 w 707644"/>
              <a:gd name="connsiteY431" fmla="*/ 499837 h 830409"/>
              <a:gd name="connsiteX432" fmla="*/ 443785 w 707644"/>
              <a:gd name="connsiteY432" fmla="*/ 794273 h 830409"/>
              <a:gd name="connsiteX433" fmla="*/ 450129 w 707644"/>
              <a:gd name="connsiteY433" fmla="*/ 802384 h 830409"/>
              <a:gd name="connsiteX434" fmla="*/ 466445 w 707644"/>
              <a:gd name="connsiteY434" fmla="*/ 827121 h 830409"/>
              <a:gd name="connsiteX435" fmla="*/ 458767 w 707644"/>
              <a:gd name="connsiteY435" fmla="*/ 827510 h 830409"/>
              <a:gd name="connsiteX436" fmla="*/ 452485 w 707644"/>
              <a:gd name="connsiteY436" fmla="*/ 821387 h 830409"/>
              <a:gd name="connsiteX437" fmla="*/ 446487 w 707644"/>
              <a:gd name="connsiteY437" fmla="*/ 805970 h 830409"/>
              <a:gd name="connsiteX438" fmla="*/ 572726 w 707644"/>
              <a:gd name="connsiteY438" fmla="*/ 515011 h 830409"/>
              <a:gd name="connsiteX439" fmla="*/ 590145 w 707644"/>
              <a:gd name="connsiteY439" fmla="*/ 531306 h 830409"/>
              <a:gd name="connsiteX440" fmla="*/ 590281 w 707644"/>
              <a:gd name="connsiteY440" fmla="*/ 531707 h 830409"/>
              <a:gd name="connsiteX441" fmla="*/ 591656 w 707644"/>
              <a:gd name="connsiteY441" fmla="*/ 535498 h 830409"/>
              <a:gd name="connsiteX442" fmla="*/ 589186 w 707644"/>
              <a:gd name="connsiteY442" fmla="*/ 533438 h 830409"/>
              <a:gd name="connsiteX443" fmla="*/ 519675 w 707644"/>
              <a:gd name="connsiteY443" fmla="*/ 619305 h 830409"/>
              <a:gd name="connsiteX444" fmla="*/ 533149 w 707644"/>
              <a:gd name="connsiteY444" fmla="*/ 629008 h 830409"/>
              <a:gd name="connsiteX445" fmla="*/ 537112 w 707644"/>
              <a:gd name="connsiteY445" fmla="*/ 635140 h 830409"/>
              <a:gd name="connsiteX446" fmla="*/ 558641 w 707644"/>
              <a:gd name="connsiteY446" fmla="*/ 664283 h 830409"/>
              <a:gd name="connsiteX447" fmla="*/ 572293 w 707644"/>
              <a:gd name="connsiteY447" fmla="*/ 677842 h 830409"/>
              <a:gd name="connsiteX448" fmla="*/ 553560 w 707644"/>
              <a:gd name="connsiteY448" fmla="*/ 664837 h 830409"/>
              <a:gd name="connsiteX449" fmla="*/ 542961 w 707644"/>
              <a:gd name="connsiteY449" fmla="*/ 652246 h 830409"/>
              <a:gd name="connsiteX450" fmla="*/ 540832 w 707644"/>
              <a:gd name="connsiteY450" fmla="*/ 649653 h 830409"/>
              <a:gd name="connsiteX451" fmla="*/ 537540 w 707644"/>
              <a:gd name="connsiteY451" fmla="*/ 644365 h 830409"/>
              <a:gd name="connsiteX452" fmla="*/ 536998 w 707644"/>
              <a:gd name="connsiteY452" fmla="*/ 643335 h 830409"/>
              <a:gd name="connsiteX453" fmla="*/ 536270 w 707644"/>
              <a:gd name="connsiteY453" fmla="*/ 642326 h 830409"/>
              <a:gd name="connsiteX454" fmla="*/ 535839 w 707644"/>
              <a:gd name="connsiteY454" fmla="*/ 641633 h 830409"/>
              <a:gd name="connsiteX455" fmla="*/ 534751 w 707644"/>
              <a:gd name="connsiteY455" fmla="*/ 640218 h 830409"/>
              <a:gd name="connsiteX456" fmla="*/ 484099 w 707644"/>
              <a:gd name="connsiteY456" fmla="*/ 688910 h 830409"/>
              <a:gd name="connsiteX457" fmla="*/ 488908 w 707644"/>
              <a:gd name="connsiteY457" fmla="*/ 693628 h 830409"/>
              <a:gd name="connsiteX458" fmla="*/ 508847 w 707644"/>
              <a:gd name="connsiteY458" fmla="*/ 718556 h 830409"/>
              <a:gd name="connsiteX459" fmla="*/ 495146 w 707644"/>
              <a:gd name="connsiteY459" fmla="*/ 707616 h 830409"/>
              <a:gd name="connsiteX460" fmla="*/ 493572 w 707644"/>
              <a:gd name="connsiteY460" fmla="*/ 704612 h 830409"/>
              <a:gd name="connsiteX461" fmla="*/ 589627 w 707644"/>
              <a:gd name="connsiteY461" fmla="*/ 468480 h 830409"/>
              <a:gd name="connsiteX462" fmla="*/ 589873 w 707644"/>
              <a:gd name="connsiteY462" fmla="*/ 468773 h 830409"/>
              <a:gd name="connsiteX463" fmla="*/ 598483 w 707644"/>
              <a:gd name="connsiteY463" fmla="*/ 479904 h 830409"/>
              <a:gd name="connsiteX464" fmla="*/ 600337 w 707644"/>
              <a:gd name="connsiteY464" fmla="*/ 487967 h 830409"/>
              <a:gd name="connsiteX465" fmla="*/ 597197 w 707644"/>
              <a:gd name="connsiteY465" fmla="*/ 483652 h 830409"/>
              <a:gd name="connsiteX466" fmla="*/ 594503 w 707644"/>
              <a:gd name="connsiteY466" fmla="*/ 479857 h 830409"/>
              <a:gd name="connsiteX467" fmla="*/ 552103 w 707644"/>
              <a:gd name="connsiteY467" fmla="*/ 541325 h 830409"/>
              <a:gd name="connsiteX468" fmla="*/ 553587 w 707644"/>
              <a:gd name="connsiteY468" fmla="*/ 542223 h 830409"/>
              <a:gd name="connsiteX469" fmla="*/ 558366 w 707644"/>
              <a:gd name="connsiteY469" fmla="*/ 544793 h 830409"/>
              <a:gd name="connsiteX470" fmla="*/ 561306 w 707644"/>
              <a:gd name="connsiteY470" fmla="*/ 551035 h 830409"/>
              <a:gd name="connsiteX471" fmla="*/ 567433 w 707644"/>
              <a:gd name="connsiteY471" fmla="*/ 567777 h 830409"/>
              <a:gd name="connsiteX472" fmla="*/ 553259 w 707644"/>
              <a:gd name="connsiteY472" fmla="*/ 543380 h 830409"/>
              <a:gd name="connsiteX473" fmla="*/ 495494 w 707644"/>
              <a:gd name="connsiteY473" fmla="*/ 652228 h 830409"/>
              <a:gd name="connsiteX474" fmla="*/ 501119 w 707644"/>
              <a:gd name="connsiteY474" fmla="*/ 657950 h 830409"/>
              <a:gd name="connsiteX475" fmla="*/ 513083 w 707644"/>
              <a:gd name="connsiteY475" fmla="*/ 680129 h 830409"/>
              <a:gd name="connsiteX476" fmla="*/ 503342 w 707644"/>
              <a:gd name="connsiteY476" fmla="*/ 669447 h 830409"/>
              <a:gd name="connsiteX477" fmla="*/ 499860 w 707644"/>
              <a:gd name="connsiteY477" fmla="*/ 664483 h 830409"/>
              <a:gd name="connsiteX478" fmla="*/ 497183 w 707644"/>
              <a:gd name="connsiteY478" fmla="*/ 657489 h 830409"/>
              <a:gd name="connsiteX479" fmla="*/ 412290 w 707644"/>
              <a:gd name="connsiteY479" fmla="*/ 820897 h 830409"/>
              <a:gd name="connsiteX480" fmla="*/ 419943 w 707644"/>
              <a:gd name="connsiteY480" fmla="*/ 829474 h 830409"/>
              <a:gd name="connsiteX481" fmla="*/ 417231 w 707644"/>
              <a:gd name="connsiteY481" fmla="*/ 829611 h 830409"/>
              <a:gd name="connsiteX482" fmla="*/ 416474 w 707644"/>
              <a:gd name="connsiteY482" fmla="*/ 828496 h 830409"/>
              <a:gd name="connsiteX483" fmla="*/ 510627 w 707644"/>
              <a:gd name="connsiteY483" fmla="*/ 612789 h 830409"/>
              <a:gd name="connsiteX484" fmla="*/ 516861 w 707644"/>
              <a:gd name="connsiteY484" fmla="*/ 617279 h 830409"/>
              <a:gd name="connsiteX485" fmla="*/ 528198 w 707644"/>
              <a:gd name="connsiteY485" fmla="*/ 631697 h 830409"/>
              <a:gd name="connsiteX486" fmla="*/ 534751 w 707644"/>
              <a:gd name="connsiteY486" fmla="*/ 640218 h 830409"/>
              <a:gd name="connsiteX487" fmla="*/ 536270 w 707644"/>
              <a:gd name="connsiteY487" fmla="*/ 642326 h 830409"/>
              <a:gd name="connsiteX488" fmla="*/ 537540 w 707644"/>
              <a:gd name="connsiteY488" fmla="*/ 644365 h 830409"/>
              <a:gd name="connsiteX489" fmla="*/ 539414 w 707644"/>
              <a:gd name="connsiteY489" fmla="*/ 647927 h 830409"/>
              <a:gd name="connsiteX490" fmla="*/ 510993 w 707644"/>
              <a:gd name="connsiteY490" fmla="*/ 613333 h 830409"/>
              <a:gd name="connsiteX491" fmla="*/ 589588 w 707644"/>
              <a:gd name="connsiteY491" fmla="*/ 441206 h 830409"/>
              <a:gd name="connsiteX492" fmla="*/ 608394 w 707644"/>
              <a:gd name="connsiteY492" fmla="*/ 469338 h 830409"/>
              <a:gd name="connsiteX493" fmla="*/ 631613 w 707644"/>
              <a:gd name="connsiteY493" fmla="*/ 525395 h 830409"/>
              <a:gd name="connsiteX494" fmla="*/ 620734 w 707644"/>
              <a:gd name="connsiteY494" fmla="*/ 508671 h 830409"/>
              <a:gd name="connsiteX495" fmla="*/ 598483 w 707644"/>
              <a:gd name="connsiteY495" fmla="*/ 479904 h 830409"/>
              <a:gd name="connsiteX496" fmla="*/ 507352 w 707644"/>
              <a:gd name="connsiteY496" fmla="*/ 610430 h 830409"/>
              <a:gd name="connsiteX497" fmla="*/ 510428 w 707644"/>
              <a:gd name="connsiteY497" fmla="*/ 612646 h 830409"/>
              <a:gd name="connsiteX498" fmla="*/ 510993 w 707644"/>
              <a:gd name="connsiteY498" fmla="*/ 613333 h 830409"/>
              <a:gd name="connsiteX499" fmla="*/ 528410 w 707644"/>
              <a:gd name="connsiteY499" fmla="*/ 639215 h 830409"/>
              <a:gd name="connsiteX500" fmla="*/ 535742 w 707644"/>
              <a:gd name="connsiteY500" fmla="*/ 651257 h 830409"/>
              <a:gd name="connsiteX501" fmla="*/ 533762 w 707644"/>
              <a:gd name="connsiteY501" fmla="*/ 649729 h 830409"/>
              <a:gd name="connsiteX502" fmla="*/ 532448 w 707644"/>
              <a:gd name="connsiteY502" fmla="*/ 648265 h 830409"/>
              <a:gd name="connsiteX503" fmla="*/ 524120 w 707644"/>
              <a:gd name="connsiteY503" fmla="*/ 634831 h 830409"/>
              <a:gd name="connsiteX504" fmla="*/ 504295 w 707644"/>
              <a:gd name="connsiteY504" fmla="*/ 616714 h 830409"/>
              <a:gd name="connsiteX505" fmla="*/ 518911 w 707644"/>
              <a:gd name="connsiteY505" fmla="*/ 633175 h 830409"/>
              <a:gd name="connsiteX506" fmla="*/ 532448 w 707644"/>
              <a:gd name="connsiteY506" fmla="*/ 648265 h 830409"/>
              <a:gd name="connsiteX507" fmla="*/ 532984 w 707644"/>
              <a:gd name="connsiteY507" fmla="*/ 649129 h 830409"/>
              <a:gd name="connsiteX508" fmla="*/ 524154 w 707644"/>
              <a:gd name="connsiteY508" fmla="*/ 642318 h 830409"/>
              <a:gd name="connsiteX509" fmla="*/ 517528 w 707644"/>
              <a:gd name="connsiteY509" fmla="*/ 635900 h 830409"/>
              <a:gd name="connsiteX510" fmla="*/ 458775 w 707644"/>
              <a:gd name="connsiteY510" fmla="*/ 709259 h 830409"/>
              <a:gd name="connsiteX511" fmla="*/ 461446 w 707644"/>
              <a:gd name="connsiteY511" fmla="*/ 712734 h 830409"/>
              <a:gd name="connsiteX512" fmla="*/ 466963 w 707644"/>
              <a:gd name="connsiteY512" fmla="*/ 719613 h 830409"/>
              <a:gd name="connsiteX513" fmla="*/ 474502 w 707644"/>
              <a:gd name="connsiteY513" fmla="*/ 729562 h 830409"/>
              <a:gd name="connsiteX514" fmla="*/ 478219 w 707644"/>
              <a:gd name="connsiteY514" fmla="*/ 733647 h 830409"/>
              <a:gd name="connsiteX515" fmla="*/ 486235 w 707644"/>
              <a:gd name="connsiteY515" fmla="*/ 743642 h 830409"/>
              <a:gd name="connsiteX516" fmla="*/ 506180 w 707644"/>
              <a:gd name="connsiteY516" fmla="*/ 785066 h 830409"/>
              <a:gd name="connsiteX517" fmla="*/ 506092 w 707644"/>
              <a:gd name="connsiteY517" fmla="*/ 784980 h 830409"/>
              <a:gd name="connsiteX518" fmla="*/ 484349 w 707644"/>
              <a:gd name="connsiteY518" fmla="*/ 763465 h 830409"/>
              <a:gd name="connsiteX519" fmla="*/ 463388 w 707644"/>
              <a:gd name="connsiteY519" fmla="*/ 719242 h 830409"/>
              <a:gd name="connsiteX520" fmla="*/ 547152 w 707644"/>
              <a:gd name="connsiteY520" fmla="*/ 520988 h 830409"/>
              <a:gd name="connsiteX521" fmla="*/ 575063 w 707644"/>
              <a:gd name="connsiteY521" fmla="*/ 553774 h 830409"/>
              <a:gd name="connsiteX522" fmla="*/ 558366 w 707644"/>
              <a:gd name="connsiteY522" fmla="*/ 544793 h 830409"/>
              <a:gd name="connsiteX523" fmla="*/ 539579 w 707644"/>
              <a:gd name="connsiteY523" fmla="*/ 533753 h 830409"/>
              <a:gd name="connsiteX524" fmla="*/ 552046 w 707644"/>
              <a:gd name="connsiteY524" fmla="*/ 541291 h 830409"/>
              <a:gd name="connsiteX525" fmla="*/ 553259 w 707644"/>
              <a:gd name="connsiteY525" fmla="*/ 543380 h 830409"/>
              <a:gd name="connsiteX526" fmla="*/ 568248 w 707644"/>
              <a:gd name="connsiteY526" fmla="*/ 570004 h 830409"/>
              <a:gd name="connsiteX527" fmla="*/ 572853 w 707644"/>
              <a:gd name="connsiteY527" fmla="*/ 582587 h 830409"/>
              <a:gd name="connsiteX528" fmla="*/ 543847 w 707644"/>
              <a:gd name="connsiteY528" fmla="*/ 540977 h 830409"/>
              <a:gd name="connsiteX529" fmla="*/ 489056 w 707644"/>
              <a:gd name="connsiteY529" fmla="*/ 632185 h 830409"/>
              <a:gd name="connsiteX530" fmla="*/ 490463 w 707644"/>
              <a:gd name="connsiteY530" fmla="*/ 632974 h 830409"/>
              <a:gd name="connsiteX531" fmla="*/ 510331 w 707644"/>
              <a:gd name="connsiteY531" fmla="*/ 644955 h 830409"/>
              <a:gd name="connsiteX532" fmla="*/ 526315 w 707644"/>
              <a:gd name="connsiteY532" fmla="*/ 662638 h 830409"/>
              <a:gd name="connsiteX533" fmla="*/ 567653 w 707644"/>
              <a:gd name="connsiteY533" fmla="*/ 712044 h 830409"/>
              <a:gd name="connsiteX534" fmla="*/ 572132 w 707644"/>
              <a:gd name="connsiteY534" fmla="*/ 719051 h 830409"/>
              <a:gd name="connsiteX535" fmla="*/ 541862 w 707644"/>
              <a:gd name="connsiteY535" fmla="*/ 695728 h 830409"/>
              <a:gd name="connsiteX536" fmla="*/ 511122 w 707644"/>
              <a:gd name="connsiteY536" fmla="*/ 668125 h 830409"/>
              <a:gd name="connsiteX537" fmla="*/ 501119 w 707644"/>
              <a:gd name="connsiteY537" fmla="*/ 657950 h 830409"/>
              <a:gd name="connsiteX538" fmla="*/ 491757 w 707644"/>
              <a:gd name="connsiteY538" fmla="*/ 640595 h 830409"/>
              <a:gd name="connsiteX539" fmla="*/ 530772 w 707644"/>
              <a:gd name="connsiteY539" fmla="*/ 543546 h 830409"/>
              <a:gd name="connsiteX540" fmla="*/ 555329 w 707644"/>
              <a:gd name="connsiteY540" fmla="*/ 576162 h 830409"/>
              <a:gd name="connsiteX541" fmla="*/ 556404 w 707644"/>
              <a:gd name="connsiteY541" fmla="*/ 577965 h 830409"/>
              <a:gd name="connsiteX542" fmla="*/ 530784 w 707644"/>
              <a:gd name="connsiteY542" fmla="*/ 543565 h 830409"/>
              <a:gd name="connsiteX543" fmla="*/ 434606 w 707644"/>
              <a:gd name="connsiteY543" fmla="*/ 737937 h 830409"/>
              <a:gd name="connsiteX544" fmla="*/ 475545 w 707644"/>
              <a:gd name="connsiteY544" fmla="*/ 793449 h 830409"/>
              <a:gd name="connsiteX545" fmla="*/ 489391 w 707644"/>
              <a:gd name="connsiteY545" fmla="*/ 810266 h 830409"/>
              <a:gd name="connsiteX546" fmla="*/ 495299 w 707644"/>
              <a:gd name="connsiteY546" fmla="*/ 821220 h 830409"/>
              <a:gd name="connsiteX547" fmla="*/ 492237 w 707644"/>
              <a:gd name="connsiteY547" fmla="*/ 821876 h 830409"/>
              <a:gd name="connsiteX548" fmla="*/ 457194 w 707644"/>
              <a:gd name="connsiteY548" fmla="*/ 775176 h 830409"/>
              <a:gd name="connsiteX549" fmla="*/ 435006 w 707644"/>
              <a:gd name="connsiteY549" fmla="*/ 743052 h 830409"/>
              <a:gd name="connsiteX550" fmla="*/ 453646 w 707644"/>
              <a:gd name="connsiteY550" fmla="*/ 698161 h 830409"/>
              <a:gd name="connsiteX551" fmla="*/ 474134 w 707644"/>
              <a:gd name="connsiteY551" fmla="*/ 721617 h 830409"/>
              <a:gd name="connsiteX552" fmla="*/ 478395 w 707644"/>
              <a:gd name="connsiteY552" fmla="*/ 727360 h 830409"/>
              <a:gd name="connsiteX553" fmla="*/ 485024 w 707644"/>
              <a:gd name="connsiteY553" fmla="*/ 741127 h 830409"/>
              <a:gd name="connsiteX554" fmla="*/ 478219 w 707644"/>
              <a:gd name="connsiteY554" fmla="*/ 733647 h 830409"/>
              <a:gd name="connsiteX555" fmla="*/ 466963 w 707644"/>
              <a:gd name="connsiteY555" fmla="*/ 719613 h 830409"/>
              <a:gd name="connsiteX556" fmla="*/ 458238 w 707644"/>
              <a:gd name="connsiteY556" fmla="*/ 708098 h 830409"/>
              <a:gd name="connsiteX557" fmla="*/ 486198 w 707644"/>
              <a:gd name="connsiteY557" fmla="*/ 630288 h 830409"/>
              <a:gd name="connsiteX558" fmla="*/ 486615 w 707644"/>
              <a:gd name="connsiteY558" fmla="*/ 630462 h 830409"/>
              <a:gd name="connsiteX559" fmla="*/ 488610 w 707644"/>
              <a:gd name="connsiteY559" fmla="*/ 630796 h 830409"/>
              <a:gd name="connsiteX560" fmla="*/ 489056 w 707644"/>
              <a:gd name="connsiteY560" fmla="*/ 632185 h 830409"/>
              <a:gd name="connsiteX561" fmla="*/ 486425 w 707644"/>
              <a:gd name="connsiteY561" fmla="*/ 630710 h 830409"/>
              <a:gd name="connsiteX562" fmla="*/ 458389 w 707644"/>
              <a:gd name="connsiteY562" fmla="*/ 678043 h 830409"/>
              <a:gd name="connsiteX563" fmla="*/ 487788 w 707644"/>
              <a:gd name="connsiteY563" fmla="*/ 701742 h 830409"/>
              <a:gd name="connsiteX564" fmla="*/ 495146 w 707644"/>
              <a:gd name="connsiteY564" fmla="*/ 707616 h 830409"/>
              <a:gd name="connsiteX565" fmla="*/ 497302 w 707644"/>
              <a:gd name="connsiteY565" fmla="*/ 711731 h 830409"/>
              <a:gd name="connsiteX566" fmla="*/ 494104 w 707644"/>
              <a:gd name="connsiteY566" fmla="*/ 601940 h 830409"/>
              <a:gd name="connsiteX567" fmla="*/ 500586 w 707644"/>
              <a:gd name="connsiteY567" fmla="*/ 608742 h 830409"/>
              <a:gd name="connsiteX568" fmla="*/ 507925 w 707644"/>
              <a:gd name="connsiteY568" fmla="*/ 618215 h 830409"/>
              <a:gd name="connsiteX569" fmla="*/ 498841 w 707644"/>
              <a:gd name="connsiteY569" fmla="*/ 608807 h 830409"/>
              <a:gd name="connsiteX570" fmla="*/ 539806 w 707644"/>
              <a:gd name="connsiteY570" fmla="*/ 505394 h 830409"/>
              <a:gd name="connsiteX571" fmla="*/ 587624 w 707644"/>
              <a:gd name="connsiteY571" fmla="*/ 533308 h 830409"/>
              <a:gd name="connsiteX572" fmla="*/ 591692 w 707644"/>
              <a:gd name="connsiteY572" fmla="*/ 535598 h 830409"/>
              <a:gd name="connsiteX573" fmla="*/ 594388 w 707644"/>
              <a:gd name="connsiteY573" fmla="*/ 543034 h 830409"/>
              <a:gd name="connsiteX574" fmla="*/ 612550 w 707644"/>
              <a:gd name="connsiteY574" fmla="*/ 573937 h 830409"/>
              <a:gd name="connsiteX575" fmla="*/ 593197 w 707644"/>
              <a:gd name="connsiteY575" fmla="*/ 563528 h 830409"/>
              <a:gd name="connsiteX576" fmla="*/ 570680 w 707644"/>
              <a:gd name="connsiteY576" fmla="*/ 541090 h 830409"/>
              <a:gd name="connsiteX577" fmla="*/ 541602 w 707644"/>
              <a:gd name="connsiteY577" fmla="*/ 509206 h 830409"/>
              <a:gd name="connsiteX578" fmla="*/ 454052 w 707644"/>
              <a:gd name="connsiteY578" fmla="*/ 679262 h 830409"/>
              <a:gd name="connsiteX579" fmla="*/ 474154 w 707644"/>
              <a:gd name="connsiteY579" fmla="*/ 708266 h 830409"/>
              <a:gd name="connsiteX580" fmla="*/ 510573 w 707644"/>
              <a:gd name="connsiteY580" fmla="*/ 769210 h 830409"/>
              <a:gd name="connsiteX581" fmla="*/ 504444 w 707644"/>
              <a:gd name="connsiteY581" fmla="*/ 762473 h 830409"/>
              <a:gd name="connsiteX582" fmla="*/ 478395 w 707644"/>
              <a:gd name="connsiteY582" fmla="*/ 727360 h 830409"/>
              <a:gd name="connsiteX583" fmla="*/ 461099 w 707644"/>
              <a:gd name="connsiteY583" fmla="*/ 691438 h 830409"/>
              <a:gd name="connsiteX584" fmla="*/ 567393 w 707644"/>
              <a:gd name="connsiteY584" fmla="*/ 442684 h 830409"/>
              <a:gd name="connsiteX585" fmla="*/ 573764 w 707644"/>
              <a:gd name="connsiteY585" fmla="*/ 450647 h 830409"/>
              <a:gd name="connsiteX586" fmla="*/ 594503 w 707644"/>
              <a:gd name="connsiteY586" fmla="*/ 479857 h 830409"/>
              <a:gd name="connsiteX587" fmla="*/ 594598 w 707644"/>
              <a:gd name="connsiteY587" fmla="*/ 480079 h 830409"/>
              <a:gd name="connsiteX588" fmla="*/ 483693 w 707644"/>
              <a:gd name="connsiteY588" fmla="*/ 615487 h 830409"/>
              <a:gd name="connsiteX589" fmla="*/ 489937 w 707644"/>
              <a:gd name="connsiteY589" fmla="*/ 622393 h 830409"/>
              <a:gd name="connsiteX590" fmla="*/ 492930 w 707644"/>
              <a:gd name="connsiteY590" fmla="*/ 627177 h 830409"/>
              <a:gd name="connsiteX591" fmla="*/ 491630 w 707644"/>
              <a:gd name="connsiteY591" fmla="*/ 631301 h 830409"/>
              <a:gd name="connsiteX592" fmla="*/ 488610 w 707644"/>
              <a:gd name="connsiteY592" fmla="*/ 630796 h 830409"/>
              <a:gd name="connsiteX593" fmla="*/ 501423 w 707644"/>
              <a:gd name="connsiteY593" fmla="*/ 578071 h 830409"/>
              <a:gd name="connsiteX594" fmla="*/ 510539 w 707644"/>
              <a:gd name="connsiteY594" fmla="*/ 588384 h 830409"/>
              <a:gd name="connsiteX595" fmla="*/ 537097 w 707644"/>
              <a:gd name="connsiteY595" fmla="*/ 608861 h 830409"/>
              <a:gd name="connsiteX596" fmla="*/ 562611 w 707644"/>
              <a:gd name="connsiteY596" fmla="*/ 642137 h 830409"/>
              <a:gd name="connsiteX597" fmla="*/ 570101 w 707644"/>
              <a:gd name="connsiteY597" fmla="*/ 652750 h 830409"/>
              <a:gd name="connsiteX598" fmla="*/ 541118 w 707644"/>
              <a:gd name="connsiteY598" fmla="*/ 634748 h 830409"/>
              <a:gd name="connsiteX599" fmla="*/ 533149 w 707644"/>
              <a:gd name="connsiteY599" fmla="*/ 629008 h 830409"/>
              <a:gd name="connsiteX600" fmla="*/ 512575 w 707644"/>
              <a:gd name="connsiteY600" fmla="*/ 597177 h 830409"/>
              <a:gd name="connsiteX601" fmla="*/ 490915 w 707644"/>
              <a:gd name="connsiteY601" fmla="*/ 598593 h 830409"/>
              <a:gd name="connsiteX602" fmla="*/ 492665 w 707644"/>
              <a:gd name="connsiteY602" fmla="*/ 599853 h 830409"/>
              <a:gd name="connsiteX603" fmla="*/ 494104 w 707644"/>
              <a:gd name="connsiteY603" fmla="*/ 601940 h 830409"/>
              <a:gd name="connsiteX604" fmla="*/ 432382 w 707644"/>
              <a:gd name="connsiteY604" fmla="*/ 711675 h 830409"/>
              <a:gd name="connsiteX605" fmla="*/ 470846 w 707644"/>
              <a:gd name="connsiteY605" fmla="*/ 750104 h 830409"/>
              <a:gd name="connsiteX606" fmla="*/ 484349 w 707644"/>
              <a:gd name="connsiteY606" fmla="*/ 763465 h 830409"/>
              <a:gd name="connsiteX607" fmla="*/ 492373 w 707644"/>
              <a:gd name="connsiteY607" fmla="*/ 780393 h 830409"/>
              <a:gd name="connsiteX608" fmla="*/ 514068 w 707644"/>
              <a:gd name="connsiteY608" fmla="*/ 817195 h 830409"/>
              <a:gd name="connsiteX609" fmla="*/ 497942 w 707644"/>
              <a:gd name="connsiteY609" fmla="*/ 820653 h 830409"/>
              <a:gd name="connsiteX610" fmla="*/ 489391 w 707644"/>
              <a:gd name="connsiteY610" fmla="*/ 810266 h 830409"/>
              <a:gd name="connsiteX611" fmla="*/ 466610 w 707644"/>
              <a:gd name="connsiteY611" fmla="*/ 768033 h 830409"/>
              <a:gd name="connsiteX612" fmla="*/ 435628 w 707644"/>
              <a:gd name="connsiteY612" fmla="*/ 724904 h 830409"/>
              <a:gd name="connsiteX613" fmla="*/ 433375 w 707644"/>
              <a:gd name="connsiteY613" fmla="*/ 722210 h 830409"/>
              <a:gd name="connsiteX614" fmla="*/ 433083 w 707644"/>
              <a:gd name="connsiteY614" fmla="*/ 718471 h 830409"/>
              <a:gd name="connsiteX615" fmla="*/ 448281 w 707644"/>
              <a:gd name="connsiteY615" fmla="*/ 669291 h 830409"/>
              <a:gd name="connsiteX616" fmla="*/ 458389 w 707644"/>
              <a:gd name="connsiteY616" fmla="*/ 678043 h 830409"/>
              <a:gd name="connsiteX617" fmla="*/ 451407 w 707644"/>
              <a:gd name="connsiteY617" fmla="*/ 672414 h 830409"/>
              <a:gd name="connsiteX618" fmla="*/ 448969 w 707644"/>
              <a:gd name="connsiteY618" fmla="*/ 670480 h 830409"/>
              <a:gd name="connsiteX619" fmla="*/ 483405 w 707644"/>
              <a:gd name="connsiteY619" fmla="*/ 592919 h 830409"/>
              <a:gd name="connsiteX620" fmla="*/ 484099 w 707644"/>
              <a:gd name="connsiteY620" fmla="*/ 593494 h 830409"/>
              <a:gd name="connsiteX621" fmla="*/ 488734 w 707644"/>
              <a:gd name="connsiteY621" fmla="*/ 598340 h 830409"/>
              <a:gd name="connsiteX622" fmla="*/ 498841 w 707644"/>
              <a:gd name="connsiteY622" fmla="*/ 608807 h 830409"/>
              <a:gd name="connsiteX623" fmla="*/ 504295 w 707644"/>
              <a:gd name="connsiteY623" fmla="*/ 616714 h 830409"/>
              <a:gd name="connsiteX624" fmla="*/ 495042 w 707644"/>
              <a:gd name="connsiteY624" fmla="*/ 606294 h 830409"/>
              <a:gd name="connsiteX625" fmla="*/ 528020 w 707644"/>
              <a:gd name="connsiteY625" fmla="*/ 498514 h 830409"/>
              <a:gd name="connsiteX626" fmla="*/ 536512 w 707644"/>
              <a:gd name="connsiteY626" fmla="*/ 503472 h 830409"/>
              <a:gd name="connsiteX627" fmla="*/ 538514 w 707644"/>
              <a:gd name="connsiteY627" fmla="*/ 505821 h 830409"/>
              <a:gd name="connsiteX628" fmla="*/ 541602 w 707644"/>
              <a:gd name="connsiteY628" fmla="*/ 509206 h 830409"/>
              <a:gd name="connsiteX629" fmla="*/ 547152 w 707644"/>
              <a:gd name="connsiteY629" fmla="*/ 520988 h 830409"/>
              <a:gd name="connsiteX630" fmla="*/ 551691 w 707644"/>
              <a:gd name="connsiteY630" fmla="*/ 447811 h 830409"/>
              <a:gd name="connsiteX631" fmla="*/ 552992 w 707644"/>
              <a:gd name="connsiteY631" fmla="*/ 449605 h 830409"/>
              <a:gd name="connsiteX632" fmla="*/ 598799 w 707644"/>
              <a:gd name="connsiteY632" fmla="*/ 514518 h 830409"/>
              <a:gd name="connsiteX633" fmla="*/ 613004 w 707644"/>
              <a:gd name="connsiteY633" fmla="*/ 538430 h 830409"/>
              <a:gd name="connsiteX634" fmla="*/ 616101 w 707644"/>
              <a:gd name="connsiteY634" fmla="*/ 549339 h 830409"/>
              <a:gd name="connsiteX635" fmla="*/ 597058 w 707644"/>
              <a:gd name="connsiteY635" fmla="*/ 538619 h 830409"/>
              <a:gd name="connsiteX636" fmla="*/ 590558 w 707644"/>
              <a:gd name="connsiteY636" fmla="*/ 531694 h 830409"/>
              <a:gd name="connsiteX637" fmla="*/ 590145 w 707644"/>
              <a:gd name="connsiteY637" fmla="*/ 531306 h 830409"/>
              <a:gd name="connsiteX638" fmla="*/ 581623 w 707644"/>
              <a:gd name="connsiteY638" fmla="*/ 506278 h 830409"/>
              <a:gd name="connsiteX639" fmla="*/ 559632 w 707644"/>
              <a:gd name="connsiteY639" fmla="*/ 464034 h 830409"/>
              <a:gd name="connsiteX640" fmla="*/ 445808 w 707644"/>
              <a:gd name="connsiteY640" fmla="*/ 667972 h 830409"/>
              <a:gd name="connsiteX641" fmla="*/ 448969 w 707644"/>
              <a:gd name="connsiteY641" fmla="*/ 670480 h 830409"/>
              <a:gd name="connsiteX642" fmla="*/ 454052 w 707644"/>
              <a:gd name="connsiteY642" fmla="*/ 679262 h 830409"/>
              <a:gd name="connsiteX643" fmla="*/ 452220 w 707644"/>
              <a:gd name="connsiteY643" fmla="*/ 676620 h 830409"/>
              <a:gd name="connsiteX644" fmla="*/ 526770 w 707644"/>
              <a:gd name="connsiteY644" fmla="*/ 497785 h 830409"/>
              <a:gd name="connsiteX645" fmla="*/ 527157 w 707644"/>
              <a:gd name="connsiteY645" fmla="*/ 498010 h 830409"/>
              <a:gd name="connsiteX646" fmla="*/ 530444 w 707644"/>
              <a:gd name="connsiteY646" fmla="*/ 502853 h 830409"/>
              <a:gd name="connsiteX647" fmla="*/ 552103 w 707644"/>
              <a:gd name="connsiteY647" fmla="*/ 541325 h 830409"/>
              <a:gd name="connsiteX648" fmla="*/ 552046 w 707644"/>
              <a:gd name="connsiteY648" fmla="*/ 541291 h 830409"/>
              <a:gd name="connsiteX649" fmla="*/ 525449 w 707644"/>
              <a:gd name="connsiteY649" fmla="*/ 495494 h 830409"/>
              <a:gd name="connsiteX650" fmla="*/ 528020 w 707644"/>
              <a:gd name="connsiteY650" fmla="*/ 498514 h 830409"/>
              <a:gd name="connsiteX651" fmla="*/ 527157 w 707644"/>
              <a:gd name="connsiteY651" fmla="*/ 498010 h 830409"/>
              <a:gd name="connsiteX652" fmla="*/ 525385 w 707644"/>
              <a:gd name="connsiteY652" fmla="*/ 495399 h 830409"/>
              <a:gd name="connsiteX653" fmla="*/ 525449 w 707644"/>
              <a:gd name="connsiteY653" fmla="*/ 495494 h 830409"/>
              <a:gd name="connsiteX654" fmla="*/ 525420 w 707644"/>
              <a:gd name="connsiteY654" fmla="*/ 495460 h 830409"/>
              <a:gd name="connsiteX655" fmla="*/ 385227 w 707644"/>
              <a:gd name="connsiteY655" fmla="*/ 786610 h 830409"/>
              <a:gd name="connsiteX656" fmla="*/ 405690 w 707644"/>
              <a:gd name="connsiteY656" fmla="*/ 808905 h 830409"/>
              <a:gd name="connsiteX657" fmla="*/ 412290 w 707644"/>
              <a:gd name="connsiteY657" fmla="*/ 820897 h 830409"/>
              <a:gd name="connsiteX658" fmla="*/ 387237 w 707644"/>
              <a:gd name="connsiteY658" fmla="*/ 792816 h 830409"/>
              <a:gd name="connsiteX659" fmla="*/ 555696 w 707644"/>
              <a:gd name="connsiteY659" fmla="*/ 428064 h 830409"/>
              <a:gd name="connsiteX660" fmla="*/ 557803 w 707644"/>
              <a:gd name="connsiteY660" fmla="*/ 430539 h 830409"/>
              <a:gd name="connsiteX661" fmla="*/ 563489 w 707644"/>
              <a:gd name="connsiteY661" fmla="*/ 437318 h 830409"/>
              <a:gd name="connsiteX662" fmla="*/ 567393 w 707644"/>
              <a:gd name="connsiteY662" fmla="*/ 442684 h 830409"/>
              <a:gd name="connsiteX663" fmla="*/ 476246 w 707644"/>
              <a:gd name="connsiteY663" fmla="*/ 592487 h 830409"/>
              <a:gd name="connsiteX664" fmla="*/ 488812 w 707644"/>
              <a:gd name="connsiteY664" fmla="*/ 608084 h 830409"/>
              <a:gd name="connsiteX665" fmla="*/ 517528 w 707644"/>
              <a:gd name="connsiteY665" fmla="*/ 635900 h 830409"/>
              <a:gd name="connsiteX666" fmla="*/ 534130 w 707644"/>
              <a:gd name="connsiteY666" fmla="*/ 659969 h 830409"/>
              <a:gd name="connsiteX667" fmla="*/ 511838 w 707644"/>
              <a:gd name="connsiteY667" fmla="*/ 645864 h 830409"/>
              <a:gd name="connsiteX668" fmla="*/ 510331 w 707644"/>
              <a:gd name="connsiteY668" fmla="*/ 644955 h 830409"/>
              <a:gd name="connsiteX669" fmla="*/ 489937 w 707644"/>
              <a:gd name="connsiteY669" fmla="*/ 622393 h 830409"/>
              <a:gd name="connsiteX670" fmla="*/ 484258 w 707644"/>
              <a:gd name="connsiteY670" fmla="*/ 613320 h 830409"/>
              <a:gd name="connsiteX671" fmla="*/ 482270 w 707644"/>
              <a:gd name="connsiteY671" fmla="*/ 611055 h 830409"/>
              <a:gd name="connsiteX672" fmla="*/ 476535 w 707644"/>
              <a:gd name="connsiteY672" fmla="*/ 593200 h 830409"/>
              <a:gd name="connsiteX673" fmla="*/ 510282 w 707644"/>
              <a:gd name="connsiteY673" fmla="*/ 516039 h 830409"/>
              <a:gd name="connsiteX674" fmla="*/ 515748 w 707644"/>
              <a:gd name="connsiteY674" fmla="*/ 519343 h 830409"/>
              <a:gd name="connsiteX675" fmla="*/ 530772 w 707644"/>
              <a:gd name="connsiteY675" fmla="*/ 543546 h 830409"/>
              <a:gd name="connsiteX676" fmla="*/ 530561 w 707644"/>
              <a:gd name="connsiteY676" fmla="*/ 543265 h 830409"/>
              <a:gd name="connsiteX677" fmla="*/ 469457 w 707644"/>
              <a:gd name="connsiteY677" fmla="*/ 599737 h 830409"/>
              <a:gd name="connsiteX678" fmla="*/ 470104 w 707644"/>
              <a:gd name="connsiteY678" fmla="*/ 600453 h 830409"/>
              <a:gd name="connsiteX679" fmla="*/ 486198 w 707644"/>
              <a:gd name="connsiteY679" fmla="*/ 630288 h 830409"/>
              <a:gd name="connsiteX680" fmla="*/ 484141 w 707644"/>
              <a:gd name="connsiteY680" fmla="*/ 629429 h 830409"/>
              <a:gd name="connsiteX681" fmla="*/ 486425 w 707644"/>
              <a:gd name="connsiteY681" fmla="*/ 630710 h 830409"/>
              <a:gd name="connsiteX682" fmla="*/ 491757 w 707644"/>
              <a:gd name="connsiteY682" fmla="*/ 640595 h 830409"/>
              <a:gd name="connsiteX683" fmla="*/ 495494 w 707644"/>
              <a:gd name="connsiteY683" fmla="*/ 652228 h 830409"/>
              <a:gd name="connsiteX684" fmla="*/ 490692 w 707644"/>
              <a:gd name="connsiteY684" fmla="*/ 647344 h 830409"/>
              <a:gd name="connsiteX685" fmla="*/ 479226 w 707644"/>
              <a:gd name="connsiteY685" fmla="*/ 635073 h 830409"/>
              <a:gd name="connsiteX686" fmla="*/ 469651 w 707644"/>
              <a:gd name="connsiteY686" fmla="*/ 621425 h 830409"/>
              <a:gd name="connsiteX687" fmla="*/ 472763 w 707644"/>
              <a:gd name="connsiteY687" fmla="*/ 623083 h 830409"/>
              <a:gd name="connsiteX688" fmla="*/ 475539 w 707644"/>
              <a:gd name="connsiteY688" fmla="*/ 583449 h 830409"/>
              <a:gd name="connsiteX689" fmla="*/ 482044 w 707644"/>
              <a:gd name="connsiteY689" fmla="*/ 589283 h 830409"/>
              <a:gd name="connsiteX690" fmla="*/ 490915 w 707644"/>
              <a:gd name="connsiteY690" fmla="*/ 598593 h 830409"/>
              <a:gd name="connsiteX691" fmla="*/ 485834 w 707644"/>
              <a:gd name="connsiteY691" fmla="*/ 594934 h 830409"/>
              <a:gd name="connsiteX692" fmla="*/ 484099 w 707644"/>
              <a:gd name="connsiteY692" fmla="*/ 593494 h 830409"/>
              <a:gd name="connsiteX693" fmla="*/ 481967 w 707644"/>
              <a:gd name="connsiteY693" fmla="*/ 591265 h 830409"/>
              <a:gd name="connsiteX694" fmla="*/ 481167 w 707644"/>
              <a:gd name="connsiteY694" fmla="*/ 590346 h 830409"/>
              <a:gd name="connsiteX695" fmla="*/ 475539 w 707644"/>
              <a:gd name="connsiteY695" fmla="*/ 583449 h 830409"/>
              <a:gd name="connsiteX696" fmla="*/ 468904 w 707644"/>
              <a:gd name="connsiteY696" fmla="*/ 595830 h 830409"/>
              <a:gd name="connsiteX697" fmla="*/ 482270 w 707644"/>
              <a:gd name="connsiteY697" fmla="*/ 611055 h 830409"/>
              <a:gd name="connsiteX698" fmla="*/ 483693 w 707644"/>
              <a:gd name="connsiteY698" fmla="*/ 615487 h 830409"/>
              <a:gd name="connsiteX699" fmla="*/ 470104 w 707644"/>
              <a:gd name="connsiteY699" fmla="*/ 600453 h 830409"/>
              <a:gd name="connsiteX700" fmla="*/ 469364 w 707644"/>
              <a:gd name="connsiteY700" fmla="*/ 599081 h 830409"/>
              <a:gd name="connsiteX701" fmla="*/ 434987 w 707644"/>
              <a:gd name="connsiteY701" fmla="*/ 657782 h 830409"/>
              <a:gd name="connsiteX702" fmla="*/ 444105 w 707644"/>
              <a:gd name="connsiteY702" fmla="*/ 665675 h 830409"/>
              <a:gd name="connsiteX703" fmla="*/ 445808 w 707644"/>
              <a:gd name="connsiteY703" fmla="*/ 667972 h 830409"/>
              <a:gd name="connsiteX704" fmla="*/ 436159 w 707644"/>
              <a:gd name="connsiteY704" fmla="*/ 660318 h 830409"/>
              <a:gd name="connsiteX705" fmla="*/ 471165 w 707644"/>
              <a:gd name="connsiteY705" fmla="*/ 579973 h 830409"/>
              <a:gd name="connsiteX706" fmla="*/ 481967 w 707644"/>
              <a:gd name="connsiteY706" fmla="*/ 591265 h 830409"/>
              <a:gd name="connsiteX707" fmla="*/ 483405 w 707644"/>
              <a:gd name="connsiteY707" fmla="*/ 592919 h 830409"/>
              <a:gd name="connsiteX708" fmla="*/ 472874 w 707644"/>
              <a:gd name="connsiteY708" fmla="*/ 584181 h 830409"/>
              <a:gd name="connsiteX709" fmla="*/ 368251 w 707644"/>
              <a:gd name="connsiteY709" fmla="*/ 794378 h 830409"/>
              <a:gd name="connsiteX710" fmla="*/ 388613 w 707644"/>
              <a:gd name="connsiteY710" fmla="*/ 817667 h 830409"/>
              <a:gd name="connsiteX711" fmla="*/ 395161 w 707644"/>
              <a:gd name="connsiteY711" fmla="*/ 829711 h 830409"/>
              <a:gd name="connsiteX712" fmla="*/ 387846 w 707644"/>
              <a:gd name="connsiteY712" fmla="*/ 828896 h 830409"/>
              <a:gd name="connsiteX713" fmla="*/ 386590 w 707644"/>
              <a:gd name="connsiteY713" fmla="*/ 824723 h 830409"/>
              <a:gd name="connsiteX714" fmla="*/ 427955 w 707644"/>
              <a:gd name="connsiteY714" fmla="*/ 668748 h 830409"/>
              <a:gd name="connsiteX715" fmla="*/ 430441 w 707644"/>
              <a:gd name="connsiteY715" fmla="*/ 671594 h 830409"/>
              <a:gd name="connsiteX716" fmla="*/ 452175 w 707644"/>
              <a:gd name="connsiteY716" fmla="*/ 700096 h 830409"/>
              <a:gd name="connsiteX717" fmla="*/ 458238 w 707644"/>
              <a:gd name="connsiteY717" fmla="*/ 708098 h 830409"/>
              <a:gd name="connsiteX718" fmla="*/ 458775 w 707644"/>
              <a:gd name="connsiteY718" fmla="*/ 709259 h 830409"/>
              <a:gd name="connsiteX719" fmla="*/ 428006 w 707644"/>
              <a:gd name="connsiteY719" fmla="*/ 669239 h 830409"/>
              <a:gd name="connsiteX720" fmla="*/ 467711 w 707644"/>
              <a:gd name="connsiteY720" fmla="*/ 579897 h 830409"/>
              <a:gd name="connsiteX721" fmla="*/ 472874 w 707644"/>
              <a:gd name="connsiteY721" fmla="*/ 584181 h 830409"/>
              <a:gd name="connsiteX722" fmla="*/ 476246 w 707644"/>
              <a:gd name="connsiteY722" fmla="*/ 592487 h 830409"/>
              <a:gd name="connsiteX723" fmla="*/ 467764 w 707644"/>
              <a:gd name="connsiteY723" fmla="*/ 581959 h 830409"/>
              <a:gd name="connsiteX724" fmla="*/ 467479 w 707644"/>
              <a:gd name="connsiteY724" fmla="*/ 570893 h 830409"/>
              <a:gd name="connsiteX725" fmla="*/ 471165 w 707644"/>
              <a:gd name="connsiteY725" fmla="*/ 579973 h 830409"/>
              <a:gd name="connsiteX726" fmla="*/ 467617 w 707644"/>
              <a:gd name="connsiteY726" fmla="*/ 576263 h 830409"/>
              <a:gd name="connsiteX727" fmla="*/ 426124 w 707644"/>
              <a:gd name="connsiteY727" fmla="*/ 652358 h 830409"/>
              <a:gd name="connsiteX728" fmla="*/ 436159 w 707644"/>
              <a:gd name="connsiteY728" fmla="*/ 660318 h 830409"/>
              <a:gd name="connsiteX729" fmla="*/ 453646 w 707644"/>
              <a:gd name="connsiteY729" fmla="*/ 698161 h 830409"/>
              <a:gd name="connsiteX730" fmla="*/ 430441 w 707644"/>
              <a:gd name="connsiteY730" fmla="*/ 671594 h 830409"/>
              <a:gd name="connsiteX731" fmla="*/ 427906 w 707644"/>
              <a:gd name="connsiteY731" fmla="*/ 668269 h 830409"/>
              <a:gd name="connsiteX732" fmla="*/ 426399 w 707644"/>
              <a:gd name="connsiteY732" fmla="*/ 653662 h 830409"/>
              <a:gd name="connsiteX733" fmla="*/ 467199 w 707644"/>
              <a:gd name="connsiteY733" fmla="*/ 560027 h 830409"/>
              <a:gd name="connsiteX734" fmla="*/ 500926 w 707644"/>
              <a:gd name="connsiteY734" fmla="*/ 601080 h 830409"/>
              <a:gd name="connsiteX735" fmla="*/ 507352 w 707644"/>
              <a:gd name="connsiteY735" fmla="*/ 610430 h 830409"/>
              <a:gd name="connsiteX736" fmla="*/ 492665 w 707644"/>
              <a:gd name="connsiteY736" fmla="*/ 599853 h 830409"/>
              <a:gd name="connsiteX737" fmla="*/ 467277 w 707644"/>
              <a:gd name="connsiteY737" fmla="*/ 563046 h 830409"/>
              <a:gd name="connsiteX738" fmla="*/ 376628 w 707644"/>
              <a:gd name="connsiteY738" fmla="*/ 747457 h 830409"/>
              <a:gd name="connsiteX739" fmla="*/ 433410 w 707644"/>
              <a:gd name="connsiteY739" fmla="*/ 802797 h 830409"/>
              <a:gd name="connsiteX740" fmla="*/ 449552 w 707644"/>
              <a:gd name="connsiteY740" fmla="*/ 827976 h 830409"/>
              <a:gd name="connsiteX741" fmla="*/ 433045 w 707644"/>
              <a:gd name="connsiteY741" fmla="*/ 828811 h 830409"/>
              <a:gd name="connsiteX742" fmla="*/ 412006 w 707644"/>
              <a:gd name="connsiteY742" fmla="*/ 815788 h 830409"/>
              <a:gd name="connsiteX743" fmla="*/ 405690 w 707644"/>
              <a:gd name="connsiteY743" fmla="*/ 808905 h 830409"/>
              <a:gd name="connsiteX744" fmla="*/ 390546 w 707644"/>
              <a:gd name="connsiteY744" fmla="*/ 781395 h 830409"/>
              <a:gd name="connsiteX745" fmla="*/ 508767 w 707644"/>
              <a:gd name="connsiteY745" fmla="*/ 470916 h 830409"/>
              <a:gd name="connsiteX746" fmla="*/ 516287 w 707644"/>
              <a:gd name="connsiteY746" fmla="*/ 479740 h 830409"/>
              <a:gd name="connsiteX747" fmla="*/ 525385 w 707644"/>
              <a:gd name="connsiteY747" fmla="*/ 495399 h 830409"/>
              <a:gd name="connsiteX748" fmla="*/ 385162 w 707644"/>
              <a:gd name="connsiteY748" fmla="*/ 727641 h 830409"/>
              <a:gd name="connsiteX749" fmla="*/ 413545 w 707644"/>
              <a:gd name="connsiteY749" fmla="*/ 756253 h 830409"/>
              <a:gd name="connsiteX750" fmla="*/ 451782 w 707644"/>
              <a:gd name="connsiteY750" fmla="*/ 820702 h 830409"/>
              <a:gd name="connsiteX751" fmla="*/ 433410 w 707644"/>
              <a:gd name="connsiteY751" fmla="*/ 802797 h 830409"/>
              <a:gd name="connsiteX752" fmla="*/ 397658 w 707644"/>
              <a:gd name="connsiteY752" fmla="*/ 747027 h 830409"/>
              <a:gd name="connsiteX753" fmla="*/ 466986 w 707644"/>
              <a:gd name="connsiteY753" fmla="*/ 549285 h 830409"/>
              <a:gd name="connsiteX754" fmla="*/ 479404 w 707644"/>
              <a:gd name="connsiteY754" fmla="*/ 566391 h 830409"/>
              <a:gd name="connsiteX755" fmla="*/ 510627 w 707644"/>
              <a:gd name="connsiteY755" fmla="*/ 612789 h 830409"/>
              <a:gd name="connsiteX756" fmla="*/ 510428 w 707644"/>
              <a:gd name="connsiteY756" fmla="*/ 612646 h 830409"/>
              <a:gd name="connsiteX757" fmla="*/ 500926 w 707644"/>
              <a:gd name="connsiteY757" fmla="*/ 601080 h 830409"/>
              <a:gd name="connsiteX758" fmla="*/ 489691 w 707644"/>
              <a:gd name="connsiteY758" fmla="*/ 584730 h 830409"/>
              <a:gd name="connsiteX759" fmla="*/ 467118 w 707644"/>
              <a:gd name="connsiteY759" fmla="*/ 556886 h 830409"/>
              <a:gd name="connsiteX760" fmla="*/ 466990 w 707644"/>
              <a:gd name="connsiteY760" fmla="*/ 551895 h 830409"/>
              <a:gd name="connsiteX761" fmla="*/ 536046 w 707644"/>
              <a:gd name="connsiteY761" fmla="*/ 403507 h 830409"/>
              <a:gd name="connsiteX762" fmla="*/ 555696 w 707644"/>
              <a:gd name="connsiteY762" fmla="*/ 428064 h 830409"/>
              <a:gd name="connsiteX763" fmla="*/ 538892 w 707644"/>
              <a:gd name="connsiteY763" fmla="*/ 408336 h 830409"/>
              <a:gd name="connsiteX764" fmla="*/ 401168 w 707644"/>
              <a:gd name="connsiteY764" fmla="*/ 683669 h 830409"/>
              <a:gd name="connsiteX765" fmla="*/ 401331 w 707644"/>
              <a:gd name="connsiteY765" fmla="*/ 683893 h 830409"/>
              <a:gd name="connsiteX766" fmla="*/ 433375 w 707644"/>
              <a:gd name="connsiteY766" fmla="*/ 722210 h 830409"/>
              <a:gd name="connsiteX767" fmla="*/ 434606 w 707644"/>
              <a:gd name="connsiteY767" fmla="*/ 737937 h 830409"/>
              <a:gd name="connsiteX768" fmla="*/ 419867 w 707644"/>
              <a:gd name="connsiteY768" fmla="*/ 717953 h 830409"/>
              <a:gd name="connsiteX769" fmla="*/ 415474 w 707644"/>
              <a:gd name="connsiteY769" fmla="*/ 711092 h 830409"/>
              <a:gd name="connsiteX770" fmla="*/ 466981 w 707644"/>
              <a:gd name="connsiteY770" fmla="*/ 546210 h 830409"/>
              <a:gd name="connsiteX771" fmla="*/ 519675 w 707644"/>
              <a:gd name="connsiteY771" fmla="*/ 619305 h 830409"/>
              <a:gd name="connsiteX772" fmla="*/ 516861 w 707644"/>
              <a:gd name="connsiteY772" fmla="*/ 617279 h 830409"/>
              <a:gd name="connsiteX773" fmla="*/ 510887 w 707644"/>
              <a:gd name="connsiteY773" fmla="*/ 609680 h 830409"/>
              <a:gd name="connsiteX774" fmla="*/ 466984 w 707644"/>
              <a:gd name="connsiteY774" fmla="*/ 547709 h 830409"/>
              <a:gd name="connsiteX775" fmla="*/ 506587 w 707644"/>
              <a:gd name="connsiteY775" fmla="*/ 463043 h 830409"/>
              <a:gd name="connsiteX776" fmla="*/ 522707 w 707644"/>
              <a:gd name="connsiteY776" fmla="*/ 473613 h 830409"/>
              <a:gd name="connsiteX777" fmla="*/ 524294 w 707644"/>
              <a:gd name="connsiteY777" fmla="*/ 474870 h 830409"/>
              <a:gd name="connsiteX778" fmla="*/ 534564 w 707644"/>
              <a:gd name="connsiteY778" fmla="*/ 494265 h 830409"/>
              <a:gd name="connsiteX779" fmla="*/ 539806 w 707644"/>
              <a:gd name="connsiteY779" fmla="*/ 505394 h 830409"/>
              <a:gd name="connsiteX780" fmla="*/ 536512 w 707644"/>
              <a:gd name="connsiteY780" fmla="*/ 503472 h 830409"/>
              <a:gd name="connsiteX781" fmla="*/ 516287 w 707644"/>
              <a:gd name="connsiteY781" fmla="*/ 479740 h 830409"/>
              <a:gd name="connsiteX782" fmla="*/ 422899 w 707644"/>
              <a:gd name="connsiteY782" fmla="*/ 637079 h 830409"/>
              <a:gd name="connsiteX783" fmla="*/ 425443 w 707644"/>
              <a:gd name="connsiteY783" fmla="*/ 640509 h 830409"/>
              <a:gd name="connsiteX784" fmla="*/ 434987 w 707644"/>
              <a:gd name="connsiteY784" fmla="*/ 657782 h 830409"/>
              <a:gd name="connsiteX785" fmla="*/ 424095 w 707644"/>
              <a:gd name="connsiteY785" fmla="*/ 642747 h 830409"/>
              <a:gd name="connsiteX786" fmla="*/ 497958 w 707644"/>
              <a:gd name="connsiteY786" fmla="*/ 479735 h 830409"/>
              <a:gd name="connsiteX787" fmla="*/ 501061 w 707644"/>
              <a:gd name="connsiteY787" fmla="*/ 481854 h 830409"/>
              <a:gd name="connsiteX788" fmla="*/ 513477 w 707644"/>
              <a:gd name="connsiteY788" fmla="*/ 489557 h 830409"/>
              <a:gd name="connsiteX789" fmla="*/ 514819 w 707644"/>
              <a:gd name="connsiteY789" fmla="*/ 491846 h 830409"/>
              <a:gd name="connsiteX790" fmla="*/ 539579 w 707644"/>
              <a:gd name="connsiteY790" fmla="*/ 533753 h 830409"/>
              <a:gd name="connsiteX791" fmla="*/ 515748 w 707644"/>
              <a:gd name="connsiteY791" fmla="*/ 519343 h 830409"/>
              <a:gd name="connsiteX792" fmla="*/ 513616 w 707644"/>
              <a:gd name="connsiteY792" fmla="*/ 515909 h 830409"/>
              <a:gd name="connsiteX793" fmla="*/ 501270 w 707644"/>
              <a:gd name="connsiteY793" fmla="*/ 468734 h 830409"/>
              <a:gd name="connsiteX794" fmla="*/ 517388 w 707644"/>
              <a:gd name="connsiteY794" fmla="*/ 486025 h 830409"/>
              <a:gd name="connsiteX795" fmla="*/ 525420 w 707644"/>
              <a:gd name="connsiteY795" fmla="*/ 495460 h 830409"/>
              <a:gd name="connsiteX796" fmla="*/ 526770 w 707644"/>
              <a:gd name="connsiteY796" fmla="*/ 497785 h 830409"/>
              <a:gd name="connsiteX797" fmla="*/ 526249 w 707644"/>
              <a:gd name="connsiteY797" fmla="*/ 497481 h 830409"/>
              <a:gd name="connsiteX798" fmla="*/ 513477 w 707644"/>
              <a:gd name="connsiteY798" fmla="*/ 489557 h 830409"/>
              <a:gd name="connsiteX799" fmla="*/ 460025 w 707644"/>
              <a:gd name="connsiteY799" fmla="*/ 552532 h 830409"/>
              <a:gd name="connsiteX800" fmla="*/ 467277 w 707644"/>
              <a:gd name="connsiteY800" fmla="*/ 563046 h 830409"/>
              <a:gd name="connsiteX801" fmla="*/ 467479 w 707644"/>
              <a:gd name="connsiteY801" fmla="*/ 570893 h 830409"/>
              <a:gd name="connsiteX802" fmla="*/ 451972 w 707644"/>
              <a:gd name="connsiteY802" fmla="*/ 566838 h 830409"/>
              <a:gd name="connsiteX803" fmla="*/ 462860 w 707644"/>
              <a:gd name="connsiteY803" fmla="*/ 575872 h 830409"/>
              <a:gd name="connsiteX804" fmla="*/ 467764 w 707644"/>
              <a:gd name="connsiteY804" fmla="*/ 581959 h 830409"/>
              <a:gd name="connsiteX805" fmla="*/ 467948 w 707644"/>
              <a:gd name="connsiteY805" fmla="*/ 589079 h 830409"/>
              <a:gd name="connsiteX806" fmla="*/ 468904 w 707644"/>
              <a:gd name="connsiteY806" fmla="*/ 595830 h 830409"/>
              <a:gd name="connsiteX807" fmla="*/ 465550 w 707644"/>
              <a:gd name="connsiteY807" fmla="*/ 592011 h 830409"/>
              <a:gd name="connsiteX808" fmla="*/ 454892 w 707644"/>
              <a:gd name="connsiteY808" fmla="*/ 572252 h 830409"/>
              <a:gd name="connsiteX809" fmla="*/ 466961 w 707644"/>
              <a:gd name="connsiteY809" fmla="*/ 532491 h 830409"/>
              <a:gd name="connsiteX810" fmla="*/ 481984 w 707644"/>
              <a:gd name="connsiteY810" fmla="*/ 548545 h 830409"/>
              <a:gd name="connsiteX811" fmla="*/ 487688 w 707644"/>
              <a:gd name="connsiteY811" fmla="*/ 554542 h 830409"/>
              <a:gd name="connsiteX812" fmla="*/ 501423 w 707644"/>
              <a:gd name="connsiteY812" fmla="*/ 578071 h 830409"/>
              <a:gd name="connsiteX813" fmla="*/ 479512 w 707644"/>
              <a:gd name="connsiteY813" fmla="*/ 553284 h 830409"/>
              <a:gd name="connsiteX814" fmla="*/ 466969 w 707644"/>
              <a:gd name="connsiteY814" fmla="*/ 537983 h 830409"/>
              <a:gd name="connsiteX815" fmla="*/ 444475 w 707644"/>
              <a:gd name="connsiteY815" fmla="*/ 572100 h 830409"/>
              <a:gd name="connsiteX816" fmla="*/ 459360 w 707644"/>
              <a:gd name="connsiteY816" fmla="*/ 584959 h 830409"/>
              <a:gd name="connsiteX817" fmla="*/ 465550 w 707644"/>
              <a:gd name="connsiteY817" fmla="*/ 592011 h 830409"/>
              <a:gd name="connsiteX818" fmla="*/ 469364 w 707644"/>
              <a:gd name="connsiteY818" fmla="*/ 599081 h 830409"/>
              <a:gd name="connsiteX819" fmla="*/ 469457 w 707644"/>
              <a:gd name="connsiteY819" fmla="*/ 599737 h 830409"/>
              <a:gd name="connsiteX820" fmla="*/ 456226 w 707644"/>
              <a:gd name="connsiteY820" fmla="*/ 547024 h 830409"/>
              <a:gd name="connsiteX821" fmla="*/ 459193 w 707644"/>
              <a:gd name="connsiteY821" fmla="*/ 550484 h 830409"/>
              <a:gd name="connsiteX822" fmla="*/ 460025 w 707644"/>
              <a:gd name="connsiteY822" fmla="*/ 552532 h 830409"/>
              <a:gd name="connsiteX823" fmla="*/ 429851 w 707644"/>
              <a:gd name="connsiteY823" fmla="*/ 600211 h 830409"/>
              <a:gd name="connsiteX824" fmla="*/ 463376 w 707644"/>
              <a:gd name="connsiteY824" fmla="*/ 618080 h 830409"/>
              <a:gd name="connsiteX825" fmla="*/ 464175 w 707644"/>
              <a:gd name="connsiteY825" fmla="*/ 618963 h 830409"/>
              <a:gd name="connsiteX826" fmla="*/ 479226 w 707644"/>
              <a:gd name="connsiteY826" fmla="*/ 635073 h 830409"/>
              <a:gd name="connsiteX827" fmla="*/ 499860 w 707644"/>
              <a:gd name="connsiteY827" fmla="*/ 664483 h 830409"/>
              <a:gd name="connsiteX828" fmla="*/ 521213 w 707644"/>
              <a:gd name="connsiteY828" fmla="*/ 720278 h 830409"/>
              <a:gd name="connsiteX829" fmla="*/ 530194 w 707644"/>
              <a:gd name="connsiteY829" fmla="*/ 733170 h 830409"/>
              <a:gd name="connsiteX830" fmla="*/ 524407 w 707644"/>
              <a:gd name="connsiteY830" fmla="*/ 727788 h 830409"/>
              <a:gd name="connsiteX831" fmla="*/ 489898 w 707644"/>
              <a:gd name="connsiteY831" fmla="*/ 694599 h 830409"/>
              <a:gd name="connsiteX832" fmla="*/ 488908 w 707644"/>
              <a:gd name="connsiteY832" fmla="*/ 693628 h 830409"/>
              <a:gd name="connsiteX833" fmla="*/ 480924 w 707644"/>
              <a:gd name="connsiteY833" fmla="*/ 683646 h 830409"/>
              <a:gd name="connsiteX834" fmla="*/ 453306 w 707644"/>
              <a:gd name="connsiteY834" fmla="*/ 637865 h 830409"/>
              <a:gd name="connsiteX835" fmla="*/ 456450 w 707644"/>
              <a:gd name="connsiteY835" fmla="*/ 543726 h 830409"/>
              <a:gd name="connsiteX836" fmla="*/ 467118 w 707644"/>
              <a:gd name="connsiteY836" fmla="*/ 556886 h 830409"/>
              <a:gd name="connsiteX837" fmla="*/ 467199 w 707644"/>
              <a:gd name="connsiteY837" fmla="*/ 560027 h 830409"/>
              <a:gd name="connsiteX838" fmla="*/ 463132 w 707644"/>
              <a:gd name="connsiteY838" fmla="*/ 555076 h 830409"/>
              <a:gd name="connsiteX839" fmla="*/ 459193 w 707644"/>
              <a:gd name="connsiteY839" fmla="*/ 550484 h 830409"/>
              <a:gd name="connsiteX840" fmla="*/ 419265 w 707644"/>
              <a:gd name="connsiteY840" fmla="*/ 619862 h 830409"/>
              <a:gd name="connsiteX841" fmla="*/ 420363 w 707644"/>
              <a:gd name="connsiteY841" fmla="*/ 621055 h 830409"/>
              <a:gd name="connsiteX842" fmla="*/ 448281 w 707644"/>
              <a:gd name="connsiteY842" fmla="*/ 669291 h 830409"/>
              <a:gd name="connsiteX843" fmla="*/ 444105 w 707644"/>
              <a:gd name="connsiteY843" fmla="*/ 665675 h 830409"/>
              <a:gd name="connsiteX844" fmla="*/ 425443 w 707644"/>
              <a:gd name="connsiteY844" fmla="*/ 640509 h 830409"/>
              <a:gd name="connsiteX845" fmla="*/ 422498 w 707644"/>
              <a:gd name="connsiteY845" fmla="*/ 635181 h 830409"/>
              <a:gd name="connsiteX846" fmla="*/ 496320 w 707644"/>
              <a:gd name="connsiteY846" fmla="*/ 456311 h 830409"/>
              <a:gd name="connsiteX847" fmla="*/ 500886 w 707644"/>
              <a:gd name="connsiteY847" fmla="*/ 459305 h 830409"/>
              <a:gd name="connsiteX848" fmla="*/ 508767 w 707644"/>
              <a:gd name="connsiteY848" fmla="*/ 470916 h 830409"/>
              <a:gd name="connsiteX849" fmla="*/ 353589 w 707644"/>
              <a:gd name="connsiteY849" fmla="*/ 753249 h 830409"/>
              <a:gd name="connsiteX850" fmla="*/ 382475 w 707644"/>
              <a:gd name="connsiteY850" fmla="*/ 787478 h 830409"/>
              <a:gd name="connsiteX851" fmla="*/ 387237 w 707644"/>
              <a:gd name="connsiteY851" fmla="*/ 792816 h 830409"/>
              <a:gd name="connsiteX852" fmla="*/ 387367 w 707644"/>
              <a:gd name="connsiteY852" fmla="*/ 793219 h 830409"/>
              <a:gd name="connsiteX853" fmla="*/ 401437 w 707644"/>
              <a:gd name="connsiteY853" fmla="*/ 830409 h 830409"/>
              <a:gd name="connsiteX854" fmla="*/ 399572 w 707644"/>
              <a:gd name="connsiteY854" fmla="*/ 830202 h 830409"/>
              <a:gd name="connsiteX855" fmla="*/ 388613 w 707644"/>
              <a:gd name="connsiteY855" fmla="*/ 817667 h 830409"/>
              <a:gd name="connsiteX856" fmla="*/ 418687 w 707644"/>
              <a:gd name="connsiteY856" fmla="*/ 617123 h 830409"/>
              <a:gd name="connsiteX857" fmla="*/ 463515 w 707644"/>
              <a:gd name="connsiteY857" fmla="*/ 661880 h 830409"/>
              <a:gd name="connsiteX858" fmla="*/ 480924 w 707644"/>
              <a:gd name="connsiteY858" fmla="*/ 683646 h 830409"/>
              <a:gd name="connsiteX859" fmla="*/ 484099 w 707644"/>
              <a:gd name="connsiteY859" fmla="*/ 688910 h 830409"/>
              <a:gd name="connsiteX860" fmla="*/ 477107 w 707644"/>
              <a:gd name="connsiteY860" fmla="*/ 682049 h 830409"/>
              <a:gd name="connsiteX861" fmla="*/ 469339 w 707644"/>
              <a:gd name="connsiteY861" fmla="*/ 674262 h 830409"/>
              <a:gd name="connsiteX862" fmla="*/ 420363 w 707644"/>
              <a:gd name="connsiteY862" fmla="*/ 621055 h 830409"/>
              <a:gd name="connsiteX863" fmla="*/ 419031 w 707644"/>
              <a:gd name="connsiteY863" fmla="*/ 618753 h 830409"/>
              <a:gd name="connsiteX864" fmla="*/ 456802 w 707644"/>
              <a:gd name="connsiteY864" fmla="*/ 535256 h 830409"/>
              <a:gd name="connsiteX865" fmla="*/ 462409 w 707644"/>
              <a:gd name="connsiteY865" fmla="*/ 541252 h 830409"/>
              <a:gd name="connsiteX866" fmla="*/ 466984 w 707644"/>
              <a:gd name="connsiteY866" fmla="*/ 547709 h 830409"/>
              <a:gd name="connsiteX867" fmla="*/ 466986 w 707644"/>
              <a:gd name="connsiteY867" fmla="*/ 549285 h 830409"/>
              <a:gd name="connsiteX868" fmla="*/ 390450 w 707644"/>
              <a:gd name="connsiteY868" fmla="*/ 668955 h 830409"/>
              <a:gd name="connsiteX869" fmla="*/ 396945 w 707644"/>
              <a:gd name="connsiteY869" fmla="*/ 675573 h 830409"/>
              <a:gd name="connsiteX870" fmla="*/ 401168 w 707644"/>
              <a:gd name="connsiteY870" fmla="*/ 683669 h 830409"/>
              <a:gd name="connsiteX871" fmla="*/ 443290 w 707644"/>
              <a:gd name="connsiteY871" fmla="*/ 550742 h 830409"/>
              <a:gd name="connsiteX872" fmla="*/ 458583 w 707644"/>
              <a:gd name="connsiteY872" fmla="*/ 566818 h 830409"/>
              <a:gd name="connsiteX873" fmla="*/ 467617 w 707644"/>
              <a:gd name="connsiteY873" fmla="*/ 576263 h 830409"/>
              <a:gd name="connsiteX874" fmla="*/ 467711 w 707644"/>
              <a:gd name="connsiteY874" fmla="*/ 579897 h 830409"/>
              <a:gd name="connsiteX875" fmla="*/ 462860 w 707644"/>
              <a:gd name="connsiteY875" fmla="*/ 575872 h 830409"/>
              <a:gd name="connsiteX876" fmla="*/ 460214 w 707644"/>
              <a:gd name="connsiteY876" fmla="*/ 572588 h 830409"/>
              <a:gd name="connsiteX877" fmla="*/ 445635 w 707644"/>
              <a:gd name="connsiteY877" fmla="*/ 555090 h 830409"/>
              <a:gd name="connsiteX878" fmla="*/ 520546 w 707644"/>
              <a:gd name="connsiteY878" fmla="*/ 384182 h 830409"/>
              <a:gd name="connsiteX879" fmla="*/ 528705 w 707644"/>
              <a:gd name="connsiteY879" fmla="*/ 396375 h 830409"/>
              <a:gd name="connsiteX880" fmla="*/ 538892 w 707644"/>
              <a:gd name="connsiteY880" fmla="*/ 408336 h 830409"/>
              <a:gd name="connsiteX881" fmla="*/ 541760 w 707644"/>
              <a:gd name="connsiteY881" fmla="*/ 413203 h 830409"/>
              <a:gd name="connsiteX882" fmla="*/ 611927 w 707644"/>
              <a:gd name="connsiteY882" fmla="*/ 535829 h 830409"/>
              <a:gd name="connsiteX883" fmla="*/ 598799 w 707644"/>
              <a:gd name="connsiteY883" fmla="*/ 514518 h 830409"/>
              <a:gd name="connsiteX884" fmla="*/ 542442 w 707644"/>
              <a:gd name="connsiteY884" fmla="*/ 428915 h 830409"/>
              <a:gd name="connsiteX885" fmla="*/ 520354 w 707644"/>
              <a:gd name="connsiteY885" fmla="*/ 383895 h 830409"/>
              <a:gd name="connsiteX886" fmla="*/ 520487 w 707644"/>
              <a:gd name="connsiteY886" fmla="*/ 384061 h 830409"/>
              <a:gd name="connsiteX887" fmla="*/ 520546 w 707644"/>
              <a:gd name="connsiteY887" fmla="*/ 384182 h 830409"/>
              <a:gd name="connsiteX888" fmla="*/ 463681 w 707644"/>
              <a:gd name="connsiteY888" fmla="*/ 501135 h 830409"/>
              <a:gd name="connsiteX889" fmla="*/ 466556 w 707644"/>
              <a:gd name="connsiteY889" fmla="*/ 503897 h 830409"/>
              <a:gd name="connsiteX890" fmla="*/ 507426 w 707644"/>
              <a:gd name="connsiteY890" fmla="*/ 548096 h 830409"/>
              <a:gd name="connsiteX891" fmla="*/ 526768 w 707644"/>
              <a:gd name="connsiteY891" fmla="*/ 570369 h 830409"/>
              <a:gd name="connsiteX892" fmla="*/ 565612 w 707644"/>
              <a:gd name="connsiteY892" fmla="*/ 630216 h 830409"/>
              <a:gd name="connsiteX893" fmla="*/ 548966 w 707644"/>
              <a:gd name="connsiteY893" fmla="*/ 618012 h 830409"/>
              <a:gd name="connsiteX894" fmla="*/ 537097 w 707644"/>
              <a:gd name="connsiteY894" fmla="*/ 608861 h 830409"/>
              <a:gd name="connsiteX895" fmla="*/ 527715 w 707644"/>
              <a:gd name="connsiteY895" fmla="*/ 596624 h 830409"/>
              <a:gd name="connsiteX896" fmla="*/ 487688 w 707644"/>
              <a:gd name="connsiteY896" fmla="*/ 554542 h 830409"/>
              <a:gd name="connsiteX897" fmla="*/ 465744 w 707644"/>
              <a:gd name="connsiteY897" fmla="*/ 516949 h 830409"/>
              <a:gd name="connsiteX898" fmla="*/ 463713 w 707644"/>
              <a:gd name="connsiteY898" fmla="*/ 501245 h 830409"/>
              <a:gd name="connsiteX899" fmla="*/ 399722 w 707644"/>
              <a:gd name="connsiteY899" fmla="*/ 631414 h 830409"/>
              <a:gd name="connsiteX900" fmla="*/ 400504 w 707644"/>
              <a:gd name="connsiteY900" fmla="*/ 632034 h 830409"/>
              <a:gd name="connsiteX901" fmla="*/ 424351 w 707644"/>
              <a:gd name="connsiteY901" fmla="*/ 663607 h 830409"/>
              <a:gd name="connsiteX902" fmla="*/ 427906 w 707644"/>
              <a:gd name="connsiteY902" fmla="*/ 668269 h 830409"/>
              <a:gd name="connsiteX903" fmla="*/ 427955 w 707644"/>
              <a:gd name="connsiteY903" fmla="*/ 668748 h 830409"/>
              <a:gd name="connsiteX904" fmla="*/ 425224 w 707644"/>
              <a:gd name="connsiteY904" fmla="*/ 665621 h 830409"/>
              <a:gd name="connsiteX905" fmla="*/ 422166 w 707644"/>
              <a:gd name="connsiteY905" fmla="*/ 661644 h 830409"/>
              <a:gd name="connsiteX906" fmla="*/ 448201 w 707644"/>
              <a:gd name="connsiteY906" fmla="*/ 523409 h 830409"/>
              <a:gd name="connsiteX907" fmla="*/ 456802 w 707644"/>
              <a:gd name="connsiteY907" fmla="*/ 535256 h 830409"/>
              <a:gd name="connsiteX908" fmla="*/ 450103 w 707644"/>
              <a:gd name="connsiteY908" fmla="*/ 528094 h 830409"/>
              <a:gd name="connsiteX909" fmla="*/ 483913 w 707644"/>
              <a:gd name="connsiteY909" fmla="*/ 448175 h 830409"/>
              <a:gd name="connsiteX910" fmla="*/ 491976 w 707644"/>
              <a:gd name="connsiteY910" fmla="*/ 453462 h 830409"/>
              <a:gd name="connsiteX911" fmla="*/ 493149 w 707644"/>
              <a:gd name="connsiteY911" fmla="*/ 455047 h 830409"/>
              <a:gd name="connsiteX912" fmla="*/ 499560 w 707644"/>
              <a:gd name="connsiteY912" fmla="*/ 465818 h 830409"/>
              <a:gd name="connsiteX913" fmla="*/ 501270 w 707644"/>
              <a:gd name="connsiteY913" fmla="*/ 468734 h 830409"/>
              <a:gd name="connsiteX914" fmla="*/ 486043 w 707644"/>
              <a:gd name="connsiteY914" fmla="*/ 452398 h 830409"/>
              <a:gd name="connsiteX915" fmla="*/ 406961 w 707644"/>
              <a:gd name="connsiteY915" fmla="*/ 606495 h 830409"/>
              <a:gd name="connsiteX916" fmla="*/ 417176 w 707644"/>
              <a:gd name="connsiteY916" fmla="*/ 615615 h 830409"/>
              <a:gd name="connsiteX917" fmla="*/ 417267 w 707644"/>
              <a:gd name="connsiteY917" fmla="*/ 615706 h 830409"/>
              <a:gd name="connsiteX918" fmla="*/ 419031 w 707644"/>
              <a:gd name="connsiteY918" fmla="*/ 618753 h 830409"/>
              <a:gd name="connsiteX919" fmla="*/ 419265 w 707644"/>
              <a:gd name="connsiteY919" fmla="*/ 619862 h 830409"/>
              <a:gd name="connsiteX920" fmla="*/ 467444 w 707644"/>
              <a:gd name="connsiteY920" fmla="*/ 480362 h 830409"/>
              <a:gd name="connsiteX921" fmla="*/ 496440 w 707644"/>
              <a:gd name="connsiteY921" fmla="*/ 507669 h 830409"/>
              <a:gd name="connsiteX922" fmla="*/ 509447 w 707644"/>
              <a:gd name="connsiteY922" fmla="*/ 515534 h 830409"/>
              <a:gd name="connsiteX923" fmla="*/ 511715 w 707644"/>
              <a:gd name="connsiteY923" fmla="*/ 518236 h 830409"/>
              <a:gd name="connsiteX924" fmla="*/ 530561 w 707644"/>
              <a:gd name="connsiteY924" fmla="*/ 543265 h 830409"/>
              <a:gd name="connsiteX925" fmla="*/ 530784 w 707644"/>
              <a:gd name="connsiteY925" fmla="*/ 543565 h 830409"/>
              <a:gd name="connsiteX926" fmla="*/ 546363 w 707644"/>
              <a:gd name="connsiteY926" fmla="*/ 568662 h 830409"/>
              <a:gd name="connsiteX927" fmla="*/ 575451 w 707644"/>
              <a:gd name="connsiteY927" fmla="*/ 615270 h 830409"/>
              <a:gd name="connsiteX928" fmla="*/ 566533 w 707644"/>
              <a:gd name="connsiteY928" fmla="*/ 609901 h 830409"/>
              <a:gd name="connsiteX929" fmla="*/ 531233 w 707644"/>
              <a:gd name="connsiteY929" fmla="*/ 575511 h 830409"/>
              <a:gd name="connsiteX930" fmla="*/ 526768 w 707644"/>
              <a:gd name="connsiteY930" fmla="*/ 570369 h 830409"/>
              <a:gd name="connsiteX931" fmla="*/ 525655 w 707644"/>
              <a:gd name="connsiteY931" fmla="*/ 568654 h 830409"/>
              <a:gd name="connsiteX932" fmla="*/ 479264 w 707644"/>
              <a:gd name="connsiteY932" fmla="*/ 499429 h 830409"/>
              <a:gd name="connsiteX933" fmla="*/ 529631 w 707644"/>
              <a:gd name="connsiteY933" fmla="*/ 348652 h 830409"/>
              <a:gd name="connsiteX934" fmla="*/ 546192 w 707644"/>
              <a:gd name="connsiteY934" fmla="*/ 351888 h 830409"/>
              <a:gd name="connsiteX935" fmla="*/ 547777 w 707644"/>
              <a:gd name="connsiteY935" fmla="*/ 354966 h 830409"/>
              <a:gd name="connsiteX936" fmla="*/ 566828 w 707644"/>
              <a:gd name="connsiteY936" fmla="*/ 382971 h 830409"/>
              <a:gd name="connsiteX937" fmla="*/ 573875 w 707644"/>
              <a:gd name="connsiteY937" fmla="*/ 386003 h 830409"/>
              <a:gd name="connsiteX938" fmla="*/ 580670 w 707644"/>
              <a:gd name="connsiteY938" fmla="*/ 402406 h 830409"/>
              <a:gd name="connsiteX939" fmla="*/ 589588 w 707644"/>
              <a:gd name="connsiteY939" fmla="*/ 441206 h 830409"/>
              <a:gd name="connsiteX940" fmla="*/ 575528 w 707644"/>
              <a:gd name="connsiteY940" fmla="*/ 420174 h 830409"/>
              <a:gd name="connsiteX941" fmla="*/ 548020 w 707644"/>
              <a:gd name="connsiteY941" fmla="*/ 385132 h 830409"/>
              <a:gd name="connsiteX942" fmla="*/ 406176 w 707644"/>
              <a:gd name="connsiteY942" fmla="*/ 605642 h 830409"/>
              <a:gd name="connsiteX943" fmla="*/ 406961 w 707644"/>
              <a:gd name="connsiteY943" fmla="*/ 606495 h 830409"/>
              <a:gd name="connsiteX944" fmla="*/ 406342 w 707644"/>
              <a:gd name="connsiteY944" fmla="*/ 605942 h 830409"/>
              <a:gd name="connsiteX945" fmla="*/ 357807 w 707644"/>
              <a:gd name="connsiteY945" fmla="*/ 701695 h 830409"/>
              <a:gd name="connsiteX946" fmla="*/ 359650 w 707644"/>
              <a:gd name="connsiteY946" fmla="*/ 703393 h 830409"/>
              <a:gd name="connsiteX947" fmla="*/ 370039 w 707644"/>
              <a:gd name="connsiteY947" fmla="*/ 731390 h 830409"/>
              <a:gd name="connsiteX948" fmla="*/ 376628 w 707644"/>
              <a:gd name="connsiteY948" fmla="*/ 747457 h 830409"/>
              <a:gd name="connsiteX949" fmla="*/ 371347 w 707644"/>
              <a:gd name="connsiteY949" fmla="*/ 742309 h 830409"/>
              <a:gd name="connsiteX950" fmla="*/ 370656 w 707644"/>
              <a:gd name="connsiteY950" fmla="*/ 741610 h 830409"/>
              <a:gd name="connsiteX951" fmla="*/ 359088 w 707644"/>
              <a:gd name="connsiteY951" fmla="*/ 705885 h 830409"/>
              <a:gd name="connsiteX952" fmla="*/ 514453 w 707644"/>
              <a:gd name="connsiteY952" fmla="*/ 371733 h 830409"/>
              <a:gd name="connsiteX953" fmla="*/ 527735 w 707644"/>
              <a:gd name="connsiteY953" fmla="*/ 389404 h 830409"/>
              <a:gd name="connsiteX954" fmla="*/ 536046 w 707644"/>
              <a:gd name="connsiteY954" fmla="*/ 403507 h 830409"/>
              <a:gd name="connsiteX955" fmla="*/ 520487 w 707644"/>
              <a:gd name="connsiteY955" fmla="*/ 384061 h 830409"/>
              <a:gd name="connsiteX956" fmla="*/ 357232 w 707644"/>
              <a:gd name="connsiteY956" fmla="*/ 696877 h 830409"/>
              <a:gd name="connsiteX957" fmla="*/ 368389 w 707644"/>
              <a:gd name="connsiteY957" fmla="*/ 701619 h 830409"/>
              <a:gd name="connsiteX958" fmla="*/ 385162 w 707644"/>
              <a:gd name="connsiteY958" fmla="*/ 727641 h 830409"/>
              <a:gd name="connsiteX959" fmla="*/ 376625 w 707644"/>
              <a:gd name="connsiteY959" fmla="*/ 719035 h 830409"/>
              <a:gd name="connsiteX960" fmla="*/ 359650 w 707644"/>
              <a:gd name="connsiteY960" fmla="*/ 703393 h 830409"/>
              <a:gd name="connsiteX961" fmla="*/ 442639 w 707644"/>
              <a:gd name="connsiteY961" fmla="*/ 509709 h 830409"/>
              <a:gd name="connsiteX962" fmla="*/ 449729 w 707644"/>
              <a:gd name="connsiteY962" fmla="*/ 516952 h 830409"/>
              <a:gd name="connsiteX963" fmla="*/ 466969 w 707644"/>
              <a:gd name="connsiteY963" fmla="*/ 537983 h 830409"/>
              <a:gd name="connsiteX964" fmla="*/ 466981 w 707644"/>
              <a:gd name="connsiteY964" fmla="*/ 546210 h 830409"/>
              <a:gd name="connsiteX965" fmla="*/ 466765 w 707644"/>
              <a:gd name="connsiteY965" fmla="*/ 545910 h 830409"/>
              <a:gd name="connsiteX966" fmla="*/ 462409 w 707644"/>
              <a:gd name="connsiteY966" fmla="*/ 541252 h 830409"/>
              <a:gd name="connsiteX967" fmla="*/ 454196 w 707644"/>
              <a:gd name="connsiteY967" fmla="*/ 529660 h 830409"/>
              <a:gd name="connsiteX968" fmla="*/ 446265 w 707644"/>
              <a:gd name="connsiteY968" fmla="*/ 518641 h 830409"/>
              <a:gd name="connsiteX969" fmla="*/ 374268 w 707644"/>
              <a:gd name="connsiteY969" fmla="*/ 646739 h 830409"/>
              <a:gd name="connsiteX970" fmla="*/ 390450 w 707644"/>
              <a:gd name="connsiteY970" fmla="*/ 668955 h 830409"/>
              <a:gd name="connsiteX971" fmla="*/ 384818 w 707644"/>
              <a:gd name="connsiteY971" fmla="*/ 663215 h 830409"/>
              <a:gd name="connsiteX972" fmla="*/ 475973 w 707644"/>
              <a:gd name="connsiteY972" fmla="*/ 432437 h 830409"/>
              <a:gd name="connsiteX973" fmla="*/ 496320 w 707644"/>
              <a:gd name="connsiteY973" fmla="*/ 456311 h 830409"/>
              <a:gd name="connsiteX974" fmla="*/ 491976 w 707644"/>
              <a:gd name="connsiteY974" fmla="*/ 453462 h 830409"/>
              <a:gd name="connsiteX975" fmla="*/ 490663 w 707644"/>
              <a:gd name="connsiteY975" fmla="*/ 451690 h 830409"/>
              <a:gd name="connsiteX976" fmla="*/ 477779 w 707644"/>
              <a:gd name="connsiteY976" fmla="*/ 435842 h 830409"/>
              <a:gd name="connsiteX977" fmla="*/ 477485 w 707644"/>
              <a:gd name="connsiteY977" fmla="*/ 435433 h 830409"/>
              <a:gd name="connsiteX978" fmla="*/ 408989 w 707644"/>
              <a:gd name="connsiteY978" fmla="*/ 566443 h 830409"/>
              <a:gd name="connsiteX979" fmla="*/ 427192 w 707644"/>
              <a:gd name="connsiteY979" fmla="*/ 595942 h 830409"/>
              <a:gd name="connsiteX980" fmla="*/ 429851 w 707644"/>
              <a:gd name="connsiteY980" fmla="*/ 600211 h 830409"/>
              <a:gd name="connsiteX981" fmla="*/ 413678 w 707644"/>
              <a:gd name="connsiteY981" fmla="*/ 591591 h 830409"/>
              <a:gd name="connsiteX982" fmla="*/ 348064 w 707644"/>
              <a:gd name="connsiteY982" fmla="*/ 692716 h 830409"/>
              <a:gd name="connsiteX983" fmla="*/ 350366 w 707644"/>
              <a:gd name="connsiteY983" fmla="*/ 693958 h 830409"/>
              <a:gd name="connsiteX984" fmla="*/ 356201 w 707644"/>
              <a:gd name="connsiteY984" fmla="*/ 696438 h 830409"/>
              <a:gd name="connsiteX985" fmla="*/ 357807 w 707644"/>
              <a:gd name="connsiteY985" fmla="*/ 701695 h 830409"/>
              <a:gd name="connsiteX986" fmla="*/ 352144 w 707644"/>
              <a:gd name="connsiteY986" fmla="*/ 683166 h 830409"/>
              <a:gd name="connsiteX987" fmla="*/ 357232 w 707644"/>
              <a:gd name="connsiteY987" fmla="*/ 696877 h 830409"/>
              <a:gd name="connsiteX988" fmla="*/ 356201 w 707644"/>
              <a:gd name="connsiteY988" fmla="*/ 696438 h 830409"/>
              <a:gd name="connsiteX989" fmla="*/ 396156 w 707644"/>
              <a:gd name="connsiteY989" fmla="*/ 582252 h 830409"/>
              <a:gd name="connsiteX990" fmla="*/ 413678 w 707644"/>
              <a:gd name="connsiteY990" fmla="*/ 591591 h 830409"/>
              <a:gd name="connsiteX991" fmla="*/ 416553 w 707644"/>
              <a:gd name="connsiteY991" fmla="*/ 607016 h 830409"/>
              <a:gd name="connsiteX992" fmla="*/ 418687 w 707644"/>
              <a:gd name="connsiteY992" fmla="*/ 617123 h 830409"/>
              <a:gd name="connsiteX993" fmla="*/ 417267 w 707644"/>
              <a:gd name="connsiteY993" fmla="*/ 615706 h 830409"/>
              <a:gd name="connsiteX994" fmla="*/ 409575 w 707644"/>
              <a:gd name="connsiteY994" fmla="*/ 602415 h 830409"/>
              <a:gd name="connsiteX995" fmla="*/ 407972 w 707644"/>
              <a:gd name="connsiteY995" fmla="*/ 548668 h 830409"/>
              <a:gd name="connsiteX996" fmla="*/ 433596 w 707644"/>
              <a:gd name="connsiteY996" fmla="*/ 572599 h 830409"/>
              <a:gd name="connsiteX997" fmla="*/ 469033 w 707644"/>
              <a:gd name="connsiteY997" fmla="*/ 620544 h 830409"/>
              <a:gd name="connsiteX998" fmla="*/ 469651 w 707644"/>
              <a:gd name="connsiteY998" fmla="*/ 621425 h 830409"/>
              <a:gd name="connsiteX999" fmla="*/ 463376 w 707644"/>
              <a:gd name="connsiteY999" fmla="*/ 618080 h 830409"/>
              <a:gd name="connsiteX1000" fmla="*/ 425349 w 707644"/>
              <a:gd name="connsiteY1000" fmla="*/ 576042 h 830409"/>
              <a:gd name="connsiteX1001" fmla="*/ 407888 w 707644"/>
              <a:gd name="connsiteY1001" fmla="*/ 555644 h 830409"/>
              <a:gd name="connsiteX1002" fmla="*/ 346322 w 707644"/>
              <a:gd name="connsiteY1002" fmla="*/ 667475 h 830409"/>
              <a:gd name="connsiteX1003" fmla="*/ 348260 w 707644"/>
              <a:gd name="connsiteY1003" fmla="*/ 670457 h 830409"/>
              <a:gd name="connsiteX1004" fmla="*/ 352144 w 707644"/>
              <a:gd name="connsiteY1004" fmla="*/ 683166 h 830409"/>
              <a:gd name="connsiteX1005" fmla="*/ 384913 w 707644"/>
              <a:gd name="connsiteY1005" fmla="*/ 586810 h 830409"/>
              <a:gd name="connsiteX1006" fmla="*/ 406342 w 707644"/>
              <a:gd name="connsiteY1006" fmla="*/ 605942 h 830409"/>
              <a:gd name="connsiteX1007" fmla="*/ 422498 w 707644"/>
              <a:gd name="connsiteY1007" fmla="*/ 635181 h 830409"/>
              <a:gd name="connsiteX1008" fmla="*/ 422899 w 707644"/>
              <a:gd name="connsiteY1008" fmla="*/ 637079 h 830409"/>
              <a:gd name="connsiteX1009" fmla="*/ 414774 w 707644"/>
              <a:gd name="connsiteY1009" fmla="*/ 626122 h 830409"/>
              <a:gd name="connsiteX1010" fmla="*/ 500356 w 707644"/>
              <a:gd name="connsiteY1010" fmla="*/ 342933 h 830409"/>
              <a:gd name="connsiteX1011" fmla="*/ 517525 w 707644"/>
              <a:gd name="connsiteY1011" fmla="*/ 346287 h 830409"/>
              <a:gd name="connsiteX1012" fmla="*/ 548020 w 707644"/>
              <a:gd name="connsiteY1012" fmla="*/ 385132 h 830409"/>
              <a:gd name="connsiteX1013" fmla="*/ 587326 w 707644"/>
              <a:gd name="connsiteY1013" fmla="*/ 463110 h 830409"/>
              <a:gd name="connsiteX1014" fmla="*/ 589627 w 707644"/>
              <a:gd name="connsiteY1014" fmla="*/ 468480 h 830409"/>
              <a:gd name="connsiteX1015" fmla="*/ 563489 w 707644"/>
              <a:gd name="connsiteY1015" fmla="*/ 437318 h 830409"/>
              <a:gd name="connsiteX1016" fmla="*/ 555648 w 707644"/>
              <a:gd name="connsiteY1016" fmla="*/ 426540 h 830409"/>
              <a:gd name="connsiteX1017" fmla="*/ 527735 w 707644"/>
              <a:gd name="connsiteY1017" fmla="*/ 389404 h 830409"/>
              <a:gd name="connsiteX1018" fmla="*/ 515094 w 707644"/>
              <a:gd name="connsiteY1018" fmla="*/ 367955 h 830409"/>
              <a:gd name="connsiteX1019" fmla="*/ 501738 w 707644"/>
              <a:gd name="connsiteY1019" fmla="*/ 345756 h 830409"/>
              <a:gd name="connsiteX1020" fmla="*/ 408173 w 707644"/>
              <a:gd name="connsiteY1020" fmla="*/ 531939 h 830409"/>
              <a:gd name="connsiteX1021" fmla="*/ 444475 w 707644"/>
              <a:gd name="connsiteY1021" fmla="*/ 572100 h 830409"/>
              <a:gd name="connsiteX1022" fmla="*/ 429685 w 707644"/>
              <a:gd name="connsiteY1022" fmla="*/ 559322 h 830409"/>
              <a:gd name="connsiteX1023" fmla="*/ 408051 w 707644"/>
              <a:gd name="connsiteY1023" fmla="*/ 542107 h 830409"/>
              <a:gd name="connsiteX1024" fmla="*/ 311751 w 707644"/>
              <a:gd name="connsiteY1024" fmla="*/ 731203 h 830409"/>
              <a:gd name="connsiteX1025" fmla="*/ 316105 w 707644"/>
              <a:gd name="connsiteY1025" fmla="*/ 735975 h 830409"/>
              <a:gd name="connsiteX1026" fmla="*/ 320231 w 707644"/>
              <a:gd name="connsiteY1026" fmla="*/ 740577 h 830409"/>
              <a:gd name="connsiteX1027" fmla="*/ 343137 w 707644"/>
              <a:gd name="connsiteY1027" fmla="*/ 779993 h 830409"/>
              <a:gd name="connsiteX1028" fmla="*/ 372913 w 707644"/>
              <a:gd name="connsiteY1028" fmla="*/ 827234 h 830409"/>
              <a:gd name="connsiteX1029" fmla="*/ 355822 w 707644"/>
              <a:gd name="connsiteY1029" fmla="*/ 825331 h 830409"/>
              <a:gd name="connsiteX1030" fmla="*/ 337008 w 707644"/>
              <a:gd name="connsiteY1030" fmla="*/ 785029 h 830409"/>
              <a:gd name="connsiteX1031" fmla="*/ 449077 w 707644"/>
              <a:gd name="connsiteY1031" fmla="*/ 443603 h 830409"/>
              <a:gd name="connsiteX1032" fmla="*/ 465910 w 707644"/>
              <a:gd name="connsiteY1032" fmla="*/ 456462 h 830409"/>
              <a:gd name="connsiteX1033" fmla="*/ 510282 w 707644"/>
              <a:gd name="connsiteY1033" fmla="*/ 516039 h 830409"/>
              <a:gd name="connsiteX1034" fmla="*/ 509447 w 707644"/>
              <a:gd name="connsiteY1034" fmla="*/ 515534 h 830409"/>
              <a:gd name="connsiteX1035" fmla="*/ 380954 w 707644"/>
              <a:gd name="connsiteY1035" fmla="*/ 581598 h 830409"/>
              <a:gd name="connsiteX1036" fmla="*/ 384913 w 707644"/>
              <a:gd name="connsiteY1036" fmla="*/ 586810 h 830409"/>
              <a:gd name="connsiteX1037" fmla="*/ 384000 w 707644"/>
              <a:gd name="connsiteY1037" fmla="*/ 585995 h 830409"/>
              <a:gd name="connsiteX1038" fmla="*/ 383737 w 707644"/>
              <a:gd name="connsiteY1038" fmla="*/ 575632 h 830409"/>
              <a:gd name="connsiteX1039" fmla="*/ 392038 w 707644"/>
              <a:gd name="connsiteY1039" fmla="*/ 580057 h 830409"/>
              <a:gd name="connsiteX1040" fmla="*/ 406176 w 707644"/>
              <a:gd name="connsiteY1040" fmla="*/ 605642 h 830409"/>
              <a:gd name="connsiteX1041" fmla="*/ 401337 w 707644"/>
              <a:gd name="connsiteY1041" fmla="*/ 600385 h 830409"/>
              <a:gd name="connsiteX1042" fmla="*/ 317404 w 707644"/>
              <a:gd name="connsiteY1042" fmla="*/ 711797 h 830409"/>
              <a:gd name="connsiteX1043" fmla="*/ 346068 w 707644"/>
              <a:gd name="connsiteY1043" fmla="*/ 739416 h 830409"/>
              <a:gd name="connsiteX1044" fmla="*/ 353589 w 707644"/>
              <a:gd name="connsiteY1044" fmla="*/ 753249 h 830409"/>
              <a:gd name="connsiteX1045" fmla="*/ 342608 w 707644"/>
              <a:gd name="connsiteY1045" fmla="*/ 740236 h 830409"/>
              <a:gd name="connsiteX1046" fmla="*/ 474853 w 707644"/>
              <a:gd name="connsiteY1046" fmla="*/ 382975 h 830409"/>
              <a:gd name="connsiteX1047" fmla="*/ 491056 w 707644"/>
              <a:gd name="connsiteY1047" fmla="*/ 407636 h 830409"/>
              <a:gd name="connsiteX1048" fmla="*/ 568915 w 707644"/>
              <a:gd name="connsiteY1048" fmla="*/ 510746 h 830409"/>
              <a:gd name="connsiteX1049" fmla="*/ 572726 w 707644"/>
              <a:gd name="connsiteY1049" fmla="*/ 515011 h 830409"/>
              <a:gd name="connsiteX1050" fmla="*/ 560312 w 707644"/>
              <a:gd name="connsiteY1050" fmla="*/ 503399 h 830409"/>
              <a:gd name="connsiteX1051" fmla="*/ 524294 w 707644"/>
              <a:gd name="connsiteY1051" fmla="*/ 474870 h 830409"/>
              <a:gd name="connsiteX1052" fmla="*/ 490161 w 707644"/>
              <a:gd name="connsiteY1052" fmla="*/ 410407 h 830409"/>
              <a:gd name="connsiteX1053" fmla="*/ 422433 w 707644"/>
              <a:gd name="connsiteY1053" fmla="*/ 489066 h 830409"/>
              <a:gd name="connsiteX1054" fmla="*/ 432051 w 707644"/>
              <a:gd name="connsiteY1054" fmla="*/ 498893 h 830409"/>
              <a:gd name="connsiteX1055" fmla="*/ 446265 w 707644"/>
              <a:gd name="connsiteY1055" fmla="*/ 518641 h 830409"/>
              <a:gd name="connsiteX1056" fmla="*/ 448201 w 707644"/>
              <a:gd name="connsiteY1056" fmla="*/ 523409 h 830409"/>
              <a:gd name="connsiteX1057" fmla="*/ 432939 w 707644"/>
              <a:gd name="connsiteY1057" fmla="*/ 502386 h 830409"/>
              <a:gd name="connsiteX1058" fmla="*/ 492202 w 707644"/>
              <a:gd name="connsiteY1058" fmla="*/ 341339 h 830409"/>
              <a:gd name="connsiteX1059" fmla="*/ 499997 w 707644"/>
              <a:gd name="connsiteY1059" fmla="*/ 342862 h 830409"/>
              <a:gd name="connsiteX1060" fmla="*/ 501738 w 707644"/>
              <a:gd name="connsiteY1060" fmla="*/ 345756 h 830409"/>
              <a:gd name="connsiteX1061" fmla="*/ 514453 w 707644"/>
              <a:gd name="connsiteY1061" fmla="*/ 371733 h 830409"/>
              <a:gd name="connsiteX1062" fmla="*/ 498126 w 707644"/>
              <a:gd name="connsiteY1062" fmla="*/ 350011 h 830409"/>
              <a:gd name="connsiteX1063" fmla="*/ 496493 w 707644"/>
              <a:gd name="connsiteY1063" fmla="*/ 348234 h 830409"/>
              <a:gd name="connsiteX1064" fmla="*/ 494239 w 707644"/>
              <a:gd name="connsiteY1064" fmla="*/ 344865 h 830409"/>
              <a:gd name="connsiteX1065" fmla="*/ 443497 w 707644"/>
              <a:gd name="connsiteY1065" fmla="*/ 441734 h 830409"/>
              <a:gd name="connsiteX1066" fmla="*/ 467444 w 707644"/>
              <a:gd name="connsiteY1066" fmla="*/ 480362 h 830409"/>
              <a:gd name="connsiteX1067" fmla="*/ 453621 w 707644"/>
              <a:gd name="connsiteY1067" fmla="*/ 467344 h 830409"/>
              <a:gd name="connsiteX1068" fmla="*/ 453153 w 707644"/>
              <a:gd name="connsiteY1068" fmla="*/ 465773 h 830409"/>
              <a:gd name="connsiteX1069" fmla="*/ 408384 w 707644"/>
              <a:gd name="connsiteY1069" fmla="*/ 514344 h 830409"/>
              <a:gd name="connsiteX1070" fmla="*/ 415725 w 707644"/>
              <a:gd name="connsiteY1070" fmla="*/ 521768 h 830409"/>
              <a:gd name="connsiteX1071" fmla="*/ 441370 w 707644"/>
              <a:gd name="connsiteY1071" fmla="*/ 549972 h 830409"/>
              <a:gd name="connsiteX1072" fmla="*/ 445635 w 707644"/>
              <a:gd name="connsiteY1072" fmla="*/ 555090 h 830409"/>
              <a:gd name="connsiteX1073" fmla="*/ 451972 w 707644"/>
              <a:gd name="connsiteY1073" fmla="*/ 566838 h 830409"/>
              <a:gd name="connsiteX1074" fmla="*/ 433248 w 707644"/>
              <a:gd name="connsiteY1074" fmla="*/ 551304 h 830409"/>
              <a:gd name="connsiteX1075" fmla="*/ 408191 w 707644"/>
              <a:gd name="connsiteY1075" fmla="*/ 530441 h 830409"/>
              <a:gd name="connsiteX1076" fmla="*/ 447689 w 707644"/>
              <a:gd name="connsiteY1076" fmla="*/ 431997 h 830409"/>
              <a:gd name="connsiteX1077" fmla="*/ 448338 w 707644"/>
              <a:gd name="connsiteY1077" fmla="*/ 431769 h 830409"/>
              <a:gd name="connsiteX1078" fmla="*/ 480616 w 707644"/>
              <a:gd name="connsiteY1078" fmla="*/ 446576 h 830409"/>
              <a:gd name="connsiteX1079" fmla="*/ 486043 w 707644"/>
              <a:gd name="connsiteY1079" fmla="*/ 452398 h 830409"/>
              <a:gd name="connsiteX1080" fmla="*/ 486625 w 707644"/>
              <a:gd name="connsiteY1080" fmla="*/ 453551 h 830409"/>
              <a:gd name="connsiteX1081" fmla="*/ 497958 w 707644"/>
              <a:gd name="connsiteY1081" fmla="*/ 479735 h 830409"/>
              <a:gd name="connsiteX1082" fmla="*/ 483037 w 707644"/>
              <a:gd name="connsiteY1082" fmla="*/ 469545 h 830409"/>
              <a:gd name="connsiteX1083" fmla="*/ 465910 w 707644"/>
              <a:gd name="connsiteY1083" fmla="*/ 456462 h 830409"/>
              <a:gd name="connsiteX1084" fmla="*/ 402594 w 707644"/>
              <a:gd name="connsiteY1084" fmla="*/ 525781 h 830409"/>
              <a:gd name="connsiteX1085" fmla="*/ 408191 w 707644"/>
              <a:gd name="connsiteY1085" fmla="*/ 530441 h 830409"/>
              <a:gd name="connsiteX1086" fmla="*/ 408173 w 707644"/>
              <a:gd name="connsiteY1086" fmla="*/ 531939 h 830409"/>
              <a:gd name="connsiteX1087" fmla="*/ 403017 w 707644"/>
              <a:gd name="connsiteY1087" fmla="*/ 526236 h 830409"/>
              <a:gd name="connsiteX1088" fmla="*/ 341194 w 707644"/>
              <a:gd name="connsiteY1088" fmla="*/ 653656 h 830409"/>
              <a:gd name="connsiteX1089" fmla="*/ 346322 w 707644"/>
              <a:gd name="connsiteY1089" fmla="*/ 667475 h 830409"/>
              <a:gd name="connsiteX1090" fmla="*/ 341293 w 707644"/>
              <a:gd name="connsiteY1090" fmla="*/ 659738 h 830409"/>
              <a:gd name="connsiteX1091" fmla="*/ 377153 w 707644"/>
              <a:gd name="connsiteY1091" fmla="*/ 576594 h 830409"/>
              <a:gd name="connsiteX1092" fmla="*/ 378297 w 707644"/>
              <a:gd name="connsiteY1092" fmla="*/ 577763 h 830409"/>
              <a:gd name="connsiteX1093" fmla="*/ 380954 w 707644"/>
              <a:gd name="connsiteY1093" fmla="*/ 581598 h 830409"/>
              <a:gd name="connsiteX1094" fmla="*/ 440678 w 707644"/>
              <a:gd name="connsiteY1094" fmla="*/ 437187 h 830409"/>
              <a:gd name="connsiteX1095" fmla="*/ 442110 w 707644"/>
              <a:gd name="connsiteY1095" fmla="*/ 438281 h 830409"/>
              <a:gd name="connsiteX1096" fmla="*/ 443497 w 707644"/>
              <a:gd name="connsiteY1096" fmla="*/ 441734 h 830409"/>
              <a:gd name="connsiteX1097" fmla="*/ 381006 w 707644"/>
              <a:gd name="connsiteY1097" fmla="*/ 559487 h 830409"/>
              <a:gd name="connsiteX1098" fmla="*/ 396156 w 707644"/>
              <a:gd name="connsiteY1098" fmla="*/ 582252 h 830409"/>
              <a:gd name="connsiteX1099" fmla="*/ 392038 w 707644"/>
              <a:gd name="connsiteY1099" fmla="*/ 580057 h 830409"/>
              <a:gd name="connsiteX1100" fmla="*/ 381125 w 707644"/>
              <a:gd name="connsiteY1100" fmla="*/ 560307 h 830409"/>
              <a:gd name="connsiteX1101" fmla="*/ 440586 w 707644"/>
              <a:gd name="connsiteY1101" fmla="*/ 434488 h 830409"/>
              <a:gd name="connsiteX1102" fmla="*/ 441236 w 707644"/>
              <a:gd name="connsiteY1102" fmla="*/ 434260 h 830409"/>
              <a:gd name="connsiteX1103" fmla="*/ 449077 w 707644"/>
              <a:gd name="connsiteY1103" fmla="*/ 443603 h 830409"/>
              <a:gd name="connsiteX1104" fmla="*/ 442110 w 707644"/>
              <a:gd name="connsiteY1104" fmla="*/ 438281 h 830409"/>
              <a:gd name="connsiteX1105" fmla="*/ 340998 w 707644"/>
              <a:gd name="connsiteY1105" fmla="*/ 641697 h 830409"/>
              <a:gd name="connsiteX1106" fmla="*/ 343907 w 707644"/>
              <a:gd name="connsiteY1106" fmla="*/ 645956 h 830409"/>
              <a:gd name="connsiteX1107" fmla="*/ 349804 w 707644"/>
              <a:gd name="connsiteY1107" fmla="*/ 659173 h 830409"/>
              <a:gd name="connsiteX1108" fmla="*/ 355391 w 707644"/>
              <a:gd name="connsiteY1108" fmla="*/ 664363 h 830409"/>
              <a:gd name="connsiteX1109" fmla="*/ 358570 w 707644"/>
              <a:gd name="connsiteY1109" fmla="*/ 667428 h 830409"/>
              <a:gd name="connsiteX1110" fmla="*/ 375916 w 707644"/>
              <a:gd name="connsiteY1110" fmla="*/ 692829 h 830409"/>
              <a:gd name="connsiteX1111" fmla="*/ 383558 w 707644"/>
              <a:gd name="connsiteY1111" fmla="*/ 705710 h 830409"/>
              <a:gd name="connsiteX1112" fmla="*/ 377227 w 707644"/>
              <a:gd name="connsiteY1112" fmla="*/ 705376 h 830409"/>
              <a:gd name="connsiteX1113" fmla="*/ 368389 w 707644"/>
              <a:gd name="connsiteY1113" fmla="*/ 701619 h 830409"/>
              <a:gd name="connsiteX1114" fmla="*/ 353405 w 707644"/>
              <a:gd name="connsiteY1114" fmla="*/ 678373 h 830409"/>
              <a:gd name="connsiteX1115" fmla="*/ 348260 w 707644"/>
              <a:gd name="connsiteY1115" fmla="*/ 670457 h 830409"/>
              <a:gd name="connsiteX1116" fmla="*/ 341085 w 707644"/>
              <a:gd name="connsiteY1116" fmla="*/ 646978 h 830409"/>
              <a:gd name="connsiteX1117" fmla="*/ 485212 w 707644"/>
              <a:gd name="connsiteY1117" fmla="*/ 339974 h 830409"/>
              <a:gd name="connsiteX1118" fmla="*/ 489714 w 707644"/>
              <a:gd name="connsiteY1118" fmla="*/ 340853 h 830409"/>
              <a:gd name="connsiteX1119" fmla="*/ 496493 w 707644"/>
              <a:gd name="connsiteY1119" fmla="*/ 348234 h 830409"/>
              <a:gd name="connsiteX1120" fmla="*/ 520354 w 707644"/>
              <a:gd name="connsiteY1120" fmla="*/ 383895 h 830409"/>
              <a:gd name="connsiteX1121" fmla="*/ 438460 w 707644"/>
              <a:gd name="connsiteY1121" fmla="*/ 435233 h 830409"/>
              <a:gd name="connsiteX1122" fmla="*/ 439287 w 707644"/>
              <a:gd name="connsiteY1122" fmla="*/ 434943 h 830409"/>
              <a:gd name="connsiteX1123" fmla="*/ 440678 w 707644"/>
              <a:gd name="connsiteY1123" fmla="*/ 437187 h 830409"/>
              <a:gd name="connsiteX1124" fmla="*/ 439659 w 707644"/>
              <a:gd name="connsiteY1124" fmla="*/ 436409 h 830409"/>
              <a:gd name="connsiteX1125" fmla="*/ 410297 w 707644"/>
              <a:gd name="connsiteY1125" fmla="*/ 493478 h 830409"/>
              <a:gd name="connsiteX1126" fmla="*/ 415964 w 707644"/>
              <a:gd name="connsiteY1126" fmla="*/ 500085 h 830409"/>
              <a:gd name="connsiteX1127" fmla="*/ 443290 w 707644"/>
              <a:gd name="connsiteY1127" fmla="*/ 550742 h 830409"/>
              <a:gd name="connsiteX1128" fmla="*/ 415725 w 707644"/>
              <a:gd name="connsiteY1128" fmla="*/ 521768 h 830409"/>
              <a:gd name="connsiteX1129" fmla="*/ 408389 w 707644"/>
              <a:gd name="connsiteY1129" fmla="*/ 513919 h 830409"/>
              <a:gd name="connsiteX1130" fmla="*/ 408524 w 707644"/>
              <a:gd name="connsiteY1130" fmla="*/ 502687 h 830409"/>
              <a:gd name="connsiteX1131" fmla="*/ 358260 w 707644"/>
              <a:gd name="connsiteY1131" fmla="*/ 601419 h 830409"/>
              <a:gd name="connsiteX1132" fmla="*/ 360127 w 707644"/>
              <a:gd name="connsiteY1132" fmla="*/ 603043 h 830409"/>
              <a:gd name="connsiteX1133" fmla="*/ 360201 w 707644"/>
              <a:gd name="connsiteY1133" fmla="*/ 603095 h 830409"/>
              <a:gd name="connsiteX1134" fmla="*/ 375214 w 707644"/>
              <a:gd name="connsiteY1134" fmla="*/ 617171 h 830409"/>
              <a:gd name="connsiteX1135" fmla="*/ 422279 w 707644"/>
              <a:gd name="connsiteY1135" fmla="*/ 662250 h 830409"/>
              <a:gd name="connsiteX1136" fmla="*/ 425224 w 707644"/>
              <a:gd name="connsiteY1136" fmla="*/ 665621 h 830409"/>
              <a:gd name="connsiteX1137" fmla="*/ 428006 w 707644"/>
              <a:gd name="connsiteY1137" fmla="*/ 669239 h 830409"/>
              <a:gd name="connsiteX1138" fmla="*/ 432382 w 707644"/>
              <a:gd name="connsiteY1138" fmla="*/ 711675 h 830409"/>
              <a:gd name="connsiteX1139" fmla="*/ 431730 w 707644"/>
              <a:gd name="connsiteY1139" fmla="*/ 711023 h 830409"/>
              <a:gd name="connsiteX1140" fmla="*/ 396945 w 707644"/>
              <a:gd name="connsiteY1140" fmla="*/ 675573 h 830409"/>
              <a:gd name="connsiteX1141" fmla="*/ 410908 w 707644"/>
              <a:gd name="connsiteY1141" fmla="*/ 490300 h 830409"/>
              <a:gd name="connsiteX1142" fmla="*/ 422861 w 707644"/>
              <a:gd name="connsiteY1142" fmla="*/ 503223 h 830409"/>
              <a:gd name="connsiteX1143" fmla="*/ 451417 w 707644"/>
              <a:gd name="connsiteY1143" fmla="*/ 540053 h 830409"/>
              <a:gd name="connsiteX1144" fmla="*/ 456226 w 707644"/>
              <a:gd name="connsiteY1144" fmla="*/ 547024 h 830409"/>
              <a:gd name="connsiteX1145" fmla="*/ 415964 w 707644"/>
              <a:gd name="connsiteY1145" fmla="*/ 500085 h 830409"/>
              <a:gd name="connsiteX1146" fmla="*/ 410850 w 707644"/>
              <a:gd name="connsiteY1146" fmla="*/ 490604 h 830409"/>
              <a:gd name="connsiteX1147" fmla="*/ 423491 w 707644"/>
              <a:gd name="connsiteY1147" fmla="*/ 462547 h 830409"/>
              <a:gd name="connsiteX1148" fmla="*/ 449173 w 707644"/>
              <a:gd name="connsiteY1148" fmla="*/ 487205 h 830409"/>
              <a:gd name="connsiteX1149" fmla="*/ 461215 w 707644"/>
              <a:gd name="connsiteY1149" fmla="*/ 509189 h 830409"/>
              <a:gd name="connsiteX1150" fmla="*/ 465744 w 707644"/>
              <a:gd name="connsiteY1150" fmla="*/ 516949 h 830409"/>
              <a:gd name="connsiteX1151" fmla="*/ 466952 w 707644"/>
              <a:gd name="connsiteY1151" fmla="*/ 526285 h 830409"/>
              <a:gd name="connsiteX1152" fmla="*/ 466961 w 707644"/>
              <a:gd name="connsiteY1152" fmla="*/ 532491 h 830409"/>
              <a:gd name="connsiteX1153" fmla="*/ 440337 w 707644"/>
              <a:gd name="connsiteY1153" fmla="*/ 504040 h 830409"/>
              <a:gd name="connsiteX1154" fmla="*/ 411565 w 707644"/>
              <a:gd name="connsiteY1154" fmla="*/ 486887 h 830409"/>
              <a:gd name="connsiteX1155" fmla="*/ 450103 w 707644"/>
              <a:gd name="connsiteY1155" fmla="*/ 528094 h 830409"/>
              <a:gd name="connsiteX1156" fmla="*/ 456450 w 707644"/>
              <a:gd name="connsiteY1156" fmla="*/ 543726 h 830409"/>
              <a:gd name="connsiteX1157" fmla="*/ 428951 w 707644"/>
              <a:gd name="connsiteY1157" fmla="*/ 509806 h 830409"/>
              <a:gd name="connsiteX1158" fmla="*/ 422861 w 707644"/>
              <a:gd name="connsiteY1158" fmla="*/ 503223 h 830409"/>
              <a:gd name="connsiteX1159" fmla="*/ 411293 w 707644"/>
              <a:gd name="connsiteY1159" fmla="*/ 488302 h 830409"/>
              <a:gd name="connsiteX1160" fmla="*/ 315115 w 707644"/>
              <a:gd name="connsiteY1160" fmla="*/ 682486 h 830409"/>
              <a:gd name="connsiteX1161" fmla="*/ 328414 w 707644"/>
              <a:gd name="connsiteY1161" fmla="*/ 698850 h 830409"/>
              <a:gd name="connsiteX1162" fmla="*/ 370656 w 707644"/>
              <a:gd name="connsiteY1162" fmla="*/ 741610 h 830409"/>
              <a:gd name="connsiteX1163" fmla="*/ 385227 w 707644"/>
              <a:gd name="connsiteY1163" fmla="*/ 786610 h 830409"/>
              <a:gd name="connsiteX1164" fmla="*/ 380421 w 707644"/>
              <a:gd name="connsiteY1164" fmla="*/ 781373 h 830409"/>
              <a:gd name="connsiteX1165" fmla="*/ 351195 w 707644"/>
              <a:gd name="connsiteY1165" fmla="*/ 744356 h 830409"/>
              <a:gd name="connsiteX1166" fmla="*/ 346068 w 707644"/>
              <a:gd name="connsiteY1166" fmla="*/ 739416 h 830409"/>
              <a:gd name="connsiteX1167" fmla="*/ 413360 w 707644"/>
              <a:gd name="connsiteY1167" fmla="*/ 477564 h 830409"/>
              <a:gd name="connsiteX1168" fmla="*/ 422433 w 707644"/>
              <a:gd name="connsiteY1168" fmla="*/ 489066 h 830409"/>
              <a:gd name="connsiteX1169" fmla="*/ 413001 w 707644"/>
              <a:gd name="connsiteY1169" fmla="*/ 479430 h 830409"/>
              <a:gd name="connsiteX1170" fmla="*/ 306291 w 707644"/>
              <a:gd name="connsiteY1170" fmla="*/ 699258 h 830409"/>
              <a:gd name="connsiteX1171" fmla="*/ 317404 w 707644"/>
              <a:gd name="connsiteY1171" fmla="*/ 711797 h 830409"/>
              <a:gd name="connsiteX1172" fmla="*/ 308286 w 707644"/>
              <a:gd name="connsiteY1172" fmla="*/ 703013 h 830409"/>
              <a:gd name="connsiteX1173" fmla="*/ 307909 w 707644"/>
              <a:gd name="connsiteY1173" fmla="*/ 702460 h 830409"/>
              <a:gd name="connsiteX1174" fmla="*/ 414562 w 707644"/>
              <a:gd name="connsiteY1174" fmla="*/ 471317 h 830409"/>
              <a:gd name="connsiteX1175" fmla="*/ 436673 w 707644"/>
              <a:gd name="connsiteY1175" fmla="*/ 500124 h 830409"/>
              <a:gd name="connsiteX1176" fmla="*/ 440337 w 707644"/>
              <a:gd name="connsiteY1176" fmla="*/ 504040 h 830409"/>
              <a:gd name="connsiteX1177" fmla="*/ 442639 w 707644"/>
              <a:gd name="connsiteY1177" fmla="*/ 509709 h 830409"/>
              <a:gd name="connsiteX1178" fmla="*/ 432051 w 707644"/>
              <a:gd name="connsiteY1178" fmla="*/ 498893 h 830409"/>
              <a:gd name="connsiteX1179" fmla="*/ 414065 w 707644"/>
              <a:gd name="connsiteY1179" fmla="*/ 473903 h 830409"/>
              <a:gd name="connsiteX1180" fmla="*/ 368003 w 707644"/>
              <a:gd name="connsiteY1180" fmla="*/ 567246 h 830409"/>
              <a:gd name="connsiteX1181" fmla="*/ 371447 w 707644"/>
              <a:gd name="connsiteY1181" fmla="*/ 569082 h 830409"/>
              <a:gd name="connsiteX1182" fmla="*/ 377153 w 707644"/>
              <a:gd name="connsiteY1182" fmla="*/ 576594 h 830409"/>
              <a:gd name="connsiteX1183" fmla="*/ 425635 w 707644"/>
              <a:gd name="connsiteY1183" fmla="*/ 443485 h 830409"/>
              <a:gd name="connsiteX1184" fmla="*/ 428892 w 707644"/>
              <a:gd name="connsiteY1184" fmla="*/ 440716 h 830409"/>
              <a:gd name="connsiteX1185" fmla="*/ 439696 w 707644"/>
              <a:gd name="connsiteY1185" fmla="*/ 454230 h 830409"/>
              <a:gd name="connsiteX1186" fmla="*/ 453621 w 707644"/>
              <a:gd name="connsiteY1186" fmla="*/ 467344 h 830409"/>
              <a:gd name="connsiteX1187" fmla="*/ 463681 w 707644"/>
              <a:gd name="connsiteY1187" fmla="*/ 501135 h 830409"/>
              <a:gd name="connsiteX1188" fmla="*/ 449173 w 707644"/>
              <a:gd name="connsiteY1188" fmla="*/ 487205 h 830409"/>
              <a:gd name="connsiteX1189" fmla="*/ 437756 w 707644"/>
              <a:gd name="connsiteY1189" fmla="*/ 466363 h 830409"/>
              <a:gd name="connsiteX1190" fmla="*/ 405756 w 707644"/>
              <a:gd name="connsiteY1190" fmla="*/ 481160 h 830409"/>
              <a:gd name="connsiteX1191" fmla="*/ 411293 w 707644"/>
              <a:gd name="connsiteY1191" fmla="*/ 488302 h 830409"/>
              <a:gd name="connsiteX1192" fmla="*/ 410908 w 707644"/>
              <a:gd name="connsiteY1192" fmla="*/ 490300 h 830409"/>
              <a:gd name="connsiteX1193" fmla="*/ 410375 w 707644"/>
              <a:gd name="connsiteY1193" fmla="*/ 489723 h 830409"/>
              <a:gd name="connsiteX1194" fmla="*/ 432159 w 707644"/>
              <a:gd name="connsiteY1194" fmla="*/ 423446 h 830409"/>
              <a:gd name="connsiteX1195" fmla="*/ 439815 w 707644"/>
              <a:gd name="connsiteY1195" fmla="*/ 432567 h 830409"/>
              <a:gd name="connsiteX1196" fmla="*/ 440586 w 707644"/>
              <a:gd name="connsiteY1196" fmla="*/ 434488 h 830409"/>
              <a:gd name="connsiteX1197" fmla="*/ 439287 w 707644"/>
              <a:gd name="connsiteY1197" fmla="*/ 434943 h 830409"/>
              <a:gd name="connsiteX1198" fmla="*/ 418163 w 707644"/>
              <a:gd name="connsiteY1198" fmla="*/ 452610 h 830409"/>
              <a:gd name="connsiteX1199" fmla="*/ 423270 w 707644"/>
              <a:gd name="connsiteY1199" fmla="*/ 462001 h 830409"/>
              <a:gd name="connsiteX1200" fmla="*/ 423491 w 707644"/>
              <a:gd name="connsiteY1200" fmla="*/ 462547 h 830409"/>
              <a:gd name="connsiteX1201" fmla="*/ 417380 w 707644"/>
              <a:gd name="connsiteY1201" fmla="*/ 456679 h 830409"/>
              <a:gd name="connsiteX1202" fmla="*/ 334266 w 707644"/>
              <a:gd name="connsiteY1202" fmla="*/ 624668 h 830409"/>
              <a:gd name="connsiteX1203" fmla="*/ 340962 w 707644"/>
              <a:gd name="connsiteY1203" fmla="*/ 639449 h 830409"/>
              <a:gd name="connsiteX1204" fmla="*/ 340998 w 707644"/>
              <a:gd name="connsiteY1204" fmla="*/ 641697 h 830409"/>
              <a:gd name="connsiteX1205" fmla="*/ 338233 w 707644"/>
              <a:gd name="connsiteY1205" fmla="*/ 637646 h 830409"/>
              <a:gd name="connsiteX1206" fmla="*/ 471673 w 707644"/>
              <a:gd name="connsiteY1206" fmla="*/ 337329 h 830409"/>
              <a:gd name="connsiteX1207" fmla="*/ 482164 w 707644"/>
              <a:gd name="connsiteY1207" fmla="*/ 339378 h 830409"/>
              <a:gd name="connsiteX1208" fmla="*/ 510795 w 707644"/>
              <a:gd name="connsiteY1208" fmla="*/ 380846 h 830409"/>
              <a:gd name="connsiteX1209" fmla="*/ 542442 w 707644"/>
              <a:gd name="connsiteY1209" fmla="*/ 428915 h 830409"/>
              <a:gd name="connsiteX1210" fmla="*/ 551691 w 707644"/>
              <a:gd name="connsiteY1210" fmla="*/ 447811 h 830409"/>
              <a:gd name="connsiteX1211" fmla="*/ 498711 w 707644"/>
              <a:gd name="connsiteY1211" fmla="*/ 374738 h 830409"/>
              <a:gd name="connsiteX1212" fmla="*/ 403557 w 707644"/>
              <a:gd name="connsiteY1212" fmla="*/ 478325 h 830409"/>
              <a:gd name="connsiteX1213" fmla="*/ 405138 w 707644"/>
              <a:gd name="connsiteY1213" fmla="*/ 480015 h 830409"/>
              <a:gd name="connsiteX1214" fmla="*/ 405756 w 707644"/>
              <a:gd name="connsiteY1214" fmla="*/ 481160 h 830409"/>
              <a:gd name="connsiteX1215" fmla="*/ 331141 w 707644"/>
              <a:gd name="connsiteY1215" fmla="*/ 627261 h 830409"/>
              <a:gd name="connsiteX1216" fmla="*/ 338233 w 707644"/>
              <a:gd name="connsiteY1216" fmla="*/ 637646 h 830409"/>
              <a:gd name="connsiteX1217" fmla="*/ 341085 w 707644"/>
              <a:gd name="connsiteY1217" fmla="*/ 646978 h 830409"/>
              <a:gd name="connsiteX1218" fmla="*/ 341194 w 707644"/>
              <a:gd name="connsiteY1218" fmla="*/ 653656 h 830409"/>
              <a:gd name="connsiteX1219" fmla="*/ 332281 w 707644"/>
              <a:gd name="connsiteY1219" fmla="*/ 629637 h 830409"/>
              <a:gd name="connsiteX1220" fmla="*/ 363506 w 707644"/>
              <a:gd name="connsiteY1220" fmla="*/ 558693 h 830409"/>
              <a:gd name="connsiteX1221" fmla="*/ 377018 w 707644"/>
              <a:gd name="connsiteY1221" fmla="*/ 566182 h 830409"/>
              <a:gd name="connsiteX1222" fmla="*/ 383737 w 707644"/>
              <a:gd name="connsiteY1222" fmla="*/ 575632 h 830409"/>
              <a:gd name="connsiteX1223" fmla="*/ 371447 w 707644"/>
              <a:gd name="connsiteY1223" fmla="*/ 569082 h 830409"/>
              <a:gd name="connsiteX1224" fmla="*/ 367497 w 707644"/>
              <a:gd name="connsiteY1224" fmla="*/ 563882 h 830409"/>
              <a:gd name="connsiteX1225" fmla="*/ 380380 w 707644"/>
              <a:gd name="connsiteY1225" fmla="*/ 523018 h 830409"/>
              <a:gd name="connsiteX1226" fmla="*/ 386276 w 707644"/>
              <a:gd name="connsiteY1226" fmla="*/ 528405 h 830409"/>
              <a:gd name="connsiteX1227" fmla="*/ 386636 w 707644"/>
              <a:gd name="connsiteY1227" fmla="*/ 528742 h 830409"/>
              <a:gd name="connsiteX1228" fmla="*/ 386728 w 707644"/>
              <a:gd name="connsiteY1228" fmla="*/ 528887 h 830409"/>
              <a:gd name="connsiteX1229" fmla="*/ 401067 w 707644"/>
              <a:gd name="connsiteY1229" fmla="*/ 547676 h 830409"/>
              <a:gd name="connsiteX1230" fmla="*/ 407888 w 707644"/>
              <a:gd name="connsiteY1230" fmla="*/ 555644 h 830409"/>
              <a:gd name="connsiteX1231" fmla="*/ 407833 w 707644"/>
              <a:gd name="connsiteY1231" fmla="*/ 560239 h 830409"/>
              <a:gd name="connsiteX1232" fmla="*/ 408989 w 707644"/>
              <a:gd name="connsiteY1232" fmla="*/ 566443 h 830409"/>
              <a:gd name="connsiteX1233" fmla="*/ 394777 w 707644"/>
              <a:gd name="connsiteY1233" fmla="*/ 543411 h 830409"/>
              <a:gd name="connsiteX1234" fmla="*/ 386137 w 707644"/>
              <a:gd name="connsiteY1234" fmla="*/ 531053 h 830409"/>
              <a:gd name="connsiteX1235" fmla="*/ 308950 w 707644"/>
              <a:gd name="connsiteY1235" fmla="*/ 671146 h 830409"/>
              <a:gd name="connsiteX1236" fmla="*/ 327945 w 707644"/>
              <a:gd name="connsiteY1236" fmla="*/ 674176 h 830409"/>
              <a:gd name="connsiteX1237" fmla="*/ 348064 w 707644"/>
              <a:gd name="connsiteY1237" fmla="*/ 692716 h 830409"/>
              <a:gd name="connsiteX1238" fmla="*/ 309312 w 707644"/>
              <a:gd name="connsiteY1238" fmla="*/ 671811 h 830409"/>
              <a:gd name="connsiteX1239" fmla="*/ 336188 w 707644"/>
              <a:gd name="connsiteY1239" fmla="*/ 613013 h 830409"/>
              <a:gd name="connsiteX1240" fmla="*/ 354019 w 707644"/>
              <a:gd name="connsiteY1240" fmla="*/ 631828 h 830409"/>
              <a:gd name="connsiteX1241" fmla="*/ 384818 w 707644"/>
              <a:gd name="connsiteY1241" fmla="*/ 663215 h 830409"/>
              <a:gd name="connsiteX1242" fmla="*/ 415474 w 707644"/>
              <a:gd name="connsiteY1242" fmla="*/ 711092 h 830409"/>
              <a:gd name="connsiteX1243" fmla="*/ 423323 w 707644"/>
              <a:gd name="connsiteY1243" fmla="*/ 726137 h 830409"/>
              <a:gd name="connsiteX1244" fmla="*/ 435006 w 707644"/>
              <a:gd name="connsiteY1244" fmla="*/ 743052 h 830409"/>
              <a:gd name="connsiteX1245" fmla="*/ 436569 w 707644"/>
              <a:gd name="connsiteY1245" fmla="*/ 763029 h 830409"/>
              <a:gd name="connsiteX1246" fmla="*/ 443785 w 707644"/>
              <a:gd name="connsiteY1246" fmla="*/ 794273 h 830409"/>
              <a:gd name="connsiteX1247" fmla="*/ 415930 w 707644"/>
              <a:gd name="connsiteY1247" fmla="*/ 758658 h 830409"/>
              <a:gd name="connsiteX1248" fmla="*/ 413545 w 707644"/>
              <a:gd name="connsiteY1248" fmla="*/ 756253 h 830409"/>
              <a:gd name="connsiteX1249" fmla="*/ 383558 w 707644"/>
              <a:gd name="connsiteY1249" fmla="*/ 705710 h 830409"/>
              <a:gd name="connsiteX1250" fmla="*/ 387963 w 707644"/>
              <a:gd name="connsiteY1250" fmla="*/ 705942 h 830409"/>
              <a:gd name="connsiteX1251" fmla="*/ 366287 w 707644"/>
              <a:gd name="connsiteY1251" fmla="*/ 674868 h 830409"/>
              <a:gd name="connsiteX1252" fmla="*/ 358570 w 707644"/>
              <a:gd name="connsiteY1252" fmla="*/ 667428 h 830409"/>
              <a:gd name="connsiteX1253" fmla="*/ 343907 w 707644"/>
              <a:gd name="connsiteY1253" fmla="*/ 645956 h 830409"/>
              <a:gd name="connsiteX1254" fmla="*/ 343768 w 707644"/>
              <a:gd name="connsiteY1254" fmla="*/ 645644 h 830409"/>
              <a:gd name="connsiteX1255" fmla="*/ 340962 w 707644"/>
              <a:gd name="connsiteY1255" fmla="*/ 639449 h 830409"/>
              <a:gd name="connsiteX1256" fmla="*/ 340869 w 707644"/>
              <a:gd name="connsiteY1256" fmla="*/ 633757 h 830409"/>
              <a:gd name="connsiteX1257" fmla="*/ 305445 w 707644"/>
              <a:gd name="connsiteY1257" fmla="*/ 670587 h 830409"/>
              <a:gd name="connsiteX1258" fmla="*/ 307714 w 707644"/>
              <a:gd name="connsiteY1258" fmla="*/ 670949 h 830409"/>
              <a:gd name="connsiteX1259" fmla="*/ 309312 w 707644"/>
              <a:gd name="connsiteY1259" fmla="*/ 671811 h 830409"/>
              <a:gd name="connsiteX1260" fmla="*/ 315115 w 707644"/>
              <a:gd name="connsiteY1260" fmla="*/ 682486 h 830409"/>
              <a:gd name="connsiteX1261" fmla="*/ 379051 w 707644"/>
              <a:gd name="connsiteY1261" fmla="*/ 516782 h 830409"/>
              <a:gd name="connsiteX1262" fmla="*/ 398897 w 707644"/>
              <a:gd name="connsiteY1262" fmla="*/ 534823 h 830409"/>
              <a:gd name="connsiteX1263" fmla="*/ 408051 w 707644"/>
              <a:gd name="connsiteY1263" fmla="*/ 542107 h 830409"/>
              <a:gd name="connsiteX1264" fmla="*/ 407972 w 707644"/>
              <a:gd name="connsiteY1264" fmla="*/ 548668 h 830409"/>
              <a:gd name="connsiteX1265" fmla="*/ 386636 w 707644"/>
              <a:gd name="connsiteY1265" fmla="*/ 528742 h 830409"/>
              <a:gd name="connsiteX1266" fmla="*/ 356690 w 707644"/>
              <a:gd name="connsiteY1266" fmla="*/ 561217 h 830409"/>
              <a:gd name="connsiteX1267" fmla="*/ 356731 w 707644"/>
              <a:gd name="connsiteY1267" fmla="*/ 561238 h 830409"/>
              <a:gd name="connsiteX1268" fmla="*/ 367718 w 707644"/>
              <a:gd name="connsiteY1268" fmla="*/ 571458 h 830409"/>
              <a:gd name="connsiteX1269" fmla="*/ 384000 w 707644"/>
              <a:gd name="connsiteY1269" fmla="*/ 585995 h 830409"/>
              <a:gd name="connsiteX1270" fmla="*/ 406252 w 707644"/>
              <a:gd name="connsiteY1270" fmla="*/ 618115 h 830409"/>
              <a:gd name="connsiteX1271" fmla="*/ 424095 w 707644"/>
              <a:gd name="connsiteY1271" fmla="*/ 642747 h 830409"/>
              <a:gd name="connsiteX1272" fmla="*/ 426124 w 707644"/>
              <a:gd name="connsiteY1272" fmla="*/ 652358 h 830409"/>
              <a:gd name="connsiteX1273" fmla="*/ 400504 w 707644"/>
              <a:gd name="connsiteY1273" fmla="*/ 632034 h 830409"/>
              <a:gd name="connsiteX1274" fmla="*/ 395818 w 707644"/>
              <a:gd name="connsiteY1274" fmla="*/ 625829 h 830409"/>
              <a:gd name="connsiteX1275" fmla="*/ 385694 w 707644"/>
              <a:gd name="connsiteY1275" fmla="*/ 611020 h 830409"/>
              <a:gd name="connsiteX1276" fmla="*/ 359043 w 707644"/>
              <a:gd name="connsiteY1276" fmla="*/ 564844 h 830409"/>
              <a:gd name="connsiteX1277" fmla="*/ 426604 w 707644"/>
              <a:gd name="connsiteY1277" fmla="*/ 403994 h 830409"/>
              <a:gd name="connsiteX1278" fmla="*/ 432536 w 707644"/>
              <a:gd name="connsiteY1278" fmla="*/ 411652 h 830409"/>
              <a:gd name="connsiteX1279" fmla="*/ 447689 w 707644"/>
              <a:gd name="connsiteY1279" fmla="*/ 431997 h 830409"/>
              <a:gd name="connsiteX1280" fmla="*/ 441236 w 707644"/>
              <a:gd name="connsiteY1280" fmla="*/ 434260 h 830409"/>
              <a:gd name="connsiteX1281" fmla="*/ 439815 w 707644"/>
              <a:gd name="connsiteY1281" fmla="*/ 432567 h 830409"/>
              <a:gd name="connsiteX1282" fmla="*/ 438327 w 707644"/>
              <a:gd name="connsiteY1282" fmla="*/ 428862 h 830409"/>
              <a:gd name="connsiteX1283" fmla="*/ 465436 w 707644"/>
              <a:gd name="connsiteY1283" fmla="*/ 315151 h 830409"/>
              <a:gd name="connsiteX1284" fmla="*/ 476482 w 707644"/>
              <a:gd name="connsiteY1284" fmla="*/ 329063 h 830409"/>
              <a:gd name="connsiteX1285" fmla="*/ 485212 w 707644"/>
              <a:gd name="connsiteY1285" fmla="*/ 339974 h 830409"/>
              <a:gd name="connsiteX1286" fmla="*/ 482164 w 707644"/>
              <a:gd name="connsiteY1286" fmla="*/ 339378 h 830409"/>
              <a:gd name="connsiteX1287" fmla="*/ 394784 w 707644"/>
              <a:gd name="connsiteY1287" fmla="*/ 460820 h 830409"/>
              <a:gd name="connsiteX1288" fmla="*/ 413001 w 707644"/>
              <a:gd name="connsiteY1288" fmla="*/ 479430 h 830409"/>
              <a:gd name="connsiteX1289" fmla="*/ 411565 w 707644"/>
              <a:gd name="connsiteY1289" fmla="*/ 486887 h 830409"/>
              <a:gd name="connsiteX1290" fmla="*/ 405138 w 707644"/>
              <a:gd name="connsiteY1290" fmla="*/ 480015 h 830409"/>
              <a:gd name="connsiteX1291" fmla="*/ 350310 w 707644"/>
              <a:gd name="connsiteY1291" fmla="*/ 551378 h 830409"/>
              <a:gd name="connsiteX1292" fmla="*/ 355033 w 707644"/>
              <a:gd name="connsiteY1292" fmla="*/ 553996 h 830409"/>
              <a:gd name="connsiteX1293" fmla="*/ 368003 w 707644"/>
              <a:gd name="connsiteY1293" fmla="*/ 567246 h 830409"/>
              <a:gd name="connsiteX1294" fmla="*/ 356731 w 707644"/>
              <a:gd name="connsiteY1294" fmla="*/ 561238 h 830409"/>
              <a:gd name="connsiteX1295" fmla="*/ 356664 w 707644"/>
              <a:gd name="connsiteY1295" fmla="*/ 561176 h 830409"/>
              <a:gd name="connsiteX1296" fmla="*/ 251202 w 707644"/>
              <a:gd name="connsiteY1296" fmla="*/ 756144 h 830409"/>
              <a:gd name="connsiteX1297" fmla="*/ 262652 w 707644"/>
              <a:gd name="connsiteY1297" fmla="*/ 757517 h 830409"/>
              <a:gd name="connsiteX1298" fmla="*/ 287915 w 707644"/>
              <a:gd name="connsiteY1298" fmla="*/ 777251 h 830409"/>
              <a:gd name="connsiteX1299" fmla="*/ 310110 w 707644"/>
              <a:gd name="connsiteY1299" fmla="*/ 794793 h 830409"/>
              <a:gd name="connsiteX1300" fmla="*/ 334532 w 707644"/>
              <a:gd name="connsiteY1300" fmla="*/ 822941 h 830409"/>
              <a:gd name="connsiteX1301" fmla="*/ 307205 w 707644"/>
              <a:gd name="connsiteY1301" fmla="*/ 815251 h 830409"/>
              <a:gd name="connsiteX1302" fmla="*/ 270828 w 707644"/>
              <a:gd name="connsiteY1302" fmla="*/ 779751 h 830409"/>
              <a:gd name="connsiteX1303" fmla="*/ 285566 w 707644"/>
              <a:gd name="connsiteY1303" fmla="*/ 680927 h 830409"/>
              <a:gd name="connsiteX1304" fmla="*/ 307810 w 707644"/>
              <a:gd name="connsiteY1304" fmla="*/ 702553 h 830409"/>
              <a:gd name="connsiteX1305" fmla="*/ 308286 w 707644"/>
              <a:gd name="connsiteY1305" fmla="*/ 703013 h 830409"/>
              <a:gd name="connsiteX1306" fmla="*/ 349092 w 707644"/>
              <a:gd name="connsiteY1306" fmla="*/ 762676 h 830409"/>
              <a:gd name="connsiteX1307" fmla="*/ 368251 w 707644"/>
              <a:gd name="connsiteY1307" fmla="*/ 794378 h 830409"/>
              <a:gd name="connsiteX1308" fmla="*/ 359625 w 707644"/>
              <a:gd name="connsiteY1308" fmla="*/ 784512 h 830409"/>
              <a:gd name="connsiteX1309" fmla="*/ 320231 w 707644"/>
              <a:gd name="connsiteY1309" fmla="*/ 740577 h 830409"/>
              <a:gd name="connsiteX1310" fmla="*/ 367596 w 707644"/>
              <a:gd name="connsiteY1310" fmla="*/ 506349 h 830409"/>
              <a:gd name="connsiteX1311" fmla="*/ 368150 w 707644"/>
              <a:gd name="connsiteY1311" fmla="*/ 506871 h 830409"/>
              <a:gd name="connsiteX1312" fmla="*/ 370051 w 707644"/>
              <a:gd name="connsiteY1312" fmla="*/ 508600 h 830409"/>
              <a:gd name="connsiteX1313" fmla="*/ 380380 w 707644"/>
              <a:gd name="connsiteY1313" fmla="*/ 523018 h 830409"/>
              <a:gd name="connsiteX1314" fmla="*/ 370331 w 707644"/>
              <a:gd name="connsiteY1314" fmla="*/ 513835 h 830409"/>
              <a:gd name="connsiteX1315" fmla="*/ 461173 w 707644"/>
              <a:gd name="connsiteY1315" fmla="*/ 309782 h 830409"/>
              <a:gd name="connsiteX1316" fmla="*/ 463412 w 707644"/>
              <a:gd name="connsiteY1316" fmla="*/ 312219 h 830409"/>
              <a:gd name="connsiteX1317" fmla="*/ 465436 w 707644"/>
              <a:gd name="connsiteY1317" fmla="*/ 315151 h 830409"/>
              <a:gd name="connsiteX1318" fmla="*/ 504678 w 707644"/>
              <a:gd name="connsiteY1318" fmla="*/ 218946 h 830409"/>
              <a:gd name="connsiteX1319" fmla="*/ 513023 w 707644"/>
              <a:gd name="connsiteY1319" fmla="*/ 239091 h 830409"/>
              <a:gd name="connsiteX1320" fmla="*/ 510816 w 707644"/>
              <a:gd name="connsiteY1320" fmla="*/ 236902 h 830409"/>
              <a:gd name="connsiteX1321" fmla="*/ 506106 w 707644"/>
              <a:gd name="connsiteY1321" fmla="*/ 224787 h 830409"/>
              <a:gd name="connsiteX1322" fmla="*/ 322035 w 707644"/>
              <a:gd name="connsiteY1322" fmla="*/ 598078 h 830409"/>
              <a:gd name="connsiteX1323" fmla="*/ 329033 w 707644"/>
              <a:gd name="connsiteY1323" fmla="*/ 605462 h 830409"/>
              <a:gd name="connsiteX1324" fmla="*/ 331425 w 707644"/>
              <a:gd name="connsiteY1324" fmla="*/ 615371 h 830409"/>
              <a:gd name="connsiteX1325" fmla="*/ 334266 w 707644"/>
              <a:gd name="connsiteY1325" fmla="*/ 624668 h 830409"/>
              <a:gd name="connsiteX1326" fmla="*/ 328925 w 707644"/>
              <a:gd name="connsiteY1326" fmla="*/ 612878 h 830409"/>
              <a:gd name="connsiteX1327" fmla="*/ 325672 w 707644"/>
              <a:gd name="connsiteY1327" fmla="*/ 572647 h 830409"/>
              <a:gd name="connsiteX1328" fmla="*/ 327118 w 707644"/>
              <a:gd name="connsiteY1328" fmla="*/ 574338 h 830409"/>
              <a:gd name="connsiteX1329" fmla="*/ 330960 w 707644"/>
              <a:gd name="connsiteY1329" fmla="*/ 577679 h 830409"/>
              <a:gd name="connsiteX1330" fmla="*/ 369168 w 707644"/>
              <a:gd name="connsiteY1330" fmla="*/ 638773 h 830409"/>
              <a:gd name="connsiteX1331" fmla="*/ 374268 w 707644"/>
              <a:gd name="connsiteY1331" fmla="*/ 646739 h 830409"/>
              <a:gd name="connsiteX1332" fmla="*/ 329463 w 707644"/>
              <a:gd name="connsiteY1332" fmla="*/ 585228 h 830409"/>
              <a:gd name="connsiteX1333" fmla="*/ 438700 w 707644"/>
              <a:gd name="connsiteY1333" fmla="*/ 330886 h 830409"/>
              <a:gd name="connsiteX1334" fmla="*/ 446654 w 707644"/>
              <a:gd name="connsiteY1334" fmla="*/ 332440 h 830409"/>
              <a:gd name="connsiteX1335" fmla="*/ 474853 w 707644"/>
              <a:gd name="connsiteY1335" fmla="*/ 382975 h 830409"/>
              <a:gd name="connsiteX1336" fmla="*/ 473058 w 707644"/>
              <a:gd name="connsiteY1336" fmla="*/ 380242 h 830409"/>
              <a:gd name="connsiteX1337" fmla="*/ 451269 w 707644"/>
              <a:gd name="connsiteY1337" fmla="*/ 348460 h 830409"/>
              <a:gd name="connsiteX1338" fmla="*/ 321512 w 707644"/>
              <a:gd name="connsiteY1338" fmla="*/ 574313 h 830409"/>
              <a:gd name="connsiteX1339" fmla="*/ 329463 w 707644"/>
              <a:gd name="connsiteY1339" fmla="*/ 585228 h 830409"/>
              <a:gd name="connsiteX1340" fmla="*/ 331279 w 707644"/>
              <a:gd name="connsiteY1340" fmla="*/ 591256 h 830409"/>
              <a:gd name="connsiteX1341" fmla="*/ 336188 w 707644"/>
              <a:gd name="connsiteY1341" fmla="*/ 613013 h 830409"/>
              <a:gd name="connsiteX1342" fmla="*/ 329033 w 707644"/>
              <a:gd name="connsiteY1342" fmla="*/ 605462 h 830409"/>
              <a:gd name="connsiteX1343" fmla="*/ 403826 w 707644"/>
              <a:gd name="connsiteY1343" fmla="*/ 401298 h 830409"/>
              <a:gd name="connsiteX1344" fmla="*/ 438460 w 707644"/>
              <a:gd name="connsiteY1344" fmla="*/ 435233 h 830409"/>
              <a:gd name="connsiteX1345" fmla="*/ 433154 w 707644"/>
              <a:gd name="connsiteY1345" fmla="*/ 437094 h 830409"/>
              <a:gd name="connsiteX1346" fmla="*/ 428892 w 707644"/>
              <a:gd name="connsiteY1346" fmla="*/ 440716 h 830409"/>
              <a:gd name="connsiteX1347" fmla="*/ 415209 w 707644"/>
              <a:gd name="connsiteY1347" fmla="*/ 423603 h 830409"/>
              <a:gd name="connsiteX1348" fmla="*/ 331620 w 707644"/>
              <a:gd name="connsiteY1348" fmla="*/ 547854 h 830409"/>
              <a:gd name="connsiteX1349" fmla="*/ 341625 w 707644"/>
              <a:gd name="connsiteY1349" fmla="*/ 553187 h 830409"/>
              <a:gd name="connsiteX1350" fmla="*/ 359154 w 707644"/>
              <a:gd name="connsiteY1350" fmla="*/ 577285 h 830409"/>
              <a:gd name="connsiteX1351" fmla="*/ 395818 w 707644"/>
              <a:gd name="connsiteY1351" fmla="*/ 625829 h 830409"/>
              <a:gd name="connsiteX1352" fmla="*/ 398630 w 707644"/>
              <a:gd name="connsiteY1352" fmla="*/ 629942 h 830409"/>
              <a:gd name="connsiteX1353" fmla="*/ 399722 w 707644"/>
              <a:gd name="connsiteY1353" fmla="*/ 631414 h 830409"/>
              <a:gd name="connsiteX1354" fmla="*/ 396168 w 707644"/>
              <a:gd name="connsiteY1354" fmla="*/ 628594 h 830409"/>
              <a:gd name="connsiteX1355" fmla="*/ 360201 w 707644"/>
              <a:gd name="connsiteY1355" fmla="*/ 603095 h 830409"/>
              <a:gd name="connsiteX1356" fmla="*/ 358113 w 707644"/>
              <a:gd name="connsiteY1356" fmla="*/ 601137 h 830409"/>
              <a:gd name="connsiteX1357" fmla="*/ 351076 w 707644"/>
              <a:gd name="connsiteY1357" fmla="*/ 587649 h 830409"/>
              <a:gd name="connsiteX1358" fmla="*/ 422875 w 707644"/>
              <a:gd name="connsiteY1358" fmla="*/ 357469 h 830409"/>
              <a:gd name="connsiteX1359" fmla="*/ 437086 w 707644"/>
              <a:gd name="connsiteY1359" fmla="*/ 372734 h 830409"/>
              <a:gd name="connsiteX1360" fmla="*/ 440276 w 707644"/>
              <a:gd name="connsiteY1360" fmla="*/ 377247 h 830409"/>
              <a:gd name="connsiteX1361" fmla="*/ 460698 w 707644"/>
              <a:gd name="connsiteY1361" fmla="*/ 406006 h 830409"/>
              <a:gd name="connsiteX1362" fmla="*/ 466428 w 707644"/>
              <a:gd name="connsiteY1362" fmla="*/ 413515 h 830409"/>
              <a:gd name="connsiteX1363" fmla="*/ 475973 w 707644"/>
              <a:gd name="connsiteY1363" fmla="*/ 432437 h 830409"/>
              <a:gd name="connsiteX1364" fmla="*/ 471894 w 707644"/>
              <a:gd name="connsiteY1364" fmla="*/ 427650 h 830409"/>
              <a:gd name="connsiteX1365" fmla="*/ 457536 w 707644"/>
              <a:gd name="connsiteY1365" fmla="*/ 407663 h 830409"/>
              <a:gd name="connsiteX1366" fmla="*/ 333553 w 707644"/>
              <a:gd name="connsiteY1366" fmla="*/ 542090 h 830409"/>
              <a:gd name="connsiteX1367" fmla="*/ 339969 w 707644"/>
              <a:gd name="connsiteY1367" fmla="*/ 545646 h 830409"/>
              <a:gd name="connsiteX1368" fmla="*/ 356664 w 707644"/>
              <a:gd name="connsiteY1368" fmla="*/ 561176 h 830409"/>
              <a:gd name="connsiteX1369" fmla="*/ 356690 w 707644"/>
              <a:gd name="connsiteY1369" fmla="*/ 561217 h 830409"/>
              <a:gd name="connsiteX1370" fmla="*/ 341625 w 707644"/>
              <a:gd name="connsiteY1370" fmla="*/ 553187 h 830409"/>
              <a:gd name="connsiteX1371" fmla="*/ 275296 w 707644"/>
              <a:gd name="connsiteY1371" fmla="*/ 663254 h 830409"/>
              <a:gd name="connsiteX1372" fmla="*/ 289971 w 707644"/>
              <a:gd name="connsiteY1372" fmla="*/ 666952 h 830409"/>
              <a:gd name="connsiteX1373" fmla="*/ 306291 w 707644"/>
              <a:gd name="connsiteY1373" fmla="*/ 699258 h 830409"/>
              <a:gd name="connsiteX1374" fmla="*/ 277035 w 707644"/>
              <a:gd name="connsiteY1374" fmla="*/ 666248 h 830409"/>
              <a:gd name="connsiteX1375" fmla="*/ 456850 w 707644"/>
              <a:gd name="connsiteY1375" fmla="*/ 275974 h 830409"/>
              <a:gd name="connsiteX1376" fmla="*/ 480236 w 707644"/>
              <a:gd name="connsiteY1376" fmla="*/ 301827 h 830409"/>
              <a:gd name="connsiteX1377" fmla="*/ 500356 w 707644"/>
              <a:gd name="connsiteY1377" fmla="*/ 342933 h 830409"/>
              <a:gd name="connsiteX1378" fmla="*/ 499997 w 707644"/>
              <a:gd name="connsiteY1378" fmla="*/ 342862 h 830409"/>
              <a:gd name="connsiteX1379" fmla="*/ 494367 w 707644"/>
              <a:gd name="connsiteY1379" fmla="*/ 333505 h 830409"/>
              <a:gd name="connsiteX1380" fmla="*/ 462236 w 707644"/>
              <a:gd name="connsiteY1380" fmla="*/ 283502 h 830409"/>
              <a:gd name="connsiteX1381" fmla="*/ 355376 w 707644"/>
              <a:gd name="connsiteY1381" fmla="*/ 485352 h 830409"/>
              <a:gd name="connsiteX1382" fmla="*/ 366267 w 707644"/>
              <a:gd name="connsiteY1382" fmla="*/ 494872 h 830409"/>
              <a:gd name="connsiteX1383" fmla="*/ 369461 w 707644"/>
              <a:gd name="connsiteY1383" fmla="*/ 500119 h 830409"/>
              <a:gd name="connsiteX1384" fmla="*/ 377727 w 707644"/>
              <a:gd name="connsiteY1384" fmla="*/ 514694 h 830409"/>
              <a:gd name="connsiteX1385" fmla="*/ 379051 w 707644"/>
              <a:gd name="connsiteY1385" fmla="*/ 516782 h 830409"/>
              <a:gd name="connsiteX1386" fmla="*/ 370051 w 707644"/>
              <a:gd name="connsiteY1386" fmla="*/ 508600 h 830409"/>
              <a:gd name="connsiteX1387" fmla="*/ 366720 w 707644"/>
              <a:gd name="connsiteY1387" fmla="*/ 503949 h 830409"/>
              <a:gd name="connsiteX1388" fmla="*/ 364198 w 707644"/>
              <a:gd name="connsiteY1388" fmla="*/ 497048 h 830409"/>
              <a:gd name="connsiteX1389" fmla="*/ 270485 w 707644"/>
              <a:gd name="connsiteY1389" fmla="*/ 662042 h 830409"/>
              <a:gd name="connsiteX1390" fmla="*/ 274119 w 707644"/>
              <a:gd name="connsiteY1390" fmla="*/ 662958 h 830409"/>
              <a:gd name="connsiteX1391" fmla="*/ 277035 w 707644"/>
              <a:gd name="connsiteY1391" fmla="*/ 666248 h 830409"/>
              <a:gd name="connsiteX1392" fmla="*/ 285566 w 707644"/>
              <a:gd name="connsiteY1392" fmla="*/ 680927 h 830409"/>
              <a:gd name="connsiteX1393" fmla="*/ 277456 w 707644"/>
              <a:gd name="connsiteY1393" fmla="*/ 673042 h 830409"/>
              <a:gd name="connsiteX1394" fmla="*/ 273387 w 707644"/>
              <a:gd name="connsiteY1394" fmla="*/ 666342 h 830409"/>
              <a:gd name="connsiteX1395" fmla="*/ 277455 w 707644"/>
              <a:gd name="connsiteY1395" fmla="*/ 642178 h 830409"/>
              <a:gd name="connsiteX1396" fmla="*/ 277974 w 707644"/>
              <a:gd name="connsiteY1396" fmla="*/ 642842 h 830409"/>
              <a:gd name="connsiteX1397" fmla="*/ 303093 w 707644"/>
              <a:gd name="connsiteY1397" fmla="*/ 668457 h 830409"/>
              <a:gd name="connsiteX1398" fmla="*/ 304198 w 707644"/>
              <a:gd name="connsiteY1398" fmla="*/ 669053 h 830409"/>
              <a:gd name="connsiteX1399" fmla="*/ 305445 w 707644"/>
              <a:gd name="connsiteY1399" fmla="*/ 670587 h 830409"/>
              <a:gd name="connsiteX1400" fmla="*/ 302590 w 707644"/>
              <a:gd name="connsiteY1400" fmla="*/ 670132 h 830409"/>
              <a:gd name="connsiteX1401" fmla="*/ 289971 w 707644"/>
              <a:gd name="connsiteY1401" fmla="*/ 666952 h 830409"/>
              <a:gd name="connsiteX1402" fmla="*/ 317026 w 707644"/>
              <a:gd name="connsiteY1402" fmla="*/ 555728 h 830409"/>
              <a:gd name="connsiteX1403" fmla="*/ 319260 w 707644"/>
              <a:gd name="connsiteY1403" fmla="*/ 558972 h 830409"/>
              <a:gd name="connsiteX1404" fmla="*/ 323682 w 707644"/>
              <a:gd name="connsiteY1404" fmla="*/ 566043 h 830409"/>
              <a:gd name="connsiteX1405" fmla="*/ 325672 w 707644"/>
              <a:gd name="connsiteY1405" fmla="*/ 572647 h 830409"/>
              <a:gd name="connsiteX1406" fmla="*/ 319315 w 707644"/>
              <a:gd name="connsiteY1406" fmla="*/ 565209 h 830409"/>
              <a:gd name="connsiteX1407" fmla="*/ 378075 w 707644"/>
              <a:gd name="connsiteY1407" fmla="*/ 421087 h 830409"/>
              <a:gd name="connsiteX1408" fmla="*/ 411395 w 707644"/>
              <a:gd name="connsiteY1408" fmla="*/ 450933 h 830409"/>
              <a:gd name="connsiteX1409" fmla="*/ 417380 w 707644"/>
              <a:gd name="connsiteY1409" fmla="*/ 456679 h 830409"/>
              <a:gd name="connsiteX1410" fmla="*/ 414562 w 707644"/>
              <a:gd name="connsiteY1410" fmla="*/ 471317 h 830409"/>
              <a:gd name="connsiteX1411" fmla="*/ 394792 w 707644"/>
              <a:gd name="connsiteY1411" fmla="*/ 445559 h 830409"/>
              <a:gd name="connsiteX1412" fmla="*/ 376007 w 707644"/>
              <a:gd name="connsiteY1412" fmla="*/ 421097 h 830409"/>
              <a:gd name="connsiteX1413" fmla="*/ 394062 w 707644"/>
              <a:gd name="connsiteY1413" fmla="*/ 446113 h 830409"/>
              <a:gd name="connsiteX1414" fmla="*/ 414065 w 707644"/>
              <a:gd name="connsiteY1414" fmla="*/ 473903 h 830409"/>
              <a:gd name="connsiteX1415" fmla="*/ 413360 w 707644"/>
              <a:gd name="connsiteY1415" fmla="*/ 477564 h 830409"/>
              <a:gd name="connsiteX1416" fmla="*/ 386497 w 707644"/>
              <a:gd name="connsiteY1416" fmla="*/ 443508 h 830409"/>
              <a:gd name="connsiteX1417" fmla="*/ 343188 w 707644"/>
              <a:gd name="connsiteY1417" fmla="*/ 489031 h 830409"/>
              <a:gd name="connsiteX1418" fmla="*/ 370331 w 707644"/>
              <a:gd name="connsiteY1418" fmla="*/ 513835 h 830409"/>
              <a:gd name="connsiteX1419" fmla="*/ 377024 w 707644"/>
              <a:gd name="connsiteY1419" fmla="*/ 532153 h 830409"/>
              <a:gd name="connsiteX1420" fmla="*/ 381006 w 707644"/>
              <a:gd name="connsiteY1420" fmla="*/ 559487 h 830409"/>
              <a:gd name="connsiteX1421" fmla="*/ 379040 w 707644"/>
              <a:gd name="connsiteY1421" fmla="*/ 556534 h 830409"/>
              <a:gd name="connsiteX1422" fmla="*/ 372300 w 707644"/>
              <a:gd name="connsiteY1422" fmla="*/ 544337 h 830409"/>
              <a:gd name="connsiteX1423" fmla="*/ 321732 w 707644"/>
              <a:gd name="connsiteY1423" fmla="*/ 527629 h 830409"/>
              <a:gd name="connsiteX1424" fmla="*/ 326420 w 707644"/>
              <a:gd name="connsiteY1424" fmla="*/ 532282 h 830409"/>
              <a:gd name="connsiteX1425" fmla="*/ 333553 w 707644"/>
              <a:gd name="connsiteY1425" fmla="*/ 542090 h 830409"/>
              <a:gd name="connsiteX1426" fmla="*/ 327036 w 707644"/>
              <a:gd name="connsiteY1426" fmla="*/ 538477 h 830409"/>
              <a:gd name="connsiteX1427" fmla="*/ 349547 w 707644"/>
              <a:gd name="connsiteY1427" fmla="*/ 468755 h 830409"/>
              <a:gd name="connsiteX1428" fmla="*/ 402594 w 707644"/>
              <a:gd name="connsiteY1428" fmla="*/ 525781 h 830409"/>
              <a:gd name="connsiteX1429" fmla="*/ 382259 w 707644"/>
              <a:gd name="connsiteY1429" fmla="*/ 508850 h 830409"/>
              <a:gd name="connsiteX1430" fmla="*/ 366267 w 707644"/>
              <a:gd name="connsiteY1430" fmla="*/ 494872 h 830409"/>
              <a:gd name="connsiteX1431" fmla="*/ 357327 w 707644"/>
              <a:gd name="connsiteY1431" fmla="*/ 480185 h 830409"/>
              <a:gd name="connsiteX1432" fmla="*/ 315503 w 707644"/>
              <a:gd name="connsiteY1432" fmla="*/ 539578 h 830409"/>
              <a:gd name="connsiteX1433" fmla="*/ 326990 w 707644"/>
              <a:gd name="connsiteY1433" fmla="*/ 558058 h 830409"/>
              <a:gd name="connsiteX1434" fmla="*/ 349547 w 707644"/>
              <a:gd name="connsiteY1434" fmla="*/ 593106 h 830409"/>
              <a:gd name="connsiteX1435" fmla="*/ 358113 w 707644"/>
              <a:gd name="connsiteY1435" fmla="*/ 601137 h 830409"/>
              <a:gd name="connsiteX1436" fmla="*/ 358260 w 707644"/>
              <a:gd name="connsiteY1436" fmla="*/ 601419 h 830409"/>
              <a:gd name="connsiteX1437" fmla="*/ 330960 w 707644"/>
              <a:gd name="connsiteY1437" fmla="*/ 577679 h 830409"/>
              <a:gd name="connsiteX1438" fmla="*/ 323682 w 707644"/>
              <a:gd name="connsiteY1438" fmla="*/ 566043 h 830409"/>
              <a:gd name="connsiteX1439" fmla="*/ 317117 w 707644"/>
              <a:gd name="connsiteY1439" fmla="*/ 544253 h 830409"/>
              <a:gd name="connsiteX1440" fmla="*/ 314617 w 707644"/>
              <a:gd name="connsiteY1440" fmla="*/ 538153 h 830409"/>
              <a:gd name="connsiteX1441" fmla="*/ 315109 w 707644"/>
              <a:gd name="connsiteY1441" fmla="*/ 538436 h 830409"/>
              <a:gd name="connsiteX1442" fmla="*/ 315503 w 707644"/>
              <a:gd name="connsiteY1442" fmla="*/ 539578 h 830409"/>
              <a:gd name="connsiteX1443" fmla="*/ 362542 w 707644"/>
              <a:gd name="connsiteY1443" fmla="*/ 437803 h 830409"/>
              <a:gd name="connsiteX1444" fmla="*/ 368040 w 707644"/>
              <a:gd name="connsiteY1444" fmla="*/ 443954 h 830409"/>
              <a:gd name="connsiteX1445" fmla="*/ 410375 w 707644"/>
              <a:gd name="connsiteY1445" fmla="*/ 489723 h 830409"/>
              <a:gd name="connsiteX1446" fmla="*/ 410850 w 707644"/>
              <a:gd name="connsiteY1446" fmla="*/ 490604 h 830409"/>
              <a:gd name="connsiteX1447" fmla="*/ 410297 w 707644"/>
              <a:gd name="connsiteY1447" fmla="*/ 493478 h 830409"/>
              <a:gd name="connsiteX1448" fmla="*/ 372207 w 707644"/>
              <a:gd name="connsiteY1448" fmla="*/ 415831 h 830409"/>
              <a:gd name="connsiteX1449" fmla="*/ 374507 w 707644"/>
              <a:gd name="connsiteY1449" fmla="*/ 417892 h 830409"/>
              <a:gd name="connsiteX1450" fmla="*/ 376007 w 707644"/>
              <a:gd name="connsiteY1450" fmla="*/ 421097 h 830409"/>
              <a:gd name="connsiteX1451" fmla="*/ 371494 w 707644"/>
              <a:gd name="connsiteY1451" fmla="*/ 411455 h 830409"/>
              <a:gd name="connsiteX1452" fmla="*/ 378075 w 707644"/>
              <a:gd name="connsiteY1452" fmla="*/ 421087 h 830409"/>
              <a:gd name="connsiteX1453" fmla="*/ 374507 w 707644"/>
              <a:gd name="connsiteY1453" fmla="*/ 417892 h 830409"/>
              <a:gd name="connsiteX1454" fmla="*/ 311617 w 707644"/>
              <a:gd name="connsiteY1454" fmla="*/ 533327 h 830409"/>
              <a:gd name="connsiteX1455" fmla="*/ 314617 w 707644"/>
              <a:gd name="connsiteY1455" fmla="*/ 538153 h 830409"/>
              <a:gd name="connsiteX1456" fmla="*/ 312486 w 707644"/>
              <a:gd name="connsiteY1456" fmla="*/ 536926 h 830409"/>
              <a:gd name="connsiteX1457" fmla="*/ 312304 w 707644"/>
              <a:gd name="connsiteY1457" fmla="*/ 530311 h 830409"/>
              <a:gd name="connsiteX1458" fmla="*/ 327036 w 707644"/>
              <a:gd name="connsiteY1458" fmla="*/ 538477 h 830409"/>
              <a:gd name="connsiteX1459" fmla="*/ 331620 w 707644"/>
              <a:gd name="connsiteY1459" fmla="*/ 547854 h 830409"/>
              <a:gd name="connsiteX1460" fmla="*/ 329525 w 707644"/>
              <a:gd name="connsiteY1460" fmla="*/ 546738 h 830409"/>
              <a:gd name="connsiteX1461" fmla="*/ 315109 w 707644"/>
              <a:gd name="connsiteY1461" fmla="*/ 538436 h 830409"/>
              <a:gd name="connsiteX1462" fmla="*/ 267139 w 707644"/>
              <a:gd name="connsiteY1462" fmla="*/ 619074 h 830409"/>
              <a:gd name="connsiteX1463" fmla="*/ 293214 w 707644"/>
              <a:gd name="connsiteY1463" fmla="*/ 642204 h 830409"/>
              <a:gd name="connsiteX1464" fmla="*/ 308950 w 707644"/>
              <a:gd name="connsiteY1464" fmla="*/ 671146 h 830409"/>
              <a:gd name="connsiteX1465" fmla="*/ 307714 w 707644"/>
              <a:gd name="connsiteY1465" fmla="*/ 670949 h 830409"/>
              <a:gd name="connsiteX1466" fmla="*/ 304198 w 707644"/>
              <a:gd name="connsiteY1466" fmla="*/ 669053 h 830409"/>
              <a:gd name="connsiteX1467" fmla="*/ 290037 w 707644"/>
              <a:gd name="connsiteY1467" fmla="*/ 651629 h 830409"/>
              <a:gd name="connsiteX1468" fmla="*/ 308396 w 707644"/>
              <a:gd name="connsiteY1468" fmla="*/ 528145 h 830409"/>
              <a:gd name="connsiteX1469" fmla="*/ 310671 w 707644"/>
              <a:gd name="connsiteY1469" fmla="*/ 529406 h 830409"/>
              <a:gd name="connsiteX1470" fmla="*/ 311617 w 707644"/>
              <a:gd name="connsiteY1470" fmla="*/ 533327 h 830409"/>
              <a:gd name="connsiteX1471" fmla="*/ 355134 w 707644"/>
              <a:gd name="connsiteY1471" fmla="*/ 429515 h 830409"/>
              <a:gd name="connsiteX1472" fmla="*/ 356886 w 707644"/>
              <a:gd name="connsiteY1472" fmla="*/ 431209 h 830409"/>
              <a:gd name="connsiteX1473" fmla="*/ 362542 w 707644"/>
              <a:gd name="connsiteY1473" fmla="*/ 437803 h 830409"/>
              <a:gd name="connsiteX1474" fmla="*/ 314257 w 707644"/>
              <a:gd name="connsiteY1474" fmla="*/ 512338 h 830409"/>
              <a:gd name="connsiteX1475" fmla="*/ 339304 w 707644"/>
              <a:gd name="connsiteY1475" fmla="*/ 537927 h 830409"/>
              <a:gd name="connsiteX1476" fmla="*/ 346069 w 707644"/>
              <a:gd name="connsiteY1476" fmla="*/ 544838 h 830409"/>
              <a:gd name="connsiteX1477" fmla="*/ 350310 w 707644"/>
              <a:gd name="connsiteY1477" fmla="*/ 551378 h 830409"/>
              <a:gd name="connsiteX1478" fmla="*/ 339969 w 707644"/>
              <a:gd name="connsiteY1478" fmla="*/ 545646 h 830409"/>
              <a:gd name="connsiteX1479" fmla="*/ 338581 w 707644"/>
              <a:gd name="connsiteY1479" fmla="*/ 544355 h 830409"/>
              <a:gd name="connsiteX1480" fmla="*/ 326420 w 707644"/>
              <a:gd name="connsiteY1480" fmla="*/ 532282 h 830409"/>
              <a:gd name="connsiteX1481" fmla="*/ 319061 w 707644"/>
              <a:gd name="connsiteY1481" fmla="*/ 522166 h 830409"/>
              <a:gd name="connsiteX1482" fmla="*/ 308498 w 707644"/>
              <a:gd name="connsiteY1482" fmla="*/ 519286 h 830409"/>
              <a:gd name="connsiteX1483" fmla="*/ 312304 w 707644"/>
              <a:gd name="connsiteY1483" fmla="*/ 530311 h 830409"/>
              <a:gd name="connsiteX1484" fmla="*/ 310671 w 707644"/>
              <a:gd name="connsiteY1484" fmla="*/ 529406 h 830409"/>
              <a:gd name="connsiteX1485" fmla="*/ 309246 w 707644"/>
              <a:gd name="connsiteY1485" fmla="*/ 523507 h 830409"/>
              <a:gd name="connsiteX1486" fmla="*/ 402274 w 707644"/>
              <a:gd name="connsiteY1486" fmla="*/ 323769 h 830409"/>
              <a:gd name="connsiteX1487" fmla="*/ 430664 w 707644"/>
              <a:gd name="connsiteY1487" fmla="*/ 329316 h 830409"/>
              <a:gd name="connsiteX1488" fmla="*/ 459537 w 707644"/>
              <a:gd name="connsiteY1488" fmla="*/ 377449 h 830409"/>
              <a:gd name="connsiteX1489" fmla="*/ 495397 w 707644"/>
              <a:gd name="connsiteY1489" fmla="*/ 443782 h 830409"/>
              <a:gd name="connsiteX1490" fmla="*/ 506587 w 707644"/>
              <a:gd name="connsiteY1490" fmla="*/ 463043 h 830409"/>
              <a:gd name="connsiteX1491" fmla="*/ 500886 w 707644"/>
              <a:gd name="connsiteY1491" fmla="*/ 459305 h 830409"/>
              <a:gd name="connsiteX1492" fmla="*/ 496970 w 707644"/>
              <a:gd name="connsiteY1492" fmla="*/ 453536 h 830409"/>
              <a:gd name="connsiteX1493" fmla="*/ 466428 w 707644"/>
              <a:gd name="connsiteY1493" fmla="*/ 413515 h 830409"/>
              <a:gd name="connsiteX1494" fmla="*/ 456230 w 707644"/>
              <a:gd name="connsiteY1494" fmla="*/ 393298 h 830409"/>
              <a:gd name="connsiteX1495" fmla="*/ 437086 w 707644"/>
              <a:gd name="connsiteY1495" fmla="*/ 372734 h 830409"/>
              <a:gd name="connsiteX1496" fmla="*/ 411810 w 707644"/>
              <a:gd name="connsiteY1496" fmla="*/ 336977 h 830409"/>
              <a:gd name="connsiteX1497" fmla="*/ 262329 w 707644"/>
              <a:gd name="connsiteY1497" fmla="*/ 612235 h 830409"/>
              <a:gd name="connsiteX1498" fmla="*/ 267139 w 707644"/>
              <a:gd name="connsiteY1498" fmla="*/ 619074 h 830409"/>
              <a:gd name="connsiteX1499" fmla="*/ 264683 w 707644"/>
              <a:gd name="connsiteY1499" fmla="*/ 616895 h 830409"/>
              <a:gd name="connsiteX1500" fmla="*/ 386356 w 707644"/>
              <a:gd name="connsiteY1500" fmla="*/ 349562 h 830409"/>
              <a:gd name="connsiteX1501" fmla="*/ 408540 w 707644"/>
              <a:gd name="connsiteY1501" fmla="*/ 369252 h 830409"/>
              <a:gd name="connsiteX1502" fmla="*/ 409075 w 707644"/>
              <a:gd name="connsiteY1502" fmla="*/ 369826 h 830409"/>
              <a:gd name="connsiteX1503" fmla="*/ 419179 w 707644"/>
              <a:gd name="connsiteY1503" fmla="*/ 388243 h 830409"/>
              <a:gd name="connsiteX1504" fmla="*/ 426604 w 707644"/>
              <a:gd name="connsiteY1504" fmla="*/ 403994 h 830409"/>
              <a:gd name="connsiteX1505" fmla="*/ 394042 w 707644"/>
              <a:gd name="connsiteY1505" fmla="*/ 361961 h 830409"/>
              <a:gd name="connsiteX1506" fmla="*/ 323297 w 707644"/>
              <a:gd name="connsiteY1506" fmla="*/ 478041 h 830409"/>
              <a:gd name="connsiteX1507" fmla="*/ 356017 w 707644"/>
              <a:gd name="connsiteY1507" fmla="*/ 521940 h 830409"/>
              <a:gd name="connsiteX1508" fmla="*/ 379040 w 707644"/>
              <a:gd name="connsiteY1508" fmla="*/ 556534 h 830409"/>
              <a:gd name="connsiteX1509" fmla="*/ 381125 w 707644"/>
              <a:gd name="connsiteY1509" fmla="*/ 560307 h 830409"/>
              <a:gd name="connsiteX1510" fmla="*/ 382417 w 707644"/>
              <a:gd name="connsiteY1510" fmla="*/ 569175 h 830409"/>
              <a:gd name="connsiteX1511" fmla="*/ 377018 w 707644"/>
              <a:gd name="connsiteY1511" fmla="*/ 566182 h 830409"/>
              <a:gd name="connsiteX1512" fmla="*/ 343250 w 707644"/>
              <a:gd name="connsiteY1512" fmla="*/ 518691 h 830409"/>
              <a:gd name="connsiteX1513" fmla="*/ 298536 w 707644"/>
              <a:gd name="connsiteY1513" fmla="*/ 528893 h 830409"/>
              <a:gd name="connsiteX1514" fmla="*/ 312486 w 707644"/>
              <a:gd name="connsiteY1514" fmla="*/ 536926 h 830409"/>
              <a:gd name="connsiteX1515" fmla="*/ 317026 w 707644"/>
              <a:gd name="connsiteY1515" fmla="*/ 555728 h 830409"/>
              <a:gd name="connsiteX1516" fmla="*/ 305979 w 707644"/>
              <a:gd name="connsiteY1516" fmla="*/ 511990 h 830409"/>
              <a:gd name="connsiteX1517" fmla="*/ 307465 w 707644"/>
              <a:gd name="connsiteY1517" fmla="*/ 513466 h 830409"/>
              <a:gd name="connsiteX1518" fmla="*/ 308498 w 707644"/>
              <a:gd name="connsiteY1518" fmla="*/ 519286 h 830409"/>
              <a:gd name="connsiteX1519" fmla="*/ 329214 w 707644"/>
              <a:gd name="connsiteY1519" fmla="*/ 462485 h 830409"/>
              <a:gd name="connsiteX1520" fmla="*/ 349332 w 707644"/>
              <a:gd name="connsiteY1520" fmla="*/ 480069 h 830409"/>
              <a:gd name="connsiteX1521" fmla="*/ 364775 w 707644"/>
              <a:gd name="connsiteY1521" fmla="*/ 501235 h 830409"/>
              <a:gd name="connsiteX1522" fmla="*/ 366720 w 707644"/>
              <a:gd name="connsiteY1522" fmla="*/ 503949 h 830409"/>
              <a:gd name="connsiteX1523" fmla="*/ 367596 w 707644"/>
              <a:gd name="connsiteY1523" fmla="*/ 506349 h 830409"/>
              <a:gd name="connsiteX1524" fmla="*/ 349675 w 707644"/>
              <a:gd name="connsiteY1524" fmla="*/ 489434 h 830409"/>
              <a:gd name="connsiteX1525" fmla="*/ 339483 w 707644"/>
              <a:gd name="connsiteY1525" fmla="*/ 478849 h 830409"/>
              <a:gd name="connsiteX1526" fmla="*/ 334617 w 707644"/>
              <a:gd name="connsiteY1526" fmla="*/ 472749 h 830409"/>
              <a:gd name="connsiteX1527" fmla="*/ 202045 w 707644"/>
              <a:gd name="connsiteY1527" fmla="*/ 724265 h 830409"/>
              <a:gd name="connsiteX1528" fmla="*/ 206023 w 707644"/>
              <a:gd name="connsiteY1528" fmla="*/ 729117 h 830409"/>
              <a:gd name="connsiteX1529" fmla="*/ 215545 w 707644"/>
              <a:gd name="connsiteY1529" fmla="*/ 736975 h 830409"/>
              <a:gd name="connsiteX1530" fmla="*/ 234382 w 707644"/>
              <a:gd name="connsiteY1530" fmla="*/ 767588 h 830409"/>
              <a:gd name="connsiteX1531" fmla="*/ 252267 w 707644"/>
              <a:gd name="connsiteY1531" fmla="*/ 796585 h 830409"/>
              <a:gd name="connsiteX1532" fmla="*/ 244995 w 707644"/>
              <a:gd name="connsiteY1532" fmla="*/ 793159 h 830409"/>
              <a:gd name="connsiteX1533" fmla="*/ 225851 w 707644"/>
              <a:gd name="connsiteY1533" fmla="*/ 767282 h 830409"/>
              <a:gd name="connsiteX1534" fmla="*/ 210273 w 707644"/>
              <a:gd name="connsiteY1534" fmla="*/ 744514 h 830409"/>
              <a:gd name="connsiteX1535" fmla="*/ 372314 w 707644"/>
              <a:gd name="connsiteY1535" fmla="*/ 368285 h 830409"/>
              <a:gd name="connsiteX1536" fmla="*/ 383791 w 707644"/>
              <a:gd name="connsiteY1536" fmla="*/ 384307 h 830409"/>
              <a:gd name="connsiteX1537" fmla="*/ 415209 w 707644"/>
              <a:gd name="connsiteY1537" fmla="*/ 423603 h 830409"/>
              <a:gd name="connsiteX1538" fmla="*/ 418023 w 707644"/>
              <a:gd name="connsiteY1538" fmla="*/ 429116 h 830409"/>
              <a:gd name="connsiteX1539" fmla="*/ 425635 w 707644"/>
              <a:gd name="connsiteY1539" fmla="*/ 443485 h 830409"/>
              <a:gd name="connsiteX1540" fmla="*/ 418802 w 707644"/>
              <a:gd name="connsiteY1540" fmla="*/ 449293 h 830409"/>
              <a:gd name="connsiteX1541" fmla="*/ 418163 w 707644"/>
              <a:gd name="connsiteY1541" fmla="*/ 452610 h 830409"/>
              <a:gd name="connsiteX1542" fmla="*/ 305766 w 707644"/>
              <a:gd name="connsiteY1542" fmla="*/ 503887 h 830409"/>
              <a:gd name="connsiteX1543" fmla="*/ 319061 w 707644"/>
              <a:gd name="connsiteY1543" fmla="*/ 522166 h 830409"/>
              <a:gd name="connsiteX1544" fmla="*/ 321732 w 707644"/>
              <a:gd name="connsiteY1544" fmla="*/ 527629 h 830409"/>
              <a:gd name="connsiteX1545" fmla="*/ 307465 w 707644"/>
              <a:gd name="connsiteY1545" fmla="*/ 513466 h 830409"/>
              <a:gd name="connsiteX1546" fmla="*/ 305134 w 707644"/>
              <a:gd name="connsiteY1546" fmla="*/ 503019 h 830409"/>
              <a:gd name="connsiteX1547" fmla="*/ 305718 w 707644"/>
              <a:gd name="connsiteY1547" fmla="*/ 503615 h 830409"/>
              <a:gd name="connsiteX1548" fmla="*/ 305766 w 707644"/>
              <a:gd name="connsiteY1548" fmla="*/ 503887 h 830409"/>
              <a:gd name="connsiteX1549" fmla="*/ 395182 w 707644"/>
              <a:gd name="connsiteY1549" fmla="*/ 313947 h 830409"/>
              <a:gd name="connsiteX1550" fmla="*/ 402274 w 707644"/>
              <a:gd name="connsiteY1550" fmla="*/ 323769 h 830409"/>
              <a:gd name="connsiteX1551" fmla="*/ 401284 w 707644"/>
              <a:gd name="connsiteY1551" fmla="*/ 323576 h 830409"/>
              <a:gd name="connsiteX1552" fmla="*/ 289932 w 707644"/>
              <a:gd name="connsiteY1552" fmla="*/ 530889 h 830409"/>
              <a:gd name="connsiteX1553" fmla="*/ 295827 w 707644"/>
              <a:gd name="connsiteY1553" fmla="*/ 537732 h 830409"/>
              <a:gd name="connsiteX1554" fmla="*/ 319315 w 707644"/>
              <a:gd name="connsiteY1554" fmla="*/ 565209 h 830409"/>
              <a:gd name="connsiteX1555" fmla="*/ 321512 w 707644"/>
              <a:gd name="connsiteY1555" fmla="*/ 574313 h 830409"/>
              <a:gd name="connsiteX1556" fmla="*/ 318530 w 707644"/>
              <a:gd name="connsiteY1556" fmla="*/ 570218 h 830409"/>
              <a:gd name="connsiteX1557" fmla="*/ 379185 w 707644"/>
              <a:gd name="connsiteY1557" fmla="*/ 343198 h 830409"/>
              <a:gd name="connsiteX1558" fmla="*/ 380216 w 707644"/>
              <a:gd name="connsiteY1558" fmla="*/ 344113 h 830409"/>
              <a:gd name="connsiteX1559" fmla="*/ 394042 w 707644"/>
              <a:gd name="connsiteY1559" fmla="*/ 361961 h 830409"/>
              <a:gd name="connsiteX1560" fmla="*/ 432159 w 707644"/>
              <a:gd name="connsiteY1560" fmla="*/ 423446 h 830409"/>
              <a:gd name="connsiteX1561" fmla="*/ 418106 w 707644"/>
              <a:gd name="connsiteY1561" fmla="*/ 406701 h 830409"/>
              <a:gd name="connsiteX1562" fmla="*/ 394544 w 707644"/>
              <a:gd name="connsiteY1562" fmla="*/ 381027 h 830409"/>
              <a:gd name="connsiteX1563" fmla="*/ 234931 w 707644"/>
              <a:gd name="connsiteY1563" fmla="*/ 642361 h 830409"/>
              <a:gd name="connsiteX1564" fmla="*/ 236592 w 707644"/>
              <a:gd name="connsiteY1564" fmla="*/ 643590 h 830409"/>
              <a:gd name="connsiteX1565" fmla="*/ 264622 w 707644"/>
              <a:gd name="connsiteY1565" fmla="*/ 660564 h 830409"/>
              <a:gd name="connsiteX1566" fmla="*/ 277456 w 707644"/>
              <a:gd name="connsiteY1566" fmla="*/ 673042 h 830409"/>
              <a:gd name="connsiteX1567" fmla="*/ 308256 w 707644"/>
              <a:gd name="connsiteY1567" fmla="*/ 723756 h 830409"/>
              <a:gd name="connsiteX1568" fmla="*/ 311751 w 707644"/>
              <a:gd name="connsiteY1568" fmla="*/ 731203 h 830409"/>
              <a:gd name="connsiteX1569" fmla="*/ 273795 w 707644"/>
              <a:gd name="connsiteY1569" fmla="*/ 689603 h 830409"/>
              <a:gd name="connsiteX1570" fmla="*/ 252270 w 707644"/>
              <a:gd name="connsiteY1570" fmla="*/ 666350 h 830409"/>
              <a:gd name="connsiteX1571" fmla="*/ 241273 w 707644"/>
              <a:gd name="connsiteY1571" fmla="*/ 651165 h 830409"/>
              <a:gd name="connsiteX1572" fmla="*/ 386022 w 707644"/>
              <a:gd name="connsiteY1572" fmla="*/ 320594 h 830409"/>
              <a:gd name="connsiteX1573" fmla="*/ 401284 w 707644"/>
              <a:gd name="connsiteY1573" fmla="*/ 323576 h 830409"/>
              <a:gd name="connsiteX1574" fmla="*/ 421531 w 707644"/>
              <a:gd name="connsiteY1574" fmla="*/ 355522 h 830409"/>
              <a:gd name="connsiteX1575" fmla="*/ 422875 w 707644"/>
              <a:gd name="connsiteY1575" fmla="*/ 357469 h 830409"/>
              <a:gd name="connsiteX1576" fmla="*/ 408122 w 707644"/>
              <a:gd name="connsiteY1576" fmla="*/ 341622 h 830409"/>
              <a:gd name="connsiteX1577" fmla="*/ 386110 w 707644"/>
              <a:gd name="connsiteY1577" fmla="*/ 320711 h 830409"/>
              <a:gd name="connsiteX1578" fmla="*/ 300762 w 707644"/>
              <a:gd name="connsiteY1578" fmla="*/ 497007 h 830409"/>
              <a:gd name="connsiteX1579" fmla="*/ 305134 w 707644"/>
              <a:gd name="connsiteY1579" fmla="*/ 503019 h 830409"/>
              <a:gd name="connsiteX1580" fmla="*/ 301654 w 707644"/>
              <a:gd name="connsiteY1580" fmla="*/ 499463 h 830409"/>
              <a:gd name="connsiteX1581" fmla="*/ 301341 w 707644"/>
              <a:gd name="connsiteY1581" fmla="*/ 498555 h 830409"/>
              <a:gd name="connsiteX1582" fmla="*/ 303284 w 707644"/>
              <a:gd name="connsiteY1582" fmla="*/ 489894 h 830409"/>
              <a:gd name="connsiteX1583" fmla="*/ 314257 w 707644"/>
              <a:gd name="connsiteY1583" fmla="*/ 512338 h 830409"/>
              <a:gd name="connsiteX1584" fmla="*/ 305718 w 707644"/>
              <a:gd name="connsiteY1584" fmla="*/ 503615 h 830409"/>
              <a:gd name="connsiteX1585" fmla="*/ 285151 w 707644"/>
              <a:gd name="connsiteY1585" fmla="*/ 524313 h 830409"/>
              <a:gd name="connsiteX1586" fmla="*/ 289932 w 707644"/>
              <a:gd name="connsiteY1586" fmla="*/ 530889 h 830409"/>
              <a:gd name="connsiteX1587" fmla="*/ 287105 w 707644"/>
              <a:gd name="connsiteY1587" fmla="*/ 527606 h 830409"/>
              <a:gd name="connsiteX1588" fmla="*/ 381591 w 707644"/>
              <a:gd name="connsiteY1588" fmla="*/ 319728 h 830409"/>
              <a:gd name="connsiteX1589" fmla="*/ 385977 w 707644"/>
              <a:gd name="connsiteY1589" fmla="*/ 320585 h 830409"/>
              <a:gd name="connsiteX1590" fmla="*/ 386110 w 707644"/>
              <a:gd name="connsiteY1590" fmla="*/ 320711 h 830409"/>
              <a:gd name="connsiteX1591" fmla="*/ 391937 w 707644"/>
              <a:gd name="connsiteY1591" fmla="*/ 328464 h 830409"/>
              <a:gd name="connsiteX1592" fmla="*/ 463127 w 707644"/>
              <a:gd name="connsiteY1592" fmla="*/ 417363 h 830409"/>
              <a:gd name="connsiteX1593" fmla="*/ 471894 w 707644"/>
              <a:gd name="connsiteY1593" fmla="*/ 427650 h 830409"/>
              <a:gd name="connsiteX1594" fmla="*/ 477485 w 707644"/>
              <a:gd name="connsiteY1594" fmla="*/ 435433 h 830409"/>
              <a:gd name="connsiteX1595" fmla="*/ 483913 w 707644"/>
              <a:gd name="connsiteY1595" fmla="*/ 448175 h 830409"/>
              <a:gd name="connsiteX1596" fmla="*/ 483472 w 707644"/>
              <a:gd name="connsiteY1596" fmla="*/ 447887 h 830409"/>
              <a:gd name="connsiteX1597" fmla="*/ 480616 w 707644"/>
              <a:gd name="connsiteY1597" fmla="*/ 446576 h 830409"/>
              <a:gd name="connsiteX1598" fmla="*/ 409075 w 707644"/>
              <a:gd name="connsiteY1598" fmla="*/ 369826 h 830409"/>
              <a:gd name="connsiteX1599" fmla="*/ 424116 w 707644"/>
              <a:gd name="connsiteY1599" fmla="*/ 230395 h 830409"/>
              <a:gd name="connsiteX1600" fmla="*/ 428380 w 707644"/>
              <a:gd name="connsiteY1600" fmla="*/ 236187 h 830409"/>
              <a:gd name="connsiteX1601" fmla="*/ 456850 w 707644"/>
              <a:gd name="connsiteY1601" fmla="*/ 275974 h 830409"/>
              <a:gd name="connsiteX1602" fmla="*/ 445063 w 707644"/>
              <a:gd name="connsiteY1602" fmla="*/ 262945 h 830409"/>
              <a:gd name="connsiteX1603" fmla="*/ 373066 w 707644"/>
              <a:gd name="connsiteY1603" fmla="*/ 328124 h 830409"/>
              <a:gd name="connsiteX1604" fmla="*/ 386356 w 707644"/>
              <a:gd name="connsiteY1604" fmla="*/ 349562 h 830409"/>
              <a:gd name="connsiteX1605" fmla="*/ 380216 w 707644"/>
              <a:gd name="connsiteY1605" fmla="*/ 344113 h 830409"/>
              <a:gd name="connsiteX1606" fmla="*/ 378831 w 707644"/>
              <a:gd name="connsiteY1606" fmla="*/ 342324 h 830409"/>
              <a:gd name="connsiteX1607" fmla="*/ 301124 w 707644"/>
              <a:gd name="connsiteY1607" fmla="*/ 477719 h 830409"/>
              <a:gd name="connsiteX1608" fmla="*/ 316069 w 707644"/>
              <a:gd name="connsiteY1608" fmla="*/ 497008 h 830409"/>
              <a:gd name="connsiteX1609" fmla="*/ 363506 w 707644"/>
              <a:gd name="connsiteY1609" fmla="*/ 558693 h 830409"/>
              <a:gd name="connsiteX1610" fmla="*/ 355033 w 707644"/>
              <a:gd name="connsiteY1610" fmla="*/ 553996 h 830409"/>
              <a:gd name="connsiteX1611" fmla="*/ 346069 w 707644"/>
              <a:gd name="connsiteY1611" fmla="*/ 544838 h 830409"/>
              <a:gd name="connsiteX1612" fmla="*/ 337064 w 707644"/>
              <a:gd name="connsiteY1612" fmla="*/ 530952 h 830409"/>
              <a:gd name="connsiteX1613" fmla="*/ 301309 w 707644"/>
              <a:gd name="connsiteY1613" fmla="*/ 478759 h 830409"/>
              <a:gd name="connsiteX1614" fmla="*/ 281249 w 707644"/>
              <a:gd name="connsiteY1614" fmla="*/ 518938 h 830409"/>
              <a:gd name="connsiteX1615" fmla="*/ 282332 w 707644"/>
              <a:gd name="connsiteY1615" fmla="*/ 519561 h 830409"/>
              <a:gd name="connsiteX1616" fmla="*/ 285151 w 707644"/>
              <a:gd name="connsiteY1616" fmla="*/ 524313 h 830409"/>
              <a:gd name="connsiteX1617" fmla="*/ 283798 w 707644"/>
              <a:gd name="connsiteY1617" fmla="*/ 522452 h 830409"/>
              <a:gd name="connsiteX1618" fmla="*/ 359326 w 707644"/>
              <a:gd name="connsiteY1618" fmla="*/ 343468 h 830409"/>
              <a:gd name="connsiteX1619" fmla="*/ 373280 w 707644"/>
              <a:gd name="connsiteY1619" fmla="*/ 357857 h 830409"/>
              <a:gd name="connsiteX1620" fmla="*/ 394544 w 707644"/>
              <a:gd name="connsiteY1620" fmla="*/ 381027 h 830409"/>
              <a:gd name="connsiteX1621" fmla="*/ 396463 w 707644"/>
              <a:gd name="connsiteY1621" fmla="*/ 385754 h 830409"/>
              <a:gd name="connsiteX1622" fmla="*/ 403697 w 707644"/>
              <a:gd name="connsiteY1622" fmla="*/ 401046 h 830409"/>
              <a:gd name="connsiteX1623" fmla="*/ 403826 w 707644"/>
              <a:gd name="connsiteY1623" fmla="*/ 401298 h 830409"/>
              <a:gd name="connsiteX1624" fmla="*/ 400931 w 707644"/>
              <a:gd name="connsiteY1624" fmla="*/ 398461 h 830409"/>
              <a:gd name="connsiteX1625" fmla="*/ 362997 w 707644"/>
              <a:gd name="connsiteY1625" fmla="*/ 351133 h 830409"/>
              <a:gd name="connsiteX1626" fmla="*/ 315331 w 707644"/>
              <a:gd name="connsiteY1626" fmla="*/ 434024 h 830409"/>
              <a:gd name="connsiteX1627" fmla="*/ 315635 w 707644"/>
              <a:gd name="connsiteY1627" fmla="*/ 434324 h 830409"/>
              <a:gd name="connsiteX1628" fmla="*/ 338570 w 707644"/>
              <a:gd name="connsiteY1628" fmla="*/ 463073 h 830409"/>
              <a:gd name="connsiteX1629" fmla="*/ 355376 w 707644"/>
              <a:gd name="connsiteY1629" fmla="*/ 485352 h 830409"/>
              <a:gd name="connsiteX1630" fmla="*/ 349332 w 707644"/>
              <a:gd name="connsiteY1630" fmla="*/ 480069 h 830409"/>
              <a:gd name="connsiteX1631" fmla="*/ 333936 w 707644"/>
              <a:gd name="connsiteY1631" fmla="*/ 458969 h 830409"/>
              <a:gd name="connsiteX1632" fmla="*/ 275183 w 707644"/>
              <a:gd name="connsiteY1632" fmla="*/ 515445 h 830409"/>
              <a:gd name="connsiteX1633" fmla="*/ 278055 w 707644"/>
              <a:gd name="connsiteY1633" fmla="*/ 517098 h 830409"/>
              <a:gd name="connsiteX1634" fmla="*/ 278190 w 707644"/>
              <a:gd name="connsiteY1634" fmla="*/ 517257 h 830409"/>
              <a:gd name="connsiteX1635" fmla="*/ 287105 w 707644"/>
              <a:gd name="connsiteY1635" fmla="*/ 527606 h 830409"/>
              <a:gd name="connsiteX1636" fmla="*/ 292419 w 707644"/>
              <a:gd name="connsiteY1636" fmla="*/ 536562 h 830409"/>
              <a:gd name="connsiteX1637" fmla="*/ 310176 w 707644"/>
              <a:gd name="connsiteY1637" fmla="*/ 572606 h 830409"/>
              <a:gd name="connsiteX1638" fmla="*/ 322035 w 707644"/>
              <a:gd name="connsiteY1638" fmla="*/ 598078 h 830409"/>
              <a:gd name="connsiteX1639" fmla="*/ 321494 w 707644"/>
              <a:gd name="connsiteY1639" fmla="*/ 597508 h 830409"/>
              <a:gd name="connsiteX1640" fmla="*/ 311583 w 707644"/>
              <a:gd name="connsiteY1640" fmla="*/ 586501 h 830409"/>
              <a:gd name="connsiteX1641" fmla="*/ 289477 w 707644"/>
              <a:gd name="connsiteY1641" fmla="*/ 540430 h 830409"/>
              <a:gd name="connsiteX1642" fmla="*/ 276069 w 707644"/>
              <a:gd name="connsiteY1642" fmla="*/ 509005 h 830409"/>
              <a:gd name="connsiteX1643" fmla="*/ 290166 w 707644"/>
              <a:gd name="connsiteY1643" fmla="*/ 518040 h 830409"/>
              <a:gd name="connsiteX1644" fmla="*/ 291610 w 707644"/>
              <a:gd name="connsiteY1644" fmla="*/ 518841 h 830409"/>
              <a:gd name="connsiteX1645" fmla="*/ 298536 w 707644"/>
              <a:gd name="connsiteY1645" fmla="*/ 528893 h 830409"/>
              <a:gd name="connsiteX1646" fmla="*/ 282332 w 707644"/>
              <a:gd name="connsiteY1646" fmla="*/ 519561 h 830409"/>
              <a:gd name="connsiteX1647" fmla="*/ 398719 w 707644"/>
              <a:gd name="connsiteY1647" fmla="*/ 250661 h 830409"/>
              <a:gd name="connsiteX1648" fmla="*/ 422888 w 707644"/>
              <a:gd name="connsiteY1648" fmla="*/ 269828 h 830409"/>
              <a:gd name="connsiteX1649" fmla="*/ 471673 w 707644"/>
              <a:gd name="connsiteY1649" fmla="*/ 337329 h 830409"/>
              <a:gd name="connsiteX1650" fmla="*/ 446654 w 707644"/>
              <a:gd name="connsiteY1650" fmla="*/ 332440 h 830409"/>
              <a:gd name="connsiteX1651" fmla="*/ 435601 w 707644"/>
              <a:gd name="connsiteY1651" fmla="*/ 312632 h 830409"/>
              <a:gd name="connsiteX1652" fmla="*/ 311975 w 707644"/>
              <a:gd name="connsiteY1652" fmla="*/ 429736 h 830409"/>
              <a:gd name="connsiteX1653" fmla="*/ 314389 w 707644"/>
              <a:gd name="connsiteY1653" fmla="*/ 432761 h 830409"/>
              <a:gd name="connsiteX1654" fmla="*/ 315331 w 707644"/>
              <a:gd name="connsiteY1654" fmla="*/ 434024 h 830409"/>
              <a:gd name="connsiteX1655" fmla="*/ 313054 w 707644"/>
              <a:gd name="connsiteY1655" fmla="*/ 431785 h 830409"/>
              <a:gd name="connsiteX1656" fmla="*/ 365968 w 707644"/>
              <a:gd name="connsiteY1656" fmla="*/ 316676 h 830409"/>
              <a:gd name="connsiteX1657" fmla="*/ 368629 w 707644"/>
              <a:gd name="connsiteY1657" fmla="*/ 317195 h 830409"/>
              <a:gd name="connsiteX1658" fmla="*/ 373066 w 707644"/>
              <a:gd name="connsiteY1658" fmla="*/ 328124 h 830409"/>
              <a:gd name="connsiteX1659" fmla="*/ 311088 w 707644"/>
              <a:gd name="connsiteY1659" fmla="*/ 428336 h 830409"/>
              <a:gd name="connsiteX1660" fmla="*/ 311795 w 707644"/>
              <a:gd name="connsiteY1660" fmla="*/ 429284 h 830409"/>
              <a:gd name="connsiteX1661" fmla="*/ 311975 w 707644"/>
              <a:gd name="connsiteY1661" fmla="*/ 429736 h 830409"/>
              <a:gd name="connsiteX1662" fmla="*/ 291810 w 707644"/>
              <a:gd name="connsiteY1662" fmla="*/ 466426 h 830409"/>
              <a:gd name="connsiteX1663" fmla="*/ 299963 w 707644"/>
              <a:gd name="connsiteY1663" fmla="*/ 476795 h 830409"/>
              <a:gd name="connsiteX1664" fmla="*/ 301309 w 707644"/>
              <a:gd name="connsiteY1664" fmla="*/ 478759 h 830409"/>
              <a:gd name="connsiteX1665" fmla="*/ 303284 w 707644"/>
              <a:gd name="connsiteY1665" fmla="*/ 489894 h 830409"/>
              <a:gd name="connsiteX1666" fmla="*/ 231343 w 707644"/>
              <a:gd name="connsiteY1666" fmla="*/ 590336 h 830409"/>
              <a:gd name="connsiteX1667" fmla="*/ 242283 w 707644"/>
              <a:gd name="connsiteY1667" fmla="*/ 597025 h 830409"/>
              <a:gd name="connsiteX1668" fmla="*/ 264683 w 707644"/>
              <a:gd name="connsiteY1668" fmla="*/ 616895 h 830409"/>
              <a:gd name="connsiteX1669" fmla="*/ 277455 w 707644"/>
              <a:gd name="connsiteY1669" fmla="*/ 642178 h 830409"/>
              <a:gd name="connsiteX1670" fmla="*/ 255338 w 707644"/>
              <a:gd name="connsiteY1670" fmla="*/ 613853 h 830409"/>
              <a:gd name="connsiteX1671" fmla="*/ 235125 w 707644"/>
              <a:gd name="connsiteY1671" fmla="*/ 596570 h 830409"/>
              <a:gd name="connsiteX1672" fmla="*/ 303446 w 707644"/>
              <a:gd name="connsiteY1672" fmla="*/ 438577 h 830409"/>
              <a:gd name="connsiteX1673" fmla="*/ 322679 w 707644"/>
              <a:gd name="connsiteY1673" fmla="*/ 456717 h 830409"/>
              <a:gd name="connsiteX1674" fmla="*/ 327992 w 707644"/>
              <a:gd name="connsiteY1674" fmla="*/ 463590 h 830409"/>
              <a:gd name="connsiteX1675" fmla="*/ 333585 w 707644"/>
              <a:gd name="connsiteY1675" fmla="*/ 471455 h 830409"/>
              <a:gd name="connsiteX1676" fmla="*/ 334617 w 707644"/>
              <a:gd name="connsiteY1676" fmla="*/ 472749 h 830409"/>
              <a:gd name="connsiteX1677" fmla="*/ 343188 w 707644"/>
              <a:gd name="connsiteY1677" fmla="*/ 489031 h 830409"/>
              <a:gd name="connsiteX1678" fmla="*/ 338434 w 707644"/>
              <a:gd name="connsiteY1678" fmla="*/ 484687 h 830409"/>
              <a:gd name="connsiteX1679" fmla="*/ 311665 w 707644"/>
              <a:gd name="connsiteY1679" fmla="*/ 454646 h 830409"/>
              <a:gd name="connsiteX1680" fmla="*/ 311428 w 707644"/>
              <a:gd name="connsiteY1680" fmla="*/ 454346 h 830409"/>
              <a:gd name="connsiteX1681" fmla="*/ 185590 w 707644"/>
              <a:gd name="connsiteY1681" fmla="*/ 681036 h 830409"/>
              <a:gd name="connsiteX1682" fmla="*/ 207941 w 707644"/>
              <a:gd name="connsiteY1682" fmla="*/ 703871 h 830409"/>
              <a:gd name="connsiteX1683" fmla="*/ 227240 w 707644"/>
              <a:gd name="connsiteY1683" fmla="*/ 727323 h 830409"/>
              <a:gd name="connsiteX1684" fmla="*/ 251202 w 707644"/>
              <a:gd name="connsiteY1684" fmla="*/ 756144 h 830409"/>
              <a:gd name="connsiteX1685" fmla="*/ 250629 w 707644"/>
              <a:gd name="connsiteY1685" fmla="*/ 756076 h 830409"/>
              <a:gd name="connsiteX1686" fmla="*/ 232009 w 707644"/>
              <a:gd name="connsiteY1686" fmla="*/ 750563 h 830409"/>
              <a:gd name="connsiteX1687" fmla="*/ 215545 w 707644"/>
              <a:gd name="connsiteY1687" fmla="*/ 736975 h 830409"/>
              <a:gd name="connsiteX1688" fmla="*/ 192842 w 707644"/>
              <a:gd name="connsiteY1688" fmla="*/ 700079 h 830409"/>
              <a:gd name="connsiteX1689" fmla="*/ 192310 w 707644"/>
              <a:gd name="connsiteY1689" fmla="*/ 699344 h 830409"/>
              <a:gd name="connsiteX1690" fmla="*/ 268853 w 707644"/>
              <a:gd name="connsiteY1690" fmla="*/ 504381 h 830409"/>
              <a:gd name="connsiteX1691" fmla="*/ 272288 w 707644"/>
              <a:gd name="connsiteY1691" fmla="*/ 506582 h 830409"/>
              <a:gd name="connsiteX1692" fmla="*/ 281249 w 707644"/>
              <a:gd name="connsiteY1692" fmla="*/ 518938 h 830409"/>
              <a:gd name="connsiteX1693" fmla="*/ 278055 w 707644"/>
              <a:gd name="connsiteY1693" fmla="*/ 517098 h 830409"/>
              <a:gd name="connsiteX1694" fmla="*/ 272218 w 707644"/>
              <a:gd name="connsiteY1694" fmla="*/ 510262 h 830409"/>
              <a:gd name="connsiteX1695" fmla="*/ 306879 w 707644"/>
              <a:gd name="connsiteY1695" fmla="*/ 416943 h 830409"/>
              <a:gd name="connsiteX1696" fmla="*/ 315562 w 707644"/>
              <a:gd name="connsiteY1696" fmla="*/ 425552 h 830409"/>
              <a:gd name="connsiteX1697" fmla="*/ 325213 w 707644"/>
              <a:gd name="connsiteY1697" fmla="*/ 434334 h 830409"/>
              <a:gd name="connsiteX1698" fmla="*/ 336721 w 707644"/>
              <a:gd name="connsiteY1698" fmla="*/ 449911 h 830409"/>
              <a:gd name="connsiteX1699" fmla="*/ 349547 w 707644"/>
              <a:gd name="connsiteY1699" fmla="*/ 468755 h 830409"/>
              <a:gd name="connsiteX1700" fmla="*/ 337757 w 707644"/>
              <a:gd name="connsiteY1700" fmla="*/ 456080 h 830409"/>
              <a:gd name="connsiteX1701" fmla="*/ 315635 w 707644"/>
              <a:gd name="connsiteY1701" fmla="*/ 434324 h 830409"/>
              <a:gd name="connsiteX1702" fmla="*/ 314389 w 707644"/>
              <a:gd name="connsiteY1702" fmla="*/ 432761 h 830409"/>
              <a:gd name="connsiteX1703" fmla="*/ 311795 w 707644"/>
              <a:gd name="connsiteY1703" fmla="*/ 429284 h 830409"/>
              <a:gd name="connsiteX1704" fmla="*/ 286405 w 707644"/>
              <a:gd name="connsiteY1704" fmla="*/ 458723 h 830409"/>
              <a:gd name="connsiteX1705" fmla="*/ 290846 w 707644"/>
              <a:gd name="connsiteY1705" fmla="*/ 464455 h 830409"/>
              <a:gd name="connsiteX1706" fmla="*/ 291810 w 707644"/>
              <a:gd name="connsiteY1706" fmla="*/ 466426 h 830409"/>
              <a:gd name="connsiteX1707" fmla="*/ 287067 w 707644"/>
              <a:gd name="connsiteY1707" fmla="*/ 460393 h 830409"/>
              <a:gd name="connsiteX1708" fmla="*/ 286907 w 707644"/>
              <a:gd name="connsiteY1708" fmla="*/ 459967 h 830409"/>
              <a:gd name="connsiteX1709" fmla="*/ 359977 w 707644"/>
              <a:gd name="connsiteY1709" fmla="*/ 295886 h 830409"/>
              <a:gd name="connsiteX1710" fmla="*/ 377559 w 707644"/>
              <a:gd name="connsiteY1710" fmla="*/ 312589 h 830409"/>
              <a:gd name="connsiteX1711" fmla="*/ 378244 w 707644"/>
              <a:gd name="connsiteY1711" fmla="*/ 313626 h 830409"/>
              <a:gd name="connsiteX1712" fmla="*/ 381591 w 707644"/>
              <a:gd name="connsiteY1712" fmla="*/ 319728 h 830409"/>
              <a:gd name="connsiteX1713" fmla="*/ 368629 w 707644"/>
              <a:gd name="connsiteY1713" fmla="*/ 317195 h 830409"/>
              <a:gd name="connsiteX1714" fmla="*/ 293407 w 707644"/>
              <a:gd name="connsiteY1714" fmla="*/ 431287 h 830409"/>
              <a:gd name="connsiteX1715" fmla="*/ 294471 w 707644"/>
              <a:gd name="connsiteY1715" fmla="*/ 432900 h 830409"/>
              <a:gd name="connsiteX1716" fmla="*/ 311428 w 707644"/>
              <a:gd name="connsiteY1716" fmla="*/ 454346 h 830409"/>
              <a:gd name="connsiteX1717" fmla="*/ 319311 w 707644"/>
              <a:gd name="connsiteY1717" fmla="*/ 469919 h 830409"/>
              <a:gd name="connsiteX1718" fmla="*/ 323297 w 707644"/>
              <a:gd name="connsiteY1718" fmla="*/ 478041 h 830409"/>
              <a:gd name="connsiteX1719" fmla="*/ 297193 w 707644"/>
              <a:gd name="connsiteY1719" fmla="*/ 443018 h 830409"/>
              <a:gd name="connsiteX1720" fmla="*/ 294820 w 707644"/>
              <a:gd name="connsiteY1720" fmla="*/ 440044 h 830409"/>
              <a:gd name="connsiteX1721" fmla="*/ 341005 w 707644"/>
              <a:gd name="connsiteY1721" fmla="*/ 324576 h 830409"/>
              <a:gd name="connsiteX1722" fmla="*/ 345080 w 707644"/>
              <a:gd name="connsiteY1722" fmla="*/ 328778 h 830409"/>
              <a:gd name="connsiteX1723" fmla="*/ 362997 w 707644"/>
              <a:gd name="connsiteY1723" fmla="*/ 351133 h 830409"/>
              <a:gd name="connsiteX1724" fmla="*/ 363061 w 707644"/>
              <a:gd name="connsiteY1724" fmla="*/ 351268 h 830409"/>
              <a:gd name="connsiteX1725" fmla="*/ 372314 w 707644"/>
              <a:gd name="connsiteY1725" fmla="*/ 368285 h 830409"/>
              <a:gd name="connsiteX1726" fmla="*/ 344482 w 707644"/>
              <a:gd name="connsiteY1726" fmla="*/ 312478 h 830409"/>
              <a:gd name="connsiteX1727" fmla="*/ 357712 w 707644"/>
              <a:gd name="connsiteY1727" fmla="*/ 315063 h 830409"/>
              <a:gd name="connsiteX1728" fmla="*/ 378831 w 707644"/>
              <a:gd name="connsiteY1728" fmla="*/ 342324 h 830409"/>
              <a:gd name="connsiteX1729" fmla="*/ 379185 w 707644"/>
              <a:gd name="connsiteY1729" fmla="*/ 343198 h 830409"/>
              <a:gd name="connsiteX1730" fmla="*/ 348174 w 707644"/>
              <a:gd name="connsiteY1730" fmla="*/ 315673 h 830409"/>
              <a:gd name="connsiteX1731" fmla="*/ 344837 w 707644"/>
              <a:gd name="connsiteY1731" fmla="*/ 313219 h 830409"/>
              <a:gd name="connsiteX1732" fmla="*/ 289602 w 707644"/>
              <a:gd name="connsiteY1732" fmla="*/ 425520 h 830409"/>
              <a:gd name="connsiteX1733" fmla="*/ 292992 w 707644"/>
              <a:gd name="connsiteY1733" fmla="*/ 428716 h 830409"/>
              <a:gd name="connsiteX1734" fmla="*/ 293407 w 707644"/>
              <a:gd name="connsiteY1734" fmla="*/ 431287 h 830409"/>
              <a:gd name="connsiteX1735" fmla="*/ 291717 w 707644"/>
              <a:gd name="connsiteY1735" fmla="*/ 420821 h 830409"/>
              <a:gd name="connsiteX1736" fmla="*/ 297848 w 707644"/>
              <a:gd name="connsiteY1736" fmla="*/ 427517 h 830409"/>
              <a:gd name="connsiteX1737" fmla="*/ 303446 w 707644"/>
              <a:gd name="connsiteY1737" fmla="*/ 438577 h 830409"/>
              <a:gd name="connsiteX1738" fmla="*/ 292992 w 707644"/>
              <a:gd name="connsiteY1738" fmla="*/ 428716 h 830409"/>
              <a:gd name="connsiteX1739" fmla="*/ 213947 w 707644"/>
              <a:gd name="connsiteY1739" fmla="*/ 579698 h 830409"/>
              <a:gd name="connsiteX1740" fmla="*/ 218721 w 707644"/>
              <a:gd name="connsiteY1740" fmla="*/ 582618 h 830409"/>
              <a:gd name="connsiteX1741" fmla="*/ 219256 w 707644"/>
              <a:gd name="connsiteY1741" fmla="*/ 583001 h 830409"/>
              <a:gd name="connsiteX1742" fmla="*/ 235125 w 707644"/>
              <a:gd name="connsiteY1742" fmla="*/ 596570 h 830409"/>
              <a:gd name="connsiteX1743" fmla="*/ 268742 w 707644"/>
              <a:gd name="connsiteY1743" fmla="*/ 651976 h 830409"/>
              <a:gd name="connsiteX1744" fmla="*/ 275296 w 707644"/>
              <a:gd name="connsiteY1744" fmla="*/ 663254 h 830409"/>
              <a:gd name="connsiteX1745" fmla="*/ 274119 w 707644"/>
              <a:gd name="connsiteY1745" fmla="*/ 662958 h 830409"/>
              <a:gd name="connsiteX1746" fmla="*/ 261474 w 707644"/>
              <a:gd name="connsiteY1746" fmla="*/ 648690 h 830409"/>
              <a:gd name="connsiteX1747" fmla="*/ 231045 w 707644"/>
              <a:gd name="connsiteY1747" fmla="*/ 603597 h 830409"/>
              <a:gd name="connsiteX1748" fmla="*/ 390311 w 707644"/>
              <a:gd name="connsiteY1748" fmla="*/ 203092 h 830409"/>
              <a:gd name="connsiteX1749" fmla="*/ 414436 w 707644"/>
              <a:gd name="connsiteY1749" fmla="*/ 229089 h 830409"/>
              <a:gd name="connsiteX1750" fmla="*/ 445063 w 707644"/>
              <a:gd name="connsiteY1750" fmla="*/ 262945 h 830409"/>
              <a:gd name="connsiteX1751" fmla="*/ 463079 w 707644"/>
              <a:gd name="connsiteY1751" fmla="*/ 290940 h 830409"/>
              <a:gd name="connsiteX1752" fmla="*/ 492202 w 707644"/>
              <a:gd name="connsiteY1752" fmla="*/ 341339 h 830409"/>
              <a:gd name="connsiteX1753" fmla="*/ 489714 w 707644"/>
              <a:gd name="connsiteY1753" fmla="*/ 340853 h 830409"/>
              <a:gd name="connsiteX1754" fmla="*/ 463412 w 707644"/>
              <a:gd name="connsiteY1754" fmla="*/ 312219 h 830409"/>
              <a:gd name="connsiteX1755" fmla="*/ 419792 w 707644"/>
              <a:gd name="connsiteY1755" fmla="*/ 249044 h 830409"/>
              <a:gd name="connsiteX1756" fmla="*/ 290035 w 707644"/>
              <a:gd name="connsiteY1756" fmla="*/ 409146 h 830409"/>
              <a:gd name="connsiteX1757" fmla="*/ 313054 w 707644"/>
              <a:gd name="connsiteY1757" fmla="*/ 431785 h 830409"/>
              <a:gd name="connsiteX1758" fmla="*/ 329214 w 707644"/>
              <a:gd name="connsiteY1758" fmla="*/ 462485 h 830409"/>
              <a:gd name="connsiteX1759" fmla="*/ 323484 w 707644"/>
              <a:gd name="connsiteY1759" fmla="*/ 457476 h 830409"/>
              <a:gd name="connsiteX1760" fmla="*/ 322679 w 707644"/>
              <a:gd name="connsiteY1760" fmla="*/ 456717 h 830409"/>
              <a:gd name="connsiteX1761" fmla="*/ 318716 w 707644"/>
              <a:gd name="connsiteY1761" fmla="*/ 451592 h 830409"/>
              <a:gd name="connsiteX1762" fmla="*/ 301767 w 707644"/>
              <a:gd name="connsiteY1762" fmla="*/ 431798 h 830409"/>
              <a:gd name="connsiteX1763" fmla="*/ 297848 w 707644"/>
              <a:gd name="connsiteY1763" fmla="*/ 427517 h 830409"/>
              <a:gd name="connsiteX1764" fmla="*/ 294800 w 707644"/>
              <a:gd name="connsiteY1764" fmla="*/ 421496 h 830409"/>
              <a:gd name="connsiteX1765" fmla="*/ 291065 w 707644"/>
              <a:gd name="connsiteY1765" fmla="*/ 416603 h 830409"/>
              <a:gd name="connsiteX1766" fmla="*/ 383180 w 707644"/>
              <a:gd name="connsiteY1766" fmla="*/ 214887 h 830409"/>
              <a:gd name="connsiteX1767" fmla="*/ 387337 w 707644"/>
              <a:gd name="connsiteY1767" fmla="*/ 218865 h 830409"/>
              <a:gd name="connsiteX1768" fmla="*/ 442466 w 707644"/>
              <a:gd name="connsiteY1768" fmla="*/ 286221 h 830409"/>
              <a:gd name="connsiteX1769" fmla="*/ 461173 w 707644"/>
              <a:gd name="connsiteY1769" fmla="*/ 309782 h 830409"/>
              <a:gd name="connsiteX1770" fmla="*/ 428728 w 707644"/>
              <a:gd name="connsiteY1770" fmla="*/ 274459 h 830409"/>
              <a:gd name="connsiteX1771" fmla="*/ 422888 w 707644"/>
              <a:gd name="connsiteY1771" fmla="*/ 269828 h 830409"/>
              <a:gd name="connsiteX1772" fmla="*/ 296580 w 707644"/>
              <a:gd name="connsiteY1772" fmla="*/ 391093 h 830409"/>
              <a:gd name="connsiteX1773" fmla="*/ 307012 w 707644"/>
              <a:gd name="connsiteY1773" fmla="*/ 402235 h 830409"/>
              <a:gd name="connsiteX1774" fmla="*/ 383181 w 707644"/>
              <a:gd name="connsiteY1774" fmla="*/ 486948 h 830409"/>
              <a:gd name="connsiteX1775" fmla="*/ 408389 w 707644"/>
              <a:gd name="connsiteY1775" fmla="*/ 513919 h 830409"/>
              <a:gd name="connsiteX1776" fmla="*/ 408384 w 707644"/>
              <a:gd name="connsiteY1776" fmla="*/ 514344 h 830409"/>
              <a:gd name="connsiteX1777" fmla="*/ 373710 w 707644"/>
              <a:gd name="connsiteY1777" fmla="*/ 479276 h 830409"/>
              <a:gd name="connsiteX1778" fmla="*/ 341387 w 707644"/>
              <a:gd name="connsiteY1778" fmla="*/ 449053 h 830409"/>
              <a:gd name="connsiteX1779" fmla="*/ 325213 w 707644"/>
              <a:gd name="connsiteY1779" fmla="*/ 434334 h 830409"/>
              <a:gd name="connsiteX1780" fmla="*/ 303040 w 707644"/>
              <a:gd name="connsiteY1780" fmla="*/ 404320 h 830409"/>
              <a:gd name="connsiteX1781" fmla="*/ 300770 w 707644"/>
              <a:gd name="connsiteY1781" fmla="*/ 401608 h 830409"/>
              <a:gd name="connsiteX1782" fmla="*/ 288465 w 707644"/>
              <a:gd name="connsiteY1782" fmla="*/ 397773 h 830409"/>
              <a:gd name="connsiteX1783" fmla="*/ 293042 w 707644"/>
              <a:gd name="connsiteY1783" fmla="*/ 403225 h 830409"/>
              <a:gd name="connsiteX1784" fmla="*/ 298778 w 707644"/>
              <a:gd name="connsiteY1784" fmla="*/ 408912 h 830409"/>
              <a:gd name="connsiteX1785" fmla="*/ 311088 w 707644"/>
              <a:gd name="connsiteY1785" fmla="*/ 428336 h 830409"/>
              <a:gd name="connsiteX1786" fmla="*/ 296867 w 707644"/>
              <a:gd name="connsiteY1786" fmla="*/ 409269 h 830409"/>
              <a:gd name="connsiteX1787" fmla="*/ 288599 w 707644"/>
              <a:gd name="connsiteY1787" fmla="*/ 398744 h 830409"/>
              <a:gd name="connsiteX1788" fmla="*/ 330238 w 707644"/>
              <a:gd name="connsiteY1788" fmla="*/ 309695 h 830409"/>
              <a:gd name="connsiteX1789" fmla="*/ 343594 w 707644"/>
              <a:gd name="connsiteY1789" fmla="*/ 312304 h 830409"/>
              <a:gd name="connsiteX1790" fmla="*/ 344837 w 707644"/>
              <a:gd name="connsiteY1790" fmla="*/ 313219 h 830409"/>
              <a:gd name="connsiteX1791" fmla="*/ 359326 w 707644"/>
              <a:gd name="connsiteY1791" fmla="*/ 343468 h 830409"/>
              <a:gd name="connsiteX1792" fmla="*/ 345080 w 707644"/>
              <a:gd name="connsiteY1792" fmla="*/ 328778 h 830409"/>
              <a:gd name="connsiteX1793" fmla="*/ 335059 w 707644"/>
              <a:gd name="connsiteY1793" fmla="*/ 316275 h 830409"/>
              <a:gd name="connsiteX1794" fmla="*/ 334221 w 707644"/>
              <a:gd name="connsiteY1794" fmla="*/ 315107 h 830409"/>
              <a:gd name="connsiteX1795" fmla="*/ 349367 w 707644"/>
              <a:gd name="connsiteY1795" fmla="*/ 269753 h 830409"/>
              <a:gd name="connsiteX1796" fmla="*/ 365016 w 707644"/>
              <a:gd name="connsiteY1796" fmla="*/ 292643 h 830409"/>
              <a:gd name="connsiteX1797" fmla="*/ 386022 w 707644"/>
              <a:gd name="connsiteY1797" fmla="*/ 320594 h 830409"/>
              <a:gd name="connsiteX1798" fmla="*/ 385977 w 707644"/>
              <a:gd name="connsiteY1798" fmla="*/ 320585 h 830409"/>
              <a:gd name="connsiteX1799" fmla="*/ 377559 w 707644"/>
              <a:gd name="connsiteY1799" fmla="*/ 312589 h 830409"/>
              <a:gd name="connsiteX1800" fmla="*/ 349464 w 707644"/>
              <a:gd name="connsiteY1800" fmla="*/ 269990 h 830409"/>
              <a:gd name="connsiteX1801" fmla="*/ 398732 w 707644"/>
              <a:gd name="connsiteY1801" fmla="*/ 161013 h 830409"/>
              <a:gd name="connsiteX1802" fmla="*/ 407046 w 707644"/>
              <a:gd name="connsiteY1802" fmla="*/ 170817 h 830409"/>
              <a:gd name="connsiteX1803" fmla="*/ 431804 w 707644"/>
              <a:gd name="connsiteY1803" fmla="*/ 201984 h 830409"/>
              <a:gd name="connsiteX1804" fmla="*/ 475439 w 707644"/>
              <a:gd name="connsiteY1804" fmla="*/ 265176 h 830409"/>
              <a:gd name="connsiteX1805" fmla="*/ 490067 w 707644"/>
              <a:gd name="connsiteY1805" fmla="*/ 280219 h 830409"/>
              <a:gd name="connsiteX1806" fmla="*/ 527744 w 707644"/>
              <a:gd name="connsiteY1806" fmla="*/ 344910 h 830409"/>
              <a:gd name="connsiteX1807" fmla="*/ 529631 w 707644"/>
              <a:gd name="connsiteY1807" fmla="*/ 348652 h 830409"/>
              <a:gd name="connsiteX1808" fmla="*/ 517525 w 707644"/>
              <a:gd name="connsiteY1808" fmla="*/ 346287 h 830409"/>
              <a:gd name="connsiteX1809" fmla="*/ 498286 w 707644"/>
              <a:gd name="connsiteY1809" fmla="*/ 321780 h 830409"/>
              <a:gd name="connsiteX1810" fmla="*/ 480236 w 707644"/>
              <a:gd name="connsiteY1810" fmla="*/ 301827 h 830409"/>
              <a:gd name="connsiteX1811" fmla="*/ 458263 w 707644"/>
              <a:gd name="connsiteY1811" fmla="*/ 256936 h 830409"/>
              <a:gd name="connsiteX1812" fmla="*/ 427088 w 707644"/>
              <a:gd name="connsiteY1812" fmla="*/ 204057 h 830409"/>
              <a:gd name="connsiteX1813" fmla="*/ 327017 w 707644"/>
              <a:gd name="connsiteY1813" fmla="*/ 309065 h 830409"/>
              <a:gd name="connsiteX1814" fmla="*/ 329700 w 707644"/>
              <a:gd name="connsiteY1814" fmla="*/ 309590 h 830409"/>
              <a:gd name="connsiteX1815" fmla="*/ 335059 w 707644"/>
              <a:gd name="connsiteY1815" fmla="*/ 316275 h 830409"/>
              <a:gd name="connsiteX1816" fmla="*/ 341005 w 707644"/>
              <a:gd name="connsiteY1816" fmla="*/ 324576 h 830409"/>
              <a:gd name="connsiteX1817" fmla="*/ 327582 w 707644"/>
              <a:gd name="connsiteY1817" fmla="*/ 310735 h 830409"/>
              <a:gd name="connsiteX1818" fmla="*/ 155260 w 707644"/>
              <a:gd name="connsiteY1818" fmla="*/ 664381 h 830409"/>
              <a:gd name="connsiteX1819" fmla="*/ 176292 w 707644"/>
              <a:gd name="connsiteY1819" fmla="*/ 694849 h 830409"/>
              <a:gd name="connsiteX1820" fmla="*/ 210273 w 707644"/>
              <a:gd name="connsiteY1820" fmla="*/ 744514 h 830409"/>
              <a:gd name="connsiteX1821" fmla="*/ 215117 w 707644"/>
              <a:gd name="connsiteY1821" fmla="*/ 756435 h 830409"/>
              <a:gd name="connsiteX1822" fmla="*/ 229126 w 707644"/>
              <a:gd name="connsiteY1822" fmla="*/ 785683 h 830409"/>
              <a:gd name="connsiteX1823" fmla="*/ 216411 w 707644"/>
              <a:gd name="connsiteY1823" fmla="*/ 779692 h 830409"/>
              <a:gd name="connsiteX1824" fmla="*/ 211061 w 707644"/>
              <a:gd name="connsiteY1824" fmla="*/ 772206 h 830409"/>
              <a:gd name="connsiteX1825" fmla="*/ 157838 w 707644"/>
              <a:gd name="connsiteY1825" fmla="*/ 669998 h 830409"/>
              <a:gd name="connsiteX1826" fmla="*/ 286669 w 707644"/>
              <a:gd name="connsiteY1826" fmla="*/ 384763 h 830409"/>
              <a:gd name="connsiteX1827" fmla="*/ 300770 w 707644"/>
              <a:gd name="connsiteY1827" fmla="*/ 401608 h 830409"/>
              <a:gd name="connsiteX1828" fmla="*/ 306879 w 707644"/>
              <a:gd name="connsiteY1828" fmla="*/ 416943 h 830409"/>
              <a:gd name="connsiteX1829" fmla="*/ 298778 w 707644"/>
              <a:gd name="connsiteY1829" fmla="*/ 408912 h 830409"/>
              <a:gd name="connsiteX1830" fmla="*/ 287559 w 707644"/>
              <a:gd name="connsiteY1830" fmla="*/ 391210 h 830409"/>
              <a:gd name="connsiteX1831" fmla="*/ 324671 w 707644"/>
              <a:gd name="connsiteY1831" fmla="*/ 302131 h 830409"/>
              <a:gd name="connsiteX1832" fmla="*/ 330238 w 707644"/>
              <a:gd name="connsiteY1832" fmla="*/ 309695 h 830409"/>
              <a:gd name="connsiteX1833" fmla="*/ 329700 w 707644"/>
              <a:gd name="connsiteY1833" fmla="*/ 309590 h 830409"/>
              <a:gd name="connsiteX1834" fmla="*/ 325364 w 707644"/>
              <a:gd name="connsiteY1834" fmla="*/ 304180 h 830409"/>
              <a:gd name="connsiteX1835" fmla="*/ 365493 w 707644"/>
              <a:gd name="connsiteY1835" fmla="*/ 210864 h 830409"/>
              <a:gd name="connsiteX1836" fmla="*/ 367509 w 707644"/>
              <a:gd name="connsiteY1836" fmla="*/ 213012 h 830409"/>
              <a:gd name="connsiteX1837" fmla="*/ 381788 w 707644"/>
              <a:gd name="connsiteY1837" fmla="*/ 223146 h 830409"/>
              <a:gd name="connsiteX1838" fmla="*/ 381083 w 707644"/>
              <a:gd name="connsiteY1838" fmla="*/ 221027 h 830409"/>
              <a:gd name="connsiteX1839" fmla="*/ 398719 w 707644"/>
              <a:gd name="connsiteY1839" fmla="*/ 250661 h 830409"/>
              <a:gd name="connsiteX1840" fmla="*/ 377221 w 707644"/>
              <a:gd name="connsiteY1840" fmla="*/ 233611 h 830409"/>
              <a:gd name="connsiteX1841" fmla="*/ 228735 w 707644"/>
              <a:gd name="connsiteY1841" fmla="*/ 488698 h 830409"/>
              <a:gd name="connsiteX1842" fmla="*/ 237742 w 707644"/>
              <a:gd name="connsiteY1842" fmla="*/ 493885 h 830409"/>
              <a:gd name="connsiteX1843" fmla="*/ 297234 w 707644"/>
              <a:gd name="connsiteY1843" fmla="*/ 570566 h 830409"/>
              <a:gd name="connsiteX1844" fmla="*/ 311583 w 707644"/>
              <a:gd name="connsiteY1844" fmla="*/ 586501 h 830409"/>
              <a:gd name="connsiteX1845" fmla="*/ 331141 w 707644"/>
              <a:gd name="connsiteY1845" fmla="*/ 627261 h 830409"/>
              <a:gd name="connsiteX1846" fmla="*/ 309247 w 707644"/>
              <a:gd name="connsiteY1846" fmla="*/ 595199 h 830409"/>
              <a:gd name="connsiteX1847" fmla="*/ 233319 w 707644"/>
              <a:gd name="connsiteY1847" fmla="*/ 494449 h 830409"/>
              <a:gd name="connsiteX1848" fmla="*/ 355447 w 707644"/>
              <a:gd name="connsiteY1848" fmla="*/ 217617 h 830409"/>
              <a:gd name="connsiteX1849" fmla="*/ 364085 w 707644"/>
              <a:gd name="connsiteY1849" fmla="*/ 223194 h 830409"/>
              <a:gd name="connsiteX1850" fmla="*/ 377221 w 707644"/>
              <a:gd name="connsiteY1850" fmla="*/ 233611 h 830409"/>
              <a:gd name="connsiteX1851" fmla="*/ 378425 w 707644"/>
              <a:gd name="connsiteY1851" fmla="*/ 235948 h 830409"/>
              <a:gd name="connsiteX1852" fmla="*/ 435202 w 707644"/>
              <a:gd name="connsiteY1852" fmla="*/ 325994 h 830409"/>
              <a:gd name="connsiteX1853" fmla="*/ 438700 w 707644"/>
              <a:gd name="connsiteY1853" fmla="*/ 330886 h 830409"/>
              <a:gd name="connsiteX1854" fmla="*/ 430664 w 707644"/>
              <a:gd name="connsiteY1854" fmla="*/ 329316 h 830409"/>
              <a:gd name="connsiteX1855" fmla="*/ 420835 w 707644"/>
              <a:gd name="connsiteY1855" fmla="*/ 312931 h 830409"/>
              <a:gd name="connsiteX1856" fmla="*/ 318659 w 707644"/>
              <a:gd name="connsiteY1856" fmla="*/ 293963 h 830409"/>
              <a:gd name="connsiteX1857" fmla="*/ 322984 w 707644"/>
              <a:gd name="connsiteY1857" fmla="*/ 297144 h 830409"/>
              <a:gd name="connsiteX1858" fmla="*/ 324671 w 707644"/>
              <a:gd name="connsiteY1858" fmla="*/ 302131 h 830409"/>
              <a:gd name="connsiteX1859" fmla="*/ 189969 w 707644"/>
              <a:gd name="connsiteY1859" fmla="*/ 562024 h 830409"/>
              <a:gd name="connsiteX1860" fmla="*/ 190208 w 707644"/>
              <a:gd name="connsiteY1860" fmla="*/ 562191 h 830409"/>
              <a:gd name="connsiteX1861" fmla="*/ 213212 w 707644"/>
              <a:gd name="connsiteY1861" fmla="*/ 578671 h 830409"/>
              <a:gd name="connsiteX1862" fmla="*/ 213947 w 707644"/>
              <a:gd name="connsiteY1862" fmla="*/ 579698 h 830409"/>
              <a:gd name="connsiteX1863" fmla="*/ 193696 w 707644"/>
              <a:gd name="connsiteY1863" fmla="*/ 567315 h 830409"/>
              <a:gd name="connsiteX1864" fmla="*/ 191928 w 707644"/>
              <a:gd name="connsiteY1864" fmla="*/ 565134 h 830409"/>
              <a:gd name="connsiteX1865" fmla="*/ 284129 w 707644"/>
              <a:gd name="connsiteY1865" fmla="*/ 360217 h 830409"/>
              <a:gd name="connsiteX1866" fmla="*/ 284382 w 707644"/>
              <a:gd name="connsiteY1866" fmla="*/ 360474 h 830409"/>
              <a:gd name="connsiteX1867" fmla="*/ 296580 w 707644"/>
              <a:gd name="connsiteY1867" fmla="*/ 391093 h 830409"/>
              <a:gd name="connsiteX1868" fmla="*/ 286141 w 707644"/>
              <a:gd name="connsiteY1868" fmla="*/ 379942 h 830409"/>
              <a:gd name="connsiteX1869" fmla="*/ 262550 w 707644"/>
              <a:gd name="connsiteY1869" fmla="*/ 399605 h 830409"/>
              <a:gd name="connsiteX1870" fmla="*/ 294820 w 707644"/>
              <a:gd name="connsiteY1870" fmla="*/ 440044 h 830409"/>
              <a:gd name="connsiteX1871" fmla="*/ 298651 w 707644"/>
              <a:gd name="connsiteY1871" fmla="*/ 463780 h 830409"/>
              <a:gd name="connsiteX1872" fmla="*/ 301124 w 707644"/>
              <a:gd name="connsiteY1872" fmla="*/ 477719 h 830409"/>
              <a:gd name="connsiteX1873" fmla="*/ 290846 w 707644"/>
              <a:gd name="connsiteY1873" fmla="*/ 464455 h 830409"/>
              <a:gd name="connsiteX1874" fmla="*/ 282440 w 707644"/>
              <a:gd name="connsiteY1874" fmla="*/ 447259 h 830409"/>
              <a:gd name="connsiteX1875" fmla="*/ 277650 w 707644"/>
              <a:gd name="connsiteY1875" fmla="*/ 437026 h 830409"/>
              <a:gd name="connsiteX1876" fmla="*/ 237386 w 707644"/>
              <a:gd name="connsiteY1876" fmla="*/ 449379 h 830409"/>
              <a:gd name="connsiteX1877" fmla="*/ 247384 w 707644"/>
              <a:gd name="connsiteY1877" fmla="*/ 460657 h 830409"/>
              <a:gd name="connsiteX1878" fmla="*/ 276069 w 707644"/>
              <a:gd name="connsiteY1878" fmla="*/ 509005 h 830409"/>
              <a:gd name="connsiteX1879" fmla="*/ 272288 w 707644"/>
              <a:gd name="connsiteY1879" fmla="*/ 506582 h 830409"/>
              <a:gd name="connsiteX1880" fmla="*/ 261989 w 707644"/>
              <a:gd name="connsiteY1880" fmla="*/ 492382 h 830409"/>
              <a:gd name="connsiteX1881" fmla="*/ 261424 w 707644"/>
              <a:gd name="connsiteY1881" fmla="*/ 398194 h 830409"/>
              <a:gd name="connsiteX1882" fmla="*/ 262416 w 707644"/>
              <a:gd name="connsiteY1882" fmla="*/ 399273 h 830409"/>
              <a:gd name="connsiteX1883" fmla="*/ 262550 w 707644"/>
              <a:gd name="connsiteY1883" fmla="*/ 399605 h 830409"/>
              <a:gd name="connsiteX1884" fmla="*/ 182245 w 707644"/>
              <a:gd name="connsiteY1884" fmla="*/ 560862 h 830409"/>
              <a:gd name="connsiteX1885" fmla="*/ 193381 w 707644"/>
              <a:gd name="connsiteY1885" fmla="*/ 567123 h 830409"/>
              <a:gd name="connsiteX1886" fmla="*/ 193696 w 707644"/>
              <a:gd name="connsiteY1886" fmla="*/ 567315 h 830409"/>
              <a:gd name="connsiteX1887" fmla="*/ 240278 w 707644"/>
              <a:gd name="connsiteY1887" fmla="*/ 624773 h 830409"/>
              <a:gd name="connsiteX1888" fmla="*/ 261474 w 707644"/>
              <a:gd name="connsiteY1888" fmla="*/ 648690 h 830409"/>
              <a:gd name="connsiteX1889" fmla="*/ 270485 w 707644"/>
              <a:gd name="connsiteY1889" fmla="*/ 662042 h 830409"/>
              <a:gd name="connsiteX1890" fmla="*/ 264622 w 707644"/>
              <a:gd name="connsiteY1890" fmla="*/ 660564 h 830409"/>
              <a:gd name="connsiteX1891" fmla="*/ 206420 w 707644"/>
              <a:gd name="connsiteY1891" fmla="*/ 591940 h 830409"/>
              <a:gd name="connsiteX1892" fmla="*/ 223171 w 707644"/>
              <a:gd name="connsiteY1892" fmla="*/ 475103 h 830409"/>
              <a:gd name="connsiteX1893" fmla="*/ 266131 w 707644"/>
              <a:gd name="connsiteY1893" fmla="*/ 502636 h 830409"/>
              <a:gd name="connsiteX1894" fmla="*/ 269751 w 707644"/>
              <a:gd name="connsiteY1894" fmla="*/ 507373 h 830409"/>
              <a:gd name="connsiteX1895" fmla="*/ 272218 w 707644"/>
              <a:gd name="connsiteY1895" fmla="*/ 510262 h 830409"/>
              <a:gd name="connsiteX1896" fmla="*/ 275183 w 707644"/>
              <a:gd name="connsiteY1896" fmla="*/ 515445 h 830409"/>
              <a:gd name="connsiteX1897" fmla="*/ 237742 w 707644"/>
              <a:gd name="connsiteY1897" fmla="*/ 493885 h 830409"/>
              <a:gd name="connsiteX1898" fmla="*/ 338154 w 707644"/>
              <a:gd name="connsiteY1898" fmla="*/ 234156 h 830409"/>
              <a:gd name="connsiteX1899" fmla="*/ 373428 w 707644"/>
              <a:gd name="connsiteY1899" fmla="*/ 279623 h 830409"/>
              <a:gd name="connsiteX1900" fmla="*/ 395182 w 707644"/>
              <a:gd name="connsiteY1900" fmla="*/ 313947 h 830409"/>
              <a:gd name="connsiteX1901" fmla="*/ 339854 w 707644"/>
              <a:gd name="connsiteY1901" fmla="*/ 237320 h 830409"/>
              <a:gd name="connsiteX1902" fmla="*/ 338504 w 707644"/>
              <a:gd name="connsiteY1902" fmla="*/ 235571 h 830409"/>
              <a:gd name="connsiteX1903" fmla="*/ 284062 w 707644"/>
              <a:gd name="connsiteY1903" fmla="*/ 344864 h 830409"/>
              <a:gd name="connsiteX1904" fmla="*/ 293756 w 707644"/>
              <a:gd name="connsiteY1904" fmla="*/ 357609 h 830409"/>
              <a:gd name="connsiteX1905" fmla="*/ 333394 w 707644"/>
              <a:gd name="connsiteY1905" fmla="*/ 405190 h 830409"/>
              <a:gd name="connsiteX1906" fmla="*/ 355134 w 707644"/>
              <a:gd name="connsiteY1906" fmla="*/ 429515 h 830409"/>
              <a:gd name="connsiteX1907" fmla="*/ 296689 w 707644"/>
              <a:gd name="connsiteY1907" fmla="*/ 372987 h 830409"/>
              <a:gd name="connsiteX1908" fmla="*/ 284382 w 707644"/>
              <a:gd name="connsiteY1908" fmla="*/ 360474 h 830409"/>
              <a:gd name="connsiteX1909" fmla="*/ 284077 w 707644"/>
              <a:gd name="connsiteY1909" fmla="*/ 359708 h 830409"/>
              <a:gd name="connsiteX1910" fmla="*/ 284076 w 707644"/>
              <a:gd name="connsiteY1910" fmla="*/ 359698 h 830409"/>
              <a:gd name="connsiteX1911" fmla="*/ 159760 w 707644"/>
              <a:gd name="connsiteY1911" fmla="*/ 602171 h 830409"/>
              <a:gd name="connsiteX1912" fmla="*/ 213790 w 707644"/>
              <a:gd name="connsiteY1912" fmla="*/ 678435 h 830409"/>
              <a:gd name="connsiteX1913" fmla="*/ 270480 w 707644"/>
              <a:gd name="connsiteY1913" fmla="*/ 758455 h 830409"/>
              <a:gd name="connsiteX1914" fmla="*/ 262652 w 707644"/>
              <a:gd name="connsiteY1914" fmla="*/ 757517 h 830409"/>
              <a:gd name="connsiteX1915" fmla="*/ 253305 w 707644"/>
              <a:gd name="connsiteY1915" fmla="*/ 750215 h 830409"/>
              <a:gd name="connsiteX1916" fmla="*/ 207941 w 707644"/>
              <a:gd name="connsiteY1916" fmla="*/ 703871 h 830409"/>
              <a:gd name="connsiteX1917" fmla="*/ 183907 w 707644"/>
              <a:gd name="connsiteY1917" fmla="*/ 674663 h 830409"/>
              <a:gd name="connsiteX1918" fmla="*/ 182837 w 707644"/>
              <a:gd name="connsiteY1918" fmla="*/ 673536 h 830409"/>
              <a:gd name="connsiteX1919" fmla="*/ 178516 w 707644"/>
              <a:gd name="connsiteY1919" fmla="*/ 661766 h 830409"/>
              <a:gd name="connsiteX1920" fmla="*/ 166035 w 707644"/>
              <a:gd name="connsiteY1920" fmla="*/ 623832 h 830409"/>
              <a:gd name="connsiteX1921" fmla="*/ 143898 w 707644"/>
              <a:gd name="connsiteY1921" fmla="*/ 632527 h 830409"/>
              <a:gd name="connsiteX1922" fmla="*/ 182837 w 707644"/>
              <a:gd name="connsiteY1922" fmla="*/ 673536 h 830409"/>
              <a:gd name="connsiteX1923" fmla="*/ 185590 w 707644"/>
              <a:gd name="connsiteY1923" fmla="*/ 681036 h 830409"/>
              <a:gd name="connsiteX1924" fmla="*/ 175319 w 707644"/>
              <a:gd name="connsiteY1924" fmla="*/ 670543 h 830409"/>
              <a:gd name="connsiteX1925" fmla="*/ 154292 w 707644"/>
              <a:gd name="connsiteY1925" fmla="*/ 646872 h 830409"/>
              <a:gd name="connsiteX1926" fmla="*/ 284056 w 707644"/>
              <a:gd name="connsiteY1926" fmla="*/ 338736 h 830409"/>
              <a:gd name="connsiteX1927" fmla="*/ 313689 w 707644"/>
              <a:gd name="connsiteY1927" fmla="*/ 372346 h 830409"/>
              <a:gd name="connsiteX1928" fmla="*/ 339320 w 707644"/>
              <a:gd name="connsiteY1928" fmla="*/ 401081 h 830409"/>
              <a:gd name="connsiteX1929" fmla="*/ 371680 w 707644"/>
              <a:gd name="connsiteY1929" fmla="*/ 437211 h 830409"/>
              <a:gd name="connsiteX1930" fmla="*/ 403557 w 707644"/>
              <a:gd name="connsiteY1930" fmla="*/ 478325 h 830409"/>
              <a:gd name="connsiteX1931" fmla="*/ 384195 w 707644"/>
              <a:gd name="connsiteY1931" fmla="*/ 457621 h 830409"/>
              <a:gd name="connsiteX1932" fmla="*/ 356886 w 707644"/>
              <a:gd name="connsiteY1932" fmla="*/ 431209 h 830409"/>
              <a:gd name="connsiteX1933" fmla="*/ 293756 w 707644"/>
              <a:gd name="connsiteY1933" fmla="*/ 357609 h 830409"/>
              <a:gd name="connsiteX1934" fmla="*/ 284060 w 707644"/>
              <a:gd name="connsiteY1934" fmla="*/ 343045 h 830409"/>
              <a:gd name="connsiteX1935" fmla="*/ 299676 w 707644"/>
              <a:gd name="connsiteY1935" fmla="*/ 303723 h 830409"/>
              <a:gd name="connsiteX1936" fmla="*/ 325968 w 707644"/>
              <a:gd name="connsiteY1936" fmla="*/ 308860 h 830409"/>
              <a:gd name="connsiteX1937" fmla="*/ 327065 w 707644"/>
              <a:gd name="connsiteY1937" fmla="*/ 310202 h 830409"/>
              <a:gd name="connsiteX1938" fmla="*/ 327582 w 707644"/>
              <a:gd name="connsiteY1938" fmla="*/ 310735 h 830409"/>
              <a:gd name="connsiteX1939" fmla="*/ 336000 w 707644"/>
              <a:gd name="connsiteY1939" fmla="*/ 335618 h 830409"/>
              <a:gd name="connsiteX1940" fmla="*/ 371494 w 707644"/>
              <a:gd name="connsiteY1940" fmla="*/ 411455 h 830409"/>
              <a:gd name="connsiteX1941" fmla="*/ 369268 w 707644"/>
              <a:gd name="connsiteY1941" fmla="*/ 408196 h 830409"/>
              <a:gd name="connsiteX1942" fmla="*/ 307565 w 707644"/>
              <a:gd name="connsiteY1942" fmla="*/ 312475 h 830409"/>
              <a:gd name="connsiteX1943" fmla="*/ 256712 w 707644"/>
              <a:gd name="connsiteY1943" fmla="*/ 392289 h 830409"/>
              <a:gd name="connsiteX1944" fmla="*/ 261424 w 707644"/>
              <a:gd name="connsiteY1944" fmla="*/ 398194 h 830409"/>
              <a:gd name="connsiteX1945" fmla="*/ 257455 w 707644"/>
              <a:gd name="connsiteY1945" fmla="*/ 393877 h 830409"/>
              <a:gd name="connsiteX1946" fmla="*/ 380138 w 707644"/>
              <a:gd name="connsiteY1946" fmla="*/ 133557 h 830409"/>
              <a:gd name="connsiteX1947" fmla="*/ 388170 w 707644"/>
              <a:gd name="connsiteY1947" fmla="*/ 138793 h 830409"/>
              <a:gd name="connsiteX1948" fmla="*/ 444164 w 707644"/>
              <a:gd name="connsiteY1948" fmla="*/ 176221 h 830409"/>
              <a:gd name="connsiteX1949" fmla="*/ 496039 w 707644"/>
              <a:gd name="connsiteY1949" fmla="*/ 222237 h 830409"/>
              <a:gd name="connsiteX1950" fmla="*/ 510816 w 707644"/>
              <a:gd name="connsiteY1950" fmla="*/ 236902 h 830409"/>
              <a:gd name="connsiteX1951" fmla="*/ 515316 w 707644"/>
              <a:gd name="connsiteY1951" fmla="*/ 248477 h 830409"/>
              <a:gd name="connsiteX1952" fmla="*/ 531954 w 707644"/>
              <a:gd name="connsiteY1952" fmla="*/ 284808 h 830409"/>
              <a:gd name="connsiteX1953" fmla="*/ 531986 w 707644"/>
              <a:gd name="connsiteY1953" fmla="*/ 284873 h 830409"/>
              <a:gd name="connsiteX1954" fmla="*/ 560938 w 707644"/>
              <a:gd name="connsiteY1954" fmla="*/ 354769 h 830409"/>
              <a:gd name="connsiteX1955" fmla="*/ 546192 w 707644"/>
              <a:gd name="connsiteY1955" fmla="*/ 351888 h 830409"/>
              <a:gd name="connsiteX1956" fmla="*/ 531782 w 707644"/>
              <a:gd name="connsiteY1956" fmla="*/ 323900 h 830409"/>
              <a:gd name="connsiteX1957" fmla="*/ 503825 w 707644"/>
              <a:gd name="connsiteY1957" fmla="*/ 294367 h 830409"/>
              <a:gd name="connsiteX1958" fmla="*/ 490067 w 707644"/>
              <a:gd name="connsiteY1958" fmla="*/ 280219 h 830409"/>
              <a:gd name="connsiteX1959" fmla="*/ 466503 w 707644"/>
              <a:gd name="connsiteY1959" fmla="*/ 239760 h 830409"/>
              <a:gd name="connsiteX1960" fmla="*/ 424819 w 707644"/>
              <a:gd name="connsiteY1960" fmla="*/ 185930 h 830409"/>
              <a:gd name="connsiteX1961" fmla="*/ 386369 w 707644"/>
              <a:gd name="connsiteY1961" fmla="*/ 142364 h 830409"/>
              <a:gd name="connsiteX1962" fmla="*/ 334118 w 707644"/>
              <a:gd name="connsiteY1962" fmla="*/ 228929 h 830409"/>
              <a:gd name="connsiteX1963" fmla="*/ 337245 w 707644"/>
              <a:gd name="connsiteY1963" fmla="*/ 230480 h 830409"/>
              <a:gd name="connsiteX1964" fmla="*/ 338154 w 707644"/>
              <a:gd name="connsiteY1964" fmla="*/ 234156 h 830409"/>
              <a:gd name="connsiteX1965" fmla="*/ 334261 w 707644"/>
              <a:gd name="connsiteY1965" fmla="*/ 229139 h 830409"/>
              <a:gd name="connsiteX1966" fmla="*/ 286418 w 707644"/>
              <a:gd name="connsiteY1966" fmla="*/ 328099 h 830409"/>
              <a:gd name="connsiteX1967" fmla="*/ 300041 w 707644"/>
              <a:gd name="connsiteY1967" fmla="*/ 345996 h 830409"/>
              <a:gd name="connsiteX1968" fmla="*/ 326097 w 707644"/>
              <a:gd name="connsiteY1968" fmla="*/ 371836 h 830409"/>
              <a:gd name="connsiteX1969" fmla="*/ 328108 w 707644"/>
              <a:gd name="connsiteY1969" fmla="*/ 374089 h 830409"/>
              <a:gd name="connsiteX1970" fmla="*/ 384134 w 707644"/>
              <a:gd name="connsiteY1970" fmla="*/ 440513 h 830409"/>
              <a:gd name="connsiteX1971" fmla="*/ 386497 w 707644"/>
              <a:gd name="connsiteY1971" fmla="*/ 443508 h 830409"/>
              <a:gd name="connsiteX1972" fmla="*/ 393386 w 707644"/>
              <a:gd name="connsiteY1972" fmla="*/ 458228 h 830409"/>
              <a:gd name="connsiteX1973" fmla="*/ 394784 w 707644"/>
              <a:gd name="connsiteY1973" fmla="*/ 460820 h 830409"/>
              <a:gd name="connsiteX1974" fmla="*/ 371743 w 707644"/>
              <a:gd name="connsiteY1974" fmla="*/ 437281 h 830409"/>
              <a:gd name="connsiteX1975" fmla="*/ 371680 w 707644"/>
              <a:gd name="connsiteY1975" fmla="*/ 437211 h 830409"/>
              <a:gd name="connsiteX1976" fmla="*/ 358687 w 707644"/>
              <a:gd name="connsiteY1976" fmla="*/ 420453 h 830409"/>
              <a:gd name="connsiteX1977" fmla="*/ 285277 w 707644"/>
              <a:gd name="connsiteY1977" fmla="*/ 330935 h 830409"/>
              <a:gd name="connsiteX1978" fmla="*/ 306450 w 707644"/>
              <a:gd name="connsiteY1978" fmla="*/ 284983 h 830409"/>
              <a:gd name="connsiteX1979" fmla="*/ 315044 w 707644"/>
              <a:gd name="connsiteY1979" fmla="*/ 291304 h 830409"/>
              <a:gd name="connsiteX1980" fmla="*/ 325364 w 707644"/>
              <a:gd name="connsiteY1980" fmla="*/ 304180 h 830409"/>
              <a:gd name="connsiteX1981" fmla="*/ 327017 w 707644"/>
              <a:gd name="connsiteY1981" fmla="*/ 309065 h 830409"/>
              <a:gd name="connsiteX1982" fmla="*/ 325968 w 707644"/>
              <a:gd name="connsiteY1982" fmla="*/ 308860 h 830409"/>
              <a:gd name="connsiteX1983" fmla="*/ 139665 w 707644"/>
              <a:gd name="connsiteY1983" fmla="*/ 630406 h 830409"/>
              <a:gd name="connsiteX1984" fmla="*/ 154292 w 707644"/>
              <a:gd name="connsiteY1984" fmla="*/ 646872 h 830409"/>
              <a:gd name="connsiteX1985" fmla="*/ 192310 w 707644"/>
              <a:gd name="connsiteY1985" fmla="*/ 699344 h 830409"/>
              <a:gd name="connsiteX1986" fmla="*/ 195965 w 707644"/>
              <a:gd name="connsiteY1986" fmla="*/ 709303 h 830409"/>
              <a:gd name="connsiteX1987" fmla="*/ 202045 w 707644"/>
              <a:gd name="connsiteY1987" fmla="*/ 724265 h 830409"/>
              <a:gd name="connsiteX1988" fmla="*/ 183564 w 707644"/>
              <a:gd name="connsiteY1988" fmla="*/ 701725 h 830409"/>
              <a:gd name="connsiteX1989" fmla="*/ 149630 w 707644"/>
              <a:gd name="connsiteY1989" fmla="*/ 652116 h 830409"/>
              <a:gd name="connsiteX1990" fmla="*/ 268427 w 707644"/>
              <a:gd name="connsiteY1990" fmla="*/ 361022 h 830409"/>
              <a:gd name="connsiteX1991" fmla="*/ 286141 w 707644"/>
              <a:gd name="connsiteY1991" fmla="*/ 379942 h 830409"/>
              <a:gd name="connsiteX1992" fmla="*/ 286531 w 707644"/>
              <a:gd name="connsiteY1992" fmla="*/ 383766 h 830409"/>
              <a:gd name="connsiteX1993" fmla="*/ 286669 w 707644"/>
              <a:gd name="connsiteY1993" fmla="*/ 384763 h 830409"/>
              <a:gd name="connsiteX1994" fmla="*/ 273513 w 707644"/>
              <a:gd name="connsiteY1994" fmla="*/ 369047 h 830409"/>
              <a:gd name="connsiteX1995" fmla="*/ 256337 w 707644"/>
              <a:gd name="connsiteY1995" fmla="*/ 385003 h 830409"/>
              <a:gd name="connsiteX1996" fmla="*/ 271097 w 707644"/>
              <a:gd name="connsiteY1996" fmla="*/ 398645 h 830409"/>
              <a:gd name="connsiteX1997" fmla="*/ 275652 w 707644"/>
              <a:gd name="connsiteY1997" fmla="*/ 404370 h 830409"/>
              <a:gd name="connsiteX1998" fmla="*/ 289602 w 707644"/>
              <a:gd name="connsiteY1998" fmla="*/ 425520 h 830409"/>
              <a:gd name="connsiteX1999" fmla="*/ 266599 w 707644"/>
              <a:gd name="connsiteY1999" fmla="*/ 403823 h 830409"/>
              <a:gd name="connsiteX2000" fmla="*/ 262416 w 707644"/>
              <a:gd name="connsiteY2000" fmla="*/ 399273 h 830409"/>
              <a:gd name="connsiteX2001" fmla="*/ 259078 w 707644"/>
              <a:gd name="connsiteY2001" fmla="*/ 391002 h 830409"/>
              <a:gd name="connsiteX2002" fmla="*/ 334419 w 707644"/>
              <a:gd name="connsiteY2002" fmla="*/ 219050 h 830409"/>
              <a:gd name="connsiteX2003" fmla="*/ 342849 w 707644"/>
              <a:gd name="connsiteY2003" fmla="*/ 233259 h 830409"/>
              <a:gd name="connsiteX2004" fmla="*/ 337245 w 707644"/>
              <a:gd name="connsiteY2004" fmla="*/ 230480 h 830409"/>
              <a:gd name="connsiteX2005" fmla="*/ 159228 w 707644"/>
              <a:gd name="connsiteY2005" fmla="*/ 583842 h 830409"/>
              <a:gd name="connsiteX2006" fmla="*/ 159585 w 707644"/>
              <a:gd name="connsiteY2006" fmla="*/ 584798 h 830409"/>
              <a:gd name="connsiteX2007" fmla="*/ 159567 w 707644"/>
              <a:gd name="connsiteY2007" fmla="*/ 584784 h 830409"/>
              <a:gd name="connsiteX2008" fmla="*/ 282701 w 707644"/>
              <a:gd name="connsiteY2008" fmla="*/ 323216 h 830409"/>
              <a:gd name="connsiteX2009" fmla="*/ 286617 w 707644"/>
              <a:gd name="connsiteY2009" fmla="*/ 327604 h 830409"/>
              <a:gd name="connsiteX2010" fmla="*/ 286418 w 707644"/>
              <a:gd name="connsiteY2010" fmla="*/ 328099 h 830409"/>
              <a:gd name="connsiteX2011" fmla="*/ 158199 w 707644"/>
              <a:gd name="connsiteY2011" fmla="*/ 581085 h 830409"/>
              <a:gd name="connsiteX2012" fmla="*/ 158248 w 707644"/>
              <a:gd name="connsiteY2012" fmla="*/ 581118 h 830409"/>
              <a:gd name="connsiteX2013" fmla="*/ 159228 w 707644"/>
              <a:gd name="connsiteY2013" fmla="*/ 583842 h 830409"/>
              <a:gd name="connsiteX2014" fmla="*/ 289666 w 707644"/>
              <a:gd name="connsiteY2014" fmla="*/ 301768 h 830409"/>
              <a:gd name="connsiteX2015" fmla="*/ 290503 w 707644"/>
              <a:gd name="connsiteY2015" fmla="*/ 301931 h 830409"/>
              <a:gd name="connsiteX2016" fmla="*/ 331380 w 707644"/>
              <a:gd name="connsiteY2016" fmla="*/ 359264 h 830409"/>
              <a:gd name="connsiteX2017" fmla="*/ 372207 w 707644"/>
              <a:gd name="connsiteY2017" fmla="*/ 415831 h 830409"/>
              <a:gd name="connsiteX2018" fmla="*/ 354158 w 707644"/>
              <a:gd name="connsiteY2018" fmla="*/ 399665 h 830409"/>
              <a:gd name="connsiteX2019" fmla="*/ 326097 w 707644"/>
              <a:gd name="connsiteY2019" fmla="*/ 371836 h 830409"/>
              <a:gd name="connsiteX2020" fmla="*/ 286617 w 707644"/>
              <a:gd name="connsiteY2020" fmla="*/ 327604 h 830409"/>
              <a:gd name="connsiteX2021" fmla="*/ 287441 w 707644"/>
              <a:gd name="connsiteY2021" fmla="*/ 325557 h 830409"/>
              <a:gd name="connsiteX2022" fmla="*/ 290524 w 707644"/>
              <a:gd name="connsiteY2022" fmla="*/ 319291 h 830409"/>
              <a:gd name="connsiteX2023" fmla="*/ 135003 w 707644"/>
              <a:gd name="connsiteY2023" fmla="*/ 620250 h 830409"/>
              <a:gd name="connsiteX2024" fmla="*/ 143898 w 707644"/>
              <a:gd name="connsiteY2024" fmla="*/ 632527 h 830409"/>
              <a:gd name="connsiteX2025" fmla="*/ 137588 w 707644"/>
              <a:gd name="connsiteY2025" fmla="*/ 625881 h 830409"/>
              <a:gd name="connsiteX2026" fmla="*/ 153272 w 707644"/>
              <a:gd name="connsiteY2026" fmla="*/ 579775 h 830409"/>
              <a:gd name="connsiteX2027" fmla="*/ 159567 w 707644"/>
              <a:gd name="connsiteY2027" fmla="*/ 584784 h 830409"/>
              <a:gd name="connsiteX2028" fmla="*/ 161815 w 707644"/>
              <a:gd name="connsiteY2028" fmla="*/ 591030 h 830409"/>
              <a:gd name="connsiteX2029" fmla="*/ 159973 w 707644"/>
              <a:gd name="connsiteY2029" fmla="*/ 585837 h 830409"/>
              <a:gd name="connsiteX2030" fmla="*/ 159585 w 707644"/>
              <a:gd name="connsiteY2030" fmla="*/ 584798 h 830409"/>
              <a:gd name="connsiteX2031" fmla="*/ 161729 w 707644"/>
              <a:gd name="connsiteY2031" fmla="*/ 586503 h 830409"/>
              <a:gd name="connsiteX2032" fmla="*/ 198181 w 707644"/>
              <a:gd name="connsiteY2032" fmla="*/ 615155 h 830409"/>
              <a:gd name="connsiteX2033" fmla="*/ 218551 w 707644"/>
              <a:gd name="connsiteY2033" fmla="*/ 630235 h 830409"/>
              <a:gd name="connsiteX2034" fmla="*/ 236839 w 707644"/>
              <a:gd name="connsiteY2034" fmla="*/ 649679 h 830409"/>
              <a:gd name="connsiteX2035" fmla="*/ 252270 w 707644"/>
              <a:gd name="connsiteY2035" fmla="*/ 666350 h 830409"/>
              <a:gd name="connsiteX2036" fmla="*/ 264079 w 707644"/>
              <a:gd name="connsiteY2036" fmla="*/ 682655 h 830409"/>
              <a:gd name="connsiteX2037" fmla="*/ 347226 w 707644"/>
              <a:gd name="connsiteY2037" fmla="*/ 813817 h 830409"/>
              <a:gd name="connsiteX2038" fmla="*/ 354469 w 707644"/>
              <a:gd name="connsiteY2038" fmla="*/ 825180 h 830409"/>
              <a:gd name="connsiteX2039" fmla="*/ 342066 w 707644"/>
              <a:gd name="connsiteY2039" fmla="*/ 823799 h 830409"/>
              <a:gd name="connsiteX2040" fmla="*/ 322355 w 707644"/>
              <a:gd name="connsiteY2040" fmla="*/ 804471 h 830409"/>
              <a:gd name="connsiteX2041" fmla="*/ 310110 w 707644"/>
              <a:gd name="connsiteY2041" fmla="*/ 794793 h 830409"/>
              <a:gd name="connsiteX2042" fmla="*/ 252957 w 707644"/>
              <a:gd name="connsiteY2042" fmla="*/ 728919 h 830409"/>
              <a:gd name="connsiteX2043" fmla="*/ 170155 w 707644"/>
              <a:gd name="connsiteY2043" fmla="*/ 615244 h 830409"/>
              <a:gd name="connsiteX2044" fmla="*/ 155881 w 707644"/>
              <a:gd name="connsiteY2044" fmla="*/ 588780 h 830409"/>
              <a:gd name="connsiteX2045" fmla="*/ 322253 w 707644"/>
              <a:gd name="connsiteY2045" fmla="*/ 223045 h 830409"/>
              <a:gd name="connsiteX2046" fmla="*/ 332911 w 707644"/>
              <a:gd name="connsiteY2046" fmla="*/ 228331 h 830409"/>
              <a:gd name="connsiteX2047" fmla="*/ 338504 w 707644"/>
              <a:gd name="connsiteY2047" fmla="*/ 235571 h 830409"/>
              <a:gd name="connsiteX2048" fmla="*/ 343197 w 707644"/>
              <a:gd name="connsiteY2048" fmla="*/ 254555 h 830409"/>
              <a:gd name="connsiteX2049" fmla="*/ 349367 w 707644"/>
              <a:gd name="connsiteY2049" fmla="*/ 269753 h 830409"/>
              <a:gd name="connsiteX2050" fmla="*/ 347665 w 707644"/>
              <a:gd name="connsiteY2050" fmla="*/ 267263 h 830409"/>
              <a:gd name="connsiteX2051" fmla="*/ 347665 w 707644"/>
              <a:gd name="connsiteY2051" fmla="*/ 267262 h 830409"/>
              <a:gd name="connsiteX2052" fmla="*/ 288077 w 707644"/>
              <a:gd name="connsiteY2052" fmla="*/ 290857 h 830409"/>
              <a:gd name="connsiteX2053" fmla="*/ 299676 w 707644"/>
              <a:gd name="connsiteY2053" fmla="*/ 303723 h 830409"/>
              <a:gd name="connsiteX2054" fmla="*/ 290503 w 707644"/>
              <a:gd name="connsiteY2054" fmla="*/ 301931 h 830409"/>
              <a:gd name="connsiteX2055" fmla="*/ 289613 w 707644"/>
              <a:gd name="connsiteY2055" fmla="*/ 300683 h 830409"/>
              <a:gd name="connsiteX2056" fmla="*/ 289583 w 707644"/>
              <a:gd name="connsiteY2056" fmla="*/ 300057 h 830409"/>
              <a:gd name="connsiteX2057" fmla="*/ 249477 w 707644"/>
              <a:gd name="connsiteY2057" fmla="*/ 369989 h 830409"/>
              <a:gd name="connsiteX2058" fmla="*/ 260603 w 707644"/>
              <a:gd name="connsiteY2058" fmla="*/ 380199 h 830409"/>
              <a:gd name="connsiteX2059" fmla="*/ 271333 w 707644"/>
              <a:gd name="connsiteY2059" fmla="*/ 390752 h 830409"/>
              <a:gd name="connsiteX2060" fmla="*/ 291065 w 707644"/>
              <a:gd name="connsiteY2060" fmla="*/ 416603 h 830409"/>
              <a:gd name="connsiteX2061" fmla="*/ 291234 w 707644"/>
              <a:gd name="connsiteY2061" fmla="*/ 417830 h 830409"/>
              <a:gd name="connsiteX2062" fmla="*/ 291717 w 707644"/>
              <a:gd name="connsiteY2062" fmla="*/ 420821 h 830409"/>
              <a:gd name="connsiteX2063" fmla="*/ 273156 w 707644"/>
              <a:gd name="connsiteY2063" fmla="*/ 400548 h 830409"/>
              <a:gd name="connsiteX2064" fmla="*/ 271097 w 707644"/>
              <a:gd name="connsiteY2064" fmla="*/ 398645 h 830409"/>
              <a:gd name="connsiteX2065" fmla="*/ 255672 w 707644"/>
              <a:gd name="connsiteY2065" fmla="*/ 379254 h 830409"/>
              <a:gd name="connsiteX2066" fmla="*/ 252240 w 707644"/>
              <a:gd name="connsiteY2066" fmla="*/ 376036 h 830409"/>
              <a:gd name="connsiteX2067" fmla="*/ 164459 w 707644"/>
              <a:gd name="connsiteY2067" fmla="*/ 544211 h 830409"/>
              <a:gd name="connsiteX2068" fmla="*/ 175038 w 707644"/>
              <a:gd name="connsiteY2068" fmla="*/ 551598 h 830409"/>
              <a:gd name="connsiteX2069" fmla="*/ 182245 w 707644"/>
              <a:gd name="connsiteY2069" fmla="*/ 560862 h 830409"/>
              <a:gd name="connsiteX2070" fmla="*/ 172432 w 707644"/>
              <a:gd name="connsiteY2070" fmla="*/ 555346 h 830409"/>
              <a:gd name="connsiteX2071" fmla="*/ 166950 w 707644"/>
              <a:gd name="connsiteY2071" fmla="*/ 547699 h 830409"/>
              <a:gd name="connsiteX2072" fmla="*/ 126516 w 707644"/>
              <a:gd name="connsiteY2072" fmla="*/ 622741 h 830409"/>
              <a:gd name="connsiteX2073" fmla="*/ 145087 w 707644"/>
              <a:gd name="connsiteY2073" fmla="*/ 645475 h 830409"/>
              <a:gd name="connsiteX2074" fmla="*/ 149630 w 707644"/>
              <a:gd name="connsiteY2074" fmla="*/ 652116 h 830409"/>
              <a:gd name="connsiteX2075" fmla="*/ 155260 w 707644"/>
              <a:gd name="connsiteY2075" fmla="*/ 664381 h 830409"/>
              <a:gd name="connsiteX2076" fmla="*/ 148811 w 707644"/>
              <a:gd name="connsiteY2076" fmla="*/ 575674 h 830409"/>
              <a:gd name="connsiteX2077" fmla="*/ 152700 w 707644"/>
              <a:gd name="connsiteY2077" fmla="*/ 577803 h 830409"/>
              <a:gd name="connsiteX2078" fmla="*/ 153272 w 707644"/>
              <a:gd name="connsiteY2078" fmla="*/ 579775 h 830409"/>
              <a:gd name="connsiteX2079" fmla="*/ 149333 w 707644"/>
              <a:gd name="connsiteY2079" fmla="*/ 576642 h 830409"/>
              <a:gd name="connsiteX2080" fmla="*/ 246654 w 707644"/>
              <a:gd name="connsiteY2080" fmla="*/ 370799 h 830409"/>
              <a:gd name="connsiteX2081" fmla="*/ 252240 w 707644"/>
              <a:gd name="connsiteY2081" fmla="*/ 376036 h 830409"/>
              <a:gd name="connsiteX2082" fmla="*/ 256337 w 707644"/>
              <a:gd name="connsiteY2082" fmla="*/ 385003 h 830409"/>
              <a:gd name="connsiteX2083" fmla="*/ 250987 w 707644"/>
              <a:gd name="connsiteY2083" fmla="*/ 380058 h 830409"/>
              <a:gd name="connsiteX2084" fmla="*/ 364502 w 707644"/>
              <a:gd name="connsiteY2084" fmla="*/ 123365 h 830409"/>
              <a:gd name="connsiteX2085" fmla="*/ 377636 w 707644"/>
              <a:gd name="connsiteY2085" fmla="*/ 131926 h 830409"/>
              <a:gd name="connsiteX2086" fmla="*/ 379582 w 707644"/>
              <a:gd name="connsiteY2086" fmla="*/ 134673 h 830409"/>
              <a:gd name="connsiteX2087" fmla="*/ 386369 w 707644"/>
              <a:gd name="connsiteY2087" fmla="*/ 142364 h 830409"/>
              <a:gd name="connsiteX2088" fmla="*/ 387490 w 707644"/>
              <a:gd name="connsiteY2088" fmla="*/ 143947 h 830409"/>
              <a:gd name="connsiteX2089" fmla="*/ 398732 w 707644"/>
              <a:gd name="connsiteY2089" fmla="*/ 161013 h 830409"/>
              <a:gd name="connsiteX2090" fmla="*/ 389992 w 707644"/>
              <a:gd name="connsiteY2090" fmla="*/ 150706 h 830409"/>
              <a:gd name="connsiteX2091" fmla="*/ 368729 w 707644"/>
              <a:gd name="connsiteY2091" fmla="*/ 128236 h 830409"/>
              <a:gd name="connsiteX2092" fmla="*/ 305047 w 707644"/>
              <a:gd name="connsiteY2092" fmla="*/ 247078 h 830409"/>
              <a:gd name="connsiteX2093" fmla="*/ 326296 w 707644"/>
              <a:gd name="connsiteY2093" fmla="*/ 274507 h 830409"/>
              <a:gd name="connsiteX2094" fmla="*/ 344482 w 707644"/>
              <a:gd name="connsiteY2094" fmla="*/ 312478 h 830409"/>
              <a:gd name="connsiteX2095" fmla="*/ 343594 w 707644"/>
              <a:gd name="connsiteY2095" fmla="*/ 312304 h 830409"/>
              <a:gd name="connsiteX2096" fmla="*/ 322984 w 707644"/>
              <a:gd name="connsiteY2096" fmla="*/ 297144 h 830409"/>
              <a:gd name="connsiteX2097" fmla="*/ 318715 w 707644"/>
              <a:gd name="connsiteY2097" fmla="*/ 284526 h 830409"/>
              <a:gd name="connsiteX2098" fmla="*/ 201725 w 707644"/>
              <a:gd name="connsiteY2098" fmla="*/ 461358 h 830409"/>
              <a:gd name="connsiteX2099" fmla="*/ 212391 w 707644"/>
              <a:gd name="connsiteY2099" fmla="*/ 468195 h 830409"/>
              <a:gd name="connsiteX2100" fmla="*/ 228735 w 707644"/>
              <a:gd name="connsiteY2100" fmla="*/ 488698 h 830409"/>
              <a:gd name="connsiteX2101" fmla="*/ 214089 w 707644"/>
              <a:gd name="connsiteY2101" fmla="*/ 480264 h 830409"/>
              <a:gd name="connsiteX2102" fmla="*/ 308300 w 707644"/>
              <a:gd name="connsiteY2102" fmla="*/ 236523 h 830409"/>
              <a:gd name="connsiteX2103" fmla="*/ 326050 w 707644"/>
              <a:gd name="connsiteY2103" fmla="*/ 258003 h 830409"/>
              <a:gd name="connsiteX2104" fmla="*/ 338011 w 707644"/>
              <a:gd name="connsiteY2104" fmla="*/ 271578 h 830409"/>
              <a:gd name="connsiteX2105" fmla="*/ 365968 w 707644"/>
              <a:gd name="connsiteY2105" fmla="*/ 316676 h 830409"/>
              <a:gd name="connsiteX2106" fmla="*/ 357712 w 707644"/>
              <a:gd name="connsiteY2106" fmla="*/ 315063 h 830409"/>
              <a:gd name="connsiteX2107" fmla="*/ 326296 w 707644"/>
              <a:gd name="connsiteY2107" fmla="*/ 274507 h 830409"/>
              <a:gd name="connsiteX2108" fmla="*/ 308846 w 707644"/>
              <a:gd name="connsiteY2108" fmla="*/ 238075 h 830409"/>
              <a:gd name="connsiteX2109" fmla="*/ 267331 w 707644"/>
              <a:gd name="connsiteY2109" fmla="*/ 319190 h 830409"/>
              <a:gd name="connsiteX2110" fmla="*/ 271301 w 707644"/>
              <a:gd name="connsiteY2110" fmla="*/ 323881 h 830409"/>
              <a:gd name="connsiteX2111" fmla="*/ 284060 w 707644"/>
              <a:gd name="connsiteY2111" fmla="*/ 343045 h 830409"/>
              <a:gd name="connsiteX2112" fmla="*/ 284062 w 707644"/>
              <a:gd name="connsiteY2112" fmla="*/ 344864 h 830409"/>
              <a:gd name="connsiteX2113" fmla="*/ 271328 w 707644"/>
              <a:gd name="connsiteY2113" fmla="*/ 328124 h 830409"/>
              <a:gd name="connsiteX2114" fmla="*/ 147953 w 707644"/>
              <a:gd name="connsiteY2114" fmla="*/ 558237 h 830409"/>
              <a:gd name="connsiteX2115" fmla="*/ 154948 w 707644"/>
              <a:gd name="connsiteY2115" fmla="*/ 572373 h 830409"/>
              <a:gd name="connsiteX2116" fmla="*/ 158199 w 707644"/>
              <a:gd name="connsiteY2116" fmla="*/ 581085 h 830409"/>
              <a:gd name="connsiteX2117" fmla="*/ 156062 w 707644"/>
              <a:gd name="connsiteY2117" fmla="*/ 579643 h 830409"/>
              <a:gd name="connsiteX2118" fmla="*/ 152700 w 707644"/>
              <a:gd name="connsiteY2118" fmla="*/ 577803 h 830409"/>
              <a:gd name="connsiteX2119" fmla="*/ 152284 w 707644"/>
              <a:gd name="connsiteY2119" fmla="*/ 576368 h 830409"/>
              <a:gd name="connsiteX2120" fmla="*/ 147953 w 707644"/>
              <a:gd name="connsiteY2120" fmla="*/ 558237 h 830409"/>
              <a:gd name="connsiteX2121" fmla="*/ 139914 w 707644"/>
              <a:gd name="connsiteY2121" fmla="*/ 570805 h 830409"/>
              <a:gd name="connsiteX2122" fmla="*/ 146586 w 707644"/>
              <a:gd name="connsiteY2122" fmla="*/ 574457 h 830409"/>
              <a:gd name="connsiteX2123" fmla="*/ 149333 w 707644"/>
              <a:gd name="connsiteY2123" fmla="*/ 576642 h 830409"/>
              <a:gd name="connsiteX2124" fmla="*/ 155881 w 707644"/>
              <a:gd name="connsiteY2124" fmla="*/ 588780 h 830409"/>
              <a:gd name="connsiteX2125" fmla="*/ 159760 w 707644"/>
              <a:gd name="connsiteY2125" fmla="*/ 602171 h 830409"/>
              <a:gd name="connsiteX2126" fmla="*/ 157100 w 707644"/>
              <a:gd name="connsiteY2126" fmla="*/ 598416 h 830409"/>
              <a:gd name="connsiteX2127" fmla="*/ 319987 w 707644"/>
              <a:gd name="connsiteY2127" fmla="*/ 194725 h 830409"/>
              <a:gd name="connsiteX2128" fmla="*/ 330004 w 707644"/>
              <a:gd name="connsiteY2128" fmla="*/ 201192 h 830409"/>
              <a:gd name="connsiteX2129" fmla="*/ 334419 w 707644"/>
              <a:gd name="connsiteY2129" fmla="*/ 219050 h 830409"/>
              <a:gd name="connsiteX2130" fmla="*/ 325326 w 707644"/>
              <a:gd name="connsiteY2130" fmla="*/ 203723 h 830409"/>
              <a:gd name="connsiteX2131" fmla="*/ 338643 w 707644"/>
              <a:gd name="connsiteY2131" fmla="*/ 151213 h 830409"/>
              <a:gd name="connsiteX2132" fmla="*/ 377911 w 707644"/>
              <a:gd name="connsiteY2132" fmla="*/ 207597 h 830409"/>
              <a:gd name="connsiteX2133" fmla="*/ 383180 w 707644"/>
              <a:gd name="connsiteY2133" fmla="*/ 214887 h 830409"/>
              <a:gd name="connsiteX2134" fmla="*/ 377859 w 707644"/>
              <a:gd name="connsiteY2134" fmla="*/ 209795 h 830409"/>
              <a:gd name="connsiteX2135" fmla="*/ 379163 w 707644"/>
              <a:gd name="connsiteY2135" fmla="*/ 215260 h 830409"/>
              <a:gd name="connsiteX2136" fmla="*/ 381083 w 707644"/>
              <a:gd name="connsiteY2136" fmla="*/ 221027 h 830409"/>
              <a:gd name="connsiteX2137" fmla="*/ 376835 w 707644"/>
              <a:gd name="connsiteY2137" fmla="*/ 213889 h 830409"/>
              <a:gd name="connsiteX2138" fmla="*/ 344761 w 707644"/>
              <a:gd name="connsiteY2138" fmla="*/ 165086 h 830409"/>
              <a:gd name="connsiteX2139" fmla="*/ 341948 w 707644"/>
              <a:gd name="connsiteY2139" fmla="*/ 158557 h 830409"/>
              <a:gd name="connsiteX2140" fmla="*/ 186606 w 707644"/>
              <a:gd name="connsiteY2140" fmla="*/ 463923 h 830409"/>
              <a:gd name="connsiteX2141" fmla="*/ 189017 w 707644"/>
              <a:gd name="connsiteY2141" fmla="*/ 465826 h 830409"/>
              <a:gd name="connsiteX2142" fmla="*/ 214089 w 707644"/>
              <a:gd name="connsiteY2142" fmla="*/ 480264 h 830409"/>
              <a:gd name="connsiteX2143" fmla="*/ 232393 w 707644"/>
              <a:gd name="connsiteY2143" fmla="*/ 508251 h 830409"/>
              <a:gd name="connsiteX2144" fmla="*/ 320580 w 707644"/>
              <a:gd name="connsiteY2144" fmla="*/ 627871 h 830409"/>
              <a:gd name="connsiteX2145" fmla="*/ 341293 w 707644"/>
              <a:gd name="connsiteY2145" fmla="*/ 659738 h 830409"/>
              <a:gd name="connsiteX2146" fmla="*/ 341564 w 707644"/>
              <a:gd name="connsiteY2146" fmla="*/ 676349 h 830409"/>
              <a:gd name="connsiteX2147" fmla="*/ 327945 w 707644"/>
              <a:gd name="connsiteY2147" fmla="*/ 674176 h 830409"/>
              <a:gd name="connsiteX2148" fmla="*/ 294157 w 707644"/>
              <a:gd name="connsiteY2148" fmla="*/ 643041 h 830409"/>
              <a:gd name="connsiteX2149" fmla="*/ 293214 w 707644"/>
              <a:gd name="connsiteY2149" fmla="*/ 642204 h 830409"/>
              <a:gd name="connsiteX2150" fmla="*/ 254643 w 707644"/>
              <a:gd name="connsiteY2150" fmla="*/ 571261 h 830409"/>
              <a:gd name="connsiteX2151" fmla="*/ 234010 w 707644"/>
              <a:gd name="connsiteY2151" fmla="*/ 363841 h 830409"/>
              <a:gd name="connsiteX2152" fmla="*/ 239894 w 707644"/>
              <a:gd name="connsiteY2152" fmla="*/ 369806 h 830409"/>
              <a:gd name="connsiteX2153" fmla="*/ 250987 w 707644"/>
              <a:gd name="connsiteY2153" fmla="*/ 380058 h 830409"/>
              <a:gd name="connsiteX2154" fmla="*/ 256712 w 707644"/>
              <a:gd name="connsiteY2154" fmla="*/ 392289 h 830409"/>
              <a:gd name="connsiteX2155" fmla="*/ 323678 w 707644"/>
              <a:gd name="connsiteY2155" fmla="*/ 172718 h 830409"/>
              <a:gd name="connsiteX2156" fmla="*/ 343612 w 707644"/>
              <a:gd name="connsiteY2156" fmla="*/ 200366 h 830409"/>
              <a:gd name="connsiteX2157" fmla="*/ 355447 w 707644"/>
              <a:gd name="connsiteY2157" fmla="*/ 217617 h 830409"/>
              <a:gd name="connsiteX2158" fmla="*/ 330004 w 707644"/>
              <a:gd name="connsiteY2158" fmla="*/ 201192 h 830409"/>
              <a:gd name="connsiteX2159" fmla="*/ 328569 w 707644"/>
              <a:gd name="connsiteY2159" fmla="*/ 195390 h 830409"/>
              <a:gd name="connsiteX2160" fmla="*/ 405345 w 707644"/>
              <a:gd name="connsiteY2160" fmla="*/ 716 h 830409"/>
              <a:gd name="connsiteX2161" fmla="*/ 413911 w 707644"/>
              <a:gd name="connsiteY2161" fmla="*/ 0 h 830409"/>
              <a:gd name="connsiteX2162" fmla="*/ 414019 w 707644"/>
              <a:gd name="connsiteY2162" fmla="*/ 76 h 830409"/>
              <a:gd name="connsiteX2163" fmla="*/ 433993 w 707644"/>
              <a:gd name="connsiteY2163" fmla="*/ 48298 h 830409"/>
              <a:gd name="connsiteX2164" fmla="*/ 419400 w 707644"/>
              <a:gd name="connsiteY2164" fmla="*/ 23899 h 830409"/>
              <a:gd name="connsiteX2165" fmla="*/ 281544 w 707644"/>
              <a:gd name="connsiteY2165" fmla="*/ 256018 h 830409"/>
              <a:gd name="connsiteX2166" fmla="*/ 297331 w 707644"/>
              <a:gd name="connsiteY2166" fmla="*/ 273827 h 830409"/>
              <a:gd name="connsiteX2167" fmla="*/ 306450 w 707644"/>
              <a:gd name="connsiteY2167" fmla="*/ 284983 h 830409"/>
              <a:gd name="connsiteX2168" fmla="*/ 283999 w 707644"/>
              <a:gd name="connsiteY2168" fmla="*/ 268469 h 830409"/>
              <a:gd name="connsiteX2169" fmla="*/ 301562 w 707644"/>
              <a:gd name="connsiteY2169" fmla="*/ 212785 h 830409"/>
              <a:gd name="connsiteX2170" fmla="*/ 316548 w 707644"/>
              <a:gd name="connsiteY2170" fmla="*/ 220217 h 830409"/>
              <a:gd name="connsiteX2171" fmla="*/ 317086 w 707644"/>
              <a:gd name="connsiteY2171" fmla="*/ 220899 h 830409"/>
              <a:gd name="connsiteX2172" fmla="*/ 347665 w 707644"/>
              <a:gd name="connsiteY2172" fmla="*/ 267262 h 830409"/>
              <a:gd name="connsiteX2173" fmla="*/ 347665 w 707644"/>
              <a:gd name="connsiteY2173" fmla="*/ 267263 h 830409"/>
              <a:gd name="connsiteX2174" fmla="*/ 347665 w 707644"/>
              <a:gd name="connsiteY2174" fmla="*/ 267263 h 830409"/>
              <a:gd name="connsiteX2175" fmla="*/ 349464 w 707644"/>
              <a:gd name="connsiteY2175" fmla="*/ 269990 h 830409"/>
              <a:gd name="connsiteX2176" fmla="*/ 359977 w 707644"/>
              <a:gd name="connsiteY2176" fmla="*/ 295886 h 830409"/>
              <a:gd name="connsiteX2177" fmla="*/ 356600 w 707644"/>
              <a:gd name="connsiteY2177" fmla="*/ 292678 h 830409"/>
              <a:gd name="connsiteX2178" fmla="*/ 338011 w 707644"/>
              <a:gd name="connsiteY2178" fmla="*/ 271578 h 830409"/>
              <a:gd name="connsiteX2179" fmla="*/ 221877 w 707644"/>
              <a:gd name="connsiteY2179" fmla="*/ 375736 h 830409"/>
              <a:gd name="connsiteX2180" fmla="*/ 223484 w 707644"/>
              <a:gd name="connsiteY2180" fmla="*/ 377792 h 830409"/>
              <a:gd name="connsiteX2181" fmla="*/ 233604 w 707644"/>
              <a:gd name="connsiteY2181" fmla="*/ 390787 h 830409"/>
              <a:gd name="connsiteX2182" fmla="*/ 234685 w 707644"/>
              <a:gd name="connsiteY2182" fmla="*/ 392656 h 830409"/>
              <a:gd name="connsiteX2183" fmla="*/ 267038 w 707644"/>
              <a:gd name="connsiteY2183" fmla="*/ 434919 h 830409"/>
              <a:gd name="connsiteX2184" fmla="*/ 287067 w 707644"/>
              <a:gd name="connsiteY2184" fmla="*/ 460393 h 830409"/>
              <a:gd name="connsiteX2185" fmla="*/ 300762 w 707644"/>
              <a:gd name="connsiteY2185" fmla="*/ 497007 h 830409"/>
              <a:gd name="connsiteX2186" fmla="*/ 292793 w 707644"/>
              <a:gd name="connsiteY2186" fmla="*/ 486052 h 830409"/>
              <a:gd name="connsiteX2187" fmla="*/ 239153 w 707644"/>
              <a:gd name="connsiteY2187" fmla="*/ 405364 h 830409"/>
              <a:gd name="connsiteX2188" fmla="*/ 143349 w 707644"/>
              <a:gd name="connsiteY2188" fmla="*/ 538997 h 830409"/>
              <a:gd name="connsiteX2189" fmla="*/ 172432 w 707644"/>
              <a:gd name="connsiteY2189" fmla="*/ 555346 h 830409"/>
              <a:gd name="connsiteX2190" fmla="*/ 209398 w 707644"/>
              <a:gd name="connsiteY2190" fmla="*/ 606911 h 830409"/>
              <a:gd name="connsiteX2191" fmla="*/ 234931 w 707644"/>
              <a:gd name="connsiteY2191" fmla="*/ 642361 h 830409"/>
              <a:gd name="connsiteX2192" fmla="*/ 218551 w 707644"/>
              <a:gd name="connsiteY2192" fmla="*/ 630235 h 830409"/>
              <a:gd name="connsiteX2193" fmla="*/ 209383 w 707644"/>
              <a:gd name="connsiteY2193" fmla="*/ 620486 h 830409"/>
              <a:gd name="connsiteX2194" fmla="*/ 195571 w 707644"/>
              <a:gd name="connsiteY2194" fmla="*/ 606308 h 830409"/>
              <a:gd name="connsiteX2195" fmla="*/ 158248 w 707644"/>
              <a:gd name="connsiteY2195" fmla="*/ 581118 h 830409"/>
              <a:gd name="connsiteX2196" fmla="*/ 157324 w 707644"/>
              <a:gd name="connsiteY2196" fmla="*/ 578550 h 830409"/>
              <a:gd name="connsiteX2197" fmla="*/ 143349 w 707644"/>
              <a:gd name="connsiteY2197" fmla="*/ 538997 h 830409"/>
              <a:gd name="connsiteX2198" fmla="*/ 258042 w 707644"/>
              <a:gd name="connsiteY2198" fmla="*/ 295589 h 830409"/>
              <a:gd name="connsiteX2199" fmla="*/ 262305 w 707644"/>
              <a:gd name="connsiteY2199" fmla="*/ 296422 h 830409"/>
              <a:gd name="connsiteX2200" fmla="*/ 282701 w 707644"/>
              <a:gd name="connsiteY2200" fmla="*/ 323216 h 830409"/>
              <a:gd name="connsiteX2201" fmla="*/ 257268 w 707644"/>
              <a:gd name="connsiteY2201" fmla="*/ 296692 h 830409"/>
              <a:gd name="connsiteX2202" fmla="*/ 258710 w 707644"/>
              <a:gd name="connsiteY2202" fmla="*/ 298537 h 830409"/>
              <a:gd name="connsiteX2203" fmla="*/ 285277 w 707644"/>
              <a:gd name="connsiteY2203" fmla="*/ 330935 h 830409"/>
              <a:gd name="connsiteX2204" fmla="*/ 284051 w 707644"/>
              <a:gd name="connsiteY2204" fmla="*/ 333983 h 830409"/>
              <a:gd name="connsiteX2205" fmla="*/ 284056 w 707644"/>
              <a:gd name="connsiteY2205" fmla="*/ 338736 h 830409"/>
              <a:gd name="connsiteX2206" fmla="*/ 279445 w 707644"/>
              <a:gd name="connsiteY2206" fmla="*/ 333507 h 830409"/>
              <a:gd name="connsiteX2207" fmla="*/ 271301 w 707644"/>
              <a:gd name="connsiteY2207" fmla="*/ 323881 h 830409"/>
              <a:gd name="connsiteX2208" fmla="*/ 265599 w 707644"/>
              <a:gd name="connsiteY2208" fmla="*/ 315318 h 830409"/>
              <a:gd name="connsiteX2209" fmla="*/ 239998 w 707644"/>
              <a:gd name="connsiteY2209" fmla="*/ 331482 h 830409"/>
              <a:gd name="connsiteX2210" fmla="*/ 253066 w 707644"/>
              <a:gd name="connsiteY2210" fmla="*/ 344621 h 830409"/>
              <a:gd name="connsiteX2211" fmla="*/ 273513 w 707644"/>
              <a:gd name="connsiteY2211" fmla="*/ 369047 h 830409"/>
              <a:gd name="connsiteX2212" fmla="*/ 287559 w 707644"/>
              <a:gd name="connsiteY2212" fmla="*/ 391210 h 830409"/>
              <a:gd name="connsiteX2213" fmla="*/ 288465 w 707644"/>
              <a:gd name="connsiteY2213" fmla="*/ 397773 h 830409"/>
              <a:gd name="connsiteX2214" fmla="*/ 278660 w 707644"/>
              <a:gd name="connsiteY2214" fmla="*/ 386091 h 830409"/>
              <a:gd name="connsiteX2215" fmla="*/ 266620 w 707644"/>
              <a:gd name="connsiteY2215" fmla="*/ 370764 h 830409"/>
              <a:gd name="connsiteX2216" fmla="*/ 245141 w 707644"/>
              <a:gd name="connsiteY2216" fmla="*/ 339913 h 830409"/>
              <a:gd name="connsiteX2217" fmla="*/ 256111 w 707644"/>
              <a:gd name="connsiteY2217" fmla="*/ 295212 h 830409"/>
              <a:gd name="connsiteX2218" fmla="*/ 256653 w 707644"/>
              <a:gd name="connsiteY2218" fmla="*/ 295318 h 830409"/>
              <a:gd name="connsiteX2219" fmla="*/ 257268 w 707644"/>
              <a:gd name="connsiteY2219" fmla="*/ 296692 h 830409"/>
              <a:gd name="connsiteX2220" fmla="*/ 233163 w 707644"/>
              <a:gd name="connsiteY2220" fmla="*/ 341974 h 830409"/>
              <a:gd name="connsiteX2221" fmla="*/ 241517 w 707644"/>
              <a:gd name="connsiteY2221" fmla="*/ 352570 h 830409"/>
              <a:gd name="connsiteX2222" fmla="*/ 249477 w 707644"/>
              <a:gd name="connsiteY2222" fmla="*/ 369989 h 830409"/>
              <a:gd name="connsiteX2223" fmla="*/ 243864 w 707644"/>
              <a:gd name="connsiteY2223" fmla="*/ 364839 h 830409"/>
              <a:gd name="connsiteX2224" fmla="*/ 297848 w 707644"/>
              <a:gd name="connsiteY2224" fmla="*/ 206794 h 830409"/>
              <a:gd name="connsiteX2225" fmla="*/ 301562 w 707644"/>
              <a:gd name="connsiteY2225" fmla="*/ 212785 h 830409"/>
              <a:gd name="connsiteX2226" fmla="*/ 299615 w 707644"/>
              <a:gd name="connsiteY2226" fmla="*/ 211819 h 830409"/>
              <a:gd name="connsiteX2227" fmla="*/ 255500 w 707644"/>
              <a:gd name="connsiteY2227" fmla="*/ 292741 h 830409"/>
              <a:gd name="connsiteX2228" fmla="*/ 258042 w 707644"/>
              <a:gd name="connsiteY2228" fmla="*/ 295589 h 830409"/>
              <a:gd name="connsiteX2229" fmla="*/ 256653 w 707644"/>
              <a:gd name="connsiteY2229" fmla="*/ 295318 h 830409"/>
              <a:gd name="connsiteX2230" fmla="*/ 278481 w 707644"/>
              <a:gd name="connsiteY2230" fmla="*/ 241554 h 830409"/>
              <a:gd name="connsiteX2231" fmla="*/ 296485 w 707644"/>
              <a:gd name="connsiteY2231" fmla="*/ 263838 h 830409"/>
              <a:gd name="connsiteX2232" fmla="*/ 318659 w 707644"/>
              <a:gd name="connsiteY2232" fmla="*/ 293963 h 830409"/>
              <a:gd name="connsiteX2233" fmla="*/ 315044 w 707644"/>
              <a:gd name="connsiteY2233" fmla="*/ 291304 h 830409"/>
              <a:gd name="connsiteX2234" fmla="*/ 295181 w 707644"/>
              <a:gd name="connsiteY2234" fmla="*/ 266521 h 830409"/>
              <a:gd name="connsiteX2235" fmla="*/ 278878 w 707644"/>
              <a:gd name="connsiteY2235" fmla="*/ 243390 h 830409"/>
              <a:gd name="connsiteX2236" fmla="*/ 328047 w 707644"/>
              <a:gd name="connsiteY2236" fmla="*/ 135999 h 830409"/>
              <a:gd name="connsiteX2237" fmla="*/ 335324 w 707644"/>
              <a:gd name="connsiteY2237" fmla="*/ 143840 h 830409"/>
              <a:gd name="connsiteX2238" fmla="*/ 338643 w 707644"/>
              <a:gd name="connsiteY2238" fmla="*/ 151213 h 830409"/>
              <a:gd name="connsiteX2239" fmla="*/ 107454 w 707644"/>
              <a:gd name="connsiteY2239" fmla="*/ 594144 h 830409"/>
              <a:gd name="connsiteX2240" fmla="*/ 137588 w 707644"/>
              <a:gd name="connsiteY2240" fmla="*/ 625881 h 830409"/>
              <a:gd name="connsiteX2241" fmla="*/ 139665 w 707644"/>
              <a:gd name="connsiteY2241" fmla="*/ 630406 h 830409"/>
              <a:gd name="connsiteX2242" fmla="*/ 201937 w 707644"/>
              <a:gd name="connsiteY2242" fmla="*/ 394817 h 830409"/>
              <a:gd name="connsiteX2243" fmla="*/ 209269 w 707644"/>
              <a:gd name="connsiteY2243" fmla="*/ 401591 h 830409"/>
              <a:gd name="connsiteX2244" fmla="*/ 222507 w 707644"/>
              <a:gd name="connsiteY2244" fmla="*/ 416752 h 830409"/>
              <a:gd name="connsiteX2245" fmla="*/ 232726 w 707644"/>
              <a:gd name="connsiteY2245" fmla="*/ 429185 h 830409"/>
              <a:gd name="connsiteX2246" fmla="*/ 270080 w 707644"/>
              <a:gd name="connsiteY2246" fmla="*/ 473023 h 830409"/>
              <a:gd name="connsiteX2247" fmla="*/ 307915 w 707644"/>
              <a:gd name="connsiteY2247" fmla="*/ 527371 h 830409"/>
              <a:gd name="connsiteX2248" fmla="*/ 308396 w 707644"/>
              <a:gd name="connsiteY2248" fmla="*/ 528145 h 830409"/>
              <a:gd name="connsiteX2249" fmla="*/ 291610 w 707644"/>
              <a:gd name="connsiteY2249" fmla="*/ 518841 h 830409"/>
              <a:gd name="connsiteX2250" fmla="*/ 265960 w 707644"/>
              <a:gd name="connsiteY2250" fmla="*/ 481611 h 830409"/>
              <a:gd name="connsiteX2251" fmla="*/ 247384 w 707644"/>
              <a:gd name="connsiteY2251" fmla="*/ 460657 h 830409"/>
              <a:gd name="connsiteX2252" fmla="*/ 239848 w 707644"/>
              <a:gd name="connsiteY2252" fmla="*/ 447955 h 830409"/>
              <a:gd name="connsiteX2253" fmla="*/ 205466 w 707644"/>
              <a:gd name="connsiteY2253" fmla="*/ 400213 h 830409"/>
              <a:gd name="connsiteX2254" fmla="*/ 249638 w 707644"/>
              <a:gd name="connsiteY2254" fmla="*/ 293947 h 830409"/>
              <a:gd name="connsiteX2255" fmla="*/ 249865 w 707644"/>
              <a:gd name="connsiteY2255" fmla="*/ 293991 h 830409"/>
              <a:gd name="connsiteX2256" fmla="*/ 260508 w 707644"/>
              <a:gd name="connsiteY2256" fmla="*/ 307670 h 830409"/>
              <a:gd name="connsiteX2257" fmla="*/ 265599 w 707644"/>
              <a:gd name="connsiteY2257" fmla="*/ 315318 h 830409"/>
              <a:gd name="connsiteX2258" fmla="*/ 267331 w 707644"/>
              <a:gd name="connsiteY2258" fmla="*/ 319190 h 830409"/>
              <a:gd name="connsiteX2259" fmla="*/ 262295 w 707644"/>
              <a:gd name="connsiteY2259" fmla="*/ 313238 h 830409"/>
              <a:gd name="connsiteX2260" fmla="*/ 252413 w 707644"/>
              <a:gd name="connsiteY2260" fmla="*/ 298314 h 830409"/>
              <a:gd name="connsiteX2261" fmla="*/ 195981 w 707644"/>
              <a:gd name="connsiteY2261" fmla="*/ 405311 h 830409"/>
              <a:gd name="connsiteX2262" fmla="*/ 196523 w 707644"/>
              <a:gd name="connsiteY2262" fmla="*/ 405833 h 830409"/>
              <a:gd name="connsiteX2263" fmla="*/ 206475 w 707644"/>
              <a:gd name="connsiteY2263" fmla="*/ 418601 h 830409"/>
              <a:gd name="connsiteX2264" fmla="*/ 260929 w 707644"/>
              <a:gd name="connsiteY2264" fmla="*/ 490921 h 830409"/>
              <a:gd name="connsiteX2265" fmla="*/ 261989 w 707644"/>
              <a:gd name="connsiteY2265" fmla="*/ 492382 h 830409"/>
              <a:gd name="connsiteX2266" fmla="*/ 268853 w 707644"/>
              <a:gd name="connsiteY2266" fmla="*/ 504381 h 830409"/>
              <a:gd name="connsiteX2267" fmla="*/ 266131 w 707644"/>
              <a:gd name="connsiteY2267" fmla="*/ 502636 h 830409"/>
              <a:gd name="connsiteX2268" fmla="*/ 266057 w 707644"/>
              <a:gd name="connsiteY2268" fmla="*/ 502539 h 830409"/>
              <a:gd name="connsiteX2269" fmla="*/ 209617 w 707644"/>
              <a:gd name="connsiteY2269" fmla="*/ 422887 h 830409"/>
              <a:gd name="connsiteX2270" fmla="*/ 298489 w 707644"/>
              <a:gd name="connsiteY2270" fmla="*/ 181906 h 830409"/>
              <a:gd name="connsiteX2271" fmla="*/ 307373 w 707644"/>
              <a:gd name="connsiteY2271" fmla="*/ 190412 h 830409"/>
              <a:gd name="connsiteX2272" fmla="*/ 323789 w 707644"/>
              <a:gd name="connsiteY2272" fmla="*/ 213797 h 830409"/>
              <a:gd name="connsiteX2273" fmla="*/ 334118 w 707644"/>
              <a:gd name="connsiteY2273" fmla="*/ 228929 h 830409"/>
              <a:gd name="connsiteX2274" fmla="*/ 332911 w 707644"/>
              <a:gd name="connsiteY2274" fmla="*/ 228331 h 830409"/>
              <a:gd name="connsiteX2275" fmla="*/ 303130 w 707644"/>
              <a:gd name="connsiteY2275" fmla="*/ 189771 h 830409"/>
              <a:gd name="connsiteX2276" fmla="*/ 299522 w 707644"/>
              <a:gd name="connsiteY2276" fmla="*/ 183494 h 830409"/>
              <a:gd name="connsiteX2277" fmla="*/ 102120 w 707644"/>
              <a:gd name="connsiteY2277" fmla="*/ 588140 h 830409"/>
              <a:gd name="connsiteX2278" fmla="*/ 107454 w 707644"/>
              <a:gd name="connsiteY2278" fmla="*/ 594144 h 830409"/>
              <a:gd name="connsiteX2279" fmla="*/ 103221 w 707644"/>
              <a:gd name="connsiteY2279" fmla="*/ 589686 h 830409"/>
              <a:gd name="connsiteX2280" fmla="*/ 295094 w 707644"/>
              <a:gd name="connsiteY2280" fmla="*/ 178655 h 830409"/>
              <a:gd name="connsiteX2281" fmla="*/ 297301 w 707644"/>
              <a:gd name="connsiteY2281" fmla="*/ 180080 h 830409"/>
              <a:gd name="connsiteX2282" fmla="*/ 298489 w 707644"/>
              <a:gd name="connsiteY2282" fmla="*/ 181906 h 830409"/>
              <a:gd name="connsiteX2283" fmla="*/ 281850 w 707644"/>
              <a:gd name="connsiteY2283" fmla="*/ 203010 h 830409"/>
              <a:gd name="connsiteX2284" fmla="*/ 299615 w 707644"/>
              <a:gd name="connsiteY2284" fmla="*/ 211819 h 830409"/>
              <a:gd name="connsiteX2285" fmla="*/ 308300 w 707644"/>
              <a:gd name="connsiteY2285" fmla="*/ 236523 h 830409"/>
              <a:gd name="connsiteX2286" fmla="*/ 303915 w 707644"/>
              <a:gd name="connsiteY2286" fmla="*/ 231216 h 830409"/>
              <a:gd name="connsiteX2287" fmla="*/ 175887 w 707644"/>
              <a:gd name="connsiteY2287" fmla="*/ 419847 h 830409"/>
              <a:gd name="connsiteX2288" fmla="*/ 180976 w 707644"/>
              <a:gd name="connsiteY2288" fmla="*/ 426199 h 830409"/>
              <a:gd name="connsiteX2289" fmla="*/ 218900 w 707644"/>
              <a:gd name="connsiteY2289" fmla="*/ 469598 h 830409"/>
              <a:gd name="connsiteX2290" fmla="*/ 223171 w 707644"/>
              <a:gd name="connsiteY2290" fmla="*/ 475103 h 830409"/>
              <a:gd name="connsiteX2291" fmla="*/ 212391 w 707644"/>
              <a:gd name="connsiteY2291" fmla="*/ 468195 h 830409"/>
              <a:gd name="connsiteX2292" fmla="*/ 183134 w 707644"/>
              <a:gd name="connsiteY2292" fmla="*/ 431491 h 830409"/>
              <a:gd name="connsiteX2293" fmla="*/ 280137 w 707644"/>
              <a:gd name="connsiteY2293" fmla="*/ 200820 h 830409"/>
              <a:gd name="connsiteX2294" fmla="*/ 281850 w 707644"/>
              <a:gd name="connsiteY2294" fmla="*/ 203010 h 830409"/>
              <a:gd name="connsiteX2295" fmla="*/ 281302 w 707644"/>
              <a:gd name="connsiteY2295" fmla="*/ 202738 h 830409"/>
              <a:gd name="connsiteX2296" fmla="*/ 223910 w 707644"/>
              <a:gd name="connsiteY2296" fmla="*/ 316394 h 830409"/>
              <a:gd name="connsiteX2297" fmla="*/ 266620 w 707644"/>
              <a:gd name="connsiteY2297" fmla="*/ 370764 h 830409"/>
              <a:gd name="connsiteX2298" fmla="*/ 270633 w 707644"/>
              <a:gd name="connsiteY2298" fmla="*/ 376528 h 830409"/>
              <a:gd name="connsiteX2299" fmla="*/ 278660 w 707644"/>
              <a:gd name="connsiteY2299" fmla="*/ 386091 h 830409"/>
              <a:gd name="connsiteX2300" fmla="*/ 288599 w 707644"/>
              <a:gd name="connsiteY2300" fmla="*/ 398744 h 830409"/>
              <a:gd name="connsiteX2301" fmla="*/ 290035 w 707644"/>
              <a:gd name="connsiteY2301" fmla="*/ 409146 h 830409"/>
              <a:gd name="connsiteX2302" fmla="*/ 271333 w 707644"/>
              <a:gd name="connsiteY2302" fmla="*/ 390752 h 830409"/>
              <a:gd name="connsiteX2303" fmla="*/ 262513 w 707644"/>
              <a:gd name="connsiteY2303" fmla="*/ 379197 h 830409"/>
              <a:gd name="connsiteX2304" fmla="*/ 241517 w 707644"/>
              <a:gd name="connsiteY2304" fmla="*/ 352570 h 830409"/>
              <a:gd name="connsiteX2305" fmla="*/ 235303 w 707644"/>
              <a:gd name="connsiteY2305" fmla="*/ 338969 h 830409"/>
              <a:gd name="connsiteX2306" fmla="*/ 325312 w 707644"/>
              <a:gd name="connsiteY2306" fmla="*/ 98455 h 830409"/>
              <a:gd name="connsiteX2307" fmla="*/ 329709 w 707644"/>
              <a:gd name="connsiteY2307" fmla="*/ 101039 h 830409"/>
              <a:gd name="connsiteX2308" fmla="*/ 342055 w 707644"/>
              <a:gd name="connsiteY2308" fmla="*/ 108909 h 830409"/>
              <a:gd name="connsiteX2309" fmla="*/ 384397 w 707644"/>
              <a:gd name="connsiteY2309" fmla="*/ 168676 h 830409"/>
              <a:gd name="connsiteX2310" fmla="*/ 424116 w 707644"/>
              <a:gd name="connsiteY2310" fmla="*/ 230395 h 830409"/>
              <a:gd name="connsiteX2311" fmla="*/ 405495 w 707644"/>
              <a:gd name="connsiteY2311" fmla="*/ 205099 h 830409"/>
              <a:gd name="connsiteX2312" fmla="*/ 375809 w 707644"/>
              <a:gd name="connsiteY2312" fmla="*/ 164556 h 830409"/>
              <a:gd name="connsiteX2313" fmla="*/ 341738 w 707644"/>
              <a:gd name="connsiteY2313" fmla="*/ 122351 h 830409"/>
              <a:gd name="connsiteX2314" fmla="*/ 339472 w 707644"/>
              <a:gd name="connsiteY2314" fmla="*/ 118508 h 830409"/>
              <a:gd name="connsiteX2315" fmla="*/ 329167 w 707644"/>
              <a:gd name="connsiteY2315" fmla="*/ 103345 h 830409"/>
              <a:gd name="connsiteX2316" fmla="*/ 208226 w 707644"/>
              <a:gd name="connsiteY2316" fmla="*/ 337704 h 830409"/>
              <a:gd name="connsiteX2317" fmla="*/ 217670 w 707644"/>
              <a:gd name="connsiteY2317" fmla="*/ 345597 h 830409"/>
              <a:gd name="connsiteX2318" fmla="*/ 223797 w 707644"/>
              <a:gd name="connsiteY2318" fmla="*/ 352024 h 830409"/>
              <a:gd name="connsiteX2319" fmla="*/ 229869 w 707644"/>
              <a:gd name="connsiteY2319" fmla="*/ 358652 h 830409"/>
              <a:gd name="connsiteX2320" fmla="*/ 234010 w 707644"/>
              <a:gd name="connsiteY2320" fmla="*/ 363841 h 830409"/>
              <a:gd name="connsiteX2321" fmla="*/ 219847 w 707644"/>
              <a:gd name="connsiteY2321" fmla="*/ 311221 h 830409"/>
              <a:gd name="connsiteX2322" fmla="*/ 222796 w 707644"/>
              <a:gd name="connsiteY2322" fmla="*/ 314187 h 830409"/>
              <a:gd name="connsiteX2323" fmla="*/ 223910 w 707644"/>
              <a:gd name="connsiteY2323" fmla="*/ 316394 h 830409"/>
              <a:gd name="connsiteX2324" fmla="*/ 91911 w 707644"/>
              <a:gd name="connsiteY2324" fmla="*/ 577775 h 830409"/>
              <a:gd name="connsiteX2325" fmla="*/ 103221 w 707644"/>
              <a:gd name="connsiteY2325" fmla="*/ 589686 h 830409"/>
              <a:gd name="connsiteX2326" fmla="*/ 118976 w 707644"/>
              <a:gd name="connsiteY2326" fmla="*/ 611819 h 830409"/>
              <a:gd name="connsiteX2327" fmla="*/ 126516 w 707644"/>
              <a:gd name="connsiteY2327" fmla="*/ 622741 h 830409"/>
              <a:gd name="connsiteX2328" fmla="*/ 111328 w 707644"/>
              <a:gd name="connsiteY2328" fmla="*/ 604150 h 830409"/>
              <a:gd name="connsiteX2329" fmla="*/ 251133 w 707644"/>
              <a:gd name="connsiteY2329" fmla="*/ 245890 h 830409"/>
              <a:gd name="connsiteX2330" fmla="*/ 283778 w 707644"/>
              <a:gd name="connsiteY2330" fmla="*/ 268306 h 830409"/>
              <a:gd name="connsiteX2331" fmla="*/ 283999 w 707644"/>
              <a:gd name="connsiteY2331" fmla="*/ 268469 h 830409"/>
              <a:gd name="connsiteX2332" fmla="*/ 286440 w 707644"/>
              <a:gd name="connsiteY2332" fmla="*/ 280850 h 830409"/>
              <a:gd name="connsiteX2333" fmla="*/ 288077 w 707644"/>
              <a:gd name="connsiteY2333" fmla="*/ 290857 h 830409"/>
              <a:gd name="connsiteX2334" fmla="*/ 271444 w 707644"/>
              <a:gd name="connsiteY2334" fmla="*/ 272405 h 830409"/>
              <a:gd name="connsiteX2335" fmla="*/ 264347 w 707644"/>
              <a:gd name="connsiteY2335" fmla="*/ 264994 h 830409"/>
              <a:gd name="connsiteX2336" fmla="*/ 310146 w 707644"/>
              <a:gd name="connsiteY2336" fmla="*/ 116372 h 830409"/>
              <a:gd name="connsiteX2337" fmla="*/ 319815 w 707644"/>
              <a:gd name="connsiteY2337" fmla="*/ 127128 h 830409"/>
              <a:gd name="connsiteX2338" fmla="*/ 344761 w 707644"/>
              <a:gd name="connsiteY2338" fmla="*/ 165086 h 830409"/>
              <a:gd name="connsiteX2339" fmla="*/ 359329 w 707644"/>
              <a:gd name="connsiteY2339" fmla="*/ 198908 h 830409"/>
              <a:gd name="connsiteX2340" fmla="*/ 365493 w 707644"/>
              <a:gd name="connsiteY2340" fmla="*/ 210864 h 830409"/>
              <a:gd name="connsiteX2341" fmla="*/ 353161 w 707644"/>
              <a:gd name="connsiteY2341" fmla="*/ 197721 h 830409"/>
              <a:gd name="connsiteX2342" fmla="*/ 332048 w 707644"/>
              <a:gd name="connsiteY2342" fmla="*/ 173950 h 830409"/>
              <a:gd name="connsiteX2343" fmla="*/ 321232 w 707644"/>
              <a:gd name="connsiteY2343" fmla="*/ 161383 h 830409"/>
              <a:gd name="connsiteX2344" fmla="*/ 315695 w 707644"/>
              <a:gd name="connsiteY2344" fmla="*/ 135716 h 830409"/>
              <a:gd name="connsiteX2345" fmla="*/ 268528 w 707644"/>
              <a:gd name="connsiteY2345" fmla="*/ 196404 h 830409"/>
              <a:gd name="connsiteX2346" fmla="*/ 281302 w 707644"/>
              <a:gd name="connsiteY2346" fmla="*/ 202738 h 830409"/>
              <a:gd name="connsiteX2347" fmla="*/ 300258 w 707644"/>
              <a:gd name="connsiteY2347" fmla="*/ 233955 h 830409"/>
              <a:gd name="connsiteX2348" fmla="*/ 305047 w 707644"/>
              <a:gd name="connsiteY2348" fmla="*/ 247078 h 830409"/>
              <a:gd name="connsiteX2349" fmla="*/ 304726 w 707644"/>
              <a:gd name="connsiteY2349" fmla="*/ 246662 h 830409"/>
              <a:gd name="connsiteX2350" fmla="*/ 278115 w 707644"/>
              <a:gd name="connsiteY2350" fmla="*/ 218024 h 830409"/>
              <a:gd name="connsiteX2351" fmla="*/ 272142 w 707644"/>
              <a:gd name="connsiteY2351" fmla="*/ 212293 h 830409"/>
              <a:gd name="connsiteX2352" fmla="*/ 222366 w 707644"/>
              <a:gd name="connsiteY2352" fmla="*/ 288619 h 830409"/>
              <a:gd name="connsiteX2353" fmla="*/ 243774 w 707644"/>
              <a:gd name="connsiteY2353" fmla="*/ 292801 h 830409"/>
              <a:gd name="connsiteX2354" fmla="*/ 261501 w 707644"/>
              <a:gd name="connsiteY2354" fmla="*/ 315207 h 830409"/>
              <a:gd name="connsiteX2355" fmla="*/ 271328 w 707644"/>
              <a:gd name="connsiteY2355" fmla="*/ 328124 h 830409"/>
              <a:gd name="connsiteX2356" fmla="*/ 272853 w 707644"/>
              <a:gd name="connsiteY2356" fmla="*/ 331534 h 830409"/>
              <a:gd name="connsiteX2357" fmla="*/ 284077 w 707644"/>
              <a:gd name="connsiteY2357" fmla="*/ 359708 h 830409"/>
              <a:gd name="connsiteX2358" fmla="*/ 284129 w 707644"/>
              <a:gd name="connsiteY2358" fmla="*/ 360217 h 830409"/>
              <a:gd name="connsiteX2359" fmla="*/ 238402 w 707644"/>
              <a:gd name="connsiteY2359" fmla="*/ 313725 h 830409"/>
              <a:gd name="connsiteX2360" fmla="*/ 236582 w 707644"/>
              <a:gd name="connsiteY2360" fmla="*/ 310857 h 830409"/>
              <a:gd name="connsiteX2361" fmla="*/ 282449 w 707644"/>
              <a:gd name="connsiteY2361" fmla="*/ 162995 h 830409"/>
              <a:gd name="connsiteX2362" fmla="*/ 303130 w 707644"/>
              <a:gd name="connsiteY2362" fmla="*/ 189771 h 830409"/>
              <a:gd name="connsiteX2363" fmla="*/ 322253 w 707644"/>
              <a:gd name="connsiteY2363" fmla="*/ 223045 h 830409"/>
              <a:gd name="connsiteX2364" fmla="*/ 316548 w 707644"/>
              <a:gd name="connsiteY2364" fmla="*/ 220217 h 830409"/>
              <a:gd name="connsiteX2365" fmla="*/ 291293 w 707644"/>
              <a:gd name="connsiteY2365" fmla="*/ 188150 h 830409"/>
              <a:gd name="connsiteX2366" fmla="*/ 214075 w 707644"/>
              <a:gd name="connsiteY2366" fmla="*/ 304220 h 830409"/>
              <a:gd name="connsiteX2367" fmla="*/ 217017 w 707644"/>
              <a:gd name="connsiteY2367" fmla="*/ 307619 h 830409"/>
              <a:gd name="connsiteX2368" fmla="*/ 219847 w 707644"/>
              <a:gd name="connsiteY2368" fmla="*/ 311221 h 830409"/>
              <a:gd name="connsiteX2369" fmla="*/ 219031 w 707644"/>
              <a:gd name="connsiteY2369" fmla="*/ 310401 h 830409"/>
              <a:gd name="connsiteX2370" fmla="*/ 215628 w 707644"/>
              <a:gd name="connsiteY2370" fmla="*/ 307111 h 830409"/>
              <a:gd name="connsiteX2371" fmla="*/ 215519 w 707644"/>
              <a:gd name="connsiteY2371" fmla="*/ 299767 h 830409"/>
              <a:gd name="connsiteX2372" fmla="*/ 234440 w 707644"/>
              <a:gd name="connsiteY2372" fmla="*/ 322370 h 830409"/>
              <a:gd name="connsiteX2373" fmla="*/ 239998 w 707644"/>
              <a:gd name="connsiteY2373" fmla="*/ 331482 h 830409"/>
              <a:gd name="connsiteX2374" fmla="*/ 222796 w 707644"/>
              <a:gd name="connsiteY2374" fmla="*/ 314187 h 830409"/>
              <a:gd name="connsiteX2375" fmla="*/ 199881 w 707644"/>
              <a:gd name="connsiteY2375" fmla="*/ 331955 h 830409"/>
              <a:gd name="connsiteX2376" fmla="*/ 207886 w 707644"/>
              <a:gd name="connsiteY2376" fmla="*/ 337470 h 830409"/>
              <a:gd name="connsiteX2377" fmla="*/ 221282 w 707644"/>
              <a:gd name="connsiteY2377" fmla="*/ 354532 h 830409"/>
              <a:gd name="connsiteX2378" fmla="*/ 257455 w 707644"/>
              <a:gd name="connsiteY2378" fmla="*/ 393877 h 830409"/>
              <a:gd name="connsiteX2379" fmla="*/ 277650 w 707644"/>
              <a:gd name="connsiteY2379" fmla="*/ 437026 h 830409"/>
              <a:gd name="connsiteX2380" fmla="*/ 286405 w 707644"/>
              <a:gd name="connsiteY2380" fmla="*/ 458723 h 830409"/>
              <a:gd name="connsiteX2381" fmla="*/ 266171 w 707644"/>
              <a:gd name="connsiteY2381" fmla="*/ 432608 h 830409"/>
              <a:gd name="connsiteX2382" fmla="*/ 233604 w 707644"/>
              <a:gd name="connsiteY2382" fmla="*/ 390787 h 830409"/>
              <a:gd name="connsiteX2383" fmla="*/ 205580 w 707644"/>
              <a:gd name="connsiteY2383" fmla="*/ 342365 h 830409"/>
              <a:gd name="connsiteX2384" fmla="*/ 99721 w 707644"/>
              <a:gd name="connsiteY2384" fmla="*/ 539974 h 830409"/>
              <a:gd name="connsiteX2385" fmla="*/ 100210 w 707644"/>
              <a:gd name="connsiteY2385" fmla="*/ 540355 h 830409"/>
              <a:gd name="connsiteX2386" fmla="*/ 138009 w 707644"/>
              <a:gd name="connsiteY2386" fmla="*/ 567744 h 830409"/>
              <a:gd name="connsiteX2387" fmla="*/ 139914 w 707644"/>
              <a:gd name="connsiteY2387" fmla="*/ 570805 h 830409"/>
              <a:gd name="connsiteX2388" fmla="*/ 113813 w 707644"/>
              <a:gd name="connsiteY2388" fmla="*/ 556520 h 830409"/>
              <a:gd name="connsiteX2389" fmla="*/ 103128 w 707644"/>
              <a:gd name="connsiteY2389" fmla="*/ 548560 h 830409"/>
              <a:gd name="connsiteX2390" fmla="*/ 306761 w 707644"/>
              <a:gd name="connsiteY2390" fmla="*/ 104570 h 830409"/>
              <a:gd name="connsiteX2391" fmla="*/ 317982 w 707644"/>
              <a:gd name="connsiteY2391" fmla="*/ 121548 h 830409"/>
              <a:gd name="connsiteX2392" fmla="*/ 328047 w 707644"/>
              <a:gd name="connsiteY2392" fmla="*/ 135999 h 830409"/>
              <a:gd name="connsiteX2393" fmla="*/ 319815 w 707644"/>
              <a:gd name="connsiteY2393" fmla="*/ 127128 h 830409"/>
              <a:gd name="connsiteX2394" fmla="*/ 309370 w 707644"/>
              <a:gd name="connsiteY2394" fmla="*/ 113666 h 830409"/>
              <a:gd name="connsiteX2395" fmla="*/ 199835 w 707644"/>
              <a:gd name="connsiteY2395" fmla="*/ 327216 h 830409"/>
              <a:gd name="connsiteX2396" fmla="*/ 205129 w 707644"/>
              <a:gd name="connsiteY2396" fmla="*/ 332610 h 830409"/>
              <a:gd name="connsiteX2397" fmla="*/ 208226 w 707644"/>
              <a:gd name="connsiteY2397" fmla="*/ 337704 h 830409"/>
              <a:gd name="connsiteX2398" fmla="*/ 207886 w 707644"/>
              <a:gd name="connsiteY2398" fmla="*/ 337470 h 830409"/>
              <a:gd name="connsiteX2399" fmla="*/ 200568 w 707644"/>
              <a:gd name="connsiteY2399" fmla="*/ 325109 h 830409"/>
              <a:gd name="connsiteX2400" fmla="*/ 243864 w 707644"/>
              <a:gd name="connsiteY2400" fmla="*/ 364839 h 830409"/>
              <a:gd name="connsiteX2401" fmla="*/ 246654 w 707644"/>
              <a:gd name="connsiteY2401" fmla="*/ 370799 h 830409"/>
              <a:gd name="connsiteX2402" fmla="*/ 237027 w 707644"/>
              <a:gd name="connsiteY2402" fmla="*/ 361773 h 830409"/>
              <a:gd name="connsiteX2403" fmla="*/ 217670 w 707644"/>
              <a:gd name="connsiteY2403" fmla="*/ 345597 h 830409"/>
              <a:gd name="connsiteX2404" fmla="*/ 210811 w 707644"/>
              <a:gd name="connsiteY2404" fmla="*/ 338401 h 830409"/>
              <a:gd name="connsiteX2405" fmla="*/ 205129 w 707644"/>
              <a:gd name="connsiteY2405" fmla="*/ 332610 h 830409"/>
              <a:gd name="connsiteX2406" fmla="*/ 326172 w 707644"/>
              <a:gd name="connsiteY2406" fmla="*/ 59283 h 830409"/>
              <a:gd name="connsiteX2407" fmla="*/ 346171 w 707644"/>
              <a:gd name="connsiteY2407" fmla="*/ 85553 h 830409"/>
              <a:gd name="connsiteX2408" fmla="*/ 380138 w 707644"/>
              <a:gd name="connsiteY2408" fmla="*/ 133557 h 830409"/>
              <a:gd name="connsiteX2409" fmla="*/ 377636 w 707644"/>
              <a:gd name="connsiteY2409" fmla="*/ 131926 h 830409"/>
              <a:gd name="connsiteX2410" fmla="*/ 214083 w 707644"/>
              <a:gd name="connsiteY2410" fmla="*/ 288998 h 830409"/>
              <a:gd name="connsiteX2411" fmla="*/ 238402 w 707644"/>
              <a:gd name="connsiteY2411" fmla="*/ 313725 h 830409"/>
              <a:gd name="connsiteX2412" fmla="*/ 263873 w 707644"/>
              <a:gd name="connsiteY2412" fmla="*/ 353836 h 830409"/>
              <a:gd name="connsiteX2413" fmla="*/ 268427 w 707644"/>
              <a:gd name="connsiteY2413" fmla="*/ 361022 h 830409"/>
              <a:gd name="connsiteX2414" fmla="*/ 253163 w 707644"/>
              <a:gd name="connsiteY2414" fmla="*/ 344719 h 830409"/>
              <a:gd name="connsiteX2415" fmla="*/ 253066 w 707644"/>
              <a:gd name="connsiteY2415" fmla="*/ 344621 h 830409"/>
              <a:gd name="connsiteX2416" fmla="*/ 234440 w 707644"/>
              <a:gd name="connsiteY2416" fmla="*/ 322370 h 830409"/>
              <a:gd name="connsiteX2417" fmla="*/ 271853 w 707644"/>
              <a:gd name="connsiteY2417" fmla="*/ 164862 h 830409"/>
              <a:gd name="connsiteX2418" fmla="*/ 281522 w 707644"/>
              <a:gd name="connsiteY2418" fmla="*/ 175744 h 830409"/>
              <a:gd name="connsiteX2419" fmla="*/ 291293 w 707644"/>
              <a:gd name="connsiteY2419" fmla="*/ 188150 h 830409"/>
              <a:gd name="connsiteX2420" fmla="*/ 297848 w 707644"/>
              <a:gd name="connsiteY2420" fmla="*/ 206794 h 830409"/>
              <a:gd name="connsiteX2421" fmla="*/ 207374 w 707644"/>
              <a:gd name="connsiteY2421" fmla="*/ 299128 h 830409"/>
              <a:gd name="connsiteX2422" fmla="*/ 215628 w 707644"/>
              <a:gd name="connsiteY2422" fmla="*/ 307111 h 830409"/>
              <a:gd name="connsiteX2423" fmla="*/ 225054 w 707644"/>
              <a:gd name="connsiteY2423" fmla="*/ 324648 h 830409"/>
              <a:gd name="connsiteX2424" fmla="*/ 233163 w 707644"/>
              <a:gd name="connsiteY2424" fmla="*/ 341974 h 830409"/>
              <a:gd name="connsiteX2425" fmla="*/ 229522 w 707644"/>
              <a:gd name="connsiteY2425" fmla="*/ 337356 h 830409"/>
              <a:gd name="connsiteX2426" fmla="*/ 211650 w 707644"/>
              <a:gd name="connsiteY2426" fmla="*/ 286525 h 830409"/>
              <a:gd name="connsiteX2427" fmla="*/ 212756 w 707644"/>
              <a:gd name="connsiteY2427" fmla="*/ 286741 h 830409"/>
              <a:gd name="connsiteX2428" fmla="*/ 213373 w 707644"/>
              <a:gd name="connsiteY2428" fmla="*/ 287835 h 830409"/>
              <a:gd name="connsiteX2429" fmla="*/ 214083 w 707644"/>
              <a:gd name="connsiteY2429" fmla="*/ 288998 h 830409"/>
              <a:gd name="connsiteX2430" fmla="*/ 263821 w 707644"/>
              <a:gd name="connsiteY2430" fmla="*/ 175708 h 830409"/>
              <a:gd name="connsiteX2431" fmla="*/ 276971 w 707644"/>
              <a:gd name="connsiteY2431" fmla="*/ 195607 h 830409"/>
              <a:gd name="connsiteX2432" fmla="*/ 280137 w 707644"/>
              <a:gd name="connsiteY2432" fmla="*/ 200820 h 830409"/>
              <a:gd name="connsiteX2433" fmla="*/ 273125 w 707644"/>
              <a:gd name="connsiteY2433" fmla="*/ 191856 h 830409"/>
              <a:gd name="connsiteX2434" fmla="*/ 265580 w 707644"/>
              <a:gd name="connsiteY2434" fmla="*/ 183440 h 830409"/>
              <a:gd name="connsiteX2435" fmla="*/ 303761 w 707644"/>
              <a:gd name="connsiteY2435" fmla="*/ 85793 h 830409"/>
              <a:gd name="connsiteX2436" fmla="*/ 319863 w 707644"/>
              <a:gd name="connsiteY2436" fmla="*/ 95254 h 830409"/>
              <a:gd name="connsiteX2437" fmla="*/ 341738 w 707644"/>
              <a:gd name="connsiteY2437" fmla="*/ 122351 h 830409"/>
              <a:gd name="connsiteX2438" fmla="*/ 349187 w 707644"/>
              <a:gd name="connsiteY2438" fmla="*/ 134984 h 830409"/>
              <a:gd name="connsiteX2439" fmla="*/ 384848 w 707644"/>
              <a:gd name="connsiteY2439" fmla="*/ 194576 h 830409"/>
              <a:gd name="connsiteX2440" fmla="*/ 390311 w 707644"/>
              <a:gd name="connsiteY2440" fmla="*/ 203092 h 830409"/>
              <a:gd name="connsiteX2441" fmla="*/ 335324 w 707644"/>
              <a:gd name="connsiteY2441" fmla="*/ 143840 h 830409"/>
              <a:gd name="connsiteX2442" fmla="*/ 323935 w 707644"/>
              <a:gd name="connsiteY2442" fmla="*/ 118540 h 830409"/>
              <a:gd name="connsiteX2443" fmla="*/ 191657 w 707644"/>
              <a:gd name="connsiteY2443" fmla="*/ 316932 h 830409"/>
              <a:gd name="connsiteX2444" fmla="*/ 192032 w 707644"/>
              <a:gd name="connsiteY2444" fmla="*/ 317277 h 830409"/>
              <a:gd name="connsiteX2445" fmla="*/ 199835 w 707644"/>
              <a:gd name="connsiteY2445" fmla="*/ 327216 h 830409"/>
              <a:gd name="connsiteX2446" fmla="*/ 194070 w 707644"/>
              <a:gd name="connsiteY2446" fmla="*/ 321340 h 830409"/>
              <a:gd name="connsiteX2447" fmla="*/ 339812 w 707644"/>
              <a:gd name="connsiteY2447" fmla="*/ 7037 h 830409"/>
              <a:gd name="connsiteX2448" fmla="*/ 344777 w 707644"/>
              <a:gd name="connsiteY2448" fmla="*/ 5773 h 830409"/>
              <a:gd name="connsiteX2449" fmla="*/ 369534 w 707644"/>
              <a:gd name="connsiteY2449" fmla="*/ 3706 h 830409"/>
              <a:gd name="connsiteX2450" fmla="*/ 383457 w 707644"/>
              <a:gd name="connsiteY2450" fmla="*/ 22972 h 830409"/>
              <a:gd name="connsiteX2451" fmla="*/ 408074 w 707644"/>
              <a:gd name="connsiteY2451" fmla="*/ 53262 h 830409"/>
              <a:gd name="connsiteX2452" fmla="*/ 456105 w 707644"/>
              <a:gd name="connsiteY2452" fmla="*/ 101680 h 830409"/>
              <a:gd name="connsiteX2453" fmla="*/ 504287 w 707644"/>
              <a:gd name="connsiteY2453" fmla="*/ 218001 h 830409"/>
              <a:gd name="connsiteX2454" fmla="*/ 462966 w 707644"/>
              <a:gd name="connsiteY2454" fmla="*/ 168591 h 830409"/>
              <a:gd name="connsiteX2455" fmla="*/ 413238 w 707644"/>
              <a:gd name="connsiteY2455" fmla="*/ 108562 h 830409"/>
              <a:gd name="connsiteX2456" fmla="*/ 368559 w 707644"/>
              <a:gd name="connsiteY2456" fmla="*/ 47282 h 830409"/>
              <a:gd name="connsiteX2457" fmla="*/ 185776 w 707644"/>
              <a:gd name="connsiteY2457" fmla="*/ 322830 h 830409"/>
              <a:gd name="connsiteX2458" fmla="*/ 194207 w 707644"/>
              <a:gd name="connsiteY2458" fmla="*/ 328284 h 830409"/>
              <a:gd name="connsiteX2459" fmla="*/ 221877 w 707644"/>
              <a:gd name="connsiteY2459" fmla="*/ 375736 h 830409"/>
              <a:gd name="connsiteX2460" fmla="*/ 195289 w 707644"/>
              <a:gd name="connsiteY2460" fmla="*/ 341717 h 830409"/>
              <a:gd name="connsiteX2461" fmla="*/ 299298 w 707644"/>
              <a:gd name="connsiteY2461" fmla="*/ 78549 h 830409"/>
              <a:gd name="connsiteX2462" fmla="*/ 303761 w 707644"/>
              <a:gd name="connsiteY2462" fmla="*/ 85793 h 830409"/>
              <a:gd name="connsiteX2463" fmla="*/ 300892 w 707644"/>
              <a:gd name="connsiteY2463" fmla="*/ 84108 h 830409"/>
              <a:gd name="connsiteX2464" fmla="*/ 184429 w 707644"/>
              <a:gd name="connsiteY2464" fmla="*/ 311514 h 830409"/>
              <a:gd name="connsiteX2465" fmla="*/ 194070 w 707644"/>
              <a:gd name="connsiteY2465" fmla="*/ 321340 h 830409"/>
              <a:gd name="connsiteX2466" fmla="*/ 199881 w 707644"/>
              <a:gd name="connsiteY2466" fmla="*/ 331955 h 830409"/>
              <a:gd name="connsiteX2467" fmla="*/ 199851 w 707644"/>
              <a:gd name="connsiteY2467" fmla="*/ 331935 h 830409"/>
              <a:gd name="connsiteX2468" fmla="*/ 194207 w 707644"/>
              <a:gd name="connsiteY2468" fmla="*/ 328284 h 830409"/>
              <a:gd name="connsiteX2469" fmla="*/ 70479 w 707644"/>
              <a:gd name="connsiteY2469" fmla="*/ 544113 h 830409"/>
              <a:gd name="connsiteX2470" fmla="*/ 72302 w 707644"/>
              <a:gd name="connsiteY2470" fmla="*/ 546584 h 830409"/>
              <a:gd name="connsiteX2471" fmla="*/ 92572 w 707644"/>
              <a:gd name="connsiteY2471" fmla="*/ 574726 h 830409"/>
              <a:gd name="connsiteX2472" fmla="*/ 102120 w 707644"/>
              <a:gd name="connsiteY2472" fmla="*/ 588140 h 830409"/>
              <a:gd name="connsiteX2473" fmla="*/ 87732 w 707644"/>
              <a:gd name="connsiteY2473" fmla="*/ 571942 h 830409"/>
              <a:gd name="connsiteX2474" fmla="*/ 85317 w 707644"/>
              <a:gd name="connsiteY2474" fmla="*/ 568818 h 830409"/>
              <a:gd name="connsiteX2475" fmla="*/ 79809 w 707644"/>
              <a:gd name="connsiteY2475" fmla="*/ 561336 h 830409"/>
              <a:gd name="connsiteX2476" fmla="*/ 195101 w 707644"/>
              <a:gd name="connsiteY2476" fmla="*/ 275180 h 830409"/>
              <a:gd name="connsiteX2477" fmla="*/ 204409 w 707644"/>
              <a:gd name="connsiteY2477" fmla="*/ 286496 h 830409"/>
              <a:gd name="connsiteX2478" fmla="*/ 204799 w 707644"/>
              <a:gd name="connsiteY2478" fmla="*/ 286961 h 830409"/>
              <a:gd name="connsiteX2479" fmla="*/ 214075 w 707644"/>
              <a:gd name="connsiteY2479" fmla="*/ 304220 h 830409"/>
              <a:gd name="connsiteX2480" fmla="*/ 202732 w 707644"/>
              <a:gd name="connsiteY2480" fmla="*/ 291116 h 830409"/>
              <a:gd name="connsiteX2481" fmla="*/ 202624 w 707644"/>
              <a:gd name="connsiteY2481" fmla="*/ 290930 h 830409"/>
              <a:gd name="connsiteX2482" fmla="*/ 134555 w 707644"/>
              <a:gd name="connsiteY2482" fmla="*/ 400746 h 830409"/>
              <a:gd name="connsiteX2483" fmla="*/ 156641 w 707644"/>
              <a:gd name="connsiteY2483" fmla="*/ 420676 h 830409"/>
              <a:gd name="connsiteX2484" fmla="*/ 169141 w 707644"/>
              <a:gd name="connsiteY2484" fmla="*/ 436370 h 830409"/>
              <a:gd name="connsiteX2485" fmla="*/ 186606 w 707644"/>
              <a:gd name="connsiteY2485" fmla="*/ 463923 h 830409"/>
              <a:gd name="connsiteX2486" fmla="*/ 160514 w 707644"/>
              <a:gd name="connsiteY2486" fmla="*/ 443331 h 830409"/>
              <a:gd name="connsiteX2487" fmla="*/ 158785 w 707644"/>
              <a:gd name="connsiteY2487" fmla="*/ 440758 h 830409"/>
              <a:gd name="connsiteX2488" fmla="*/ 288581 w 707644"/>
              <a:gd name="connsiteY2488" fmla="*/ 77063 h 830409"/>
              <a:gd name="connsiteX2489" fmla="*/ 292270 w 707644"/>
              <a:gd name="connsiteY2489" fmla="*/ 79042 h 830409"/>
              <a:gd name="connsiteX2490" fmla="*/ 300892 w 707644"/>
              <a:gd name="connsiteY2490" fmla="*/ 84108 h 830409"/>
              <a:gd name="connsiteX2491" fmla="*/ 306761 w 707644"/>
              <a:gd name="connsiteY2491" fmla="*/ 104570 h 830409"/>
              <a:gd name="connsiteX2492" fmla="*/ 236911 w 707644"/>
              <a:gd name="connsiteY2492" fmla="*/ 180725 h 830409"/>
              <a:gd name="connsiteX2493" fmla="*/ 241731 w 707644"/>
              <a:gd name="connsiteY2493" fmla="*/ 183115 h 830409"/>
              <a:gd name="connsiteX2494" fmla="*/ 272142 w 707644"/>
              <a:gd name="connsiteY2494" fmla="*/ 212293 h 830409"/>
              <a:gd name="connsiteX2495" fmla="*/ 272485 w 707644"/>
              <a:gd name="connsiteY2495" fmla="*/ 213800 h 830409"/>
              <a:gd name="connsiteX2496" fmla="*/ 278481 w 707644"/>
              <a:gd name="connsiteY2496" fmla="*/ 241554 h 830409"/>
              <a:gd name="connsiteX2497" fmla="*/ 271450 w 707644"/>
              <a:gd name="connsiteY2497" fmla="*/ 232851 h 830409"/>
              <a:gd name="connsiteX2498" fmla="*/ 246614 w 707644"/>
              <a:gd name="connsiteY2498" fmla="*/ 197614 h 830409"/>
              <a:gd name="connsiteX2499" fmla="*/ 294150 w 707644"/>
              <a:gd name="connsiteY2499" fmla="*/ 60600 h 830409"/>
              <a:gd name="connsiteX2500" fmla="*/ 313773 w 707644"/>
              <a:gd name="connsiteY2500" fmla="*/ 83821 h 830409"/>
              <a:gd name="connsiteX2501" fmla="*/ 325312 w 707644"/>
              <a:gd name="connsiteY2501" fmla="*/ 98455 h 830409"/>
              <a:gd name="connsiteX2502" fmla="*/ 319863 w 707644"/>
              <a:gd name="connsiteY2502" fmla="*/ 95254 h 830409"/>
              <a:gd name="connsiteX2503" fmla="*/ 304563 w 707644"/>
              <a:gd name="connsiteY2503" fmla="*/ 76301 h 830409"/>
              <a:gd name="connsiteX2504" fmla="*/ 296315 w 707644"/>
              <a:gd name="connsiteY2504" fmla="*/ 68148 h 830409"/>
              <a:gd name="connsiteX2505" fmla="*/ 233312 w 707644"/>
              <a:gd name="connsiteY2505" fmla="*/ 185648 h 830409"/>
              <a:gd name="connsiteX2506" fmla="*/ 271450 w 707644"/>
              <a:gd name="connsiteY2506" fmla="*/ 232851 h 830409"/>
              <a:gd name="connsiteX2507" fmla="*/ 278878 w 707644"/>
              <a:gd name="connsiteY2507" fmla="*/ 243390 h 830409"/>
              <a:gd name="connsiteX2508" fmla="*/ 280895 w 707644"/>
              <a:gd name="connsiteY2508" fmla="*/ 252728 h 830409"/>
              <a:gd name="connsiteX2509" fmla="*/ 281544 w 707644"/>
              <a:gd name="connsiteY2509" fmla="*/ 256018 h 830409"/>
              <a:gd name="connsiteX2510" fmla="*/ 266254 w 707644"/>
              <a:gd name="connsiteY2510" fmla="*/ 238770 h 830409"/>
              <a:gd name="connsiteX2511" fmla="*/ 239802 w 707644"/>
              <a:gd name="connsiteY2511" fmla="*/ 216740 h 830409"/>
              <a:gd name="connsiteX2512" fmla="*/ 244611 w 707644"/>
              <a:gd name="connsiteY2512" fmla="*/ 217822 h 830409"/>
              <a:gd name="connsiteX2513" fmla="*/ 236381 w 707644"/>
              <a:gd name="connsiteY2513" fmla="*/ 194188 h 830409"/>
              <a:gd name="connsiteX2514" fmla="*/ 176491 w 707644"/>
              <a:gd name="connsiteY2514" fmla="*/ 303425 h 830409"/>
              <a:gd name="connsiteX2515" fmla="*/ 182169 w 707644"/>
              <a:gd name="connsiteY2515" fmla="*/ 308225 h 830409"/>
              <a:gd name="connsiteX2516" fmla="*/ 182905 w 707644"/>
              <a:gd name="connsiteY2516" fmla="*/ 308901 h 830409"/>
              <a:gd name="connsiteX2517" fmla="*/ 184429 w 707644"/>
              <a:gd name="connsiteY2517" fmla="*/ 311514 h 830409"/>
              <a:gd name="connsiteX2518" fmla="*/ 153758 w 707644"/>
              <a:gd name="connsiteY2518" fmla="*/ 350309 h 830409"/>
              <a:gd name="connsiteX2519" fmla="*/ 200873 w 707644"/>
              <a:gd name="connsiteY2519" fmla="*/ 393834 h 830409"/>
              <a:gd name="connsiteX2520" fmla="*/ 205466 w 707644"/>
              <a:gd name="connsiteY2520" fmla="*/ 400213 h 830409"/>
              <a:gd name="connsiteX2521" fmla="*/ 235698 w 707644"/>
              <a:gd name="connsiteY2521" fmla="*/ 446428 h 830409"/>
              <a:gd name="connsiteX2522" fmla="*/ 237386 w 707644"/>
              <a:gd name="connsiteY2522" fmla="*/ 449379 h 830409"/>
              <a:gd name="connsiteX2523" fmla="*/ 212022 w 707644"/>
              <a:gd name="connsiteY2523" fmla="*/ 420766 h 830409"/>
              <a:gd name="connsiteX2524" fmla="*/ 196523 w 707644"/>
              <a:gd name="connsiteY2524" fmla="*/ 405833 h 830409"/>
              <a:gd name="connsiteX2525" fmla="*/ 181716 w 707644"/>
              <a:gd name="connsiteY2525" fmla="*/ 386838 h 830409"/>
              <a:gd name="connsiteX2526" fmla="*/ 157207 w 707644"/>
              <a:gd name="connsiteY2526" fmla="*/ 355303 h 830409"/>
              <a:gd name="connsiteX2527" fmla="*/ 215724 w 707644"/>
              <a:gd name="connsiteY2527" fmla="*/ 220366 h 830409"/>
              <a:gd name="connsiteX2528" fmla="*/ 232323 w 707644"/>
              <a:gd name="connsiteY2528" fmla="*/ 232974 h 830409"/>
              <a:gd name="connsiteX2529" fmla="*/ 235474 w 707644"/>
              <a:gd name="connsiteY2529" fmla="*/ 235138 h 830409"/>
              <a:gd name="connsiteX2530" fmla="*/ 246045 w 707644"/>
              <a:gd name="connsiteY2530" fmla="*/ 245883 h 830409"/>
              <a:gd name="connsiteX2531" fmla="*/ 264347 w 707644"/>
              <a:gd name="connsiteY2531" fmla="*/ 264994 h 830409"/>
              <a:gd name="connsiteX2532" fmla="*/ 270152 w 707644"/>
              <a:gd name="connsiteY2532" fmla="*/ 273387 h 830409"/>
              <a:gd name="connsiteX2533" fmla="*/ 289613 w 707644"/>
              <a:gd name="connsiteY2533" fmla="*/ 300683 h 830409"/>
              <a:gd name="connsiteX2534" fmla="*/ 289666 w 707644"/>
              <a:gd name="connsiteY2534" fmla="*/ 301768 h 830409"/>
              <a:gd name="connsiteX2535" fmla="*/ 262305 w 707644"/>
              <a:gd name="connsiteY2535" fmla="*/ 296422 h 830409"/>
              <a:gd name="connsiteX2536" fmla="*/ 254242 w 707644"/>
              <a:gd name="connsiteY2536" fmla="*/ 285829 h 830409"/>
              <a:gd name="connsiteX2537" fmla="*/ 206910 w 707644"/>
              <a:gd name="connsiteY2537" fmla="*/ 238302 h 830409"/>
              <a:gd name="connsiteX2538" fmla="*/ 244890 w 707644"/>
              <a:gd name="connsiteY2538" fmla="*/ 280853 h 830409"/>
              <a:gd name="connsiteX2539" fmla="*/ 256111 w 707644"/>
              <a:gd name="connsiteY2539" fmla="*/ 295212 h 830409"/>
              <a:gd name="connsiteX2540" fmla="*/ 249865 w 707644"/>
              <a:gd name="connsiteY2540" fmla="*/ 293991 h 830409"/>
              <a:gd name="connsiteX2541" fmla="*/ 248784 w 707644"/>
              <a:gd name="connsiteY2541" fmla="*/ 292602 h 830409"/>
              <a:gd name="connsiteX2542" fmla="*/ 246249 w 707644"/>
              <a:gd name="connsiteY2542" fmla="*/ 288612 h 830409"/>
              <a:gd name="connsiteX2543" fmla="*/ 230317 w 707644"/>
              <a:gd name="connsiteY2543" fmla="*/ 267384 h 830409"/>
              <a:gd name="connsiteX2544" fmla="*/ 175486 w 707644"/>
              <a:gd name="connsiteY2544" fmla="*/ 302400 h 830409"/>
              <a:gd name="connsiteX2545" fmla="*/ 176491 w 707644"/>
              <a:gd name="connsiteY2545" fmla="*/ 303425 h 830409"/>
              <a:gd name="connsiteX2546" fmla="*/ 175639 w 707644"/>
              <a:gd name="connsiteY2546" fmla="*/ 302704 h 830409"/>
              <a:gd name="connsiteX2547" fmla="*/ 252936 w 707644"/>
              <a:gd name="connsiteY2547" fmla="*/ 136062 h 830409"/>
              <a:gd name="connsiteX2548" fmla="*/ 264863 w 707644"/>
              <a:gd name="connsiteY2548" fmla="*/ 153587 h 830409"/>
              <a:gd name="connsiteX2549" fmla="*/ 271853 w 707644"/>
              <a:gd name="connsiteY2549" fmla="*/ 164862 h 830409"/>
              <a:gd name="connsiteX2550" fmla="*/ 256321 w 707644"/>
              <a:gd name="connsiteY2550" fmla="*/ 147383 h 830409"/>
              <a:gd name="connsiteX2551" fmla="*/ 175540 w 707644"/>
              <a:gd name="connsiteY2551" fmla="*/ 296270 h 830409"/>
              <a:gd name="connsiteX2552" fmla="*/ 191415 w 707644"/>
              <a:gd name="connsiteY2552" fmla="*/ 316491 h 830409"/>
              <a:gd name="connsiteX2553" fmla="*/ 191657 w 707644"/>
              <a:gd name="connsiteY2553" fmla="*/ 316932 h 830409"/>
              <a:gd name="connsiteX2554" fmla="*/ 182905 w 707644"/>
              <a:gd name="connsiteY2554" fmla="*/ 308901 h 830409"/>
              <a:gd name="connsiteX2555" fmla="*/ 287558 w 707644"/>
              <a:gd name="connsiteY2555" fmla="*/ 59492 h 830409"/>
              <a:gd name="connsiteX2556" fmla="*/ 296315 w 707644"/>
              <a:gd name="connsiteY2556" fmla="*/ 68148 h 830409"/>
              <a:gd name="connsiteX2557" fmla="*/ 299298 w 707644"/>
              <a:gd name="connsiteY2557" fmla="*/ 78549 h 830409"/>
              <a:gd name="connsiteX2558" fmla="*/ 156759 w 707644"/>
              <a:gd name="connsiteY2558" fmla="*/ 329254 h 830409"/>
              <a:gd name="connsiteX2559" fmla="*/ 175493 w 707644"/>
              <a:gd name="connsiteY2559" fmla="*/ 354394 h 830409"/>
              <a:gd name="connsiteX2560" fmla="*/ 201937 w 707644"/>
              <a:gd name="connsiteY2560" fmla="*/ 394817 h 830409"/>
              <a:gd name="connsiteX2561" fmla="*/ 200873 w 707644"/>
              <a:gd name="connsiteY2561" fmla="*/ 393834 h 830409"/>
              <a:gd name="connsiteX2562" fmla="*/ 170102 w 707644"/>
              <a:gd name="connsiteY2562" fmla="*/ 351108 h 830409"/>
              <a:gd name="connsiteX2563" fmla="*/ 218971 w 707644"/>
              <a:gd name="connsiteY2563" fmla="*/ 199393 h 830409"/>
              <a:gd name="connsiteX2564" fmla="*/ 239802 w 707644"/>
              <a:gd name="connsiteY2564" fmla="*/ 216740 h 830409"/>
              <a:gd name="connsiteX2565" fmla="*/ 229343 w 707644"/>
              <a:gd name="connsiteY2565" fmla="*/ 214388 h 830409"/>
              <a:gd name="connsiteX2566" fmla="*/ 195880 w 707644"/>
              <a:gd name="connsiteY2566" fmla="*/ 240624 h 830409"/>
              <a:gd name="connsiteX2567" fmla="*/ 224010 w 707644"/>
              <a:gd name="connsiteY2567" fmla="*/ 260761 h 830409"/>
              <a:gd name="connsiteX2568" fmla="*/ 248784 w 707644"/>
              <a:gd name="connsiteY2568" fmla="*/ 292602 h 830409"/>
              <a:gd name="connsiteX2569" fmla="*/ 249638 w 707644"/>
              <a:gd name="connsiteY2569" fmla="*/ 293947 h 830409"/>
              <a:gd name="connsiteX2570" fmla="*/ 243774 w 707644"/>
              <a:gd name="connsiteY2570" fmla="*/ 292801 h 830409"/>
              <a:gd name="connsiteX2571" fmla="*/ 228478 w 707644"/>
              <a:gd name="connsiteY2571" fmla="*/ 273469 h 830409"/>
              <a:gd name="connsiteX2572" fmla="*/ 115675 w 707644"/>
              <a:gd name="connsiteY2572" fmla="*/ 404047 h 830409"/>
              <a:gd name="connsiteX2573" fmla="*/ 134615 w 707644"/>
              <a:gd name="connsiteY2573" fmla="*/ 422891 h 830409"/>
              <a:gd name="connsiteX2574" fmla="*/ 160514 w 707644"/>
              <a:gd name="connsiteY2574" fmla="*/ 443331 h 830409"/>
              <a:gd name="connsiteX2575" fmla="*/ 199386 w 707644"/>
              <a:gd name="connsiteY2575" fmla="*/ 501189 h 830409"/>
              <a:gd name="connsiteX2576" fmla="*/ 237467 w 707644"/>
              <a:gd name="connsiteY2576" fmla="*/ 563021 h 830409"/>
              <a:gd name="connsiteX2577" fmla="*/ 262329 w 707644"/>
              <a:gd name="connsiteY2577" fmla="*/ 612235 h 830409"/>
              <a:gd name="connsiteX2578" fmla="*/ 133022 w 707644"/>
              <a:gd name="connsiteY2578" fmla="*/ 428398 h 830409"/>
              <a:gd name="connsiteX2579" fmla="*/ 208321 w 707644"/>
              <a:gd name="connsiteY2579" fmla="*/ 208625 h 830409"/>
              <a:gd name="connsiteX2580" fmla="*/ 216078 w 707644"/>
              <a:gd name="connsiteY2580" fmla="*/ 211404 h 830409"/>
              <a:gd name="connsiteX2581" fmla="*/ 229343 w 707644"/>
              <a:gd name="connsiteY2581" fmla="*/ 214388 h 830409"/>
              <a:gd name="connsiteX2582" fmla="*/ 251133 w 707644"/>
              <a:gd name="connsiteY2582" fmla="*/ 245890 h 830409"/>
              <a:gd name="connsiteX2583" fmla="*/ 235474 w 707644"/>
              <a:gd name="connsiteY2583" fmla="*/ 235138 h 830409"/>
              <a:gd name="connsiteX2584" fmla="*/ 214727 w 707644"/>
              <a:gd name="connsiteY2584" fmla="*/ 214050 h 830409"/>
              <a:gd name="connsiteX2585" fmla="*/ 208634 w 707644"/>
              <a:gd name="connsiteY2585" fmla="*/ 209110 h 830409"/>
              <a:gd name="connsiteX2586" fmla="*/ 224270 w 707644"/>
              <a:gd name="connsiteY2586" fmla="*/ 174457 h 830409"/>
              <a:gd name="connsiteX2587" fmla="*/ 230305 w 707644"/>
              <a:gd name="connsiteY2587" fmla="*/ 177449 h 830409"/>
              <a:gd name="connsiteX2588" fmla="*/ 230535 w 707644"/>
              <a:gd name="connsiteY2588" fmla="*/ 177919 h 830409"/>
              <a:gd name="connsiteX2589" fmla="*/ 233312 w 707644"/>
              <a:gd name="connsiteY2589" fmla="*/ 185648 h 830409"/>
              <a:gd name="connsiteX2590" fmla="*/ 226084 w 707644"/>
              <a:gd name="connsiteY2590" fmla="*/ 168816 h 830409"/>
              <a:gd name="connsiteX2591" fmla="*/ 234417 w 707644"/>
              <a:gd name="connsiteY2591" fmla="*/ 176385 h 830409"/>
              <a:gd name="connsiteX2592" fmla="*/ 236911 w 707644"/>
              <a:gd name="connsiteY2592" fmla="*/ 180725 h 830409"/>
              <a:gd name="connsiteX2593" fmla="*/ 230305 w 707644"/>
              <a:gd name="connsiteY2593" fmla="*/ 177449 h 830409"/>
              <a:gd name="connsiteX2594" fmla="*/ 56885 w 707644"/>
              <a:gd name="connsiteY2594" fmla="*/ 519021 h 830409"/>
              <a:gd name="connsiteX2595" fmla="*/ 57818 w 707644"/>
              <a:gd name="connsiteY2595" fmla="*/ 519092 h 830409"/>
              <a:gd name="connsiteX2596" fmla="*/ 86591 w 707644"/>
              <a:gd name="connsiteY2596" fmla="*/ 536242 h 830409"/>
              <a:gd name="connsiteX2597" fmla="*/ 103128 w 707644"/>
              <a:gd name="connsiteY2597" fmla="*/ 548560 h 830409"/>
              <a:gd name="connsiteX2598" fmla="*/ 109693 w 707644"/>
              <a:gd name="connsiteY2598" fmla="*/ 565108 h 830409"/>
              <a:gd name="connsiteX2599" fmla="*/ 135003 w 707644"/>
              <a:gd name="connsiteY2599" fmla="*/ 620250 h 830409"/>
              <a:gd name="connsiteX2600" fmla="*/ 116952 w 707644"/>
              <a:gd name="connsiteY2600" fmla="*/ 595336 h 830409"/>
              <a:gd name="connsiteX2601" fmla="*/ 59171 w 707644"/>
              <a:gd name="connsiteY2601" fmla="*/ 523240 h 830409"/>
              <a:gd name="connsiteX2602" fmla="*/ 292994 w 707644"/>
              <a:gd name="connsiteY2602" fmla="*/ 18956 h 830409"/>
              <a:gd name="connsiteX2603" fmla="*/ 294833 w 707644"/>
              <a:gd name="connsiteY2603" fmla="*/ 18488 h 830409"/>
              <a:gd name="connsiteX2604" fmla="*/ 322891 w 707644"/>
              <a:gd name="connsiteY2604" fmla="*/ 54653 h 830409"/>
              <a:gd name="connsiteX2605" fmla="*/ 326172 w 707644"/>
              <a:gd name="connsiteY2605" fmla="*/ 59283 h 830409"/>
              <a:gd name="connsiteX2606" fmla="*/ 309836 w 707644"/>
              <a:gd name="connsiteY2606" fmla="*/ 37825 h 830409"/>
              <a:gd name="connsiteX2607" fmla="*/ 51676 w 707644"/>
              <a:gd name="connsiteY2607" fmla="*/ 518624 h 830409"/>
              <a:gd name="connsiteX2608" fmla="*/ 55718 w 707644"/>
              <a:gd name="connsiteY2608" fmla="*/ 518932 h 830409"/>
              <a:gd name="connsiteX2609" fmla="*/ 59171 w 707644"/>
              <a:gd name="connsiteY2609" fmla="*/ 523240 h 830409"/>
              <a:gd name="connsiteX2610" fmla="*/ 70479 w 707644"/>
              <a:gd name="connsiteY2610" fmla="*/ 544113 h 830409"/>
              <a:gd name="connsiteX2611" fmla="*/ 235262 w 707644"/>
              <a:gd name="connsiteY2611" fmla="*/ 122970 h 830409"/>
              <a:gd name="connsiteX2612" fmla="*/ 243220 w 707644"/>
              <a:gd name="connsiteY2612" fmla="*/ 132639 h 830409"/>
              <a:gd name="connsiteX2613" fmla="*/ 256321 w 707644"/>
              <a:gd name="connsiteY2613" fmla="*/ 147383 h 830409"/>
              <a:gd name="connsiteX2614" fmla="*/ 260743 w 707644"/>
              <a:gd name="connsiteY2614" fmla="*/ 162175 h 830409"/>
              <a:gd name="connsiteX2615" fmla="*/ 263821 w 707644"/>
              <a:gd name="connsiteY2615" fmla="*/ 175708 h 830409"/>
              <a:gd name="connsiteX2616" fmla="*/ 252155 w 707644"/>
              <a:gd name="connsiteY2616" fmla="*/ 158055 h 830409"/>
              <a:gd name="connsiteX2617" fmla="*/ 283566 w 707644"/>
              <a:gd name="connsiteY2617" fmla="*/ 21357 h 830409"/>
              <a:gd name="connsiteX2618" fmla="*/ 289894 w 707644"/>
              <a:gd name="connsiteY2618" fmla="*/ 19746 h 830409"/>
              <a:gd name="connsiteX2619" fmla="*/ 305716 w 707644"/>
              <a:gd name="connsiteY2619" fmla="*/ 46413 h 830409"/>
              <a:gd name="connsiteX2620" fmla="*/ 347481 w 707644"/>
              <a:gd name="connsiteY2620" fmla="*/ 103748 h 830409"/>
              <a:gd name="connsiteX2621" fmla="*/ 364502 w 707644"/>
              <a:gd name="connsiteY2621" fmla="*/ 123365 h 830409"/>
              <a:gd name="connsiteX2622" fmla="*/ 354366 w 707644"/>
              <a:gd name="connsiteY2622" fmla="*/ 116758 h 830409"/>
              <a:gd name="connsiteX2623" fmla="*/ 342055 w 707644"/>
              <a:gd name="connsiteY2623" fmla="*/ 108909 h 830409"/>
              <a:gd name="connsiteX2624" fmla="*/ 284843 w 707644"/>
              <a:gd name="connsiteY2624" fmla="*/ 28154 h 830409"/>
              <a:gd name="connsiteX2625" fmla="*/ 284072 w 707644"/>
              <a:gd name="connsiteY2625" fmla="*/ 25465 h 830409"/>
              <a:gd name="connsiteX2626" fmla="*/ 195808 w 707644"/>
              <a:gd name="connsiteY2626" fmla="*/ 204142 h 830409"/>
              <a:gd name="connsiteX2627" fmla="*/ 207809 w 707644"/>
              <a:gd name="connsiteY2627" fmla="*/ 208441 h 830409"/>
              <a:gd name="connsiteX2628" fmla="*/ 208634 w 707644"/>
              <a:gd name="connsiteY2628" fmla="*/ 209110 h 830409"/>
              <a:gd name="connsiteX2629" fmla="*/ 214004 w 707644"/>
              <a:gd name="connsiteY2629" fmla="*/ 217443 h 830409"/>
              <a:gd name="connsiteX2630" fmla="*/ 215724 w 707644"/>
              <a:gd name="connsiteY2630" fmla="*/ 220366 h 830409"/>
              <a:gd name="connsiteX2631" fmla="*/ 197975 w 707644"/>
              <a:gd name="connsiteY2631" fmla="*/ 206884 h 830409"/>
              <a:gd name="connsiteX2632" fmla="*/ 263194 w 707644"/>
              <a:gd name="connsiteY2632" fmla="*/ 63522 h 830409"/>
              <a:gd name="connsiteX2633" fmla="*/ 271707 w 707644"/>
              <a:gd name="connsiteY2633" fmla="*/ 68010 h 830409"/>
              <a:gd name="connsiteX2634" fmla="*/ 275547 w 707644"/>
              <a:gd name="connsiteY2634" fmla="*/ 70070 h 830409"/>
              <a:gd name="connsiteX2635" fmla="*/ 309370 w 707644"/>
              <a:gd name="connsiteY2635" fmla="*/ 113666 h 830409"/>
              <a:gd name="connsiteX2636" fmla="*/ 310146 w 707644"/>
              <a:gd name="connsiteY2636" fmla="*/ 116372 h 830409"/>
              <a:gd name="connsiteX2637" fmla="*/ 293781 w 707644"/>
              <a:gd name="connsiteY2637" fmla="*/ 98164 h 830409"/>
              <a:gd name="connsiteX2638" fmla="*/ 267341 w 707644"/>
              <a:gd name="connsiteY2638" fmla="*/ 67482 h 830409"/>
              <a:gd name="connsiteX2639" fmla="*/ 126634 w 707644"/>
              <a:gd name="connsiteY2639" fmla="*/ 342563 h 830409"/>
              <a:gd name="connsiteX2640" fmla="*/ 136099 w 707644"/>
              <a:gd name="connsiteY2640" fmla="*/ 355923 h 830409"/>
              <a:gd name="connsiteX2641" fmla="*/ 175887 w 707644"/>
              <a:gd name="connsiteY2641" fmla="*/ 419847 h 830409"/>
              <a:gd name="connsiteX2642" fmla="*/ 145034 w 707644"/>
              <a:gd name="connsiteY2642" fmla="*/ 381339 h 830409"/>
              <a:gd name="connsiteX2643" fmla="*/ 128946 w 707644"/>
              <a:gd name="connsiteY2643" fmla="*/ 347894 h 830409"/>
              <a:gd name="connsiteX2644" fmla="*/ 180542 w 707644"/>
              <a:gd name="connsiteY2644" fmla="*/ 229644 h 830409"/>
              <a:gd name="connsiteX2645" fmla="*/ 186966 w 707644"/>
              <a:gd name="connsiteY2645" fmla="*/ 234243 h 830409"/>
              <a:gd name="connsiteX2646" fmla="*/ 214889 w 707644"/>
              <a:gd name="connsiteY2646" fmla="*/ 276920 h 830409"/>
              <a:gd name="connsiteX2647" fmla="*/ 222366 w 707644"/>
              <a:gd name="connsiteY2647" fmla="*/ 288619 h 830409"/>
              <a:gd name="connsiteX2648" fmla="*/ 212756 w 707644"/>
              <a:gd name="connsiteY2648" fmla="*/ 286741 h 830409"/>
              <a:gd name="connsiteX2649" fmla="*/ 252951 w 707644"/>
              <a:gd name="connsiteY2649" fmla="*/ 75690 h 830409"/>
              <a:gd name="connsiteX2650" fmla="*/ 259352 w 707644"/>
              <a:gd name="connsiteY2650" fmla="*/ 76992 h 830409"/>
              <a:gd name="connsiteX2651" fmla="*/ 302987 w 707644"/>
              <a:gd name="connsiteY2651" fmla="*/ 140184 h 830409"/>
              <a:gd name="connsiteX2652" fmla="*/ 321232 w 707644"/>
              <a:gd name="connsiteY2652" fmla="*/ 161383 h 830409"/>
              <a:gd name="connsiteX2653" fmla="*/ 323678 w 707644"/>
              <a:gd name="connsiteY2653" fmla="*/ 172718 h 830409"/>
              <a:gd name="connsiteX2654" fmla="*/ 263820 w 707644"/>
              <a:gd name="connsiteY2654" fmla="*/ 89700 h 830409"/>
              <a:gd name="connsiteX2655" fmla="*/ 180793 w 707644"/>
              <a:gd name="connsiteY2655" fmla="*/ 225422 h 830409"/>
              <a:gd name="connsiteX2656" fmla="*/ 195880 w 707644"/>
              <a:gd name="connsiteY2656" fmla="*/ 240624 h 830409"/>
              <a:gd name="connsiteX2657" fmla="*/ 186966 w 707644"/>
              <a:gd name="connsiteY2657" fmla="*/ 234243 h 830409"/>
              <a:gd name="connsiteX2658" fmla="*/ 185251 w 707644"/>
              <a:gd name="connsiteY2658" fmla="*/ 231622 h 830409"/>
              <a:gd name="connsiteX2659" fmla="*/ 240883 w 707644"/>
              <a:gd name="connsiteY2659" fmla="*/ 95744 h 830409"/>
              <a:gd name="connsiteX2660" fmla="*/ 246992 w 707644"/>
              <a:gd name="connsiteY2660" fmla="*/ 102756 h 830409"/>
              <a:gd name="connsiteX2661" fmla="*/ 278057 w 707644"/>
              <a:gd name="connsiteY2661" fmla="*/ 150503 h 830409"/>
              <a:gd name="connsiteX2662" fmla="*/ 282449 w 707644"/>
              <a:gd name="connsiteY2662" fmla="*/ 162995 h 830409"/>
              <a:gd name="connsiteX2663" fmla="*/ 263042 w 707644"/>
              <a:gd name="connsiteY2663" fmla="*/ 137867 h 830409"/>
              <a:gd name="connsiteX2664" fmla="*/ 248407 w 707644"/>
              <a:gd name="connsiteY2664" fmla="*/ 120910 h 830409"/>
              <a:gd name="connsiteX2665" fmla="*/ 78117 w 707644"/>
              <a:gd name="connsiteY2665" fmla="*/ 433544 h 830409"/>
              <a:gd name="connsiteX2666" fmla="*/ 112422 w 707644"/>
              <a:gd name="connsiteY2666" fmla="*/ 471337 h 830409"/>
              <a:gd name="connsiteX2667" fmla="*/ 164459 w 707644"/>
              <a:gd name="connsiteY2667" fmla="*/ 544211 h 830409"/>
              <a:gd name="connsiteX2668" fmla="*/ 144868 w 707644"/>
              <a:gd name="connsiteY2668" fmla="*/ 530531 h 830409"/>
              <a:gd name="connsiteX2669" fmla="*/ 102628 w 707644"/>
              <a:gd name="connsiteY2669" fmla="*/ 478545 h 830409"/>
              <a:gd name="connsiteX2670" fmla="*/ 34828 w 707644"/>
              <a:gd name="connsiteY2670" fmla="*/ 517709 h 830409"/>
              <a:gd name="connsiteX2671" fmla="*/ 36856 w 707644"/>
              <a:gd name="connsiteY2671" fmla="*/ 517494 h 830409"/>
              <a:gd name="connsiteX2672" fmla="*/ 46498 w 707644"/>
              <a:gd name="connsiteY2672" fmla="*/ 518229 h 830409"/>
              <a:gd name="connsiteX2673" fmla="*/ 48483 w 707644"/>
              <a:gd name="connsiteY2673" fmla="*/ 521157 h 830409"/>
              <a:gd name="connsiteX2674" fmla="*/ 85317 w 707644"/>
              <a:gd name="connsiteY2674" fmla="*/ 568818 h 830409"/>
              <a:gd name="connsiteX2675" fmla="*/ 91911 w 707644"/>
              <a:gd name="connsiteY2675" fmla="*/ 577775 h 830409"/>
              <a:gd name="connsiteX2676" fmla="*/ 36522 w 707644"/>
              <a:gd name="connsiteY2676" fmla="*/ 519440 h 830409"/>
              <a:gd name="connsiteX2677" fmla="*/ 21054 w 707644"/>
              <a:gd name="connsiteY2677" fmla="*/ 545578 h 830409"/>
              <a:gd name="connsiteX2678" fmla="*/ 36893 w 707644"/>
              <a:gd name="connsiteY2678" fmla="*/ 568043 h 830409"/>
              <a:gd name="connsiteX2679" fmla="*/ 55089 w 707644"/>
              <a:gd name="connsiteY2679" fmla="*/ 612863 h 830409"/>
              <a:gd name="connsiteX2680" fmla="*/ 75941 w 707644"/>
              <a:gd name="connsiteY2680" fmla="*/ 654349 h 830409"/>
              <a:gd name="connsiteX2681" fmla="*/ 74898 w 707644"/>
              <a:gd name="connsiteY2681" fmla="*/ 652932 h 830409"/>
              <a:gd name="connsiteX2682" fmla="*/ 53728 w 707644"/>
              <a:gd name="connsiteY2682" fmla="*/ 619988 h 830409"/>
              <a:gd name="connsiteX2683" fmla="*/ 30302 w 707644"/>
              <a:gd name="connsiteY2683" fmla="*/ 574216 h 830409"/>
              <a:gd name="connsiteX2684" fmla="*/ 267788 w 707644"/>
              <a:gd name="connsiteY2684" fmla="*/ 27401 h 830409"/>
              <a:gd name="connsiteX2685" fmla="*/ 278850 w 707644"/>
              <a:gd name="connsiteY2685" fmla="*/ 22557 h 830409"/>
              <a:gd name="connsiteX2686" fmla="*/ 280568 w 707644"/>
              <a:gd name="connsiteY2686" fmla="*/ 22120 h 830409"/>
              <a:gd name="connsiteX2687" fmla="*/ 284843 w 707644"/>
              <a:gd name="connsiteY2687" fmla="*/ 28154 h 830409"/>
              <a:gd name="connsiteX2688" fmla="*/ 294150 w 707644"/>
              <a:gd name="connsiteY2688" fmla="*/ 60600 h 830409"/>
              <a:gd name="connsiteX2689" fmla="*/ 288791 w 707644"/>
              <a:gd name="connsiteY2689" fmla="*/ 54259 h 830409"/>
              <a:gd name="connsiteX2690" fmla="*/ 273213 w 707644"/>
              <a:gd name="connsiteY2690" fmla="*/ 36208 h 830409"/>
              <a:gd name="connsiteX2691" fmla="*/ 120077 w 707644"/>
              <a:gd name="connsiteY2691" fmla="*/ 333308 h 830409"/>
              <a:gd name="connsiteX2692" fmla="*/ 124337 w 707644"/>
              <a:gd name="connsiteY2692" fmla="*/ 337268 h 830409"/>
              <a:gd name="connsiteX2693" fmla="*/ 126634 w 707644"/>
              <a:gd name="connsiteY2693" fmla="*/ 342563 h 830409"/>
              <a:gd name="connsiteX2694" fmla="*/ 247034 w 707644"/>
              <a:gd name="connsiteY2694" fmla="*/ 68064 h 830409"/>
              <a:gd name="connsiteX2695" fmla="*/ 252951 w 707644"/>
              <a:gd name="connsiteY2695" fmla="*/ 75690 h 830409"/>
              <a:gd name="connsiteX2696" fmla="*/ 248230 w 707644"/>
              <a:gd name="connsiteY2696" fmla="*/ 74730 h 830409"/>
              <a:gd name="connsiteX2697" fmla="*/ 247475 w 707644"/>
              <a:gd name="connsiteY2697" fmla="*/ 72644 h 830409"/>
              <a:gd name="connsiteX2698" fmla="*/ 174197 w 707644"/>
              <a:gd name="connsiteY2698" fmla="*/ 218777 h 830409"/>
              <a:gd name="connsiteX2699" fmla="*/ 174691 w 707644"/>
              <a:gd name="connsiteY2699" fmla="*/ 219275 h 830409"/>
              <a:gd name="connsiteX2700" fmla="*/ 180542 w 707644"/>
              <a:gd name="connsiteY2700" fmla="*/ 229644 h 830409"/>
              <a:gd name="connsiteX2701" fmla="*/ 179299 w 707644"/>
              <a:gd name="connsiteY2701" fmla="*/ 228755 h 830409"/>
              <a:gd name="connsiteX2702" fmla="*/ 170800 w 707644"/>
              <a:gd name="connsiteY2702" fmla="*/ 222670 h 830409"/>
              <a:gd name="connsiteX2703" fmla="*/ 179299 w 707644"/>
              <a:gd name="connsiteY2703" fmla="*/ 228755 h 830409"/>
              <a:gd name="connsiteX2704" fmla="*/ 208637 w 707644"/>
              <a:gd name="connsiteY2704" fmla="*/ 286130 h 830409"/>
              <a:gd name="connsiteX2705" fmla="*/ 215519 w 707644"/>
              <a:gd name="connsiteY2705" fmla="*/ 299767 h 830409"/>
              <a:gd name="connsiteX2706" fmla="*/ 204799 w 707644"/>
              <a:gd name="connsiteY2706" fmla="*/ 286961 h 830409"/>
              <a:gd name="connsiteX2707" fmla="*/ 197318 w 707644"/>
              <a:gd name="connsiteY2707" fmla="*/ 273042 h 830409"/>
              <a:gd name="connsiteX2708" fmla="*/ 177566 w 707644"/>
              <a:gd name="connsiteY2708" fmla="*/ 235959 h 830409"/>
              <a:gd name="connsiteX2709" fmla="*/ 171665 w 707644"/>
              <a:gd name="connsiteY2709" fmla="*/ 224751 h 830409"/>
              <a:gd name="connsiteX2710" fmla="*/ 152516 w 707644"/>
              <a:gd name="connsiteY2710" fmla="*/ 259508 h 830409"/>
              <a:gd name="connsiteX2711" fmla="*/ 173227 w 707644"/>
              <a:gd name="connsiteY2711" fmla="*/ 292304 h 830409"/>
              <a:gd name="connsiteX2712" fmla="*/ 175540 w 707644"/>
              <a:gd name="connsiteY2712" fmla="*/ 296270 h 830409"/>
              <a:gd name="connsiteX2713" fmla="*/ 165208 w 707644"/>
              <a:gd name="connsiteY2713" fmla="*/ 283111 h 830409"/>
              <a:gd name="connsiteX2714" fmla="*/ 228899 w 707644"/>
              <a:gd name="connsiteY2714" fmla="*/ 98307 h 830409"/>
              <a:gd name="connsiteX2715" fmla="*/ 248407 w 707644"/>
              <a:gd name="connsiteY2715" fmla="*/ 120910 h 830409"/>
              <a:gd name="connsiteX2716" fmla="*/ 252936 w 707644"/>
              <a:gd name="connsiteY2716" fmla="*/ 136062 h 830409"/>
              <a:gd name="connsiteX2717" fmla="*/ 239513 w 707644"/>
              <a:gd name="connsiteY2717" fmla="*/ 116337 h 830409"/>
              <a:gd name="connsiteX2718" fmla="*/ 258990 w 707644"/>
              <a:gd name="connsiteY2718" fmla="*/ 31253 h 830409"/>
              <a:gd name="connsiteX2719" fmla="*/ 266210 w 707644"/>
              <a:gd name="connsiteY2719" fmla="*/ 28092 h 830409"/>
              <a:gd name="connsiteX2720" fmla="*/ 273213 w 707644"/>
              <a:gd name="connsiteY2720" fmla="*/ 36208 h 830409"/>
              <a:gd name="connsiteX2721" fmla="*/ 287558 w 707644"/>
              <a:gd name="connsiteY2721" fmla="*/ 59492 h 830409"/>
              <a:gd name="connsiteX2722" fmla="*/ 238662 w 707644"/>
              <a:gd name="connsiteY2722" fmla="*/ 72784 h 830409"/>
              <a:gd name="connsiteX2723" fmla="*/ 248230 w 707644"/>
              <a:gd name="connsiteY2723" fmla="*/ 74730 h 830409"/>
              <a:gd name="connsiteX2724" fmla="*/ 252698 w 707644"/>
              <a:gd name="connsiteY2724" fmla="*/ 87086 h 830409"/>
              <a:gd name="connsiteX2725" fmla="*/ 264168 w 707644"/>
              <a:gd name="connsiteY2725" fmla="*/ 110996 h 830409"/>
              <a:gd name="connsiteX2726" fmla="*/ 290279 w 707644"/>
              <a:gd name="connsiteY2726" fmla="*/ 144652 h 830409"/>
              <a:gd name="connsiteX2727" fmla="*/ 319987 w 707644"/>
              <a:gd name="connsiteY2727" fmla="*/ 194725 h 830409"/>
              <a:gd name="connsiteX2728" fmla="*/ 297301 w 707644"/>
              <a:gd name="connsiteY2728" fmla="*/ 180080 h 830409"/>
              <a:gd name="connsiteX2729" fmla="*/ 278057 w 707644"/>
              <a:gd name="connsiteY2729" fmla="*/ 150503 h 830409"/>
              <a:gd name="connsiteX2730" fmla="*/ 268635 w 707644"/>
              <a:gd name="connsiteY2730" fmla="*/ 123704 h 830409"/>
              <a:gd name="connsiteX2731" fmla="*/ 251770 w 707644"/>
              <a:gd name="connsiteY2731" fmla="*/ 93848 h 830409"/>
              <a:gd name="connsiteX2732" fmla="*/ 134048 w 707644"/>
              <a:gd name="connsiteY2732" fmla="*/ 290146 h 830409"/>
              <a:gd name="connsiteX2733" fmla="*/ 137978 w 707644"/>
              <a:gd name="connsiteY2733" fmla="*/ 292601 h 830409"/>
              <a:gd name="connsiteX2734" fmla="*/ 172671 w 707644"/>
              <a:gd name="connsiteY2734" fmla="*/ 314518 h 830409"/>
              <a:gd name="connsiteX2735" fmla="*/ 182462 w 707644"/>
              <a:gd name="connsiteY2735" fmla="*/ 325344 h 830409"/>
              <a:gd name="connsiteX2736" fmla="*/ 193687 w 707644"/>
              <a:gd name="connsiteY2736" fmla="*/ 339668 h 830409"/>
              <a:gd name="connsiteX2737" fmla="*/ 195289 w 707644"/>
              <a:gd name="connsiteY2737" fmla="*/ 341717 h 830409"/>
              <a:gd name="connsiteX2738" fmla="*/ 195518 w 707644"/>
              <a:gd name="connsiteY2738" fmla="*/ 342172 h 830409"/>
              <a:gd name="connsiteX2739" fmla="*/ 300311 w 707644"/>
              <a:gd name="connsiteY2739" fmla="*/ 498091 h 830409"/>
              <a:gd name="connsiteX2740" fmla="*/ 301654 w 707644"/>
              <a:gd name="connsiteY2740" fmla="*/ 499463 h 830409"/>
              <a:gd name="connsiteX2741" fmla="*/ 305979 w 707644"/>
              <a:gd name="connsiteY2741" fmla="*/ 511990 h 830409"/>
              <a:gd name="connsiteX2742" fmla="*/ 304779 w 707644"/>
              <a:gd name="connsiteY2742" fmla="*/ 510799 h 830409"/>
              <a:gd name="connsiteX2743" fmla="*/ 256982 w 707644"/>
              <a:gd name="connsiteY2743" fmla="*/ 456236 h 830409"/>
              <a:gd name="connsiteX2744" fmla="*/ 222507 w 707644"/>
              <a:gd name="connsiteY2744" fmla="*/ 416752 h 830409"/>
              <a:gd name="connsiteX2745" fmla="*/ 196214 w 707644"/>
              <a:gd name="connsiteY2745" fmla="*/ 384763 h 830409"/>
              <a:gd name="connsiteX2746" fmla="*/ 160543 w 707644"/>
              <a:gd name="connsiteY2746" fmla="*/ 330919 h 830409"/>
              <a:gd name="connsiteX2747" fmla="*/ 150045 w 707644"/>
              <a:gd name="connsiteY2747" fmla="*/ 255595 h 830409"/>
              <a:gd name="connsiteX2748" fmla="*/ 151536 w 707644"/>
              <a:gd name="connsiteY2748" fmla="*/ 257685 h 830409"/>
              <a:gd name="connsiteX2749" fmla="*/ 152516 w 707644"/>
              <a:gd name="connsiteY2749" fmla="*/ 259508 h 830409"/>
              <a:gd name="connsiteX2750" fmla="*/ 151988 w 707644"/>
              <a:gd name="connsiteY2750" fmla="*/ 248715 h 830409"/>
              <a:gd name="connsiteX2751" fmla="*/ 153285 w 707644"/>
              <a:gd name="connsiteY2751" fmla="*/ 249665 h 830409"/>
              <a:gd name="connsiteX2752" fmla="*/ 158591 w 707644"/>
              <a:gd name="connsiteY2752" fmla="*/ 254168 h 830409"/>
              <a:gd name="connsiteX2753" fmla="*/ 181491 w 707644"/>
              <a:gd name="connsiteY2753" fmla="*/ 293734 h 830409"/>
              <a:gd name="connsiteX2754" fmla="*/ 200568 w 707644"/>
              <a:gd name="connsiteY2754" fmla="*/ 325109 h 830409"/>
              <a:gd name="connsiteX2755" fmla="*/ 192032 w 707644"/>
              <a:gd name="connsiteY2755" fmla="*/ 317277 h 830409"/>
              <a:gd name="connsiteX2756" fmla="*/ 191415 w 707644"/>
              <a:gd name="connsiteY2756" fmla="*/ 316491 h 830409"/>
              <a:gd name="connsiteX2757" fmla="*/ 177647 w 707644"/>
              <a:gd name="connsiteY2757" fmla="*/ 291340 h 830409"/>
              <a:gd name="connsiteX2758" fmla="*/ 154175 w 707644"/>
              <a:gd name="connsiteY2758" fmla="*/ 252126 h 830409"/>
              <a:gd name="connsiteX2759" fmla="*/ 19032 w 707644"/>
              <a:gd name="connsiteY2759" fmla="*/ 524051 h 830409"/>
              <a:gd name="connsiteX2760" fmla="*/ 97680 w 707644"/>
              <a:gd name="connsiteY2760" fmla="*/ 612167 h 830409"/>
              <a:gd name="connsiteX2761" fmla="*/ 160278 w 707644"/>
              <a:gd name="connsiteY2761" fmla="*/ 706522 h 830409"/>
              <a:gd name="connsiteX2762" fmla="*/ 193449 w 707644"/>
              <a:gd name="connsiteY2762" fmla="*/ 765998 h 830409"/>
              <a:gd name="connsiteX2763" fmla="*/ 159637 w 707644"/>
              <a:gd name="connsiteY2763" fmla="*/ 742521 h 830409"/>
              <a:gd name="connsiteX2764" fmla="*/ 156111 w 707644"/>
              <a:gd name="connsiteY2764" fmla="*/ 736704 h 830409"/>
              <a:gd name="connsiteX2765" fmla="*/ 124487 w 707644"/>
              <a:gd name="connsiteY2765" fmla="*/ 688414 h 830409"/>
              <a:gd name="connsiteX2766" fmla="*/ 40737 w 707644"/>
              <a:gd name="connsiteY2766" fmla="*/ 573496 h 830409"/>
              <a:gd name="connsiteX2767" fmla="*/ 36893 w 707644"/>
              <a:gd name="connsiteY2767" fmla="*/ 568043 h 830409"/>
              <a:gd name="connsiteX2768" fmla="*/ 168562 w 707644"/>
              <a:gd name="connsiteY2768" fmla="*/ 208530 h 830409"/>
              <a:gd name="connsiteX2769" fmla="*/ 168867 w 707644"/>
              <a:gd name="connsiteY2769" fmla="*/ 208840 h 830409"/>
              <a:gd name="connsiteX2770" fmla="*/ 180793 w 707644"/>
              <a:gd name="connsiteY2770" fmla="*/ 225422 h 830409"/>
              <a:gd name="connsiteX2771" fmla="*/ 174691 w 707644"/>
              <a:gd name="connsiteY2771" fmla="*/ 219275 h 830409"/>
              <a:gd name="connsiteX2772" fmla="*/ 172136 w 707644"/>
              <a:gd name="connsiteY2772" fmla="*/ 214745 h 830409"/>
              <a:gd name="connsiteX2773" fmla="*/ 248870 w 707644"/>
              <a:gd name="connsiteY2773" fmla="*/ 35685 h 830409"/>
              <a:gd name="connsiteX2774" fmla="*/ 258742 w 707644"/>
              <a:gd name="connsiteY2774" fmla="*/ 31362 h 830409"/>
              <a:gd name="connsiteX2775" fmla="*/ 262762 w 707644"/>
              <a:gd name="connsiteY2775" fmla="*/ 37997 h 830409"/>
              <a:gd name="connsiteX2776" fmla="*/ 288581 w 707644"/>
              <a:gd name="connsiteY2776" fmla="*/ 77063 h 830409"/>
              <a:gd name="connsiteX2777" fmla="*/ 275547 w 707644"/>
              <a:gd name="connsiteY2777" fmla="*/ 70070 h 830409"/>
              <a:gd name="connsiteX2778" fmla="*/ 114107 w 707644"/>
              <a:gd name="connsiteY2778" fmla="*/ 313679 h 830409"/>
              <a:gd name="connsiteX2779" fmla="*/ 152222 w 707644"/>
              <a:gd name="connsiteY2779" fmla="*/ 348890 h 830409"/>
              <a:gd name="connsiteX2780" fmla="*/ 157207 w 707644"/>
              <a:gd name="connsiteY2780" fmla="*/ 355303 h 830409"/>
              <a:gd name="connsiteX2781" fmla="*/ 157394 w 707644"/>
              <a:gd name="connsiteY2781" fmla="*/ 355575 h 830409"/>
              <a:gd name="connsiteX2782" fmla="*/ 195981 w 707644"/>
              <a:gd name="connsiteY2782" fmla="*/ 405311 h 830409"/>
              <a:gd name="connsiteX2783" fmla="*/ 153274 w 707644"/>
              <a:gd name="connsiteY2783" fmla="*/ 364163 h 830409"/>
              <a:gd name="connsiteX2784" fmla="*/ 124337 w 707644"/>
              <a:gd name="connsiteY2784" fmla="*/ 337268 h 830409"/>
              <a:gd name="connsiteX2785" fmla="*/ 85267 w 707644"/>
              <a:gd name="connsiteY2785" fmla="*/ 373794 h 830409"/>
              <a:gd name="connsiteX2786" fmla="*/ 86660 w 707644"/>
              <a:gd name="connsiteY2786" fmla="*/ 375180 h 830409"/>
              <a:gd name="connsiteX2787" fmla="*/ 89152 w 707644"/>
              <a:gd name="connsiteY2787" fmla="*/ 377889 h 830409"/>
              <a:gd name="connsiteX2788" fmla="*/ 229671 w 707644"/>
              <a:gd name="connsiteY2788" fmla="*/ 587580 h 830409"/>
              <a:gd name="connsiteX2789" fmla="*/ 231343 w 707644"/>
              <a:gd name="connsiteY2789" fmla="*/ 590336 h 830409"/>
              <a:gd name="connsiteX2790" fmla="*/ 218721 w 707644"/>
              <a:gd name="connsiteY2790" fmla="*/ 582618 h 830409"/>
              <a:gd name="connsiteX2791" fmla="*/ 213212 w 707644"/>
              <a:gd name="connsiteY2791" fmla="*/ 578671 h 830409"/>
              <a:gd name="connsiteX2792" fmla="*/ 186938 w 707644"/>
              <a:gd name="connsiteY2792" fmla="*/ 541946 h 830409"/>
              <a:gd name="connsiteX2793" fmla="*/ 146773 w 707644"/>
              <a:gd name="connsiteY2793" fmla="*/ 487817 h 830409"/>
              <a:gd name="connsiteX2794" fmla="*/ 140245 w 707644"/>
              <a:gd name="connsiteY2794" fmla="*/ 479403 h 830409"/>
              <a:gd name="connsiteX2795" fmla="*/ 15227 w 707644"/>
              <a:gd name="connsiteY2795" fmla="*/ 519787 h 830409"/>
              <a:gd name="connsiteX2796" fmla="*/ 17215 w 707644"/>
              <a:gd name="connsiteY2796" fmla="*/ 519577 h 830409"/>
              <a:gd name="connsiteX2797" fmla="*/ 19032 w 707644"/>
              <a:gd name="connsiteY2797" fmla="*/ 524051 h 830409"/>
              <a:gd name="connsiteX2798" fmla="*/ 202931 w 707644"/>
              <a:gd name="connsiteY2798" fmla="*/ 121060 h 830409"/>
              <a:gd name="connsiteX2799" fmla="*/ 216519 w 707644"/>
              <a:gd name="connsiteY2799" fmla="*/ 132890 h 830409"/>
              <a:gd name="connsiteX2800" fmla="*/ 240699 w 707644"/>
              <a:gd name="connsiteY2800" fmla="*/ 155687 h 830409"/>
              <a:gd name="connsiteX2801" fmla="*/ 265580 w 707644"/>
              <a:gd name="connsiteY2801" fmla="*/ 183440 h 830409"/>
              <a:gd name="connsiteX2802" fmla="*/ 268528 w 707644"/>
              <a:gd name="connsiteY2802" fmla="*/ 196404 h 830409"/>
              <a:gd name="connsiteX2803" fmla="*/ 241731 w 707644"/>
              <a:gd name="connsiteY2803" fmla="*/ 183115 h 830409"/>
              <a:gd name="connsiteX2804" fmla="*/ 240024 w 707644"/>
              <a:gd name="connsiteY2804" fmla="*/ 181477 h 830409"/>
              <a:gd name="connsiteX2805" fmla="*/ 234417 w 707644"/>
              <a:gd name="connsiteY2805" fmla="*/ 176385 h 830409"/>
              <a:gd name="connsiteX2806" fmla="*/ 204748 w 707644"/>
              <a:gd name="connsiteY2806" fmla="*/ 124747 h 830409"/>
              <a:gd name="connsiteX2807" fmla="*/ 82754 w 707644"/>
              <a:gd name="connsiteY2807" fmla="*/ 370933 h 830409"/>
              <a:gd name="connsiteX2808" fmla="*/ 84968 w 707644"/>
              <a:gd name="connsiteY2808" fmla="*/ 373341 h 830409"/>
              <a:gd name="connsiteX2809" fmla="*/ 85267 w 707644"/>
              <a:gd name="connsiteY2809" fmla="*/ 373794 h 830409"/>
              <a:gd name="connsiteX2810" fmla="*/ 161813 w 707644"/>
              <a:gd name="connsiteY2810" fmla="*/ 205947 h 830409"/>
              <a:gd name="connsiteX2811" fmla="*/ 165507 w 707644"/>
              <a:gd name="connsiteY2811" fmla="*/ 209950 h 830409"/>
              <a:gd name="connsiteX2812" fmla="*/ 170800 w 707644"/>
              <a:gd name="connsiteY2812" fmla="*/ 222670 h 830409"/>
              <a:gd name="connsiteX2813" fmla="*/ 170431 w 707644"/>
              <a:gd name="connsiteY2813" fmla="*/ 222406 h 830409"/>
              <a:gd name="connsiteX2814" fmla="*/ 164636 w 707644"/>
              <a:gd name="connsiteY2814" fmla="*/ 211399 h 830409"/>
              <a:gd name="connsiteX2815" fmla="*/ 162246 w 707644"/>
              <a:gd name="connsiteY2815" fmla="*/ 202116 h 830409"/>
              <a:gd name="connsiteX2816" fmla="*/ 168060 w 707644"/>
              <a:gd name="connsiteY2816" fmla="*/ 208020 h 830409"/>
              <a:gd name="connsiteX2817" fmla="*/ 172136 w 707644"/>
              <a:gd name="connsiteY2817" fmla="*/ 214745 h 830409"/>
              <a:gd name="connsiteX2818" fmla="*/ 174197 w 707644"/>
              <a:gd name="connsiteY2818" fmla="*/ 218777 h 830409"/>
              <a:gd name="connsiteX2819" fmla="*/ 166427 w 707644"/>
              <a:gd name="connsiteY2819" fmla="*/ 210948 h 830409"/>
              <a:gd name="connsiteX2820" fmla="*/ 165507 w 707644"/>
              <a:gd name="connsiteY2820" fmla="*/ 209950 h 830409"/>
              <a:gd name="connsiteX2821" fmla="*/ 223349 w 707644"/>
              <a:gd name="connsiteY2821" fmla="*/ 72691 h 830409"/>
              <a:gd name="connsiteX2822" fmla="*/ 233811 w 707644"/>
              <a:gd name="connsiteY2822" fmla="*/ 72086 h 830409"/>
              <a:gd name="connsiteX2823" fmla="*/ 240883 w 707644"/>
              <a:gd name="connsiteY2823" fmla="*/ 95744 h 830409"/>
              <a:gd name="connsiteX2824" fmla="*/ 232886 w 707644"/>
              <a:gd name="connsiteY2824" fmla="*/ 86564 h 830409"/>
              <a:gd name="connsiteX2825" fmla="*/ 122010 w 707644"/>
              <a:gd name="connsiteY2825" fmla="*/ 282626 h 830409"/>
              <a:gd name="connsiteX2826" fmla="*/ 131799 w 707644"/>
              <a:gd name="connsiteY2826" fmla="*/ 288741 h 830409"/>
              <a:gd name="connsiteX2827" fmla="*/ 137727 w 707644"/>
              <a:gd name="connsiteY2827" fmla="*/ 298086 h 830409"/>
              <a:gd name="connsiteX2828" fmla="*/ 156759 w 707644"/>
              <a:gd name="connsiteY2828" fmla="*/ 329254 h 830409"/>
              <a:gd name="connsiteX2829" fmla="*/ 167941 w 707644"/>
              <a:gd name="connsiteY2829" fmla="*/ 182412 h 830409"/>
              <a:gd name="connsiteX2830" fmla="*/ 168226 w 707644"/>
              <a:gd name="connsiteY2830" fmla="*/ 182638 h 830409"/>
              <a:gd name="connsiteX2831" fmla="*/ 188964 w 707644"/>
              <a:gd name="connsiteY2831" fmla="*/ 201690 h 830409"/>
              <a:gd name="connsiteX2832" fmla="*/ 193666 w 707644"/>
              <a:gd name="connsiteY2832" fmla="*/ 203374 h 830409"/>
              <a:gd name="connsiteX2833" fmla="*/ 197444 w 707644"/>
              <a:gd name="connsiteY2833" fmla="*/ 206481 h 830409"/>
              <a:gd name="connsiteX2834" fmla="*/ 197975 w 707644"/>
              <a:gd name="connsiteY2834" fmla="*/ 206884 h 830409"/>
              <a:gd name="connsiteX2835" fmla="*/ 199314 w 707644"/>
              <a:gd name="connsiteY2835" fmla="*/ 208578 h 830409"/>
              <a:gd name="connsiteX2836" fmla="*/ 223663 w 707644"/>
              <a:gd name="connsiteY2836" fmla="*/ 239466 h 830409"/>
              <a:gd name="connsiteX2837" fmla="*/ 251404 w 707644"/>
              <a:gd name="connsiteY2837" fmla="*/ 283583 h 830409"/>
              <a:gd name="connsiteX2838" fmla="*/ 255500 w 707644"/>
              <a:gd name="connsiteY2838" fmla="*/ 292741 h 830409"/>
              <a:gd name="connsiteX2839" fmla="*/ 244890 w 707644"/>
              <a:gd name="connsiteY2839" fmla="*/ 280853 h 830409"/>
              <a:gd name="connsiteX2840" fmla="*/ 210336 w 707644"/>
              <a:gd name="connsiteY2840" fmla="*/ 236638 h 830409"/>
              <a:gd name="connsiteX2841" fmla="*/ 228297 w 707644"/>
              <a:gd name="connsiteY2841" fmla="*/ 53642 h 830409"/>
              <a:gd name="connsiteX2842" fmla="*/ 233589 w 707644"/>
              <a:gd name="connsiteY2842" fmla="*/ 64632 h 830409"/>
              <a:gd name="connsiteX2843" fmla="*/ 238662 w 707644"/>
              <a:gd name="connsiteY2843" fmla="*/ 72784 h 830409"/>
              <a:gd name="connsiteX2844" fmla="*/ 234914 w 707644"/>
              <a:gd name="connsiteY2844" fmla="*/ 72022 h 830409"/>
              <a:gd name="connsiteX2845" fmla="*/ 233811 w 707644"/>
              <a:gd name="connsiteY2845" fmla="*/ 72086 h 830409"/>
              <a:gd name="connsiteX2846" fmla="*/ 230642 w 707644"/>
              <a:gd name="connsiteY2846" fmla="*/ 46936 h 830409"/>
              <a:gd name="connsiteX2847" fmla="*/ 233031 w 707644"/>
              <a:gd name="connsiteY2847" fmla="*/ 48876 h 830409"/>
              <a:gd name="connsiteX2848" fmla="*/ 246398 w 707644"/>
              <a:gd name="connsiteY2848" fmla="*/ 61469 h 830409"/>
              <a:gd name="connsiteX2849" fmla="*/ 247034 w 707644"/>
              <a:gd name="connsiteY2849" fmla="*/ 68064 h 830409"/>
              <a:gd name="connsiteX2850" fmla="*/ 157811 w 707644"/>
              <a:gd name="connsiteY2850" fmla="*/ 198337 h 830409"/>
              <a:gd name="connsiteX2851" fmla="*/ 157903 w 707644"/>
              <a:gd name="connsiteY2851" fmla="*/ 198394 h 830409"/>
              <a:gd name="connsiteX2852" fmla="*/ 161813 w 707644"/>
              <a:gd name="connsiteY2852" fmla="*/ 205947 h 830409"/>
              <a:gd name="connsiteX2853" fmla="*/ 161094 w 707644"/>
              <a:gd name="connsiteY2853" fmla="*/ 205167 h 830409"/>
              <a:gd name="connsiteX2854" fmla="*/ 137639 w 707644"/>
              <a:gd name="connsiteY2854" fmla="*/ 238204 h 830409"/>
              <a:gd name="connsiteX2855" fmla="*/ 140287 w 707644"/>
              <a:gd name="connsiteY2855" fmla="*/ 240143 h 830409"/>
              <a:gd name="connsiteX2856" fmla="*/ 150045 w 707644"/>
              <a:gd name="connsiteY2856" fmla="*/ 255595 h 830409"/>
              <a:gd name="connsiteX2857" fmla="*/ 228748 w 707644"/>
              <a:gd name="connsiteY2857" fmla="*/ 44495 h 830409"/>
              <a:gd name="connsiteX2858" fmla="*/ 238717 w 707644"/>
              <a:gd name="connsiteY2858" fmla="*/ 40130 h 830409"/>
              <a:gd name="connsiteX2859" fmla="*/ 239758 w 707644"/>
              <a:gd name="connsiteY2859" fmla="*/ 41134 h 830409"/>
              <a:gd name="connsiteX2860" fmla="*/ 258376 w 707644"/>
              <a:gd name="connsiteY2860" fmla="*/ 58922 h 830409"/>
              <a:gd name="connsiteX2861" fmla="*/ 263194 w 707644"/>
              <a:gd name="connsiteY2861" fmla="*/ 63522 h 830409"/>
              <a:gd name="connsiteX2862" fmla="*/ 244726 w 707644"/>
              <a:gd name="connsiteY2862" fmla="*/ 53786 h 830409"/>
              <a:gd name="connsiteX2863" fmla="*/ 229817 w 707644"/>
              <a:gd name="connsiteY2863" fmla="*/ 45873 h 830409"/>
              <a:gd name="connsiteX2864" fmla="*/ 228420 w 707644"/>
              <a:gd name="connsiteY2864" fmla="*/ 45131 h 830409"/>
              <a:gd name="connsiteX2865" fmla="*/ 229817 w 707644"/>
              <a:gd name="connsiteY2865" fmla="*/ 45873 h 830409"/>
              <a:gd name="connsiteX2866" fmla="*/ 230642 w 707644"/>
              <a:gd name="connsiteY2866" fmla="*/ 46936 h 830409"/>
              <a:gd name="connsiteX2867" fmla="*/ 139911 w 707644"/>
              <a:gd name="connsiteY2867" fmla="*/ 228763 h 830409"/>
              <a:gd name="connsiteX2868" fmla="*/ 151188 w 707644"/>
              <a:gd name="connsiteY2868" fmla="*/ 236389 h 830409"/>
              <a:gd name="connsiteX2869" fmla="*/ 180727 w 707644"/>
              <a:gd name="connsiteY2869" fmla="*/ 265695 h 830409"/>
              <a:gd name="connsiteX2870" fmla="*/ 202732 w 707644"/>
              <a:gd name="connsiteY2870" fmla="*/ 291116 h 830409"/>
              <a:gd name="connsiteX2871" fmla="*/ 207374 w 707644"/>
              <a:gd name="connsiteY2871" fmla="*/ 299128 h 830409"/>
              <a:gd name="connsiteX2872" fmla="*/ 177299 w 707644"/>
              <a:gd name="connsiteY2872" fmla="*/ 270045 h 830409"/>
              <a:gd name="connsiteX2873" fmla="*/ 158591 w 707644"/>
              <a:gd name="connsiteY2873" fmla="*/ 254168 h 830409"/>
              <a:gd name="connsiteX2874" fmla="*/ 155656 w 707644"/>
              <a:gd name="connsiteY2874" fmla="*/ 249097 h 830409"/>
              <a:gd name="connsiteX2875" fmla="*/ 227912 w 707644"/>
              <a:gd name="connsiteY2875" fmla="*/ 44861 h 830409"/>
              <a:gd name="connsiteX2876" fmla="*/ 228026 w 707644"/>
              <a:gd name="connsiteY2876" fmla="*/ 44811 h 830409"/>
              <a:gd name="connsiteX2877" fmla="*/ 228420 w 707644"/>
              <a:gd name="connsiteY2877" fmla="*/ 45131 h 830409"/>
              <a:gd name="connsiteX2878" fmla="*/ 224738 w 707644"/>
              <a:gd name="connsiteY2878" fmla="*/ 46251 h 830409"/>
              <a:gd name="connsiteX2879" fmla="*/ 225931 w 707644"/>
              <a:gd name="connsiteY2879" fmla="*/ 45729 h 830409"/>
              <a:gd name="connsiteX2880" fmla="*/ 228297 w 707644"/>
              <a:gd name="connsiteY2880" fmla="*/ 53642 h 830409"/>
              <a:gd name="connsiteX2881" fmla="*/ 155364 w 707644"/>
              <a:gd name="connsiteY2881" fmla="*/ 185576 h 830409"/>
              <a:gd name="connsiteX2882" fmla="*/ 168562 w 707644"/>
              <a:gd name="connsiteY2882" fmla="*/ 208530 h 830409"/>
              <a:gd name="connsiteX2883" fmla="*/ 168060 w 707644"/>
              <a:gd name="connsiteY2883" fmla="*/ 208020 h 830409"/>
              <a:gd name="connsiteX2884" fmla="*/ 157348 w 707644"/>
              <a:gd name="connsiteY2884" fmla="*/ 190344 h 830409"/>
              <a:gd name="connsiteX2885" fmla="*/ 208173 w 707644"/>
              <a:gd name="connsiteY2885" fmla="*/ 73568 h 830409"/>
              <a:gd name="connsiteX2886" fmla="*/ 214746 w 707644"/>
              <a:gd name="connsiteY2886" fmla="*/ 73188 h 830409"/>
              <a:gd name="connsiteX2887" fmla="*/ 216761 w 707644"/>
              <a:gd name="connsiteY2887" fmla="*/ 77688 h 830409"/>
              <a:gd name="connsiteX2888" fmla="*/ 228899 w 707644"/>
              <a:gd name="connsiteY2888" fmla="*/ 98307 h 830409"/>
              <a:gd name="connsiteX2889" fmla="*/ 228506 w 707644"/>
              <a:gd name="connsiteY2889" fmla="*/ 97851 h 830409"/>
              <a:gd name="connsiteX2890" fmla="*/ 214306 w 707644"/>
              <a:gd name="connsiteY2890" fmla="*/ 83906 h 830409"/>
              <a:gd name="connsiteX2891" fmla="*/ 166972 w 707644"/>
              <a:gd name="connsiteY2891" fmla="*/ 159446 h 830409"/>
              <a:gd name="connsiteX2892" fmla="*/ 186047 w 707644"/>
              <a:gd name="connsiteY2892" fmla="*/ 174063 h 830409"/>
              <a:gd name="connsiteX2893" fmla="*/ 208321 w 707644"/>
              <a:gd name="connsiteY2893" fmla="*/ 208625 h 830409"/>
              <a:gd name="connsiteX2894" fmla="*/ 207809 w 707644"/>
              <a:gd name="connsiteY2894" fmla="*/ 208441 h 830409"/>
              <a:gd name="connsiteX2895" fmla="*/ 185677 w 707644"/>
              <a:gd name="connsiteY2895" fmla="*/ 190498 h 830409"/>
              <a:gd name="connsiteX2896" fmla="*/ 181313 w 707644"/>
              <a:gd name="connsiteY2896" fmla="*/ 183766 h 830409"/>
              <a:gd name="connsiteX2897" fmla="*/ 166972 w 707644"/>
              <a:gd name="connsiteY2897" fmla="*/ 159446 h 830409"/>
              <a:gd name="connsiteX2898" fmla="*/ 159433 w 707644"/>
              <a:gd name="connsiteY2898" fmla="*/ 171529 h 830409"/>
              <a:gd name="connsiteX2899" fmla="*/ 173424 w 707644"/>
              <a:gd name="connsiteY2899" fmla="*/ 180564 h 830409"/>
              <a:gd name="connsiteX2900" fmla="*/ 185677 w 707644"/>
              <a:gd name="connsiteY2900" fmla="*/ 190498 h 830409"/>
              <a:gd name="connsiteX2901" fmla="*/ 188645 w 707644"/>
              <a:gd name="connsiteY2901" fmla="*/ 195077 h 830409"/>
              <a:gd name="connsiteX2902" fmla="*/ 195808 w 707644"/>
              <a:gd name="connsiteY2902" fmla="*/ 204142 h 830409"/>
              <a:gd name="connsiteX2903" fmla="*/ 193666 w 707644"/>
              <a:gd name="connsiteY2903" fmla="*/ 203374 h 830409"/>
              <a:gd name="connsiteX2904" fmla="*/ 174678 w 707644"/>
              <a:gd name="connsiteY2904" fmla="*/ 187762 h 830409"/>
              <a:gd name="connsiteX2905" fmla="*/ 168226 w 707644"/>
              <a:gd name="connsiteY2905" fmla="*/ 182638 h 830409"/>
              <a:gd name="connsiteX2906" fmla="*/ 167843 w 707644"/>
              <a:gd name="connsiteY2906" fmla="*/ 182286 h 830409"/>
              <a:gd name="connsiteX2907" fmla="*/ 6430 w 707644"/>
              <a:gd name="connsiteY2907" fmla="*/ 488697 h 830409"/>
              <a:gd name="connsiteX2908" fmla="*/ 34828 w 707644"/>
              <a:gd name="connsiteY2908" fmla="*/ 517709 h 830409"/>
              <a:gd name="connsiteX2909" fmla="*/ 17215 w 707644"/>
              <a:gd name="connsiteY2909" fmla="*/ 519577 h 830409"/>
              <a:gd name="connsiteX2910" fmla="*/ 7479 w 707644"/>
              <a:gd name="connsiteY2910" fmla="*/ 495595 h 830409"/>
              <a:gd name="connsiteX2911" fmla="*/ 152541 w 707644"/>
              <a:gd name="connsiteY2911" fmla="*/ 175242 h 830409"/>
              <a:gd name="connsiteX2912" fmla="*/ 197899 w 707644"/>
              <a:gd name="connsiteY2912" fmla="*/ 227106 h 830409"/>
              <a:gd name="connsiteX2913" fmla="*/ 206910 w 707644"/>
              <a:gd name="connsiteY2913" fmla="*/ 238302 h 830409"/>
              <a:gd name="connsiteX2914" fmla="*/ 163200 w 707644"/>
              <a:gd name="connsiteY2914" fmla="*/ 189330 h 830409"/>
              <a:gd name="connsiteX2915" fmla="*/ 138431 w 707644"/>
              <a:gd name="connsiteY2915" fmla="*/ 202704 h 830409"/>
              <a:gd name="connsiteX2916" fmla="*/ 152522 w 707644"/>
              <a:gd name="connsiteY2916" fmla="*/ 211126 h 830409"/>
              <a:gd name="connsiteX2917" fmla="*/ 155421 w 707644"/>
              <a:gd name="connsiteY2917" fmla="*/ 214885 h 830409"/>
              <a:gd name="connsiteX2918" fmla="*/ 167737 w 707644"/>
              <a:gd name="connsiteY2918" fmla="*/ 222249 h 830409"/>
              <a:gd name="connsiteX2919" fmla="*/ 166809 w 707644"/>
              <a:gd name="connsiteY2919" fmla="*/ 219813 h 830409"/>
              <a:gd name="connsiteX2920" fmla="*/ 170431 w 707644"/>
              <a:gd name="connsiteY2920" fmla="*/ 222406 h 830409"/>
              <a:gd name="connsiteX2921" fmla="*/ 171665 w 707644"/>
              <a:gd name="connsiteY2921" fmla="*/ 224751 h 830409"/>
              <a:gd name="connsiteX2922" fmla="*/ 176068 w 707644"/>
              <a:gd name="connsiteY2922" fmla="*/ 235330 h 830409"/>
              <a:gd name="connsiteX2923" fmla="*/ 195101 w 707644"/>
              <a:gd name="connsiteY2923" fmla="*/ 275180 h 830409"/>
              <a:gd name="connsiteX2924" fmla="*/ 155664 w 707644"/>
              <a:gd name="connsiteY2924" fmla="*/ 227239 h 830409"/>
              <a:gd name="connsiteX2925" fmla="*/ 207096 w 707644"/>
              <a:gd name="connsiteY2925" fmla="*/ 56105 h 830409"/>
              <a:gd name="connsiteX2926" fmla="*/ 217286 w 707644"/>
              <a:gd name="connsiteY2926" fmla="*/ 49514 h 830409"/>
              <a:gd name="connsiteX2927" fmla="*/ 218059 w 707644"/>
              <a:gd name="connsiteY2927" fmla="*/ 49176 h 830409"/>
              <a:gd name="connsiteX2928" fmla="*/ 220881 w 707644"/>
              <a:gd name="connsiteY2928" fmla="*/ 69100 h 830409"/>
              <a:gd name="connsiteX2929" fmla="*/ 223349 w 707644"/>
              <a:gd name="connsiteY2929" fmla="*/ 72691 h 830409"/>
              <a:gd name="connsiteX2930" fmla="*/ 214746 w 707644"/>
              <a:gd name="connsiteY2930" fmla="*/ 73188 h 830409"/>
              <a:gd name="connsiteX2931" fmla="*/ 128024 w 707644"/>
              <a:gd name="connsiteY2931" fmla="*/ 220725 h 830409"/>
              <a:gd name="connsiteX2932" fmla="*/ 138452 w 707644"/>
              <a:gd name="connsiteY2932" fmla="*/ 227777 h 830409"/>
              <a:gd name="connsiteX2933" fmla="*/ 139310 w 707644"/>
              <a:gd name="connsiteY2933" fmla="*/ 228942 h 830409"/>
              <a:gd name="connsiteX2934" fmla="*/ 151988 w 707644"/>
              <a:gd name="connsiteY2934" fmla="*/ 248715 h 830409"/>
              <a:gd name="connsiteX2935" fmla="*/ 140287 w 707644"/>
              <a:gd name="connsiteY2935" fmla="*/ 240143 h 830409"/>
              <a:gd name="connsiteX2936" fmla="*/ 164954 w 707644"/>
              <a:gd name="connsiteY2936" fmla="*/ 143687 h 830409"/>
              <a:gd name="connsiteX2937" fmla="*/ 194535 w 707644"/>
              <a:gd name="connsiteY2937" fmla="*/ 159583 h 830409"/>
              <a:gd name="connsiteX2938" fmla="*/ 214379 w 707644"/>
              <a:gd name="connsiteY2938" fmla="*/ 192754 h 830409"/>
              <a:gd name="connsiteX2939" fmla="*/ 218971 w 707644"/>
              <a:gd name="connsiteY2939" fmla="*/ 199393 h 830409"/>
              <a:gd name="connsiteX2940" fmla="*/ 217459 w 707644"/>
              <a:gd name="connsiteY2940" fmla="*/ 198133 h 830409"/>
              <a:gd name="connsiteX2941" fmla="*/ 186047 w 707644"/>
              <a:gd name="connsiteY2941" fmla="*/ 174063 h 830409"/>
              <a:gd name="connsiteX2942" fmla="*/ 171092 w 707644"/>
              <a:gd name="connsiteY2942" fmla="*/ 150858 h 830409"/>
              <a:gd name="connsiteX2943" fmla="*/ 150476 w 707644"/>
              <a:gd name="connsiteY2943" fmla="*/ 172814 h 830409"/>
              <a:gd name="connsiteX2944" fmla="*/ 150778 w 707644"/>
              <a:gd name="connsiteY2944" fmla="*/ 172912 h 830409"/>
              <a:gd name="connsiteX2945" fmla="*/ 152541 w 707644"/>
              <a:gd name="connsiteY2945" fmla="*/ 175242 h 830409"/>
              <a:gd name="connsiteX2946" fmla="*/ 150516 w 707644"/>
              <a:gd name="connsiteY2946" fmla="*/ 172927 h 830409"/>
              <a:gd name="connsiteX2947" fmla="*/ 50054 w 707644"/>
              <a:gd name="connsiteY2947" fmla="*/ 381508 h 830409"/>
              <a:gd name="connsiteX2948" fmla="*/ 50999 w 707644"/>
              <a:gd name="connsiteY2948" fmla="*/ 383081 h 830409"/>
              <a:gd name="connsiteX2949" fmla="*/ 62541 w 707644"/>
              <a:gd name="connsiteY2949" fmla="*/ 400016 h 830409"/>
              <a:gd name="connsiteX2950" fmla="*/ 77454 w 707644"/>
              <a:gd name="connsiteY2950" fmla="*/ 432326 h 830409"/>
              <a:gd name="connsiteX2951" fmla="*/ 78117 w 707644"/>
              <a:gd name="connsiteY2951" fmla="*/ 433544 h 830409"/>
              <a:gd name="connsiteX2952" fmla="*/ 72489 w 707644"/>
              <a:gd name="connsiteY2952" fmla="*/ 427343 h 830409"/>
              <a:gd name="connsiteX2953" fmla="*/ 8788 w 707644"/>
              <a:gd name="connsiteY2953" fmla="*/ 462279 h 830409"/>
              <a:gd name="connsiteX2954" fmla="*/ 15792 w 707644"/>
              <a:gd name="connsiteY2954" fmla="*/ 470353 h 830409"/>
              <a:gd name="connsiteX2955" fmla="*/ 24555 w 707644"/>
              <a:gd name="connsiteY2955" fmla="*/ 483086 h 830409"/>
              <a:gd name="connsiteX2956" fmla="*/ 46237 w 707644"/>
              <a:gd name="connsiteY2956" fmla="*/ 511251 h 830409"/>
              <a:gd name="connsiteX2957" fmla="*/ 51676 w 707644"/>
              <a:gd name="connsiteY2957" fmla="*/ 518624 h 830409"/>
              <a:gd name="connsiteX2958" fmla="*/ 46498 w 707644"/>
              <a:gd name="connsiteY2958" fmla="*/ 518229 h 830409"/>
              <a:gd name="connsiteX2959" fmla="*/ 10063 w 707644"/>
              <a:gd name="connsiteY2959" fmla="*/ 464488 h 830409"/>
              <a:gd name="connsiteX2960" fmla="*/ 108787 w 707644"/>
              <a:gd name="connsiteY2960" fmla="*/ 252467 h 830409"/>
              <a:gd name="connsiteX2961" fmla="*/ 112018 w 707644"/>
              <a:gd name="connsiteY2961" fmla="*/ 255201 h 830409"/>
              <a:gd name="connsiteX2962" fmla="*/ 113431 w 707644"/>
              <a:gd name="connsiteY2962" fmla="*/ 257542 h 830409"/>
              <a:gd name="connsiteX2963" fmla="*/ 133280 w 707644"/>
              <a:gd name="connsiteY2963" fmla="*/ 288964 h 830409"/>
              <a:gd name="connsiteX2964" fmla="*/ 134048 w 707644"/>
              <a:gd name="connsiteY2964" fmla="*/ 290146 h 830409"/>
              <a:gd name="connsiteX2965" fmla="*/ 131799 w 707644"/>
              <a:gd name="connsiteY2965" fmla="*/ 288741 h 830409"/>
              <a:gd name="connsiteX2966" fmla="*/ 147466 w 707644"/>
              <a:gd name="connsiteY2966" fmla="*/ 171840 h 830409"/>
              <a:gd name="connsiteX2967" fmla="*/ 150395 w 707644"/>
              <a:gd name="connsiteY2967" fmla="*/ 172788 h 830409"/>
              <a:gd name="connsiteX2968" fmla="*/ 150516 w 707644"/>
              <a:gd name="connsiteY2968" fmla="*/ 172927 h 830409"/>
              <a:gd name="connsiteX2969" fmla="*/ 153043 w 707644"/>
              <a:gd name="connsiteY2969" fmla="*/ 179999 h 830409"/>
              <a:gd name="connsiteX2970" fmla="*/ 155364 w 707644"/>
              <a:gd name="connsiteY2970" fmla="*/ 185576 h 830409"/>
              <a:gd name="connsiteX2971" fmla="*/ 169510 w 707644"/>
              <a:gd name="connsiteY2971" fmla="*/ 118144 h 830409"/>
              <a:gd name="connsiteX2972" fmla="*/ 194589 w 707644"/>
              <a:gd name="connsiteY2972" fmla="*/ 140211 h 830409"/>
              <a:gd name="connsiteX2973" fmla="*/ 202149 w 707644"/>
              <a:gd name="connsiteY2973" fmla="*/ 147076 h 830409"/>
              <a:gd name="connsiteX2974" fmla="*/ 224270 w 707644"/>
              <a:gd name="connsiteY2974" fmla="*/ 174457 h 830409"/>
              <a:gd name="connsiteX2975" fmla="*/ 197621 w 707644"/>
              <a:gd name="connsiteY2975" fmla="*/ 161241 h 830409"/>
              <a:gd name="connsiteX2976" fmla="*/ 194535 w 707644"/>
              <a:gd name="connsiteY2976" fmla="*/ 159583 h 830409"/>
              <a:gd name="connsiteX2977" fmla="*/ 173647 w 707644"/>
              <a:gd name="connsiteY2977" fmla="*/ 124667 h 830409"/>
              <a:gd name="connsiteX2978" fmla="*/ 125267 w 707644"/>
              <a:gd name="connsiteY2978" fmla="*/ 209851 h 830409"/>
              <a:gd name="connsiteX2979" fmla="*/ 139911 w 707644"/>
              <a:gd name="connsiteY2979" fmla="*/ 228763 h 830409"/>
              <a:gd name="connsiteX2980" fmla="*/ 138452 w 707644"/>
              <a:gd name="connsiteY2980" fmla="*/ 227777 h 830409"/>
              <a:gd name="connsiteX2981" fmla="*/ 147192 w 707644"/>
              <a:gd name="connsiteY2981" fmla="*/ 163624 h 830409"/>
              <a:gd name="connsiteX2982" fmla="*/ 149705 w 707644"/>
              <a:gd name="connsiteY2982" fmla="*/ 165247 h 830409"/>
              <a:gd name="connsiteX2983" fmla="*/ 150695 w 707644"/>
              <a:gd name="connsiteY2983" fmla="*/ 166532 h 830409"/>
              <a:gd name="connsiteX2984" fmla="*/ 167843 w 707644"/>
              <a:gd name="connsiteY2984" fmla="*/ 182286 h 830409"/>
              <a:gd name="connsiteX2985" fmla="*/ 167941 w 707644"/>
              <a:gd name="connsiteY2985" fmla="*/ 182412 h 830409"/>
              <a:gd name="connsiteX2986" fmla="*/ 159559 w 707644"/>
              <a:gd name="connsiteY2986" fmla="*/ 175754 h 830409"/>
              <a:gd name="connsiteX2987" fmla="*/ 150778 w 707644"/>
              <a:gd name="connsiteY2987" fmla="*/ 172912 h 830409"/>
              <a:gd name="connsiteX2988" fmla="*/ 150272 w 707644"/>
              <a:gd name="connsiteY2988" fmla="*/ 172243 h 830409"/>
              <a:gd name="connsiteX2989" fmla="*/ 106017 w 707644"/>
              <a:gd name="connsiteY2989" fmla="*/ 245261 h 830409"/>
              <a:gd name="connsiteX2990" fmla="*/ 113064 w 707644"/>
              <a:gd name="connsiteY2990" fmla="*/ 249792 h 830409"/>
              <a:gd name="connsiteX2991" fmla="*/ 175639 w 707644"/>
              <a:gd name="connsiteY2991" fmla="*/ 302704 h 830409"/>
              <a:gd name="connsiteX2992" fmla="*/ 185776 w 707644"/>
              <a:gd name="connsiteY2992" fmla="*/ 322830 h 830409"/>
              <a:gd name="connsiteX2993" fmla="*/ 183553 w 707644"/>
              <a:gd name="connsiteY2993" fmla="*/ 321392 h 830409"/>
              <a:gd name="connsiteX2994" fmla="*/ 172671 w 707644"/>
              <a:gd name="connsiteY2994" fmla="*/ 314518 h 830409"/>
              <a:gd name="connsiteX2995" fmla="*/ 141876 w 707644"/>
              <a:gd name="connsiteY2995" fmla="*/ 280468 h 830409"/>
              <a:gd name="connsiteX2996" fmla="*/ 112018 w 707644"/>
              <a:gd name="connsiteY2996" fmla="*/ 255201 h 830409"/>
              <a:gd name="connsiteX2997" fmla="*/ 189566 w 707644"/>
              <a:gd name="connsiteY2997" fmla="*/ 67445 h 830409"/>
              <a:gd name="connsiteX2998" fmla="*/ 193544 w 707644"/>
              <a:gd name="connsiteY2998" fmla="*/ 64871 h 830409"/>
              <a:gd name="connsiteX2999" fmla="*/ 199585 w 707644"/>
              <a:gd name="connsiteY2999" fmla="*/ 69448 h 830409"/>
              <a:gd name="connsiteX3000" fmla="*/ 214306 w 707644"/>
              <a:gd name="connsiteY3000" fmla="*/ 83906 h 830409"/>
              <a:gd name="connsiteX3001" fmla="*/ 225696 w 707644"/>
              <a:gd name="connsiteY3001" fmla="*/ 103104 h 830409"/>
              <a:gd name="connsiteX3002" fmla="*/ 235262 w 707644"/>
              <a:gd name="connsiteY3002" fmla="*/ 122970 h 830409"/>
              <a:gd name="connsiteX3003" fmla="*/ 141940 w 707644"/>
              <a:gd name="connsiteY3003" fmla="*/ 164918 h 830409"/>
              <a:gd name="connsiteX3004" fmla="*/ 145240 w 707644"/>
              <a:gd name="connsiteY3004" fmla="*/ 167968 h 830409"/>
              <a:gd name="connsiteX3005" fmla="*/ 147466 w 707644"/>
              <a:gd name="connsiteY3005" fmla="*/ 171840 h 830409"/>
              <a:gd name="connsiteX3006" fmla="*/ 145810 w 707644"/>
              <a:gd name="connsiteY3006" fmla="*/ 171304 h 830409"/>
              <a:gd name="connsiteX3007" fmla="*/ 140114 w 707644"/>
              <a:gd name="connsiteY3007" fmla="*/ 159053 h 830409"/>
              <a:gd name="connsiteX3008" fmla="*/ 140462 w 707644"/>
              <a:gd name="connsiteY3008" fmla="*/ 159278 h 830409"/>
              <a:gd name="connsiteX3009" fmla="*/ 150272 w 707644"/>
              <a:gd name="connsiteY3009" fmla="*/ 172243 h 830409"/>
              <a:gd name="connsiteX3010" fmla="*/ 150476 w 707644"/>
              <a:gd name="connsiteY3010" fmla="*/ 172814 h 830409"/>
              <a:gd name="connsiteX3011" fmla="*/ 150395 w 707644"/>
              <a:gd name="connsiteY3011" fmla="*/ 172788 h 830409"/>
              <a:gd name="connsiteX3012" fmla="*/ 150144 w 707644"/>
              <a:gd name="connsiteY3012" fmla="*/ 172502 h 830409"/>
              <a:gd name="connsiteX3013" fmla="*/ 145240 w 707644"/>
              <a:gd name="connsiteY3013" fmla="*/ 167968 h 830409"/>
              <a:gd name="connsiteX3014" fmla="*/ 143194 w 707644"/>
              <a:gd name="connsiteY3014" fmla="*/ 152437 h 830409"/>
              <a:gd name="connsiteX3015" fmla="*/ 157903 w 707644"/>
              <a:gd name="connsiteY3015" fmla="*/ 169572 h 830409"/>
              <a:gd name="connsiteX3016" fmla="*/ 159433 w 707644"/>
              <a:gd name="connsiteY3016" fmla="*/ 171529 h 830409"/>
              <a:gd name="connsiteX3017" fmla="*/ 149705 w 707644"/>
              <a:gd name="connsiteY3017" fmla="*/ 165247 h 830409"/>
              <a:gd name="connsiteX3018" fmla="*/ 146101 w 707644"/>
              <a:gd name="connsiteY3018" fmla="*/ 160570 h 830409"/>
              <a:gd name="connsiteX3019" fmla="*/ 933 w 707644"/>
              <a:gd name="connsiteY3019" fmla="*/ 447844 h 830409"/>
              <a:gd name="connsiteX3020" fmla="*/ 40143 w 707644"/>
              <a:gd name="connsiteY3020" fmla="*/ 488118 h 830409"/>
              <a:gd name="connsiteX3021" fmla="*/ 56885 w 707644"/>
              <a:gd name="connsiteY3021" fmla="*/ 519021 h 830409"/>
              <a:gd name="connsiteX3022" fmla="*/ 55718 w 707644"/>
              <a:gd name="connsiteY3022" fmla="*/ 518932 h 830409"/>
              <a:gd name="connsiteX3023" fmla="*/ 28822 w 707644"/>
              <a:gd name="connsiteY3023" fmla="*/ 485373 h 830409"/>
              <a:gd name="connsiteX3024" fmla="*/ 15792 w 707644"/>
              <a:gd name="connsiteY3024" fmla="*/ 470353 h 830409"/>
              <a:gd name="connsiteX3025" fmla="*/ 13245 w 707644"/>
              <a:gd name="connsiteY3025" fmla="*/ 466651 h 830409"/>
              <a:gd name="connsiteX3026" fmla="*/ 131 w 707644"/>
              <a:gd name="connsiteY3026" fmla="*/ 447278 h 830409"/>
              <a:gd name="connsiteX3027" fmla="*/ 8788 w 707644"/>
              <a:gd name="connsiteY3027" fmla="*/ 462279 h 830409"/>
              <a:gd name="connsiteX3028" fmla="*/ 1057 w 707644"/>
              <a:gd name="connsiteY3028" fmla="*/ 453367 h 830409"/>
              <a:gd name="connsiteX3029" fmla="*/ 0 w 707644"/>
              <a:gd name="connsiteY3029" fmla="*/ 446419 h 830409"/>
              <a:gd name="connsiteX3030" fmla="*/ 933 w 707644"/>
              <a:gd name="connsiteY3030" fmla="*/ 447844 h 830409"/>
              <a:gd name="connsiteX3031" fmla="*/ 85 w 707644"/>
              <a:gd name="connsiteY3031" fmla="*/ 446972 h 830409"/>
              <a:gd name="connsiteX3032" fmla="*/ 71444 w 707644"/>
              <a:gd name="connsiteY3032" fmla="*/ 295676 h 830409"/>
              <a:gd name="connsiteX3033" fmla="*/ 84224 w 707644"/>
              <a:gd name="connsiteY3033" fmla="*/ 309907 h 830409"/>
              <a:gd name="connsiteX3034" fmla="*/ 155767 w 707644"/>
              <a:gd name="connsiteY3034" fmla="*/ 397158 h 830409"/>
              <a:gd name="connsiteX3035" fmla="*/ 183134 w 707644"/>
              <a:gd name="connsiteY3035" fmla="*/ 431491 h 830409"/>
              <a:gd name="connsiteX3036" fmla="*/ 201725 w 707644"/>
              <a:gd name="connsiteY3036" fmla="*/ 461358 h 830409"/>
              <a:gd name="connsiteX3037" fmla="*/ 156641 w 707644"/>
              <a:gd name="connsiteY3037" fmla="*/ 420676 h 830409"/>
              <a:gd name="connsiteX3038" fmla="*/ 114849 w 707644"/>
              <a:gd name="connsiteY3038" fmla="*/ 368205 h 830409"/>
              <a:gd name="connsiteX3039" fmla="*/ 107354 w 707644"/>
              <a:gd name="connsiteY3039" fmla="*/ 355829 h 830409"/>
              <a:gd name="connsiteX3040" fmla="*/ 52080 w 707644"/>
              <a:gd name="connsiteY3040" fmla="*/ 336022 h 830409"/>
              <a:gd name="connsiteX3041" fmla="*/ 82754 w 707644"/>
              <a:gd name="connsiteY3041" fmla="*/ 370933 h 830409"/>
              <a:gd name="connsiteX3042" fmla="*/ 66567 w 707644"/>
              <a:gd name="connsiteY3042" fmla="*/ 353337 h 830409"/>
              <a:gd name="connsiteX3043" fmla="*/ 111525 w 707644"/>
              <a:gd name="connsiteY3043" fmla="*/ 209975 h 830409"/>
              <a:gd name="connsiteX3044" fmla="*/ 115535 w 707644"/>
              <a:gd name="connsiteY3044" fmla="*/ 212279 h 830409"/>
              <a:gd name="connsiteX3045" fmla="*/ 120319 w 707644"/>
              <a:gd name="connsiteY3045" fmla="*/ 215515 h 830409"/>
              <a:gd name="connsiteX3046" fmla="*/ 133193 w 707644"/>
              <a:gd name="connsiteY3046" fmla="*/ 231970 h 830409"/>
              <a:gd name="connsiteX3047" fmla="*/ 137639 w 707644"/>
              <a:gd name="connsiteY3047" fmla="*/ 238204 h 830409"/>
              <a:gd name="connsiteX3048" fmla="*/ 123657 w 707644"/>
              <a:gd name="connsiteY3048" fmla="*/ 227961 h 830409"/>
              <a:gd name="connsiteX3049" fmla="*/ 129088 w 707644"/>
              <a:gd name="connsiteY3049" fmla="*/ 168100 h 830409"/>
              <a:gd name="connsiteX3050" fmla="*/ 134403 w 707644"/>
              <a:gd name="connsiteY3050" fmla="*/ 167613 h 830409"/>
              <a:gd name="connsiteX3051" fmla="*/ 145810 w 707644"/>
              <a:gd name="connsiteY3051" fmla="*/ 171304 h 830409"/>
              <a:gd name="connsiteX3052" fmla="*/ 157348 w 707644"/>
              <a:gd name="connsiteY3052" fmla="*/ 190344 h 830409"/>
              <a:gd name="connsiteX3053" fmla="*/ 162246 w 707644"/>
              <a:gd name="connsiteY3053" fmla="*/ 202116 h 830409"/>
              <a:gd name="connsiteX3054" fmla="*/ 159645 w 707644"/>
              <a:gd name="connsiteY3054" fmla="*/ 199473 h 830409"/>
              <a:gd name="connsiteX3055" fmla="*/ 157903 w 707644"/>
              <a:gd name="connsiteY3055" fmla="*/ 198394 h 830409"/>
              <a:gd name="connsiteX3056" fmla="*/ 157369 w 707644"/>
              <a:gd name="connsiteY3056" fmla="*/ 197363 h 830409"/>
              <a:gd name="connsiteX3057" fmla="*/ 155185 w 707644"/>
              <a:gd name="connsiteY3057" fmla="*/ 192873 h 830409"/>
              <a:gd name="connsiteX3058" fmla="*/ 157811 w 707644"/>
              <a:gd name="connsiteY3058" fmla="*/ 198337 h 830409"/>
              <a:gd name="connsiteX3059" fmla="*/ 151490 w 707644"/>
              <a:gd name="connsiteY3059" fmla="*/ 194420 h 830409"/>
              <a:gd name="connsiteX3060" fmla="*/ 150492 w 707644"/>
              <a:gd name="connsiteY3060" fmla="*/ 193675 h 830409"/>
              <a:gd name="connsiteX3061" fmla="*/ 136704 w 707644"/>
              <a:gd name="connsiteY3061" fmla="*/ 178728 h 830409"/>
              <a:gd name="connsiteX3062" fmla="*/ 166103 w 707644"/>
              <a:gd name="connsiteY3062" fmla="*/ 82621 h 830409"/>
              <a:gd name="connsiteX3063" fmla="*/ 179660 w 707644"/>
              <a:gd name="connsiteY3063" fmla="*/ 73852 h 830409"/>
              <a:gd name="connsiteX3064" fmla="*/ 179719 w 707644"/>
              <a:gd name="connsiteY3064" fmla="*/ 73975 h 830409"/>
              <a:gd name="connsiteX3065" fmla="*/ 202931 w 707644"/>
              <a:gd name="connsiteY3065" fmla="*/ 121060 h 830409"/>
              <a:gd name="connsiteX3066" fmla="*/ 183105 w 707644"/>
              <a:gd name="connsiteY3066" fmla="*/ 103799 h 830409"/>
              <a:gd name="connsiteX3067" fmla="*/ 179667 w 707644"/>
              <a:gd name="connsiteY3067" fmla="*/ 101200 h 830409"/>
              <a:gd name="connsiteX3068" fmla="*/ 93427 w 707644"/>
              <a:gd name="connsiteY3068" fmla="*/ 231425 h 830409"/>
              <a:gd name="connsiteX3069" fmla="*/ 98629 w 707644"/>
              <a:gd name="connsiteY3069" fmla="*/ 232642 h 830409"/>
              <a:gd name="connsiteX3070" fmla="*/ 100002 w 707644"/>
              <a:gd name="connsiteY3070" fmla="*/ 235297 h 830409"/>
              <a:gd name="connsiteX3071" fmla="*/ 106017 w 707644"/>
              <a:gd name="connsiteY3071" fmla="*/ 245261 h 830409"/>
              <a:gd name="connsiteX3072" fmla="*/ 102307 w 707644"/>
              <a:gd name="connsiteY3072" fmla="*/ 242875 h 830409"/>
              <a:gd name="connsiteX3073" fmla="*/ 80892 w 707644"/>
              <a:gd name="connsiteY3073" fmla="*/ 256968 h 830409"/>
              <a:gd name="connsiteX3074" fmla="*/ 92869 w 707644"/>
              <a:gd name="connsiteY3074" fmla="*/ 264421 h 830409"/>
              <a:gd name="connsiteX3075" fmla="*/ 93019 w 707644"/>
              <a:gd name="connsiteY3075" fmla="*/ 264586 h 830409"/>
              <a:gd name="connsiteX3076" fmla="*/ 113760 w 707644"/>
              <a:gd name="connsiteY3076" fmla="*/ 292384 h 830409"/>
              <a:gd name="connsiteX3077" fmla="*/ 153758 w 707644"/>
              <a:gd name="connsiteY3077" fmla="*/ 350309 h 830409"/>
              <a:gd name="connsiteX3078" fmla="*/ 152222 w 707644"/>
              <a:gd name="connsiteY3078" fmla="*/ 348890 h 830409"/>
              <a:gd name="connsiteX3079" fmla="*/ 144339 w 707644"/>
              <a:gd name="connsiteY3079" fmla="*/ 338747 h 830409"/>
              <a:gd name="connsiteX3080" fmla="*/ 37402 w 707644"/>
              <a:gd name="connsiteY3080" fmla="*/ 344354 h 830409"/>
              <a:gd name="connsiteX3081" fmla="*/ 55384 w 707644"/>
              <a:gd name="connsiteY3081" fmla="*/ 370022 h 830409"/>
              <a:gd name="connsiteX3082" fmla="*/ 140245 w 707644"/>
              <a:gd name="connsiteY3082" fmla="*/ 479403 h 830409"/>
              <a:gd name="connsiteX3083" fmla="*/ 151241 w 707644"/>
              <a:gd name="connsiteY3083" fmla="*/ 500525 h 830409"/>
              <a:gd name="connsiteX3084" fmla="*/ 189969 w 707644"/>
              <a:gd name="connsiteY3084" fmla="*/ 562024 h 830409"/>
              <a:gd name="connsiteX3085" fmla="*/ 175038 w 707644"/>
              <a:gd name="connsiteY3085" fmla="*/ 551598 h 830409"/>
              <a:gd name="connsiteX3086" fmla="*/ 135955 w 707644"/>
              <a:gd name="connsiteY3086" fmla="*/ 501357 h 830409"/>
              <a:gd name="connsiteX3087" fmla="*/ 73219 w 707644"/>
              <a:gd name="connsiteY3087" fmla="*/ 415683 h 830409"/>
              <a:gd name="connsiteX3088" fmla="*/ 62541 w 707644"/>
              <a:gd name="connsiteY3088" fmla="*/ 400016 h 830409"/>
              <a:gd name="connsiteX3089" fmla="*/ 46796 w 707644"/>
              <a:gd name="connsiteY3089" fmla="*/ 365902 h 830409"/>
              <a:gd name="connsiteX3090" fmla="*/ 121462 w 707644"/>
              <a:gd name="connsiteY3090" fmla="*/ 168799 h 830409"/>
              <a:gd name="connsiteX3091" fmla="*/ 122095 w 707644"/>
              <a:gd name="connsiteY3091" fmla="*/ 168741 h 830409"/>
              <a:gd name="connsiteX3092" fmla="*/ 138311 w 707644"/>
              <a:gd name="connsiteY3092" fmla="*/ 184579 h 830409"/>
              <a:gd name="connsiteX3093" fmla="*/ 150492 w 707644"/>
              <a:gd name="connsiteY3093" fmla="*/ 193675 h 830409"/>
              <a:gd name="connsiteX3094" fmla="*/ 161094 w 707644"/>
              <a:gd name="connsiteY3094" fmla="*/ 205167 h 830409"/>
              <a:gd name="connsiteX3095" fmla="*/ 161734 w 707644"/>
              <a:gd name="connsiteY3095" fmla="*/ 206498 h 830409"/>
              <a:gd name="connsiteX3096" fmla="*/ 166809 w 707644"/>
              <a:gd name="connsiteY3096" fmla="*/ 219813 h 830409"/>
              <a:gd name="connsiteX3097" fmla="*/ 165560 w 707644"/>
              <a:gd name="connsiteY3097" fmla="*/ 218919 h 830409"/>
              <a:gd name="connsiteX3098" fmla="*/ 152522 w 707644"/>
              <a:gd name="connsiteY3098" fmla="*/ 211126 h 830409"/>
              <a:gd name="connsiteX3099" fmla="*/ 140990 w 707644"/>
              <a:gd name="connsiteY3099" fmla="*/ 196172 h 830409"/>
              <a:gd name="connsiteX3100" fmla="*/ 44676 w 707644"/>
              <a:gd name="connsiteY3100" fmla="*/ 327173 h 830409"/>
              <a:gd name="connsiteX3101" fmla="*/ 52080 w 707644"/>
              <a:gd name="connsiteY3101" fmla="*/ 336022 h 830409"/>
              <a:gd name="connsiteX3102" fmla="*/ 48267 w 707644"/>
              <a:gd name="connsiteY3102" fmla="*/ 331681 h 830409"/>
              <a:gd name="connsiteX3103" fmla="*/ 157601 w 707644"/>
              <a:gd name="connsiteY3103" fmla="*/ 89038 h 830409"/>
              <a:gd name="connsiteX3104" fmla="*/ 160325 w 707644"/>
              <a:gd name="connsiteY3104" fmla="*/ 86576 h 830409"/>
              <a:gd name="connsiteX3105" fmla="*/ 179667 w 707644"/>
              <a:gd name="connsiteY3105" fmla="*/ 101200 h 830409"/>
              <a:gd name="connsiteX3106" fmla="*/ 181733 w 707644"/>
              <a:gd name="connsiteY3106" fmla="*/ 104030 h 830409"/>
              <a:gd name="connsiteX3107" fmla="*/ 219671 w 707644"/>
              <a:gd name="connsiteY3107" fmla="*/ 155701 h 830409"/>
              <a:gd name="connsiteX3108" fmla="*/ 226084 w 707644"/>
              <a:gd name="connsiteY3108" fmla="*/ 168816 h 830409"/>
              <a:gd name="connsiteX3109" fmla="*/ 202149 w 707644"/>
              <a:gd name="connsiteY3109" fmla="*/ 147076 h 830409"/>
              <a:gd name="connsiteX3110" fmla="*/ 169568 w 707644"/>
              <a:gd name="connsiteY3110" fmla="*/ 106751 h 830409"/>
              <a:gd name="connsiteX3111" fmla="*/ 127365 w 707644"/>
              <a:gd name="connsiteY3111" fmla="*/ 151495 h 830409"/>
              <a:gd name="connsiteX3112" fmla="*/ 128501 w 707644"/>
              <a:gd name="connsiteY3112" fmla="*/ 151554 h 830409"/>
              <a:gd name="connsiteX3113" fmla="*/ 137158 w 707644"/>
              <a:gd name="connsiteY3113" fmla="*/ 157144 h 830409"/>
              <a:gd name="connsiteX3114" fmla="*/ 137493 w 707644"/>
              <a:gd name="connsiteY3114" fmla="*/ 157581 h 830409"/>
              <a:gd name="connsiteX3115" fmla="*/ 141940 w 707644"/>
              <a:gd name="connsiteY3115" fmla="*/ 164918 h 830409"/>
              <a:gd name="connsiteX3116" fmla="*/ 133609 w 707644"/>
              <a:gd name="connsiteY3116" fmla="*/ 157218 h 830409"/>
              <a:gd name="connsiteX3117" fmla="*/ 127365 w 707644"/>
              <a:gd name="connsiteY3117" fmla="*/ 151495 h 830409"/>
              <a:gd name="connsiteX3118" fmla="*/ 17179 w 707644"/>
              <a:gd name="connsiteY3118" fmla="*/ 374781 h 830409"/>
              <a:gd name="connsiteX3119" fmla="*/ 64945 w 707644"/>
              <a:gd name="connsiteY3119" fmla="*/ 419033 h 830409"/>
              <a:gd name="connsiteX3120" fmla="*/ 72489 w 707644"/>
              <a:gd name="connsiteY3120" fmla="*/ 427343 h 830409"/>
              <a:gd name="connsiteX3121" fmla="*/ 108649 w 707644"/>
              <a:gd name="connsiteY3121" fmla="*/ 501221 h 830409"/>
              <a:gd name="connsiteX3122" fmla="*/ 148811 w 707644"/>
              <a:gd name="connsiteY3122" fmla="*/ 575674 h 830409"/>
              <a:gd name="connsiteX3123" fmla="*/ 146586 w 707644"/>
              <a:gd name="connsiteY3123" fmla="*/ 574457 h 830409"/>
              <a:gd name="connsiteX3124" fmla="*/ 139576 w 707644"/>
              <a:gd name="connsiteY3124" fmla="*/ 568880 h 830409"/>
              <a:gd name="connsiteX3125" fmla="*/ 138009 w 707644"/>
              <a:gd name="connsiteY3125" fmla="*/ 567744 h 830409"/>
              <a:gd name="connsiteX3126" fmla="*/ 91474 w 707644"/>
              <a:gd name="connsiteY3126" fmla="*/ 492981 h 830409"/>
              <a:gd name="connsiteX3127" fmla="*/ 56101 w 707644"/>
              <a:gd name="connsiteY3127" fmla="*/ 443862 h 830409"/>
              <a:gd name="connsiteX3128" fmla="*/ 35436 w 707644"/>
              <a:gd name="connsiteY3128" fmla="*/ 409363 h 830409"/>
              <a:gd name="connsiteX3129" fmla="*/ 147157 w 707644"/>
              <a:gd name="connsiteY3129" fmla="*/ 98476 h 830409"/>
              <a:gd name="connsiteX3130" fmla="*/ 153437 w 707644"/>
              <a:gd name="connsiteY3130" fmla="*/ 92800 h 830409"/>
              <a:gd name="connsiteX3131" fmla="*/ 169510 w 707644"/>
              <a:gd name="connsiteY3131" fmla="*/ 118144 h 830409"/>
              <a:gd name="connsiteX3132" fmla="*/ 103433 w 707644"/>
              <a:gd name="connsiteY3132" fmla="*/ 181785 h 830409"/>
              <a:gd name="connsiteX3133" fmla="*/ 125060 w 707644"/>
              <a:gd name="connsiteY3133" fmla="*/ 209569 h 830409"/>
              <a:gd name="connsiteX3134" fmla="*/ 125267 w 707644"/>
              <a:gd name="connsiteY3134" fmla="*/ 209851 h 830409"/>
              <a:gd name="connsiteX3135" fmla="*/ 124700 w 707644"/>
              <a:gd name="connsiteY3135" fmla="*/ 209118 h 830409"/>
              <a:gd name="connsiteX3136" fmla="*/ 112510 w 707644"/>
              <a:gd name="connsiteY3136" fmla="*/ 196159 h 830409"/>
              <a:gd name="connsiteX3137" fmla="*/ 125957 w 707644"/>
              <a:gd name="connsiteY3137" fmla="*/ 134432 h 830409"/>
              <a:gd name="connsiteX3138" fmla="*/ 146101 w 707644"/>
              <a:gd name="connsiteY3138" fmla="*/ 160570 h 830409"/>
              <a:gd name="connsiteX3139" fmla="*/ 147192 w 707644"/>
              <a:gd name="connsiteY3139" fmla="*/ 163624 h 830409"/>
              <a:gd name="connsiteX3140" fmla="*/ 140462 w 707644"/>
              <a:gd name="connsiteY3140" fmla="*/ 159278 h 830409"/>
              <a:gd name="connsiteX3141" fmla="*/ 139550 w 707644"/>
              <a:gd name="connsiteY3141" fmla="*/ 158072 h 830409"/>
              <a:gd name="connsiteX3142" fmla="*/ 57947 w 707644"/>
              <a:gd name="connsiteY3142" fmla="*/ 272746 h 830409"/>
              <a:gd name="connsiteX3143" fmla="*/ 74714 w 707644"/>
              <a:gd name="connsiteY3143" fmla="*/ 282842 h 830409"/>
              <a:gd name="connsiteX3144" fmla="*/ 96289 w 707644"/>
              <a:gd name="connsiteY3144" fmla="*/ 299731 h 830409"/>
              <a:gd name="connsiteX3145" fmla="*/ 120077 w 707644"/>
              <a:gd name="connsiteY3145" fmla="*/ 333308 h 830409"/>
              <a:gd name="connsiteX3146" fmla="*/ 115061 w 707644"/>
              <a:gd name="connsiteY3146" fmla="*/ 328646 h 830409"/>
              <a:gd name="connsiteX3147" fmla="*/ 67290 w 707644"/>
              <a:gd name="connsiteY3147" fmla="*/ 286953 h 830409"/>
              <a:gd name="connsiteX3148" fmla="*/ 65345 w 707644"/>
              <a:gd name="connsiteY3148" fmla="*/ 285374 h 830409"/>
              <a:gd name="connsiteX3149" fmla="*/ 89774 w 707644"/>
              <a:gd name="connsiteY3149" fmla="*/ 205853 h 830409"/>
              <a:gd name="connsiteX3150" fmla="*/ 123064 w 707644"/>
              <a:gd name="connsiteY3150" fmla="*/ 227526 h 830409"/>
              <a:gd name="connsiteX3151" fmla="*/ 123657 w 707644"/>
              <a:gd name="connsiteY3151" fmla="*/ 227961 h 830409"/>
              <a:gd name="connsiteX3152" fmla="*/ 134311 w 707644"/>
              <a:gd name="connsiteY3152" fmla="*/ 243756 h 830409"/>
              <a:gd name="connsiteX3153" fmla="*/ 165208 w 707644"/>
              <a:gd name="connsiteY3153" fmla="*/ 283111 h 830409"/>
              <a:gd name="connsiteX3154" fmla="*/ 174073 w 707644"/>
              <a:gd name="connsiteY3154" fmla="*/ 299595 h 830409"/>
              <a:gd name="connsiteX3155" fmla="*/ 175486 w 707644"/>
              <a:gd name="connsiteY3155" fmla="*/ 302400 h 830409"/>
              <a:gd name="connsiteX3156" fmla="*/ 172120 w 707644"/>
              <a:gd name="connsiteY3156" fmla="*/ 298970 h 830409"/>
              <a:gd name="connsiteX3157" fmla="*/ 100009 w 707644"/>
              <a:gd name="connsiteY3157" fmla="*/ 232964 h 830409"/>
              <a:gd name="connsiteX3158" fmla="*/ 98629 w 707644"/>
              <a:gd name="connsiteY3158" fmla="*/ 232642 h 830409"/>
              <a:gd name="connsiteX3159" fmla="*/ 88433 w 707644"/>
              <a:gd name="connsiteY3159" fmla="*/ 212918 h 830409"/>
              <a:gd name="connsiteX3160" fmla="*/ 91895 w 707644"/>
              <a:gd name="connsiteY3160" fmla="*/ 208583 h 830409"/>
              <a:gd name="connsiteX3161" fmla="*/ 76157 w 707644"/>
              <a:gd name="connsiteY3161" fmla="*/ 229348 h 830409"/>
              <a:gd name="connsiteX3162" fmla="*/ 81484 w 707644"/>
              <a:gd name="connsiteY3162" fmla="*/ 229486 h 830409"/>
              <a:gd name="connsiteX3163" fmla="*/ 102307 w 707644"/>
              <a:gd name="connsiteY3163" fmla="*/ 242875 h 830409"/>
              <a:gd name="connsiteX3164" fmla="*/ 104476 w 707644"/>
              <a:gd name="connsiteY3164" fmla="*/ 245672 h 830409"/>
              <a:gd name="connsiteX3165" fmla="*/ 108787 w 707644"/>
              <a:gd name="connsiteY3165" fmla="*/ 252467 h 830409"/>
              <a:gd name="connsiteX3166" fmla="*/ 95888 w 707644"/>
              <a:gd name="connsiteY3166" fmla="*/ 241552 h 830409"/>
              <a:gd name="connsiteX3167" fmla="*/ 77075 w 707644"/>
              <a:gd name="connsiteY3167" fmla="*/ 230377 h 830409"/>
              <a:gd name="connsiteX3168" fmla="*/ 132563 w 707644"/>
              <a:gd name="connsiteY3168" fmla="*/ 111663 h 830409"/>
              <a:gd name="connsiteX3169" fmla="*/ 135372 w 707644"/>
              <a:gd name="connsiteY3169" fmla="*/ 109125 h 830409"/>
              <a:gd name="connsiteX3170" fmla="*/ 164954 w 707644"/>
              <a:gd name="connsiteY3170" fmla="*/ 143687 h 830409"/>
              <a:gd name="connsiteX3171" fmla="*/ 135547 w 707644"/>
              <a:gd name="connsiteY3171" fmla="*/ 127884 h 830409"/>
              <a:gd name="connsiteX3172" fmla="*/ 53717 w 707644"/>
              <a:gd name="connsiteY3172" fmla="*/ 275935 h 830409"/>
              <a:gd name="connsiteX3173" fmla="*/ 65345 w 707644"/>
              <a:gd name="connsiteY3173" fmla="*/ 285374 h 830409"/>
              <a:gd name="connsiteX3174" fmla="*/ 68008 w 707644"/>
              <a:gd name="connsiteY3174" fmla="*/ 289921 h 830409"/>
              <a:gd name="connsiteX3175" fmla="*/ 71444 w 707644"/>
              <a:gd name="connsiteY3175" fmla="*/ 295676 h 830409"/>
              <a:gd name="connsiteX3176" fmla="*/ 70125 w 707644"/>
              <a:gd name="connsiteY3176" fmla="*/ 229192 h 830409"/>
              <a:gd name="connsiteX3177" fmla="*/ 75306 w 707644"/>
              <a:gd name="connsiteY3177" fmla="*/ 229326 h 830409"/>
              <a:gd name="connsiteX3178" fmla="*/ 77075 w 707644"/>
              <a:gd name="connsiteY3178" fmla="*/ 230377 h 830409"/>
              <a:gd name="connsiteX3179" fmla="*/ 113412 w 707644"/>
              <a:gd name="connsiteY3179" fmla="*/ 271088 h 830409"/>
              <a:gd name="connsiteX3180" fmla="*/ 122010 w 707644"/>
              <a:gd name="connsiteY3180" fmla="*/ 282626 h 830409"/>
              <a:gd name="connsiteX3181" fmla="*/ 93089 w 707644"/>
              <a:gd name="connsiteY3181" fmla="*/ 264558 h 830409"/>
              <a:gd name="connsiteX3182" fmla="*/ 92869 w 707644"/>
              <a:gd name="connsiteY3182" fmla="*/ 264421 h 830409"/>
              <a:gd name="connsiteX3183" fmla="*/ 88000 w 707644"/>
              <a:gd name="connsiteY3183" fmla="*/ 259069 h 830409"/>
              <a:gd name="connsiteX3184" fmla="*/ 70125 w 707644"/>
              <a:gd name="connsiteY3184" fmla="*/ 229192 h 830409"/>
              <a:gd name="connsiteX3185" fmla="*/ 96548 w 707644"/>
              <a:gd name="connsiteY3185" fmla="*/ 172066 h 830409"/>
              <a:gd name="connsiteX3186" fmla="*/ 115044 w 707644"/>
              <a:gd name="connsiteY3186" fmla="*/ 169408 h 830409"/>
              <a:gd name="connsiteX3187" fmla="*/ 138431 w 707644"/>
              <a:gd name="connsiteY3187" fmla="*/ 202704 h 830409"/>
              <a:gd name="connsiteX3188" fmla="*/ 103433 w 707644"/>
              <a:gd name="connsiteY3188" fmla="*/ 181785 h 830409"/>
              <a:gd name="connsiteX3189" fmla="*/ 119601 w 707644"/>
              <a:gd name="connsiteY3189" fmla="*/ 123377 h 830409"/>
              <a:gd name="connsiteX3190" fmla="*/ 122420 w 707644"/>
              <a:gd name="connsiteY3190" fmla="*/ 120829 h 830409"/>
              <a:gd name="connsiteX3191" fmla="*/ 135547 w 707644"/>
              <a:gd name="connsiteY3191" fmla="*/ 127884 h 830409"/>
              <a:gd name="connsiteX3192" fmla="*/ 136741 w 707644"/>
              <a:gd name="connsiteY3192" fmla="*/ 134378 h 830409"/>
              <a:gd name="connsiteX3193" fmla="*/ 143194 w 707644"/>
              <a:gd name="connsiteY3193" fmla="*/ 152437 h 830409"/>
              <a:gd name="connsiteX3194" fmla="*/ 122343 w 707644"/>
              <a:gd name="connsiteY3194" fmla="*/ 128147 h 830409"/>
              <a:gd name="connsiteX3195" fmla="*/ 118076 w 707644"/>
              <a:gd name="connsiteY3195" fmla="*/ 124755 h 830409"/>
              <a:gd name="connsiteX3196" fmla="*/ 118840 w 707644"/>
              <a:gd name="connsiteY3196" fmla="*/ 124065 h 830409"/>
              <a:gd name="connsiteX3197" fmla="*/ 122343 w 707644"/>
              <a:gd name="connsiteY3197" fmla="*/ 128147 h 830409"/>
              <a:gd name="connsiteX3198" fmla="*/ 125957 w 707644"/>
              <a:gd name="connsiteY3198" fmla="*/ 134432 h 830409"/>
              <a:gd name="connsiteX3199" fmla="*/ 119565 w 707644"/>
              <a:gd name="connsiteY3199" fmla="*/ 126138 h 830409"/>
              <a:gd name="connsiteX3200" fmla="*/ 2698 w 707644"/>
              <a:gd name="connsiteY3200" fmla="*/ 364021 h 830409"/>
              <a:gd name="connsiteX3201" fmla="*/ 21728 w 707644"/>
              <a:gd name="connsiteY3201" fmla="*/ 396133 h 830409"/>
              <a:gd name="connsiteX3202" fmla="*/ 56101 w 707644"/>
              <a:gd name="connsiteY3202" fmla="*/ 443862 h 830409"/>
              <a:gd name="connsiteX3203" fmla="*/ 65363 w 707644"/>
              <a:gd name="connsiteY3203" fmla="*/ 459325 h 830409"/>
              <a:gd name="connsiteX3204" fmla="*/ 88509 w 707644"/>
              <a:gd name="connsiteY3204" fmla="*/ 511713 h 830409"/>
              <a:gd name="connsiteX3205" fmla="*/ 99721 w 707644"/>
              <a:gd name="connsiteY3205" fmla="*/ 539974 h 830409"/>
              <a:gd name="connsiteX3206" fmla="*/ 61938 w 707644"/>
              <a:gd name="connsiteY3206" fmla="*/ 510504 h 830409"/>
              <a:gd name="connsiteX3207" fmla="*/ 40143 w 707644"/>
              <a:gd name="connsiteY3207" fmla="*/ 488118 h 830409"/>
              <a:gd name="connsiteX3208" fmla="*/ 23108 w 707644"/>
              <a:gd name="connsiteY3208" fmla="*/ 456674 h 830409"/>
              <a:gd name="connsiteX3209" fmla="*/ 79 w 707644"/>
              <a:gd name="connsiteY3209" fmla="*/ 410596 h 830409"/>
              <a:gd name="connsiteX3210" fmla="*/ 510 w 707644"/>
              <a:gd name="connsiteY3210" fmla="*/ 376148 h 830409"/>
              <a:gd name="connsiteX3211" fmla="*/ 114657 w 707644"/>
              <a:gd name="connsiteY3211" fmla="*/ 127845 h 830409"/>
              <a:gd name="connsiteX3212" fmla="*/ 115050 w 707644"/>
              <a:gd name="connsiteY3212" fmla="*/ 127489 h 830409"/>
              <a:gd name="connsiteX3213" fmla="*/ 122511 w 707644"/>
              <a:gd name="connsiteY3213" fmla="*/ 135552 h 830409"/>
              <a:gd name="connsiteX3214" fmla="*/ 139550 w 707644"/>
              <a:gd name="connsiteY3214" fmla="*/ 158072 h 830409"/>
              <a:gd name="connsiteX3215" fmla="*/ 140114 w 707644"/>
              <a:gd name="connsiteY3215" fmla="*/ 159053 h 830409"/>
              <a:gd name="connsiteX3216" fmla="*/ 137158 w 707644"/>
              <a:gd name="connsiteY3216" fmla="*/ 157144 h 830409"/>
              <a:gd name="connsiteX3217" fmla="*/ 5142 w 707644"/>
              <a:gd name="connsiteY3217" fmla="*/ 350472 h 830409"/>
              <a:gd name="connsiteX3218" fmla="*/ 8324 w 707644"/>
              <a:gd name="connsiteY3218" fmla="*/ 358010 h 830409"/>
              <a:gd name="connsiteX3219" fmla="*/ 17179 w 707644"/>
              <a:gd name="connsiteY3219" fmla="*/ 374781 h 830409"/>
              <a:gd name="connsiteX3220" fmla="*/ 12792 w 707644"/>
              <a:gd name="connsiteY3220" fmla="*/ 370718 h 830409"/>
              <a:gd name="connsiteX3221" fmla="*/ 3271 w 707644"/>
              <a:gd name="connsiteY3221" fmla="*/ 360842 h 830409"/>
              <a:gd name="connsiteX3222" fmla="*/ 102808 w 707644"/>
              <a:gd name="connsiteY3222" fmla="*/ 141596 h 830409"/>
              <a:gd name="connsiteX3223" fmla="*/ 107113 w 707644"/>
              <a:gd name="connsiteY3223" fmla="*/ 136213 h 830409"/>
              <a:gd name="connsiteX3224" fmla="*/ 111325 w 707644"/>
              <a:gd name="connsiteY3224" fmla="*/ 143314 h 830409"/>
              <a:gd name="connsiteX3225" fmla="*/ 129088 w 707644"/>
              <a:gd name="connsiteY3225" fmla="*/ 168100 h 830409"/>
              <a:gd name="connsiteX3226" fmla="*/ 122095 w 707644"/>
              <a:gd name="connsiteY3226" fmla="*/ 168741 h 830409"/>
              <a:gd name="connsiteX3227" fmla="*/ 119869 w 707644"/>
              <a:gd name="connsiteY3227" fmla="*/ 166566 h 830409"/>
              <a:gd name="connsiteX3228" fmla="*/ 119464 w 707644"/>
              <a:gd name="connsiteY3228" fmla="*/ 165999 h 830409"/>
              <a:gd name="connsiteX3229" fmla="*/ 86890 w 707644"/>
              <a:gd name="connsiteY3229" fmla="*/ 173454 h 830409"/>
              <a:gd name="connsiteX3230" fmla="*/ 90095 w 707644"/>
              <a:gd name="connsiteY3230" fmla="*/ 172994 h 830409"/>
              <a:gd name="connsiteX3231" fmla="*/ 98494 w 707644"/>
              <a:gd name="connsiteY3231" fmla="*/ 181257 h 830409"/>
              <a:gd name="connsiteX3232" fmla="*/ 112510 w 707644"/>
              <a:gd name="connsiteY3232" fmla="*/ 196159 h 830409"/>
              <a:gd name="connsiteX3233" fmla="*/ 128024 w 707644"/>
              <a:gd name="connsiteY3233" fmla="*/ 220725 h 830409"/>
              <a:gd name="connsiteX3234" fmla="*/ 120319 w 707644"/>
              <a:gd name="connsiteY3234" fmla="*/ 215515 h 830409"/>
              <a:gd name="connsiteX3235" fmla="*/ 111658 w 707644"/>
              <a:gd name="connsiteY3235" fmla="*/ 204443 h 830409"/>
              <a:gd name="connsiteX3236" fmla="*/ 93743 w 707644"/>
              <a:gd name="connsiteY3236" fmla="*/ 182503 h 830409"/>
              <a:gd name="connsiteX3237" fmla="*/ 89859 w 707644"/>
              <a:gd name="connsiteY3237" fmla="*/ 177855 h 830409"/>
              <a:gd name="connsiteX3238" fmla="*/ 99738 w 707644"/>
              <a:gd name="connsiteY3238" fmla="*/ 145435 h 830409"/>
              <a:gd name="connsiteX3239" fmla="*/ 99820 w 707644"/>
              <a:gd name="connsiteY3239" fmla="*/ 145332 h 830409"/>
              <a:gd name="connsiteX3240" fmla="*/ 114014 w 707644"/>
              <a:gd name="connsiteY3240" fmla="*/ 160848 h 830409"/>
              <a:gd name="connsiteX3241" fmla="*/ 119869 w 707644"/>
              <a:gd name="connsiteY3241" fmla="*/ 166566 h 830409"/>
              <a:gd name="connsiteX3242" fmla="*/ 121462 w 707644"/>
              <a:gd name="connsiteY3242" fmla="*/ 168799 h 830409"/>
              <a:gd name="connsiteX3243" fmla="*/ 115436 w 707644"/>
              <a:gd name="connsiteY3243" fmla="*/ 169352 h 830409"/>
              <a:gd name="connsiteX3244" fmla="*/ 115044 w 707644"/>
              <a:gd name="connsiteY3244" fmla="*/ 169408 h 830409"/>
              <a:gd name="connsiteX3245" fmla="*/ 111673 w 707644"/>
              <a:gd name="connsiteY3245" fmla="*/ 164609 h 830409"/>
              <a:gd name="connsiteX3246" fmla="*/ 27668 w 707644"/>
              <a:gd name="connsiteY3246" fmla="*/ 286462 h 830409"/>
              <a:gd name="connsiteX3247" fmla="*/ 33526 w 707644"/>
              <a:gd name="connsiteY3247" fmla="*/ 293633 h 830409"/>
              <a:gd name="connsiteX3248" fmla="*/ 64377 w 707644"/>
              <a:gd name="connsiteY3248" fmla="*/ 327497 h 830409"/>
              <a:gd name="connsiteX3249" fmla="*/ 94591 w 707644"/>
              <a:gd name="connsiteY3249" fmla="*/ 374450 h 830409"/>
              <a:gd name="connsiteX3250" fmla="*/ 115675 w 707644"/>
              <a:gd name="connsiteY3250" fmla="*/ 404047 h 830409"/>
              <a:gd name="connsiteX3251" fmla="*/ 86660 w 707644"/>
              <a:gd name="connsiteY3251" fmla="*/ 375180 h 830409"/>
              <a:gd name="connsiteX3252" fmla="*/ 84968 w 707644"/>
              <a:gd name="connsiteY3252" fmla="*/ 373341 h 830409"/>
              <a:gd name="connsiteX3253" fmla="*/ 83159 w 707644"/>
              <a:gd name="connsiteY3253" fmla="*/ 166168 h 830409"/>
              <a:gd name="connsiteX3254" fmla="*/ 88043 w 707644"/>
              <a:gd name="connsiteY3254" fmla="*/ 160061 h 830409"/>
              <a:gd name="connsiteX3255" fmla="*/ 96548 w 707644"/>
              <a:gd name="connsiteY3255" fmla="*/ 172066 h 830409"/>
              <a:gd name="connsiteX3256" fmla="*/ 90095 w 707644"/>
              <a:gd name="connsiteY3256" fmla="*/ 172994 h 830409"/>
              <a:gd name="connsiteX3257" fmla="*/ 12626 w 707644"/>
              <a:gd name="connsiteY3257" fmla="*/ 308989 h 830409"/>
              <a:gd name="connsiteX3258" fmla="*/ 19037 w 707644"/>
              <a:gd name="connsiteY3258" fmla="*/ 318139 h 830409"/>
              <a:gd name="connsiteX3259" fmla="*/ 50054 w 707644"/>
              <a:gd name="connsiteY3259" fmla="*/ 381508 h 830409"/>
              <a:gd name="connsiteX3260" fmla="*/ 38208 w 707644"/>
              <a:gd name="connsiteY3260" fmla="*/ 361782 h 830409"/>
              <a:gd name="connsiteX3261" fmla="*/ 12431 w 707644"/>
              <a:gd name="connsiteY3261" fmla="*/ 310071 h 830409"/>
              <a:gd name="connsiteX3262" fmla="*/ 31015 w 707644"/>
              <a:gd name="connsiteY3262" fmla="*/ 269474 h 830409"/>
              <a:gd name="connsiteX3263" fmla="*/ 66556 w 707644"/>
              <a:gd name="connsiteY3263" fmla="*/ 307573 h 830409"/>
              <a:gd name="connsiteX3264" fmla="*/ 114849 w 707644"/>
              <a:gd name="connsiteY3264" fmla="*/ 368205 h 830409"/>
              <a:gd name="connsiteX3265" fmla="*/ 134555 w 707644"/>
              <a:gd name="connsiteY3265" fmla="*/ 400746 h 830409"/>
              <a:gd name="connsiteX3266" fmla="*/ 115186 w 707644"/>
              <a:gd name="connsiteY3266" fmla="*/ 383268 h 830409"/>
              <a:gd name="connsiteX3267" fmla="*/ 64377 w 707644"/>
              <a:gd name="connsiteY3267" fmla="*/ 327497 h 830409"/>
              <a:gd name="connsiteX3268" fmla="*/ 58808 w 707644"/>
              <a:gd name="connsiteY3268" fmla="*/ 318843 h 830409"/>
              <a:gd name="connsiteX3269" fmla="*/ 16739 w 707644"/>
              <a:gd name="connsiteY3269" fmla="*/ 296958 h 830409"/>
              <a:gd name="connsiteX3270" fmla="*/ 37402 w 707644"/>
              <a:gd name="connsiteY3270" fmla="*/ 344354 h 830409"/>
              <a:gd name="connsiteX3271" fmla="*/ 19037 w 707644"/>
              <a:gd name="connsiteY3271" fmla="*/ 318139 h 830409"/>
              <a:gd name="connsiteX3272" fmla="*/ 13322 w 707644"/>
              <a:gd name="connsiteY3272" fmla="*/ 306463 h 830409"/>
              <a:gd name="connsiteX3273" fmla="*/ 17945 w 707644"/>
              <a:gd name="connsiteY3273" fmla="*/ 293602 h 830409"/>
              <a:gd name="connsiteX3274" fmla="*/ 44676 w 707644"/>
              <a:gd name="connsiteY3274" fmla="*/ 327173 h 830409"/>
              <a:gd name="connsiteX3275" fmla="*/ 30198 w 707644"/>
              <a:gd name="connsiteY3275" fmla="*/ 309868 h 830409"/>
              <a:gd name="connsiteX3276" fmla="*/ 17766 w 707644"/>
              <a:gd name="connsiteY3276" fmla="*/ 294101 h 830409"/>
              <a:gd name="connsiteX3277" fmla="*/ 23077 w 707644"/>
              <a:gd name="connsiteY3277" fmla="*/ 279327 h 830409"/>
              <a:gd name="connsiteX3278" fmla="*/ 24109 w 707644"/>
              <a:gd name="connsiteY3278" fmla="*/ 281067 h 830409"/>
              <a:gd name="connsiteX3279" fmla="*/ 27668 w 707644"/>
              <a:gd name="connsiteY3279" fmla="*/ 286462 h 830409"/>
              <a:gd name="connsiteX3280" fmla="*/ 22698 w 707644"/>
              <a:gd name="connsiteY3280" fmla="*/ 280380 h 830409"/>
              <a:gd name="connsiteX3281" fmla="*/ 65661 w 707644"/>
              <a:gd name="connsiteY3281" fmla="*/ 190154 h 830409"/>
              <a:gd name="connsiteX3282" fmla="*/ 69610 w 707644"/>
              <a:gd name="connsiteY3282" fmla="*/ 183112 h 830409"/>
              <a:gd name="connsiteX3283" fmla="*/ 82517 w 707644"/>
              <a:gd name="connsiteY3283" fmla="*/ 166971 h 830409"/>
              <a:gd name="connsiteX3284" fmla="*/ 86890 w 707644"/>
              <a:gd name="connsiteY3284" fmla="*/ 173454 h 830409"/>
              <a:gd name="connsiteX3285" fmla="*/ 86257 w 707644"/>
              <a:gd name="connsiteY3285" fmla="*/ 173545 h 830409"/>
              <a:gd name="connsiteX3286" fmla="*/ 89859 w 707644"/>
              <a:gd name="connsiteY3286" fmla="*/ 177855 h 830409"/>
              <a:gd name="connsiteX3287" fmla="*/ 111525 w 707644"/>
              <a:gd name="connsiteY3287" fmla="*/ 209975 h 830409"/>
              <a:gd name="connsiteX3288" fmla="*/ 78017 w 707644"/>
              <a:gd name="connsiteY3288" fmla="*/ 190721 h 830409"/>
              <a:gd name="connsiteX3289" fmla="*/ 89774 w 707644"/>
              <a:gd name="connsiteY3289" fmla="*/ 205853 h 830409"/>
              <a:gd name="connsiteX3290" fmla="*/ 56212 w 707644"/>
              <a:gd name="connsiteY3290" fmla="*/ 207003 h 830409"/>
              <a:gd name="connsiteX3291" fmla="*/ 63777 w 707644"/>
              <a:gd name="connsiteY3291" fmla="*/ 193514 h 830409"/>
              <a:gd name="connsiteX3292" fmla="*/ 65384 w 707644"/>
              <a:gd name="connsiteY3292" fmla="*/ 195266 h 830409"/>
              <a:gd name="connsiteX3293" fmla="*/ 93427 w 707644"/>
              <a:gd name="connsiteY3293" fmla="*/ 231425 h 830409"/>
              <a:gd name="connsiteX3294" fmla="*/ 85587 w 707644"/>
              <a:gd name="connsiteY3294" fmla="*/ 229592 h 830409"/>
              <a:gd name="connsiteX3295" fmla="*/ 81484 w 707644"/>
              <a:gd name="connsiteY3295" fmla="*/ 229486 h 830409"/>
              <a:gd name="connsiteX3296" fmla="*/ 69269 w 707644"/>
              <a:gd name="connsiteY3296" fmla="*/ 221631 h 830409"/>
              <a:gd name="connsiteX3297" fmla="*/ 28332 w 707644"/>
              <a:gd name="connsiteY3297" fmla="*/ 264709 h 830409"/>
              <a:gd name="connsiteX3298" fmla="*/ 31015 w 707644"/>
              <a:gd name="connsiteY3298" fmla="*/ 269474 h 830409"/>
              <a:gd name="connsiteX3299" fmla="*/ 27842 w 707644"/>
              <a:gd name="connsiteY3299" fmla="*/ 266073 h 830409"/>
              <a:gd name="connsiteX3300" fmla="*/ 51593 w 707644"/>
              <a:gd name="connsiteY3300" fmla="*/ 215241 h 830409"/>
              <a:gd name="connsiteX3301" fmla="*/ 53052 w 707644"/>
              <a:gd name="connsiteY3301" fmla="*/ 212639 h 830409"/>
              <a:gd name="connsiteX3302" fmla="*/ 68893 w 707644"/>
              <a:gd name="connsiteY3302" fmla="*/ 221389 h 830409"/>
              <a:gd name="connsiteX3303" fmla="*/ 69269 w 707644"/>
              <a:gd name="connsiteY3303" fmla="*/ 221631 h 830409"/>
              <a:gd name="connsiteX3304" fmla="*/ 76157 w 707644"/>
              <a:gd name="connsiteY3304" fmla="*/ 229348 h 830409"/>
              <a:gd name="connsiteX3305" fmla="*/ 75306 w 707644"/>
              <a:gd name="connsiteY3305" fmla="*/ 229326 h 830409"/>
              <a:gd name="connsiteX3306" fmla="*/ 31217 w 707644"/>
              <a:gd name="connsiteY3306" fmla="*/ 256684 h 830409"/>
              <a:gd name="connsiteX3307" fmla="*/ 31614 w 707644"/>
              <a:gd name="connsiteY3307" fmla="*/ 256891 h 830409"/>
              <a:gd name="connsiteX3308" fmla="*/ 42511 w 707644"/>
              <a:gd name="connsiteY3308" fmla="*/ 263452 h 830409"/>
              <a:gd name="connsiteX3309" fmla="*/ 42851 w 707644"/>
              <a:gd name="connsiteY3309" fmla="*/ 263836 h 830409"/>
              <a:gd name="connsiteX3310" fmla="*/ 53717 w 707644"/>
              <a:gd name="connsiteY3310" fmla="*/ 275935 h 830409"/>
              <a:gd name="connsiteX3311" fmla="*/ 30943 w 707644"/>
              <a:gd name="connsiteY3311" fmla="*/ 257448 h 830409"/>
              <a:gd name="connsiteX3312" fmla="*/ 47785 w 707644"/>
              <a:gd name="connsiteY3312" fmla="*/ 222030 h 830409"/>
              <a:gd name="connsiteX3313" fmla="*/ 50305 w 707644"/>
              <a:gd name="connsiteY3313" fmla="*/ 217537 h 830409"/>
              <a:gd name="connsiteX3314" fmla="*/ 52949 w 707644"/>
              <a:gd name="connsiteY3314" fmla="*/ 220952 h 830409"/>
              <a:gd name="connsiteX3315" fmla="*/ 80892 w 707644"/>
              <a:gd name="connsiteY3315" fmla="*/ 256968 h 830409"/>
              <a:gd name="connsiteX3316" fmla="*/ 77647 w 707644"/>
              <a:gd name="connsiteY3316" fmla="*/ 254949 h 830409"/>
              <a:gd name="connsiteX3317" fmla="*/ 70473 w 707644"/>
              <a:gd name="connsiteY3317" fmla="*/ 250488 h 830409"/>
              <a:gd name="connsiteX3318" fmla="*/ 87996 w 707644"/>
              <a:gd name="connsiteY3318" fmla="*/ 280024 h 830409"/>
              <a:gd name="connsiteX3319" fmla="*/ 114107 w 707644"/>
              <a:gd name="connsiteY3319" fmla="*/ 313679 h 830409"/>
              <a:gd name="connsiteX3320" fmla="*/ 96289 w 707644"/>
              <a:gd name="connsiteY3320" fmla="*/ 299731 h 830409"/>
              <a:gd name="connsiteX3321" fmla="*/ 79408 w 707644"/>
              <a:gd name="connsiteY3321" fmla="*/ 275904 h 830409"/>
              <a:gd name="connsiteX3322" fmla="*/ 54493 w 707644"/>
              <a:gd name="connsiteY3322" fmla="*/ 235698 h 830409"/>
              <a:gd name="connsiteX3323" fmla="*/ 36335 w 707644"/>
              <a:gd name="connsiteY3323" fmla="*/ 242449 h 830409"/>
              <a:gd name="connsiteX3324" fmla="*/ 38236 w 707644"/>
              <a:gd name="connsiteY3324" fmla="*/ 239058 h 830409"/>
              <a:gd name="connsiteX3325" fmla="*/ 39199 w 707644"/>
              <a:gd name="connsiteY3325" fmla="*/ 240745 h 830409"/>
              <a:gd name="connsiteX3326" fmla="*/ 57947 w 707644"/>
              <a:gd name="connsiteY3326" fmla="*/ 272746 h 830409"/>
              <a:gd name="connsiteX3327" fmla="*/ 42511 w 707644"/>
              <a:gd name="connsiteY3327" fmla="*/ 263452 h 830409"/>
              <a:gd name="connsiteX3328" fmla="*/ 32743 w 707644"/>
              <a:gd name="connsiteY3328" fmla="*/ 252441 h 830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Lst>
            <a:rect l="l" t="t" r="r" b="b"/>
            <a:pathLst>
              <a:path w="707644" h="830409">
                <a:moveTo>
                  <a:pt x="685918" y="726313"/>
                </a:moveTo>
                <a:lnTo>
                  <a:pt x="686617" y="726734"/>
                </a:lnTo>
                <a:lnTo>
                  <a:pt x="686152" y="727127"/>
                </a:lnTo>
                <a:close/>
                <a:moveTo>
                  <a:pt x="677645" y="727155"/>
                </a:moveTo>
                <a:lnTo>
                  <a:pt x="682237" y="730439"/>
                </a:lnTo>
                <a:lnTo>
                  <a:pt x="680806" y="731649"/>
                </a:lnTo>
                <a:close/>
                <a:moveTo>
                  <a:pt x="675364" y="673195"/>
                </a:moveTo>
                <a:lnTo>
                  <a:pt x="679382" y="676882"/>
                </a:lnTo>
                <a:cubicBezTo>
                  <a:pt x="683934" y="680991"/>
                  <a:pt x="686763" y="683493"/>
                  <a:pt x="686763" y="683493"/>
                </a:cubicBezTo>
                <a:lnTo>
                  <a:pt x="676962" y="677341"/>
                </a:lnTo>
                <a:close/>
                <a:moveTo>
                  <a:pt x="668973" y="672327"/>
                </a:moveTo>
                <a:lnTo>
                  <a:pt x="676962" y="677341"/>
                </a:lnTo>
                <a:lnTo>
                  <a:pt x="682643" y="692080"/>
                </a:lnTo>
                <a:lnTo>
                  <a:pt x="696613" y="718278"/>
                </a:lnTo>
                <a:lnTo>
                  <a:pt x="695410" y="719297"/>
                </a:lnTo>
                <a:lnTo>
                  <a:pt x="691459" y="714547"/>
                </a:lnTo>
                <a:lnTo>
                  <a:pt x="675229" y="690891"/>
                </a:lnTo>
                <a:close/>
                <a:moveTo>
                  <a:pt x="648225" y="704878"/>
                </a:moveTo>
                <a:lnTo>
                  <a:pt x="650148" y="706739"/>
                </a:lnTo>
                <a:lnTo>
                  <a:pt x="660183" y="721687"/>
                </a:lnTo>
                <a:lnTo>
                  <a:pt x="672076" y="739033"/>
                </a:lnTo>
                <a:lnTo>
                  <a:pt x="671576" y="739456"/>
                </a:lnTo>
                <a:close/>
                <a:moveTo>
                  <a:pt x="646410" y="701172"/>
                </a:moveTo>
                <a:lnTo>
                  <a:pt x="670265" y="716662"/>
                </a:lnTo>
                <a:lnTo>
                  <a:pt x="677645" y="727155"/>
                </a:lnTo>
                <a:lnTo>
                  <a:pt x="653108" y="709604"/>
                </a:lnTo>
                <a:lnTo>
                  <a:pt x="650148" y="706739"/>
                </a:lnTo>
                <a:close/>
                <a:moveTo>
                  <a:pt x="673248" y="642996"/>
                </a:moveTo>
                <a:lnTo>
                  <a:pt x="698881" y="687793"/>
                </a:lnTo>
                <a:lnTo>
                  <a:pt x="707644" y="708948"/>
                </a:lnTo>
                <a:lnTo>
                  <a:pt x="707625" y="708964"/>
                </a:lnTo>
                <a:lnTo>
                  <a:pt x="696416" y="688029"/>
                </a:lnTo>
                <a:cubicBezTo>
                  <a:pt x="687104" y="670505"/>
                  <a:pt x="680939" y="658628"/>
                  <a:pt x="676860" y="650543"/>
                </a:cubicBezTo>
                <a:close/>
                <a:moveTo>
                  <a:pt x="640368" y="697273"/>
                </a:moveTo>
                <a:lnTo>
                  <a:pt x="645018" y="700268"/>
                </a:lnTo>
                <a:lnTo>
                  <a:pt x="645185" y="700376"/>
                </a:lnTo>
                <a:lnTo>
                  <a:pt x="648225" y="704878"/>
                </a:lnTo>
                <a:close/>
                <a:moveTo>
                  <a:pt x="653990" y="653259"/>
                </a:moveTo>
                <a:lnTo>
                  <a:pt x="661670" y="660629"/>
                </a:lnTo>
                <a:lnTo>
                  <a:pt x="666537" y="665094"/>
                </a:lnTo>
                <a:lnTo>
                  <a:pt x="668973" y="672327"/>
                </a:lnTo>
                <a:lnTo>
                  <a:pt x="661564" y="667676"/>
                </a:lnTo>
                <a:close/>
                <a:moveTo>
                  <a:pt x="594769" y="771432"/>
                </a:moveTo>
                <a:lnTo>
                  <a:pt x="609577" y="779524"/>
                </a:lnTo>
                <a:lnTo>
                  <a:pt x="610006" y="780306"/>
                </a:lnTo>
                <a:lnTo>
                  <a:pt x="604755" y="783426"/>
                </a:lnTo>
                <a:lnTo>
                  <a:pt x="599025" y="776540"/>
                </a:lnTo>
                <a:close/>
                <a:moveTo>
                  <a:pt x="610330" y="732279"/>
                </a:moveTo>
                <a:lnTo>
                  <a:pt x="623920" y="748423"/>
                </a:lnTo>
                <a:lnTo>
                  <a:pt x="631571" y="755197"/>
                </a:lnTo>
                <a:lnTo>
                  <a:pt x="636581" y="764517"/>
                </a:lnTo>
                <a:lnTo>
                  <a:pt x="631941" y="767274"/>
                </a:lnTo>
                <a:lnTo>
                  <a:pt x="620167" y="757321"/>
                </a:lnTo>
                <a:lnTo>
                  <a:pt x="615098" y="742072"/>
                </a:lnTo>
                <a:close/>
                <a:moveTo>
                  <a:pt x="630997" y="688204"/>
                </a:moveTo>
                <a:lnTo>
                  <a:pt x="640368" y="697273"/>
                </a:lnTo>
                <a:lnTo>
                  <a:pt x="635785" y="694322"/>
                </a:lnTo>
                <a:close/>
                <a:moveTo>
                  <a:pt x="621894" y="700717"/>
                </a:moveTo>
                <a:lnTo>
                  <a:pt x="626810" y="701753"/>
                </a:lnTo>
                <a:lnTo>
                  <a:pt x="654922" y="753543"/>
                </a:lnTo>
                <a:lnTo>
                  <a:pt x="654620" y="753799"/>
                </a:lnTo>
                <a:lnTo>
                  <a:pt x="648096" y="757675"/>
                </a:lnTo>
                <a:lnTo>
                  <a:pt x="637137" y="730897"/>
                </a:lnTo>
                <a:close/>
                <a:moveTo>
                  <a:pt x="632387" y="676820"/>
                </a:moveTo>
                <a:lnTo>
                  <a:pt x="633064" y="677121"/>
                </a:lnTo>
                <a:cubicBezTo>
                  <a:pt x="641751" y="686893"/>
                  <a:pt x="664204" y="717580"/>
                  <a:pt x="632740" y="677275"/>
                </a:cubicBezTo>
                <a:close/>
                <a:moveTo>
                  <a:pt x="656765" y="612058"/>
                </a:moveTo>
                <a:lnTo>
                  <a:pt x="668167" y="631164"/>
                </a:lnTo>
                <a:lnTo>
                  <a:pt x="668892" y="632736"/>
                </a:lnTo>
                <a:cubicBezTo>
                  <a:pt x="668888" y="633058"/>
                  <a:pt x="668840" y="633467"/>
                  <a:pt x="669813" y="635818"/>
                </a:cubicBezTo>
                <a:lnTo>
                  <a:pt x="673248" y="642996"/>
                </a:lnTo>
                <a:lnTo>
                  <a:pt x="657292" y="615110"/>
                </a:lnTo>
                <a:close/>
                <a:moveTo>
                  <a:pt x="607712" y="710810"/>
                </a:moveTo>
                <a:lnTo>
                  <a:pt x="614317" y="716331"/>
                </a:lnTo>
                <a:lnTo>
                  <a:pt x="643384" y="760475"/>
                </a:lnTo>
                <a:lnTo>
                  <a:pt x="639882" y="762555"/>
                </a:lnTo>
                <a:lnTo>
                  <a:pt x="631571" y="755197"/>
                </a:lnTo>
                <a:close/>
                <a:moveTo>
                  <a:pt x="655939" y="607270"/>
                </a:moveTo>
                <a:lnTo>
                  <a:pt x="681948" y="649489"/>
                </a:lnTo>
                <a:lnTo>
                  <a:pt x="687708" y="660817"/>
                </a:lnTo>
                <a:lnTo>
                  <a:pt x="688244" y="662113"/>
                </a:lnTo>
                <a:lnTo>
                  <a:pt x="688222" y="662082"/>
                </a:lnTo>
                <a:cubicBezTo>
                  <a:pt x="681675" y="652615"/>
                  <a:pt x="676522" y="644773"/>
                  <a:pt x="672282" y="638060"/>
                </a:cubicBezTo>
                <a:lnTo>
                  <a:pt x="668167" y="631164"/>
                </a:lnTo>
                <a:lnTo>
                  <a:pt x="667714" y="630182"/>
                </a:lnTo>
                <a:cubicBezTo>
                  <a:pt x="666569" y="628183"/>
                  <a:pt x="664317" y="624419"/>
                  <a:pt x="659895" y="617038"/>
                </a:cubicBezTo>
                <a:lnTo>
                  <a:pt x="656704" y="611703"/>
                </a:lnTo>
                <a:close/>
                <a:moveTo>
                  <a:pt x="625999" y="668587"/>
                </a:moveTo>
                <a:lnTo>
                  <a:pt x="632387" y="676820"/>
                </a:lnTo>
                <a:lnTo>
                  <a:pt x="630567" y="676010"/>
                </a:lnTo>
                <a:cubicBezTo>
                  <a:pt x="631911" y="678776"/>
                  <a:pt x="635957" y="685393"/>
                  <a:pt x="644284" y="698005"/>
                </a:cubicBezTo>
                <a:lnTo>
                  <a:pt x="646410" y="701172"/>
                </a:lnTo>
                <a:lnTo>
                  <a:pt x="645185" y="700376"/>
                </a:lnTo>
                <a:lnTo>
                  <a:pt x="640052" y="692776"/>
                </a:lnTo>
                <a:close/>
                <a:moveTo>
                  <a:pt x="615785" y="681443"/>
                </a:moveTo>
                <a:lnTo>
                  <a:pt x="635785" y="694322"/>
                </a:lnTo>
                <a:lnTo>
                  <a:pt x="644520" y="705484"/>
                </a:lnTo>
                <a:lnTo>
                  <a:pt x="626810" y="701753"/>
                </a:lnTo>
                <a:close/>
                <a:moveTo>
                  <a:pt x="588438" y="737641"/>
                </a:moveTo>
                <a:lnTo>
                  <a:pt x="615903" y="776803"/>
                </a:lnTo>
                <a:lnTo>
                  <a:pt x="613429" y="778273"/>
                </a:lnTo>
                <a:close/>
                <a:moveTo>
                  <a:pt x="597658" y="717225"/>
                </a:moveTo>
                <a:lnTo>
                  <a:pt x="607690" y="726855"/>
                </a:lnTo>
                <a:lnTo>
                  <a:pt x="610330" y="732279"/>
                </a:lnTo>
                <a:close/>
                <a:moveTo>
                  <a:pt x="652804" y="602182"/>
                </a:moveTo>
                <a:lnTo>
                  <a:pt x="655296" y="603544"/>
                </a:lnTo>
                <a:lnTo>
                  <a:pt x="655939" y="607270"/>
                </a:lnTo>
                <a:close/>
                <a:moveTo>
                  <a:pt x="648687" y="599930"/>
                </a:moveTo>
                <a:lnTo>
                  <a:pt x="650137" y="600723"/>
                </a:lnTo>
                <a:lnTo>
                  <a:pt x="656704" y="611703"/>
                </a:lnTo>
                <a:lnTo>
                  <a:pt x="656765" y="612058"/>
                </a:lnTo>
                <a:lnTo>
                  <a:pt x="653947" y="607336"/>
                </a:lnTo>
                <a:close/>
                <a:moveTo>
                  <a:pt x="586056" y="729871"/>
                </a:moveTo>
                <a:lnTo>
                  <a:pt x="593173" y="735403"/>
                </a:lnTo>
                <a:cubicBezTo>
                  <a:pt x="600916" y="741539"/>
                  <a:pt x="609679" y="748618"/>
                  <a:pt x="619800" y="757011"/>
                </a:cubicBezTo>
                <a:lnTo>
                  <a:pt x="620167" y="757321"/>
                </a:lnTo>
                <a:lnTo>
                  <a:pt x="620247" y="757561"/>
                </a:lnTo>
                <a:lnTo>
                  <a:pt x="624975" y="771412"/>
                </a:lnTo>
                <a:lnTo>
                  <a:pt x="619377" y="774739"/>
                </a:lnTo>
                <a:lnTo>
                  <a:pt x="607092" y="761479"/>
                </a:lnTo>
                <a:close/>
                <a:moveTo>
                  <a:pt x="648273" y="599348"/>
                </a:moveTo>
                <a:lnTo>
                  <a:pt x="648687" y="599930"/>
                </a:lnTo>
                <a:lnTo>
                  <a:pt x="648570" y="599866"/>
                </a:lnTo>
                <a:close/>
                <a:moveTo>
                  <a:pt x="598472" y="692948"/>
                </a:moveTo>
                <a:lnTo>
                  <a:pt x="615553" y="699348"/>
                </a:lnTo>
                <a:lnTo>
                  <a:pt x="632160" y="731247"/>
                </a:lnTo>
                <a:lnTo>
                  <a:pt x="614317" y="716331"/>
                </a:lnTo>
                <a:lnTo>
                  <a:pt x="605156" y="702419"/>
                </a:lnTo>
                <a:close/>
                <a:moveTo>
                  <a:pt x="598320" y="692733"/>
                </a:moveTo>
                <a:lnTo>
                  <a:pt x="598472" y="692948"/>
                </a:lnTo>
                <a:lnTo>
                  <a:pt x="598418" y="692928"/>
                </a:lnTo>
                <a:close/>
                <a:moveTo>
                  <a:pt x="643651" y="597177"/>
                </a:moveTo>
                <a:lnTo>
                  <a:pt x="648570" y="599866"/>
                </a:lnTo>
                <a:lnTo>
                  <a:pt x="657292" y="615110"/>
                </a:lnTo>
                <a:lnTo>
                  <a:pt x="658747" y="623538"/>
                </a:lnTo>
                <a:cubicBezTo>
                  <a:pt x="661139" y="632879"/>
                  <a:pt x="664164" y="642979"/>
                  <a:pt x="668066" y="654261"/>
                </a:cubicBezTo>
                <a:lnTo>
                  <a:pt x="675364" y="673195"/>
                </a:lnTo>
                <a:lnTo>
                  <a:pt x="666537" y="665094"/>
                </a:lnTo>
                <a:close/>
                <a:moveTo>
                  <a:pt x="604723" y="674319"/>
                </a:moveTo>
                <a:lnTo>
                  <a:pt x="609786" y="677580"/>
                </a:lnTo>
                <a:lnTo>
                  <a:pt x="616478" y="689995"/>
                </a:lnTo>
                <a:lnTo>
                  <a:pt x="621894" y="700717"/>
                </a:lnTo>
                <a:lnTo>
                  <a:pt x="615762" y="699426"/>
                </a:lnTo>
                <a:lnTo>
                  <a:pt x="615553" y="699348"/>
                </a:lnTo>
                <a:lnTo>
                  <a:pt x="610168" y="689004"/>
                </a:lnTo>
                <a:close/>
                <a:moveTo>
                  <a:pt x="578891" y="724301"/>
                </a:moveTo>
                <a:lnTo>
                  <a:pt x="581462" y="726300"/>
                </a:lnTo>
                <a:lnTo>
                  <a:pt x="588438" y="737641"/>
                </a:lnTo>
                <a:lnTo>
                  <a:pt x="585161" y="732969"/>
                </a:lnTo>
                <a:lnTo>
                  <a:pt x="581286" y="728337"/>
                </a:lnTo>
                <a:close/>
                <a:moveTo>
                  <a:pt x="649641" y="568917"/>
                </a:moveTo>
                <a:lnTo>
                  <a:pt x="666529" y="609687"/>
                </a:lnTo>
                <a:lnTo>
                  <a:pt x="655296" y="603544"/>
                </a:lnTo>
                <a:lnTo>
                  <a:pt x="650059" y="573207"/>
                </a:lnTo>
                <a:close/>
                <a:moveTo>
                  <a:pt x="614609" y="638824"/>
                </a:moveTo>
                <a:lnTo>
                  <a:pt x="626209" y="645798"/>
                </a:lnTo>
                <a:cubicBezTo>
                  <a:pt x="634227" y="650690"/>
                  <a:pt x="643190" y="656204"/>
                  <a:pt x="653237" y="662449"/>
                </a:cubicBezTo>
                <a:lnTo>
                  <a:pt x="661564" y="667676"/>
                </a:lnTo>
                <a:lnTo>
                  <a:pt x="668958" y="681752"/>
                </a:lnTo>
                <a:lnTo>
                  <a:pt x="675229" y="690891"/>
                </a:lnTo>
                <a:lnTo>
                  <a:pt x="678523" y="700668"/>
                </a:lnTo>
                <a:lnTo>
                  <a:pt x="685918" y="726313"/>
                </a:lnTo>
                <a:lnTo>
                  <a:pt x="675051" y="719770"/>
                </a:lnTo>
                <a:lnTo>
                  <a:pt x="670265" y="716662"/>
                </a:lnTo>
                <a:lnTo>
                  <a:pt x="626649" y="654652"/>
                </a:lnTo>
                <a:close/>
                <a:moveTo>
                  <a:pt x="572132" y="719051"/>
                </a:moveTo>
                <a:lnTo>
                  <a:pt x="572664" y="719461"/>
                </a:lnTo>
                <a:lnTo>
                  <a:pt x="576081" y="722117"/>
                </a:lnTo>
                <a:lnTo>
                  <a:pt x="581286" y="728337"/>
                </a:lnTo>
                <a:lnTo>
                  <a:pt x="611568" y="779378"/>
                </a:lnTo>
                <a:lnTo>
                  <a:pt x="610485" y="780022"/>
                </a:lnTo>
                <a:lnTo>
                  <a:pt x="610260" y="779897"/>
                </a:lnTo>
                <a:lnTo>
                  <a:pt x="609577" y="779524"/>
                </a:lnTo>
                <a:lnTo>
                  <a:pt x="602206" y="766099"/>
                </a:lnTo>
                <a:close/>
                <a:moveTo>
                  <a:pt x="638061" y="581501"/>
                </a:moveTo>
                <a:lnTo>
                  <a:pt x="648273" y="599348"/>
                </a:lnTo>
                <a:lnTo>
                  <a:pt x="640871" y="588928"/>
                </a:lnTo>
                <a:lnTo>
                  <a:pt x="639502" y="584863"/>
                </a:lnTo>
                <a:close/>
                <a:moveTo>
                  <a:pt x="554369" y="753841"/>
                </a:moveTo>
                <a:lnTo>
                  <a:pt x="580937" y="771642"/>
                </a:lnTo>
                <a:lnTo>
                  <a:pt x="601772" y="785199"/>
                </a:lnTo>
                <a:lnTo>
                  <a:pt x="596134" y="788549"/>
                </a:lnTo>
                <a:lnTo>
                  <a:pt x="595477" y="788806"/>
                </a:lnTo>
                <a:lnTo>
                  <a:pt x="586144" y="783122"/>
                </a:lnTo>
                <a:cubicBezTo>
                  <a:pt x="580758" y="779261"/>
                  <a:pt x="571555" y="771341"/>
                  <a:pt x="560583" y="761430"/>
                </a:cubicBezTo>
                <a:lnTo>
                  <a:pt x="556556" y="757684"/>
                </a:lnTo>
                <a:close/>
                <a:moveTo>
                  <a:pt x="643968" y="565027"/>
                </a:moveTo>
                <a:lnTo>
                  <a:pt x="647847" y="566539"/>
                </a:lnTo>
                <a:lnTo>
                  <a:pt x="648763" y="566798"/>
                </a:lnTo>
                <a:lnTo>
                  <a:pt x="649254" y="567982"/>
                </a:lnTo>
                <a:lnTo>
                  <a:pt x="646172" y="566268"/>
                </a:lnTo>
                <a:close/>
                <a:moveTo>
                  <a:pt x="598581" y="656829"/>
                </a:moveTo>
                <a:lnTo>
                  <a:pt x="606679" y="664667"/>
                </a:lnTo>
                <a:lnTo>
                  <a:pt x="615785" y="681443"/>
                </a:lnTo>
                <a:lnTo>
                  <a:pt x="609786" y="677580"/>
                </a:lnTo>
                <a:lnTo>
                  <a:pt x="600538" y="660422"/>
                </a:lnTo>
                <a:close/>
                <a:moveTo>
                  <a:pt x="597506" y="654857"/>
                </a:moveTo>
                <a:lnTo>
                  <a:pt x="598581" y="656829"/>
                </a:lnTo>
                <a:lnTo>
                  <a:pt x="598045" y="656310"/>
                </a:lnTo>
                <a:close/>
                <a:moveTo>
                  <a:pt x="633484" y="570820"/>
                </a:moveTo>
                <a:lnTo>
                  <a:pt x="652804" y="602182"/>
                </a:lnTo>
                <a:lnTo>
                  <a:pt x="650137" y="600723"/>
                </a:lnTo>
                <a:lnTo>
                  <a:pt x="639051" y="582189"/>
                </a:lnTo>
                <a:lnTo>
                  <a:pt x="636575" y="578034"/>
                </a:lnTo>
                <a:close/>
                <a:moveTo>
                  <a:pt x="600765" y="630500"/>
                </a:moveTo>
                <a:lnTo>
                  <a:pt x="605540" y="633371"/>
                </a:lnTo>
                <a:lnTo>
                  <a:pt x="625999" y="668587"/>
                </a:lnTo>
                <a:lnTo>
                  <a:pt x="615758" y="655387"/>
                </a:lnTo>
                <a:lnTo>
                  <a:pt x="607372" y="644489"/>
                </a:lnTo>
                <a:lnTo>
                  <a:pt x="602911" y="634754"/>
                </a:lnTo>
                <a:close/>
                <a:moveTo>
                  <a:pt x="521775" y="787957"/>
                </a:moveTo>
                <a:lnTo>
                  <a:pt x="539886" y="810539"/>
                </a:lnTo>
                <a:lnTo>
                  <a:pt x="536143" y="812002"/>
                </a:lnTo>
                <a:close/>
                <a:moveTo>
                  <a:pt x="572293" y="677842"/>
                </a:moveTo>
                <a:lnTo>
                  <a:pt x="588873" y="689351"/>
                </a:lnTo>
                <a:lnTo>
                  <a:pt x="598418" y="692928"/>
                </a:lnTo>
                <a:lnTo>
                  <a:pt x="603187" y="702390"/>
                </a:lnTo>
                <a:lnTo>
                  <a:pt x="607712" y="710810"/>
                </a:lnTo>
                <a:lnTo>
                  <a:pt x="593660" y="699062"/>
                </a:lnTo>
                <a:close/>
                <a:moveTo>
                  <a:pt x="626878" y="555406"/>
                </a:moveTo>
                <a:lnTo>
                  <a:pt x="643968" y="565027"/>
                </a:lnTo>
                <a:lnTo>
                  <a:pt x="628400" y="558957"/>
                </a:lnTo>
                <a:close/>
                <a:moveTo>
                  <a:pt x="625472" y="557815"/>
                </a:moveTo>
                <a:lnTo>
                  <a:pt x="628400" y="558957"/>
                </a:lnTo>
                <a:lnTo>
                  <a:pt x="633484" y="570820"/>
                </a:lnTo>
                <a:close/>
                <a:moveTo>
                  <a:pt x="536038" y="741559"/>
                </a:moveTo>
                <a:lnTo>
                  <a:pt x="547407" y="749176"/>
                </a:lnTo>
                <a:lnTo>
                  <a:pt x="556556" y="757684"/>
                </a:lnTo>
                <a:lnTo>
                  <a:pt x="566844" y="775764"/>
                </a:lnTo>
                <a:lnTo>
                  <a:pt x="578437" y="795467"/>
                </a:lnTo>
                <a:lnTo>
                  <a:pt x="575652" y="796556"/>
                </a:lnTo>
                <a:lnTo>
                  <a:pt x="555262" y="769156"/>
                </a:lnTo>
                <a:close/>
                <a:moveTo>
                  <a:pt x="624231" y="557332"/>
                </a:moveTo>
                <a:lnTo>
                  <a:pt x="624243" y="557336"/>
                </a:lnTo>
                <a:lnTo>
                  <a:pt x="636575" y="578034"/>
                </a:lnTo>
                <a:lnTo>
                  <a:pt x="638061" y="581501"/>
                </a:lnTo>
                <a:close/>
                <a:moveTo>
                  <a:pt x="620097" y="563421"/>
                </a:moveTo>
                <a:lnTo>
                  <a:pt x="634410" y="579831"/>
                </a:lnTo>
                <a:lnTo>
                  <a:pt x="640871" y="588928"/>
                </a:lnTo>
                <a:lnTo>
                  <a:pt x="643651" y="597177"/>
                </a:lnTo>
                <a:lnTo>
                  <a:pt x="634907" y="592395"/>
                </a:lnTo>
                <a:lnTo>
                  <a:pt x="626760" y="586893"/>
                </a:lnTo>
                <a:close/>
                <a:moveTo>
                  <a:pt x="534152" y="736851"/>
                </a:moveTo>
                <a:lnTo>
                  <a:pt x="547623" y="745313"/>
                </a:lnTo>
                <a:lnTo>
                  <a:pt x="550403" y="746872"/>
                </a:lnTo>
                <a:lnTo>
                  <a:pt x="554369" y="753841"/>
                </a:lnTo>
                <a:lnTo>
                  <a:pt x="547407" y="749176"/>
                </a:lnTo>
                <a:close/>
                <a:moveTo>
                  <a:pt x="621348" y="552293"/>
                </a:moveTo>
                <a:lnTo>
                  <a:pt x="622453" y="552915"/>
                </a:lnTo>
                <a:lnTo>
                  <a:pt x="625472" y="557815"/>
                </a:lnTo>
                <a:lnTo>
                  <a:pt x="624243" y="557336"/>
                </a:lnTo>
                <a:lnTo>
                  <a:pt x="624004" y="556934"/>
                </a:lnTo>
                <a:close/>
                <a:moveTo>
                  <a:pt x="585738" y="621463"/>
                </a:moveTo>
                <a:lnTo>
                  <a:pt x="588341" y="623030"/>
                </a:lnTo>
                <a:lnTo>
                  <a:pt x="593028" y="625848"/>
                </a:lnTo>
                <a:lnTo>
                  <a:pt x="607372" y="644489"/>
                </a:lnTo>
                <a:lnTo>
                  <a:pt x="611429" y="653343"/>
                </a:lnTo>
                <a:cubicBezTo>
                  <a:pt x="621128" y="676239"/>
                  <a:pt x="611488" y="663474"/>
                  <a:pt x="629800" y="686674"/>
                </a:cubicBezTo>
                <a:lnTo>
                  <a:pt x="630997" y="688204"/>
                </a:lnTo>
                <a:lnTo>
                  <a:pt x="606679" y="664667"/>
                </a:lnTo>
                <a:lnTo>
                  <a:pt x="592297" y="638172"/>
                </a:lnTo>
                <a:lnTo>
                  <a:pt x="589708" y="633828"/>
                </a:lnTo>
                <a:lnTo>
                  <a:pt x="589583" y="633492"/>
                </a:lnTo>
                <a:close/>
                <a:moveTo>
                  <a:pt x="570101" y="652750"/>
                </a:moveTo>
                <a:lnTo>
                  <a:pt x="581849" y="660047"/>
                </a:lnTo>
                <a:lnTo>
                  <a:pt x="598320" y="692733"/>
                </a:lnTo>
                <a:close/>
                <a:moveTo>
                  <a:pt x="506180" y="785066"/>
                </a:moveTo>
                <a:lnTo>
                  <a:pt x="534373" y="812694"/>
                </a:lnTo>
                <a:lnTo>
                  <a:pt x="533540" y="813019"/>
                </a:lnTo>
                <a:lnTo>
                  <a:pt x="521966" y="815501"/>
                </a:lnTo>
                <a:lnTo>
                  <a:pt x="514017" y="801341"/>
                </a:lnTo>
                <a:close/>
                <a:moveTo>
                  <a:pt x="530194" y="733170"/>
                </a:moveTo>
                <a:lnTo>
                  <a:pt x="534152" y="736851"/>
                </a:lnTo>
                <a:lnTo>
                  <a:pt x="531673" y="735293"/>
                </a:lnTo>
                <a:close/>
                <a:moveTo>
                  <a:pt x="589626" y="605978"/>
                </a:moveTo>
                <a:lnTo>
                  <a:pt x="614609" y="638824"/>
                </a:lnTo>
                <a:lnTo>
                  <a:pt x="605540" y="633371"/>
                </a:lnTo>
                <a:close/>
                <a:moveTo>
                  <a:pt x="616101" y="549339"/>
                </a:moveTo>
                <a:lnTo>
                  <a:pt x="621186" y="552202"/>
                </a:lnTo>
                <a:lnTo>
                  <a:pt x="621750" y="553151"/>
                </a:lnTo>
                <a:lnTo>
                  <a:pt x="624004" y="556934"/>
                </a:lnTo>
                <a:lnTo>
                  <a:pt x="624231" y="557332"/>
                </a:lnTo>
                <a:lnTo>
                  <a:pt x="617640" y="554762"/>
                </a:lnTo>
                <a:close/>
                <a:moveTo>
                  <a:pt x="510573" y="769210"/>
                </a:moveTo>
                <a:lnTo>
                  <a:pt x="525464" y="785579"/>
                </a:lnTo>
                <a:lnTo>
                  <a:pt x="541728" y="799335"/>
                </a:lnTo>
                <a:lnTo>
                  <a:pt x="545875" y="808197"/>
                </a:lnTo>
                <a:lnTo>
                  <a:pt x="543088" y="809287"/>
                </a:lnTo>
                <a:lnTo>
                  <a:pt x="518053" y="780819"/>
                </a:lnTo>
                <a:lnTo>
                  <a:pt x="515257" y="777050"/>
                </a:lnTo>
                <a:close/>
                <a:moveTo>
                  <a:pt x="575451" y="615270"/>
                </a:moveTo>
                <a:lnTo>
                  <a:pt x="580431" y="618268"/>
                </a:lnTo>
                <a:lnTo>
                  <a:pt x="589708" y="633828"/>
                </a:lnTo>
                <a:lnTo>
                  <a:pt x="597506" y="654857"/>
                </a:lnTo>
                <a:lnTo>
                  <a:pt x="579242" y="621344"/>
                </a:lnTo>
                <a:close/>
                <a:moveTo>
                  <a:pt x="612599" y="537003"/>
                </a:moveTo>
                <a:lnTo>
                  <a:pt x="621348" y="552293"/>
                </a:lnTo>
                <a:lnTo>
                  <a:pt x="621186" y="552202"/>
                </a:lnTo>
                <a:lnTo>
                  <a:pt x="613004" y="538430"/>
                </a:lnTo>
                <a:close/>
                <a:moveTo>
                  <a:pt x="549721" y="667520"/>
                </a:moveTo>
                <a:lnTo>
                  <a:pt x="554521" y="672871"/>
                </a:lnTo>
                <a:lnTo>
                  <a:pt x="551546" y="670988"/>
                </a:lnTo>
                <a:close/>
                <a:moveTo>
                  <a:pt x="611927" y="535829"/>
                </a:moveTo>
                <a:lnTo>
                  <a:pt x="612555" y="536848"/>
                </a:lnTo>
                <a:lnTo>
                  <a:pt x="612599" y="537003"/>
                </a:lnTo>
                <a:close/>
                <a:moveTo>
                  <a:pt x="565612" y="630216"/>
                </a:moveTo>
                <a:lnTo>
                  <a:pt x="588177" y="646760"/>
                </a:lnTo>
                <a:lnTo>
                  <a:pt x="598045" y="656310"/>
                </a:lnTo>
                <a:lnTo>
                  <a:pt x="604723" y="674319"/>
                </a:lnTo>
                <a:lnTo>
                  <a:pt x="601908" y="672507"/>
                </a:lnTo>
                <a:lnTo>
                  <a:pt x="581849" y="660047"/>
                </a:lnTo>
                <a:lnTo>
                  <a:pt x="571002" y="638520"/>
                </a:lnTo>
                <a:close/>
                <a:moveTo>
                  <a:pt x="545381" y="667088"/>
                </a:moveTo>
                <a:lnTo>
                  <a:pt x="551546" y="670988"/>
                </a:lnTo>
                <a:lnTo>
                  <a:pt x="569190" y="704529"/>
                </a:lnTo>
                <a:lnTo>
                  <a:pt x="586056" y="729871"/>
                </a:lnTo>
                <a:lnTo>
                  <a:pt x="581462" y="726300"/>
                </a:lnTo>
                <a:lnTo>
                  <a:pt x="578565" y="721589"/>
                </a:lnTo>
                <a:close/>
                <a:moveTo>
                  <a:pt x="603060" y="545014"/>
                </a:moveTo>
                <a:lnTo>
                  <a:pt x="612202" y="552642"/>
                </a:lnTo>
                <a:lnTo>
                  <a:pt x="617640" y="554762"/>
                </a:lnTo>
                <a:lnTo>
                  <a:pt x="620097" y="563421"/>
                </a:lnTo>
                <a:lnTo>
                  <a:pt x="616968" y="559832"/>
                </a:lnTo>
                <a:close/>
                <a:moveTo>
                  <a:pt x="546876" y="659845"/>
                </a:moveTo>
                <a:lnTo>
                  <a:pt x="551427" y="663356"/>
                </a:lnTo>
                <a:lnTo>
                  <a:pt x="553560" y="664837"/>
                </a:lnTo>
                <a:lnTo>
                  <a:pt x="597658" y="717225"/>
                </a:lnTo>
                <a:lnTo>
                  <a:pt x="592251" y="712034"/>
                </a:lnTo>
                <a:cubicBezTo>
                  <a:pt x="584182" y="704411"/>
                  <a:pt x="572398" y="692731"/>
                  <a:pt x="554521" y="672871"/>
                </a:cubicBezTo>
                <a:close/>
                <a:moveTo>
                  <a:pt x="508847" y="718556"/>
                </a:moveTo>
                <a:lnTo>
                  <a:pt x="511695" y="720831"/>
                </a:lnTo>
                <a:cubicBezTo>
                  <a:pt x="518295" y="725960"/>
                  <a:pt x="523879" y="730092"/>
                  <a:pt x="529512" y="733936"/>
                </a:cubicBezTo>
                <a:lnTo>
                  <a:pt x="531673" y="735293"/>
                </a:lnTo>
                <a:lnTo>
                  <a:pt x="536038" y="741559"/>
                </a:lnTo>
                <a:lnTo>
                  <a:pt x="517093" y="728866"/>
                </a:lnTo>
                <a:close/>
                <a:moveTo>
                  <a:pt x="572853" y="582587"/>
                </a:moveTo>
                <a:lnTo>
                  <a:pt x="584023" y="598612"/>
                </a:lnTo>
                <a:lnTo>
                  <a:pt x="585294" y="600282"/>
                </a:lnTo>
                <a:lnTo>
                  <a:pt x="587482" y="604169"/>
                </a:lnTo>
                <a:lnTo>
                  <a:pt x="600765" y="630500"/>
                </a:lnTo>
                <a:lnTo>
                  <a:pt x="593028" y="625848"/>
                </a:lnTo>
                <a:lnTo>
                  <a:pt x="590989" y="623198"/>
                </a:lnTo>
                <a:lnTo>
                  <a:pt x="582922" y="612654"/>
                </a:lnTo>
                <a:lnTo>
                  <a:pt x="576471" y="592473"/>
                </a:lnTo>
                <a:close/>
                <a:moveTo>
                  <a:pt x="534130" y="659969"/>
                </a:moveTo>
                <a:lnTo>
                  <a:pt x="543300" y="665771"/>
                </a:lnTo>
                <a:lnTo>
                  <a:pt x="563457" y="698287"/>
                </a:lnTo>
                <a:lnTo>
                  <a:pt x="578891" y="724301"/>
                </a:lnTo>
                <a:lnTo>
                  <a:pt x="576081" y="722117"/>
                </a:lnTo>
                <a:lnTo>
                  <a:pt x="567653" y="712044"/>
                </a:lnTo>
                <a:lnTo>
                  <a:pt x="537346" y="664631"/>
                </a:lnTo>
                <a:close/>
                <a:moveTo>
                  <a:pt x="539414" y="647927"/>
                </a:moveTo>
                <a:lnTo>
                  <a:pt x="540832" y="649653"/>
                </a:lnTo>
                <a:lnTo>
                  <a:pt x="541913" y="651390"/>
                </a:lnTo>
                <a:lnTo>
                  <a:pt x="546876" y="659845"/>
                </a:lnTo>
                <a:lnTo>
                  <a:pt x="544869" y="658298"/>
                </a:lnTo>
                <a:close/>
                <a:moveTo>
                  <a:pt x="591947" y="535741"/>
                </a:moveTo>
                <a:lnTo>
                  <a:pt x="597058" y="538619"/>
                </a:lnTo>
                <a:lnTo>
                  <a:pt x="603060" y="545014"/>
                </a:lnTo>
                <a:close/>
                <a:moveTo>
                  <a:pt x="591656" y="535498"/>
                </a:moveTo>
                <a:lnTo>
                  <a:pt x="591947" y="535741"/>
                </a:lnTo>
                <a:lnTo>
                  <a:pt x="591692" y="535598"/>
                </a:lnTo>
                <a:close/>
                <a:moveTo>
                  <a:pt x="535742" y="651257"/>
                </a:moveTo>
                <a:lnTo>
                  <a:pt x="544869" y="658298"/>
                </a:lnTo>
                <a:lnTo>
                  <a:pt x="549721" y="667520"/>
                </a:lnTo>
                <a:lnTo>
                  <a:pt x="537030" y="653373"/>
                </a:lnTo>
                <a:close/>
                <a:moveTo>
                  <a:pt x="453048" y="822836"/>
                </a:moveTo>
                <a:lnTo>
                  <a:pt x="455907" y="827654"/>
                </a:lnTo>
                <a:lnTo>
                  <a:pt x="454942" y="827703"/>
                </a:lnTo>
                <a:close/>
                <a:moveTo>
                  <a:pt x="451782" y="820702"/>
                </a:moveTo>
                <a:lnTo>
                  <a:pt x="452485" y="821387"/>
                </a:lnTo>
                <a:lnTo>
                  <a:pt x="453048" y="822836"/>
                </a:lnTo>
                <a:close/>
                <a:moveTo>
                  <a:pt x="532984" y="649129"/>
                </a:moveTo>
                <a:lnTo>
                  <a:pt x="533762" y="649729"/>
                </a:lnTo>
                <a:lnTo>
                  <a:pt x="537030" y="653373"/>
                </a:lnTo>
                <a:lnTo>
                  <a:pt x="545381" y="667088"/>
                </a:lnTo>
                <a:lnTo>
                  <a:pt x="543300" y="665771"/>
                </a:lnTo>
                <a:close/>
                <a:moveTo>
                  <a:pt x="603065" y="499837"/>
                </a:moveTo>
                <a:lnTo>
                  <a:pt x="626878" y="555406"/>
                </a:lnTo>
                <a:lnTo>
                  <a:pt x="622453" y="552915"/>
                </a:lnTo>
                <a:lnTo>
                  <a:pt x="612555" y="536848"/>
                </a:lnTo>
                <a:lnTo>
                  <a:pt x="607386" y="518638"/>
                </a:lnTo>
                <a:close/>
                <a:moveTo>
                  <a:pt x="604434" y="493846"/>
                </a:moveTo>
                <a:lnTo>
                  <a:pt x="638308" y="541556"/>
                </a:lnTo>
                <a:lnTo>
                  <a:pt x="640154" y="546012"/>
                </a:lnTo>
                <a:lnTo>
                  <a:pt x="638668" y="543669"/>
                </a:lnTo>
                <a:close/>
                <a:moveTo>
                  <a:pt x="575063" y="553774"/>
                </a:moveTo>
                <a:lnTo>
                  <a:pt x="593197" y="563528"/>
                </a:lnTo>
                <a:lnTo>
                  <a:pt x="595374" y="565697"/>
                </a:lnTo>
                <a:lnTo>
                  <a:pt x="626760" y="586893"/>
                </a:lnTo>
                <a:lnTo>
                  <a:pt x="627098" y="588083"/>
                </a:lnTo>
                <a:cubicBezTo>
                  <a:pt x="633784" y="608243"/>
                  <a:pt x="640596" y="625652"/>
                  <a:pt x="647563" y="641026"/>
                </a:cubicBezTo>
                <a:lnTo>
                  <a:pt x="653990" y="653259"/>
                </a:lnTo>
                <a:lnTo>
                  <a:pt x="640272" y="640096"/>
                </a:lnTo>
                <a:cubicBezTo>
                  <a:pt x="633263" y="633134"/>
                  <a:pt x="626748" y="626354"/>
                  <a:pt x="621833" y="620649"/>
                </a:cubicBezTo>
                <a:cubicBezTo>
                  <a:pt x="605127" y="601254"/>
                  <a:pt x="593889" y="577682"/>
                  <a:pt x="578198" y="557457"/>
                </a:cubicBezTo>
                <a:close/>
                <a:moveTo>
                  <a:pt x="485024" y="741127"/>
                </a:moveTo>
                <a:lnTo>
                  <a:pt x="504444" y="762473"/>
                </a:lnTo>
                <a:lnTo>
                  <a:pt x="515257" y="777050"/>
                </a:lnTo>
                <a:lnTo>
                  <a:pt x="521775" y="787957"/>
                </a:lnTo>
                <a:lnTo>
                  <a:pt x="486235" y="743642"/>
                </a:lnTo>
                <a:close/>
                <a:moveTo>
                  <a:pt x="567433" y="567777"/>
                </a:moveTo>
                <a:lnTo>
                  <a:pt x="589626" y="605978"/>
                </a:lnTo>
                <a:lnTo>
                  <a:pt x="585294" y="600282"/>
                </a:lnTo>
                <a:lnTo>
                  <a:pt x="568248" y="570004"/>
                </a:lnTo>
                <a:close/>
                <a:moveTo>
                  <a:pt x="513083" y="680129"/>
                </a:moveTo>
                <a:lnTo>
                  <a:pt x="537896" y="707342"/>
                </a:lnTo>
                <a:cubicBezTo>
                  <a:pt x="549828" y="719617"/>
                  <a:pt x="561808" y="731852"/>
                  <a:pt x="572740" y="744998"/>
                </a:cubicBezTo>
                <a:lnTo>
                  <a:pt x="594769" y="771432"/>
                </a:lnTo>
                <a:lnTo>
                  <a:pt x="572411" y="759215"/>
                </a:lnTo>
                <a:lnTo>
                  <a:pt x="550403" y="746872"/>
                </a:lnTo>
                <a:lnTo>
                  <a:pt x="543790" y="735250"/>
                </a:lnTo>
                <a:cubicBezTo>
                  <a:pt x="535476" y="720503"/>
                  <a:pt x="526440" y="704347"/>
                  <a:pt x="516398" y="686275"/>
                </a:cubicBezTo>
                <a:close/>
                <a:moveTo>
                  <a:pt x="497302" y="711731"/>
                </a:moveTo>
                <a:lnTo>
                  <a:pt x="517093" y="728866"/>
                </a:lnTo>
                <a:lnTo>
                  <a:pt x="563417" y="801339"/>
                </a:lnTo>
                <a:lnTo>
                  <a:pt x="550204" y="806505"/>
                </a:lnTo>
                <a:lnTo>
                  <a:pt x="541728" y="799335"/>
                </a:lnTo>
                <a:lnTo>
                  <a:pt x="529453" y="773099"/>
                </a:lnTo>
                <a:close/>
                <a:moveTo>
                  <a:pt x="600337" y="487967"/>
                </a:moveTo>
                <a:lnTo>
                  <a:pt x="601397" y="489425"/>
                </a:lnTo>
                <a:lnTo>
                  <a:pt x="604434" y="493846"/>
                </a:lnTo>
                <a:lnTo>
                  <a:pt x="600373" y="488125"/>
                </a:lnTo>
                <a:close/>
                <a:moveTo>
                  <a:pt x="556404" y="577965"/>
                </a:moveTo>
                <a:lnTo>
                  <a:pt x="557250" y="579101"/>
                </a:lnTo>
                <a:lnTo>
                  <a:pt x="582922" y="612654"/>
                </a:lnTo>
                <a:lnTo>
                  <a:pt x="585738" y="621463"/>
                </a:lnTo>
                <a:lnTo>
                  <a:pt x="580431" y="618268"/>
                </a:lnTo>
                <a:close/>
                <a:moveTo>
                  <a:pt x="594598" y="480079"/>
                </a:moveTo>
                <a:lnTo>
                  <a:pt x="597197" y="483652"/>
                </a:lnTo>
                <a:lnTo>
                  <a:pt x="600373" y="488125"/>
                </a:lnTo>
                <a:lnTo>
                  <a:pt x="603065" y="499837"/>
                </a:lnTo>
                <a:close/>
                <a:moveTo>
                  <a:pt x="443785" y="794273"/>
                </a:moveTo>
                <a:lnTo>
                  <a:pt x="450129" y="802384"/>
                </a:lnTo>
                <a:lnTo>
                  <a:pt x="466445" y="827121"/>
                </a:lnTo>
                <a:lnTo>
                  <a:pt x="458767" y="827510"/>
                </a:lnTo>
                <a:lnTo>
                  <a:pt x="452485" y="821387"/>
                </a:lnTo>
                <a:lnTo>
                  <a:pt x="446487" y="805970"/>
                </a:lnTo>
                <a:close/>
                <a:moveTo>
                  <a:pt x="572726" y="515011"/>
                </a:moveTo>
                <a:lnTo>
                  <a:pt x="590145" y="531306"/>
                </a:lnTo>
                <a:lnTo>
                  <a:pt x="590281" y="531707"/>
                </a:lnTo>
                <a:lnTo>
                  <a:pt x="591656" y="535498"/>
                </a:lnTo>
                <a:lnTo>
                  <a:pt x="589186" y="533438"/>
                </a:lnTo>
                <a:close/>
                <a:moveTo>
                  <a:pt x="519675" y="619305"/>
                </a:moveTo>
                <a:lnTo>
                  <a:pt x="533149" y="629008"/>
                </a:lnTo>
                <a:lnTo>
                  <a:pt x="537112" y="635140"/>
                </a:lnTo>
                <a:cubicBezTo>
                  <a:pt x="544883" y="646524"/>
                  <a:pt x="552153" y="656439"/>
                  <a:pt x="558641" y="664283"/>
                </a:cubicBezTo>
                <a:lnTo>
                  <a:pt x="572293" y="677842"/>
                </a:lnTo>
                <a:lnTo>
                  <a:pt x="553560" y="664837"/>
                </a:lnTo>
                <a:lnTo>
                  <a:pt x="542961" y="652246"/>
                </a:lnTo>
                <a:lnTo>
                  <a:pt x="540832" y="649653"/>
                </a:lnTo>
                <a:lnTo>
                  <a:pt x="537540" y="644365"/>
                </a:lnTo>
                <a:lnTo>
                  <a:pt x="536998" y="643335"/>
                </a:lnTo>
                <a:lnTo>
                  <a:pt x="536270" y="642326"/>
                </a:lnTo>
                <a:lnTo>
                  <a:pt x="535839" y="641633"/>
                </a:lnTo>
                <a:lnTo>
                  <a:pt x="534751" y="640218"/>
                </a:lnTo>
                <a:close/>
                <a:moveTo>
                  <a:pt x="484099" y="688910"/>
                </a:moveTo>
                <a:lnTo>
                  <a:pt x="488908" y="693628"/>
                </a:lnTo>
                <a:lnTo>
                  <a:pt x="508847" y="718556"/>
                </a:lnTo>
                <a:lnTo>
                  <a:pt x="495146" y="707616"/>
                </a:lnTo>
                <a:lnTo>
                  <a:pt x="493572" y="704612"/>
                </a:lnTo>
                <a:close/>
                <a:moveTo>
                  <a:pt x="589627" y="468480"/>
                </a:moveTo>
                <a:lnTo>
                  <a:pt x="589873" y="468773"/>
                </a:lnTo>
                <a:lnTo>
                  <a:pt x="598483" y="479904"/>
                </a:lnTo>
                <a:lnTo>
                  <a:pt x="600337" y="487967"/>
                </a:lnTo>
                <a:lnTo>
                  <a:pt x="597197" y="483652"/>
                </a:lnTo>
                <a:lnTo>
                  <a:pt x="594503" y="479857"/>
                </a:lnTo>
                <a:close/>
                <a:moveTo>
                  <a:pt x="552103" y="541325"/>
                </a:moveTo>
                <a:lnTo>
                  <a:pt x="553587" y="542223"/>
                </a:lnTo>
                <a:lnTo>
                  <a:pt x="558366" y="544793"/>
                </a:lnTo>
                <a:lnTo>
                  <a:pt x="561306" y="551035"/>
                </a:lnTo>
                <a:lnTo>
                  <a:pt x="567433" y="567777"/>
                </a:lnTo>
                <a:lnTo>
                  <a:pt x="553259" y="543380"/>
                </a:lnTo>
                <a:close/>
                <a:moveTo>
                  <a:pt x="495494" y="652228"/>
                </a:moveTo>
                <a:lnTo>
                  <a:pt x="501119" y="657950"/>
                </a:lnTo>
                <a:lnTo>
                  <a:pt x="513083" y="680129"/>
                </a:lnTo>
                <a:lnTo>
                  <a:pt x="503342" y="669447"/>
                </a:lnTo>
                <a:lnTo>
                  <a:pt x="499860" y="664483"/>
                </a:lnTo>
                <a:lnTo>
                  <a:pt x="497183" y="657489"/>
                </a:lnTo>
                <a:close/>
                <a:moveTo>
                  <a:pt x="412290" y="820897"/>
                </a:moveTo>
                <a:lnTo>
                  <a:pt x="419943" y="829474"/>
                </a:lnTo>
                <a:lnTo>
                  <a:pt x="417231" y="829611"/>
                </a:lnTo>
                <a:lnTo>
                  <a:pt x="416474" y="828496"/>
                </a:lnTo>
                <a:close/>
                <a:moveTo>
                  <a:pt x="510627" y="612789"/>
                </a:moveTo>
                <a:lnTo>
                  <a:pt x="516861" y="617279"/>
                </a:lnTo>
                <a:lnTo>
                  <a:pt x="528198" y="631697"/>
                </a:lnTo>
                <a:lnTo>
                  <a:pt x="534751" y="640218"/>
                </a:lnTo>
                <a:lnTo>
                  <a:pt x="536270" y="642326"/>
                </a:lnTo>
                <a:lnTo>
                  <a:pt x="537540" y="644365"/>
                </a:lnTo>
                <a:lnTo>
                  <a:pt x="539414" y="647927"/>
                </a:lnTo>
                <a:lnTo>
                  <a:pt x="510993" y="613333"/>
                </a:lnTo>
                <a:close/>
                <a:moveTo>
                  <a:pt x="589588" y="441206"/>
                </a:moveTo>
                <a:lnTo>
                  <a:pt x="608394" y="469338"/>
                </a:lnTo>
                <a:lnTo>
                  <a:pt x="631613" y="525395"/>
                </a:lnTo>
                <a:lnTo>
                  <a:pt x="620734" y="508671"/>
                </a:lnTo>
                <a:lnTo>
                  <a:pt x="598483" y="479904"/>
                </a:lnTo>
                <a:close/>
                <a:moveTo>
                  <a:pt x="507352" y="610430"/>
                </a:moveTo>
                <a:lnTo>
                  <a:pt x="510428" y="612646"/>
                </a:lnTo>
                <a:lnTo>
                  <a:pt x="510993" y="613333"/>
                </a:lnTo>
                <a:lnTo>
                  <a:pt x="528410" y="639215"/>
                </a:lnTo>
                <a:lnTo>
                  <a:pt x="535742" y="651257"/>
                </a:lnTo>
                <a:lnTo>
                  <a:pt x="533762" y="649729"/>
                </a:lnTo>
                <a:lnTo>
                  <a:pt x="532448" y="648265"/>
                </a:lnTo>
                <a:lnTo>
                  <a:pt x="524120" y="634831"/>
                </a:lnTo>
                <a:close/>
                <a:moveTo>
                  <a:pt x="504295" y="616714"/>
                </a:moveTo>
                <a:lnTo>
                  <a:pt x="518911" y="633175"/>
                </a:lnTo>
                <a:lnTo>
                  <a:pt x="532448" y="648265"/>
                </a:lnTo>
                <a:lnTo>
                  <a:pt x="532984" y="649129"/>
                </a:lnTo>
                <a:lnTo>
                  <a:pt x="524154" y="642318"/>
                </a:lnTo>
                <a:lnTo>
                  <a:pt x="517528" y="635900"/>
                </a:lnTo>
                <a:close/>
                <a:moveTo>
                  <a:pt x="458775" y="709259"/>
                </a:moveTo>
                <a:lnTo>
                  <a:pt x="461446" y="712734"/>
                </a:lnTo>
                <a:lnTo>
                  <a:pt x="466963" y="719613"/>
                </a:lnTo>
                <a:lnTo>
                  <a:pt x="474502" y="729562"/>
                </a:lnTo>
                <a:lnTo>
                  <a:pt x="478219" y="733647"/>
                </a:lnTo>
                <a:lnTo>
                  <a:pt x="486235" y="743642"/>
                </a:lnTo>
                <a:lnTo>
                  <a:pt x="506180" y="785066"/>
                </a:lnTo>
                <a:lnTo>
                  <a:pt x="506092" y="784980"/>
                </a:lnTo>
                <a:lnTo>
                  <a:pt x="484349" y="763465"/>
                </a:lnTo>
                <a:lnTo>
                  <a:pt x="463388" y="719242"/>
                </a:lnTo>
                <a:close/>
                <a:moveTo>
                  <a:pt x="547152" y="520988"/>
                </a:moveTo>
                <a:lnTo>
                  <a:pt x="575063" y="553774"/>
                </a:lnTo>
                <a:lnTo>
                  <a:pt x="558366" y="544793"/>
                </a:lnTo>
                <a:close/>
                <a:moveTo>
                  <a:pt x="539579" y="533753"/>
                </a:moveTo>
                <a:lnTo>
                  <a:pt x="552046" y="541291"/>
                </a:lnTo>
                <a:lnTo>
                  <a:pt x="553259" y="543380"/>
                </a:lnTo>
                <a:lnTo>
                  <a:pt x="568248" y="570004"/>
                </a:lnTo>
                <a:lnTo>
                  <a:pt x="572853" y="582587"/>
                </a:lnTo>
                <a:lnTo>
                  <a:pt x="543847" y="540977"/>
                </a:lnTo>
                <a:close/>
                <a:moveTo>
                  <a:pt x="489056" y="632185"/>
                </a:moveTo>
                <a:lnTo>
                  <a:pt x="490463" y="632974"/>
                </a:lnTo>
                <a:lnTo>
                  <a:pt x="510331" y="644955"/>
                </a:lnTo>
                <a:lnTo>
                  <a:pt x="526315" y="662638"/>
                </a:lnTo>
                <a:lnTo>
                  <a:pt x="567653" y="712044"/>
                </a:lnTo>
                <a:lnTo>
                  <a:pt x="572132" y="719051"/>
                </a:lnTo>
                <a:lnTo>
                  <a:pt x="541862" y="695728"/>
                </a:lnTo>
                <a:cubicBezTo>
                  <a:pt x="532509" y="688155"/>
                  <a:pt x="523166" y="679936"/>
                  <a:pt x="511122" y="668125"/>
                </a:cubicBezTo>
                <a:lnTo>
                  <a:pt x="501119" y="657950"/>
                </a:lnTo>
                <a:lnTo>
                  <a:pt x="491757" y="640595"/>
                </a:lnTo>
                <a:close/>
                <a:moveTo>
                  <a:pt x="530772" y="543546"/>
                </a:moveTo>
                <a:lnTo>
                  <a:pt x="555329" y="576162"/>
                </a:lnTo>
                <a:lnTo>
                  <a:pt x="556404" y="577965"/>
                </a:lnTo>
                <a:lnTo>
                  <a:pt x="530784" y="543565"/>
                </a:lnTo>
                <a:close/>
                <a:moveTo>
                  <a:pt x="434606" y="737937"/>
                </a:moveTo>
                <a:lnTo>
                  <a:pt x="475545" y="793449"/>
                </a:lnTo>
                <a:lnTo>
                  <a:pt x="489391" y="810266"/>
                </a:lnTo>
                <a:lnTo>
                  <a:pt x="495299" y="821220"/>
                </a:lnTo>
                <a:lnTo>
                  <a:pt x="492237" y="821876"/>
                </a:lnTo>
                <a:lnTo>
                  <a:pt x="457194" y="775176"/>
                </a:lnTo>
                <a:lnTo>
                  <a:pt x="435006" y="743052"/>
                </a:lnTo>
                <a:close/>
                <a:moveTo>
                  <a:pt x="453646" y="698161"/>
                </a:moveTo>
                <a:lnTo>
                  <a:pt x="474134" y="721617"/>
                </a:lnTo>
                <a:lnTo>
                  <a:pt x="478395" y="727360"/>
                </a:lnTo>
                <a:lnTo>
                  <a:pt x="485024" y="741127"/>
                </a:lnTo>
                <a:lnTo>
                  <a:pt x="478219" y="733647"/>
                </a:lnTo>
                <a:lnTo>
                  <a:pt x="466963" y="719613"/>
                </a:lnTo>
                <a:lnTo>
                  <a:pt x="458238" y="708098"/>
                </a:lnTo>
                <a:close/>
                <a:moveTo>
                  <a:pt x="486198" y="630288"/>
                </a:moveTo>
                <a:lnTo>
                  <a:pt x="486615" y="630462"/>
                </a:lnTo>
                <a:lnTo>
                  <a:pt x="488610" y="630796"/>
                </a:lnTo>
                <a:lnTo>
                  <a:pt x="489056" y="632185"/>
                </a:lnTo>
                <a:lnTo>
                  <a:pt x="486425" y="630710"/>
                </a:lnTo>
                <a:close/>
                <a:moveTo>
                  <a:pt x="458389" y="678043"/>
                </a:moveTo>
                <a:lnTo>
                  <a:pt x="487788" y="701742"/>
                </a:lnTo>
                <a:lnTo>
                  <a:pt x="495146" y="707616"/>
                </a:lnTo>
                <a:lnTo>
                  <a:pt x="497302" y="711731"/>
                </a:lnTo>
                <a:close/>
                <a:moveTo>
                  <a:pt x="494104" y="601940"/>
                </a:moveTo>
                <a:lnTo>
                  <a:pt x="500586" y="608742"/>
                </a:lnTo>
                <a:cubicBezTo>
                  <a:pt x="517172" y="626454"/>
                  <a:pt x="531745" y="642679"/>
                  <a:pt x="507925" y="618215"/>
                </a:cubicBezTo>
                <a:lnTo>
                  <a:pt x="498841" y="608807"/>
                </a:lnTo>
                <a:close/>
                <a:moveTo>
                  <a:pt x="539806" y="505394"/>
                </a:moveTo>
                <a:lnTo>
                  <a:pt x="587624" y="533308"/>
                </a:lnTo>
                <a:lnTo>
                  <a:pt x="591692" y="535598"/>
                </a:lnTo>
                <a:lnTo>
                  <a:pt x="594388" y="543034"/>
                </a:lnTo>
                <a:cubicBezTo>
                  <a:pt x="596920" y="548693"/>
                  <a:pt x="600351" y="553377"/>
                  <a:pt x="612550" y="573937"/>
                </a:cubicBezTo>
                <a:lnTo>
                  <a:pt x="593197" y="563528"/>
                </a:lnTo>
                <a:lnTo>
                  <a:pt x="570680" y="541090"/>
                </a:lnTo>
                <a:lnTo>
                  <a:pt x="541602" y="509206"/>
                </a:lnTo>
                <a:close/>
                <a:moveTo>
                  <a:pt x="454052" y="679262"/>
                </a:moveTo>
                <a:lnTo>
                  <a:pt x="474154" y="708266"/>
                </a:lnTo>
                <a:lnTo>
                  <a:pt x="510573" y="769210"/>
                </a:lnTo>
                <a:lnTo>
                  <a:pt x="504444" y="762473"/>
                </a:lnTo>
                <a:lnTo>
                  <a:pt x="478395" y="727360"/>
                </a:lnTo>
                <a:lnTo>
                  <a:pt x="461099" y="691438"/>
                </a:lnTo>
                <a:close/>
                <a:moveTo>
                  <a:pt x="567393" y="442684"/>
                </a:moveTo>
                <a:lnTo>
                  <a:pt x="573764" y="450647"/>
                </a:lnTo>
                <a:lnTo>
                  <a:pt x="594503" y="479857"/>
                </a:lnTo>
                <a:lnTo>
                  <a:pt x="594598" y="480079"/>
                </a:lnTo>
                <a:close/>
                <a:moveTo>
                  <a:pt x="483693" y="615487"/>
                </a:moveTo>
                <a:lnTo>
                  <a:pt x="489937" y="622393"/>
                </a:lnTo>
                <a:lnTo>
                  <a:pt x="492930" y="627177"/>
                </a:lnTo>
                <a:cubicBezTo>
                  <a:pt x="493811" y="629909"/>
                  <a:pt x="493030" y="631018"/>
                  <a:pt x="491630" y="631301"/>
                </a:cubicBezTo>
                <a:lnTo>
                  <a:pt x="488610" y="630796"/>
                </a:lnTo>
                <a:close/>
                <a:moveTo>
                  <a:pt x="501423" y="578071"/>
                </a:moveTo>
                <a:lnTo>
                  <a:pt x="510539" y="588384"/>
                </a:lnTo>
                <a:lnTo>
                  <a:pt x="537097" y="608861"/>
                </a:lnTo>
                <a:lnTo>
                  <a:pt x="562611" y="642137"/>
                </a:lnTo>
                <a:lnTo>
                  <a:pt x="570101" y="652750"/>
                </a:lnTo>
                <a:lnTo>
                  <a:pt x="541118" y="634748"/>
                </a:lnTo>
                <a:lnTo>
                  <a:pt x="533149" y="629008"/>
                </a:lnTo>
                <a:lnTo>
                  <a:pt x="512575" y="597177"/>
                </a:lnTo>
                <a:close/>
                <a:moveTo>
                  <a:pt x="490915" y="598593"/>
                </a:moveTo>
                <a:lnTo>
                  <a:pt x="492665" y="599853"/>
                </a:lnTo>
                <a:lnTo>
                  <a:pt x="494104" y="601940"/>
                </a:lnTo>
                <a:close/>
                <a:moveTo>
                  <a:pt x="432382" y="711675"/>
                </a:moveTo>
                <a:lnTo>
                  <a:pt x="470846" y="750104"/>
                </a:lnTo>
                <a:lnTo>
                  <a:pt x="484349" y="763465"/>
                </a:lnTo>
                <a:lnTo>
                  <a:pt x="492373" y="780393"/>
                </a:lnTo>
                <a:lnTo>
                  <a:pt x="514068" y="817195"/>
                </a:lnTo>
                <a:lnTo>
                  <a:pt x="497942" y="820653"/>
                </a:lnTo>
                <a:lnTo>
                  <a:pt x="489391" y="810266"/>
                </a:lnTo>
                <a:lnTo>
                  <a:pt x="466610" y="768033"/>
                </a:lnTo>
                <a:cubicBezTo>
                  <a:pt x="458183" y="752412"/>
                  <a:pt x="447182" y="738481"/>
                  <a:pt x="435628" y="724904"/>
                </a:cubicBezTo>
                <a:lnTo>
                  <a:pt x="433375" y="722210"/>
                </a:lnTo>
                <a:lnTo>
                  <a:pt x="433083" y="718471"/>
                </a:lnTo>
                <a:close/>
                <a:moveTo>
                  <a:pt x="448281" y="669291"/>
                </a:moveTo>
                <a:lnTo>
                  <a:pt x="458389" y="678043"/>
                </a:lnTo>
                <a:lnTo>
                  <a:pt x="451407" y="672414"/>
                </a:lnTo>
                <a:lnTo>
                  <a:pt x="448969" y="670480"/>
                </a:lnTo>
                <a:close/>
                <a:moveTo>
                  <a:pt x="483405" y="592919"/>
                </a:moveTo>
                <a:lnTo>
                  <a:pt x="484099" y="593494"/>
                </a:lnTo>
                <a:lnTo>
                  <a:pt x="488734" y="598340"/>
                </a:lnTo>
                <a:lnTo>
                  <a:pt x="498841" y="608807"/>
                </a:lnTo>
                <a:lnTo>
                  <a:pt x="504295" y="616714"/>
                </a:lnTo>
                <a:lnTo>
                  <a:pt x="495042" y="606294"/>
                </a:lnTo>
                <a:close/>
                <a:moveTo>
                  <a:pt x="528020" y="498514"/>
                </a:moveTo>
                <a:lnTo>
                  <a:pt x="536512" y="503472"/>
                </a:lnTo>
                <a:lnTo>
                  <a:pt x="538514" y="505821"/>
                </a:lnTo>
                <a:lnTo>
                  <a:pt x="541602" y="509206"/>
                </a:lnTo>
                <a:lnTo>
                  <a:pt x="547152" y="520988"/>
                </a:lnTo>
                <a:close/>
                <a:moveTo>
                  <a:pt x="551691" y="447811"/>
                </a:moveTo>
                <a:lnTo>
                  <a:pt x="552992" y="449605"/>
                </a:lnTo>
                <a:cubicBezTo>
                  <a:pt x="569856" y="473074"/>
                  <a:pt x="585308" y="494885"/>
                  <a:pt x="598799" y="514518"/>
                </a:cubicBezTo>
                <a:lnTo>
                  <a:pt x="613004" y="538430"/>
                </a:lnTo>
                <a:lnTo>
                  <a:pt x="616101" y="549339"/>
                </a:lnTo>
                <a:lnTo>
                  <a:pt x="597058" y="538619"/>
                </a:lnTo>
                <a:lnTo>
                  <a:pt x="590558" y="531694"/>
                </a:lnTo>
                <a:lnTo>
                  <a:pt x="590145" y="531306"/>
                </a:lnTo>
                <a:lnTo>
                  <a:pt x="581623" y="506278"/>
                </a:lnTo>
                <a:cubicBezTo>
                  <a:pt x="576358" y="491302"/>
                  <a:pt x="566672" y="478263"/>
                  <a:pt x="559632" y="464034"/>
                </a:cubicBezTo>
                <a:close/>
                <a:moveTo>
                  <a:pt x="445808" y="667972"/>
                </a:moveTo>
                <a:lnTo>
                  <a:pt x="448969" y="670480"/>
                </a:lnTo>
                <a:lnTo>
                  <a:pt x="454052" y="679262"/>
                </a:lnTo>
                <a:lnTo>
                  <a:pt x="452220" y="676620"/>
                </a:lnTo>
                <a:close/>
                <a:moveTo>
                  <a:pt x="526770" y="497785"/>
                </a:moveTo>
                <a:lnTo>
                  <a:pt x="527157" y="498010"/>
                </a:lnTo>
                <a:lnTo>
                  <a:pt x="530444" y="502853"/>
                </a:lnTo>
                <a:lnTo>
                  <a:pt x="552103" y="541325"/>
                </a:lnTo>
                <a:lnTo>
                  <a:pt x="552046" y="541291"/>
                </a:lnTo>
                <a:close/>
                <a:moveTo>
                  <a:pt x="525449" y="495494"/>
                </a:moveTo>
                <a:lnTo>
                  <a:pt x="528020" y="498514"/>
                </a:lnTo>
                <a:lnTo>
                  <a:pt x="527157" y="498010"/>
                </a:lnTo>
                <a:close/>
                <a:moveTo>
                  <a:pt x="525385" y="495399"/>
                </a:moveTo>
                <a:lnTo>
                  <a:pt x="525449" y="495494"/>
                </a:lnTo>
                <a:lnTo>
                  <a:pt x="525420" y="495460"/>
                </a:lnTo>
                <a:close/>
                <a:moveTo>
                  <a:pt x="385227" y="786610"/>
                </a:moveTo>
                <a:lnTo>
                  <a:pt x="405690" y="808905"/>
                </a:lnTo>
                <a:lnTo>
                  <a:pt x="412290" y="820897"/>
                </a:lnTo>
                <a:lnTo>
                  <a:pt x="387237" y="792816"/>
                </a:lnTo>
                <a:close/>
                <a:moveTo>
                  <a:pt x="555696" y="428064"/>
                </a:moveTo>
                <a:lnTo>
                  <a:pt x="557803" y="430539"/>
                </a:lnTo>
                <a:lnTo>
                  <a:pt x="563489" y="437318"/>
                </a:lnTo>
                <a:lnTo>
                  <a:pt x="567393" y="442684"/>
                </a:lnTo>
                <a:close/>
                <a:moveTo>
                  <a:pt x="476246" y="592487"/>
                </a:moveTo>
                <a:lnTo>
                  <a:pt x="488812" y="608084"/>
                </a:lnTo>
                <a:lnTo>
                  <a:pt x="517528" y="635900"/>
                </a:lnTo>
                <a:lnTo>
                  <a:pt x="534130" y="659969"/>
                </a:lnTo>
                <a:lnTo>
                  <a:pt x="511838" y="645864"/>
                </a:lnTo>
                <a:lnTo>
                  <a:pt x="510331" y="644955"/>
                </a:lnTo>
                <a:lnTo>
                  <a:pt x="489937" y="622393"/>
                </a:lnTo>
                <a:lnTo>
                  <a:pt x="484258" y="613320"/>
                </a:lnTo>
                <a:lnTo>
                  <a:pt x="482270" y="611055"/>
                </a:lnTo>
                <a:lnTo>
                  <a:pt x="476535" y="593200"/>
                </a:lnTo>
                <a:close/>
                <a:moveTo>
                  <a:pt x="510282" y="516039"/>
                </a:moveTo>
                <a:lnTo>
                  <a:pt x="515748" y="519343"/>
                </a:lnTo>
                <a:lnTo>
                  <a:pt x="530772" y="543546"/>
                </a:lnTo>
                <a:lnTo>
                  <a:pt x="530561" y="543265"/>
                </a:lnTo>
                <a:close/>
                <a:moveTo>
                  <a:pt x="469457" y="599737"/>
                </a:moveTo>
                <a:lnTo>
                  <a:pt x="470104" y="600453"/>
                </a:lnTo>
                <a:lnTo>
                  <a:pt x="486198" y="630288"/>
                </a:lnTo>
                <a:lnTo>
                  <a:pt x="484141" y="629429"/>
                </a:lnTo>
                <a:lnTo>
                  <a:pt x="486425" y="630710"/>
                </a:lnTo>
                <a:lnTo>
                  <a:pt x="491757" y="640595"/>
                </a:lnTo>
                <a:lnTo>
                  <a:pt x="495494" y="652228"/>
                </a:lnTo>
                <a:lnTo>
                  <a:pt x="490692" y="647344"/>
                </a:lnTo>
                <a:lnTo>
                  <a:pt x="479226" y="635073"/>
                </a:lnTo>
                <a:lnTo>
                  <a:pt x="469651" y="621425"/>
                </a:lnTo>
                <a:lnTo>
                  <a:pt x="472763" y="623083"/>
                </a:lnTo>
                <a:close/>
                <a:moveTo>
                  <a:pt x="475539" y="583449"/>
                </a:moveTo>
                <a:cubicBezTo>
                  <a:pt x="474149" y="581450"/>
                  <a:pt x="477093" y="584231"/>
                  <a:pt x="482044" y="589283"/>
                </a:cubicBezTo>
                <a:lnTo>
                  <a:pt x="490915" y="598593"/>
                </a:lnTo>
                <a:lnTo>
                  <a:pt x="485834" y="594934"/>
                </a:lnTo>
                <a:lnTo>
                  <a:pt x="484099" y="593494"/>
                </a:lnTo>
                <a:lnTo>
                  <a:pt x="481967" y="591265"/>
                </a:lnTo>
                <a:lnTo>
                  <a:pt x="481167" y="590346"/>
                </a:lnTo>
                <a:cubicBezTo>
                  <a:pt x="478013" y="586643"/>
                  <a:pt x="476235" y="584448"/>
                  <a:pt x="475539" y="583449"/>
                </a:cubicBezTo>
                <a:close/>
                <a:moveTo>
                  <a:pt x="468904" y="595830"/>
                </a:moveTo>
                <a:lnTo>
                  <a:pt x="482270" y="611055"/>
                </a:lnTo>
                <a:lnTo>
                  <a:pt x="483693" y="615487"/>
                </a:lnTo>
                <a:lnTo>
                  <a:pt x="470104" y="600453"/>
                </a:lnTo>
                <a:lnTo>
                  <a:pt x="469364" y="599081"/>
                </a:lnTo>
                <a:close/>
                <a:moveTo>
                  <a:pt x="434987" y="657782"/>
                </a:moveTo>
                <a:lnTo>
                  <a:pt x="444105" y="665675"/>
                </a:lnTo>
                <a:lnTo>
                  <a:pt x="445808" y="667972"/>
                </a:lnTo>
                <a:lnTo>
                  <a:pt x="436159" y="660318"/>
                </a:lnTo>
                <a:close/>
                <a:moveTo>
                  <a:pt x="471165" y="579973"/>
                </a:moveTo>
                <a:lnTo>
                  <a:pt x="481967" y="591265"/>
                </a:lnTo>
                <a:lnTo>
                  <a:pt x="483405" y="592919"/>
                </a:lnTo>
                <a:lnTo>
                  <a:pt x="472874" y="584181"/>
                </a:lnTo>
                <a:close/>
                <a:moveTo>
                  <a:pt x="368251" y="794378"/>
                </a:moveTo>
                <a:lnTo>
                  <a:pt x="388613" y="817667"/>
                </a:lnTo>
                <a:lnTo>
                  <a:pt x="395161" y="829711"/>
                </a:lnTo>
                <a:lnTo>
                  <a:pt x="387846" y="828896"/>
                </a:lnTo>
                <a:lnTo>
                  <a:pt x="386590" y="824723"/>
                </a:lnTo>
                <a:close/>
                <a:moveTo>
                  <a:pt x="427955" y="668748"/>
                </a:moveTo>
                <a:lnTo>
                  <a:pt x="430441" y="671594"/>
                </a:lnTo>
                <a:lnTo>
                  <a:pt x="452175" y="700096"/>
                </a:lnTo>
                <a:lnTo>
                  <a:pt x="458238" y="708098"/>
                </a:lnTo>
                <a:lnTo>
                  <a:pt x="458775" y="709259"/>
                </a:lnTo>
                <a:lnTo>
                  <a:pt x="428006" y="669239"/>
                </a:lnTo>
                <a:close/>
                <a:moveTo>
                  <a:pt x="467711" y="579897"/>
                </a:moveTo>
                <a:lnTo>
                  <a:pt x="472874" y="584181"/>
                </a:lnTo>
                <a:lnTo>
                  <a:pt x="476246" y="592487"/>
                </a:lnTo>
                <a:lnTo>
                  <a:pt x="467764" y="581959"/>
                </a:lnTo>
                <a:close/>
                <a:moveTo>
                  <a:pt x="467479" y="570893"/>
                </a:moveTo>
                <a:lnTo>
                  <a:pt x="471165" y="579973"/>
                </a:lnTo>
                <a:lnTo>
                  <a:pt x="467617" y="576263"/>
                </a:lnTo>
                <a:close/>
                <a:moveTo>
                  <a:pt x="426124" y="652358"/>
                </a:moveTo>
                <a:lnTo>
                  <a:pt x="436159" y="660318"/>
                </a:lnTo>
                <a:lnTo>
                  <a:pt x="453646" y="698161"/>
                </a:lnTo>
                <a:lnTo>
                  <a:pt x="430441" y="671594"/>
                </a:lnTo>
                <a:lnTo>
                  <a:pt x="427906" y="668269"/>
                </a:lnTo>
                <a:lnTo>
                  <a:pt x="426399" y="653662"/>
                </a:lnTo>
                <a:close/>
                <a:moveTo>
                  <a:pt x="467199" y="560027"/>
                </a:moveTo>
                <a:lnTo>
                  <a:pt x="500926" y="601080"/>
                </a:lnTo>
                <a:lnTo>
                  <a:pt x="507352" y="610430"/>
                </a:lnTo>
                <a:lnTo>
                  <a:pt x="492665" y="599853"/>
                </a:lnTo>
                <a:lnTo>
                  <a:pt x="467277" y="563046"/>
                </a:lnTo>
                <a:close/>
                <a:moveTo>
                  <a:pt x="376628" y="747457"/>
                </a:moveTo>
                <a:lnTo>
                  <a:pt x="433410" y="802797"/>
                </a:lnTo>
                <a:lnTo>
                  <a:pt x="449552" y="827976"/>
                </a:lnTo>
                <a:lnTo>
                  <a:pt x="433045" y="828811"/>
                </a:lnTo>
                <a:lnTo>
                  <a:pt x="412006" y="815788"/>
                </a:lnTo>
                <a:lnTo>
                  <a:pt x="405690" y="808905"/>
                </a:lnTo>
                <a:lnTo>
                  <a:pt x="390546" y="781395"/>
                </a:lnTo>
                <a:close/>
                <a:moveTo>
                  <a:pt x="508767" y="470916"/>
                </a:moveTo>
                <a:lnTo>
                  <a:pt x="516287" y="479740"/>
                </a:lnTo>
                <a:lnTo>
                  <a:pt x="525385" y="495399"/>
                </a:lnTo>
                <a:close/>
                <a:moveTo>
                  <a:pt x="385162" y="727641"/>
                </a:moveTo>
                <a:lnTo>
                  <a:pt x="413545" y="756253"/>
                </a:lnTo>
                <a:lnTo>
                  <a:pt x="451782" y="820702"/>
                </a:lnTo>
                <a:lnTo>
                  <a:pt x="433410" y="802797"/>
                </a:lnTo>
                <a:lnTo>
                  <a:pt x="397658" y="747027"/>
                </a:lnTo>
                <a:close/>
                <a:moveTo>
                  <a:pt x="466986" y="549285"/>
                </a:moveTo>
                <a:lnTo>
                  <a:pt x="479404" y="566391"/>
                </a:lnTo>
                <a:lnTo>
                  <a:pt x="510627" y="612789"/>
                </a:lnTo>
                <a:lnTo>
                  <a:pt x="510428" y="612646"/>
                </a:lnTo>
                <a:lnTo>
                  <a:pt x="500926" y="601080"/>
                </a:lnTo>
                <a:lnTo>
                  <a:pt x="489691" y="584730"/>
                </a:lnTo>
                <a:lnTo>
                  <a:pt x="467118" y="556886"/>
                </a:lnTo>
                <a:lnTo>
                  <a:pt x="466990" y="551895"/>
                </a:lnTo>
                <a:close/>
                <a:moveTo>
                  <a:pt x="536046" y="403507"/>
                </a:moveTo>
                <a:lnTo>
                  <a:pt x="555696" y="428064"/>
                </a:lnTo>
                <a:lnTo>
                  <a:pt x="538892" y="408336"/>
                </a:lnTo>
                <a:close/>
                <a:moveTo>
                  <a:pt x="401168" y="683669"/>
                </a:moveTo>
                <a:lnTo>
                  <a:pt x="401331" y="683893"/>
                </a:lnTo>
                <a:lnTo>
                  <a:pt x="433375" y="722210"/>
                </a:lnTo>
                <a:lnTo>
                  <a:pt x="434606" y="737937"/>
                </a:lnTo>
                <a:lnTo>
                  <a:pt x="419867" y="717953"/>
                </a:lnTo>
                <a:lnTo>
                  <a:pt x="415474" y="711092"/>
                </a:lnTo>
                <a:close/>
                <a:moveTo>
                  <a:pt x="466981" y="546210"/>
                </a:moveTo>
                <a:lnTo>
                  <a:pt x="519675" y="619305"/>
                </a:lnTo>
                <a:lnTo>
                  <a:pt x="516861" y="617279"/>
                </a:lnTo>
                <a:lnTo>
                  <a:pt x="510887" y="609680"/>
                </a:lnTo>
                <a:lnTo>
                  <a:pt x="466984" y="547709"/>
                </a:lnTo>
                <a:close/>
                <a:moveTo>
                  <a:pt x="506587" y="463043"/>
                </a:moveTo>
                <a:lnTo>
                  <a:pt x="522707" y="473613"/>
                </a:lnTo>
                <a:lnTo>
                  <a:pt x="524294" y="474870"/>
                </a:lnTo>
                <a:lnTo>
                  <a:pt x="534564" y="494265"/>
                </a:lnTo>
                <a:lnTo>
                  <a:pt x="539806" y="505394"/>
                </a:lnTo>
                <a:lnTo>
                  <a:pt x="536512" y="503472"/>
                </a:lnTo>
                <a:lnTo>
                  <a:pt x="516287" y="479740"/>
                </a:lnTo>
                <a:close/>
                <a:moveTo>
                  <a:pt x="422899" y="637079"/>
                </a:moveTo>
                <a:lnTo>
                  <a:pt x="425443" y="640509"/>
                </a:lnTo>
                <a:lnTo>
                  <a:pt x="434987" y="657782"/>
                </a:lnTo>
                <a:lnTo>
                  <a:pt x="424095" y="642747"/>
                </a:lnTo>
                <a:close/>
                <a:moveTo>
                  <a:pt x="497958" y="479735"/>
                </a:moveTo>
                <a:lnTo>
                  <a:pt x="501061" y="481854"/>
                </a:lnTo>
                <a:lnTo>
                  <a:pt x="513477" y="489557"/>
                </a:lnTo>
                <a:lnTo>
                  <a:pt x="514819" y="491846"/>
                </a:lnTo>
                <a:lnTo>
                  <a:pt x="539579" y="533753"/>
                </a:lnTo>
                <a:lnTo>
                  <a:pt x="515748" y="519343"/>
                </a:lnTo>
                <a:lnTo>
                  <a:pt x="513616" y="515909"/>
                </a:lnTo>
                <a:close/>
                <a:moveTo>
                  <a:pt x="501270" y="468734"/>
                </a:moveTo>
                <a:lnTo>
                  <a:pt x="517388" y="486025"/>
                </a:lnTo>
                <a:lnTo>
                  <a:pt x="525420" y="495460"/>
                </a:lnTo>
                <a:lnTo>
                  <a:pt x="526770" y="497785"/>
                </a:lnTo>
                <a:lnTo>
                  <a:pt x="526249" y="497481"/>
                </a:lnTo>
                <a:lnTo>
                  <a:pt x="513477" y="489557"/>
                </a:lnTo>
                <a:close/>
                <a:moveTo>
                  <a:pt x="460025" y="552532"/>
                </a:moveTo>
                <a:lnTo>
                  <a:pt x="467277" y="563046"/>
                </a:lnTo>
                <a:lnTo>
                  <a:pt x="467479" y="570893"/>
                </a:lnTo>
                <a:close/>
                <a:moveTo>
                  <a:pt x="451972" y="566838"/>
                </a:moveTo>
                <a:lnTo>
                  <a:pt x="462860" y="575872"/>
                </a:lnTo>
                <a:lnTo>
                  <a:pt x="467764" y="581959"/>
                </a:lnTo>
                <a:lnTo>
                  <a:pt x="467948" y="589079"/>
                </a:lnTo>
                <a:lnTo>
                  <a:pt x="468904" y="595830"/>
                </a:lnTo>
                <a:lnTo>
                  <a:pt x="465550" y="592011"/>
                </a:lnTo>
                <a:lnTo>
                  <a:pt x="454892" y="572252"/>
                </a:lnTo>
                <a:close/>
                <a:moveTo>
                  <a:pt x="466961" y="532491"/>
                </a:moveTo>
                <a:lnTo>
                  <a:pt x="481984" y="548545"/>
                </a:lnTo>
                <a:lnTo>
                  <a:pt x="487688" y="554542"/>
                </a:lnTo>
                <a:lnTo>
                  <a:pt x="501423" y="578071"/>
                </a:lnTo>
                <a:lnTo>
                  <a:pt x="479512" y="553284"/>
                </a:lnTo>
                <a:lnTo>
                  <a:pt x="466969" y="537983"/>
                </a:lnTo>
                <a:close/>
                <a:moveTo>
                  <a:pt x="444475" y="572100"/>
                </a:moveTo>
                <a:lnTo>
                  <a:pt x="459360" y="584959"/>
                </a:lnTo>
                <a:lnTo>
                  <a:pt x="465550" y="592011"/>
                </a:lnTo>
                <a:lnTo>
                  <a:pt x="469364" y="599081"/>
                </a:lnTo>
                <a:lnTo>
                  <a:pt x="469457" y="599737"/>
                </a:lnTo>
                <a:close/>
                <a:moveTo>
                  <a:pt x="456226" y="547024"/>
                </a:moveTo>
                <a:lnTo>
                  <a:pt x="459193" y="550484"/>
                </a:lnTo>
                <a:lnTo>
                  <a:pt x="460025" y="552532"/>
                </a:lnTo>
                <a:close/>
                <a:moveTo>
                  <a:pt x="429851" y="600211"/>
                </a:moveTo>
                <a:lnTo>
                  <a:pt x="463376" y="618080"/>
                </a:lnTo>
                <a:lnTo>
                  <a:pt x="464175" y="618963"/>
                </a:lnTo>
                <a:lnTo>
                  <a:pt x="479226" y="635073"/>
                </a:lnTo>
                <a:lnTo>
                  <a:pt x="499860" y="664483"/>
                </a:lnTo>
                <a:lnTo>
                  <a:pt x="521213" y="720278"/>
                </a:lnTo>
                <a:lnTo>
                  <a:pt x="530194" y="733170"/>
                </a:lnTo>
                <a:lnTo>
                  <a:pt x="524407" y="727788"/>
                </a:lnTo>
                <a:cubicBezTo>
                  <a:pt x="511944" y="715961"/>
                  <a:pt x="499758" y="704209"/>
                  <a:pt x="489898" y="694599"/>
                </a:cubicBezTo>
                <a:lnTo>
                  <a:pt x="488908" y="693628"/>
                </a:lnTo>
                <a:lnTo>
                  <a:pt x="480924" y="683646"/>
                </a:lnTo>
                <a:lnTo>
                  <a:pt x="453306" y="637865"/>
                </a:lnTo>
                <a:close/>
                <a:moveTo>
                  <a:pt x="456450" y="543726"/>
                </a:moveTo>
                <a:lnTo>
                  <a:pt x="467118" y="556886"/>
                </a:lnTo>
                <a:lnTo>
                  <a:pt x="467199" y="560027"/>
                </a:lnTo>
                <a:lnTo>
                  <a:pt x="463132" y="555076"/>
                </a:lnTo>
                <a:lnTo>
                  <a:pt x="459193" y="550484"/>
                </a:lnTo>
                <a:close/>
                <a:moveTo>
                  <a:pt x="419265" y="619862"/>
                </a:moveTo>
                <a:lnTo>
                  <a:pt x="420363" y="621055"/>
                </a:lnTo>
                <a:lnTo>
                  <a:pt x="448281" y="669291"/>
                </a:lnTo>
                <a:lnTo>
                  <a:pt x="444105" y="665675"/>
                </a:lnTo>
                <a:lnTo>
                  <a:pt x="425443" y="640509"/>
                </a:lnTo>
                <a:lnTo>
                  <a:pt x="422498" y="635181"/>
                </a:lnTo>
                <a:close/>
                <a:moveTo>
                  <a:pt x="496320" y="456311"/>
                </a:moveTo>
                <a:lnTo>
                  <a:pt x="500886" y="459305"/>
                </a:lnTo>
                <a:lnTo>
                  <a:pt x="508767" y="470916"/>
                </a:lnTo>
                <a:close/>
                <a:moveTo>
                  <a:pt x="353589" y="753249"/>
                </a:moveTo>
                <a:lnTo>
                  <a:pt x="382475" y="787478"/>
                </a:lnTo>
                <a:lnTo>
                  <a:pt x="387237" y="792816"/>
                </a:lnTo>
                <a:lnTo>
                  <a:pt x="387367" y="793219"/>
                </a:lnTo>
                <a:lnTo>
                  <a:pt x="401437" y="830409"/>
                </a:lnTo>
                <a:lnTo>
                  <a:pt x="399572" y="830202"/>
                </a:lnTo>
                <a:lnTo>
                  <a:pt x="388613" y="817667"/>
                </a:lnTo>
                <a:close/>
                <a:moveTo>
                  <a:pt x="418687" y="617123"/>
                </a:moveTo>
                <a:lnTo>
                  <a:pt x="463515" y="661880"/>
                </a:lnTo>
                <a:lnTo>
                  <a:pt x="480924" y="683646"/>
                </a:lnTo>
                <a:lnTo>
                  <a:pt x="484099" y="688910"/>
                </a:lnTo>
                <a:lnTo>
                  <a:pt x="477107" y="682049"/>
                </a:lnTo>
                <a:cubicBezTo>
                  <a:pt x="473595" y="678574"/>
                  <a:pt x="470920" y="675892"/>
                  <a:pt x="469339" y="674262"/>
                </a:cubicBezTo>
                <a:lnTo>
                  <a:pt x="420363" y="621055"/>
                </a:lnTo>
                <a:lnTo>
                  <a:pt x="419031" y="618753"/>
                </a:lnTo>
                <a:close/>
                <a:moveTo>
                  <a:pt x="456802" y="535256"/>
                </a:moveTo>
                <a:lnTo>
                  <a:pt x="462409" y="541252"/>
                </a:lnTo>
                <a:lnTo>
                  <a:pt x="466984" y="547709"/>
                </a:lnTo>
                <a:lnTo>
                  <a:pt x="466986" y="549285"/>
                </a:lnTo>
                <a:close/>
                <a:moveTo>
                  <a:pt x="390450" y="668955"/>
                </a:moveTo>
                <a:lnTo>
                  <a:pt x="396945" y="675573"/>
                </a:lnTo>
                <a:lnTo>
                  <a:pt x="401168" y="683669"/>
                </a:lnTo>
                <a:close/>
                <a:moveTo>
                  <a:pt x="443290" y="550742"/>
                </a:moveTo>
                <a:lnTo>
                  <a:pt x="458583" y="566818"/>
                </a:lnTo>
                <a:lnTo>
                  <a:pt x="467617" y="576263"/>
                </a:lnTo>
                <a:lnTo>
                  <a:pt x="467711" y="579897"/>
                </a:lnTo>
                <a:lnTo>
                  <a:pt x="462860" y="575872"/>
                </a:lnTo>
                <a:lnTo>
                  <a:pt x="460214" y="572588"/>
                </a:lnTo>
                <a:lnTo>
                  <a:pt x="445635" y="555090"/>
                </a:lnTo>
                <a:close/>
                <a:moveTo>
                  <a:pt x="520546" y="384182"/>
                </a:moveTo>
                <a:lnTo>
                  <a:pt x="528705" y="396375"/>
                </a:lnTo>
                <a:lnTo>
                  <a:pt x="538892" y="408336"/>
                </a:lnTo>
                <a:lnTo>
                  <a:pt x="541760" y="413203"/>
                </a:lnTo>
                <a:lnTo>
                  <a:pt x="611927" y="535829"/>
                </a:lnTo>
                <a:lnTo>
                  <a:pt x="598799" y="514518"/>
                </a:lnTo>
                <a:lnTo>
                  <a:pt x="542442" y="428915"/>
                </a:lnTo>
                <a:close/>
                <a:moveTo>
                  <a:pt x="520354" y="383895"/>
                </a:moveTo>
                <a:lnTo>
                  <a:pt x="520487" y="384061"/>
                </a:lnTo>
                <a:lnTo>
                  <a:pt x="520546" y="384182"/>
                </a:lnTo>
                <a:close/>
                <a:moveTo>
                  <a:pt x="463681" y="501135"/>
                </a:moveTo>
                <a:lnTo>
                  <a:pt x="466556" y="503897"/>
                </a:lnTo>
                <a:cubicBezTo>
                  <a:pt x="483759" y="522014"/>
                  <a:pt x="497014" y="536454"/>
                  <a:pt x="507426" y="548096"/>
                </a:cubicBezTo>
                <a:lnTo>
                  <a:pt x="526768" y="570369"/>
                </a:lnTo>
                <a:lnTo>
                  <a:pt x="565612" y="630216"/>
                </a:lnTo>
                <a:lnTo>
                  <a:pt x="548966" y="618012"/>
                </a:lnTo>
                <a:lnTo>
                  <a:pt x="537097" y="608861"/>
                </a:lnTo>
                <a:lnTo>
                  <a:pt x="527715" y="596624"/>
                </a:lnTo>
                <a:lnTo>
                  <a:pt x="487688" y="554542"/>
                </a:lnTo>
                <a:lnTo>
                  <a:pt x="465744" y="516949"/>
                </a:lnTo>
                <a:lnTo>
                  <a:pt x="463713" y="501245"/>
                </a:lnTo>
                <a:close/>
                <a:moveTo>
                  <a:pt x="399722" y="631414"/>
                </a:moveTo>
                <a:lnTo>
                  <a:pt x="400504" y="632034"/>
                </a:lnTo>
                <a:lnTo>
                  <a:pt x="424351" y="663607"/>
                </a:lnTo>
                <a:lnTo>
                  <a:pt x="427906" y="668269"/>
                </a:lnTo>
                <a:lnTo>
                  <a:pt x="427955" y="668748"/>
                </a:lnTo>
                <a:lnTo>
                  <a:pt x="425224" y="665621"/>
                </a:lnTo>
                <a:lnTo>
                  <a:pt x="422166" y="661644"/>
                </a:lnTo>
                <a:close/>
                <a:moveTo>
                  <a:pt x="448201" y="523409"/>
                </a:moveTo>
                <a:lnTo>
                  <a:pt x="456802" y="535256"/>
                </a:lnTo>
                <a:lnTo>
                  <a:pt x="450103" y="528094"/>
                </a:lnTo>
                <a:close/>
                <a:moveTo>
                  <a:pt x="483913" y="448175"/>
                </a:moveTo>
                <a:lnTo>
                  <a:pt x="491976" y="453462"/>
                </a:lnTo>
                <a:lnTo>
                  <a:pt x="493149" y="455047"/>
                </a:lnTo>
                <a:cubicBezTo>
                  <a:pt x="494359" y="456966"/>
                  <a:pt x="496222" y="460120"/>
                  <a:pt x="499560" y="465818"/>
                </a:cubicBezTo>
                <a:lnTo>
                  <a:pt x="501270" y="468734"/>
                </a:lnTo>
                <a:lnTo>
                  <a:pt x="486043" y="452398"/>
                </a:lnTo>
                <a:close/>
                <a:moveTo>
                  <a:pt x="406961" y="606495"/>
                </a:moveTo>
                <a:lnTo>
                  <a:pt x="417176" y="615615"/>
                </a:lnTo>
                <a:lnTo>
                  <a:pt x="417267" y="615706"/>
                </a:lnTo>
                <a:lnTo>
                  <a:pt x="419031" y="618753"/>
                </a:lnTo>
                <a:lnTo>
                  <a:pt x="419265" y="619862"/>
                </a:lnTo>
                <a:close/>
                <a:moveTo>
                  <a:pt x="467444" y="480362"/>
                </a:moveTo>
                <a:lnTo>
                  <a:pt x="496440" y="507669"/>
                </a:lnTo>
                <a:lnTo>
                  <a:pt x="509447" y="515534"/>
                </a:lnTo>
                <a:lnTo>
                  <a:pt x="511715" y="518236"/>
                </a:lnTo>
                <a:lnTo>
                  <a:pt x="530561" y="543265"/>
                </a:lnTo>
                <a:lnTo>
                  <a:pt x="530784" y="543565"/>
                </a:lnTo>
                <a:lnTo>
                  <a:pt x="546363" y="568662"/>
                </a:lnTo>
                <a:lnTo>
                  <a:pt x="575451" y="615270"/>
                </a:lnTo>
                <a:lnTo>
                  <a:pt x="566533" y="609901"/>
                </a:lnTo>
                <a:cubicBezTo>
                  <a:pt x="550548" y="599832"/>
                  <a:pt x="548718" y="596296"/>
                  <a:pt x="531233" y="575511"/>
                </a:cubicBezTo>
                <a:lnTo>
                  <a:pt x="526768" y="570369"/>
                </a:lnTo>
                <a:lnTo>
                  <a:pt x="525655" y="568654"/>
                </a:lnTo>
                <a:cubicBezTo>
                  <a:pt x="509980" y="545716"/>
                  <a:pt x="494130" y="522885"/>
                  <a:pt x="479264" y="499429"/>
                </a:cubicBezTo>
                <a:close/>
                <a:moveTo>
                  <a:pt x="529631" y="348652"/>
                </a:moveTo>
                <a:lnTo>
                  <a:pt x="546192" y="351888"/>
                </a:lnTo>
                <a:lnTo>
                  <a:pt x="547777" y="354966"/>
                </a:lnTo>
                <a:cubicBezTo>
                  <a:pt x="552521" y="365722"/>
                  <a:pt x="557774" y="375967"/>
                  <a:pt x="566828" y="382971"/>
                </a:cubicBezTo>
                <a:lnTo>
                  <a:pt x="573875" y="386003"/>
                </a:lnTo>
                <a:lnTo>
                  <a:pt x="580670" y="402406"/>
                </a:lnTo>
                <a:lnTo>
                  <a:pt x="589588" y="441206"/>
                </a:lnTo>
                <a:lnTo>
                  <a:pt x="575528" y="420174"/>
                </a:lnTo>
                <a:lnTo>
                  <a:pt x="548020" y="385132"/>
                </a:lnTo>
                <a:close/>
                <a:moveTo>
                  <a:pt x="406176" y="605642"/>
                </a:moveTo>
                <a:lnTo>
                  <a:pt x="406961" y="606495"/>
                </a:lnTo>
                <a:lnTo>
                  <a:pt x="406342" y="605942"/>
                </a:lnTo>
                <a:close/>
                <a:moveTo>
                  <a:pt x="357807" y="701695"/>
                </a:moveTo>
                <a:lnTo>
                  <a:pt x="359650" y="703393"/>
                </a:lnTo>
                <a:lnTo>
                  <a:pt x="370039" y="731390"/>
                </a:lnTo>
                <a:lnTo>
                  <a:pt x="376628" y="747457"/>
                </a:lnTo>
                <a:lnTo>
                  <a:pt x="371347" y="742309"/>
                </a:lnTo>
                <a:lnTo>
                  <a:pt x="370656" y="741610"/>
                </a:lnTo>
                <a:lnTo>
                  <a:pt x="359088" y="705885"/>
                </a:lnTo>
                <a:close/>
                <a:moveTo>
                  <a:pt x="514453" y="371733"/>
                </a:moveTo>
                <a:lnTo>
                  <a:pt x="527735" y="389404"/>
                </a:lnTo>
                <a:lnTo>
                  <a:pt x="536046" y="403507"/>
                </a:lnTo>
                <a:lnTo>
                  <a:pt x="520487" y="384061"/>
                </a:lnTo>
                <a:close/>
                <a:moveTo>
                  <a:pt x="357232" y="696877"/>
                </a:moveTo>
                <a:lnTo>
                  <a:pt x="368389" y="701619"/>
                </a:lnTo>
                <a:lnTo>
                  <a:pt x="385162" y="727641"/>
                </a:lnTo>
                <a:lnTo>
                  <a:pt x="376625" y="719035"/>
                </a:lnTo>
                <a:lnTo>
                  <a:pt x="359650" y="703393"/>
                </a:lnTo>
                <a:close/>
                <a:moveTo>
                  <a:pt x="442639" y="509709"/>
                </a:moveTo>
                <a:lnTo>
                  <a:pt x="449729" y="516952"/>
                </a:lnTo>
                <a:lnTo>
                  <a:pt x="466969" y="537983"/>
                </a:lnTo>
                <a:lnTo>
                  <a:pt x="466981" y="546210"/>
                </a:lnTo>
                <a:lnTo>
                  <a:pt x="466765" y="545910"/>
                </a:lnTo>
                <a:lnTo>
                  <a:pt x="462409" y="541252"/>
                </a:lnTo>
                <a:lnTo>
                  <a:pt x="454196" y="529660"/>
                </a:lnTo>
                <a:lnTo>
                  <a:pt x="446265" y="518641"/>
                </a:lnTo>
                <a:close/>
                <a:moveTo>
                  <a:pt x="374268" y="646739"/>
                </a:moveTo>
                <a:lnTo>
                  <a:pt x="390450" y="668955"/>
                </a:lnTo>
                <a:lnTo>
                  <a:pt x="384818" y="663215"/>
                </a:lnTo>
                <a:close/>
                <a:moveTo>
                  <a:pt x="475973" y="432437"/>
                </a:moveTo>
                <a:lnTo>
                  <a:pt x="496320" y="456311"/>
                </a:lnTo>
                <a:lnTo>
                  <a:pt x="491976" y="453462"/>
                </a:lnTo>
                <a:lnTo>
                  <a:pt x="490663" y="451690"/>
                </a:lnTo>
                <a:cubicBezTo>
                  <a:pt x="489221" y="450181"/>
                  <a:pt x="487114" y="448384"/>
                  <a:pt x="477779" y="435842"/>
                </a:cubicBezTo>
                <a:lnTo>
                  <a:pt x="477485" y="435433"/>
                </a:lnTo>
                <a:close/>
                <a:moveTo>
                  <a:pt x="408989" y="566443"/>
                </a:moveTo>
                <a:lnTo>
                  <a:pt x="427192" y="595942"/>
                </a:lnTo>
                <a:lnTo>
                  <a:pt x="429851" y="600211"/>
                </a:lnTo>
                <a:lnTo>
                  <a:pt x="413678" y="591591"/>
                </a:lnTo>
                <a:close/>
                <a:moveTo>
                  <a:pt x="348064" y="692716"/>
                </a:moveTo>
                <a:lnTo>
                  <a:pt x="350366" y="693958"/>
                </a:lnTo>
                <a:lnTo>
                  <a:pt x="356201" y="696438"/>
                </a:lnTo>
                <a:lnTo>
                  <a:pt x="357807" y="701695"/>
                </a:lnTo>
                <a:close/>
                <a:moveTo>
                  <a:pt x="352144" y="683166"/>
                </a:moveTo>
                <a:lnTo>
                  <a:pt x="357232" y="696877"/>
                </a:lnTo>
                <a:lnTo>
                  <a:pt x="356201" y="696438"/>
                </a:lnTo>
                <a:close/>
                <a:moveTo>
                  <a:pt x="396156" y="582252"/>
                </a:moveTo>
                <a:lnTo>
                  <a:pt x="413678" y="591591"/>
                </a:lnTo>
                <a:lnTo>
                  <a:pt x="416553" y="607016"/>
                </a:lnTo>
                <a:lnTo>
                  <a:pt x="418687" y="617123"/>
                </a:lnTo>
                <a:lnTo>
                  <a:pt x="417267" y="615706"/>
                </a:lnTo>
                <a:lnTo>
                  <a:pt x="409575" y="602415"/>
                </a:lnTo>
                <a:close/>
                <a:moveTo>
                  <a:pt x="407972" y="548668"/>
                </a:moveTo>
                <a:lnTo>
                  <a:pt x="433596" y="572599"/>
                </a:lnTo>
                <a:cubicBezTo>
                  <a:pt x="446841" y="587439"/>
                  <a:pt x="458032" y="603912"/>
                  <a:pt x="469033" y="620544"/>
                </a:cubicBezTo>
                <a:lnTo>
                  <a:pt x="469651" y="621425"/>
                </a:lnTo>
                <a:lnTo>
                  <a:pt x="463376" y="618080"/>
                </a:lnTo>
                <a:lnTo>
                  <a:pt x="425349" y="576042"/>
                </a:lnTo>
                <a:lnTo>
                  <a:pt x="407888" y="555644"/>
                </a:lnTo>
                <a:close/>
                <a:moveTo>
                  <a:pt x="346322" y="667475"/>
                </a:moveTo>
                <a:lnTo>
                  <a:pt x="348260" y="670457"/>
                </a:lnTo>
                <a:lnTo>
                  <a:pt x="352144" y="683166"/>
                </a:lnTo>
                <a:close/>
                <a:moveTo>
                  <a:pt x="384913" y="586810"/>
                </a:moveTo>
                <a:lnTo>
                  <a:pt x="406342" y="605942"/>
                </a:lnTo>
                <a:lnTo>
                  <a:pt x="422498" y="635181"/>
                </a:lnTo>
                <a:lnTo>
                  <a:pt x="422899" y="637079"/>
                </a:lnTo>
                <a:lnTo>
                  <a:pt x="414774" y="626122"/>
                </a:lnTo>
                <a:close/>
                <a:moveTo>
                  <a:pt x="500356" y="342933"/>
                </a:moveTo>
                <a:lnTo>
                  <a:pt x="517525" y="346287"/>
                </a:lnTo>
                <a:lnTo>
                  <a:pt x="548020" y="385132"/>
                </a:lnTo>
                <a:lnTo>
                  <a:pt x="587326" y="463110"/>
                </a:lnTo>
                <a:lnTo>
                  <a:pt x="589627" y="468480"/>
                </a:lnTo>
                <a:lnTo>
                  <a:pt x="563489" y="437318"/>
                </a:lnTo>
                <a:lnTo>
                  <a:pt x="555648" y="426540"/>
                </a:lnTo>
                <a:lnTo>
                  <a:pt x="527735" y="389404"/>
                </a:lnTo>
                <a:lnTo>
                  <a:pt x="515094" y="367955"/>
                </a:lnTo>
                <a:lnTo>
                  <a:pt x="501738" y="345756"/>
                </a:lnTo>
                <a:close/>
                <a:moveTo>
                  <a:pt x="408173" y="531939"/>
                </a:moveTo>
                <a:lnTo>
                  <a:pt x="444475" y="572100"/>
                </a:lnTo>
                <a:lnTo>
                  <a:pt x="429685" y="559322"/>
                </a:lnTo>
                <a:lnTo>
                  <a:pt x="408051" y="542107"/>
                </a:lnTo>
                <a:close/>
                <a:moveTo>
                  <a:pt x="311751" y="731203"/>
                </a:moveTo>
                <a:lnTo>
                  <a:pt x="316105" y="735975"/>
                </a:lnTo>
                <a:lnTo>
                  <a:pt x="320231" y="740577"/>
                </a:lnTo>
                <a:lnTo>
                  <a:pt x="343137" y="779993"/>
                </a:lnTo>
                <a:lnTo>
                  <a:pt x="372913" y="827234"/>
                </a:lnTo>
                <a:lnTo>
                  <a:pt x="355822" y="825331"/>
                </a:lnTo>
                <a:lnTo>
                  <a:pt x="337008" y="785029"/>
                </a:lnTo>
                <a:close/>
                <a:moveTo>
                  <a:pt x="449077" y="443603"/>
                </a:moveTo>
                <a:lnTo>
                  <a:pt x="465910" y="456462"/>
                </a:lnTo>
                <a:lnTo>
                  <a:pt x="510282" y="516039"/>
                </a:lnTo>
                <a:lnTo>
                  <a:pt x="509447" y="515534"/>
                </a:lnTo>
                <a:close/>
                <a:moveTo>
                  <a:pt x="380954" y="581598"/>
                </a:moveTo>
                <a:lnTo>
                  <a:pt x="384913" y="586810"/>
                </a:lnTo>
                <a:lnTo>
                  <a:pt x="384000" y="585995"/>
                </a:lnTo>
                <a:close/>
                <a:moveTo>
                  <a:pt x="383737" y="575632"/>
                </a:moveTo>
                <a:lnTo>
                  <a:pt x="392038" y="580057"/>
                </a:lnTo>
                <a:lnTo>
                  <a:pt x="406176" y="605642"/>
                </a:lnTo>
                <a:lnTo>
                  <a:pt x="401337" y="600385"/>
                </a:lnTo>
                <a:close/>
                <a:moveTo>
                  <a:pt x="317404" y="711797"/>
                </a:moveTo>
                <a:lnTo>
                  <a:pt x="346068" y="739416"/>
                </a:lnTo>
                <a:lnTo>
                  <a:pt x="353589" y="753249"/>
                </a:lnTo>
                <a:lnTo>
                  <a:pt x="342608" y="740236"/>
                </a:lnTo>
                <a:close/>
                <a:moveTo>
                  <a:pt x="474853" y="382975"/>
                </a:moveTo>
                <a:lnTo>
                  <a:pt x="491056" y="407636"/>
                </a:lnTo>
                <a:cubicBezTo>
                  <a:pt x="525462" y="461426"/>
                  <a:pt x="512324" y="450761"/>
                  <a:pt x="568915" y="510746"/>
                </a:cubicBezTo>
                <a:lnTo>
                  <a:pt x="572726" y="515011"/>
                </a:lnTo>
                <a:lnTo>
                  <a:pt x="560312" y="503399"/>
                </a:lnTo>
                <a:lnTo>
                  <a:pt x="524294" y="474870"/>
                </a:lnTo>
                <a:lnTo>
                  <a:pt x="490161" y="410407"/>
                </a:lnTo>
                <a:close/>
                <a:moveTo>
                  <a:pt x="422433" y="489066"/>
                </a:moveTo>
                <a:lnTo>
                  <a:pt x="432051" y="498893"/>
                </a:lnTo>
                <a:lnTo>
                  <a:pt x="446265" y="518641"/>
                </a:lnTo>
                <a:lnTo>
                  <a:pt x="448201" y="523409"/>
                </a:lnTo>
                <a:lnTo>
                  <a:pt x="432939" y="502386"/>
                </a:lnTo>
                <a:close/>
                <a:moveTo>
                  <a:pt x="492202" y="341339"/>
                </a:moveTo>
                <a:lnTo>
                  <a:pt x="499997" y="342862"/>
                </a:lnTo>
                <a:lnTo>
                  <a:pt x="501738" y="345756"/>
                </a:lnTo>
                <a:lnTo>
                  <a:pt x="514453" y="371733"/>
                </a:lnTo>
                <a:lnTo>
                  <a:pt x="498126" y="350011"/>
                </a:lnTo>
                <a:lnTo>
                  <a:pt x="496493" y="348234"/>
                </a:lnTo>
                <a:lnTo>
                  <a:pt x="494239" y="344865"/>
                </a:lnTo>
                <a:close/>
                <a:moveTo>
                  <a:pt x="443497" y="441734"/>
                </a:moveTo>
                <a:lnTo>
                  <a:pt x="467444" y="480362"/>
                </a:lnTo>
                <a:lnTo>
                  <a:pt x="453621" y="467344"/>
                </a:lnTo>
                <a:lnTo>
                  <a:pt x="453153" y="465773"/>
                </a:lnTo>
                <a:close/>
                <a:moveTo>
                  <a:pt x="408384" y="514344"/>
                </a:moveTo>
                <a:lnTo>
                  <a:pt x="415725" y="521768"/>
                </a:lnTo>
                <a:cubicBezTo>
                  <a:pt x="425721" y="532296"/>
                  <a:pt x="434113" y="541600"/>
                  <a:pt x="441370" y="549972"/>
                </a:cubicBezTo>
                <a:lnTo>
                  <a:pt x="445635" y="555090"/>
                </a:lnTo>
                <a:lnTo>
                  <a:pt x="451972" y="566838"/>
                </a:lnTo>
                <a:lnTo>
                  <a:pt x="433248" y="551304"/>
                </a:lnTo>
                <a:lnTo>
                  <a:pt x="408191" y="530441"/>
                </a:lnTo>
                <a:close/>
                <a:moveTo>
                  <a:pt x="447689" y="431997"/>
                </a:moveTo>
                <a:lnTo>
                  <a:pt x="448338" y="431769"/>
                </a:lnTo>
                <a:lnTo>
                  <a:pt x="480616" y="446576"/>
                </a:lnTo>
                <a:lnTo>
                  <a:pt x="486043" y="452398"/>
                </a:lnTo>
                <a:lnTo>
                  <a:pt x="486625" y="453551"/>
                </a:lnTo>
                <a:lnTo>
                  <a:pt x="497958" y="479735"/>
                </a:lnTo>
                <a:lnTo>
                  <a:pt x="483037" y="469545"/>
                </a:lnTo>
                <a:lnTo>
                  <a:pt x="465910" y="456462"/>
                </a:lnTo>
                <a:close/>
                <a:moveTo>
                  <a:pt x="402594" y="525781"/>
                </a:moveTo>
                <a:lnTo>
                  <a:pt x="408191" y="530441"/>
                </a:lnTo>
                <a:lnTo>
                  <a:pt x="408173" y="531939"/>
                </a:lnTo>
                <a:lnTo>
                  <a:pt x="403017" y="526236"/>
                </a:lnTo>
                <a:close/>
                <a:moveTo>
                  <a:pt x="341194" y="653656"/>
                </a:moveTo>
                <a:lnTo>
                  <a:pt x="346322" y="667475"/>
                </a:lnTo>
                <a:lnTo>
                  <a:pt x="341293" y="659738"/>
                </a:lnTo>
                <a:close/>
                <a:moveTo>
                  <a:pt x="377153" y="576594"/>
                </a:moveTo>
                <a:lnTo>
                  <a:pt x="378297" y="577763"/>
                </a:lnTo>
                <a:lnTo>
                  <a:pt x="380954" y="581598"/>
                </a:lnTo>
                <a:close/>
                <a:moveTo>
                  <a:pt x="440678" y="437187"/>
                </a:moveTo>
                <a:lnTo>
                  <a:pt x="442110" y="438281"/>
                </a:lnTo>
                <a:lnTo>
                  <a:pt x="443497" y="441734"/>
                </a:lnTo>
                <a:close/>
                <a:moveTo>
                  <a:pt x="381006" y="559487"/>
                </a:moveTo>
                <a:lnTo>
                  <a:pt x="396156" y="582252"/>
                </a:lnTo>
                <a:lnTo>
                  <a:pt x="392038" y="580057"/>
                </a:lnTo>
                <a:lnTo>
                  <a:pt x="381125" y="560307"/>
                </a:lnTo>
                <a:close/>
                <a:moveTo>
                  <a:pt x="440586" y="434488"/>
                </a:moveTo>
                <a:lnTo>
                  <a:pt x="441236" y="434260"/>
                </a:lnTo>
                <a:lnTo>
                  <a:pt x="449077" y="443603"/>
                </a:lnTo>
                <a:lnTo>
                  <a:pt x="442110" y="438281"/>
                </a:lnTo>
                <a:close/>
                <a:moveTo>
                  <a:pt x="340998" y="641697"/>
                </a:moveTo>
                <a:lnTo>
                  <a:pt x="343907" y="645956"/>
                </a:lnTo>
                <a:lnTo>
                  <a:pt x="349804" y="659173"/>
                </a:lnTo>
                <a:cubicBezTo>
                  <a:pt x="350305" y="659658"/>
                  <a:pt x="352406" y="661568"/>
                  <a:pt x="355391" y="664363"/>
                </a:cubicBezTo>
                <a:lnTo>
                  <a:pt x="358570" y="667428"/>
                </a:lnTo>
                <a:lnTo>
                  <a:pt x="375916" y="692829"/>
                </a:lnTo>
                <a:lnTo>
                  <a:pt x="383558" y="705710"/>
                </a:lnTo>
                <a:lnTo>
                  <a:pt x="377227" y="705376"/>
                </a:lnTo>
                <a:lnTo>
                  <a:pt x="368389" y="701619"/>
                </a:lnTo>
                <a:lnTo>
                  <a:pt x="353405" y="678373"/>
                </a:lnTo>
                <a:lnTo>
                  <a:pt x="348260" y="670457"/>
                </a:lnTo>
                <a:lnTo>
                  <a:pt x="341085" y="646978"/>
                </a:lnTo>
                <a:close/>
                <a:moveTo>
                  <a:pt x="485212" y="339974"/>
                </a:moveTo>
                <a:lnTo>
                  <a:pt x="489714" y="340853"/>
                </a:lnTo>
                <a:lnTo>
                  <a:pt x="496493" y="348234"/>
                </a:lnTo>
                <a:lnTo>
                  <a:pt x="520354" y="383895"/>
                </a:lnTo>
                <a:close/>
                <a:moveTo>
                  <a:pt x="438460" y="435233"/>
                </a:moveTo>
                <a:lnTo>
                  <a:pt x="439287" y="434943"/>
                </a:lnTo>
                <a:lnTo>
                  <a:pt x="440678" y="437187"/>
                </a:lnTo>
                <a:lnTo>
                  <a:pt x="439659" y="436409"/>
                </a:lnTo>
                <a:close/>
                <a:moveTo>
                  <a:pt x="410297" y="493478"/>
                </a:moveTo>
                <a:lnTo>
                  <a:pt x="415964" y="500085"/>
                </a:lnTo>
                <a:lnTo>
                  <a:pt x="443290" y="550742"/>
                </a:lnTo>
                <a:lnTo>
                  <a:pt x="415725" y="521768"/>
                </a:lnTo>
                <a:lnTo>
                  <a:pt x="408389" y="513919"/>
                </a:lnTo>
                <a:lnTo>
                  <a:pt x="408524" y="502687"/>
                </a:lnTo>
                <a:close/>
                <a:moveTo>
                  <a:pt x="358260" y="601419"/>
                </a:moveTo>
                <a:lnTo>
                  <a:pt x="360127" y="603043"/>
                </a:lnTo>
                <a:lnTo>
                  <a:pt x="360201" y="603095"/>
                </a:lnTo>
                <a:lnTo>
                  <a:pt x="375214" y="617171"/>
                </a:lnTo>
                <a:cubicBezTo>
                  <a:pt x="386965" y="628282"/>
                  <a:pt x="402281" y="642894"/>
                  <a:pt x="422279" y="662250"/>
                </a:cubicBezTo>
                <a:lnTo>
                  <a:pt x="425224" y="665621"/>
                </a:lnTo>
                <a:lnTo>
                  <a:pt x="428006" y="669239"/>
                </a:lnTo>
                <a:lnTo>
                  <a:pt x="432382" y="711675"/>
                </a:lnTo>
                <a:lnTo>
                  <a:pt x="431730" y="711023"/>
                </a:lnTo>
                <a:lnTo>
                  <a:pt x="396945" y="675573"/>
                </a:lnTo>
                <a:close/>
                <a:moveTo>
                  <a:pt x="410908" y="490300"/>
                </a:moveTo>
                <a:lnTo>
                  <a:pt x="422861" y="503223"/>
                </a:lnTo>
                <a:lnTo>
                  <a:pt x="451417" y="540053"/>
                </a:lnTo>
                <a:lnTo>
                  <a:pt x="456226" y="547024"/>
                </a:lnTo>
                <a:lnTo>
                  <a:pt x="415964" y="500085"/>
                </a:lnTo>
                <a:lnTo>
                  <a:pt x="410850" y="490604"/>
                </a:lnTo>
                <a:close/>
                <a:moveTo>
                  <a:pt x="423491" y="462547"/>
                </a:moveTo>
                <a:lnTo>
                  <a:pt x="449173" y="487205"/>
                </a:lnTo>
                <a:lnTo>
                  <a:pt x="461215" y="509189"/>
                </a:lnTo>
                <a:lnTo>
                  <a:pt x="465744" y="516949"/>
                </a:lnTo>
                <a:lnTo>
                  <a:pt x="466952" y="526285"/>
                </a:lnTo>
                <a:lnTo>
                  <a:pt x="466961" y="532491"/>
                </a:lnTo>
                <a:lnTo>
                  <a:pt x="440337" y="504040"/>
                </a:lnTo>
                <a:close/>
                <a:moveTo>
                  <a:pt x="411565" y="486887"/>
                </a:moveTo>
                <a:lnTo>
                  <a:pt x="450103" y="528094"/>
                </a:lnTo>
                <a:lnTo>
                  <a:pt x="456450" y="543726"/>
                </a:lnTo>
                <a:lnTo>
                  <a:pt x="428951" y="509806"/>
                </a:lnTo>
                <a:lnTo>
                  <a:pt x="422861" y="503223"/>
                </a:lnTo>
                <a:lnTo>
                  <a:pt x="411293" y="488302"/>
                </a:lnTo>
                <a:close/>
                <a:moveTo>
                  <a:pt x="315115" y="682486"/>
                </a:moveTo>
                <a:lnTo>
                  <a:pt x="328414" y="698850"/>
                </a:lnTo>
                <a:lnTo>
                  <a:pt x="370656" y="741610"/>
                </a:lnTo>
                <a:lnTo>
                  <a:pt x="385227" y="786610"/>
                </a:lnTo>
                <a:lnTo>
                  <a:pt x="380421" y="781373"/>
                </a:lnTo>
                <a:cubicBezTo>
                  <a:pt x="370995" y="768751"/>
                  <a:pt x="361961" y="755694"/>
                  <a:pt x="351195" y="744356"/>
                </a:cubicBezTo>
                <a:lnTo>
                  <a:pt x="346068" y="739416"/>
                </a:lnTo>
                <a:close/>
                <a:moveTo>
                  <a:pt x="413360" y="477564"/>
                </a:moveTo>
                <a:lnTo>
                  <a:pt x="422433" y="489066"/>
                </a:lnTo>
                <a:lnTo>
                  <a:pt x="413001" y="479430"/>
                </a:lnTo>
                <a:close/>
                <a:moveTo>
                  <a:pt x="306291" y="699258"/>
                </a:moveTo>
                <a:lnTo>
                  <a:pt x="317404" y="711797"/>
                </a:lnTo>
                <a:lnTo>
                  <a:pt x="308286" y="703013"/>
                </a:lnTo>
                <a:lnTo>
                  <a:pt x="307909" y="702460"/>
                </a:lnTo>
                <a:close/>
                <a:moveTo>
                  <a:pt x="414562" y="471317"/>
                </a:moveTo>
                <a:lnTo>
                  <a:pt x="436673" y="500124"/>
                </a:lnTo>
                <a:lnTo>
                  <a:pt x="440337" y="504040"/>
                </a:lnTo>
                <a:lnTo>
                  <a:pt x="442639" y="509709"/>
                </a:lnTo>
                <a:lnTo>
                  <a:pt x="432051" y="498893"/>
                </a:lnTo>
                <a:lnTo>
                  <a:pt x="414065" y="473903"/>
                </a:lnTo>
                <a:close/>
                <a:moveTo>
                  <a:pt x="368003" y="567246"/>
                </a:moveTo>
                <a:lnTo>
                  <a:pt x="371447" y="569082"/>
                </a:lnTo>
                <a:lnTo>
                  <a:pt x="377153" y="576594"/>
                </a:lnTo>
                <a:close/>
                <a:moveTo>
                  <a:pt x="425635" y="443485"/>
                </a:moveTo>
                <a:lnTo>
                  <a:pt x="428892" y="440716"/>
                </a:lnTo>
                <a:lnTo>
                  <a:pt x="439696" y="454230"/>
                </a:lnTo>
                <a:lnTo>
                  <a:pt x="453621" y="467344"/>
                </a:lnTo>
                <a:lnTo>
                  <a:pt x="463681" y="501135"/>
                </a:lnTo>
                <a:lnTo>
                  <a:pt x="449173" y="487205"/>
                </a:lnTo>
                <a:lnTo>
                  <a:pt x="437756" y="466363"/>
                </a:lnTo>
                <a:close/>
                <a:moveTo>
                  <a:pt x="405756" y="481160"/>
                </a:moveTo>
                <a:lnTo>
                  <a:pt x="411293" y="488302"/>
                </a:lnTo>
                <a:lnTo>
                  <a:pt x="410908" y="490300"/>
                </a:lnTo>
                <a:lnTo>
                  <a:pt x="410375" y="489723"/>
                </a:lnTo>
                <a:close/>
                <a:moveTo>
                  <a:pt x="432159" y="423446"/>
                </a:moveTo>
                <a:lnTo>
                  <a:pt x="439815" y="432567"/>
                </a:lnTo>
                <a:lnTo>
                  <a:pt x="440586" y="434488"/>
                </a:lnTo>
                <a:lnTo>
                  <a:pt x="439287" y="434943"/>
                </a:lnTo>
                <a:close/>
                <a:moveTo>
                  <a:pt x="418163" y="452610"/>
                </a:moveTo>
                <a:lnTo>
                  <a:pt x="423270" y="462001"/>
                </a:lnTo>
                <a:lnTo>
                  <a:pt x="423491" y="462547"/>
                </a:lnTo>
                <a:lnTo>
                  <a:pt x="417380" y="456679"/>
                </a:lnTo>
                <a:close/>
                <a:moveTo>
                  <a:pt x="334266" y="624668"/>
                </a:moveTo>
                <a:lnTo>
                  <a:pt x="340962" y="639449"/>
                </a:lnTo>
                <a:lnTo>
                  <a:pt x="340998" y="641697"/>
                </a:lnTo>
                <a:lnTo>
                  <a:pt x="338233" y="637646"/>
                </a:lnTo>
                <a:close/>
                <a:moveTo>
                  <a:pt x="471673" y="337329"/>
                </a:moveTo>
                <a:lnTo>
                  <a:pt x="482164" y="339378"/>
                </a:lnTo>
                <a:lnTo>
                  <a:pt x="510795" y="380846"/>
                </a:lnTo>
                <a:lnTo>
                  <a:pt x="542442" y="428915"/>
                </a:lnTo>
                <a:lnTo>
                  <a:pt x="551691" y="447811"/>
                </a:lnTo>
                <a:lnTo>
                  <a:pt x="498711" y="374738"/>
                </a:lnTo>
                <a:close/>
                <a:moveTo>
                  <a:pt x="403557" y="478325"/>
                </a:moveTo>
                <a:lnTo>
                  <a:pt x="405138" y="480015"/>
                </a:lnTo>
                <a:lnTo>
                  <a:pt x="405756" y="481160"/>
                </a:lnTo>
                <a:close/>
                <a:moveTo>
                  <a:pt x="331141" y="627261"/>
                </a:moveTo>
                <a:lnTo>
                  <a:pt x="338233" y="637646"/>
                </a:lnTo>
                <a:lnTo>
                  <a:pt x="341085" y="646978"/>
                </a:lnTo>
                <a:lnTo>
                  <a:pt x="341194" y="653656"/>
                </a:lnTo>
                <a:lnTo>
                  <a:pt x="332281" y="629637"/>
                </a:lnTo>
                <a:close/>
                <a:moveTo>
                  <a:pt x="363506" y="558693"/>
                </a:moveTo>
                <a:lnTo>
                  <a:pt x="377018" y="566182"/>
                </a:lnTo>
                <a:lnTo>
                  <a:pt x="383737" y="575632"/>
                </a:lnTo>
                <a:lnTo>
                  <a:pt x="371447" y="569082"/>
                </a:lnTo>
                <a:lnTo>
                  <a:pt x="367497" y="563882"/>
                </a:lnTo>
                <a:close/>
                <a:moveTo>
                  <a:pt x="380380" y="523018"/>
                </a:moveTo>
                <a:lnTo>
                  <a:pt x="386276" y="528405"/>
                </a:lnTo>
                <a:lnTo>
                  <a:pt x="386636" y="528742"/>
                </a:lnTo>
                <a:lnTo>
                  <a:pt x="386728" y="528887"/>
                </a:lnTo>
                <a:cubicBezTo>
                  <a:pt x="390362" y="534107"/>
                  <a:pt x="394886" y="540094"/>
                  <a:pt x="401067" y="547676"/>
                </a:cubicBezTo>
                <a:lnTo>
                  <a:pt x="407888" y="555644"/>
                </a:lnTo>
                <a:lnTo>
                  <a:pt x="407833" y="560239"/>
                </a:lnTo>
                <a:lnTo>
                  <a:pt x="408989" y="566443"/>
                </a:lnTo>
                <a:lnTo>
                  <a:pt x="394777" y="543411"/>
                </a:lnTo>
                <a:cubicBezTo>
                  <a:pt x="394378" y="542759"/>
                  <a:pt x="391317" y="538361"/>
                  <a:pt x="386137" y="531053"/>
                </a:cubicBezTo>
                <a:close/>
                <a:moveTo>
                  <a:pt x="308950" y="671146"/>
                </a:moveTo>
                <a:lnTo>
                  <a:pt x="327945" y="674176"/>
                </a:lnTo>
                <a:lnTo>
                  <a:pt x="348064" y="692716"/>
                </a:lnTo>
                <a:lnTo>
                  <a:pt x="309312" y="671811"/>
                </a:lnTo>
                <a:close/>
                <a:moveTo>
                  <a:pt x="336188" y="613013"/>
                </a:moveTo>
                <a:lnTo>
                  <a:pt x="354019" y="631828"/>
                </a:lnTo>
                <a:lnTo>
                  <a:pt x="384818" y="663215"/>
                </a:lnTo>
                <a:lnTo>
                  <a:pt x="415474" y="711092"/>
                </a:lnTo>
                <a:lnTo>
                  <a:pt x="423323" y="726137"/>
                </a:lnTo>
                <a:lnTo>
                  <a:pt x="435006" y="743052"/>
                </a:lnTo>
                <a:lnTo>
                  <a:pt x="436569" y="763029"/>
                </a:lnTo>
                <a:lnTo>
                  <a:pt x="443785" y="794273"/>
                </a:lnTo>
                <a:lnTo>
                  <a:pt x="415930" y="758658"/>
                </a:lnTo>
                <a:lnTo>
                  <a:pt x="413545" y="756253"/>
                </a:lnTo>
                <a:lnTo>
                  <a:pt x="383558" y="705710"/>
                </a:lnTo>
                <a:lnTo>
                  <a:pt x="387963" y="705942"/>
                </a:lnTo>
                <a:cubicBezTo>
                  <a:pt x="392065" y="702161"/>
                  <a:pt x="378409" y="686953"/>
                  <a:pt x="366287" y="674868"/>
                </a:cubicBezTo>
                <a:lnTo>
                  <a:pt x="358570" y="667428"/>
                </a:lnTo>
                <a:lnTo>
                  <a:pt x="343907" y="645956"/>
                </a:lnTo>
                <a:lnTo>
                  <a:pt x="343768" y="645644"/>
                </a:lnTo>
                <a:lnTo>
                  <a:pt x="340962" y="639449"/>
                </a:lnTo>
                <a:lnTo>
                  <a:pt x="340869" y="633757"/>
                </a:lnTo>
                <a:close/>
                <a:moveTo>
                  <a:pt x="305445" y="670587"/>
                </a:moveTo>
                <a:lnTo>
                  <a:pt x="307714" y="670949"/>
                </a:lnTo>
                <a:lnTo>
                  <a:pt x="309312" y="671811"/>
                </a:lnTo>
                <a:lnTo>
                  <a:pt x="315115" y="682486"/>
                </a:lnTo>
                <a:close/>
                <a:moveTo>
                  <a:pt x="379051" y="516782"/>
                </a:moveTo>
                <a:lnTo>
                  <a:pt x="398897" y="534823"/>
                </a:lnTo>
                <a:lnTo>
                  <a:pt x="408051" y="542107"/>
                </a:lnTo>
                <a:lnTo>
                  <a:pt x="407972" y="548668"/>
                </a:lnTo>
                <a:lnTo>
                  <a:pt x="386636" y="528742"/>
                </a:lnTo>
                <a:close/>
                <a:moveTo>
                  <a:pt x="356690" y="561217"/>
                </a:moveTo>
                <a:lnTo>
                  <a:pt x="356731" y="561238"/>
                </a:lnTo>
                <a:lnTo>
                  <a:pt x="367718" y="571458"/>
                </a:lnTo>
                <a:lnTo>
                  <a:pt x="384000" y="585995"/>
                </a:lnTo>
                <a:lnTo>
                  <a:pt x="406252" y="618115"/>
                </a:lnTo>
                <a:lnTo>
                  <a:pt x="424095" y="642747"/>
                </a:lnTo>
                <a:lnTo>
                  <a:pt x="426124" y="652358"/>
                </a:lnTo>
                <a:lnTo>
                  <a:pt x="400504" y="632034"/>
                </a:lnTo>
                <a:lnTo>
                  <a:pt x="395818" y="625829"/>
                </a:lnTo>
                <a:lnTo>
                  <a:pt x="385694" y="611020"/>
                </a:lnTo>
                <a:cubicBezTo>
                  <a:pt x="376343" y="596285"/>
                  <a:pt x="375176" y="590806"/>
                  <a:pt x="359043" y="564844"/>
                </a:cubicBezTo>
                <a:close/>
                <a:moveTo>
                  <a:pt x="426604" y="403994"/>
                </a:moveTo>
                <a:lnTo>
                  <a:pt x="432536" y="411652"/>
                </a:lnTo>
                <a:lnTo>
                  <a:pt x="447689" y="431997"/>
                </a:lnTo>
                <a:lnTo>
                  <a:pt x="441236" y="434260"/>
                </a:lnTo>
                <a:lnTo>
                  <a:pt x="439815" y="432567"/>
                </a:lnTo>
                <a:lnTo>
                  <a:pt x="438327" y="428862"/>
                </a:lnTo>
                <a:close/>
                <a:moveTo>
                  <a:pt x="465436" y="315151"/>
                </a:moveTo>
                <a:lnTo>
                  <a:pt x="476482" y="329063"/>
                </a:lnTo>
                <a:lnTo>
                  <a:pt x="485212" y="339974"/>
                </a:lnTo>
                <a:lnTo>
                  <a:pt x="482164" y="339378"/>
                </a:lnTo>
                <a:close/>
                <a:moveTo>
                  <a:pt x="394784" y="460820"/>
                </a:moveTo>
                <a:lnTo>
                  <a:pt x="413001" y="479430"/>
                </a:lnTo>
                <a:lnTo>
                  <a:pt x="411565" y="486887"/>
                </a:lnTo>
                <a:lnTo>
                  <a:pt x="405138" y="480015"/>
                </a:lnTo>
                <a:close/>
                <a:moveTo>
                  <a:pt x="350310" y="551378"/>
                </a:moveTo>
                <a:lnTo>
                  <a:pt x="355033" y="553996"/>
                </a:lnTo>
                <a:lnTo>
                  <a:pt x="368003" y="567246"/>
                </a:lnTo>
                <a:lnTo>
                  <a:pt x="356731" y="561238"/>
                </a:lnTo>
                <a:lnTo>
                  <a:pt x="356664" y="561176"/>
                </a:lnTo>
                <a:close/>
                <a:moveTo>
                  <a:pt x="251202" y="756144"/>
                </a:moveTo>
                <a:lnTo>
                  <a:pt x="262652" y="757517"/>
                </a:lnTo>
                <a:lnTo>
                  <a:pt x="287915" y="777251"/>
                </a:lnTo>
                <a:lnTo>
                  <a:pt x="310110" y="794793"/>
                </a:lnTo>
                <a:lnTo>
                  <a:pt x="334532" y="822941"/>
                </a:lnTo>
                <a:lnTo>
                  <a:pt x="307205" y="815251"/>
                </a:lnTo>
                <a:lnTo>
                  <a:pt x="270828" y="779751"/>
                </a:lnTo>
                <a:close/>
                <a:moveTo>
                  <a:pt x="285566" y="680927"/>
                </a:moveTo>
                <a:lnTo>
                  <a:pt x="307810" y="702553"/>
                </a:lnTo>
                <a:lnTo>
                  <a:pt x="308286" y="703013"/>
                </a:lnTo>
                <a:lnTo>
                  <a:pt x="349092" y="762676"/>
                </a:lnTo>
                <a:lnTo>
                  <a:pt x="368251" y="794378"/>
                </a:lnTo>
                <a:lnTo>
                  <a:pt x="359625" y="784512"/>
                </a:lnTo>
                <a:lnTo>
                  <a:pt x="320231" y="740577"/>
                </a:lnTo>
                <a:close/>
                <a:moveTo>
                  <a:pt x="367596" y="506349"/>
                </a:moveTo>
                <a:lnTo>
                  <a:pt x="368150" y="506871"/>
                </a:lnTo>
                <a:lnTo>
                  <a:pt x="370051" y="508600"/>
                </a:lnTo>
                <a:lnTo>
                  <a:pt x="380380" y="523018"/>
                </a:lnTo>
                <a:lnTo>
                  <a:pt x="370331" y="513835"/>
                </a:lnTo>
                <a:close/>
                <a:moveTo>
                  <a:pt x="461173" y="309782"/>
                </a:moveTo>
                <a:lnTo>
                  <a:pt x="463412" y="312219"/>
                </a:lnTo>
                <a:lnTo>
                  <a:pt x="465436" y="315151"/>
                </a:lnTo>
                <a:close/>
                <a:moveTo>
                  <a:pt x="504678" y="218946"/>
                </a:moveTo>
                <a:lnTo>
                  <a:pt x="513023" y="239091"/>
                </a:lnTo>
                <a:lnTo>
                  <a:pt x="510816" y="236902"/>
                </a:lnTo>
                <a:lnTo>
                  <a:pt x="506106" y="224787"/>
                </a:lnTo>
                <a:close/>
                <a:moveTo>
                  <a:pt x="322035" y="598078"/>
                </a:moveTo>
                <a:lnTo>
                  <a:pt x="329033" y="605462"/>
                </a:lnTo>
                <a:lnTo>
                  <a:pt x="331425" y="615371"/>
                </a:lnTo>
                <a:lnTo>
                  <a:pt x="334266" y="624668"/>
                </a:lnTo>
                <a:lnTo>
                  <a:pt x="328925" y="612878"/>
                </a:lnTo>
                <a:close/>
                <a:moveTo>
                  <a:pt x="325672" y="572647"/>
                </a:moveTo>
                <a:lnTo>
                  <a:pt x="327118" y="574338"/>
                </a:lnTo>
                <a:lnTo>
                  <a:pt x="330960" y="577679"/>
                </a:lnTo>
                <a:lnTo>
                  <a:pt x="369168" y="638773"/>
                </a:lnTo>
                <a:lnTo>
                  <a:pt x="374268" y="646739"/>
                </a:lnTo>
                <a:lnTo>
                  <a:pt x="329463" y="585228"/>
                </a:lnTo>
                <a:close/>
                <a:moveTo>
                  <a:pt x="438700" y="330886"/>
                </a:moveTo>
                <a:lnTo>
                  <a:pt x="446654" y="332440"/>
                </a:lnTo>
                <a:lnTo>
                  <a:pt x="474853" y="382975"/>
                </a:lnTo>
                <a:lnTo>
                  <a:pt x="473058" y="380242"/>
                </a:lnTo>
                <a:cubicBezTo>
                  <a:pt x="464643" y="367723"/>
                  <a:pt x="457479" y="357315"/>
                  <a:pt x="451269" y="348460"/>
                </a:cubicBezTo>
                <a:close/>
                <a:moveTo>
                  <a:pt x="321512" y="574313"/>
                </a:moveTo>
                <a:lnTo>
                  <a:pt x="329463" y="585228"/>
                </a:lnTo>
                <a:lnTo>
                  <a:pt x="331279" y="591256"/>
                </a:lnTo>
                <a:lnTo>
                  <a:pt x="336188" y="613013"/>
                </a:lnTo>
                <a:lnTo>
                  <a:pt x="329033" y="605462"/>
                </a:lnTo>
                <a:close/>
                <a:moveTo>
                  <a:pt x="403826" y="401298"/>
                </a:moveTo>
                <a:lnTo>
                  <a:pt x="438460" y="435233"/>
                </a:lnTo>
                <a:lnTo>
                  <a:pt x="433154" y="437094"/>
                </a:lnTo>
                <a:lnTo>
                  <a:pt x="428892" y="440716"/>
                </a:lnTo>
                <a:lnTo>
                  <a:pt x="415209" y="423603"/>
                </a:lnTo>
                <a:close/>
                <a:moveTo>
                  <a:pt x="331620" y="547854"/>
                </a:moveTo>
                <a:lnTo>
                  <a:pt x="341625" y="553187"/>
                </a:lnTo>
                <a:lnTo>
                  <a:pt x="359154" y="577285"/>
                </a:lnTo>
                <a:lnTo>
                  <a:pt x="395818" y="625829"/>
                </a:lnTo>
                <a:lnTo>
                  <a:pt x="398630" y="629942"/>
                </a:lnTo>
                <a:lnTo>
                  <a:pt x="399722" y="631414"/>
                </a:lnTo>
                <a:lnTo>
                  <a:pt x="396168" y="628594"/>
                </a:lnTo>
                <a:lnTo>
                  <a:pt x="360201" y="603095"/>
                </a:lnTo>
                <a:lnTo>
                  <a:pt x="358113" y="601137"/>
                </a:lnTo>
                <a:lnTo>
                  <a:pt x="351076" y="587649"/>
                </a:lnTo>
                <a:close/>
                <a:moveTo>
                  <a:pt x="422875" y="357469"/>
                </a:moveTo>
                <a:lnTo>
                  <a:pt x="437086" y="372734"/>
                </a:lnTo>
                <a:lnTo>
                  <a:pt x="440276" y="377247"/>
                </a:lnTo>
                <a:cubicBezTo>
                  <a:pt x="448550" y="388966"/>
                  <a:pt x="455484" y="398766"/>
                  <a:pt x="460698" y="406006"/>
                </a:cubicBezTo>
                <a:lnTo>
                  <a:pt x="466428" y="413515"/>
                </a:lnTo>
                <a:lnTo>
                  <a:pt x="475973" y="432437"/>
                </a:lnTo>
                <a:lnTo>
                  <a:pt x="471894" y="427650"/>
                </a:lnTo>
                <a:lnTo>
                  <a:pt x="457536" y="407663"/>
                </a:lnTo>
                <a:close/>
                <a:moveTo>
                  <a:pt x="333553" y="542090"/>
                </a:moveTo>
                <a:lnTo>
                  <a:pt x="339969" y="545646"/>
                </a:lnTo>
                <a:lnTo>
                  <a:pt x="356664" y="561176"/>
                </a:lnTo>
                <a:lnTo>
                  <a:pt x="356690" y="561217"/>
                </a:lnTo>
                <a:lnTo>
                  <a:pt x="341625" y="553187"/>
                </a:lnTo>
                <a:close/>
                <a:moveTo>
                  <a:pt x="275296" y="663254"/>
                </a:moveTo>
                <a:lnTo>
                  <a:pt x="289971" y="666952"/>
                </a:lnTo>
                <a:lnTo>
                  <a:pt x="306291" y="699258"/>
                </a:lnTo>
                <a:lnTo>
                  <a:pt x="277035" y="666248"/>
                </a:lnTo>
                <a:close/>
                <a:moveTo>
                  <a:pt x="456850" y="275974"/>
                </a:moveTo>
                <a:lnTo>
                  <a:pt x="480236" y="301827"/>
                </a:lnTo>
                <a:lnTo>
                  <a:pt x="500356" y="342933"/>
                </a:lnTo>
                <a:lnTo>
                  <a:pt x="499997" y="342862"/>
                </a:lnTo>
                <a:lnTo>
                  <a:pt x="494367" y="333505"/>
                </a:lnTo>
                <a:cubicBezTo>
                  <a:pt x="482057" y="313389"/>
                  <a:pt x="472290" y="298221"/>
                  <a:pt x="462236" y="283502"/>
                </a:cubicBezTo>
                <a:close/>
                <a:moveTo>
                  <a:pt x="355376" y="485352"/>
                </a:moveTo>
                <a:lnTo>
                  <a:pt x="366267" y="494872"/>
                </a:lnTo>
                <a:lnTo>
                  <a:pt x="369461" y="500119"/>
                </a:lnTo>
                <a:cubicBezTo>
                  <a:pt x="372605" y="505594"/>
                  <a:pt x="375105" y="510176"/>
                  <a:pt x="377727" y="514694"/>
                </a:cubicBezTo>
                <a:lnTo>
                  <a:pt x="379051" y="516782"/>
                </a:lnTo>
                <a:lnTo>
                  <a:pt x="370051" y="508600"/>
                </a:lnTo>
                <a:lnTo>
                  <a:pt x="366720" y="503949"/>
                </a:lnTo>
                <a:lnTo>
                  <a:pt x="364198" y="497048"/>
                </a:lnTo>
                <a:close/>
                <a:moveTo>
                  <a:pt x="270485" y="662042"/>
                </a:moveTo>
                <a:lnTo>
                  <a:pt x="274119" y="662958"/>
                </a:lnTo>
                <a:lnTo>
                  <a:pt x="277035" y="666248"/>
                </a:lnTo>
                <a:lnTo>
                  <a:pt x="285566" y="680927"/>
                </a:lnTo>
                <a:lnTo>
                  <a:pt x="277456" y="673042"/>
                </a:lnTo>
                <a:lnTo>
                  <a:pt x="273387" y="666342"/>
                </a:lnTo>
                <a:close/>
                <a:moveTo>
                  <a:pt x="277455" y="642178"/>
                </a:moveTo>
                <a:lnTo>
                  <a:pt x="277974" y="642842"/>
                </a:lnTo>
                <a:cubicBezTo>
                  <a:pt x="285076" y="652934"/>
                  <a:pt x="292593" y="662464"/>
                  <a:pt x="303093" y="668457"/>
                </a:cubicBezTo>
                <a:lnTo>
                  <a:pt x="304198" y="669053"/>
                </a:lnTo>
                <a:lnTo>
                  <a:pt x="305445" y="670587"/>
                </a:lnTo>
                <a:lnTo>
                  <a:pt x="302590" y="670132"/>
                </a:lnTo>
                <a:lnTo>
                  <a:pt x="289971" y="666952"/>
                </a:lnTo>
                <a:close/>
                <a:moveTo>
                  <a:pt x="317026" y="555728"/>
                </a:moveTo>
                <a:lnTo>
                  <a:pt x="319260" y="558972"/>
                </a:lnTo>
                <a:lnTo>
                  <a:pt x="323682" y="566043"/>
                </a:lnTo>
                <a:lnTo>
                  <a:pt x="325672" y="572647"/>
                </a:lnTo>
                <a:lnTo>
                  <a:pt x="319315" y="565209"/>
                </a:lnTo>
                <a:close/>
                <a:moveTo>
                  <a:pt x="378075" y="421087"/>
                </a:moveTo>
                <a:lnTo>
                  <a:pt x="411395" y="450933"/>
                </a:lnTo>
                <a:lnTo>
                  <a:pt x="417380" y="456679"/>
                </a:lnTo>
                <a:lnTo>
                  <a:pt x="414562" y="471317"/>
                </a:lnTo>
                <a:lnTo>
                  <a:pt x="394792" y="445559"/>
                </a:lnTo>
                <a:close/>
                <a:moveTo>
                  <a:pt x="376007" y="421097"/>
                </a:moveTo>
                <a:lnTo>
                  <a:pt x="394062" y="446113"/>
                </a:lnTo>
                <a:lnTo>
                  <a:pt x="414065" y="473903"/>
                </a:lnTo>
                <a:lnTo>
                  <a:pt x="413360" y="477564"/>
                </a:lnTo>
                <a:lnTo>
                  <a:pt x="386497" y="443508"/>
                </a:lnTo>
                <a:close/>
                <a:moveTo>
                  <a:pt x="343188" y="489031"/>
                </a:moveTo>
                <a:lnTo>
                  <a:pt x="370331" y="513835"/>
                </a:lnTo>
                <a:lnTo>
                  <a:pt x="377024" y="532153"/>
                </a:lnTo>
                <a:lnTo>
                  <a:pt x="381006" y="559487"/>
                </a:lnTo>
                <a:lnTo>
                  <a:pt x="379040" y="556534"/>
                </a:lnTo>
                <a:lnTo>
                  <a:pt x="372300" y="544337"/>
                </a:lnTo>
                <a:close/>
                <a:moveTo>
                  <a:pt x="321732" y="527629"/>
                </a:moveTo>
                <a:lnTo>
                  <a:pt x="326420" y="532282"/>
                </a:lnTo>
                <a:lnTo>
                  <a:pt x="333553" y="542090"/>
                </a:lnTo>
                <a:lnTo>
                  <a:pt x="327036" y="538477"/>
                </a:lnTo>
                <a:close/>
                <a:moveTo>
                  <a:pt x="349547" y="468755"/>
                </a:moveTo>
                <a:lnTo>
                  <a:pt x="402594" y="525781"/>
                </a:lnTo>
                <a:lnTo>
                  <a:pt x="382259" y="508850"/>
                </a:lnTo>
                <a:lnTo>
                  <a:pt x="366267" y="494872"/>
                </a:lnTo>
                <a:lnTo>
                  <a:pt x="357327" y="480185"/>
                </a:lnTo>
                <a:close/>
                <a:moveTo>
                  <a:pt x="315503" y="539578"/>
                </a:moveTo>
                <a:lnTo>
                  <a:pt x="326990" y="558058"/>
                </a:lnTo>
                <a:cubicBezTo>
                  <a:pt x="342892" y="586508"/>
                  <a:pt x="326613" y="571717"/>
                  <a:pt x="349547" y="593106"/>
                </a:cubicBezTo>
                <a:lnTo>
                  <a:pt x="358113" y="601137"/>
                </a:lnTo>
                <a:lnTo>
                  <a:pt x="358260" y="601419"/>
                </a:lnTo>
                <a:lnTo>
                  <a:pt x="330960" y="577679"/>
                </a:lnTo>
                <a:lnTo>
                  <a:pt x="323682" y="566043"/>
                </a:lnTo>
                <a:lnTo>
                  <a:pt x="317117" y="544253"/>
                </a:lnTo>
                <a:close/>
                <a:moveTo>
                  <a:pt x="314617" y="538153"/>
                </a:moveTo>
                <a:lnTo>
                  <a:pt x="315109" y="538436"/>
                </a:lnTo>
                <a:lnTo>
                  <a:pt x="315503" y="539578"/>
                </a:lnTo>
                <a:close/>
                <a:moveTo>
                  <a:pt x="362542" y="437803"/>
                </a:moveTo>
                <a:lnTo>
                  <a:pt x="368040" y="443954"/>
                </a:lnTo>
                <a:lnTo>
                  <a:pt x="410375" y="489723"/>
                </a:lnTo>
                <a:lnTo>
                  <a:pt x="410850" y="490604"/>
                </a:lnTo>
                <a:lnTo>
                  <a:pt x="410297" y="493478"/>
                </a:lnTo>
                <a:close/>
                <a:moveTo>
                  <a:pt x="372207" y="415831"/>
                </a:moveTo>
                <a:lnTo>
                  <a:pt x="374507" y="417892"/>
                </a:lnTo>
                <a:lnTo>
                  <a:pt x="376007" y="421097"/>
                </a:lnTo>
                <a:close/>
                <a:moveTo>
                  <a:pt x="371494" y="411455"/>
                </a:moveTo>
                <a:lnTo>
                  <a:pt x="378075" y="421087"/>
                </a:lnTo>
                <a:lnTo>
                  <a:pt x="374507" y="417892"/>
                </a:lnTo>
                <a:close/>
                <a:moveTo>
                  <a:pt x="311617" y="533327"/>
                </a:moveTo>
                <a:lnTo>
                  <a:pt x="314617" y="538153"/>
                </a:lnTo>
                <a:lnTo>
                  <a:pt x="312486" y="536926"/>
                </a:lnTo>
                <a:close/>
                <a:moveTo>
                  <a:pt x="312304" y="530311"/>
                </a:moveTo>
                <a:lnTo>
                  <a:pt x="327036" y="538477"/>
                </a:lnTo>
                <a:lnTo>
                  <a:pt x="331620" y="547854"/>
                </a:lnTo>
                <a:lnTo>
                  <a:pt x="329525" y="546738"/>
                </a:lnTo>
                <a:lnTo>
                  <a:pt x="315109" y="538436"/>
                </a:lnTo>
                <a:close/>
                <a:moveTo>
                  <a:pt x="267139" y="619074"/>
                </a:moveTo>
                <a:lnTo>
                  <a:pt x="293214" y="642204"/>
                </a:lnTo>
                <a:lnTo>
                  <a:pt x="308950" y="671146"/>
                </a:lnTo>
                <a:lnTo>
                  <a:pt x="307714" y="670949"/>
                </a:lnTo>
                <a:lnTo>
                  <a:pt x="304198" y="669053"/>
                </a:lnTo>
                <a:lnTo>
                  <a:pt x="290037" y="651629"/>
                </a:lnTo>
                <a:close/>
                <a:moveTo>
                  <a:pt x="308396" y="528145"/>
                </a:moveTo>
                <a:lnTo>
                  <a:pt x="310671" y="529406"/>
                </a:lnTo>
                <a:lnTo>
                  <a:pt x="311617" y="533327"/>
                </a:lnTo>
                <a:close/>
                <a:moveTo>
                  <a:pt x="355134" y="429515"/>
                </a:moveTo>
                <a:lnTo>
                  <a:pt x="356886" y="431209"/>
                </a:lnTo>
                <a:lnTo>
                  <a:pt x="362542" y="437803"/>
                </a:lnTo>
                <a:close/>
                <a:moveTo>
                  <a:pt x="314257" y="512338"/>
                </a:moveTo>
                <a:lnTo>
                  <a:pt x="339304" y="537927"/>
                </a:lnTo>
                <a:lnTo>
                  <a:pt x="346069" y="544838"/>
                </a:lnTo>
                <a:lnTo>
                  <a:pt x="350310" y="551378"/>
                </a:lnTo>
                <a:lnTo>
                  <a:pt x="339969" y="545646"/>
                </a:lnTo>
                <a:lnTo>
                  <a:pt x="338581" y="544355"/>
                </a:lnTo>
                <a:lnTo>
                  <a:pt x="326420" y="532282"/>
                </a:lnTo>
                <a:lnTo>
                  <a:pt x="319061" y="522166"/>
                </a:lnTo>
                <a:close/>
                <a:moveTo>
                  <a:pt x="308498" y="519286"/>
                </a:moveTo>
                <a:lnTo>
                  <a:pt x="312304" y="530311"/>
                </a:lnTo>
                <a:lnTo>
                  <a:pt x="310671" y="529406"/>
                </a:lnTo>
                <a:lnTo>
                  <a:pt x="309246" y="523507"/>
                </a:lnTo>
                <a:close/>
                <a:moveTo>
                  <a:pt x="402274" y="323769"/>
                </a:moveTo>
                <a:lnTo>
                  <a:pt x="430664" y="329316"/>
                </a:lnTo>
                <a:lnTo>
                  <a:pt x="459537" y="377449"/>
                </a:lnTo>
                <a:cubicBezTo>
                  <a:pt x="471430" y="399594"/>
                  <a:pt x="482850" y="422042"/>
                  <a:pt x="495397" y="443782"/>
                </a:cubicBezTo>
                <a:lnTo>
                  <a:pt x="506587" y="463043"/>
                </a:lnTo>
                <a:lnTo>
                  <a:pt x="500886" y="459305"/>
                </a:lnTo>
                <a:lnTo>
                  <a:pt x="496970" y="453536"/>
                </a:lnTo>
                <a:lnTo>
                  <a:pt x="466428" y="413515"/>
                </a:lnTo>
                <a:lnTo>
                  <a:pt x="456230" y="393298"/>
                </a:lnTo>
                <a:lnTo>
                  <a:pt x="437086" y="372734"/>
                </a:lnTo>
                <a:lnTo>
                  <a:pt x="411810" y="336977"/>
                </a:lnTo>
                <a:close/>
                <a:moveTo>
                  <a:pt x="262329" y="612235"/>
                </a:moveTo>
                <a:lnTo>
                  <a:pt x="267139" y="619074"/>
                </a:lnTo>
                <a:lnTo>
                  <a:pt x="264683" y="616895"/>
                </a:lnTo>
                <a:close/>
                <a:moveTo>
                  <a:pt x="386356" y="349562"/>
                </a:moveTo>
                <a:lnTo>
                  <a:pt x="408540" y="369252"/>
                </a:lnTo>
                <a:lnTo>
                  <a:pt x="409075" y="369826"/>
                </a:lnTo>
                <a:lnTo>
                  <a:pt x="419179" y="388243"/>
                </a:lnTo>
                <a:lnTo>
                  <a:pt x="426604" y="403994"/>
                </a:lnTo>
                <a:lnTo>
                  <a:pt x="394042" y="361961"/>
                </a:lnTo>
                <a:close/>
                <a:moveTo>
                  <a:pt x="323297" y="478041"/>
                </a:moveTo>
                <a:lnTo>
                  <a:pt x="356017" y="521940"/>
                </a:lnTo>
                <a:lnTo>
                  <a:pt x="379040" y="556534"/>
                </a:lnTo>
                <a:lnTo>
                  <a:pt x="381125" y="560307"/>
                </a:lnTo>
                <a:lnTo>
                  <a:pt x="382417" y="569175"/>
                </a:lnTo>
                <a:lnTo>
                  <a:pt x="377018" y="566182"/>
                </a:lnTo>
                <a:lnTo>
                  <a:pt x="343250" y="518691"/>
                </a:lnTo>
                <a:close/>
                <a:moveTo>
                  <a:pt x="298536" y="528893"/>
                </a:moveTo>
                <a:lnTo>
                  <a:pt x="312486" y="536926"/>
                </a:lnTo>
                <a:lnTo>
                  <a:pt x="317026" y="555728"/>
                </a:lnTo>
                <a:close/>
                <a:moveTo>
                  <a:pt x="305979" y="511990"/>
                </a:moveTo>
                <a:lnTo>
                  <a:pt x="307465" y="513466"/>
                </a:lnTo>
                <a:lnTo>
                  <a:pt x="308498" y="519286"/>
                </a:lnTo>
                <a:close/>
                <a:moveTo>
                  <a:pt x="329214" y="462485"/>
                </a:moveTo>
                <a:lnTo>
                  <a:pt x="349332" y="480069"/>
                </a:lnTo>
                <a:lnTo>
                  <a:pt x="364775" y="501235"/>
                </a:lnTo>
                <a:lnTo>
                  <a:pt x="366720" y="503949"/>
                </a:lnTo>
                <a:lnTo>
                  <a:pt x="367596" y="506349"/>
                </a:lnTo>
                <a:lnTo>
                  <a:pt x="349675" y="489434"/>
                </a:lnTo>
                <a:cubicBezTo>
                  <a:pt x="345118" y="484967"/>
                  <a:pt x="341943" y="481642"/>
                  <a:pt x="339483" y="478849"/>
                </a:cubicBezTo>
                <a:lnTo>
                  <a:pt x="334617" y="472749"/>
                </a:lnTo>
                <a:close/>
                <a:moveTo>
                  <a:pt x="202045" y="724265"/>
                </a:moveTo>
                <a:lnTo>
                  <a:pt x="206023" y="729117"/>
                </a:lnTo>
                <a:lnTo>
                  <a:pt x="215545" y="736975"/>
                </a:lnTo>
                <a:lnTo>
                  <a:pt x="234382" y="767588"/>
                </a:lnTo>
                <a:lnTo>
                  <a:pt x="252267" y="796585"/>
                </a:lnTo>
                <a:lnTo>
                  <a:pt x="244995" y="793159"/>
                </a:lnTo>
                <a:lnTo>
                  <a:pt x="225851" y="767282"/>
                </a:lnTo>
                <a:lnTo>
                  <a:pt x="210273" y="744514"/>
                </a:lnTo>
                <a:close/>
                <a:moveTo>
                  <a:pt x="372314" y="368285"/>
                </a:moveTo>
                <a:lnTo>
                  <a:pt x="383791" y="384307"/>
                </a:lnTo>
                <a:lnTo>
                  <a:pt x="415209" y="423603"/>
                </a:lnTo>
                <a:lnTo>
                  <a:pt x="418023" y="429116"/>
                </a:lnTo>
                <a:lnTo>
                  <a:pt x="425635" y="443485"/>
                </a:lnTo>
                <a:lnTo>
                  <a:pt x="418802" y="449293"/>
                </a:lnTo>
                <a:lnTo>
                  <a:pt x="418163" y="452610"/>
                </a:lnTo>
                <a:close/>
                <a:moveTo>
                  <a:pt x="305766" y="503887"/>
                </a:moveTo>
                <a:lnTo>
                  <a:pt x="319061" y="522166"/>
                </a:lnTo>
                <a:lnTo>
                  <a:pt x="321732" y="527629"/>
                </a:lnTo>
                <a:lnTo>
                  <a:pt x="307465" y="513466"/>
                </a:lnTo>
                <a:close/>
                <a:moveTo>
                  <a:pt x="305134" y="503019"/>
                </a:moveTo>
                <a:lnTo>
                  <a:pt x="305718" y="503615"/>
                </a:lnTo>
                <a:lnTo>
                  <a:pt x="305766" y="503887"/>
                </a:lnTo>
                <a:close/>
                <a:moveTo>
                  <a:pt x="395182" y="313947"/>
                </a:moveTo>
                <a:lnTo>
                  <a:pt x="402274" y="323769"/>
                </a:lnTo>
                <a:lnTo>
                  <a:pt x="401284" y="323576"/>
                </a:lnTo>
                <a:close/>
                <a:moveTo>
                  <a:pt x="289932" y="530889"/>
                </a:moveTo>
                <a:lnTo>
                  <a:pt x="295827" y="537732"/>
                </a:lnTo>
                <a:lnTo>
                  <a:pt x="319315" y="565209"/>
                </a:lnTo>
                <a:lnTo>
                  <a:pt x="321512" y="574313"/>
                </a:lnTo>
                <a:lnTo>
                  <a:pt x="318530" y="570218"/>
                </a:lnTo>
                <a:close/>
                <a:moveTo>
                  <a:pt x="379185" y="343198"/>
                </a:moveTo>
                <a:lnTo>
                  <a:pt x="380216" y="344113"/>
                </a:lnTo>
                <a:lnTo>
                  <a:pt x="394042" y="361961"/>
                </a:lnTo>
                <a:lnTo>
                  <a:pt x="432159" y="423446"/>
                </a:lnTo>
                <a:lnTo>
                  <a:pt x="418106" y="406701"/>
                </a:lnTo>
                <a:lnTo>
                  <a:pt x="394544" y="381027"/>
                </a:lnTo>
                <a:close/>
                <a:moveTo>
                  <a:pt x="234931" y="642361"/>
                </a:moveTo>
                <a:lnTo>
                  <a:pt x="236592" y="643590"/>
                </a:lnTo>
                <a:cubicBezTo>
                  <a:pt x="248351" y="651783"/>
                  <a:pt x="258380" y="658066"/>
                  <a:pt x="264622" y="660564"/>
                </a:cubicBezTo>
                <a:lnTo>
                  <a:pt x="277456" y="673042"/>
                </a:lnTo>
                <a:lnTo>
                  <a:pt x="308256" y="723756"/>
                </a:lnTo>
                <a:lnTo>
                  <a:pt x="311751" y="731203"/>
                </a:lnTo>
                <a:lnTo>
                  <a:pt x="273795" y="689603"/>
                </a:lnTo>
                <a:lnTo>
                  <a:pt x="252270" y="666350"/>
                </a:lnTo>
                <a:lnTo>
                  <a:pt x="241273" y="651165"/>
                </a:lnTo>
                <a:close/>
                <a:moveTo>
                  <a:pt x="386022" y="320594"/>
                </a:moveTo>
                <a:lnTo>
                  <a:pt x="401284" y="323576"/>
                </a:lnTo>
                <a:lnTo>
                  <a:pt x="421531" y="355522"/>
                </a:lnTo>
                <a:lnTo>
                  <a:pt x="422875" y="357469"/>
                </a:lnTo>
                <a:lnTo>
                  <a:pt x="408122" y="341622"/>
                </a:lnTo>
                <a:lnTo>
                  <a:pt x="386110" y="320711"/>
                </a:lnTo>
                <a:close/>
                <a:moveTo>
                  <a:pt x="300762" y="497007"/>
                </a:moveTo>
                <a:lnTo>
                  <a:pt x="305134" y="503019"/>
                </a:lnTo>
                <a:lnTo>
                  <a:pt x="301654" y="499463"/>
                </a:lnTo>
                <a:lnTo>
                  <a:pt x="301341" y="498555"/>
                </a:lnTo>
                <a:close/>
                <a:moveTo>
                  <a:pt x="303284" y="489894"/>
                </a:moveTo>
                <a:lnTo>
                  <a:pt x="314257" y="512338"/>
                </a:lnTo>
                <a:lnTo>
                  <a:pt x="305718" y="503615"/>
                </a:lnTo>
                <a:close/>
                <a:moveTo>
                  <a:pt x="285151" y="524313"/>
                </a:moveTo>
                <a:lnTo>
                  <a:pt x="289932" y="530889"/>
                </a:lnTo>
                <a:lnTo>
                  <a:pt x="287105" y="527606"/>
                </a:lnTo>
                <a:close/>
                <a:moveTo>
                  <a:pt x="381591" y="319728"/>
                </a:moveTo>
                <a:lnTo>
                  <a:pt x="385977" y="320585"/>
                </a:lnTo>
                <a:lnTo>
                  <a:pt x="386110" y="320711"/>
                </a:lnTo>
                <a:lnTo>
                  <a:pt x="391937" y="328464"/>
                </a:lnTo>
                <a:cubicBezTo>
                  <a:pt x="412443" y="355044"/>
                  <a:pt x="437435" y="386241"/>
                  <a:pt x="463127" y="417363"/>
                </a:cubicBezTo>
                <a:lnTo>
                  <a:pt x="471894" y="427650"/>
                </a:lnTo>
                <a:lnTo>
                  <a:pt x="477485" y="435433"/>
                </a:lnTo>
                <a:lnTo>
                  <a:pt x="483913" y="448175"/>
                </a:lnTo>
                <a:lnTo>
                  <a:pt x="483472" y="447887"/>
                </a:lnTo>
                <a:lnTo>
                  <a:pt x="480616" y="446576"/>
                </a:lnTo>
                <a:lnTo>
                  <a:pt x="409075" y="369826"/>
                </a:lnTo>
                <a:close/>
                <a:moveTo>
                  <a:pt x="424116" y="230395"/>
                </a:moveTo>
                <a:lnTo>
                  <a:pt x="428380" y="236187"/>
                </a:lnTo>
                <a:lnTo>
                  <a:pt x="456850" y="275974"/>
                </a:lnTo>
                <a:lnTo>
                  <a:pt x="445063" y="262945"/>
                </a:lnTo>
                <a:close/>
                <a:moveTo>
                  <a:pt x="373066" y="328124"/>
                </a:moveTo>
                <a:lnTo>
                  <a:pt x="386356" y="349562"/>
                </a:lnTo>
                <a:lnTo>
                  <a:pt x="380216" y="344113"/>
                </a:lnTo>
                <a:lnTo>
                  <a:pt x="378831" y="342324"/>
                </a:lnTo>
                <a:close/>
                <a:moveTo>
                  <a:pt x="301124" y="477719"/>
                </a:moveTo>
                <a:lnTo>
                  <a:pt x="316069" y="497008"/>
                </a:lnTo>
                <a:lnTo>
                  <a:pt x="363506" y="558693"/>
                </a:lnTo>
                <a:lnTo>
                  <a:pt x="355033" y="553996"/>
                </a:lnTo>
                <a:lnTo>
                  <a:pt x="346069" y="544838"/>
                </a:lnTo>
                <a:lnTo>
                  <a:pt x="337064" y="530952"/>
                </a:lnTo>
                <a:lnTo>
                  <a:pt x="301309" y="478759"/>
                </a:lnTo>
                <a:close/>
                <a:moveTo>
                  <a:pt x="281249" y="518938"/>
                </a:moveTo>
                <a:lnTo>
                  <a:pt x="282332" y="519561"/>
                </a:lnTo>
                <a:lnTo>
                  <a:pt x="285151" y="524313"/>
                </a:lnTo>
                <a:lnTo>
                  <a:pt x="283798" y="522452"/>
                </a:lnTo>
                <a:close/>
                <a:moveTo>
                  <a:pt x="359326" y="343468"/>
                </a:moveTo>
                <a:lnTo>
                  <a:pt x="373280" y="357857"/>
                </a:lnTo>
                <a:lnTo>
                  <a:pt x="394544" y="381027"/>
                </a:lnTo>
                <a:lnTo>
                  <a:pt x="396463" y="385754"/>
                </a:lnTo>
                <a:cubicBezTo>
                  <a:pt x="397505" y="388322"/>
                  <a:pt x="400010" y="393619"/>
                  <a:pt x="403697" y="401046"/>
                </a:cubicBezTo>
                <a:lnTo>
                  <a:pt x="403826" y="401298"/>
                </a:lnTo>
                <a:lnTo>
                  <a:pt x="400931" y="398461"/>
                </a:lnTo>
                <a:lnTo>
                  <a:pt x="362997" y="351133"/>
                </a:lnTo>
                <a:close/>
                <a:moveTo>
                  <a:pt x="315331" y="434024"/>
                </a:moveTo>
                <a:lnTo>
                  <a:pt x="315635" y="434324"/>
                </a:lnTo>
                <a:lnTo>
                  <a:pt x="338570" y="463073"/>
                </a:lnTo>
                <a:lnTo>
                  <a:pt x="355376" y="485352"/>
                </a:lnTo>
                <a:lnTo>
                  <a:pt x="349332" y="480069"/>
                </a:lnTo>
                <a:lnTo>
                  <a:pt x="333936" y="458969"/>
                </a:lnTo>
                <a:close/>
                <a:moveTo>
                  <a:pt x="275183" y="515445"/>
                </a:moveTo>
                <a:lnTo>
                  <a:pt x="278055" y="517098"/>
                </a:lnTo>
                <a:lnTo>
                  <a:pt x="278190" y="517257"/>
                </a:lnTo>
                <a:lnTo>
                  <a:pt x="287105" y="527606"/>
                </a:lnTo>
                <a:lnTo>
                  <a:pt x="292419" y="536562"/>
                </a:lnTo>
                <a:cubicBezTo>
                  <a:pt x="297628" y="546569"/>
                  <a:pt x="303819" y="559235"/>
                  <a:pt x="310176" y="572606"/>
                </a:cubicBezTo>
                <a:lnTo>
                  <a:pt x="322035" y="598078"/>
                </a:lnTo>
                <a:lnTo>
                  <a:pt x="321494" y="597508"/>
                </a:lnTo>
                <a:lnTo>
                  <a:pt x="311583" y="586501"/>
                </a:lnTo>
                <a:lnTo>
                  <a:pt x="289477" y="540430"/>
                </a:lnTo>
                <a:close/>
                <a:moveTo>
                  <a:pt x="276069" y="509005"/>
                </a:moveTo>
                <a:lnTo>
                  <a:pt x="290166" y="518040"/>
                </a:lnTo>
                <a:lnTo>
                  <a:pt x="291610" y="518841"/>
                </a:lnTo>
                <a:lnTo>
                  <a:pt x="298536" y="528893"/>
                </a:lnTo>
                <a:lnTo>
                  <a:pt x="282332" y="519561"/>
                </a:lnTo>
                <a:close/>
                <a:moveTo>
                  <a:pt x="398719" y="250661"/>
                </a:moveTo>
                <a:lnTo>
                  <a:pt x="422888" y="269828"/>
                </a:lnTo>
                <a:lnTo>
                  <a:pt x="471673" y="337329"/>
                </a:lnTo>
                <a:lnTo>
                  <a:pt x="446654" y="332440"/>
                </a:lnTo>
                <a:lnTo>
                  <a:pt x="435601" y="312632"/>
                </a:lnTo>
                <a:close/>
                <a:moveTo>
                  <a:pt x="311975" y="429736"/>
                </a:moveTo>
                <a:lnTo>
                  <a:pt x="314389" y="432761"/>
                </a:lnTo>
                <a:lnTo>
                  <a:pt x="315331" y="434024"/>
                </a:lnTo>
                <a:lnTo>
                  <a:pt x="313054" y="431785"/>
                </a:lnTo>
                <a:close/>
                <a:moveTo>
                  <a:pt x="365968" y="316676"/>
                </a:moveTo>
                <a:lnTo>
                  <a:pt x="368629" y="317195"/>
                </a:lnTo>
                <a:lnTo>
                  <a:pt x="373066" y="328124"/>
                </a:lnTo>
                <a:close/>
                <a:moveTo>
                  <a:pt x="311088" y="428336"/>
                </a:moveTo>
                <a:lnTo>
                  <a:pt x="311795" y="429284"/>
                </a:lnTo>
                <a:lnTo>
                  <a:pt x="311975" y="429736"/>
                </a:lnTo>
                <a:close/>
                <a:moveTo>
                  <a:pt x="291810" y="466426"/>
                </a:moveTo>
                <a:lnTo>
                  <a:pt x="299963" y="476795"/>
                </a:lnTo>
                <a:lnTo>
                  <a:pt x="301309" y="478759"/>
                </a:lnTo>
                <a:lnTo>
                  <a:pt x="303284" y="489894"/>
                </a:lnTo>
                <a:close/>
                <a:moveTo>
                  <a:pt x="231343" y="590336"/>
                </a:moveTo>
                <a:lnTo>
                  <a:pt x="242283" y="597025"/>
                </a:lnTo>
                <a:lnTo>
                  <a:pt x="264683" y="616895"/>
                </a:lnTo>
                <a:lnTo>
                  <a:pt x="277455" y="642178"/>
                </a:lnTo>
                <a:lnTo>
                  <a:pt x="255338" y="613853"/>
                </a:lnTo>
                <a:lnTo>
                  <a:pt x="235125" y="596570"/>
                </a:lnTo>
                <a:close/>
                <a:moveTo>
                  <a:pt x="303446" y="438577"/>
                </a:moveTo>
                <a:lnTo>
                  <a:pt x="322679" y="456717"/>
                </a:lnTo>
                <a:lnTo>
                  <a:pt x="327992" y="463590"/>
                </a:lnTo>
                <a:cubicBezTo>
                  <a:pt x="330249" y="466697"/>
                  <a:pt x="331891" y="469115"/>
                  <a:pt x="333585" y="471455"/>
                </a:cubicBezTo>
                <a:lnTo>
                  <a:pt x="334617" y="472749"/>
                </a:lnTo>
                <a:lnTo>
                  <a:pt x="343188" y="489031"/>
                </a:lnTo>
                <a:lnTo>
                  <a:pt x="338434" y="484687"/>
                </a:lnTo>
                <a:cubicBezTo>
                  <a:pt x="327550" y="473016"/>
                  <a:pt x="318810" y="463140"/>
                  <a:pt x="311665" y="454646"/>
                </a:cubicBezTo>
                <a:lnTo>
                  <a:pt x="311428" y="454346"/>
                </a:lnTo>
                <a:close/>
                <a:moveTo>
                  <a:pt x="185590" y="681036"/>
                </a:moveTo>
                <a:lnTo>
                  <a:pt x="207941" y="703871"/>
                </a:lnTo>
                <a:lnTo>
                  <a:pt x="227240" y="727323"/>
                </a:lnTo>
                <a:lnTo>
                  <a:pt x="251202" y="756144"/>
                </a:lnTo>
                <a:lnTo>
                  <a:pt x="250629" y="756076"/>
                </a:lnTo>
                <a:cubicBezTo>
                  <a:pt x="244011" y="755283"/>
                  <a:pt x="237599" y="753967"/>
                  <a:pt x="232009" y="750563"/>
                </a:cubicBezTo>
                <a:lnTo>
                  <a:pt x="215545" y="736975"/>
                </a:lnTo>
                <a:lnTo>
                  <a:pt x="192842" y="700079"/>
                </a:lnTo>
                <a:lnTo>
                  <a:pt x="192310" y="699344"/>
                </a:lnTo>
                <a:close/>
                <a:moveTo>
                  <a:pt x="268853" y="504381"/>
                </a:moveTo>
                <a:lnTo>
                  <a:pt x="272288" y="506582"/>
                </a:lnTo>
                <a:lnTo>
                  <a:pt x="281249" y="518938"/>
                </a:lnTo>
                <a:lnTo>
                  <a:pt x="278055" y="517098"/>
                </a:lnTo>
                <a:lnTo>
                  <a:pt x="272218" y="510262"/>
                </a:lnTo>
                <a:close/>
                <a:moveTo>
                  <a:pt x="306879" y="416943"/>
                </a:moveTo>
                <a:lnTo>
                  <a:pt x="315562" y="425552"/>
                </a:lnTo>
                <a:lnTo>
                  <a:pt x="325213" y="434334"/>
                </a:lnTo>
                <a:lnTo>
                  <a:pt x="336721" y="449911"/>
                </a:lnTo>
                <a:lnTo>
                  <a:pt x="349547" y="468755"/>
                </a:lnTo>
                <a:lnTo>
                  <a:pt x="337757" y="456080"/>
                </a:lnTo>
                <a:lnTo>
                  <a:pt x="315635" y="434324"/>
                </a:lnTo>
                <a:lnTo>
                  <a:pt x="314389" y="432761"/>
                </a:lnTo>
                <a:lnTo>
                  <a:pt x="311795" y="429284"/>
                </a:lnTo>
                <a:close/>
                <a:moveTo>
                  <a:pt x="286405" y="458723"/>
                </a:moveTo>
                <a:lnTo>
                  <a:pt x="290846" y="464455"/>
                </a:lnTo>
                <a:lnTo>
                  <a:pt x="291810" y="466426"/>
                </a:lnTo>
                <a:lnTo>
                  <a:pt x="287067" y="460393"/>
                </a:lnTo>
                <a:lnTo>
                  <a:pt x="286907" y="459967"/>
                </a:lnTo>
                <a:close/>
                <a:moveTo>
                  <a:pt x="359977" y="295886"/>
                </a:moveTo>
                <a:lnTo>
                  <a:pt x="377559" y="312589"/>
                </a:lnTo>
                <a:lnTo>
                  <a:pt x="378244" y="313626"/>
                </a:lnTo>
                <a:lnTo>
                  <a:pt x="381591" y="319728"/>
                </a:lnTo>
                <a:lnTo>
                  <a:pt x="368629" y="317195"/>
                </a:lnTo>
                <a:close/>
                <a:moveTo>
                  <a:pt x="293407" y="431287"/>
                </a:moveTo>
                <a:lnTo>
                  <a:pt x="294471" y="432900"/>
                </a:lnTo>
                <a:lnTo>
                  <a:pt x="311428" y="454346"/>
                </a:lnTo>
                <a:lnTo>
                  <a:pt x="319311" y="469919"/>
                </a:lnTo>
                <a:lnTo>
                  <a:pt x="323297" y="478041"/>
                </a:lnTo>
                <a:lnTo>
                  <a:pt x="297193" y="443018"/>
                </a:lnTo>
                <a:lnTo>
                  <a:pt x="294820" y="440044"/>
                </a:lnTo>
                <a:close/>
                <a:moveTo>
                  <a:pt x="341005" y="324576"/>
                </a:moveTo>
                <a:lnTo>
                  <a:pt x="345080" y="328778"/>
                </a:lnTo>
                <a:lnTo>
                  <a:pt x="362997" y="351133"/>
                </a:lnTo>
                <a:lnTo>
                  <a:pt x="363061" y="351268"/>
                </a:lnTo>
                <a:lnTo>
                  <a:pt x="372314" y="368285"/>
                </a:lnTo>
                <a:close/>
                <a:moveTo>
                  <a:pt x="344482" y="312478"/>
                </a:moveTo>
                <a:lnTo>
                  <a:pt x="357712" y="315063"/>
                </a:lnTo>
                <a:lnTo>
                  <a:pt x="378831" y="342324"/>
                </a:lnTo>
                <a:lnTo>
                  <a:pt x="379185" y="343198"/>
                </a:lnTo>
                <a:lnTo>
                  <a:pt x="348174" y="315673"/>
                </a:lnTo>
                <a:lnTo>
                  <a:pt x="344837" y="313219"/>
                </a:lnTo>
                <a:close/>
                <a:moveTo>
                  <a:pt x="289602" y="425520"/>
                </a:moveTo>
                <a:lnTo>
                  <a:pt x="292992" y="428716"/>
                </a:lnTo>
                <a:lnTo>
                  <a:pt x="293407" y="431287"/>
                </a:lnTo>
                <a:close/>
                <a:moveTo>
                  <a:pt x="291717" y="420821"/>
                </a:moveTo>
                <a:lnTo>
                  <a:pt x="297848" y="427517"/>
                </a:lnTo>
                <a:lnTo>
                  <a:pt x="303446" y="438577"/>
                </a:lnTo>
                <a:lnTo>
                  <a:pt x="292992" y="428716"/>
                </a:lnTo>
                <a:close/>
                <a:moveTo>
                  <a:pt x="213947" y="579698"/>
                </a:moveTo>
                <a:lnTo>
                  <a:pt x="218721" y="582618"/>
                </a:lnTo>
                <a:lnTo>
                  <a:pt x="219256" y="583001"/>
                </a:lnTo>
                <a:lnTo>
                  <a:pt x="235125" y="596570"/>
                </a:lnTo>
                <a:lnTo>
                  <a:pt x="268742" y="651976"/>
                </a:lnTo>
                <a:lnTo>
                  <a:pt x="275296" y="663254"/>
                </a:lnTo>
                <a:lnTo>
                  <a:pt x="274119" y="662958"/>
                </a:lnTo>
                <a:lnTo>
                  <a:pt x="261474" y="648690"/>
                </a:lnTo>
                <a:lnTo>
                  <a:pt x="231045" y="603597"/>
                </a:lnTo>
                <a:close/>
                <a:moveTo>
                  <a:pt x="390311" y="203092"/>
                </a:moveTo>
                <a:lnTo>
                  <a:pt x="414436" y="229089"/>
                </a:lnTo>
                <a:lnTo>
                  <a:pt x="445063" y="262945"/>
                </a:lnTo>
                <a:lnTo>
                  <a:pt x="463079" y="290940"/>
                </a:lnTo>
                <a:lnTo>
                  <a:pt x="492202" y="341339"/>
                </a:lnTo>
                <a:lnTo>
                  <a:pt x="489714" y="340853"/>
                </a:lnTo>
                <a:lnTo>
                  <a:pt x="463412" y="312219"/>
                </a:lnTo>
                <a:lnTo>
                  <a:pt x="419792" y="249044"/>
                </a:lnTo>
                <a:close/>
                <a:moveTo>
                  <a:pt x="290035" y="409146"/>
                </a:moveTo>
                <a:lnTo>
                  <a:pt x="313054" y="431785"/>
                </a:lnTo>
                <a:lnTo>
                  <a:pt x="329214" y="462485"/>
                </a:lnTo>
                <a:lnTo>
                  <a:pt x="323484" y="457476"/>
                </a:lnTo>
                <a:lnTo>
                  <a:pt x="322679" y="456717"/>
                </a:lnTo>
                <a:lnTo>
                  <a:pt x="318716" y="451592"/>
                </a:lnTo>
                <a:cubicBezTo>
                  <a:pt x="314567" y="446497"/>
                  <a:pt x="309139" y="440102"/>
                  <a:pt x="301767" y="431798"/>
                </a:cubicBezTo>
                <a:lnTo>
                  <a:pt x="297848" y="427517"/>
                </a:lnTo>
                <a:lnTo>
                  <a:pt x="294800" y="421496"/>
                </a:lnTo>
                <a:lnTo>
                  <a:pt x="291065" y="416603"/>
                </a:lnTo>
                <a:close/>
                <a:moveTo>
                  <a:pt x="383180" y="214887"/>
                </a:moveTo>
                <a:lnTo>
                  <a:pt x="387337" y="218865"/>
                </a:lnTo>
                <a:cubicBezTo>
                  <a:pt x="396348" y="229052"/>
                  <a:pt x="412951" y="249233"/>
                  <a:pt x="442466" y="286221"/>
                </a:cubicBezTo>
                <a:lnTo>
                  <a:pt x="461173" y="309782"/>
                </a:lnTo>
                <a:lnTo>
                  <a:pt x="428728" y="274459"/>
                </a:lnTo>
                <a:lnTo>
                  <a:pt x="422888" y="269828"/>
                </a:lnTo>
                <a:close/>
                <a:moveTo>
                  <a:pt x="296580" y="391093"/>
                </a:moveTo>
                <a:lnTo>
                  <a:pt x="307012" y="402235"/>
                </a:lnTo>
                <a:cubicBezTo>
                  <a:pt x="331227" y="429035"/>
                  <a:pt x="353473" y="454649"/>
                  <a:pt x="383181" y="486948"/>
                </a:cubicBezTo>
                <a:lnTo>
                  <a:pt x="408389" y="513919"/>
                </a:lnTo>
                <a:lnTo>
                  <a:pt x="408384" y="514344"/>
                </a:lnTo>
                <a:lnTo>
                  <a:pt x="373710" y="479276"/>
                </a:lnTo>
                <a:cubicBezTo>
                  <a:pt x="361498" y="467465"/>
                  <a:pt x="350901" y="457699"/>
                  <a:pt x="341387" y="449053"/>
                </a:cubicBezTo>
                <a:lnTo>
                  <a:pt x="325213" y="434334"/>
                </a:lnTo>
                <a:lnTo>
                  <a:pt x="303040" y="404320"/>
                </a:lnTo>
                <a:lnTo>
                  <a:pt x="300770" y="401608"/>
                </a:lnTo>
                <a:close/>
                <a:moveTo>
                  <a:pt x="288465" y="397773"/>
                </a:moveTo>
                <a:lnTo>
                  <a:pt x="293042" y="403225"/>
                </a:lnTo>
                <a:lnTo>
                  <a:pt x="298778" y="408912"/>
                </a:lnTo>
                <a:lnTo>
                  <a:pt x="311088" y="428336"/>
                </a:lnTo>
                <a:lnTo>
                  <a:pt x="296867" y="409269"/>
                </a:lnTo>
                <a:lnTo>
                  <a:pt x="288599" y="398744"/>
                </a:lnTo>
                <a:close/>
                <a:moveTo>
                  <a:pt x="330238" y="309695"/>
                </a:moveTo>
                <a:lnTo>
                  <a:pt x="343594" y="312304"/>
                </a:lnTo>
                <a:lnTo>
                  <a:pt x="344837" y="313219"/>
                </a:lnTo>
                <a:lnTo>
                  <a:pt x="359326" y="343468"/>
                </a:lnTo>
                <a:lnTo>
                  <a:pt x="345080" y="328778"/>
                </a:lnTo>
                <a:lnTo>
                  <a:pt x="335059" y="316275"/>
                </a:lnTo>
                <a:lnTo>
                  <a:pt x="334221" y="315107"/>
                </a:lnTo>
                <a:close/>
                <a:moveTo>
                  <a:pt x="349367" y="269753"/>
                </a:moveTo>
                <a:lnTo>
                  <a:pt x="365016" y="292643"/>
                </a:lnTo>
                <a:lnTo>
                  <a:pt x="386022" y="320594"/>
                </a:lnTo>
                <a:lnTo>
                  <a:pt x="385977" y="320585"/>
                </a:lnTo>
                <a:lnTo>
                  <a:pt x="377559" y="312589"/>
                </a:lnTo>
                <a:lnTo>
                  <a:pt x="349464" y="269990"/>
                </a:lnTo>
                <a:close/>
                <a:moveTo>
                  <a:pt x="398732" y="161013"/>
                </a:moveTo>
                <a:lnTo>
                  <a:pt x="407046" y="170817"/>
                </a:lnTo>
                <a:cubicBezTo>
                  <a:pt x="413872" y="179150"/>
                  <a:pt x="421982" y="189325"/>
                  <a:pt x="431804" y="201984"/>
                </a:cubicBezTo>
                <a:cubicBezTo>
                  <a:pt x="447495" y="222209"/>
                  <a:pt x="459208" y="245383"/>
                  <a:pt x="475439" y="265176"/>
                </a:cubicBezTo>
                <a:lnTo>
                  <a:pt x="490067" y="280219"/>
                </a:lnTo>
                <a:lnTo>
                  <a:pt x="527744" y="344910"/>
                </a:lnTo>
                <a:lnTo>
                  <a:pt x="529631" y="348652"/>
                </a:lnTo>
                <a:lnTo>
                  <a:pt x="517525" y="346287"/>
                </a:lnTo>
                <a:lnTo>
                  <a:pt x="498286" y="321780"/>
                </a:lnTo>
                <a:lnTo>
                  <a:pt x="480236" y="301827"/>
                </a:lnTo>
                <a:lnTo>
                  <a:pt x="458263" y="256936"/>
                </a:lnTo>
                <a:cubicBezTo>
                  <a:pt x="450020" y="241509"/>
                  <a:pt x="439256" y="223386"/>
                  <a:pt x="427088" y="204057"/>
                </a:cubicBezTo>
                <a:close/>
                <a:moveTo>
                  <a:pt x="327017" y="309065"/>
                </a:moveTo>
                <a:lnTo>
                  <a:pt x="329700" y="309590"/>
                </a:lnTo>
                <a:lnTo>
                  <a:pt x="335059" y="316275"/>
                </a:lnTo>
                <a:lnTo>
                  <a:pt x="341005" y="324576"/>
                </a:lnTo>
                <a:lnTo>
                  <a:pt x="327582" y="310735"/>
                </a:lnTo>
                <a:close/>
                <a:moveTo>
                  <a:pt x="155260" y="664381"/>
                </a:moveTo>
                <a:lnTo>
                  <a:pt x="176292" y="694849"/>
                </a:lnTo>
                <a:lnTo>
                  <a:pt x="210273" y="744514"/>
                </a:lnTo>
                <a:lnTo>
                  <a:pt x="215117" y="756435"/>
                </a:lnTo>
                <a:lnTo>
                  <a:pt x="229126" y="785683"/>
                </a:lnTo>
                <a:lnTo>
                  <a:pt x="216411" y="779692"/>
                </a:lnTo>
                <a:lnTo>
                  <a:pt x="211061" y="772206"/>
                </a:lnTo>
                <a:cubicBezTo>
                  <a:pt x="191453" y="739156"/>
                  <a:pt x="174222" y="704800"/>
                  <a:pt x="157838" y="669998"/>
                </a:cubicBezTo>
                <a:close/>
                <a:moveTo>
                  <a:pt x="286669" y="384763"/>
                </a:moveTo>
                <a:lnTo>
                  <a:pt x="300770" y="401608"/>
                </a:lnTo>
                <a:lnTo>
                  <a:pt x="306879" y="416943"/>
                </a:lnTo>
                <a:lnTo>
                  <a:pt x="298778" y="408912"/>
                </a:lnTo>
                <a:lnTo>
                  <a:pt x="287559" y="391210"/>
                </a:lnTo>
                <a:close/>
                <a:moveTo>
                  <a:pt x="324671" y="302131"/>
                </a:moveTo>
                <a:lnTo>
                  <a:pt x="330238" y="309695"/>
                </a:lnTo>
                <a:lnTo>
                  <a:pt x="329700" y="309590"/>
                </a:lnTo>
                <a:lnTo>
                  <a:pt x="325364" y="304180"/>
                </a:lnTo>
                <a:close/>
                <a:moveTo>
                  <a:pt x="365493" y="210864"/>
                </a:moveTo>
                <a:lnTo>
                  <a:pt x="367509" y="213012"/>
                </a:lnTo>
                <a:cubicBezTo>
                  <a:pt x="378869" y="224568"/>
                  <a:pt x="381855" y="225674"/>
                  <a:pt x="381788" y="223146"/>
                </a:cubicBezTo>
                <a:lnTo>
                  <a:pt x="381083" y="221027"/>
                </a:lnTo>
                <a:lnTo>
                  <a:pt x="398719" y="250661"/>
                </a:lnTo>
                <a:lnTo>
                  <a:pt x="377221" y="233611"/>
                </a:lnTo>
                <a:close/>
                <a:moveTo>
                  <a:pt x="228735" y="488698"/>
                </a:moveTo>
                <a:lnTo>
                  <a:pt x="237742" y="493885"/>
                </a:lnTo>
                <a:lnTo>
                  <a:pt x="297234" y="570566"/>
                </a:lnTo>
                <a:lnTo>
                  <a:pt x="311583" y="586501"/>
                </a:lnTo>
                <a:lnTo>
                  <a:pt x="331141" y="627261"/>
                </a:lnTo>
                <a:lnTo>
                  <a:pt x="309247" y="595199"/>
                </a:lnTo>
                <a:cubicBezTo>
                  <a:pt x="285056" y="561770"/>
                  <a:pt x="259323" y="527821"/>
                  <a:pt x="233319" y="494449"/>
                </a:cubicBezTo>
                <a:close/>
                <a:moveTo>
                  <a:pt x="355447" y="217617"/>
                </a:moveTo>
                <a:lnTo>
                  <a:pt x="364085" y="223194"/>
                </a:lnTo>
                <a:lnTo>
                  <a:pt x="377221" y="233611"/>
                </a:lnTo>
                <a:lnTo>
                  <a:pt x="378425" y="235948"/>
                </a:lnTo>
                <a:cubicBezTo>
                  <a:pt x="405631" y="287735"/>
                  <a:pt x="412202" y="294448"/>
                  <a:pt x="435202" y="325994"/>
                </a:cubicBezTo>
                <a:lnTo>
                  <a:pt x="438700" y="330886"/>
                </a:lnTo>
                <a:lnTo>
                  <a:pt x="430664" y="329316"/>
                </a:lnTo>
                <a:lnTo>
                  <a:pt x="420835" y="312931"/>
                </a:lnTo>
                <a:close/>
                <a:moveTo>
                  <a:pt x="318659" y="293963"/>
                </a:moveTo>
                <a:lnTo>
                  <a:pt x="322984" y="297144"/>
                </a:lnTo>
                <a:lnTo>
                  <a:pt x="324671" y="302131"/>
                </a:lnTo>
                <a:close/>
                <a:moveTo>
                  <a:pt x="189969" y="562024"/>
                </a:moveTo>
                <a:lnTo>
                  <a:pt x="190208" y="562191"/>
                </a:lnTo>
                <a:lnTo>
                  <a:pt x="213212" y="578671"/>
                </a:lnTo>
                <a:lnTo>
                  <a:pt x="213947" y="579698"/>
                </a:lnTo>
                <a:lnTo>
                  <a:pt x="193696" y="567315"/>
                </a:lnTo>
                <a:lnTo>
                  <a:pt x="191928" y="565134"/>
                </a:lnTo>
                <a:close/>
                <a:moveTo>
                  <a:pt x="284129" y="360217"/>
                </a:moveTo>
                <a:lnTo>
                  <a:pt x="284382" y="360474"/>
                </a:lnTo>
                <a:lnTo>
                  <a:pt x="296580" y="391093"/>
                </a:lnTo>
                <a:lnTo>
                  <a:pt x="286141" y="379942"/>
                </a:lnTo>
                <a:close/>
                <a:moveTo>
                  <a:pt x="262550" y="399605"/>
                </a:moveTo>
                <a:lnTo>
                  <a:pt x="294820" y="440044"/>
                </a:lnTo>
                <a:lnTo>
                  <a:pt x="298651" y="463780"/>
                </a:lnTo>
                <a:lnTo>
                  <a:pt x="301124" y="477719"/>
                </a:lnTo>
                <a:lnTo>
                  <a:pt x="290846" y="464455"/>
                </a:lnTo>
                <a:lnTo>
                  <a:pt x="282440" y="447259"/>
                </a:lnTo>
                <a:lnTo>
                  <a:pt x="277650" y="437026"/>
                </a:lnTo>
                <a:close/>
                <a:moveTo>
                  <a:pt x="237386" y="449379"/>
                </a:moveTo>
                <a:lnTo>
                  <a:pt x="247384" y="460657"/>
                </a:lnTo>
                <a:lnTo>
                  <a:pt x="276069" y="509005"/>
                </a:lnTo>
                <a:lnTo>
                  <a:pt x="272288" y="506582"/>
                </a:lnTo>
                <a:lnTo>
                  <a:pt x="261989" y="492382"/>
                </a:lnTo>
                <a:close/>
                <a:moveTo>
                  <a:pt x="261424" y="398194"/>
                </a:moveTo>
                <a:lnTo>
                  <a:pt x="262416" y="399273"/>
                </a:lnTo>
                <a:lnTo>
                  <a:pt x="262550" y="399605"/>
                </a:lnTo>
                <a:close/>
                <a:moveTo>
                  <a:pt x="182245" y="560862"/>
                </a:moveTo>
                <a:lnTo>
                  <a:pt x="193381" y="567123"/>
                </a:lnTo>
                <a:lnTo>
                  <a:pt x="193696" y="567315"/>
                </a:lnTo>
                <a:lnTo>
                  <a:pt x="240278" y="624773"/>
                </a:lnTo>
                <a:lnTo>
                  <a:pt x="261474" y="648690"/>
                </a:lnTo>
                <a:lnTo>
                  <a:pt x="270485" y="662042"/>
                </a:lnTo>
                <a:lnTo>
                  <a:pt x="264622" y="660564"/>
                </a:lnTo>
                <a:cubicBezTo>
                  <a:pt x="249487" y="644334"/>
                  <a:pt x="228976" y="619967"/>
                  <a:pt x="206420" y="591940"/>
                </a:cubicBezTo>
                <a:close/>
                <a:moveTo>
                  <a:pt x="223171" y="475103"/>
                </a:moveTo>
                <a:lnTo>
                  <a:pt x="266131" y="502636"/>
                </a:lnTo>
                <a:lnTo>
                  <a:pt x="269751" y="507373"/>
                </a:lnTo>
                <a:lnTo>
                  <a:pt x="272218" y="510262"/>
                </a:lnTo>
                <a:lnTo>
                  <a:pt x="275183" y="515445"/>
                </a:lnTo>
                <a:lnTo>
                  <a:pt x="237742" y="493885"/>
                </a:lnTo>
                <a:close/>
                <a:moveTo>
                  <a:pt x="338154" y="234156"/>
                </a:moveTo>
                <a:lnTo>
                  <a:pt x="373428" y="279623"/>
                </a:lnTo>
                <a:lnTo>
                  <a:pt x="395182" y="313947"/>
                </a:lnTo>
                <a:lnTo>
                  <a:pt x="339854" y="237320"/>
                </a:lnTo>
                <a:lnTo>
                  <a:pt x="338504" y="235571"/>
                </a:lnTo>
                <a:close/>
                <a:moveTo>
                  <a:pt x="284062" y="344864"/>
                </a:moveTo>
                <a:lnTo>
                  <a:pt x="293756" y="357609"/>
                </a:lnTo>
                <a:cubicBezTo>
                  <a:pt x="307985" y="375350"/>
                  <a:pt x="321106" y="391005"/>
                  <a:pt x="333394" y="405190"/>
                </a:cubicBezTo>
                <a:lnTo>
                  <a:pt x="355134" y="429515"/>
                </a:lnTo>
                <a:lnTo>
                  <a:pt x="296689" y="372987"/>
                </a:lnTo>
                <a:lnTo>
                  <a:pt x="284382" y="360474"/>
                </a:lnTo>
                <a:lnTo>
                  <a:pt x="284077" y="359708"/>
                </a:lnTo>
                <a:lnTo>
                  <a:pt x="284076" y="359698"/>
                </a:lnTo>
                <a:close/>
                <a:moveTo>
                  <a:pt x="159760" y="602171"/>
                </a:moveTo>
                <a:lnTo>
                  <a:pt x="213790" y="678435"/>
                </a:lnTo>
                <a:cubicBezTo>
                  <a:pt x="266364" y="758147"/>
                  <a:pt x="226946" y="716319"/>
                  <a:pt x="270480" y="758455"/>
                </a:cubicBezTo>
                <a:lnTo>
                  <a:pt x="262652" y="757517"/>
                </a:lnTo>
                <a:lnTo>
                  <a:pt x="253305" y="750215"/>
                </a:lnTo>
                <a:lnTo>
                  <a:pt x="207941" y="703871"/>
                </a:lnTo>
                <a:lnTo>
                  <a:pt x="183907" y="674663"/>
                </a:lnTo>
                <a:lnTo>
                  <a:pt x="182837" y="673536"/>
                </a:lnTo>
                <a:lnTo>
                  <a:pt x="178516" y="661766"/>
                </a:lnTo>
                <a:cubicBezTo>
                  <a:pt x="173346" y="646964"/>
                  <a:pt x="169005" y="633764"/>
                  <a:pt x="166035" y="623832"/>
                </a:cubicBezTo>
                <a:close/>
                <a:moveTo>
                  <a:pt x="143898" y="632527"/>
                </a:moveTo>
                <a:lnTo>
                  <a:pt x="182837" y="673536"/>
                </a:lnTo>
                <a:lnTo>
                  <a:pt x="185590" y="681036"/>
                </a:lnTo>
                <a:lnTo>
                  <a:pt x="175319" y="670543"/>
                </a:lnTo>
                <a:lnTo>
                  <a:pt x="154292" y="646872"/>
                </a:lnTo>
                <a:close/>
                <a:moveTo>
                  <a:pt x="284056" y="338736"/>
                </a:moveTo>
                <a:lnTo>
                  <a:pt x="313689" y="372346"/>
                </a:lnTo>
                <a:cubicBezTo>
                  <a:pt x="321194" y="380785"/>
                  <a:pt x="329691" y="390311"/>
                  <a:pt x="339320" y="401081"/>
                </a:cubicBezTo>
                <a:lnTo>
                  <a:pt x="371680" y="437211"/>
                </a:lnTo>
                <a:lnTo>
                  <a:pt x="403557" y="478325"/>
                </a:lnTo>
                <a:lnTo>
                  <a:pt x="384195" y="457621"/>
                </a:lnTo>
                <a:lnTo>
                  <a:pt x="356886" y="431209"/>
                </a:lnTo>
                <a:lnTo>
                  <a:pt x="293756" y="357609"/>
                </a:lnTo>
                <a:lnTo>
                  <a:pt x="284060" y="343045"/>
                </a:lnTo>
                <a:close/>
                <a:moveTo>
                  <a:pt x="299676" y="303723"/>
                </a:moveTo>
                <a:lnTo>
                  <a:pt x="325968" y="308860"/>
                </a:lnTo>
                <a:lnTo>
                  <a:pt x="327065" y="310202"/>
                </a:lnTo>
                <a:lnTo>
                  <a:pt x="327582" y="310735"/>
                </a:lnTo>
                <a:lnTo>
                  <a:pt x="336000" y="335618"/>
                </a:lnTo>
                <a:lnTo>
                  <a:pt x="371494" y="411455"/>
                </a:lnTo>
                <a:lnTo>
                  <a:pt x="369268" y="408196"/>
                </a:lnTo>
                <a:cubicBezTo>
                  <a:pt x="343403" y="367218"/>
                  <a:pt x="344733" y="356340"/>
                  <a:pt x="307565" y="312475"/>
                </a:cubicBezTo>
                <a:close/>
                <a:moveTo>
                  <a:pt x="256712" y="392289"/>
                </a:moveTo>
                <a:lnTo>
                  <a:pt x="261424" y="398194"/>
                </a:lnTo>
                <a:lnTo>
                  <a:pt x="257455" y="393877"/>
                </a:lnTo>
                <a:close/>
                <a:moveTo>
                  <a:pt x="380138" y="133557"/>
                </a:moveTo>
                <a:lnTo>
                  <a:pt x="388170" y="138793"/>
                </a:lnTo>
                <a:cubicBezTo>
                  <a:pt x="406951" y="151094"/>
                  <a:pt x="426407" y="162484"/>
                  <a:pt x="444164" y="176221"/>
                </a:cubicBezTo>
                <a:cubicBezTo>
                  <a:pt x="462447" y="190363"/>
                  <a:pt x="479430" y="206162"/>
                  <a:pt x="496039" y="222237"/>
                </a:cubicBezTo>
                <a:lnTo>
                  <a:pt x="510816" y="236902"/>
                </a:lnTo>
                <a:lnTo>
                  <a:pt x="515316" y="248477"/>
                </a:lnTo>
                <a:cubicBezTo>
                  <a:pt x="519539" y="258343"/>
                  <a:pt x="525000" y="270315"/>
                  <a:pt x="531954" y="284808"/>
                </a:cubicBezTo>
                <a:lnTo>
                  <a:pt x="531986" y="284873"/>
                </a:lnTo>
                <a:lnTo>
                  <a:pt x="560938" y="354769"/>
                </a:lnTo>
                <a:lnTo>
                  <a:pt x="546192" y="351888"/>
                </a:lnTo>
                <a:lnTo>
                  <a:pt x="531782" y="323900"/>
                </a:lnTo>
                <a:cubicBezTo>
                  <a:pt x="523468" y="313183"/>
                  <a:pt x="513682" y="303746"/>
                  <a:pt x="503825" y="294367"/>
                </a:cubicBezTo>
                <a:lnTo>
                  <a:pt x="490067" y="280219"/>
                </a:lnTo>
                <a:lnTo>
                  <a:pt x="466503" y="239760"/>
                </a:lnTo>
                <a:cubicBezTo>
                  <a:pt x="454385" y="220531"/>
                  <a:pt x="439898" y="203016"/>
                  <a:pt x="424819" y="185930"/>
                </a:cubicBezTo>
                <a:lnTo>
                  <a:pt x="386369" y="142364"/>
                </a:lnTo>
                <a:close/>
                <a:moveTo>
                  <a:pt x="334118" y="228929"/>
                </a:moveTo>
                <a:lnTo>
                  <a:pt x="337245" y="230480"/>
                </a:lnTo>
                <a:lnTo>
                  <a:pt x="338154" y="234156"/>
                </a:lnTo>
                <a:lnTo>
                  <a:pt x="334261" y="229139"/>
                </a:lnTo>
                <a:close/>
                <a:moveTo>
                  <a:pt x="286418" y="328099"/>
                </a:moveTo>
                <a:lnTo>
                  <a:pt x="300041" y="345996"/>
                </a:lnTo>
                <a:lnTo>
                  <a:pt x="326097" y="371836"/>
                </a:lnTo>
                <a:lnTo>
                  <a:pt x="328108" y="374089"/>
                </a:lnTo>
                <a:cubicBezTo>
                  <a:pt x="348529" y="397732"/>
                  <a:pt x="366933" y="419502"/>
                  <a:pt x="384134" y="440513"/>
                </a:cubicBezTo>
                <a:lnTo>
                  <a:pt x="386497" y="443508"/>
                </a:lnTo>
                <a:lnTo>
                  <a:pt x="393386" y="458228"/>
                </a:lnTo>
                <a:lnTo>
                  <a:pt x="394784" y="460820"/>
                </a:lnTo>
                <a:lnTo>
                  <a:pt x="371743" y="437281"/>
                </a:lnTo>
                <a:lnTo>
                  <a:pt x="371680" y="437211"/>
                </a:lnTo>
                <a:lnTo>
                  <a:pt x="358687" y="420453"/>
                </a:lnTo>
                <a:lnTo>
                  <a:pt x="285277" y="330935"/>
                </a:lnTo>
                <a:close/>
                <a:moveTo>
                  <a:pt x="306450" y="284983"/>
                </a:moveTo>
                <a:lnTo>
                  <a:pt x="315044" y="291304"/>
                </a:lnTo>
                <a:lnTo>
                  <a:pt x="325364" y="304180"/>
                </a:lnTo>
                <a:lnTo>
                  <a:pt x="327017" y="309065"/>
                </a:lnTo>
                <a:lnTo>
                  <a:pt x="325968" y="308860"/>
                </a:lnTo>
                <a:close/>
                <a:moveTo>
                  <a:pt x="139665" y="630406"/>
                </a:moveTo>
                <a:lnTo>
                  <a:pt x="154292" y="646872"/>
                </a:lnTo>
                <a:lnTo>
                  <a:pt x="192310" y="699344"/>
                </a:lnTo>
                <a:lnTo>
                  <a:pt x="195965" y="709303"/>
                </a:lnTo>
                <a:lnTo>
                  <a:pt x="202045" y="724265"/>
                </a:lnTo>
                <a:lnTo>
                  <a:pt x="183564" y="701725"/>
                </a:lnTo>
                <a:lnTo>
                  <a:pt x="149630" y="652116"/>
                </a:lnTo>
                <a:close/>
                <a:moveTo>
                  <a:pt x="268427" y="361022"/>
                </a:moveTo>
                <a:lnTo>
                  <a:pt x="286141" y="379942"/>
                </a:lnTo>
                <a:lnTo>
                  <a:pt x="286531" y="383766"/>
                </a:lnTo>
                <a:lnTo>
                  <a:pt x="286669" y="384763"/>
                </a:lnTo>
                <a:lnTo>
                  <a:pt x="273513" y="369047"/>
                </a:lnTo>
                <a:close/>
                <a:moveTo>
                  <a:pt x="256337" y="385003"/>
                </a:moveTo>
                <a:lnTo>
                  <a:pt x="271097" y="398645"/>
                </a:lnTo>
                <a:lnTo>
                  <a:pt x="275652" y="404370"/>
                </a:lnTo>
                <a:lnTo>
                  <a:pt x="289602" y="425520"/>
                </a:lnTo>
                <a:lnTo>
                  <a:pt x="266599" y="403823"/>
                </a:lnTo>
                <a:lnTo>
                  <a:pt x="262416" y="399273"/>
                </a:lnTo>
                <a:lnTo>
                  <a:pt x="259078" y="391002"/>
                </a:lnTo>
                <a:close/>
                <a:moveTo>
                  <a:pt x="334419" y="219050"/>
                </a:moveTo>
                <a:lnTo>
                  <a:pt x="342849" y="233259"/>
                </a:lnTo>
                <a:lnTo>
                  <a:pt x="337245" y="230480"/>
                </a:lnTo>
                <a:close/>
                <a:moveTo>
                  <a:pt x="159228" y="583842"/>
                </a:moveTo>
                <a:lnTo>
                  <a:pt x="159585" y="584798"/>
                </a:lnTo>
                <a:lnTo>
                  <a:pt x="159567" y="584784"/>
                </a:lnTo>
                <a:close/>
                <a:moveTo>
                  <a:pt x="282701" y="323216"/>
                </a:moveTo>
                <a:lnTo>
                  <a:pt x="286617" y="327604"/>
                </a:lnTo>
                <a:lnTo>
                  <a:pt x="286418" y="328099"/>
                </a:lnTo>
                <a:close/>
                <a:moveTo>
                  <a:pt x="158199" y="581085"/>
                </a:moveTo>
                <a:lnTo>
                  <a:pt x="158248" y="581118"/>
                </a:lnTo>
                <a:lnTo>
                  <a:pt x="159228" y="583842"/>
                </a:lnTo>
                <a:close/>
                <a:moveTo>
                  <a:pt x="289666" y="301768"/>
                </a:moveTo>
                <a:lnTo>
                  <a:pt x="290503" y="301931"/>
                </a:lnTo>
                <a:lnTo>
                  <a:pt x="331380" y="359264"/>
                </a:lnTo>
                <a:lnTo>
                  <a:pt x="372207" y="415831"/>
                </a:lnTo>
                <a:lnTo>
                  <a:pt x="354158" y="399665"/>
                </a:lnTo>
                <a:lnTo>
                  <a:pt x="326097" y="371836"/>
                </a:lnTo>
                <a:lnTo>
                  <a:pt x="286617" y="327604"/>
                </a:lnTo>
                <a:lnTo>
                  <a:pt x="287441" y="325557"/>
                </a:lnTo>
                <a:cubicBezTo>
                  <a:pt x="288726" y="323948"/>
                  <a:pt x="289961" y="322700"/>
                  <a:pt x="290524" y="319291"/>
                </a:cubicBezTo>
                <a:close/>
                <a:moveTo>
                  <a:pt x="135003" y="620250"/>
                </a:moveTo>
                <a:lnTo>
                  <a:pt x="143898" y="632527"/>
                </a:lnTo>
                <a:lnTo>
                  <a:pt x="137588" y="625881"/>
                </a:lnTo>
                <a:close/>
                <a:moveTo>
                  <a:pt x="153272" y="579775"/>
                </a:moveTo>
                <a:lnTo>
                  <a:pt x="159567" y="584784"/>
                </a:lnTo>
                <a:lnTo>
                  <a:pt x="161815" y="591030"/>
                </a:lnTo>
                <a:cubicBezTo>
                  <a:pt x="162081" y="591722"/>
                  <a:pt x="161292" y="589469"/>
                  <a:pt x="159973" y="585837"/>
                </a:cubicBezTo>
                <a:lnTo>
                  <a:pt x="159585" y="584798"/>
                </a:lnTo>
                <a:lnTo>
                  <a:pt x="161729" y="586503"/>
                </a:lnTo>
                <a:cubicBezTo>
                  <a:pt x="172182" y="594841"/>
                  <a:pt x="185018" y="605016"/>
                  <a:pt x="198181" y="615155"/>
                </a:cubicBezTo>
                <a:lnTo>
                  <a:pt x="218551" y="630235"/>
                </a:lnTo>
                <a:lnTo>
                  <a:pt x="236839" y="649679"/>
                </a:lnTo>
                <a:lnTo>
                  <a:pt x="252270" y="666350"/>
                </a:lnTo>
                <a:lnTo>
                  <a:pt x="264079" y="682655"/>
                </a:lnTo>
                <a:cubicBezTo>
                  <a:pt x="332918" y="777397"/>
                  <a:pt x="249262" y="658950"/>
                  <a:pt x="347226" y="813817"/>
                </a:cubicBezTo>
                <a:lnTo>
                  <a:pt x="354469" y="825180"/>
                </a:lnTo>
                <a:lnTo>
                  <a:pt x="342066" y="823799"/>
                </a:lnTo>
                <a:lnTo>
                  <a:pt x="322355" y="804471"/>
                </a:lnTo>
                <a:lnTo>
                  <a:pt x="310110" y="794793"/>
                </a:lnTo>
                <a:lnTo>
                  <a:pt x="252957" y="728919"/>
                </a:lnTo>
                <a:cubicBezTo>
                  <a:pt x="225356" y="691027"/>
                  <a:pt x="195250" y="654840"/>
                  <a:pt x="170155" y="615244"/>
                </a:cubicBezTo>
                <a:lnTo>
                  <a:pt x="155881" y="588780"/>
                </a:lnTo>
                <a:close/>
                <a:moveTo>
                  <a:pt x="322253" y="223045"/>
                </a:moveTo>
                <a:lnTo>
                  <a:pt x="332911" y="228331"/>
                </a:lnTo>
                <a:lnTo>
                  <a:pt x="338504" y="235571"/>
                </a:lnTo>
                <a:lnTo>
                  <a:pt x="343197" y="254555"/>
                </a:lnTo>
                <a:lnTo>
                  <a:pt x="349367" y="269753"/>
                </a:lnTo>
                <a:lnTo>
                  <a:pt x="347665" y="267263"/>
                </a:lnTo>
                <a:lnTo>
                  <a:pt x="347665" y="267262"/>
                </a:lnTo>
                <a:close/>
                <a:moveTo>
                  <a:pt x="288077" y="290857"/>
                </a:moveTo>
                <a:lnTo>
                  <a:pt x="299676" y="303723"/>
                </a:lnTo>
                <a:lnTo>
                  <a:pt x="290503" y="301931"/>
                </a:lnTo>
                <a:lnTo>
                  <a:pt x="289613" y="300683"/>
                </a:lnTo>
                <a:lnTo>
                  <a:pt x="289583" y="300057"/>
                </a:lnTo>
                <a:close/>
                <a:moveTo>
                  <a:pt x="249477" y="369989"/>
                </a:moveTo>
                <a:lnTo>
                  <a:pt x="260603" y="380199"/>
                </a:lnTo>
                <a:lnTo>
                  <a:pt x="271333" y="390752"/>
                </a:lnTo>
                <a:lnTo>
                  <a:pt x="291065" y="416603"/>
                </a:lnTo>
                <a:lnTo>
                  <a:pt x="291234" y="417830"/>
                </a:lnTo>
                <a:lnTo>
                  <a:pt x="291717" y="420821"/>
                </a:lnTo>
                <a:lnTo>
                  <a:pt x="273156" y="400548"/>
                </a:lnTo>
                <a:lnTo>
                  <a:pt x="271097" y="398645"/>
                </a:lnTo>
                <a:lnTo>
                  <a:pt x="255672" y="379254"/>
                </a:lnTo>
                <a:lnTo>
                  <a:pt x="252240" y="376036"/>
                </a:lnTo>
                <a:close/>
                <a:moveTo>
                  <a:pt x="164459" y="544211"/>
                </a:moveTo>
                <a:lnTo>
                  <a:pt x="175038" y="551598"/>
                </a:lnTo>
                <a:lnTo>
                  <a:pt x="182245" y="560862"/>
                </a:lnTo>
                <a:lnTo>
                  <a:pt x="172432" y="555346"/>
                </a:lnTo>
                <a:lnTo>
                  <a:pt x="166950" y="547699"/>
                </a:lnTo>
                <a:close/>
                <a:moveTo>
                  <a:pt x="126516" y="622741"/>
                </a:moveTo>
                <a:lnTo>
                  <a:pt x="145087" y="645475"/>
                </a:lnTo>
                <a:lnTo>
                  <a:pt x="149630" y="652116"/>
                </a:lnTo>
                <a:lnTo>
                  <a:pt x="155260" y="664381"/>
                </a:lnTo>
                <a:close/>
                <a:moveTo>
                  <a:pt x="148811" y="575674"/>
                </a:moveTo>
                <a:lnTo>
                  <a:pt x="152700" y="577803"/>
                </a:lnTo>
                <a:lnTo>
                  <a:pt x="153272" y="579775"/>
                </a:lnTo>
                <a:lnTo>
                  <a:pt x="149333" y="576642"/>
                </a:lnTo>
                <a:close/>
                <a:moveTo>
                  <a:pt x="246654" y="370799"/>
                </a:moveTo>
                <a:lnTo>
                  <a:pt x="252240" y="376036"/>
                </a:lnTo>
                <a:lnTo>
                  <a:pt x="256337" y="385003"/>
                </a:lnTo>
                <a:lnTo>
                  <a:pt x="250987" y="380058"/>
                </a:lnTo>
                <a:close/>
                <a:moveTo>
                  <a:pt x="364502" y="123365"/>
                </a:moveTo>
                <a:lnTo>
                  <a:pt x="377636" y="131926"/>
                </a:lnTo>
                <a:lnTo>
                  <a:pt x="379582" y="134673"/>
                </a:lnTo>
                <a:lnTo>
                  <a:pt x="386369" y="142364"/>
                </a:lnTo>
                <a:lnTo>
                  <a:pt x="387490" y="143947"/>
                </a:lnTo>
                <a:lnTo>
                  <a:pt x="398732" y="161013"/>
                </a:lnTo>
                <a:lnTo>
                  <a:pt x="389992" y="150706"/>
                </a:lnTo>
                <a:cubicBezTo>
                  <a:pt x="380620" y="140127"/>
                  <a:pt x="374673" y="134350"/>
                  <a:pt x="368729" y="128236"/>
                </a:cubicBezTo>
                <a:close/>
                <a:moveTo>
                  <a:pt x="305047" y="247078"/>
                </a:moveTo>
                <a:lnTo>
                  <a:pt x="326296" y="274507"/>
                </a:lnTo>
                <a:lnTo>
                  <a:pt x="344482" y="312478"/>
                </a:lnTo>
                <a:lnTo>
                  <a:pt x="343594" y="312304"/>
                </a:lnTo>
                <a:lnTo>
                  <a:pt x="322984" y="297144"/>
                </a:lnTo>
                <a:lnTo>
                  <a:pt x="318715" y="284526"/>
                </a:lnTo>
                <a:close/>
                <a:moveTo>
                  <a:pt x="201725" y="461358"/>
                </a:moveTo>
                <a:lnTo>
                  <a:pt x="212391" y="468195"/>
                </a:lnTo>
                <a:lnTo>
                  <a:pt x="228735" y="488698"/>
                </a:lnTo>
                <a:lnTo>
                  <a:pt x="214089" y="480264"/>
                </a:lnTo>
                <a:close/>
                <a:moveTo>
                  <a:pt x="308300" y="236523"/>
                </a:moveTo>
                <a:lnTo>
                  <a:pt x="326050" y="258003"/>
                </a:lnTo>
                <a:lnTo>
                  <a:pt x="338011" y="271578"/>
                </a:lnTo>
                <a:lnTo>
                  <a:pt x="365968" y="316676"/>
                </a:lnTo>
                <a:lnTo>
                  <a:pt x="357712" y="315063"/>
                </a:lnTo>
                <a:lnTo>
                  <a:pt x="326296" y="274507"/>
                </a:lnTo>
                <a:lnTo>
                  <a:pt x="308846" y="238075"/>
                </a:lnTo>
                <a:close/>
                <a:moveTo>
                  <a:pt x="267331" y="319190"/>
                </a:moveTo>
                <a:lnTo>
                  <a:pt x="271301" y="323881"/>
                </a:lnTo>
                <a:lnTo>
                  <a:pt x="284060" y="343045"/>
                </a:lnTo>
                <a:lnTo>
                  <a:pt x="284062" y="344864"/>
                </a:lnTo>
                <a:lnTo>
                  <a:pt x="271328" y="328124"/>
                </a:lnTo>
                <a:close/>
                <a:moveTo>
                  <a:pt x="147953" y="558237"/>
                </a:moveTo>
                <a:cubicBezTo>
                  <a:pt x="147506" y="553839"/>
                  <a:pt x="151237" y="562730"/>
                  <a:pt x="154948" y="572373"/>
                </a:cubicBezTo>
                <a:lnTo>
                  <a:pt x="158199" y="581085"/>
                </a:lnTo>
                <a:lnTo>
                  <a:pt x="156062" y="579643"/>
                </a:lnTo>
                <a:lnTo>
                  <a:pt x="152700" y="577803"/>
                </a:lnTo>
                <a:lnTo>
                  <a:pt x="152284" y="576368"/>
                </a:lnTo>
                <a:cubicBezTo>
                  <a:pt x="149446" y="565958"/>
                  <a:pt x="148177" y="560436"/>
                  <a:pt x="147953" y="558237"/>
                </a:cubicBezTo>
                <a:close/>
                <a:moveTo>
                  <a:pt x="139914" y="570805"/>
                </a:moveTo>
                <a:lnTo>
                  <a:pt x="146586" y="574457"/>
                </a:lnTo>
                <a:lnTo>
                  <a:pt x="149333" y="576642"/>
                </a:lnTo>
                <a:lnTo>
                  <a:pt x="155881" y="588780"/>
                </a:lnTo>
                <a:lnTo>
                  <a:pt x="159760" y="602171"/>
                </a:lnTo>
                <a:lnTo>
                  <a:pt x="157100" y="598416"/>
                </a:lnTo>
                <a:close/>
                <a:moveTo>
                  <a:pt x="319987" y="194725"/>
                </a:moveTo>
                <a:lnTo>
                  <a:pt x="330004" y="201192"/>
                </a:lnTo>
                <a:lnTo>
                  <a:pt x="334419" y="219050"/>
                </a:lnTo>
                <a:lnTo>
                  <a:pt x="325326" y="203723"/>
                </a:lnTo>
                <a:close/>
                <a:moveTo>
                  <a:pt x="338643" y="151213"/>
                </a:moveTo>
                <a:lnTo>
                  <a:pt x="377911" y="207597"/>
                </a:lnTo>
                <a:lnTo>
                  <a:pt x="383180" y="214887"/>
                </a:lnTo>
                <a:lnTo>
                  <a:pt x="377859" y="209795"/>
                </a:lnTo>
                <a:cubicBezTo>
                  <a:pt x="377022" y="209868"/>
                  <a:pt x="377982" y="212362"/>
                  <a:pt x="379163" y="215260"/>
                </a:cubicBezTo>
                <a:lnTo>
                  <a:pt x="381083" y="221027"/>
                </a:lnTo>
                <a:lnTo>
                  <a:pt x="376835" y="213889"/>
                </a:lnTo>
                <a:lnTo>
                  <a:pt x="344761" y="165086"/>
                </a:lnTo>
                <a:lnTo>
                  <a:pt x="341948" y="158557"/>
                </a:lnTo>
                <a:close/>
                <a:moveTo>
                  <a:pt x="186606" y="463923"/>
                </a:moveTo>
                <a:lnTo>
                  <a:pt x="189017" y="465826"/>
                </a:lnTo>
                <a:lnTo>
                  <a:pt x="214089" y="480264"/>
                </a:lnTo>
                <a:lnTo>
                  <a:pt x="232393" y="508251"/>
                </a:lnTo>
                <a:cubicBezTo>
                  <a:pt x="335020" y="664031"/>
                  <a:pt x="209985" y="458763"/>
                  <a:pt x="320580" y="627871"/>
                </a:cubicBezTo>
                <a:lnTo>
                  <a:pt x="341293" y="659738"/>
                </a:lnTo>
                <a:lnTo>
                  <a:pt x="341564" y="676349"/>
                </a:lnTo>
                <a:lnTo>
                  <a:pt x="327945" y="674176"/>
                </a:lnTo>
                <a:lnTo>
                  <a:pt x="294157" y="643041"/>
                </a:lnTo>
                <a:lnTo>
                  <a:pt x="293214" y="642204"/>
                </a:lnTo>
                <a:lnTo>
                  <a:pt x="254643" y="571261"/>
                </a:lnTo>
                <a:close/>
                <a:moveTo>
                  <a:pt x="234010" y="363841"/>
                </a:moveTo>
                <a:lnTo>
                  <a:pt x="239894" y="369806"/>
                </a:lnTo>
                <a:lnTo>
                  <a:pt x="250987" y="380058"/>
                </a:lnTo>
                <a:lnTo>
                  <a:pt x="256712" y="392289"/>
                </a:lnTo>
                <a:close/>
                <a:moveTo>
                  <a:pt x="323678" y="172718"/>
                </a:moveTo>
                <a:lnTo>
                  <a:pt x="343612" y="200366"/>
                </a:lnTo>
                <a:lnTo>
                  <a:pt x="355447" y="217617"/>
                </a:lnTo>
                <a:lnTo>
                  <a:pt x="330004" y="201192"/>
                </a:lnTo>
                <a:lnTo>
                  <a:pt x="328569" y="195390"/>
                </a:lnTo>
                <a:close/>
                <a:moveTo>
                  <a:pt x="405345" y="716"/>
                </a:moveTo>
                <a:lnTo>
                  <a:pt x="413911" y="0"/>
                </a:lnTo>
                <a:lnTo>
                  <a:pt x="414019" y="76"/>
                </a:lnTo>
                <a:lnTo>
                  <a:pt x="433993" y="48298"/>
                </a:lnTo>
                <a:lnTo>
                  <a:pt x="419400" y="23899"/>
                </a:lnTo>
                <a:close/>
                <a:moveTo>
                  <a:pt x="281544" y="256018"/>
                </a:moveTo>
                <a:lnTo>
                  <a:pt x="297331" y="273827"/>
                </a:lnTo>
                <a:lnTo>
                  <a:pt x="306450" y="284983"/>
                </a:lnTo>
                <a:lnTo>
                  <a:pt x="283999" y="268469"/>
                </a:lnTo>
                <a:close/>
                <a:moveTo>
                  <a:pt x="301562" y="212785"/>
                </a:moveTo>
                <a:lnTo>
                  <a:pt x="316548" y="220217"/>
                </a:lnTo>
                <a:lnTo>
                  <a:pt x="317086" y="220899"/>
                </a:lnTo>
                <a:lnTo>
                  <a:pt x="347665" y="267262"/>
                </a:lnTo>
                <a:lnTo>
                  <a:pt x="347665" y="267263"/>
                </a:lnTo>
                <a:lnTo>
                  <a:pt x="347665" y="267263"/>
                </a:lnTo>
                <a:lnTo>
                  <a:pt x="349464" y="269990"/>
                </a:lnTo>
                <a:lnTo>
                  <a:pt x="359977" y="295886"/>
                </a:lnTo>
                <a:lnTo>
                  <a:pt x="356600" y="292678"/>
                </a:lnTo>
                <a:lnTo>
                  <a:pt x="338011" y="271578"/>
                </a:lnTo>
                <a:close/>
                <a:moveTo>
                  <a:pt x="221877" y="375736"/>
                </a:moveTo>
                <a:lnTo>
                  <a:pt x="223484" y="377792"/>
                </a:lnTo>
                <a:lnTo>
                  <a:pt x="233604" y="390787"/>
                </a:lnTo>
                <a:lnTo>
                  <a:pt x="234685" y="392656"/>
                </a:lnTo>
                <a:cubicBezTo>
                  <a:pt x="244457" y="407472"/>
                  <a:pt x="255700" y="421228"/>
                  <a:pt x="267038" y="434919"/>
                </a:cubicBezTo>
                <a:lnTo>
                  <a:pt x="287067" y="460393"/>
                </a:lnTo>
                <a:lnTo>
                  <a:pt x="300762" y="497007"/>
                </a:lnTo>
                <a:lnTo>
                  <a:pt x="292793" y="486052"/>
                </a:lnTo>
                <a:cubicBezTo>
                  <a:pt x="272022" y="456539"/>
                  <a:pt x="253370" y="428785"/>
                  <a:pt x="239153" y="405364"/>
                </a:cubicBezTo>
                <a:close/>
                <a:moveTo>
                  <a:pt x="143349" y="538997"/>
                </a:moveTo>
                <a:lnTo>
                  <a:pt x="172432" y="555346"/>
                </a:lnTo>
                <a:lnTo>
                  <a:pt x="209398" y="606911"/>
                </a:lnTo>
                <a:lnTo>
                  <a:pt x="234931" y="642361"/>
                </a:lnTo>
                <a:lnTo>
                  <a:pt x="218551" y="630235"/>
                </a:lnTo>
                <a:lnTo>
                  <a:pt x="209383" y="620486"/>
                </a:lnTo>
                <a:cubicBezTo>
                  <a:pt x="202274" y="613020"/>
                  <a:pt x="197440" y="608056"/>
                  <a:pt x="195571" y="606308"/>
                </a:cubicBezTo>
                <a:lnTo>
                  <a:pt x="158248" y="581118"/>
                </a:lnTo>
                <a:lnTo>
                  <a:pt x="157324" y="578550"/>
                </a:lnTo>
                <a:cubicBezTo>
                  <a:pt x="154421" y="570400"/>
                  <a:pt x="149938" y="557738"/>
                  <a:pt x="143349" y="538997"/>
                </a:cubicBezTo>
                <a:close/>
                <a:moveTo>
                  <a:pt x="258042" y="295589"/>
                </a:moveTo>
                <a:lnTo>
                  <a:pt x="262305" y="296422"/>
                </a:lnTo>
                <a:lnTo>
                  <a:pt x="282701" y="323216"/>
                </a:lnTo>
                <a:close/>
                <a:moveTo>
                  <a:pt x="257268" y="296692"/>
                </a:moveTo>
                <a:lnTo>
                  <a:pt x="258710" y="298537"/>
                </a:lnTo>
                <a:lnTo>
                  <a:pt x="285277" y="330935"/>
                </a:lnTo>
                <a:lnTo>
                  <a:pt x="284051" y="333983"/>
                </a:lnTo>
                <a:lnTo>
                  <a:pt x="284056" y="338736"/>
                </a:lnTo>
                <a:lnTo>
                  <a:pt x="279445" y="333507"/>
                </a:lnTo>
                <a:lnTo>
                  <a:pt x="271301" y="323881"/>
                </a:lnTo>
                <a:lnTo>
                  <a:pt x="265599" y="315318"/>
                </a:lnTo>
                <a:close/>
                <a:moveTo>
                  <a:pt x="239998" y="331482"/>
                </a:moveTo>
                <a:lnTo>
                  <a:pt x="253066" y="344621"/>
                </a:lnTo>
                <a:lnTo>
                  <a:pt x="273513" y="369047"/>
                </a:lnTo>
                <a:lnTo>
                  <a:pt x="287559" y="391210"/>
                </a:lnTo>
                <a:lnTo>
                  <a:pt x="288465" y="397773"/>
                </a:lnTo>
                <a:lnTo>
                  <a:pt x="278660" y="386091"/>
                </a:lnTo>
                <a:lnTo>
                  <a:pt x="266620" y="370764"/>
                </a:lnTo>
                <a:lnTo>
                  <a:pt x="245141" y="339913"/>
                </a:lnTo>
                <a:close/>
                <a:moveTo>
                  <a:pt x="256111" y="295212"/>
                </a:moveTo>
                <a:lnTo>
                  <a:pt x="256653" y="295318"/>
                </a:lnTo>
                <a:lnTo>
                  <a:pt x="257268" y="296692"/>
                </a:lnTo>
                <a:close/>
                <a:moveTo>
                  <a:pt x="233163" y="341974"/>
                </a:moveTo>
                <a:lnTo>
                  <a:pt x="241517" y="352570"/>
                </a:lnTo>
                <a:lnTo>
                  <a:pt x="249477" y="369989"/>
                </a:lnTo>
                <a:lnTo>
                  <a:pt x="243864" y="364839"/>
                </a:lnTo>
                <a:close/>
                <a:moveTo>
                  <a:pt x="297848" y="206794"/>
                </a:moveTo>
                <a:lnTo>
                  <a:pt x="301562" y="212785"/>
                </a:lnTo>
                <a:lnTo>
                  <a:pt x="299615" y="211819"/>
                </a:lnTo>
                <a:close/>
                <a:moveTo>
                  <a:pt x="255500" y="292741"/>
                </a:moveTo>
                <a:lnTo>
                  <a:pt x="258042" y="295589"/>
                </a:lnTo>
                <a:lnTo>
                  <a:pt x="256653" y="295318"/>
                </a:lnTo>
                <a:close/>
                <a:moveTo>
                  <a:pt x="278481" y="241554"/>
                </a:moveTo>
                <a:lnTo>
                  <a:pt x="296485" y="263838"/>
                </a:lnTo>
                <a:lnTo>
                  <a:pt x="318659" y="293963"/>
                </a:lnTo>
                <a:lnTo>
                  <a:pt x="315044" y="291304"/>
                </a:lnTo>
                <a:lnTo>
                  <a:pt x="295181" y="266521"/>
                </a:lnTo>
                <a:lnTo>
                  <a:pt x="278878" y="243390"/>
                </a:lnTo>
                <a:close/>
                <a:moveTo>
                  <a:pt x="328047" y="135999"/>
                </a:moveTo>
                <a:lnTo>
                  <a:pt x="335324" y="143840"/>
                </a:lnTo>
                <a:lnTo>
                  <a:pt x="338643" y="151213"/>
                </a:lnTo>
                <a:close/>
                <a:moveTo>
                  <a:pt x="107454" y="594144"/>
                </a:moveTo>
                <a:lnTo>
                  <a:pt x="137588" y="625881"/>
                </a:lnTo>
                <a:lnTo>
                  <a:pt x="139665" y="630406"/>
                </a:lnTo>
                <a:close/>
                <a:moveTo>
                  <a:pt x="201937" y="394817"/>
                </a:moveTo>
                <a:lnTo>
                  <a:pt x="209269" y="401591"/>
                </a:lnTo>
                <a:lnTo>
                  <a:pt x="222507" y="416752"/>
                </a:lnTo>
                <a:lnTo>
                  <a:pt x="232726" y="429185"/>
                </a:lnTo>
                <a:cubicBezTo>
                  <a:pt x="245728" y="443370"/>
                  <a:pt x="258870" y="457457"/>
                  <a:pt x="270080" y="473023"/>
                </a:cubicBezTo>
                <a:cubicBezTo>
                  <a:pt x="286562" y="495910"/>
                  <a:pt x="298802" y="513612"/>
                  <a:pt x="307915" y="527371"/>
                </a:cubicBezTo>
                <a:lnTo>
                  <a:pt x="308396" y="528145"/>
                </a:lnTo>
                <a:lnTo>
                  <a:pt x="291610" y="518841"/>
                </a:lnTo>
                <a:lnTo>
                  <a:pt x="265960" y="481611"/>
                </a:lnTo>
                <a:lnTo>
                  <a:pt x="247384" y="460657"/>
                </a:lnTo>
                <a:lnTo>
                  <a:pt x="239848" y="447955"/>
                </a:lnTo>
                <a:lnTo>
                  <a:pt x="205466" y="400213"/>
                </a:lnTo>
                <a:close/>
                <a:moveTo>
                  <a:pt x="249638" y="293947"/>
                </a:moveTo>
                <a:lnTo>
                  <a:pt x="249865" y="293991"/>
                </a:lnTo>
                <a:lnTo>
                  <a:pt x="260508" y="307670"/>
                </a:lnTo>
                <a:lnTo>
                  <a:pt x="265599" y="315318"/>
                </a:lnTo>
                <a:lnTo>
                  <a:pt x="267331" y="319190"/>
                </a:lnTo>
                <a:lnTo>
                  <a:pt x="262295" y="313238"/>
                </a:lnTo>
                <a:cubicBezTo>
                  <a:pt x="255067" y="304243"/>
                  <a:pt x="254758" y="302613"/>
                  <a:pt x="252413" y="298314"/>
                </a:cubicBezTo>
                <a:close/>
                <a:moveTo>
                  <a:pt x="195981" y="405311"/>
                </a:moveTo>
                <a:lnTo>
                  <a:pt x="196523" y="405833"/>
                </a:lnTo>
                <a:lnTo>
                  <a:pt x="206475" y="418601"/>
                </a:lnTo>
                <a:cubicBezTo>
                  <a:pt x="232888" y="452479"/>
                  <a:pt x="236532" y="457290"/>
                  <a:pt x="260929" y="490921"/>
                </a:cubicBezTo>
                <a:lnTo>
                  <a:pt x="261989" y="492382"/>
                </a:lnTo>
                <a:lnTo>
                  <a:pt x="268853" y="504381"/>
                </a:lnTo>
                <a:lnTo>
                  <a:pt x="266131" y="502636"/>
                </a:lnTo>
                <a:lnTo>
                  <a:pt x="266057" y="502539"/>
                </a:lnTo>
                <a:cubicBezTo>
                  <a:pt x="262313" y="496998"/>
                  <a:pt x="259339" y="490148"/>
                  <a:pt x="209617" y="422887"/>
                </a:cubicBezTo>
                <a:close/>
                <a:moveTo>
                  <a:pt x="298489" y="181906"/>
                </a:moveTo>
                <a:lnTo>
                  <a:pt x="307373" y="190412"/>
                </a:lnTo>
                <a:cubicBezTo>
                  <a:pt x="325500" y="207544"/>
                  <a:pt x="308758" y="190520"/>
                  <a:pt x="323789" y="213797"/>
                </a:cubicBezTo>
                <a:lnTo>
                  <a:pt x="334118" y="228929"/>
                </a:lnTo>
                <a:lnTo>
                  <a:pt x="332911" y="228331"/>
                </a:lnTo>
                <a:lnTo>
                  <a:pt x="303130" y="189771"/>
                </a:lnTo>
                <a:lnTo>
                  <a:pt x="299522" y="183494"/>
                </a:lnTo>
                <a:close/>
                <a:moveTo>
                  <a:pt x="102120" y="588140"/>
                </a:moveTo>
                <a:lnTo>
                  <a:pt x="107454" y="594144"/>
                </a:lnTo>
                <a:lnTo>
                  <a:pt x="103221" y="589686"/>
                </a:lnTo>
                <a:close/>
                <a:moveTo>
                  <a:pt x="295094" y="178655"/>
                </a:moveTo>
                <a:lnTo>
                  <a:pt x="297301" y="180080"/>
                </a:lnTo>
                <a:lnTo>
                  <a:pt x="298489" y="181906"/>
                </a:lnTo>
                <a:close/>
                <a:moveTo>
                  <a:pt x="281850" y="203010"/>
                </a:moveTo>
                <a:lnTo>
                  <a:pt x="299615" y="211819"/>
                </a:lnTo>
                <a:lnTo>
                  <a:pt x="308300" y="236523"/>
                </a:lnTo>
                <a:lnTo>
                  <a:pt x="303915" y="231216"/>
                </a:lnTo>
                <a:close/>
                <a:moveTo>
                  <a:pt x="175887" y="419847"/>
                </a:moveTo>
                <a:lnTo>
                  <a:pt x="180976" y="426199"/>
                </a:lnTo>
                <a:cubicBezTo>
                  <a:pt x="193762" y="440547"/>
                  <a:pt x="206878" y="454652"/>
                  <a:pt x="218900" y="469598"/>
                </a:cubicBezTo>
                <a:lnTo>
                  <a:pt x="223171" y="475103"/>
                </a:lnTo>
                <a:lnTo>
                  <a:pt x="212391" y="468195"/>
                </a:lnTo>
                <a:lnTo>
                  <a:pt x="183134" y="431491"/>
                </a:lnTo>
                <a:close/>
                <a:moveTo>
                  <a:pt x="280137" y="200820"/>
                </a:moveTo>
                <a:lnTo>
                  <a:pt x="281850" y="203010"/>
                </a:lnTo>
                <a:lnTo>
                  <a:pt x="281302" y="202738"/>
                </a:lnTo>
                <a:close/>
                <a:moveTo>
                  <a:pt x="223910" y="316394"/>
                </a:moveTo>
                <a:lnTo>
                  <a:pt x="266620" y="370764"/>
                </a:lnTo>
                <a:lnTo>
                  <a:pt x="270633" y="376528"/>
                </a:lnTo>
                <a:lnTo>
                  <a:pt x="278660" y="386091"/>
                </a:lnTo>
                <a:lnTo>
                  <a:pt x="288599" y="398744"/>
                </a:lnTo>
                <a:lnTo>
                  <a:pt x="290035" y="409146"/>
                </a:lnTo>
                <a:lnTo>
                  <a:pt x="271333" y="390752"/>
                </a:lnTo>
                <a:lnTo>
                  <a:pt x="262513" y="379197"/>
                </a:lnTo>
                <a:lnTo>
                  <a:pt x="241517" y="352570"/>
                </a:lnTo>
                <a:lnTo>
                  <a:pt x="235303" y="338969"/>
                </a:lnTo>
                <a:close/>
                <a:moveTo>
                  <a:pt x="325312" y="98455"/>
                </a:moveTo>
                <a:lnTo>
                  <a:pt x="329709" y="101039"/>
                </a:lnTo>
                <a:lnTo>
                  <a:pt x="342055" y="108909"/>
                </a:lnTo>
                <a:lnTo>
                  <a:pt x="384397" y="168676"/>
                </a:lnTo>
                <a:lnTo>
                  <a:pt x="424116" y="230395"/>
                </a:lnTo>
                <a:lnTo>
                  <a:pt x="405495" y="205099"/>
                </a:lnTo>
                <a:cubicBezTo>
                  <a:pt x="396852" y="193348"/>
                  <a:pt x="387074" y="180021"/>
                  <a:pt x="375809" y="164556"/>
                </a:cubicBezTo>
                <a:lnTo>
                  <a:pt x="341738" y="122351"/>
                </a:lnTo>
                <a:lnTo>
                  <a:pt x="339472" y="118508"/>
                </a:lnTo>
                <a:cubicBezTo>
                  <a:pt x="336385" y="113550"/>
                  <a:pt x="333200" y="108811"/>
                  <a:pt x="329167" y="103345"/>
                </a:cubicBezTo>
                <a:close/>
                <a:moveTo>
                  <a:pt x="208226" y="337704"/>
                </a:moveTo>
                <a:lnTo>
                  <a:pt x="217670" y="345597"/>
                </a:lnTo>
                <a:lnTo>
                  <a:pt x="223797" y="352024"/>
                </a:lnTo>
                <a:cubicBezTo>
                  <a:pt x="227085" y="355522"/>
                  <a:pt x="229220" y="357853"/>
                  <a:pt x="229869" y="358652"/>
                </a:cubicBezTo>
                <a:lnTo>
                  <a:pt x="234010" y="363841"/>
                </a:lnTo>
                <a:close/>
                <a:moveTo>
                  <a:pt x="219847" y="311221"/>
                </a:moveTo>
                <a:lnTo>
                  <a:pt x="222796" y="314187"/>
                </a:lnTo>
                <a:lnTo>
                  <a:pt x="223910" y="316394"/>
                </a:lnTo>
                <a:close/>
                <a:moveTo>
                  <a:pt x="91911" y="577775"/>
                </a:moveTo>
                <a:lnTo>
                  <a:pt x="103221" y="589686"/>
                </a:lnTo>
                <a:lnTo>
                  <a:pt x="118976" y="611819"/>
                </a:lnTo>
                <a:lnTo>
                  <a:pt x="126516" y="622741"/>
                </a:lnTo>
                <a:lnTo>
                  <a:pt x="111328" y="604150"/>
                </a:lnTo>
                <a:close/>
                <a:moveTo>
                  <a:pt x="251133" y="245890"/>
                </a:moveTo>
                <a:lnTo>
                  <a:pt x="283778" y="268306"/>
                </a:lnTo>
                <a:lnTo>
                  <a:pt x="283999" y="268469"/>
                </a:lnTo>
                <a:lnTo>
                  <a:pt x="286440" y="280850"/>
                </a:lnTo>
                <a:lnTo>
                  <a:pt x="288077" y="290857"/>
                </a:lnTo>
                <a:lnTo>
                  <a:pt x="271444" y="272405"/>
                </a:lnTo>
                <a:lnTo>
                  <a:pt x="264347" y="264994"/>
                </a:lnTo>
                <a:close/>
                <a:moveTo>
                  <a:pt x="310146" y="116372"/>
                </a:moveTo>
                <a:lnTo>
                  <a:pt x="319815" y="127128"/>
                </a:lnTo>
                <a:lnTo>
                  <a:pt x="344761" y="165086"/>
                </a:lnTo>
                <a:lnTo>
                  <a:pt x="359329" y="198908"/>
                </a:lnTo>
                <a:lnTo>
                  <a:pt x="365493" y="210864"/>
                </a:lnTo>
                <a:lnTo>
                  <a:pt x="353161" y="197721"/>
                </a:lnTo>
                <a:cubicBezTo>
                  <a:pt x="347317" y="191295"/>
                  <a:pt x="340345" y="183455"/>
                  <a:pt x="332048" y="173950"/>
                </a:cubicBezTo>
                <a:lnTo>
                  <a:pt x="321232" y="161383"/>
                </a:lnTo>
                <a:lnTo>
                  <a:pt x="315695" y="135716"/>
                </a:lnTo>
                <a:close/>
                <a:moveTo>
                  <a:pt x="268528" y="196404"/>
                </a:moveTo>
                <a:lnTo>
                  <a:pt x="281302" y="202738"/>
                </a:lnTo>
                <a:lnTo>
                  <a:pt x="300258" y="233955"/>
                </a:lnTo>
                <a:lnTo>
                  <a:pt x="305047" y="247078"/>
                </a:lnTo>
                <a:lnTo>
                  <a:pt x="304726" y="246662"/>
                </a:lnTo>
                <a:cubicBezTo>
                  <a:pt x="298228" y="238789"/>
                  <a:pt x="289128" y="229065"/>
                  <a:pt x="278115" y="218024"/>
                </a:cubicBezTo>
                <a:lnTo>
                  <a:pt x="272142" y="212293"/>
                </a:lnTo>
                <a:close/>
                <a:moveTo>
                  <a:pt x="222366" y="288619"/>
                </a:moveTo>
                <a:lnTo>
                  <a:pt x="243774" y="292801"/>
                </a:lnTo>
                <a:lnTo>
                  <a:pt x="261501" y="315207"/>
                </a:lnTo>
                <a:lnTo>
                  <a:pt x="271328" y="328124"/>
                </a:lnTo>
                <a:lnTo>
                  <a:pt x="272853" y="331534"/>
                </a:lnTo>
                <a:lnTo>
                  <a:pt x="284077" y="359708"/>
                </a:lnTo>
                <a:lnTo>
                  <a:pt x="284129" y="360217"/>
                </a:lnTo>
                <a:lnTo>
                  <a:pt x="238402" y="313725"/>
                </a:lnTo>
                <a:lnTo>
                  <a:pt x="236582" y="310857"/>
                </a:lnTo>
                <a:close/>
                <a:moveTo>
                  <a:pt x="282449" y="162995"/>
                </a:moveTo>
                <a:lnTo>
                  <a:pt x="303130" y="189771"/>
                </a:lnTo>
                <a:lnTo>
                  <a:pt x="322253" y="223045"/>
                </a:lnTo>
                <a:lnTo>
                  <a:pt x="316548" y="220217"/>
                </a:lnTo>
                <a:lnTo>
                  <a:pt x="291293" y="188150"/>
                </a:lnTo>
                <a:close/>
                <a:moveTo>
                  <a:pt x="214075" y="304220"/>
                </a:moveTo>
                <a:lnTo>
                  <a:pt x="217017" y="307619"/>
                </a:lnTo>
                <a:lnTo>
                  <a:pt x="219847" y="311221"/>
                </a:lnTo>
                <a:lnTo>
                  <a:pt x="219031" y="310401"/>
                </a:lnTo>
                <a:lnTo>
                  <a:pt x="215628" y="307111"/>
                </a:lnTo>
                <a:close/>
                <a:moveTo>
                  <a:pt x="215519" y="299767"/>
                </a:moveTo>
                <a:lnTo>
                  <a:pt x="234440" y="322370"/>
                </a:lnTo>
                <a:lnTo>
                  <a:pt x="239998" y="331482"/>
                </a:lnTo>
                <a:lnTo>
                  <a:pt x="222796" y="314187"/>
                </a:lnTo>
                <a:close/>
                <a:moveTo>
                  <a:pt x="199881" y="331955"/>
                </a:moveTo>
                <a:lnTo>
                  <a:pt x="207886" y="337470"/>
                </a:lnTo>
                <a:lnTo>
                  <a:pt x="221282" y="354532"/>
                </a:lnTo>
                <a:lnTo>
                  <a:pt x="257455" y="393877"/>
                </a:lnTo>
                <a:lnTo>
                  <a:pt x="277650" y="437026"/>
                </a:lnTo>
                <a:lnTo>
                  <a:pt x="286405" y="458723"/>
                </a:lnTo>
                <a:lnTo>
                  <a:pt x="266171" y="432608"/>
                </a:lnTo>
                <a:lnTo>
                  <a:pt x="233604" y="390787"/>
                </a:lnTo>
                <a:lnTo>
                  <a:pt x="205580" y="342365"/>
                </a:lnTo>
                <a:close/>
                <a:moveTo>
                  <a:pt x="99721" y="539974"/>
                </a:moveTo>
                <a:lnTo>
                  <a:pt x="100210" y="540355"/>
                </a:lnTo>
                <a:lnTo>
                  <a:pt x="138009" y="567744"/>
                </a:lnTo>
                <a:lnTo>
                  <a:pt x="139914" y="570805"/>
                </a:lnTo>
                <a:lnTo>
                  <a:pt x="113813" y="556520"/>
                </a:lnTo>
                <a:lnTo>
                  <a:pt x="103128" y="548560"/>
                </a:lnTo>
                <a:close/>
                <a:moveTo>
                  <a:pt x="306761" y="104570"/>
                </a:moveTo>
                <a:lnTo>
                  <a:pt x="317982" y="121548"/>
                </a:lnTo>
                <a:lnTo>
                  <a:pt x="328047" y="135999"/>
                </a:lnTo>
                <a:lnTo>
                  <a:pt x="319815" y="127128"/>
                </a:lnTo>
                <a:lnTo>
                  <a:pt x="309370" y="113666"/>
                </a:lnTo>
                <a:close/>
                <a:moveTo>
                  <a:pt x="199835" y="327216"/>
                </a:moveTo>
                <a:lnTo>
                  <a:pt x="205129" y="332610"/>
                </a:lnTo>
                <a:lnTo>
                  <a:pt x="208226" y="337704"/>
                </a:lnTo>
                <a:lnTo>
                  <a:pt x="207886" y="337470"/>
                </a:lnTo>
                <a:close/>
                <a:moveTo>
                  <a:pt x="200568" y="325109"/>
                </a:moveTo>
                <a:lnTo>
                  <a:pt x="243864" y="364839"/>
                </a:lnTo>
                <a:lnTo>
                  <a:pt x="246654" y="370799"/>
                </a:lnTo>
                <a:lnTo>
                  <a:pt x="237027" y="361773"/>
                </a:lnTo>
                <a:lnTo>
                  <a:pt x="217670" y="345597"/>
                </a:lnTo>
                <a:lnTo>
                  <a:pt x="210811" y="338401"/>
                </a:lnTo>
                <a:lnTo>
                  <a:pt x="205129" y="332610"/>
                </a:lnTo>
                <a:close/>
                <a:moveTo>
                  <a:pt x="326172" y="59283"/>
                </a:moveTo>
                <a:lnTo>
                  <a:pt x="346171" y="85553"/>
                </a:lnTo>
                <a:lnTo>
                  <a:pt x="380138" y="133557"/>
                </a:lnTo>
                <a:lnTo>
                  <a:pt x="377636" y="131926"/>
                </a:lnTo>
                <a:close/>
                <a:moveTo>
                  <a:pt x="214083" y="288998"/>
                </a:moveTo>
                <a:lnTo>
                  <a:pt x="238402" y="313725"/>
                </a:lnTo>
                <a:lnTo>
                  <a:pt x="263873" y="353836"/>
                </a:lnTo>
                <a:lnTo>
                  <a:pt x="268427" y="361022"/>
                </a:lnTo>
                <a:lnTo>
                  <a:pt x="253163" y="344719"/>
                </a:lnTo>
                <a:lnTo>
                  <a:pt x="253066" y="344621"/>
                </a:lnTo>
                <a:lnTo>
                  <a:pt x="234440" y="322370"/>
                </a:lnTo>
                <a:close/>
                <a:moveTo>
                  <a:pt x="271853" y="164862"/>
                </a:moveTo>
                <a:lnTo>
                  <a:pt x="281522" y="175744"/>
                </a:lnTo>
                <a:lnTo>
                  <a:pt x="291293" y="188150"/>
                </a:lnTo>
                <a:lnTo>
                  <a:pt x="297848" y="206794"/>
                </a:lnTo>
                <a:close/>
                <a:moveTo>
                  <a:pt x="207374" y="299128"/>
                </a:moveTo>
                <a:lnTo>
                  <a:pt x="215628" y="307111"/>
                </a:lnTo>
                <a:lnTo>
                  <a:pt x="225054" y="324648"/>
                </a:lnTo>
                <a:lnTo>
                  <a:pt x="233163" y="341974"/>
                </a:lnTo>
                <a:lnTo>
                  <a:pt x="229522" y="337356"/>
                </a:lnTo>
                <a:close/>
                <a:moveTo>
                  <a:pt x="211650" y="286525"/>
                </a:moveTo>
                <a:lnTo>
                  <a:pt x="212756" y="286741"/>
                </a:lnTo>
                <a:lnTo>
                  <a:pt x="213373" y="287835"/>
                </a:lnTo>
                <a:lnTo>
                  <a:pt x="214083" y="288998"/>
                </a:lnTo>
                <a:close/>
                <a:moveTo>
                  <a:pt x="263821" y="175708"/>
                </a:moveTo>
                <a:lnTo>
                  <a:pt x="276971" y="195607"/>
                </a:lnTo>
                <a:lnTo>
                  <a:pt x="280137" y="200820"/>
                </a:lnTo>
                <a:lnTo>
                  <a:pt x="273125" y="191856"/>
                </a:lnTo>
                <a:lnTo>
                  <a:pt x="265580" y="183440"/>
                </a:lnTo>
                <a:close/>
                <a:moveTo>
                  <a:pt x="303761" y="85793"/>
                </a:moveTo>
                <a:lnTo>
                  <a:pt x="319863" y="95254"/>
                </a:lnTo>
                <a:lnTo>
                  <a:pt x="341738" y="122351"/>
                </a:lnTo>
                <a:lnTo>
                  <a:pt x="349187" y="134984"/>
                </a:lnTo>
                <a:cubicBezTo>
                  <a:pt x="356467" y="147667"/>
                  <a:pt x="366354" y="165009"/>
                  <a:pt x="384848" y="194576"/>
                </a:cubicBezTo>
                <a:lnTo>
                  <a:pt x="390311" y="203092"/>
                </a:lnTo>
                <a:lnTo>
                  <a:pt x="335324" y="143840"/>
                </a:lnTo>
                <a:lnTo>
                  <a:pt x="323935" y="118540"/>
                </a:lnTo>
                <a:close/>
                <a:moveTo>
                  <a:pt x="191657" y="316932"/>
                </a:moveTo>
                <a:lnTo>
                  <a:pt x="192032" y="317277"/>
                </a:lnTo>
                <a:lnTo>
                  <a:pt x="199835" y="327216"/>
                </a:lnTo>
                <a:lnTo>
                  <a:pt x="194070" y="321340"/>
                </a:lnTo>
                <a:close/>
                <a:moveTo>
                  <a:pt x="339812" y="7037"/>
                </a:moveTo>
                <a:lnTo>
                  <a:pt x="344777" y="5773"/>
                </a:lnTo>
                <a:lnTo>
                  <a:pt x="369534" y="3706"/>
                </a:lnTo>
                <a:lnTo>
                  <a:pt x="383457" y="22972"/>
                </a:lnTo>
                <a:cubicBezTo>
                  <a:pt x="390408" y="32063"/>
                  <a:pt x="398476" y="42072"/>
                  <a:pt x="408074" y="53262"/>
                </a:cubicBezTo>
                <a:lnTo>
                  <a:pt x="456105" y="101680"/>
                </a:lnTo>
                <a:lnTo>
                  <a:pt x="504287" y="218001"/>
                </a:lnTo>
                <a:lnTo>
                  <a:pt x="462966" y="168591"/>
                </a:lnTo>
                <a:cubicBezTo>
                  <a:pt x="446511" y="149448"/>
                  <a:pt x="429749" y="129844"/>
                  <a:pt x="413238" y="108562"/>
                </a:cubicBezTo>
                <a:cubicBezTo>
                  <a:pt x="393377" y="82962"/>
                  <a:pt x="379690" y="63439"/>
                  <a:pt x="368559" y="47282"/>
                </a:cubicBezTo>
                <a:close/>
                <a:moveTo>
                  <a:pt x="185776" y="322830"/>
                </a:moveTo>
                <a:lnTo>
                  <a:pt x="194207" y="328284"/>
                </a:lnTo>
                <a:lnTo>
                  <a:pt x="221877" y="375736"/>
                </a:lnTo>
                <a:lnTo>
                  <a:pt x="195289" y="341717"/>
                </a:lnTo>
                <a:close/>
                <a:moveTo>
                  <a:pt x="299298" y="78549"/>
                </a:moveTo>
                <a:lnTo>
                  <a:pt x="303761" y="85793"/>
                </a:lnTo>
                <a:lnTo>
                  <a:pt x="300892" y="84108"/>
                </a:lnTo>
                <a:close/>
                <a:moveTo>
                  <a:pt x="184429" y="311514"/>
                </a:moveTo>
                <a:lnTo>
                  <a:pt x="194070" y="321340"/>
                </a:lnTo>
                <a:lnTo>
                  <a:pt x="199881" y="331955"/>
                </a:lnTo>
                <a:lnTo>
                  <a:pt x="199851" y="331935"/>
                </a:lnTo>
                <a:lnTo>
                  <a:pt x="194207" y="328284"/>
                </a:lnTo>
                <a:close/>
                <a:moveTo>
                  <a:pt x="70479" y="544113"/>
                </a:moveTo>
                <a:lnTo>
                  <a:pt x="72302" y="546584"/>
                </a:lnTo>
                <a:cubicBezTo>
                  <a:pt x="78145" y="554637"/>
                  <a:pt x="84848" y="563936"/>
                  <a:pt x="92572" y="574726"/>
                </a:cubicBezTo>
                <a:lnTo>
                  <a:pt x="102120" y="588140"/>
                </a:lnTo>
                <a:lnTo>
                  <a:pt x="87732" y="571942"/>
                </a:lnTo>
                <a:lnTo>
                  <a:pt x="85317" y="568818"/>
                </a:lnTo>
                <a:lnTo>
                  <a:pt x="79809" y="561336"/>
                </a:lnTo>
                <a:close/>
                <a:moveTo>
                  <a:pt x="195101" y="275180"/>
                </a:moveTo>
                <a:lnTo>
                  <a:pt x="204409" y="286496"/>
                </a:lnTo>
                <a:lnTo>
                  <a:pt x="204799" y="286961"/>
                </a:lnTo>
                <a:lnTo>
                  <a:pt x="214075" y="304220"/>
                </a:lnTo>
                <a:lnTo>
                  <a:pt x="202732" y="291116"/>
                </a:lnTo>
                <a:lnTo>
                  <a:pt x="202624" y="290930"/>
                </a:lnTo>
                <a:close/>
                <a:moveTo>
                  <a:pt x="134555" y="400746"/>
                </a:moveTo>
                <a:lnTo>
                  <a:pt x="156641" y="420676"/>
                </a:lnTo>
                <a:lnTo>
                  <a:pt x="169141" y="436370"/>
                </a:lnTo>
                <a:lnTo>
                  <a:pt x="186606" y="463923"/>
                </a:lnTo>
                <a:lnTo>
                  <a:pt x="160514" y="443331"/>
                </a:lnTo>
                <a:lnTo>
                  <a:pt x="158785" y="440758"/>
                </a:lnTo>
                <a:close/>
                <a:moveTo>
                  <a:pt x="288581" y="77063"/>
                </a:moveTo>
                <a:lnTo>
                  <a:pt x="292270" y="79042"/>
                </a:lnTo>
                <a:lnTo>
                  <a:pt x="300892" y="84108"/>
                </a:lnTo>
                <a:lnTo>
                  <a:pt x="306761" y="104570"/>
                </a:lnTo>
                <a:close/>
                <a:moveTo>
                  <a:pt x="236911" y="180725"/>
                </a:moveTo>
                <a:lnTo>
                  <a:pt x="241731" y="183115"/>
                </a:lnTo>
                <a:lnTo>
                  <a:pt x="272142" y="212293"/>
                </a:lnTo>
                <a:lnTo>
                  <a:pt x="272485" y="213800"/>
                </a:lnTo>
                <a:lnTo>
                  <a:pt x="278481" y="241554"/>
                </a:lnTo>
                <a:lnTo>
                  <a:pt x="271450" y="232851"/>
                </a:lnTo>
                <a:lnTo>
                  <a:pt x="246614" y="197614"/>
                </a:lnTo>
                <a:close/>
                <a:moveTo>
                  <a:pt x="294150" y="60600"/>
                </a:moveTo>
                <a:lnTo>
                  <a:pt x="313773" y="83821"/>
                </a:lnTo>
                <a:lnTo>
                  <a:pt x="325312" y="98455"/>
                </a:lnTo>
                <a:lnTo>
                  <a:pt x="319863" y="95254"/>
                </a:lnTo>
                <a:lnTo>
                  <a:pt x="304563" y="76301"/>
                </a:lnTo>
                <a:lnTo>
                  <a:pt x="296315" y="68148"/>
                </a:lnTo>
                <a:close/>
                <a:moveTo>
                  <a:pt x="233312" y="185648"/>
                </a:moveTo>
                <a:lnTo>
                  <a:pt x="271450" y="232851"/>
                </a:lnTo>
                <a:lnTo>
                  <a:pt x="278878" y="243390"/>
                </a:lnTo>
                <a:lnTo>
                  <a:pt x="280895" y="252728"/>
                </a:lnTo>
                <a:lnTo>
                  <a:pt x="281544" y="256018"/>
                </a:lnTo>
                <a:lnTo>
                  <a:pt x="266254" y="238770"/>
                </a:lnTo>
                <a:lnTo>
                  <a:pt x="239802" y="216740"/>
                </a:lnTo>
                <a:lnTo>
                  <a:pt x="244611" y="217822"/>
                </a:lnTo>
                <a:cubicBezTo>
                  <a:pt x="241294" y="208390"/>
                  <a:pt x="238639" y="200675"/>
                  <a:pt x="236381" y="194188"/>
                </a:cubicBezTo>
                <a:close/>
                <a:moveTo>
                  <a:pt x="176491" y="303425"/>
                </a:moveTo>
                <a:lnTo>
                  <a:pt x="182169" y="308225"/>
                </a:lnTo>
                <a:lnTo>
                  <a:pt x="182905" y="308901"/>
                </a:lnTo>
                <a:lnTo>
                  <a:pt x="184429" y="311514"/>
                </a:lnTo>
                <a:close/>
                <a:moveTo>
                  <a:pt x="153758" y="350309"/>
                </a:moveTo>
                <a:lnTo>
                  <a:pt x="200873" y="393834"/>
                </a:lnTo>
                <a:lnTo>
                  <a:pt x="205466" y="400213"/>
                </a:lnTo>
                <a:lnTo>
                  <a:pt x="235698" y="446428"/>
                </a:lnTo>
                <a:lnTo>
                  <a:pt x="237386" y="449379"/>
                </a:lnTo>
                <a:lnTo>
                  <a:pt x="212022" y="420766"/>
                </a:lnTo>
                <a:lnTo>
                  <a:pt x="196523" y="405833"/>
                </a:lnTo>
                <a:lnTo>
                  <a:pt x="181716" y="386838"/>
                </a:lnTo>
                <a:lnTo>
                  <a:pt x="157207" y="355303"/>
                </a:lnTo>
                <a:close/>
                <a:moveTo>
                  <a:pt x="215724" y="220366"/>
                </a:moveTo>
                <a:lnTo>
                  <a:pt x="232323" y="232974"/>
                </a:lnTo>
                <a:lnTo>
                  <a:pt x="235474" y="235138"/>
                </a:lnTo>
                <a:lnTo>
                  <a:pt x="246045" y="245883"/>
                </a:lnTo>
                <a:lnTo>
                  <a:pt x="264347" y="264994"/>
                </a:lnTo>
                <a:lnTo>
                  <a:pt x="270152" y="273387"/>
                </a:lnTo>
                <a:lnTo>
                  <a:pt x="289613" y="300683"/>
                </a:lnTo>
                <a:lnTo>
                  <a:pt x="289666" y="301768"/>
                </a:lnTo>
                <a:lnTo>
                  <a:pt x="262305" y="296422"/>
                </a:lnTo>
                <a:lnTo>
                  <a:pt x="254242" y="285829"/>
                </a:lnTo>
                <a:close/>
                <a:moveTo>
                  <a:pt x="206910" y="238302"/>
                </a:moveTo>
                <a:lnTo>
                  <a:pt x="244890" y="280853"/>
                </a:lnTo>
                <a:lnTo>
                  <a:pt x="256111" y="295212"/>
                </a:lnTo>
                <a:lnTo>
                  <a:pt x="249865" y="293991"/>
                </a:lnTo>
                <a:lnTo>
                  <a:pt x="248784" y="292602"/>
                </a:lnTo>
                <a:lnTo>
                  <a:pt x="246249" y="288612"/>
                </a:lnTo>
                <a:cubicBezTo>
                  <a:pt x="242940" y="283875"/>
                  <a:pt x="238002" y="277217"/>
                  <a:pt x="230317" y="267384"/>
                </a:cubicBezTo>
                <a:close/>
                <a:moveTo>
                  <a:pt x="175486" y="302400"/>
                </a:moveTo>
                <a:lnTo>
                  <a:pt x="176491" y="303425"/>
                </a:lnTo>
                <a:lnTo>
                  <a:pt x="175639" y="302704"/>
                </a:lnTo>
                <a:close/>
                <a:moveTo>
                  <a:pt x="252936" y="136062"/>
                </a:moveTo>
                <a:lnTo>
                  <a:pt x="264863" y="153587"/>
                </a:lnTo>
                <a:lnTo>
                  <a:pt x="271853" y="164862"/>
                </a:lnTo>
                <a:lnTo>
                  <a:pt x="256321" y="147383"/>
                </a:lnTo>
                <a:close/>
                <a:moveTo>
                  <a:pt x="175540" y="296270"/>
                </a:moveTo>
                <a:lnTo>
                  <a:pt x="191415" y="316491"/>
                </a:lnTo>
                <a:lnTo>
                  <a:pt x="191657" y="316932"/>
                </a:lnTo>
                <a:lnTo>
                  <a:pt x="182905" y="308901"/>
                </a:lnTo>
                <a:close/>
                <a:moveTo>
                  <a:pt x="287558" y="59492"/>
                </a:moveTo>
                <a:lnTo>
                  <a:pt x="296315" y="68148"/>
                </a:lnTo>
                <a:lnTo>
                  <a:pt x="299298" y="78549"/>
                </a:lnTo>
                <a:close/>
                <a:moveTo>
                  <a:pt x="156759" y="329254"/>
                </a:moveTo>
                <a:lnTo>
                  <a:pt x="175493" y="354394"/>
                </a:lnTo>
                <a:lnTo>
                  <a:pt x="201937" y="394817"/>
                </a:lnTo>
                <a:lnTo>
                  <a:pt x="200873" y="393834"/>
                </a:lnTo>
                <a:lnTo>
                  <a:pt x="170102" y="351108"/>
                </a:lnTo>
                <a:close/>
                <a:moveTo>
                  <a:pt x="218971" y="199393"/>
                </a:moveTo>
                <a:lnTo>
                  <a:pt x="239802" y="216740"/>
                </a:lnTo>
                <a:lnTo>
                  <a:pt x="229343" y="214388"/>
                </a:lnTo>
                <a:close/>
                <a:moveTo>
                  <a:pt x="195880" y="240624"/>
                </a:moveTo>
                <a:lnTo>
                  <a:pt x="224010" y="260761"/>
                </a:lnTo>
                <a:lnTo>
                  <a:pt x="248784" y="292602"/>
                </a:lnTo>
                <a:lnTo>
                  <a:pt x="249638" y="293947"/>
                </a:lnTo>
                <a:lnTo>
                  <a:pt x="243774" y="292801"/>
                </a:lnTo>
                <a:lnTo>
                  <a:pt x="228478" y="273469"/>
                </a:lnTo>
                <a:close/>
                <a:moveTo>
                  <a:pt x="115675" y="404047"/>
                </a:moveTo>
                <a:lnTo>
                  <a:pt x="134615" y="422891"/>
                </a:lnTo>
                <a:lnTo>
                  <a:pt x="160514" y="443331"/>
                </a:lnTo>
                <a:lnTo>
                  <a:pt x="199386" y="501189"/>
                </a:lnTo>
                <a:cubicBezTo>
                  <a:pt x="213173" y="521174"/>
                  <a:pt x="226540" y="541393"/>
                  <a:pt x="237467" y="563021"/>
                </a:cubicBezTo>
                <a:lnTo>
                  <a:pt x="262329" y="612235"/>
                </a:lnTo>
                <a:lnTo>
                  <a:pt x="133022" y="428398"/>
                </a:lnTo>
                <a:close/>
                <a:moveTo>
                  <a:pt x="208321" y="208625"/>
                </a:moveTo>
                <a:lnTo>
                  <a:pt x="216078" y="211404"/>
                </a:lnTo>
                <a:lnTo>
                  <a:pt x="229343" y="214388"/>
                </a:lnTo>
                <a:lnTo>
                  <a:pt x="251133" y="245890"/>
                </a:lnTo>
                <a:lnTo>
                  <a:pt x="235474" y="235138"/>
                </a:lnTo>
                <a:lnTo>
                  <a:pt x="214727" y="214050"/>
                </a:lnTo>
                <a:lnTo>
                  <a:pt x="208634" y="209110"/>
                </a:lnTo>
                <a:close/>
                <a:moveTo>
                  <a:pt x="224270" y="174457"/>
                </a:moveTo>
                <a:lnTo>
                  <a:pt x="230305" y="177449"/>
                </a:lnTo>
                <a:lnTo>
                  <a:pt x="230535" y="177919"/>
                </a:lnTo>
                <a:lnTo>
                  <a:pt x="233312" y="185648"/>
                </a:lnTo>
                <a:close/>
                <a:moveTo>
                  <a:pt x="226084" y="168816"/>
                </a:moveTo>
                <a:lnTo>
                  <a:pt x="234417" y="176385"/>
                </a:lnTo>
                <a:lnTo>
                  <a:pt x="236911" y="180725"/>
                </a:lnTo>
                <a:lnTo>
                  <a:pt x="230305" y="177449"/>
                </a:lnTo>
                <a:close/>
                <a:moveTo>
                  <a:pt x="56885" y="519021"/>
                </a:moveTo>
                <a:lnTo>
                  <a:pt x="57818" y="519092"/>
                </a:lnTo>
                <a:cubicBezTo>
                  <a:pt x="68337" y="523011"/>
                  <a:pt x="77593" y="529366"/>
                  <a:pt x="86591" y="536242"/>
                </a:cubicBezTo>
                <a:lnTo>
                  <a:pt x="103128" y="548560"/>
                </a:lnTo>
                <a:lnTo>
                  <a:pt x="109693" y="565108"/>
                </a:lnTo>
                <a:lnTo>
                  <a:pt x="135003" y="620250"/>
                </a:lnTo>
                <a:lnTo>
                  <a:pt x="116952" y="595336"/>
                </a:lnTo>
                <a:lnTo>
                  <a:pt x="59171" y="523240"/>
                </a:lnTo>
                <a:close/>
                <a:moveTo>
                  <a:pt x="292994" y="18956"/>
                </a:moveTo>
                <a:lnTo>
                  <a:pt x="294833" y="18488"/>
                </a:lnTo>
                <a:lnTo>
                  <a:pt x="322891" y="54653"/>
                </a:lnTo>
                <a:lnTo>
                  <a:pt x="326172" y="59283"/>
                </a:lnTo>
                <a:lnTo>
                  <a:pt x="309836" y="37825"/>
                </a:lnTo>
                <a:close/>
                <a:moveTo>
                  <a:pt x="51676" y="518624"/>
                </a:moveTo>
                <a:lnTo>
                  <a:pt x="55718" y="518932"/>
                </a:lnTo>
                <a:lnTo>
                  <a:pt x="59171" y="523240"/>
                </a:lnTo>
                <a:lnTo>
                  <a:pt x="70479" y="544113"/>
                </a:lnTo>
                <a:close/>
                <a:moveTo>
                  <a:pt x="235262" y="122970"/>
                </a:moveTo>
                <a:lnTo>
                  <a:pt x="243220" y="132639"/>
                </a:lnTo>
                <a:lnTo>
                  <a:pt x="256321" y="147383"/>
                </a:lnTo>
                <a:lnTo>
                  <a:pt x="260743" y="162175"/>
                </a:lnTo>
                <a:lnTo>
                  <a:pt x="263821" y="175708"/>
                </a:lnTo>
                <a:lnTo>
                  <a:pt x="252155" y="158055"/>
                </a:lnTo>
                <a:close/>
                <a:moveTo>
                  <a:pt x="283566" y="21357"/>
                </a:moveTo>
                <a:lnTo>
                  <a:pt x="289894" y="19746"/>
                </a:lnTo>
                <a:lnTo>
                  <a:pt x="305716" y="46413"/>
                </a:lnTo>
                <a:cubicBezTo>
                  <a:pt x="325339" y="74424"/>
                  <a:pt x="338120" y="91823"/>
                  <a:pt x="347481" y="103748"/>
                </a:cubicBezTo>
                <a:lnTo>
                  <a:pt x="364502" y="123365"/>
                </a:lnTo>
                <a:lnTo>
                  <a:pt x="354366" y="116758"/>
                </a:lnTo>
                <a:lnTo>
                  <a:pt x="342055" y="108909"/>
                </a:lnTo>
                <a:lnTo>
                  <a:pt x="284843" y="28154"/>
                </a:lnTo>
                <a:lnTo>
                  <a:pt x="284072" y="25465"/>
                </a:lnTo>
                <a:close/>
                <a:moveTo>
                  <a:pt x="195808" y="204142"/>
                </a:moveTo>
                <a:lnTo>
                  <a:pt x="207809" y="208441"/>
                </a:lnTo>
                <a:lnTo>
                  <a:pt x="208634" y="209110"/>
                </a:lnTo>
                <a:lnTo>
                  <a:pt x="214004" y="217443"/>
                </a:lnTo>
                <a:lnTo>
                  <a:pt x="215724" y="220366"/>
                </a:lnTo>
                <a:lnTo>
                  <a:pt x="197975" y="206884"/>
                </a:lnTo>
                <a:close/>
                <a:moveTo>
                  <a:pt x="263194" y="63522"/>
                </a:moveTo>
                <a:lnTo>
                  <a:pt x="271707" y="68010"/>
                </a:lnTo>
                <a:lnTo>
                  <a:pt x="275547" y="70070"/>
                </a:lnTo>
                <a:lnTo>
                  <a:pt x="309370" y="113666"/>
                </a:lnTo>
                <a:lnTo>
                  <a:pt x="310146" y="116372"/>
                </a:lnTo>
                <a:lnTo>
                  <a:pt x="293781" y="98164"/>
                </a:lnTo>
                <a:cubicBezTo>
                  <a:pt x="268121" y="69167"/>
                  <a:pt x="274795" y="74714"/>
                  <a:pt x="267341" y="67482"/>
                </a:cubicBezTo>
                <a:close/>
                <a:moveTo>
                  <a:pt x="126634" y="342563"/>
                </a:moveTo>
                <a:lnTo>
                  <a:pt x="136099" y="355923"/>
                </a:lnTo>
                <a:lnTo>
                  <a:pt x="175887" y="419847"/>
                </a:lnTo>
                <a:lnTo>
                  <a:pt x="145034" y="381339"/>
                </a:lnTo>
                <a:cubicBezTo>
                  <a:pt x="138118" y="371048"/>
                  <a:pt x="133428" y="359535"/>
                  <a:pt x="128946" y="347894"/>
                </a:cubicBezTo>
                <a:close/>
                <a:moveTo>
                  <a:pt x="180542" y="229644"/>
                </a:moveTo>
                <a:lnTo>
                  <a:pt x="186966" y="234243"/>
                </a:lnTo>
                <a:lnTo>
                  <a:pt x="214889" y="276920"/>
                </a:lnTo>
                <a:lnTo>
                  <a:pt x="222366" y="288619"/>
                </a:lnTo>
                <a:lnTo>
                  <a:pt x="212756" y="286741"/>
                </a:lnTo>
                <a:close/>
                <a:moveTo>
                  <a:pt x="252951" y="75690"/>
                </a:moveTo>
                <a:lnTo>
                  <a:pt x="259352" y="76992"/>
                </a:lnTo>
                <a:cubicBezTo>
                  <a:pt x="280297" y="91708"/>
                  <a:pt x="286394" y="120693"/>
                  <a:pt x="302987" y="140184"/>
                </a:cubicBezTo>
                <a:lnTo>
                  <a:pt x="321232" y="161383"/>
                </a:lnTo>
                <a:lnTo>
                  <a:pt x="323678" y="172718"/>
                </a:lnTo>
                <a:lnTo>
                  <a:pt x="263820" y="89700"/>
                </a:lnTo>
                <a:close/>
                <a:moveTo>
                  <a:pt x="180793" y="225422"/>
                </a:moveTo>
                <a:lnTo>
                  <a:pt x="195880" y="240624"/>
                </a:lnTo>
                <a:lnTo>
                  <a:pt x="186966" y="234243"/>
                </a:lnTo>
                <a:lnTo>
                  <a:pt x="185251" y="231622"/>
                </a:lnTo>
                <a:close/>
                <a:moveTo>
                  <a:pt x="240883" y="95744"/>
                </a:moveTo>
                <a:lnTo>
                  <a:pt x="246992" y="102756"/>
                </a:lnTo>
                <a:lnTo>
                  <a:pt x="278057" y="150503"/>
                </a:lnTo>
                <a:lnTo>
                  <a:pt x="282449" y="162995"/>
                </a:lnTo>
                <a:lnTo>
                  <a:pt x="263042" y="137867"/>
                </a:lnTo>
                <a:lnTo>
                  <a:pt x="248407" y="120910"/>
                </a:lnTo>
                <a:close/>
                <a:moveTo>
                  <a:pt x="78117" y="433544"/>
                </a:moveTo>
                <a:lnTo>
                  <a:pt x="112422" y="471337"/>
                </a:lnTo>
                <a:lnTo>
                  <a:pt x="164459" y="544211"/>
                </a:lnTo>
                <a:lnTo>
                  <a:pt x="144868" y="530531"/>
                </a:lnTo>
                <a:cubicBezTo>
                  <a:pt x="131199" y="518831"/>
                  <a:pt x="118046" y="503743"/>
                  <a:pt x="102628" y="478545"/>
                </a:cubicBezTo>
                <a:close/>
                <a:moveTo>
                  <a:pt x="34828" y="517709"/>
                </a:moveTo>
                <a:lnTo>
                  <a:pt x="36856" y="517494"/>
                </a:lnTo>
                <a:lnTo>
                  <a:pt x="46498" y="518229"/>
                </a:lnTo>
                <a:lnTo>
                  <a:pt x="48483" y="521157"/>
                </a:lnTo>
                <a:lnTo>
                  <a:pt x="85317" y="568818"/>
                </a:lnTo>
                <a:lnTo>
                  <a:pt x="91911" y="577775"/>
                </a:lnTo>
                <a:lnTo>
                  <a:pt x="36522" y="519440"/>
                </a:lnTo>
                <a:close/>
                <a:moveTo>
                  <a:pt x="21054" y="545578"/>
                </a:moveTo>
                <a:lnTo>
                  <a:pt x="36893" y="568043"/>
                </a:lnTo>
                <a:lnTo>
                  <a:pt x="55089" y="612863"/>
                </a:lnTo>
                <a:lnTo>
                  <a:pt x="75941" y="654349"/>
                </a:lnTo>
                <a:lnTo>
                  <a:pt x="74898" y="652932"/>
                </a:lnTo>
                <a:lnTo>
                  <a:pt x="53728" y="619988"/>
                </a:lnTo>
                <a:lnTo>
                  <a:pt x="30302" y="574216"/>
                </a:lnTo>
                <a:close/>
                <a:moveTo>
                  <a:pt x="267788" y="27401"/>
                </a:moveTo>
                <a:lnTo>
                  <a:pt x="278850" y="22557"/>
                </a:lnTo>
                <a:lnTo>
                  <a:pt x="280568" y="22120"/>
                </a:lnTo>
                <a:lnTo>
                  <a:pt x="284843" y="28154"/>
                </a:lnTo>
                <a:lnTo>
                  <a:pt x="294150" y="60600"/>
                </a:lnTo>
                <a:lnTo>
                  <a:pt x="288791" y="54259"/>
                </a:lnTo>
                <a:lnTo>
                  <a:pt x="273213" y="36208"/>
                </a:lnTo>
                <a:close/>
                <a:moveTo>
                  <a:pt x="120077" y="333308"/>
                </a:moveTo>
                <a:lnTo>
                  <a:pt x="124337" y="337268"/>
                </a:lnTo>
                <a:lnTo>
                  <a:pt x="126634" y="342563"/>
                </a:lnTo>
                <a:close/>
                <a:moveTo>
                  <a:pt x="247034" y="68064"/>
                </a:moveTo>
                <a:lnTo>
                  <a:pt x="252951" y="75690"/>
                </a:lnTo>
                <a:lnTo>
                  <a:pt x="248230" y="74730"/>
                </a:lnTo>
                <a:lnTo>
                  <a:pt x="247475" y="72644"/>
                </a:lnTo>
                <a:close/>
                <a:moveTo>
                  <a:pt x="174197" y="218777"/>
                </a:moveTo>
                <a:lnTo>
                  <a:pt x="174691" y="219275"/>
                </a:lnTo>
                <a:lnTo>
                  <a:pt x="180542" y="229644"/>
                </a:lnTo>
                <a:lnTo>
                  <a:pt x="179299" y="228755"/>
                </a:lnTo>
                <a:close/>
                <a:moveTo>
                  <a:pt x="170800" y="222670"/>
                </a:moveTo>
                <a:lnTo>
                  <a:pt x="179299" y="228755"/>
                </a:lnTo>
                <a:lnTo>
                  <a:pt x="208637" y="286130"/>
                </a:lnTo>
                <a:lnTo>
                  <a:pt x="215519" y="299767"/>
                </a:lnTo>
                <a:lnTo>
                  <a:pt x="204799" y="286961"/>
                </a:lnTo>
                <a:lnTo>
                  <a:pt x="197318" y="273042"/>
                </a:lnTo>
                <a:cubicBezTo>
                  <a:pt x="189468" y="258372"/>
                  <a:pt x="182948" y="246122"/>
                  <a:pt x="177566" y="235959"/>
                </a:cubicBezTo>
                <a:lnTo>
                  <a:pt x="171665" y="224751"/>
                </a:lnTo>
                <a:close/>
                <a:moveTo>
                  <a:pt x="152516" y="259508"/>
                </a:moveTo>
                <a:lnTo>
                  <a:pt x="173227" y="292304"/>
                </a:lnTo>
                <a:lnTo>
                  <a:pt x="175540" y="296270"/>
                </a:lnTo>
                <a:lnTo>
                  <a:pt x="165208" y="283111"/>
                </a:lnTo>
                <a:close/>
                <a:moveTo>
                  <a:pt x="228899" y="98307"/>
                </a:moveTo>
                <a:lnTo>
                  <a:pt x="248407" y="120910"/>
                </a:lnTo>
                <a:lnTo>
                  <a:pt x="252936" y="136062"/>
                </a:lnTo>
                <a:lnTo>
                  <a:pt x="239513" y="116337"/>
                </a:lnTo>
                <a:close/>
                <a:moveTo>
                  <a:pt x="258990" y="31253"/>
                </a:moveTo>
                <a:lnTo>
                  <a:pt x="266210" y="28092"/>
                </a:lnTo>
                <a:lnTo>
                  <a:pt x="273213" y="36208"/>
                </a:lnTo>
                <a:lnTo>
                  <a:pt x="287558" y="59492"/>
                </a:lnTo>
                <a:close/>
                <a:moveTo>
                  <a:pt x="238662" y="72784"/>
                </a:moveTo>
                <a:lnTo>
                  <a:pt x="248230" y="74730"/>
                </a:lnTo>
                <a:lnTo>
                  <a:pt x="252698" y="87086"/>
                </a:lnTo>
                <a:cubicBezTo>
                  <a:pt x="255349" y="93329"/>
                  <a:pt x="259042" y="101151"/>
                  <a:pt x="264168" y="110996"/>
                </a:cubicBezTo>
                <a:cubicBezTo>
                  <a:pt x="270724" y="123590"/>
                  <a:pt x="282461" y="132799"/>
                  <a:pt x="290279" y="144652"/>
                </a:cubicBezTo>
                <a:lnTo>
                  <a:pt x="319987" y="194725"/>
                </a:lnTo>
                <a:lnTo>
                  <a:pt x="297301" y="180080"/>
                </a:lnTo>
                <a:lnTo>
                  <a:pt x="278057" y="150503"/>
                </a:lnTo>
                <a:lnTo>
                  <a:pt x="268635" y="123704"/>
                </a:lnTo>
                <a:cubicBezTo>
                  <a:pt x="264079" y="113202"/>
                  <a:pt x="258034" y="103472"/>
                  <a:pt x="251770" y="93848"/>
                </a:cubicBezTo>
                <a:close/>
                <a:moveTo>
                  <a:pt x="134048" y="290146"/>
                </a:moveTo>
                <a:lnTo>
                  <a:pt x="137978" y="292601"/>
                </a:lnTo>
                <a:lnTo>
                  <a:pt x="172671" y="314518"/>
                </a:lnTo>
                <a:lnTo>
                  <a:pt x="182462" y="325344"/>
                </a:lnTo>
                <a:cubicBezTo>
                  <a:pt x="182478" y="325362"/>
                  <a:pt x="186535" y="330531"/>
                  <a:pt x="193687" y="339668"/>
                </a:cubicBezTo>
                <a:lnTo>
                  <a:pt x="195289" y="341717"/>
                </a:lnTo>
                <a:lnTo>
                  <a:pt x="195518" y="342172"/>
                </a:lnTo>
                <a:cubicBezTo>
                  <a:pt x="214248" y="374794"/>
                  <a:pt x="277458" y="470993"/>
                  <a:pt x="300311" y="498091"/>
                </a:cubicBezTo>
                <a:lnTo>
                  <a:pt x="301654" y="499463"/>
                </a:lnTo>
                <a:lnTo>
                  <a:pt x="305979" y="511990"/>
                </a:lnTo>
                <a:lnTo>
                  <a:pt x="304779" y="510799"/>
                </a:lnTo>
                <a:cubicBezTo>
                  <a:pt x="287911" y="493474"/>
                  <a:pt x="272439" y="474862"/>
                  <a:pt x="256982" y="456236"/>
                </a:cubicBezTo>
                <a:lnTo>
                  <a:pt x="222507" y="416752"/>
                </a:lnTo>
                <a:lnTo>
                  <a:pt x="196214" y="384763"/>
                </a:lnTo>
                <a:cubicBezTo>
                  <a:pt x="182812" y="364683"/>
                  <a:pt x="170977" y="346810"/>
                  <a:pt x="160543" y="330919"/>
                </a:cubicBezTo>
                <a:close/>
                <a:moveTo>
                  <a:pt x="150045" y="255595"/>
                </a:moveTo>
                <a:lnTo>
                  <a:pt x="151536" y="257685"/>
                </a:lnTo>
                <a:lnTo>
                  <a:pt x="152516" y="259508"/>
                </a:lnTo>
                <a:close/>
                <a:moveTo>
                  <a:pt x="151988" y="248715"/>
                </a:moveTo>
                <a:lnTo>
                  <a:pt x="153285" y="249665"/>
                </a:lnTo>
                <a:lnTo>
                  <a:pt x="158591" y="254168"/>
                </a:lnTo>
                <a:lnTo>
                  <a:pt x="181491" y="293734"/>
                </a:lnTo>
                <a:lnTo>
                  <a:pt x="200568" y="325109"/>
                </a:lnTo>
                <a:lnTo>
                  <a:pt x="192032" y="317277"/>
                </a:lnTo>
                <a:lnTo>
                  <a:pt x="191415" y="316491"/>
                </a:lnTo>
                <a:lnTo>
                  <a:pt x="177647" y="291340"/>
                </a:lnTo>
                <a:cubicBezTo>
                  <a:pt x="167500" y="274239"/>
                  <a:pt x="160121" y="261846"/>
                  <a:pt x="154175" y="252126"/>
                </a:cubicBezTo>
                <a:close/>
                <a:moveTo>
                  <a:pt x="19032" y="524051"/>
                </a:moveTo>
                <a:lnTo>
                  <a:pt x="97680" y="612167"/>
                </a:lnTo>
                <a:cubicBezTo>
                  <a:pt x="122896" y="640418"/>
                  <a:pt x="142170" y="673026"/>
                  <a:pt x="160278" y="706522"/>
                </a:cubicBezTo>
                <a:lnTo>
                  <a:pt x="193449" y="765998"/>
                </a:lnTo>
                <a:lnTo>
                  <a:pt x="159637" y="742521"/>
                </a:lnTo>
                <a:lnTo>
                  <a:pt x="156111" y="736704"/>
                </a:lnTo>
                <a:cubicBezTo>
                  <a:pt x="147744" y="723392"/>
                  <a:pt x="137472" y="707582"/>
                  <a:pt x="124487" y="688414"/>
                </a:cubicBezTo>
                <a:cubicBezTo>
                  <a:pt x="79716" y="622322"/>
                  <a:pt x="59725" y="598417"/>
                  <a:pt x="40737" y="573496"/>
                </a:cubicBezTo>
                <a:lnTo>
                  <a:pt x="36893" y="568043"/>
                </a:lnTo>
                <a:close/>
                <a:moveTo>
                  <a:pt x="168562" y="208530"/>
                </a:moveTo>
                <a:lnTo>
                  <a:pt x="168867" y="208840"/>
                </a:lnTo>
                <a:lnTo>
                  <a:pt x="180793" y="225422"/>
                </a:lnTo>
                <a:lnTo>
                  <a:pt x="174691" y="219275"/>
                </a:lnTo>
                <a:lnTo>
                  <a:pt x="172136" y="214745"/>
                </a:lnTo>
                <a:close/>
                <a:moveTo>
                  <a:pt x="248870" y="35685"/>
                </a:moveTo>
                <a:lnTo>
                  <a:pt x="258742" y="31362"/>
                </a:lnTo>
                <a:lnTo>
                  <a:pt x="262762" y="37997"/>
                </a:lnTo>
                <a:lnTo>
                  <a:pt x="288581" y="77063"/>
                </a:lnTo>
                <a:lnTo>
                  <a:pt x="275547" y="70070"/>
                </a:lnTo>
                <a:close/>
                <a:moveTo>
                  <a:pt x="114107" y="313679"/>
                </a:moveTo>
                <a:lnTo>
                  <a:pt x="152222" y="348890"/>
                </a:lnTo>
                <a:lnTo>
                  <a:pt x="157207" y="355303"/>
                </a:lnTo>
                <a:lnTo>
                  <a:pt x="157394" y="355575"/>
                </a:lnTo>
                <a:lnTo>
                  <a:pt x="195981" y="405311"/>
                </a:lnTo>
                <a:lnTo>
                  <a:pt x="153274" y="364163"/>
                </a:lnTo>
                <a:lnTo>
                  <a:pt x="124337" y="337268"/>
                </a:lnTo>
                <a:close/>
                <a:moveTo>
                  <a:pt x="85267" y="373794"/>
                </a:moveTo>
                <a:lnTo>
                  <a:pt x="86660" y="375180"/>
                </a:lnTo>
                <a:lnTo>
                  <a:pt x="89152" y="377889"/>
                </a:lnTo>
                <a:cubicBezTo>
                  <a:pt x="116598" y="406745"/>
                  <a:pt x="123890" y="413711"/>
                  <a:pt x="229671" y="587580"/>
                </a:cubicBezTo>
                <a:lnTo>
                  <a:pt x="231343" y="590336"/>
                </a:lnTo>
                <a:lnTo>
                  <a:pt x="218721" y="582618"/>
                </a:lnTo>
                <a:lnTo>
                  <a:pt x="213212" y="578671"/>
                </a:lnTo>
                <a:lnTo>
                  <a:pt x="186938" y="541946"/>
                </a:lnTo>
                <a:cubicBezTo>
                  <a:pt x="172576" y="522293"/>
                  <a:pt x="158870" y="503893"/>
                  <a:pt x="146773" y="487817"/>
                </a:cubicBezTo>
                <a:lnTo>
                  <a:pt x="140245" y="479403"/>
                </a:lnTo>
                <a:close/>
                <a:moveTo>
                  <a:pt x="15227" y="519787"/>
                </a:moveTo>
                <a:lnTo>
                  <a:pt x="17215" y="519577"/>
                </a:lnTo>
                <a:lnTo>
                  <a:pt x="19032" y="524051"/>
                </a:lnTo>
                <a:close/>
                <a:moveTo>
                  <a:pt x="202931" y="121060"/>
                </a:moveTo>
                <a:lnTo>
                  <a:pt x="216519" y="132890"/>
                </a:lnTo>
                <a:cubicBezTo>
                  <a:pt x="225954" y="141407"/>
                  <a:pt x="233851" y="148875"/>
                  <a:pt x="240699" y="155687"/>
                </a:cubicBezTo>
                <a:lnTo>
                  <a:pt x="265580" y="183440"/>
                </a:lnTo>
                <a:lnTo>
                  <a:pt x="268528" y="196404"/>
                </a:lnTo>
                <a:lnTo>
                  <a:pt x="241731" y="183115"/>
                </a:lnTo>
                <a:lnTo>
                  <a:pt x="240024" y="181477"/>
                </a:lnTo>
                <a:lnTo>
                  <a:pt x="234417" y="176385"/>
                </a:lnTo>
                <a:lnTo>
                  <a:pt x="204748" y="124747"/>
                </a:lnTo>
                <a:close/>
                <a:moveTo>
                  <a:pt x="82754" y="370933"/>
                </a:moveTo>
                <a:lnTo>
                  <a:pt x="84968" y="373341"/>
                </a:lnTo>
                <a:lnTo>
                  <a:pt x="85267" y="373794"/>
                </a:lnTo>
                <a:close/>
                <a:moveTo>
                  <a:pt x="161813" y="205947"/>
                </a:moveTo>
                <a:lnTo>
                  <a:pt x="165507" y="209950"/>
                </a:lnTo>
                <a:lnTo>
                  <a:pt x="170800" y="222670"/>
                </a:lnTo>
                <a:lnTo>
                  <a:pt x="170431" y="222406"/>
                </a:lnTo>
                <a:lnTo>
                  <a:pt x="164636" y="211399"/>
                </a:lnTo>
                <a:close/>
                <a:moveTo>
                  <a:pt x="162246" y="202116"/>
                </a:moveTo>
                <a:lnTo>
                  <a:pt x="168060" y="208020"/>
                </a:lnTo>
                <a:lnTo>
                  <a:pt x="172136" y="214745"/>
                </a:lnTo>
                <a:lnTo>
                  <a:pt x="174197" y="218777"/>
                </a:lnTo>
                <a:lnTo>
                  <a:pt x="166427" y="210948"/>
                </a:lnTo>
                <a:lnTo>
                  <a:pt x="165507" y="209950"/>
                </a:lnTo>
                <a:close/>
                <a:moveTo>
                  <a:pt x="223349" y="72691"/>
                </a:moveTo>
                <a:lnTo>
                  <a:pt x="233811" y="72086"/>
                </a:lnTo>
                <a:lnTo>
                  <a:pt x="240883" y="95744"/>
                </a:lnTo>
                <a:lnTo>
                  <a:pt x="232886" y="86564"/>
                </a:lnTo>
                <a:close/>
                <a:moveTo>
                  <a:pt x="122010" y="282626"/>
                </a:moveTo>
                <a:lnTo>
                  <a:pt x="131799" y="288741"/>
                </a:lnTo>
                <a:lnTo>
                  <a:pt x="137727" y="298086"/>
                </a:lnTo>
                <a:lnTo>
                  <a:pt x="156759" y="329254"/>
                </a:lnTo>
                <a:close/>
                <a:moveTo>
                  <a:pt x="167941" y="182412"/>
                </a:moveTo>
                <a:lnTo>
                  <a:pt x="168226" y="182638"/>
                </a:lnTo>
                <a:lnTo>
                  <a:pt x="188964" y="201690"/>
                </a:lnTo>
                <a:lnTo>
                  <a:pt x="193666" y="203374"/>
                </a:lnTo>
                <a:lnTo>
                  <a:pt x="197444" y="206481"/>
                </a:lnTo>
                <a:lnTo>
                  <a:pt x="197975" y="206884"/>
                </a:lnTo>
                <a:lnTo>
                  <a:pt x="199314" y="208578"/>
                </a:lnTo>
                <a:cubicBezTo>
                  <a:pt x="204575" y="215132"/>
                  <a:pt x="212117" y="224583"/>
                  <a:pt x="223663" y="239466"/>
                </a:cubicBezTo>
                <a:cubicBezTo>
                  <a:pt x="234378" y="253277"/>
                  <a:pt x="243415" y="268110"/>
                  <a:pt x="251404" y="283583"/>
                </a:cubicBezTo>
                <a:lnTo>
                  <a:pt x="255500" y="292741"/>
                </a:lnTo>
                <a:lnTo>
                  <a:pt x="244890" y="280853"/>
                </a:lnTo>
                <a:lnTo>
                  <a:pt x="210336" y="236638"/>
                </a:lnTo>
                <a:close/>
                <a:moveTo>
                  <a:pt x="228297" y="53642"/>
                </a:moveTo>
                <a:lnTo>
                  <a:pt x="233589" y="64632"/>
                </a:lnTo>
                <a:lnTo>
                  <a:pt x="238662" y="72784"/>
                </a:lnTo>
                <a:lnTo>
                  <a:pt x="234914" y="72022"/>
                </a:lnTo>
                <a:lnTo>
                  <a:pt x="233811" y="72086"/>
                </a:lnTo>
                <a:close/>
                <a:moveTo>
                  <a:pt x="230642" y="46936"/>
                </a:moveTo>
                <a:lnTo>
                  <a:pt x="233031" y="48876"/>
                </a:lnTo>
                <a:cubicBezTo>
                  <a:pt x="245697" y="58924"/>
                  <a:pt x="246636" y="59111"/>
                  <a:pt x="246398" y="61469"/>
                </a:cubicBezTo>
                <a:lnTo>
                  <a:pt x="247034" y="68064"/>
                </a:lnTo>
                <a:close/>
                <a:moveTo>
                  <a:pt x="157811" y="198337"/>
                </a:moveTo>
                <a:lnTo>
                  <a:pt x="157903" y="198394"/>
                </a:lnTo>
                <a:lnTo>
                  <a:pt x="161813" y="205947"/>
                </a:lnTo>
                <a:lnTo>
                  <a:pt x="161094" y="205167"/>
                </a:lnTo>
                <a:close/>
                <a:moveTo>
                  <a:pt x="137639" y="238204"/>
                </a:moveTo>
                <a:lnTo>
                  <a:pt x="140287" y="240143"/>
                </a:lnTo>
                <a:lnTo>
                  <a:pt x="150045" y="255595"/>
                </a:lnTo>
                <a:close/>
                <a:moveTo>
                  <a:pt x="228748" y="44495"/>
                </a:moveTo>
                <a:lnTo>
                  <a:pt x="238717" y="40130"/>
                </a:lnTo>
                <a:lnTo>
                  <a:pt x="239758" y="41134"/>
                </a:lnTo>
                <a:cubicBezTo>
                  <a:pt x="248057" y="49094"/>
                  <a:pt x="254021" y="54777"/>
                  <a:pt x="258376" y="58922"/>
                </a:cubicBezTo>
                <a:lnTo>
                  <a:pt x="263194" y="63522"/>
                </a:lnTo>
                <a:lnTo>
                  <a:pt x="244726" y="53786"/>
                </a:lnTo>
                <a:lnTo>
                  <a:pt x="229817" y="45873"/>
                </a:lnTo>
                <a:close/>
                <a:moveTo>
                  <a:pt x="228420" y="45131"/>
                </a:moveTo>
                <a:lnTo>
                  <a:pt x="229817" y="45873"/>
                </a:lnTo>
                <a:lnTo>
                  <a:pt x="230642" y="46936"/>
                </a:lnTo>
                <a:close/>
                <a:moveTo>
                  <a:pt x="139911" y="228763"/>
                </a:moveTo>
                <a:lnTo>
                  <a:pt x="151188" y="236389"/>
                </a:lnTo>
                <a:cubicBezTo>
                  <a:pt x="159549" y="243498"/>
                  <a:pt x="169575" y="253545"/>
                  <a:pt x="180727" y="265695"/>
                </a:cubicBezTo>
                <a:lnTo>
                  <a:pt x="202732" y="291116"/>
                </a:lnTo>
                <a:lnTo>
                  <a:pt x="207374" y="299128"/>
                </a:lnTo>
                <a:lnTo>
                  <a:pt x="177299" y="270045"/>
                </a:lnTo>
                <a:lnTo>
                  <a:pt x="158591" y="254168"/>
                </a:lnTo>
                <a:lnTo>
                  <a:pt x="155656" y="249097"/>
                </a:lnTo>
                <a:close/>
                <a:moveTo>
                  <a:pt x="227912" y="44861"/>
                </a:moveTo>
                <a:lnTo>
                  <a:pt x="228026" y="44811"/>
                </a:lnTo>
                <a:lnTo>
                  <a:pt x="228420" y="45131"/>
                </a:lnTo>
                <a:close/>
                <a:moveTo>
                  <a:pt x="224738" y="46251"/>
                </a:moveTo>
                <a:lnTo>
                  <a:pt x="225931" y="45729"/>
                </a:lnTo>
                <a:lnTo>
                  <a:pt x="228297" y="53642"/>
                </a:lnTo>
                <a:close/>
                <a:moveTo>
                  <a:pt x="155364" y="185576"/>
                </a:moveTo>
                <a:lnTo>
                  <a:pt x="168562" y="208530"/>
                </a:lnTo>
                <a:lnTo>
                  <a:pt x="168060" y="208020"/>
                </a:lnTo>
                <a:lnTo>
                  <a:pt x="157348" y="190344"/>
                </a:lnTo>
                <a:close/>
                <a:moveTo>
                  <a:pt x="208173" y="73568"/>
                </a:moveTo>
                <a:lnTo>
                  <a:pt x="214746" y="73188"/>
                </a:lnTo>
                <a:lnTo>
                  <a:pt x="216761" y="77688"/>
                </a:lnTo>
                <a:lnTo>
                  <a:pt x="228899" y="98307"/>
                </a:lnTo>
                <a:lnTo>
                  <a:pt x="228506" y="97851"/>
                </a:lnTo>
                <a:lnTo>
                  <a:pt x="214306" y="83906"/>
                </a:lnTo>
                <a:close/>
                <a:moveTo>
                  <a:pt x="166972" y="159446"/>
                </a:moveTo>
                <a:lnTo>
                  <a:pt x="186047" y="174063"/>
                </a:lnTo>
                <a:lnTo>
                  <a:pt x="208321" y="208625"/>
                </a:lnTo>
                <a:lnTo>
                  <a:pt x="207809" y="208441"/>
                </a:lnTo>
                <a:lnTo>
                  <a:pt x="185677" y="190498"/>
                </a:lnTo>
                <a:lnTo>
                  <a:pt x="181313" y="183766"/>
                </a:lnTo>
                <a:cubicBezTo>
                  <a:pt x="178276" y="178672"/>
                  <a:pt x="174070" y="171409"/>
                  <a:pt x="166972" y="159446"/>
                </a:cubicBezTo>
                <a:close/>
                <a:moveTo>
                  <a:pt x="159433" y="171529"/>
                </a:moveTo>
                <a:lnTo>
                  <a:pt x="173424" y="180564"/>
                </a:lnTo>
                <a:lnTo>
                  <a:pt x="185677" y="190498"/>
                </a:lnTo>
                <a:lnTo>
                  <a:pt x="188645" y="195077"/>
                </a:lnTo>
                <a:lnTo>
                  <a:pt x="195808" y="204142"/>
                </a:lnTo>
                <a:lnTo>
                  <a:pt x="193666" y="203374"/>
                </a:lnTo>
                <a:lnTo>
                  <a:pt x="174678" y="187762"/>
                </a:lnTo>
                <a:lnTo>
                  <a:pt x="168226" y="182638"/>
                </a:lnTo>
                <a:lnTo>
                  <a:pt x="167843" y="182286"/>
                </a:lnTo>
                <a:close/>
                <a:moveTo>
                  <a:pt x="6430" y="488697"/>
                </a:moveTo>
                <a:lnTo>
                  <a:pt x="34828" y="517709"/>
                </a:lnTo>
                <a:lnTo>
                  <a:pt x="17215" y="519577"/>
                </a:lnTo>
                <a:lnTo>
                  <a:pt x="7479" y="495595"/>
                </a:lnTo>
                <a:close/>
                <a:moveTo>
                  <a:pt x="152541" y="175242"/>
                </a:moveTo>
                <a:lnTo>
                  <a:pt x="197899" y="227106"/>
                </a:lnTo>
                <a:lnTo>
                  <a:pt x="206910" y="238302"/>
                </a:lnTo>
                <a:lnTo>
                  <a:pt x="163200" y="189330"/>
                </a:lnTo>
                <a:close/>
                <a:moveTo>
                  <a:pt x="138431" y="202704"/>
                </a:moveTo>
                <a:lnTo>
                  <a:pt x="152522" y="211126"/>
                </a:lnTo>
                <a:lnTo>
                  <a:pt x="155421" y="214885"/>
                </a:lnTo>
                <a:cubicBezTo>
                  <a:pt x="166690" y="228534"/>
                  <a:pt x="169056" y="227991"/>
                  <a:pt x="167737" y="222249"/>
                </a:cubicBezTo>
                <a:lnTo>
                  <a:pt x="166809" y="219813"/>
                </a:lnTo>
                <a:lnTo>
                  <a:pt x="170431" y="222406"/>
                </a:lnTo>
                <a:lnTo>
                  <a:pt x="171665" y="224751"/>
                </a:lnTo>
                <a:lnTo>
                  <a:pt x="176068" y="235330"/>
                </a:lnTo>
                <a:lnTo>
                  <a:pt x="195101" y="275180"/>
                </a:lnTo>
                <a:lnTo>
                  <a:pt x="155664" y="227239"/>
                </a:lnTo>
                <a:close/>
                <a:moveTo>
                  <a:pt x="207096" y="56105"/>
                </a:moveTo>
                <a:lnTo>
                  <a:pt x="217286" y="49514"/>
                </a:lnTo>
                <a:lnTo>
                  <a:pt x="218059" y="49176"/>
                </a:lnTo>
                <a:lnTo>
                  <a:pt x="220881" y="69100"/>
                </a:lnTo>
                <a:lnTo>
                  <a:pt x="223349" y="72691"/>
                </a:lnTo>
                <a:lnTo>
                  <a:pt x="214746" y="73188"/>
                </a:lnTo>
                <a:close/>
                <a:moveTo>
                  <a:pt x="128024" y="220725"/>
                </a:moveTo>
                <a:lnTo>
                  <a:pt x="138452" y="227777"/>
                </a:lnTo>
                <a:lnTo>
                  <a:pt x="139310" y="228942"/>
                </a:lnTo>
                <a:lnTo>
                  <a:pt x="151988" y="248715"/>
                </a:lnTo>
                <a:lnTo>
                  <a:pt x="140287" y="240143"/>
                </a:lnTo>
                <a:close/>
                <a:moveTo>
                  <a:pt x="164954" y="143687"/>
                </a:moveTo>
                <a:lnTo>
                  <a:pt x="194535" y="159583"/>
                </a:lnTo>
                <a:lnTo>
                  <a:pt x="214379" y="192754"/>
                </a:lnTo>
                <a:lnTo>
                  <a:pt x="218971" y="199393"/>
                </a:lnTo>
                <a:lnTo>
                  <a:pt x="217459" y="198133"/>
                </a:lnTo>
                <a:lnTo>
                  <a:pt x="186047" y="174063"/>
                </a:lnTo>
                <a:lnTo>
                  <a:pt x="171092" y="150858"/>
                </a:lnTo>
                <a:close/>
                <a:moveTo>
                  <a:pt x="150476" y="172814"/>
                </a:moveTo>
                <a:lnTo>
                  <a:pt x="150778" y="172912"/>
                </a:lnTo>
                <a:lnTo>
                  <a:pt x="152541" y="175242"/>
                </a:lnTo>
                <a:lnTo>
                  <a:pt x="150516" y="172927"/>
                </a:lnTo>
                <a:close/>
                <a:moveTo>
                  <a:pt x="50054" y="381508"/>
                </a:moveTo>
                <a:lnTo>
                  <a:pt x="50999" y="383081"/>
                </a:lnTo>
                <a:lnTo>
                  <a:pt x="62541" y="400016"/>
                </a:lnTo>
                <a:lnTo>
                  <a:pt x="77454" y="432326"/>
                </a:lnTo>
                <a:lnTo>
                  <a:pt x="78117" y="433544"/>
                </a:lnTo>
                <a:lnTo>
                  <a:pt x="72489" y="427343"/>
                </a:lnTo>
                <a:close/>
                <a:moveTo>
                  <a:pt x="8788" y="462279"/>
                </a:moveTo>
                <a:lnTo>
                  <a:pt x="15792" y="470353"/>
                </a:lnTo>
                <a:lnTo>
                  <a:pt x="24555" y="483086"/>
                </a:lnTo>
                <a:cubicBezTo>
                  <a:pt x="30248" y="490897"/>
                  <a:pt x="33988" y="495040"/>
                  <a:pt x="46237" y="511251"/>
                </a:cubicBezTo>
                <a:lnTo>
                  <a:pt x="51676" y="518624"/>
                </a:lnTo>
                <a:lnTo>
                  <a:pt x="46498" y="518229"/>
                </a:lnTo>
                <a:lnTo>
                  <a:pt x="10063" y="464488"/>
                </a:lnTo>
                <a:close/>
                <a:moveTo>
                  <a:pt x="108787" y="252467"/>
                </a:moveTo>
                <a:lnTo>
                  <a:pt x="112018" y="255201"/>
                </a:lnTo>
                <a:lnTo>
                  <a:pt x="113431" y="257542"/>
                </a:lnTo>
                <a:cubicBezTo>
                  <a:pt x="118922" y="266411"/>
                  <a:pt x="125483" y="276809"/>
                  <a:pt x="133280" y="288964"/>
                </a:cubicBezTo>
                <a:lnTo>
                  <a:pt x="134048" y="290146"/>
                </a:lnTo>
                <a:lnTo>
                  <a:pt x="131799" y="288741"/>
                </a:lnTo>
                <a:close/>
                <a:moveTo>
                  <a:pt x="147466" y="171840"/>
                </a:moveTo>
                <a:lnTo>
                  <a:pt x="150395" y="172788"/>
                </a:lnTo>
                <a:lnTo>
                  <a:pt x="150516" y="172927"/>
                </a:lnTo>
                <a:lnTo>
                  <a:pt x="153043" y="179999"/>
                </a:lnTo>
                <a:lnTo>
                  <a:pt x="155364" y="185576"/>
                </a:lnTo>
                <a:close/>
                <a:moveTo>
                  <a:pt x="169510" y="118144"/>
                </a:moveTo>
                <a:lnTo>
                  <a:pt x="194589" y="140211"/>
                </a:lnTo>
                <a:lnTo>
                  <a:pt x="202149" y="147076"/>
                </a:lnTo>
                <a:lnTo>
                  <a:pt x="224270" y="174457"/>
                </a:lnTo>
                <a:lnTo>
                  <a:pt x="197621" y="161241"/>
                </a:lnTo>
                <a:lnTo>
                  <a:pt x="194535" y="159583"/>
                </a:lnTo>
                <a:lnTo>
                  <a:pt x="173647" y="124667"/>
                </a:lnTo>
                <a:close/>
                <a:moveTo>
                  <a:pt x="125267" y="209851"/>
                </a:moveTo>
                <a:lnTo>
                  <a:pt x="139911" y="228763"/>
                </a:lnTo>
                <a:lnTo>
                  <a:pt x="138452" y="227777"/>
                </a:lnTo>
                <a:close/>
                <a:moveTo>
                  <a:pt x="147192" y="163624"/>
                </a:moveTo>
                <a:lnTo>
                  <a:pt x="149705" y="165247"/>
                </a:lnTo>
                <a:lnTo>
                  <a:pt x="150695" y="166532"/>
                </a:lnTo>
                <a:lnTo>
                  <a:pt x="167843" y="182286"/>
                </a:lnTo>
                <a:lnTo>
                  <a:pt x="167941" y="182412"/>
                </a:lnTo>
                <a:lnTo>
                  <a:pt x="159559" y="175754"/>
                </a:lnTo>
                <a:lnTo>
                  <a:pt x="150778" y="172912"/>
                </a:lnTo>
                <a:lnTo>
                  <a:pt x="150272" y="172243"/>
                </a:lnTo>
                <a:close/>
                <a:moveTo>
                  <a:pt x="106017" y="245261"/>
                </a:moveTo>
                <a:lnTo>
                  <a:pt x="113064" y="249792"/>
                </a:lnTo>
                <a:lnTo>
                  <a:pt x="175639" y="302704"/>
                </a:lnTo>
                <a:lnTo>
                  <a:pt x="185776" y="322830"/>
                </a:lnTo>
                <a:lnTo>
                  <a:pt x="183553" y="321392"/>
                </a:lnTo>
                <a:lnTo>
                  <a:pt x="172671" y="314518"/>
                </a:lnTo>
                <a:lnTo>
                  <a:pt x="141876" y="280468"/>
                </a:lnTo>
                <a:lnTo>
                  <a:pt x="112018" y="255201"/>
                </a:lnTo>
                <a:close/>
                <a:moveTo>
                  <a:pt x="189566" y="67445"/>
                </a:moveTo>
                <a:lnTo>
                  <a:pt x="193544" y="64871"/>
                </a:lnTo>
                <a:lnTo>
                  <a:pt x="199585" y="69448"/>
                </a:lnTo>
                <a:lnTo>
                  <a:pt x="214306" y="83906"/>
                </a:lnTo>
                <a:lnTo>
                  <a:pt x="225696" y="103104"/>
                </a:lnTo>
                <a:lnTo>
                  <a:pt x="235262" y="122970"/>
                </a:lnTo>
                <a:close/>
                <a:moveTo>
                  <a:pt x="141940" y="164918"/>
                </a:moveTo>
                <a:lnTo>
                  <a:pt x="145240" y="167968"/>
                </a:lnTo>
                <a:lnTo>
                  <a:pt x="147466" y="171840"/>
                </a:lnTo>
                <a:lnTo>
                  <a:pt x="145810" y="171304"/>
                </a:lnTo>
                <a:close/>
                <a:moveTo>
                  <a:pt x="140114" y="159053"/>
                </a:moveTo>
                <a:lnTo>
                  <a:pt x="140462" y="159278"/>
                </a:lnTo>
                <a:lnTo>
                  <a:pt x="150272" y="172243"/>
                </a:lnTo>
                <a:lnTo>
                  <a:pt x="150476" y="172814"/>
                </a:lnTo>
                <a:lnTo>
                  <a:pt x="150395" y="172788"/>
                </a:lnTo>
                <a:lnTo>
                  <a:pt x="150144" y="172502"/>
                </a:lnTo>
                <a:lnTo>
                  <a:pt x="145240" y="167968"/>
                </a:lnTo>
                <a:close/>
                <a:moveTo>
                  <a:pt x="143194" y="152437"/>
                </a:moveTo>
                <a:lnTo>
                  <a:pt x="157903" y="169572"/>
                </a:lnTo>
                <a:lnTo>
                  <a:pt x="159433" y="171529"/>
                </a:lnTo>
                <a:lnTo>
                  <a:pt x="149705" y="165247"/>
                </a:lnTo>
                <a:lnTo>
                  <a:pt x="146101" y="160570"/>
                </a:lnTo>
                <a:close/>
                <a:moveTo>
                  <a:pt x="933" y="447844"/>
                </a:moveTo>
                <a:lnTo>
                  <a:pt x="40143" y="488118"/>
                </a:lnTo>
                <a:lnTo>
                  <a:pt x="56885" y="519021"/>
                </a:lnTo>
                <a:lnTo>
                  <a:pt x="55718" y="518932"/>
                </a:lnTo>
                <a:lnTo>
                  <a:pt x="28822" y="485373"/>
                </a:lnTo>
                <a:lnTo>
                  <a:pt x="15792" y="470353"/>
                </a:lnTo>
                <a:lnTo>
                  <a:pt x="13245" y="466651"/>
                </a:lnTo>
                <a:close/>
                <a:moveTo>
                  <a:pt x="131" y="447278"/>
                </a:moveTo>
                <a:lnTo>
                  <a:pt x="8788" y="462279"/>
                </a:lnTo>
                <a:lnTo>
                  <a:pt x="1057" y="453367"/>
                </a:lnTo>
                <a:close/>
                <a:moveTo>
                  <a:pt x="0" y="446419"/>
                </a:moveTo>
                <a:lnTo>
                  <a:pt x="933" y="447844"/>
                </a:lnTo>
                <a:lnTo>
                  <a:pt x="85" y="446972"/>
                </a:lnTo>
                <a:close/>
                <a:moveTo>
                  <a:pt x="71444" y="295676"/>
                </a:moveTo>
                <a:lnTo>
                  <a:pt x="84224" y="309907"/>
                </a:lnTo>
                <a:cubicBezTo>
                  <a:pt x="106222" y="336586"/>
                  <a:pt x="130494" y="366036"/>
                  <a:pt x="155767" y="397158"/>
                </a:cubicBezTo>
                <a:lnTo>
                  <a:pt x="183134" y="431491"/>
                </a:lnTo>
                <a:lnTo>
                  <a:pt x="201725" y="461358"/>
                </a:lnTo>
                <a:lnTo>
                  <a:pt x="156641" y="420676"/>
                </a:lnTo>
                <a:lnTo>
                  <a:pt x="114849" y="368205"/>
                </a:lnTo>
                <a:lnTo>
                  <a:pt x="107354" y="355829"/>
                </a:lnTo>
                <a:close/>
                <a:moveTo>
                  <a:pt x="52080" y="336022"/>
                </a:moveTo>
                <a:lnTo>
                  <a:pt x="82754" y="370933"/>
                </a:lnTo>
                <a:lnTo>
                  <a:pt x="66567" y="353337"/>
                </a:lnTo>
                <a:close/>
                <a:moveTo>
                  <a:pt x="111525" y="209975"/>
                </a:moveTo>
                <a:lnTo>
                  <a:pt x="115535" y="212279"/>
                </a:lnTo>
                <a:lnTo>
                  <a:pt x="120319" y="215515"/>
                </a:lnTo>
                <a:lnTo>
                  <a:pt x="133193" y="231970"/>
                </a:lnTo>
                <a:lnTo>
                  <a:pt x="137639" y="238204"/>
                </a:lnTo>
                <a:lnTo>
                  <a:pt x="123657" y="227961"/>
                </a:lnTo>
                <a:close/>
                <a:moveTo>
                  <a:pt x="129088" y="168100"/>
                </a:moveTo>
                <a:lnTo>
                  <a:pt x="134403" y="167613"/>
                </a:lnTo>
                <a:lnTo>
                  <a:pt x="145810" y="171304"/>
                </a:lnTo>
                <a:lnTo>
                  <a:pt x="157348" y="190344"/>
                </a:lnTo>
                <a:lnTo>
                  <a:pt x="162246" y="202116"/>
                </a:lnTo>
                <a:lnTo>
                  <a:pt x="159645" y="199473"/>
                </a:lnTo>
                <a:lnTo>
                  <a:pt x="157903" y="198394"/>
                </a:lnTo>
                <a:lnTo>
                  <a:pt x="157369" y="197363"/>
                </a:lnTo>
                <a:cubicBezTo>
                  <a:pt x="154154" y="191071"/>
                  <a:pt x="153942" y="190462"/>
                  <a:pt x="155185" y="192873"/>
                </a:cubicBezTo>
                <a:lnTo>
                  <a:pt x="157811" y="198337"/>
                </a:lnTo>
                <a:lnTo>
                  <a:pt x="151490" y="194420"/>
                </a:lnTo>
                <a:lnTo>
                  <a:pt x="150492" y="193675"/>
                </a:lnTo>
                <a:lnTo>
                  <a:pt x="136704" y="178728"/>
                </a:lnTo>
                <a:close/>
                <a:moveTo>
                  <a:pt x="166103" y="82621"/>
                </a:moveTo>
                <a:lnTo>
                  <a:pt x="179660" y="73852"/>
                </a:lnTo>
                <a:lnTo>
                  <a:pt x="179719" y="73975"/>
                </a:lnTo>
                <a:lnTo>
                  <a:pt x="202931" y="121060"/>
                </a:lnTo>
                <a:lnTo>
                  <a:pt x="183105" y="103799"/>
                </a:lnTo>
                <a:lnTo>
                  <a:pt x="179667" y="101200"/>
                </a:lnTo>
                <a:close/>
                <a:moveTo>
                  <a:pt x="93427" y="231425"/>
                </a:moveTo>
                <a:lnTo>
                  <a:pt x="98629" y="232642"/>
                </a:lnTo>
                <a:lnTo>
                  <a:pt x="100002" y="235297"/>
                </a:lnTo>
                <a:lnTo>
                  <a:pt x="106017" y="245261"/>
                </a:lnTo>
                <a:lnTo>
                  <a:pt x="102307" y="242875"/>
                </a:lnTo>
                <a:close/>
                <a:moveTo>
                  <a:pt x="80892" y="256968"/>
                </a:moveTo>
                <a:lnTo>
                  <a:pt x="92869" y="264421"/>
                </a:lnTo>
                <a:lnTo>
                  <a:pt x="93019" y="264586"/>
                </a:lnTo>
                <a:cubicBezTo>
                  <a:pt x="96549" y="268949"/>
                  <a:pt x="102698" y="277025"/>
                  <a:pt x="113760" y="292384"/>
                </a:cubicBezTo>
                <a:lnTo>
                  <a:pt x="153758" y="350309"/>
                </a:lnTo>
                <a:lnTo>
                  <a:pt x="152222" y="348890"/>
                </a:lnTo>
                <a:lnTo>
                  <a:pt x="144339" y="338747"/>
                </a:lnTo>
                <a:close/>
                <a:moveTo>
                  <a:pt x="37402" y="344354"/>
                </a:moveTo>
                <a:lnTo>
                  <a:pt x="55384" y="370022"/>
                </a:lnTo>
                <a:lnTo>
                  <a:pt x="140245" y="479403"/>
                </a:lnTo>
                <a:lnTo>
                  <a:pt x="151241" y="500525"/>
                </a:lnTo>
                <a:lnTo>
                  <a:pt x="189969" y="562024"/>
                </a:lnTo>
                <a:lnTo>
                  <a:pt x="175038" y="551598"/>
                </a:lnTo>
                <a:lnTo>
                  <a:pt x="135955" y="501357"/>
                </a:lnTo>
                <a:cubicBezTo>
                  <a:pt x="112644" y="470489"/>
                  <a:pt x="90621" y="440438"/>
                  <a:pt x="73219" y="415683"/>
                </a:cubicBezTo>
                <a:lnTo>
                  <a:pt x="62541" y="400016"/>
                </a:lnTo>
                <a:lnTo>
                  <a:pt x="46796" y="365902"/>
                </a:lnTo>
                <a:close/>
                <a:moveTo>
                  <a:pt x="121462" y="168799"/>
                </a:moveTo>
                <a:lnTo>
                  <a:pt x="122095" y="168741"/>
                </a:lnTo>
                <a:lnTo>
                  <a:pt x="138311" y="184579"/>
                </a:lnTo>
                <a:lnTo>
                  <a:pt x="150492" y="193675"/>
                </a:lnTo>
                <a:lnTo>
                  <a:pt x="161094" y="205167"/>
                </a:lnTo>
                <a:lnTo>
                  <a:pt x="161734" y="206498"/>
                </a:lnTo>
                <a:lnTo>
                  <a:pt x="166809" y="219813"/>
                </a:lnTo>
                <a:lnTo>
                  <a:pt x="165560" y="218919"/>
                </a:lnTo>
                <a:lnTo>
                  <a:pt x="152522" y="211126"/>
                </a:lnTo>
                <a:lnTo>
                  <a:pt x="140990" y="196172"/>
                </a:lnTo>
                <a:close/>
                <a:moveTo>
                  <a:pt x="44676" y="327173"/>
                </a:moveTo>
                <a:lnTo>
                  <a:pt x="52080" y="336022"/>
                </a:lnTo>
                <a:lnTo>
                  <a:pt x="48267" y="331681"/>
                </a:lnTo>
                <a:close/>
                <a:moveTo>
                  <a:pt x="157601" y="89038"/>
                </a:moveTo>
                <a:lnTo>
                  <a:pt x="160325" y="86576"/>
                </a:lnTo>
                <a:lnTo>
                  <a:pt x="179667" y="101200"/>
                </a:lnTo>
                <a:lnTo>
                  <a:pt x="181733" y="104030"/>
                </a:lnTo>
                <a:cubicBezTo>
                  <a:pt x="202659" y="132280"/>
                  <a:pt x="212934" y="145089"/>
                  <a:pt x="219671" y="155701"/>
                </a:cubicBezTo>
                <a:lnTo>
                  <a:pt x="226084" y="168816"/>
                </a:lnTo>
                <a:lnTo>
                  <a:pt x="202149" y="147076"/>
                </a:lnTo>
                <a:lnTo>
                  <a:pt x="169568" y="106751"/>
                </a:lnTo>
                <a:close/>
                <a:moveTo>
                  <a:pt x="127365" y="151495"/>
                </a:moveTo>
                <a:cubicBezTo>
                  <a:pt x="126263" y="150364"/>
                  <a:pt x="126390" y="150196"/>
                  <a:pt x="128501" y="151554"/>
                </a:cubicBezTo>
                <a:lnTo>
                  <a:pt x="137158" y="157144"/>
                </a:lnTo>
                <a:lnTo>
                  <a:pt x="137493" y="157581"/>
                </a:lnTo>
                <a:lnTo>
                  <a:pt x="141940" y="164918"/>
                </a:lnTo>
                <a:lnTo>
                  <a:pt x="133609" y="157218"/>
                </a:lnTo>
                <a:cubicBezTo>
                  <a:pt x="130801" y="154722"/>
                  <a:pt x="128468" y="152627"/>
                  <a:pt x="127365" y="151495"/>
                </a:cubicBezTo>
                <a:close/>
                <a:moveTo>
                  <a:pt x="17179" y="374781"/>
                </a:moveTo>
                <a:lnTo>
                  <a:pt x="64945" y="419033"/>
                </a:lnTo>
                <a:lnTo>
                  <a:pt x="72489" y="427343"/>
                </a:lnTo>
                <a:lnTo>
                  <a:pt x="108649" y="501221"/>
                </a:lnTo>
                <a:lnTo>
                  <a:pt x="148811" y="575674"/>
                </a:lnTo>
                <a:lnTo>
                  <a:pt x="146586" y="574457"/>
                </a:lnTo>
                <a:lnTo>
                  <a:pt x="139576" y="568880"/>
                </a:lnTo>
                <a:lnTo>
                  <a:pt x="138009" y="567744"/>
                </a:lnTo>
                <a:lnTo>
                  <a:pt x="91474" y="492981"/>
                </a:lnTo>
                <a:lnTo>
                  <a:pt x="56101" y="443862"/>
                </a:lnTo>
                <a:lnTo>
                  <a:pt x="35436" y="409363"/>
                </a:lnTo>
                <a:close/>
                <a:moveTo>
                  <a:pt x="147157" y="98476"/>
                </a:moveTo>
                <a:lnTo>
                  <a:pt x="153437" y="92800"/>
                </a:lnTo>
                <a:lnTo>
                  <a:pt x="169510" y="118144"/>
                </a:lnTo>
                <a:close/>
                <a:moveTo>
                  <a:pt x="103433" y="181785"/>
                </a:moveTo>
                <a:cubicBezTo>
                  <a:pt x="112759" y="193806"/>
                  <a:pt x="119524" y="202388"/>
                  <a:pt x="125060" y="209569"/>
                </a:cubicBezTo>
                <a:lnTo>
                  <a:pt x="125267" y="209851"/>
                </a:lnTo>
                <a:lnTo>
                  <a:pt x="124700" y="209118"/>
                </a:lnTo>
                <a:lnTo>
                  <a:pt x="112510" y="196159"/>
                </a:lnTo>
                <a:close/>
                <a:moveTo>
                  <a:pt x="125957" y="134432"/>
                </a:moveTo>
                <a:lnTo>
                  <a:pt x="146101" y="160570"/>
                </a:lnTo>
                <a:lnTo>
                  <a:pt x="147192" y="163624"/>
                </a:lnTo>
                <a:lnTo>
                  <a:pt x="140462" y="159278"/>
                </a:lnTo>
                <a:lnTo>
                  <a:pt x="139550" y="158072"/>
                </a:lnTo>
                <a:close/>
                <a:moveTo>
                  <a:pt x="57947" y="272746"/>
                </a:moveTo>
                <a:lnTo>
                  <a:pt x="74714" y="282842"/>
                </a:lnTo>
                <a:lnTo>
                  <a:pt x="96289" y="299731"/>
                </a:lnTo>
                <a:lnTo>
                  <a:pt x="120077" y="333308"/>
                </a:lnTo>
                <a:lnTo>
                  <a:pt x="115061" y="328646"/>
                </a:lnTo>
                <a:cubicBezTo>
                  <a:pt x="100330" y="315379"/>
                  <a:pt x="84006" y="301082"/>
                  <a:pt x="67290" y="286953"/>
                </a:cubicBezTo>
                <a:lnTo>
                  <a:pt x="65345" y="285374"/>
                </a:lnTo>
                <a:close/>
                <a:moveTo>
                  <a:pt x="89774" y="205853"/>
                </a:moveTo>
                <a:lnTo>
                  <a:pt x="123064" y="227526"/>
                </a:lnTo>
                <a:lnTo>
                  <a:pt x="123657" y="227961"/>
                </a:lnTo>
                <a:lnTo>
                  <a:pt x="134311" y="243756"/>
                </a:lnTo>
                <a:lnTo>
                  <a:pt x="165208" y="283111"/>
                </a:lnTo>
                <a:lnTo>
                  <a:pt x="174073" y="299595"/>
                </a:lnTo>
                <a:lnTo>
                  <a:pt x="175486" y="302400"/>
                </a:lnTo>
                <a:lnTo>
                  <a:pt x="172120" y="298970"/>
                </a:lnTo>
                <a:cubicBezTo>
                  <a:pt x="143347" y="270200"/>
                  <a:pt x="112180" y="240376"/>
                  <a:pt x="100009" y="232964"/>
                </a:cubicBezTo>
                <a:lnTo>
                  <a:pt x="98629" y="232642"/>
                </a:lnTo>
                <a:lnTo>
                  <a:pt x="88433" y="212918"/>
                </a:lnTo>
                <a:cubicBezTo>
                  <a:pt x="83386" y="197392"/>
                  <a:pt x="124778" y="250854"/>
                  <a:pt x="91895" y="208583"/>
                </a:cubicBezTo>
                <a:close/>
                <a:moveTo>
                  <a:pt x="76157" y="229348"/>
                </a:moveTo>
                <a:lnTo>
                  <a:pt x="81484" y="229486"/>
                </a:lnTo>
                <a:lnTo>
                  <a:pt x="102307" y="242875"/>
                </a:lnTo>
                <a:lnTo>
                  <a:pt x="104476" y="245672"/>
                </a:lnTo>
                <a:lnTo>
                  <a:pt x="108787" y="252467"/>
                </a:lnTo>
                <a:lnTo>
                  <a:pt x="95888" y="241552"/>
                </a:lnTo>
                <a:lnTo>
                  <a:pt x="77075" y="230377"/>
                </a:lnTo>
                <a:close/>
                <a:moveTo>
                  <a:pt x="132563" y="111663"/>
                </a:moveTo>
                <a:lnTo>
                  <a:pt x="135372" y="109125"/>
                </a:lnTo>
                <a:lnTo>
                  <a:pt x="164954" y="143687"/>
                </a:lnTo>
                <a:lnTo>
                  <a:pt x="135547" y="127884"/>
                </a:lnTo>
                <a:close/>
                <a:moveTo>
                  <a:pt x="53717" y="275935"/>
                </a:moveTo>
                <a:lnTo>
                  <a:pt x="65345" y="285374"/>
                </a:lnTo>
                <a:lnTo>
                  <a:pt x="68008" y="289921"/>
                </a:lnTo>
                <a:lnTo>
                  <a:pt x="71444" y="295676"/>
                </a:lnTo>
                <a:close/>
                <a:moveTo>
                  <a:pt x="70125" y="229192"/>
                </a:moveTo>
                <a:lnTo>
                  <a:pt x="75306" y="229326"/>
                </a:lnTo>
                <a:lnTo>
                  <a:pt x="77075" y="230377"/>
                </a:lnTo>
                <a:lnTo>
                  <a:pt x="113412" y="271088"/>
                </a:lnTo>
                <a:lnTo>
                  <a:pt x="122010" y="282626"/>
                </a:lnTo>
                <a:lnTo>
                  <a:pt x="93089" y="264558"/>
                </a:lnTo>
                <a:lnTo>
                  <a:pt x="92869" y="264421"/>
                </a:lnTo>
                <a:lnTo>
                  <a:pt x="88000" y="259069"/>
                </a:lnTo>
                <a:cubicBezTo>
                  <a:pt x="86838" y="258057"/>
                  <a:pt x="86990" y="257619"/>
                  <a:pt x="70125" y="229192"/>
                </a:cubicBezTo>
                <a:close/>
                <a:moveTo>
                  <a:pt x="96548" y="172066"/>
                </a:moveTo>
                <a:lnTo>
                  <a:pt x="115044" y="169408"/>
                </a:lnTo>
                <a:lnTo>
                  <a:pt x="138431" y="202704"/>
                </a:lnTo>
                <a:lnTo>
                  <a:pt x="103433" y="181785"/>
                </a:lnTo>
                <a:close/>
                <a:moveTo>
                  <a:pt x="119601" y="123377"/>
                </a:moveTo>
                <a:lnTo>
                  <a:pt x="122420" y="120829"/>
                </a:lnTo>
                <a:lnTo>
                  <a:pt x="135547" y="127884"/>
                </a:lnTo>
                <a:lnTo>
                  <a:pt x="136741" y="134378"/>
                </a:lnTo>
                <a:lnTo>
                  <a:pt x="143194" y="152437"/>
                </a:lnTo>
                <a:lnTo>
                  <a:pt x="122343" y="128147"/>
                </a:lnTo>
                <a:close/>
                <a:moveTo>
                  <a:pt x="118076" y="124755"/>
                </a:moveTo>
                <a:lnTo>
                  <a:pt x="118840" y="124065"/>
                </a:lnTo>
                <a:lnTo>
                  <a:pt x="122343" y="128147"/>
                </a:lnTo>
                <a:lnTo>
                  <a:pt x="125957" y="134432"/>
                </a:lnTo>
                <a:lnTo>
                  <a:pt x="119565" y="126138"/>
                </a:lnTo>
                <a:close/>
                <a:moveTo>
                  <a:pt x="2698" y="364021"/>
                </a:moveTo>
                <a:lnTo>
                  <a:pt x="21728" y="396133"/>
                </a:lnTo>
                <a:lnTo>
                  <a:pt x="56101" y="443862"/>
                </a:lnTo>
                <a:lnTo>
                  <a:pt x="65363" y="459325"/>
                </a:lnTo>
                <a:cubicBezTo>
                  <a:pt x="74740" y="475983"/>
                  <a:pt x="81788" y="493764"/>
                  <a:pt x="88509" y="511713"/>
                </a:cubicBezTo>
                <a:lnTo>
                  <a:pt x="99721" y="539974"/>
                </a:lnTo>
                <a:lnTo>
                  <a:pt x="61938" y="510504"/>
                </a:lnTo>
                <a:lnTo>
                  <a:pt x="40143" y="488118"/>
                </a:lnTo>
                <a:lnTo>
                  <a:pt x="23108" y="456674"/>
                </a:lnTo>
                <a:lnTo>
                  <a:pt x="79" y="410596"/>
                </a:lnTo>
                <a:lnTo>
                  <a:pt x="510" y="376148"/>
                </a:lnTo>
                <a:close/>
                <a:moveTo>
                  <a:pt x="114657" y="127845"/>
                </a:moveTo>
                <a:lnTo>
                  <a:pt x="115050" y="127489"/>
                </a:lnTo>
                <a:lnTo>
                  <a:pt x="122511" y="135552"/>
                </a:lnTo>
                <a:lnTo>
                  <a:pt x="139550" y="158072"/>
                </a:lnTo>
                <a:lnTo>
                  <a:pt x="140114" y="159053"/>
                </a:lnTo>
                <a:lnTo>
                  <a:pt x="137158" y="157144"/>
                </a:lnTo>
                <a:close/>
                <a:moveTo>
                  <a:pt x="5142" y="350472"/>
                </a:moveTo>
                <a:lnTo>
                  <a:pt x="8324" y="358010"/>
                </a:lnTo>
                <a:lnTo>
                  <a:pt x="17179" y="374781"/>
                </a:lnTo>
                <a:lnTo>
                  <a:pt x="12792" y="370718"/>
                </a:lnTo>
                <a:lnTo>
                  <a:pt x="3271" y="360842"/>
                </a:lnTo>
                <a:close/>
                <a:moveTo>
                  <a:pt x="102808" y="141596"/>
                </a:moveTo>
                <a:lnTo>
                  <a:pt x="107113" y="136213"/>
                </a:lnTo>
                <a:lnTo>
                  <a:pt x="111325" y="143314"/>
                </a:lnTo>
                <a:lnTo>
                  <a:pt x="129088" y="168100"/>
                </a:lnTo>
                <a:lnTo>
                  <a:pt x="122095" y="168741"/>
                </a:lnTo>
                <a:lnTo>
                  <a:pt x="119869" y="166566"/>
                </a:lnTo>
                <a:lnTo>
                  <a:pt x="119464" y="165999"/>
                </a:lnTo>
                <a:close/>
                <a:moveTo>
                  <a:pt x="86890" y="173454"/>
                </a:moveTo>
                <a:lnTo>
                  <a:pt x="90095" y="172994"/>
                </a:lnTo>
                <a:lnTo>
                  <a:pt x="98494" y="181257"/>
                </a:lnTo>
                <a:lnTo>
                  <a:pt x="112510" y="196159"/>
                </a:lnTo>
                <a:lnTo>
                  <a:pt x="128024" y="220725"/>
                </a:lnTo>
                <a:lnTo>
                  <a:pt x="120319" y="215515"/>
                </a:lnTo>
                <a:lnTo>
                  <a:pt x="111658" y="204443"/>
                </a:lnTo>
                <a:cubicBezTo>
                  <a:pt x="104705" y="195788"/>
                  <a:pt x="98355" y="188063"/>
                  <a:pt x="93743" y="182503"/>
                </a:cubicBezTo>
                <a:lnTo>
                  <a:pt x="89859" y="177855"/>
                </a:lnTo>
                <a:close/>
                <a:moveTo>
                  <a:pt x="99738" y="145435"/>
                </a:moveTo>
                <a:lnTo>
                  <a:pt x="99820" y="145332"/>
                </a:lnTo>
                <a:lnTo>
                  <a:pt x="114014" y="160848"/>
                </a:lnTo>
                <a:lnTo>
                  <a:pt x="119869" y="166566"/>
                </a:lnTo>
                <a:lnTo>
                  <a:pt x="121462" y="168799"/>
                </a:lnTo>
                <a:lnTo>
                  <a:pt x="115436" y="169352"/>
                </a:lnTo>
                <a:lnTo>
                  <a:pt x="115044" y="169408"/>
                </a:lnTo>
                <a:lnTo>
                  <a:pt x="111673" y="164609"/>
                </a:lnTo>
                <a:close/>
                <a:moveTo>
                  <a:pt x="27668" y="286462"/>
                </a:moveTo>
                <a:lnTo>
                  <a:pt x="33526" y="293633"/>
                </a:lnTo>
                <a:lnTo>
                  <a:pt x="64377" y="327497"/>
                </a:lnTo>
                <a:lnTo>
                  <a:pt x="94591" y="374450"/>
                </a:lnTo>
                <a:lnTo>
                  <a:pt x="115675" y="404047"/>
                </a:lnTo>
                <a:lnTo>
                  <a:pt x="86660" y="375180"/>
                </a:lnTo>
                <a:lnTo>
                  <a:pt x="84968" y="373341"/>
                </a:lnTo>
                <a:close/>
                <a:moveTo>
                  <a:pt x="83159" y="166168"/>
                </a:moveTo>
                <a:lnTo>
                  <a:pt x="88043" y="160061"/>
                </a:lnTo>
                <a:lnTo>
                  <a:pt x="96548" y="172066"/>
                </a:lnTo>
                <a:lnTo>
                  <a:pt x="90095" y="172994"/>
                </a:lnTo>
                <a:close/>
                <a:moveTo>
                  <a:pt x="12626" y="308989"/>
                </a:moveTo>
                <a:lnTo>
                  <a:pt x="19037" y="318139"/>
                </a:lnTo>
                <a:lnTo>
                  <a:pt x="50054" y="381508"/>
                </a:lnTo>
                <a:lnTo>
                  <a:pt x="38208" y="361782"/>
                </a:lnTo>
                <a:lnTo>
                  <a:pt x="12431" y="310071"/>
                </a:lnTo>
                <a:close/>
                <a:moveTo>
                  <a:pt x="31015" y="269474"/>
                </a:moveTo>
                <a:lnTo>
                  <a:pt x="66556" y="307573"/>
                </a:lnTo>
                <a:lnTo>
                  <a:pt x="114849" y="368205"/>
                </a:lnTo>
                <a:lnTo>
                  <a:pt x="134555" y="400746"/>
                </a:lnTo>
                <a:lnTo>
                  <a:pt x="115186" y="383268"/>
                </a:lnTo>
                <a:lnTo>
                  <a:pt x="64377" y="327497"/>
                </a:lnTo>
                <a:lnTo>
                  <a:pt x="58808" y="318843"/>
                </a:lnTo>
                <a:close/>
                <a:moveTo>
                  <a:pt x="16739" y="296958"/>
                </a:moveTo>
                <a:lnTo>
                  <a:pt x="37402" y="344354"/>
                </a:lnTo>
                <a:lnTo>
                  <a:pt x="19037" y="318139"/>
                </a:lnTo>
                <a:lnTo>
                  <a:pt x="13322" y="306463"/>
                </a:lnTo>
                <a:close/>
                <a:moveTo>
                  <a:pt x="17945" y="293602"/>
                </a:moveTo>
                <a:lnTo>
                  <a:pt x="44676" y="327173"/>
                </a:lnTo>
                <a:lnTo>
                  <a:pt x="30198" y="309868"/>
                </a:lnTo>
                <a:lnTo>
                  <a:pt x="17766" y="294101"/>
                </a:lnTo>
                <a:close/>
                <a:moveTo>
                  <a:pt x="23077" y="279327"/>
                </a:moveTo>
                <a:lnTo>
                  <a:pt x="24109" y="281067"/>
                </a:lnTo>
                <a:lnTo>
                  <a:pt x="27668" y="286462"/>
                </a:lnTo>
                <a:lnTo>
                  <a:pt x="22698" y="280380"/>
                </a:lnTo>
                <a:close/>
                <a:moveTo>
                  <a:pt x="65661" y="190154"/>
                </a:moveTo>
                <a:lnTo>
                  <a:pt x="69610" y="183112"/>
                </a:lnTo>
                <a:lnTo>
                  <a:pt x="82517" y="166971"/>
                </a:lnTo>
                <a:lnTo>
                  <a:pt x="86890" y="173454"/>
                </a:lnTo>
                <a:lnTo>
                  <a:pt x="86257" y="173545"/>
                </a:lnTo>
                <a:lnTo>
                  <a:pt x="89859" y="177855"/>
                </a:lnTo>
                <a:lnTo>
                  <a:pt x="111525" y="209975"/>
                </a:lnTo>
                <a:lnTo>
                  <a:pt x="78017" y="190721"/>
                </a:lnTo>
                <a:lnTo>
                  <a:pt x="89774" y="205853"/>
                </a:lnTo>
                <a:close/>
                <a:moveTo>
                  <a:pt x="56212" y="207003"/>
                </a:moveTo>
                <a:lnTo>
                  <a:pt x="63777" y="193514"/>
                </a:lnTo>
                <a:lnTo>
                  <a:pt x="65384" y="195266"/>
                </a:lnTo>
                <a:lnTo>
                  <a:pt x="93427" y="231425"/>
                </a:lnTo>
                <a:lnTo>
                  <a:pt x="85587" y="229592"/>
                </a:lnTo>
                <a:lnTo>
                  <a:pt x="81484" y="229486"/>
                </a:lnTo>
                <a:lnTo>
                  <a:pt x="69269" y="221631"/>
                </a:lnTo>
                <a:close/>
                <a:moveTo>
                  <a:pt x="28332" y="264709"/>
                </a:moveTo>
                <a:lnTo>
                  <a:pt x="31015" y="269474"/>
                </a:lnTo>
                <a:lnTo>
                  <a:pt x="27842" y="266073"/>
                </a:lnTo>
                <a:close/>
                <a:moveTo>
                  <a:pt x="51593" y="215241"/>
                </a:moveTo>
                <a:lnTo>
                  <a:pt x="53052" y="212639"/>
                </a:lnTo>
                <a:lnTo>
                  <a:pt x="68893" y="221389"/>
                </a:lnTo>
                <a:lnTo>
                  <a:pt x="69269" y="221631"/>
                </a:lnTo>
                <a:lnTo>
                  <a:pt x="76157" y="229348"/>
                </a:lnTo>
                <a:lnTo>
                  <a:pt x="75306" y="229326"/>
                </a:lnTo>
                <a:close/>
                <a:moveTo>
                  <a:pt x="31217" y="256684"/>
                </a:moveTo>
                <a:lnTo>
                  <a:pt x="31614" y="256891"/>
                </a:lnTo>
                <a:lnTo>
                  <a:pt x="42511" y="263452"/>
                </a:lnTo>
                <a:lnTo>
                  <a:pt x="42851" y="263836"/>
                </a:lnTo>
                <a:lnTo>
                  <a:pt x="53717" y="275935"/>
                </a:lnTo>
                <a:lnTo>
                  <a:pt x="30943" y="257448"/>
                </a:lnTo>
                <a:close/>
                <a:moveTo>
                  <a:pt x="47785" y="222030"/>
                </a:moveTo>
                <a:lnTo>
                  <a:pt x="50305" y="217537"/>
                </a:lnTo>
                <a:lnTo>
                  <a:pt x="52949" y="220952"/>
                </a:lnTo>
                <a:lnTo>
                  <a:pt x="80892" y="256968"/>
                </a:lnTo>
                <a:lnTo>
                  <a:pt x="77647" y="254949"/>
                </a:lnTo>
                <a:cubicBezTo>
                  <a:pt x="73728" y="252513"/>
                  <a:pt x="71187" y="250933"/>
                  <a:pt x="70473" y="250488"/>
                </a:cubicBezTo>
                <a:cubicBezTo>
                  <a:pt x="76314" y="260333"/>
                  <a:pt x="81492" y="270603"/>
                  <a:pt x="87996" y="280024"/>
                </a:cubicBezTo>
                <a:cubicBezTo>
                  <a:pt x="96064" y="291708"/>
                  <a:pt x="107142" y="301306"/>
                  <a:pt x="114107" y="313679"/>
                </a:cubicBezTo>
                <a:lnTo>
                  <a:pt x="96289" y="299731"/>
                </a:lnTo>
                <a:lnTo>
                  <a:pt x="79408" y="275904"/>
                </a:lnTo>
                <a:cubicBezTo>
                  <a:pt x="66265" y="255976"/>
                  <a:pt x="58871" y="243644"/>
                  <a:pt x="54493" y="235698"/>
                </a:cubicBezTo>
                <a:close/>
                <a:moveTo>
                  <a:pt x="36335" y="242449"/>
                </a:moveTo>
                <a:lnTo>
                  <a:pt x="38236" y="239058"/>
                </a:lnTo>
                <a:lnTo>
                  <a:pt x="39199" y="240745"/>
                </a:lnTo>
                <a:lnTo>
                  <a:pt x="57947" y="272746"/>
                </a:lnTo>
                <a:lnTo>
                  <a:pt x="42511" y="263452"/>
                </a:lnTo>
                <a:lnTo>
                  <a:pt x="32743" y="252441"/>
                </a:ln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幼圆" panose="02010509060101010101" pitchFamily="49" charset="-122"/>
            </a:endParaRPr>
          </a:p>
        </p:txBody>
      </p:sp>
      <p:sp>
        <p:nvSpPr>
          <p:cNvPr id="2" name="矩形 1"/>
          <p:cNvSpPr/>
          <p:nvPr/>
        </p:nvSpPr>
        <p:spPr>
          <a:xfrm>
            <a:off x="2352318" y="688142"/>
            <a:ext cx="8001137" cy="1569660"/>
          </a:xfrm>
          <a:prstGeom prst="rect">
            <a:avLst/>
          </a:prstGeom>
        </p:spPr>
        <p:txBody>
          <a:bodyPr wrap="square">
            <a:spAutoFit/>
          </a:bodyPr>
          <a:lstStyle/>
          <a:p>
            <a:r>
              <a:rPr lang="en-US" altLang="zh-CN" sz="9600">
                <a:latin typeface="Slim Joe" panose="02000000000000000000" pitchFamily="50" charset="0"/>
                <a:ea typeface="幼圆" panose="02010509060101010101" pitchFamily="49" charset="-122"/>
              </a:rPr>
              <a:t>CONTENTS</a:t>
            </a:r>
            <a:endParaRPr lang="zh-CN" altLang="en-US" sz="9600">
              <a:latin typeface="Slim Joe" panose="02000000000000000000" pitchFamily="50" charset="0"/>
              <a:ea typeface="幼圆" panose="02010509060101010101" pitchFamily="49" charset="-122"/>
            </a:endParaRPr>
          </a:p>
        </p:txBody>
      </p:sp>
      <p:sp>
        <p:nvSpPr>
          <p:cNvPr id="4" name="文本框 3"/>
          <p:cNvSpPr txBox="1"/>
          <p:nvPr/>
        </p:nvSpPr>
        <p:spPr>
          <a:xfrm>
            <a:off x="2620619" y="2838098"/>
            <a:ext cx="739305" cy="1569660"/>
          </a:xfrm>
          <a:prstGeom prst="rect">
            <a:avLst/>
          </a:prstGeom>
          <a:noFill/>
        </p:spPr>
        <p:txBody>
          <a:bodyPr wrap="none" rtlCol="0">
            <a:spAutoFit/>
          </a:bodyPr>
          <a:lstStyle/>
          <a:p>
            <a:r>
              <a:rPr lang="en-US" altLang="zh-CN" sz="9600">
                <a:latin typeface="Slim Joe" panose="02000000000000000000" pitchFamily="50" charset="0"/>
                <a:ea typeface="幼圆" panose="02010509060101010101" pitchFamily="49" charset="-122"/>
              </a:rPr>
              <a:t>1</a:t>
            </a:r>
            <a:endParaRPr lang="zh-CN" altLang="en-US" sz="9600">
              <a:latin typeface="Slim Joe" panose="02000000000000000000" pitchFamily="50" charset="0"/>
              <a:ea typeface="幼圆" panose="02010509060101010101" pitchFamily="49" charset="-122"/>
            </a:endParaRPr>
          </a:p>
        </p:txBody>
      </p:sp>
      <p:sp>
        <p:nvSpPr>
          <p:cNvPr id="6" name="矩形 5"/>
          <p:cNvSpPr/>
          <p:nvPr/>
        </p:nvSpPr>
        <p:spPr>
          <a:xfrm>
            <a:off x="3324469" y="3465418"/>
            <a:ext cx="2492990" cy="369332"/>
          </a:xfrm>
          <a:prstGeom prst="rect">
            <a:avLst/>
          </a:prstGeom>
        </p:spPr>
        <p:txBody>
          <a:bodyPr wrap="none">
            <a:spAutoFit/>
          </a:bodyPr>
          <a:lstStyle/>
          <a:p>
            <a:pPr>
              <a:defRPr/>
            </a:pPr>
            <a:r>
              <a:rPr lang="zh-CN" altLang="en-US" kern="0" dirty="0">
                <a:effectLst>
                  <a:glow rad="63500">
                    <a:prstClr val="white">
                      <a:lumMod val="65000"/>
                      <a:alpha val="40000"/>
                    </a:prstClr>
                  </a:glow>
                </a:effectLst>
                <a:latin typeface="幼圆" panose="02010509060101010101" pitchFamily="49" charset="-122"/>
                <a:ea typeface="幼圆" panose="02010509060101010101" pitchFamily="49" charset="-122"/>
              </a:rPr>
              <a:t>Overview of the work</a:t>
            </a:r>
          </a:p>
        </p:txBody>
      </p:sp>
      <p:sp>
        <p:nvSpPr>
          <p:cNvPr id="7" name="矩形 6"/>
          <p:cNvSpPr/>
          <p:nvPr/>
        </p:nvSpPr>
        <p:spPr>
          <a:xfrm>
            <a:off x="3324469" y="3988638"/>
            <a:ext cx="1608133" cy="369332"/>
          </a:xfrm>
          <a:prstGeom prst="rect">
            <a:avLst/>
          </a:prstGeom>
        </p:spPr>
        <p:txBody>
          <a:bodyPr wrap="none">
            <a:spAutoFit/>
          </a:bodyPr>
          <a:lstStyle/>
          <a:p>
            <a:pPr>
              <a:defRPr/>
            </a:pPr>
            <a:r>
              <a:rPr lang="en-US" altLang="zh-CN" kern="0">
                <a:solidFill>
                  <a:schemeClr val="accent1"/>
                </a:solidFill>
                <a:effectLst>
                  <a:glow rad="63500">
                    <a:prstClr val="white">
                      <a:lumMod val="65000"/>
                      <a:alpha val="40000"/>
                    </a:prstClr>
                  </a:glow>
                </a:effectLst>
                <a:latin typeface="方正姚体" panose="02010601030101010101" pitchFamily="2" charset="-122"/>
                <a:ea typeface="方正姚体" panose="02010601030101010101" pitchFamily="2" charset="-122"/>
              </a:rPr>
              <a:t> Summary</a:t>
            </a:r>
            <a:endParaRPr lang="zh-CN" altLang="en-US" kern="0" dirty="0">
              <a:solidFill>
                <a:schemeClr val="accent1"/>
              </a:solidFill>
              <a:effectLst>
                <a:glow rad="63500">
                  <a:prstClr val="white">
                    <a:lumMod val="65000"/>
                    <a:alpha val="40000"/>
                  </a:prstClr>
                </a:glow>
              </a:effectLst>
              <a:latin typeface="方正姚体" panose="02010601030101010101" pitchFamily="2" charset="-122"/>
              <a:ea typeface="方正姚体" panose="02010601030101010101" pitchFamily="2" charset="-122"/>
            </a:endParaRPr>
          </a:p>
        </p:txBody>
      </p:sp>
      <p:sp>
        <p:nvSpPr>
          <p:cNvPr id="8" name="矩形 7"/>
          <p:cNvSpPr/>
          <p:nvPr/>
        </p:nvSpPr>
        <p:spPr>
          <a:xfrm>
            <a:off x="2560922" y="4470174"/>
            <a:ext cx="904415" cy="1569660"/>
          </a:xfrm>
          <a:prstGeom prst="rect">
            <a:avLst/>
          </a:prstGeom>
        </p:spPr>
        <p:txBody>
          <a:bodyPr wrap="none">
            <a:spAutoFit/>
          </a:bodyPr>
          <a:lstStyle/>
          <a:p>
            <a:r>
              <a:rPr lang="en-US" altLang="zh-CN" sz="9600">
                <a:latin typeface="Slim Joe" panose="02000000000000000000" pitchFamily="50" charset="0"/>
                <a:ea typeface="幼圆" panose="02010509060101010101" pitchFamily="49" charset="-122"/>
              </a:rPr>
              <a:t>2</a:t>
            </a:r>
            <a:endParaRPr lang="zh-CN" altLang="en-US">
              <a:ea typeface="幼圆" panose="02010509060101010101" pitchFamily="49" charset="-122"/>
            </a:endParaRPr>
          </a:p>
        </p:txBody>
      </p:sp>
      <p:sp>
        <p:nvSpPr>
          <p:cNvPr id="10" name="矩形 9"/>
          <p:cNvSpPr/>
          <p:nvPr/>
        </p:nvSpPr>
        <p:spPr>
          <a:xfrm>
            <a:off x="3324469" y="4881190"/>
            <a:ext cx="2492990" cy="369332"/>
          </a:xfrm>
          <a:prstGeom prst="rect">
            <a:avLst/>
          </a:prstGeom>
        </p:spPr>
        <p:txBody>
          <a:bodyPr wrap="none">
            <a:spAutoFit/>
          </a:bodyPr>
          <a:lstStyle/>
          <a:p>
            <a:pPr>
              <a:defRPr/>
            </a:pPr>
            <a:r>
              <a:rPr lang="zh-CN" altLang="en-US" kern="0" dirty="0">
                <a:effectLst>
                  <a:glow rad="63500">
                    <a:prstClr val="white">
                      <a:lumMod val="65000"/>
                      <a:alpha val="40000"/>
                    </a:prstClr>
                  </a:glow>
                </a:effectLst>
                <a:latin typeface="幼圆" panose="02010509060101010101" pitchFamily="49" charset="-122"/>
                <a:ea typeface="幼圆" panose="02010509060101010101" pitchFamily="49" charset="-122"/>
              </a:rPr>
              <a:t>Status of Completion</a:t>
            </a:r>
          </a:p>
        </p:txBody>
      </p:sp>
      <p:sp>
        <p:nvSpPr>
          <p:cNvPr id="11" name="矩形 10"/>
          <p:cNvSpPr/>
          <p:nvPr/>
        </p:nvSpPr>
        <p:spPr>
          <a:xfrm>
            <a:off x="3324469" y="5404410"/>
            <a:ext cx="1742785" cy="369332"/>
          </a:xfrm>
          <a:prstGeom prst="rect">
            <a:avLst/>
          </a:prstGeom>
        </p:spPr>
        <p:txBody>
          <a:bodyPr wrap="none">
            <a:spAutoFit/>
          </a:bodyPr>
          <a:lstStyle/>
          <a:p>
            <a:pPr>
              <a:defRPr/>
            </a:pPr>
            <a:r>
              <a:rPr lang="en-US" altLang="zh-CN" kern="0">
                <a:solidFill>
                  <a:schemeClr val="accent4"/>
                </a:solidFill>
                <a:effectLst>
                  <a:glow rad="63500">
                    <a:prstClr val="white">
                      <a:lumMod val="65000"/>
                      <a:alpha val="40000"/>
                    </a:prstClr>
                  </a:glow>
                </a:effectLst>
                <a:latin typeface="方正姚体" panose="02010601030101010101" pitchFamily="2" charset="-122"/>
                <a:ea typeface="方正姚体" panose="02010601030101010101" pitchFamily="2" charset="-122"/>
              </a:rPr>
              <a:t>Completion</a:t>
            </a:r>
          </a:p>
        </p:txBody>
      </p:sp>
      <p:sp>
        <p:nvSpPr>
          <p:cNvPr id="12" name="文本框 11"/>
          <p:cNvSpPr txBox="1"/>
          <p:nvPr/>
        </p:nvSpPr>
        <p:spPr>
          <a:xfrm>
            <a:off x="6528461" y="2993771"/>
            <a:ext cx="904415" cy="1569660"/>
          </a:xfrm>
          <a:prstGeom prst="rect">
            <a:avLst/>
          </a:prstGeom>
          <a:noFill/>
        </p:spPr>
        <p:txBody>
          <a:bodyPr wrap="none" rtlCol="0">
            <a:spAutoFit/>
          </a:bodyPr>
          <a:lstStyle/>
          <a:p>
            <a:r>
              <a:rPr lang="en-US" altLang="zh-CN" sz="9600">
                <a:latin typeface="Slim Joe" panose="02000000000000000000" pitchFamily="50" charset="0"/>
                <a:ea typeface="幼圆" panose="02010509060101010101" pitchFamily="49" charset="-122"/>
              </a:rPr>
              <a:t>3</a:t>
            </a:r>
            <a:endParaRPr lang="zh-CN" altLang="en-US" sz="9600">
              <a:latin typeface="Slim Joe" panose="02000000000000000000" pitchFamily="50" charset="0"/>
              <a:ea typeface="幼圆" panose="02010509060101010101" pitchFamily="49" charset="-122"/>
            </a:endParaRPr>
          </a:p>
        </p:txBody>
      </p:sp>
      <p:sp>
        <p:nvSpPr>
          <p:cNvPr id="14" name="矩形 13"/>
          <p:cNvSpPr/>
          <p:nvPr/>
        </p:nvSpPr>
        <p:spPr>
          <a:xfrm>
            <a:off x="7303484" y="3615246"/>
            <a:ext cx="2031325" cy="369332"/>
          </a:xfrm>
          <a:prstGeom prst="rect">
            <a:avLst/>
          </a:prstGeom>
        </p:spPr>
        <p:txBody>
          <a:bodyPr wrap="none">
            <a:spAutoFit/>
          </a:bodyPr>
          <a:lstStyle/>
          <a:p>
            <a:pPr>
              <a:defRPr/>
            </a:pPr>
            <a:r>
              <a:rPr lang="zh-CN" altLang="en-US" kern="0" dirty="0">
                <a:effectLst>
                  <a:glow rad="63500">
                    <a:prstClr val="white">
                      <a:lumMod val="65000"/>
                      <a:alpha val="40000"/>
                    </a:prstClr>
                  </a:glow>
                </a:effectLst>
                <a:latin typeface="幼圆" panose="02010509060101010101" pitchFamily="49" charset="-122"/>
                <a:ea typeface="幼圆" panose="02010509060101010101" pitchFamily="49" charset="-122"/>
              </a:rPr>
              <a:t>Project Showcase</a:t>
            </a:r>
          </a:p>
        </p:txBody>
      </p:sp>
      <p:sp>
        <p:nvSpPr>
          <p:cNvPr id="15" name="矩形 14"/>
          <p:cNvSpPr/>
          <p:nvPr/>
        </p:nvSpPr>
        <p:spPr>
          <a:xfrm>
            <a:off x="7303484" y="4138466"/>
            <a:ext cx="1999265" cy="369332"/>
          </a:xfrm>
          <a:prstGeom prst="rect">
            <a:avLst/>
          </a:prstGeom>
        </p:spPr>
        <p:txBody>
          <a:bodyPr wrap="none">
            <a:spAutoFit/>
          </a:bodyPr>
          <a:lstStyle/>
          <a:p>
            <a:pPr>
              <a:defRPr/>
            </a:pPr>
            <a:r>
              <a:rPr lang="en-US" altLang="zh-CN" kern="0">
                <a:solidFill>
                  <a:schemeClr val="accent1"/>
                </a:solidFill>
                <a:effectLst>
                  <a:glow rad="63500">
                    <a:prstClr val="white">
                      <a:lumMod val="65000"/>
                      <a:alpha val="40000"/>
                    </a:prstClr>
                  </a:glow>
                </a:effectLst>
                <a:latin typeface="方正姚体" panose="02010601030101010101" pitchFamily="2" charset="-122"/>
                <a:ea typeface="方正姚体" panose="02010601030101010101" pitchFamily="2" charset="-122"/>
              </a:rPr>
              <a:t>Project Presentation</a:t>
            </a:r>
          </a:p>
        </p:txBody>
      </p:sp>
      <p:sp>
        <p:nvSpPr>
          <p:cNvPr id="16" name="任意多边形 15"/>
          <p:cNvSpPr/>
          <p:nvPr/>
        </p:nvSpPr>
        <p:spPr>
          <a:xfrm rot="10800000">
            <a:off x="6578401" y="5355861"/>
            <a:ext cx="414427" cy="270391"/>
          </a:xfrm>
          <a:custGeom>
            <a:avLst/>
            <a:gdLst>
              <a:gd name="connsiteX0" fmla="*/ 277648 w 886248"/>
              <a:gd name="connsiteY0" fmla="*/ 53 h 578229"/>
              <a:gd name="connsiteX1" fmla="*/ 277567 w 886248"/>
              <a:gd name="connsiteY1" fmla="*/ 0 h 578229"/>
              <a:gd name="connsiteX2" fmla="*/ 277621 w 886248"/>
              <a:gd name="connsiteY2" fmla="*/ 0 h 578229"/>
              <a:gd name="connsiteX3" fmla="*/ 438791 w 886248"/>
              <a:gd name="connsiteY3" fmla="*/ 695 h 578229"/>
              <a:gd name="connsiteX4" fmla="*/ 438171 w 886248"/>
              <a:gd name="connsiteY4" fmla="*/ 0 h 578229"/>
              <a:gd name="connsiteX5" fmla="*/ 438262 w 886248"/>
              <a:gd name="connsiteY5" fmla="*/ 0 h 578229"/>
              <a:gd name="connsiteX6" fmla="*/ 637588 w 886248"/>
              <a:gd name="connsiteY6" fmla="*/ 1614 h 578229"/>
              <a:gd name="connsiteX7" fmla="*/ 635942 w 886248"/>
              <a:gd name="connsiteY7" fmla="*/ 1293 h 578229"/>
              <a:gd name="connsiteX8" fmla="*/ 635123 w 886248"/>
              <a:gd name="connsiteY8" fmla="*/ 0 h 578229"/>
              <a:gd name="connsiteX9" fmla="*/ 636423 w 886248"/>
              <a:gd name="connsiteY9" fmla="*/ 0 h 578229"/>
              <a:gd name="connsiteX10" fmla="*/ 535725 w 886248"/>
              <a:gd name="connsiteY10" fmla="*/ 2956 h 578229"/>
              <a:gd name="connsiteX11" fmla="*/ 532859 w 886248"/>
              <a:gd name="connsiteY11" fmla="*/ 0 h 578229"/>
              <a:gd name="connsiteX12" fmla="*/ 533608 w 886248"/>
              <a:gd name="connsiteY12" fmla="*/ 0 h 578229"/>
              <a:gd name="connsiteX13" fmla="*/ 302240 w 886248"/>
              <a:gd name="connsiteY13" fmla="*/ 3842 h 578229"/>
              <a:gd name="connsiteX14" fmla="*/ 298053 w 886248"/>
              <a:gd name="connsiteY14" fmla="*/ 0 h 578229"/>
              <a:gd name="connsiteX15" fmla="*/ 299904 w 886248"/>
              <a:gd name="connsiteY15" fmla="*/ 0 h 578229"/>
              <a:gd name="connsiteX16" fmla="*/ 43061 w 886248"/>
              <a:gd name="connsiteY16" fmla="*/ 7273 h 578229"/>
              <a:gd name="connsiteX17" fmla="*/ 36976 w 886248"/>
              <a:gd name="connsiteY17" fmla="*/ 0 h 578229"/>
              <a:gd name="connsiteX18" fmla="*/ 37270 w 886248"/>
              <a:gd name="connsiteY18" fmla="*/ 0 h 578229"/>
              <a:gd name="connsiteX19" fmla="*/ 301021 w 886248"/>
              <a:gd name="connsiteY19" fmla="*/ 7345 h 578229"/>
              <a:gd name="connsiteX20" fmla="*/ 293815 w 886248"/>
              <a:gd name="connsiteY20" fmla="*/ 0 h 578229"/>
              <a:gd name="connsiteX21" fmla="*/ 295255 w 886248"/>
              <a:gd name="connsiteY21" fmla="*/ 0 h 578229"/>
              <a:gd name="connsiteX22" fmla="*/ 444971 w 886248"/>
              <a:gd name="connsiteY22" fmla="*/ 8813 h 578229"/>
              <a:gd name="connsiteX23" fmla="*/ 438791 w 886248"/>
              <a:gd name="connsiteY23" fmla="*/ 695 h 578229"/>
              <a:gd name="connsiteX24" fmla="*/ 445302 w 886248"/>
              <a:gd name="connsiteY24" fmla="*/ 7990 h 578229"/>
              <a:gd name="connsiteX25" fmla="*/ 589028 w 886248"/>
              <a:gd name="connsiteY25" fmla="*/ 8854 h 578229"/>
              <a:gd name="connsiteX26" fmla="*/ 583538 w 886248"/>
              <a:gd name="connsiteY26" fmla="*/ 0 h 578229"/>
              <a:gd name="connsiteX27" fmla="*/ 585434 w 886248"/>
              <a:gd name="connsiteY27" fmla="*/ 0 h 578229"/>
              <a:gd name="connsiteX28" fmla="*/ 229405 w 886248"/>
              <a:gd name="connsiteY28" fmla="*/ 10733 h 578229"/>
              <a:gd name="connsiteX29" fmla="*/ 221407 w 886248"/>
              <a:gd name="connsiteY29" fmla="*/ 0 h 578229"/>
              <a:gd name="connsiteX30" fmla="*/ 222851 w 886248"/>
              <a:gd name="connsiteY30" fmla="*/ 0 h 578229"/>
              <a:gd name="connsiteX31" fmla="*/ 698148 w 886248"/>
              <a:gd name="connsiteY31" fmla="*/ 13446 h 578229"/>
              <a:gd name="connsiteX32" fmla="*/ 684788 w 886248"/>
              <a:gd name="connsiteY32" fmla="*/ 10836 h 578229"/>
              <a:gd name="connsiteX33" fmla="*/ 678288 w 886248"/>
              <a:gd name="connsiteY33" fmla="*/ 0 h 578229"/>
              <a:gd name="connsiteX34" fmla="*/ 688433 w 886248"/>
              <a:gd name="connsiteY34" fmla="*/ 0 h 578229"/>
              <a:gd name="connsiteX35" fmla="*/ 692333 w 886248"/>
              <a:gd name="connsiteY35" fmla="*/ 5313 h 578229"/>
              <a:gd name="connsiteX36" fmla="*/ 367795 w 886248"/>
              <a:gd name="connsiteY36" fmla="*/ 14437 h 578229"/>
              <a:gd name="connsiteX37" fmla="*/ 353435 w 886248"/>
              <a:gd name="connsiteY37" fmla="*/ 0 h 578229"/>
              <a:gd name="connsiteX38" fmla="*/ 358989 w 886248"/>
              <a:gd name="connsiteY38" fmla="*/ 0 h 578229"/>
              <a:gd name="connsiteX39" fmla="*/ 301098 w 886248"/>
              <a:gd name="connsiteY39" fmla="*/ 15224 h 578229"/>
              <a:gd name="connsiteX40" fmla="*/ 301048 w 886248"/>
              <a:gd name="connsiteY40" fmla="*/ 15190 h 578229"/>
              <a:gd name="connsiteX41" fmla="*/ 291665 w 886248"/>
              <a:gd name="connsiteY41" fmla="*/ 9120 h 578229"/>
              <a:gd name="connsiteX42" fmla="*/ 286347 w 886248"/>
              <a:gd name="connsiteY42" fmla="*/ 0 h 578229"/>
              <a:gd name="connsiteX43" fmla="*/ 292764 w 886248"/>
              <a:gd name="connsiteY43" fmla="*/ 0 h 578229"/>
              <a:gd name="connsiteX44" fmla="*/ 168419 w 886248"/>
              <a:gd name="connsiteY44" fmla="*/ 17473 h 578229"/>
              <a:gd name="connsiteX45" fmla="*/ 160080 w 886248"/>
              <a:gd name="connsiteY45" fmla="*/ 9722 h 578229"/>
              <a:gd name="connsiteX46" fmla="*/ 148941 w 886248"/>
              <a:gd name="connsiteY46" fmla="*/ 0 h 578229"/>
              <a:gd name="connsiteX47" fmla="*/ 156040 w 886248"/>
              <a:gd name="connsiteY47" fmla="*/ 0 h 578229"/>
              <a:gd name="connsiteX48" fmla="*/ 55370 w 886248"/>
              <a:gd name="connsiteY48" fmla="*/ 21985 h 578229"/>
              <a:gd name="connsiteX49" fmla="*/ 49031 w 886248"/>
              <a:gd name="connsiteY49" fmla="*/ 14768 h 578229"/>
              <a:gd name="connsiteX50" fmla="*/ 43061 w 886248"/>
              <a:gd name="connsiteY50" fmla="*/ 7273 h 578229"/>
              <a:gd name="connsiteX51" fmla="*/ 752968 w 886248"/>
              <a:gd name="connsiteY51" fmla="*/ 24158 h 578229"/>
              <a:gd name="connsiteX52" fmla="*/ 711372 w 886248"/>
              <a:gd name="connsiteY52" fmla="*/ 16030 h 578229"/>
              <a:gd name="connsiteX53" fmla="*/ 702428 w 886248"/>
              <a:gd name="connsiteY53" fmla="*/ 0 h 578229"/>
              <a:gd name="connsiteX54" fmla="*/ 735508 w 886248"/>
              <a:gd name="connsiteY54" fmla="*/ 0 h 578229"/>
              <a:gd name="connsiteX55" fmla="*/ 314972 w 886248"/>
              <a:gd name="connsiteY55" fmla="*/ 24782 h 578229"/>
              <a:gd name="connsiteX56" fmla="*/ 314407 w 886248"/>
              <a:gd name="connsiteY56" fmla="*/ 24393 h 578229"/>
              <a:gd name="connsiteX57" fmla="*/ 301021 w 886248"/>
              <a:gd name="connsiteY57" fmla="*/ 7345 h 578229"/>
              <a:gd name="connsiteX58" fmla="*/ 309823 w 886248"/>
              <a:gd name="connsiteY58" fmla="*/ 16313 h 578229"/>
              <a:gd name="connsiteX59" fmla="*/ 441044 w 886248"/>
              <a:gd name="connsiteY59" fmla="*/ 26497 h 578229"/>
              <a:gd name="connsiteX60" fmla="*/ 433378 w 886248"/>
              <a:gd name="connsiteY60" fmla="*/ 17804 h 578229"/>
              <a:gd name="connsiteX61" fmla="*/ 419838 w 886248"/>
              <a:gd name="connsiteY61" fmla="*/ 1800 h 578229"/>
              <a:gd name="connsiteX62" fmla="*/ 418639 w 886248"/>
              <a:gd name="connsiteY62" fmla="*/ 0 h 578229"/>
              <a:gd name="connsiteX63" fmla="*/ 431981 w 886248"/>
              <a:gd name="connsiteY63" fmla="*/ 0 h 578229"/>
              <a:gd name="connsiteX64" fmla="*/ 443074 w 886248"/>
              <a:gd name="connsiteY64" fmla="*/ 13528 h 578229"/>
              <a:gd name="connsiteX65" fmla="*/ 441035 w 886248"/>
              <a:gd name="connsiteY65" fmla="*/ 18595 h 578229"/>
              <a:gd name="connsiteX66" fmla="*/ 775477 w 886248"/>
              <a:gd name="connsiteY66" fmla="*/ 28556 h 578229"/>
              <a:gd name="connsiteX67" fmla="*/ 770410 w 886248"/>
              <a:gd name="connsiteY67" fmla="*/ 27565 h 578229"/>
              <a:gd name="connsiteX68" fmla="*/ 751377 w 886248"/>
              <a:gd name="connsiteY68" fmla="*/ 0 h 578229"/>
              <a:gd name="connsiteX69" fmla="*/ 752693 w 886248"/>
              <a:gd name="connsiteY69" fmla="*/ 0 h 578229"/>
              <a:gd name="connsiteX70" fmla="*/ 760963 w 886248"/>
              <a:gd name="connsiteY70" fmla="*/ 10415 h 578229"/>
              <a:gd name="connsiteX71" fmla="*/ 787098 w 886248"/>
              <a:gd name="connsiteY71" fmla="*/ 30825 h 578229"/>
              <a:gd name="connsiteX72" fmla="*/ 782962 w 886248"/>
              <a:gd name="connsiteY72" fmla="*/ 30017 h 578229"/>
              <a:gd name="connsiteX73" fmla="*/ 755390 w 886248"/>
              <a:gd name="connsiteY73" fmla="*/ 0 h 578229"/>
              <a:gd name="connsiteX74" fmla="*/ 769286 w 886248"/>
              <a:gd name="connsiteY74" fmla="*/ 0 h 578229"/>
              <a:gd name="connsiteX75" fmla="*/ 356431 w 886248"/>
              <a:gd name="connsiteY75" fmla="*/ 31881 h 578229"/>
              <a:gd name="connsiteX76" fmla="*/ 350378 w 886248"/>
              <a:gd name="connsiteY76" fmla="*/ 24203 h 578229"/>
              <a:gd name="connsiteX77" fmla="*/ 336355 w 886248"/>
              <a:gd name="connsiteY77" fmla="*/ 0 h 578229"/>
              <a:gd name="connsiteX78" fmla="*/ 341297 w 886248"/>
              <a:gd name="connsiteY78" fmla="*/ 0 h 578229"/>
              <a:gd name="connsiteX79" fmla="*/ 342950 w 886248"/>
              <a:gd name="connsiteY79" fmla="*/ 3075 h 578229"/>
              <a:gd name="connsiteX80" fmla="*/ 179321 w 886248"/>
              <a:gd name="connsiteY80" fmla="*/ 32860 h 578229"/>
              <a:gd name="connsiteX81" fmla="*/ 168419 w 886248"/>
              <a:gd name="connsiteY81" fmla="*/ 17473 h 578229"/>
              <a:gd name="connsiteX82" fmla="*/ 175502 w 886248"/>
              <a:gd name="connsiteY82" fmla="*/ 24057 h 578229"/>
              <a:gd name="connsiteX83" fmla="*/ 800655 w 886248"/>
              <a:gd name="connsiteY83" fmla="*/ 33475 h 578229"/>
              <a:gd name="connsiteX84" fmla="*/ 800058 w 886248"/>
              <a:gd name="connsiteY84" fmla="*/ 33357 h 578229"/>
              <a:gd name="connsiteX85" fmla="*/ 790698 w 886248"/>
              <a:gd name="connsiteY85" fmla="*/ 17801 h 578229"/>
              <a:gd name="connsiteX86" fmla="*/ 779559 w 886248"/>
              <a:gd name="connsiteY86" fmla="*/ 0 h 578229"/>
              <a:gd name="connsiteX87" fmla="*/ 784270 w 886248"/>
              <a:gd name="connsiteY87" fmla="*/ 0 h 578229"/>
              <a:gd name="connsiteX88" fmla="*/ 599201 w 886248"/>
              <a:gd name="connsiteY88" fmla="*/ 33916 h 578229"/>
              <a:gd name="connsiteX89" fmla="*/ 560991 w 886248"/>
              <a:gd name="connsiteY89" fmla="*/ 0 h 578229"/>
              <a:gd name="connsiteX90" fmla="*/ 573464 w 886248"/>
              <a:gd name="connsiteY90" fmla="*/ 0 h 578229"/>
              <a:gd name="connsiteX91" fmla="*/ 598613 w 886248"/>
              <a:gd name="connsiteY91" fmla="*/ 32463 h 578229"/>
              <a:gd name="connsiteX92" fmla="*/ 566184 w 886248"/>
              <a:gd name="connsiteY92" fmla="*/ 34365 h 578229"/>
              <a:gd name="connsiteX93" fmla="*/ 542500 w 886248"/>
              <a:gd name="connsiteY93" fmla="*/ 9942 h 578229"/>
              <a:gd name="connsiteX94" fmla="*/ 534532 w 886248"/>
              <a:gd name="connsiteY94" fmla="*/ 0 h 578229"/>
              <a:gd name="connsiteX95" fmla="*/ 549724 w 886248"/>
              <a:gd name="connsiteY95" fmla="*/ 0 h 578229"/>
              <a:gd name="connsiteX96" fmla="*/ 30967 w 886248"/>
              <a:gd name="connsiteY96" fmla="*/ 35838 h 578229"/>
              <a:gd name="connsiteX97" fmla="*/ 5861 w 886248"/>
              <a:gd name="connsiteY97" fmla="*/ 0 h 578229"/>
              <a:gd name="connsiteX98" fmla="*/ 15343 w 886248"/>
              <a:gd name="connsiteY98" fmla="*/ 0 h 578229"/>
              <a:gd name="connsiteX99" fmla="*/ 441054 w 886248"/>
              <a:gd name="connsiteY99" fmla="*/ 36686 h 578229"/>
              <a:gd name="connsiteX100" fmla="*/ 419883 w 886248"/>
              <a:gd name="connsiteY100" fmla="*/ 8854 h 578229"/>
              <a:gd name="connsiteX101" fmla="*/ 415921 w 886248"/>
              <a:gd name="connsiteY101" fmla="*/ 0 h 578229"/>
              <a:gd name="connsiteX102" fmla="*/ 418314 w 886248"/>
              <a:gd name="connsiteY102" fmla="*/ 0 h 578229"/>
              <a:gd name="connsiteX103" fmla="*/ 419838 w 886248"/>
              <a:gd name="connsiteY103" fmla="*/ 1800 h 578229"/>
              <a:gd name="connsiteX104" fmla="*/ 441050 w 886248"/>
              <a:gd name="connsiteY104" fmla="*/ 33661 h 578229"/>
              <a:gd name="connsiteX105" fmla="*/ 871167 w 886248"/>
              <a:gd name="connsiteY105" fmla="*/ 37307 h 578229"/>
              <a:gd name="connsiteX106" fmla="*/ 852902 w 886248"/>
              <a:gd name="connsiteY106" fmla="*/ 1832 h 578229"/>
              <a:gd name="connsiteX107" fmla="*/ 851168 w 886248"/>
              <a:gd name="connsiteY107" fmla="*/ 0 h 578229"/>
              <a:gd name="connsiteX108" fmla="*/ 879359 w 886248"/>
              <a:gd name="connsiteY108" fmla="*/ 0 h 578229"/>
              <a:gd name="connsiteX109" fmla="*/ 886248 w 886248"/>
              <a:gd name="connsiteY109" fmla="*/ 16631 h 578229"/>
              <a:gd name="connsiteX110" fmla="*/ 849326 w 886248"/>
              <a:gd name="connsiteY110" fmla="*/ 42983 h 578229"/>
              <a:gd name="connsiteX111" fmla="*/ 829199 w 886248"/>
              <a:gd name="connsiteY111" fmla="*/ 39051 h 578229"/>
              <a:gd name="connsiteX112" fmla="*/ 798542 w 886248"/>
              <a:gd name="connsiteY112" fmla="*/ 0 h 578229"/>
              <a:gd name="connsiteX113" fmla="*/ 824778 w 886248"/>
              <a:gd name="connsiteY113" fmla="*/ 0 h 578229"/>
              <a:gd name="connsiteX114" fmla="*/ 846189 w 886248"/>
              <a:gd name="connsiteY114" fmla="*/ 36762 h 578229"/>
              <a:gd name="connsiteX115" fmla="*/ 611123 w 886248"/>
              <a:gd name="connsiteY115" fmla="*/ 44496 h 578229"/>
              <a:gd name="connsiteX116" fmla="*/ 600915 w 886248"/>
              <a:gd name="connsiteY116" fmla="*/ 35437 h 578229"/>
              <a:gd name="connsiteX117" fmla="*/ 598613 w 886248"/>
              <a:gd name="connsiteY117" fmla="*/ 32463 h 578229"/>
              <a:gd name="connsiteX118" fmla="*/ 589028 w 886248"/>
              <a:gd name="connsiteY118" fmla="*/ 8854 h 578229"/>
              <a:gd name="connsiteX119" fmla="*/ 224416 w 886248"/>
              <a:gd name="connsiteY119" fmla="*/ 45738 h 578229"/>
              <a:gd name="connsiteX120" fmla="*/ 221862 w 886248"/>
              <a:gd name="connsiteY120" fmla="*/ 43379 h 578229"/>
              <a:gd name="connsiteX121" fmla="*/ 208756 w 886248"/>
              <a:gd name="connsiteY121" fmla="*/ 26516 h 578229"/>
              <a:gd name="connsiteX122" fmla="*/ 188185 w 886248"/>
              <a:gd name="connsiteY122" fmla="*/ 0 h 578229"/>
              <a:gd name="connsiteX123" fmla="*/ 192833 w 886248"/>
              <a:gd name="connsiteY123" fmla="*/ 0 h 578229"/>
              <a:gd name="connsiteX124" fmla="*/ 856560 w 886248"/>
              <a:gd name="connsiteY124" fmla="*/ 57333 h 578229"/>
              <a:gd name="connsiteX125" fmla="*/ 849326 w 886248"/>
              <a:gd name="connsiteY125" fmla="*/ 42983 h 578229"/>
              <a:gd name="connsiteX126" fmla="*/ 864819 w 886248"/>
              <a:gd name="connsiteY126" fmla="*/ 46010 h 578229"/>
              <a:gd name="connsiteX127" fmla="*/ 671838 w 886248"/>
              <a:gd name="connsiteY127" fmla="*/ 57642 h 578229"/>
              <a:gd name="connsiteX128" fmla="*/ 647311 w 886248"/>
              <a:gd name="connsiteY128" fmla="*/ 31296 h 578229"/>
              <a:gd name="connsiteX129" fmla="*/ 614367 w 886248"/>
              <a:gd name="connsiteY129" fmla="*/ 0 h 578229"/>
              <a:gd name="connsiteX130" fmla="*/ 629325 w 886248"/>
              <a:gd name="connsiteY130" fmla="*/ 0 h 578229"/>
              <a:gd name="connsiteX131" fmla="*/ 635942 w 886248"/>
              <a:gd name="connsiteY131" fmla="*/ 1293 h 578229"/>
              <a:gd name="connsiteX132" fmla="*/ 669604 w 886248"/>
              <a:gd name="connsiteY132" fmla="*/ 54405 h 578229"/>
              <a:gd name="connsiteX133" fmla="*/ 441165 w 886248"/>
              <a:gd name="connsiteY133" fmla="*/ 62211 h 578229"/>
              <a:gd name="connsiteX134" fmla="*/ 379978 w 886248"/>
              <a:gd name="connsiteY134" fmla="*/ 0 h 578229"/>
              <a:gd name="connsiteX135" fmla="*/ 413147 w 886248"/>
              <a:gd name="connsiteY135" fmla="*/ 0 h 578229"/>
              <a:gd name="connsiteX136" fmla="*/ 419883 w 886248"/>
              <a:gd name="connsiteY136" fmla="*/ 8854 h 578229"/>
              <a:gd name="connsiteX137" fmla="*/ 422418 w 886248"/>
              <a:gd name="connsiteY137" fmla="*/ 14524 h 578229"/>
              <a:gd name="connsiteX138" fmla="*/ 441079 w 886248"/>
              <a:gd name="connsiteY138" fmla="*/ 61365 h 578229"/>
              <a:gd name="connsiteX139" fmla="*/ 415060 w 886248"/>
              <a:gd name="connsiteY139" fmla="*/ 63549 h 578229"/>
              <a:gd name="connsiteX140" fmla="*/ 389682 w 886248"/>
              <a:gd name="connsiteY140" fmla="*/ 36444 h 578229"/>
              <a:gd name="connsiteX141" fmla="*/ 389521 w 886248"/>
              <a:gd name="connsiteY141" fmla="*/ 36282 h 578229"/>
              <a:gd name="connsiteX142" fmla="*/ 359150 w 886248"/>
              <a:gd name="connsiteY142" fmla="*/ 0 h 578229"/>
              <a:gd name="connsiteX143" fmla="*/ 374720 w 886248"/>
              <a:gd name="connsiteY143" fmla="*/ 0 h 578229"/>
              <a:gd name="connsiteX144" fmla="*/ 407488 w 886248"/>
              <a:gd name="connsiteY144" fmla="*/ 51602 h 578229"/>
              <a:gd name="connsiteX145" fmla="*/ 357839 w 886248"/>
              <a:gd name="connsiteY145" fmla="*/ 68236 h 578229"/>
              <a:gd name="connsiteX146" fmla="*/ 314972 w 886248"/>
              <a:gd name="connsiteY146" fmla="*/ 24782 h 578229"/>
              <a:gd name="connsiteX147" fmla="*/ 330673 w 886248"/>
              <a:gd name="connsiteY147" fmla="*/ 37904 h 578229"/>
              <a:gd name="connsiteX148" fmla="*/ 340860 w 886248"/>
              <a:gd name="connsiteY148" fmla="*/ 48589 h 578229"/>
              <a:gd name="connsiteX149" fmla="*/ 350955 w 886248"/>
              <a:gd name="connsiteY149" fmla="*/ 59609 h 578229"/>
              <a:gd name="connsiteX150" fmla="*/ 587778 w 886248"/>
              <a:gd name="connsiteY150" fmla="*/ 75624 h 578229"/>
              <a:gd name="connsiteX151" fmla="*/ 535725 w 886248"/>
              <a:gd name="connsiteY151" fmla="*/ 2956 h 578229"/>
              <a:gd name="connsiteX152" fmla="*/ 542500 w 886248"/>
              <a:gd name="connsiteY152" fmla="*/ 9942 h 578229"/>
              <a:gd name="connsiteX153" fmla="*/ 572288 w 886248"/>
              <a:gd name="connsiteY153" fmla="*/ 47108 h 578229"/>
              <a:gd name="connsiteX154" fmla="*/ 572394 w 886248"/>
              <a:gd name="connsiteY154" fmla="*/ 47333 h 578229"/>
              <a:gd name="connsiteX155" fmla="*/ 383554 w 886248"/>
              <a:gd name="connsiteY155" fmla="*/ 78457 h 578229"/>
              <a:gd name="connsiteX156" fmla="*/ 374222 w 886248"/>
              <a:gd name="connsiteY156" fmla="*/ 69895 h 578229"/>
              <a:gd name="connsiteX157" fmla="*/ 356431 w 886248"/>
              <a:gd name="connsiteY157" fmla="*/ 31881 h 578229"/>
              <a:gd name="connsiteX158" fmla="*/ 370320 w 886248"/>
              <a:gd name="connsiteY158" fmla="*/ 49497 h 578229"/>
              <a:gd name="connsiteX159" fmla="*/ 378861 w 886248"/>
              <a:gd name="connsiteY159" fmla="*/ 79804 h 578229"/>
              <a:gd name="connsiteX160" fmla="*/ 362855 w 886248"/>
              <a:gd name="connsiteY160" fmla="*/ 64798 h 578229"/>
              <a:gd name="connsiteX161" fmla="*/ 330673 w 886248"/>
              <a:gd name="connsiteY161" fmla="*/ 37904 h 578229"/>
              <a:gd name="connsiteX162" fmla="*/ 319270 w 886248"/>
              <a:gd name="connsiteY162" fmla="*/ 25940 h 578229"/>
              <a:gd name="connsiteX163" fmla="*/ 309823 w 886248"/>
              <a:gd name="connsiteY163" fmla="*/ 16313 h 578229"/>
              <a:gd name="connsiteX164" fmla="*/ 302240 w 886248"/>
              <a:gd name="connsiteY164" fmla="*/ 3842 h 578229"/>
              <a:gd name="connsiteX165" fmla="*/ 374222 w 886248"/>
              <a:gd name="connsiteY165" fmla="*/ 69895 h 578229"/>
              <a:gd name="connsiteX166" fmla="*/ 106368 w 886248"/>
              <a:gd name="connsiteY166" fmla="*/ 80027 h 578229"/>
              <a:gd name="connsiteX167" fmla="*/ 79456 w 886248"/>
              <a:gd name="connsiteY167" fmla="*/ 50772 h 578229"/>
              <a:gd name="connsiteX168" fmla="*/ 55370 w 886248"/>
              <a:gd name="connsiteY168" fmla="*/ 21985 h 578229"/>
              <a:gd name="connsiteX169" fmla="*/ 824092 w 886248"/>
              <a:gd name="connsiteY169" fmla="*/ 81357 h 578229"/>
              <a:gd name="connsiteX170" fmla="*/ 796947 w 886248"/>
              <a:gd name="connsiteY170" fmla="*/ 45243 h 578229"/>
              <a:gd name="connsiteX171" fmla="*/ 794232 w 886248"/>
              <a:gd name="connsiteY171" fmla="*/ 42288 h 578229"/>
              <a:gd name="connsiteX172" fmla="*/ 790485 w 886248"/>
              <a:gd name="connsiteY172" fmla="*/ 36687 h 578229"/>
              <a:gd name="connsiteX173" fmla="*/ 787098 w 886248"/>
              <a:gd name="connsiteY173" fmla="*/ 30825 h 578229"/>
              <a:gd name="connsiteX174" fmla="*/ 800058 w 886248"/>
              <a:gd name="connsiteY174" fmla="*/ 33357 h 578229"/>
              <a:gd name="connsiteX175" fmla="*/ 802953 w 886248"/>
              <a:gd name="connsiteY175" fmla="*/ 38169 h 578229"/>
              <a:gd name="connsiteX176" fmla="*/ 110546 w 886248"/>
              <a:gd name="connsiteY176" fmla="*/ 84783 h 578229"/>
              <a:gd name="connsiteX177" fmla="*/ 106368 w 886248"/>
              <a:gd name="connsiteY177" fmla="*/ 80027 h 578229"/>
              <a:gd name="connsiteX178" fmla="*/ 110048 w 886248"/>
              <a:gd name="connsiteY178" fmla="*/ 84030 h 578229"/>
              <a:gd name="connsiteX179" fmla="*/ 337668 w 886248"/>
              <a:gd name="connsiteY179" fmla="*/ 88012 h 578229"/>
              <a:gd name="connsiteX180" fmla="*/ 293463 w 886248"/>
              <a:gd name="connsiteY180" fmla="*/ 31453 h 578229"/>
              <a:gd name="connsiteX181" fmla="*/ 277648 w 886248"/>
              <a:gd name="connsiteY181" fmla="*/ 53 h 578229"/>
              <a:gd name="connsiteX182" fmla="*/ 291665 w 886248"/>
              <a:gd name="connsiteY182" fmla="*/ 9120 h 578229"/>
              <a:gd name="connsiteX183" fmla="*/ 833408 w 886248"/>
              <a:gd name="connsiteY183" fmla="*/ 89074 h 578229"/>
              <a:gd name="connsiteX184" fmla="*/ 825158 w 886248"/>
              <a:gd name="connsiteY184" fmla="*/ 75076 h 578229"/>
              <a:gd name="connsiteX185" fmla="*/ 802953 w 886248"/>
              <a:gd name="connsiteY185" fmla="*/ 38169 h 578229"/>
              <a:gd name="connsiteX186" fmla="*/ 800655 w 886248"/>
              <a:gd name="connsiteY186" fmla="*/ 33475 h 578229"/>
              <a:gd name="connsiteX187" fmla="*/ 829199 w 886248"/>
              <a:gd name="connsiteY187" fmla="*/ 39051 h 578229"/>
              <a:gd name="connsiteX188" fmla="*/ 850295 w 886248"/>
              <a:gd name="connsiteY188" fmla="*/ 65923 h 578229"/>
              <a:gd name="connsiteX189" fmla="*/ 830093 w 886248"/>
              <a:gd name="connsiteY189" fmla="*/ 93618 h 578229"/>
              <a:gd name="connsiteX190" fmla="*/ 824092 w 886248"/>
              <a:gd name="connsiteY190" fmla="*/ 81357 h 578229"/>
              <a:gd name="connsiteX191" fmla="*/ 831677 w 886248"/>
              <a:gd name="connsiteY191" fmla="*/ 91447 h 578229"/>
              <a:gd name="connsiteX192" fmla="*/ 828873 w 886248"/>
              <a:gd name="connsiteY192" fmla="*/ 95291 h 578229"/>
              <a:gd name="connsiteX193" fmla="*/ 775477 w 886248"/>
              <a:gd name="connsiteY193" fmla="*/ 28556 h 578229"/>
              <a:gd name="connsiteX194" fmla="*/ 782962 w 886248"/>
              <a:gd name="connsiteY194" fmla="*/ 30017 h 578229"/>
              <a:gd name="connsiteX195" fmla="*/ 794232 w 886248"/>
              <a:gd name="connsiteY195" fmla="*/ 42288 h 578229"/>
              <a:gd name="connsiteX196" fmla="*/ 829303 w 886248"/>
              <a:gd name="connsiteY196" fmla="*/ 94702 h 578229"/>
              <a:gd name="connsiteX197" fmla="*/ 52002 w 886248"/>
              <a:gd name="connsiteY197" fmla="*/ 97608 h 578229"/>
              <a:gd name="connsiteX198" fmla="*/ 32307 w 886248"/>
              <a:gd name="connsiteY198" fmla="*/ 64813 h 578229"/>
              <a:gd name="connsiteX199" fmla="*/ 0 w 886248"/>
              <a:gd name="connsiteY199" fmla="*/ 0 h 578229"/>
              <a:gd name="connsiteX200" fmla="*/ 4226 w 886248"/>
              <a:gd name="connsiteY200" fmla="*/ 0 h 578229"/>
              <a:gd name="connsiteX201" fmla="*/ 758255 w 886248"/>
              <a:gd name="connsiteY201" fmla="*/ 100047 h 578229"/>
              <a:gd name="connsiteX202" fmla="*/ 755270 w 886248"/>
              <a:gd name="connsiteY202" fmla="*/ 95504 h 578229"/>
              <a:gd name="connsiteX203" fmla="*/ 719045 w 886248"/>
              <a:gd name="connsiteY203" fmla="*/ 42664 h 578229"/>
              <a:gd name="connsiteX204" fmla="*/ 698148 w 886248"/>
              <a:gd name="connsiteY204" fmla="*/ 13446 h 578229"/>
              <a:gd name="connsiteX205" fmla="*/ 711372 w 886248"/>
              <a:gd name="connsiteY205" fmla="*/ 16030 h 578229"/>
              <a:gd name="connsiteX206" fmla="*/ 53809 w 886248"/>
              <a:gd name="connsiteY206" fmla="*/ 100569 h 578229"/>
              <a:gd name="connsiteX207" fmla="*/ 52959 w 886248"/>
              <a:gd name="connsiteY207" fmla="*/ 99564 h 578229"/>
              <a:gd name="connsiteX208" fmla="*/ 52002 w 886248"/>
              <a:gd name="connsiteY208" fmla="*/ 97608 h 578229"/>
              <a:gd name="connsiteX209" fmla="*/ 53573 w 886248"/>
              <a:gd name="connsiteY209" fmla="*/ 100224 h 578229"/>
              <a:gd name="connsiteX210" fmla="*/ 445388 w 886248"/>
              <a:gd name="connsiteY210" fmla="*/ 103020 h 578229"/>
              <a:gd name="connsiteX211" fmla="*/ 423515 w 886248"/>
              <a:gd name="connsiteY211" fmla="*/ 76891 h 578229"/>
              <a:gd name="connsiteX212" fmla="*/ 415060 w 886248"/>
              <a:gd name="connsiteY212" fmla="*/ 63549 h 578229"/>
              <a:gd name="connsiteX213" fmla="*/ 444510 w 886248"/>
              <a:gd name="connsiteY213" fmla="*/ 95005 h 578229"/>
              <a:gd name="connsiteX214" fmla="*/ 445159 w 886248"/>
              <a:gd name="connsiteY214" fmla="*/ 101362 h 578229"/>
              <a:gd name="connsiteX215" fmla="*/ 394959 w 886248"/>
              <a:gd name="connsiteY215" fmla="*/ 103419 h 578229"/>
              <a:gd name="connsiteX216" fmla="*/ 386065 w 886248"/>
              <a:gd name="connsiteY216" fmla="*/ 95198 h 578229"/>
              <a:gd name="connsiteX217" fmla="*/ 378861 w 886248"/>
              <a:gd name="connsiteY217" fmla="*/ 79804 h 578229"/>
              <a:gd name="connsiteX218" fmla="*/ 388148 w 886248"/>
              <a:gd name="connsiteY218" fmla="*/ 88511 h 578229"/>
              <a:gd name="connsiteX219" fmla="*/ 816600 w 886248"/>
              <a:gd name="connsiteY219" fmla="*/ 112117 h 578229"/>
              <a:gd name="connsiteX220" fmla="*/ 797920 w 886248"/>
              <a:gd name="connsiteY220" fmla="*/ 86353 h 578229"/>
              <a:gd name="connsiteX221" fmla="*/ 752968 w 886248"/>
              <a:gd name="connsiteY221" fmla="*/ 24158 h 578229"/>
              <a:gd name="connsiteX222" fmla="*/ 770410 w 886248"/>
              <a:gd name="connsiteY222" fmla="*/ 27565 h 578229"/>
              <a:gd name="connsiteX223" fmla="*/ 818010 w 886248"/>
              <a:gd name="connsiteY223" fmla="*/ 96508 h 578229"/>
              <a:gd name="connsiteX224" fmla="*/ 822743 w 886248"/>
              <a:gd name="connsiteY224" fmla="*/ 103696 h 578229"/>
              <a:gd name="connsiteX225" fmla="*/ 461866 w 886248"/>
              <a:gd name="connsiteY225" fmla="*/ 113544 h 578229"/>
              <a:gd name="connsiteX226" fmla="*/ 444510 w 886248"/>
              <a:gd name="connsiteY226" fmla="*/ 95005 h 578229"/>
              <a:gd name="connsiteX227" fmla="*/ 441165 w 886248"/>
              <a:gd name="connsiteY227" fmla="*/ 62211 h 578229"/>
              <a:gd name="connsiteX228" fmla="*/ 441586 w 886248"/>
              <a:gd name="connsiteY228" fmla="*/ 62638 h 578229"/>
              <a:gd name="connsiteX229" fmla="*/ 395583 w 886248"/>
              <a:gd name="connsiteY229" fmla="*/ 115532 h 578229"/>
              <a:gd name="connsiteX230" fmla="*/ 357839 w 886248"/>
              <a:gd name="connsiteY230" fmla="*/ 68236 h 578229"/>
              <a:gd name="connsiteX231" fmla="*/ 367622 w 886248"/>
              <a:gd name="connsiteY231" fmla="*/ 78153 h 578229"/>
              <a:gd name="connsiteX232" fmla="*/ 386065 w 886248"/>
              <a:gd name="connsiteY232" fmla="*/ 95198 h 578229"/>
              <a:gd name="connsiteX233" fmla="*/ 304516 w 886248"/>
              <a:gd name="connsiteY233" fmla="*/ 119735 h 578229"/>
              <a:gd name="connsiteX234" fmla="*/ 302747 w 886248"/>
              <a:gd name="connsiteY234" fmla="*/ 118101 h 578229"/>
              <a:gd name="connsiteX235" fmla="*/ 251589 w 886248"/>
              <a:gd name="connsiteY235" fmla="*/ 47067 h 578229"/>
              <a:gd name="connsiteX236" fmla="*/ 229405 w 886248"/>
              <a:gd name="connsiteY236" fmla="*/ 10733 h 578229"/>
              <a:gd name="connsiteX237" fmla="*/ 260551 w 886248"/>
              <a:gd name="connsiteY237" fmla="*/ 52530 h 578229"/>
              <a:gd name="connsiteX238" fmla="*/ 448374 w 886248"/>
              <a:gd name="connsiteY238" fmla="*/ 124650 h 578229"/>
              <a:gd name="connsiteX239" fmla="*/ 432073 w 886248"/>
              <a:gd name="connsiteY239" fmla="*/ 105228 h 578229"/>
              <a:gd name="connsiteX240" fmla="*/ 412055 w 886248"/>
              <a:gd name="connsiteY240" fmla="*/ 79746 h 578229"/>
              <a:gd name="connsiteX241" fmla="*/ 376345 w 886248"/>
              <a:gd name="connsiteY241" fmla="*/ 28454 h 578229"/>
              <a:gd name="connsiteX242" fmla="*/ 367795 w 886248"/>
              <a:gd name="connsiteY242" fmla="*/ 14437 h 578229"/>
              <a:gd name="connsiteX243" fmla="*/ 389521 w 886248"/>
              <a:gd name="connsiteY243" fmla="*/ 36282 h 578229"/>
              <a:gd name="connsiteX244" fmla="*/ 423515 w 886248"/>
              <a:gd name="connsiteY244" fmla="*/ 76891 h 578229"/>
              <a:gd name="connsiteX245" fmla="*/ 446868 w 886248"/>
              <a:gd name="connsiteY245" fmla="*/ 113738 h 578229"/>
              <a:gd name="connsiteX246" fmla="*/ 403417 w 886248"/>
              <a:gd name="connsiteY246" fmla="*/ 125350 h 578229"/>
              <a:gd name="connsiteX247" fmla="*/ 396818 w 886248"/>
              <a:gd name="connsiteY247" fmla="*/ 118173 h 578229"/>
              <a:gd name="connsiteX248" fmla="*/ 395583 w 886248"/>
              <a:gd name="connsiteY248" fmla="*/ 115532 h 578229"/>
              <a:gd name="connsiteX249" fmla="*/ 405289 w 886248"/>
              <a:gd name="connsiteY249" fmla="*/ 127696 h 578229"/>
              <a:gd name="connsiteX250" fmla="*/ 403417 w 886248"/>
              <a:gd name="connsiteY250" fmla="*/ 125350 h 578229"/>
              <a:gd name="connsiteX251" fmla="*/ 405066 w 886248"/>
              <a:gd name="connsiteY251" fmla="*/ 127144 h 578229"/>
              <a:gd name="connsiteX252" fmla="*/ 192490 w 886248"/>
              <a:gd name="connsiteY252" fmla="*/ 129593 h 578229"/>
              <a:gd name="connsiteX253" fmla="*/ 160288 w 886248"/>
              <a:gd name="connsiteY253" fmla="*/ 100534 h 578229"/>
              <a:gd name="connsiteX254" fmla="*/ 75815 w 886248"/>
              <a:gd name="connsiteY254" fmla="*/ 7812 h 578229"/>
              <a:gd name="connsiteX255" fmla="*/ 70788 w 886248"/>
              <a:gd name="connsiteY255" fmla="*/ 0 h 578229"/>
              <a:gd name="connsiteX256" fmla="*/ 99599 w 886248"/>
              <a:gd name="connsiteY256" fmla="*/ 0 h 578229"/>
              <a:gd name="connsiteX257" fmla="*/ 159727 w 886248"/>
              <a:gd name="connsiteY257" fmla="*/ 75491 h 578229"/>
              <a:gd name="connsiteX258" fmla="*/ 640168 w 886248"/>
              <a:gd name="connsiteY258" fmla="*/ 130510 h 578229"/>
              <a:gd name="connsiteX259" fmla="*/ 635355 w 886248"/>
              <a:gd name="connsiteY259" fmla="*/ 125794 h 578229"/>
              <a:gd name="connsiteX260" fmla="*/ 572288 w 886248"/>
              <a:gd name="connsiteY260" fmla="*/ 47108 h 578229"/>
              <a:gd name="connsiteX261" fmla="*/ 566184 w 886248"/>
              <a:gd name="connsiteY261" fmla="*/ 34365 h 578229"/>
              <a:gd name="connsiteX262" fmla="*/ 589384 w 886248"/>
              <a:gd name="connsiteY262" fmla="*/ 58287 h 578229"/>
              <a:gd name="connsiteX263" fmla="*/ 624736 w 886248"/>
              <a:gd name="connsiteY263" fmla="*/ 96809 h 578229"/>
              <a:gd name="connsiteX264" fmla="*/ 627927 w 886248"/>
              <a:gd name="connsiteY264" fmla="*/ 104668 h 578229"/>
              <a:gd name="connsiteX265" fmla="*/ 639954 w 886248"/>
              <a:gd name="connsiteY265" fmla="*/ 130091 h 578229"/>
              <a:gd name="connsiteX266" fmla="*/ 678038 w 886248"/>
              <a:gd name="connsiteY266" fmla="*/ 134993 h 578229"/>
              <a:gd name="connsiteX267" fmla="*/ 623902 w 886248"/>
              <a:gd name="connsiteY267" fmla="*/ 65110 h 578229"/>
              <a:gd name="connsiteX268" fmla="*/ 611123 w 886248"/>
              <a:gd name="connsiteY268" fmla="*/ 44496 h 578229"/>
              <a:gd name="connsiteX269" fmla="*/ 648006 w 886248"/>
              <a:gd name="connsiteY269" fmla="*/ 77232 h 578229"/>
              <a:gd name="connsiteX270" fmla="*/ 648895 w 886248"/>
              <a:gd name="connsiteY270" fmla="*/ 78186 h 578229"/>
              <a:gd name="connsiteX271" fmla="*/ 665694 w 886248"/>
              <a:gd name="connsiteY271" fmla="*/ 108806 h 578229"/>
              <a:gd name="connsiteX272" fmla="*/ 161101 w 886248"/>
              <a:gd name="connsiteY272" fmla="*/ 135081 h 578229"/>
              <a:gd name="connsiteX273" fmla="*/ 112861 w 886248"/>
              <a:gd name="connsiteY273" fmla="*/ 87088 h 578229"/>
              <a:gd name="connsiteX274" fmla="*/ 110048 w 886248"/>
              <a:gd name="connsiteY274" fmla="*/ 84030 h 578229"/>
              <a:gd name="connsiteX275" fmla="*/ 54627 w 886248"/>
              <a:gd name="connsiteY275" fmla="*/ 0 h 578229"/>
              <a:gd name="connsiteX276" fmla="*/ 68698 w 886248"/>
              <a:gd name="connsiteY276" fmla="*/ 0 h 578229"/>
              <a:gd name="connsiteX277" fmla="*/ 75815 w 886248"/>
              <a:gd name="connsiteY277" fmla="*/ 7812 h 578229"/>
              <a:gd name="connsiteX278" fmla="*/ 126047 w 886248"/>
              <a:gd name="connsiteY278" fmla="*/ 85874 h 578229"/>
              <a:gd name="connsiteX279" fmla="*/ 294614 w 886248"/>
              <a:gd name="connsiteY279" fmla="*/ 137182 h 578229"/>
              <a:gd name="connsiteX280" fmla="*/ 223611 w 886248"/>
              <a:gd name="connsiteY280" fmla="*/ 68771 h 578229"/>
              <a:gd name="connsiteX281" fmla="*/ 175502 w 886248"/>
              <a:gd name="connsiteY281" fmla="*/ 24057 h 578229"/>
              <a:gd name="connsiteX282" fmla="*/ 165069 w 886248"/>
              <a:gd name="connsiteY282" fmla="*/ 0 h 578229"/>
              <a:gd name="connsiteX283" fmla="*/ 174906 w 886248"/>
              <a:gd name="connsiteY283" fmla="*/ 0 h 578229"/>
              <a:gd name="connsiteX284" fmla="*/ 221862 w 886248"/>
              <a:gd name="connsiteY284" fmla="*/ 43379 h 578229"/>
              <a:gd name="connsiteX285" fmla="*/ 230150 w 886248"/>
              <a:gd name="connsiteY285" fmla="*/ 54041 h 578229"/>
              <a:gd name="connsiteX286" fmla="*/ 230461 w 886248"/>
              <a:gd name="connsiteY286" fmla="*/ 54493 h 578229"/>
              <a:gd name="connsiteX287" fmla="*/ 450984 w 886248"/>
              <a:gd name="connsiteY287" fmla="*/ 143558 h 578229"/>
              <a:gd name="connsiteX288" fmla="*/ 419891 w 886248"/>
              <a:gd name="connsiteY288" fmla="*/ 112977 h 578229"/>
              <a:gd name="connsiteX289" fmla="*/ 405227 w 886248"/>
              <a:gd name="connsiteY289" fmla="*/ 93766 h 578229"/>
              <a:gd name="connsiteX290" fmla="*/ 370320 w 886248"/>
              <a:gd name="connsiteY290" fmla="*/ 49497 h 578229"/>
              <a:gd name="connsiteX291" fmla="*/ 359989 w 886248"/>
              <a:gd name="connsiteY291" fmla="*/ 26885 h 578229"/>
              <a:gd name="connsiteX292" fmla="*/ 346421 w 886248"/>
              <a:gd name="connsiteY292" fmla="*/ 0 h 578229"/>
              <a:gd name="connsiteX293" fmla="*/ 349412 w 886248"/>
              <a:gd name="connsiteY293" fmla="*/ 0 h 578229"/>
              <a:gd name="connsiteX294" fmla="*/ 412055 w 886248"/>
              <a:gd name="connsiteY294" fmla="*/ 79746 h 578229"/>
              <a:gd name="connsiteX295" fmla="*/ 418727 w 886248"/>
              <a:gd name="connsiteY295" fmla="*/ 89329 h 578229"/>
              <a:gd name="connsiteX296" fmla="*/ 432073 w 886248"/>
              <a:gd name="connsiteY296" fmla="*/ 105228 h 578229"/>
              <a:gd name="connsiteX297" fmla="*/ 448597 w 886248"/>
              <a:gd name="connsiteY297" fmla="*/ 126264 h 578229"/>
              <a:gd name="connsiteX298" fmla="*/ 586414 w 886248"/>
              <a:gd name="connsiteY298" fmla="*/ 147397 h 578229"/>
              <a:gd name="connsiteX299" fmla="*/ 582714 w 886248"/>
              <a:gd name="connsiteY299" fmla="*/ 141979 h 578229"/>
              <a:gd name="connsiteX300" fmla="*/ 516180 w 886248"/>
              <a:gd name="connsiteY300" fmla="*/ 28889 h 578229"/>
              <a:gd name="connsiteX301" fmla="*/ 493565 w 886248"/>
              <a:gd name="connsiteY301" fmla="*/ 0 h 578229"/>
              <a:gd name="connsiteX302" fmla="*/ 520193 w 886248"/>
              <a:gd name="connsiteY302" fmla="*/ 0 h 578229"/>
              <a:gd name="connsiteX303" fmla="*/ 527404 w 886248"/>
              <a:gd name="connsiteY303" fmla="*/ 21314 h 578229"/>
              <a:gd name="connsiteX304" fmla="*/ 787252 w 886248"/>
              <a:gd name="connsiteY304" fmla="*/ 152353 h 578229"/>
              <a:gd name="connsiteX305" fmla="*/ 783705 w 886248"/>
              <a:gd name="connsiteY305" fmla="*/ 145655 h 578229"/>
              <a:gd name="connsiteX306" fmla="*/ 758255 w 886248"/>
              <a:gd name="connsiteY306" fmla="*/ 100047 h 578229"/>
              <a:gd name="connsiteX307" fmla="*/ 785193 w 886248"/>
              <a:gd name="connsiteY307" fmla="*/ 141048 h 578229"/>
              <a:gd name="connsiteX308" fmla="*/ 789953 w 886248"/>
              <a:gd name="connsiteY308" fmla="*/ 148650 h 578229"/>
              <a:gd name="connsiteX309" fmla="*/ 587600 w 886248"/>
              <a:gd name="connsiteY309" fmla="*/ 154672 h 578229"/>
              <a:gd name="connsiteX310" fmla="*/ 557592 w 886248"/>
              <a:gd name="connsiteY310" fmla="*/ 127795 h 578229"/>
              <a:gd name="connsiteX311" fmla="*/ 510939 w 886248"/>
              <a:gd name="connsiteY311" fmla="*/ 81528 h 578229"/>
              <a:gd name="connsiteX312" fmla="*/ 445302 w 886248"/>
              <a:gd name="connsiteY312" fmla="*/ 7990 h 578229"/>
              <a:gd name="connsiteX313" fmla="*/ 446671 w 886248"/>
              <a:gd name="connsiteY313" fmla="*/ 4587 h 578229"/>
              <a:gd name="connsiteX314" fmla="*/ 448928 w 886248"/>
              <a:gd name="connsiteY314" fmla="*/ 0 h 578229"/>
              <a:gd name="connsiteX315" fmla="*/ 476498 w 886248"/>
              <a:gd name="connsiteY315" fmla="*/ 0 h 578229"/>
              <a:gd name="connsiteX316" fmla="*/ 519723 w 886248"/>
              <a:gd name="connsiteY316" fmla="*/ 60626 h 578229"/>
              <a:gd name="connsiteX317" fmla="*/ 478988 w 886248"/>
              <a:gd name="connsiteY317" fmla="*/ 156521 h 578229"/>
              <a:gd name="connsiteX318" fmla="*/ 465520 w 886248"/>
              <a:gd name="connsiteY318" fmla="*/ 143169 h 578229"/>
              <a:gd name="connsiteX319" fmla="*/ 446868 w 886248"/>
              <a:gd name="connsiteY319" fmla="*/ 113738 h 578229"/>
              <a:gd name="connsiteX320" fmla="*/ 445388 w 886248"/>
              <a:gd name="connsiteY320" fmla="*/ 103020 h 578229"/>
              <a:gd name="connsiteX321" fmla="*/ 468832 w 886248"/>
              <a:gd name="connsiteY321" fmla="*/ 131026 h 578229"/>
              <a:gd name="connsiteX322" fmla="*/ 261207 w 886248"/>
              <a:gd name="connsiteY322" fmla="*/ 161349 h 578229"/>
              <a:gd name="connsiteX323" fmla="*/ 209912 w 886248"/>
              <a:gd name="connsiteY323" fmla="*/ 97327 h 578229"/>
              <a:gd name="connsiteX324" fmla="*/ 183164 w 886248"/>
              <a:gd name="connsiteY324" fmla="*/ 41723 h 578229"/>
              <a:gd name="connsiteX325" fmla="*/ 179321 w 886248"/>
              <a:gd name="connsiteY325" fmla="*/ 32860 h 578229"/>
              <a:gd name="connsiteX326" fmla="*/ 195057 w 886248"/>
              <a:gd name="connsiteY326" fmla="*/ 55072 h 578229"/>
              <a:gd name="connsiteX327" fmla="*/ 453781 w 886248"/>
              <a:gd name="connsiteY327" fmla="*/ 162968 h 578229"/>
              <a:gd name="connsiteX328" fmla="*/ 422922 w 886248"/>
              <a:gd name="connsiteY328" fmla="*/ 129263 h 578229"/>
              <a:gd name="connsiteX329" fmla="*/ 419499 w 886248"/>
              <a:gd name="connsiteY329" fmla="*/ 126100 h 578229"/>
              <a:gd name="connsiteX330" fmla="*/ 393854 w 886248"/>
              <a:gd name="connsiteY330" fmla="*/ 93861 h 578229"/>
              <a:gd name="connsiteX331" fmla="*/ 388148 w 886248"/>
              <a:gd name="connsiteY331" fmla="*/ 88511 h 578229"/>
              <a:gd name="connsiteX332" fmla="*/ 383554 w 886248"/>
              <a:gd name="connsiteY332" fmla="*/ 78457 h 578229"/>
              <a:gd name="connsiteX333" fmla="*/ 402052 w 886248"/>
              <a:gd name="connsiteY333" fmla="*/ 95432 h 578229"/>
              <a:gd name="connsiteX334" fmla="*/ 419891 w 886248"/>
              <a:gd name="connsiteY334" fmla="*/ 112977 h 578229"/>
              <a:gd name="connsiteX335" fmla="*/ 452697 w 886248"/>
              <a:gd name="connsiteY335" fmla="*/ 155956 h 578229"/>
              <a:gd name="connsiteX336" fmla="*/ 452978 w 886248"/>
              <a:gd name="connsiteY336" fmla="*/ 157996 h 578229"/>
              <a:gd name="connsiteX337" fmla="*/ 597356 w 886248"/>
              <a:gd name="connsiteY337" fmla="*/ 163411 h 578229"/>
              <a:gd name="connsiteX338" fmla="*/ 591424 w 886248"/>
              <a:gd name="connsiteY338" fmla="*/ 158099 h 578229"/>
              <a:gd name="connsiteX339" fmla="*/ 586414 w 886248"/>
              <a:gd name="connsiteY339" fmla="*/ 147397 h 578229"/>
              <a:gd name="connsiteX340" fmla="*/ 593918 w 886248"/>
              <a:gd name="connsiteY340" fmla="*/ 163427 h 578229"/>
              <a:gd name="connsiteX341" fmla="*/ 587600 w 886248"/>
              <a:gd name="connsiteY341" fmla="*/ 154672 h 578229"/>
              <a:gd name="connsiteX342" fmla="*/ 591424 w 886248"/>
              <a:gd name="connsiteY342" fmla="*/ 158099 h 578229"/>
              <a:gd name="connsiteX343" fmla="*/ 687274 w 886248"/>
              <a:gd name="connsiteY343" fmla="*/ 167333 h 578229"/>
              <a:gd name="connsiteX344" fmla="*/ 663910 w 886248"/>
              <a:gd name="connsiteY344" fmla="*/ 139493 h 578229"/>
              <a:gd name="connsiteX345" fmla="*/ 624736 w 886248"/>
              <a:gd name="connsiteY345" fmla="*/ 96809 h 578229"/>
              <a:gd name="connsiteX346" fmla="*/ 599201 w 886248"/>
              <a:gd name="connsiteY346" fmla="*/ 33916 h 578229"/>
              <a:gd name="connsiteX347" fmla="*/ 600915 w 886248"/>
              <a:gd name="connsiteY347" fmla="*/ 35437 h 578229"/>
              <a:gd name="connsiteX348" fmla="*/ 623902 w 886248"/>
              <a:gd name="connsiteY348" fmla="*/ 65110 h 578229"/>
              <a:gd name="connsiteX349" fmla="*/ 450264 w 886248"/>
              <a:gd name="connsiteY349" fmla="*/ 170781 h 578229"/>
              <a:gd name="connsiteX350" fmla="*/ 412020 w 886248"/>
              <a:gd name="connsiteY350" fmla="*/ 134708 h 578229"/>
              <a:gd name="connsiteX351" fmla="*/ 405066 w 886248"/>
              <a:gd name="connsiteY351" fmla="*/ 127144 h 578229"/>
              <a:gd name="connsiteX352" fmla="*/ 399516 w 886248"/>
              <a:gd name="connsiteY352" fmla="*/ 113393 h 578229"/>
              <a:gd name="connsiteX353" fmla="*/ 394959 w 886248"/>
              <a:gd name="connsiteY353" fmla="*/ 103419 h 578229"/>
              <a:gd name="connsiteX354" fmla="*/ 419499 w 886248"/>
              <a:gd name="connsiteY354" fmla="*/ 126100 h 578229"/>
              <a:gd name="connsiteX355" fmla="*/ 427072 w 886248"/>
              <a:gd name="connsiteY355" fmla="*/ 135618 h 578229"/>
              <a:gd name="connsiteX356" fmla="*/ 485986 w 886248"/>
              <a:gd name="connsiteY356" fmla="*/ 175463 h 578229"/>
              <a:gd name="connsiteX357" fmla="*/ 462343 w 886248"/>
              <a:gd name="connsiteY357" fmla="*/ 143763 h 578229"/>
              <a:gd name="connsiteX358" fmla="*/ 448597 w 886248"/>
              <a:gd name="connsiteY358" fmla="*/ 126264 h 578229"/>
              <a:gd name="connsiteX359" fmla="*/ 448374 w 886248"/>
              <a:gd name="connsiteY359" fmla="*/ 124650 h 578229"/>
              <a:gd name="connsiteX360" fmla="*/ 455983 w 886248"/>
              <a:gd name="connsiteY360" fmla="*/ 133714 h 578229"/>
              <a:gd name="connsiteX361" fmla="*/ 465520 w 886248"/>
              <a:gd name="connsiteY361" fmla="*/ 143169 h 578229"/>
              <a:gd name="connsiteX362" fmla="*/ 559215 w 886248"/>
              <a:gd name="connsiteY362" fmla="*/ 177423 h 578229"/>
              <a:gd name="connsiteX363" fmla="*/ 462047 w 886248"/>
              <a:gd name="connsiteY363" fmla="*/ 83442 h 578229"/>
              <a:gd name="connsiteX364" fmla="*/ 441586 w 886248"/>
              <a:gd name="connsiteY364" fmla="*/ 62638 h 578229"/>
              <a:gd name="connsiteX365" fmla="*/ 441079 w 886248"/>
              <a:gd name="connsiteY365" fmla="*/ 61365 h 578229"/>
              <a:gd name="connsiteX366" fmla="*/ 441077 w 886248"/>
              <a:gd name="connsiteY366" fmla="*/ 61348 h 578229"/>
              <a:gd name="connsiteX367" fmla="*/ 441054 w 886248"/>
              <a:gd name="connsiteY367" fmla="*/ 36686 h 578229"/>
              <a:gd name="connsiteX368" fmla="*/ 457171 w 886248"/>
              <a:gd name="connsiteY368" fmla="*/ 57875 h 578229"/>
              <a:gd name="connsiteX369" fmla="*/ 523071 w 886248"/>
              <a:gd name="connsiteY369" fmla="*/ 136981 h 578229"/>
              <a:gd name="connsiteX370" fmla="*/ 487461 w 886248"/>
              <a:gd name="connsiteY370" fmla="*/ 177790 h 578229"/>
              <a:gd name="connsiteX371" fmla="*/ 485986 w 886248"/>
              <a:gd name="connsiteY371" fmla="*/ 175463 h 578229"/>
              <a:gd name="connsiteX372" fmla="*/ 487161 w 886248"/>
              <a:gd name="connsiteY372" fmla="*/ 177039 h 578229"/>
              <a:gd name="connsiteX373" fmla="*/ 456590 w 886248"/>
              <a:gd name="connsiteY373" fmla="*/ 180369 h 578229"/>
              <a:gd name="connsiteX374" fmla="*/ 450264 w 886248"/>
              <a:gd name="connsiteY374" fmla="*/ 170781 h 578229"/>
              <a:gd name="connsiteX375" fmla="*/ 455900 w 886248"/>
              <a:gd name="connsiteY375" fmla="*/ 176094 h 578229"/>
              <a:gd name="connsiteX376" fmla="*/ 766807 w 886248"/>
              <a:gd name="connsiteY376" fmla="*/ 180382 h 578229"/>
              <a:gd name="connsiteX377" fmla="*/ 744248 w 886248"/>
              <a:gd name="connsiteY377" fmla="*/ 150822 h 578229"/>
              <a:gd name="connsiteX378" fmla="*/ 727293 w 886248"/>
              <a:gd name="connsiteY378" fmla="*/ 117210 h 578229"/>
              <a:gd name="connsiteX379" fmla="*/ 695465 w 886248"/>
              <a:gd name="connsiteY379" fmla="*/ 83021 h 578229"/>
              <a:gd name="connsiteX380" fmla="*/ 653442 w 886248"/>
              <a:gd name="connsiteY380" fmla="*/ 23573 h 578229"/>
              <a:gd name="connsiteX381" fmla="*/ 637588 w 886248"/>
              <a:gd name="connsiteY381" fmla="*/ 1614 h 578229"/>
              <a:gd name="connsiteX382" fmla="*/ 684788 w 886248"/>
              <a:gd name="connsiteY382" fmla="*/ 10836 h 578229"/>
              <a:gd name="connsiteX383" fmla="*/ 732791 w 886248"/>
              <a:gd name="connsiteY383" fmla="*/ 90860 h 578229"/>
              <a:gd name="connsiteX384" fmla="*/ 775066 w 886248"/>
              <a:gd name="connsiteY384" fmla="*/ 169059 h 578229"/>
              <a:gd name="connsiteX385" fmla="*/ 760117 w 886248"/>
              <a:gd name="connsiteY385" fmla="*/ 182281 h 578229"/>
              <a:gd name="connsiteX386" fmla="*/ 753335 w 886248"/>
              <a:gd name="connsiteY386" fmla="*/ 174322 h 578229"/>
              <a:gd name="connsiteX387" fmla="*/ 729464 w 886248"/>
              <a:gd name="connsiteY387" fmla="*/ 141093 h 578229"/>
              <a:gd name="connsiteX388" fmla="*/ 671838 w 886248"/>
              <a:gd name="connsiteY388" fmla="*/ 57642 h 578229"/>
              <a:gd name="connsiteX389" fmla="*/ 695465 w 886248"/>
              <a:gd name="connsiteY389" fmla="*/ 83021 h 578229"/>
              <a:gd name="connsiteX390" fmla="*/ 700768 w 886248"/>
              <a:gd name="connsiteY390" fmla="*/ 90524 h 578229"/>
              <a:gd name="connsiteX391" fmla="*/ 734721 w 886248"/>
              <a:gd name="connsiteY391" fmla="*/ 138338 h 578229"/>
              <a:gd name="connsiteX392" fmla="*/ 744248 w 886248"/>
              <a:gd name="connsiteY392" fmla="*/ 150822 h 578229"/>
              <a:gd name="connsiteX393" fmla="*/ 493040 w 886248"/>
              <a:gd name="connsiteY393" fmla="*/ 184919 h 578229"/>
              <a:gd name="connsiteX394" fmla="*/ 489255 w 886248"/>
              <a:gd name="connsiteY394" fmla="*/ 181197 h 578229"/>
              <a:gd name="connsiteX395" fmla="*/ 487461 w 886248"/>
              <a:gd name="connsiteY395" fmla="*/ 177790 h 578229"/>
              <a:gd name="connsiteX396" fmla="*/ 491474 w 886248"/>
              <a:gd name="connsiteY396" fmla="*/ 182819 h 578229"/>
              <a:gd name="connsiteX397" fmla="*/ 702365 w 886248"/>
              <a:gd name="connsiteY397" fmla="*/ 185312 h 578229"/>
              <a:gd name="connsiteX398" fmla="*/ 700002 w 886248"/>
              <a:gd name="connsiteY398" fmla="*/ 182497 h 578229"/>
              <a:gd name="connsiteX399" fmla="*/ 697528 w 886248"/>
              <a:gd name="connsiteY399" fmla="*/ 176337 h 578229"/>
              <a:gd name="connsiteX400" fmla="*/ 678038 w 886248"/>
              <a:gd name="connsiteY400" fmla="*/ 134993 h 578229"/>
              <a:gd name="connsiteX401" fmla="*/ 687900 w 886248"/>
              <a:gd name="connsiteY401" fmla="*/ 147724 h 578229"/>
              <a:gd name="connsiteX402" fmla="*/ 713093 w 886248"/>
              <a:gd name="connsiteY402" fmla="*/ 181549 h 578229"/>
              <a:gd name="connsiteX403" fmla="*/ 699124 w 886248"/>
              <a:gd name="connsiteY403" fmla="*/ 186447 h 578229"/>
              <a:gd name="connsiteX404" fmla="*/ 687274 w 886248"/>
              <a:gd name="connsiteY404" fmla="*/ 167333 h 578229"/>
              <a:gd name="connsiteX405" fmla="*/ 700002 w 886248"/>
              <a:gd name="connsiteY405" fmla="*/ 182497 h 578229"/>
              <a:gd name="connsiteX406" fmla="*/ 701284 w 886248"/>
              <a:gd name="connsiteY406" fmla="*/ 185691 h 578229"/>
              <a:gd name="connsiteX407" fmla="*/ 762286 w 886248"/>
              <a:gd name="connsiteY407" fmla="*/ 186579 h 578229"/>
              <a:gd name="connsiteX408" fmla="*/ 760117 w 886248"/>
              <a:gd name="connsiteY408" fmla="*/ 182281 h 578229"/>
              <a:gd name="connsiteX409" fmla="*/ 762975 w 886248"/>
              <a:gd name="connsiteY409" fmla="*/ 185635 h 578229"/>
              <a:gd name="connsiteX410" fmla="*/ 701437 w 886248"/>
              <a:gd name="connsiteY410" fmla="*/ 190178 h 578229"/>
              <a:gd name="connsiteX411" fmla="*/ 699743 w 886248"/>
              <a:gd name="connsiteY411" fmla="*/ 188884 h 578229"/>
              <a:gd name="connsiteX412" fmla="*/ 697749 w 886248"/>
              <a:gd name="connsiteY412" fmla="*/ 186929 h 578229"/>
              <a:gd name="connsiteX413" fmla="*/ 699124 w 886248"/>
              <a:gd name="connsiteY413" fmla="*/ 186447 h 578229"/>
              <a:gd name="connsiteX414" fmla="*/ 571531 w 886248"/>
              <a:gd name="connsiteY414" fmla="*/ 191202 h 578229"/>
              <a:gd name="connsiteX415" fmla="*/ 559215 w 886248"/>
              <a:gd name="connsiteY415" fmla="*/ 177423 h 578229"/>
              <a:gd name="connsiteX416" fmla="*/ 562128 w 886248"/>
              <a:gd name="connsiteY416" fmla="*/ 180239 h 578229"/>
              <a:gd name="connsiteX417" fmla="*/ 473281 w 886248"/>
              <a:gd name="connsiteY417" fmla="*/ 192489 h 578229"/>
              <a:gd name="connsiteX418" fmla="*/ 455900 w 886248"/>
              <a:gd name="connsiteY418" fmla="*/ 176094 h 578229"/>
              <a:gd name="connsiteX419" fmla="*/ 453781 w 886248"/>
              <a:gd name="connsiteY419" fmla="*/ 162968 h 578229"/>
              <a:gd name="connsiteX420" fmla="*/ 463974 w 886248"/>
              <a:gd name="connsiteY420" fmla="*/ 174101 h 578229"/>
              <a:gd name="connsiteX421" fmla="*/ 756863 w 886248"/>
              <a:gd name="connsiteY421" fmla="*/ 194015 h 578229"/>
              <a:gd name="connsiteX422" fmla="*/ 648895 w 886248"/>
              <a:gd name="connsiteY422" fmla="*/ 78186 h 578229"/>
              <a:gd name="connsiteX423" fmla="*/ 606002 w 886248"/>
              <a:gd name="connsiteY423" fmla="*/ 0 h 578229"/>
              <a:gd name="connsiteX424" fmla="*/ 613323 w 886248"/>
              <a:gd name="connsiteY424" fmla="*/ 0 h 578229"/>
              <a:gd name="connsiteX425" fmla="*/ 620402 w 886248"/>
              <a:gd name="connsiteY425" fmla="*/ 9420 h 578229"/>
              <a:gd name="connsiteX426" fmla="*/ 738760 w 886248"/>
              <a:gd name="connsiteY426" fmla="*/ 157219 h 578229"/>
              <a:gd name="connsiteX427" fmla="*/ 753335 w 886248"/>
              <a:gd name="connsiteY427" fmla="*/ 174322 h 578229"/>
              <a:gd name="connsiteX428" fmla="*/ 762213 w 886248"/>
              <a:gd name="connsiteY428" fmla="*/ 186680 h 578229"/>
              <a:gd name="connsiteX429" fmla="*/ 681842 w 886248"/>
              <a:gd name="connsiteY429" fmla="*/ 196045 h 578229"/>
              <a:gd name="connsiteX430" fmla="*/ 659093 w 886248"/>
              <a:gd name="connsiteY430" fmla="*/ 167594 h 578229"/>
              <a:gd name="connsiteX431" fmla="*/ 640168 w 886248"/>
              <a:gd name="connsiteY431" fmla="*/ 130510 h 578229"/>
              <a:gd name="connsiteX432" fmla="*/ 697749 w 886248"/>
              <a:gd name="connsiteY432" fmla="*/ 186929 h 578229"/>
              <a:gd name="connsiteX433" fmla="*/ 688928 w 886248"/>
              <a:gd name="connsiteY433" fmla="*/ 190023 h 578229"/>
              <a:gd name="connsiteX434" fmla="*/ 706124 w 886248"/>
              <a:gd name="connsiteY434" fmla="*/ 197738 h 578229"/>
              <a:gd name="connsiteX435" fmla="*/ 701437 w 886248"/>
              <a:gd name="connsiteY435" fmla="*/ 190178 h 578229"/>
              <a:gd name="connsiteX436" fmla="*/ 703818 w 886248"/>
              <a:gd name="connsiteY436" fmla="*/ 191997 h 578229"/>
              <a:gd name="connsiteX437" fmla="*/ 715401 w 886248"/>
              <a:gd name="connsiteY437" fmla="*/ 200845 h 578229"/>
              <a:gd name="connsiteX438" fmla="*/ 703818 w 886248"/>
              <a:gd name="connsiteY438" fmla="*/ 191997 h 578229"/>
              <a:gd name="connsiteX439" fmla="*/ 701284 w 886248"/>
              <a:gd name="connsiteY439" fmla="*/ 185691 h 578229"/>
              <a:gd name="connsiteX440" fmla="*/ 702365 w 886248"/>
              <a:gd name="connsiteY440" fmla="*/ 185312 h 578229"/>
              <a:gd name="connsiteX441" fmla="*/ 363452 w 886248"/>
              <a:gd name="connsiteY441" fmla="*/ 210448 h 578229"/>
              <a:gd name="connsiteX442" fmla="*/ 321283 w 886248"/>
              <a:gd name="connsiteY442" fmla="*/ 162877 h 578229"/>
              <a:gd name="connsiteX443" fmla="*/ 295515 w 886248"/>
              <a:gd name="connsiteY443" fmla="*/ 138050 h 578229"/>
              <a:gd name="connsiteX444" fmla="*/ 270898 w 886248"/>
              <a:gd name="connsiteY444" fmla="*/ 106470 h 578229"/>
              <a:gd name="connsiteX445" fmla="*/ 230150 w 886248"/>
              <a:gd name="connsiteY445" fmla="*/ 54041 h 578229"/>
              <a:gd name="connsiteX446" fmla="*/ 224416 w 886248"/>
              <a:gd name="connsiteY446" fmla="*/ 45738 h 578229"/>
              <a:gd name="connsiteX447" fmla="*/ 302747 w 886248"/>
              <a:gd name="connsiteY447" fmla="*/ 118101 h 578229"/>
              <a:gd name="connsiteX448" fmla="*/ 310383 w 886248"/>
              <a:gd name="connsiteY448" fmla="*/ 128706 h 578229"/>
              <a:gd name="connsiteX449" fmla="*/ 360646 w 886248"/>
              <a:gd name="connsiteY449" fmla="*/ 205542 h 578229"/>
              <a:gd name="connsiteX450" fmla="*/ 664004 w 886248"/>
              <a:gd name="connsiteY450" fmla="*/ 215820 h 578229"/>
              <a:gd name="connsiteX451" fmla="*/ 587778 w 886248"/>
              <a:gd name="connsiteY451" fmla="*/ 75624 h 578229"/>
              <a:gd name="connsiteX452" fmla="*/ 606859 w 886248"/>
              <a:gd name="connsiteY452" fmla="*/ 102262 h 578229"/>
              <a:gd name="connsiteX453" fmla="*/ 659093 w 886248"/>
              <a:gd name="connsiteY453" fmla="*/ 167594 h 578229"/>
              <a:gd name="connsiteX454" fmla="*/ 663772 w 886248"/>
              <a:gd name="connsiteY454" fmla="*/ 176759 h 578229"/>
              <a:gd name="connsiteX455" fmla="*/ 676427 w 886248"/>
              <a:gd name="connsiteY455" fmla="*/ 200649 h 578229"/>
              <a:gd name="connsiteX456" fmla="*/ 665067 w 886248"/>
              <a:gd name="connsiteY456" fmla="*/ 210305 h 578229"/>
              <a:gd name="connsiteX457" fmla="*/ 739800 w 886248"/>
              <a:gd name="connsiteY457" fmla="*/ 217408 h 578229"/>
              <a:gd name="connsiteX458" fmla="*/ 713093 w 886248"/>
              <a:gd name="connsiteY458" fmla="*/ 181549 h 578229"/>
              <a:gd name="connsiteX459" fmla="*/ 714172 w 886248"/>
              <a:gd name="connsiteY459" fmla="*/ 181170 h 578229"/>
              <a:gd name="connsiteX460" fmla="*/ 753180 w 886248"/>
              <a:gd name="connsiteY460" fmla="*/ 199064 h 578229"/>
              <a:gd name="connsiteX461" fmla="*/ 734918 w 886248"/>
              <a:gd name="connsiteY461" fmla="*/ 224100 h 578229"/>
              <a:gd name="connsiteX462" fmla="*/ 715401 w 886248"/>
              <a:gd name="connsiteY462" fmla="*/ 200845 h 578229"/>
              <a:gd name="connsiteX463" fmla="*/ 738827 w 886248"/>
              <a:gd name="connsiteY463" fmla="*/ 218741 h 578229"/>
              <a:gd name="connsiteX464" fmla="*/ 444949 w 886248"/>
              <a:gd name="connsiteY464" fmla="*/ 225983 h 578229"/>
              <a:gd name="connsiteX465" fmla="*/ 411309 w 886248"/>
              <a:gd name="connsiteY465" fmla="*/ 182565 h 578229"/>
              <a:gd name="connsiteX466" fmla="*/ 357164 w 886248"/>
              <a:gd name="connsiteY466" fmla="*/ 113035 h 578229"/>
              <a:gd name="connsiteX467" fmla="*/ 310573 w 886248"/>
              <a:gd name="connsiteY467" fmla="*/ 32531 h 578229"/>
              <a:gd name="connsiteX468" fmla="*/ 301098 w 886248"/>
              <a:gd name="connsiteY468" fmla="*/ 15224 h 578229"/>
              <a:gd name="connsiteX469" fmla="*/ 314407 w 886248"/>
              <a:gd name="connsiteY469" fmla="*/ 24393 h 578229"/>
              <a:gd name="connsiteX470" fmla="*/ 336678 w 886248"/>
              <a:gd name="connsiteY470" fmla="*/ 52759 h 578229"/>
              <a:gd name="connsiteX471" fmla="*/ 396818 w 886248"/>
              <a:gd name="connsiteY471" fmla="*/ 118173 h 578229"/>
              <a:gd name="connsiteX472" fmla="*/ 430393 w 886248"/>
              <a:gd name="connsiteY472" fmla="*/ 189910 h 578229"/>
              <a:gd name="connsiteX473" fmla="*/ 625135 w 886248"/>
              <a:gd name="connsiteY473" fmla="*/ 229469 h 578229"/>
              <a:gd name="connsiteX474" fmla="*/ 586828 w 886248"/>
              <a:gd name="connsiteY474" fmla="*/ 190334 h 578229"/>
              <a:gd name="connsiteX475" fmla="*/ 586724 w 886248"/>
              <a:gd name="connsiteY475" fmla="*/ 190218 h 578229"/>
              <a:gd name="connsiteX476" fmla="*/ 565122 w 886248"/>
              <a:gd name="connsiteY476" fmla="*/ 162357 h 578229"/>
              <a:gd name="connsiteX477" fmla="*/ 443074 w 886248"/>
              <a:gd name="connsiteY477" fmla="*/ 13528 h 578229"/>
              <a:gd name="connsiteX478" fmla="*/ 444971 w 886248"/>
              <a:gd name="connsiteY478" fmla="*/ 8813 h 578229"/>
              <a:gd name="connsiteX479" fmla="*/ 467620 w 886248"/>
              <a:gd name="connsiteY479" fmla="*/ 38568 h 578229"/>
              <a:gd name="connsiteX480" fmla="*/ 510939 w 886248"/>
              <a:gd name="connsiteY480" fmla="*/ 81528 h 578229"/>
              <a:gd name="connsiteX481" fmla="*/ 514283 w 886248"/>
              <a:gd name="connsiteY481" fmla="*/ 85274 h 578229"/>
              <a:gd name="connsiteX482" fmla="*/ 607429 w 886248"/>
              <a:gd name="connsiteY482" fmla="*/ 195708 h 578229"/>
              <a:gd name="connsiteX483" fmla="*/ 611358 w 886248"/>
              <a:gd name="connsiteY483" fmla="*/ 200687 h 578229"/>
              <a:gd name="connsiteX484" fmla="*/ 622811 w 886248"/>
              <a:gd name="connsiteY484" fmla="*/ 225160 h 578229"/>
              <a:gd name="connsiteX485" fmla="*/ 304164 w 886248"/>
              <a:gd name="connsiteY485" fmla="*/ 230364 h 578229"/>
              <a:gd name="connsiteX486" fmla="*/ 229209 w 886248"/>
              <a:gd name="connsiteY486" fmla="*/ 162727 h 578229"/>
              <a:gd name="connsiteX487" fmla="*/ 159727 w 886248"/>
              <a:gd name="connsiteY487" fmla="*/ 75491 h 578229"/>
              <a:gd name="connsiteX488" fmla="*/ 147266 w 886248"/>
              <a:gd name="connsiteY488" fmla="*/ 54916 h 578229"/>
              <a:gd name="connsiteX489" fmla="*/ 114483 w 886248"/>
              <a:gd name="connsiteY489" fmla="*/ 0 h 578229"/>
              <a:gd name="connsiteX490" fmla="*/ 126386 w 886248"/>
              <a:gd name="connsiteY490" fmla="*/ 0 h 578229"/>
              <a:gd name="connsiteX491" fmla="*/ 227756 w 886248"/>
              <a:gd name="connsiteY491" fmla="*/ 123627 h 578229"/>
              <a:gd name="connsiteX492" fmla="*/ 273255 w 886248"/>
              <a:gd name="connsiteY492" fmla="*/ 180708 h 578229"/>
              <a:gd name="connsiteX493" fmla="*/ 516121 w 886248"/>
              <a:gd name="connsiteY493" fmla="*/ 232237 h 578229"/>
              <a:gd name="connsiteX494" fmla="*/ 506595 w 886248"/>
              <a:gd name="connsiteY494" fmla="*/ 223910 h 578229"/>
              <a:gd name="connsiteX495" fmla="*/ 505257 w 886248"/>
              <a:gd name="connsiteY495" fmla="*/ 222648 h 578229"/>
              <a:gd name="connsiteX496" fmla="*/ 498668 w 886248"/>
              <a:gd name="connsiteY496" fmla="*/ 214127 h 578229"/>
              <a:gd name="connsiteX497" fmla="*/ 470489 w 886248"/>
              <a:gd name="connsiteY497" fmla="*/ 181218 h 578229"/>
              <a:gd name="connsiteX498" fmla="*/ 463974 w 886248"/>
              <a:gd name="connsiteY498" fmla="*/ 174101 h 578229"/>
              <a:gd name="connsiteX499" fmla="*/ 458906 w 886248"/>
              <a:gd name="connsiteY499" fmla="*/ 164091 h 578229"/>
              <a:gd name="connsiteX500" fmla="*/ 452697 w 886248"/>
              <a:gd name="connsiteY500" fmla="*/ 155956 h 578229"/>
              <a:gd name="connsiteX501" fmla="*/ 450984 w 886248"/>
              <a:gd name="connsiteY501" fmla="*/ 143558 h 578229"/>
              <a:gd name="connsiteX502" fmla="*/ 489255 w 886248"/>
              <a:gd name="connsiteY502" fmla="*/ 181197 h 578229"/>
              <a:gd name="connsiteX503" fmla="*/ 672862 w 886248"/>
              <a:gd name="connsiteY503" fmla="*/ 232340 h 578229"/>
              <a:gd name="connsiteX504" fmla="*/ 662703 w 886248"/>
              <a:gd name="connsiteY504" fmla="*/ 222584 h 578229"/>
              <a:gd name="connsiteX505" fmla="*/ 664004 w 886248"/>
              <a:gd name="connsiteY505" fmla="*/ 215820 h 578229"/>
              <a:gd name="connsiteX506" fmla="*/ 672495 w 886248"/>
              <a:gd name="connsiteY506" fmla="*/ 231433 h 578229"/>
              <a:gd name="connsiteX507" fmla="*/ 279027 w 886248"/>
              <a:gd name="connsiteY507" fmla="*/ 234628 h 578229"/>
              <a:gd name="connsiteX508" fmla="*/ 235648 w 886248"/>
              <a:gd name="connsiteY508" fmla="*/ 200393 h 578229"/>
              <a:gd name="connsiteX509" fmla="*/ 232773 w 886248"/>
              <a:gd name="connsiteY509" fmla="*/ 196115 h 578229"/>
              <a:gd name="connsiteX510" fmla="*/ 192490 w 886248"/>
              <a:gd name="connsiteY510" fmla="*/ 129593 h 578229"/>
              <a:gd name="connsiteX511" fmla="*/ 229209 w 886248"/>
              <a:gd name="connsiteY511" fmla="*/ 162727 h 578229"/>
              <a:gd name="connsiteX512" fmla="*/ 249991 w 886248"/>
              <a:gd name="connsiteY512" fmla="*/ 188820 h 578229"/>
              <a:gd name="connsiteX513" fmla="*/ 453935 w 886248"/>
              <a:gd name="connsiteY513" fmla="*/ 238789 h 578229"/>
              <a:gd name="connsiteX514" fmla="*/ 446050 w 886248"/>
              <a:gd name="connsiteY514" fmla="*/ 228759 h 578229"/>
              <a:gd name="connsiteX515" fmla="*/ 445784 w 886248"/>
              <a:gd name="connsiteY515" fmla="*/ 228051 h 578229"/>
              <a:gd name="connsiteX516" fmla="*/ 444949 w 886248"/>
              <a:gd name="connsiteY516" fmla="*/ 225983 h 578229"/>
              <a:gd name="connsiteX517" fmla="*/ 452332 w 886248"/>
              <a:gd name="connsiteY517" fmla="*/ 235512 h 578229"/>
              <a:gd name="connsiteX518" fmla="*/ 723035 w 886248"/>
              <a:gd name="connsiteY518" fmla="*/ 240391 h 578229"/>
              <a:gd name="connsiteX519" fmla="*/ 722955 w 886248"/>
              <a:gd name="connsiteY519" fmla="*/ 240316 h 578229"/>
              <a:gd name="connsiteX520" fmla="*/ 722177 w 886248"/>
              <a:gd name="connsiteY520" fmla="*/ 237704 h 578229"/>
              <a:gd name="connsiteX521" fmla="*/ 706124 w 886248"/>
              <a:gd name="connsiteY521" fmla="*/ 197738 h 578229"/>
              <a:gd name="connsiteX522" fmla="*/ 728188 w 886248"/>
              <a:gd name="connsiteY522" fmla="*/ 233328 h 578229"/>
              <a:gd name="connsiteX523" fmla="*/ 549926 w 886248"/>
              <a:gd name="connsiteY523" fmla="*/ 242661 h 578229"/>
              <a:gd name="connsiteX524" fmla="*/ 530325 w 886248"/>
              <a:gd name="connsiteY524" fmla="*/ 221589 h 578229"/>
              <a:gd name="connsiteX525" fmla="*/ 493546 w 886248"/>
              <a:gd name="connsiteY525" fmla="*/ 185418 h 578229"/>
              <a:gd name="connsiteX526" fmla="*/ 491474 w 886248"/>
              <a:gd name="connsiteY526" fmla="*/ 182819 h 578229"/>
              <a:gd name="connsiteX527" fmla="*/ 487161 w 886248"/>
              <a:gd name="connsiteY527" fmla="*/ 177039 h 578229"/>
              <a:gd name="connsiteX528" fmla="*/ 478988 w 886248"/>
              <a:gd name="connsiteY528" fmla="*/ 156521 h 578229"/>
              <a:gd name="connsiteX529" fmla="*/ 493424 w 886248"/>
              <a:gd name="connsiteY529" fmla="*/ 170834 h 578229"/>
              <a:gd name="connsiteX530" fmla="*/ 509470 w 886248"/>
              <a:gd name="connsiteY530" fmla="*/ 185435 h 578229"/>
              <a:gd name="connsiteX531" fmla="*/ 528602 w 886248"/>
              <a:gd name="connsiteY531" fmla="*/ 211332 h 578229"/>
              <a:gd name="connsiteX532" fmla="*/ 658017 w 886248"/>
              <a:gd name="connsiteY532" fmla="*/ 246921 h 578229"/>
              <a:gd name="connsiteX533" fmla="*/ 625149 w 886248"/>
              <a:gd name="connsiteY533" fmla="*/ 204097 h 578229"/>
              <a:gd name="connsiteX534" fmla="*/ 597356 w 886248"/>
              <a:gd name="connsiteY534" fmla="*/ 163411 h 578229"/>
              <a:gd name="connsiteX535" fmla="*/ 652752 w 886248"/>
              <a:gd name="connsiteY535" fmla="*/ 213031 h 578229"/>
              <a:gd name="connsiteX536" fmla="*/ 662703 w 886248"/>
              <a:gd name="connsiteY536" fmla="*/ 222584 h 578229"/>
              <a:gd name="connsiteX537" fmla="*/ 339819 w 886248"/>
              <a:gd name="connsiteY537" fmla="*/ 253215 h 578229"/>
              <a:gd name="connsiteX538" fmla="*/ 321897 w 886248"/>
              <a:gd name="connsiteY538" fmla="*/ 241730 h 578229"/>
              <a:gd name="connsiteX539" fmla="*/ 273255 w 886248"/>
              <a:gd name="connsiteY539" fmla="*/ 180708 h 578229"/>
              <a:gd name="connsiteX540" fmla="*/ 261207 w 886248"/>
              <a:gd name="connsiteY540" fmla="*/ 161349 h 578229"/>
              <a:gd name="connsiteX541" fmla="*/ 269667 w 886248"/>
              <a:gd name="connsiteY541" fmla="*/ 171910 h 578229"/>
              <a:gd name="connsiteX542" fmla="*/ 332718 w 886248"/>
              <a:gd name="connsiteY542" fmla="*/ 244063 h 578229"/>
              <a:gd name="connsiteX543" fmla="*/ 656019 w 886248"/>
              <a:gd name="connsiteY543" fmla="*/ 257307 h 578229"/>
              <a:gd name="connsiteX544" fmla="*/ 611358 w 886248"/>
              <a:gd name="connsiteY544" fmla="*/ 200687 h 578229"/>
              <a:gd name="connsiteX545" fmla="*/ 593918 w 886248"/>
              <a:gd name="connsiteY545" fmla="*/ 163427 h 578229"/>
              <a:gd name="connsiteX546" fmla="*/ 623935 w 886248"/>
              <a:gd name="connsiteY546" fmla="*/ 205018 h 578229"/>
              <a:gd name="connsiteX547" fmla="*/ 657191 w 886248"/>
              <a:gd name="connsiteY547" fmla="*/ 251220 h 578229"/>
              <a:gd name="connsiteX548" fmla="*/ 469420 w 886248"/>
              <a:gd name="connsiteY548" fmla="*/ 257565 h 578229"/>
              <a:gd name="connsiteX549" fmla="*/ 452332 w 886248"/>
              <a:gd name="connsiteY549" fmla="*/ 235512 h 578229"/>
              <a:gd name="connsiteX550" fmla="*/ 438357 w 886248"/>
              <a:gd name="connsiteY550" fmla="*/ 206923 h 578229"/>
              <a:gd name="connsiteX551" fmla="*/ 430393 w 886248"/>
              <a:gd name="connsiteY551" fmla="*/ 189910 h 578229"/>
              <a:gd name="connsiteX552" fmla="*/ 405289 w 886248"/>
              <a:gd name="connsiteY552" fmla="*/ 127696 h 578229"/>
              <a:gd name="connsiteX553" fmla="*/ 458940 w 886248"/>
              <a:gd name="connsiteY553" fmla="*/ 194928 h 578229"/>
              <a:gd name="connsiteX554" fmla="*/ 465309 w 886248"/>
              <a:gd name="connsiteY554" fmla="*/ 234390 h 578229"/>
              <a:gd name="connsiteX555" fmla="*/ 506284 w 886248"/>
              <a:gd name="connsiteY555" fmla="*/ 258100 h 578229"/>
              <a:gd name="connsiteX556" fmla="*/ 462885 w 886248"/>
              <a:gd name="connsiteY556" fmla="*/ 199872 h 578229"/>
              <a:gd name="connsiteX557" fmla="*/ 458940 w 886248"/>
              <a:gd name="connsiteY557" fmla="*/ 194928 h 578229"/>
              <a:gd name="connsiteX558" fmla="*/ 456590 w 886248"/>
              <a:gd name="connsiteY558" fmla="*/ 180369 h 578229"/>
              <a:gd name="connsiteX559" fmla="*/ 458359 w 886248"/>
              <a:gd name="connsiteY559" fmla="*/ 183051 h 578229"/>
              <a:gd name="connsiteX560" fmla="*/ 486551 w 886248"/>
              <a:gd name="connsiteY560" fmla="*/ 218706 h 578229"/>
              <a:gd name="connsiteX561" fmla="*/ 499657 w 886248"/>
              <a:gd name="connsiteY561" fmla="*/ 244597 h 578229"/>
              <a:gd name="connsiteX562" fmla="*/ 639721 w 886248"/>
              <a:gd name="connsiteY562" fmla="*/ 258572 h 578229"/>
              <a:gd name="connsiteX563" fmla="*/ 607531 w 886248"/>
              <a:gd name="connsiteY563" fmla="*/ 224151 h 578229"/>
              <a:gd name="connsiteX564" fmla="*/ 562128 w 886248"/>
              <a:gd name="connsiteY564" fmla="*/ 180239 h 578229"/>
              <a:gd name="connsiteX565" fmla="*/ 457171 w 886248"/>
              <a:gd name="connsiteY565" fmla="*/ 57875 h 578229"/>
              <a:gd name="connsiteX566" fmla="*/ 441050 w 886248"/>
              <a:gd name="connsiteY566" fmla="*/ 33661 h 578229"/>
              <a:gd name="connsiteX567" fmla="*/ 441044 w 886248"/>
              <a:gd name="connsiteY567" fmla="*/ 26497 h 578229"/>
              <a:gd name="connsiteX568" fmla="*/ 490310 w 886248"/>
              <a:gd name="connsiteY568" fmla="*/ 82376 h 578229"/>
              <a:gd name="connsiteX569" fmla="*/ 532923 w 886248"/>
              <a:gd name="connsiteY569" fmla="*/ 130150 h 578229"/>
              <a:gd name="connsiteX570" fmla="*/ 586724 w 886248"/>
              <a:gd name="connsiteY570" fmla="*/ 190218 h 578229"/>
              <a:gd name="connsiteX571" fmla="*/ 708460 w 886248"/>
              <a:gd name="connsiteY571" fmla="*/ 260374 h 578229"/>
              <a:gd name="connsiteX572" fmla="*/ 696579 w 886248"/>
              <a:gd name="connsiteY572" fmla="*/ 238685 h 578229"/>
              <a:gd name="connsiteX573" fmla="*/ 676427 w 886248"/>
              <a:gd name="connsiteY573" fmla="*/ 200649 h 578229"/>
              <a:gd name="connsiteX574" fmla="*/ 681842 w 886248"/>
              <a:gd name="connsiteY574" fmla="*/ 196045 h 578229"/>
              <a:gd name="connsiteX575" fmla="*/ 699804 w 886248"/>
              <a:gd name="connsiteY575" fmla="*/ 218513 h 578229"/>
              <a:gd name="connsiteX576" fmla="*/ 722955 w 886248"/>
              <a:gd name="connsiteY576" fmla="*/ 240316 h 578229"/>
              <a:gd name="connsiteX577" fmla="*/ 722994 w 886248"/>
              <a:gd name="connsiteY577" fmla="*/ 240447 h 578229"/>
              <a:gd name="connsiteX578" fmla="*/ 643377 w 886248"/>
              <a:gd name="connsiteY578" fmla="*/ 263285 h 578229"/>
              <a:gd name="connsiteX579" fmla="*/ 639721 w 886248"/>
              <a:gd name="connsiteY579" fmla="*/ 258572 h 578229"/>
              <a:gd name="connsiteX580" fmla="*/ 642350 w 886248"/>
              <a:gd name="connsiteY580" fmla="*/ 261382 h 578229"/>
              <a:gd name="connsiteX581" fmla="*/ 559617 w 886248"/>
              <a:gd name="connsiteY581" fmla="*/ 270255 h 578229"/>
              <a:gd name="connsiteX582" fmla="*/ 549569 w 886248"/>
              <a:gd name="connsiteY582" fmla="*/ 261472 h 578229"/>
              <a:gd name="connsiteX583" fmla="*/ 523972 w 886248"/>
              <a:gd name="connsiteY583" fmla="*/ 226392 h 578229"/>
              <a:gd name="connsiteX584" fmla="*/ 493040 w 886248"/>
              <a:gd name="connsiteY584" fmla="*/ 184919 h 578229"/>
              <a:gd name="connsiteX585" fmla="*/ 493546 w 886248"/>
              <a:gd name="connsiteY585" fmla="*/ 185418 h 578229"/>
              <a:gd name="connsiteX586" fmla="*/ 531676 w 886248"/>
              <a:gd name="connsiteY586" fmla="*/ 233215 h 578229"/>
              <a:gd name="connsiteX587" fmla="*/ 653035 w 886248"/>
              <a:gd name="connsiteY587" fmla="*/ 272807 h 578229"/>
              <a:gd name="connsiteX588" fmla="*/ 642350 w 886248"/>
              <a:gd name="connsiteY588" fmla="*/ 261382 h 578229"/>
              <a:gd name="connsiteX589" fmla="*/ 625135 w 886248"/>
              <a:gd name="connsiteY589" fmla="*/ 229469 h 578229"/>
              <a:gd name="connsiteX590" fmla="*/ 655422 w 886248"/>
              <a:gd name="connsiteY590" fmla="*/ 260409 h 578229"/>
              <a:gd name="connsiteX591" fmla="*/ 349069 w 886248"/>
              <a:gd name="connsiteY591" fmla="*/ 275818 h 578229"/>
              <a:gd name="connsiteX592" fmla="*/ 324720 w 886248"/>
              <a:gd name="connsiteY592" fmla="*/ 261796 h 578229"/>
              <a:gd name="connsiteX593" fmla="*/ 304164 w 886248"/>
              <a:gd name="connsiteY593" fmla="*/ 230364 h 578229"/>
              <a:gd name="connsiteX594" fmla="*/ 321897 w 886248"/>
              <a:gd name="connsiteY594" fmla="*/ 241730 h 578229"/>
              <a:gd name="connsiteX595" fmla="*/ 539354 w 886248"/>
              <a:gd name="connsiteY595" fmla="*/ 276371 h 578229"/>
              <a:gd name="connsiteX596" fmla="*/ 531450 w 886248"/>
              <a:gd name="connsiteY596" fmla="*/ 269149 h 578229"/>
              <a:gd name="connsiteX597" fmla="*/ 486945 w 886248"/>
              <a:gd name="connsiteY597" fmla="*/ 219204 h 578229"/>
              <a:gd name="connsiteX598" fmla="*/ 486551 w 886248"/>
              <a:gd name="connsiteY598" fmla="*/ 218706 h 578229"/>
              <a:gd name="connsiteX599" fmla="*/ 473281 w 886248"/>
              <a:gd name="connsiteY599" fmla="*/ 192489 h 578229"/>
              <a:gd name="connsiteX600" fmla="*/ 505257 w 886248"/>
              <a:gd name="connsiteY600" fmla="*/ 222648 h 578229"/>
              <a:gd name="connsiteX601" fmla="*/ 514090 w 886248"/>
              <a:gd name="connsiteY601" fmla="*/ 234074 h 578229"/>
              <a:gd name="connsiteX602" fmla="*/ 523389 w 886248"/>
              <a:gd name="connsiteY602" fmla="*/ 247150 h 578229"/>
              <a:gd name="connsiteX603" fmla="*/ 525104 w 886248"/>
              <a:gd name="connsiteY603" fmla="*/ 249302 h 578229"/>
              <a:gd name="connsiteX604" fmla="*/ 671103 w 886248"/>
              <a:gd name="connsiteY604" fmla="*/ 276430 h 578229"/>
              <a:gd name="connsiteX605" fmla="*/ 655422 w 886248"/>
              <a:gd name="connsiteY605" fmla="*/ 260409 h 578229"/>
              <a:gd name="connsiteX606" fmla="*/ 656019 w 886248"/>
              <a:gd name="connsiteY606" fmla="*/ 257307 h 578229"/>
              <a:gd name="connsiteX607" fmla="*/ 473011 w 886248"/>
              <a:gd name="connsiteY607" fmla="*/ 277806 h 578229"/>
              <a:gd name="connsiteX608" fmla="*/ 453935 w 886248"/>
              <a:gd name="connsiteY608" fmla="*/ 238789 h 578229"/>
              <a:gd name="connsiteX609" fmla="*/ 467490 w 886248"/>
              <a:gd name="connsiteY609" fmla="*/ 256028 h 578229"/>
              <a:gd name="connsiteX610" fmla="*/ 469728 w 886248"/>
              <a:gd name="connsiteY610" fmla="*/ 259294 h 578229"/>
              <a:gd name="connsiteX611" fmla="*/ 651942 w 886248"/>
              <a:gd name="connsiteY611" fmla="*/ 278481 h 578229"/>
              <a:gd name="connsiteX612" fmla="*/ 651056 w 886248"/>
              <a:gd name="connsiteY612" fmla="*/ 277522 h 578229"/>
              <a:gd name="connsiteX613" fmla="*/ 643377 w 886248"/>
              <a:gd name="connsiteY613" fmla="*/ 263285 h 578229"/>
              <a:gd name="connsiteX614" fmla="*/ 652583 w 886248"/>
              <a:gd name="connsiteY614" fmla="*/ 275159 h 578229"/>
              <a:gd name="connsiteX615" fmla="*/ 692903 w 886248"/>
              <a:gd name="connsiteY615" fmla="*/ 281702 h 578229"/>
              <a:gd name="connsiteX616" fmla="*/ 672862 w 886248"/>
              <a:gd name="connsiteY616" fmla="*/ 232340 h 578229"/>
              <a:gd name="connsiteX617" fmla="*/ 705824 w 886248"/>
              <a:gd name="connsiteY617" fmla="*/ 263988 h 578229"/>
              <a:gd name="connsiteX618" fmla="*/ 650927 w 886248"/>
              <a:gd name="connsiteY618" fmla="*/ 283765 h 578229"/>
              <a:gd name="connsiteX619" fmla="*/ 571531 w 886248"/>
              <a:gd name="connsiteY619" fmla="*/ 191202 h 578229"/>
              <a:gd name="connsiteX620" fmla="*/ 580672 w 886248"/>
              <a:gd name="connsiteY620" fmla="*/ 201428 h 578229"/>
              <a:gd name="connsiteX621" fmla="*/ 651056 w 886248"/>
              <a:gd name="connsiteY621" fmla="*/ 277522 h 578229"/>
              <a:gd name="connsiteX622" fmla="*/ 651846 w 886248"/>
              <a:gd name="connsiteY622" fmla="*/ 278987 h 578229"/>
              <a:gd name="connsiteX623" fmla="*/ 468818 w 886248"/>
              <a:gd name="connsiteY623" fmla="*/ 289632 h 578229"/>
              <a:gd name="connsiteX624" fmla="*/ 455569 w 886248"/>
              <a:gd name="connsiteY624" fmla="*/ 271419 h 578229"/>
              <a:gd name="connsiteX625" fmla="*/ 366390 w 886248"/>
              <a:gd name="connsiteY625" fmla="*/ 137270 h 578229"/>
              <a:gd name="connsiteX626" fmla="*/ 337668 w 886248"/>
              <a:gd name="connsiteY626" fmla="*/ 88012 h 578229"/>
              <a:gd name="connsiteX627" fmla="*/ 340339 w 886248"/>
              <a:gd name="connsiteY627" fmla="*/ 91430 h 578229"/>
              <a:gd name="connsiteX628" fmla="*/ 357164 w 886248"/>
              <a:gd name="connsiteY628" fmla="*/ 113035 h 578229"/>
              <a:gd name="connsiteX629" fmla="*/ 358962 w 886248"/>
              <a:gd name="connsiteY629" fmla="*/ 116143 h 578229"/>
              <a:gd name="connsiteX630" fmla="*/ 412750 w 886248"/>
              <a:gd name="connsiteY630" fmla="*/ 186407 h 578229"/>
              <a:gd name="connsiteX631" fmla="*/ 446050 w 886248"/>
              <a:gd name="connsiteY631" fmla="*/ 228759 h 578229"/>
              <a:gd name="connsiteX632" fmla="*/ 685970 w 886248"/>
              <a:gd name="connsiteY632" fmla="*/ 291206 h 578229"/>
              <a:gd name="connsiteX633" fmla="*/ 657191 w 886248"/>
              <a:gd name="connsiteY633" fmla="*/ 251220 h 578229"/>
              <a:gd name="connsiteX634" fmla="*/ 658017 w 886248"/>
              <a:gd name="connsiteY634" fmla="*/ 246921 h 578229"/>
              <a:gd name="connsiteX635" fmla="*/ 688913 w 886248"/>
              <a:gd name="connsiteY635" fmla="*/ 287172 h 578229"/>
              <a:gd name="connsiteX636" fmla="*/ 684427 w 886248"/>
              <a:gd name="connsiteY636" fmla="*/ 293322 h 578229"/>
              <a:gd name="connsiteX637" fmla="*/ 671103 w 886248"/>
              <a:gd name="connsiteY637" fmla="*/ 276430 h 578229"/>
              <a:gd name="connsiteX638" fmla="*/ 685798 w 886248"/>
              <a:gd name="connsiteY638" fmla="*/ 291443 h 578229"/>
              <a:gd name="connsiteX639" fmla="*/ 476087 w 886248"/>
              <a:gd name="connsiteY639" fmla="*/ 299627 h 578229"/>
              <a:gd name="connsiteX640" fmla="*/ 470301 w 886248"/>
              <a:gd name="connsiteY640" fmla="*/ 293715 h 578229"/>
              <a:gd name="connsiteX641" fmla="*/ 469781 w 886248"/>
              <a:gd name="connsiteY641" fmla="*/ 292206 h 578229"/>
              <a:gd name="connsiteX642" fmla="*/ 468818 w 886248"/>
              <a:gd name="connsiteY642" fmla="*/ 289632 h 578229"/>
              <a:gd name="connsiteX643" fmla="*/ 477138 w 886248"/>
              <a:gd name="connsiteY643" fmla="*/ 301070 h 578229"/>
              <a:gd name="connsiteX644" fmla="*/ 476087 w 886248"/>
              <a:gd name="connsiteY644" fmla="*/ 299627 h 578229"/>
              <a:gd name="connsiteX645" fmla="*/ 477058 w 886248"/>
              <a:gd name="connsiteY645" fmla="*/ 300618 h 578229"/>
              <a:gd name="connsiteX646" fmla="*/ 415768 w 886248"/>
              <a:gd name="connsiteY646" fmla="*/ 301892 h 578229"/>
              <a:gd name="connsiteX647" fmla="*/ 411242 w 886248"/>
              <a:gd name="connsiteY647" fmla="*/ 298991 h 578229"/>
              <a:gd name="connsiteX648" fmla="*/ 411119 w 886248"/>
              <a:gd name="connsiteY648" fmla="*/ 298829 h 578229"/>
              <a:gd name="connsiteX649" fmla="*/ 317285 w 886248"/>
              <a:gd name="connsiteY649" fmla="*/ 166403 h 578229"/>
              <a:gd name="connsiteX650" fmla="*/ 294614 w 886248"/>
              <a:gd name="connsiteY650" fmla="*/ 137182 h 578229"/>
              <a:gd name="connsiteX651" fmla="*/ 295515 w 886248"/>
              <a:gd name="connsiteY651" fmla="*/ 138050 h 578229"/>
              <a:gd name="connsiteX652" fmla="*/ 312061 w 886248"/>
              <a:gd name="connsiteY652" fmla="*/ 159278 h 578229"/>
              <a:gd name="connsiteX653" fmla="*/ 402594 w 886248"/>
              <a:gd name="connsiteY653" fmla="*/ 279514 h 578229"/>
              <a:gd name="connsiteX654" fmla="*/ 404356 w 886248"/>
              <a:gd name="connsiteY654" fmla="*/ 281943 h 578229"/>
              <a:gd name="connsiteX655" fmla="*/ 225005 w 886248"/>
              <a:gd name="connsiteY655" fmla="*/ 303062 h 578229"/>
              <a:gd name="connsiteX656" fmla="*/ 67282 w 886248"/>
              <a:gd name="connsiteY656" fmla="*/ 116506 h 578229"/>
              <a:gd name="connsiteX657" fmla="*/ 46585 w 886248"/>
              <a:gd name="connsiteY657" fmla="*/ 71662 h 578229"/>
              <a:gd name="connsiteX658" fmla="*/ 30967 w 886248"/>
              <a:gd name="connsiteY658" fmla="*/ 35838 h 578229"/>
              <a:gd name="connsiteX659" fmla="*/ 60863 w 886248"/>
              <a:gd name="connsiteY659" fmla="*/ 78512 h 578229"/>
              <a:gd name="connsiteX660" fmla="*/ 201950 w 886248"/>
              <a:gd name="connsiteY660" fmla="*/ 260364 h 578229"/>
              <a:gd name="connsiteX661" fmla="*/ 220231 w 886248"/>
              <a:gd name="connsiteY661" fmla="*/ 295481 h 578229"/>
              <a:gd name="connsiteX662" fmla="*/ 676157 w 886248"/>
              <a:gd name="connsiteY662" fmla="*/ 304660 h 578229"/>
              <a:gd name="connsiteX663" fmla="*/ 671815 w 886248"/>
              <a:gd name="connsiteY663" fmla="*/ 299967 h 578229"/>
              <a:gd name="connsiteX664" fmla="*/ 652583 w 886248"/>
              <a:gd name="connsiteY664" fmla="*/ 275159 h 578229"/>
              <a:gd name="connsiteX665" fmla="*/ 653035 w 886248"/>
              <a:gd name="connsiteY665" fmla="*/ 272807 h 578229"/>
              <a:gd name="connsiteX666" fmla="*/ 679079 w 886248"/>
              <a:gd name="connsiteY666" fmla="*/ 300655 h 578229"/>
              <a:gd name="connsiteX667" fmla="*/ 579934 w 886248"/>
              <a:gd name="connsiteY667" fmla="*/ 305164 h 578229"/>
              <a:gd name="connsiteX668" fmla="*/ 550139 w 886248"/>
              <a:gd name="connsiteY668" fmla="*/ 277041 h 578229"/>
              <a:gd name="connsiteX669" fmla="*/ 533194 w 886248"/>
              <a:gd name="connsiteY669" fmla="*/ 259443 h 578229"/>
              <a:gd name="connsiteX670" fmla="*/ 525104 w 886248"/>
              <a:gd name="connsiteY670" fmla="*/ 249302 h 578229"/>
              <a:gd name="connsiteX671" fmla="*/ 516121 w 886248"/>
              <a:gd name="connsiteY671" fmla="*/ 232237 h 578229"/>
              <a:gd name="connsiteX672" fmla="*/ 549569 w 886248"/>
              <a:gd name="connsiteY672" fmla="*/ 261472 h 578229"/>
              <a:gd name="connsiteX673" fmla="*/ 575244 w 886248"/>
              <a:gd name="connsiteY673" fmla="*/ 296661 h 578229"/>
              <a:gd name="connsiteX674" fmla="*/ 578477 w 886248"/>
              <a:gd name="connsiteY674" fmla="*/ 301174 h 578229"/>
              <a:gd name="connsiteX675" fmla="*/ 672799 w 886248"/>
              <a:gd name="connsiteY675" fmla="*/ 309264 h 578229"/>
              <a:gd name="connsiteX676" fmla="*/ 660348 w 886248"/>
              <a:gd name="connsiteY676" fmla="*/ 294749 h 578229"/>
              <a:gd name="connsiteX677" fmla="*/ 651846 w 886248"/>
              <a:gd name="connsiteY677" fmla="*/ 278987 h 578229"/>
              <a:gd name="connsiteX678" fmla="*/ 651942 w 886248"/>
              <a:gd name="connsiteY678" fmla="*/ 278481 h 578229"/>
              <a:gd name="connsiteX679" fmla="*/ 671815 w 886248"/>
              <a:gd name="connsiteY679" fmla="*/ 299967 h 578229"/>
              <a:gd name="connsiteX680" fmla="*/ 675816 w 886248"/>
              <a:gd name="connsiteY680" fmla="*/ 305127 h 578229"/>
              <a:gd name="connsiteX681" fmla="*/ 427765 w 886248"/>
              <a:gd name="connsiteY681" fmla="*/ 309579 h 578229"/>
              <a:gd name="connsiteX682" fmla="*/ 421479 w 886248"/>
              <a:gd name="connsiteY682" fmla="*/ 305551 h 578229"/>
              <a:gd name="connsiteX683" fmla="*/ 404356 w 886248"/>
              <a:gd name="connsiteY683" fmla="*/ 281943 h 578229"/>
              <a:gd name="connsiteX684" fmla="*/ 363452 w 886248"/>
              <a:gd name="connsiteY684" fmla="*/ 210448 h 578229"/>
              <a:gd name="connsiteX685" fmla="*/ 380074 w 886248"/>
              <a:gd name="connsiteY685" fmla="*/ 229198 h 578229"/>
              <a:gd name="connsiteX686" fmla="*/ 477492 w 886248"/>
              <a:gd name="connsiteY686" fmla="*/ 314542 h 578229"/>
              <a:gd name="connsiteX687" fmla="*/ 475497 w 886248"/>
              <a:gd name="connsiteY687" fmla="*/ 312562 h 578229"/>
              <a:gd name="connsiteX688" fmla="*/ 396032 w 886248"/>
              <a:gd name="connsiteY688" fmla="*/ 221848 h 578229"/>
              <a:gd name="connsiteX689" fmla="*/ 338715 w 886248"/>
              <a:gd name="connsiteY689" fmla="*/ 156204 h 578229"/>
              <a:gd name="connsiteX690" fmla="*/ 295001 w 886248"/>
              <a:gd name="connsiteY690" fmla="*/ 103020 h 578229"/>
              <a:gd name="connsiteX691" fmla="*/ 235696 w 886248"/>
              <a:gd name="connsiteY691" fmla="*/ 13501 h 578229"/>
              <a:gd name="connsiteX692" fmla="*/ 226923 w 886248"/>
              <a:gd name="connsiteY692" fmla="*/ 0 h 578229"/>
              <a:gd name="connsiteX693" fmla="*/ 268310 w 886248"/>
              <a:gd name="connsiteY693" fmla="*/ 0 h 578229"/>
              <a:gd name="connsiteX694" fmla="*/ 272138 w 886248"/>
              <a:gd name="connsiteY694" fmla="*/ 4232 h 578229"/>
              <a:gd name="connsiteX695" fmla="*/ 290800 w 886248"/>
              <a:gd name="connsiteY695" fmla="*/ 28047 h 578229"/>
              <a:gd name="connsiteX696" fmla="*/ 293463 w 886248"/>
              <a:gd name="connsiteY696" fmla="*/ 31453 h 578229"/>
              <a:gd name="connsiteX697" fmla="*/ 293844 w 886248"/>
              <a:gd name="connsiteY697" fmla="*/ 32210 h 578229"/>
              <a:gd name="connsiteX698" fmla="*/ 468069 w 886248"/>
              <a:gd name="connsiteY698" fmla="*/ 291434 h 578229"/>
              <a:gd name="connsiteX699" fmla="*/ 470301 w 886248"/>
              <a:gd name="connsiteY699" fmla="*/ 293715 h 578229"/>
              <a:gd name="connsiteX700" fmla="*/ 491255 w 886248"/>
              <a:gd name="connsiteY700" fmla="*/ 315121 h 578229"/>
              <a:gd name="connsiteX701" fmla="*/ 477058 w 886248"/>
              <a:gd name="connsiteY701" fmla="*/ 300618 h 578229"/>
              <a:gd name="connsiteX702" fmla="*/ 473011 w 886248"/>
              <a:gd name="connsiteY702" fmla="*/ 277806 h 578229"/>
              <a:gd name="connsiteX703" fmla="*/ 647746 w 886248"/>
              <a:gd name="connsiteY703" fmla="*/ 318456 h 578229"/>
              <a:gd name="connsiteX704" fmla="*/ 590099 w 886248"/>
              <a:gd name="connsiteY704" fmla="*/ 260153 h 578229"/>
              <a:gd name="connsiteX705" fmla="*/ 536360 w 886248"/>
              <a:gd name="connsiteY705" fmla="*/ 209906 h 578229"/>
              <a:gd name="connsiteX706" fmla="*/ 509470 w 886248"/>
              <a:gd name="connsiteY706" fmla="*/ 185435 h 578229"/>
              <a:gd name="connsiteX707" fmla="*/ 472606 w 886248"/>
              <a:gd name="connsiteY707" fmla="*/ 135535 h 578229"/>
              <a:gd name="connsiteX708" fmla="*/ 468832 w 886248"/>
              <a:gd name="connsiteY708" fmla="*/ 131026 h 578229"/>
              <a:gd name="connsiteX709" fmla="*/ 461866 w 886248"/>
              <a:gd name="connsiteY709" fmla="*/ 113544 h 578229"/>
              <a:gd name="connsiteX710" fmla="*/ 479209 w 886248"/>
              <a:gd name="connsiteY710" fmla="*/ 132068 h 578229"/>
              <a:gd name="connsiteX711" fmla="*/ 605845 w 886248"/>
              <a:gd name="connsiteY711" fmla="*/ 272908 h 578229"/>
              <a:gd name="connsiteX712" fmla="*/ 647755 w 886248"/>
              <a:gd name="connsiteY712" fmla="*/ 317749 h 578229"/>
              <a:gd name="connsiteX713" fmla="*/ 426292 w 886248"/>
              <a:gd name="connsiteY713" fmla="*/ 320286 h 578229"/>
              <a:gd name="connsiteX714" fmla="*/ 364044 w 886248"/>
              <a:gd name="connsiteY714" fmla="*/ 284442 h 578229"/>
              <a:gd name="connsiteX715" fmla="*/ 339819 w 886248"/>
              <a:gd name="connsiteY715" fmla="*/ 253215 h 578229"/>
              <a:gd name="connsiteX716" fmla="*/ 411242 w 886248"/>
              <a:gd name="connsiteY716" fmla="*/ 298991 h 578229"/>
              <a:gd name="connsiteX717" fmla="*/ 417261 w 886248"/>
              <a:gd name="connsiteY717" fmla="*/ 306866 h 578229"/>
              <a:gd name="connsiteX718" fmla="*/ 421362 w 886248"/>
              <a:gd name="connsiteY718" fmla="*/ 311669 h 578229"/>
              <a:gd name="connsiteX719" fmla="*/ 598978 w 886248"/>
              <a:gd name="connsiteY719" fmla="*/ 322509 h 578229"/>
              <a:gd name="connsiteX720" fmla="*/ 584015 w 886248"/>
              <a:gd name="connsiteY720" fmla="*/ 308906 h 578229"/>
              <a:gd name="connsiteX721" fmla="*/ 578477 w 886248"/>
              <a:gd name="connsiteY721" fmla="*/ 301174 h 578229"/>
              <a:gd name="connsiteX722" fmla="*/ 574284 w 886248"/>
              <a:gd name="connsiteY722" fmla="*/ 289700 h 578229"/>
              <a:gd name="connsiteX723" fmla="*/ 559617 w 886248"/>
              <a:gd name="connsiteY723" fmla="*/ 270255 h 578229"/>
              <a:gd name="connsiteX724" fmla="*/ 577724 w 886248"/>
              <a:gd name="connsiteY724" fmla="*/ 286082 h 578229"/>
              <a:gd name="connsiteX725" fmla="*/ 583034 w 886248"/>
              <a:gd name="connsiteY725" fmla="*/ 294806 h 578229"/>
              <a:gd name="connsiteX726" fmla="*/ 596777 w 886248"/>
              <a:gd name="connsiteY726" fmla="*/ 319038 h 578229"/>
              <a:gd name="connsiteX727" fmla="*/ 436377 w 886248"/>
              <a:gd name="connsiteY727" fmla="*/ 326094 h 578229"/>
              <a:gd name="connsiteX728" fmla="*/ 431067 w 886248"/>
              <a:gd name="connsiteY728" fmla="*/ 323034 h 578229"/>
              <a:gd name="connsiteX729" fmla="*/ 421362 w 886248"/>
              <a:gd name="connsiteY729" fmla="*/ 311669 h 578229"/>
              <a:gd name="connsiteX730" fmla="*/ 415768 w 886248"/>
              <a:gd name="connsiteY730" fmla="*/ 301892 h 578229"/>
              <a:gd name="connsiteX731" fmla="*/ 421479 w 886248"/>
              <a:gd name="connsiteY731" fmla="*/ 305551 h 578229"/>
              <a:gd name="connsiteX732" fmla="*/ 481680 w 886248"/>
              <a:gd name="connsiteY732" fmla="*/ 326672 h 578229"/>
              <a:gd name="connsiteX733" fmla="*/ 477492 w 886248"/>
              <a:gd name="connsiteY733" fmla="*/ 314542 h 578229"/>
              <a:gd name="connsiteX734" fmla="*/ 479963 w 886248"/>
              <a:gd name="connsiteY734" fmla="*/ 316996 h 578229"/>
              <a:gd name="connsiteX735" fmla="*/ 658345 w 886248"/>
              <a:gd name="connsiteY735" fmla="*/ 329080 h 578229"/>
              <a:gd name="connsiteX736" fmla="*/ 647755 w 886248"/>
              <a:gd name="connsiteY736" fmla="*/ 317749 h 578229"/>
              <a:gd name="connsiteX737" fmla="*/ 647979 w 886248"/>
              <a:gd name="connsiteY737" fmla="*/ 299075 h 578229"/>
              <a:gd name="connsiteX738" fmla="*/ 650927 w 886248"/>
              <a:gd name="connsiteY738" fmla="*/ 283765 h 578229"/>
              <a:gd name="connsiteX739" fmla="*/ 660348 w 886248"/>
              <a:gd name="connsiteY739" fmla="*/ 294749 h 578229"/>
              <a:gd name="connsiteX740" fmla="*/ 670142 w 886248"/>
              <a:gd name="connsiteY740" fmla="*/ 312906 h 578229"/>
              <a:gd name="connsiteX741" fmla="*/ 601188 w 886248"/>
              <a:gd name="connsiteY741" fmla="*/ 332877 h 578229"/>
              <a:gd name="connsiteX742" fmla="*/ 584481 w 886248"/>
              <a:gd name="connsiteY742" fmla="*/ 317610 h 578229"/>
              <a:gd name="connsiteX743" fmla="*/ 579934 w 886248"/>
              <a:gd name="connsiteY743" fmla="*/ 305164 h 578229"/>
              <a:gd name="connsiteX744" fmla="*/ 580855 w 886248"/>
              <a:gd name="connsiteY744" fmla="*/ 306032 h 578229"/>
              <a:gd name="connsiteX745" fmla="*/ 584015 w 886248"/>
              <a:gd name="connsiteY745" fmla="*/ 308906 h 578229"/>
              <a:gd name="connsiteX746" fmla="*/ 442864 w 886248"/>
              <a:gd name="connsiteY746" fmla="*/ 335030 h 578229"/>
              <a:gd name="connsiteX747" fmla="*/ 440615 w 886248"/>
              <a:gd name="connsiteY747" fmla="*/ 331936 h 578229"/>
              <a:gd name="connsiteX748" fmla="*/ 436377 w 886248"/>
              <a:gd name="connsiteY748" fmla="*/ 326094 h 578229"/>
              <a:gd name="connsiteX749" fmla="*/ 438177 w 886248"/>
              <a:gd name="connsiteY749" fmla="*/ 327129 h 578229"/>
              <a:gd name="connsiteX750" fmla="*/ 638120 w 886248"/>
              <a:gd name="connsiteY750" fmla="*/ 337470 h 578229"/>
              <a:gd name="connsiteX751" fmla="*/ 604312 w 886248"/>
              <a:gd name="connsiteY751" fmla="*/ 309322 h 578229"/>
              <a:gd name="connsiteX752" fmla="*/ 577724 w 886248"/>
              <a:gd name="connsiteY752" fmla="*/ 286082 h 578229"/>
              <a:gd name="connsiteX753" fmla="*/ 562861 w 886248"/>
              <a:gd name="connsiteY753" fmla="*/ 261664 h 578229"/>
              <a:gd name="connsiteX754" fmla="*/ 549926 w 886248"/>
              <a:gd name="connsiteY754" fmla="*/ 242661 h 578229"/>
              <a:gd name="connsiteX755" fmla="*/ 503682 w 886248"/>
              <a:gd name="connsiteY755" fmla="*/ 340543 h 578229"/>
              <a:gd name="connsiteX756" fmla="*/ 479963 w 886248"/>
              <a:gd name="connsiteY756" fmla="*/ 316996 h 578229"/>
              <a:gd name="connsiteX757" fmla="*/ 477138 w 886248"/>
              <a:gd name="connsiteY757" fmla="*/ 301070 h 578229"/>
              <a:gd name="connsiteX758" fmla="*/ 499242 w 886248"/>
              <a:gd name="connsiteY758" fmla="*/ 331460 h 578229"/>
              <a:gd name="connsiteX759" fmla="*/ 481510 w 886248"/>
              <a:gd name="connsiteY759" fmla="*/ 341401 h 578229"/>
              <a:gd name="connsiteX760" fmla="*/ 453603 w 886248"/>
              <a:gd name="connsiteY760" fmla="*/ 325932 h 578229"/>
              <a:gd name="connsiteX761" fmla="*/ 410958 w 886248"/>
              <a:gd name="connsiteY761" fmla="*/ 264035 h 578229"/>
              <a:gd name="connsiteX762" fmla="*/ 380074 w 886248"/>
              <a:gd name="connsiteY762" fmla="*/ 229198 h 578229"/>
              <a:gd name="connsiteX763" fmla="*/ 367545 w 886248"/>
              <a:gd name="connsiteY763" fmla="*/ 208080 h 578229"/>
              <a:gd name="connsiteX764" fmla="*/ 310383 w 886248"/>
              <a:gd name="connsiteY764" fmla="*/ 128706 h 578229"/>
              <a:gd name="connsiteX765" fmla="*/ 304516 w 886248"/>
              <a:gd name="connsiteY765" fmla="*/ 119735 h 578229"/>
              <a:gd name="connsiteX766" fmla="*/ 316706 w 886248"/>
              <a:gd name="connsiteY766" fmla="*/ 130997 h 578229"/>
              <a:gd name="connsiteX767" fmla="*/ 338715 w 886248"/>
              <a:gd name="connsiteY767" fmla="*/ 156204 h 578229"/>
              <a:gd name="connsiteX768" fmla="*/ 355705 w 886248"/>
              <a:gd name="connsiteY768" fmla="*/ 176874 h 578229"/>
              <a:gd name="connsiteX769" fmla="*/ 417808 w 886248"/>
              <a:gd name="connsiteY769" fmla="*/ 249757 h 578229"/>
              <a:gd name="connsiteX770" fmla="*/ 480711 w 886248"/>
              <a:gd name="connsiteY770" fmla="*/ 340114 h 578229"/>
              <a:gd name="connsiteX771" fmla="*/ 465118 w 886248"/>
              <a:gd name="connsiteY771" fmla="*/ 342644 h 578229"/>
              <a:gd name="connsiteX772" fmla="*/ 438177 w 886248"/>
              <a:gd name="connsiteY772" fmla="*/ 327129 h 578229"/>
              <a:gd name="connsiteX773" fmla="*/ 427765 w 886248"/>
              <a:gd name="connsiteY773" fmla="*/ 309579 h 578229"/>
              <a:gd name="connsiteX774" fmla="*/ 451202 w 886248"/>
              <a:gd name="connsiteY774" fmla="*/ 324601 h 578229"/>
              <a:gd name="connsiteX775" fmla="*/ 453603 w 886248"/>
              <a:gd name="connsiteY775" fmla="*/ 325932 h 578229"/>
              <a:gd name="connsiteX776" fmla="*/ 647439 w 886248"/>
              <a:gd name="connsiteY776" fmla="*/ 344031 h 578229"/>
              <a:gd name="connsiteX777" fmla="*/ 647746 w 886248"/>
              <a:gd name="connsiteY777" fmla="*/ 318456 h 578229"/>
              <a:gd name="connsiteX778" fmla="*/ 658305 w 886248"/>
              <a:gd name="connsiteY778" fmla="*/ 329134 h 578229"/>
              <a:gd name="connsiteX779" fmla="*/ 488008 w 886248"/>
              <a:gd name="connsiteY779" fmla="*/ 345002 h 578229"/>
              <a:gd name="connsiteX780" fmla="*/ 485293 w 886248"/>
              <a:gd name="connsiteY780" fmla="*/ 343497 h 578229"/>
              <a:gd name="connsiteX781" fmla="*/ 482924 w 886248"/>
              <a:gd name="connsiteY781" fmla="*/ 333690 h 578229"/>
              <a:gd name="connsiteX782" fmla="*/ 481680 w 886248"/>
              <a:gd name="connsiteY782" fmla="*/ 326672 h 578229"/>
              <a:gd name="connsiteX783" fmla="*/ 450813 w 886248"/>
              <a:gd name="connsiteY783" fmla="*/ 345963 h 578229"/>
              <a:gd name="connsiteX784" fmla="*/ 446113 w 886248"/>
              <a:gd name="connsiteY784" fmla="*/ 340505 h 578229"/>
              <a:gd name="connsiteX785" fmla="*/ 442864 w 886248"/>
              <a:gd name="connsiteY785" fmla="*/ 335030 h 578229"/>
              <a:gd name="connsiteX786" fmla="*/ 645935 w 886248"/>
              <a:gd name="connsiteY786" fmla="*/ 346094 h 578229"/>
              <a:gd name="connsiteX787" fmla="*/ 638823 w 886248"/>
              <a:gd name="connsiteY787" fmla="*/ 338227 h 578229"/>
              <a:gd name="connsiteX788" fmla="*/ 638120 w 886248"/>
              <a:gd name="connsiteY788" fmla="*/ 337470 h 578229"/>
              <a:gd name="connsiteX789" fmla="*/ 646895 w 886248"/>
              <a:gd name="connsiteY789" fmla="*/ 344777 h 578229"/>
              <a:gd name="connsiteX790" fmla="*/ 486865 w 886248"/>
              <a:gd name="connsiteY790" fmla="*/ 350016 h 578229"/>
              <a:gd name="connsiteX791" fmla="*/ 481510 w 886248"/>
              <a:gd name="connsiteY791" fmla="*/ 341401 h 578229"/>
              <a:gd name="connsiteX792" fmla="*/ 485293 w 886248"/>
              <a:gd name="connsiteY792" fmla="*/ 343497 h 578229"/>
              <a:gd name="connsiteX793" fmla="*/ 491853 w 886248"/>
              <a:gd name="connsiteY793" fmla="*/ 358040 h 578229"/>
              <a:gd name="connsiteX794" fmla="*/ 488310 w 886248"/>
              <a:gd name="connsiteY794" fmla="*/ 356000 h 578229"/>
              <a:gd name="connsiteX795" fmla="*/ 486865 w 886248"/>
              <a:gd name="connsiteY795" fmla="*/ 350016 h 578229"/>
              <a:gd name="connsiteX796" fmla="*/ 493326 w 886248"/>
              <a:gd name="connsiteY796" fmla="*/ 360409 h 578229"/>
              <a:gd name="connsiteX797" fmla="*/ 491853 w 886248"/>
              <a:gd name="connsiteY797" fmla="*/ 358040 h 578229"/>
              <a:gd name="connsiteX798" fmla="*/ 492671 w 886248"/>
              <a:gd name="connsiteY798" fmla="*/ 358510 h 578229"/>
              <a:gd name="connsiteX799" fmla="*/ 633624 w 886248"/>
              <a:gd name="connsiteY799" fmla="*/ 362972 h 578229"/>
              <a:gd name="connsiteX800" fmla="*/ 611589 w 886248"/>
              <a:gd name="connsiteY800" fmla="*/ 342393 h 578229"/>
              <a:gd name="connsiteX801" fmla="*/ 598978 w 886248"/>
              <a:gd name="connsiteY801" fmla="*/ 322509 h 578229"/>
              <a:gd name="connsiteX802" fmla="*/ 631974 w 886248"/>
              <a:gd name="connsiteY802" fmla="*/ 352503 h 578229"/>
              <a:gd name="connsiteX803" fmla="*/ 637849 w 886248"/>
              <a:gd name="connsiteY803" fmla="*/ 357179 h 578229"/>
              <a:gd name="connsiteX804" fmla="*/ 523335 w 886248"/>
              <a:gd name="connsiteY804" fmla="*/ 364585 h 578229"/>
              <a:gd name="connsiteX805" fmla="*/ 512500 w 886248"/>
              <a:gd name="connsiteY805" fmla="*/ 358578 h 578229"/>
              <a:gd name="connsiteX806" fmla="*/ 503682 w 886248"/>
              <a:gd name="connsiteY806" fmla="*/ 340543 h 578229"/>
              <a:gd name="connsiteX807" fmla="*/ 511476 w 886248"/>
              <a:gd name="connsiteY807" fmla="*/ 348279 h 578229"/>
              <a:gd name="connsiteX808" fmla="*/ 627746 w 886248"/>
              <a:gd name="connsiteY808" fmla="*/ 371031 h 578229"/>
              <a:gd name="connsiteX809" fmla="*/ 625124 w 886248"/>
              <a:gd name="connsiteY809" fmla="*/ 366781 h 578229"/>
              <a:gd name="connsiteX810" fmla="*/ 610759 w 886248"/>
              <a:gd name="connsiteY810" fmla="*/ 346235 h 578229"/>
              <a:gd name="connsiteX811" fmla="*/ 601188 w 886248"/>
              <a:gd name="connsiteY811" fmla="*/ 332877 h 578229"/>
              <a:gd name="connsiteX812" fmla="*/ 610990 w 886248"/>
              <a:gd name="connsiteY812" fmla="*/ 341833 h 578229"/>
              <a:gd name="connsiteX813" fmla="*/ 611589 w 886248"/>
              <a:gd name="connsiteY813" fmla="*/ 342393 h 578229"/>
              <a:gd name="connsiteX814" fmla="*/ 611742 w 886248"/>
              <a:gd name="connsiteY814" fmla="*/ 342634 h 578229"/>
              <a:gd name="connsiteX815" fmla="*/ 630515 w 886248"/>
              <a:gd name="connsiteY815" fmla="*/ 367234 h 578229"/>
              <a:gd name="connsiteX816" fmla="*/ 520122 w 886248"/>
              <a:gd name="connsiteY816" fmla="*/ 374168 h 578229"/>
              <a:gd name="connsiteX817" fmla="*/ 516639 w 886248"/>
              <a:gd name="connsiteY817" fmla="*/ 372313 h 578229"/>
              <a:gd name="connsiteX818" fmla="*/ 492671 w 886248"/>
              <a:gd name="connsiteY818" fmla="*/ 358510 h 578229"/>
              <a:gd name="connsiteX819" fmla="*/ 488008 w 886248"/>
              <a:gd name="connsiteY819" fmla="*/ 345002 h 578229"/>
              <a:gd name="connsiteX820" fmla="*/ 512500 w 886248"/>
              <a:gd name="connsiteY820" fmla="*/ 358578 h 578229"/>
              <a:gd name="connsiteX821" fmla="*/ 551195 w 886248"/>
              <a:gd name="connsiteY821" fmla="*/ 380027 h 578229"/>
              <a:gd name="connsiteX822" fmla="*/ 534002 w 886248"/>
              <a:gd name="connsiteY822" fmla="*/ 370497 h 578229"/>
              <a:gd name="connsiteX823" fmla="*/ 531695 w 886248"/>
              <a:gd name="connsiteY823" fmla="*/ 368351 h 578229"/>
              <a:gd name="connsiteX824" fmla="*/ 511476 w 886248"/>
              <a:gd name="connsiteY824" fmla="*/ 348279 h 578229"/>
              <a:gd name="connsiteX825" fmla="*/ 499242 w 886248"/>
              <a:gd name="connsiteY825" fmla="*/ 331460 h 578229"/>
              <a:gd name="connsiteX826" fmla="*/ 491255 w 886248"/>
              <a:gd name="connsiteY826" fmla="*/ 315121 h 578229"/>
              <a:gd name="connsiteX827" fmla="*/ 532897 w 886248"/>
              <a:gd name="connsiteY827" fmla="*/ 357664 h 578229"/>
              <a:gd name="connsiteX828" fmla="*/ 544144 w 886248"/>
              <a:gd name="connsiteY828" fmla="*/ 369154 h 578229"/>
              <a:gd name="connsiteX829" fmla="*/ 495858 w 886248"/>
              <a:gd name="connsiteY829" fmla="*/ 387259 h 578229"/>
              <a:gd name="connsiteX830" fmla="*/ 465118 w 886248"/>
              <a:gd name="connsiteY830" fmla="*/ 342644 h 578229"/>
              <a:gd name="connsiteX831" fmla="*/ 488310 w 886248"/>
              <a:gd name="connsiteY831" fmla="*/ 356000 h 578229"/>
              <a:gd name="connsiteX832" fmla="*/ 573134 w 886248"/>
              <a:gd name="connsiteY832" fmla="*/ 392189 h 578229"/>
              <a:gd name="connsiteX833" fmla="*/ 559047 w 886248"/>
              <a:gd name="connsiteY833" fmla="*/ 384380 h 578229"/>
              <a:gd name="connsiteX834" fmla="*/ 544144 w 886248"/>
              <a:gd name="connsiteY834" fmla="*/ 369154 h 578229"/>
              <a:gd name="connsiteX835" fmla="*/ 529173 w 886248"/>
              <a:gd name="connsiteY835" fmla="*/ 346068 h 578229"/>
              <a:gd name="connsiteX836" fmla="*/ 469728 w 886248"/>
              <a:gd name="connsiteY836" fmla="*/ 259294 h 578229"/>
              <a:gd name="connsiteX837" fmla="*/ 469420 w 886248"/>
              <a:gd name="connsiteY837" fmla="*/ 257565 h 578229"/>
              <a:gd name="connsiteX838" fmla="*/ 494267 w 886248"/>
              <a:gd name="connsiteY838" fmla="*/ 289634 h 578229"/>
              <a:gd name="connsiteX839" fmla="*/ 602229 w 886248"/>
              <a:gd name="connsiteY839" fmla="*/ 393509 h 578229"/>
              <a:gd name="connsiteX840" fmla="*/ 598960 w 886248"/>
              <a:gd name="connsiteY840" fmla="*/ 388599 h 578229"/>
              <a:gd name="connsiteX841" fmla="*/ 587754 w 886248"/>
              <a:gd name="connsiteY841" fmla="*/ 368321 h 578229"/>
              <a:gd name="connsiteX842" fmla="*/ 539354 w 886248"/>
              <a:gd name="connsiteY842" fmla="*/ 276371 h 578229"/>
              <a:gd name="connsiteX843" fmla="*/ 584481 w 886248"/>
              <a:gd name="connsiteY843" fmla="*/ 317610 h 578229"/>
              <a:gd name="connsiteX844" fmla="*/ 595608 w 886248"/>
              <a:gd name="connsiteY844" fmla="*/ 348064 h 578229"/>
              <a:gd name="connsiteX845" fmla="*/ 561802 w 886248"/>
              <a:gd name="connsiteY845" fmla="*/ 396385 h 578229"/>
              <a:gd name="connsiteX846" fmla="*/ 536756 w 886248"/>
              <a:gd name="connsiteY846" fmla="*/ 383035 h 578229"/>
              <a:gd name="connsiteX847" fmla="*/ 523335 w 886248"/>
              <a:gd name="connsiteY847" fmla="*/ 364585 h 578229"/>
              <a:gd name="connsiteX848" fmla="*/ 534002 w 886248"/>
              <a:gd name="connsiteY848" fmla="*/ 370497 h 578229"/>
              <a:gd name="connsiteX849" fmla="*/ 561759 w 886248"/>
              <a:gd name="connsiteY849" fmla="*/ 396317 h 578229"/>
              <a:gd name="connsiteX850" fmla="*/ 605844 w 886248"/>
              <a:gd name="connsiteY850" fmla="*/ 401057 h 578229"/>
              <a:gd name="connsiteX851" fmla="*/ 602427 w 886248"/>
              <a:gd name="connsiteY851" fmla="*/ 394872 h 578229"/>
              <a:gd name="connsiteX852" fmla="*/ 602229 w 886248"/>
              <a:gd name="connsiteY852" fmla="*/ 393509 h 578229"/>
              <a:gd name="connsiteX853" fmla="*/ 606580 w 886248"/>
              <a:gd name="connsiteY853" fmla="*/ 400048 h 578229"/>
              <a:gd name="connsiteX854" fmla="*/ 580610 w 886248"/>
              <a:gd name="connsiteY854" fmla="*/ 406408 h 578229"/>
              <a:gd name="connsiteX855" fmla="*/ 561870 w 886248"/>
              <a:gd name="connsiteY855" fmla="*/ 396420 h 578229"/>
              <a:gd name="connsiteX856" fmla="*/ 561759 w 886248"/>
              <a:gd name="connsiteY856" fmla="*/ 396317 h 578229"/>
              <a:gd name="connsiteX857" fmla="*/ 551195 w 886248"/>
              <a:gd name="connsiteY857" fmla="*/ 380027 h 578229"/>
              <a:gd name="connsiteX858" fmla="*/ 559047 w 886248"/>
              <a:gd name="connsiteY858" fmla="*/ 384380 h 578229"/>
              <a:gd name="connsiteX859" fmla="*/ 601033 w 886248"/>
              <a:gd name="connsiteY859" fmla="*/ 407652 h 578229"/>
              <a:gd name="connsiteX860" fmla="*/ 595598 w 886248"/>
              <a:gd name="connsiteY860" fmla="*/ 404639 h 578229"/>
              <a:gd name="connsiteX861" fmla="*/ 539457 w 886248"/>
              <a:gd name="connsiteY861" fmla="*/ 325683 h 578229"/>
              <a:gd name="connsiteX862" fmla="*/ 506284 w 886248"/>
              <a:gd name="connsiteY862" fmla="*/ 258100 h 578229"/>
              <a:gd name="connsiteX863" fmla="*/ 560683 w 886248"/>
              <a:gd name="connsiteY863" fmla="*/ 331085 h 578229"/>
              <a:gd name="connsiteX864" fmla="*/ 598960 w 886248"/>
              <a:gd name="connsiteY864" fmla="*/ 388599 h 578229"/>
              <a:gd name="connsiteX865" fmla="*/ 602427 w 886248"/>
              <a:gd name="connsiteY865" fmla="*/ 394872 h 578229"/>
              <a:gd name="connsiteX866" fmla="*/ 603747 w 886248"/>
              <a:gd name="connsiteY866" fmla="*/ 403932 h 578229"/>
              <a:gd name="connsiteX867" fmla="*/ 595969 w 886248"/>
              <a:gd name="connsiteY867" fmla="*/ 414595 h 578229"/>
              <a:gd name="connsiteX868" fmla="*/ 586336 w 886248"/>
              <a:gd name="connsiteY868" fmla="*/ 409461 h 578229"/>
              <a:gd name="connsiteX869" fmla="*/ 579769 w 886248"/>
              <a:gd name="connsiteY869" fmla="*/ 400816 h 578229"/>
              <a:gd name="connsiteX870" fmla="*/ 573134 w 886248"/>
              <a:gd name="connsiteY870" fmla="*/ 392189 h 578229"/>
              <a:gd name="connsiteX871" fmla="*/ 595598 w 886248"/>
              <a:gd name="connsiteY871" fmla="*/ 404639 h 578229"/>
              <a:gd name="connsiteX872" fmla="*/ 599366 w 886248"/>
              <a:gd name="connsiteY872" fmla="*/ 409938 h 578229"/>
              <a:gd name="connsiteX873" fmla="*/ 510233 w 886248"/>
              <a:gd name="connsiteY873" fmla="*/ 415388 h 578229"/>
              <a:gd name="connsiteX874" fmla="*/ 499664 w 886248"/>
              <a:gd name="connsiteY874" fmla="*/ 403022 h 578229"/>
              <a:gd name="connsiteX875" fmla="*/ 495858 w 886248"/>
              <a:gd name="connsiteY875" fmla="*/ 387259 h 578229"/>
              <a:gd name="connsiteX876" fmla="*/ 499572 w 886248"/>
              <a:gd name="connsiteY876" fmla="*/ 392652 h 578229"/>
              <a:gd name="connsiteX877" fmla="*/ 506924 w 886248"/>
              <a:gd name="connsiteY877" fmla="*/ 404408 h 578229"/>
              <a:gd name="connsiteX878" fmla="*/ 503316 w 886248"/>
              <a:gd name="connsiteY878" fmla="*/ 418158 h 578229"/>
              <a:gd name="connsiteX879" fmla="*/ 498359 w 886248"/>
              <a:gd name="connsiteY879" fmla="*/ 411350 h 578229"/>
              <a:gd name="connsiteX880" fmla="*/ 450813 w 886248"/>
              <a:gd name="connsiteY880" fmla="*/ 345963 h 578229"/>
              <a:gd name="connsiteX881" fmla="*/ 460614 w 886248"/>
              <a:gd name="connsiteY881" fmla="*/ 357340 h 578229"/>
              <a:gd name="connsiteX882" fmla="*/ 499664 w 886248"/>
              <a:gd name="connsiteY882" fmla="*/ 403022 h 578229"/>
              <a:gd name="connsiteX883" fmla="*/ 592833 w 886248"/>
              <a:gd name="connsiteY883" fmla="*/ 418895 h 578229"/>
              <a:gd name="connsiteX884" fmla="*/ 580610 w 886248"/>
              <a:gd name="connsiteY884" fmla="*/ 406408 h 578229"/>
              <a:gd name="connsiteX885" fmla="*/ 586336 w 886248"/>
              <a:gd name="connsiteY885" fmla="*/ 409461 h 578229"/>
              <a:gd name="connsiteX886" fmla="*/ 593161 w 886248"/>
              <a:gd name="connsiteY886" fmla="*/ 418446 h 578229"/>
              <a:gd name="connsiteX887" fmla="*/ 583308 w 886248"/>
              <a:gd name="connsiteY887" fmla="*/ 431954 h 578229"/>
              <a:gd name="connsiteX888" fmla="*/ 581767 w 886248"/>
              <a:gd name="connsiteY888" fmla="*/ 429175 h 578229"/>
              <a:gd name="connsiteX889" fmla="*/ 565714 w 886248"/>
              <a:gd name="connsiteY889" fmla="*/ 402415 h 578229"/>
              <a:gd name="connsiteX890" fmla="*/ 561802 w 886248"/>
              <a:gd name="connsiteY890" fmla="*/ 396385 h 578229"/>
              <a:gd name="connsiteX891" fmla="*/ 561870 w 886248"/>
              <a:gd name="connsiteY891" fmla="*/ 396420 h 578229"/>
              <a:gd name="connsiteX892" fmla="*/ 580137 w 886248"/>
              <a:gd name="connsiteY892" fmla="*/ 413411 h 578229"/>
              <a:gd name="connsiteX893" fmla="*/ 590248 w 886248"/>
              <a:gd name="connsiteY893" fmla="*/ 422439 h 578229"/>
              <a:gd name="connsiteX894" fmla="*/ 353405 w 886248"/>
              <a:gd name="connsiteY894" fmla="*/ 444797 h 578229"/>
              <a:gd name="connsiteX895" fmla="*/ 335661 w 886248"/>
              <a:gd name="connsiteY895" fmla="*/ 433946 h 578229"/>
              <a:gd name="connsiteX896" fmla="*/ 294777 w 886248"/>
              <a:gd name="connsiteY896" fmla="*/ 385589 h 578229"/>
              <a:gd name="connsiteX897" fmla="*/ 279579 w 886248"/>
              <a:gd name="connsiteY897" fmla="*/ 364346 h 578229"/>
              <a:gd name="connsiteX898" fmla="*/ 212803 w 886248"/>
              <a:gd name="connsiteY898" fmla="*/ 274353 h 578229"/>
              <a:gd name="connsiteX899" fmla="*/ 201950 w 886248"/>
              <a:gd name="connsiteY899" fmla="*/ 260364 h 578229"/>
              <a:gd name="connsiteX900" fmla="*/ 110546 w 886248"/>
              <a:gd name="connsiteY900" fmla="*/ 84783 h 578229"/>
              <a:gd name="connsiteX901" fmla="*/ 112861 w 886248"/>
              <a:gd name="connsiteY901" fmla="*/ 87088 h 578229"/>
              <a:gd name="connsiteX902" fmla="*/ 117005 w 886248"/>
              <a:gd name="connsiteY902" fmla="*/ 91592 h 578229"/>
              <a:gd name="connsiteX903" fmla="*/ 350626 w 886248"/>
              <a:gd name="connsiteY903" fmla="*/ 440215 h 578229"/>
              <a:gd name="connsiteX904" fmla="*/ 504186 w 886248"/>
              <a:gd name="connsiteY904" fmla="*/ 457668 h 578229"/>
              <a:gd name="connsiteX905" fmla="*/ 503287 w 886248"/>
              <a:gd name="connsiteY905" fmla="*/ 456721 h 578229"/>
              <a:gd name="connsiteX906" fmla="*/ 486809 w 886248"/>
              <a:gd name="connsiteY906" fmla="*/ 438421 h 578229"/>
              <a:gd name="connsiteX907" fmla="*/ 450056 w 886248"/>
              <a:gd name="connsiteY907" fmla="*/ 361825 h 578229"/>
              <a:gd name="connsiteX908" fmla="*/ 426292 w 886248"/>
              <a:gd name="connsiteY908" fmla="*/ 320286 h 578229"/>
              <a:gd name="connsiteX909" fmla="*/ 431067 w 886248"/>
              <a:gd name="connsiteY909" fmla="*/ 323034 h 578229"/>
              <a:gd name="connsiteX910" fmla="*/ 431291 w 886248"/>
              <a:gd name="connsiteY910" fmla="*/ 323299 h 578229"/>
              <a:gd name="connsiteX911" fmla="*/ 446113 w 886248"/>
              <a:gd name="connsiteY911" fmla="*/ 340505 h 578229"/>
              <a:gd name="connsiteX912" fmla="*/ 454948 w 886248"/>
              <a:gd name="connsiteY912" fmla="*/ 355395 h 578229"/>
              <a:gd name="connsiteX913" fmla="*/ 484470 w 886248"/>
              <a:gd name="connsiteY913" fmla="*/ 415320 h 578229"/>
              <a:gd name="connsiteX914" fmla="*/ 562781 w 886248"/>
              <a:gd name="connsiteY914" fmla="*/ 460096 h 578229"/>
              <a:gd name="connsiteX915" fmla="*/ 552468 w 886248"/>
              <a:gd name="connsiteY915" fmla="*/ 440330 h 578229"/>
              <a:gd name="connsiteX916" fmla="*/ 520122 w 886248"/>
              <a:gd name="connsiteY916" fmla="*/ 374168 h 578229"/>
              <a:gd name="connsiteX917" fmla="*/ 536756 w 886248"/>
              <a:gd name="connsiteY917" fmla="*/ 383035 h 578229"/>
              <a:gd name="connsiteX918" fmla="*/ 565898 w 886248"/>
              <a:gd name="connsiteY918" fmla="*/ 423099 h 578229"/>
              <a:gd name="connsiteX919" fmla="*/ 578040 w 886248"/>
              <a:gd name="connsiteY919" fmla="*/ 439175 h 578229"/>
              <a:gd name="connsiteX920" fmla="*/ 562018 w 886248"/>
              <a:gd name="connsiteY920" fmla="*/ 461141 h 578229"/>
              <a:gd name="connsiteX921" fmla="*/ 519024 w 886248"/>
              <a:gd name="connsiteY921" fmla="*/ 423754 h 578229"/>
              <a:gd name="connsiteX922" fmla="*/ 506924 w 886248"/>
              <a:gd name="connsiteY922" fmla="*/ 404408 h 578229"/>
              <a:gd name="connsiteX923" fmla="*/ 496010 w 886248"/>
              <a:gd name="connsiteY923" fmla="*/ 368181 h 578229"/>
              <a:gd name="connsiteX924" fmla="*/ 493326 w 886248"/>
              <a:gd name="connsiteY924" fmla="*/ 360409 h 578229"/>
              <a:gd name="connsiteX925" fmla="*/ 512424 w 886248"/>
              <a:gd name="connsiteY925" fmla="*/ 391133 h 578229"/>
              <a:gd name="connsiteX926" fmla="*/ 549926 w 886248"/>
              <a:gd name="connsiteY926" fmla="*/ 449402 h 578229"/>
              <a:gd name="connsiteX927" fmla="*/ 562192 w 886248"/>
              <a:gd name="connsiteY927" fmla="*/ 460902 h 578229"/>
              <a:gd name="connsiteX928" fmla="*/ 548313 w 886248"/>
              <a:gd name="connsiteY928" fmla="*/ 479931 h 578229"/>
              <a:gd name="connsiteX929" fmla="*/ 516535 w 886248"/>
              <a:gd name="connsiteY929" fmla="*/ 436305 h 578229"/>
              <a:gd name="connsiteX930" fmla="*/ 510233 w 886248"/>
              <a:gd name="connsiteY930" fmla="*/ 415388 h 578229"/>
              <a:gd name="connsiteX931" fmla="*/ 512637 w 886248"/>
              <a:gd name="connsiteY931" fmla="*/ 418199 h 578229"/>
              <a:gd name="connsiteX932" fmla="*/ 519024 w 886248"/>
              <a:gd name="connsiteY932" fmla="*/ 423754 h 578229"/>
              <a:gd name="connsiteX933" fmla="*/ 551459 w 886248"/>
              <a:gd name="connsiteY933" fmla="*/ 475617 h 578229"/>
              <a:gd name="connsiteX934" fmla="*/ 375189 w 886248"/>
              <a:gd name="connsiteY934" fmla="*/ 480701 h 578229"/>
              <a:gd name="connsiteX935" fmla="*/ 337692 w 886248"/>
              <a:gd name="connsiteY935" fmla="*/ 436348 h 578229"/>
              <a:gd name="connsiteX936" fmla="*/ 359693 w 886248"/>
              <a:gd name="connsiteY936" fmla="*/ 455161 h 578229"/>
              <a:gd name="connsiteX937" fmla="*/ 404921 w 886248"/>
              <a:gd name="connsiteY937" fmla="*/ 481205 h 578229"/>
              <a:gd name="connsiteX938" fmla="*/ 189941 w 886248"/>
              <a:gd name="connsiteY938" fmla="*/ 175566 h 578229"/>
              <a:gd name="connsiteX939" fmla="*/ 161101 w 886248"/>
              <a:gd name="connsiteY939" fmla="*/ 135081 h 578229"/>
              <a:gd name="connsiteX940" fmla="*/ 192589 w 886248"/>
              <a:gd name="connsiteY940" fmla="*/ 166410 h 578229"/>
              <a:gd name="connsiteX941" fmla="*/ 235648 w 886248"/>
              <a:gd name="connsiteY941" fmla="*/ 200393 h 578229"/>
              <a:gd name="connsiteX942" fmla="*/ 300275 w 886248"/>
              <a:gd name="connsiteY942" fmla="*/ 296585 h 578229"/>
              <a:gd name="connsiteX943" fmla="*/ 363587 w 886248"/>
              <a:gd name="connsiteY943" fmla="*/ 399384 h 578229"/>
              <a:gd name="connsiteX944" fmla="*/ 527716 w 886248"/>
              <a:gd name="connsiteY944" fmla="*/ 482499 h 578229"/>
              <a:gd name="connsiteX945" fmla="*/ 515821 w 886248"/>
              <a:gd name="connsiteY945" fmla="*/ 469945 h 578229"/>
              <a:gd name="connsiteX946" fmla="*/ 503316 w 886248"/>
              <a:gd name="connsiteY946" fmla="*/ 418158 h 578229"/>
              <a:gd name="connsiteX947" fmla="*/ 516535 w 886248"/>
              <a:gd name="connsiteY947" fmla="*/ 436305 h 578229"/>
              <a:gd name="connsiteX948" fmla="*/ 519555 w 886248"/>
              <a:gd name="connsiteY948" fmla="*/ 446326 h 578229"/>
              <a:gd name="connsiteX949" fmla="*/ 412918 w 886248"/>
              <a:gd name="connsiteY949" fmla="*/ 492575 h 578229"/>
              <a:gd name="connsiteX950" fmla="*/ 408835 w 886248"/>
              <a:gd name="connsiteY950" fmla="*/ 488953 h 578229"/>
              <a:gd name="connsiteX951" fmla="*/ 404921 w 886248"/>
              <a:gd name="connsiteY951" fmla="*/ 481205 h 578229"/>
              <a:gd name="connsiteX952" fmla="*/ 524521 w 886248"/>
              <a:gd name="connsiteY952" fmla="*/ 501876 h 578229"/>
              <a:gd name="connsiteX953" fmla="*/ 515641 w 886248"/>
              <a:gd name="connsiteY953" fmla="*/ 482274 h 578229"/>
              <a:gd name="connsiteX954" fmla="*/ 504186 w 886248"/>
              <a:gd name="connsiteY954" fmla="*/ 457668 h 578229"/>
              <a:gd name="connsiteX955" fmla="*/ 515821 w 886248"/>
              <a:gd name="connsiteY955" fmla="*/ 469945 h 578229"/>
              <a:gd name="connsiteX956" fmla="*/ 519797 w 886248"/>
              <a:gd name="connsiteY956" fmla="*/ 486419 h 578229"/>
              <a:gd name="connsiteX957" fmla="*/ 532140 w 886248"/>
              <a:gd name="connsiteY957" fmla="*/ 502103 h 578229"/>
              <a:gd name="connsiteX958" fmla="*/ 527716 w 886248"/>
              <a:gd name="connsiteY958" fmla="*/ 482499 h 578229"/>
              <a:gd name="connsiteX959" fmla="*/ 538297 w 886248"/>
              <a:gd name="connsiteY959" fmla="*/ 493663 h 578229"/>
              <a:gd name="connsiteX960" fmla="*/ 519325 w 886248"/>
              <a:gd name="connsiteY960" fmla="*/ 506187 h 578229"/>
              <a:gd name="connsiteX961" fmla="*/ 482925 w 886248"/>
              <a:gd name="connsiteY961" fmla="*/ 452882 h 578229"/>
              <a:gd name="connsiteX962" fmla="*/ 356691 w 886248"/>
              <a:gd name="connsiteY962" fmla="*/ 285379 h 578229"/>
              <a:gd name="connsiteX963" fmla="*/ 349069 w 886248"/>
              <a:gd name="connsiteY963" fmla="*/ 275818 h 578229"/>
              <a:gd name="connsiteX964" fmla="*/ 364044 w 886248"/>
              <a:gd name="connsiteY964" fmla="*/ 284442 h 578229"/>
              <a:gd name="connsiteX965" fmla="*/ 462953 w 886248"/>
              <a:gd name="connsiteY965" fmla="*/ 411928 h 578229"/>
              <a:gd name="connsiteX966" fmla="*/ 486809 w 886248"/>
              <a:gd name="connsiteY966" fmla="*/ 438421 h 578229"/>
              <a:gd name="connsiteX967" fmla="*/ 526820 w 886248"/>
              <a:gd name="connsiteY967" fmla="*/ 509397 h 578229"/>
              <a:gd name="connsiteX968" fmla="*/ 524521 w 886248"/>
              <a:gd name="connsiteY968" fmla="*/ 501876 h 578229"/>
              <a:gd name="connsiteX969" fmla="*/ 527503 w 886248"/>
              <a:gd name="connsiteY969" fmla="*/ 508460 h 578229"/>
              <a:gd name="connsiteX970" fmla="*/ 522927 w 886248"/>
              <a:gd name="connsiteY970" fmla="*/ 514734 h 578229"/>
              <a:gd name="connsiteX971" fmla="*/ 521221 w 886248"/>
              <a:gd name="connsiteY971" fmla="*/ 510137 h 578229"/>
              <a:gd name="connsiteX972" fmla="*/ 519325 w 886248"/>
              <a:gd name="connsiteY972" fmla="*/ 506187 h 578229"/>
              <a:gd name="connsiteX973" fmla="*/ 524081 w 886248"/>
              <a:gd name="connsiteY973" fmla="*/ 513151 h 578229"/>
              <a:gd name="connsiteX974" fmla="*/ 430069 w 886248"/>
              <a:gd name="connsiteY974" fmla="*/ 530987 h 578229"/>
              <a:gd name="connsiteX975" fmla="*/ 393298 w 886248"/>
              <a:gd name="connsiteY975" fmla="*/ 483895 h 578229"/>
              <a:gd name="connsiteX976" fmla="*/ 359693 w 886248"/>
              <a:gd name="connsiteY976" fmla="*/ 455161 h 578229"/>
              <a:gd name="connsiteX977" fmla="*/ 353405 w 886248"/>
              <a:gd name="connsiteY977" fmla="*/ 444797 h 578229"/>
              <a:gd name="connsiteX978" fmla="*/ 371594 w 886248"/>
              <a:gd name="connsiteY978" fmla="*/ 455918 h 578229"/>
              <a:gd name="connsiteX979" fmla="*/ 408835 w 886248"/>
              <a:gd name="connsiteY979" fmla="*/ 488953 h 578229"/>
              <a:gd name="connsiteX980" fmla="*/ 489048 w 886248"/>
              <a:gd name="connsiteY980" fmla="*/ 561182 h 578229"/>
              <a:gd name="connsiteX981" fmla="*/ 457837 w 886248"/>
              <a:gd name="connsiteY981" fmla="*/ 532422 h 578229"/>
              <a:gd name="connsiteX982" fmla="*/ 456269 w 886248"/>
              <a:gd name="connsiteY982" fmla="*/ 531030 h 578229"/>
              <a:gd name="connsiteX983" fmla="*/ 392143 w 886248"/>
              <a:gd name="connsiteY983" fmla="*/ 413084 h 578229"/>
              <a:gd name="connsiteX984" fmla="*/ 279027 w 886248"/>
              <a:gd name="connsiteY984" fmla="*/ 234628 h 578229"/>
              <a:gd name="connsiteX985" fmla="*/ 283036 w 886248"/>
              <a:gd name="connsiteY985" fmla="*/ 237792 h 578229"/>
              <a:gd name="connsiteX986" fmla="*/ 324720 w 886248"/>
              <a:gd name="connsiteY986" fmla="*/ 261796 h 578229"/>
              <a:gd name="connsiteX987" fmla="*/ 355151 w 886248"/>
              <a:gd name="connsiteY987" fmla="*/ 308326 h 578229"/>
              <a:gd name="connsiteX988" fmla="*/ 501767 w 886248"/>
              <a:gd name="connsiteY988" fmla="*/ 507201 h 578229"/>
              <a:gd name="connsiteX989" fmla="*/ 514327 w 886248"/>
              <a:gd name="connsiteY989" fmla="*/ 526524 h 578229"/>
              <a:gd name="connsiteX990" fmla="*/ 477366 w 886248"/>
              <a:gd name="connsiteY990" fmla="*/ 577197 h 578229"/>
              <a:gd name="connsiteX991" fmla="*/ 474531 w 886248"/>
              <a:gd name="connsiteY991" fmla="*/ 575669 h 578229"/>
              <a:gd name="connsiteX992" fmla="*/ 450987 w 886248"/>
              <a:gd name="connsiteY992" fmla="*/ 546700 h 578229"/>
              <a:gd name="connsiteX993" fmla="*/ 412918 w 886248"/>
              <a:gd name="connsiteY993" fmla="*/ 492575 h 578229"/>
              <a:gd name="connsiteX994" fmla="*/ 456269 w 886248"/>
              <a:gd name="connsiteY994" fmla="*/ 531030 h 578229"/>
              <a:gd name="connsiteX995" fmla="*/ 479660 w 886248"/>
              <a:gd name="connsiteY995" fmla="*/ 574052 h 578229"/>
              <a:gd name="connsiteX996" fmla="*/ 476604 w 886248"/>
              <a:gd name="connsiteY996" fmla="*/ 578219 h 578229"/>
              <a:gd name="connsiteX997" fmla="*/ 471858 w 886248"/>
              <a:gd name="connsiteY997" fmla="*/ 577462 h 578229"/>
              <a:gd name="connsiteX998" fmla="*/ 452972 w 886248"/>
              <a:gd name="connsiteY998" fmla="*/ 572703 h 578229"/>
              <a:gd name="connsiteX999" fmla="*/ 448431 w 886248"/>
              <a:gd name="connsiteY999" fmla="*/ 567332 h 578229"/>
              <a:gd name="connsiteX1000" fmla="*/ 430069 w 886248"/>
              <a:gd name="connsiteY1000" fmla="*/ 530987 h 578229"/>
              <a:gd name="connsiteX1001" fmla="*/ 430932 w 886248"/>
              <a:gd name="connsiteY1001" fmla="*/ 532091 h 578229"/>
              <a:gd name="connsiteX1002" fmla="*/ 472694 w 886248"/>
              <a:gd name="connsiteY1002" fmla="*/ 574678 h 578229"/>
              <a:gd name="connsiteX1003" fmla="*/ 474531 w 886248"/>
              <a:gd name="connsiteY1003" fmla="*/ 575669 h 578229"/>
              <a:gd name="connsiteX1004" fmla="*/ 476613 w 886248"/>
              <a:gd name="connsiteY1004" fmla="*/ 578229 h 578229"/>
              <a:gd name="connsiteX1005" fmla="*/ 476604 w 886248"/>
              <a:gd name="connsiteY1005" fmla="*/ 578219 h 578229"/>
              <a:gd name="connsiteX1006" fmla="*/ 476619 w 886248"/>
              <a:gd name="connsiteY1006" fmla="*/ 578221 h 578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Lst>
            <a:rect l="l" t="t" r="r" b="b"/>
            <a:pathLst>
              <a:path w="886248" h="578229">
                <a:moveTo>
                  <a:pt x="277648" y="53"/>
                </a:moveTo>
                <a:lnTo>
                  <a:pt x="277567" y="0"/>
                </a:lnTo>
                <a:lnTo>
                  <a:pt x="277621" y="0"/>
                </a:lnTo>
                <a:close/>
                <a:moveTo>
                  <a:pt x="438791" y="695"/>
                </a:moveTo>
                <a:lnTo>
                  <a:pt x="438171" y="0"/>
                </a:lnTo>
                <a:lnTo>
                  <a:pt x="438262" y="0"/>
                </a:lnTo>
                <a:close/>
                <a:moveTo>
                  <a:pt x="637588" y="1614"/>
                </a:moveTo>
                <a:lnTo>
                  <a:pt x="635942" y="1293"/>
                </a:lnTo>
                <a:lnTo>
                  <a:pt x="635123" y="0"/>
                </a:lnTo>
                <a:lnTo>
                  <a:pt x="636423" y="0"/>
                </a:lnTo>
                <a:close/>
                <a:moveTo>
                  <a:pt x="535725" y="2956"/>
                </a:moveTo>
                <a:lnTo>
                  <a:pt x="532859" y="0"/>
                </a:lnTo>
                <a:lnTo>
                  <a:pt x="533608" y="0"/>
                </a:lnTo>
                <a:close/>
                <a:moveTo>
                  <a:pt x="302240" y="3842"/>
                </a:moveTo>
                <a:lnTo>
                  <a:pt x="298053" y="0"/>
                </a:lnTo>
                <a:lnTo>
                  <a:pt x="299904" y="0"/>
                </a:lnTo>
                <a:close/>
                <a:moveTo>
                  <a:pt x="43061" y="7273"/>
                </a:moveTo>
                <a:lnTo>
                  <a:pt x="36976" y="0"/>
                </a:lnTo>
                <a:lnTo>
                  <a:pt x="37270" y="0"/>
                </a:lnTo>
                <a:close/>
                <a:moveTo>
                  <a:pt x="301021" y="7345"/>
                </a:moveTo>
                <a:lnTo>
                  <a:pt x="293815" y="0"/>
                </a:lnTo>
                <a:lnTo>
                  <a:pt x="295255" y="0"/>
                </a:lnTo>
                <a:close/>
                <a:moveTo>
                  <a:pt x="444971" y="8813"/>
                </a:moveTo>
                <a:lnTo>
                  <a:pt x="438791" y="695"/>
                </a:lnTo>
                <a:lnTo>
                  <a:pt x="445302" y="7990"/>
                </a:lnTo>
                <a:close/>
                <a:moveTo>
                  <a:pt x="589028" y="8854"/>
                </a:moveTo>
                <a:lnTo>
                  <a:pt x="583538" y="0"/>
                </a:lnTo>
                <a:lnTo>
                  <a:pt x="585434" y="0"/>
                </a:lnTo>
                <a:close/>
                <a:moveTo>
                  <a:pt x="229405" y="10733"/>
                </a:moveTo>
                <a:lnTo>
                  <a:pt x="221407" y="0"/>
                </a:lnTo>
                <a:lnTo>
                  <a:pt x="222851" y="0"/>
                </a:lnTo>
                <a:close/>
                <a:moveTo>
                  <a:pt x="698148" y="13446"/>
                </a:moveTo>
                <a:lnTo>
                  <a:pt x="684788" y="10836"/>
                </a:lnTo>
                <a:lnTo>
                  <a:pt x="678288" y="0"/>
                </a:lnTo>
                <a:lnTo>
                  <a:pt x="688433" y="0"/>
                </a:lnTo>
                <a:lnTo>
                  <a:pt x="692333" y="5313"/>
                </a:lnTo>
                <a:close/>
                <a:moveTo>
                  <a:pt x="367795" y="14437"/>
                </a:moveTo>
                <a:lnTo>
                  <a:pt x="353435" y="0"/>
                </a:lnTo>
                <a:lnTo>
                  <a:pt x="358989" y="0"/>
                </a:lnTo>
                <a:close/>
                <a:moveTo>
                  <a:pt x="301098" y="15224"/>
                </a:moveTo>
                <a:lnTo>
                  <a:pt x="301048" y="15190"/>
                </a:lnTo>
                <a:lnTo>
                  <a:pt x="291665" y="9120"/>
                </a:lnTo>
                <a:lnTo>
                  <a:pt x="286347" y="0"/>
                </a:lnTo>
                <a:lnTo>
                  <a:pt x="292764" y="0"/>
                </a:lnTo>
                <a:close/>
                <a:moveTo>
                  <a:pt x="168419" y="17473"/>
                </a:moveTo>
                <a:lnTo>
                  <a:pt x="160080" y="9722"/>
                </a:lnTo>
                <a:lnTo>
                  <a:pt x="148941" y="0"/>
                </a:lnTo>
                <a:lnTo>
                  <a:pt x="156040" y="0"/>
                </a:lnTo>
                <a:close/>
                <a:moveTo>
                  <a:pt x="55370" y="21985"/>
                </a:moveTo>
                <a:lnTo>
                  <a:pt x="49031" y="14768"/>
                </a:lnTo>
                <a:lnTo>
                  <a:pt x="43061" y="7273"/>
                </a:lnTo>
                <a:close/>
                <a:moveTo>
                  <a:pt x="752968" y="24158"/>
                </a:moveTo>
                <a:lnTo>
                  <a:pt x="711372" y="16030"/>
                </a:lnTo>
                <a:lnTo>
                  <a:pt x="702428" y="0"/>
                </a:lnTo>
                <a:lnTo>
                  <a:pt x="735508" y="0"/>
                </a:lnTo>
                <a:close/>
                <a:moveTo>
                  <a:pt x="314972" y="24782"/>
                </a:moveTo>
                <a:lnTo>
                  <a:pt x="314407" y="24393"/>
                </a:lnTo>
                <a:lnTo>
                  <a:pt x="301021" y="7345"/>
                </a:lnTo>
                <a:lnTo>
                  <a:pt x="309823" y="16313"/>
                </a:lnTo>
                <a:close/>
                <a:moveTo>
                  <a:pt x="441044" y="26497"/>
                </a:moveTo>
                <a:lnTo>
                  <a:pt x="433378" y="17804"/>
                </a:lnTo>
                <a:lnTo>
                  <a:pt x="419838" y="1800"/>
                </a:lnTo>
                <a:lnTo>
                  <a:pt x="418639" y="0"/>
                </a:lnTo>
                <a:lnTo>
                  <a:pt x="431981" y="0"/>
                </a:lnTo>
                <a:lnTo>
                  <a:pt x="443074" y="13528"/>
                </a:lnTo>
                <a:lnTo>
                  <a:pt x="441035" y="18595"/>
                </a:lnTo>
                <a:close/>
                <a:moveTo>
                  <a:pt x="775477" y="28556"/>
                </a:moveTo>
                <a:lnTo>
                  <a:pt x="770410" y="27565"/>
                </a:lnTo>
                <a:lnTo>
                  <a:pt x="751377" y="0"/>
                </a:lnTo>
                <a:lnTo>
                  <a:pt x="752693" y="0"/>
                </a:lnTo>
                <a:lnTo>
                  <a:pt x="760963" y="10415"/>
                </a:lnTo>
                <a:close/>
                <a:moveTo>
                  <a:pt x="787098" y="30825"/>
                </a:moveTo>
                <a:lnTo>
                  <a:pt x="782962" y="30017"/>
                </a:lnTo>
                <a:lnTo>
                  <a:pt x="755390" y="0"/>
                </a:lnTo>
                <a:lnTo>
                  <a:pt x="769286" y="0"/>
                </a:lnTo>
                <a:close/>
                <a:moveTo>
                  <a:pt x="356431" y="31881"/>
                </a:moveTo>
                <a:lnTo>
                  <a:pt x="350378" y="24203"/>
                </a:lnTo>
                <a:lnTo>
                  <a:pt x="336355" y="0"/>
                </a:lnTo>
                <a:lnTo>
                  <a:pt x="341297" y="0"/>
                </a:lnTo>
                <a:lnTo>
                  <a:pt x="342950" y="3075"/>
                </a:lnTo>
                <a:close/>
                <a:moveTo>
                  <a:pt x="179321" y="32860"/>
                </a:moveTo>
                <a:lnTo>
                  <a:pt x="168419" y="17473"/>
                </a:lnTo>
                <a:lnTo>
                  <a:pt x="175502" y="24057"/>
                </a:lnTo>
                <a:close/>
                <a:moveTo>
                  <a:pt x="800655" y="33475"/>
                </a:moveTo>
                <a:lnTo>
                  <a:pt x="800058" y="33357"/>
                </a:lnTo>
                <a:lnTo>
                  <a:pt x="790698" y="17801"/>
                </a:lnTo>
                <a:lnTo>
                  <a:pt x="779559" y="0"/>
                </a:lnTo>
                <a:lnTo>
                  <a:pt x="784270" y="0"/>
                </a:lnTo>
                <a:close/>
                <a:moveTo>
                  <a:pt x="599201" y="33916"/>
                </a:moveTo>
                <a:lnTo>
                  <a:pt x="560991" y="0"/>
                </a:lnTo>
                <a:lnTo>
                  <a:pt x="573464" y="0"/>
                </a:lnTo>
                <a:lnTo>
                  <a:pt x="598613" y="32463"/>
                </a:lnTo>
                <a:close/>
                <a:moveTo>
                  <a:pt x="566184" y="34365"/>
                </a:moveTo>
                <a:lnTo>
                  <a:pt x="542500" y="9942"/>
                </a:lnTo>
                <a:lnTo>
                  <a:pt x="534532" y="0"/>
                </a:lnTo>
                <a:lnTo>
                  <a:pt x="549724" y="0"/>
                </a:lnTo>
                <a:close/>
                <a:moveTo>
                  <a:pt x="30967" y="35838"/>
                </a:moveTo>
                <a:lnTo>
                  <a:pt x="5861" y="0"/>
                </a:lnTo>
                <a:lnTo>
                  <a:pt x="15343" y="0"/>
                </a:lnTo>
                <a:close/>
                <a:moveTo>
                  <a:pt x="441054" y="36686"/>
                </a:moveTo>
                <a:lnTo>
                  <a:pt x="419883" y="8854"/>
                </a:lnTo>
                <a:lnTo>
                  <a:pt x="415921" y="0"/>
                </a:lnTo>
                <a:lnTo>
                  <a:pt x="418314" y="0"/>
                </a:lnTo>
                <a:lnTo>
                  <a:pt x="419838" y="1800"/>
                </a:lnTo>
                <a:lnTo>
                  <a:pt x="441050" y="33661"/>
                </a:lnTo>
                <a:close/>
                <a:moveTo>
                  <a:pt x="871167" y="37307"/>
                </a:moveTo>
                <a:lnTo>
                  <a:pt x="852902" y="1832"/>
                </a:lnTo>
                <a:lnTo>
                  <a:pt x="851168" y="0"/>
                </a:lnTo>
                <a:lnTo>
                  <a:pt x="879359" y="0"/>
                </a:lnTo>
                <a:lnTo>
                  <a:pt x="886248" y="16631"/>
                </a:lnTo>
                <a:close/>
                <a:moveTo>
                  <a:pt x="849326" y="42983"/>
                </a:moveTo>
                <a:lnTo>
                  <a:pt x="829199" y="39051"/>
                </a:lnTo>
                <a:lnTo>
                  <a:pt x="798542" y="0"/>
                </a:lnTo>
                <a:lnTo>
                  <a:pt x="824778" y="0"/>
                </a:lnTo>
                <a:lnTo>
                  <a:pt x="846189" y="36762"/>
                </a:lnTo>
                <a:close/>
                <a:moveTo>
                  <a:pt x="611123" y="44496"/>
                </a:moveTo>
                <a:lnTo>
                  <a:pt x="600915" y="35437"/>
                </a:lnTo>
                <a:lnTo>
                  <a:pt x="598613" y="32463"/>
                </a:lnTo>
                <a:lnTo>
                  <a:pt x="589028" y="8854"/>
                </a:lnTo>
                <a:close/>
                <a:moveTo>
                  <a:pt x="224416" y="45738"/>
                </a:moveTo>
                <a:lnTo>
                  <a:pt x="221862" y="43379"/>
                </a:lnTo>
                <a:lnTo>
                  <a:pt x="208756" y="26516"/>
                </a:lnTo>
                <a:lnTo>
                  <a:pt x="188185" y="0"/>
                </a:lnTo>
                <a:lnTo>
                  <a:pt x="192833" y="0"/>
                </a:lnTo>
                <a:close/>
                <a:moveTo>
                  <a:pt x="856560" y="57333"/>
                </a:moveTo>
                <a:lnTo>
                  <a:pt x="849326" y="42983"/>
                </a:lnTo>
                <a:lnTo>
                  <a:pt x="864819" y="46010"/>
                </a:lnTo>
                <a:close/>
                <a:moveTo>
                  <a:pt x="671838" y="57642"/>
                </a:moveTo>
                <a:lnTo>
                  <a:pt x="647311" y="31296"/>
                </a:lnTo>
                <a:lnTo>
                  <a:pt x="614367" y="0"/>
                </a:lnTo>
                <a:lnTo>
                  <a:pt x="629325" y="0"/>
                </a:lnTo>
                <a:lnTo>
                  <a:pt x="635942" y="1293"/>
                </a:lnTo>
                <a:lnTo>
                  <a:pt x="669604" y="54405"/>
                </a:lnTo>
                <a:close/>
                <a:moveTo>
                  <a:pt x="441165" y="62211"/>
                </a:moveTo>
                <a:lnTo>
                  <a:pt x="379978" y="0"/>
                </a:lnTo>
                <a:lnTo>
                  <a:pt x="413147" y="0"/>
                </a:lnTo>
                <a:lnTo>
                  <a:pt x="419883" y="8854"/>
                </a:lnTo>
                <a:lnTo>
                  <a:pt x="422418" y="14524"/>
                </a:lnTo>
                <a:lnTo>
                  <a:pt x="441079" y="61365"/>
                </a:lnTo>
                <a:close/>
                <a:moveTo>
                  <a:pt x="415060" y="63549"/>
                </a:moveTo>
                <a:lnTo>
                  <a:pt x="389682" y="36444"/>
                </a:lnTo>
                <a:lnTo>
                  <a:pt x="389521" y="36282"/>
                </a:lnTo>
                <a:lnTo>
                  <a:pt x="359150" y="0"/>
                </a:lnTo>
                <a:lnTo>
                  <a:pt x="374720" y="0"/>
                </a:lnTo>
                <a:lnTo>
                  <a:pt x="407488" y="51602"/>
                </a:lnTo>
                <a:close/>
                <a:moveTo>
                  <a:pt x="357839" y="68236"/>
                </a:moveTo>
                <a:lnTo>
                  <a:pt x="314972" y="24782"/>
                </a:lnTo>
                <a:lnTo>
                  <a:pt x="330673" y="37904"/>
                </a:lnTo>
                <a:lnTo>
                  <a:pt x="340860" y="48589"/>
                </a:lnTo>
                <a:cubicBezTo>
                  <a:pt x="346326" y="54405"/>
                  <a:pt x="349876" y="58281"/>
                  <a:pt x="350955" y="59609"/>
                </a:cubicBezTo>
                <a:close/>
                <a:moveTo>
                  <a:pt x="587778" y="75624"/>
                </a:moveTo>
                <a:lnTo>
                  <a:pt x="535725" y="2956"/>
                </a:lnTo>
                <a:lnTo>
                  <a:pt x="542500" y="9942"/>
                </a:lnTo>
                <a:lnTo>
                  <a:pt x="572288" y="47108"/>
                </a:lnTo>
                <a:lnTo>
                  <a:pt x="572394" y="47333"/>
                </a:lnTo>
                <a:close/>
                <a:moveTo>
                  <a:pt x="383554" y="78457"/>
                </a:moveTo>
                <a:lnTo>
                  <a:pt x="374222" y="69895"/>
                </a:lnTo>
                <a:lnTo>
                  <a:pt x="356431" y="31881"/>
                </a:lnTo>
                <a:lnTo>
                  <a:pt x="370320" y="49497"/>
                </a:lnTo>
                <a:close/>
                <a:moveTo>
                  <a:pt x="378861" y="79804"/>
                </a:moveTo>
                <a:lnTo>
                  <a:pt x="362855" y="64798"/>
                </a:lnTo>
                <a:lnTo>
                  <a:pt x="330673" y="37904"/>
                </a:lnTo>
                <a:lnTo>
                  <a:pt x="319270" y="25940"/>
                </a:lnTo>
                <a:lnTo>
                  <a:pt x="309823" y="16313"/>
                </a:lnTo>
                <a:lnTo>
                  <a:pt x="302240" y="3842"/>
                </a:lnTo>
                <a:lnTo>
                  <a:pt x="374222" y="69895"/>
                </a:lnTo>
                <a:close/>
                <a:moveTo>
                  <a:pt x="106368" y="80027"/>
                </a:moveTo>
                <a:lnTo>
                  <a:pt x="79456" y="50772"/>
                </a:lnTo>
                <a:lnTo>
                  <a:pt x="55370" y="21985"/>
                </a:lnTo>
                <a:close/>
                <a:moveTo>
                  <a:pt x="824092" y="81357"/>
                </a:moveTo>
                <a:lnTo>
                  <a:pt x="796947" y="45243"/>
                </a:lnTo>
                <a:lnTo>
                  <a:pt x="794232" y="42288"/>
                </a:lnTo>
                <a:lnTo>
                  <a:pt x="790485" y="36687"/>
                </a:lnTo>
                <a:lnTo>
                  <a:pt x="787098" y="30825"/>
                </a:lnTo>
                <a:lnTo>
                  <a:pt x="800058" y="33357"/>
                </a:lnTo>
                <a:lnTo>
                  <a:pt x="802953" y="38169"/>
                </a:lnTo>
                <a:close/>
                <a:moveTo>
                  <a:pt x="110546" y="84783"/>
                </a:moveTo>
                <a:lnTo>
                  <a:pt x="106368" y="80027"/>
                </a:lnTo>
                <a:lnTo>
                  <a:pt x="110048" y="84030"/>
                </a:lnTo>
                <a:close/>
                <a:moveTo>
                  <a:pt x="337668" y="88012"/>
                </a:moveTo>
                <a:lnTo>
                  <a:pt x="293463" y="31453"/>
                </a:lnTo>
                <a:lnTo>
                  <a:pt x="277648" y="53"/>
                </a:lnTo>
                <a:lnTo>
                  <a:pt x="291665" y="9120"/>
                </a:lnTo>
                <a:close/>
                <a:moveTo>
                  <a:pt x="833408" y="89074"/>
                </a:moveTo>
                <a:lnTo>
                  <a:pt x="825158" y="75076"/>
                </a:lnTo>
                <a:lnTo>
                  <a:pt x="802953" y="38169"/>
                </a:lnTo>
                <a:lnTo>
                  <a:pt x="800655" y="33475"/>
                </a:lnTo>
                <a:lnTo>
                  <a:pt x="829199" y="39051"/>
                </a:lnTo>
                <a:lnTo>
                  <a:pt x="850295" y="65923"/>
                </a:lnTo>
                <a:close/>
                <a:moveTo>
                  <a:pt x="830093" y="93618"/>
                </a:moveTo>
                <a:lnTo>
                  <a:pt x="824092" y="81357"/>
                </a:lnTo>
                <a:lnTo>
                  <a:pt x="831677" y="91447"/>
                </a:lnTo>
                <a:close/>
                <a:moveTo>
                  <a:pt x="828873" y="95291"/>
                </a:moveTo>
                <a:lnTo>
                  <a:pt x="775477" y="28556"/>
                </a:lnTo>
                <a:lnTo>
                  <a:pt x="782962" y="30017"/>
                </a:lnTo>
                <a:lnTo>
                  <a:pt x="794232" y="42288"/>
                </a:lnTo>
                <a:lnTo>
                  <a:pt x="829303" y="94702"/>
                </a:lnTo>
                <a:close/>
                <a:moveTo>
                  <a:pt x="52002" y="97608"/>
                </a:moveTo>
                <a:lnTo>
                  <a:pt x="32307" y="64813"/>
                </a:lnTo>
                <a:lnTo>
                  <a:pt x="0" y="0"/>
                </a:lnTo>
                <a:lnTo>
                  <a:pt x="4226" y="0"/>
                </a:lnTo>
                <a:close/>
                <a:moveTo>
                  <a:pt x="758255" y="100047"/>
                </a:moveTo>
                <a:lnTo>
                  <a:pt x="755270" y="95504"/>
                </a:lnTo>
                <a:cubicBezTo>
                  <a:pt x="741280" y="74690"/>
                  <a:pt x="729369" y="57386"/>
                  <a:pt x="719045" y="42664"/>
                </a:cubicBezTo>
                <a:lnTo>
                  <a:pt x="698148" y="13446"/>
                </a:lnTo>
                <a:lnTo>
                  <a:pt x="711372" y="16030"/>
                </a:lnTo>
                <a:close/>
                <a:moveTo>
                  <a:pt x="53809" y="100569"/>
                </a:moveTo>
                <a:lnTo>
                  <a:pt x="52959" y="99564"/>
                </a:lnTo>
                <a:lnTo>
                  <a:pt x="52002" y="97608"/>
                </a:lnTo>
                <a:lnTo>
                  <a:pt x="53573" y="100224"/>
                </a:lnTo>
                <a:close/>
                <a:moveTo>
                  <a:pt x="445388" y="103020"/>
                </a:moveTo>
                <a:lnTo>
                  <a:pt x="423515" y="76891"/>
                </a:lnTo>
                <a:lnTo>
                  <a:pt x="415060" y="63549"/>
                </a:lnTo>
                <a:lnTo>
                  <a:pt x="444510" y="95005"/>
                </a:lnTo>
                <a:lnTo>
                  <a:pt x="445159" y="101362"/>
                </a:lnTo>
                <a:close/>
                <a:moveTo>
                  <a:pt x="394959" y="103419"/>
                </a:moveTo>
                <a:lnTo>
                  <a:pt x="386065" y="95198"/>
                </a:lnTo>
                <a:lnTo>
                  <a:pt x="378861" y="79804"/>
                </a:lnTo>
                <a:lnTo>
                  <a:pt x="388148" y="88511"/>
                </a:lnTo>
                <a:close/>
                <a:moveTo>
                  <a:pt x="816600" y="112117"/>
                </a:moveTo>
                <a:lnTo>
                  <a:pt x="797920" y="86353"/>
                </a:lnTo>
                <a:lnTo>
                  <a:pt x="752968" y="24158"/>
                </a:lnTo>
                <a:lnTo>
                  <a:pt x="770410" y="27565"/>
                </a:lnTo>
                <a:lnTo>
                  <a:pt x="818010" y="96508"/>
                </a:lnTo>
                <a:lnTo>
                  <a:pt x="822743" y="103696"/>
                </a:lnTo>
                <a:close/>
                <a:moveTo>
                  <a:pt x="461866" y="113544"/>
                </a:moveTo>
                <a:lnTo>
                  <a:pt x="444510" y="95005"/>
                </a:lnTo>
                <a:lnTo>
                  <a:pt x="441165" y="62211"/>
                </a:lnTo>
                <a:lnTo>
                  <a:pt x="441586" y="62638"/>
                </a:lnTo>
                <a:close/>
                <a:moveTo>
                  <a:pt x="395583" y="115532"/>
                </a:moveTo>
                <a:lnTo>
                  <a:pt x="357839" y="68236"/>
                </a:lnTo>
                <a:lnTo>
                  <a:pt x="367622" y="78153"/>
                </a:lnTo>
                <a:lnTo>
                  <a:pt x="386065" y="95198"/>
                </a:lnTo>
                <a:close/>
                <a:moveTo>
                  <a:pt x="304516" y="119735"/>
                </a:moveTo>
                <a:lnTo>
                  <a:pt x="302747" y="118101"/>
                </a:lnTo>
                <a:lnTo>
                  <a:pt x="251589" y="47067"/>
                </a:lnTo>
                <a:lnTo>
                  <a:pt x="229405" y="10733"/>
                </a:lnTo>
                <a:lnTo>
                  <a:pt x="260551" y="52530"/>
                </a:lnTo>
                <a:close/>
                <a:moveTo>
                  <a:pt x="448374" y="124650"/>
                </a:moveTo>
                <a:lnTo>
                  <a:pt x="432073" y="105228"/>
                </a:lnTo>
                <a:lnTo>
                  <a:pt x="412055" y="79746"/>
                </a:lnTo>
                <a:lnTo>
                  <a:pt x="376345" y="28454"/>
                </a:lnTo>
                <a:lnTo>
                  <a:pt x="367795" y="14437"/>
                </a:lnTo>
                <a:lnTo>
                  <a:pt x="389521" y="36282"/>
                </a:lnTo>
                <a:lnTo>
                  <a:pt x="423515" y="76891"/>
                </a:lnTo>
                <a:lnTo>
                  <a:pt x="446868" y="113738"/>
                </a:lnTo>
                <a:close/>
                <a:moveTo>
                  <a:pt x="403417" y="125350"/>
                </a:moveTo>
                <a:lnTo>
                  <a:pt x="396818" y="118173"/>
                </a:lnTo>
                <a:lnTo>
                  <a:pt x="395583" y="115532"/>
                </a:lnTo>
                <a:close/>
                <a:moveTo>
                  <a:pt x="405289" y="127696"/>
                </a:moveTo>
                <a:lnTo>
                  <a:pt x="403417" y="125350"/>
                </a:lnTo>
                <a:lnTo>
                  <a:pt x="405066" y="127144"/>
                </a:lnTo>
                <a:close/>
                <a:moveTo>
                  <a:pt x="192490" y="129593"/>
                </a:moveTo>
                <a:lnTo>
                  <a:pt x="160288" y="100534"/>
                </a:lnTo>
                <a:lnTo>
                  <a:pt x="75815" y="7812"/>
                </a:lnTo>
                <a:lnTo>
                  <a:pt x="70788" y="0"/>
                </a:lnTo>
                <a:lnTo>
                  <a:pt x="99599" y="0"/>
                </a:lnTo>
                <a:lnTo>
                  <a:pt x="159727" y="75491"/>
                </a:lnTo>
                <a:close/>
                <a:moveTo>
                  <a:pt x="640168" y="130510"/>
                </a:moveTo>
                <a:lnTo>
                  <a:pt x="635355" y="125794"/>
                </a:lnTo>
                <a:lnTo>
                  <a:pt x="572288" y="47108"/>
                </a:lnTo>
                <a:lnTo>
                  <a:pt x="566184" y="34365"/>
                </a:lnTo>
                <a:lnTo>
                  <a:pt x="589384" y="58287"/>
                </a:lnTo>
                <a:lnTo>
                  <a:pt x="624736" y="96809"/>
                </a:lnTo>
                <a:lnTo>
                  <a:pt x="627927" y="104668"/>
                </a:lnTo>
                <a:cubicBezTo>
                  <a:pt x="629659" y="108937"/>
                  <a:pt x="633824" y="117744"/>
                  <a:pt x="639954" y="130091"/>
                </a:cubicBezTo>
                <a:close/>
                <a:moveTo>
                  <a:pt x="678038" y="134993"/>
                </a:moveTo>
                <a:lnTo>
                  <a:pt x="623902" y="65110"/>
                </a:lnTo>
                <a:lnTo>
                  <a:pt x="611123" y="44496"/>
                </a:lnTo>
                <a:lnTo>
                  <a:pt x="648006" y="77232"/>
                </a:lnTo>
                <a:lnTo>
                  <a:pt x="648895" y="78186"/>
                </a:lnTo>
                <a:lnTo>
                  <a:pt x="665694" y="108806"/>
                </a:lnTo>
                <a:close/>
                <a:moveTo>
                  <a:pt x="161101" y="135081"/>
                </a:moveTo>
                <a:lnTo>
                  <a:pt x="112861" y="87088"/>
                </a:lnTo>
                <a:lnTo>
                  <a:pt x="110048" y="84030"/>
                </a:lnTo>
                <a:lnTo>
                  <a:pt x="54627" y="0"/>
                </a:lnTo>
                <a:lnTo>
                  <a:pt x="68698" y="0"/>
                </a:lnTo>
                <a:lnTo>
                  <a:pt x="75815" y="7812"/>
                </a:lnTo>
                <a:lnTo>
                  <a:pt x="126047" y="85874"/>
                </a:lnTo>
                <a:close/>
                <a:moveTo>
                  <a:pt x="294614" y="137182"/>
                </a:moveTo>
                <a:lnTo>
                  <a:pt x="223611" y="68771"/>
                </a:lnTo>
                <a:lnTo>
                  <a:pt x="175502" y="24057"/>
                </a:lnTo>
                <a:lnTo>
                  <a:pt x="165069" y="0"/>
                </a:lnTo>
                <a:lnTo>
                  <a:pt x="174906" y="0"/>
                </a:lnTo>
                <a:lnTo>
                  <a:pt x="221862" y="43379"/>
                </a:lnTo>
                <a:lnTo>
                  <a:pt x="230150" y="54041"/>
                </a:lnTo>
                <a:lnTo>
                  <a:pt x="230461" y="54493"/>
                </a:lnTo>
                <a:close/>
                <a:moveTo>
                  <a:pt x="450984" y="143558"/>
                </a:moveTo>
                <a:lnTo>
                  <a:pt x="419891" y="112977"/>
                </a:lnTo>
                <a:lnTo>
                  <a:pt x="405227" y="93766"/>
                </a:lnTo>
                <a:lnTo>
                  <a:pt x="370320" y="49497"/>
                </a:lnTo>
                <a:lnTo>
                  <a:pt x="359989" y="26885"/>
                </a:lnTo>
                <a:lnTo>
                  <a:pt x="346421" y="0"/>
                </a:lnTo>
                <a:lnTo>
                  <a:pt x="349412" y="0"/>
                </a:lnTo>
                <a:lnTo>
                  <a:pt x="412055" y="79746"/>
                </a:lnTo>
                <a:lnTo>
                  <a:pt x="418727" y="89329"/>
                </a:lnTo>
                <a:lnTo>
                  <a:pt x="432073" y="105228"/>
                </a:lnTo>
                <a:lnTo>
                  <a:pt x="448597" y="126264"/>
                </a:lnTo>
                <a:close/>
                <a:moveTo>
                  <a:pt x="586414" y="147397"/>
                </a:moveTo>
                <a:lnTo>
                  <a:pt x="582714" y="141979"/>
                </a:lnTo>
                <a:cubicBezTo>
                  <a:pt x="550462" y="90882"/>
                  <a:pt x="543643" y="67935"/>
                  <a:pt x="516180" y="28889"/>
                </a:cubicBezTo>
                <a:lnTo>
                  <a:pt x="493565" y="0"/>
                </a:lnTo>
                <a:lnTo>
                  <a:pt x="520193" y="0"/>
                </a:lnTo>
                <a:lnTo>
                  <a:pt x="527404" y="21314"/>
                </a:lnTo>
                <a:close/>
                <a:moveTo>
                  <a:pt x="787252" y="152353"/>
                </a:moveTo>
                <a:lnTo>
                  <a:pt x="783705" y="145655"/>
                </a:lnTo>
                <a:lnTo>
                  <a:pt x="758255" y="100047"/>
                </a:lnTo>
                <a:lnTo>
                  <a:pt x="785193" y="141048"/>
                </a:lnTo>
                <a:lnTo>
                  <a:pt x="789953" y="148650"/>
                </a:lnTo>
                <a:close/>
                <a:moveTo>
                  <a:pt x="587600" y="154672"/>
                </a:moveTo>
                <a:lnTo>
                  <a:pt x="557592" y="127795"/>
                </a:lnTo>
                <a:lnTo>
                  <a:pt x="510939" y="81528"/>
                </a:lnTo>
                <a:lnTo>
                  <a:pt x="445302" y="7990"/>
                </a:lnTo>
                <a:lnTo>
                  <a:pt x="446671" y="4587"/>
                </a:lnTo>
                <a:lnTo>
                  <a:pt x="448928" y="0"/>
                </a:lnTo>
                <a:lnTo>
                  <a:pt x="476498" y="0"/>
                </a:lnTo>
                <a:lnTo>
                  <a:pt x="519723" y="60626"/>
                </a:lnTo>
                <a:close/>
                <a:moveTo>
                  <a:pt x="478988" y="156521"/>
                </a:moveTo>
                <a:lnTo>
                  <a:pt x="465520" y="143169"/>
                </a:lnTo>
                <a:lnTo>
                  <a:pt x="446868" y="113738"/>
                </a:lnTo>
                <a:lnTo>
                  <a:pt x="445388" y="103020"/>
                </a:lnTo>
                <a:lnTo>
                  <a:pt x="468832" y="131026"/>
                </a:lnTo>
                <a:close/>
                <a:moveTo>
                  <a:pt x="261207" y="161349"/>
                </a:moveTo>
                <a:lnTo>
                  <a:pt x="209912" y="97327"/>
                </a:lnTo>
                <a:cubicBezTo>
                  <a:pt x="198413" y="80218"/>
                  <a:pt x="190616" y="61077"/>
                  <a:pt x="183164" y="41723"/>
                </a:cubicBezTo>
                <a:lnTo>
                  <a:pt x="179321" y="32860"/>
                </a:lnTo>
                <a:lnTo>
                  <a:pt x="195057" y="55072"/>
                </a:lnTo>
                <a:close/>
                <a:moveTo>
                  <a:pt x="453781" y="162968"/>
                </a:moveTo>
                <a:lnTo>
                  <a:pt x="422922" y="129263"/>
                </a:lnTo>
                <a:lnTo>
                  <a:pt x="419499" y="126100"/>
                </a:lnTo>
                <a:lnTo>
                  <a:pt x="393854" y="93861"/>
                </a:lnTo>
                <a:lnTo>
                  <a:pt x="388148" y="88511"/>
                </a:lnTo>
                <a:lnTo>
                  <a:pt x="383554" y="78457"/>
                </a:lnTo>
                <a:lnTo>
                  <a:pt x="402052" y="95432"/>
                </a:lnTo>
                <a:lnTo>
                  <a:pt x="419891" y="112977"/>
                </a:lnTo>
                <a:lnTo>
                  <a:pt x="452697" y="155956"/>
                </a:lnTo>
                <a:lnTo>
                  <a:pt x="452978" y="157996"/>
                </a:lnTo>
                <a:close/>
                <a:moveTo>
                  <a:pt x="597356" y="163411"/>
                </a:moveTo>
                <a:lnTo>
                  <a:pt x="591424" y="158099"/>
                </a:lnTo>
                <a:lnTo>
                  <a:pt x="586414" y="147397"/>
                </a:lnTo>
                <a:close/>
                <a:moveTo>
                  <a:pt x="593918" y="163427"/>
                </a:moveTo>
                <a:lnTo>
                  <a:pt x="587600" y="154672"/>
                </a:lnTo>
                <a:lnTo>
                  <a:pt x="591424" y="158099"/>
                </a:lnTo>
                <a:close/>
                <a:moveTo>
                  <a:pt x="687274" y="167333"/>
                </a:moveTo>
                <a:lnTo>
                  <a:pt x="663910" y="139493"/>
                </a:lnTo>
                <a:lnTo>
                  <a:pt x="624736" y="96809"/>
                </a:lnTo>
                <a:lnTo>
                  <a:pt x="599201" y="33916"/>
                </a:lnTo>
                <a:lnTo>
                  <a:pt x="600915" y="35437"/>
                </a:lnTo>
                <a:lnTo>
                  <a:pt x="623902" y="65110"/>
                </a:lnTo>
                <a:close/>
                <a:moveTo>
                  <a:pt x="450264" y="170781"/>
                </a:moveTo>
                <a:lnTo>
                  <a:pt x="412020" y="134708"/>
                </a:lnTo>
                <a:lnTo>
                  <a:pt x="405066" y="127144"/>
                </a:lnTo>
                <a:lnTo>
                  <a:pt x="399516" y="113393"/>
                </a:lnTo>
                <a:lnTo>
                  <a:pt x="394959" y="103419"/>
                </a:lnTo>
                <a:lnTo>
                  <a:pt x="419499" y="126100"/>
                </a:lnTo>
                <a:lnTo>
                  <a:pt x="427072" y="135618"/>
                </a:lnTo>
                <a:close/>
                <a:moveTo>
                  <a:pt x="485986" y="175463"/>
                </a:moveTo>
                <a:lnTo>
                  <a:pt x="462343" y="143763"/>
                </a:lnTo>
                <a:lnTo>
                  <a:pt x="448597" y="126264"/>
                </a:lnTo>
                <a:lnTo>
                  <a:pt x="448374" y="124650"/>
                </a:lnTo>
                <a:lnTo>
                  <a:pt x="455983" y="133714"/>
                </a:lnTo>
                <a:lnTo>
                  <a:pt x="465520" y="143169"/>
                </a:lnTo>
                <a:close/>
                <a:moveTo>
                  <a:pt x="559215" y="177423"/>
                </a:moveTo>
                <a:lnTo>
                  <a:pt x="462047" y="83442"/>
                </a:lnTo>
                <a:lnTo>
                  <a:pt x="441586" y="62638"/>
                </a:lnTo>
                <a:lnTo>
                  <a:pt x="441079" y="61365"/>
                </a:lnTo>
                <a:lnTo>
                  <a:pt x="441077" y="61348"/>
                </a:lnTo>
                <a:lnTo>
                  <a:pt x="441054" y="36686"/>
                </a:lnTo>
                <a:lnTo>
                  <a:pt x="457171" y="57875"/>
                </a:lnTo>
                <a:cubicBezTo>
                  <a:pt x="480827" y="87370"/>
                  <a:pt x="502641" y="113398"/>
                  <a:pt x="523071" y="136981"/>
                </a:cubicBezTo>
                <a:close/>
                <a:moveTo>
                  <a:pt x="487461" y="177790"/>
                </a:moveTo>
                <a:lnTo>
                  <a:pt x="485986" y="175463"/>
                </a:lnTo>
                <a:lnTo>
                  <a:pt x="487161" y="177039"/>
                </a:lnTo>
                <a:close/>
                <a:moveTo>
                  <a:pt x="456590" y="180369"/>
                </a:moveTo>
                <a:lnTo>
                  <a:pt x="450264" y="170781"/>
                </a:lnTo>
                <a:lnTo>
                  <a:pt x="455900" y="176094"/>
                </a:lnTo>
                <a:close/>
                <a:moveTo>
                  <a:pt x="766807" y="180382"/>
                </a:moveTo>
                <a:lnTo>
                  <a:pt x="744248" y="150822"/>
                </a:lnTo>
                <a:lnTo>
                  <a:pt x="727293" y="117210"/>
                </a:lnTo>
                <a:lnTo>
                  <a:pt x="695465" y="83021"/>
                </a:lnTo>
                <a:lnTo>
                  <a:pt x="653442" y="23573"/>
                </a:lnTo>
                <a:lnTo>
                  <a:pt x="637588" y="1614"/>
                </a:lnTo>
                <a:lnTo>
                  <a:pt x="684788" y="10836"/>
                </a:lnTo>
                <a:lnTo>
                  <a:pt x="732791" y="90860"/>
                </a:lnTo>
                <a:lnTo>
                  <a:pt x="775066" y="169059"/>
                </a:lnTo>
                <a:close/>
                <a:moveTo>
                  <a:pt x="760117" y="182281"/>
                </a:moveTo>
                <a:lnTo>
                  <a:pt x="753335" y="174322"/>
                </a:lnTo>
                <a:lnTo>
                  <a:pt x="729464" y="141093"/>
                </a:lnTo>
                <a:lnTo>
                  <a:pt x="671838" y="57642"/>
                </a:lnTo>
                <a:lnTo>
                  <a:pt x="695465" y="83021"/>
                </a:lnTo>
                <a:lnTo>
                  <a:pt x="700768" y="90524"/>
                </a:lnTo>
                <a:cubicBezTo>
                  <a:pt x="714524" y="110008"/>
                  <a:pt x="726053" y="126301"/>
                  <a:pt x="734721" y="138338"/>
                </a:cubicBezTo>
                <a:lnTo>
                  <a:pt x="744248" y="150822"/>
                </a:lnTo>
                <a:close/>
                <a:moveTo>
                  <a:pt x="493040" y="184919"/>
                </a:moveTo>
                <a:lnTo>
                  <a:pt x="489255" y="181197"/>
                </a:lnTo>
                <a:lnTo>
                  <a:pt x="487461" y="177790"/>
                </a:lnTo>
                <a:lnTo>
                  <a:pt x="491474" y="182819"/>
                </a:lnTo>
                <a:close/>
                <a:moveTo>
                  <a:pt x="702365" y="185312"/>
                </a:moveTo>
                <a:lnTo>
                  <a:pt x="700002" y="182497"/>
                </a:lnTo>
                <a:lnTo>
                  <a:pt x="697528" y="176337"/>
                </a:lnTo>
                <a:lnTo>
                  <a:pt x="678038" y="134993"/>
                </a:lnTo>
                <a:lnTo>
                  <a:pt x="687900" y="147724"/>
                </a:lnTo>
                <a:lnTo>
                  <a:pt x="713093" y="181549"/>
                </a:lnTo>
                <a:close/>
                <a:moveTo>
                  <a:pt x="699124" y="186447"/>
                </a:moveTo>
                <a:lnTo>
                  <a:pt x="687274" y="167333"/>
                </a:lnTo>
                <a:lnTo>
                  <a:pt x="700002" y="182497"/>
                </a:lnTo>
                <a:lnTo>
                  <a:pt x="701284" y="185691"/>
                </a:lnTo>
                <a:close/>
                <a:moveTo>
                  <a:pt x="762286" y="186579"/>
                </a:moveTo>
                <a:lnTo>
                  <a:pt x="760117" y="182281"/>
                </a:lnTo>
                <a:lnTo>
                  <a:pt x="762975" y="185635"/>
                </a:lnTo>
                <a:close/>
                <a:moveTo>
                  <a:pt x="701437" y="190178"/>
                </a:moveTo>
                <a:lnTo>
                  <a:pt x="699743" y="188884"/>
                </a:lnTo>
                <a:lnTo>
                  <a:pt x="697749" y="186929"/>
                </a:lnTo>
                <a:lnTo>
                  <a:pt x="699124" y="186447"/>
                </a:lnTo>
                <a:close/>
                <a:moveTo>
                  <a:pt x="571531" y="191202"/>
                </a:moveTo>
                <a:lnTo>
                  <a:pt x="559215" y="177423"/>
                </a:lnTo>
                <a:lnTo>
                  <a:pt x="562128" y="180239"/>
                </a:lnTo>
                <a:close/>
                <a:moveTo>
                  <a:pt x="473281" y="192489"/>
                </a:moveTo>
                <a:lnTo>
                  <a:pt x="455900" y="176094"/>
                </a:lnTo>
                <a:lnTo>
                  <a:pt x="453781" y="162968"/>
                </a:lnTo>
                <a:lnTo>
                  <a:pt x="463974" y="174101"/>
                </a:lnTo>
                <a:close/>
                <a:moveTo>
                  <a:pt x="756863" y="194015"/>
                </a:moveTo>
                <a:lnTo>
                  <a:pt x="648895" y="78186"/>
                </a:lnTo>
                <a:lnTo>
                  <a:pt x="606002" y="0"/>
                </a:lnTo>
                <a:lnTo>
                  <a:pt x="613323" y="0"/>
                </a:lnTo>
                <a:lnTo>
                  <a:pt x="620402" y="9420"/>
                </a:lnTo>
                <a:cubicBezTo>
                  <a:pt x="654495" y="53610"/>
                  <a:pt x="696045" y="105477"/>
                  <a:pt x="738760" y="157219"/>
                </a:cubicBezTo>
                <a:lnTo>
                  <a:pt x="753335" y="174322"/>
                </a:lnTo>
                <a:lnTo>
                  <a:pt x="762213" y="186680"/>
                </a:lnTo>
                <a:close/>
                <a:moveTo>
                  <a:pt x="681842" y="196045"/>
                </a:moveTo>
                <a:lnTo>
                  <a:pt x="659093" y="167594"/>
                </a:lnTo>
                <a:lnTo>
                  <a:pt x="640168" y="130510"/>
                </a:lnTo>
                <a:lnTo>
                  <a:pt x="697749" y="186929"/>
                </a:lnTo>
                <a:lnTo>
                  <a:pt x="688928" y="190023"/>
                </a:lnTo>
                <a:close/>
                <a:moveTo>
                  <a:pt x="706124" y="197738"/>
                </a:moveTo>
                <a:lnTo>
                  <a:pt x="701437" y="190178"/>
                </a:lnTo>
                <a:lnTo>
                  <a:pt x="703818" y="191997"/>
                </a:lnTo>
                <a:close/>
                <a:moveTo>
                  <a:pt x="715401" y="200845"/>
                </a:moveTo>
                <a:lnTo>
                  <a:pt x="703818" y="191997"/>
                </a:lnTo>
                <a:lnTo>
                  <a:pt x="701284" y="185691"/>
                </a:lnTo>
                <a:lnTo>
                  <a:pt x="702365" y="185312"/>
                </a:lnTo>
                <a:close/>
                <a:moveTo>
                  <a:pt x="363452" y="210448"/>
                </a:moveTo>
                <a:lnTo>
                  <a:pt x="321283" y="162877"/>
                </a:lnTo>
                <a:lnTo>
                  <a:pt x="295515" y="138050"/>
                </a:lnTo>
                <a:lnTo>
                  <a:pt x="270898" y="106470"/>
                </a:lnTo>
                <a:lnTo>
                  <a:pt x="230150" y="54041"/>
                </a:lnTo>
                <a:lnTo>
                  <a:pt x="224416" y="45738"/>
                </a:lnTo>
                <a:lnTo>
                  <a:pt x="302747" y="118101"/>
                </a:lnTo>
                <a:lnTo>
                  <a:pt x="310383" y="128706"/>
                </a:lnTo>
                <a:lnTo>
                  <a:pt x="360646" y="205542"/>
                </a:lnTo>
                <a:close/>
                <a:moveTo>
                  <a:pt x="664004" y="215820"/>
                </a:moveTo>
                <a:lnTo>
                  <a:pt x="587778" y="75624"/>
                </a:lnTo>
                <a:lnTo>
                  <a:pt x="606859" y="102262"/>
                </a:lnTo>
                <a:lnTo>
                  <a:pt x="659093" y="167594"/>
                </a:lnTo>
                <a:lnTo>
                  <a:pt x="663772" y="176759"/>
                </a:lnTo>
                <a:lnTo>
                  <a:pt x="676427" y="200649"/>
                </a:lnTo>
                <a:lnTo>
                  <a:pt x="665067" y="210305"/>
                </a:lnTo>
                <a:close/>
                <a:moveTo>
                  <a:pt x="739800" y="217408"/>
                </a:moveTo>
                <a:lnTo>
                  <a:pt x="713093" y="181549"/>
                </a:lnTo>
                <a:lnTo>
                  <a:pt x="714172" y="181170"/>
                </a:lnTo>
                <a:lnTo>
                  <a:pt x="753180" y="199064"/>
                </a:lnTo>
                <a:close/>
                <a:moveTo>
                  <a:pt x="734918" y="224100"/>
                </a:moveTo>
                <a:lnTo>
                  <a:pt x="715401" y="200845"/>
                </a:lnTo>
                <a:lnTo>
                  <a:pt x="738827" y="218741"/>
                </a:lnTo>
                <a:close/>
                <a:moveTo>
                  <a:pt x="444949" y="225983"/>
                </a:moveTo>
                <a:lnTo>
                  <a:pt x="411309" y="182565"/>
                </a:lnTo>
                <a:lnTo>
                  <a:pt x="357164" y="113035"/>
                </a:lnTo>
                <a:lnTo>
                  <a:pt x="310573" y="32531"/>
                </a:lnTo>
                <a:lnTo>
                  <a:pt x="301098" y="15224"/>
                </a:lnTo>
                <a:lnTo>
                  <a:pt x="314407" y="24393"/>
                </a:lnTo>
                <a:lnTo>
                  <a:pt x="336678" y="52759"/>
                </a:lnTo>
                <a:lnTo>
                  <a:pt x="396818" y="118173"/>
                </a:lnTo>
                <a:lnTo>
                  <a:pt x="430393" y="189910"/>
                </a:lnTo>
                <a:close/>
                <a:moveTo>
                  <a:pt x="625135" y="229469"/>
                </a:moveTo>
                <a:lnTo>
                  <a:pt x="586828" y="190334"/>
                </a:lnTo>
                <a:lnTo>
                  <a:pt x="586724" y="190218"/>
                </a:lnTo>
                <a:lnTo>
                  <a:pt x="565122" y="162357"/>
                </a:lnTo>
                <a:lnTo>
                  <a:pt x="443074" y="13528"/>
                </a:lnTo>
                <a:lnTo>
                  <a:pt x="444971" y="8813"/>
                </a:lnTo>
                <a:lnTo>
                  <a:pt x="467620" y="38568"/>
                </a:lnTo>
                <a:lnTo>
                  <a:pt x="510939" y="81528"/>
                </a:lnTo>
                <a:lnTo>
                  <a:pt x="514283" y="85274"/>
                </a:lnTo>
                <a:cubicBezTo>
                  <a:pt x="548234" y="124582"/>
                  <a:pt x="578832" y="160776"/>
                  <a:pt x="607429" y="195708"/>
                </a:cubicBezTo>
                <a:lnTo>
                  <a:pt x="611358" y="200687"/>
                </a:lnTo>
                <a:lnTo>
                  <a:pt x="622811" y="225160"/>
                </a:lnTo>
                <a:close/>
                <a:moveTo>
                  <a:pt x="304164" y="230364"/>
                </a:moveTo>
                <a:lnTo>
                  <a:pt x="229209" y="162727"/>
                </a:lnTo>
                <a:lnTo>
                  <a:pt x="159727" y="75491"/>
                </a:lnTo>
                <a:lnTo>
                  <a:pt x="147266" y="54916"/>
                </a:lnTo>
                <a:lnTo>
                  <a:pt x="114483" y="0"/>
                </a:lnTo>
                <a:lnTo>
                  <a:pt x="126386" y="0"/>
                </a:lnTo>
                <a:lnTo>
                  <a:pt x="227756" y="123627"/>
                </a:lnTo>
                <a:lnTo>
                  <a:pt x="273255" y="180708"/>
                </a:lnTo>
                <a:close/>
                <a:moveTo>
                  <a:pt x="516121" y="232237"/>
                </a:moveTo>
                <a:lnTo>
                  <a:pt x="506595" y="223910"/>
                </a:lnTo>
                <a:lnTo>
                  <a:pt x="505257" y="222648"/>
                </a:lnTo>
                <a:lnTo>
                  <a:pt x="498668" y="214127"/>
                </a:lnTo>
                <a:cubicBezTo>
                  <a:pt x="491770" y="205656"/>
                  <a:pt x="482746" y="195024"/>
                  <a:pt x="470489" y="181218"/>
                </a:cubicBezTo>
                <a:lnTo>
                  <a:pt x="463974" y="174101"/>
                </a:lnTo>
                <a:lnTo>
                  <a:pt x="458906" y="164091"/>
                </a:lnTo>
                <a:lnTo>
                  <a:pt x="452697" y="155956"/>
                </a:lnTo>
                <a:lnTo>
                  <a:pt x="450984" y="143558"/>
                </a:lnTo>
                <a:lnTo>
                  <a:pt x="489255" y="181197"/>
                </a:lnTo>
                <a:close/>
                <a:moveTo>
                  <a:pt x="672862" y="232340"/>
                </a:moveTo>
                <a:lnTo>
                  <a:pt x="662703" y="222584"/>
                </a:lnTo>
                <a:lnTo>
                  <a:pt x="664004" y="215820"/>
                </a:lnTo>
                <a:lnTo>
                  <a:pt x="672495" y="231433"/>
                </a:lnTo>
                <a:close/>
                <a:moveTo>
                  <a:pt x="279027" y="234628"/>
                </a:moveTo>
                <a:lnTo>
                  <a:pt x="235648" y="200393"/>
                </a:lnTo>
                <a:lnTo>
                  <a:pt x="232773" y="196115"/>
                </a:lnTo>
                <a:lnTo>
                  <a:pt x="192490" y="129593"/>
                </a:lnTo>
                <a:lnTo>
                  <a:pt x="229209" y="162727"/>
                </a:lnTo>
                <a:lnTo>
                  <a:pt x="249991" y="188820"/>
                </a:lnTo>
                <a:close/>
                <a:moveTo>
                  <a:pt x="453935" y="238789"/>
                </a:moveTo>
                <a:lnTo>
                  <a:pt x="446050" y="228759"/>
                </a:lnTo>
                <a:lnTo>
                  <a:pt x="445784" y="228051"/>
                </a:lnTo>
                <a:lnTo>
                  <a:pt x="444949" y="225983"/>
                </a:lnTo>
                <a:lnTo>
                  <a:pt x="452332" y="235512"/>
                </a:lnTo>
                <a:close/>
                <a:moveTo>
                  <a:pt x="723035" y="240391"/>
                </a:moveTo>
                <a:lnTo>
                  <a:pt x="722955" y="240316"/>
                </a:lnTo>
                <a:lnTo>
                  <a:pt x="722177" y="237704"/>
                </a:lnTo>
                <a:lnTo>
                  <a:pt x="706124" y="197738"/>
                </a:lnTo>
                <a:lnTo>
                  <a:pt x="728188" y="233328"/>
                </a:lnTo>
                <a:close/>
                <a:moveTo>
                  <a:pt x="549926" y="242661"/>
                </a:moveTo>
                <a:lnTo>
                  <a:pt x="530325" y="221589"/>
                </a:lnTo>
                <a:lnTo>
                  <a:pt x="493546" y="185418"/>
                </a:lnTo>
                <a:lnTo>
                  <a:pt x="491474" y="182819"/>
                </a:lnTo>
                <a:lnTo>
                  <a:pt x="487161" y="177039"/>
                </a:lnTo>
                <a:lnTo>
                  <a:pt x="478988" y="156521"/>
                </a:lnTo>
                <a:lnTo>
                  <a:pt x="493424" y="170834"/>
                </a:lnTo>
                <a:lnTo>
                  <a:pt x="509470" y="185435"/>
                </a:lnTo>
                <a:lnTo>
                  <a:pt x="528602" y="211332"/>
                </a:lnTo>
                <a:close/>
                <a:moveTo>
                  <a:pt x="658017" y="246921"/>
                </a:moveTo>
                <a:lnTo>
                  <a:pt x="625149" y="204097"/>
                </a:lnTo>
                <a:lnTo>
                  <a:pt x="597356" y="163411"/>
                </a:lnTo>
                <a:lnTo>
                  <a:pt x="652752" y="213031"/>
                </a:lnTo>
                <a:lnTo>
                  <a:pt x="662703" y="222584"/>
                </a:lnTo>
                <a:close/>
                <a:moveTo>
                  <a:pt x="339819" y="253215"/>
                </a:moveTo>
                <a:lnTo>
                  <a:pt x="321897" y="241730"/>
                </a:lnTo>
                <a:lnTo>
                  <a:pt x="273255" y="180708"/>
                </a:lnTo>
                <a:lnTo>
                  <a:pt x="261207" y="161349"/>
                </a:lnTo>
                <a:lnTo>
                  <a:pt x="269667" y="171910"/>
                </a:lnTo>
                <a:cubicBezTo>
                  <a:pt x="290925" y="195764"/>
                  <a:pt x="312731" y="219214"/>
                  <a:pt x="332718" y="244063"/>
                </a:cubicBezTo>
                <a:close/>
                <a:moveTo>
                  <a:pt x="656019" y="257307"/>
                </a:moveTo>
                <a:lnTo>
                  <a:pt x="611358" y="200687"/>
                </a:lnTo>
                <a:lnTo>
                  <a:pt x="593918" y="163427"/>
                </a:lnTo>
                <a:lnTo>
                  <a:pt x="623935" y="205018"/>
                </a:lnTo>
                <a:lnTo>
                  <a:pt x="657191" y="251220"/>
                </a:lnTo>
                <a:close/>
                <a:moveTo>
                  <a:pt x="469420" y="257565"/>
                </a:moveTo>
                <a:lnTo>
                  <a:pt x="452332" y="235512"/>
                </a:lnTo>
                <a:lnTo>
                  <a:pt x="438357" y="206923"/>
                </a:lnTo>
                <a:lnTo>
                  <a:pt x="430393" y="189910"/>
                </a:lnTo>
                <a:lnTo>
                  <a:pt x="405289" y="127696"/>
                </a:lnTo>
                <a:lnTo>
                  <a:pt x="458940" y="194928"/>
                </a:lnTo>
                <a:lnTo>
                  <a:pt x="465309" y="234390"/>
                </a:lnTo>
                <a:close/>
                <a:moveTo>
                  <a:pt x="506284" y="258100"/>
                </a:moveTo>
                <a:lnTo>
                  <a:pt x="462885" y="199872"/>
                </a:lnTo>
                <a:lnTo>
                  <a:pt x="458940" y="194928"/>
                </a:lnTo>
                <a:lnTo>
                  <a:pt x="456590" y="180369"/>
                </a:lnTo>
                <a:lnTo>
                  <a:pt x="458359" y="183051"/>
                </a:lnTo>
                <a:lnTo>
                  <a:pt x="486551" y="218706"/>
                </a:lnTo>
                <a:lnTo>
                  <a:pt x="499657" y="244597"/>
                </a:lnTo>
                <a:close/>
                <a:moveTo>
                  <a:pt x="639721" y="258572"/>
                </a:moveTo>
                <a:lnTo>
                  <a:pt x="607531" y="224151"/>
                </a:lnTo>
                <a:lnTo>
                  <a:pt x="562128" y="180239"/>
                </a:lnTo>
                <a:lnTo>
                  <a:pt x="457171" y="57875"/>
                </a:lnTo>
                <a:lnTo>
                  <a:pt x="441050" y="33661"/>
                </a:lnTo>
                <a:lnTo>
                  <a:pt x="441044" y="26497"/>
                </a:lnTo>
                <a:lnTo>
                  <a:pt x="490310" y="82376"/>
                </a:lnTo>
                <a:cubicBezTo>
                  <a:pt x="502788" y="96406"/>
                  <a:pt x="516915" y="112244"/>
                  <a:pt x="532923" y="130150"/>
                </a:cubicBezTo>
                <a:lnTo>
                  <a:pt x="586724" y="190218"/>
                </a:lnTo>
                <a:close/>
                <a:moveTo>
                  <a:pt x="708460" y="260374"/>
                </a:moveTo>
                <a:lnTo>
                  <a:pt x="696579" y="238685"/>
                </a:lnTo>
                <a:lnTo>
                  <a:pt x="676427" y="200649"/>
                </a:lnTo>
                <a:lnTo>
                  <a:pt x="681842" y="196045"/>
                </a:lnTo>
                <a:lnTo>
                  <a:pt x="699804" y="218513"/>
                </a:lnTo>
                <a:lnTo>
                  <a:pt x="722955" y="240316"/>
                </a:lnTo>
                <a:lnTo>
                  <a:pt x="722994" y="240447"/>
                </a:lnTo>
                <a:close/>
                <a:moveTo>
                  <a:pt x="643377" y="263285"/>
                </a:moveTo>
                <a:lnTo>
                  <a:pt x="639721" y="258572"/>
                </a:lnTo>
                <a:lnTo>
                  <a:pt x="642350" y="261382"/>
                </a:lnTo>
                <a:close/>
                <a:moveTo>
                  <a:pt x="559617" y="270255"/>
                </a:moveTo>
                <a:lnTo>
                  <a:pt x="549569" y="261472"/>
                </a:lnTo>
                <a:lnTo>
                  <a:pt x="523972" y="226392"/>
                </a:lnTo>
                <a:lnTo>
                  <a:pt x="493040" y="184919"/>
                </a:lnTo>
                <a:lnTo>
                  <a:pt x="493546" y="185418"/>
                </a:lnTo>
                <a:lnTo>
                  <a:pt x="531676" y="233215"/>
                </a:lnTo>
                <a:close/>
                <a:moveTo>
                  <a:pt x="653035" y="272807"/>
                </a:moveTo>
                <a:lnTo>
                  <a:pt x="642350" y="261382"/>
                </a:lnTo>
                <a:lnTo>
                  <a:pt x="625135" y="229469"/>
                </a:lnTo>
                <a:lnTo>
                  <a:pt x="655422" y="260409"/>
                </a:lnTo>
                <a:close/>
                <a:moveTo>
                  <a:pt x="349069" y="275818"/>
                </a:moveTo>
                <a:lnTo>
                  <a:pt x="324720" y="261796"/>
                </a:lnTo>
                <a:lnTo>
                  <a:pt x="304164" y="230364"/>
                </a:lnTo>
                <a:lnTo>
                  <a:pt x="321897" y="241730"/>
                </a:lnTo>
                <a:close/>
                <a:moveTo>
                  <a:pt x="539354" y="276371"/>
                </a:moveTo>
                <a:lnTo>
                  <a:pt x="531450" y="269149"/>
                </a:lnTo>
                <a:cubicBezTo>
                  <a:pt x="513355" y="249746"/>
                  <a:pt x="498824" y="233326"/>
                  <a:pt x="486945" y="219204"/>
                </a:cubicBezTo>
                <a:lnTo>
                  <a:pt x="486551" y="218706"/>
                </a:lnTo>
                <a:lnTo>
                  <a:pt x="473281" y="192489"/>
                </a:lnTo>
                <a:lnTo>
                  <a:pt x="505257" y="222648"/>
                </a:lnTo>
                <a:lnTo>
                  <a:pt x="514090" y="234074"/>
                </a:lnTo>
                <a:cubicBezTo>
                  <a:pt x="517842" y="239240"/>
                  <a:pt x="520572" y="243260"/>
                  <a:pt x="523389" y="247150"/>
                </a:cubicBezTo>
                <a:lnTo>
                  <a:pt x="525104" y="249302"/>
                </a:lnTo>
                <a:close/>
                <a:moveTo>
                  <a:pt x="671103" y="276430"/>
                </a:moveTo>
                <a:lnTo>
                  <a:pt x="655422" y="260409"/>
                </a:lnTo>
                <a:lnTo>
                  <a:pt x="656019" y="257307"/>
                </a:lnTo>
                <a:close/>
                <a:moveTo>
                  <a:pt x="473011" y="277806"/>
                </a:moveTo>
                <a:lnTo>
                  <a:pt x="453935" y="238789"/>
                </a:lnTo>
                <a:lnTo>
                  <a:pt x="467490" y="256028"/>
                </a:lnTo>
                <a:lnTo>
                  <a:pt x="469728" y="259294"/>
                </a:lnTo>
                <a:close/>
                <a:moveTo>
                  <a:pt x="651942" y="278481"/>
                </a:moveTo>
                <a:lnTo>
                  <a:pt x="651056" y="277522"/>
                </a:lnTo>
                <a:lnTo>
                  <a:pt x="643377" y="263285"/>
                </a:lnTo>
                <a:lnTo>
                  <a:pt x="652583" y="275159"/>
                </a:lnTo>
                <a:close/>
                <a:moveTo>
                  <a:pt x="692903" y="281702"/>
                </a:moveTo>
                <a:lnTo>
                  <a:pt x="672862" y="232340"/>
                </a:lnTo>
                <a:lnTo>
                  <a:pt x="705824" y="263988"/>
                </a:lnTo>
                <a:close/>
                <a:moveTo>
                  <a:pt x="650927" y="283765"/>
                </a:moveTo>
                <a:lnTo>
                  <a:pt x="571531" y="191202"/>
                </a:lnTo>
                <a:lnTo>
                  <a:pt x="580672" y="201428"/>
                </a:lnTo>
                <a:lnTo>
                  <a:pt x="651056" y="277522"/>
                </a:lnTo>
                <a:lnTo>
                  <a:pt x="651846" y="278987"/>
                </a:lnTo>
                <a:close/>
                <a:moveTo>
                  <a:pt x="468818" y="289632"/>
                </a:moveTo>
                <a:lnTo>
                  <a:pt x="455569" y="271419"/>
                </a:lnTo>
                <a:cubicBezTo>
                  <a:pt x="421037" y="222352"/>
                  <a:pt x="390026" y="176209"/>
                  <a:pt x="366390" y="137270"/>
                </a:cubicBezTo>
                <a:lnTo>
                  <a:pt x="337668" y="88012"/>
                </a:lnTo>
                <a:lnTo>
                  <a:pt x="340339" y="91430"/>
                </a:lnTo>
                <a:lnTo>
                  <a:pt x="357164" y="113035"/>
                </a:lnTo>
                <a:lnTo>
                  <a:pt x="358962" y="116143"/>
                </a:lnTo>
                <a:cubicBezTo>
                  <a:pt x="375208" y="140775"/>
                  <a:pt x="393900" y="163645"/>
                  <a:pt x="412750" y="186407"/>
                </a:cubicBezTo>
                <a:lnTo>
                  <a:pt x="446050" y="228759"/>
                </a:lnTo>
                <a:close/>
                <a:moveTo>
                  <a:pt x="685970" y="291206"/>
                </a:moveTo>
                <a:lnTo>
                  <a:pt x="657191" y="251220"/>
                </a:lnTo>
                <a:lnTo>
                  <a:pt x="658017" y="246921"/>
                </a:lnTo>
                <a:lnTo>
                  <a:pt x="688913" y="287172"/>
                </a:lnTo>
                <a:close/>
                <a:moveTo>
                  <a:pt x="684427" y="293322"/>
                </a:moveTo>
                <a:lnTo>
                  <a:pt x="671103" y="276430"/>
                </a:lnTo>
                <a:lnTo>
                  <a:pt x="685798" y="291443"/>
                </a:lnTo>
                <a:close/>
                <a:moveTo>
                  <a:pt x="476087" y="299627"/>
                </a:moveTo>
                <a:lnTo>
                  <a:pt x="470301" y="293715"/>
                </a:lnTo>
                <a:lnTo>
                  <a:pt x="469781" y="292206"/>
                </a:lnTo>
                <a:lnTo>
                  <a:pt x="468818" y="289632"/>
                </a:lnTo>
                <a:close/>
                <a:moveTo>
                  <a:pt x="477138" y="301070"/>
                </a:moveTo>
                <a:lnTo>
                  <a:pt x="476087" y="299627"/>
                </a:lnTo>
                <a:lnTo>
                  <a:pt x="477058" y="300618"/>
                </a:lnTo>
                <a:close/>
                <a:moveTo>
                  <a:pt x="415768" y="301892"/>
                </a:moveTo>
                <a:lnTo>
                  <a:pt x="411242" y="298991"/>
                </a:lnTo>
                <a:lnTo>
                  <a:pt x="411119" y="298829"/>
                </a:lnTo>
                <a:cubicBezTo>
                  <a:pt x="404895" y="289617"/>
                  <a:pt x="399950" y="278229"/>
                  <a:pt x="317285" y="166403"/>
                </a:cubicBezTo>
                <a:lnTo>
                  <a:pt x="294614" y="137182"/>
                </a:lnTo>
                <a:lnTo>
                  <a:pt x="295515" y="138050"/>
                </a:lnTo>
                <a:lnTo>
                  <a:pt x="312061" y="159278"/>
                </a:lnTo>
                <a:cubicBezTo>
                  <a:pt x="355974" y="215602"/>
                  <a:pt x="362032" y="223600"/>
                  <a:pt x="402594" y="279514"/>
                </a:cubicBezTo>
                <a:lnTo>
                  <a:pt x="404356" y="281943"/>
                </a:lnTo>
                <a:close/>
                <a:moveTo>
                  <a:pt x="225005" y="303062"/>
                </a:moveTo>
                <a:lnTo>
                  <a:pt x="67282" y="116506"/>
                </a:lnTo>
                <a:lnTo>
                  <a:pt x="46585" y="71662"/>
                </a:lnTo>
                <a:lnTo>
                  <a:pt x="30967" y="35838"/>
                </a:lnTo>
                <a:lnTo>
                  <a:pt x="60863" y="78512"/>
                </a:lnTo>
                <a:lnTo>
                  <a:pt x="201950" y="260364"/>
                </a:lnTo>
                <a:lnTo>
                  <a:pt x="220231" y="295481"/>
                </a:lnTo>
                <a:close/>
                <a:moveTo>
                  <a:pt x="676157" y="304660"/>
                </a:moveTo>
                <a:lnTo>
                  <a:pt x="671815" y="299967"/>
                </a:lnTo>
                <a:lnTo>
                  <a:pt x="652583" y="275159"/>
                </a:lnTo>
                <a:lnTo>
                  <a:pt x="653035" y="272807"/>
                </a:lnTo>
                <a:lnTo>
                  <a:pt x="679079" y="300655"/>
                </a:lnTo>
                <a:close/>
                <a:moveTo>
                  <a:pt x="579934" y="305164"/>
                </a:moveTo>
                <a:lnTo>
                  <a:pt x="550139" y="277041"/>
                </a:lnTo>
                <a:cubicBezTo>
                  <a:pt x="542563" y="269615"/>
                  <a:pt x="537284" y="264087"/>
                  <a:pt x="533194" y="259443"/>
                </a:cubicBezTo>
                <a:lnTo>
                  <a:pt x="525104" y="249302"/>
                </a:lnTo>
                <a:lnTo>
                  <a:pt x="516121" y="232237"/>
                </a:lnTo>
                <a:lnTo>
                  <a:pt x="549569" y="261472"/>
                </a:lnTo>
                <a:lnTo>
                  <a:pt x="575244" y="296661"/>
                </a:lnTo>
                <a:lnTo>
                  <a:pt x="578477" y="301174"/>
                </a:lnTo>
                <a:close/>
                <a:moveTo>
                  <a:pt x="672799" y="309264"/>
                </a:moveTo>
                <a:lnTo>
                  <a:pt x="660348" y="294749"/>
                </a:lnTo>
                <a:lnTo>
                  <a:pt x="651846" y="278987"/>
                </a:lnTo>
                <a:lnTo>
                  <a:pt x="651942" y="278481"/>
                </a:lnTo>
                <a:lnTo>
                  <a:pt x="671815" y="299967"/>
                </a:lnTo>
                <a:lnTo>
                  <a:pt x="675816" y="305127"/>
                </a:lnTo>
                <a:close/>
                <a:moveTo>
                  <a:pt x="427765" y="309579"/>
                </a:moveTo>
                <a:lnTo>
                  <a:pt x="421479" y="305551"/>
                </a:lnTo>
                <a:lnTo>
                  <a:pt x="404356" y="281943"/>
                </a:lnTo>
                <a:lnTo>
                  <a:pt x="363452" y="210448"/>
                </a:lnTo>
                <a:lnTo>
                  <a:pt x="380074" y="229198"/>
                </a:lnTo>
                <a:close/>
                <a:moveTo>
                  <a:pt x="477492" y="314542"/>
                </a:moveTo>
                <a:lnTo>
                  <a:pt x="475497" y="312562"/>
                </a:lnTo>
                <a:cubicBezTo>
                  <a:pt x="447453" y="283758"/>
                  <a:pt x="421730" y="252815"/>
                  <a:pt x="396032" y="221848"/>
                </a:cubicBezTo>
                <a:lnTo>
                  <a:pt x="338715" y="156204"/>
                </a:lnTo>
                <a:lnTo>
                  <a:pt x="295001" y="103020"/>
                </a:lnTo>
                <a:cubicBezTo>
                  <a:pt x="272720" y="69636"/>
                  <a:pt x="253043" y="39921"/>
                  <a:pt x="235696" y="13501"/>
                </a:cubicBezTo>
                <a:lnTo>
                  <a:pt x="226923" y="0"/>
                </a:lnTo>
                <a:lnTo>
                  <a:pt x="268310" y="0"/>
                </a:lnTo>
                <a:lnTo>
                  <a:pt x="272138" y="4232"/>
                </a:lnTo>
                <a:cubicBezTo>
                  <a:pt x="272164" y="4262"/>
                  <a:pt x="278909" y="12856"/>
                  <a:pt x="290800" y="28047"/>
                </a:cubicBezTo>
                <a:lnTo>
                  <a:pt x="293463" y="31453"/>
                </a:lnTo>
                <a:lnTo>
                  <a:pt x="293844" y="32210"/>
                </a:lnTo>
                <a:cubicBezTo>
                  <a:pt x="324984" y="86446"/>
                  <a:pt x="430074" y="246382"/>
                  <a:pt x="468069" y="291434"/>
                </a:cubicBezTo>
                <a:lnTo>
                  <a:pt x="470301" y="293715"/>
                </a:lnTo>
                <a:close/>
                <a:moveTo>
                  <a:pt x="491255" y="315121"/>
                </a:moveTo>
                <a:lnTo>
                  <a:pt x="477058" y="300618"/>
                </a:lnTo>
                <a:lnTo>
                  <a:pt x="473011" y="277806"/>
                </a:lnTo>
                <a:close/>
                <a:moveTo>
                  <a:pt x="647746" y="318456"/>
                </a:moveTo>
                <a:lnTo>
                  <a:pt x="590099" y="260153"/>
                </a:lnTo>
                <a:cubicBezTo>
                  <a:pt x="569796" y="240517"/>
                  <a:pt x="552177" y="224280"/>
                  <a:pt x="536360" y="209906"/>
                </a:cubicBezTo>
                <a:lnTo>
                  <a:pt x="509470" y="185435"/>
                </a:lnTo>
                <a:lnTo>
                  <a:pt x="472606" y="135535"/>
                </a:lnTo>
                <a:lnTo>
                  <a:pt x="468832" y="131026"/>
                </a:lnTo>
                <a:lnTo>
                  <a:pt x="461866" y="113544"/>
                </a:lnTo>
                <a:lnTo>
                  <a:pt x="479209" y="132068"/>
                </a:lnTo>
                <a:cubicBezTo>
                  <a:pt x="519468" y="176625"/>
                  <a:pt x="556453" y="219209"/>
                  <a:pt x="605845" y="272908"/>
                </a:cubicBezTo>
                <a:lnTo>
                  <a:pt x="647755" y="317749"/>
                </a:lnTo>
                <a:close/>
                <a:moveTo>
                  <a:pt x="426292" y="320286"/>
                </a:moveTo>
                <a:lnTo>
                  <a:pt x="364044" y="284442"/>
                </a:lnTo>
                <a:lnTo>
                  <a:pt x="339819" y="253215"/>
                </a:lnTo>
                <a:lnTo>
                  <a:pt x="411242" y="298991"/>
                </a:lnTo>
                <a:lnTo>
                  <a:pt x="417261" y="306866"/>
                </a:lnTo>
                <a:lnTo>
                  <a:pt x="421362" y="311669"/>
                </a:lnTo>
                <a:close/>
                <a:moveTo>
                  <a:pt x="598978" y="322509"/>
                </a:moveTo>
                <a:lnTo>
                  <a:pt x="584015" y="308906"/>
                </a:lnTo>
                <a:lnTo>
                  <a:pt x="578477" y="301174"/>
                </a:lnTo>
                <a:lnTo>
                  <a:pt x="574284" y="289700"/>
                </a:lnTo>
                <a:lnTo>
                  <a:pt x="559617" y="270255"/>
                </a:lnTo>
                <a:lnTo>
                  <a:pt x="577724" y="286082"/>
                </a:lnTo>
                <a:lnTo>
                  <a:pt x="583034" y="294806"/>
                </a:lnTo>
                <a:cubicBezTo>
                  <a:pt x="588262" y="303908"/>
                  <a:pt x="592418" y="311526"/>
                  <a:pt x="596777" y="319038"/>
                </a:cubicBezTo>
                <a:close/>
                <a:moveTo>
                  <a:pt x="436377" y="326094"/>
                </a:moveTo>
                <a:lnTo>
                  <a:pt x="431067" y="323034"/>
                </a:lnTo>
                <a:lnTo>
                  <a:pt x="421362" y="311669"/>
                </a:lnTo>
                <a:lnTo>
                  <a:pt x="415768" y="301892"/>
                </a:lnTo>
                <a:lnTo>
                  <a:pt x="421479" y="305551"/>
                </a:lnTo>
                <a:close/>
                <a:moveTo>
                  <a:pt x="481680" y="326672"/>
                </a:moveTo>
                <a:lnTo>
                  <a:pt x="477492" y="314542"/>
                </a:lnTo>
                <a:lnTo>
                  <a:pt x="479963" y="316996"/>
                </a:lnTo>
                <a:close/>
                <a:moveTo>
                  <a:pt x="658345" y="329080"/>
                </a:moveTo>
                <a:lnTo>
                  <a:pt x="647755" y="317749"/>
                </a:lnTo>
                <a:lnTo>
                  <a:pt x="647979" y="299075"/>
                </a:lnTo>
                <a:lnTo>
                  <a:pt x="650927" y="283765"/>
                </a:lnTo>
                <a:lnTo>
                  <a:pt x="660348" y="294749"/>
                </a:lnTo>
                <a:lnTo>
                  <a:pt x="670142" y="312906"/>
                </a:lnTo>
                <a:close/>
                <a:moveTo>
                  <a:pt x="601188" y="332877"/>
                </a:moveTo>
                <a:lnTo>
                  <a:pt x="584481" y="317610"/>
                </a:lnTo>
                <a:lnTo>
                  <a:pt x="579934" y="305164"/>
                </a:lnTo>
                <a:lnTo>
                  <a:pt x="580855" y="306032"/>
                </a:lnTo>
                <a:lnTo>
                  <a:pt x="584015" y="308906"/>
                </a:lnTo>
                <a:close/>
                <a:moveTo>
                  <a:pt x="442864" y="335030"/>
                </a:moveTo>
                <a:lnTo>
                  <a:pt x="440615" y="331936"/>
                </a:lnTo>
                <a:lnTo>
                  <a:pt x="436377" y="326094"/>
                </a:lnTo>
                <a:lnTo>
                  <a:pt x="438177" y="327129"/>
                </a:lnTo>
                <a:close/>
                <a:moveTo>
                  <a:pt x="638120" y="337470"/>
                </a:moveTo>
                <a:lnTo>
                  <a:pt x="604312" y="309322"/>
                </a:lnTo>
                <a:lnTo>
                  <a:pt x="577724" y="286082"/>
                </a:lnTo>
                <a:lnTo>
                  <a:pt x="562861" y="261664"/>
                </a:lnTo>
                <a:lnTo>
                  <a:pt x="549926" y="242661"/>
                </a:lnTo>
                <a:close/>
                <a:moveTo>
                  <a:pt x="503682" y="340543"/>
                </a:moveTo>
                <a:lnTo>
                  <a:pt x="479963" y="316996"/>
                </a:lnTo>
                <a:lnTo>
                  <a:pt x="477138" y="301070"/>
                </a:lnTo>
                <a:lnTo>
                  <a:pt x="499242" y="331460"/>
                </a:lnTo>
                <a:close/>
                <a:moveTo>
                  <a:pt x="481510" y="341401"/>
                </a:moveTo>
                <a:lnTo>
                  <a:pt x="453603" y="325932"/>
                </a:lnTo>
                <a:lnTo>
                  <a:pt x="410958" y="264035"/>
                </a:lnTo>
                <a:lnTo>
                  <a:pt x="380074" y="229198"/>
                </a:lnTo>
                <a:lnTo>
                  <a:pt x="367545" y="208080"/>
                </a:lnTo>
                <a:lnTo>
                  <a:pt x="310383" y="128706"/>
                </a:lnTo>
                <a:lnTo>
                  <a:pt x="304516" y="119735"/>
                </a:lnTo>
                <a:lnTo>
                  <a:pt x="316706" y="130997"/>
                </a:lnTo>
                <a:lnTo>
                  <a:pt x="338715" y="156204"/>
                </a:lnTo>
                <a:lnTo>
                  <a:pt x="355705" y="176874"/>
                </a:lnTo>
                <a:cubicBezTo>
                  <a:pt x="377321" y="200457"/>
                  <a:pt x="399171" y="223878"/>
                  <a:pt x="417808" y="249757"/>
                </a:cubicBezTo>
                <a:cubicBezTo>
                  <a:pt x="445210" y="287808"/>
                  <a:pt x="465560" y="317239"/>
                  <a:pt x="480711" y="340114"/>
                </a:cubicBezTo>
                <a:close/>
                <a:moveTo>
                  <a:pt x="465118" y="342644"/>
                </a:moveTo>
                <a:lnTo>
                  <a:pt x="438177" y="327129"/>
                </a:lnTo>
                <a:lnTo>
                  <a:pt x="427765" y="309579"/>
                </a:lnTo>
                <a:lnTo>
                  <a:pt x="451202" y="324601"/>
                </a:lnTo>
                <a:lnTo>
                  <a:pt x="453603" y="325932"/>
                </a:lnTo>
                <a:close/>
                <a:moveTo>
                  <a:pt x="647439" y="344031"/>
                </a:moveTo>
                <a:lnTo>
                  <a:pt x="647746" y="318456"/>
                </a:lnTo>
                <a:lnTo>
                  <a:pt x="658305" y="329134"/>
                </a:lnTo>
                <a:close/>
                <a:moveTo>
                  <a:pt x="488008" y="345002"/>
                </a:moveTo>
                <a:lnTo>
                  <a:pt x="485293" y="343497"/>
                </a:lnTo>
                <a:lnTo>
                  <a:pt x="482924" y="333690"/>
                </a:lnTo>
                <a:lnTo>
                  <a:pt x="481680" y="326672"/>
                </a:lnTo>
                <a:close/>
                <a:moveTo>
                  <a:pt x="450813" y="345963"/>
                </a:moveTo>
                <a:lnTo>
                  <a:pt x="446113" y="340505"/>
                </a:lnTo>
                <a:lnTo>
                  <a:pt x="442864" y="335030"/>
                </a:lnTo>
                <a:close/>
                <a:moveTo>
                  <a:pt x="645935" y="346094"/>
                </a:moveTo>
                <a:lnTo>
                  <a:pt x="638823" y="338227"/>
                </a:lnTo>
                <a:lnTo>
                  <a:pt x="638120" y="337470"/>
                </a:lnTo>
                <a:lnTo>
                  <a:pt x="646895" y="344777"/>
                </a:lnTo>
                <a:close/>
                <a:moveTo>
                  <a:pt x="486865" y="350016"/>
                </a:moveTo>
                <a:lnTo>
                  <a:pt x="481510" y="341401"/>
                </a:lnTo>
                <a:lnTo>
                  <a:pt x="485293" y="343497"/>
                </a:lnTo>
                <a:close/>
                <a:moveTo>
                  <a:pt x="491853" y="358040"/>
                </a:moveTo>
                <a:lnTo>
                  <a:pt x="488310" y="356000"/>
                </a:lnTo>
                <a:lnTo>
                  <a:pt x="486865" y="350016"/>
                </a:lnTo>
                <a:close/>
                <a:moveTo>
                  <a:pt x="493326" y="360409"/>
                </a:moveTo>
                <a:lnTo>
                  <a:pt x="491853" y="358040"/>
                </a:lnTo>
                <a:lnTo>
                  <a:pt x="492671" y="358510"/>
                </a:lnTo>
                <a:close/>
                <a:moveTo>
                  <a:pt x="633624" y="362972"/>
                </a:moveTo>
                <a:lnTo>
                  <a:pt x="611589" y="342393"/>
                </a:lnTo>
                <a:lnTo>
                  <a:pt x="598978" y="322509"/>
                </a:lnTo>
                <a:lnTo>
                  <a:pt x="631974" y="352503"/>
                </a:lnTo>
                <a:lnTo>
                  <a:pt x="637849" y="357179"/>
                </a:lnTo>
                <a:close/>
                <a:moveTo>
                  <a:pt x="523335" y="364585"/>
                </a:moveTo>
                <a:lnTo>
                  <a:pt x="512500" y="358578"/>
                </a:lnTo>
                <a:lnTo>
                  <a:pt x="503682" y="340543"/>
                </a:lnTo>
                <a:lnTo>
                  <a:pt x="511476" y="348279"/>
                </a:lnTo>
                <a:close/>
                <a:moveTo>
                  <a:pt x="627746" y="371031"/>
                </a:moveTo>
                <a:lnTo>
                  <a:pt x="625124" y="366781"/>
                </a:lnTo>
                <a:cubicBezTo>
                  <a:pt x="624460" y="365697"/>
                  <a:pt x="619371" y="358385"/>
                  <a:pt x="610759" y="346235"/>
                </a:cubicBezTo>
                <a:lnTo>
                  <a:pt x="601188" y="332877"/>
                </a:lnTo>
                <a:lnTo>
                  <a:pt x="610990" y="341833"/>
                </a:lnTo>
                <a:lnTo>
                  <a:pt x="611589" y="342393"/>
                </a:lnTo>
                <a:lnTo>
                  <a:pt x="611742" y="342634"/>
                </a:lnTo>
                <a:lnTo>
                  <a:pt x="630515" y="367234"/>
                </a:lnTo>
                <a:close/>
                <a:moveTo>
                  <a:pt x="520122" y="374168"/>
                </a:moveTo>
                <a:lnTo>
                  <a:pt x="516639" y="372313"/>
                </a:lnTo>
                <a:lnTo>
                  <a:pt x="492671" y="358510"/>
                </a:lnTo>
                <a:lnTo>
                  <a:pt x="488008" y="345002"/>
                </a:lnTo>
                <a:lnTo>
                  <a:pt x="512500" y="358578"/>
                </a:lnTo>
                <a:close/>
                <a:moveTo>
                  <a:pt x="551195" y="380027"/>
                </a:moveTo>
                <a:lnTo>
                  <a:pt x="534002" y="370497"/>
                </a:lnTo>
                <a:lnTo>
                  <a:pt x="531695" y="368351"/>
                </a:lnTo>
                <a:lnTo>
                  <a:pt x="511476" y="348279"/>
                </a:lnTo>
                <a:lnTo>
                  <a:pt x="499242" y="331460"/>
                </a:lnTo>
                <a:lnTo>
                  <a:pt x="491255" y="315121"/>
                </a:lnTo>
                <a:lnTo>
                  <a:pt x="532897" y="357664"/>
                </a:lnTo>
                <a:lnTo>
                  <a:pt x="544144" y="369154"/>
                </a:lnTo>
                <a:close/>
                <a:moveTo>
                  <a:pt x="495858" y="387259"/>
                </a:moveTo>
                <a:lnTo>
                  <a:pt x="465118" y="342644"/>
                </a:lnTo>
                <a:lnTo>
                  <a:pt x="488310" y="356000"/>
                </a:lnTo>
                <a:close/>
                <a:moveTo>
                  <a:pt x="573134" y="392189"/>
                </a:moveTo>
                <a:lnTo>
                  <a:pt x="559047" y="384380"/>
                </a:lnTo>
                <a:lnTo>
                  <a:pt x="544144" y="369154"/>
                </a:lnTo>
                <a:lnTo>
                  <a:pt x="529173" y="346068"/>
                </a:lnTo>
                <a:lnTo>
                  <a:pt x="469728" y="259294"/>
                </a:lnTo>
                <a:lnTo>
                  <a:pt x="469420" y="257565"/>
                </a:lnTo>
                <a:lnTo>
                  <a:pt x="494267" y="289634"/>
                </a:lnTo>
                <a:close/>
                <a:moveTo>
                  <a:pt x="602229" y="393509"/>
                </a:moveTo>
                <a:lnTo>
                  <a:pt x="598960" y="388599"/>
                </a:lnTo>
                <a:lnTo>
                  <a:pt x="587754" y="368321"/>
                </a:lnTo>
                <a:lnTo>
                  <a:pt x="539354" y="276371"/>
                </a:lnTo>
                <a:lnTo>
                  <a:pt x="584481" y="317610"/>
                </a:lnTo>
                <a:lnTo>
                  <a:pt x="595608" y="348064"/>
                </a:lnTo>
                <a:close/>
                <a:moveTo>
                  <a:pt x="561802" y="396385"/>
                </a:moveTo>
                <a:lnTo>
                  <a:pt x="536756" y="383035"/>
                </a:lnTo>
                <a:lnTo>
                  <a:pt x="523335" y="364585"/>
                </a:lnTo>
                <a:lnTo>
                  <a:pt x="534002" y="370497"/>
                </a:lnTo>
                <a:lnTo>
                  <a:pt x="561759" y="396317"/>
                </a:lnTo>
                <a:close/>
                <a:moveTo>
                  <a:pt x="605844" y="401057"/>
                </a:moveTo>
                <a:lnTo>
                  <a:pt x="602427" y="394872"/>
                </a:lnTo>
                <a:lnTo>
                  <a:pt x="602229" y="393509"/>
                </a:lnTo>
                <a:lnTo>
                  <a:pt x="606580" y="400048"/>
                </a:lnTo>
                <a:close/>
                <a:moveTo>
                  <a:pt x="580610" y="406408"/>
                </a:moveTo>
                <a:lnTo>
                  <a:pt x="561870" y="396420"/>
                </a:lnTo>
                <a:lnTo>
                  <a:pt x="561759" y="396317"/>
                </a:lnTo>
                <a:lnTo>
                  <a:pt x="551195" y="380027"/>
                </a:lnTo>
                <a:lnTo>
                  <a:pt x="559047" y="384380"/>
                </a:lnTo>
                <a:close/>
                <a:moveTo>
                  <a:pt x="601033" y="407652"/>
                </a:moveTo>
                <a:lnTo>
                  <a:pt x="595598" y="404639"/>
                </a:lnTo>
                <a:lnTo>
                  <a:pt x="539457" y="325683"/>
                </a:lnTo>
                <a:lnTo>
                  <a:pt x="506284" y="258100"/>
                </a:lnTo>
                <a:lnTo>
                  <a:pt x="560683" y="331085"/>
                </a:lnTo>
                <a:lnTo>
                  <a:pt x="598960" y="388599"/>
                </a:lnTo>
                <a:lnTo>
                  <a:pt x="602427" y="394872"/>
                </a:lnTo>
                <a:lnTo>
                  <a:pt x="603747" y="403932"/>
                </a:lnTo>
                <a:close/>
                <a:moveTo>
                  <a:pt x="595969" y="414595"/>
                </a:moveTo>
                <a:lnTo>
                  <a:pt x="586336" y="409461"/>
                </a:lnTo>
                <a:lnTo>
                  <a:pt x="579769" y="400816"/>
                </a:lnTo>
                <a:lnTo>
                  <a:pt x="573134" y="392189"/>
                </a:lnTo>
                <a:lnTo>
                  <a:pt x="595598" y="404639"/>
                </a:lnTo>
                <a:lnTo>
                  <a:pt x="599366" y="409938"/>
                </a:lnTo>
                <a:close/>
                <a:moveTo>
                  <a:pt x="510233" y="415388"/>
                </a:moveTo>
                <a:lnTo>
                  <a:pt x="499664" y="403022"/>
                </a:lnTo>
                <a:lnTo>
                  <a:pt x="495858" y="387259"/>
                </a:lnTo>
                <a:lnTo>
                  <a:pt x="499572" y="392652"/>
                </a:lnTo>
                <a:lnTo>
                  <a:pt x="506924" y="404408"/>
                </a:lnTo>
                <a:close/>
                <a:moveTo>
                  <a:pt x="503316" y="418158"/>
                </a:moveTo>
                <a:lnTo>
                  <a:pt x="498359" y="411350"/>
                </a:lnTo>
                <a:lnTo>
                  <a:pt x="450813" y="345963"/>
                </a:lnTo>
                <a:lnTo>
                  <a:pt x="460614" y="357340"/>
                </a:lnTo>
                <a:lnTo>
                  <a:pt x="499664" y="403022"/>
                </a:lnTo>
                <a:close/>
                <a:moveTo>
                  <a:pt x="592833" y="418895"/>
                </a:moveTo>
                <a:lnTo>
                  <a:pt x="580610" y="406408"/>
                </a:lnTo>
                <a:lnTo>
                  <a:pt x="586336" y="409461"/>
                </a:lnTo>
                <a:lnTo>
                  <a:pt x="593161" y="418446"/>
                </a:lnTo>
                <a:close/>
                <a:moveTo>
                  <a:pt x="583308" y="431954"/>
                </a:moveTo>
                <a:lnTo>
                  <a:pt x="581767" y="429175"/>
                </a:lnTo>
                <a:cubicBezTo>
                  <a:pt x="577570" y="421868"/>
                  <a:pt x="572419" y="413206"/>
                  <a:pt x="565714" y="402415"/>
                </a:cubicBezTo>
                <a:lnTo>
                  <a:pt x="561802" y="396385"/>
                </a:lnTo>
                <a:lnTo>
                  <a:pt x="561870" y="396420"/>
                </a:lnTo>
                <a:lnTo>
                  <a:pt x="580137" y="413411"/>
                </a:lnTo>
                <a:lnTo>
                  <a:pt x="590248" y="422439"/>
                </a:lnTo>
                <a:close/>
                <a:moveTo>
                  <a:pt x="353405" y="444797"/>
                </a:moveTo>
                <a:lnTo>
                  <a:pt x="335661" y="433946"/>
                </a:lnTo>
                <a:lnTo>
                  <a:pt x="294777" y="385589"/>
                </a:lnTo>
                <a:lnTo>
                  <a:pt x="279579" y="364346"/>
                </a:lnTo>
                <a:cubicBezTo>
                  <a:pt x="255702" y="331671"/>
                  <a:pt x="232915" y="301080"/>
                  <a:pt x="212803" y="274353"/>
                </a:cubicBezTo>
                <a:lnTo>
                  <a:pt x="201950" y="260364"/>
                </a:lnTo>
                <a:lnTo>
                  <a:pt x="110546" y="84783"/>
                </a:lnTo>
                <a:lnTo>
                  <a:pt x="112861" y="87088"/>
                </a:lnTo>
                <a:lnTo>
                  <a:pt x="117005" y="91592"/>
                </a:lnTo>
                <a:cubicBezTo>
                  <a:pt x="162635" y="139566"/>
                  <a:pt x="174759" y="151148"/>
                  <a:pt x="350626" y="440215"/>
                </a:cubicBezTo>
                <a:close/>
                <a:moveTo>
                  <a:pt x="504186" y="457668"/>
                </a:moveTo>
                <a:lnTo>
                  <a:pt x="503287" y="456721"/>
                </a:lnTo>
                <a:lnTo>
                  <a:pt x="486809" y="438421"/>
                </a:lnTo>
                <a:lnTo>
                  <a:pt x="450056" y="361825"/>
                </a:lnTo>
                <a:lnTo>
                  <a:pt x="426292" y="320286"/>
                </a:lnTo>
                <a:lnTo>
                  <a:pt x="431067" y="323034"/>
                </a:lnTo>
                <a:lnTo>
                  <a:pt x="431291" y="323299"/>
                </a:lnTo>
                <a:lnTo>
                  <a:pt x="446113" y="340505"/>
                </a:lnTo>
                <a:lnTo>
                  <a:pt x="454948" y="355395"/>
                </a:lnTo>
                <a:cubicBezTo>
                  <a:pt x="463608" y="372032"/>
                  <a:pt x="473901" y="393090"/>
                  <a:pt x="484470" y="415320"/>
                </a:cubicBezTo>
                <a:close/>
                <a:moveTo>
                  <a:pt x="562781" y="460096"/>
                </a:moveTo>
                <a:lnTo>
                  <a:pt x="552468" y="440330"/>
                </a:lnTo>
                <a:lnTo>
                  <a:pt x="520122" y="374168"/>
                </a:lnTo>
                <a:lnTo>
                  <a:pt x="536756" y="383035"/>
                </a:lnTo>
                <a:lnTo>
                  <a:pt x="565898" y="423099"/>
                </a:lnTo>
                <a:lnTo>
                  <a:pt x="578040" y="439175"/>
                </a:lnTo>
                <a:close/>
                <a:moveTo>
                  <a:pt x="562018" y="461141"/>
                </a:moveTo>
                <a:lnTo>
                  <a:pt x="519024" y="423754"/>
                </a:lnTo>
                <a:lnTo>
                  <a:pt x="506924" y="404408"/>
                </a:lnTo>
                <a:lnTo>
                  <a:pt x="496010" y="368181"/>
                </a:lnTo>
                <a:lnTo>
                  <a:pt x="493326" y="360409"/>
                </a:lnTo>
                <a:lnTo>
                  <a:pt x="512424" y="391133"/>
                </a:lnTo>
                <a:cubicBezTo>
                  <a:pt x="538862" y="438433"/>
                  <a:pt x="511797" y="413842"/>
                  <a:pt x="549926" y="449402"/>
                </a:cubicBezTo>
                <a:lnTo>
                  <a:pt x="562192" y="460902"/>
                </a:lnTo>
                <a:close/>
                <a:moveTo>
                  <a:pt x="548313" y="479931"/>
                </a:moveTo>
                <a:lnTo>
                  <a:pt x="516535" y="436305"/>
                </a:lnTo>
                <a:lnTo>
                  <a:pt x="510233" y="415388"/>
                </a:lnTo>
                <a:lnTo>
                  <a:pt x="512637" y="418199"/>
                </a:lnTo>
                <a:lnTo>
                  <a:pt x="519024" y="423754"/>
                </a:lnTo>
                <a:lnTo>
                  <a:pt x="551459" y="475617"/>
                </a:lnTo>
                <a:close/>
                <a:moveTo>
                  <a:pt x="375189" y="480701"/>
                </a:moveTo>
                <a:lnTo>
                  <a:pt x="337692" y="436348"/>
                </a:lnTo>
                <a:lnTo>
                  <a:pt x="359693" y="455161"/>
                </a:lnTo>
                <a:close/>
                <a:moveTo>
                  <a:pt x="404921" y="481205"/>
                </a:moveTo>
                <a:lnTo>
                  <a:pt x="189941" y="175566"/>
                </a:lnTo>
                <a:lnTo>
                  <a:pt x="161101" y="135081"/>
                </a:lnTo>
                <a:lnTo>
                  <a:pt x="192589" y="166410"/>
                </a:lnTo>
                <a:lnTo>
                  <a:pt x="235648" y="200393"/>
                </a:lnTo>
                <a:lnTo>
                  <a:pt x="300275" y="296585"/>
                </a:lnTo>
                <a:cubicBezTo>
                  <a:pt x="323197" y="329811"/>
                  <a:pt x="345420" y="363426"/>
                  <a:pt x="363587" y="399384"/>
                </a:cubicBezTo>
                <a:close/>
                <a:moveTo>
                  <a:pt x="527716" y="482499"/>
                </a:moveTo>
                <a:lnTo>
                  <a:pt x="515821" y="469945"/>
                </a:lnTo>
                <a:lnTo>
                  <a:pt x="503316" y="418158"/>
                </a:lnTo>
                <a:lnTo>
                  <a:pt x="516535" y="436305"/>
                </a:lnTo>
                <a:lnTo>
                  <a:pt x="519555" y="446326"/>
                </a:lnTo>
                <a:close/>
                <a:moveTo>
                  <a:pt x="412918" y="492575"/>
                </a:moveTo>
                <a:lnTo>
                  <a:pt x="408835" y="488953"/>
                </a:lnTo>
                <a:lnTo>
                  <a:pt x="404921" y="481205"/>
                </a:lnTo>
                <a:close/>
                <a:moveTo>
                  <a:pt x="524521" y="501876"/>
                </a:moveTo>
                <a:lnTo>
                  <a:pt x="515641" y="482274"/>
                </a:lnTo>
                <a:lnTo>
                  <a:pt x="504186" y="457668"/>
                </a:lnTo>
                <a:lnTo>
                  <a:pt x="515821" y="469945"/>
                </a:lnTo>
                <a:lnTo>
                  <a:pt x="519797" y="486419"/>
                </a:lnTo>
                <a:close/>
                <a:moveTo>
                  <a:pt x="532140" y="502103"/>
                </a:moveTo>
                <a:lnTo>
                  <a:pt x="527716" y="482499"/>
                </a:lnTo>
                <a:lnTo>
                  <a:pt x="538297" y="493663"/>
                </a:lnTo>
                <a:close/>
                <a:moveTo>
                  <a:pt x="519325" y="506187"/>
                </a:moveTo>
                <a:lnTo>
                  <a:pt x="482925" y="452882"/>
                </a:lnTo>
                <a:cubicBezTo>
                  <a:pt x="442706" y="397304"/>
                  <a:pt x="399924" y="340862"/>
                  <a:pt x="356691" y="285379"/>
                </a:cubicBezTo>
                <a:lnTo>
                  <a:pt x="349069" y="275818"/>
                </a:lnTo>
                <a:lnTo>
                  <a:pt x="364044" y="284442"/>
                </a:lnTo>
                <a:lnTo>
                  <a:pt x="462953" y="411928"/>
                </a:lnTo>
                <a:lnTo>
                  <a:pt x="486809" y="438421"/>
                </a:lnTo>
                <a:close/>
                <a:moveTo>
                  <a:pt x="526820" y="509397"/>
                </a:moveTo>
                <a:lnTo>
                  <a:pt x="524521" y="501876"/>
                </a:lnTo>
                <a:lnTo>
                  <a:pt x="527503" y="508460"/>
                </a:lnTo>
                <a:close/>
                <a:moveTo>
                  <a:pt x="522927" y="514734"/>
                </a:moveTo>
                <a:lnTo>
                  <a:pt x="521221" y="510137"/>
                </a:lnTo>
                <a:lnTo>
                  <a:pt x="519325" y="506187"/>
                </a:lnTo>
                <a:lnTo>
                  <a:pt x="524081" y="513151"/>
                </a:lnTo>
                <a:close/>
                <a:moveTo>
                  <a:pt x="430069" y="530987"/>
                </a:moveTo>
                <a:lnTo>
                  <a:pt x="393298" y="483895"/>
                </a:lnTo>
                <a:lnTo>
                  <a:pt x="359693" y="455161"/>
                </a:lnTo>
                <a:lnTo>
                  <a:pt x="353405" y="444797"/>
                </a:lnTo>
                <a:lnTo>
                  <a:pt x="371594" y="455918"/>
                </a:lnTo>
                <a:lnTo>
                  <a:pt x="408835" y="488953"/>
                </a:lnTo>
                <a:close/>
                <a:moveTo>
                  <a:pt x="489048" y="561182"/>
                </a:moveTo>
                <a:lnTo>
                  <a:pt x="457837" y="532422"/>
                </a:lnTo>
                <a:lnTo>
                  <a:pt x="456269" y="531030"/>
                </a:lnTo>
                <a:lnTo>
                  <a:pt x="392143" y="413084"/>
                </a:lnTo>
                <a:lnTo>
                  <a:pt x="279027" y="234628"/>
                </a:lnTo>
                <a:lnTo>
                  <a:pt x="283036" y="237792"/>
                </a:lnTo>
                <a:lnTo>
                  <a:pt x="324720" y="261796"/>
                </a:lnTo>
                <a:lnTo>
                  <a:pt x="355151" y="308326"/>
                </a:lnTo>
                <a:cubicBezTo>
                  <a:pt x="525774" y="567319"/>
                  <a:pt x="317896" y="226049"/>
                  <a:pt x="501767" y="507201"/>
                </a:cubicBezTo>
                <a:lnTo>
                  <a:pt x="514327" y="526524"/>
                </a:lnTo>
                <a:close/>
                <a:moveTo>
                  <a:pt x="477366" y="577197"/>
                </a:moveTo>
                <a:lnTo>
                  <a:pt x="474531" y="575669"/>
                </a:lnTo>
                <a:lnTo>
                  <a:pt x="450987" y="546700"/>
                </a:lnTo>
                <a:lnTo>
                  <a:pt x="412918" y="492575"/>
                </a:lnTo>
                <a:lnTo>
                  <a:pt x="456269" y="531030"/>
                </a:lnTo>
                <a:lnTo>
                  <a:pt x="479660" y="574052"/>
                </a:lnTo>
                <a:close/>
                <a:moveTo>
                  <a:pt x="476604" y="578219"/>
                </a:moveTo>
                <a:lnTo>
                  <a:pt x="471858" y="577462"/>
                </a:lnTo>
                <a:lnTo>
                  <a:pt x="452972" y="572703"/>
                </a:lnTo>
                <a:lnTo>
                  <a:pt x="448431" y="567332"/>
                </a:lnTo>
                <a:lnTo>
                  <a:pt x="430069" y="530987"/>
                </a:lnTo>
                <a:lnTo>
                  <a:pt x="430932" y="532091"/>
                </a:lnTo>
                <a:cubicBezTo>
                  <a:pt x="442740" y="548870"/>
                  <a:pt x="455237" y="564714"/>
                  <a:pt x="472694" y="574678"/>
                </a:cubicBezTo>
                <a:lnTo>
                  <a:pt x="474531" y="575669"/>
                </a:lnTo>
                <a:close/>
                <a:moveTo>
                  <a:pt x="476613" y="578229"/>
                </a:moveTo>
                <a:lnTo>
                  <a:pt x="476604" y="578219"/>
                </a:lnTo>
                <a:lnTo>
                  <a:pt x="476619" y="578221"/>
                </a:ln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ea typeface="幼圆" panose="02010509060101010101" pitchFamily="49" charset="-122"/>
            </a:endParaRPr>
          </a:p>
        </p:txBody>
      </p:sp>
      <p:sp>
        <p:nvSpPr>
          <p:cNvPr id="17" name="文本框 16"/>
          <p:cNvSpPr txBox="1"/>
          <p:nvPr/>
        </p:nvSpPr>
        <p:spPr>
          <a:xfrm>
            <a:off x="6442823" y="4290895"/>
            <a:ext cx="904415" cy="1569660"/>
          </a:xfrm>
          <a:prstGeom prst="rect">
            <a:avLst/>
          </a:prstGeom>
          <a:noFill/>
        </p:spPr>
        <p:txBody>
          <a:bodyPr wrap="none" rtlCol="0">
            <a:spAutoFit/>
          </a:bodyPr>
          <a:lstStyle/>
          <a:p>
            <a:r>
              <a:rPr lang="en-US" altLang="zh-CN" sz="9600">
                <a:latin typeface="Slim Joe" panose="02000000000000000000" pitchFamily="50" charset="0"/>
                <a:ea typeface="幼圆" panose="02010509060101010101" pitchFamily="49" charset="-122"/>
              </a:rPr>
              <a:t>4</a:t>
            </a:r>
            <a:endParaRPr lang="zh-CN" altLang="en-US" sz="9600">
              <a:latin typeface="Slim Joe" panose="02000000000000000000" pitchFamily="50" charset="0"/>
              <a:ea typeface="幼圆" panose="02010509060101010101" pitchFamily="49" charset="-122"/>
            </a:endParaRPr>
          </a:p>
        </p:txBody>
      </p:sp>
      <p:sp>
        <p:nvSpPr>
          <p:cNvPr id="18" name="矩形 17"/>
          <p:cNvSpPr/>
          <p:nvPr/>
        </p:nvSpPr>
        <p:spPr>
          <a:xfrm>
            <a:off x="7339674" y="4912370"/>
            <a:ext cx="2723823" cy="369332"/>
          </a:xfrm>
          <a:prstGeom prst="rect">
            <a:avLst/>
          </a:prstGeom>
        </p:spPr>
        <p:txBody>
          <a:bodyPr wrap="none">
            <a:spAutoFit/>
          </a:bodyPr>
          <a:lstStyle/>
          <a:p>
            <a:pPr>
              <a:defRPr/>
            </a:pPr>
            <a:r>
              <a:rPr lang="zh-CN" altLang="en-US" kern="0" dirty="0">
                <a:effectLst>
                  <a:glow rad="63500">
                    <a:prstClr val="white">
                      <a:lumMod val="65000"/>
                      <a:alpha val="40000"/>
                    </a:prstClr>
                  </a:glow>
                </a:effectLst>
                <a:latin typeface="幼圆" panose="02010509060101010101" pitchFamily="49" charset="-122"/>
                <a:ea typeface="幼圆" panose="02010509060101010101" pitchFamily="49" charset="-122"/>
              </a:rPr>
              <a:t>Summary and deficiency</a:t>
            </a:r>
          </a:p>
        </p:txBody>
      </p:sp>
      <p:sp>
        <p:nvSpPr>
          <p:cNvPr id="19" name="矩形 18"/>
          <p:cNvSpPr/>
          <p:nvPr/>
        </p:nvSpPr>
        <p:spPr>
          <a:xfrm>
            <a:off x="7339674" y="5435590"/>
            <a:ext cx="2403222" cy="369332"/>
          </a:xfrm>
          <a:prstGeom prst="rect">
            <a:avLst/>
          </a:prstGeom>
        </p:spPr>
        <p:txBody>
          <a:bodyPr wrap="none">
            <a:spAutoFit/>
          </a:bodyPr>
          <a:lstStyle/>
          <a:p>
            <a:pPr>
              <a:defRPr/>
            </a:pPr>
            <a:r>
              <a:rPr lang="en-US" altLang="zh-CN" kern="0">
                <a:solidFill>
                  <a:schemeClr val="accent4"/>
                </a:solidFill>
                <a:effectLst>
                  <a:glow rad="63500">
                    <a:prstClr val="white">
                      <a:lumMod val="65000"/>
                      <a:alpha val="40000"/>
                    </a:prstClr>
                  </a:glow>
                </a:effectLst>
                <a:latin typeface="方正姚体" panose="02010601030101010101" pitchFamily="2" charset="-122"/>
                <a:ea typeface="方正姚体" panose="02010601030101010101" pitchFamily="2" charset="-122"/>
              </a:rPr>
              <a:t>Summary and deficiency</a:t>
            </a:r>
          </a:p>
        </p:txBody>
      </p:sp>
    </p:spTree>
    <p:extLst>
      <p:ext uri="{BB962C8B-B14F-4D97-AF65-F5344CB8AC3E}">
        <p14:creationId xmlns:p14="http://schemas.microsoft.com/office/powerpoint/2010/main" val="255570436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3868480" y="1105785"/>
            <a:ext cx="4455041"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2095431" y="459454"/>
            <a:ext cx="8001137" cy="646331"/>
          </a:xfrm>
          <a:prstGeom prst="rect">
            <a:avLst/>
          </a:prstGeom>
        </p:spPr>
        <p:txBody>
          <a:bodyPr wrap="square">
            <a:spAutoFit/>
          </a:bodyPr>
          <a:lstStyle/>
          <a:p>
            <a:pPr algn="ctr"/>
            <a:r>
              <a:rPr lang="zh-CN" altLang="en-US" sz="3600">
                <a:latin typeface="Slim Joe" panose="02000000000000000000" pitchFamily="50" charset="0"/>
                <a:ea typeface="幼圆" panose="02010509060101010101" pitchFamily="49" charset="-122"/>
              </a:rPr>
              <a:t>Add your title here</a:t>
            </a:r>
          </a:p>
        </p:txBody>
      </p:sp>
      <p:sp>
        <p:nvSpPr>
          <p:cNvPr id="4" name="TextBox 54"/>
          <p:cNvSpPr txBox="1"/>
          <p:nvPr/>
        </p:nvSpPr>
        <p:spPr>
          <a:xfrm>
            <a:off x="5809500" y="1937074"/>
            <a:ext cx="4511110" cy="1025602"/>
          </a:xfrm>
          <a:prstGeom prst="rect">
            <a:avLst/>
          </a:prstGeom>
          <a:noFill/>
        </p:spPr>
        <p:txBody>
          <a:bodyPr wrap="square" lIns="0" tIns="0" rIns="0" bIns="0" rtlCol="0">
            <a:spAutoFit/>
          </a:bodyPr>
          <a:lstStyle>
            <a:defPPr>
              <a:defRPr lang="zh-CN"/>
            </a:defPPr>
            <a:lvl1pPr>
              <a:defRPr sz="1000">
                <a:solidFill>
                  <a:schemeClr val="tx1">
                    <a:lumMod val="65000"/>
                    <a:lumOff val="35000"/>
                  </a:schemeClr>
                </a:solidFill>
                <a:latin typeface="微软雅黑" pitchFamily="34" charset="-122"/>
                <a:ea typeface="微软雅黑" pitchFamily="34" charset="-122"/>
              </a:defRPr>
            </a:lvl1pPr>
          </a:lstStyle>
          <a:p>
            <a:pPr algn="just">
              <a:defRPr/>
            </a:pPr>
            <a:r>
              <a:rPr lang="zh-CN" altLang="en-US" sz="1333" kern="0" dirty="0">
                <a:solidFill>
                  <a:schemeClr val="accent3">
                    <a:lumMod val="50000"/>
                  </a:schemeClr>
                </a:solidFill>
              </a:rPr>
              <a:t>Your content hits here, or by copying your text, select paste in this box and choose to keep only text. Your content is playing here. Your content hits here, or by copying your text, select paste in this box and choose to keep only text. Your content is playing here.</a:t>
            </a:r>
          </a:p>
          <a:p>
            <a:pPr algn="just" defTabSz="1218804">
              <a:defRPr/>
            </a:pPr>
            <a:endParaRPr lang="en-US" altLang="zh-CN" sz="1333" kern="0" dirty="0">
              <a:solidFill>
                <a:srgbClr val="000000">
                  <a:lumMod val="65000"/>
                  <a:lumOff val="35000"/>
                </a:srgbClr>
              </a:solidFill>
            </a:endParaRPr>
          </a:p>
        </p:txBody>
      </p:sp>
      <p:sp>
        <p:nvSpPr>
          <p:cNvPr id="6" name="Freeform 5"/>
          <p:cNvSpPr>
            <a:spLocks/>
          </p:cNvSpPr>
          <p:nvPr/>
        </p:nvSpPr>
        <p:spPr bwMode="auto">
          <a:xfrm rot="5400000">
            <a:off x="1493113" y="2320162"/>
            <a:ext cx="3066893" cy="2765147"/>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blipFill dpi="0" rotWithShape="1">
            <a:blip r:embed="rId3">
              <a:extLst>
                <a:ext uri="{28A0092B-C50C-407E-A947-70E740481C1C}">
                  <a14:useLocalDpi xmlns:a14="http://schemas.microsoft.com/office/drawing/2010/main" val="0"/>
                </a:ext>
              </a:extLst>
            </a:blip>
            <a:srcRect/>
            <a:stretch>
              <a:fillRect/>
            </a:stretch>
          </a:blipFill>
          <a:ln w="9525" cap="flat">
            <a:noFill/>
            <a:prstDash val="solid"/>
            <a:miter lim="800000"/>
            <a:headEnd/>
            <a:tailEnd/>
          </a:ln>
          <a:extLst/>
        </p:spPr>
        <p:txBody>
          <a:bodyPr vert="horz" wrap="square" lIns="121882" tIns="60941" rIns="121882" bIns="60941" numCol="1" anchor="t" anchorCtr="0" compatLnSpc="1">
            <a:prstTxWarp prst="textNoShape">
              <a:avLst/>
            </a:prstTxWarp>
          </a:bodyPr>
          <a:lstStyle/>
          <a:p>
            <a:pPr defTabSz="1218804">
              <a:defRPr/>
            </a:pPr>
            <a:endParaRPr lang="zh-CN" altLang="en-US" sz="2399" kern="0">
              <a:solidFill>
                <a:sysClr val="windowText" lastClr="000000"/>
              </a:solidFill>
            </a:endParaRPr>
          </a:p>
        </p:txBody>
      </p:sp>
      <p:sp>
        <p:nvSpPr>
          <p:cNvPr id="7" name="TextBox 56"/>
          <p:cNvSpPr txBox="1"/>
          <p:nvPr/>
        </p:nvSpPr>
        <p:spPr>
          <a:xfrm>
            <a:off x="2052292" y="2988491"/>
            <a:ext cx="1948533" cy="1148648"/>
          </a:xfrm>
          <a:prstGeom prst="rect">
            <a:avLst/>
          </a:prstGeom>
          <a:noFill/>
        </p:spPr>
        <p:txBody>
          <a:bodyPr wrap="square" lIns="0" tIns="0" rIns="0" bIns="0" rtlCol="0">
            <a:spAutoFit/>
          </a:bodyPr>
          <a:lstStyle>
            <a:defPPr>
              <a:defRPr lang="zh-CN"/>
            </a:defPPr>
            <a:lvl1pPr>
              <a:defRPr sz="2200">
                <a:solidFill>
                  <a:schemeClr val="bg1"/>
                </a:solidFill>
                <a:latin typeface="微软雅黑" pitchFamily="34" charset="-122"/>
                <a:ea typeface="微软雅黑" pitchFamily="34" charset="-122"/>
              </a:defRPr>
            </a:lvl1pPr>
          </a:lstStyle>
          <a:p>
            <a:pPr algn="ctr" defTabSz="1218804">
              <a:defRPr/>
            </a:pPr>
            <a:r>
              <a:rPr lang="zh-CN" altLang="en-US" sz="3732" kern="0" dirty="0">
                <a:solidFill>
                  <a:sysClr val="window" lastClr="FFFFFF"/>
                </a:solidFill>
              </a:rPr>
              <a:t>Key projects</a:t>
            </a:r>
          </a:p>
        </p:txBody>
      </p:sp>
      <p:sp>
        <p:nvSpPr>
          <p:cNvPr id="8" name="Freeform 5"/>
          <p:cNvSpPr>
            <a:spLocks/>
          </p:cNvSpPr>
          <p:nvPr/>
        </p:nvSpPr>
        <p:spPr bwMode="auto">
          <a:xfrm rot="5400000">
            <a:off x="1344187" y="2201587"/>
            <a:ext cx="3364745" cy="3002297"/>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rgbClr val="669FB3"/>
            </a:solidFill>
            <a:prstDash val="solid"/>
            <a:miter lim="800000"/>
            <a:headEnd/>
            <a:tailEnd/>
          </a:ln>
          <a:extLst/>
        </p:spPr>
        <p:txBody>
          <a:bodyPr vert="horz" wrap="square" lIns="121882" tIns="60941" rIns="121882" bIns="60941" numCol="1" anchor="t" anchorCtr="0" compatLnSpc="1">
            <a:prstTxWarp prst="textNoShape">
              <a:avLst/>
            </a:prstTxWarp>
          </a:bodyPr>
          <a:lstStyle/>
          <a:p>
            <a:pPr defTabSz="1218804">
              <a:defRPr/>
            </a:pPr>
            <a:endParaRPr lang="zh-CN" altLang="en-US" sz="2399" kern="0">
              <a:solidFill>
                <a:sysClr val="windowText" lastClr="000000"/>
              </a:solidFill>
            </a:endParaRPr>
          </a:p>
        </p:txBody>
      </p:sp>
      <p:sp>
        <p:nvSpPr>
          <p:cNvPr id="9" name="椭圆 8"/>
          <p:cNvSpPr/>
          <p:nvPr/>
        </p:nvSpPr>
        <p:spPr>
          <a:xfrm>
            <a:off x="3601975" y="2062195"/>
            <a:ext cx="570243" cy="570243"/>
          </a:xfrm>
          <a:prstGeom prst="ellipse">
            <a:avLst/>
          </a:prstGeom>
          <a:blipFill dpi="0" rotWithShape="1">
            <a:blip r:embed="rId4" cstate="print">
              <a:extLst>
                <a:ext uri="{28A0092B-C50C-407E-A947-70E740481C1C}">
                  <a14:useLocalDpi xmlns:a14="http://schemas.microsoft.com/office/drawing/2010/main" val="0"/>
                </a:ext>
              </a:extLst>
            </a:blip>
            <a:srcRect/>
            <a:stretch>
              <a:fillRect/>
            </a:stretch>
          </a:blipFill>
          <a:ln w="25400" cap="flat" cmpd="sng" algn="ctr">
            <a:solidFill>
              <a:sysClr val="window" lastClr="FFFFFF">
                <a:lumMod val="75000"/>
              </a:sysClr>
            </a:solidFill>
            <a:prstDash val="solid"/>
          </a:ln>
          <a:effectLst/>
        </p:spPr>
        <p:txBody>
          <a:bodyPr rtlCol="0" anchor="ctr"/>
          <a:lstStyle/>
          <a:p>
            <a:pPr algn="ctr" defTabSz="1218804">
              <a:defRPr/>
            </a:pPr>
            <a:r>
              <a:rPr lang="en-US" altLang="zh-CN" sz="2399" b="1" kern="0" dirty="0">
                <a:solidFill>
                  <a:sysClr val="window" lastClr="FFFFFF"/>
                </a:solidFill>
                <a:latin typeface="微软雅黑" pitchFamily="34" charset="-122"/>
                <a:ea typeface="微软雅黑" pitchFamily="34" charset="-122"/>
              </a:rPr>
              <a:t>1</a:t>
            </a:r>
            <a:endParaRPr lang="zh-CN" altLang="en-US" sz="2399" b="1" kern="0" dirty="0">
              <a:solidFill>
                <a:sysClr val="window" lastClr="FFFFFF"/>
              </a:solidFill>
              <a:latin typeface="微软雅黑" pitchFamily="34" charset="-122"/>
              <a:ea typeface="微软雅黑" pitchFamily="34" charset="-122"/>
            </a:endParaRPr>
          </a:p>
        </p:txBody>
      </p:sp>
      <p:sp>
        <p:nvSpPr>
          <p:cNvPr id="10" name="椭圆 9"/>
          <p:cNvSpPr/>
          <p:nvPr/>
        </p:nvSpPr>
        <p:spPr>
          <a:xfrm>
            <a:off x="4327879" y="3417614"/>
            <a:ext cx="570243" cy="570243"/>
          </a:xfrm>
          <a:prstGeom prst="ellipse">
            <a:avLst/>
          </a:prstGeom>
          <a:blipFill dpi="0" rotWithShape="1">
            <a:blip r:embed="rId4" cstate="print">
              <a:extLst>
                <a:ext uri="{28A0092B-C50C-407E-A947-70E740481C1C}">
                  <a14:useLocalDpi xmlns:a14="http://schemas.microsoft.com/office/drawing/2010/main" val="0"/>
                </a:ext>
              </a:extLst>
            </a:blip>
            <a:srcRect/>
            <a:stretch>
              <a:fillRect/>
            </a:stretch>
          </a:blipFill>
          <a:ln w="25400" cap="flat" cmpd="sng" algn="ctr">
            <a:solidFill>
              <a:sysClr val="window" lastClr="FFFFFF">
                <a:lumMod val="75000"/>
              </a:sysClr>
            </a:solidFill>
            <a:prstDash val="solid"/>
          </a:ln>
          <a:effectLst/>
        </p:spPr>
        <p:txBody>
          <a:bodyPr rtlCol="0" anchor="ctr"/>
          <a:lstStyle/>
          <a:p>
            <a:pPr algn="ctr" defTabSz="1218804"/>
            <a:r>
              <a:rPr lang="en-US" altLang="zh-CN" sz="2399" b="1" kern="0" dirty="0">
                <a:solidFill>
                  <a:sysClr val="window" lastClr="FFFFFF"/>
                </a:solidFill>
                <a:latin typeface="微软雅黑" pitchFamily="34" charset="-122"/>
                <a:ea typeface="微软雅黑" pitchFamily="34" charset="-122"/>
              </a:rPr>
              <a:t>2</a:t>
            </a:r>
            <a:endParaRPr lang="zh-CN" altLang="en-US" sz="2399" b="1" kern="0" dirty="0">
              <a:solidFill>
                <a:sysClr val="window" lastClr="FFFFFF"/>
              </a:solidFill>
              <a:latin typeface="微软雅黑" pitchFamily="34" charset="-122"/>
              <a:ea typeface="微软雅黑" pitchFamily="34" charset="-122"/>
            </a:endParaRPr>
          </a:p>
        </p:txBody>
      </p:sp>
      <p:sp>
        <p:nvSpPr>
          <p:cNvPr id="11" name="椭圆 10"/>
          <p:cNvSpPr/>
          <p:nvPr/>
        </p:nvSpPr>
        <p:spPr>
          <a:xfrm>
            <a:off x="3601975" y="4765010"/>
            <a:ext cx="570243" cy="570243"/>
          </a:xfrm>
          <a:prstGeom prst="ellipse">
            <a:avLst/>
          </a:prstGeom>
          <a:blipFill dpi="0" rotWithShape="1">
            <a:blip r:embed="rId4" cstate="print">
              <a:extLst>
                <a:ext uri="{28A0092B-C50C-407E-A947-70E740481C1C}">
                  <a14:useLocalDpi xmlns:a14="http://schemas.microsoft.com/office/drawing/2010/main" val="0"/>
                </a:ext>
              </a:extLst>
            </a:blip>
            <a:srcRect/>
            <a:stretch>
              <a:fillRect/>
            </a:stretch>
          </a:blipFill>
          <a:ln w="25400" cap="flat" cmpd="sng" algn="ctr">
            <a:solidFill>
              <a:sysClr val="window" lastClr="FFFFFF">
                <a:lumMod val="75000"/>
              </a:sysClr>
            </a:solidFill>
            <a:prstDash val="solid"/>
          </a:ln>
          <a:effectLst/>
        </p:spPr>
        <p:txBody>
          <a:bodyPr rtlCol="0" anchor="ctr"/>
          <a:lstStyle/>
          <a:p>
            <a:pPr algn="ctr" defTabSz="1218804"/>
            <a:r>
              <a:rPr lang="en-US" altLang="zh-CN" sz="2399" b="1" kern="0" dirty="0">
                <a:solidFill>
                  <a:sysClr val="window" lastClr="FFFFFF"/>
                </a:solidFill>
                <a:latin typeface="微软雅黑" pitchFamily="34" charset="-122"/>
                <a:ea typeface="微软雅黑" pitchFamily="34" charset="-122"/>
              </a:rPr>
              <a:t>3</a:t>
            </a:r>
            <a:endParaRPr lang="zh-CN" altLang="en-US" sz="2399" b="1" kern="0" dirty="0">
              <a:solidFill>
                <a:sysClr val="window" lastClr="FFFFFF"/>
              </a:solidFill>
              <a:latin typeface="微软雅黑" pitchFamily="34" charset="-122"/>
              <a:ea typeface="微软雅黑" pitchFamily="34" charset="-122"/>
            </a:endParaRPr>
          </a:p>
        </p:txBody>
      </p:sp>
      <p:grpSp>
        <p:nvGrpSpPr>
          <p:cNvPr id="12" name="组合 11"/>
          <p:cNvGrpSpPr/>
          <p:nvPr/>
        </p:nvGrpSpPr>
        <p:grpSpPr>
          <a:xfrm>
            <a:off x="4172218" y="2110978"/>
            <a:ext cx="1401873" cy="472678"/>
            <a:chOff x="3513818" y="1963801"/>
            <a:chExt cx="1051729" cy="354618"/>
          </a:xfrm>
        </p:grpSpPr>
        <p:cxnSp>
          <p:nvCxnSpPr>
            <p:cNvPr id="13" name="直接连接符 12"/>
            <p:cNvCxnSpPr/>
            <p:nvPr/>
          </p:nvCxnSpPr>
          <p:spPr>
            <a:xfrm>
              <a:off x="3513818" y="2141110"/>
              <a:ext cx="1051729" cy="0"/>
            </a:xfrm>
            <a:prstGeom prst="line">
              <a:avLst/>
            </a:prstGeom>
            <a:noFill/>
            <a:ln w="9525" cap="flat" cmpd="sng" algn="ctr">
              <a:solidFill>
                <a:srgbClr val="1E445B">
                  <a:lumMod val="60000"/>
                  <a:lumOff val="40000"/>
                </a:srgbClr>
              </a:solidFill>
              <a:prstDash val="dash"/>
              <a:tailEnd type="oval"/>
            </a:ln>
            <a:effectLst/>
          </p:spPr>
        </p:cxnSp>
        <p:cxnSp>
          <p:nvCxnSpPr>
            <p:cNvPr id="14" name="直接连接符 13"/>
            <p:cNvCxnSpPr/>
            <p:nvPr/>
          </p:nvCxnSpPr>
          <p:spPr>
            <a:xfrm>
              <a:off x="4565547" y="1963801"/>
              <a:ext cx="0" cy="354618"/>
            </a:xfrm>
            <a:prstGeom prst="line">
              <a:avLst/>
            </a:prstGeom>
            <a:noFill/>
            <a:ln w="9525" cap="flat" cmpd="sng" algn="ctr">
              <a:solidFill>
                <a:srgbClr val="1E445B">
                  <a:lumMod val="60000"/>
                  <a:lumOff val="40000"/>
                </a:srgbClr>
              </a:solidFill>
              <a:prstDash val="solid"/>
            </a:ln>
            <a:effectLst/>
          </p:spPr>
        </p:cxnSp>
      </p:grpSp>
      <p:sp>
        <p:nvSpPr>
          <p:cNvPr id="15" name="TextBox 64"/>
          <p:cNvSpPr txBox="1"/>
          <p:nvPr/>
        </p:nvSpPr>
        <p:spPr>
          <a:xfrm>
            <a:off x="6514068" y="3292493"/>
            <a:ext cx="4511110" cy="820481"/>
          </a:xfrm>
          <a:prstGeom prst="rect">
            <a:avLst/>
          </a:prstGeom>
          <a:noFill/>
        </p:spPr>
        <p:txBody>
          <a:bodyPr wrap="square" lIns="0" tIns="0" rIns="0" bIns="0" rtlCol="0">
            <a:spAutoFit/>
          </a:bodyPr>
          <a:lstStyle>
            <a:defPPr>
              <a:defRPr lang="zh-CN"/>
            </a:defPPr>
            <a:lvl1pPr>
              <a:defRPr sz="1000">
                <a:solidFill>
                  <a:schemeClr val="tx1">
                    <a:lumMod val="65000"/>
                    <a:lumOff val="35000"/>
                  </a:schemeClr>
                </a:solidFill>
                <a:latin typeface="微软雅黑" pitchFamily="34" charset="-122"/>
                <a:ea typeface="微软雅黑" pitchFamily="34" charset="-122"/>
              </a:defRPr>
            </a:lvl1pPr>
          </a:lstStyle>
          <a:p>
            <a:pPr algn="just">
              <a:defRPr/>
            </a:pPr>
            <a:r>
              <a:rPr lang="zh-CN" altLang="en-US" sz="1333" kern="0" dirty="0">
                <a:solidFill>
                  <a:schemeClr val="accent3">
                    <a:lumMod val="50000"/>
                  </a:schemeClr>
                </a:solidFill>
              </a:rPr>
              <a:t>Your content hits here, or by copying your text, select paste in this box and choose to keep only text. Your content is playing here. Your content hits here, or by copying your text, select paste in this box and choose to keep only text. Your content is playing here.</a:t>
            </a:r>
          </a:p>
        </p:txBody>
      </p:sp>
      <p:sp>
        <p:nvSpPr>
          <p:cNvPr id="16" name="TextBox 65"/>
          <p:cNvSpPr txBox="1"/>
          <p:nvPr/>
        </p:nvSpPr>
        <p:spPr>
          <a:xfrm>
            <a:off x="5839917" y="4639889"/>
            <a:ext cx="4511110" cy="820481"/>
          </a:xfrm>
          <a:prstGeom prst="rect">
            <a:avLst/>
          </a:prstGeom>
          <a:noFill/>
        </p:spPr>
        <p:txBody>
          <a:bodyPr wrap="square" lIns="0" tIns="0" rIns="0" bIns="0" rtlCol="0">
            <a:spAutoFit/>
          </a:bodyPr>
          <a:lstStyle>
            <a:defPPr>
              <a:defRPr lang="zh-CN"/>
            </a:defPPr>
            <a:lvl1pPr>
              <a:defRPr sz="1000">
                <a:solidFill>
                  <a:schemeClr val="tx1">
                    <a:lumMod val="65000"/>
                    <a:lumOff val="35000"/>
                  </a:schemeClr>
                </a:solidFill>
                <a:latin typeface="微软雅黑" pitchFamily="34" charset="-122"/>
                <a:ea typeface="微软雅黑" pitchFamily="34" charset="-122"/>
              </a:defRPr>
            </a:lvl1pPr>
          </a:lstStyle>
          <a:p>
            <a:pPr algn="just">
              <a:defRPr/>
            </a:pPr>
            <a:r>
              <a:rPr lang="zh-CN" altLang="en-US" sz="1333" kern="0" dirty="0">
                <a:solidFill>
                  <a:schemeClr val="accent3">
                    <a:lumMod val="50000"/>
                  </a:schemeClr>
                </a:solidFill>
              </a:rPr>
              <a:t>Your content hits here, or by copying your text, select paste in this box and choose to keep only text. Your content is playing here. Your content hits here, or by copying your text, select paste in this box and choose to keep only text. Your content is playing here.</a:t>
            </a:r>
          </a:p>
        </p:txBody>
      </p:sp>
      <p:grpSp>
        <p:nvGrpSpPr>
          <p:cNvPr id="17" name="组合 16"/>
          <p:cNvGrpSpPr/>
          <p:nvPr/>
        </p:nvGrpSpPr>
        <p:grpSpPr>
          <a:xfrm>
            <a:off x="4904219" y="3466395"/>
            <a:ext cx="1401873" cy="472678"/>
            <a:chOff x="3513818" y="1963801"/>
            <a:chExt cx="1051729" cy="354618"/>
          </a:xfrm>
        </p:grpSpPr>
        <p:cxnSp>
          <p:nvCxnSpPr>
            <p:cNvPr id="18" name="直接连接符 17"/>
            <p:cNvCxnSpPr/>
            <p:nvPr/>
          </p:nvCxnSpPr>
          <p:spPr>
            <a:xfrm>
              <a:off x="3513818" y="2141110"/>
              <a:ext cx="1051729" cy="0"/>
            </a:xfrm>
            <a:prstGeom prst="line">
              <a:avLst/>
            </a:prstGeom>
            <a:noFill/>
            <a:ln w="9525" cap="flat" cmpd="sng" algn="ctr">
              <a:solidFill>
                <a:srgbClr val="1E445B">
                  <a:lumMod val="60000"/>
                  <a:lumOff val="40000"/>
                </a:srgbClr>
              </a:solidFill>
              <a:prstDash val="dash"/>
              <a:tailEnd type="oval"/>
            </a:ln>
            <a:effectLst/>
          </p:spPr>
        </p:cxnSp>
        <p:cxnSp>
          <p:nvCxnSpPr>
            <p:cNvPr id="19" name="直接连接符 18"/>
            <p:cNvCxnSpPr/>
            <p:nvPr/>
          </p:nvCxnSpPr>
          <p:spPr>
            <a:xfrm>
              <a:off x="4565547" y="1963801"/>
              <a:ext cx="0" cy="354618"/>
            </a:xfrm>
            <a:prstGeom prst="line">
              <a:avLst/>
            </a:prstGeom>
            <a:noFill/>
            <a:ln w="9525" cap="flat" cmpd="sng" algn="ctr">
              <a:solidFill>
                <a:srgbClr val="1E445B">
                  <a:lumMod val="60000"/>
                  <a:lumOff val="40000"/>
                </a:srgbClr>
              </a:solidFill>
              <a:prstDash val="solid"/>
            </a:ln>
            <a:effectLst/>
          </p:spPr>
        </p:cxnSp>
      </p:grpSp>
      <p:grpSp>
        <p:nvGrpSpPr>
          <p:cNvPr id="20" name="组合 19"/>
          <p:cNvGrpSpPr/>
          <p:nvPr/>
        </p:nvGrpSpPr>
        <p:grpSpPr>
          <a:xfrm>
            <a:off x="4172218" y="4813791"/>
            <a:ext cx="1401873" cy="472678"/>
            <a:chOff x="3513818" y="1963801"/>
            <a:chExt cx="1051729" cy="354618"/>
          </a:xfrm>
        </p:grpSpPr>
        <p:cxnSp>
          <p:nvCxnSpPr>
            <p:cNvPr id="21" name="直接连接符 20"/>
            <p:cNvCxnSpPr/>
            <p:nvPr/>
          </p:nvCxnSpPr>
          <p:spPr>
            <a:xfrm>
              <a:off x="3513818" y="2141110"/>
              <a:ext cx="1051729" cy="0"/>
            </a:xfrm>
            <a:prstGeom prst="line">
              <a:avLst/>
            </a:prstGeom>
            <a:noFill/>
            <a:ln w="9525" cap="flat" cmpd="sng" algn="ctr">
              <a:solidFill>
                <a:srgbClr val="1E445B">
                  <a:lumMod val="60000"/>
                  <a:lumOff val="40000"/>
                </a:srgbClr>
              </a:solidFill>
              <a:prstDash val="dash"/>
              <a:tailEnd type="oval"/>
            </a:ln>
            <a:effectLst/>
          </p:spPr>
        </p:cxnSp>
        <p:cxnSp>
          <p:nvCxnSpPr>
            <p:cNvPr id="22" name="直接连接符 21"/>
            <p:cNvCxnSpPr/>
            <p:nvPr/>
          </p:nvCxnSpPr>
          <p:spPr>
            <a:xfrm>
              <a:off x="4565547" y="1963801"/>
              <a:ext cx="0" cy="354618"/>
            </a:xfrm>
            <a:prstGeom prst="line">
              <a:avLst/>
            </a:prstGeom>
            <a:noFill/>
            <a:ln w="9525" cap="flat" cmpd="sng" algn="ctr">
              <a:solidFill>
                <a:srgbClr val="1E445B">
                  <a:lumMod val="60000"/>
                  <a:lumOff val="40000"/>
                </a:srgbClr>
              </a:solidFill>
              <a:prstDash val="solid"/>
            </a:ln>
            <a:effectLst/>
          </p:spPr>
        </p:cxnSp>
      </p:grpSp>
    </p:spTree>
    <p:extLst>
      <p:ext uri="{BB962C8B-B14F-4D97-AF65-F5344CB8AC3E}">
        <p14:creationId xmlns:p14="http://schemas.microsoft.com/office/powerpoint/2010/main" val="85561787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a14="http://schemas.microsoft.com/office/drawing/2010/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anim calcmode="lin" valueType="num">
                                      <p:cBhvr>
                                        <p:cTn id="10" dur="500" fill="hold"/>
                                        <p:tgtEl>
                                          <p:spTgt spid="8"/>
                                        </p:tgtEl>
                                        <p:attrNameLst>
                                          <p:attrName>ppt_x</p:attrName>
                                        </p:attrNameLst>
                                      </p:cBhvr>
                                      <p:tavLst>
                                        <p:tav tm="0">
                                          <p:val>
                                            <p:fltVal val="0.5"/>
                                          </p:val>
                                        </p:tav>
                                        <p:tav tm="100000">
                                          <p:val>
                                            <p:strVal val="#ppt_x"/>
                                          </p:val>
                                        </p:tav>
                                      </p:tavLst>
                                    </p:anim>
                                    <p:anim calcmode="lin" valueType="num">
                                      <p:cBhvr>
                                        <p:cTn id="11" dur="500" fill="hold"/>
                                        <p:tgtEl>
                                          <p:spTgt spid="8"/>
                                        </p:tgtEl>
                                        <p:attrNameLst>
                                          <p:attrName>ppt_y</p:attrName>
                                        </p:attrNameLst>
                                      </p:cBhvr>
                                      <p:tavLst>
                                        <p:tav tm="0">
                                          <p:val>
                                            <p:fltVal val="0.5"/>
                                          </p:val>
                                        </p:tav>
                                        <p:tav tm="100000">
                                          <p:val>
                                            <p:strVal val="#ppt_y"/>
                                          </p:val>
                                        </p:tav>
                                      </p:tavLst>
                                    </p:anim>
                                  </p:childTnLst>
                                </p:cTn>
                              </p:par>
                              <p:par>
                                <p:cTn id="12" presetID="53" presetClass="entr" presetSubtype="528"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anim calcmode="lin" valueType="num">
                                      <p:cBhvr>
                                        <p:cTn id="17" dur="500" fill="hold"/>
                                        <p:tgtEl>
                                          <p:spTgt spid="6"/>
                                        </p:tgtEl>
                                        <p:attrNameLst>
                                          <p:attrName>ppt_x</p:attrName>
                                        </p:attrNameLst>
                                      </p:cBhvr>
                                      <p:tavLst>
                                        <p:tav tm="0">
                                          <p:val>
                                            <p:fltVal val="0.5"/>
                                          </p:val>
                                        </p:tav>
                                        <p:tav tm="100000">
                                          <p:val>
                                            <p:strVal val="#ppt_x"/>
                                          </p:val>
                                        </p:tav>
                                      </p:tavLst>
                                    </p:anim>
                                    <p:anim calcmode="lin" valueType="num">
                                      <p:cBhvr>
                                        <p:cTn id="18" dur="500" fill="hold"/>
                                        <p:tgtEl>
                                          <p:spTgt spid="6"/>
                                        </p:tgtEl>
                                        <p:attrNameLst>
                                          <p:attrName>ppt_y</p:attrName>
                                        </p:attrNameLst>
                                      </p:cBhvr>
                                      <p:tavLst>
                                        <p:tav tm="0">
                                          <p:val>
                                            <p:fltVal val="0.5"/>
                                          </p:val>
                                        </p:tav>
                                        <p:tav tm="100000">
                                          <p:val>
                                            <p:strVal val="#ppt_y"/>
                                          </p:val>
                                        </p:tav>
                                      </p:tavLst>
                                    </p:anim>
                                  </p:childTnLst>
                                </p:cTn>
                              </p:par>
                            </p:childTnLst>
                          </p:cTn>
                        </p:par>
                        <p:par>
                          <p:cTn id="19" fill="hold">
                            <p:stCondLst>
                              <p:cond delay="500"/>
                            </p:stCondLst>
                            <p:childTnLst>
                              <p:par>
                                <p:cTn id="20" presetID="53" presetClass="entr" presetSubtype="528"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anim calcmode="lin" valueType="num">
                                      <p:cBhvr>
                                        <p:cTn id="25" dur="500" fill="hold"/>
                                        <p:tgtEl>
                                          <p:spTgt spid="7"/>
                                        </p:tgtEl>
                                        <p:attrNameLst>
                                          <p:attrName>ppt_x</p:attrName>
                                        </p:attrNameLst>
                                      </p:cBhvr>
                                      <p:tavLst>
                                        <p:tav tm="0">
                                          <p:val>
                                            <p:fltVal val="0.5"/>
                                          </p:val>
                                        </p:tav>
                                        <p:tav tm="100000">
                                          <p:val>
                                            <p:strVal val="#ppt_x"/>
                                          </p:val>
                                        </p:tav>
                                      </p:tavLst>
                                    </p:anim>
                                    <p:anim calcmode="lin" valueType="num">
                                      <p:cBhvr>
                                        <p:cTn id="26" dur="500" fill="hold"/>
                                        <p:tgtEl>
                                          <p:spTgt spid="7"/>
                                        </p:tgtEl>
                                        <p:attrNameLst>
                                          <p:attrName>ppt_y</p:attrName>
                                        </p:attrNameLst>
                                      </p:cBhvr>
                                      <p:tavLst>
                                        <p:tav tm="0">
                                          <p:val>
                                            <p:fltVal val="0.5"/>
                                          </p:val>
                                        </p:tav>
                                        <p:tav tm="100000">
                                          <p:val>
                                            <p:strVal val="#ppt_y"/>
                                          </p:val>
                                        </p:tav>
                                      </p:tavLst>
                                    </p:anim>
                                  </p:childTnLst>
                                </p:cTn>
                              </p:par>
                            </p:childTnLst>
                          </p:cTn>
                        </p:par>
                        <p:par>
                          <p:cTn id="27" fill="hold">
                            <p:stCondLst>
                              <p:cond delay="1000"/>
                            </p:stCondLst>
                            <p:childTnLst>
                              <p:par>
                                <p:cTn id="28" presetID="53" presetClass="entr" presetSubtype="16"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par>
                                <p:cTn id="33" presetID="53" presetClass="entr" presetSubtype="16" fill="hold" grpId="0" nodeType="withEffect">
                                  <p:stCondLst>
                                    <p:cond delay="200"/>
                                  </p:stCondLst>
                                  <p:childTnLst>
                                    <p:set>
                                      <p:cBhvr>
                                        <p:cTn id="34" dur="1" fill="hold">
                                          <p:stCondLst>
                                            <p:cond delay="0"/>
                                          </p:stCondLst>
                                        </p:cTn>
                                        <p:tgtEl>
                                          <p:spTgt spid="10"/>
                                        </p:tgtEl>
                                        <p:attrNameLst>
                                          <p:attrName>style.visibility</p:attrName>
                                        </p:attrNameLst>
                                      </p:cBhvr>
                                      <p:to>
                                        <p:strVal val="visible"/>
                                      </p:to>
                                    </p:set>
                                    <p:anim calcmode="lin" valueType="num">
                                      <p:cBhvr>
                                        <p:cTn id="35" dur="500" fill="hold"/>
                                        <p:tgtEl>
                                          <p:spTgt spid="10"/>
                                        </p:tgtEl>
                                        <p:attrNameLst>
                                          <p:attrName>ppt_w</p:attrName>
                                        </p:attrNameLst>
                                      </p:cBhvr>
                                      <p:tavLst>
                                        <p:tav tm="0">
                                          <p:val>
                                            <p:fltVal val="0"/>
                                          </p:val>
                                        </p:tav>
                                        <p:tav tm="100000">
                                          <p:val>
                                            <p:strVal val="#ppt_w"/>
                                          </p:val>
                                        </p:tav>
                                      </p:tavLst>
                                    </p:anim>
                                    <p:anim calcmode="lin" valueType="num">
                                      <p:cBhvr>
                                        <p:cTn id="36" dur="500" fill="hold"/>
                                        <p:tgtEl>
                                          <p:spTgt spid="10"/>
                                        </p:tgtEl>
                                        <p:attrNameLst>
                                          <p:attrName>ppt_h</p:attrName>
                                        </p:attrNameLst>
                                      </p:cBhvr>
                                      <p:tavLst>
                                        <p:tav tm="0">
                                          <p:val>
                                            <p:fltVal val="0"/>
                                          </p:val>
                                        </p:tav>
                                        <p:tav tm="100000">
                                          <p:val>
                                            <p:strVal val="#ppt_h"/>
                                          </p:val>
                                        </p:tav>
                                      </p:tavLst>
                                    </p:anim>
                                    <p:animEffect transition="in" filter="fade">
                                      <p:cBhvr>
                                        <p:cTn id="37" dur="500"/>
                                        <p:tgtEl>
                                          <p:spTgt spid="10"/>
                                        </p:tgtEl>
                                      </p:cBhvr>
                                    </p:animEffect>
                                  </p:childTnLst>
                                </p:cTn>
                              </p:par>
                              <p:par>
                                <p:cTn id="38" presetID="53" presetClass="entr" presetSubtype="16" fill="hold" grpId="0" nodeType="withEffect">
                                  <p:stCondLst>
                                    <p:cond delay="40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1900"/>
                            </p:stCondLst>
                            <p:childTnLst>
                              <p:par>
                                <p:cTn id="44" presetID="22" presetClass="entr" presetSubtype="8"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ipe(left)">
                                      <p:cBhvr>
                                        <p:cTn id="46" dur="500"/>
                                        <p:tgtEl>
                                          <p:spTgt spid="12"/>
                                        </p:tgtEl>
                                      </p:cBhvr>
                                    </p:animEffect>
                                  </p:childTnLst>
                                </p:cTn>
                              </p:par>
                            </p:childTnLst>
                          </p:cTn>
                        </p:par>
                        <p:par>
                          <p:cTn id="47" fill="hold">
                            <p:stCondLst>
                              <p:cond delay="2400"/>
                            </p:stCondLst>
                            <p:childTnLst>
                              <p:par>
                                <p:cTn id="48" presetID="22" presetClass="entr" presetSubtype="8" fill="hold" grpId="0" nodeType="afterEffect">
                                  <p:stCondLst>
                                    <p:cond delay="0"/>
                                  </p:stCondLst>
                                  <p:childTnLst>
                                    <p:set>
                                      <p:cBhvr>
                                        <p:cTn id="49" dur="1" fill="hold">
                                          <p:stCondLst>
                                            <p:cond delay="0"/>
                                          </p:stCondLst>
                                        </p:cTn>
                                        <p:tgtEl>
                                          <p:spTgt spid="4"/>
                                        </p:tgtEl>
                                        <p:attrNameLst>
                                          <p:attrName>style.visibility</p:attrName>
                                        </p:attrNameLst>
                                      </p:cBhvr>
                                      <p:to>
                                        <p:strVal val="visible"/>
                                      </p:to>
                                    </p:set>
                                    <p:animEffect transition="in" filter="wipe(left)">
                                      <p:cBhvr>
                                        <p:cTn id="50" dur="300"/>
                                        <p:tgtEl>
                                          <p:spTgt spid="4"/>
                                        </p:tgtEl>
                                      </p:cBhvr>
                                    </p:animEffect>
                                  </p:childTnLst>
                                </p:cTn>
                              </p:par>
                            </p:childTnLst>
                          </p:cTn>
                        </p:par>
                        <p:par>
                          <p:cTn id="51" fill="hold">
                            <p:stCondLst>
                              <p:cond delay="2700"/>
                            </p:stCondLst>
                            <p:childTnLst>
                              <p:par>
                                <p:cTn id="52" presetID="22" presetClass="entr" presetSubtype="8" fill="hold"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left)">
                                      <p:cBhvr>
                                        <p:cTn id="54" dur="500"/>
                                        <p:tgtEl>
                                          <p:spTgt spid="17"/>
                                        </p:tgtEl>
                                      </p:cBhvr>
                                    </p:animEffect>
                                  </p:childTnLst>
                                </p:cTn>
                              </p:par>
                            </p:childTnLst>
                          </p:cTn>
                        </p:par>
                        <p:par>
                          <p:cTn id="55" fill="hold">
                            <p:stCondLst>
                              <p:cond delay="3200"/>
                            </p:stCondLst>
                            <p:childTnLst>
                              <p:par>
                                <p:cTn id="56" presetID="22" presetClass="entr" presetSubtype="8" fill="hold" grpId="0" nodeType="after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wipe(left)">
                                      <p:cBhvr>
                                        <p:cTn id="58" dur="300"/>
                                        <p:tgtEl>
                                          <p:spTgt spid="15"/>
                                        </p:tgtEl>
                                      </p:cBhvr>
                                    </p:animEffect>
                                  </p:childTnLst>
                                </p:cTn>
                              </p:par>
                            </p:childTnLst>
                          </p:cTn>
                        </p:par>
                        <p:par>
                          <p:cTn id="59" fill="hold">
                            <p:stCondLst>
                              <p:cond delay="3500"/>
                            </p:stCondLst>
                            <p:childTnLst>
                              <p:par>
                                <p:cTn id="60" presetID="22" presetClass="entr" presetSubtype="8" fill="hold"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par>
                          <p:cTn id="63" fill="hold">
                            <p:stCondLst>
                              <p:cond delay="4000"/>
                            </p:stCondLst>
                            <p:childTnLst>
                              <p:par>
                                <p:cTn id="64" presetID="22" presetClass="entr" presetSubtype="8"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left)">
                                      <p:cBhvr>
                                        <p:cTn id="66" dur="3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7" grpId="0"/>
      <p:bldP spid="8" grpId="0" animBg="1"/>
      <p:bldP spid="9" grpId="0" animBg="1"/>
      <p:bldP spid="10" grpId="0" animBg="1"/>
      <p:bldP spid="11" grpId="0" animBg="1"/>
      <p:bldP spid="15" grpId="0"/>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3868480" y="1105785"/>
            <a:ext cx="4455041"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2095431" y="459454"/>
            <a:ext cx="8001137" cy="646331"/>
          </a:xfrm>
          <a:prstGeom prst="rect">
            <a:avLst/>
          </a:prstGeom>
        </p:spPr>
        <p:txBody>
          <a:bodyPr wrap="square">
            <a:spAutoFit/>
          </a:bodyPr>
          <a:lstStyle/>
          <a:p>
            <a:pPr algn="ctr"/>
            <a:r>
              <a:rPr lang="zh-CN" altLang="en-US" sz="3600">
                <a:latin typeface="Slim Joe" panose="02000000000000000000" pitchFamily="50" charset="0"/>
                <a:ea typeface="幼圆" panose="02010509060101010101" pitchFamily="49" charset="-122"/>
              </a:rPr>
              <a:t>Add your title here</a:t>
            </a:r>
          </a:p>
        </p:txBody>
      </p:sp>
      <p:sp>
        <p:nvSpPr>
          <p:cNvPr id="4" name="Freeform 5"/>
          <p:cNvSpPr>
            <a:spLocks/>
          </p:cNvSpPr>
          <p:nvPr/>
        </p:nvSpPr>
        <p:spPr bwMode="auto">
          <a:xfrm>
            <a:off x="3423679" y="1716882"/>
            <a:ext cx="2570399" cy="4119563"/>
          </a:xfrm>
          <a:custGeom>
            <a:avLst/>
            <a:gdLst>
              <a:gd name="T0" fmla="*/ 125 w 3148"/>
              <a:gd name="T1" fmla="*/ 0 h 5005"/>
              <a:gd name="T2" fmla="*/ 3023 w 3148"/>
              <a:gd name="T3" fmla="*/ 0 h 5005"/>
              <a:gd name="T4" fmla="*/ 3148 w 3148"/>
              <a:gd name="T5" fmla="*/ 125 h 5005"/>
              <a:gd name="T6" fmla="*/ 3148 w 3148"/>
              <a:gd name="T7" fmla="*/ 4880 h 5005"/>
              <a:gd name="T8" fmla="*/ 3023 w 3148"/>
              <a:gd name="T9" fmla="*/ 5005 h 5005"/>
              <a:gd name="T10" fmla="*/ 125 w 3148"/>
              <a:gd name="T11" fmla="*/ 5005 h 5005"/>
              <a:gd name="T12" fmla="*/ 0 w 3148"/>
              <a:gd name="T13" fmla="*/ 4880 h 5005"/>
              <a:gd name="T14" fmla="*/ 0 w 3148"/>
              <a:gd name="T15" fmla="*/ 125 h 5005"/>
              <a:gd name="T16" fmla="*/ 125 w 3148"/>
              <a:gd name="T17" fmla="*/ 0 h 5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48" h="5005">
                <a:moveTo>
                  <a:pt x="125" y="0"/>
                </a:moveTo>
                <a:lnTo>
                  <a:pt x="3023" y="0"/>
                </a:lnTo>
                <a:cubicBezTo>
                  <a:pt x="3092" y="0"/>
                  <a:pt x="3148" y="56"/>
                  <a:pt x="3148" y="125"/>
                </a:cubicBezTo>
                <a:lnTo>
                  <a:pt x="3148" y="4880"/>
                </a:lnTo>
                <a:cubicBezTo>
                  <a:pt x="3148" y="4949"/>
                  <a:pt x="3092" y="5005"/>
                  <a:pt x="3023" y="5005"/>
                </a:cubicBezTo>
                <a:lnTo>
                  <a:pt x="125" y="5005"/>
                </a:lnTo>
                <a:cubicBezTo>
                  <a:pt x="56" y="5005"/>
                  <a:pt x="0" y="4949"/>
                  <a:pt x="0" y="4880"/>
                </a:cubicBezTo>
                <a:lnTo>
                  <a:pt x="0" y="125"/>
                </a:lnTo>
                <a:cubicBezTo>
                  <a:pt x="0" y="56"/>
                  <a:pt x="56" y="0"/>
                  <a:pt x="125" y="0"/>
                </a:cubicBezTo>
                <a:close/>
              </a:path>
            </a:pathLst>
          </a:custGeom>
          <a:blipFill dpi="0" rotWithShape="1">
            <a:blip r:embed="rId3">
              <a:extLst>
                <a:ext uri="{28A0092B-C50C-407E-A947-70E740481C1C}">
                  <a14:useLocalDpi xmlns:a14="http://schemas.microsoft.com/office/drawing/2010/main" val="0"/>
                </a:ext>
              </a:extLst>
            </a:blip>
            <a:srcRect/>
            <a:stretch>
              <a:fillRect/>
            </a:stretch>
          </a:blipFill>
          <a:ln w="10" cap="flat">
            <a:solidFill>
              <a:srgbClr val="FFFFFF">
                <a:lumMod val="85000"/>
              </a:srgbClr>
            </a:solidFill>
            <a:prstDash val="solid"/>
            <a:miter lim="800000"/>
            <a:headEnd/>
            <a:tailEnd/>
          </a:ln>
        </p:spPr>
        <p:txBody>
          <a:bodyPr vert="horz" wrap="square" lIns="91400" tIns="45699" rIns="91400" bIns="45699" numCol="1" anchor="t" anchorCtr="0" compatLnSpc="1">
            <a:prstTxWarp prst="textNoShape">
              <a:avLst/>
            </a:prstTxWarp>
          </a:bodyPr>
          <a:lstStyle/>
          <a:p>
            <a:pPr defTabSz="1218804">
              <a:defRPr/>
            </a:pPr>
            <a:endParaRPr lang="zh-CN" altLang="en-US" sz="2399" kern="0">
              <a:solidFill>
                <a:sysClr val="windowText" lastClr="000000"/>
              </a:solidFill>
            </a:endParaRPr>
          </a:p>
        </p:txBody>
      </p:sp>
      <p:sp>
        <p:nvSpPr>
          <p:cNvPr id="6" name="Freeform 6"/>
          <p:cNvSpPr>
            <a:spLocks/>
          </p:cNvSpPr>
          <p:nvPr/>
        </p:nvSpPr>
        <p:spPr bwMode="auto">
          <a:xfrm>
            <a:off x="578788" y="1716882"/>
            <a:ext cx="2571986" cy="4119563"/>
          </a:xfrm>
          <a:custGeom>
            <a:avLst/>
            <a:gdLst>
              <a:gd name="T0" fmla="*/ 125 w 3149"/>
              <a:gd name="T1" fmla="*/ 0 h 5005"/>
              <a:gd name="T2" fmla="*/ 3024 w 3149"/>
              <a:gd name="T3" fmla="*/ 0 h 5005"/>
              <a:gd name="T4" fmla="*/ 3149 w 3149"/>
              <a:gd name="T5" fmla="*/ 125 h 5005"/>
              <a:gd name="T6" fmla="*/ 3149 w 3149"/>
              <a:gd name="T7" fmla="*/ 4880 h 5005"/>
              <a:gd name="T8" fmla="*/ 3024 w 3149"/>
              <a:gd name="T9" fmla="*/ 5005 h 5005"/>
              <a:gd name="T10" fmla="*/ 125 w 3149"/>
              <a:gd name="T11" fmla="*/ 5005 h 5005"/>
              <a:gd name="T12" fmla="*/ 0 w 3149"/>
              <a:gd name="T13" fmla="*/ 4880 h 5005"/>
              <a:gd name="T14" fmla="*/ 0 w 3149"/>
              <a:gd name="T15" fmla="*/ 125 h 5005"/>
              <a:gd name="T16" fmla="*/ 125 w 3149"/>
              <a:gd name="T17" fmla="*/ 0 h 5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49" h="5005">
                <a:moveTo>
                  <a:pt x="125" y="0"/>
                </a:moveTo>
                <a:lnTo>
                  <a:pt x="3024" y="0"/>
                </a:lnTo>
                <a:cubicBezTo>
                  <a:pt x="3092" y="0"/>
                  <a:pt x="3149" y="56"/>
                  <a:pt x="3149" y="125"/>
                </a:cubicBezTo>
                <a:lnTo>
                  <a:pt x="3149" y="4880"/>
                </a:lnTo>
                <a:cubicBezTo>
                  <a:pt x="3149" y="4949"/>
                  <a:pt x="3092" y="5005"/>
                  <a:pt x="3024" y="5005"/>
                </a:cubicBezTo>
                <a:lnTo>
                  <a:pt x="125" y="5005"/>
                </a:lnTo>
                <a:cubicBezTo>
                  <a:pt x="56" y="5005"/>
                  <a:pt x="0" y="4949"/>
                  <a:pt x="0" y="4880"/>
                </a:cubicBezTo>
                <a:lnTo>
                  <a:pt x="0" y="125"/>
                </a:lnTo>
                <a:cubicBezTo>
                  <a:pt x="0" y="56"/>
                  <a:pt x="56" y="0"/>
                  <a:pt x="125" y="0"/>
                </a:cubicBezTo>
                <a:close/>
              </a:path>
            </a:pathLst>
          </a:custGeom>
          <a:blipFill dpi="0" rotWithShape="1">
            <a:blip r:embed="rId4">
              <a:extLst>
                <a:ext uri="{28A0092B-C50C-407E-A947-70E740481C1C}">
                  <a14:useLocalDpi xmlns:a14="http://schemas.microsoft.com/office/drawing/2010/main" val="0"/>
                </a:ext>
              </a:extLst>
            </a:blip>
            <a:srcRect/>
            <a:stretch>
              <a:fillRect/>
            </a:stretch>
          </a:blipFill>
          <a:ln w="10" cap="flat">
            <a:solidFill>
              <a:srgbClr val="FFFFFF">
                <a:lumMod val="85000"/>
              </a:srgbClr>
            </a:solidFill>
            <a:prstDash val="solid"/>
            <a:miter lim="800000"/>
            <a:headEnd/>
            <a:tailEnd/>
          </a:ln>
        </p:spPr>
        <p:txBody>
          <a:bodyPr vert="horz" wrap="square" lIns="91400" tIns="45699" rIns="91400" bIns="45699" numCol="1" anchor="t" anchorCtr="0" compatLnSpc="1">
            <a:prstTxWarp prst="textNoShape">
              <a:avLst/>
            </a:prstTxWarp>
          </a:bodyPr>
          <a:lstStyle/>
          <a:p>
            <a:pPr defTabSz="1218804">
              <a:defRPr/>
            </a:pPr>
            <a:endParaRPr lang="zh-CN" altLang="en-US" sz="2399" kern="0">
              <a:solidFill>
                <a:sysClr val="windowText" lastClr="000000"/>
              </a:solidFill>
            </a:endParaRPr>
          </a:p>
        </p:txBody>
      </p:sp>
      <p:sp>
        <p:nvSpPr>
          <p:cNvPr id="7" name="Freeform 7"/>
          <p:cNvSpPr>
            <a:spLocks/>
          </p:cNvSpPr>
          <p:nvPr/>
        </p:nvSpPr>
        <p:spPr bwMode="auto">
          <a:xfrm>
            <a:off x="9111877" y="1716882"/>
            <a:ext cx="2570399" cy="4119563"/>
          </a:xfrm>
          <a:custGeom>
            <a:avLst/>
            <a:gdLst>
              <a:gd name="T0" fmla="*/ 125 w 3148"/>
              <a:gd name="T1" fmla="*/ 0 h 5005"/>
              <a:gd name="T2" fmla="*/ 3023 w 3148"/>
              <a:gd name="T3" fmla="*/ 0 h 5005"/>
              <a:gd name="T4" fmla="*/ 3148 w 3148"/>
              <a:gd name="T5" fmla="*/ 125 h 5005"/>
              <a:gd name="T6" fmla="*/ 3148 w 3148"/>
              <a:gd name="T7" fmla="*/ 4880 h 5005"/>
              <a:gd name="T8" fmla="*/ 3023 w 3148"/>
              <a:gd name="T9" fmla="*/ 5005 h 5005"/>
              <a:gd name="T10" fmla="*/ 125 w 3148"/>
              <a:gd name="T11" fmla="*/ 5005 h 5005"/>
              <a:gd name="T12" fmla="*/ 0 w 3148"/>
              <a:gd name="T13" fmla="*/ 4880 h 5005"/>
              <a:gd name="T14" fmla="*/ 0 w 3148"/>
              <a:gd name="T15" fmla="*/ 125 h 5005"/>
              <a:gd name="T16" fmla="*/ 125 w 3148"/>
              <a:gd name="T17" fmla="*/ 0 h 5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48" h="5005">
                <a:moveTo>
                  <a:pt x="125" y="0"/>
                </a:moveTo>
                <a:lnTo>
                  <a:pt x="3023" y="0"/>
                </a:lnTo>
                <a:cubicBezTo>
                  <a:pt x="3092" y="0"/>
                  <a:pt x="3148" y="56"/>
                  <a:pt x="3148" y="125"/>
                </a:cubicBezTo>
                <a:lnTo>
                  <a:pt x="3148" y="4880"/>
                </a:lnTo>
                <a:cubicBezTo>
                  <a:pt x="3148" y="4949"/>
                  <a:pt x="3092" y="5005"/>
                  <a:pt x="3023" y="5005"/>
                </a:cubicBezTo>
                <a:lnTo>
                  <a:pt x="125" y="5005"/>
                </a:lnTo>
                <a:cubicBezTo>
                  <a:pt x="56" y="5005"/>
                  <a:pt x="0" y="4949"/>
                  <a:pt x="0" y="4880"/>
                </a:cubicBezTo>
                <a:lnTo>
                  <a:pt x="0" y="125"/>
                </a:lnTo>
                <a:cubicBezTo>
                  <a:pt x="0" y="56"/>
                  <a:pt x="56" y="0"/>
                  <a:pt x="125" y="0"/>
                </a:cubicBezTo>
                <a:close/>
              </a:path>
            </a:pathLst>
          </a:custGeom>
          <a:blipFill dpi="0" rotWithShape="1">
            <a:blip r:embed="rId5">
              <a:extLst>
                <a:ext uri="{28A0092B-C50C-407E-A947-70E740481C1C}">
                  <a14:useLocalDpi xmlns:a14="http://schemas.microsoft.com/office/drawing/2010/main" val="0"/>
                </a:ext>
              </a:extLst>
            </a:blip>
            <a:srcRect/>
            <a:stretch>
              <a:fillRect/>
            </a:stretch>
          </a:blipFill>
          <a:ln w="10" cap="flat">
            <a:solidFill>
              <a:srgbClr val="FFFFFF">
                <a:lumMod val="85000"/>
              </a:srgbClr>
            </a:solidFill>
            <a:prstDash val="solid"/>
            <a:miter lim="800000"/>
            <a:headEnd/>
            <a:tailEnd/>
          </a:ln>
        </p:spPr>
        <p:txBody>
          <a:bodyPr vert="horz" wrap="square" lIns="91400" tIns="45699" rIns="91400" bIns="45699" numCol="1" anchor="t" anchorCtr="0" compatLnSpc="1">
            <a:prstTxWarp prst="textNoShape">
              <a:avLst/>
            </a:prstTxWarp>
          </a:bodyPr>
          <a:lstStyle/>
          <a:p>
            <a:pPr defTabSz="1218804">
              <a:defRPr/>
            </a:pPr>
            <a:endParaRPr lang="zh-CN" altLang="en-US" sz="2399" kern="0">
              <a:solidFill>
                <a:sysClr val="windowText" lastClr="000000"/>
              </a:solidFill>
            </a:endParaRPr>
          </a:p>
        </p:txBody>
      </p:sp>
      <p:sp>
        <p:nvSpPr>
          <p:cNvPr id="8" name="Freeform 8"/>
          <p:cNvSpPr>
            <a:spLocks/>
          </p:cNvSpPr>
          <p:nvPr/>
        </p:nvSpPr>
        <p:spPr bwMode="auto">
          <a:xfrm>
            <a:off x="6268572" y="1716882"/>
            <a:ext cx="2568812" cy="4119563"/>
          </a:xfrm>
          <a:custGeom>
            <a:avLst/>
            <a:gdLst>
              <a:gd name="T0" fmla="*/ 125 w 3148"/>
              <a:gd name="T1" fmla="*/ 0 h 5005"/>
              <a:gd name="T2" fmla="*/ 3023 w 3148"/>
              <a:gd name="T3" fmla="*/ 0 h 5005"/>
              <a:gd name="T4" fmla="*/ 3148 w 3148"/>
              <a:gd name="T5" fmla="*/ 125 h 5005"/>
              <a:gd name="T6" fmla="*/ 3148 w 3148"/>
              <a:gd name="T7" fmla="*/ 4880 h 5005"/>
              <a:gd name="T8" fmla="*/ 3023 w 3148"/>
              <a:gd name="T9" fmla="*/ 5005 h 5005"/>
              <a:gd name="T10" fmla="*/ 125 w 3148"/>
              <a:gd name="T11" fmla="*/ 5005 h 5005"/>
              <a:gd name="T12" fmla="*/ 0 w 3148"/>
              <a:gd name="T13" fmla="*/ 4880 h 5005"/>
              <a:gd name="T14" fmla="*/ 0 w 3148"/>
              <a:gd name="T15" fmla="*/ 125 h 5005"/>
              <a:gd name="T16" fmla="*/ 125 w 3148"/>
              <a:gd name="T17" fmla="*/ 0 h 5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48" h="5005">
                <a:moveTo>
                  <a:pt x="125" y="0"/>
                </a:moveTo>
                <a:lnTo>
                  <a:pt x="3023" y="0"/>
                </a:lnTo>
                <a:cubicBezTo>
                  <a:pt x="3092" y="0"/>
                  <a:pt x="3148" y="56"/>
                  <a:pt x="3148" y="125"/>
                </a:cubicBezTo>
                <a:lnTo>
                  <a:pt x="3148" y="4880"/>
                </a:lnTo>
                <a:cubicBezTo>
                  <a:pt x="3148" y="4949"/>
                  <a:pt x="3092" y="5005"/>
                  <a:pt x="3023" y="5005"/>
                </a:cubicBezTo>
                <a:lnTo>
                  <a:pt x="125" y="5005"/>
                </a:lnTo>
                <a:cubicBezTo>
                  <a:pt x="56" y="5005"/>
                  <a:pt x="0" y="4949"/>
                  <a:pt x="0" y="4880"/>
                </a:cubicBezTo>
                <a:lnTo>
                  <a:pt x="0" y="125"/>
                </a:lnTo>
                <a:cubicBezTo>
                  <a:pt x="0" y="56"/>
                  <a:pt x="56" y="0"/>
                  <a:pt x="125" y="0"/>
                </a:cubicBezTo>
                <a:close/>
              </a:path>
            </a:pathLst>
          </a:custGeom>
          <a:blipFill dpi="0" rotWithShape="1">
            <a:blip r:embed="rId6">
              <a:extLst>
                <a:ext uri="{28A0092B-C50C-407E-A947-70E740481C1C}">
                  <a14:useLocalDpi xmlns:a14="http://schemas.microsoft.com/office/drawing/2010/main" val="0"/>
                </a:ext>
              </a:extLst>
            </a:blip>
            <a:srcRect/>
            <a:stretch>
              <a:fillRect/>
            </a:stretch>
          </a:blipFill>
          <a:ln w="10" cap="flat">
            <a:solidFill>
              <a:srgbClr val="FFFFFF">
                <a:lumMod val="85000"/>
              </a:srgbClr>
            </a:solidFill>
            <a:prstDash val="solid"/>
            <a:miter lim="800000"/>
            <a:headEnd/>
            <a:tailEnd/>
          </a:ln>
        </p:spPr>
        <p:txBody>
          <a:bodyPr vert="horz" wrap="square" lIns="91400" tIns="45699" rIns="91400" bIns="45699" numCol="1" anchor="t" anchorCtr="0" compatLnSpc="1">
            <a:prstTxWarp prst="textNoShape">
              <a:avLst/>
            </a:prstTxWarp>
          </a:bodyPr>
          <a:lstStyle/>
          <a:p>
            <a:pPr defTabSz="1218804">
              <a:defRPr/>
            </a:pPr>
            <a:endParaRPr lang="zh-CN" altLang="en-US" sz="2399" kern="0">
              <a:solidFill>
                <a:sysClr val="windowText" lastClr="000000"/>
              </a:solidFill>
            </a:endParaRPr>
          </a:p>
        </p:txBody>
      </p:sp>
      <p:grpSp>
        <p:nvGrpSpPr>
          <p:cNvPr id="9" name="组合 8"/>
          <p:cNvGrpSpPr/>
          <p:nvPr/>
        </p:nvGrpSpPr>
        <p:grpSpPr>
          <a:xfrm>
            <a:off x="2985760" y="3326606"/>
            <a:ext cx="631493" cy="636588"/>
            <a:chOff x="3041651" y="3326606"/>
            <a:chExt cx="631825" cy="636588"/>
          </a:xfrm>
        </p:grpSpPr>
        <p:sp>
          <p:nvSpPr>
            <p:cNvPr id="10" name="Oval 9"/>
            <p:cNvSpPr>
              <a:spLocks noChangeArrowheads="1"/>
            </p:cNvSpPr>
            <p:nvPr/>
          </p:nvSpPr>
          <p:spPr bwMode="auto">
            <a:xfrm>
              <a:off x="3041651" y="3326606"/>
              <a:ext cx="631825" cy="636588"/>
            </a:xfrm>
            <a:prstGeom prst="ellipse">
              <a:avLst/>
            </a:prstGeom>
            <a:blipFill dpi="0" rotWithShape="1">
              <a:blip r:embed="rId7" cstate="print">
                <a:extLst>
                  <a:ext uri="{28A0092B-C50C-407E-A947-70E740481C1C}">
                    <a14:useLocalDpi xmlns:a14="http://schemas.microsoft.com/office/drawing/2010/main" val="0"/>
                  </a:ext>
                </a:extLst>
              </a:blip>
              <a:srcRect/>
              <a:stretch>
                <a:fillRect/>
              </a:stretch>
            </a:blipFill>
            <a:ln>
              <a:solidFill>
                <a:srgbClr val="FFFFFF"/>
              </a:solidFill>
            </a:ln>
          </p:spPr>
          <p:txBody>
            <a:bodyPr vert="horz" wrap="square" lIns="121882" tIns="60941" rIns="121882" bIns="60941" numCol="1" anchor="t" anchorCtr="0" compatLnSpc="1">
              <a:prstTxWarp prst="textNoShape">
                <a:avLst/>
              </a:prstTxWarp>
            </a:bodyPr>
            <a:lstStyle/>
            <a:p>
              <a:pPr defTabSz="1218804">
                <a:defRPr/>
              </a:pPr>
              <a:endParaRPr lang="zh-CN" altLang="en-US" sz="2399" kern="0">
                <a:solidFill>
                  <a:sysClr val="windowText" lastClr="000000"/>
                </a:solidFill>
              </a:endParaRPr>
            </a:p>
          </p:txBody>
        </p:sp>
        <p:sp>
          <p:nvSpPr>
            <p:cNvPr id="11" name="Freeform 10"/>
            <p:cNvSpPr>
              <a:spLocks/>
            </p:cNvSpPr>
            <p:nvPr/>
          </p:nvSpPr>
          <p:spPr bwMode="auto">
            <a:xfrm>
              <a:off x="3378201" y="3469481"/>
              <a:ext cx="206375" cy="342900"/>
            </a:xfrm>
            <a:custGeom>
              <a:avLst/>
              <a:gdLst>
                <a:gd name="T0" fmla="*/ 216 w 252"/>
                <a:gd name="T1" fmla="*/ 252 h 418"/>
                <a:gd name="T2" fmla="*/ 136 w 252"/>
                <a:gd name="T3" fmla="*/ 321 h 418"/>
                <a:gd name="T4" fmla="*/ 58 w 252"/>
                <a:gd name="T5" fmla="*/ 388 h 418"/>
                <a:gd name="T6" fmla="*/ 0 w 252"/>
                <a:gd name="T7" fmla="*/ 350 h 418"/>
                <a:gd name="T8" fmla="*/ 34 w 252"/>
                <a:gd name="T9" fmla="*/ 321 h 418"/>
                <a:gd name="T10" fmla="*/ 115 w 252"/>
                <a:gd name="T11" fmla="*/ 252 h 418"/>
                <a:gd name="T12" fmla="*/ 112 w 252"/>
                <a:gd name="T13" fmla="*/ 154 h 418"/>
                <a:gd name="T14" fmla="*/ 34 w 252"/>
                <a:gd name="T15" fmla="*/ 88 h 418"/>
                <a:gd name="T16" fmla="*/ 0 w 252"/>
                <a:gd name="T17" fmla="*/ 58 h 418"/>
                <a:gd name="T18" fmla="*/ 55 w 252"/>
                <a:gd name="T19" fmla="*/ 19 h 418"/>
                <a:gd name="T20" fmla="*/ 136 w 252"/>
                <a:gd name="T21" fmla="*/ 88 h 418"/>
                <a:gd name="T22" fmla="*/ 213 w 252"/>
                <a:gd name="T23" fmla="*/ 154 h 418"/>
                <a:gd name="T24" fmla="*/ 216 w 252"/>
                <a:gd name="T25" fmla="*/ 25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18">
                  <a:moveTo>
                    <a:pt x="216" y="252"/>
                  </a:moveTo>
                  <a:lnTo>
                    <a:pt x="136" y="321"/>
                  </a:lnTo>
                  <a:cubicBezTo>
                    <a:pt x="110" y="343"/>
                    <a:pt x="84" y="365"/>
                    <a:pt x="58" y="388"/>
                  </a:cubicBezTo>
                  <a:cubicBezTo>
                    <a:pt x="21" y="418"/>
                    <a:pt x="5" y="397"/>
                    <a:pt x="0" y="350"/>
                  </a:cubicBezTo>
                  <a:lnTo>
                    <a:pt x="34" y="321"/>
                  </a:lnTo>
                  <a:lnTo>
                    <a:pt x="115" y="252"/>
                  </a:lnTo>
                  <a:cubicBezTo>
                    <a:pt x="143" y="221"/>
                    <a:pt x="150" y="189"/>
                    <a:pt x="112" y="154"/>
                  </a:cubicBezTo>
                  <a:cubicBezTo>
                    <a:pt x="86" y="132"/>
                    <a:pt x="60" y="110"/>
                    <a:pt x="34" y="88"/>
                  </a:cubicBezTo>
                  <a:lnTo>
                    <a:pt x="0" y="58"/>
                  </a:lnTo>
                  <a:cubicBezTo>
                    <a:pt x="4" y="4"/>
                    <a:pt x="25" y="0"/>
                    <a:pt x="55" y="19"/>
                  </a:cubicBezTo>
                  <a:lnTo>
                    <a:pt x="136" y="88"/>
                  </a:lnTo>
                  <a:cubicBezTo>
                    <a:pt x="162" y="110"/>
                    <a:pt x="188" y="132"/>
                    <a:pt x="213" y="154"/>
                  </a:cubicBezTo>
                  <a:cubicBezTo>
                    <a:pt x="252" y="189"/>
                    <a:pt x="244" y="221"/>
                    <a:pt x="216" y="25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2" tIns="60941" rIns="121882" bIns="60941" numCol="1" anchor="t" anchorCtr="0" compatLnSpc="1">
              <a:prstTxWarp prst="textNoShape">
                <a:avLst/>
              </a:prstTxWarp>
            </a:bodyPr>
            <a:lstStyle/>
            <a:p>
              <a:pPr defTabSz="1218804">
                <a:defRPr/>
              </a:pPr>
              <a:endParaRPr lang="zh-CN" altLang="en-US" sz="2399" kern="0">
                <a:solidFill>
                  <a:sysClr val="windowText" lastClr="000000"/>
                </a:solidFill>
              </a:endParaRPr>
            </a:p>
          </p:txBody>
        </p:sp>
        <p:sp>
          <p:nvSpPr>
            <p:cNvPr id="12" name="Freeform 11"/>
            <p:cNvSpPr>
              <a:spLocks/>
            </p:cNvSpPr>
            <p:nvPr/>
          </p:nvSpPr>
          <p:spPr bwMode="auto">
            <a:xfrm>
              <a:off x="3182938" y="3469481"/>
              <a:ext cx="206375" cy="342900"/>
            </a:xfrm>
            <a:custGeom>
              <a:avLst/>
              <a:gdLst>
                <a:gd name="T0" fmla="*/ 217 w 252"/>
                <a:gd name="T1" fmla="*/ 252 h 418"/>
                <a:gd name="T2" fmla="*/ 136 w 252"/>
                <a:gd name="T3" fmla="*/ 321 h 418"/>
                <a:gd name="T4" fmla="*/ 59 w 252"/>
                <a:gd name="T5" fmla="*/ 388 h 418"/>
                <a:gd name="T6" fmla="*/ 0 w 252"/>
                <a:gd name="T7" fmla="*/ 350 h 418"/>
                <a:gd name="T8" fmla="*/ 35 w 252"/>
                <a:gd name="T9" fmla="*/ 321 h 418"/>
                <a:gd name="T10" fmla="*/ 115 w 252"/>
                <a:gd name="T11" fmla="*/ 252 h 418"/>
                <a:gd name="T12" fmla="*/ 112 w 252"/>
                <a:gd name="T13" fmla="*/ 154 h 418"/>
                <a:gd name="T14" fmla="*/ 35 w 252"/>
                <a:gd name="T15" fmla="*/ 88 h 418"/>
                <a:gd name="T16" fmla="*/ 0 w 252"/>
                <a:gd name="T17" fmla="*/ 58 h 418"/>
                <a:gd name="T18" fmla="*/ 56 w 252"/>
                <a:gd name="T19" fmla="*/ 19 h 418"/>
                <a:gd name="T20" fmla="*/ 136 w 252"/>
                <a:gd name="T21" fmla="*/ 88 h 418"/>
                <a:gd name="T22" fmla="*/ 214 w 252"/>
                <a:gd name="T23" fmla="*/ 154 h 418"/>
                <a:gd name="T24" fmla="*/ 217 w 252"/>
                <a:gd name="T25" fmla="*/ 25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18">
                  <a:moveTo>
                    <a:pt x="217" y="252"/>
                  </a:moveTo>
                  <a:lnTo>
                    <a:pt x="136" y="321"/>
                  </a:lnTo>
                  <a:cubicBezTo>
                    <a:pt x="110" y="343"/>
                    <a:pt x="84" y="365"/>
                    <a:pt x="59" y="388"/>
                  </a:cubicBezTo>
                  <a:cubicBezTo>
                    <a:pt x="21" y="418"/>
                    <a:pt x="6" y="397"/>
                    <a:pt x="0" y="350"/>
                  </a:cubicBezTo>
                  <a:lnTo>
                    <a:pt x="35" y="321"/>
                  </a:lnTo>
                  <a:lnTo>
                    <a:pt x="115" y="252"/>
                  </a:lnTo>
                  <a:cubicBezTo>
                    <a:pt x="143" y="221"/>
                    <a:pt x="150" y="189"/>
                    <a:pt x="112" y="154"/>
                  </a:cubicBezTo>
                  <a:cubicBezTo>
                    <a:pt x="86" y="132"/>
                    <a:pt x="60" y="110"/>
                    <a:pt x="35" y="88"/>
                  </a:cubicBezTo>
                  <a:lnTo>
                    <a:pt x="0" y="58"/>
                  </a:lnTo>
                  <a:cubicBezTo>
                    <a:pt x="4" y="4"/>
                    <a:pt x="26" y="0"/>
                    <a:pt x="56" y="19"/>
                  </a:cubicBezTo>
                  <a:lnTo>
                    <a:pt x="136" y="88"/>
                  </a:lnTo>
                  <a:cubicBezTo>
                    <a:pt x="162" y="110"/>
                    <a:pt x="188" y="132"/>
                    <a:pt x="214" y="154"/>
                  </a:cubicBezTo>
                  <a:cubicBezTo>
                    <a:pt x="252" y="189"/>
                    <a:pt x="245" y="221"/>
                    <a:pt x="217" y="25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2" tIns="60941" rIns="121882" bIns="60941" numCol="1" anchor="t" anchorCtr="0" compatLnSpc="1">
              <a:prstTxWarp prst="textNoShape">
                <a:avLst/>
              </a:prstTxWarp>
            </a:bodyPr>
            <a:lstStyle/>
            <a:p>
              <a:pPr defTabSz="1218804">
                <a:defRPr/>
              </a:pPr>
              <a:endParaRPr lang="zh-CN" altLang="en-US" sz="2399" kern="0">
                <a:solidFill>
                  <a:sysClr val="windowText" lastClr="000000"/>
                </a:solidFill>
              </a:endParaRPr>
            </a:p>
          </p:txBody>
        </p:sp>
      </p:grpSp>
      <p:grpSp>
        <p:nvGrpSpPr>
          <p:cNvPr id="13" name="组合 12"/>
          <p:cNvGrpSpPr/>
          <p:nvPr/>
        </p:nvGrpSpPr>
        <p:grpSpPr>
          <a:xfrm>
            <a:off x="5810025" y="3326606"/>
            <a:ext cx="633081" cy="636588"/>
            <a:chOff x="5867401" y="3326606"/>
            <a:chExt cx="633413" cy="636588"/>
          </a:xfrm>
        </p:grpSpPr>
        <p:sp>
          <p:nvSpPr>
            <p:cNvPr id="14" name="Oval 12"/>
            <p:cNvSpPr>
              <a:spLocks noChangeArrowheads="1"/>
            </p:cNvSpPr>
            <p:nvPr/>
          </p:nvSpPr>
          <p:spPr bwMode="auto">
            <a:xfrm>
              <a:off x="5867401" y="3326606"/>
              <a:ext cx="633413" cy="636588"/>
            </a:xfrm>
            <a:prstGeom prst="ellipse">
              <a:avLst/>
            </a:prstGeom>
            <a:blipFill dpi="0" rotWithShape="1">
              <a:blip r:embed="rId7" cstate="print">
                <a:extLst>
                  <a:ext uri="{28A0092B-C50C-407E-A947-70E740481C1C}">
                    <a14:useLocalDpi xmlns:a14="http://schemas.microsoft.com/office/drawing/2010/main" val="0"/>
                  </a:ext>
                </a:extLst>
              </a:blip>
              <a:srcRect/>
              <a:stretch>
                <a:fillRect/>
              </a:stretch>
            </a:blipFill>
            <a:ln>
              <a:solidFill>
                <a:srgbClr val="FFFFFF"/>
              </a:solidFill>
            </a:ln>
          </p:spPr>
          <p:txBody>
            <a:bodyPr vert="horz" wrap="square" lIns="121882" tIns="60941" rIns="121882" bIns="60941" numCol="1" anchor="t" anchorCtr="0" compatLnSpc="1">
              <a:prstTxWarp prst="textNoShape">
                <a:avLst/>
              </a:prstTxWarp>
            </a:bodyPr>
            <a:lstStyle/>
            <a:p>
              <a:pPr defTabSz="1218804">
                <a:defRPr/>
              </a:pPr>
              <a:endParaRPr lang="zh-CN" altLang="en-US" sz="2399" kern="0">
                <a:solidFill>
                  <a:sysClr val="windowText" lastClr="000000"/>
                </a:solidFill>
              </a:endParaRPr>
            </a:p>
          </p:txBody>
        </p:sp>
        <p:sp>
          <p:nvSpPr>
            <p:cNvPr id="15" name="Freeform 13"/>
            <p:cNvSpPr>
              <a:spLocks/>
            </p:cNvSpPr>
            <p:nvPr/>
          </p:nvSpPr>
          <p:spPr bwMode="auto">
            <a:xfrm>
              <a:off x="6205539" y="3469481"/>
              <a:ext cx="206375" cy="342900"/>
            </a:xfrm>
            <a:custGeom>
              <a:avLst/>
              <a:gdLst>
                <a:gd name="T0" fmla="*/ 217 w 252"/>
                <a:gd name="T1" fmla="*/ 252 h 418"/>
                <a:gd name="T2" fmla="*/ 136 w 252"/>
                <a:gd name="T3" fmla="*/ 321 h 418"/>
                <a:gd name="T4" fmla="*/ 59 w 252"/>
                <a:gd name="T5" fmla="*/ 388 h 418"/>
                <a:gd name="T6" fmla="*/ 0 w 252"/>
                <a:gd name="T7" fmla="*/ 350 h 418"/>
                <a:gd name="T8" fmla="*/ 35 w 252"/>
                <a:gd name="T9" fmla="*/ 321 h 418"/>
                <a:gd name="T10" fmla="*/ 115 w 252"/>
                <a:gd name="T11" fmla="*/ 252 h 418"/>
                <a:gd name="T12" fmla="*/ 112 w 252"/>
                <a:gd name="T13" fmla="*/ 154 h 418"/>
                <a:gd name="T14" fmla="*/ 35 w 252"/>
                <a:gd name="T15" fmla="*/ 88 h 418"/>
                <a:gd name="T16" fmla="*/ 0 w 252"/>
                <a:gd name="T17" fmla="*/ 58 h 418"/>
                <a:gd name="T18" fmla="*/ 56 w 252"/>
                <a:gd name="T19" fmla="*/ 19 h 418"/>
                <a:gd name="T20" fmla="*/ 136 w 252"/>
                <a:gd name="T21" fmla="*/ 88 h 418"/>
                <a:gd name="T22" fmla="*/ 214 w 252"/>
                <a:gd name="T23" fmla="*/ 154 h 418"/>
                <a:gd name="T24" fmla="*/ 217 w 252"/>
                <a:gd name="T25" fmla="*/ 25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18">
                  <a:moveTo>
                    <a:pt x="217" y="252"/>
                  </a:moveTo>
                  <a:lnTo>
                    <a:pt x="136" y="321"/>
                  </a:lnTo>
                  <a:cubicBezTo>
                    <a:pt x="110" y="343"/>
                    <a:pt x="84" y="365"/>
                    <a:pt x="59" y="388"/>
                  </a:cubicBezTo>
                  <a:cubicBezTo>
                    <a:pt x="21" y="418"/>
                    <a:pt x="6" y="397"/>
                    <a:pt x="0" y="350"/>
                  </a:cubicBezTo>
                  <a:lnTo>
                    <a:pt x="35" y="321"/>
                  </a:lnTo>
                  <a:lnTo>
                    <a:pt x="115" y="252"/>
                  </a:lnTo>
                  <a:cubicBezTo>
                    <a:pt x="143" y="221"/>
                    <a:pt x="150" y="189"/>
                    <a:pt x="112" y="154"/>
                  </a:cubicBezTo>
                  <a:cubicBezTo>
                    <a:pt x="86" y="132"/>
                    <a:pt x="60" y="110"/>
                    <a:pt x="35" y="88"/>
                  </a:cubicBezTo>
                  <a:lnTo>
                    <a:pt x="0" y="58"/>
                  </a:lnTo>
                  <a:cubicBezTo>
                    <a:pt x="4" y="4"/>
                    <a:pt x="26" y="0"/>
                    <a:pt x="56" y="19"/>
                  </a:cubicBezTo>
                  <a:lnTo>
                    <a:pt x="136" y="88"/>
                  </a:lnTo>
                  <a:cubicBezTo>
                    <a:pt x="162" y="110"/>
                    <a:pt x="188" y="132"/>
                    <a:pt x="214" y="154"/>
                  </a:cubicBezTo>
                  <a:cubicBezTo>
                    <a:pt x="252" y="189"/>
                    <a:pt x="245" y="221"/>
                    <a:pt x="217" y="25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2" tIns="60941" rIns="121882" bIns="60941" numCol="1" anchor="t" anchorCtr="0" compatLnSpc="1">
              <a:prstTxWarp prst="textNoShape">
                <a:avLst/>
              </a:prstTxWarp>
            </a:bodyPr>
            <a:lstStyle/>
            <a:p>
              <a:pPr defTabSz="1218804">
                <a:defRPr/>
              </a:pPr>
              <a:endParaRPr lang="zh-CN" altLang="en-US" sz="2399" kern="0">
                <a:solidFill>
                  <a:sysClr val="windowText" lastClr="000000"/>
                </a:solidFill>
              </a:endParaRPr>
            </a:p>
          </p:txBody>
        </p:sp>
        <p:sp>
          <p:nvSpPr>
            <p:cNvPr id="16" name="Freeform 14"/>
            <p:cNvSpPr>
              <a:spLocks/>
            </p:cNvSpPr>
            <p:nvPr/>
          </p:nvSpPr>
          <p:spPr bwMode="auto">
            <a:xfrm>
              <a:off x="6010276" y="3469481"/>
              <a:ext cx="206375" cy="342900"/>
            </a:xfrm>
            <a:custGeom>
              <a:avLst/>
              <a:gdLst>
                <a:gd name="T0" fmla="*/ 217 w 252"/>
                <a:gd name="T1" fmla="*/ 252 h 418"/>
                <a:gd name="T2" fmla="*/ 136 w 252"/>
                <a:gd name="T3" fmla="*/ 321 h 418"/>
                <a:gd name="T4" fmla="*/ 59 w 252"/>
                <a:gd name="T5" fmla="*/ 388 h 418"/>
                <a:gd name="T6" fmla="*/ 1 w 252"/>
                <a:gd name="T7" fmla="*/ 350 h 418"/>
                <a:gd name="T8" fmla="*/ 35 w 252"/>
                <a:gd name="T9" fmla="*/ 321 h 418"/>
                <a:gd name="T10" fmla="*/ 115 w 252"/>
                <a:gd name="T11" fmla="*/ 252 h 418"/>
                <a:gd name="T12" fmla="*/ 112 w 252"/>
                <a:gd name="T13" fmla="*/ 154 h 418"/>
                <a:gd name="T14" fmla="*/ 35 w 252"/>
                <a:gd name="T15" fmla="*/ 88 h 418"/>
                <a:gd name="T16" fmla="*/ 0 w 252"/>
                <a:gd name="T17" fmla="*/ 58 h 418"/>
                <a:gd name="T18" fmla="*/ 56 w 252"/>
                <a:gd name="T19" fmla="*/ 19 h 418"/>
                <a:gd name="T20" fmla="*/ 136 w 252"/>
                <a:gd name="T21" fmla="*/ 88 h 418"/>
                <a:gd name="T22" fmla="*/ 214 w 252"/>
                <a:gd name="T23" fmla="*/ 154 h 418"/>
                <a:gd name="T24" fmla="*/ 217 w 252"/>
                <a:gd name="T25" fmla="*/ 25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18">
                  <a:moveTo>
                    <a:pt x="217" y="252"/>
                  </a:moveTo>
                  <a:lnTo>
                    <a:pt x="136" y="321"/>
                  </a:lnTo>
                  <a:cubicBezTo>
                    <a:pt x="111" y="343"/>
                    <a:pt x="85" y="365"/>
                    <a:pt x="59" y="388"/>
                  </a:cubicBezTo>
                  <a:cubicBezTo>
                    <a:pt x="22" y="418"/>
                    <a:pt x="6" y="397"/>
                    <a:pt x="1" y="350"/>
                  </a:cubicBezTo>
                  <a:lnTo>
                    <a:pt x="35" y="321"/>
                  </a:lnTo>
                  <a:lnTo>
                    <a:pt x="115" y="252"/>
                  </a:lnTo>
                  <a:cubicBezTo>
                    <a:pt x="143" y="221"/>
                    <a:pt x="151" y="189"/>
                    <a:pt x="112" y="154"/>
                  </a:cubicBezTo>
                  <a:cubicBezTo>
                    <a:pt x="86" y="132"/>
                    <a:pt x="61" y="110"/>
                    <a:pt x="35" y="88"/>
                  </a:cubicBezTo>
                  <a:lnTo>
                    <a:pt x="0" y="58"/>
                  </a:lnTo>
                  <a:cubicBezTo>
                    <a:pt x="4" y="4"/>
                    <a:pt x="26" y="0"/>
                    <a:pt x="56" y="19"/>
                  </a:cubicBezTo>
                  <a:lnTo>
                    <a:pt x="136" y="88"/>
                  </a:lnTo>
                  <a:cubicBezTo>
                    <a:pt x="162" y="110"/>
                    <a:pt x="188" y="132"/>
                    <a:pt x="214" y="154"/>
                  </a:cubicBezTo>
                  <a:cubicBezTo>
                    <a:pt x="252" y="189"/>
                    <a:pt x="245" y="221"/>
                    <a:pt x="217" y="25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2" tIns="60941" rIns="121882" bIns="60941" numCol="1" anchor="t" anchorCtr="0" compatLnSpc="1">
              <a:prstTxWarp prst="textNoShape">
                <a:avLst/>
              </a:prstTxWarp>
            </a:bodyPr>
            <a:lstStyle/>
            <a:p>
              <a:pPr defTabSz="1218804">
                <a:defRPr/>
              </a:pPr>
              <a:endParaRPr lang="zh-CN" altLang="en-US" sz="2399" kern="0">
                <a:solidFill>
                  <a:sysClr val="windowText" lastClr="000000"/>
                </a:solidFill>
              </a:endParaRPr>
            </a:p>
          </p:txBody>
        </p:sp>
      </p:grpSp>
      <p:grpSp>
        <p:nvGrpSpPr>
          <p:cNvPr id="17" name="组合 16"/>
          <p:cNvGrpSpPr/>
          <p:nvPr/>
        </p:nvGrpSpPr>
        <p:grpSpPr>
          <a:xfrm>
            <a:off x="8669197" y="3326606"/>
            <a:ext cx="633081" cy="636588"/>
            <a:chOff x="8728076" y="3326606"/>
            <a:chExt cx="633413" cy="636588"/>
          </a:xfrm>
        </p:grpSpPr>
        <p:sp>
          <p:nvSpPr>
            <p:cNvPr id="18" name="Oval 15"/>
            <p:cNvSpPr>
              <a:spLocks noChangeArrowheads="1"/>
            </p:cNvSpPr>
            <p:nvPr/>
          </p:nvSpPr>
          <p:spPr bwMode="auto">
            <a:xfrm>
              <a:off x="8728076" y="3326606"/>
              <a:ext cx="633413" cy="636588"/>
            </a:xfrm>
            <a:prstGeom prst="ellipse">
              <a:avLst/>
            </a:prstGeom>
            <a:blipFill dpi="0" rotWithShape="1">
              <a:blip r:embed="rId7" cstate="print">
                <a:extLst>
                  <a:ext uri="{28A0092B-C50C-407E-A947-70E740481C1C}">
                    <a14:useLocalDpi xmlns:a14="http://schemas.microsoft.com/office/drawing/2010/main" val="0"/>
                  </a:ext>
                </a:extLst>
              </a:blip>
              <a:srcRect/>
              <a:stretch>
                <a:fillRect/>
              </a:stretch>
            </a:blipFill>
            <a:ln>
              <a:solidFill>
                <a:srgbClr val="FFFFFF"/>
              </a:solidFill>
            </a:ln>
          </p:spPr>
          <p:txBody>
            <a:bodyPr vert="horz" wrap="square" lIns="121882" tIns="60941" rIns="121882" bIns="60941" numCol="1" anchor="t" anchorCtr="0" compatLnSpc="1">
              <a:prstTxWarp prst="textNoShape">
                <a:avLst/>
              </a:prstTxWarp>
            </a:bodyPr>
            <a:lstStyle/>
            <a:p>
              <a:pPr defTabSz="1218804">
                <a:defRPr/>
              </a:pPr>
              <a:endParaRPr lang="zh-CN" altLang="en-US" sz="2399" kern="0">
                <a:solidFill>
                  <a:sysClr val="windowText" lastClr="000000"/>
                </a:solidFill>
              </a:endParaRPr>
            </a:p>
          </p:txBody>
        </p:sp>
        <p:sp>
          <p:nvSpPr>
            <p:cNvPr id="19" name="Freeform 16"/>
            <p:cNvSpPr>
              <a:spLocks/>
            </p:cNvSpPr>
            <p:nvPr/>
          </p:nvSpPr>
          <p:spPr bwMode="auto">
            <a:xfrm>
              <a:off x="9066214" y="3469481"/>
              <a:ext cx="206375" cy="342900"/>
            </a:xfrm>
            <a:custGeom>
              <a:avLst/>
              <a:gdLst>
                <a:gd name="T0" fmla="*/ 217 w 252"/>
                <a:gd name="T1" fmla="*/ 252 h 418"/>
                <a:gd name="T2" fmla="*/ 136 w 252"/>
                <a:gd name="T3" fmla="*/ 321 h 418"/>
                <a:gd name="T4" fmla="*/ 59 w 252"/>
                <a:gd name="T5" fmla="*/ 388 h 418"/>
                <a:gd name="T6" fmla="*/ 0 w 252"/>
                <a:gd name="T7" fmla="*/ 350 h 418"/>
                <a:gd name="T8" fmla="*/ 34 w 252"/>
                <a:gd name="T9" fmla="*/ 321 h 418"/>
                <a:gd name="T10" fmla="*/ 115 w 252"/>
                <a:gd name="T11" fmla="*/ 252 h 418"/>
                <a:gd name="T12" fmla="*/ 112 w 252"/>
                <a:gd name="T13" fmla="*/ 154 h 418"/>
                <a:gd name="T14" fmla="*/ 34 w 252"/>
                <a:gd name="T15" fmla="*/ 88 h 418"/>
                <a:gd name="T16" fmla="*/ 0 w 252"/>
                <a:gd name="T17" fmla="*/ 58 h 418"/>
                <a:gd name="T18" fmla="*/ 56 w 252"/>
                <a:gd name="T19" fmla="*/ 19 h 418"/>
                <a:gd name="T20" fmla="*/ 136 w 252"/>
                <a:gd name="T21" fmla="*/ 88 h 418"/>
                <a:gd name="T22" fmla="*/ 213 w 252"/>
                <a:gd name="T23" fmla="*/ 154 h 418"/>
                <a:gd name="T24" fmla="*/ 217 w 252"/>
                <a:gd name="T25" fmla="*/ 25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18">
                  <a:moveTo>
                    <a:pt x="217" y="252"/>
                  </a:moveTo>
                  <a:lnTo>
                    <a:pt x="136" y="321"/>
                  </a:lnTo>
                  <a:cubicBezTo>
                    <a:pt x="110" y="343"/>
                    <a:pt x="84" y="365"/>
                    <a:pt x="59" y="388"/>
                  </a:cubicBezTo>
                  <a:cubicBezTo>
                    <a:pt x="21" y="418"/>
                    <a:pt x="6" y="397"/>
                    <a:pt x="0" y="350"/>
                  </a:cubicBezTo>
                  <a:lnTo>
                    <a:pt x="34" y="321"/>
                  </a:lnTo>
                  <a:lnTo>
                    <a:pt x="115" y="252"/>
                  </a:lnTo>
                  <a:cubicBezTo>
                    <a:pt x="143" y="221"/>
                    <a:pt x="150" y="189"/>
                    <a:pt x="112" y="154"/>
                  </a:cubicBezTo>
                  <a:cubicBezTo>
                    <a:pt x="86" y="132"/>
                    <a:pt x="60" y="110"/>
                    <a:pt x="34" y="88"/>
                  </a:cubicBezTo>
                  <a:lnTo>
                    <a:pt x="0" y="58"/>
                  </a:lnTo>
                  <a:cubicBezTo>
                    <a:pt x="4" y="4"/>
                    <a:pt x="25" y="0"/>
                    <a:pt x="56" y="19"/>
                  </a:cubicBezTo>
                  <a:lnTo>
                    <a:pt x="136" y="88"/>
                  </a:lnTo>
                  <a:cubicBezTo>
                    <a:pt x="162" y="110"/>
                    <a:pt x="188" y="132"/>
                    <a:pt x="213" y="154"/>
                  </a:cubicBezTo>
                  <a:cubicBezTo>
                    <a:pt x="252" y="189"/>
                    <a:pt x="245" y="221"/>
                    <a:pt x="217" y="25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2" tIns="60941" rIns="121882" bIns="60941" numCol="1" anchor="t" anchorCtr="0" compatLnSpc="1">
              <a:prstTxWarp prst="textNoShape">
                <a:avLst/>
              </a:prstTxWarp>
            </a:bodyPr>
            <a:lstStyle/>
            <a:p>
              <a:pPr defTabSz="1218804">
                <a:defRPr/>
              </a:pPr>
              <a:endParaRPr lang="zh-CN" altLang="en-US" sz="2399" kern="0">
                <a:solidFill>
                  <a:sysClr val="windowText" lastClr="000000"/>
                </a:solidFill>
              </a:endParaRPr>
            </a:p>
          </p:txBody>
        </p:sp>
        <p:sp>
          <p:nvSpPr>
            <p:cNvPr id="20" name="Freeform 17"/>
            <p:cNvSpPr>
              <a:spLocks/>
            </p:cNvSpPr>
            <p:nvPr/>
          </p:nvSpPr>
          <p:spPr bwMode="auto">
            <a:xfrm>
              <a:off x="8870951" y="3469481"/>
              <a:ext cx="206375" cy="342900"/>
            </a:xfrm>
            <a:custGeom>
              <a:avLst/>
              <a:gdLst>
                <a:gd name="T0" fmla="*/ 217 w 252"/>
                <a:gd name="T1" fmla="*/ 252 h 418"/>
                <a:gd name="T2" fmla="*/ 136 w 252"/>
                <a:gd name="T3" fmla="*/ 321 h 418"/>
                <a:gd name="T4" fmla="*/ 59 w 252"/>
                <a:gd name="T5" fmla="*/ 388 h 418"/>
                <a:gd name="T6" fmla="*/ 1 w 252"/>
                <a:gd name="T7" fmla="*/ 350 h 418"/>
                <a:gd name="T8" fmla="*/ 35 w 252"/>
                <a:gd name="T9" fmla="*/ 321 h 418"/>
                <a:gd name="T10" fmla="*/ 115 w 252"/>
                <a:gd name="T11" fmla="*/ 252 h 418"/>
                <a:gd name="T12" fmla="*/ 112 w 252"/>
                <a:gd name="T13" fmla="*/ 154 h 418"/>
                <a:gd name="T14" fmla="*/ 35 w 252"/>
                <a:gd name="T15" fmla="*/ 88 h 418"/>
                <a:gd name="T16" fmla="*/ 0 w 252"/>
                <a:gd name="T17" fmla="*/ 58 h 418"/>
                <a:gd name="T18" fmla="*/ 56 w 252"/>
                <a:gd name="T19" fmla="*/ 19 h 418"/>
                <a:gd name="T20" fmla="*/ 136 w 252"/>
                <a:gd name="T21" fmla="*/ 88 h 418"/>
                <a:gd name="T22" fmla="*/ 214 w 252"/>
                <a:gd name="T23" fmla="*/ 154 h 418"/>
                <a:gd name="T24" fmla="*/ 217 w 252"/>
                <a:gd name="T25" fmla="*/ 25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18">
                  <a:moveTo>
                    <a:pt x="217" y="252"/>
                  </a:moveTo>
                  <a:lnTo>
                    <a:pt x="136" y="321"/>
                  </a:lnTo>
                  <a:cubicBezTo>
                    <a:pt x="110" y="343"/>
                    <a:pt x="85" y="365"/>
                    <a:pt x="59" y="388"/>
                  </a:cubicBezTo>
                  <a:cubicBezTo>
                    <a:pt x="21" y="418"/>
                    <a:pt x="6" y="397"/>
                    <a:pt x="1" y="350"/>
                  </a:cubicBezTo>
                  <a:lnTo>
                    <a:pt x="35" y="321"/>
                  </a:lnTo>
                  <a:lnTo>
                    <a:pt x="115" y="252"/>
                  </a:lnTo>
                  <a:cubicBezTo>
                    <a:pt x="143" y="221"/>
                    <a:pt x="151" y="189"/>
                    <a:pt x="112" y="154"/>
                  </a:cubicBezTo>
                  <a:cubicBezTo>
                    <a:pt x="86" y="132"/>
                    <a:pt x="60" y="110"/>
                    <a:pt x="35" y="88"/>
                  </a:cubicBezTo>
                  <a:lnTo>
                    <a:pt x="0" y="58"/>
                  </a:lnTo>
                  <a:cubicBezTo>
                    <a:pt x="4" y="4"/>
                    <a:pt x="26" y="0"/>
                    <a:pt x="56" y="19"/>
                  </a:cubicBezTo>
                  <a:lnTo>
                    <a:pt x="136" y="88"/>
                  </a:lnTo>
                  <a:cubicBezTo>
                    <a:pt x="162" y="110"/>
                    <a:pt x="188" y="132"/>
                    <a:pt x="214" y="154"/>
                  </a:cubicBezTo>
                  <a:cubicBezTo>
                    <a:pt x="252" y="189"/>
                    <a:pt x="245" y="221"/>
                    <a:pt x="217" y="25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2" tIns="60941" rIns="121882" bIns="60941" numCol="1" anchor="t" anchorCtr="0" compatLnSpc="1">
              <a:prstTxWarp prst="textNoShape">
                <a:avLst/>
              </a:prstTxWarp>
            </a:bodyPr>
            <a:lstStyle/>
            <a:p>
              <a:pPr defTabSz="1218804">
                <a:defRPr/>
              </a:pPr>
              <a:endParaRPr lang="zh-CN" altLang="en-US" sz="2399" kern="0">
                <a:solidFill>
                  <a:sysClr val="windowText" lastClr="000000"/>
                </a:solidFill>
              </a:endParaRPr>
            </a:p>
          </p:txBody>
        </p:sp>
      </p:grpSp>
      <p:grpSp>
        <p:nvGrpSpPr>
          <p:cNvPr id="21" name="组合 20"/>
          <p:cNvGrpSpPr/>
          <p:nvPr/>
        </p:nvGrpSpPr>
        <p:grpSpPr>
          <a:xfrm>
            <a:off x="1399094" y="1939132"/>
            <a:ext cx="929786" cy="938213"/>
            <a:chOff x="1454151" y="1939131"/>
            <a:chExt cx="930275" cy="938213"/>
          </a:xfrm>
        </p:grpSpPr>
        <p:sp>
          <p:nvSpPr>
            <p:cNvPr id="22" name="Oval 18"/>
            <p:cNvSpPr>
              <a:spLocks noChangeArrowheads="1"/>
            </p:cNvSpPr>
            <p:nvPr/>
          </p:nvSpPr>
          <p:spPr bwMode="auto">
            <a:xfrm>
              <a:off x="1454151" y="1939131"/>
              <a:ext cx="930275" cy="938213"/>
            </a:xfrm>
            <a:prstGeom prst="ellipse">
              <a:avLst/>
            </a:prstGeom>
            <a:solidFill>
              <a:srgbClr val="FFFFFF"/>
            </a:solidFill>
            <a:ln>
              <a:noFill/>
            </a:ln>
          </p:spPr>
          <p:txBody>
            <a:bodyPr vert="horz" wrap="square" lIns="121882" tIns="60941" rIns="121882" bIns="60941" numCol="1" anchor="t" anchorCtr="0" compatLnSpc="1">
              <a:prstTxWarp prst="textNoShape">
                <a:avLst/>
              </a:prstTxWarp>
            </a:bodyPr>
            <a:lstStyle/>
            <a:p>
              <a:pPr defTabSz="1218804">
                <a:defRPr/>
              </a:pPr>
              <a:endParaRPr lang="zh-CN" altLang="en-US" sz="2399" kern="0">
                <a:solidFill>
                  <a:sysClr val="windowText" lastClr="000000"/>
                </a:solidFill>
              </a:endParaRPr>
            </a:p>
          </p:txBody>
        </p:sp>
        <p:sp>
          <p:nvSpPr>
            <p:cNvPr id="23" name="TextBox 60"/>
            <p:cNvSpPr txBox="1"/>
            <p:nvPr/>
          </p:nvSpPr>
          <p:spPr>
            <a:xfrm>
              <a:off x="1586504" y="2115848"/>
              <a:ext cx="691578" cy="584647"/>
            </a:xfrm>
            <a:prstGeom prst="rect">
              <a:avLst/>
            </a:prstGeom>
            <a:noFill/>
          </p:spPr>
          <p:txBody>
            <a:bodyPr wrap="none" rtlCol="0">
              <a:spAutoFit/>
            </a:bodyPr>
            <a:lstStyle/>
            <a:p>
              <a:pPr defTabSz="1218804">
                <a:defRPr/>
              </a:pPr>
              <a:r>
                <a:rPr lang="en-US" altLang="zh-CN" sz="3199" b="1" kern="0" dirty="0">
                  <a:solidFill>
                    <a:sysClr val="windowText" lastClr="000000"/>
                  </a:solidFill>
                  <a:latin typeface="微软雅黑"/>
                  <a:ea typeface="微软雅黑"/>
                </a:rPr>
                <a:t>01</a:t>
              </a:r>
              <a:endParaRPr lang="zh-CN" altLang="en-US" sz="3199" b="1" kern="0" dirty="0">
                <a:solidFill>
                  <a:sysClr val="windowText" lastClr="000000"/>
                </a:solidFill>
                <a:latin typeface="微软雅黑"/>
                <a:ea typeface="微软雅黑"/>
              </a:endParaRPr>
            </a:p>
          </p:txBody>
        </p:sp>
      </p:grpSp>
      <p:sp>
        <p:nvSpPr>
          <p:cNvPr id="24" name="矩形 23"/>
          <p:cNvSpPr/>
          <p:nvPr/>
        </p:nvSpPr>
        <p:spPr>
          <a:xfrm>
            <a:off x="807865" y="3217288"/>
            <a:ext cx="2088967" cy="1937989"/>
          </a:xfrm>
          <a:prstGeom prst="rect">
            <a:avLst/>
          </a:prstGeom>
          <a:noFill/>
          <a:ln>
            <a:noFill/>
          </a:ln>
        </p:spPr>
        <p:txBody>
          <a:bodyPr wrap="square" lIns="91400" tIns="45699" rIns="91400" bIns="45699">
            <a:spAutoFit/>
          </a:bodyPr>
          <a:lstStyle/>
          <a:p>
            <a:pPr algn="just" defTabSz="1218804">
              <a:lnSpc>
                <a:spcPct val="150000"/>
              </a:lnSpc>
              <a:defRPr/>
            </a:pPr>
            <a:r>
              <a:rPr lang="zh-CN" altLang="en-US" sz="1599" kern="0" dirty="0">
                <a:solidFill>
                  <a:srgbClr val="FFFFFF"/>
                </a:solidFill>
                <a:latin typeface="微软雅黑" pitchFamily="34" charset="-122"/>
                <a:ea typeface="微软雅黑" pitchFamily="34" charset="-122"/>
              </a:rPr>
              <a:t>Please enter your text here; Please enter your text here; Please enter your text here; Please enter your text here.</a:t>
            </a:r>
          </a:p>
        </p:txBody>
      </p:sp>
      <p:sp>
        <p:nvSpPr>
          <p:cNvPr id="25" name="矩形 24"/>
          <p:cNvSpPr/>
          <p:nvPr/>
        </p:nvSpPr>
        <p:spPr>
          <a:xfrm>
            <a:off x="3645108" y="3217288"/>
            <a:ext cx="2088967" cy="1937989"/>
          </a:xfrm>
          <a:prstGeom prst="rect">
            <a:avLst/>
          </a:prstGeom>
          <a:noFill/>
          <a:ln>
            <a:noFill/>
          </a:ln>
        </p:spPr>
        <p:txBody>
          <a:bodyPr wrap="square" lIns="91400" tIns="45699" rIns="91400" bIns="45699">
            <a:spAutoFit/>
          </a:bodyPr>
          <a:lstStyle/>
          <a:p>
            <a:pPr algn="just" defTabSz="1218804">
              <a:lnSpc>
                <a:spcPct val="150000"/>
              </a:lnSpc>
              <a:defRPr/>
            </a:pPr>
            <a:r>
              <a:rPr lang="zh-CN" altLang="en-US" sz="1599" kern="0" dirty="0">
                <a:solidFill>
                  <a:srgbClr val="FFFFFF"/>
                </a:solidFill>
                <a:latin typeface="微软雅黑" pitchFamily="34" charset="-122"/>
                <a:ea typeface="微软雅黑" pitchFamily="34" charset="-122"/>
              </a:rPr>
              <a:t>Please enter your text here; Please enter your text here; Please enter your text here; Please enter your text here.</a:t>
            </a:r>
          </a:p>
        </p:txBody>
      </p:sp>
      <p:sp>
        <p:nvSpPr>
          <p:cNvPr id="26" name="矩形 25"/>
          <p:cNvSpPr/>
          <p:nvPr/>
        </p:nvSpPr>
        <p:spPr>
          <a:xfrm>
            <a:off x="6522910" y="3217288"/>
            <a:ext cx="2116735" cy="1937989"/>
          </a:xfrm>
          <a:prstGeom prst="rect">
            <a:avLst/>
          </a:prstGeom>
          <a:noFill/>
          <a:ln>
            <a:noFill/>
          </a:ln>
        </p:spPr>
        <p:txBody>
          <a:bodyPr wrap="square" lIns="91400" tIns="45699" rIns="91400" bIns="45699">
            <a:spAutoFit/>
          </a:bodyPr>
          <a:lstStyle/>
          <a:p>
            <a:pPr algn="just" defTabSz="1218804">
              <a:lnSpc>
                <a:spcPct val="150000"/>
              </a:lnSpc>
              <a:defRPr/>
            </a:pPr>
            <a:r>
              <a:rPr lang="zh-CN" altLang="en-US" sz="1599" kern="0" dirty="0">
                <a:solidFill>
                  <a:srgbClr val="FFFFFF"/>
                </a:solidFill>
                <a:latin typeface="微软雅黑" pitchFamily="34" charset="-122"/>
                <a:ea typeface="微软雅黑" pitchFamily="34" charset="-122"/>
              </a:rPr>
              <a:t>Please enter your text here; Please enter your text here; Please enter your text here; Please enter your text here.</a:t>
            </a:r>
          </a:p>
        </p:txBody>
      </p:sp>
      <p:sp>
        <p:nvSpPr>
          <p:cNvPr id="27" name="矩形 26"/>
          <p:cNvSpPr/>
          <p:nvPr/>
        </p:nvSpPr>
        <p:spPr>
          <a:xfrm>
            <a:off x="9428718" y="3217288"/>
            <a:ext cx="2088967" cy="1937989"/>
          </a:xfrm>
          <a:prstGeom prst="rect">
            <a:avLst/>
          </a:prstGeom>
          <a:noFill/>
          <a:ln>
            <a:noFill/>
          </a:ln>
        </p:spPr>
        <p:txBody>
          <a:bodyPr wrap="square" lIns="91400" tIns="45699" rIns="91400" bIns="45699">
            <a:spAutoFit/>
          </a:bodyPr>
          <a:lstStyle/>
          <a:p>
            <a:pPr algn="just" defTabSz="1218804">
              <a:lnSpc>
                <a:spcPct val="150000"/>
              </a:lnSpc>
              <a:defRPr/>
            </a:pPr>
            <a:r>
              <a:rPr lang="zh-CN" altLang="en-US" sz="1599" kern="0" dirty="0">
                <a:solidFill>
                  <a:srgbClr val="FFFFFF"/>
                </a:solidFill>
                <a:latin typeface="微软雅黑" pitchFamily="34" charset="-122"/>
                <a:ea typeface="微软雅黑" pitchFamily="34" charset="-122"/>
              </a:rPr>
              <a:t>Please enter your text here; Please enter your text here; Please enter your text here; Please enter your text here.</a:t>
            </a:r>
          </a:p>
        </p:txBody>
      </p:sp>
      <p:grpSp>
        <p:nvGrpSpPr>
          <p:cNvPr id="28" name="组合 27"/>
          <p:cNvGrpSpPr/>
          <p:nvPr/>
        </p:nvGrpSpPr>
        <p:grpSpPr>
          <a:xfrm>
            <a:off x="4243986" y="1939132"/>
            <a:ext cx="929787" cy="938213"/>
            <a:chOff x="4300538" y="1939131"/>
            <a:chExt cx="930275" cy="938213"/>
          </a:xfrm>
        </p:grpSpPr>
        <p:sp>
          <p:nvSpPr>
            <p:cNvPr id="29" name="Oval 19"/>
            <p:cNvSpPr>
              <a:spLocks noChangeArrowheads="1"/>
            </p:cNvSpPr>
            <p:nvPr/>
          </p:nvSpPr>
          <p:spPr bwMode="auto">
            <a:xfrm>
              <a:off x="4300538" y="1939131"/>
              <a:ext cx="930275" cy="938213"/>
            </a:xfrm>
            <a:prstGeom prst="ellipse">
              <a:avLst/>
            </a:prstGeom>
            <a:solidFill>
              <a:srgbClr val="FFFFFF"/>
            </a:solidFill>
            <a:ln>
              <a:noFill/>
            </a:ln>
          </p:spPr>
          <p:txBody>
            <a:bodyPr vert="horz" wrap="square" lIns="121882" tIns="60941" rIns="121882" bIns="60941" numCol="1" anchor="t" anchorCtr="0" compatLnSpc="1">
              <a:prstTxWarp prst="textNoShape">
                <a:avLst/>
              </a:prstTxWarp>
            </a:bodyPr>
            <a:lstStyle/>
            <a:p>
              <a:pPr defTabSz="1218804">
                <a:defRPr/>
              </a:pPr>
              <a:endParaRPr lang="zh-CN" altLang="en-US" sz="2399" kern="0">
                <a:solidFill>
                  <a:sysClr val="windowText" lastClr="000000"/>
                </a:solidFill>
              </a:endParaRPr>
            </a:p>
          </p:txBody>
        </p:sp>
        <p:sp>
          <p:nvSpPr>
            <p:cNvPr id="30" name="TextBox 67"/>
            <p:cNvSpPr txBox="1"/>
            <p:nvPr/>
          </p:nvSpPr>
          <p:spPr>
            <a:xfrm>
              <a:off x="4425238" y="2115848"/>
              <a:ext cx="691578" cy="584647"/>
            </a:xfrm>
            <a:prstGeom prst="rect">
              <a:avLst/>
            </a:prstGeom>
            <a:noFill/>
          </p:spPr>
          <p:txBody>
            <a:bodyPr wrap="none" rtlCol="0">
              <a:spAutoFit/>
            </a:bodyPr>
            <a:lstStyle/>
            <a:p>
              <a:pPr defTabSz="1218804">
                <a:defRPr/>
              </a:pPr>
              <a:r>
                <a:rPr lang="en-US" altLang="zh-CN" sz="3199" b="1" kern="0" dirty="0">
                  <a:solidFill>
                    <a:sysClr val="windowText" lastClr="000000"/>
                  </a:solidFill>
                  <a:latin typeface="微软雅黑"/>
                  <a:ea typeface="微软雅黑"/>
                </a:rPr>
                <a:t>02</a:t>
              </a:r>
              <a:endParaRPr lang="zh-CN" altLang="en-US" sz="3199" b="1" kern="0" dirty="0">
                <a:solidFill>
                  <a:sysClr val="windowText" lastClr="000000"/>
                </a:solidFill>
                <a:latin typeface="微软雅黑"/>
                <a:ea typeface="微软雅黑"/>
              </a:endParaRPr>
            </a:p>
          </p:txBody>
        </p:sp>
      </p:grpSp>
      <p:grpSp>
        <p:nvGrpSpPr>
          <p:cNvPr id="31" name="组合 30"/>
          <p:cNvGrpSpPr/>
          <p:nvPr/>
        </p:nvGrpSpPr>
        <p:grpSpPr>
          <a:xfrm>
            <a:off x="7087287" y="1939132"/>
            <a:ext cx="931373" cy="938213"/>
            <a:chOff x="7145339" y="1939131"/>
            <a:chExt cx="931863" cy="938213"/>
          </a:xfrm>
        </p:grpSpPr>
        <p:sp>
          <p:nvSpPr>
            <p:cNvPr id="32" name="Oval 20"/>
            <p:cNvSpPr>
              <a:spLocks noChangeArrowheads="1"/>
            </p:cNvSpPr>
            <p:nvPr/>
          </p:nvSpPr>
          <p:spPr bwMode="auto">
            <a:xfrm>
              <a:off x="7145339" y="1939131"/>
              <a:ext cx="931863" cy="938213"/>
            </a:xfrm>
            <a:prstGeom prst="ellipse">
              <a:avLst/>
            </a:prstGeom>
            <a:solidFill>
              <a:srgbClr val="FFFFFF"/>
            </a:solidFill>
            <a:ln>
              <a:noFill/>
            </a:ln>
          </p:spPr>
          <p:txBody>
            <a:bodyPr vert="horz" wrap="square" lIns="121882" tIns="60941" rIns="121882" bIns="60941" numCol="1" anchor="t" anchorCtr="0" compatLnSpc="1">
              <a:prstTxWarp prst="textNoShape">
                <a:avLst/>
              </a:prstTxWarp>
            </a:bodyPr>
            <a:lstStyle/>
            <a:p>
              <a:pPr defTabSz="1218804">
                <a:defRPr/>
              </a:pPr>
              <a:endParaRPr lang="zh-CN" altLang="en-US" sz="2399" kern="0">
                <a:solidFill>
                  <a:sysClr val="windowText" lastClr="000000"/>
                </a:solidFill>
              </a:endParaRPr>
            </a:p>
          </p:txBody>
        </p:sp>
        <p:sp>
          <p:nvSpPr>
            <p:cNvPr id="33" name="TextBox 70"/>
            <p:cNvSpPr txBox="1"/>
            <p:nvPr/>
          </p:nvSpPr>
          <p:spPr>
            <a:xfrm>
              <a:off x="7263971" y="2115848"/>
              <a:ext cx="691579" cy="584647"/>
            </a:xfrm>
            <a:prstGeom prst="rect">
              <a:avLst/>
            </a:prstGeom>
            <a:noFill/>
          </p:spPr>
          <p:txBody>
            <a:bodyPr wrap="none" rtlCol="0">
              <a:spAutoFit/>
            </a:bodyPr>
            <a:lstStyle/>
            <a:p>
              <a:pPr defTabSz="1218804">
                <a:defRPr/>
              </a:pPr>
              <a:r>
                <a:rPr lang="en-US" altLang="zh-CN" sz="3199" b="1" kern="0" dirty="0">
                  <a:solidFill>
                    <a:sysClr val="windowText" lastClr="000000"/>
                  </a:solidFill>
                  <a:latin typeface="微软雅黑"/>
                  <a:ea typeface="微软雅黑"/>
                </a:rPr>
                <a:t>03</a:t>
              </a:r>
              <a:endParaRPr lang="zh-CN" altLang="en-US" sz="3199" b="1" kern="0" dirty="0">
                <a:solidFill>
                  <a:sysClr val="windowText" lastClr="000000"/>
                </a:solidFill>
                <a:latin typeface="微软雅黑"/>
                <a:ea typeface="微软雅黑"/>
              </a:endParaRPr>
            </a:p>
          </p:txBody>
        </p:sp>
      </p:grpSp>
      <p:grpSp>
        <p:nvGrpSpPr>
          <p:cNvPr id="34" name="组合 33"/>
          <p:cNvGrpSpPr/>
          <p:nvPr/>
        </p:nvGrpSpPr>
        <p:grpSpPr>
          <a:xfrm>
            <a:off x="9932181" y="1939132"/>
            <a:ext cx="931374" cy="938213"/>
            <a:chOff x="9991726" y="1939131"/>
            <a:chExt cx="931863" cy="938213"/>
          </a:xfrm>
        </p:grpSpPr>
        <p:sp>
          <p:nvSpPr>
            <p:cNvPr id="35" name="Oval 21"/>
            <p:cNvSpPr>
              <a:spLocks noChangeArrowheads="1"/>
            </p:cNvSpPr>
            <p:nvPr/>
          </p:nvSpPr>
          <p:spPr bwMode="auto">
            <a:xfrm>
              <a:off x="9991726" y="1939131"/>
              <a:ext cx="931863" cy="938213"/>
            </a:xfrm>
            <a:prstGeom prst="ellipse">
              <a:avLst/>
            </a:prstGeom>
            <a:solidFill>
              <a:srgbClr val="FFFFFF"/>
            </a:solidFill>
            <a:ln>
              <a:noFill/>
            </a:ln>
          </p:spPr>
          <p:txBody>
            <a:bodyPr vert="horz" wrap="square" lIns="121882" tIns="60941" rIns="121882" bIns="60941" numCol="1" anchor="t" anchorCtr="0" compatLnSpc="1">
              <a:prstTxWarp prst="textNoShape">
                <a:avLst/>
              </a:prstTxWarp>
            </a:bodyPr>
            <a:lstStyle/>
            <a:p>
              <a:pPr defTabSz="1218804">
                <a:defRPr/>
              </a:pPr>
              <a:endParaRPr lang="zh-CN" altLang="en-US" sz="2399" kern="0">
                <a:solidFill>
                  <a:sysClr val="windowText" lastClr="000000"/>
                </a:solidFill>
              </a:endParaRPr>
            </a:p>
          </p:txBody>
        </p:sp>
        <p:sp>
          <p:nvSpPr>
            <p:cNvPr id="36" name="TextBox 73"/>
            <p:cNvSpPr txBox="1"/>
            <p:nvPr/>
          </p:nvSpPr>
          <p:spPr>
            <a:xfrm>
              <a:off x="10130003" y="2115848"/>
              <a:ext cx="691578" cy="584647"/>
            </a:xfrm>
            <a:prstGeom prst="rect">
              <a:avLst/>
            </a:prstGeom>
            <a:noFill/>
          </p:spPr>
          <p:txBody>
            <a:bodyPr wrap="none" rtlCol="0">
              <a:spAutoFit/>
            </a:bodyPr>
            <a:lstStyle/>
            <a:p>
              <a:pPr defTabSz="1218804">
                <a:defRPr/>
              </a:pPr>
              <a:r>
                <a:rPr lang="en-US" altLang="zh-CN" sz="3199" b="1" kern="0" dirty="0">
                  <a:solidFill>
                    <a:sysClr val="windowText" lastClr="000000"/>
                  </a:solidFill>
                  <a:latin typeface="微软雅黑"/>
                  <a:ea typeface="微软雅黑"/>
                </a:rPr>
                <a:t>04</a:t>
              </a:r>
              <a:endParaRPr lang="zh-CN" altLang="en-US" sz="3199" b="1" kern="0" dirty="0">
                <a:solidFill>
                  <a:sysClr val="windowText" lastClr="000000"/>
                </a:solidFill>
                <a:latin typeface="微软雅黑"/>
                <a:ea typeface="微软雅黑"/>
              </a:endParaRPr>
            </a:p>
          </p:txBody>
        </p:sp>
      </p:grpSp>
    </p:spTree>
    <p:extLst>
      <p:ext uri="{BB962C8B-B14F-4D97-AF65-F5344CB8AC3E}">
        <p14:creationId xmlns:p14="http://schemas.microsoft.com/office/powerpoint/2010/main" val="383798940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a14="http://schemas.microsoft.com/office/drawing/2010/main"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20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40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anim calcmode="lin" valueType="num">
                                          <p:cBhvr>
                                            <p:cTn id="18" dur="500" fill="hold"/>
                                            <p:tgtEl>
                                              <p:spTgt spid="8"/>
                                            </p:tgtEl>
                                            <p:attrNameLst>
                                              <p:attrName>ppt_x</p:attrName>
                                            </p:attrNameLst>
                                          </p:cBhvr>
                                          <p:tavLst>
                                            <p:tav tm="0">
                                              <p:val>
                                                <p:strVal val="#ppt_x"/>
                                              </p:val>
                                            </p:tav>
                                            <p:tav tm="100000">
                                              <p:val>
                                                <p:strVal val="#ppt_x"/>
                                              </p:val>
                                            </p:tav>
                                          </p:tavLst>
                                        </p:anim>
                                        <p:anim calcmode="lin" valueType="num">
                                          <p:cBhvr>
                                            <p:cTn id="19" dur="500" fill="hold"/>
                                            <p:tgtEl>
                                              <p:spTgt spid="8"/>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60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anim calcmode="lin" valueType="num">
                                          <p:cBhvr>
                                            <p:cTn id="23" dur="500" fill="hold"/>
                                            <p:tgtEl>
                                              <p:spTgt spid="7"/>
                                            </p:tgtEl>
                                            <p:attrNameLst>
                                              <p:attrName>ppt_x</p:attrName>
                                            </p:attrNameLst>
                                          </p:cBhvr>
                                          <p:tavLst>
                                            <p:tav tm="0">
                                              <p:val>
                                                <p:strVal val="#ppt_x"/>
                                              </p:val>
                                            </p:tav>
                                            <p:tav tm="100000">
                                              <p:val>
                                                <p:strVal val="#ppt_x"/>
                                              </p:val>
                                            </p:tav>
                                          </p:tavLst>
                                        </p:anim>
                                        <p:anim calcmode="lin" valueType="num">
                                          <p:cBhvr>
                                            <p:cTn id="24" dur="500" fill="hold"/>
                                            <p:tgtEl>
                                              <p:spTgt spid="7"/>
                                            </p:tgtEl>
                                            <p:attrNameLst>
                                              <p:attrName>ppt_y</p:attrName>
                                            </p:attrNameLst>
                                          </p:cBhvr>
                                          <p:tavLst>
                                            <p:tav tm="0">
                                              <p:val>
                                                <p:strVal val="#ppt_y-.1"/>
                                              </p:val>
                                            </p:tav>
                                            <p:tav tm="100000">
                                              <p:val>
                                                <p:strVal val="#ppt_y"/>
                                              </p:val>
                                            </p:tav>
                                          </p:tavLst>
                                        </p:anim>
                                      </p:childTnLst>
                                    </p:cTn>
                                  </p:par>
                                </p:childTnLst>
                              </p:cTn>
                            </p:par>
                            <p:par>
                              <p:cTn id="25" fill="hold">
                                <p:stCondLst>
                                  <p:cond delay="1100"/>
                                </p:stCondLst>
                                <p:childTnLst>
                                  <p:par>
                                    <p:cTn id="26" presetID="53" presetClass="entr" presetSubtype="16" fill="hold" nodeType="afterEffect">
                                      <p:stCondLst>
                                        <p:cond delay="0"/>
                                      </p:stCondLst>
                                      <p:childTnLst>
                                        <p:set>
                                          <p:cBhvr>
                                            <p:cTn id="27" dur="1" fill="hold">
                                              <p:stCondLst>
                                                <p:cond delay="0"/>
                                              </p:stCondLst>
                                            </p:cTn>
                                            <p:tgtEl>
                                              <p:spTgt spid="21"/>
                                            </p:tgtEl>
                                            <p:attrNameLst>
                                              <p:attrName>style.visibility</p:attrName>
                                            </p:attrNameLst>
                                          </p:cBhvr>
                                          <p:to>
                                            <p:strVal val="visible"/>
                                          </p:to>
                                        </p:set>
                                        <p:anim calcmode="lin" valueType="num">
                                          <p:cBhvr>
                                            <p:cTn id="28" dur="300" fill="hold"/>
                                            <p:tgtEl>
                                              <p:spTgt spid="21"/>
                                            </p:tgtEl>
                                            <p:attrNameLst>
                                              <p:attrName>ppt_w</p:attrName>
                                            </p:attrNameLst>
                                          </p:cBhvr>
                                          <p:tavLst>
                                            <p:tav tm="0">
                                              <p:val>
                                                <p:fltVal val="0"/>
                                              </p:val>
                                            </p:tav>
                                            <p:tav tm="100000">
                                              <p:val>
                                                <p:strVal val="#ppt_w"/>
                                              </p:val>
                                            </p:tav>
                                          </p:tavLst>
                                        </p:anim>
                                        <p:anim calcmode="lin" valueType="num">
                                          <p:cBhvr>
                                            <p:cTn id="29" dur="300" fill="hold"/>
                                            <p:tgtEl>
                                              <p:spTgt spid="21"/>
                                            </p:tgtEl>
                                            <p:attrNameLst>
                                              <p:attrName>ppt_h</p:attrName>
                                            </p:attrNameLst>
                                          </p:cBhvr>
                                          <p:tavLst>
                                            <p:tav tm="0">
                                              <p:val>
                                                <p:fltVal val="0"/>
                                              </p:val>
                                            </p:tav>
                                            <p:tav tm="100000">
                                              <p:val>
                                                <p:strVal val="#ppt_h"/>
                                              </p:val>
                                            </p:tav>
                                          </p:tavLst>
                                        </p:anim>
                                        <p:animEffect transition="in" filter="fade">
                                          <p:cBhvr>
                                            <p:cTn id="30" dur="300"/>
                                            <p:tgtEl>
                                              <p:spTgt spid="21"/>
                                            </p:tgtEl>
                                          </p:cBhvr>
                                        </p:animEffect>
                                      </p:childTnLst>
                                    </p:cTn>
                                  </p:par>
                                </p:childTnLst>
                              </p:cTn>
                            </p:par>
                            <p:par>
                              <p:cTn id="31" fill="hold">
                                <p:stCondLst>
                                  <p:cond delay="14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500"/>
                                            <p:tgtEl>
                                              <p:spTgt spid="24"/>
                                            </p:tgtEl>
                                          </p:cBhvr>
                                        </p:animEffect>
                                      </p:childTnLst>
                                    </p:cTn>
                                  </p:par>
                                </p:childTnLst>
                              </p:cTn>
                            </p:par>
                            <p:par>
                              <p:cTn id="35" fill="hold">
                                <p:stCondLst>
                                  <p:cond delay="1900"/>
                                </p:stCondLst>
                                <p:childTnLst>
                                  <p:par>
                                    <p:cTn id="36" presetID="2" presetClass="entr" presetSubtype="8" fill="hold" nodeType="afterEffect" p14:presetBounceEnd="40000">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14:bounceEnd="40000">
                                          <p:cBhvr additive="base">
                                            <p:cTn id="38" dur="500" fill="hold"/>
                                            <p:tgtEl>
                                              <p:spTgt spid="9"/>
                                            </p:tgtEl>
                                            <p:attrNameLst>
                                              <p:attrName>ppt_x</p:attrName>
                                            </p:attrNameLst>
                                          </p:cBhvr>
                                          <p:tavLst>
                                            <p:tav tm="0">
                                              <p:val>
                                                <p:strVal val="0-#ppt_w/2"/>
                                              </p:val>
                                            </p:tav>
                                            <p:tav tm="100000">
                                              <p:val>
                                                <p:strVal val="#ppt_x"/>
                                              </p:val>
                                            </p:tav>
                                          </p:tavLst>
                                        </p:anim>
                                        <p:anim calcmode="lin" valueType="num" p14:bounceEnd="40000">
                                          <p:cBhvr additive="base">
                                            <p:cTn id="39" dur="500" fill="hold"/>
                                            <p:tgtEl>
                                              <p:spTgt spid="9"/>
                                            </p:tgtEl>
                                            <p:attrNameLst>
                                              <p:attrName>ppt_y</p:attrName>
                                            </p:attrNameLst>
                                          </p:cBhvr>
                                          <p:tavLst>
                                            <p:tav tm="0">
                                              <p:val>
                                                <p:strVal val="#ppt_y"/>
                                              </p:val>
                                            </p:tav>
                                            <p:tav tm="100000">
                                              <p:val>
                                                <p:strVal val="#ppt_y"/>
                                              </p:val>
                                            </p:tav>
                                          </p:tavLst>
                                        </p:anim>
                                      </p:childTnLst>
                                    </p:cTn>
                                  </p:par>
                                </p:childTnLst>
                              </p:cTn>
                            </p:par>
                            <p:par>
                              <p:cTn id="40" fill="hold">
                                <p:stCondLst>
                                  <p:cond delay="2400"/>
                                </p:stCondLst>
                                <p:childTnLst>
                                  <p:par>
                                    <p:cTn id="41" presetID="53" presetClass="entr" presetSubtype="16" fill="hold"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300" fill="hold"/>
                                            <p:tgtEl>
                                              <p:spTgt spid="28"/>
                                            </p:tgtEl>
                                            <p:attrNameLst>
                                              <p:attrName>ppt_w</p:attrName>
                                            </p:attrNameLst>
                                          </p:cBhvr>
                                          <p:tavLst>
                                            <p:tav tm="0">
                                              <p:val>
                                                <p:fltVal val="0"/>
                                              </p:val>
                                            </p:tav>
                                            <p:tav tm="100000">
                                              <p:val>
                                                <p:strVal val="#ppt_w"/>
                                              </p:val>
                                            </p:tav>
                                          </p:tavLst>
                                        </p:anim>
                                        <p:anim calcmode="lin" valueType="num">
                                          <p:cBhvr>
                                            <p:cTn id="44" dur="300" fill="hold"/>
                                            <p:tgtEl>
                                              <p:spTgt spid="28"/>
                                            </p:tgtEl>
                                            <p:attrNameLst>
                                              <p:attrName>ppt_h</p:attrName>
                                            </p:attrNameLst>
                                          </p:cBhvr>
                                          <p:tavLst>
                                            <p:tav tm="0">
                                              <p:val>
                                                <p:fltVal val="0"/>
                                              </p:val>
                                            </p:tav>
                                            <p:tav tm="100000">
                                              <p:val>
                                                <p:strVal val="#ppt_h"/>
                                              </p:val>
                                            </p:tav>
                                          </p:tavLst>
                                        </p:anim>
                                        <p:animEffect transition="in" filter="fade">
                                          <p:cBhvr>
                                            <p:cTn id="45" dur="300"/>
                                            <p:tgtEl>
                                              <p:spTgt spid="28"/>
                                            </p:tgtEl>
                                          </p:cBhvr>
                                        </p:animEffect>
                                      </p:childTnLst>
                                    </p:cTn>
                                  </p:par>
                                </p:childTnLst>
                              </p:cTn>
                            </p:par>
                            <p:par>
                              <p:cTn id="46" fill="hold">
                                <p:stCondLst>
                                  <p:cond delay="2700"/>
                                </p:stCondLst>
                                <p:childTnLst>
                                  <p:par>
                                    <p:cTn id="47" presetID="22" presetClass="entr" presetSubtype="1"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wipe(up)">
                                          <p:cBhvr>
                                            <p:cTn id="49" dur="500"/>
                                            <p:tgtEl>
                                              <p:spTgt spid="25"/>
                                            </p:tgtEl>
                                          </p:cBhvr>
                                        </p:animEffect>
                                      </p:childTnLst>
                                    </p:cTn>
                                  </p:par>
                                </p:childTnLst>
                              </p:cTn>
                            </p:par>
                            <p:par>
                              <p:cTn id="50" fill="hold">
                                <p:stCondLst>
                                  <p:cond delay="3200"/>
                                </p:stCondLst>
                                <p:childTnLst>
                                  <p:par>
                                    <p:cTn id="51" presetID="2" presetClass="entr" presetSubtype="8" fill="hold" nodeType="afterEffect" p14:presetBounceEnd="40000">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14:bounceEnd="40000">
                                          <p:cBhvr additive="base">
                                            <p:cTn id="53" dur="500" fill="hold"/>
                                            <p:tgtEl>
                                              <p:spTgt spid="13"/>
                                            </p:tgtEl>
                                            <p:attrNameLst>
                                              <p:attrName>ppt_x</p:attrName>
                                            </p:attrNameLst>
                                          </p:cBhvr>
                                          <p:tavLst>
                                            <p:tav tm="0">
                                              <p:val>
                                                <p:strVal val="0-#ppt_w/2"/>
                                              </p:val>
                                            </p:tav>
                                            <p:tav tm="100000">
                                              <p:val>
                                                <p:strVal val="#ppt_x"/>
                                              </p:val>
                                            </p:tav>
                                          </p:tavLst>
                                        </p:anim>
                                        <p:anim calcmode="lin" valueType="num" p14:bounceEnd="40000">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3700"/>
                                </p:stCondLst>
                                <p:childTnLst>
                                  <p:par>
                                    <p:cTn id="56" presetID="53" presetClass="entr" presetSubtype="16"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 calcmode="lin" valueType="num">
                                          <p:cBhvr>
                                            <p:cTn id="58" dur="300" fill="hold"/>
                                            <p:tgtEl>
                                              <p:spTgt spid="31"/>
                                            </p:tgtEl>
                                            <p:attrNameLst>
                                              <p:attrName>ppt_w</p:attrName>
                                            </p:attrNameLst>
                                          </p:cBhvr>
                                          <p:tavLst>
                                            <p:tav tm="0">
                                              <p:val>
                                                <p:fltVal val="0"/>
                                              </p:val>
                                            </p:tav>
                                            <p:tav tm="100000">
                                              <p:val>
                                                <p:strVal val="#ppt_w"/>
                                              </p:val>
                                            </p:tav>
                                          </p:tavLst>
                                        </p:anim>
                                        <p:anim calcmode="lin" valueType="num">
                                          <p:cBhvr>
                                            <p:cTn id="59" dur="300" fill="hold"/>
                                            <p:tgtEl>
                                              <p:spTgt spid="31"/>
                                            </p:tgtEl>
                                            <p:attrNameLst>
                                              <p:attrName>ppt_h</p:attrName>
                                            </p:attrNameLst>
                                          </p:cBhvr>
                                          <p:tavLst>
                                            <p:tav tm="0">
                                              <p:val>
                                                <p:fltVal val="0"/>
                                              </p:val>
                                            </p:tav>
                                            <p:tav tm="100000">
                                              <p:val>
                                                <p:strVal val="#ppt_h"/>
                                              </p:val>
                                            </p:tav>
                                          </p:tavLst>
                                        </p:anim>
                                        <p:animEffect transition="in" filter="fade">
                                          <p:cBhvr>
                                            <p:cTn id="60" dur="300"/>
                                            <p:tgtEl>
                                              <p:spTgt spid="31"/>
                                            </p:tgtEl>
                                          </p:cBhvr>
                                        </p:animEffect>
                                      </p:childTnLst>
                                    </p:cTn>
                                  </p:par>
                                </p:childTnLst>
                              </p:cTn>
                            </p:par>
                            <p:par>
                              <p:cTn id="61" fill="hold">
                                <p:stCondLst>
                                  <p:cond delay="4000"/>
                                </p:stCondLst>
                                <p:childTnLst>
                                  <p:par>
                                    <p:cTn id="62" presetID="22" presetClass="entr" presetSubtype="1"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wipe(up)">
                                          <p:cBhvr>
                                            <p:cTn id="64" dur="500"/>
                                            <p:tgtEl>
                                              <p:spTgt spid="26"/>
                                            </p:tgtEl>
                                          </p:cBhvr>
                                        </p:animEffect>
                                      </p:childTnLst>
                                    </p:cTn>
                                  </p:par>
                                </p:childTnLst>
                              </p:cTn>
                            </p:par>
                            <p:par>
                              <p:cTn id="65" fill="hold">
                                <p:stCondLst>
                                  <p:cond delay="4500"/>
                                </p:stCondLst>
                                <p:childTnLst>
                                  <p:par>
                                    <p:cTn id="66" presetID="2" presetClass="entr" presetSubtype="8" fill="hold" nodeType="afterEffect" p14:presetBounceEnd="40000">
                                      <p:stCondLst>
                                        <p:cond delay="0"/>
                                      </p:stCondLst>
                                      <p:childTnLst>
                                        <p:set>
                                          <p:cBhvr>
                                            <p:cTn id="67" dur="1" fill="hold">
                                              <p:stCondLst>
                                                <p:cond delay="0"/>
                                              </p:stCondLst>
                                            </p:cTn>
                                            <p:tgtEl>
                                              <p:spTgt spid="17"/>
                                            </p:tgtEl>
                                            <p:attrNameLst>
                                              <p:attrName>style.visibility</p:attrName>
                                            </p:attrNameLst>
                                          </p:cBhvr>
                                          <p:to>
                                            <p:strVal val="visible"/>
                                          </p:to>
                                        </p:set>
                                        <p:anim calcmode="lin" valueType="num" p14:bounceEnd="40000">
                                          <p:cBhvr additive="base">
                                            <p:cTn id="68" dur="500" fill="hold"/>
                                            <p:tgtEl>
                                              <p:spTgt spid="17"/>
                                            </p:tgtEl>
                                            <p:attrNameLst>
                                              <p:attrName>ppt_x</p:attrName>
                                            </p:attrNameLst>
                                          </p:cBhvr>
                                          <p:tavLst>
                                            <p:tav tm="0">
                                              <p:val>
                                                <p:strVal val="0-#ppt_w/2"/>
                                              </p:val>
                                            </p:tav>
                                            <p:tav tm="100000">
                                              <p:val>
                                                <p:strVal val="#ppt_x"/>
                                              </p:val>
                                            </p:tav>
                                          </p:tavLst>
                                        </p:anim>
                                        <p:anim calcmode="lin" valueType="num" p14:bounceEnd="40000">
                                          <p:cBhvr additive="base">
                                            <p:cTn id="69" dur="500" fill="hold"/>
                                            <p:tgtEl>
                                              <p:spTgt spid="17"/>
                                            </p:tgtEl>
                                            <p:attrNameLst>
                                              <p:attrName>ppt_y</p:attrName>
                                            </p:attrNameLst>
                                          </p:cBhvr>
                                          <p:tavLst>
                                            <p:tav tm="0">
                                              <p:val>
                                                <p:strVal val="#ppt_y"/>
                                              </p:val>
                                            </p:tav>
                                            <p:tav tm="100000">
                                              <p:val>
                                                <p:strVal val="#ppt_y"/>
                                              </p:val>
                                            </p:tav>
                                          </p:tavLst>
                                        </p:anim>
                                      </p:childTnLst>
                                    </p:cTn>
                                  </p:par>
                                </p:childTnLst>
                              </p:cTn>
                            </p:par>
                            <p:par>
                              <p:cTn id="70" fill="hold">
                                <p:stCondLst>
                                  <p:cond delay="5000"/>
                                </p:stCondLst>
                                <p:childTnLst>
                                  <p:par>
                                    <p:cTn id="71" presetID="53" presetClass="entr" presetSubtype="16" fill="hold" nodeType="after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p:cTn id="73" dur="300" fill="hold"/>
                                            <p:tgtEl>
                                              <p:spTgt spid="34"/>
                                            </p:tgtEl>
                                            <p:attrNameLst>
                                              <p:attrName>ppt_w</p:attrName>
                                            </p:attrNameLst>
                                          </p:cBhvr>
                                          <p:tavLst>
                                            <p:tav tm="0">
                                              <p:val>
                                                <p:fltVal val="0"/>
                                              </p:val>
                                            </p:tav>
                                            <p:tav tm="100000">
                                              <p:val>
                                                <p:strVal val="#ppt_w"/>
                                              </p:val>
                                            </p:tav>
                                          </p:tavLst>
                                        </p:anim>
                                        <p:anim calcmode="lin" valueType="num">
                                          <p:cBhvr>
                                            <p:cTn id="74" dur="300" fill="hold"/>
                                            <p:tgtEl>
                                              <p:spTgt spid="34"/>
                                            </p:tgtEl>
                                            <p:attrNameLst>
                                              <p:attrName>ppt_h</p:attrName>
                                            </p:attrNameLst>
                                          </p:cBhvr>
                                          <p:tavLst>
                                            <p:tav tm="0">
                                              <p:val>
                                                <p:fltVal val="0"/>
                                              </p:val>
                                            </p:tav>
                                            <p:tav tm="100000">
                                              <p:val>
                                                <p:strVal val="#ppt_h"/>
                                              </p:val>
                                            </p:tav>
                                          </p:tavLst>
                                        </p:anim>
                                        <p:animEffect transition="in" filter="fade">
                                          <p:cBhvr>
                                            <p:cTn id="75" dur="300"/>
                                            <p:tgtEl>
                                              <p:spTgt spid="34"/>
                                            </p:tgtEl>
                                          </p:cBhvr>
                                        </p:animEffect>
                                      </p:childTnLst>
                                    </p:cTn>
                                  </p:par>
                                </p:childTnLst>
                              </p:cTn>
                            </p:par>
                            <p:par>
                              <p:cTn id="76" fill="hold">
                                <p:stCondLst>
                                  <p:cond delay="5300"/>
                                </p:stCondLst>
                                <p:childTnLst>
                                  <p:par>
                                    <p:cTn id="77" presetID="22" presetClass="entr" presetSubtype="1"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up)">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24" grpId="0"/>
          <p:bldP spid="25" grpId="0"/>
          <p:bldP spid="26" grpId="0"/>
          <p:bldP spid="27" grpId="0"/>
        </p:bldLst>
      </p:timing>
    </mc:Choice>
    <mc:Fallback xmlns:a14="http://schemas.microsoft.com/office/drawing/2010/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20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40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anim calcmode="lin" valueType="num">
                                          <p:cBhvr>
                                            <p:cTn id="18" dur="500" fill="hold"/>
                                            <p:tgtEl>
                                              <p:spTgt spid="8"/>
                                            </p:tgtEl>
                                            <p:attrNameLst>
                                              <p:attrName>ppt_x</p:attrName>
                                            </p:attrNameLst>
                                          </p:cBhvr>
                                          <p:tavLst>
                                            <p:tav tm="0">
                                              <p:val>
                                                <p:strVal val="#ppt_x"/>
                                              </p:val>
                                            </p:tav>
                                            <p:tav tm="100000">
                                              <p:val>
                                                <p:strVal val="#ppt_x"/>
                                              </p:val>
                                            </p:tav>
                                          </p:tavLst>
                                        </p:anim>
                                        <p:anim calcmode="lin" valueType="num">
                                          <p:cBhvr>
                                            <p:cTn id="19" dur="500" fill="hold"/>
                                            <p:tgtEl>
                                              <p:spTgt spid="8"/>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60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anim calcmode="lin" valueType="num">
                                          <p:cBhvr>
                                            <p:cTn id="23" dur="500" fill="hold"/>
                                            <p:tgtEl>
                                              <p:spTgt spid="7"/>
                                            </p:tgtEl>
                                            <p:attrNameLst>
                                              <p:attrName>ppt_x</p:attrName>
                                            </p:attrNameLst>
                                          </p:cBhvr>
                                          <p:tavLst>
                                            <p:tav tm="0">
                                              <p:val>
                                                <p:strVal val="#ppt_x"/>
                                              </p:val>
                                            </p:tav>
                                            <p:tav tm="100000">
                                              <p:val>
                                                <p:strVal val="#ppt_x"/>
                                              </p:val>
                                            </p:tav>
                                          </p:tavLst>
                                        </p:anim>
                                        <p:anim calcmode="lin" valueType="num">
                                          <p:cBhvr>
                                            <p:cTn id="24" dur="500" fill="hold"/>
                                            <p:tgtEl>
                                              <p:spTgt spid="7"/>
                                            </p:tgtEl>
                                            <p:attrNameLst>
                                              <p:attrName>ppt_y</p:attrName>
                                            </p:attrNameLst>
                                          </p:cBhvr>
                                          <p:tavLst>
                                            <p:tav tm="0">
                                              <p:val>
                                                <p:strVal val="#ppt_y-.1"/>
                                              </p:val>
                                            </p:tav>
                                            <p:tav tm="100000">
                                              <p:val>
                                                <p:strVal val="#ppt_y"/>
                                              </p:val>
                                            </p:tav>
                                          </p:tavLst>
                                        </p:anim>
                                      </p:childTnLst>
                                    </p:cTn>
                                  </p:par>
                                </p:childTnLst>
                              </p:cTn>
                            </p:par>
                            <p:par>
                              <p:cTn id="25" fill="hold">
                                <p:stCondLst>
                                  <p:cond delay="1100"/>
                                </p:stCondLst>
                                <p:childTnLst>
                                  <p:par>
                                    <p:cTn id="26" presetID="53" presetClass="entr" presetSubtype="16" fill="hold" nodeType="afterEffect">
                                      <p:stCondLst>
                                        <p:cond delay="0"/>
                                      </p:stCondLst>
                                      <p:childTnLst>
                                        <p:set>
                                          <p:cBhvr>
                                            <p:cTn id="27" dur="1" fill="hold">
                                              <p:stCondLst>
                                                <p:cond delay="0"/>
                                              </p:stCondLst>
                                            </p:cTn>
                                            <p:tgtEl>
                                              <p:spTgt spid="21"/>
                                            </p:tgtEl>
                                            <p:attrNameLst>
                                              <p:attrName>style.visibility</p:attrName>
                                            </p:attrNameLst>
                                          </p:cBhvr>
                                          <p:to>
                                            <p:strVal val="visible"/>
                                          </p:to>
                                        </p:set>
                                        <p:anim calcmode="lin" valueType="num">
                                          <p:cBhvr>
                                            <p:cTn id="28" dur="300" fill="hold"/>
                                            <p:tgtEl>
                                              <p:spTgt spid="21"/>
                                            </p:tgtEl>
                                            <p:attrNameLst>
                                              <p:attrName>ppt_w</p:attrName>
                                            </p:attrNameLst>
                                          </p:cBhvr>
                                          <p:tavLst>
                                            <p:tav tm="0">
                                              <p:val>
                                                <p:fltVal val="0"/>
                                              </p:val>
                                            </p:tav>
                                            <p:tav tm="100000">
                                              <p:val>
                                                <p:strVal val="#ppt_w"/>
                                              </p:val>
                                            </p:tav>
                                          </p:tavLst>
                                        </p:anim>
                                        <p:anim calcmode="lin" valueType="num">
                                          <p:cBhvr>
                                            <p:cTn id="29" dur="300" fill="hold"/>
                                            <p:tgtEl>
                                              <p:spTgt spid="21"/>
                                            </p:tgtEl>
                                            <p:attrNameLst>
                                              <p:attrName>ppt_h</p:attrName>
                                            </p:attrNameLst>
                                          </p:cBhvr>
                                          <p:tavLst>
                                            <p:tav tm="0">
                                              <p:val>
                                                <p:fltVal val="0"/>
                                              </p:val>
                                            </p:tav>
                                            <p:tav tm="100000">
                                              <p:val>
                                                <p:strVal val="#ppt_h"/>
                                              </p:val>
                                            </p:tav>
                                          </p:tavLst>
                                        </p:anim>
                                        <p:animEffect transition="in" filter="fade">
                                          <p:cBhvr>
                                            <p:cTn id="30" dur="300"/>
                                            <p:tgtEl>
                                              <p:spTgt spid="21"/>
                                            </p:tgtEl>
                                          </p:cBhvr>
                                        </p:animEffect>
                                      </p:childTnLst>
                                    </p:cTn>
                                  </p:par>
                                </p:childTnLst>
                              </p:cTn>
                            </p:par>
                            <p:par>
                              <p:cTn id="31" fill="hold">
                                <p:stCondLst>
                                  <p:cond delay="14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500"/>
                                            <p:tgtEl>
                                              <p:spTgt spid="24"/>
                                            </p:tgtEl>
                                          </p:cBhvr>
                                        </p:animEffect>
                                      </p:childTnLst>
                                    </p:cTn>
                                  </p:par>
                                </p:childTnLst>
                              </p:cTn>
                            </p:par>
                            <p:par>
                              <p:cTn id="35" fill="hold">
                                <p:stCondLst>
                                  <p:cond delay="1900"/>
                                </p:stCondLst>
                                <p:childTnLst>
                                  <p:par>
                                    <p:cTn id="36" presetID="2" presetClass="entr" presetSubtype="8" fill="hold" nodeType="after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additive="base">
                                            <p:cTn id="38" dur="500" fill="hold"/>
                                            <p:tgtEl>
                                              <p:spTgt spid="9"/>
                                            </p:tgtEl>
                                            <p:attrNameLst>
                                              <p:attrName>ppt_x</p:attrName>
                                            </p:attrNameLst>
                                          </p:cBhvr>
                                          <p:tavLst>
                                            <p:tav tm="0">
                                              <p:val>
                                                <p:strVal val="0-#ppt_w/2"/>
                                              </p:val>
                                            </p:tav>
                                            <p:tav tm="100000">
                                              <p:val>
                                                <p:strVal val="#ppt_x"/>
                                              </p:val>
                                            </p:tav>
                                          </p:tavLst>
                                        </p:anim>
                                        <p:anim calcmode="lin" valueType="num">
                                          <p:cBhvr additive="base">
                                            <p:cTn id="39" dur="500" fill="hold"/>
                                            <p:tgtEl>
                                              <p:spTgt spid="9"/>
                                            </p:tgtEl>
                                            <p:attrNameLst>
                                              <p:attrName>ppt_y</p:attrName>
                                            </p:attrNameLst>
                                          </p:cBhvr>
                                          <p:tavLst>
                                            <p:tav tm="0">
                                              <p:val>
                                                <p:strVal val="#ppt_y"/>
                                              </p:val>
                                            </p:tav>
                                            <p:tav tm="100000">
                                              <p:val>
                                                <p:strVal val="#ppt_y"/>
                                              </p:val>
                                            </p:tav>
                                          </p:tavLst>
                                        </p:anim>
                                      </p:childTnLst>
                                    </p:cTn>
                                  </p:par>
                                </p:childTnLst>
                              </p:cTn>
                            </p:par>
                            <p:par>
                              <p:cTn id="40" fill="hold">
                                <p:stCondLst>
                                  <p:cond delay="2400"/>
                                </p:stCondLst>
                                <p:childTnLst>
                                  <p:par>
                                    <p:cTn id="41" presetID="53" presetClass="entr" presetSubtype="16" fill="hold"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300" fill="hold"/>
                                            <p:tgtEl>
                                              <p:spTgt spid="28"/>
                                            </p:tgtEl>
                                            <p:attrNameLst>
                                              <p:attrName>ppt_w</p:attrName>
                                            </p:attrNameLst>
                                          </p:cBhvr>
                                          <p:tavLst>
                                            <p:tav tm="0">
                                              <p:val>
                                                <p:fltVal val="0"/>
                                              </p:val>
                                            </p:tav>
                                            <p:tav tm="100000">
                                              <p:val>
                                                <p:strVal val="#ppt_w"/>
                                              </p:val>
                                            </p:tav>
                                          </p:tavLst>
                                        </p:anim>
                                        <p:anim calcmode="lin" valueType="num">
                                          <p:cBhvr>
                                            <p:cTn id="44" dur="300" fill="hold"/>
                                            <p:tgtEl>
                                              <p:spTgt spid="28"/>
                                            </p:tgtEl>
                                            <p:attrNameLst>
                                              <p:attrName>ppt_h</p:attrName>
                                            </p:attrNameLst>
                                          </p:cBhvr>
                                          <p:tavLst>
                                            <p:tav tm="0">
                                              <p:val>
                                                <p:fltVal val="0"/>
                                              </p:val>
                                            </p:tav>
                                            <p:tav tm="100000">
                                              <p:val>
                                                <p:strVal val="#ppt_h"/>
                                              </p:val>
                                            </p:tav>
                                          </p:tavLst>
                                        </p:anim>
                                        <p:animEffect transition="in" filter="fade">
                                          <p:cBhvr>
                                            <p:cTn id="45" dur="300"/>
                                            <p:tgtEl>
                                              <p:spTgt spid="28"/>
                                            </p:tgtEl>
                                          </p:cBhvr>
                                        </p:animEffect>
                                      </p:childTnLst>
                                    </p:cTn>
                                  </p:par>
                                </p:childTnLst>
                              </p:cTn>
                            </p:par>
                            <p:par>
                              <p:cTn id="46" fill="hold">
                                <p:stCondLst>
                                  <p:cond delay="2700"/>
                                </p:stCondLst>
                                <p:childTnLst>
                                  <p:par>
                                    <p:cTn id="47" presetID="22" presetClass="entr" presetSubtype="1"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wipe(up)">
                                          <p:cBhvr>
                                            <p:cTn id="49" dur="500"/>
                                            <p:tgtEl>
                                              <p:spTgt spid="25"/>
                                            </p:tgtEl>
                                          </p:cBhvr>
                                        </p:animEffect>
                                      </p:childTnLst>
                                    </p:cTn>
                                  </p:par>
                                </p:childTnLst>
                              </p:cTn>
                            </p:par>
                            <p:par>
                              <p:cTn id="50" fill="hold">
                                <p:stCondLst>
                                  <p:cond delay="32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3700"/>
                                </p:stCondLst>
                                <p:childTnLst>
                                  <p:par>
                                    <p:cTn id="56" presetID="53" presetClass="entr" presetSubtype="16"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 calcmode="lin" valueType="num">
                                          <p:cBhvr>
                                            <p:cTn id="58" dur="300" fill="hold"/>
                                            <p:tgtEl>
                                              <p:spTgt spid="31"/>
                                            </p:tgtEl>
                                            <p:attrNameLst>
                                              <p:attrName>ppt_w</p:attrName>
                                            </p:attrNameLst>
                                          </p:cBhvr>
                                          <p:tavLst>
                                            <p:tav tm="0">
                                              <p:val>
                                                <p:fltVal val="0"/>
                                              </p:val>
                                            </p:tav>
                                            <p:tav tm="100000">
                                              <p:val>
                                                <p:strVal val="#ppt_w"/>
                                              </p:val>
                                            </p:tav>
                                          </p:tavLst>
                                        </p:anim>
                                        <p:anim calcmode="lin" valueType="num">
                                          <p:cBhvr>
                                            <p:cTn id="59" dur="300" fill="hold"/>
                                            <p:tgtEl>
                                              <p:spTgt spid="31"/>
                                            </p:tgtEl>
                                            <p:attrNameLst>
                                              <p:attrName>ppt_h</p:attrName>
                                            </p:attrNameLst>
                                          </p:cBhvr>
                                          <p:tavLst>
                                            <p:tav tm="0">
                                              <p:val>
                                                <p:fltVal val="0"/>
                                              </p:val>
                                            </p:tav>
                                            <p:tav tm="100000">
                                              <p:val>
                                                <p:strVal val="#ppt_h"/>
                                              </p:val>
                                            </p:tav>
                                          </p:tavLst>
                                        </p:anim>
                                        <p:animEffect transition="in" filter="fade">
                                          <p:cBhvr>
                                            <p:cTn id="60" dur="300"/>
                                            <p:tgtEl>
                                              <p:spTgt spid="31"/>
                                            </p:tgtEl>
                                          </p:cBhvr>
                                        </p:animEffect>
                                      </p:childTnLst>
                                    </p:cTn>
                                  </p:par>
                                </p:childTnLst>
                              </p:cTn>
                            </p:par>
                            <p:par>
                              <p:cTn id="61" fill="hold">
                                <p:stCondLst>
                                  <p:cond delay="4000"/>
                                </p:stCondLst>
                                <p:childTnLst>
                                  <p:par>
                                    <p:cTn id="62" presetID="22" presetClass="entr" presetSubtype="1"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wipe(up)">
                                          <p:cBhvr>
                                            <p:cTn id="64" dur="500"/>
                                            <p:tgtEl>
                                              <p:spTgt spid="26"/>
                                            </p:tgtEl>
                                          </p:cBhvr>
                                        </p:animEffect>
                                      </p:childTnLst>
                                    </p:cTn>
                                  </p:par>
                                </p:childTnLst>
                              </p:cTn>
                            </p:par>
                            <p:par>
                              <p:cTn id="65" fill="hold">
                                <p:stCondLst>
                                  <p:cond delay="4500"/>
                                </p:stCondLst>
                                <p:childTnLst>
                                  <p:par>
                                    <p:cTn id="66" presetID="2" presetClass="entr" presetSubtype="8" fill="hold" nodeType="afterEffect">
                                      <p:stCondLst>
                                        <p:cond delay="0"/>
                                      </p:stCondLst>
                                      <p:childTnLst>
                                        <p:set>
                                          <p:cBhvr>
                                            <p:cTn id="67" dur="1" fill="hold">
                                              <p:stCondLst>
                                                <p:cond delay="0"/>
                                              </p:stCondLst>
                                            </p:cTn>
                                            <p:tgtEl>
                                              <p:spTgt spid="17"/>
                                            </p:tgtEl>
                                            <p:attrNameLst>
                                              <p:attrName>style.visibility</p:attrName>
                                            </p:attrNameLst>
                                          </p:cBhvr>
                                          <p:to>
                                            <p:strVal val="visible"/>
                                          </p:to>
                                        </p:set>
                                        <p:anim calcmode="lin" valueType="num">
                                          <p:cBhvr additive="base">
                                            <p:cTn id="68" dur="500" fill="hold"/>
                                            <p:tgtEl>
                                              <p:spTgt spid="17"/>
                                            </p:tgtEl>
                                            <p:attrNameLst>
                                              <p:attrName>ppt_x</p:attrName>
                                            </p:attrNameLst>
                                          </p:cBhvr>
                                          <p:tavLst>
                                            <p:tav tm="0">
                                              <p:val>
                                                <p:strVal val="0-#ppt_w/2"/>
                                              </p:val>
                                            </p:tav>
                                            <p:tav tm="100000">
                                              <p:val>
                                                <p:strVal val="#ppt_x"/>
                                              </p:val>
                                            </p:tav>
                                          </p:tavLst>
                                        </p:anim>
                                        <p:anim calcmode="lin" valueType="num">
                                          <p:cBhvr additive="base">
                                            <p:cTn id="69" dur="500" fill="hold"/>
                                            <p:tgtEl>
                                              <p:spTgt spid="17"/>
                                            </p:tgtEl>
                                            <p:attrNameLst>
                                              <p:attrName>ppt_y</p:attrName>
                                            </p:attrNameLst>
                                          </p:cBhvr>
                                          <p:tavLst>
                                            <p:tav tm="0">
                                              <p:val>
                                                <p:strVal val="#ppt_y"/>
                                              </p:val>
                                            </p:tav>
                                            <p:tav tm="100000">
                                              <p:val>
                                                <p:strVal val="#ppt_y"/>
                                              </p:val>
                                            </p:tav>
                                          </p:tavLst>
                                        </p:anim>
                                      </p:childTnLst>
                                    </p:cTn>
                                  </p:par>
                                </p:childTnLst>
                              </p:cTn>
                            </p:par>
                            <p:par>
                              <p:cTn id="70" fill="hold">
                                <p:stCondLst>
                                  <p:cond delay="5000"/>
                                </p:stCondLst>
                                <p:childTnLst>
                                  <p:par>
                                    <p:cTn id="71" presetID="53" presetClass="entr" presetSubtype="16" fill="hold" nodeType="after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p:cTn id="73" dur="300" fill="hold"/>
                                            <p:tgtEl>
                                              <p:spTgt spid="34"/>
                                            </p:tgtEl>
                                            <p:attrNameLst>
                                              <p:attrName>ppt_w</p:attrName>
                                            </p:attrNameLst>
                                          </p:cBhvr>
                                          <p:tavLst>
                                            <p:tav tm="0">
                                              <p:val>
                                                <p:fltVal val="0"/>
                                              </p:val>
                                            </p:tav>
                                            <p:tav tm="100000">
                                              <p:val>
                                                <p:strVal val="#ppt_w"/>
                                              </p:val>
                                            </p:tav>
                                          </p:tavLst>
                                        </p:anim>
                                        <p:anim calcmode="lin" valueType="num">
                                          <p:cBhvr>
                                            <p:cTn id="74" dur="300" fill="hold"/>
                                            <p:tgtEl>
                                              <p:spTgt spid="34"/>
                                            </p:tgtEl>
                                            <p:attrNameLst>
                                              <p:attrName>ppt_h</p:attrName>
                                            </p:attrNameLst>
                                          </p:cBhvr>
                                          <p:tavLst>
                                            <p:tav tm="0">
                                              <p:val>
                                                <p:fltVal val="0"/>
                                              </p:val>
                                            </p:tav>
                                            <p:tav tm="100000">
                                              <p:val>
                                                <p:strVal val="#ppt_h"/>
                                              </p:val>
                                            </p:tav>
                                          </p:tavLst>
                                        </p:anim>
                                        <p:animEffect transition="in" filter="fade">
                                          <p:cBhvr>
                                            <p:cTn id="75" dur="300"/>
                                            <p:tgtEl>
                                              <p:spTgt spid="34"/>
                                            </p:tgtEl>
                                          </p:cBhvr>
                                        </p:animEffect>
                                      </p:childTnLst>
                                    </p:cTn>
                                  </p:par>
                                </p:childTnLst>
                              </p:cTn>
                            </p:par>
                            <p:par>
                              <p:cTn id="76" fill="hold">
                                <p:stCondLst>
                                  <p:cond delay="5300"/>
                                </p:stCondLst>
                                <p:childTnLst>
                                  <p:par>
                                    <p:cTn id="77" presetID="22" presetClass="entr" presetSubtype="1"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up)">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24" grpId="0"/>
          <p:bldP spid="25" grpId="0"/>
          <p:bldP spid="26" grpId="0"/>
          <p:bldP spid="27" grpId="0"/>
        </p:bld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3868480" y="1105785"/>
            <a:ext cx="4455041"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2095431" y="459454"/>
            <a:ext cx="8001137" cy="646331"/>
          </a:xfrm>
          <a:prstGeom prst="rect">
            <a:avLst/>
          </a:prstGeom>
        </p:spPr>
        <p:txBody>
          <a:bodyPr wrap="square">
            <a:spAutoFit/>
          </a:bodyPr>
          <a:lstStyle/>
          <a:p>
            <a:pPr algn="ctr"/>
            <a:r>
              <a:rPr lang="zh-CN" altLang="en-US" sz="3600">
                <a:latin typeface="Slim Joe" panose="02000000000000000000" pitchFamily="50" charset="0"/>
                <a:ea typeface="幼圆" panose="02010509060101010101" pitchFamily="49" charset="-122"/>
              </a:rPr>
              <a:t>Add your title here</a:t>
            </a:r>
          </a:p>
        </p:txBody>
      </p:sp>
      <p:grpSp>
        <p:nvGrpSpPr>
          <p:cNvPr id="4" name="组合 3"/>
          <p:cNvGrpSpPr/>
          <p:nvPr/>
        </p:nvGrpSpPr>
        <p:grpSpPr>
          <a:xfrm>
            <a:off x="5158314" y="1702333"/>
            <a:ext cx="3384359" cy="1775691"/>
            <a:chOff x="5157515" y="1784090"/>
            <a:chExt cx="3384376" cy="1775690"/>
          </a:xfrm>
        </p:grpSpPr>
        <p:sp>
          <p:nvSpPr>
            <p:cNvPr id="6" name="矩形标注 5"/>
            <p:cNvSpPr/>
            <p:nvPr/>
          </p:nvSpPr>
          <p:spPr>
            <a:xfrm>
              <a:off x="5157515" y="1784090"/>
              <a:ext cx="3384376" cy="1775690"/>
            </a:xfrm>
            <a:prstGeom prst="wedgeRectCallout">
              <a:avLst/>
            </a:prstGeom>
            <a:blipFill dpi="0" rotWithShape="1">
              <a:blip r:embed="rId3">
                <a:extLst>
                  <a:ext uri="{28A0092B-C50C-407E-A947-70E740481C1C}">
                    <a14:useLocalDpi xmlns:a14="http://schemas.microsoft.com/office/drawing/2010/main" val="0"/>
                  </a:ext>
                </a:extLst>
              </a:blip>
              <a:srcRect/>
              <a:stretch>
                <a:fillRect/>
              </a:stretch>
            </a:blipFill>
            <a:ln w="25400" cap="flat" cmpd="sng" algn="ctr">
              <a:noFill/>
              <a:prstDash val="solid"/>
            </a:ln>
            <a:effectLst/>
          </p:spPr>
          <p:txBody>
            <a:bodyPr rtlCol="0" anchor="ctr"/>
            <a:lstStyle/>
            <a:p>
              <a:pPr algn="ctr" defTabSz="1218804">
                <a:defRPr/>
              </a:pPr>
              <a:endParaRPr lang="zh-CN" altLang="en-US" sz="2399" kern="0">
                <a:solidFill>
                  <a:sysClr val="window" lastClr="FFFFFF"/>
                </a:solidFill>
                <a:latin typeface="Calibri"/>
                <a:ea typeface="宋体"/>
              </a:endParaRPr>
            </a:p>
          </p:txBody>
        </p:sp>
        <p:sp>
          <p:nvSpPr>
            <p:cNvPr id="7" name="TextBox 186"/>
            <p:cNvSpPr txBox="1"/>
            <p:nvPr/>
          </p:nvSpPr>
          <p:spPr>
            <a:xfrm>
              <a:off x="6237635" y="2472143"/>
              <a:ext cx="2206620" cy="812530"/>
            </a:xfrm>
            <a:prstGeom prst="rect">
              <a:avLst/>
            </a:prstGeom>
            <a:noFill/>
          </p:spPr>
          <p:txBody>
            <a:bodyPr wrap="square" rtlCol="0">
              <a:spAutoFit/>
            </a:bodyPr>
            <a:lstStyle/>
            <a:p>
              <a:pPr defTabSz="1218804">
                <a:lnSpc>
                  <a:spcPct val="130000"/>
                </a:lnSpc>
                <a:defRPr/>
              </a:pPr>
              <a:r>
                <a:rPr lang="zh-CN" altLang="en-US" sz="1200" kern="0" dirty="0">
                  <a:solidFill>
                    <a:sysClr val="window" lastClr="FFFFFF"/>
                  </a:solidFill>
                  <a:latin typeface="微软雅黑" pitchFamily="34" charset="-122"/>
                  <a:ea typeface="微软雅黑" pitchFamily="34" charset="-122"/>
                </a:rPr>
                <a:t>Your content hits here, or by copying your text, select paste in this box and select Keep only</a:t>
              </a:r>
              <a:r>
                <a:rPr lang="zh-CN" altLang="en-US" sz="1200" kern="0">
                  <a:solidFill>
                    <a:sysClr val="window" lastClr="FFFFFF"/>
                  </a:solidFill>
                  <a:latin typeface="微软雅黑" pitchFamily="34" charset="-122"/>
                  <a:ea typeface="微软雅黑" pitchFamily="34" charset="-122"/>
                </a:rPr>
                <a:t>Text.</a:t>
              </a:r>
            </a:p>
          </p:txBody>
        </p:sp>
        <p:sp>
          <p:nvSpPr>
            <p:cNvPr id="8" name="TextBox 187"/>
            <p:cNvSpPr txBox="1"/>
            <p:nvPr/>
          </p:nvSpPr>
          <p:spPr>
            <a:xfrm>
              <a:off x="6237634" y="2010477"/>
              <a:ext cx="1224136" cy="461473"/>
            </a:xfrm>
            <a:prstGeom prst="rect">
              <a:avLst/>
            </a:prstGeom>
            <a:noFill/>
          </p:spPr>
          <p:txBody>
            <a:bodyPr wrap="square" tIns="0" bIns="0" rtlCol="0" anchor="t">
              <a:spAutoFit/>
            </a:bodyPr>
            <a:lstStyle/>
            <a:p>
              <a:pPr defTabSz="1218804">
                <a:lnSpc>
                  <a:spcPct val="150000"/>
                </a:lnSpc>
                <a:defRPr/>
              </a:pPr>
              <a:r>
                <a:rPr lang="zh-CN" altLang="en-US" sz="1999" kern="0" dirty="0">
                  <a:solidFill>
                    <a:sysClr val="window" lastClr="FFFFFF"/>
                  </a:solidFill>
                  <a:latin typeface="微软雅黑" pitchFamily="34" charset="-122"/>
                  <a:ea typeface="微软雅黑" pitchFamily="34" charset="-122"/>
                  <a:cs typeface="华文黑体" pitchFamily="2" charset="-122"/>
                </a:rPr>
                <a:t>Title</a:t>
              </a:r>
              <a:r>
                <a:rPr lang="en-US" altLang="zh-CN" sz="1999" kern="0" dirty="0">
                  <a:solidFill>
                    <a:sysClr val="window" lastClr="FFFFFF"/>
                  </a:solidFill>
                  <a:latin typeface="微软雅黑" pitchFamily="34" charset="-122"/>
                  <a:ea typeface="微软雅黑" pitchFamily="34" charset="-122"/>
                  <a:cs typeface="华文黑体" pitchFamily="2" charset="-122"/>
                </a:rPr>
                <a:t>2</a:t>
              </a:r>
              <a:endParaRPr lang="zh-CN" altLang="en-US" sz="1999" kern="0" dirty="0">
                <a:solidFill>
                  <a:sysClr val="window" lastClr="FFFFFF"/>
                </a:solidFill>
                <a:latin typeface="微软雅黑" pitchFamily="34" charset="-122"/>
                <a:ea typeface="微软雅黑" pitchFamily="34" charset="-122"/>
                <a:cs typeface="华文黑体" pitchFamily="2" charset="-122"/>
              </a:endParaRPr>
            </a:p>
          </p:txBody>
        </p:sp>
        <p:sp>
          <p:nvSpPr>
            <p:cNvPr id="9" name="Freeform 6"/>
            <p:cNvSpPr>
              <a:spLocks noEditPoints="1"/>
            </p:cNvSpPr>
            <p:nvPr/>
          </p:nvSpPr>
          <p:spPr bwMode="auto">
            <a:xfrm>
              <a:off x="5352025" y="2383197"/>
              <a:ext cx="885610" cy="556344"/>
            </a:xfrm>
            <a:custGeom>
              <a:avLst/>
              <a:gdLst>
                <a:gd name="T0" fmla="*/ 107 w 165"/>
                <a:gd name="T1" fmla="*/ 104 h 104"/>
                <a:gd name="T2" fmla="*/ 124 w 165"/>
                <a:gd name="T3" fmla="*/ 104 h 104"/>
                <a:gd name="T4" fmla="*/ 124 w 165"/>
                <a:gd name="T5" fmla="*/ 45 h 104"/>
                <a:gd name="T6" fmla="*/ 107 w 165"/>
                <a:gd name="T7" fmla="*/ 61 h 104"/>
                <a:gd name="T8" fmla="*/ 107 w 165"/>
                <a:gd name="T9" fmla="*/ 104 h 104"/>
                <a:gd name="T10" fmla="*/ 132 w 165"/>
                <a:gd name="T11" fmla="*/ 104 h 104"/>
                <a:gd name="T12" fmla="*/ 149 w 165"/>
                <a:gd name="T13" fmla="*/ 104 h 104"/>
                <a:gd name="T14" fmla="*/ 149 w 165"/>
                <a:gd name="T15" fmla="*/ 22 h 104"/>
                <a:gd name="T16" fmla="*/ 132 w 165"/>
                <a:gd name="T17" fmla="*/ 38 h 104"/>
                <a:gd name="T18" fmla="*/ 132 w 165"/>
                <a:gd name="T19" fmla="*/ 104 h 104"/>
                <a:gd name="T20" fmla="*/ 161 w 165"/>
                <a:gd name="T21" fmla="*/ 0 h 104"/>
                <a:gd name="T22" fmla="*/ 164 w 165"/>
                <a:gd name="T23" fmla="*/ 4 h 104"/>
                <a:gd name="T24" fmla="*/ 164 w 165"/>
                <a:gd name="T25" fmla="*/ 5 h 104"/>
                <a:gd name="T26" fmla="*/ 161 w 165"/>
                <a:gd name="T27" fmla="*/ 15 h 104"/>
                <a:gd name="T28" fmla="*/ 161 w 165"/>
                <a:gd name="T29" fmla="*/ 16 h 104"/>
                <a:gd name="T30" fmla="*/ 156 w 165"/>
                <a:gd name="T31" fmla="*/ 17 h 104"/>
                <a:gd name="T32" fmla="*/ 155 w 165"/>
                <a:gd name="T33" fmla="*/ 17 h 104"/>
                <a:gd name="T34" fmla="*/ 153 w 165"/>
                <a:gd name="T35" fmla="*/ 14 h 104"/>
                <a:gd name="T36" fmla="*/ 103 w 165"/>
                <a:gd name="T37" fmla="*/ 61 h 104"/>
                <a:gd name="T38" fmla="*/ 87 w 165"/>
                <a:gd name="T39" fmla="*/ 44 h 104"/>
                <a:gd name="T40" fmla="*/ 74 w 165"/>
                <a:gd name="T41" fmla="*/ 30 h 104"/>
                <a:gd name="T42" fmla="*/ 3 w 165"/>
                <a:gd name="T43" fmla="*/ 96 h 104"/>
                <a:gd name="T44" fmla="*/ 0 w 165"/>
                <a:gd name="T45" fmla="*/ 93 h 104"/>
                <a:gd name="T46" fmla="*/ 74 w 165"/>
                <a:gd name="T47" fmla="*/ 24 h 104"/>
                <a:gd name="T48" fmla="*/ 87 w 165"/>
                <a:gd name="T49" fmla="*/ 37 h 104"/>
                <a:gd name="T50" fmla="*/ 103 w 165"/>
                <a:gd name="T51" fmla="*/ 55 h 104"/>
                <a:gd name="T52" fmla="*/ 150 w 165"/>
                <a:gd name="T53" fmla="*/ 11 h 104"/>
                <a:gd name="T54" fmla="*/ 148 w 165"/>
                <a:gd name="T55" fmla="*/ 9 h 104"/>
                <a:gd name="T56" fmla="*/ 147 w 165"/>
                <a:gd name="T57" fmla="*/ 8 h 104"/>
                <a:gd name="T58" fmla="*/ 149 w 165"/>
                <a:gd name="T59" fmla="*/ 3 h 104"/>
                <a:gd name="T60" fmla="*/ 150 w 165"/>
                <a:gd name="T61" fmla="*/ 3 h 104"/>
                <a:gd name="T62" fmla="*/ 160 w 165"/>
                <a:gd name="T63" fmla="*/ 1 h 104"/>
                <a:gd name="T64" fmla="*/ 161 w 165"/>
                <a:gd name="T65" fmla="*/ 0 h 104"/>
                <a:gd name="T66" fmla="*/ 7 w 165"/>
                <a:gd name="T67" fmla="*/ 104 h 104"/>
                <a:gd name="T68" fmla="*/ 24 w 165"/>
                <a:gd name="T69" fmla="*/ 104 h 104"/>
                <a:gd name="T70" fmla="*/ 24 w 165"/>
                <a:gd name="T71" fmla="*/ 81 h 104"/>
                <a:gd name="T72" fmla="*/ 7 w 165"/>
                <a:gd name="T73" fmla="*/ 97 h 104"/>
                <a:gd name="T74" fmla="*/ 7 w 165"/>
                <a:gd name="T75" fmla="*/ 104 h 104"/>
                <a:gd name="T76" fmla="*/ 32 w 165"/>
                <a:gd name="T77" fmla="*/ 104 h 104"/>
                <a:gd name="T78" fmla="*/ 49 w 165"/>
                <a:gd name="T79" fmla="*/ 104 h 104"/>
                <a:gd name="T80" fmla="*/ 49 w 165"/>
                <a:gd name="T81" fmla="*/ 58 h 104"/>
                <a:gd name="T82" fmla="*/ 32 w 165"/>
                <a:gd name="T83" fmla="*/ 74 h 104"/>
                <a:gd name="T84" fmla="*/ 32 w 165"/>
                <a:gd name="T85" fmla="*/ 104 h 104"/>
                <a:gd name="T86" fmla="*/ 57 w 165"/>
                <a:gd name="T87" fmla="*/ 50 h 104"/>
                <a:gd name="T88" fmla="*/ 57 w 165"/>
                <a:gd name="T89" fmla="*/ 104 h 104"/>
                <a:gd name="T90" fmla="*/ 74 w 165"/>
                <a:gd name="T91" fmla="*/ 104 h 104"/>
                <a:gd name="T92" fmla="*/ 74 w 165"/>
                <a:gd name="T93" fmla="*/ 34 h 104"/>
                <a:gd name="T94" fmla="*/ 74 w 165"/>
                <a:gd name="T95" fmla="*/ 34 h 104"/>
                <a:gd name="T96" fmla="*/ 57 w 165"/>
                <a:gd name="T97" fmla="*/ 50 h 104"/>
                <a:gd name="T98" fmla="*/ 82 w 165"/>
                <a:gd name="T99" fmla="*/ 43 h 104"/>
                <a:gd name="T100" fmla="*/ 82 w 165"/>
                <a:gd name="T101" fmla="*/ 104 h 104"/>
                <a:gd name="T102" fmla="*/ 87 w 165"/>
                <a:gd name="T103" fmla="*/ 104 h 104"/>
                <a:gd name="T104" fmla="*/ 99 w 165"/>
                <a:gd name="T105" fmla="*/ 104 h 104"/>
                <a:gd name="T106" fmla="*/ 99 w 165"/>
                <a:gd name="T107" fmla="*/ 61 h 104"/>
                <a:gd name="T108" fmla="*/ 87 w 165"/>
                <a:gd name="T109" fmla="*/ 48 h 104"/>
                <a:gd name="T110" fmla="*/ 82 w 165"/>
                <a:gd name="T111" fmla="*/ 4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5" h="104">
                  <a:moveTo>
                    <a:pt x="107" y="104"/>
                  </a:moveTo>
                  <a:cubicBezTo>
                    <a:pt x="124" y="104"/>
                    <a:pt x="124" y="104"/>
                    <a:pt x="124" y="104"/>
                  </a:cubicBezTo>
                  <a:cubicBezTo>
                    <a:pt x="124" y="45"/>
                    <a:pt x="124" y="45"/>
                    <a:pt x="124" y="45"/>
                  </a:cubicBezTo>
                  <a:cubicBezTo>
                    <a:pt x="107" y="61"/>
                    <a:pt x="107" y="61"/>
                    <a:pt x="107" y="61"/>
                  </a:cubicBezTo>
                  <a:cubicBezTo>
                    <a:pt x="107" y="104"/>
                    <a:pt x="107" y="104"/>
                    <a:pt x="107" y="104"/>
                  </a:cubicBezTo>
                  <a:close/>
                  <a:moveTo>
                    <a:pt x="132" y="104"/>
                  </a:moveTo>
                  <a:cubicBezTo>
                    <a:pt x="149" y="104"/>
                    <a:pt x="149" y="104"/>
                    <a:pt x="149" y="104"/>
                  </a:cubicBezTo>
                  <a:cubicBezTo>
                    <a:pt x="149" y="22"/>
                    <a:pt x="149" y="22"/>
                    <a:pt x="149" y="22"/>
                  </a:cubicBezTo>
                  <a:cubicBezTo>
                    <a:pt x="132" y="38"/>
                    <a:pt x="132" y="38"/>
                    <a:pt x="132" y="38"/>
                  </a:cubicBezTo>
                  <a:cubicBezTo>
                    <a:pt x="132" y="104"/>
                    <a:pt x="132" y="104"/>
                    <a:pt x="132" y="104"/>
                  </a:cubicBezTo>
                  <a:close/>
                  <a:moveTo>
                    <a:pt x="161" y="0"/>
                  </a:moveTo>
                  <a:cubicBezTo>
                    <a:pt x="164" y="0"/>
                    <a:pt x="165" y="2"/>
                    <a:pt x="164" y="4"/>
                  </a:cubicBezTo>
                  <a:cubicBezTo>
                    <a:pt x="164" y="5"/>
                    <a:pt x="164" y="5"/>
                    <a:pt x="164" y="5"/>
                  </a:cubicBezTo>
                  <a:cubicBezTo>
                    <a:pt x="163" y="8"/>
                    <a:pt x="162" y="12"/>
                    <a:pt x="161" y="15"/>
                  </a:cubicBezTo>
                  <a:cubicBezTo>
                    <a:pt x="161" y="16"/>
                    <a:pt x="161" y="16"/>
                    <a:pt x="161" y="16"/>
                  </a:cubicBezTo>
                  <a:cubicBezTo>
                    <a:pt x="160" y="19"/>
                    <a:pt x="158" y="19"/>
                    <a:pt x="156" y="17"/>
                  </a:cubicBezTo>
                  <a:cubicBezTo>
                    <a:pt x="155" y="17"/>
                    <a:pt x="155" y="17"/>
                    <a:pt x="155" y="17"/>
                  </a:cubicBezTo>
                  <a:cubicBezTo>
                    <a:pt x="154" y="16"/>
                    <a:pt x="154" y="15"/>
                    <a:pt x="153" y="14"/>
                  </a:cubicBezTo>
                  <a:cubicBezTo>
                    <a:pt x="103" y="61"/>
                    <a:pt x="103" y="61"/>
                    <a:pt x="103" y="61"/>
                  </a:cubicBezTo>
                  <a:cubicBezTo>
                    <a:pt x="87" y="44"/>
                    <a:pt x="87" y="44"/>
                    <a:pt x="87" y="44"/>
                  </a:cubicBezTo>
                  <a:cubicBezTo>
                    <a:pt x="74" y="30"/>
                    <a:pt x="74" y="30"/>
                    <a:pt x="74" y="30"/>
                  </a:cubicBezTo>
                  <a:cubicBezTo>
                    <a:pt x="3" y="96"/>
                    <a:pt x="3" y="96"/>
                    <a:pt x="3" y="96"/>
                  </a:cubicBezTo>
                  <a:cubicBezTo>
                    <a:pt x="0" y="93"/>
                    <a:pt x="0" y="93"/>
                    <a:pt x="0" y="93"/>
                  </a:cubicBezTo>
                  <a:cubicBezTo>
                    <a:pt x="74" y="24"/>
                    <a:pt x="74" y="24"/>
                    <a:pt x="74" y="24"/>
                  </a:cubicBezTo>
                  <a:cubicBezTo>
                    <a:pt x="87" y="37"/>
                    <a:pt x="87" y="37"/>
                    <a:pt x="87" y="37"/>
                  </a:cubicBezTo>
                  <a:cubicBezTo>
                    <a:pt x="103" y="55"/>
                    <a:pt x="103" y="55"/>
                    <a:pt x="103" y="55"/>
                  </a:cubicBezTo>
                  <a:cubicBezTo>
                    <a:pt x="150" y="11"/>
                    <a:pt x="150" y="11"/>
                    <a:pt x="150" y="11"/>
                  </a:cubicBezTo>
                  <a:cubicBezTo>
                    <a:pt x="149" y="10"/>
                    <a:pt x="148" y="9"/>
                    <a:pt x="148" y="9"/>
                  </a:cubicBezTo>
                  <a:cubicBezTo>
                    <a:pt x="147" y="8"/>
                    <a:pt x="147" y="8"/>
                    <a:pt x="147" y="8"/>
                  </a:cubicBezTo>
                  <a:cubicBezTo>
                    <a:pt x="145" y="6"/>
                    <a:pt x="146" y="4"/>
                    <a:pt x="149" y="3"/>
                  </a:cubicBezTo>
                  <a:cubicBezTo>
                    <a:pt x="150" y="3"/>
                    <a:pt x="150" y="3"/>
                    <a:pt x="150" y="3"/>
                  </a:cubicBezTo>
                  <a:cubicBezTo>
                    <a:pt x="152" y="2"/>
                    <a:pt x="157" y="1"/>
                    <a:pt x="160" y="1"/>
                  </a:cubicBezTo>
                  <a:cubicBezTo>
                    <a:pt x="161" y="0"/>
                    <a:pt x="161" y="0"/>
                    <a:pt x="161" y="0"/>
                  </a:cubicBezTo>
                  <a:close/>
                  <a:moveTo>
                    <a:pt x="7" y="104"/>
                  </a:moveTo>
                  <a:cubicBezTo>
                    <a:pt x="24" y="104"/>
                    <a:pt x="24" y="104"/>
                    <a:pt x="24" y="104"/>
                  </a:cubicBezTo>
                  <a:cubicBezTo>
                    <a:pt x="24" y="81"/>
                    <a:pt x="24" y="81"/>
                    <a:pt x="24" y="81"/>
                  </a:cubicBezTo>
                  <a:cubicBezTo>
                    <a:pt x="7" y="97"/>
                    <a:pt x="7" y="97"/>
                    <a:pt x="7" y="97"/>
                  </a:cubicBezTo>
                  <a:cubicBezTo>
                    <a:pt x="7" y="104"/>
                    <a:pt x="7" y="104"/>
                    <a:pt x="7" y="104"/>
                  </a:cubicBezTo>
                  <a:close/>
                  <a:moveTo>
                    <a:pt x="32" y="104"/>
                  </a:moveTo>
                  <a:cubicBezTo>
                    <a:pt x="49" y="104"/>
                    <a:pt x="49" y="104"/>
                    <a:pt x="49" y="104"/>
                  </a:cubicBezTo>
                  <a:cubicBezTo>
                    <a:pt x="49" y="58"/>
                    <a:pt x="49" y="58"/>
                    <a:pt x="49" y="58"/>
                  </a:cubicBezTo>
                  <a:cubicBezTo>
                    <a:pt x="32" y="74"/>
                    <a:pt x="32" y="74"/>
                    <a:pt x="32" y="74"/>
                  </a:cubicBezTo>
                  <a:cubicBezTo>
                    <a:pt x="32" y="104"/>
                    <a:pt x="32" y="104"/>
                    <a:pt x="32" y="104"/>
                  </a:cubicBezTo>
                  <a:close/>
                  <a:moveTo>
                    <a:pt x="57" y="50"/>
                  </a:moveTo>
                  <a:cubicBezTo>
                    <a:pt x="57" y="104"/>
                    <a:pt x="57" y="104"/>
                    <a:pt x="57" y="104"/>
                  </a:cubicBezTo>
                  <a:cubicBezTo>
                    <a:pt x="74" y="104"/>
                    <a:pt x="74" y="104"/>
                    <a:pt x="74" y="104"/>
                  </a:cubicBezTo>
                  <a:cubicBezTo>
                    <a:pt x="74" y="34"/>
                    <a:pt x="74" y="34"/>
                    <a:pt x="74" y="34"/>
                  </a:cubicBezTo>
                  <a:cubicBezTo>
                    <a:pt x="74" y="34"/>
                    <a:pt x="74" y="34"/>
                    <a:pt x="74" y="34"/>
                  </a:cubicBezTo>
                  <a:cubicBezTo>
                    <a:pt x="57" y="50"/>
                    <a:pt x="57" y="50"/>
                    <a:pt x="57" y="50"/>
                  </a:cubicBezTo>
                  <a:close/>
                  <a:moveTo>
                    <a:pt x="82" y="43"/>
                  </a:moveTo>
                  <a:cubicBezTo>
                    <a:pt x="82" y="104"/>
                    <a:pt x="82" y="104"/>
                    <a:pt x="82" y="104"/>
                  </a:cubicBezTo>
                  <a:cubicBezTo>
                    <a:pt x="87" y="104"/>
                    <a:pt x="87" y="104"/>
                    <a:pt x="87" y="104"/>
                  </a:cubicBezTo>
                  <a:cubicBezTo>
                    <a:pt x="99" y="104"/>
                    <a:pt x="99" y="104"/>
                    <a:pt x="99" y="104"/>
                  </a:cubicBezTo>
                  <a:cubicBezTo>
                    <a:pt x="99" y="61"/>
                    <a:pt x="99" y="61"/>
                    <a:pt x="99" y="61"/>
                  </a:cubicBezTo>
                  <a:cubicBezTo>
                    <a:pt x="87" y="48"/>
                    <a:pt x="87" y="48"/>
                    <a:pt x="87" y="48"/>
                  </a:cubicBezTo>
                  <a:lnTo>
                    <a:pt x="82" y="43"/>
                  </a:lnTo>
                  <a:close/>
                </a:path>
              </a:pathLst>
            </a:custGeom>
            <a:solidFill>
              <a:sysClr val="window" lastClr="FFFFFF"/>
            </a:solidFill>
            <a:ln>
              <a:noFill/>
            </a:ln>
            <a:extLst/>
          </p:spPr>
          <p:txBody>
            <a:bodyPr vert="horz" wrap="square" lIns="121882" tIns="60941" rIns="121882" bIns="60941" numCol="1" anchor="t" anchorCtr="0" compatLnSpc="1">
              <a:prstTxWarp prst="textNoShape">
                <a:avLst/>
              </a:prstTxWarp>
            </a:bodyPr>
            <a:lstStyle/>
            <a:p>
              <a:pPr defTabSz="1218804">
                <a:defRPr/>
              </a:pPr>
              <a:endParaRPr lang="zh-CN" altLang="en-US" sz="2399" kern="0">
                <a:solidFill>
                  <a:sysClr val="windowText" lastClr="000000"/>
                </a:solidFill>
              </a:endParaRPr>
            </a:p>
          </p:txBody>
        </p:sp>
      </p:grpSp>
      <p:grpSp>
        <p:nvGrpSpPr>
          <p:cNvPr id="10" name="组合 9"/>
          <p:cNvGrpSpPr/>
          <p:nvPr/>
        </p:nvGrpSpPr>
        <p:grpSpPr>
          <a:xfrm>
            <a:off x="7462559" y="4019827"/>
            <a:ext cx="3384359" cy="1775691"/>
            <a:chOff x="7461771" y="4101582"/>
            <a:chExt cx="3384376" cy="1775690"/>
          </a:xfrm>
        </p:grpSpPr>
        <p:sp>
          <p:nvSpPr>
            <p:cNvPr id="11" name="矩形标注 10"/>
            <p:cNvSpPr/>
            <p:nvPr/>
          </p:nvSpPr>
          <p:spPr>
            <a:xfrm>
              <a:off x="7461771" y="4101582"/>
              <a:ext cx="3384376" cy="1775690"/>
            </a:xfrm>
            <a:prstGeom prst="wedgeRectCallout">
              <a:avLst/>
            </a:prstGeom>
            <a:blipFill dpi="0" rotWithShape="1">
              <a:blip r:embed="rId4">
                <a:extLst>
                  <a:ext uri="{28A0092B-C50C-407E-A947-70E740481C1C}">
                    <a14:useLocalDpi xmlns:a14="http://schemas.microsoft.com/office/drawing/2010/main" val="0"/>
                  </a:ext>
                </a:extLst>
              </a:blip>
              <a:srcRect/>
              <a:stretch>
                <a:fillRect/>
              </a:stretch>
            </a:blipFill>
            <a:ln w="25400" cap="flat" cmpd="sng" algn="ctr">
              <a:noFill/>
              <a:prstDash val="solid"/>
            </a:ln>
            <a:effectLst/>
          </p:spPr>
          <p:txBody>
            <a:bodyPr rtlCol="0" anchor="ctr"/>
            <a:lstStyle/>
            <a:p>
              <a:pPr algn="ctr" defTabSz="1218804">
                <a:defRPr/>
              </a:pPr>
              <a:endParaRPr lang="zh-CN" altLang="en-US" sz="2399" kern="0">
                <a:solidFill>
                  <a:sysClr val="window" lastClr="FFFFFF"/>
                </a:solidFill>
                <a:latin typeface="Calibri"/>
                <a:ea typeface="宋体"/>
              </a:endParaRPr>
            </a:p>
          </p:txBody>
        </p:sp>
        <p:sp>
          <p:nvSpPr>
            <p:cNvPr id="12" name="TextBox 191"/>
            <p:cNvSpPr txBox="1"/>
            <p:nvPr/>
          </p:nvSpPr>
          <p:spPr>
            <a:xfrm>
              <a:off x="8541891" y="4825153"/>
              <a:ext cx="2206620" cy="812530"/>
            </a:xfrm>
            <a:prstGeom prst="rect">
              <a:avLst/>
            </a:prstGeom>
            <a:noFill/>
          </p:spPr>
          <p:txBody>
            <a:bodyPr wrap="square" rtlCol="0">
              <a:spAutoFit/>
            </a:bodyPr>
            <a:lstStyle/>
            <a:p>
              <a:pPr defTabSz="1218804">
                <a:lnSpc>
                  <a:spcPct val="130000"/>
                </a:lnSpc>
                <a:defRPr/>
              </a:pPr>
              <a:r>
                <a:rPr lang="zh-CN" altLang="en-US" sz="1200" kern="0" dirty="0">
                  <a:solidFill>
                    <a:sysClr val="window" lastClr="FFFFFF"/>
                  </a:solidFill>
                  <a:latin typeface="微软雅黑" pitchFamily="34" charset="-122"/>
                  <a:ea typeface="微软雅黑" pitchFamily="34" charset="-122"/>
                </a:rPr>
                <a:t>Your content hits here, or by copying your text, select paste in this box and select Keep only</a:t>
              </a:r>
              <a:r>
                <a:rPr lang="zh-CN" altLang="en-US" sz="1200" kern="0">
                  <a:solidFill>
                    <a:sysClr val="window" lastClr="FFFFFF"/>
                  </a:solidFill>
                  <a:latin typeface="微软雅黑" pitchFamily="34" charset="-122"/>
                  <a:ea typeface="微软雅黑" pitchFamily="34" charset="-122"/>
                </a:rPr>
                <a:t>Text.</a:t>
              </a:r>
            </a:p>
          </p:txBody>
        </p:sp>
        <p:sp>
          <p:nvSpPr>
            <p:cNvPr id="13" name="TextBox 192"/>
            <p:cNvSpPr txBox="1"/>
            <p:nvPr/>
          </p:nvSpPr>
          <p:spPr>
            <a:xfrm>
              <a:off x="8541890" y="4363488"/>
              <a:ext cx="1209805" cy="461473"/>
            </a:xfrm>
            <a:prstGeom prst="rect">
              <a:avLst/>
            </a:prstGeom>
            <a:noFill/>
          </p:spPr>
          <p:txBody>
            <a:bodyPr wrap="square" tIns="0" bIns="0" rtlCol="0" anchor="t">
              <a:spAutoFit/>
            </a:bodyPr>
            <a:lstStyle/>
            <a:p>
              <a:pPr defTabSz="1218804">
                <a:lnSpc>
                  <a:spcPct val="150000"/>
                </a:lnSpc>
                <a:defRPr/>
              </a:pPr>
              <a:r>
                <a:rPr lang="zh-CN" altLang="en-US" sz="1999" kern="0" dirty="0">
                  <a:solidFill>
                    <a:sysClr val="window" lastClr="FFFFFF"/>
                  </a:solidFill>
                  <a:latin typeface="微软雅黑" pitchFamily="34" charset="-122"/>
                  <a:ea typeface="微软雅黑" pitchFamily="34" charset="-122"/>
                  <a:cs typeface="华文黑体" pitchFamily="2" charset="-122"/>
                </a:rPr>
                <a:t>Title</a:t>
              </a:r>
              <a:r>
                <a:rPr lang="en-US" altLang="zh-CN" sz="1999" kern="0" dirty="0">
                  <a:solidFill>
                    <a:sysClr val="window" lastClr="FFFFFF"/>
                  </a:solidFill>
                  <a:latin typeface="微软雅黑" pitchFamily="34" charset="-122"/>
                  <a:ea typeface="微软雅黑" pitchFamily="34" charset="-122"/>
                  <a:cs typeface="华文黑体" pitchFamily="2" charset="-122"/>
                </a:rPr>
                <a:t>4</a:t>
              </a:r>
              <a:endParaRPr lang="zh-CN" altLang="en-US" sz="1999" kern="0" dirty="0">
                <a:solidFill>
                  <a:sysClr val="window" lastClr="FFFFFF"/>
                </a:solidFill>
                <a:latin typeface="微软雅黑" pitchFamily="34" charset="-122"/>
                <a:ea typeface="微软雅黑" pitchFamily="34" charset="-122"/>
                <a:cs typeface="华文黑体" pitchFamily="2" charset="-122"/>
              </a:endParaRPr>
            </a:p>
          </p:txBody>
        </p:sp>
        <p:sp>
          <p:nvSpPr>
            <p:cNvPr id="14" name="Freeform 7"/>
            <p:cNvSpPr>
              <a:spLocks noEditPoints="1"/>
            </p:cNvSpPr>
            <p:nvPr/>
          </p:nvSpPr>
          <p:spPr bwMode="auto">
            <a:xfrm>
              <a:off x="7701324" y="4670910"/>
              <a:ext cx="807733" cy="652292"/>
            </a:xfrm>
            <a:custGeom>
              <a:avLst/>
              <a:gdLst>
                <a:gd name="T0" fmla="*/ 67 w 123"/>
                <a:gd name="T1" fmla="*/ 62 h 100"/>
                <a:gd name="T2" fmla="*/ 67 w 123"/>
                <a:gd name="T3" fmla="*/ 65 h 100"/>
                <a:gd name="T4" fmla="*/ 66 w 123"/>
                <a:gd name="T5" fmla="*/ 67 h 100"/>
                <a:gd name="T6" fmla="*/ 62 w 123"/>
                <a:gd name="T7" fmla="*/ 67 h 100"/>
                <a:gd name="T8" fmla="*/ 58 w 123"/>
                <a:gd name="T9" fmla="*/ 67 h 100"/>
                <a:gd name="T10" fmla="*/ 56 w 123"/>
                <a:gd name="T11" fmla="*/ 65 h 100"/>
                <a:gd name="T12" fmla="*/ 56 w 123"/>
                <a:gd name="T13" fmla="*/ 62 h 100"/>
                <a:gd name="T14" fmla="*/ 0 w 123"/>
                <a:gd name="T15" fmla="*/ 44 h 100"/>
                <a:gd name="T16" fmla="*/ 0 w 123"/>
                <a:gd name="T17" fmla="*/ 81 h 100"/>
                <a:gd name="T18" fmla="*/ 19 w 123"/>
                <a:gd name="T19" fmla="*/ 100 h 100"/>
                <a:gd name="T20" fmla="*/ 62 w 123"/>
                <a:gd name="T21" fmla="*/ 100 h 100"/>
                <a:gd name="T22" fmla="*/ 104 w 123"/>
                <a:gd name="T23" fmla="*/ 100 h 100"/>
                <a:gd name="T24" fmla="*/ 123 w 123"/>
                <a:gd name="T25" fmla="*/ 81 h 100"/>
                <a:gd name="T26" fmla="*/ 123 w 123"/>
                <a:gd name="T27" fmla="*/ 44 h 100"/>
                <a:gd name="T28" fmla="*/ 67 w 123"/>
                <a:gd name="T29" fmla="*/ 62 h 100"/>
                <a:gd name="T30" fmla="*/ 62 w 123"/>
                <a:gd name="T31" fmla="*/ 58 h 100"/>
                <a:gd name="T32" fmla="*/ 64 w 123"/>
                <a:gd name="T33" fmla="*/ 58 h 100"/>
                <a:gd name="T34" fmla="*/ 66 w 123"/>
                <a:gd name="T35" fmla="*/ 59 h 100"/>
                <a:gd name="T36" fmla="*/ 66 w 123"/>
                <a:gd name="T37" fmla="*/ 64 h 100"/>
                <a:gd name="T38" fmla="*/ 64 w 123"/>
                <a:gd name="T39" fmla="*/ 65 h 100"/>
                <a:gd name="T40" fmla="*/ 62 w 123"/>
                <a:gd name="T41" fmla="*/ 65 h 100"/>
                <a:gd name="T42" fmla="*/ 60 w 123"/>
                <a:gd name="T43" fmla="*/ 65 h 100"/>
                <a:gd name="T44" fmla="*/ 58 w 123"/>
                <a:gd name="T45" fmla="*/ 64 h 100"/>
                <a:gd name="T46" fmla="*/ 58 w 123"/>
                <a:gd name="T47" fmla="*/ 59 h 100"/>
                <a:gd name="T48" fmla="*/ 60 w 123"/>
                <a:gd name="T49" fmla="*/ 58 h 100"/>
                <a:gd name="T50" fmla="*/ 62 w 123"/>
                <a:gd name="T51" fmla="*/ 58 h 100"/>
                <a:gd name="T52" fmla="*/ 56 w 123"/>
                <a:gd name="T53" fmla="*/ 58 h 100"/>
                <a:gd name="T54" fmla="*/ 56 w 123"/>
                <a:gd name="T55" fmla="*/ 60 h 100"/>
                <a:gd name="T56" fmla="*/ 1 w 123"/>
                <a:gd name="T57" fmla="*/ 42 h 100"/>
                <a:gd name="T58" fmla="*/ 19 w 123"/>
                <a:gd name="T59" fmla="*/ 24 h 100"/>
                <a:gd name="T60" fmla="*/ 62 w 123"/>
                <a:gd name="T61" fmla="*/ 24 h 100"/>
                <a:gd name="T62" fmla="*/ 104 w 123"/>
                <a:gd name="T63" fmla="*/ 24 h 100"/>
                <a:gd name="T64" fmla="*/ 123 w 123"/>
                <a:gd name="T65" fmla="*/ 42 h 100"/>
                <a:gd name="T66" fmla="*/ 67 w 123"/>
                <a:gd name="T67" fmla="*/ 60 h 100"/>
                <a:gd name="T68" fmla="*/ 67 w 123"/>
                <a:gd name="T69" fmla="*/ 58 h 100"/>
                <a:gd name="T70" fmla="*/ 66 w 123"/>
                <a:gd name="T71" fmla="*/ 56 h 100"/>
                <a:gd name="T72" fmla="*/ 62 w 123"/>
                <a:gd name="T73" fmla="*/ 56 h 100"/>
                <a:gd name="T74" fmla="*/ 58 w 123"/>
                <a:gd name="T75" fmla="*/ 56 h 100"/>
                <a:gd name="T76" fmla="*/ 56 w 123"/>
                <a:gd name="T77" fmla="*/ 58 h 100"/>
                <a:gd name="T78" fmla="*/ 62 w 123"/>
                <a:gd name="T79" fmla="*/ 4 h 100"/>
                <a:gd name="T80" fmla="*/ 62 w 123"/>
                <a:gd name="T81" fmla="*/ 4 h 100"/>
                <a:gd name="T82" fmla="*/ 81 w 123"/>
                <a:gd name="T83" fmla="*/ 23 h 100"/>
                <a:gd name="T84" fmla="*/ 84 w 123"/>
                <a:gd name="T85" fmla="*/ 23 h 100"/>
                <a:gd name="T86" fmla="*/ 62 w 123"/>
                <a:gd name="T87" fmla="*/ 0 h 100"/>
                <a:gd name="T88" fmla="*/ 62 w 123"/>
                <a:gd name="T89" fmla="*/ 0 h 100"/>
                <a:gd name="T90" fmla="*/ 39 w 123"/>
                <a:gd name="T91" fmla="*/ 23 h 100"/>
                <a:gd name="T92" fmla="*/ 43 w 123"/>
                <a:gd name="T93" fmla="*/ 23 h 100"/>
                <a:gd name="T94" fmla="*/ 62 w 123"/>
                <a:gd name="T95" fmla="*/ 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3" h="100">
                  <a:moveTo>
                    <a:pt x="67" y="62"/>
                  </a:moveTo>
                  <a:cubicBezTo>
                    <a:pt x="67" y="65"/>
                    <a:pt x="67" y="65"/>
                    <a:pt x="67" y="65"/>
                  </a:cubicBezTo>
                  <a:cubicBezTo>
                    <a:pt x="67" y="66"/>
                    <a:pt x="67" y="67"/>
                    <a:pt x="66" y="67"/>
                  </a:cubicBezTo>
                  <a:cubicBezTo>
                    <a:pt x="62" y="67"/>
                    <a:pt x="62" y="67"/>
                    <a:pt x="62" y="67"/>
                  </a:cubicBezTo>
                  <a:cubicBezTo>
                    <a:pt x="58" y="67"/>
                    <a:pt x="58" y="67"/>
                    <a:pt x="58" y="67"/>
                  </a:cubicBezTo>
                  <a:cubicBezTo>
                    <a:pt x="57" y="67"/>
                    <a:pt x="56" y="66"/>
                    <a:pt x="56" y="65"/>
                  </a:cubicBezTo>
                  <a:cubicBezTo>
                    <a:pt x="56" y="62"/>
                    <a:pt x="56" y="62"/>
                    <a:pt x="56" y="62"/>
                  </a:cubicBezTo>
                  <a:cubicBezTo>
                    <a:pt x="0" y="44"/>
                    <a:pt x="0" y="44"/>
                    <a:pt x="0" y="44"/>
                  </a:cubicBezTo>
                  <a:cubicBezTo>
                    <a:pt x="0" y="81"/>
                    <a:pt x="0" y="81"/>
                    <a:pt x="0" y="81"/>
                  </a:cubicBezTo>
                  <a:cubicBezTo>
                    <a:pt x="0" y="92"/>
                    <a:pt x="9" y="100"/>
                    <a:pt x="19" y="100"/>
                  </a:cubicBezTo>
                  <a:cubicBezTo>
                    <a:pt x="62" y="100"/>
                    <a:pt x="62" y="100"/>
                    <a:pt x="62" y="100"/>
                  </a:cubicBezTo>
                  <a:cubicBezTo>
                    <a:pt x="104" y="100"/>
                    <a:pt x="104" y="100"/>
                    <a:pt x="104" y="100"/>
                  </a:cubicBezTo>
                  <a:cubicBezTo>
                    <a:pt x="114" y="100"/>
                    <a:pt x="123" y="92"/>
                    <a:pt x="123" y="81"/>
                  </a:cubicBezTo>
                  <a:cubicBezTo>
                    <a:pt x="123" y="44"/>
                    <a:pt x="123" y="44"/>
                    <a:pt x="123" y="44"/>
                  </a:cubicBezTo>
                  <a:cubicBezTo>
                    <a:pt x="67" y="62"/>
                    <a:pt x="67" y="62"/>
                    <a:pt x="67" y="62"/>
                  </a:cubicBezTo>
                  <a:close/>
                  <a:moveTo>
                    <a:pt x="62" y="58"/>
                  </a:moveTo>
                  <a:cubicBezTo>
                    <a:pt x="64" y="58"/>
                    <a:pt x="64" y="58"/>
                    <a:pt x="64" y="58"/>
                  </a:cubicBezTo>
                  <a:cubicBezTo>
                    <a:pt x="65" y="58"/>
                    <a:pt x="66" y="58"/>
                    <a:pt x="66" y="59"/>
                  </a:cubicBezTo>
                  <a:cubicBezTo>
                    <a:pt x="66" y="64"/>
                    <a:pt x="66" y="64"/>
                    <a:pt x="66" y="64"/>
                  </a:cubicBezTo>
                  <a:cubicBezTo>
                    <a:pt x="66" y="65"/>
                    <a:pt x="65" y="65"/>
                    <a:pt x="64" y="65"/>
                  </a:cubicBezTo>
                  <a:cubicBezTo>
                    <a:pt x="62" y="65"/>
                    <a:pt x="62" y="65"/>
                    <a:pt x="62" y="65"/>
                  </a:cubicBezTo>
                  <a:cubicBezTo>
                    <a:pt x="60" y="65"/>
                    <a:pt x="60" y="65"/>
                    <a:pt x="60" y="65"/>
                  </a:cubicBezTo>
                  <a:cubicBezTo>
                    <a:pt x="59" y="65"/>
                    <a:pt x="58" y="65"/>
                    <a:pt x="58" y="64"/>
                  </a:cubicBezTo>
                  <a:cubicBezTo>
                    <a:pt x="58" y="59"/>
                    <a:pt x="58" y="59"/>
                    <a:pt x="58" y="59"/>
                  </a:cubicBezTo>
                  <a:cubicBezTo>
                    <a:pt x="58" y="58"/>
                    <a:pt x="59" y="58"/>
                    <a:pt x="60" y="58"/>
                  </a:cubicBezTo>
                  <a:cubicBezTo>
                    <a:pt x="62" y="58"/>
                    <a:pt x="62" y="58"/>
                    <a:pt x="62" y="58"/>
                  </a:cubicBezTo>
                  <a:close/>
                  <a:moveTo>
                    <a:pt x="56" y="58"/>
                  </a:moveTo>
                  <a:cubicBezTo>
                    <a:pt x="56" y="60"/>
                    <a:pt x="56" y="60"/>
                    <a:pt x="56" y="60"/>
                  </a:cubicBezTo>
                  <a:cubicBezTo>
                    <a:pt x="1" y="42"/>
                    <a:pt x="1" y="42"/>
                    <a:pt x="1" y="42"/>
                  </a:cubicBezTo>
                  <a:cubicBezTo>
                    <a:pt x="1" y="32"/>
                    <a:pt x="9" y="24"/>
                    <a:pt x="19" y="24"/>
                  </a:cubicBezTo>
                  <a:cubicBezTo>
                    <a:pt x="62" y="24"/>
                    <a:pt x="62" y="24"/>
                    <a:pt x="62" y="24"/>
                  </a:cubicBezTo>
                  <a:cubicBezTo>
                    <a:pt x="104" y="24"/>
                    <a:pt x="104" y="24"/>
                    <a:pt x="104" y="24"/>
                  </a:cubicBezTo>
                  <a:cubicBezTo>
                    <a:pt x="114" y="24"/>
                    <a:pt x="122" y="32"/>
                    <a:pt x="123" y="42"/>
                  </a:cubicBezTo>
                  <a:cubicBezTo>
                    <a:pt x="67" y="60"/>
                    <a:pt x="67" y="60"/>
                    <a:pt x="67" y="60"/>
                  </a:cubicBezTo>
                  <a:cubicBezTo>
                    <a:pt x="67" y="58"/>
                    <a:pt x="67" y="58"/>
                    <a:pt x="67" y="58"/>
                  </a:cubicBezTo>
                  <a:cubicBezTo>
                    <a:pt x="67" y="56"/>
                    <a:pt x="67" y="56"/>
                    <a:pt x="66" y="56"/>
                  </a:cubicBezTo>
                  <a:cubicBezTo>
                    <a:pt x="62" y="56"/>
                    <a:pt x="62" y="56"/>
                    <a:pt x="62" y="56"/>
                  </a:cubicBezTo>
                  <a:cubicBezTo>
                    <a:pt x="58" y="56"/>
                    <a:pt x="58" y="56"/>
                    <a:pt x="58" y="56"/>
                  </a:cubicBezTo>
                  <a:cubicBezTo>
                    <a:pt x="57" y="56"/>
                    <a:pt x="56" y="56"/>
                    <a:pt x="56" y="58"/>
                  </a:cubicBezTo>
                  <a:close/>
                  <a:moveTo>
                    <a:pt x="62" y="4"/>
                  </a:moveTo>
                  <a:cubicBezTo>
                    <a:pt x="62" y="4"/>
                    <a:pt x="62" y="4"/>
                    <a:pt x="62" y="4"/>
                  </a:cubicBezTo>
                  <a:cubicBezTo>
                    <a:pt x="72" y="4"/>
                    <a:pt x="81" y="13"/>
                    <a:pt x="81" y="23"/>
                  </a:cubicBezTo>
                  <a:cubicBezTo>
                    <a:pt x="84" y="23"/>
                    <a:pt x="84" y="23"/>
                    <a:pt x="84" y="23"/>
                  </a:cubicBezTo>
                  <a:cubicBezTo>
                    <a:pt x="84" y="11"/>
                    <a:pt x="74" y="1"/>
                    <a:pt x="62" y="0"/>
                  </a:cubicBezTo>
                  <a:cubicBezTo>
                    <a:pt x="62" y="0"/>
                    <a:pt x="62" y="0"/>
                    <a:pt x="62" y="0"/>
                  </a:cubicBezTo>
                  <a:cubicBezTo>
                    <a:pt x="49" y="0"/>
                    <a:pt x="39" y="11"/>
                    <a:pt x="39" y="23"/>
                  </a:cubicBezTo>
                  <a:cubicBezTo>
                    <a:pt x="43" y="23"/>
                    <a:pt x="43" y="23"/>
                    <a:pt x="43" y="23"/>
                  </a:cubicBezTo>
                  <a:cubicBezTo>
                    <a:pt x="43" y="13"/>
                    <a:pt x="51" y="4"/>
                    <a:pt x="62" y="4"/>
                  </a:cubicBezTo>
                  <a:close/>
                </a:path>
              </a:pathLst>
            </a:custGeom>
            <a:solidFill>
              <a:sysClr val="window" lastClr="FFFFFF"/>
            </a:solidFill>
            <a:ln>
              <a:noFill/>
            </a:ln>
            <a:extLst/>
          </p:spPr>
          <p:txBody>
            <a:bodyPr vert="horz" wrap="square" lIns="121882" tIns="60941" rIns="121882" bIns="60941" numCol="1" anchor="t" anchorCtr="0" compatLnSpc="1">
              <a:prstTxWarp prst="textNoShape">
                <a:avLst/>
              </a:prstTxWarp>
            </a:bodyPr>
            <a:lstStyle/>
            <a:p>
              <a:pPr defTabSz="1218804">
                <a:defRPr/>
              </a:pPr>
              <a:endParaRPr lang="zh-CN" altLang="en-US" sz="2399" kern="0">
                <a:solidFill>
                  <a:sysClr val="windowText" lastClr="000000"/>
                </a:solidFill>
              </a:endParaRPr>
            </a:p>
          </p:txBody>
        </p:sp>
      </p:grpSp>
      <p:grpSp>
        <p:nvGrpSpPr>
          <p:cNvPr id="15" name="组合 14"/>
          <p:cNvGrpSpPr/>
          <p:nvPr/>
        </p:nvGrpSpPr>
        <p:grpSpPr>
          <a:xfrm>
            <a:off x="3635027" y="4019827"/>
            <a:ext cx="3384359" cy="1775691"/>
            <a:chOff x="3634221" y="4101582"/>
            <a:chExt cx="3384376" cy="1775690"/>
          </a:xfrm>
        </p:grpSpPr>
        <p:sp>
          <p:nvSpPr>
            <p:cNvPr id="16" name="矩形标注 15"/>
            <p:cNvSpPr/>
            <p:nvPr/>
          </p:nvSpPr>
          <p:spPr>
            <a:xfrm>
              <a:off x="3634221" y="4101582"/>
              <a:ext cx="3384376" cy="1775690"/>
            </a:xfrm>
            <a:prstGeom prst="wedgeRectCallout">
              <a:avLst/>
            </a:prstGeom>
            <a:blipFill dpi="0" rotWithShape="1">
              <a:blip r:embed="rId5">
                <a:extLst>
                  <a:ext uri="{28A0092B-C50C-407E-A947-70E740481C1C}">
                    <a14:useLocalDpi xmlns:a14="http://schemas.microsoft.com/office/drawing/2010/main" val="0"/>
                  </a:ext>
                </a:extLst>
              </a:blip>
              <a:srcRect/>
              <a:stretch>
                <a:fillRect/>
              </a:stretch>
            </a:blipFill>
            <a:ln w="25400" cap="flat" cmpd="sng" algn="ctr">
              <a:noFill/>
              <a:prstDash val="solid"/>
            </a:ln>
            <a:effectLst/>
          </p:spPr>
          <p:txBody>
            <a:bodyPr rtlCol="0" anchor="ctr"/>
            <a:lstStyle/>
            <a:p>
              <a:pPr algn="ctr" defTabSz="1218804">
                <a:defRPr/>
              </a:pPr>
              <a:endParaRPr lang="zh-CN" altLang="en-US" sz="2399" kern="0">
                <a:solidFill>
                  <a:sysClr val="window" lastClr="FFFFFF"/>
                </a:solidFill>
                <a:latin typeface="Calibri"/>
                <a:ea typeface="宋体"/>
              </a:endParaRPr>
            </a:p>
          </p:txBody>
        </p:sp>
        <p:sp>
          <p:nvSpPr>
            <p:cNvPr id="17" name="TextBox 196"/>
            <p:cNvSpPr txBox="1"/>
            <p:nvPr/>
          </p:nvSpPr>
          <p:spPr>
            <a:xfrm>
              <a:off x="4746612" y="4825153"/>
              <a:ext cx="2206620" cy="812530"/>
            </a:xfrm>
            <a:prstGeom prst="rect">
              <a:avLst/>
            </a:prstGeom>
            <a:noFill/>
          </p:spPr>
          <p:txBody>
            <a:bodyPr wrap="square" rtlCol="0">
              <a:spAutoFit/>
            </a:bodyPr>
            <a:lstStyle/>
            <a:p>
              <a:pPr defTabSz="1218804">
                <a:lnSpc>
                  <a:spcPct val="130000"/>
                </a:lnSpc>
                <a:defRPr/>
              </a:pPr>
              <a:r>
                <a:rPr lang="zh-CN" altLang="en-US" sz="1200" kern="0" dirty="0">
                  <a:solidFill>
                    <a:sysClr val="window" lastClr="FFFFFF"/>
                  </a:solidFill>
                  <a:latin typeface="微软雅黑" pitchFamily="34" charset="-122"/>
                  <a:ea typeface="微软雅黑" pitchFamily="34" charset="-122"/>
                </a:rPr>
                <a:t>Your content hits here, or by copying your text, select paste in this box and select Keep only</a:t>
              </a:r>
              <a:r>
                <a:rPr lang="zh-CN" altLang="en-US" sz="1200" kern="0">
                  <a:solidFill>
                    <a:sysClr val="window" lastClr="FFFFFF"/>
                  </a:solidFill>
                  <a:latin typeface="微软雅黑" pitchFamily="34" charset="-122"/>
                  <a:ea typeface="微软雅黑" pitchFamily="34" charset="-122"/>
                </a:rPr>
                <a:t>Text.</a:t>
              </a:r>
            </a:p>
          </p:txBody>
        </p:sp>
        <p:sp>
          <p:nvSpPr>
            <p:cNvPr id="18" name="TextBox 197"/>
            <p:cNvSpPr txBox="1"/>
            <p:nvPr/>
          </p:nvSpPr>
          <p:spPr>
            <a:xfrm>
              <a:off x="4746611" y="4363488"/>
              <a:ext cx="1247025" cy="461473"/>
            </a:xfrm>
            <a:prstGeom prst="rect">
              <a:avLst/>
            </a:prstGeom>
            <a:noFill/>
          </p:spPr>
          <p:txBody>
            <a:bodyPr wrap="square" tIns="0" bIns="0" rtlCol="0" anchor="t">
              <a:spAutoFit/>
            </a:bodyPr>
            <a:lstStyle/>
            <a:p>
              <a:pPr defTabSz="1218804">
                <a:lnSpc>
                  <a:spcPct val="150000"/>
                </a:lnSpc>
                <a:defRPr/>
              </a:pPr>
              <a:r>
                <a:rPr lang="zh-CN" altLang="en-US" sz="1999" kern="0" dirty="0">
                  <a:solidFill>
                    <a:sysClr val="window" lastClr="FFFFFF"/>
                  </a:solidFill>
                  <a:latin typeface="微软雅黑" pitchFamily="34" charset="-122"/>
                  <a:ea typeface="微软雅黑" pitchFamily="34" charset="-122"/>
                  <a:cs typeface="华文黑体" pitchFamily="2" charset="-122"/>
                </a:rPr>
                <a:t>Title</a:t>
              </a:r>
              <a:r>
                <a:rPr lang="en-US" altLang="zh-CN" sz="1999" kern="0" dirty="0">
                  <a:solidFill>
                    <a:sysClr val="window" lastClr="FFFFFF"/>
                  </a:solidFill>
                  <a:latin typeface="微软雅黑" pitchFamily="34" charset="-122"/>
                  <a:ea typeface="微软雅黑" pitchFamily="34" charset="-122"/>
                  <a:cs typeface="华文黑体" pitchFamily="2" charset="-122"/>
                </a:rPr>
                <a:t>3</a:t>
              </a:r>
              <a:endParaRPr lang="zh-CN" altLang="en-US" sz="1999" kern="0" dirty="0">
                <a:solidFill>
                  <a:sysClr val="window" lastClr="FFFFFF"/>
                </a:solidFill>
                <a:latin typeface="微软雅黑" pitchFamily="34" charset="-122"/>
                <a:ea typeface="微软雅黑" pitchFamily="34" charset="-122"/>
                <a:cs typeface="华文黑体" pitchFamily="2" charset="-122"/>
              </a:endParaRPr>
            </a:p>
          </p:txBody>
        </p:sp>
        <p:sp>
          <p:nvSpPr>
            <p:cNvPr id="19" name="Freeform 8"/>
            <p:cNvSpPr>
              <a:spLocks noEditPoints="1"/>
            </p:cNvSpPr>
            <p:nvPr/>
          </p:nvSpPr>
          <p:spPr bwMode="auto">
            <a:xfrm>
              <a:off x="3796813" y="4670910"/>
              <a:ext cx="845520" cy="740810"/>
            </a:xfrm>
            <a:custGeom>
              <a:avLst/>
              <a:gdLst>
                <a:gd name="T0" fmla="*/ 92 w 137"/>
                <a:gd name="T1" fmla="*/ 69 h 120"/>
                <a:gd name="T2" fmla="*/ 76 w 137"/>
                <a:gd name="T3" fmla="*/ 52 h 120"/>
                <a:gd name="T4" fmla="*/ 75 w 137"/>
                <a:gd name="T5" fmla="*/ 38 h 120"/>
                <a:gd name="T6" fmla="*/ 69 w 137"/>
                <a:gd name="T7" fmla="*/ 44 h 120"/>
                <a:gd name="T8" fmla="*/ 52 w 137"/>
                <a:gd name="T9" fmla="*/ 28 h 120"/>
                <a:gd name="T10" fmla="*/ 41 w 137"/>
                <a:gd name="T11" fmla="*/ 37 h 120"/>
                <a:gd name="T12" fmla="*/ 18 w 137"/>
                <a:gd name="T13" fmla="*/ 38 h 120"/>
                <a:gd name="T14" fmla="*/ 16 w 137"/>
                <a:gd name="T15" fmla="*/ 52 h 120"/>
                <a:gd name="T16" fmla="*/ 0 w 137"/>
                <a:gd name="T17" fmla="*/ 69 h 120"/>
                <a:gd name="T18" fmla="*/ 9 w 137"/>
                <a:gd name="T19" fmla="*/ 80 h 120"/>
                <a:gd name="T20" fmla="*/ 10 w 137"/>
                <a:gd name="T21" fmla="*/ 103 h 120"/>
                <a:gd name="T22" fmla="*/ 24 w 137"/>
                <a:gd name="T23" fmla="*/ 104 h 120"/>
                <a:gd name="T24" fmla="*/ 41 w 137"/>
                <a:gd name="T25" fmla="*/ 120 h 120"/>
                <a:gd name="T26" fmla="*/ 52 w 137"/>
                <a:gd name="T27" fmla="*/ 111 h 120"/>
                <a:gd name="T28" fmla="*/ 72 w 137"/>
                <a:gd name="T29" fmla="*/ 107 h 120"/>
                <a:gd name="T30" fmla="*/ 83 w 137"/>
                <a:gd name="T31" fmla="*/ 103 h 120"/>
                <a:gd name="T32" fmla="*/ 83 w 137"/>
                <a:gd name="T33" fmla="*/ 80 h 120"/>
                <a:gd name="T34" fmla="*/ 72 w 137"/>
                <a:gd name="T35" fmla="*/ 84 h 120"/>
                <a:gd name="T36" fmla="*/ 46 w 137"/>
                <a:gd name="T37" fmla="*/ 101 h 120"/>
                <a:gd name="T38" fmla="*/ 46 w 137"/>
                <a:gd name="T39" fmla="*/ 47 h 120"/>
                <a:gd name="T40" fmla="*/ 73 w 137"/>
                <a:gd name="T41" fmla="*/ 74 h 120"/>
                <a:gd name="T42" fmla="*/ 129 w 137"/>
                <a:gd name="T43" fmla="*/ 77 h 120"/>
                <a:gd name="T44" fmla="*/ 137 w 137"/>
                <a:gd name="T45" fmla="*/ 85 h 120"/>
                <a:gd name="T46" fmla="*/ 133 w 137"/>
                <a:gd name="T47" fmla="*/ 91 h 120"/>
                <a:gd name="T48" fmla="*/ 132 w 137"/>
                <a:gd name="T49" fmla="*/ 102 h 120"/>
                <a:gd name="T50" fmla="*/ 125 w 137"/>
                <a:gd name="T51" fmla="*/ 103 h 120"/>
                <a:gd name="T52" fmla="*/ 117 w 137"/>
                <a:gd name="T53" fmla="*/ 111 h 120"/>
                <a:gd name="T54" fmla="*/ 111 w 137"/>
                <a:gd name="T55" fmla="*/ 107 h 120"/>
                <a:gd name="T56" fmla="*/ 100 w 137"/>
                <a:gd name="T57" fmla="*/ 106 h 120"/>
                <a:gd name="T58" fmla="*/ 99 w 137"/>
                <a:gd name="T59" fmla="*/ 99 h 120"/>
                <a:gd name="T60" fmla="*/ 91 w 137"/>
                <a:gd name="T61" fmla="*/ 91 h 120"/>
                <a:gd name="T62" fmla="*/ 96 w 137"/>
                <a:gd name="T63" fmla="*/ 85 h 120"/>
                <a:gd name="T64" fmla="*/ 96 w 137"/>
                <a:gd name="T65" fmla="*/ 74 h 120"/>
                <a:gd name="T66" fmla="*/ 103 w 137"/>
                <a:gd name="T67" fmla="*/ 73 h 120"/>
                <a:gd name="T68" fmla="*/ 111 w 137"/>
                <a:gd name="T69" fmla="*/ 65 h 120"/>
                <a:gd name="T70" fmla="*/ 117 w 137"/>
                <a:gd name="T71" fmla="*/ 70 h 120"/>
                <a:gd name="T72" fmla="*/ 128 w 137"/>
                <a:gd name="T73" fmla="*/ 70 h 120"/>
                <a:gd name="T74" fmla="*/ 129 w 137"/>
                <a:gd name="T75" fmla="*/ 77 h 120"/>
                <a:gd name="T76" fmla="*/ 128 w 137"/>
                <a:gd name="T77" fmla="*/ 88 h 120"/>
                <a:gd name="T78" fmla="*/ 101 w 137"/>
                <a:gd name="T79" fmla="*/ 88 h 120"/>
                <a:gd name="T80" fmla="*/ 114 w 137"/>
                <a:gd name="T81" fmla="*/ 102 h 120"/>
                <a:gd name="T82" fmla="*/ 137 w 137"/>
                <a:gd name="T83" fmla="*/ 27 h 120"/>
                <a:gd name="T84" fmla="*/ 131 w 137"/>
                <a:gd name="T85" fmla="*/ 34 h 120"/>
                <a:gd name="T86" fmla="*/ 131 w 137"/>
                <a:gd name="T87" fmla="*/ 50 h 120"/>
                <a:gd name="T88" fmla="*/ 122 w 137"/>
                <a:gd name="T89" fmla="*/ 51 h 120"/>
                <a:gd name="T90" fmla="*/ 111 w 137"/>
                <a:gd name="T91" fmla="*/ 61 h 120"/>
                <a:gd name="T92" fmla="*/ 103 w 137"/>
                <a:gd name="T93" fmla="*/ 55 h 120"/>
                <a:gd name="T94" fmla="*/ 88 w 137"/>
                <a:gd name="T95" fmla="*/ 55 h 120"/>
                <a:gd name="T96" fmla="*/ 87 w 137"/>
                <a:gd name="T97" fmla="*/ 46 h 120"/>
                <a:gd name="T98" fmla="*/ 76 w 137"/>
                <a:gd name="T99" fmla="*/ 34 h 120"/>
                <a:gd name="T100" fmla="*/ 82 w 137"/>
                <a:gd name="T101" fmla="*/ 27 h 120"/>
                <a:gd name="T102" fmla="*/ 83 w 137"/>
                <a:gd name="T103" fmla="*/ 12 h 120"/>
                <a:gd name="T104" fmla="*/ 92 w 137"/>
                <a:gd name="T105" fmla="*/ 11 h 120"/>
                <a:gd name="T106" fmla="*/ 103 w 137"/>
                <a:gd name="T107" fmla="*/ 0 h 120"/>
                <a:gd name="T108" fmla="*/ 110 w 137"/>
                <a:gd name="T109" fmla="*/ 6 h 120"/>
                <a:gd name="T110" fmla="*/ 126 w 137"/>
                <a:gd name="T111" fmla="*/ 7 h 120"/>
                <a:gd name="T112" fmla="*/ 127 w 137"/>
                <a:gd name="T113" fmla="*/ 16 h 120"/>
                <a:gd name="T114" fmla="*/ 107 w 137"/>
                <a:gd name="T115" fmla="*/ 49 h 120"/>
                <a:gd name="T116" fmla="*/ 89 w 137"/>
                <a:gd name="T117" fmla="*/ 31 h 120"/>
                <a:gd name="T118" fmla="*/ 125 w 137"/>
                <a:gd name="T119" fmla="*/ 3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7" h="120">
                  <a:moveTo>
                    <a:pt x="92" y="80"/>
                  </a:moveTo>
                  <a:cubicBezTo>
                    <a:pt x="92" y="69"/>
                    <a:pt x="92" y="69"/>
                    <a:pt x="92" y="69"/>
                  </a:cubicBezTo>
                  <a:cubicBezTo>
                    <a:pt x="83" y="69"/>
                    <a:pt x="83" y="69"/>
                    <a:pt x="83" y="69"/>
                  </a:cubicBezTo>
                  <a:cubicBezTo>
                    <a:pt x="82" y="62"/>
                    <a:pt x="80" y="57"/>
                    <a:pt x="76" y="52"/>
                  </a:cubicBezTo>
                  <a:cubicBezTo>
                    <a:pt x="83" y="45"/>
                    <a:pt x="83" y="45"/>
                    <a:pt x="83" y="45"/>
                  </a:cubicBezTo>
                  <a:cubicBezTo>
                    <a:pt x="75" y="38"/>
                    <a:pt x="75" y="38"/>
                    <a:pt x="75" y="38"/>
                  </a:cubicBezTo>
                  <a:cubicBezTo>
                    <a:pt x="72" y="41"/>
                    <a:pt x="72" y="41"/>
                    <a:pt x="72" y="41"/>
                  </a:cubicBezTo>
                  <a:cubicBezTo>
                    <a:pt x="69" y="44"/>
                    <a:pt x="69" y="44"/>
                    <a:pt x="69" y="44"/>
                  </a:cubicBezTo>
                  <a:cubicBezTo>
                    <a:pt x="64" y="40"/>
                    <a:pt x="58" y="38"/>
                    <a:pt x="52" y="37"/>
                  </a:cubicBezTo>
                  <a:cubicBezTo>
                    <a:pt x="52" y="28"/>
                    <a:pt x="52" y="28"/>
                    <a:pt x="52" y="28"/>
                  </a:cubicBezTo>
                  <a:cubicBezTo>
                    <a:pt x="41" y="28"/>
                    <a:pt x="41" y="28"/>
                    <a:pt x="41" y="28"/>
                  </a:cubicBezTo>
                  <a:cubicBezTo>
                    <a:pt x="41" y="37"/>
                    <a:pt x="41" y="37"/>
                    <a:pt x="41" y="37"/>
                  </a:cubicBezTo>
                  <a:cubicBezTo>
                    <a:pt x="35" y="38"/>
                    <a:pt x="29" y="40"/>
                    <a:pt x="24" y="44"/>
                  </a:cubicBezTo>
                  <a:cubicBezTo>
                    <a:pt x="18" y="38"/>
                    <a:pt x="18" y="38"/>
                    <a:pt x="18" y="38"/>
                  </a:cubicBezTo>
                  <a:cubicBezTo>
                    <a:pt x="10" y="46"/>
                    <a:pt x="10" y="46"/>
                    <a:pt x="10" y="46"/>
                  </a:cubicBezTo>
                  <a:cubicBezTo>
                    <a:pt x="16" y="52"/>
                    <a:pt x="16" y="52"/>
                    <a:pt x="16" y="52"/>
                  </a:cubicBezTo>
                  <a:cubicBezTo>
                    <a:pt x="13" y="57"/>
                    <a:pt x="10" y="63"/>
                    <a:pt x="9" y="69"/>
                  </a:cubicBezTo>
                  <a:cubicBezTo>
                    <a:pt x="0" y="69"/>
                    <a:pt x="0" y="69"/>
                    <a:pt x="0" y="69"/>
                  </a:cubicBezTo>
                  <a:cubicBezTo>
                    <a:pt x="0" y="80"/>
                    <a:pt x="0" y="80"/>
                    <a:pt x="0" y="80"/>
                  </a:cubicBezTo>
                  <a:cubicBezTo>
                    <a:pt x="9" y="80"/>
                    <a:pt x="9" y="80"/>
                    <a:pt x="9" y="80"/>
                  </a:cubicBezTo>
                  <a:cubicBezTo>
                    <a:pt x="10" y="86"/>
                    <a:pt x="13" y="92"/>
                    <a:pt x="16" y="97"/>
                  </a:cubicBezTo>
                  <a:cubicBezTo>
                    <a:pt x="10" y="103"/>
                    <a:pt x="10" y="103"/>
                    <a:pt x="10" y="103"/>
                  </a:cubicBezTo>
                  <a:cubicBezTo>
                    <a:pt x="18" y="111"/>
                    <a:pt x="18" y="111"/>
                    <a:pt x="18" y="111"/>
                  </a:cubicBezTo>
                  <a:cubicBezTo>
                    <a:pt x="24" y="104"/>
                    <a:pt x="24" y="104"/>
                    <a:pt x="24" y="104"/>
                  </a:cubicBezTo>
                  <a:cubicBezTo>
                    <a:pt x="29" y="108"/>
                    <a:pt x="35" y="110"/>
                    <a:pt x="41" y="111"/>
                  </a:cubicBezTo>
                  <a:cubicBezTo>
                    <a:pt x="41" y="120"/>
                    <a:pt x="41" y="120"/>
                    <a:pt x="41" y="120"/>
                  </a:cubicBezTo>
                  <a:cubicBezTo>
                    <a:pt x="52" y="120"/>
                    <a:pt x="52" y="120"/>
                    <a:pt x="52" y="120"/>
                  </a:cubicBezTo>
                  <a:cubicBezTo>
                    <a:pt x="52" y="111"/>
                    <a:pt x="52" y="111"/>
                    <a:pt x="52" y="111"/>
                  </a:cubicBezTo>
                  <a:cubicBezTo>
                    <a:pt x="58" y="110"/>
                    <a:pt x="64" y="108"/>
                    <a:pt x="69" y="104"/>
                  </a:cubicBezTo>
                  <a:cubicBezTo>
                    <a:pt x="72" y="107"/>
                    <a:pt x="72" y="107"/>
                    <a:pt x="72" y="107"/>
                  </a:cubicBezTo>
                  <a:cubicBezTo>
                    <a:pt x="75" y="111"/>
                    <a:pt x="75" y="111"/>
                    <a:pt x="75" y="111"/>
                  </a:cubicBezTo>
                  <a:cubicBezTo>
                    <a:pt x="83" y="103"/>
                    <a:pt x="83" y="103"/>
                    <a:pt x="83" y="103"/>
                  </a:cubicBezTo>
                  <a:cubicBezTo>
                    <a:pt x="77" y="96"/>
                    <a:pt x="77" y="96"/>
                    <a:pt x="77" y="96"/>
                  </a:cubicBezTo>
                  <a:cubicBezTo>
                    <a:pt x="80" y="91"/>
                    <a:pt x="83" y="86"/>
                    <a:pt x="83" y="80"/>
                  </a:cubicBezTo>
                  <a:cubicBezTo>
                    <a:pt x="92" y="80"/>
                    <a:pt x="92" y="80"/>
                    <a:pt x="92" y="80"/>
                  </a:cubicBezTo>
                  <a:close/>
                  <a:moveTo>
                    <a:pt x="72" y="84"/>
                  </a:moveTo>
                  <a:cubicBezTo>
                    <a:pt x="72" y="84"/>
                    <a:pt x="72" y="84"/>
                    <a:pt x="72" y="84"/>
                  </a:cubicBezTo>
                  <a:cubicBezTo>
                    <a:pt x="68" y="94"/>
                    <a:pt x="58" y="101"/>
                    <a:pt x="46" y="101"/>
                  </a:cubicBezTo>
                  <a:cubicBezTo>
                    <a:pt x="31" y="101"/>
                    <a:pt x="19" y="89"/>
                    <a:pt x="19" y="74"/>
                  </a:cubicBezTo>
                  <a:cubicBezTo>
                    <a:pt x="19" y="59"/>
                    <a:pt x="31" y="47"/>
                    <a:pt x="46" y="47"/>
                  </a:cubicBezTo>
                  <a:cubicBezTo>
                    <a:pt x="58" y="47"/>
                    <a:pt x="68" y="54"/>
                    <a:pt x="72" y="64"/>
                  </a:cubicBezTo>
                  <a:cubicBezTo>
                    <a:pt x="73" y="67"/>
                    <a:pt x="73" y="71"/>
                    <a:pt x="73" y="74"/>
                  </a:cubicBezTo>
                  <a:cubicBezTo>
                    <a:pt x="73" y="78"/>
                    <a:pt x="73" y="81"/>
                    <a:pt x="72" y="84"/>
                  </a:cubicBezTo>
                  <a:close/>
                  <a:moveTo>
                    <a:pt x="129" y="77"/>
                  </a:moveTo>
                  <a:cubicBezTo>
                    <a:pt x="131" y="79"/>
                    <a:pt x="132" y="82"/>
                    <a:pt x="133" y="85"/>
                  </a:cubicBezTo>
                  <a:cubicBezTo>
                    <a:pt x="137" y="85"/>
                    <a:pt x="137" y="85"/>
                    <a:pt x="137" y="85"/>
                  </a:cubicBezTo>
                  <a:cubicBezTo>
                    <a:pt x="137" y="91"/>
                    <a:pt x="137" y="91"/>
                    <a:pt x="137" y="91"/>
                  </a:cubicBezTo>
                  <a:cubicBezTo>
                    <a:pt x="133" y="91"/>
                    <a:pt x="133" y="91"/>
                    <a:pt x="133" y="91"/>
                  </a:cubicBezTo>
                  <a:cubicBezTo>
                    <a:pt x="132" y="94"/>
                    <a:pt x="131" y="97"/>
                    <a:pt x="129" y="99"/>
                  </a:cubicBezTo>
                  <a:cubicBezTo>
                    <a:pt x="132" y="102"/>
                    <a:pt x="132" y="102"/>
                    <a:pt x="132" y="102"/>
                  </a:cubicBezTo>
                  <a:cubicBezTo>
                    <a:pt x="129" y="106"/>
                    <a:pt x="129" y="106"/>
                    <a:pt x="129" y="106"/>
                  </a:cubicBezTo>
                  <a:cubicBezTo>
                    <a:pt x="125" y="103"/>
                    <a:pt x="125" y="103"/>
                    <a:pt x="125" y="103"/>
                  </a:cubicBezTo>
                  <a:cubicBezTo>
                    <a:pt x="123" y="105"/>
                    <a:pt x="120" y="106"/>
                    <a:pt x="117" y="107"/>
                  </a:cubicBezTo>
                  <a:cubicBezTo>
                    <a:pt x="117" y="111"/>
                    <a:pt x="117" y="111"/>
                    <a:pt x="117" y="111"/>
                  </a:cubicBezTo>
                  <a:cubicBezTo>
                    <a:pt x="111" y="111"/>
                    <a:pt x="111" y="111"/>
                    <a:pt x="111" y="111"/>
                  </a:cubicBezTo>
                  <a:cubicBezTo>
                    <a:pt x="111" y="107"/>
                    <a:pt x="111" y="107"/>
                    <a:pt x="111" y="107"/>
                  </a:cubicBezTo>
                  <a:cubicBezTo>
                    <a:pt x="108" y="106"/>
                    <a:pt x="105" y="105"/>
                    <a:pt x="103" y="103"/>
                  </a:cubicBezTo>
                  <a:cubicBezTo>
                    <a:pt x="100" y="106"/>
                    <a:pt x="100" y="106"/>
                    <a:pt x="100" y="106"/>
                  </a:cubicBezTo>
                  <a:cubicBezTo>
                    <a:pt x="96" y="102"/>
                    <a:pt x="96" y="102"/>
                    <a:pt x="96" y="102"/>
                  </a:cubicBezTo>
                  <a:cubicBezTo>
                    <a:pt x="99" y="99"/>
                    <a:pt x="99" y="99"/>
                    <a:pt x="99" y="99"/>
                  </a:cubicBezTo>
                  <a:cubicBezTo>
                    <a:pt x="97" y="97"/>
                    <a:pt x="96" y="94"/>
                    <a:pt x="96" y="91"/>
                  </a:cubicBezTo>
                  <a:cubicBezTo>
                    <a:pt x="91" y="91"/>
                    <a:pt x="91" y="91"/>
                    <a:pt x="91" y="91"/>
                  </a:cubicBezTo>
                  <a:cubicBezTo>
                    <a:pt x="91" y="85"/>
                    <a:pt x="91" y="85"/>
                    <a:pt x="91" y="85"/>
                  </a:cubicBezTo>
                  <a:cubicBezTo>
                    <a:pt x="96" y="85"/>
                    <a:pt x="96" y="85"/>
                    <a:pt x="96" y="85"/>
                  </a:cubicBezTo>
                  <a:cubicBezTo>
                    <a:pt x="96" y="82"/>
                    <a:pt x="97" y="79"/>
                    <a:pt x="99" y="77"/>
                  </a:cubicBezTo>
                  <a:cubicBezTo>
                    <a:pt x="96" y="74"/>
                    <a:pt x="96" y="74"/>
                    <a:pt x="96" y="74"/>
                  </a:cubicBezTo>
                  <a:cubicBezTo>
                    <a:pt x="100" y="70"/>
                    <a:pt x="100" y="70"/>
                    <a:pt x="100" y="70"/>
                  </a:cubicBezTo>
                  <a:cubicBezTo>
                    <a:pt x="103" y="73"/>
                    <a:pt x="103" y="73"/>
                    <a:pt x="103" y="73"/>
                  </a:cubicBezTo>
                  <a:cubicBezTo>
                    <a:pt x="105" y="71"/>
                    <a:pt x="108" y="70"/>
                    <a:pt x="111" y="70"/>
                  </a:cubicBezTo>
                  <a:cubicBezTo>
                    <a:pt x="111" y="65"/>
                    <a:pt x="111" y="65"/>
                    <a:pt x="111" y="65"/>
                  </a:cubicBezTo>
                  <a:cubicBezTo>
                    <a:pt x="117" y="65"/>
                    <a:pt x="117" y="65"/>
                    <a:pt x="117" y="65"/>
                  </a:cubicBezTo>
                  <a:cubicBezTo>
                    <a:pt x="117" y="70"/>
                    <a:pt x="117" y="70"/>
                    <a:pt x="117" y="70"/>
                  </a:cubicBezTo>
                  <a:cubicBezTo>
                    <a:pt x="120" y="70"/>
                    <a:pt x="123" y="71"/>
                    <a:pt x="125" y="73"/>
                  </a:cubicBezTo>
                  <a:cubicBezTo>
                    <a:pt x="128" y="70"/>
                    <a:pt x="128" y="70"/>
                    <a:pt x="128" y="70"/>
                  </a:cubicBezTo>
                  <a:cubicBezTo>
                    <a:pt x="132" y="74"/>
                    <a:pt x="132" y="74"/>
                    <a:pt x="132" y="74"/>
                  </a:cubicBezTo>
                  <a:cubicBezTo>
                    <a:pt x="129" y="77"/>
                    <a:pt x="129" y="77"/>
                    <a:pt x="129" y="77"/>
                  </a:cubicBezTo>
                  <a:close/>
                  <a:moveTo>
                    <a:pt x="114" y="102"/>
                  </a:moveTo>
                  <a:cubicBezTo>
                    <a:pt x="122" y="102"/>
                    <a:pt x="128" y="96"/>
                    <a:pt x="128" y="88"/>
                  </a:cubicBezTo>
                  <a:cubicBezTo>
                    <a:pt x="128" y="81"/>
                    <a:pt x="122" y="75"/>
                    <a:pt x="114" y="75"/>
                  </a:cubicBezTo>
                  <a:cubicBezTo>
                    <a:pt x="107" y="75"/>
                    <a:pt x="101" y="81"/>
                    <a:pt x="101" y="88"/>
                  </a:cubicBezTo>
                  <a:cubicBezTo>
                    <a:pt x="101" y="96"/>
                    <a:pt x="107" y="102"/>
                    <a:pt x="114" y="102"/>
                  </a:cubicBezTo>
                  <a:cubicBezTo>
                    <a:pt x="114" y="102"/>
                    <a:pt x="114" y="102"/>
                    <a:pt x="114" y="102"/>
                  </a:cubicBezTo>
                  <a:close/>
                  <a:moveTo>
                    <a:pt x="131" y="27"/>
                  </a:moveTo>
                  <a:cubicBezTo>
                    <a:pt x="137" y="27"/>
                    <a:pt x="137" y="27"/>
                    <a:pt x="137" y="27"/>
                  </a:cubicBezTo>
                  <a:cubicBezTo>
                    <a:pt x="137" y="34"/>
                    <a:pt x="137" y="34"/>
                    <a:pt x="137" y="34"/>
                  </a:cubicBezTo>
                  <a:cubicBezTo>
                    <a:pt x="131" y="34"/>
                    <a:pt x="131" y="34"/>
                    <a:pt x="131" y="34"/>
                  </a:cubicBezTo>
                  <a:cubicBezTo>
                    <a:pt x="131" y="38"/>
                    <a:pt x="129" y="42"/>
                    <a:pt x="127" y="45"/>
                  </a:cubicBezTo>
                  <a:cubicBezTo>
                    <a:pt x="131" y="50"/>
                    <a:pt x="131" y="50"/>
                    <a:pt x="131" y="50"/>
                  </a:cubicBezTo>
                  <a:cubicBezTo>
                    <a:pt x="126" y="55"/>
                    <a:pt x="126" y="55"/>
                    <a:pt x="126" y="55"/>
                  </a:cubicBezTo>
                  <a:cubicBezTo>
                    <a:pt x="122" y="51"/>
                    <a:pt x="122" y="51"/>
                    <a:pt x="122" y="51"/>
                  </a:cubicBezTo>
                  <a:cubicBezTo>
                    <a:pt x="118" y="53"/>
                    <a:pt x="115" y="55"/>
                    <a:pt x="111" y="55"/>
                  </a:cubicBezTo>
                  <a:cubicBezTo>
                    <a:pt x="111" y="61"/>
                    <a:pt x="111" y="61"/>
                    <a:pt x="111" y="61"/>
                  </a:cubicBezTo>
                  <a:cubicBezTo>
                    <a:pt x="103" y="61"/>
                    <a:pt x="103" y="61"/>
                    <a:pt x="103" y="61"/>
                  </a:cubicBezTo>
                  <a:cubicBezTo>
                    <a:pt x="103" y="55"/>
                    <a:pt x="103" y="55"/>
                    <a:pt x="103" y="55"/>
                  </a:cubicBezTo>
                  <a:cubicBezTo>
                    <a:pt x="99" y="55"/>
                    <a:pt x="95" y="53"/>
                    <a:pt x="92" y="51"/>
                  </a:cubicBezTo>
                  <a:cubicBezTo>
                    <a:pt x="88" y="55"/>
                    <a:pt x="88" y="55"/>
                    <a:pt x="88" y="55"/>
                  </a:cubicBezTo>
                  <a:cubicBezTo>
                    <a:pt x="83" y="50"/>
                    <a:pt x="83" y="50"/>
                    <a:pt x="83" y="50"/>
                  </a:cubicBezTo>
                  <a:cubicBezTo>
                    <a:pt x="87" y="46"/>
                    <a:pt x="87" y="46"/>
                    <a:pt x="87" y="46"/>
                  </a:cubicBezTo>
                  <a:cubicBezTo>
                    <a:pt x="85" y="42"/>
                    <a:pt x="83" y="39"/>
                    <a:pt x="82" y="34"/>
                  </a:cubicBezTo>
                  <a:cubicBezTo>
                    <a:pt x="76" y="34"/>
                    <a:pt x="76" y="34"/>
                    <a:pt x="76" y="34"/>
                  </a:cubicBezTo>
                  <a:cubicBezTo>
                    <a:pt x="76" y="27"/>
                    <a:pt x="76" y="27"/>
                    <a:pt x="76" y="27"/>
                  </a:cubicBezTo>
                  <a:cubicBezTo>
                    <a:pt x="82" y="27"/>
                    <a:pt x="82" y="27"/>
                    <a:pt x="82" y="27"/>
                  </a:cubicBezTo>
                  <a:cubicBezTo>
                    <a:pt x="83" y="23"/>
                    <a:pt x="84" y="19"/>
                    <a:pt x="87" y="16"/>
                  </a:cubicBezTo>
                  <a:cubicBezTo>
                    <a:pt x="83" y="12"/>
                    <a:pt x="83" y="12"/>
                    <a:pt x="83" y="12"/>
                  </a:cubicBezTo>
                  <a:cubicBezTo>
                    <a:pt x="88" y="7"/>
                    <a:pt x="88" y="7"/>
                    <a:pt x="88" y="7"/>
                  </a:cubicBezTo>
                  <a:cubicBezTo>
                    <a:pt x="92" y="11"/>
                    <a:pt x="92" y="11"/>
                    <a:pt x="92" y="11"/>
                  </a:cubicBezTo>
                  <a:cubicBezTo>
                    <a:pt x="95" y="8"/>
                    <a:pt x="99" y="7"/>
                    <a:pt x="103" y="6"/>
                  </a:cubicBezTo>
                  <a:cubicBezTo>
                    <a:pt x="103" y="0"/>
                    <a:pt x="103" y="0"/>
                    <a:pt x="103" y="0"/>
                  </a:cubicBezTo>
                  <a:cubicBezTo>
                    <a:pt x="110" y="0"/>
                    <a:pt x="110" y="0"/>
                    <a:pt x="110" y="0"/>
                  </a:cubicBezTo>
                  <a:cubicBezTo>
                    <a:pt x="110" y="6"/>
                    <a:pt x="110" y="6"/>
                    <a:pt x="110" y="6"/>
                  </a:cubicBezTo>
                  <a:cubicBezTo>
                    <a:pt x="115" y="7"/>
                    <a:pt x="118" y="8"/>
                    <a:pt x="121" y="11"/>
                  </a:cubicBezTo>
                  <a:cubicBezTo>
                    <a:pt x="126" y="7"/>
                    <a:pt x="126" y="7"/>
                    <a:pt x="126" y="7"/>
                  </a:cubicBezTo>
                  <a:cubicBezTo>
                    <a:pt x="131" y="12"/>
                    <a:pt x="131" y="12"/>
                    <a:pt x="131" y="12"/>
                  </a:cubicBezTo>
                  <a:cubicBezTo>
                    <a:pt x="127" y="16"/>
                    <a:pt x="127" y="16"/>
                    <a:pt x="127" y="16"/>
                  </a:cubicBezTo>
                  <a:cubicBezTo>
                    <a:pt x="129" y="19"/>
                    <a:pt x="131" y="23"/>
                    <a:pt x="131" y="27"/>
                  </a:cubicBezTo>
                  <a:close/>
                  <a:moveTo>
                    <a:pt x="107" y="49"/>
                  </a:moveTo>
                  <a:cubicBezTo>
                    <a:pt x="107" y="49"/>
                    <a:pt x="107" y="49"/>
                    <a:pt x="107" y="49"/>
                  </a:cubicBezTo>
                  <a:cubicBezTo>
                    <a:pt x="97" y="49"/>
                    <a:pt x="89" y="41"/>
                    <a:pt x="89" y="31"/>
                  </a:cubicBezTo>
                  <a:cubicBezTo>
                    <a:pt x="89" y="21"/>
                    <a:pt x="97" y="13"/>
                    <a:pt x="107" y="13"/>
                  </a:cubicBezTo>
                  <a:cubicBezTo>
                    <a:pt x="117" y="13"/>
                    <a:pt x="125" y="21"/>
                    <a:pt x="125" y="31"/>
                  </a:cubicBezTo>
                  <a:cubicBezTo>
                    <a:pt x="125" y="41"/>
                    <a:pt x="117" y="49"/>
                    <a:pt x="107" y="49"/>
                  </a:cubicBezTo>
                  <a:close/>
                </a:path>
              </a:pathLst>
            </a:custGeom>
            <a:solidFill>
              <a:sysClr val="window" lastClr="FFFFFF"/>
            </a:solidFill>
            <a:ln>
              <a:noFill/>
            </a:ln>
            <a:extLst/>
          </p:spPr>
          <p:txBody>
            <a:bodyPr vert="horz" wrap="square" lIns="121882" tIns="60941" rIns="121882" bIns="60941" numCol="1" anchor="t" anchorCtr="0" compatLnSpc="1">
              <a:prstTxWarp prst="textNoShape">
                <a:avLst/>
              </a:prstTxWarp>
            </a:bodyPr>
            <a:lstStyle/>
            <a:p>
              <a:pPr defTabSz="1218804">
                <a:defRPr/>
              </a:pPr>
              <a:endParaRPr lang="zh-CN" altLang="en-US" sz="2399" kern="0">
                <a:solidFill>
                  <a:sysClr val="windowText" lastClr="000000"/>
                </a:solidFill>
              </a:endParaRPr>
            </a:p>
          </p:txBody>
        </p:sp>
      </p:grpSp>
      <p:grpSp>
        <p:nvGrpSpPr>
          <p:cNvPr id="20" name="组合 19"/>
          <p:cNvGrpSpPr/>
          <p:nvPr/>
        </p:nvGrpSpPr>
        <p:grpSpPr>
          <a:xfrm>
            <a:off x="1330782" y="1702333"/>
            <a:ext cx="3384359" cy="1775691"/>
            <a:chOff x="1329965" y="1784090"/>
            <a:chExt cx="3384376" cy="1775690"/>
          </a:xfrm>
        </p:grpSpPr>
        <p:sp>
          <p:nvSpPr>
            <p:cNvPr id="21" name="矩形标注 20"/>
            <p:cNvSpPr/>
            <p:nvPr/>
          </p:nvSpPr>
          <p:spPr>
            <a:xfrm>
              <a:off x="1329965" y="1784090"/>
              <a:ext cx="3384376" cy="1775690"/>
            </a:xfrm>
            <a:prstGeom prst="wedgeRectCallout">
              <a:avLst/>
            </a:prstGeom>
            <a:blipFill dpi="0" rotWithShape="1">
              <a:blip r:embed="rId6">
                <a:extLst>
                  <a:ext uri="{28A0092B-C50C-407E-A947-70E740481C1C}">
                    <a14:useLocalDpi xmlns:a14="http://schemas.microsoft.com/office/drawing/2010/main" val="0"/>
                  </a:ext>
                </a:extLst>
              </a:blip>
              <a:srcRect/>
              <a:stretch>
                <a:fillRect/>
              </a:stretch>
            </a:blipFill>
            <a:ln w="25400" cap="flat" cmpd="sng" algn="ctr">
              <a:noFill/>
              <a:prstDash val="solid"/>
            </a:ln>
            <a:effectLst/>
          </p:spPr>
          <p:txBody>
            <a:bodyPr rtlCol="0" anchor="ctr"/>
            <a:lstStyle/>
            <a:p>
              <a:pPr algn="ctr" defTabSz="1218804">
                <a:defRPr/>
              </a:pPr>
              <a:endParaRPr lang="zh-CN" altLang="en-US" sz="2399" kern="0">
                <a:solidFill>
                  <a:sysClr val="window" lastClr="FFFFFF"/>
                </a:solidFill>
                <a:latin typeface="Calibri"/>
                <a:ea typeface="宋体"/>
              </a:endParaRPr>
            </a:p>
          </p:txBody>
        </p:sp>
        <p:sp>
          <p:nvSpPr>
            <p:cNvPr id="22" name="TextBox 201"/>
            <p:cNvSpPr txBox="1"/>
            <p:nvPr/>
          </p:nvSpPr>
          <p:spPr>
            <a:xfrm>
              <a:off x="2435713" y="2472143"/>
              <a:ext cx="2206620" cy="812530"/>
            </a:xfrm>
            <a:prstGeom prst="rect">
              <a:avLst/>
            </a:prstGeom>
            <a:noFill/>
          </p:spPr>
          <p:txBody>
            <a:bodyPr wrap="square" rtlCol="0">
              <a:spAutoFit/>
            </a:bodyPr>
            <a:lstStyle/>
            <a:p>
              <a:pPr defTabSz="1218804">
                <a:lnSpc>
                  <a:spcPct val="130000"/>
                </a:lnSpc>
                <a:defRPr/>
              </a:pPr>
              <a:r>
                <a:rPr lang="zh-CN" altLang="en-US" sz="1200" kern="0" dirty="0">
                  <a:solidFill>
                    <a:sysClr val="window" lastClr="FFFFFF"/>
                  </a:solidFill>
                  <a:latin typeface="微软雅黑" pitchFamily="34" charset="-122"/>
                  <a:ea typeface="微软雅黑" pitchFamily="34" charset="-122"/>
                </a:rPr>
                <a:t>Your content hits here, or by copying your text, select paste in this box and select Keep only</a:t>
              </a:r>
              <a:r>
                <a:rPr lang="zh-CN" altLang="en-US" sz="1200" kern="0">
                  <a:solidFill>
                    <a:sysClr val="window" lastClr="FFFFFF"/>
                  </a:solidFill>
                  <a:latin typeface="微软雅黑" pitchFamily="34" charset="-122"/>
                  <a:ea typeface="微软雅黑" pitchFamily="34" charset="-122"/>
                </a:rPr>
                <a:t>Text.</a:t>
              </a:r>
            </a:p>
          </p:txBody>
        </p:sp>
        <p:sp>
          <p:nvSpPr>
            <p:cNvPr id="23" name="TextBox 202"/>
            <p:cNvSpPr txBox="1"/>
            <p:nvPr/>
          </p:nvSpPr>
          <p:spPr>
            <a:xfrm>
              <a:off x="2435713" y="2010477"/>
              <a:ext cx="1198508" cy="461473"/>
            </a:xfrm>
            <a:prstGeom prst="rect">
              <a:avLst/>
            </a:prstGeom>
            <a:noFill/>
          </p:spPr>
          <p:txBody>
            <a:bodyPr wrap="square" tIns="0" bIns="0" rtlCol="0" anchor="t">
              <a:spAutoFit/>
            </a:bodyPr>
            <a:lstStyle/>
            <a:p>
              <a:pPr defTabSz="1218804">
                <a:lnSpc>
                  <a:spcPct val="150000"/>
                </a:lnSpc>
                <a:defRPr/>
              </a:pPr>
              <a:r>
                <a:rPr lang="zh-CN" altLang="en-US" sz="1999" kern="0" dirty="0">
                  <a:solidFill>
                    <a:sysClr val="window" lastClr="FFFFFF"/>
                  </a:solidFill>
                  <a:latin typeface="微软雅黑" pitchFamily="34" charset="-122"/>
                  <a:ea typeface="微软雅黑" pitchFamily="34" charset="-122"/>
                  <a:cs typeface="华文黑体" pitchFamily="2" charset="-122"/>
                </a:rPr>
                <a:t>Title</a:t>
              </a:r>
              <a:r>
                <a:rPr lang="en-US" altLang="zh-CN" sz="1999" kern="0" dirty="0">
                  <a:solidFill>
                    <a:sysClr val="window" lastClr="FFFFFF"/>
                  </a:solidFill>
                  <a:latin typeface="微软雅黑" pitchFamily="34" charset="-122"/>
                  <a:ea typeface="微软雅黑" pitchFamily="34" charset="-122"/>
                  <a:cs typeface="华文黑体" pitchFamily="2" charset="-122"/>
                </a:rPr>
                <a:t>1</a:t>
              </a:r>
              <a:endParaRPr lang="zh-CN" altLang="en-US" sz="1999" kern="0" dirty="0">
                <a:solidFill>
                  <a:sysClr val="window" lastClr="FFFFFF"/>
                </a:solidFill>
                <a:latin typeface="微软雅黑" pitchFamily="34" charset="-122"/>
                <a:ea typeface="微软雅黑" pitchFamily="34" charset="-122"/>
                <a:cs typeface="华文黑体" pitchFamily="2" charset="-122"/>
              </a:endParaRPr>
            </a:p>
          </p:txBody>
        </p:sp>
        <p:sp>
          <p:nvSpPr>
            <p:cNvPr id="24" name="Freeform 9"/>
            <p:cNvSpPr>
              <a:spLocks noEditPoints="1"/>
            </p:cNvSpPr>
            <p:nvPr/>
          </p:nvSpPr>
          <p:spPr bwMode="auto">
            <a:xfrm>
              <a:off x="1584836" y="2313391"/>
              <a:ext cx="778336" cy="775494"/>
            </a:xfrm>
            <a:custGeom>
              <a:avLst/>
              <a:gdLst>
                <a:gd name="T0" fmla="*/ 86 w 116"/>
                <a:gd name="T1" fmla="*/ 17 h 116"/>
                <a:gd name="T2" fmla="*/ 8 w 116"/>
                <a:gd name="T3" fmla="*/ 45 h 116"/>
                <a:gd name="T4" fmla="*/ 11 w 116"/>
                <a:gd name="T5" fmla="*/ 50 h 116"/>
                <a:gd name="T6" fmla="*/ 12 w 116"/>
                <a:gd name="T7" fmla="*/ 59 h 116"/>
                <a:gd name="T8" fmla="*/ 16 w 116"/>
                <a:gd name="T9" fmla="*/ 69 h 116"/>
                <a:gd name="T10" fmla="*/ 20 w 116"/>
                <a:gd name="T11" fmla="*/ 77 h 116"/>
                <a:gd name="T12" fmla="*/ 24 w 116"/>
                <a:gd name="T13" fmla="*/ 83 h 116"/>
                <a:gd name="T14" fmla="*/ 27 w 116"/>
                <a:gd name="T15" fmla="*/ 98 h 116"/>
                <a:gd name="T16" fmla="*/ 33 w 116"/>
                <a:gd name="T17" fmla="*/ 105 h 116"/>
                <a:gd name="T18" fmla="*/ 34 w 116"/>
                <a:gd name="T19" fmla="*/ 101 h 116"/>
                <a:gd name="T20" fmla="*/ 37 w 116"/>
                <a:gd name="T21" fmla="*/ 93 h 116"/>
                <a:gd name="T22" fmla="*/ 41 w 116"/>
                <a:gd name="T23" fmla="*/ 83 h 116"/>
                <a:gd name="T24" fmla="*/ 49 w 116"/>
                <a:gd name="T25" fmla="*/ 73 h 116"/>
                <a:gd name="T26" fmla="*/ 53 w 116"/>
                <a:gd name="T27" fmla="*/ 66 h 116"/>
                <a:gd name="T28" fmla="*/ 45 w 116"/>
                <a:gd name="T29" fmla="*/ 61 h 116"/>
                <a:gd name="T30" fmla="*/ 38 w 116"/>
                <a:gd name="T31" fmla="*/ 58 h 116"/>
                <a:gd name="T32" fmla="*/ 33 w 116"/>
                <a:gd name="T33" fmla="*/ 51 h 116"/>
                <a:gd name="T34" fmla="*/ 25 w 116"/>
                <a:gd name="T35" fmla="*/ 47 h 116"/>
                <a:gd name="T36" fmla="*/ 17 w 116"/>
                <a:gd name="T37" fmla="*/ 49 h 116"/>
                <a:gd name="T38" fmla="*/ 13 w 116"/>
                <a:gd name="T39" fmla="*/ 44 h 116"/>
                <a:gd name="T40" fmla="*/ 12 w 116"/>
                <a:gd name="T41" fmla="*/ 37 h 116"/>
                <a:gd name="T42" fmla="*/ 8 w 116"/>
                <a:gd name="T43" fmla="*/ 37 h 116"/>
                <a:gd name="T44" fmla="*/ 12 w 116"/>
                <a:gd name="T45" fmla="*/ 30 h 116"/>
                <a:gd name="T46" fmla="*/ 18 w 116"/>
                <a:gd name="T47" fmla="*/ 30 h 116"/>
                <a:gd name="T48" fmla="*/ 24 w 116"/>
                <a:gd name="T49" fmla="*/ 25 h 116"/>
                <a:gd name="T50" fmla="*/ 30 w 116"/>
                <a:gd name="T51" fmla="*/ 18 h 116"/>
                <a:gd name="T52" fmla="*/ 32 w 116"/>
                <a:gd name="T53" fmla="*/ 15 h 116"/>
                <a:gd name="T54" fmla="*/ 42 w 116"/>
                <a:gd name="T55" fmla="*/ 12 h 116"/>
                <a:gd name="T56" fmla="*/ 34 w 116"/>
                <a:gd name="T57" fmla="*/ 8 h 116"/>
                <a:gd name="T58" fmla="*/ 32 w 116"/>
                <a:gd name="T59" fmla="*/ 8 h 116"/>
                <a:gd name="T60" fmla="*/ 49 w 116"/>
                <a:gd name="T61" fmla="*/ 2 h 116"/>
                <a:gd name="T62" fmla="*/ 56 w 116"/>
                <a:gd name="T63" fmla="*/ 5 h 116"/>
                <a:gd name="T64" fmla="*/ 82 w 116"/>
                <a:gd name="T65" fmla="*/ 6 h 116"/>
                <a:gd name="T66" fmla="*/ 79 w 116"/>
                <a:gd name="T67" fmla="*/ 11 h 116"/>
                <a:gd name="T68" fmla="*/ 85 w 116"/>
                <a:gd name="T69" fmla="*/ 19 h 116"/>
                <a:gd name="T70" fmla="*/ 89 w 116"/>
                <a:gd name="T71" fmla="*/ 19 h 116"/>
                <a:gd name="T72" fmla="*/ 93 w 116"/>
                <a:gd name="T73" fmla="*/ 17 h 116"/>
                <a:gd name="T74" fmla="*/ 97 w 116"/>
                <a:gd name="T75" fmla="*/ 23 h 116"/>
                <a:gd name="T76" fmla="*/ 101 w 116"/>
                <a:gd name="T77" fmla="*/ 27 h 116"/>
                <a:gd name="T78" fmla="*/ 95 w 116"/>
                <a:gd name="T79" fmla="*/ 27 h 116"/>
                <a:gd name="T80" fmla="*/ 89 w 116"/>
                <a:gd name="T81" fmla="*/ 25 h 116"/>
                <a:gd name="T82" fmla="*/ 81 w 116"/>
                <a:gd name="T83" fmla="*/ 24 h 116"/>
                <a:gd name="T84" fmla="*/ 74 w 116"/>
                <a:gd name="T85" fmla="*/ 30 h 116"/>
                <a:gd name="T86" fmla="*/ 70 w 116"/>
                <a:gd name="T87" fmla="*/ 39 h 116"/>
                <a:gd name="T88" fmla="*/ 73 w 116"/>
                <a:gd name="T89" fmla="*/ 50 h 116"/>
                <a:gd name="T90" fmla="*/ 82 w 116"/>
                <a:gd name="T91" fmla="*/ 53 h 116"/>
                <a:gd name="T92" fmla="*/ 91 w 116"/>
                <a:gd name="T93" fmla="*/ 53 h 116"/>
                <a:gd name="T94" fmla="*/ 95 w 116"/>
                <a:gd name="T95" fmla="*/ 61 h 116"/>
                <a:gd name="T96" fmla="*/ 96 w 116"/>
                <a:gd name="T97" fmla="*/ 71 h 116"/>
                <a:gd name="T98" fmla="*/ 95 w 116"/>
                <a:gd name="T99" fmla="*/ 81 h 116"/>
                <a:gd name="T100" fmla="*/ 100 w 116"/>
                <a:gd name="T101" fmla="*/ 90 h 116"/>
                <a:gd name="T102" fmla="*/ 107 w 116"/>
                <a:gd name="T103" fmla="*/ 82 h 116"/>
                <a:gd name="T104" fmla="*/ 112 w 116"/>
                <a:gd name="T105" fmla="*/ 69 h 116"/>
                <a:gd name="T106" fmla="*/ 114 w 116"/>
                <a:gd name="T107" fmla="*/ 53 h 116"/>
                <a:gd name="T108" fmla="*/ 109 w 116"/>
                <a:gd name="T109" fmla="*/ 39 h 116"/>
                <a:gd name="T110" fmla="*/ 105 w 116"/>
                <a:gd name="T111" fmla="*/ 32 h 116"/>
                <a:gd name="T112" fmla="*/ 111 w 116"/>
                <a:gd name="T113" fmla="*/ 41 h 116"/>
                <a:gd name="T114" fmla="*/ 79 w 116"/>
                <a:gd name="T115" fmla="*/ 10 h 116"/>
                <a:gd name="T116" fmla="*/ 75 w 116"/>
                <a:gd name="T117" fmla="*/ 5 h 116"/>
                <a:gd name="T118" fmla="*/ 76 w 116"/>
                <a:gd name="T119" fmla="*/ 9 h 116"/>
                <a:gd name="T120" fmla="*/ 73 w 116"/>
                <a:gd name="T121" fmla="*/ 4 h 116"/>
                <a:gd name="T122" fmla="*/ 109 w 116"/>
                <a:gd name="T123" fmla="*/ 8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6" h="116">
                  <a:moveTo>
                    <a:pt x="6" y="33"/>
                  </a:moveTo>
                  <a:cubicBezTo>
                    <a:pt x="6" y="33"/>
                    <a:pt x="6" y="33"/>
                    <a:pt x="6" y="33"/>
                  </a:cubicBezTo>
                  <a:cubicBezTo>
                    <a:pt x="6" y="33"/>
                    <a:pt x="6" y="33"/>
                    <a:pt x="5" y="34"/>
                  </a:cubicBezTo>
                  <a:cubicBezTo>
                    <a:pt x="6" y="34"/>
                    <a:pt x="6" y="34"/>
                    <a:pt x="6" y="34"/>
                  </a:cubicBezTo>
                  <a:cubicBezTo>
                    <a:pt x="6" y="34"/>
                    <a:pt x="6" y="34"/>
                    <a:pt x="6" y="34"/>
                  </a:cubicBezTo>
                  <a:cubicBezTo>
                    <a:pt x="6" y="34"/>
                    <a:pt x="6" y="34"/>
                    <a:pt x="6" y="33"/>
                  </a:cubicBezTo>
                  <a:close/>
                  <a:moveTo>
                    <a:pt x="5" y="35"/>
                  </a:moveTo>
                  <a:cubicBezTo>
                    <a:pt x="5" y="35"/>
                    <a:pt x="5" y="35"/>
                    <a:pt x="5" y="35"/>
                  </a:cubicBezTo>
                  <a:cubicBezTo>
                    <a:pt x="5" y="35"/>
                    <a:pt x="5" y="34"/>
                    <a:pt x="5" y="34"/>
                  </a:cubicBezTo>
                  <a:cubicBezTo>
                    <a:pt x="5" y="34"/>
                    <a:pt x="5" y="34"/>
                    <a:pt x="5" y="34"/>
                  </a:cubicBezTo>
                  <a:cubicBezTo>
                    <a:pt x="5" y="34"/>
                    <a:pt x="5" y="34"/>
                    <a:pt x="5" y="35"/>
                  </a:cubicBezTo>
                  <a:cubicBezTo>
                    <a:pt x="5" y="35"/>
                    <a:pt x="5" y="35"/>
                    <a:pt x="5" y="35"/>
                  </a:cubicBezTo>
                  <a:close/>
                  <a:moveTo>
                    <a:pt x="88" y="18"/>
                  </a:moveTo>
                  <a:cubicBezTo>
                    <a:pt x="88" y="18"/>
                    <a:pt x="88" y="18"/>
                    <a:pt x="88" y="18"/>
                  </a:cubicBezTo>
                  <a:cubicBezTo>
                    <a:pt x="88" y="18"/>
                    <a:pt x="88" y="18"/>
                    <a:pt x="88" y="18"/>
                  </a:cubicBezTo>
                  <a:cubicBezTo>
                    <a:pt x="88" y="18"/>
                    <a:pt x="88" y="18"/>
                    <a:pt x="88" y="18"/>
                  </a:cubicBezTo>
                  <a:cubicBezTo>
                    <a:pt x="88" y="18"/>
                    <a:pt x="88" y="18"/>
                    <a:pt x="88" y="18"/>
                  </a:cubicBezTo>
                  <a:cubicBezTo>
                    <a:pt x="88" y="17"/>
                    <a:pt x="87" y="17"/>
                    <a:pt x="87" y="17"/>
                  </a:cubicBezTo>
                  <a:cubicBezTo>
                    <a:pt x="87" y="17"/>
                    <a:pt x="87" y="17"/>
                    <a:pt x="87" y="17"/>
                  </a:cubicBezTo>
                  <a:cubicBezTo>
                    <a:pt x="87" y="17"/>
                    <a:pt x="87" y="17"/>
                    <a:pt x="87" y="17"/>
                  </a:cubicBezTo>
                  <a:cubicBezTo>
                    <a:pt x="86" y="17"/>
                    <a:pt x="86" y="17"/>
                    <a:pt x="86" y="17"/>
                  </a:cubicBezTo>
                  <a:cubicBezTo>
                    <a:pt x="86" y="17"/>
                    <a:pt x="86" y="17"/>
                    <a:pt x="86" y="17"/>
                  </a:cubicBezTo>
                  <a:cubicBezTo>
                    <a:pt x="86" y="16"/>
                    <a:pt x="86" y="16"/>
                    <a:pt x="86" y="16"/>
                  </a:cubicBezTo>
                  <a:cubicBezTo>
                    <a:pt x="86" y="16"/>
                    <a:pt x="86" y="16"/>
                    <a:pt x="86" y="16"/>
                  </a:cubicBezTo>
                  <a:cubicBezTo>
                    <a:pt x="86" y="16"/>
                    <a:pt x="86" y="16"/>
                    <a:pt x="85" y="16"/>
                  </a:cubicBezTo>
                  <a:cubicBezTo>
                    <a:pt x="85" y="16"/>
                    <a:pt x="85" y="16"/>
                    <a:pt x="85" y="16"/>
                  </a:cubicBezTo>
                  <a:cubicBezTo>
                    <a:pt x="85" y="16"/>
                    <a:pt x="85" y="16"/>
                    <a:pt x="85" y="16"/>
                  </a:cubicBezTo>
                  <a:cubicBezTo>
                    <a:pt x="86" y="17"/>
                    <a:pt x="86" y="17"/>
                    <a:pt x="86" y="17"/>
                  </a:cubicBezTo>
                  <a:cubicBezTo>
                    <a:pt x="87" y="17"/>
                    <a:pt x="87" y="17"/>
                    <a:pt x="87" y="17"/>
                  </a:cubicBezTo>
                  <a:cubicBezTo>
                    <a:pt x="87" y="18"/>
                    <a:pt x="87" y="18"/>
                    <a:pt x="87" y="18"/>
                  </a:cubicBezTo>
                  <a:cubicBezTo>
                    <a:pt x="86" y="18"/>
                    <a:pt x="87" y="18"/>
                    <a:pt x="87" y="18"/>
                  </a:cubicBezTo>
                  <a:cubicBezTo>
                    <a:pt x="87" y="18"/>
                    <a:pt x="87" y="18"/>
                    <a:pt x="87" y="18"/>
                  </a:cubicBezTo>
                  <a:cubicBezTo>
                    <a:pt x="87" y="18"/>
                    <a:pt x="87" y="18"/>
                    <a:pt x="87" y="18"/>
                  </a:cubicBezTo>
                  <a:cubicBezTo>
                    <a:pt x="87" y="18"/>
                    <a:pt x="87" y="18"/>
                    <a:pt x="87" y="18"/>
                  </a:cubicBezTo>
                  <a:cubicBezTo>
                    <a:pt x="88" y="18"/>
                    <a:pt x="88" y="18"/>
                    <a:pt x="88" y="18"/>
                  </a:cubicBezTo>
                  <a:cubicBezTo>
                    <a:pt x="88" y="18"/>
                    <a:pt x="88" y="18"/>
                    <a:pt x="88" y="18"/>
                  </a:cubicBezTo>
                  <a:cubicBezTo>
                    <a:pt x="88" y="18"/>
                    <a:pt x="88" y="18"/>
                    <a:pt x="88" y="18"/>
                  </a:cubicBezTo>
                  <a:close/>
                  <a:moveTo>
                    <a:pt x="112" y="37"/>
                  </a:moveTo>
                  <a:cubicBezTo>
                    <a:pt x="114" y="44"/>
                    <a:pt x="116" y="51"/>
                    <a:pt x="116" y="58"/>
                  </a:cubicBezTo>
                  <a:cubicBezTo>
                    <a:pt x="116" y="90"/>
                    <a:pt x="90" y="116"/>
                    <a:pt x="58" y="116"/>
                  </a:cubicBezTo>
                  <a:cubicBezTo>
                    <a:pt x="26" y="116"/>
                    <a:pt x="0" y="90"/>
                    <a:pt x="0" y="58"/>
                  </a:cubicBezTo>
                  <a:cubicBezTo>
                    <a:pt x="0" y="50"/>
                    <a:pt x="2" y="42"/>
                    <a:pt x="5" y="35"/>
                  </a:cubicBezTo>
                  <a:cubicBezTo>
                    <a:pt x="5" y="42"/>
                    <a:pt x="5" y="42"/>
                    <a:pt x="5" y="42"/>
                  </a:cubicBezTo>
                  <a:cubicBezTo>
                    <a:pt x="5" y="42"/>
                    <a:pt x="5" y="42"/>
                    <a:pt x="5" y="42"/>
                  </a:cubicBezTo>
                  <a:cubicBezTo>
                    <a:pt x="5" y="42"/>
                    <a:pt x="5" y="42"/>
                    <a:pt x="5" y="42"/>
                  </a:cubicBezTo>
                  <a:cubicBezTo>
                    <a:pt x="5" y="42"/>
                    <a:pt x="5" y="42"/>
                    <a:pt x="5" y="42"/>
                  </a:cubicBezTo>
                  <a:cubicBezTo>
                    <a:pt x="6" y="42"/>
                    <a:pt x="6" y="42"/>
                    <a:pt x="6" y="42"/>
                  </a:cubicBezTo>
                  <a:cubicBezTo>
                    <a:pt x="6" y="43"/>
                    <a:pt x="6" y="43"/>
                    <a:pt x="6" y="43"/>
                  </a:cubicBezTo>
                  <a:cubicBezTo>
                    <a:pt x="6" y="43"/>
                    <a:pt x="7" y="43"/>
                    <a:pt x="7" y="43"/>
                  </a:cubicBezTo>
                  <a:cubicBezTo>
                    <a:pt x="7" y="43"/>
                    <a:pt x="7" y="43"/>
                    <a:pt x="7" y="43"/>
                  </a:cubicBezTo>
                  <a:cubicBezTo>
                    <a:pt x="7" y="43"/>
                    <a:pt x="7" y="43"/>
                    <a:pt x="7" y="43"/>
                  </a:cubicBezTo>
                  <a:cubicBezTo>
                    <a:pt x="7" y="43"/>
                    <a:pt x="7" y="43"/>
                    <a:pt x="7" y="43"/>
                  </a:cubicBezTo>
                  <a:cubicBezTo>
                    <a:pt x="7" y="43"/>
                    <a:pt x="7" y="44"/>
                    <a:pt x="7" y="44"/>
                  </a:cubicBezTo>
                  <a:cubicBezTo>
                    <a:pt x="7" y="44"/>
                    <a:pt x="7" y="44"/>
                    <a:pt x="7" y="44"/>
                  </a:cubicBezTo>
                  <a:cubicBezTo>
                    <a:pt x="8" y="44"/>
                    <a:pt x="8" y="44"/>
                    <a:pt x="8" y="45"/>
                  </a:cubicBezTo>
                  <a:cubicBezTo>
                    <a:pt x="8" y="45"/>
                    <a:pt x="8" y="45"/>
                    <a:pt x="8" y="45"/>
                  </a:cubicBezTo>
                  <a:cubicBezTo>
                    <a:pt x="8" y="45"/>
                    <a:pt x="8" y="45"/>
                    <a:pt x="8" y="45"/>
                  </a:cubicBezTo>
                  <a:cubicBezTo>
                    <a:pt x="8" y="45"/>
                    <a:pt x="8" y="45"/>
                    <a:pt x="8" y="45"/>
                  </a:cubicBezTo>
                  <a:cubicBezTo>
                    <a:pt x="8" y="45"/>
                    <a:pt x="8" y="45"/>
                    <a:pt x="9" y="45"/>
                  </a:cubicBezTo>
                  <a:cubicBezTo>
                    <a:pt x="9" y="45"/>
                    <a:pt x="9" y="45"/>
                    <a:pt x="9" y="45"/>
                  </a:cubicBezTo>
                  <a:cubicBezTo>
                    <a:pt x="9" y="45"/>
                    <a:pt x="9" y="45"/>
                    <a:pt x="9" y="45"/>
                  </a:cubicBezTo>
                  <a:cubicBezTo>
                    <a:pt x="9" y="45"/>
                    <a:pt x="9" y="45"/>
                    <a:pt x="9" y="45"/>
                  </a:cubicBezTo>
                  <a:cubicBezTo>
                    <a:pt x="9" y="45"/>
                    <a:pt x="9" y="45"/>
                    <a:pt x="9" y="45"/>
                  </a:cubicBezTo>
                  <a:cubicBezTo>
                    <a:pt x="9" y="45"/>
                    <a:pt x="9" y="45"/>
                    <a:pt x="9" y="45"/>
                  </a:cubicBezTo>
                  <a:cubicBezTo>
                    <a:pt x="9" y="45"/>
                    <a:pt x="9" y="45"/>
                    <a:pt x="9" y="45"/>
                  </a:cubicBezTo>
                  <a:cubicBezTo>
                    <a:pt x="9" y="46"/>
                    <a:pt x="9" y="46"/>
                    <a:pt x="9" y="46"/>
                  </a:cubicBezTo>
                  <a:cubicBezTo>
                    <a:pt x="10" y="46"/>
                    <a:pt x="10" y="46"/>
                    <a:pt x="10" y="46"/>
                  </a:cubicBezTo>
                  <a:cubicBezTo>
                    <a:pt x="10" y="46"/>
                    <a:pt x="10" y="46"/>
                    <a:pt x="10" y="46"/>
                  </a:cubicBezTo>
                  <a:cubicBezTo>
                    <a:pt x="10" y="46"/>
                    <a:pt x="10" y="46"/>
                    <a:pt x="10" y="46"/>
                  </a:cubicBezTo>
                  <a:cubicBezTo>
                    <a:pt x="10" y="46"/>
                    <a:pt x="10" y="46"/>
                    <a:pt x="10" y="47"/>
                  </a:cubicBezTo>
                  <a:cubicBezTo>
                    <a:pt x="10" y="47"/>
                    <a:pt x="10" y="47"/>
                    <a:pt x="10" y="47"/>
                  </a:cubicBezTo>
                  <a:cubicBezTo>
                    <a:pt x="10" y="47"/>
                    <a:pt x="10" y="47"/>
                    <a:pt x="10" y="47"/>
                  </a:cubicBezTo>
                  <a:cubicBezTo>
                    <a:pt x="10" y="47"/>
                    <a:pt x="10" y="47"/>
                    <a:pt x="10" y="47"/>
                  </a:cubicBezTo>
                  <a:cubicBezTo>
                    <a:pt x="11" y="47"/>
                    <a:pt x="11" y="47"/>
                    <a:pt x="11" y="47"/>
                  </a:cubicBezTo>
                  <a:cubicBezTo>
                    <a:pt x="11" y="47"/>
                    <a:pt x="11" y="47"/>
                    <a:pt x="11" y="47"/>
                  </a:cubicBezTo>
                  <a:cubicBezTo>
                    <a:pt x="11" y="48"/>
                    <a:pt x="11" y="48"/>
                    <a:pt x="11" y="48"/>
                  </a:cubicBezTo>
                  <a:cubicBezTo>
                    <a:pt x="11" y="48"/>
                    <a:pt x="11" y="49"/>
                    <a:pt x="11" y="49"/>
                  </a:cubicBezTo>
                  <a:cubicBezTo>
                    <a:pt x="11" y="49"/>
                    <a:pt x="11" y="49"/>
                    <a:pt x="11" y="49"/>
                  </a:cubicBezTo>
                  <a:cubicBezTo>
                    <a:pt x="11" y="49"/>
                    <a:pt x="11" y="49"/>
                    <a:pt x="11" y="49"/>
                  </a:cubicBezTo>
                  <a:cubicBezTo>
                    <a:pt x="11" y="49"/>
                    <a:pt x="11" y="49"/>
                    <a:pt x="11" y="49"/>
                  </a:cubicBezTo>
                  <a:cubicBezTo>
                    <a:pt x="11" y="50"/>
                    <a:pt x="11" y="50"/>
                    <a:pt x="11" y="50"/>
                  </a:cubicBezTo>
                  <a:cubicBezTo>
                    <a:pt x="11" y="50"/>
                    <a:pt x="11" y="50"/>
                    <a:pt x="11" y="50"/>
                  </a:cubicBezTo>
                  <a:cubicBezTo>
                    <a:pt x="11" y="50"/>
                    <a:pt x="11" y="50"/>
                    <a:pt x="11" y="50"/>
                  </a:cubicBezTo>
                  <a:cubicBezTo>
                    <a:pt x="11" y="50"/>
                    <a:pt x="11" y="50"/>
                    <a:pt x="11" y="50"/>
                  </a:cubicBezTo>
                  <a:cubicBezTo>
                    <a:pt x="11" y="50"/>
                    <a:pt x="11" y="50"/>
                    <a:pt x="11" y="50"/>
                  </a:cubicBezTo>
                  <a:cubicBezTo>
                    <a:pt x="13" y="50"/>
                    <a:pt x="13" y="50"/>
                    <a:pt x="13" y="50"/>
                  </a:cubicBezTo>
                  <a:cubicBezTo>
                    <a:pt x="13" y="50"/>
                    <a:pt x="13" y="50"/>
                    <a:pt x="13" y="50"/>
                  </a:cubicBezTo>
                  <a:cubicBezTo>
                    <a:pt x="13" y="50"/>
                    <a:pt x="13" y="50"/>
                    <a:pt x="13" y="50"/>
                  </a:cubicBezTo>
                  <a:cubicBezTo>
                    <a:pt x="13" y="50"/>
                    <a:pt x="13" y="50"/>
                    <a:pt x="13" y="50"/>
                  </a:cubicBezTo>
                  <a:cubicBezTo>
                    <a:pt x="13" y="51"/>
                    <a:pt x="13" y="51"/>
                    <a:pt x="13" y="51"/>
                  </a:cubicBezTo>
                  <a:cubicBezTo>
                    <a:pt x="13" y="51"/>
                    <a:pt x="14" y="51"/>
                    <a:pt x="14" y="51"/>
                  </a:cubicBezTo>
                  <a:cubicBezTo>
                    <a:pt x="14" y="51"/>
                    <a:pt x="14" y="52"/>
                    <a:pt x="14" y="52"/>
                  </a:cubicBezTo>
                  <a:cubicBezTo>
                    <a:pt x="14" y="52"/>
                    <a:pt x="14" y="52"/>
                    <a:pt x="14" y="52"/>
                  </a:cubicBezTo>
                  <a:cubicBezTo>
                    <a:pt x="14" y="52"/>
                    <a:pt x="14" y="53"/>
                    <a:pt x="14" y="53"/>
                  </a:cubicBezTo>
                  <a:cubicBezTo>
                    <a:pt x="14" y="53"/>
                    <a:pt x="14" y="53"/>
                    <a:pt x="14" y="53"/>
                  </a:cubicBezTo>
                  <a:cubicBezTo>
                    <a:pt x="14" y="53"/>
                    <a:pt x="14" y="53"/>
                    <a:pt x="14" y="53"/>
                  </a:cubicBezTo>
                  <a:cubicBezTo>
                    <a:pt x="15" y="53"/>
                    <a:pt x="15" y="53"/>
                    <a:pt x="15" y="54"/>
                  </a:cubicBezTo>
                  <a:cubicBezTo>
                    <a:pt x="15" y="54"/>
                    <a:pt x="15" y="54"/>
                    <a:pt x="14" y="54"/>
                  </a:cubicBezTo>
                  <a:cubicBezTo>
                    <a:pt x="14" y="54"/>
                    <a:pt x="14" y="54"/>
                    <a:pt x="14" y="54"/>
                  </a:cubicBezTo>
                  <a:cubicBezTo>
                    <a:pt x="14" y="56"/>
                    <a:pt x="14" y="56"/>
                    <a:pt x="14" y="56"/>
                  </a:cubicBezTo>
                  <a:cubicBezTo>
                    <a:pt x="14" y="56"/>
                    <a:pt x="14" y="56"/>
                    <a:pt x="14" y="56"/>
                  </a:cubicBezTo>
                  <a:cubicBezTo>
                    <a:pt x="14" y="56"/>
                    <a:pt x="14" y="56"/>
                    <a:pt x="14" y="56"/>
                  </a:cubicBezTo>
                  <a:cubicBezTo>
                    <a:pt x="13" y="56"/>
                    <a:pt x="13" y="56"/>
                    <a:pt x="13" y="56"/>
                  </a:cubicBezTo>
                  <a:cubicBezTo>
                    <a:pt x="13" y="57"/>
                    <a:pt x="13" y="57"/>
                    <a:pt x="13" y="57"/>
                  </a:cubicBezTo>
                  <a:cubicBezTo>
                    <a:pt x="13" y="57"/>
                    <a:pt x="13" y="57"/>
                    <a:pt x="13" y="57"/>
                  </a:cubicBezTo>
                  <a:cubicBezTo>
                    <a:pt x="13" y="57"/>
                    <a:pt x="13" y="57"/>
                    <a:pt x="13" y="57"/>
                  </a:cubicBezTo>
                  <a:cubicBezTo>
                    <a:pt x="13" y="58"/>
                    <a:pt x="13" y="58"/>
                    <a:pt x="13" y="58"/>
                  </a:cubicBezTo>
                  <a:cubicBezTo>
                    <a:pt x="13" y="58"/>
                    <a:pt x="13" y="58"/>
                    <a:pt x="13" y="58"/>
                  </a:cubicBezTo>
                  <a:cubicBezTo>
                    <a:pt x="13" y="58"/>
                    <a:pt x="13" y="58"/>
                    <a:pt x="13" y="58"/>
                  </a:cubicBezTo>
                  <a:cubicBezTo>
                    <a:pt x="12" y="58"/>
                    <a:pt x="12" y="58"/>
                    <a:pt x="12" y="58"/>
                  </a:cubicBezTo>
                  <a:cubicBezTo>
                    <a:pt x="12" y="59"/>
                    <a:pt x="12" y="59"/>
                    <a:pt x="12" y="59"/>
                  </a:cubicBezTo>
                  <a:cubicBezTo>
                    <a:pt x="12" y="59"/>
                    <a:pt x="12" y="59"/>
                    <a:pt x="12" y="59"/>
                  </a:cubicBezTo>
                  <a:cubicBezTo>
                    <a:pt x="12" y="60"/>
                    <a:pt x="12" y="60"/>
                    <a:pt x="13" y="60"/>
                  </a:cubicBezTo>
                  <a:cubicBezTo>
                    <a:pt x="13" y="60"/>
                    <a:pt x="13" y="60"/>
                    <a:pt x="13" y="60"/>
                  </a:cubicBezTo>
                  <a:cubicBezTo>
                    <a:pt x="13" y="60"/>
                    <a:pt x="13" y="60"/>
                    <a:pt x="13" y="60"/>
                  </a:cubicBezTo>
                  <a:cubicBezTo>
                    <a:pt x="13" y="61"/>
                    <a:pt x="13" y="61"/>
                    <a:pt x="13" y="61"/>
                  </a:cubicBezTo>
                  <a:cubicBezTo>
                    <a:pt x="12" y="61"/>
                    <a:pt x="12" y="61"/>
                    <a:pt x="12" y="61"/>
                  </a:cubicBezTo>
                  <a:cubicBezTo>
                    <a:pt x="12" y="61"/>
                    <a:pt x="12" y="61"/>
                    <a:pt x="12" y="61"/>
                  </a:cubicBezTo>
                  <a:cubicBezTo>
                    <a:pt x="12" y="61"/>
                    <a:pt x="12" y="62"/>
                    <a:pt x="12" y="62"/>
                  </a:cubicBezTo>
                  <a:cubicBezTo>
                    <a:pt x="12" y="62"/>
                    <a:pt x="12" y="62"/>
                    <a:pt x="12" y="62"/>
                  </a:cubicBezTo>
                  <a:cubicBezTo>
                    <a:pt x="12" y="62"/>
                    <a:pt x="12" y="62"/>
                    <a:pt x="12" y="62"/>
                  </a:cubicBezTo>
                  <a:cubicBezTo>
                    <a:pt x="12" y="63"/>
                    <a:pt x="12" y="63"/>
                    <a:pt x="12" y="63"/>
                  </a:cubicBezTo>
                  <a:cubicBezTo>
                    <a:pt x="12" y="63"/>
                    <a:pt x="12" y="63"/>
                    <a:pt x="12" y="63"/>
                  </a:cubicBezTo>
                  <a:cubicBezTo>
                    <a:pt x="12" y="64"/>
                    <a:pt x="12" y="64"/>
                    <a:pt x="12" y="64"/>
                  </a:cubicBezTo>
                  <a:cubicBezTo>
                    <a:pt x="12" y="64"/>
                    <a:pt x="13" y="64"/>
                    <a:pt x="13" y="65"/>
                  </a:cubicBezTo>
                  <a:cubicBezTo>
                    <a:pt x="13" y="65"/>
                    <a:pt x="13" y="65"/>
                    <a:pt x="14" y="66"/>
                  </a:cubicBezTo>
                  <a:cubicBezTo>
                    <a:pt x="14" y="66"/>
                    <a:pt x="14" y="66"/>
                    <a:pt x="14" y="66"/>
                  </a:cubicBezTo>
                  <a:cubicBezTo>
                    <a:pt x="14" y="66"/>
                    <a:pt x="14" y="67"/>
                    <a:pt x="14" y="67"/>
                  </a:cubicBezTo>
                  <a:cubicBezTo>
                    <a:pt x="14" y="67"/>
                    <a:pt x="14" y="67"/>
                    <a:pt x="14" y="67"/>
                  </a:cubicBezTo>
                  <a:cubicBezTo>
                    <a:pt x="14" y="67"/>
                    <a:pt x="14" y="68"/>
                    <a:pt x="15" y="68"/>
                  </a:cubicBezTo>
                  <a:cubicBezTo>
                    <a:pt x="15" y="68"/>
                    <a:pt x="15" y="68"/>
                    <a:pt x="15" y="68"/>
                  </a:cubicBezTo>
                  <a:cubicBezTo>
                    <a:pt x="15" y="68"/>
                    <a:pt x="15" y="68"/>
                    <a:pt x="15" y="68"/>
                  </a:cubicBezTo>
                  <a:cubicBezTo>
                    <a:pt x="15" y="68"/>
                    <a:pt x="15" y="68"/>
                    <a:pt x="15" y="68"/>
                  </a:cubicBezTo>
                  <a:cubicBezTo>
                    <a:pt x="15" y="68"/>
                    <a:pt x="15" y="68"/>
                    <a:pt x="15" y="68"/>
                  </a:cubicBezTo>
                  <a:cubicBezTo>
                    <a:pt x="15" y="68"/>
                    <a:pt x="15" y="68"/>
                    <a:pt x="15" y="68"/>
                  </a:cubicBezTo>
                  <a:cubicBezTo>
                    <a:pt x="15" y="68"/>
                    <a:pt x="15" y="68"/>
                    <a:pt x="15" y="68"/>
                  </a:cubicBezTo>
                  <a:cubicBezTo>
                    <a:pt x="15" y="69"/>
                    <a:pt x="15" y="69"/>
                    <a:pt x="15" y="69"/>
                  </a:cubicBezTo>
                  <a:cubicBezTo>
                    <a:pt x="15" y="69"/>
                    <a:pt x="15" y="69"/>
                    <a:pt x="15" y="69"/>
                  </a:cubicBezTo>
                  <a:cubicBezTo>
                    <a:pt x="15" y="69"/>
                    <a:pt x="16" y="69"/>
                    <a:pt x="16" y="69"/>
                  </a:cubicBezTo>
                  <a:cubicBezTo>
                    <a:pt x="16" y="69"/>
                    <a:pt x="16" y="69"/>
                    <a:pt x="16" y="69"/>
                  </a:cubicBezTo>
                  <a:cubicBezTo>
                    <a:pt x="16" y="70"/>
                    <a:pt x="16" y="70"/>
                    <a:pt x="16" y="70"/>
                  </a:cubicBezTo>
                  <a:cubicBezTo>
                    <a:pt x="16" y="70"/>
                    <a:pt x="16" y="70"/>
                    <a:pt x="16" y="70"/>
                  </a:cubicBezTo>
                  <a:cubicBezTo>
                    <a:pt x="16" y="70"/>
                    <a:pt x="16" y="70"/>
                    <a:pt x="16" y="70"/>
                  </a:cubicBezTo>
                  <a:cubicBezTo>
                    <a:pt x="16" y="70"/>
                    <a:pt x="16" y="70"/>
                    <a:pt x="16" y="70"/>
                  </a:cubicBezTo>
                  <a:cubicBezTo>
                    <a:pt x="16" y="70"/>
                    <a:pt x="16" y="70"/>
                    <a:pt x="16" y="70"/>
                  </a:cubicBezTo>
                  <a:cubicBezTo>
                    <a:pt x="16" y="70"/>
                    <a:pt x="16" y="71"/>
                    <a:pt x="16" y="71"/>
                  </a:cubicBezTo>
                  <a:cubicBezTo>
                    <a:pt x="16" y="72"/>
                    <a:pt x="16" y="72"/>
                    <a:pt x="16" y="72"/>
                  </a:cubicBezTo>
                  <a:cubicBezTo>
                    <a:pt x="16" y="72"/>
                    <a:pt x="16" y="72"/>
                    <a:pt x="16" y="72"/>
                  </a:cubicBezTo>
                  <a:cubicBezTo>
                    <a:pt x="16" y="72"/>
                    <a:pt x="16" y="72"/>
                    <a:pt x="16" y="72"/>
                  </a:cubicBezTo>
                  <a:cubicBezTo>
                    <a:pt x="16" y="73"/>
                    <a:pt x="16" y="73"/>
                    <a:pt x="16" y="73"/>
                  </a:cubicBezTo>
                  <a:cubicBezTo>
                    <a:pt x="16" y="73"/>
                    <a:pt x="16" y="73"/>
                    <a:pt x="16" y="73"/>
                  </a:cubicBezTo>
                  <a:cubicBezTo>
                    <a:pt x="16" y="73"/>
                    <a:pt x="16" y="73"/>
                    <a:pt x="17" y="73"/>
                  </a:cubicBezTo>
                  <a:cubicBezTo>
                    <a:pt x="17" y="73"/>
                    <a:pt x="17" y="73"/>
                    <a:pt x="17" y="74"/>
                  </a:cubicBezTo>
                  <a:cubicBezTo>
                    <a:pt x="17" y="74"/>
                    <a:pt x="17" y="74"/>
                    <a:pt x="17" y="74"/>
                  </a:cubicBezTo>
                  <a:cubicBezTo>
                    <a:pt x="17" y="74"/>
                    <a:pt x="17" y="74"/>
                    <a:pt x="17" y="74"/>
                  </a:cubicBezTo>
                  <a:cubicBezTo>
                    <a:pt x="17" y="74"/>
                    <a:pt x="17" y="75"/>
                    <a:pt x="17" y="75"/>
                  </a:cubicBezTo>
                  <a:cubicBezTo>
                    <a:pt x="17" y="75"/>
                    <a:pt x="17" y="75"/>
                    <a:pt x="18" y="75"/>
                  </a:cubicBezTo>
                  <a:cubicBezTo>
                    <a:pt x="18" y="75"/>
                    <a:pt x="18" y="75"/>
                    <a:pt x="18" y="75"/>
                  </a:cubicBezTo>
                  <a:cubicBezTo>
                    <a:pt x="18" y="76"/>
                    <a:pt x="18" y="76"/>
                    <a:pt x="18" y="76"/>
                  </a:cubicBezTo>
                  <a:cubicBezTo>
                    <a:pt x="19" y="76"/>
                    <a:pt x="19" y="76"/>
                    <a:pt x="19" y="76"/>
                  </a:cubicBezTo>
                  <a:cubicBezTo>
                    <a:pt x="20" y="76"/>
                    <a:pt x="20" y="76"/>
                    <a:pt x="20" y="76"/>
                  </a:cubicBezTo>
                  <a:cubicBezTo>
                    <a:pt x="20" y="76"/>
                    <a:pt x="20" y="76"/>
                    <a:pt x="20" y="76"/>
                  </a:cubicBezTo>
                  <a:cubicBezTo>
                    <a:pt x="20" y="76"/>
                    <a:pt x="20" y="76"/>
                    <a:pt x="20" y="76"/>
                  </a:cubicBezTo>
                  <a:cubicBezTo>
                    <a:pt x="20" y="77"/>
                    <a:pt x="20" y="77"/>
                    <a:pt x="20" y="77"/>
                  </a:cubicBezTo>
                  <a:cubicBezTo>
                    <a:pt x="20" y="77"/>
                    <a:pt x="20" y="77"/>
                    <a:pt x="20" y="77"/>
                  </a:cubicBezTo>
                  <a:cubicBezTo>
                    <a:pt x="20" y="77"/>
                    <a:pt x="20" y="77"/>
                    <a:pt x="20" y="77"/>
                  </a:cubicBezTo>
                  <a:cubicBezTo>
                    <a:pt x="20" y="77"/>
                    <a:pt x="20" y="77"/>
                    <a:pt x="20" y="77"/>
                  </a:cubicBezTo>
                  <a:cubicBezTo>
                    <a:pt x="20" y="77"/>
                    <a:pt x="20" y="77"/>
                    <a:pt x="20" y="77"/>
                  </a:cubicBezTo>
                  <a:cubicBezTo>
                    <a:pt x="20" y="77"/>
                    <a:pt x="21" y="77"/>
                    <a:pt x="21" y="77"/>
                  </a:cubicBezTo>
                  <a:cubicBezTo>
                    <a:pt x="21" y="77"/>
                    <a:pt x="21" y="77"/>
                    <a:pt x="21" y="77"/>
                  </a:cubicBezTo>
                  <a:cubicBezTo>
                    <a:pt x="21" y="77"/>
                    <a:pt x="21" y="77"/>
                    <a:pt x="21" y="77"/>
                  </a:cubicBezTo>
                  <a:cubicBezTo>
                    <a:pt x="21" y="78"/>
                    <a:pt x="21" y="78"/>
                    <a:pt x="22" y="78"/>
                  </a:cubicBezTo>
                  <a:cubicBezTo>
                    <a:pt x="22" y="78"/>
                    <a:pt x="22" y="78"/>
                    <a:pt x="22" y="78"/>
                  </a:cubicBezTo>
                  <a:cubicBezTo>
                    <a:pt x="22" y="78"/>
                    <a:pt x="22" y="78"/>
                    <a:pt x="22" y="78"/>
                  </a:cubicBezTo>
                  <a:cubicBezTo>
                    <a:pt x="22" y="78"/>
                    <a:pt x="22" y="78"/>
                    <a:pt x="22" y="78"/>
                  </a:cubicBezTo>
                  <a:cubicBezTo>
                    <a:pt x="22" y="78"/>
                    <a:pt x="22" y="78"/>
                    <a:pt x="22" y="78"/>
                  </a:cubicBezTo>
                  <a:cubicBezTo>
                    <a:pt x="22" y="78"/>
                    <a:pt x="22" y="78"/>
                    <a:pt x="22" y="78"/>
                  </a:cubicBezTo>
                  <a:cubicBezTo>
                    <a:pt x="22" y="78"/>
                    <a:pt x="22" y="78"/>
                    <a:pt x="22" y="78"/>
                  </a:cubicBezTo>
                  <a:cubicBezTo>
                    <a:pt x="22" y="78"/>
                    <a:pt x="22" y="79"/>
                    <a:pt x="22" y="79"/>
                  </a:cubicBezTo>
                  <a:cubicBezTo>
                    <a:pt x="22" y="79"/>
                    <a:pt x="22" y="79"/>
                    <a:pt x="22" y="80"/>
                  </a:cubicBezTo>
                  <a:cubicBezTo>
                    <a:pt x="22" y="80"/>
                    <a:pt x="22" y="80"/>
                    <a:pt x="22" y="80"/>
                  </a:cubicBezTo>
                  <a:cubicBezTo>
                    <a:pt x="22" y="80"/>
                    <a:pt x="22" y="80"/>
                    <a:pt x="22" y="80"/>
                  </a:cubicBezTo>
                  <a:cubicBezTo>
                    <a:pt x="22" y="80"/>
                    <a:pt x="22" y="81"/>
                    <a:pt x="23" y="81"/>
                  </a:cubicBezTo>
                  <a:cubicBezTo>
                    <a:pt x="23" y="81"/>
                    <a:pt x="23" y="81"/>
                    <a:pt x="23" y="81"/>
                  </a:cubicBezTo>
                  <a:cubicBezTo>
                    <a:pt x="23" y="81"/>
                    <a:pt x="23" y="81"/>
                    <a:pt x="23" y="81"/>
                  </a:cubicBezTo>
                  <a:cubicBezTo>
                    <a:pt x="23" y="81"/>
                    <a:pt x="23" y="81"/>
                    <a:pt x="23" y="81"/>
                  </a:cubicBezTo>
                  <a:cubicBezTo>
                    <a:pt x="23" y="81"/>
                    <a:pt x="23" y="81"/>
                    <a:pt x="23" y="81"/>
                  </a:cubicBezTo>
                  <a:cubicBezTo>
                    <a:pt x="23" y="81"/>
                    <a:pt x="23" y="82"/>
                    <a:pt x="23" y="82"/>
                  </a:cubicBezTo>
                  <a:cubicBezTo>
                    <a:pt x="23" y="82"/>
                    <a:pt x="23" y="82"/>
                    <a:pt x="23" y="82"/>
                  </a:cubicBezTo>
                  <a:cubicBezTo>
                    <a:pt x="23" y="82"/>
                    <a:pt x="23" y="82"/>
                    <a:pt x="23" y="82"/>
                  </a:cubicBezTo>
                  <a:cubicBezTo>
                    <a:pt x="23" y="82"/>
                    <a:pt x="23" y="82"/>
                    <a:pt x="23" y="82"/>
                  </a:cubicBezTo>
                  <a:cubicBezTo>
                    <a:pt x="23" y="82"/>
                    <a:pt x="23" y="82"/>
                    <a:pt x="23" y="82"/>
                  </a:cubicBezTo>
                  <a:cubicBezTo>
                    <a:pt x="23" y="82"/>
                    <a:pt x="23" y="83"/>
                    <a:pt x="23" y="83"/>
                  </a:cubicBezTo>
                  <a:cubicBezTo>
                    <a:pt x="23" y="83"/>
                    <a:pt x="23" y="83"/>
                    <a:pt x="23" y="83"/>
                  </a:cubicBezTo>
                  <a:cubicBezTo>
                    <a:pt x="24" y="83"/>
                    <a:pt x="24" y="83"/>
                    <a:pt x="24" y="83"/>
                  </a:cubicBezTo>
                  <a:cubicBezTo>
                    <a:pt x="24" y="83"/>
                    <a:pt x="24" y="83"/>
                    <a:pt x="24" y="83"/>
                  </a:cubicBezTo>
                  <a:cubicBezTo>
                    <a:pt x="24" y="83"/>
                    <a:pt x="24" y="83"/>
                    <a:pt x="24" y="84"/>
                  </a:cubicBezTo>
                  <a:cubicBezTo>
                    <a:pt x="24" y="84"/>
                    <a:pt x="24" y="84"/>
                    <a:pt x="24" y="84"/>
                  </a:cubicBezTo>
                  <a:cubicBezTo>
                    <a:pt x="24" y="84"/>
                    <a:pt x="24" y="85"/>
                    <a:pt x="24" y="85"/>
                  </a:cubicBezTo>
                  <a:cubicBezTo>
                    <a:pt x="24" y="89"/>
                    <a:pt x="24" y="89"/>
                    <a:pt x="24" y="89"/>
                  </a:cubicBezTo>
                  <a:cubicBezTo>
                    <a:pt x="24" y="89"/>
                    <a:pt x="24" y="89"/>
                    <a:pt x="24" y="89"/>
                  </a:cubicBezTo>
                  <a:cubicBezTo>
                    <a:pt x="24" y="89"/>
                    <a:pt x="24" y="89"/>
                    <a:pt x="24" y="89"/>
                  </a:cubicBezTo>
                  <a:cubicBezTo>
                    <a:pt x="24" y="89"/>
                    <a:pt x="24" y="89"/>
                    <a:pt x="24" y="89"/>
                  </a:cubicBezTo>
                  <a:cubicBezTo>
                    <a:pt x="24" y="89"/>
                    <a:pt x="24" y="89"/>
                    <a:pt x="24" y="89"/>
                  </a:cubicBezTo>
                  <a:cubicBezTo>
                    <a:pt x="24" y="89"/>
                    <a:pt x="24" y="89"/>
                    <a:pt x="24" y="89"/>
                  </a:cubicBezTo>
                  <a:cubicBezTo>
                    <a:pt x="24" y="90"/>
                    <a:pt x="24" y="90"/>
                    <a:pt x="24" y="90"/>
                  </a:cubicBezTo>
                  <a:cubicBezTo>
                    <a:pt x="24" y="90"/>
                    <a:pt x="24" y="90"/>
                    <a:pt x="25" y="90"/>
                  </a:cubicBezTo>
                  <a:cubicBezTo>
                    <a:pt x="25" y="90"/>
                    <a:pt x="25" y="90"/>
                    <a:pt x="25" y="90"/>
                  </a:cubicBezTo>
                  <a:cubicBezTo>
                    <a:pt x="25" y="90"/>
                    <a:pt x="25" y="91"/>
                    <a:pt x="25" y="91"/>
                  </a:cubicBezTo>
                  <a:cubicBezTo>
                    <a:pt x="25" y="91"/>
                    <a:pt x="25" y="92"/>
                    <a:pt x="25" y="92"/>
                  </a:cubicBezTo>
                  <a:cubicBezTo>
                    <a:pt x="25" y="92"/>
                    <a:pt x="25" y="92"/>
                    <a:pt x="25" y="92"/>
                  </a:cubicBezTo>
                  <a:cubicBezTo>
                    <a:pt x="25" y="93"/>
                    <a:pt x="25" y="93"/>
                    <a:pt x="25" y="93"/>
                  </a:cubicBezTo>
                  <a:cubicBezTo>
                    <a:pt x="25" y="93"/>
                    <a:pt x="25" y="93"/>
                    <a:pt x="25" y="93"/>
                  </a:cubicBezTo>
                  <a:cubicBezTo>
                    <a:pt x="25" y="93"/>
                    <a:pt x="25" y="93"/>
                    <a:pt x="25" y="93"/>
                  </a:cubicBezTo>
                  <a:cubicBezTo>
                    <a:pt x="25" y="93"/>
                    <a:pt x="25" y="93"/>
                    <a:pt x="25" y="93"/>
                  </a:cubicBezTo>
                  <a:cubicBezTo>
                    <a:pt x="25" y="93"/>
                    <a:pt x="25" y="93"/>
                    <a:pt x="25" y="93"/>
                  </a:cubicBezTo>
                  <a:cubicBezTo>
                    <a:pt x="25" y="94"/>
                    <a:pt x="25" y="94"/>
                    <a:pt x="25" y="94"/>
                  </a:cubicBezTo>
                  <a:cubicBezTo>
                    <a:pt x="25" y="94"/>
                    <a:pt x="25" y="94"/>
                    <a:pt x="25" y="94"/>
                  </a:cubicBezTo>
                  <a:cubicBezTo>
                    <a:pt x="25" y="94"/>
                    <a:pt x="25" y="95"/>
                    <a:pt x="25" y="95"/>
                  </a:cubicBezTo>
                  <a:cubicBezTo>
                    <a:pt x="25" y="95"/>
                    <a:pt x="25" y="95"/>
                    <a:pt x="25" y="95"/>
                  </a:cubicBezTo>
                  <a:cubicBezTo>
                    <a:pt x="25" y="96"/>
                    <a:pt x="26" y="96"/>
                    <a:pt x="26" y="97"/>
                  </a:cubicBezTo>
                  <a:cubicBezTo>
                    <a:pt x="26" y="97"/>
                    <a:pt x="26" y="97"/>
                    <a:pt x="26" y="97"/>
                  </a:cubicBezTo>
                  <a:cubicBezTo>
                    <a:pt x="27" y="97"/>
                    <a:pt x="27" y="97"/>
                    <a:pt x="27" y="98"/>
                  </a:cubicBezTo>
                  <a:cubicBezTo>
                    <a:pt x="27" y="98"/>
                    <a:pt x="27" y="98"/>
                    <a:pt x="27" y="98"/>
                  </a:cubicBezTo>
                  <a:cubicBezTo>
                    <a:pt x="27" y="98"/>
                    <a:pt x="27" y="98"/>
                    <a:pt x="27" y="98"/>
                  </a:cubicBezTo>
                  <a:cubicBezTo>
                    <a:pt x="27" y="98"/>
                    <a:pt x="27" y="98"/>
                    <a:pt x="27" y="98"/>
                  </a:cubicBezTo>
                  <a:cubicBezTo>
                    <a:pt x="27" y="98"/>
                    <a:pt x="27" y="98"/>
                    <a:pt x="27" y="98"/>
                  </a:cubicBezTo>
                  <a:cubicBezTo>
                    <a:pt x="27" y="98"/>
                    <a:pt x="27" y="98"/>
                    <a:pt x="27" y="98"/>
                  </a:cubicBezTo>
                  <a:cubicBezTo>
                    <a:pt x="27" y="98"/>
                    <a:pt x="27" y="98"/>
                    <a:pt x="27" y="98"/>
                  </a:cubicBezTo>
                  <a:cubicBezTo>
                    <a:pt x="27" y="98"/>
                    <a:pt x="27" y="98"/>
                    <a:pt x="27" y="98"/>
                  </a:cubicBezTo>
                  <a:cubicBezTo>
                    <a:pt x="28" y="98"/>
                    <a:pt x="28" y="99"/>
                    <a:pt x="28" y="99"/>
                  </a:cubicBezTo>
                  <a:cubicBezTo>
                    <a:pt x="28" y="99"/>
                    <a:pt x="28" y="99"/>
                    <a:pt x="28" y="99"/>
                  </a:cubicBezTo>
                  <a:cubicBezTo>
                    <a:pt x="28" y="99"/>
                    <a:pt x="28" y="99"/>
                    <a:pt x="28" y="99"/>
                  </a:cubicBezTo>
                  <a:cubicBezTo>
                    <a:pt x="28" y="99"/>
                    <a:pt x="28" y="99"/>
                    <a:pt x="28" y="99"/>
                  </a:cubicBezTo>
                  <a:cubicBezTo>
                    <a:pt x="28" y="99"/>
                    <a:pt x="28" y="99"/>
                    <a:pt x="29" y="99"/>
                  </a:cubicBezTo>
                  <a:cubicBezTo>
                    <a:pt x="29" y="100"/>
                    <a:pt x="29" y="100"/>
                    <a:pt x="29" y="101"/>
                  </a:cubicBezTo>
                  <a:cubicBezTo>
                    <a:pt x="29" y="101"/>
                    <a:pt x="29" y="101"/>
                    <a:pt x="29" y="101"/>
                  </a:cubicBezTo>
                  <a:cubicBezTo>
                    <a:pt x="30" y="101"/>
                    <a:pt x="30" y="101"/>
                    <a:pt x="30" y="102"/>
                  </a:cubicBezTo>
                  <a:cubicBezTo>
                    <a:pt x="30" y="102"/>
                    <a:pt x="30" y="102"/>
                    <a:pt x="30" y="102"/>
                  </a:cubicBezTo>
                  <a:cubicBezTo>
                    <a:pt x="30" y="102"/>
                    <a:pt x="30" y="102"/>
                    <a:pt x="30" y="102"/>
                  </a:cubicBezTo>
                  <a:cubicBezTo>
                    <a:pt x="30" y="102"/>
                    <a:pt x="30" y="102"/>
                    <a:pt x="30" y="102"/>
                  </a:cubicBezTo>
                  <a:cubicBezTo>
                    <a:pt x="30" y="102"/>
                    <a:pt x="30" y="102"/>
                    <a:pt x="30" y="102"/>
                  </a:cubicBezTo>
                  <a:cubicBezTo>
                    <a:pt x="30" y="103"/>
                    <a:pt x="30" y="103"/>
                    <a:pt x="30" y="103"/>
                  </a:cubicBezTo>
                  <a:cubicBezTo>
                    <a:pt x="30" y="103"/>
                    <a:pt x="30" y="103"/>
                    <a:pt x="30" y="103"/>
                  </a:cubicBezTo>
                  <a:cubicBezTo>
                    <a:pt x="30" y="103"/>
                    <a:pt x="30" y="103"/>
                    <a:pt x="31" y="103"/>
                  </a:cubicBezTo>
                  <a:cubicBezTo>
                    <a:pt x="31" y="103"/>
                    <a:pt x="31" y="104"/>
                    <a:pt x="31" y="104"/>
                  </a:cubicBezTo>
                  <a:cubicBezTo>
                    <a:pt x="31" y="104"/>
                    <a:pt x="31" y="104"/>
                    <a:pt x="31" y="104"/>
                  </a:cubicBezTo>
                  <a:cubicBezTo>
                    <a:pt x="31" y="104"/>
                    <a:pt x="31" y="104"/>
                    <a:pt x="31" y="104"/>
                  </a:cubicBezTo>
                  <a:cubicBezTo>
                    <a:pt x="31" y="104"/>
                    <a:pt x="32" y="104"/>
                    <a:pt x="32" y="104"/>
                  </a:cubicBezTo>
                  <a:cubicBezTo>
                    <a:pt x="32" y="105"/>
                    <a:pt x="32" y="105"/>
                    <a:pt x="32" y="105"/>
                  </a:cubicBezTo>
                  <a:cubicBezTo>
                    <a:pt x="33" y="105"/>
                    <a:pt x="33" y="105"/>
                    <a:pt x="33" y="105"/>
                  </a:cubicBezTo>
                  <a:cubicBezTo>
                    <a:pt x="33" y="105"/>
                    <a:pt x="33" y="105"/>
                    <a:pt x="33" y="105"/>
                  </a:cubicBezTo>
                  <a:cubicBezTo>
                    <a:pt x="33" y="105"/>
                    <a:pt x="33" y="105"/>
                    <a:pt x="33" y="105"/>
                  </a:cubicBezTo>
                  <a:cubicBezTo>
                    <a:pt x="33" y="105"/>
                    <a:pt x="33" y="105"/>
                    <a:pt x="33" y="105"/>
                  </a:cubicBezTo>
                  <a:cubicBezTo>
                    <a:pt x="33" y="105"/>
                    <a:pt x="33" y="105"/>
                    <a:pt x="33" y="105"/>
                  </a:cubicBezTo>
                  <a:cubicBezTo>
                    <a:pt x="33" y="105"/>
                    <a:pt x="33" y="105"/>
                    <a:pt x="33" y="105"/>
                  </a:cubicBezTo>
                  <a:cubicBezTo>
                    <a:pt x="33" y="105"/>
                    <a:pt x="33" y="105"/>
                    <a:pt x="33" y="105"/>
                  </a:cubicBezTo>
                  <a:cubicBezTo>
                    <a:pt x="34" y="105"/>
                    <a:pt x="34" y="105"/>
                    <a:pt x="34" y="105"/>
                  </a:cubicBezTo>
                  <a:cubicBezTo>
                    <a:pt x="34" y="105"/>
                    <a:pt x="34" y="105"/>
                    <a:pt x="34" y="105"/>
                  </a:cubicBezTo>
                  <a:cubicBezTo>
                    <a:pt x="34" y="106"/>
                    <a:pt x="34" y="106"/>
                    <a:pt x="34" y="106"/>
                  </a:cubicBezTo>
                  <a:cubicBezTo>
                    <a:pt x="34" y="106"/>
                    <a:pt x="34" y="106"/>
                    <a:pt x="34" y="106"/>
                  </a:cubicBezTo>
                  <a:cubicBezTo>
                    <a:pt x="34" y="106"/>
                    <a:pt x="34" y="106"/>
                    <a:pt x="34" y="106"/>
                  </a:cubicBezTo>
                  <a:cubicBezTo>
                    <a:pt x="34" y="106"/>
                    <a:pt x="34" y="106"/>
                    <a:pt x="35" y="106"/>
                  </a:cubicBezTo>
                  <a:cubicBezTo>
                    <a:pt x="35" y="106"/>
                    <a:pt x="35" y="106"/>
                    <a:pt x="35" y="105"/>
                  </a:cubicBezTo>
                  <a:cubicBezTo>
                    <a:pt x="35" y="105"/>
                    <a:pt x="35" y="105"/>
                    <a:pt x="35" y="105"/>
                  </a:cubicBezTo>
                  <a:cubicBezTo>
                    <a:pt x="35" y="105"/>
                    <a:pt x="35" y="105"/>
                    <a:pt x="35" y="104"/>
                  </a:cubicBezTo>
                  <a:cubicBezTo>
                    <a:pt x="35" y="104"/>
                    <a:pt x="35" y="104"/>
                    <a:pt x="35" y="104"/>
                  </a:cubicBezTo>
                  <a:cubicBezTo>
                    <a:pt x="35" y="104"/>
                    <a:pt x="35" y="104"/>
                    <a:pt x="35" y="104"/>
                  </a:cubicBezTo>
                  <a:cubicBezTo>
                    <a:pt x="35" y="104"/>
                    <a:pt x="35" y="104"/>
                    <a:pt x="35" y="104"/>
                  </a:cubicBezTo>
                  <a:cubicBezTo>
                    <a:pt x="35" y="104"/>
                    <a:pt x="35" y="104"/>
                    <a:pt x="35" y="104"/>
                  </a:cubicBezTo>
                  <a:cubicBezTo>
                    <a:pt x="35" y="104"/>
                    <a:pt x="35" y="104"/>
                    <a:pt x="35" y="104"/>
                  </a:cubicBezTo>
                  <a:cubicBezTo>
                    <a:pt x="35" y="104"/>
                    <a:pt x="35" y="104"/>
                    <a:pt x="35" y="104"/>
                  </a:cubicBezTo>
                  <a:cubicBezTo>
                    <a:pt x="35" y="104"/>
                    <a:pt x="35" y="104"/>
                    <a:pt x="35" y="103"/>
                  </a:cubicBezTo>
                  <a:cubicBezTo>
                    <a:pt x="35" y="103"/>
                    <a:pt x="35" y="103"/>
                    <a:pt x="35" y="103"/>
                  </a:cubicBezTo>
                  <a:cubicBezTo>
                    <a:pt x="35" y="103"/>
                    <a:pt x="35" y="102"/>
                    <a:pt x="35" y="102"/>
                  </a:cubicBezTo>
                  <a:cubicBezTo>
                    <a:pt x="34" y="102"/>
                    <a:pt x="34" y="102"/>
                    <a:pt x="34" y="102"/>
                  </a:cubicBezTo>
                  <a:cubicBezTo>
                    <a:pt x="34" y="102"/>
                    <a:pt x="34" y="102"/>
                    <a:pt x="34" y="102"/>
                  </a:cubicBezTo>
                  <a:cubicBezTo>
                    <a:pt x="34" y="102"/>
                    <a:pt x="34" y="102"/>
                    <a:pt x="34" y="102"/>
                  </a:cubicBezTo>
                  <a:cubicBezTo>
                    <a:pt x="34" y="101"/>
                    <a:pt x="34" y="101"/>
                    <a:pt x="34" y="101"/>
                  </a:cubicBezTo>
                  <a:cubicBezTo>
                    <a:pt x="34" y="101"/>
                    <a:pt x="34" y="101"/>
                    <a:pt x="34" y="101"/>
                  </a:cubicBezTo>
                  <a:cubicBezTo>
                    <a:pt x="34" y="101"/>
                    <a:pt x="34" y="101"/>
                    <a:pt x="34" y="101"/>
                  </a:cubicBezTo>
                  <a:cubicBezTo>
                    <a:pt x="34" y="101"/>
                    <a:pt x="34" y="101"/>
                    <a:pt x="34" y="101"/>
                  </a:cubicBezTo>
                  <a:cubicBezTo>
                    <a:pt x="34" y="101"/>
                    <a:pt x="34" y="101"/>
                    <a:pt x="34" y="101"/>
                  </a:cubicBezTo>
                  <a:cubicBezTo>
                    <a:pt x="34" y="100"/>
                    <a:pt x="34" y="100"/>
                    <a:pt x="34" y="100"/>
                  </a:cubicBezTo>
                  <a:cubicBezTo>
                    <a:pt x="34" y="100"/>
                    <a:pt x="34" y="99"/>
                    <a:pt x="34" y="99"/>
                  </a:cubicBezTo>
                  <a:cubicBezTo>
                    <a:pt x="34" y="99"/>
                    <a:pt x="34" y="99"/>
                    <a:pt x="33" y="99"/>
                  </a:cubicBezTo>
                  <a:cubicBezTo>
                    <a:pt x="33" y="98"/>
                    <a:pt x="33" y="98"/>
                    <a:pt x="33" y="98"/>
                  </a:cubicBezTo>
                  <a:cubicBezTo>
                    <a:pt x="33" y="98"/>
                    <a:pt x="33" y="98"/>
                    <a:pt x="33" y="98"/>
                  </a:cubicBezTo>
                  <a:cubicBezTo>
                    <a:pt x="33" y="98"/>
                    <a:pt x="33" y="98"/>
                    <a:pt x="33" y="98"/>
                  </a:cubicBezTo>
                  <a:cubicBezTo>
                    <a:pt x="33" y="98"/>
                    <a:pt x="33" y="98"/>
                    <a:pt x="33" y="98"/>
                  </a:cubicBezTo>
                  <a:cubicBezTo>
                    <a:pt x="33" y="98"/>
                    <a:pt x="33" y="98"/>
                    <a:pt x="33" y="98"/>
                  </a:cubicBezTo>
                  <a:cubicBezTo>
                    <a:pt x="33" y="98"/>
                    <a:pt x="33" y="98"/>
                    <a:pt x="33" y="98"/>
                  </a:cubicBezTo>
                  <a:cubicBezTo>
                    <a:pt x="33" y="98"/>
                    <a:pt x="33" y="97"/>
                    <a:pt x="33" y="97"/>
                  </a:cubicBezTo>
                  <a:cubicBezTo>
                    <a:pt x="33" y="97"/>
                    <a:pt x="33" y="97"/>
                    <a:pt x="33" y="97"/>
                  </a:cubicBezTo>
                  <a:cubicBezTo>
                    <a:pt x="33" y="97"/>
                    <a:pt x="33" y="97"/>
                    <a:pt x="33" y="97"/>
                  </a:cubicBezTo>
                  <a:cubicBezTo>
                    <a:pt x="34" y="97"/>
                    <a:pt x="34" y="97"/>
                    <a:pt x="34" y="96"/>
                  </a:cubicBezTo>
                  <a:cubicBezTo>
                    <a:pt x="34" y="96"/>
                    <a:pt x="34" y="96"/>
                    <a:pt x="34" y="96"/>
                  </a:cubicBezTo>
                  <a:cubicBezTo>
                    <a:pt x="34" y="96"/>
                    <a:pt x="34" y="96"/>
                    <a:pt x="34" y="96"/>
                  </a:cubicBezTo>
                  <a:cubicBezTo>
                    <a:pt x="34" y="96"/>
                    <a:pt x="34" y="96"/>
                    <a:pt x="34" y="96"/>
                  </a:cubicBezTo>
                  <a:cubicBezTo>
                    <a:pt x="34" y="96"/>
                    <a:pt x="35" y="96"/>
                    <a:pt x="35" y="96"/>
                  </a:cubicBezTo>
                  <a:cubicBezTo>
                    <a:pt x="35" y="96"/>
                    <a:pt x="35" y="96"/>
                    <a:pt x="35" y="96"/>
                  </a:cubicBezTo>
                  <a:cubicBezTo>
                    <a:pt x="35" y="96"/>
                    <a:pt x="35" y="96"/>
                    <a:pt x="35" y="96"/>
                  </a:cubicBezTo>
                  <a:cubicBezTo>
                    <a:pt x="35" y="95"/>
                    <a:pt x="35" y="95"/>
                    <a:pt x="35" y="95"/>
                  </a:cubicBezTo>
                  <a:cubicBezTo>
                    <a:pt x="35" y="95"/>
                    <a:pt x="35" y="95"/>
                    <a:pt x="35" y="95"/>
                  </a:cubicBezTo>
                  <a:cubicBezTo>
                    <a:pt x="36" y="95"/>
                    <a:pt x="36" y="95"/>
                    <a:pt x="36" y="95"/>
                  </a:cubicBezTo>
                  <a:cubicBezTo>
                    <a:pt x="36" y="95"/>
                    <a:pt x="36" y="95"/>
                    <a:pt x="36" y="95"/>
                  </a:cubicBezTo>
                  <a:cubicBezTo>
                    <a:pt x="36" y="95"/>
                    <a:pt x="37" y="95"/>
                    <a:pt x="37" y="95"/>
                  </a:cubicBezTo>
                  <a:cubicBezTo>
                    <a:pt x="37" y="94"/>
                    <a:pt x="37" y="94"/>
                    <a:pt x="37" y="93"/>
                  </a:cubicBezTo>
                  <a:cubicBezTo>
                    <a:pt x="37" y="93"/>
                    <a:pt x="36" y="93"/>
                    <a:pt x="36" y="93"/>
                  </a:cubicBezTo>
                  <a:cubicBezTo>
                    <a:pt x="36" y="93"/>
                    <a:pt x="36" y="93"/>
                    <a:pt x="36" y="93"/>
                  </a:cubicBezTo>
                  <a:cubicBezTo>
                    <a:pt x="36" y="93"/>
                    <a:pt x="36" y="93"/>
                    <a:pt x="36" y="93"/>
                  </a:cubicBezTo>
                  <a:cubicBezTo>
                    <a:pt x="36" y="93"/>
                    <a:pt x="36" y="93"/>
                    <a:pt x="36" y="93"/>
                  </a:cubicBezTo>
                  <a:cubicBezTo>
                    <a:pt x="36" y="93"/>
                    <a:pt x="35" y="93"/>
                    <a:pt x="35" y="92"/>
                  </a:cubicBezTo>
                  <a:cubicBezTo>
                    <a:pt x="35" y="92"/>
                    <a:pt x="35" y="92"/>
                    <a:pt x="35" y="92"/>
                  </a:cubicBezTo>
                  <a:cubicBezTo>
                    <a:pt x="37" y="92"/>
                    <a:pt x="37" y="92"/>
                    <a:pt x="37" y="92"/>
                  </a:cubicBezTo>
                  <a:cubicBezTo>
                    <a:pt x="37" y="92"/>
                    <a:pt x="37" y="92"/>
                    <a:pt x="37" y="92"/>
                  </a:cubicBezTo>
                  <a:cubicBezTo>
                    <a:pt x="37" y="92"/>
                    <a:pt x="37" y="92"/>
                    <a:pt x="37" y="92"/>
                  </a:cubicBezTo>
                  <a:cubicBezTo>
                    <a:pt x="37" y="92"/>
                    <a:pt x="37" y="92"/>
                    <a:pt x="38" y="92"/>
                  </a:cubicBezTo>
                  <a:cubicBezTo>
                    <a:pt x="38" y="92"/>
                    <a:pt x="38" y="92"/>
                    <a:pt x="38" y="92"/>
                  </a:cubicBezTo>
                  <a:cubicBezTo>
                    <a:pt x="38" y="91"/>
                    <a:pt x="38" y="91"/>
                    <a:pt x="38" y="91"/>
                  </a:cubicBezTo>
                  <a:cubicBezTo>
                    <a:pt x="38" y="91"/>
                    <a:pt x="38" y="91"/>
                    <a:pt x="38" y="91"/>
                  </a:cubicBezTo>
                  <a:cubicBezTo>
                    <a:pt x="38" y="91"/>
                    <a:pt x="38" y="90"/>
                    <a:pt x="38" y="90"/>
                  </a:cubicBezTo>
                  <a:cubicBezTo>
                    <a:pt x="38" y="90"/>
                    <a:pt x="38" y="90"/>
                    <a:pt x="38" y="90"/>
                  </a:cubicBezTo>
                  <a:cubicBezTo>
                    <a:pt x="38" y="90"/>
                    <a:pt x="38" y="90"/>
                    <a:pt x="38" y="90"/>
                  </a:cubicBezTo>
                  <a:cubicBezTo>
                    <a:pt x="38" y="90"/>
                    <a:pt x="38" y="90"/>
                    <a:pt x="38" y="90"/>
                  </a:cubicBezTo>
                  <a:cubicBezTo>
                    <a:pt x="39" y="90"/>
                    <a:pt x="39" y="90"/>
                    <a:pt x="39" y="90"/>
                  </a:cubicBezTo>
                  <a:cubicBezTo>
                    <a:pt x="39" y="90"/>
                    <a:pt x="40" y="89"/>
                    <a:pt x="40" y="89"/>
                  </a:cubicBezTo>
                  <a:cubicBezTo>
                    <a:pt x="40" y="88"/>
                    <a:pt x="40" y="88"/>
                    <a:pt x="40" y="88"/>
                  </a:cubicBezTo>
                  <a:cubicBezTo>
                    <a:pt x="40" y="85"/>
                    <a:pt x="40" y="85"/>
                    <a:pt x="40" y="85"/>
                  </a:cubicBezTo>
                  <a:cubicBezTo>
                    <a:pt x="40" y="85"/>
                    <a:pt x="40" y="84"/>
                    <a:pt x="40" y="84"/>
                  </a:cubicBezTo>
                  <a:cubicBezTo>
                    <a:pt x="40" y="84"/>
                    <a:pt x="40" y="84"/>
                    <a:pt x="40" y="84"/>
                  </a:cubicBezTo>
                  <a:cubicBezTo>
                    <a:pt x="41" y="85"/>
                    <a:pt x="41" y="85"/>
                    <a:pt x="41" y="85"/>
                  </a:cubicBezTo>
                  <a:cubicBezTo>
                    <a:pt x="41" y="84"/>
                    <a:pt x="41" y="84"/>
                    <a:pt x="41" y="84"/>
                  </a:cubicBezTo>
                  <a:cubicBezTo>
                    <a:pt x="41" y="84"/>
                    <a:pt x="41" y="84"/>
                    <a:pt x="41" y="84"/>
                  </a:cubicBezTo>
                  <a:cubicBezTo>
                    <a:pt x="41" y="84"/>
                    <a:pt x="41" y="83"/>
                    <a:pt x="41" y="83"/>
                  </a:cubicBezTo>
                  <a:cubicBezTo>
                    <a:pt x="41" y="83"/>
                    <a:pt x="41" y="83"/>
                    <a:pt x="41" y="83"/>
                  </a:cubicBezTo>
                  <a:cubicBezTo>
                    <a:pt x="41" y="83"/>
                    <a:pt x="41" y="83"/>
                    <a:pt x="42" y="82"/>
                  </a:cubicBezTo>
                  <a:cubicBezTo>
                    <a:pt x="42" y="82"/>
                    <a:pt x="42" y="82"/>
                    <a:pt x="43" y="82"/>
                  </a:cubicBezTo>
                  <a:cubicBezTo>
                    <a:pt x="43" y="82"/>
                    <a:pt x="43" y="82"/>
                    <a:pt x="43" y="82"/>
                  </a:cubicBezTo>
                  <a:cubicBezTo>
                    <a:pt x="43" y="82"/>
                    <a:pt x="44" y="82"/>
                    <a:pt x="44" y="82"/>
                  </a:cubicBezTo>
                  <a:cubicBezTo>
                    <a:pt x="44" y="82"/>
                    <a:pt x="44" y="82"/>
                    <a:pt x="44" y="82"/>
                  </a:cubicBezTo>
                  <a:cubicBezTo>
                    <a:pt x="44" y="82"/>
                    <a:pt x="45" y="82"/>
                    <a:pt x="45" y="82"/>
                  </a:cubicBezTo>
                  <a:cubicBezTo>
                    <a:pt x="45" y="82"/>
                    <a:pt x="45" y="82"/>
                    <a:pt x="45" y="82"/>
                  </a:cubicBezTo>
                  <a:cubicBezTo>
                    <a:pt x="45" y="82"/>
                    <a:pt x="45" y="82"/>
                    <a:pt x="45" y="82"/>
                  </a:cubicBezTo>
                  <a:cubicBezTo>
                    <a:pt x="45" y="82"/>
                    <a:pt x="45" y="82"/>
                    <a:pt x="45" y="82"/>
                  </a:cubicBezTo>
                  <a:cubicBezTo>
                    <a:pt x="45" y="82"/>
                    <a:pt x="45" y="82"/>
                    <a:pt x="45" y="82"/>
                  </a:cubicBezTo>
                  <a:cubicBezTo>
                    <a:pt x="45" y="82"/>
                    <a:pt x="45" y="82"/>
                    <a:pt x="45" y="82"/>
                  </a:cubicBezTo>
                  <a:cubicBezTo>
                    <a:pt x="45" y="82"/>
                    <a:pt x="45" y="82"/>
                    <a:pt x="45" y="82"/>
                  </a:cubicBezTo>
                  <a:cubicBezTo>
                    <a:pt x="45" y="81"/>
                    <a:pt x="45" y="81"/>
                    <a:pt x="45" y="81"/>
                  </a:cubicBezTo>
                  <a:cubicBezTo>
                    <a:pt x="45" y="81"/>
                    <a:pt x="45" y="81"/>
                    <a:pt x="45" y="81"/>
                  </a:cubicBezTo>
                  <a:cubicBezTo>
                    <a:pt x="45" y="81"/>
                    <a:pt x="45" y="81"/>
                    <a:pt x="45" y="81"/>
                  </a:cubicBezTo>
                  <a:cubicBezTo>
                    <a:pt x="46" y="81"/>
                    <a:pt x="46" y="81"/>
                    <a:pt x="46" y="81"/>
                  </a:cubicBezTo>
                  <a:cubicBezTo>
                    <a:pt x="46" y="81"/>
                    <a:pt x="46" y="81"/>
                    <a:pt x="46" y="81"/>
                  </a:cubicBezTo>
                  <a:cubicBezTo>
                    <a:pt x="46" y="80"/>
                    <a:pt x="46" y="80"/>
                    <a:pt x="46" y="80"/>
                  </a:cubicBezTo>
                  <a:cubicBezTo>
                    <a:pt x="46" y="80"/>
                    <a:pt x="47" y="80"/>
                    <a:pt x="47" y="80"/>
                  </a:cubicBezTo>
                  <a:cubicBezTo>
                    <a:pt x="47" y="80"/>
                    <a:pt x="47" y="80"/>
                    <a:pt x="47" y="80"/>
                  </a:cubicBezTo>
                  <a:cubicBezTo>
                    <a:pt x="47" y="80"/>
                    <a:pt x="47" y="80"/>
                    <a:pt x="47" y="80"/>
                  </a:cubicBezTo>
                  <a:cubicBezTo>
                    <a:pt x="47" y="80"/>
                    <a:pt x="48" y="80"/>
                    <a:pt x="48" y="79"/>
                  </a:cubicBezTo>
                  <a:cubicBezTo>
                    <a:pt x="48" y="79"/>
                    <a:pt x="48" y="79"/>
                    <a:pt x="48" y="79"/>
                  </a:cubicBezTo>
                  <a:cubicBezTo>
                    <a:pt x="48" y="78"/>
                    <a:pt x="48" y="78"/>
                    <a:pt x="48" y="78"/>
                  </a:cubicBezTo>
                  <a:cubicBezTo>
                    <a:pt x="49" y="78"/>
                    <a:pt x="49" y="78"/>
                    <a:pt x="49" y="78"/>
                  </a:cubicBezTo>
                  <a:cubicBezTo>
                    <a:pt x="49" y="77"/>
                    <a:pt x="49" y="76"/>
                    <a:pt x="49" y="76"/>
                  </a:cubicBezTo>
                  <a:cubicBezTo>
                    <a:pt x="49" y="75"/>
                    <a:pt x="49" y="75"/>
                    <a:pt x="49" y="75"/>
                  </a:cubicBezTo>
                  <a:cubicBezTo>
                    <a:pt x="49" y="73"/>
                    <a:pt x="49" y="73"/>
                    <a:pt x="49" y="73"/>
                  </a:cubicBezTo>
                  <a:cubicBezTo>
                    <a:pt x="49" y="72"/>
                    <a:pt x="49" y="72"/>
                    <a:pt x="49" y="72"/>
                  </a:cubicBezTo>
                  <a:cubicBezTo>
                    <a:pt x="49" y="72"/>
                    <a:pt x="49" y="72"/>
                    <a:pt x="49" y="72"/>
                  </a:cubicBezTo>
                  <a:cubicBezTo>
                    <a:pt x="49" y="72"/>
                    <a:pt x="49" y="72"/>
                    <a:pt x="49" y="72"/>
                  </a:cubicBezTo>
                  <a:cubicBezTo>
                    <a:pt x="49" y="72"/>
                    <a:pt x="49" y="72"/>
                    <a:pt x="49" y="72"/>
                  </a:cubicBezTo>
                  <a:cubicBezTo>
                    <a:pt x="49" y="72"/>
                    <a:pt x="49" y="72"/>
                    <a:pt x="49" y="72"/>
                  </a:cubicBezTo>
                  <a:cubicBezTo>
                    <a:pt x="49" y="72"/>
                    <a:pt x="49" y="72"/>
                    <a:pt x="49" y="72"/>
                  </a:cubicBezTo>
                  <a:cubicBezTo>
                    <a:pt x="49" y="72"/>
                    <a:pt x="49" y="72"/>
                    <a:pt x="49" y="72"/>
                  </a:cubicBezTo>
                  <a:cubicBezTo>
                    <a:pt x="50" y="72"/>
                    <a:pt x="50" y="72"/>
                    <a:pt x="50" y="72"/>
                  </a:cubicBezTo>
                  <a:cubicBezTo>
                    <a:pt x="50" y="72"/>
                    <a:pt x="50" y="72"/>
                    <a:pt x="50" y="72"/>
                  </a:cubicBezTo>
                  <a:cubicBezTo>
                    <a:pt x="50" y="72"/>
                    <a:pt x="50" y="71"/>
                    <a:pt x="50" y="71"/>
                  </a:cubicBezTo>
                  <a:cubicBezTo>
                    <a:pt x="50" y="71"/>
                    <a:pt x="50" y="71"/>
                    <a:pt x="50" y="71"/>
                  </a:cubicBezTo>
                  <a:cubicBezTo>
                    <a:pt x="50" y="71"/>
                    <a:pt x="50" y="71"/>
                    <a:pt x="50" y="71"/>
                  </a:cubicBezTo>
                  <a:cubicBezTo>
                    <a:pt x="50" y="71"/>
                    <a:pt x="51" y="71"/>
                    <a:pt x="51" y="71"/>
                  </a:cubicBezTo>
                  <a:cubicBezTo>
                    <a:pt x="51" y="71"/>
                    <a:pt x="51" y="71"/>
                    <a:pt x="51" y="71"/>
                  </a:cubicBezTo>
                  <a:cubicBezTo>
                    <a:pt x="51" y="70"/>
                    <a:pt x="51" y="70"/>
                    <a:pt x="51" y="70"/>
                  </a:cubicBezTo>
                  <a:cubicBezTo>
                    <a:pt x="51" y="70"/>
                    <a:pt x="51" y="70"/>
                    <a:pt x="51" y="70"/>
                  </a:cubicBezTo>
                  <a:cubicBezTo>
                    <a:pt x="51" y="70"/>
                    <a:pt x="51" y="70"/>
                    <a:pt x="51" y="70"/>
                  </a:cubicBezTo>
                  <a:cubicBezTo>
                    <a:pt x="51" y="70"/>
                    <a:pt x="51" y="70"/>
                    <a:pt x="51" y="70"/>
                  </a:cubicBezTo>
                  <a:cubicBezTo>
                    <a:pt x="51" y="70"/>
                    <a:pt x="51" y="70"/>
                    <a:pt x="51" y="70"/>
                  </a:cubicBezTo>
                  <a:cubicBezTo>
                    <a:pt x="51" y="70"/>
                    <a:pt x="52" y="69"/>
                    <a:pt x="52" y="69"/>
                  </a:cubicBezTo>
                  <a:cubicBezTo>
                    <a:pt x="52" y="69"/>
                    <a:pt x="52" y="68"/>
                    <a:pt x="53" y="68"/>
                  </a:cubicBezTo>
                  <a:cubicBezTo>
                    <a:pt x="53" y="68"/>
                    <a:pt x="53" y="68"/>
                    <a:pt x="53" y="68"/>
                  </a:cubicBezTo>
                  <a:cubicBezTo>
                    <a:pt x="54" y="68"/>
                    <a:pt x="53" y="67"/>
                    <a:pt x="53" y="67"/>
                  </a:cubicBezTo>
                  <a:cubicBezTo>
                    <a:pt x="53" y="67"/>
                    <a:pt x="53" y="67"/>
                    <a:pt x="53" y="67"/>
                  </a:cubicBezTo>
                  <a:cubicBezTo>
                    <a:pt x="53" y="67"/>
                    <a:pt x="53" y="67"/>
                    <a:pt x="53" y="67"/>
                  </a:cubicBezTo>
                  <a:cubicBezTo>
                    <a:pt x="53" y="67"/>
                    <a:pt x="53" y="67"/>
                    <a:pt x="53" y="67"/>
                  </a:cubicBezTo>
                  <a:cubicBezTo>
                    <a:pt x="53" y="67"/>
                    <a:pt x="53" y="67"/>
                    <a:pt x="53" y="67"/>
                  </a:cubicBezTo>
                  <a:cubicBezTo>
                    <a:pt x="53" y="67"/>
                    <a:pt x="53" y="66"/>
                    <a:pt x="53" y="66"/>
                  </a:cubicBezTo>
                  <a:cubicBezTo>
                    <a:pt x="53" y="66"/>
                    <a:pt x="53" y="66"/>
                    <a:pt x="53" y="66"/>
                  </a:cubicBezTo>
                  <a:cubicBezTo>
                    <a:pt x="53" y="66"/>
                    <a:pt x="53" y="66"/>
                    <a:pt x="53" y="66"/>
                  </a:cubicBezTo>
                  <a:cubicBezTo>
                    <a:pt x="53" y="66"/>
                    <a:pt x="53" y="66"/>
                    <a:pt x="53" y="66"/>
                  </a:cubicBezTo>
                  <a:cubicBezTo>
                    <a:pt x="53" y="64"/>
                    <a:pt x="53" y="64"/>
                    <a:pt x="53" y="64"/>
                  </a:cubicBezTo>
                  <a:cubicBezTo>
                    <a:pt x="53" y="64"/>
                    <a:pt x="53" y="64"/>
                    <a:pt x="53" y="64"/>
                  </a:cubicBezTo>
                  <a:cubicBezTo>
                    <a:pt x="53" y="64"/>
                    <a:pt x="53" y="64"/>
                    <a:pt x="53" y="64"/>
                  </a:cubicBezTo>
                  <a:cubicBezTo>
                    <a:pt x="53" y="64"/>
                    <a:pt x="53" y="64"/>
                    <a:pt x="53" y="64"/>
                  </a:cubicBezTo>
                  <a:cubicBezTo>
                    <a:pt x="53" y="63"/>
                    <a:pt x="53" y="63"/>
                    <a:pt x="53" y="63"/>
                  </a:cubicBezTo>
                  <a:cubicBezTo>
                    <a:pt x="53" y="63"/>
                    <a:pt x="53" y="63"/>
                    <a:pt x="53" y="63"/>
                  </a:cubicBezTo>
                  <a:cubicBezTo>
                    <a:pt x="52" y="63"/>
                    <a:pt x="52" y="63"/>
                    <a:pt x="52" y="63"/>
                  </a:cubicBezTo>
                  <a:cubicBezTo>
                    <a:pt x="52" y="63"/>
                    <a:pt x="52" y="63"/>
                    <a:pt x="52" y="63"/>
                  </a:cubicBezTo>
                  <a:cubicBezTo>
                    <a:pt x="51" y="63"/>
                    <a:pt x="51" y="63"/>
                    <a:pt x="51" y="63"/>
                  </a:cubicBezTo>
                  <a:cubicBezTo>
                    <a:pt x="50" y="63"/>
                    <a:pt x="50" y="63"/>
                    <a:pt x="50" y="62"/>
                  </a:cubicBezTo>
                  <a:cubicBezTo>
                    <a:pt x="50" y="62"/>
                    <a:pt x="50" y="62"/>
                    <a:pt x="50" y="62"/>
                  </a:cubicBezTo>
                  <a:cubicBezTo>
                    <a:pt x="50" y="62"/>
                    <a:pt x="50" y="62"/>
                    <a:pt x="50" y="62"/>
                  </a:cubicBezTo>
                  <a:cubicBezTo>
                    <a:pt x="50" y="62"/>
                    <a:pt x="50" y="62"/>
                    <a:pt x="50" y="62"/>
                  </a:cubicBezTo>
                  <a:cubicBezTo>
                    <a:pt x="49" y="62"/>
                    <a:pt x="49" y="62"/>
                    <a:pt x="49" y="62"/>
                  </a:cubicBezTo>
                  <a:cubicBezTo>
                    <a:pt x="49" y="62"/>
                    <a:pt x="49" y="61"/>
                    <a:pt x="49" y="61"/>
                  </a:cubicBezTo>
                  <a:cubicBezTo>
                    <a:pt x="49" y="61"/>
                    <a:pt x="49" y="61"/>
                    <a:pt x="48" y="61"/>
                  </a:cubicBezTo>
                  <a:cubicBezTo>
                    <a:pt x="48" y="61"/>
                    <a:pt x="48" y="61"/>
                    <a:pt x="48" y="61"/>
                  </a:cubicBezTo>
                  <a:cubicBezTo>
                    <a:pt x="48" y="61"/>
                    <a:pt x="48" y="61"/>
                    <a:pt x="48" y="61"/>
                  </a:cubicBezTo>
                  <a:cubicBezTo>
                    <a:pt x="48" y="61"/>
                    <a:pt x="48" y="61"/>
                    <a:pt x="48" y="61"/>
                  </a:cubicBezTo>
                  <a:cubicBezTo>
                    <a:pt x="48" y="61"/>
                    <a:pt x="48" y="61"/>
                    <a:pt x="48" y="61"/>
                  </a:cubicBezTo>
                  <a:cubicBezTo>
                    <a:pt x="48" y="61"/>
                    <a:pt x="48" y="61"/>
                    <a:pt x="48" y="61"/>
                  </a:cubicBezTo>
                  <a:cubicBezTo>
                    <a:pt x="47" y="61"/>
                    <a:pt x="47" y="61"/>
                    <a:pt x="47" y="61"/>
                  </a:cubicBezTo>
                  <a:cubicBezTo>
                    <a:pt x="47" y="61"/>
                    <a:pt x="47" y="61"/>
                    <a:pt x="47" y="61"/>
                  </a:cubicBezTo>
                  <a:cubicBezTo>
                    <a:pt x="46" y="61"/>
                    <a:pt x="46" y="61"/>
                    <a:pt x="46" y="61"/>
                  </a:cubicBezTo>
                  <a:cubicBezTo>
                    <a:pt x="46" y="61"/>
                    <a:pt x="46" y="61"/>
                    <a:pt x="45" y="61"/>
                  </a:cubicBezTo>
                  <a:cubicBezTo>
                    <a:pt x="45" y="61"/>
                    <a:pt x="45" y="61"/>
                    <a:pt x="45" y="61"/>
                  </a:cubicBezTo>
                  <a:cubicBezTo>
                    <a:pt x="44" y="61"/>
                    <a:pt x="44" y="61"/>
                    <a:pt x="44" y="61"/>
                  </a:cubicBezTo>
                  <a:cubicBezTo>
                    <a:pt x="44" y="61"/>
                    <a:pt x="44" y="61"/>
                    <a:pt x="44" y="61"/>
                  </a:cubicBezTo>
                  <a:cubicBezTo>
                    <a:pt x="44" y="61"/>
                    <a:pt x="44" y="61"/>
                    <a:pt x="44" y="61"/>
                  </a:cubicBezTo>
                  <a:cubicBezTo>
                    <a:pt x="44" y="60"/>
                    <a:pt x="44" y="60"/>
                    <a:pt x="43" y="60"/>
                  </a:cubicBezTo>
                  <a:cubicBezTo>
                    <a:pt x="43" y="60"/>
                    <a:pt x="43" y="60"/>
                    <a:pt x="43" y="60"/>
                  </a:cubicBezTo>
                  <a:cubicBezTo>
                    <a:pt x="43" y="60"/>
                    <a:pt x="42" y="60"/>
                    <a:pt x="42" y="60"/>
                  </a:cubicBezTo>
                  <a:cubicBezTo>
                    <a:pt x="42" y="60"/>
                    <a:pt x="42" y="60"/>
                    <a:pt x="42" y="60"/>
                  </a:cubicBezTo>
                  <a:cubicBezTo>
                    <a:pt x="42" y="60"/>
                    <a:pt x="42" y="60"/>
                    <a:pt x="42" y="60"/>
                  </a:cubicBezTo>
                  <a:cubicBezTo>
                    <a:pt x="42" y="60"/>
                    <a:pt x="42" y="60"/>
                    <a:pt x="42" y="60"/>
                  </a:cubicBezTo>
                  <a:cubicBezTo>
                    <a:pt x="42" y="60"/>
                    <a:pt x="42" y="60"/>
                    <a:pt x="42" y="60"/>
                  </a:cubicBezTo>
                  <a:cubicBezTo>
                    <a:pt x="42" y="60"/>
                    <a:pt x="42" y="60"/>
                    <a:pt x="42" y="60"/>
                  </a:cubicBezTo>
                  <a:cubicBezTo>
                    <a:pt x="42" y="59"/>
                    <a:pt x="42" y="59"/>
                    <a:pt x="42" y="59"/>
                  </a:cubicBezTo>
                  <a:cubicBezTo>
                    <a:pt x="42" y="59"/>
                    <a:pt x="41" y="59"/>
                    <a:pt x="41" y="59"/>
                  </a:cubicBezTo>
                  <a:cubicBezTo>
                    <a:pt x="41" y="59"/>
                    <a:pt x="41" y="59"/>
                    <a:pt x="41" y="59"/>
                  </a:cubicBezTo>
                  <a:cubicBezTo>
                    <a:pt x="41" y="59"/>
                    <a:pt x="41" y="59"/>
                    <a:pt x="41" y="59"/>
                  </a:cubicBezTo>
                  <a:cubicBezTo>
                    <a:pt x="39" y="59"/>
                    <a:pt x="39" y="59"/>
                    <a:pt x="39" y="59"/>
                  </a:cubicBezTo>
                  <a:cubicBezTo>
                    <a:pt x="39" y="59"/>
                    <a:pt x="39" y="59"/>
                    <a:pt x="39" y="59"/>
                  </a:cubicBezTo>
                  <a:cubicBezTo>
                    <a:pt x="38" y="59"/>
                    <a:pt x="38" y="59"/>
                    <a:pt x="38" y="59"/>
                  </a:cubicBezTo>
                  <a:cubicBezTo>
                    <a:pt x="38" y="59"/>
                    <a:pt x="38" y="59"/>
                    <a:pt x="38" y="59"/>
                  </a:cubicBezTo>
                  <a:cubicBezTo>
                    <a:pt x="38" y="59"/>
                    <a:pt x="38" y="59"/>
                    <a:pt x="38" y="59"/>
                  </a:cubicBezTo>
                  <a:cubicBezTo>
                    <a:pt x="37" y="59"/>
                    <a:pt x="37" y="59"/>
                    <a:pt x="37" y="59"/>
                  </a:cubicBezTo>
                  <a:cubicBezTo>
                    <a:pt x="37" y="59"/>
                    <a:pt x="37" y="59"/>
                    <a:pt x="37" y="59"/>
                  </a:cubicBezTo>
                  <a:cubicBezTo>
                    <a:pt x="37" y="59"/>
                    <a:pt x="37" y="59"/>
                    <a:pt x="37" y="59"/>
                  </a:cubicBezTo>
                  <a:cubicBezTo>
                    <a:pt x="37" y="59"/>
                    <a:pt x="37" y="59"/>
                    <a:pt x="37" y="59"/>
                  </a:cubicBezTo>
                  <a:cubicBezTo>
                    <a:pt x="37" y="59"/>
                    <a:pt x="37" y="59"/>
                    <a:pt x="37" y="59"/>
                  </a:cubicBezTo>
                  <a:cubicBezTo>
                    <a:pt x="37" y="59"/>
                    <a:pt x="37" y="59"/>
                    <a:pt x="37" y="59"/>
                  </a:cubicBezTo>
                  <a:cubicBezTo>
                    <a:pt x="37" y="59"/>
                    <a:pt x="38" y="59"/>
                    <a:pt x="38" y="58"/>
                  </a:cubicBezTo>
                  <a:cubicBezTo>
                    <a:pt x="38" y="58"/>
                    <a:pt x="38" y="58"/>
                    <a:pt x="38" y="58"/>
                  </a:cubicBezTo>
                  <a:cubicBezTo>
                    <a:pt x="39" y="58"/>
                    <a:pt x="39" y="58"/>
                    <a:pt x="39" y="58"/>
                  </a:cubicBezTo>
                  <a:cubicBezTo>
                    <a:pt x="39" y="58"/>
                    <a:pt x="39" y="58"/>
                    <a:pt x="39" y="58"/>
                  </a:cubicBezTo>
                  <a:cubicBezTo>
                    <a:pt x="39" y="58"/>
                    <a:pt x="39" y="58"/>
                    <a:pt x="39" y="58"/>
                  </a:cubicBezTo>
                  <a:cubicBezTo>
                    <a:pt x="39" y="58"/>
                    <a:pt x="40" y="58"/>
                    <a:pt x="40" y="58"/>
                  </a:cubicBezTo>
                  <a:cubicBezTo>
                    <a:pt x="40" y="58"/>
                    <a:pt x="39" y="57"/>
                    <a:pt x="39" y="57"/>
                  </a:cubicBezTo>
                  <a:cubicBezTo>
                    <a:pt x="39" y="57"/>
                    <a:pt x="39" y="57"/>
                    <a:pt x="39" y="56"/>
                  </a:cubicBezTo>
                  <a:cubicBezTo>
                    <a:pt x="39" y="56"/>
                    <a:pt x="38" y="56"/>
                    <a:pt x="38" y="56"/>
                  </a:cubicBezTo>
                  <a:cubicBezTo>
                    <a:pt x="38" y="56"/>
                    <a:pt x="38" y="55"/>
                    <a:pt x="38" y="55"/>
                  </a:cubicBezTo>
                  <a:cubicBezTo>
                    <a:pt x="38" y="55"/>
                    <a:pt x="38" y="55"/>
                    <a:pt x="38" y="55"/>
                  </a:cubicBezTo>
                  <a:cubicBezTo>
                    <a:pt x="38" y="55"/>
                    <a:pt x="38" y="55"/>
                    <a:pt x="38" y="55"/>
                  </a:cubicBezTo>
                  <a:cubicBezTo>
                    <a:pt x="38" y="55"/>
                    <a:pt x="37" y="55"/>
                    <a:pt x="37" y="55"/>
                  </a:cubicBezTo>
                  <a:cubicBezTo>
                    <a:pt x="37" y="55"/>
                    <a:pt x="37" y="55"/>
                    <a:pt x="37" y="55"/>
                  </a:cubicBezTo>
                  <a:cubicBezTo>
                    <a:pt x="37" y="55"/>
                    <a:pt x="37" y="55"/>
                    <a:pt x="37" y="55"/>
                  </a:cubicBezTo>
                  <a:cubicBezTo>
                    <a:pt x="37" y="55"/>
                    <a:pt x="37" y="55"/>
                    <a:pt x="36" y="54"/>
                  </a:cubicBezTo>
                  <a:cubicBezTo>
                    <a:pt x="36" y="54"/>
                    <a:pt x="36" y="54"/>
                    <a:pt x="36" y="54"/>
                  </a:cubicBezTo>
                  <a:cubicBezTo>
                    <a:pt x="36" y="54"/>
                    <a:pt x="36" y="54"/>
                    <a:pt x="36" y="54"/>
                  </a:cubicBezTo>
                  <a:cubicBezTo>
                    <a:pt x="36" y="54"/>
                    <a:pt x="36" y="54"/>
                    <a:pt x="36" y="54"/>
                  </a:cubicBezTo>
                  <a:cubicBezTo>
                    <a:pt x="36" y="54"/>
                    <a:pt x="36" y="54"/>
                    <a:pt x="36" y="54"/>
                  </a:cubicBezTo>
                  <a:cubicBezTo>
                    <a:pt x="36" y="54"/>
                    <a:pt x="36" y="54"/>
                    <a:pt x="36" y="54"/>
                  </a:cubicBezTo>
                  <a:cubicBezTo>
                    <a:pt x="36" y="53"/>
                    <a:pt x="36" y="53"/>
                    <a:pt x="35" y="53"/>
                  </a:cubicBezTo>
                  <a:cubicBezTo>
                    <a:pt x="35" y="53"/>
                    <a:pt x="35" y="53"/>
                    <a:pt x="35" y="53"/>
                  </a:cubicBezTo>
                  <a:cubicBezTo>
                    <a:pt x="35" y="53"/>
                    <a:pt x="35" y="53"/>
                    <a:pt x="35" y="52"/>
                  </a:cubicBezTo>
                  <a:cubicBezTo>
                    <a:pt x="35" y="52"/>
                    <a:pt x="35" y="52"/>
                    <a:pt x="35" y="52"/>
                  </a:cubicBezTo>
                  <a:cubicBezTo>
                    <a:pt x="34" y="52"/>
                    <a:pt x="34" y="52"/>
                    <a:pt x="34" y="52"/>
                  </a:cubicBezTo>
                  <a:cubicBezTo>
                    <a:pt x="34" y="52"/>
                    <a:pt x="34" y="52"/>
                    <a:pt x="34" y="52"/>
                  </a:cubicBezTo>
                  <a:cubicBezTo>
                    <a:pt x="33" y="52"/>
                    <a:pt x="33" y="52"/>
                    <a:pt x="33" y="52"/>
                  </a:cubicBezTo>
                  <a:cubicBezTo>
                    <a:pt x="33" y="51"/>
                    <a:pt x="33" y="51"/>
                    <a:pt x="33" y="51"/>
                  </a:cubicBezTo>
                  <a:cubicBezTo>
                    <a:pt x="32" y="51"/>
                    <a:pt x="32" y="51"/>
                    <a:pt x="32" y="51"/>
                  </a:cubicBezTo>
                  <a:cubicBezTo>
                    <a:pt x="32" y="51"/>
                    <a:pt x="32" y="51"/>
                    <a:pt x="32" y="51"/>
                  </a:cubicBezTo>
                  <a:cubicBezTo>
                    <a:pt x="32" y="51"/>
                    <a:pt x="31" y="51"/>
                    <a:pt x="31" y="51"/>
                  </a:cubicBezTo>
                  <a:cubicBezTo>
                    <a:pt x="31" y="51"/>
                    <a:pt x="31" y="51"/>
                    <a:pt x="31" y="51"/>
                  </a:cubicBezTo>
                  <a:cubicBezTo>
                    <a:pt x="31" y="51"/>
                    <a:pt x="31" y="51"/>
                    <a:pt x="31" y="51"/>
                  </a:cubicBezTo>
                  <a:cubicBezTo>
                    <a:pt x="31" y="51"/>
                    <a:pt x="31" y="50"/>
                    <a:pt x="30" y="50"/>
                  </a:cubicBezTo>
                  <a:cubicBezTo>
                    <a:pt x="30" y="50"/>
                    <a:pt x="30" y="50"/>
                    <a:pt x="30" y="50"/>
                  </a:cubicBezTo>
                  <a:cubicBezTo>
                    <a:pt x="30" y="50"/>
                    <a:pt x="30" y="50"/>
                    <a:pt x="30" y="50"/>
                  </a:cubicBezTo>
                  <a:cubicBezTo>
                    <a:pt x="30" y="50"/>
                    <a:pt x="30" y="50"/>
                    <a:pt x="30" y="50"/>
                  </a:cubicBezTo>
                  <a:cubicBezTo>
                    <a:pt x="30" y="49"/>
                    <a:pt x="29" y="49"/>
                    <a:pt x="29" y="49"/>
                  </a:cubicBezTo>
                  <a:cubicBezTo>
                    <a:pt x="29" y="49"/>
                    <a:pt x="29" y="49"/>
                    <a:pt x="29" y="49"/>
                  </a:cubicBezTo>
                  <a:cubicBezTo>
                    <a:pt x="28" y="49"/>
                    <a:pt x="28" y="49"/>
                    <a:pt x="28" y="49"/>
                  </a:cubicBezTo>
                  <a:cubicBezTo>
                    <a:pt x="28" y="49"/>
                    <a:pt x="28" y="49"/>
                    <a:pt x="28" y="49"/>
                  </a:cubicBezTo>
                  <a:cubicBezTo>
                    <a:pt x="28" y="49"/>
                    <a:pt x="28" y="49"/>
                    <a:pt x="28" y="49"/>
                  </a:cubicBezTo>
                  <a:cubicBezTo>
                    <a:pt x="29" y="48"/>
                    <a:pt x="29" y="48"/>
                    <a:pt x="29" y="48"/>
                  </a:cubicBezTo>
                  <a:cubicBezTo>
                    <a:pt x="28" y="48"/>
                    <a:pt x="28" y="48"/>
                    <a:pt x="28" y="48"/>
                  </a:cubicBezTo>
                  <a:cubicBezTo>
                    <a:pt x="28" y="48"/>
                    <a:pt x="28" y="48"/>
                    <a:pt x="28" y="48"/>
                  </a:cubicBezTo>
                  <a:cubicBezTo>
                    <a:pt x="28" y="48"/>
                    <a:pt x="28" y="48"/>
                    <a:pt x="28" y="48"/>
                  </a:cubicBezTo>
                  <a:cubicBezTo>
                    <a:pt x="28" y="48"/>
                    <a:pt x="28" y="48"/>
                    <a:pt x="28" y="48"/>
                  </a:cubicBezTo>
                  <a:cubicBezTo>
                    <a:pt x="27" y="48"/>
                    <a:pt x="27" y="48"/>
                    <a:pt x="27" y="48"/>
                  </a:cubicBezTo>
                  <a:cubicBezTo>
                    <a:pt x="27" y="48"/>
                    <a:pt x="26" y="48"/>
                    <a:pt x="26" y="48"/>
                  </a:cubicBezTo>
                  <a:cubicBezTo>
                    <a:pt x="26" y="48"/>
                    <a:pt x="26" y="48"/>
                    <a:pt x="26" y="48"/>
                  </a:cubicBezTo>
                  <a:cubicBezTo>
                    <a:pt x="26" y="48"/>
                    <a:pt x="26" y="48"/>
                    <a:pt x="26" y="48"/>
                  </a:cubicBezTo>
                  <a:cubicBezTo>
                    <a:pt x="26" y="48"/>
                    <a:pt x="26" y="48"/>
                    <a:pt x="26" y="48"/>
                  </a:cubicBezTo>
                  <a:cubicBezTo>
                    <a:pt x="26" y="48"/>
                    <a:pt x="26" y="48"/>
                    <a:pt x="26" y="48"/>
                  </a:cubicBezTo>
                  <a:cubicBezTo>
                    <a:pt x="26" y="48"/>
                    <a:pt x="25" y="48"/>
                    <a:pt x="26" y="48"/>
                  </a:cubicBezTo>
                  <a:cubicBezTo>
                    <a:pt x="26" y="47"/>
                    <a:pt x="26" y="47"/>
                    <a:pt x="26" y="47"/>
                  </a:cubicBezTo>
                  <a:cubicBezTo>
                    <a:pt x="25" y="47"/>
                    <a:pt x="25" y="47"/>
                    <a:pt x="25" y="47"/>
                  </a:cubicBezTo>
                  <a:cubicBezTo>
                    <a:pt x="25" y="47"/>
                    <a:pt x="24" y="47"/>
                    <a:pt x="24" y="47"/>
                  </a:cubicBezTo>
                  <a:cubicBezTo>
                    <a:pt x="24" y="47"/>
                    <a:pt x="24" y="47"/>
                    <a:pt x="23" y="47"/>
                  </a:cubicBezTo>
                  <a:cubicBezTo>
                    <a:pt x="23" y="47"/>
                    <a:pt x="23" y="47"/>
                    <a:pt x="23" y="47"/>
                  </a:cubicBezTo>
                  <a:cubicBezTo>
                    <a:pt x="23" y="47"/>
                    <a:pt x="22" y="46"/>
                    <a:pt x="22" y="46"/>
                  </a:cubicBezTo>
                  <a:cubicBezTo>
                    <a:pt x="22" y="46"/>
                    <a:pt x="22" y="46"/>
                    <a:pt x="21" y="46"/>
                  </a:cubicBezTo>
                  <a:cubicBezTo>
                    <a:pt x="21" y="46"/>
                    <a:pt x="21" y="46"/>
                    <a:pt x="21" y="46"/>
                  </a:cubicBezTo>
                  <a:cubicBezTo>
                    <a:pt x="21" y="46"/>
                    <a:pt x="21" y="46"/>
                    <a:pt x="21" y="46"/>
                  </a:cubicBezTo>
                  <a:cubicBezTo>
                    <a:pt x="21" y="46"/>
                    <a:pt x="21" y="46"/>
                    <a:pt x="21" y="46"/>
                  </a:cubicBezTo>
                  <a:cubicBezTo>
                    <a:pt x="20" y="46"/>
                    <a:pt x="20" y="46"/>
                    <a:pt x="20" y="46"/>
                  </a:cubicBezTo>
                  <a:cubicBezTo>
                    <a:pt x="20" y="47"/>
                    <a:pt x="20" y="47"/>
                    <a:pt x="20" y="47"/>
                  </a:cubicBezTo>
                  <a:cubicBezTo>
                    <a:pt x="20" y="46"/>
                    <a:pt x="19" y="46"/>
                    <a:pt x="19" y="46"/>
                  </a:cubicBezTo>
                  <a:cubicBezTo>
                    <a:pt x="19" y="46"/>
                    <a:pt x="19" y="46"/>
                    <a:pt x="19" y="46"/>
                  </a:cubicBezTo>
                  <a:cubicBezTo>
                    <a:pt x="19" y="46"/>
                    <a:pt x="19" y="46"/>
                    <a:pt x="19" y="46"/>
                  </a:cubicBezTo>
                  <a:cubicBezTo>
                    <a:pt x="19" y="47"/>
                    <a:pt x="19" y="47"/>
                    <a:pt x="19" y="47"/>
                  </a:cubicBezTo>
                  <a:cubicBezTo>
                    <a:pt x="19" y="47"/>
                    <a:pt x="19" y="47"/>
                    <a:pt x="19" y="47"/>
                  </a:cubicBezTo>
                  <a:cubicBezTo>
                    <a:pt x="19" y="47"/>
                    <a:pt x="18" y="47"/>
                    <a:pt x="18" y="47"/>
                  </a:cubicBezTo>
                  <a:cubicBezTo>
                    <a:pt x="18" y="47"/>
                    <a:pt x="18" y="47"/>
                    <a:pt x="18" y="47"/>
                  </a:cubicBezTo>
                  <a:cubicBezTo>
                    <a:pt x="18" y="47"/>
                    <a:pt x="18" y="47"/>
                    <a:pt x="18" y="47"/>
                  </a:cubicBezTo>
                  <a:cubicBezTo>
                    <a:pt x="18" y="47"/>
                    <a:pt x="17" y="47"/>
                    <a:pt x="17" y="47"/>
                  </a:cubicBezTo>
                  <a:cubicBezTo>
                    <a:pt x="17" y="47"/>
                    <a:pt x="17" y="47"/>
                    <a:pt x="17" y="47"/>
                  </a:cubicBezTo>
                  <a:cubicBezTo>
                    <a:pt x="16" y="47"/>
                    <a:pt x="16" y="47"/>
                    <a:pt x="16" y="47"/>
                  </a:cubicBezTo>
                  <a:cubicBezTo>
                    <a:pt x="16" y="47"/>
                    <a:pt x="16" y="47"/>
                    <a:pt x="16" y="47"/>
                  </a:cubicBezTo>
                  <a:cubicBezTo>
                    <a:pt x="16" y="48"/>
                    <a:pt x="16" y="48"/>
                    <a:pt x="16" y="48"/>
                  </a:cubicBezTo>
                  <a:cubicBezTo>
                    <a:pt x="16" y="48"/>
                    <a:pt x="16" y="48"/>
                    <a:pt x="16" y="48"/>
                  </a:cubicBezTo>
                  <a:cubicBezTo>
                    <a:pt x="16" y="48"/>
                    <a:pt x="17" y="48"/>
                    <a:pt x="17" y="48"/>
                  </a:cubicBezTo>
                  <a:cubicBezTo>
                    <a:pt x="17" y="48"/>
                    <a:pt x="17" y="48"/>
                    <a:pt x="17" y="48"/>
                  </a:cubicBezTo>
                  <a:cubicBezTo>
                    <a:pt x="17" y="49"/>
                    <a:pt x="17" y="49"/>
                    <a:pt x="17" y="49"/>
                  </a:cubicBezTo>
                  <a:cubicBezTo>
                    <a:pt x="17" y="49"/>
                    <a:pt x="17" y="49"/>
                    <a:pt x="17" y="49"/>
                  </a:cubicBezTo>
                  <a:cubicBezTo>
                    <a:pt x="17" y="49"/>
                    <a:pt x="17"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5" y="49"/>
                    <a:pt x="15" y="49"/>
                  </a:cubicBezTo>
                  <a:cubicBezTo>
                    <a:pt x="15" y="49"/>
                    <a:pt x="15" y="49"/>
                    <a:pt x="15" y="49"/>
                  </a:cubicBezTo>
                  <a:cubicBezTo>
                    <a:pt x="15" y="49"/>
                    <a:pt x="15" y="48"/>
                    <a:pt x="15" y="48"/>
                  </a:cubicBezTo>
                  <a:cubicBezTo>
                    <a:pt x="15" y="48"/>
                    <a:pt x="15" y="48"/>
                    <a:pt x="15" y="48"/>
                  </a:cubicBezTo>
                  <a:cubicBezTo>
                    <a:pt x="15" y="48"/>
                    <a:pt x="15" y="48"/>
                    <a:pt x="14" y="48"/>
                  </a:cubicBezTo>
                  <a:cubicBezTo>
                    <a:pt x="14" y="48"/>
                    <a:pt x="14" y="48"/>
                    <a:pt x="14" y="48"/>
                  </a:cubicBezTo>
                  <a:cubicBezTo>
                    <a:pt x="14" y="48"/>
                    <a:pt x="14" y="48"/>
                    <a:pt x="14" y="48"/>
                  </a:cubicBezTo>
                  <a:cubicBezTo>
                    <a:pt x="13" y="48"/>
                    <a:pt x="13" y="48"/>
                    <a:pt x="13" y="48"/>
                  </a:cubicBezTo>
                  <a:cubicBezTo>
                    <a:pt x="13" y="48"/>
                    <a:pt x="13" y="48"/>
                    <a:pt x="13" y="48"/>
                  </a:cubicBezTo>
                  <a:cubicBezTo>
                    <a:pt x="13" y="48"/>
                    <a:pt x="13" y="48"/>
                    <a:pt x="13" y="48"/>
                  </a:cubicBezTo>
                  <a:cubicBezTo>
                    <a:pt x="13" y="48"/>
                    <a:pt x="13" y="48"/>
                    <a:pt x="13" y="48"/>
                  </a:cubicBezTo>
                  <a:cubicBezTo>
                    <a:pt x="13" y="48"/>
                    <a:pt x="12" y="48"/>
                    <a:pt x="12" y="48"/>
                  </a:cubicBezTo>
                  <a:cubicBezTo>
                    <a:pt x="12" y="48"/>
                    <a:pt x="12" y="48"/>
                    <a:pt x="12" y="48"/>
                  </a:cubicBezTo>
                  <a:cubicBezTo>
                    <a:pt x="12" y="47"/>
                    <a:pt x="12" y="47"/>
                    <a:pt x="12" y="47"/>
                  </a:cubicBezTo>
                  <a:cubicBezTo>
                    <a:pt x="12" y="47"/>
                    <a:pt x="12" y="47"/>
                    <a:pt x="12" y="47"/>
                  </a:cubicBezTo>
                  <a:cubicBezTo>
                    <a:pt x="12" y="47"/>
                    <a:pt x="12" y="47"/>
                    <a:pt x="12" y="46"/>
                  </a:cubicBezTo>
                  <a:cubicBezTo>
                    <a:pt x="12" y="46"/>
                    <a:pt x="12" y="46"/>
                    <a:pt x="12" y="46"/>
                  </a:cubicBezTo>
                  <a:cubicBezTo>
                    <a:pt x="12" y="46"/>
                    <a:pt x="12" y="46"/>
                    <a:pt x="12" y="46"/>
                  </a:cubicBezTo>
                  <a:cubicBezTo>
                    <a:pt x="12" y="46"/>
                    <a:pt x="12" y="46"/>
                    <a:pt x="12" y="46"/>
                  </a:cubicBezTo>
                  <a:cubicBezTo>
                    <a:pt x="12" y="46"/>
                    <a:pt x="13" y="46"/>
                    <a:pt x="13" y="45"/>
                  </a:cubicBezTo>
                  <a:cubicBezTo>
                    <a:pt x="13" y="45"/>
                    <a:pt x="13" y="44"/>
                    <a:pt x="13" y="44"/>
                  </a:cubicBezTo>
                  <a:cubicBezTo>
                    <a:pt x="13" y="44"/>
                    <a:pt x="13" y="44"/>
                    <a:pt x="13" y="44"/>
                  </a:cubicBezTo>
                  <a:cubicBezTo>
                    <a:pt x="13" y="44"/>
                    <a:pt x="13" y="44"/>
                    <a:pt x="13" y="44"/>
                  </a:cubicBezTo>
                  <a:cubicBezTo>
                    <a:pt x="13" y="44"/>
                    <a:pt x="13" y="44"/>
                    <a:pt x="13" y="44"/>
                  </a:cubicBezTo>
                  <a:cubicBezTo>
                    <a:pt x="13" y="43"/>
                    <a:pt x="13" y="43"/>
                    <a:pt x="13" y="43"/>
                  </a:cubicBezTo>
                  <a:cubicBezTo>
                    <a:pt x="13" y="43"/>
                    <a:pt x="13" y="43"/>
                    <a:pt x="13" y="42"/>
                  </a:cubicBezTo>
                  <a:cubicBezTo>
                    <a:pt x="13" y="42"/>
                    <a:pt x="13" y="42"/>
                    <a:pt x="12" y="42"/>
                  </a:cubicBezTo>
                  <a:cubicBezTo>
                    <a:pt x="12" y="42"/>
                    <a:pt x="12" y="42"/>
                    <a:pt x="12" y="42"/>
                  </a:cubicBezTo>
                  <a:cubicBezTo>
                    <a:pt x="12" y="42"/>
                    <a:pt x="12" y="42"/>
                    <a:pt x="12" y="42"/>
                  </a:cubicBezTo>
                  <a:cubicBezTo>
                    <a:pt x="12" y="42"/>
                    <a:pt x="12" y="42"/>
                    <a:pt x="12" y="42"/>
                  </a:cubicBezTo>
                  <a:cubicBezTo>
                    <a:pt x="11" y="42"/>
                    <a:pt x="11" y="42"/>
                    <a:pt x="11" y="42"/>
                  </a:cubicBezTo>
                  <a:cubicBezTo>
                    <a:pt x="11" y="42"/>
                    <a:pt x="11" y="42"/>
                    <a:pt x="11" y="42"/>
                  </a:cubicBezTo>
                  <a:cubicBezTo>
                    <a:pt x="11" y="42"/>
                    <a:pt x="11" y="42"/>
                    <a:pt x="11" y="42"/>
                  </a:cubicBezTo>
                  <a:cubicBezTo>
                    <a:pt x="11" y="42"/>
                    <a:pt x="11" y="42"/>
                    <a:pt x="11" y="42"/>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0"/>
                  </a:cubicBezTo>
                  <a:cubicBezTo>
                    <a:pt x="11" y="40"/>
                    <a:pt x="11" y="40"/>
                    <a:pt x="11" y="40"/>
                  </a:cubicBezTo>
                  <a:cubicBezTo>
                    <a:pt x="11" y="40"/>
                    <a:pt x="11" y="40"/>
                    <a:pt x="11" y="40"/>
                  </a:cubicBezTo>
                  <a:cubicBezTo>
                    <a:pt x="11" y="40"/>
                    <a:pt x="11" y="40"/>
                    <a:pt x="11" y="40"/>
                  </a:cubicBezTo>
                  <a:cubicBezTo>
                    <a:pt x="11" y="40"/>
                    <a:pt x="11" y="40"/>
                    <a:pt x="11" y="40"/>
                  </a:cubicBezTo>
                  <a:cubicBezTo>
                    <a:pt x="11" y="40"/>
                    <a:pt x="11" y="40"/>
                    <a:pt x="12" y="40"/>
                  </a:cubicBezTo>
                  <a:cubicBezTo>
                    <a:pt x="12" y="40"/>
                    <a:pt x="12" y="39"/>
                    <a:pt x="13" y="38"/>
                  </a:cubicBezTo>
                  <a:cubicBezTo>
                    <a:pt x="13" y="38"/>
                    <a:pt x="13" y="38"/>
                    <a:pt x="13" y="37"/>
                  </a:cubicBezTo>
                  <a:cubicBezTo>
                    <a:pt x="13" y="37"/>
                    <a:pt x="13" y="37"/>
                    <a:pt x="13" y="37"/>
                  </a:cubicBezTo>
                  <a:cubicBezTo>
                    <a:pt x="13" y="37"/>
                    <a:pt x="13" y="37"/>
                    <a:pt x="13" y="37"/>
                  </a:cubicBezTo>
                  <a:cubicBezTo>
                    <a:pt x="12" y="37"/>
                    <a:pt x="12" y="37"/>
                    <a:pt x="12" y="37"/>
                  </a:cubicBezTo>
                  <a:cubicBezTo>
                    <a:pt x="12" y="37"/>
                    <a:pt x="12" y="37"/>
                    <a:pt x="12" y="37"/>
                  </a:cubicBezTo>
                  <a:cubicBezTo>
                    <a:pt x="12" y="37"/>
                    <a:pt x="11" y="37"/>
                    <a:pt x="11" y="37"/>
                  </a:cubicBezTo>
                  <a:cubicBezTo>
                    <a:pt x="11" y="37"/>
                    <a:pt x="10" y="37"/>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9" y="38"/>
                    <a:pt x="9" y="39"/>
                    <a:pt x="9" y="39"/>
                  </a:cubicBezTo>
                  <a:cubicBezTo>
                    <a:pt x="9" y="39"/>
                    <a:pt x="9" y="39"/>
                    <a:pt x="9" y="39"/>
                  </a:cubicBezTo>
                  <a:cubicBezTo>
                    <a:pt x="9" y="39"/>
                    <a:pt x="9" y="39"/>
                    <a:pt x="9" y="39"/>
                  </a:cubicBezTo>
                  <a:cubicBezTo>
                    <a:pt x="9" y="39"/>
                    <a:pt x="8" y="40"/>
                    <a:pt x="8" y="40"/>
                  </a:cubicBezTo>
                  <a:cubicBezTo>
                    <a:pt x="8" y="40"/>
                    <a:pt x="8" y="39"/>
                    <a:pt x="8" y="39"/>
                  </a:cubicBezTo>
                  <a:cubicBezTo>
                    <a:pt x="8" y="39"/>
                    <a:pt x="8" y="39"/>
                    <a:pt x="8" y="39"/>
                  </a:cubicBezTo>
                  <a:cubicBezTo>
                    <a:pt x="8" y="39"/>
                    <a:pt x="8" y="39"/>
                    <a:pt x="8" y="39"/>
                  </a:cubicBezTo>
                  <a:cubicBezTo>
                    <a:pt x="8" y="38"/>
                    <a:pt x="8" y="38"/>
                    <a:pt x="8" y="38"/>
                  </a:cubicBezTo>
                  <a:cubicBezTo>
                    <a:pt x="8" y="38"/>
                    <a:pt x="8" y="38"/>
                    <a:pt x="7" y="38"/>
                  </a:cubicBezTo>
                  <a:cubicBezTo>
                    <a:pt x="7" y="38"/>
                    <a:pt x="7" y="38"/>
                    <a:pt x="7" y="38"/>
                  </a:cubicBezTo>
                  <a:cubicBezTo>
                    <a:pt x="7" y="38"/>
                    <a:pt x="7" y="38"/>
                    <a:pt x="7" y="38"/>
                  </a:cubicBezTo>
                  <a:cubicBezTo>
                    <a:pt x="7" y="38"/>
                    <a:pt x="7" y="38"/>
                    <a:pt x="7" y="38"/>
                  </a:cubicBezTo>
                  <a:cubicBezTo>
                    <a:pt x="7" y="38"/>
                    <a:pt x="8" y="37"/>
                    <a:pt x="8" y="37"/>
                  </a:cubicBezTo>
                  <a:cubicBezTo>
                    <a:pt x="8" y="37"/>
                    <a:pt x="8" y="37"/>
                    <a:pt x="8" y="37"/>
                  </a:cubicBezTo>
                  <a:cubicBezTo>
                    <a:pt x="8" y="38"/>
                    <a:pt x="8" y="38"/>
                    <a:pt x="8" y="38"/>
                  </a:cubicBezTo>
                  <a:cubicBezTo>
                    <a:pt x="8" y="37"/>
                    <a:pt x="8" y="37"/>
                    <a:pt x="8" y="37"/>
                  </a:cubicBezTo>
                  <a:cubicBezTo>
                    <a:pt x="8" y="37"/>
                    <a:pt x="8" y="37"/>
                    <a:pt x="8" y="37"/>
                  </a:cubicBezTo>
                  <a:cubicBezTo>
                    <a:pt x="8" y="37"/>
                    <a:pt x="8" y="37"/>
                    <a:pt x="8" y="37"/>
                  </a:cubicBezTo>
                  <a:cubicBezTo>
                    <a:pt x="9" y="37"/>
                    <a:pt x="9" y="37"/>
                    <a:pt x="9" y="37"/>
                  </a:cubicBezTo>
                  <a:cubicBezTo>
                    <a:pt x="9" y="37"/>
                    <a:pt x="9" y="37"/>
                    <a:pt x="9" y="37"/>
                  </a:cubicBezTo>
                  <a:cubicBezTo>
                    <a:pt x="9" y="37"/>
                    <a:pt x="9" y="37"/>
                    <a:pt x="9" y="36"/>
                  </a:cubicBezTo>
                  <a:cubicBezTo>
                    <a:pt x="9" y="36"/>
                    <a:pt x="8" y="36"/>
                    <a:pt x="9" y="36"/>
                  </a:cubicBezTo>
                  <a:cubicBezTo>
                    <a:pt x="9" y="36"/>
                    <a:pt x="9" y="36"/>
                    <a:pt x="9" y="36"/>
                  </a:cubicBezTo>
                  <a:cubicBezTo>
                    <a:pt x="9" y="36"/>
                    <a:pt x="9" y="36"/>
                    <a:pt x="9" y="36"/>
                  </a:cubicBezTo>
                  <a:cubicBezTo>
                    <a:pt x="9" y="36"/>
                    <a:pt x="9" y="36"/>
                    <a:pt x="9" y="36"/>
                  </a:cubicBezTo>
                  <a:cubicBezTo>
                    <a:pt x="9" y="36"/>
                    <a:pt x="9" y="35"/>
                    <a:pt x="9" y="35"/>
                  </a:cubicBezTo>
                  <a:cubicBezTo>
                    <a:pt x="9" y="35"/>
                    <a:pt x="9" y="34"/>
                    <a:pt x="9" y="34"/>
                  </a:cubicBezTo>
                  <a:cubicBezTo>
                    <a:pt x="9" y="34"/>
                    <a:pt x="9" y="34"/>
                    <a:pt x="9" y="34"/>
                  </a:cubicBezTo>
                  <a:cubicBezTo>
                    <a:pt x="10" y="34"/>
                    <a:pt x="10" y="34"/>
                    <a:pt x="10" y="34"/>
                  </a:cubicBezTo>
                  <a:cubicBezTo>
                    <a:pt x="10" y="34"/>
                    <a:pt x="10" y="34"/>
                    <a:pt x="10" y="34"/>
                  </a:cubicBezTo>
                  <a:cubicBezTo>
                    <a:pt x="10" y="34"/>
                    <a:pt x="10" y="34"/>
                    <a:pt x="10" y="34"/>
                  </a:cubicBezTo>
                  <a:cubicBezTo>
                    <a:pt x="10" y="34"/>
                    <a:pt x="9" y="33"/>
                    <a:pt x="10" y="33"/>
                  </a:cubicBezTo>
                  <a:cubicBezTo>
                    <a:pt x="10" y="33"/>
                    <a:pt x="10" y="33"/>
                    <a:pt x="10" y="33"/>
                  </a:cubicBezTo>
                  <a:cubicBezTo>
                    <a:pt x="10" y="33"/>
                    <a:pt x="10" y="33"/>
                    <a:pt x="10" y="33"/>
                  </a:cubicBezTo>
                  <a:cubicBezTo>
                    <a:pt x="10" y="33"/>
                    <a:pt x="10" y="33"/>
                    <a:pt x="10" y="33"/>
                  </a:cubicBezTo>
                  <a:cubicBezTo>
                    <a:pt x="10" y="33"/>
                    <a:pt x="10" y="33"/>
                    <a:pt x="10" y="33"/>
                  </a:cubicBezTo>
                  <a:cubicBezTo>
                    <a:pt x="10" y="33"/>
                    <a:pt x="10" y="32"/>
                    <a:pt x="10" y="32"/>
                  </a:cubicBezTo>
                  <a:cubicBezTo>
                    <a:pt x="10" y="32"/>
                    <a:pt x="10" y="32"/>
                    <a:pt x="10" y="32"/>
                  </a:cubicBezTo>
                  <a:cubicBezTo>
                    <a:pt x="10" y="32"/>
                    <a:pt x="10" y="32"/>
                    <a:pt x="10" y="32"/>
                  </a:cubicBezTo>
                  <a:cubicBezTo>
                    <a:pt x="10" y="32"/>
                    <a:pt x="11" y="32"/>
                    <a:pt x="11" y="32"/>
                  </a:cubicBezTo>
                  <a:cubicBezTo>
                    <a:pt x="11" y="32"/>
                    <a:pt x="11" y="32"/>
                    <a:pt x="11" y="32"/>
                  </a:cubicBezTo>
                  <a:cubicBezTo>
                    <a:pt x="11" y="31"/>
                    <a:pt x="11" y="31"/>
                    <a:pt x="11" y="31"/>
                  </a:cubicBezTo>
                  <a:cubicBezTo>
                    <a:pt x="12" y="31"/>
                    <a:pt x="12" y="31"/>
                    <a:pt x="12" y="30"/>
                  </a:cubicBezTo>
                  <a:cubicBezTo>
                    <a:pt x="12" y="30"/>
                    <a:pt x="12" y="30"/>
                    <a:pt x="12" y="30"/>
                  </a:cubicBezTo>
                  <a:cubicBezTo>
                    <a:pt x="12" y="30"/>
                    <a:pt x="12" y="30"/>
                    <a:pt x="12" y="30"/>
                  </a:cubicBezTo>
                  <a:cubicBezTo>
                    <a:pt x="12" y="30"/>
                    <a:pt x="12" y="30"/>
                    <a:pt x="12" y="30"/>
                  </a:cubicBezTo>
                  <a:cubicBezTo>
                    <a:pt x="12" y="30"/>
                    <a:pt x="13" y="30"/>
                    <a:pt x="13" y="30"/>
                  </a:cubicBezTo>
                  <a:cubicBezTo>
                    <a:pt x="13" y="30"/>
                    <a:pt x="13" y="30"/>
                    <a:pt x="13" y="30"/>
                  </a:cubicBezTo>
                  <a:cubicBezTo>
                    <a:pt x="13" y="30"/>
                    <a:pt x="13" y="30"/>
                    <a:pt x="13" y="30"/>
                  </a:cubicBezTo>
                  <a:cubicBezTo>
                    <a:pt x="14" y="30"/>
                    <a:pt x="14" y="30"/>
                    <a:pt x="14" y="30"/>
                  </a:cubicBezTo>
                  <a:cubicBezTo>
                    <a:pt x="15" y="30"/>
                    <a:pt x="15" y="30"/>
                    <a:pt x="15" y="30"/>
                  </a:cubicBezTo>
                  <a:cubicBezTo>
                    <a:pt x="15" y="29"/>
                    <a:pt x="15" y="29"/>
                    <a:pt x="16" y="29"/>
                  </a:cubicBezTo>
                  <a:cubicBezTo>
                    <a:pt x="16" y="29"/>
                    <a:pt x="16" y="29"/>
                    <a:pt x="16" y="29"/>
                  </a:cubicBezTo>
                  <a:cubicBezTo>
                    <a:pt x="16" y="29"/>
                    <a:pt x="16" y="29"/>
                    <a:pt x="16" y="29"/>
                  </a:cubicBezTo>
                  <a:cubicBezTo>
                    <a:pt x="16" y="29"/>
                    <a:pt x="16" y="29"/>
                    <a:pt x="16" y="29"/>
                  </a:cubicBezTo>
                  <a:cubicBezTo>
                    <a:pt x="16" y="29"/>
                    <a:pt x="17" y="30"/>
                    <a:pt x="17" y="30"/>
                  </a:cubicBezTo>
                  <a:cubicBezTo>
                    <a:pt x="17" y="31"/>
                    <a:pt x="17" y="31"/>
                    <a:pt x="17" y="31"/>
                  </a:cubicBezTo>
                  <a:cubicBezTo>
                    <a:pt x="17" y="31"/>
                    <a:pt x="16" y="32"/>
                    <a:pt x="16" y="32"/>
                  </a:cubicBezTo>
                  <a:cubicBezTo>
                    <a:pt x="16" y="32"/>
                    <a:pt x="16" y="32"/>
                    <a:pt x="16" y="32"/>
                  </a:cubicBezTo>
                  <a:cubicBezTo>
                    <a:pt x="16" y="32"/>
                    <a:pt x="16" y="32"/>
                    <a:pt x="16" y="32"/>
                  </a:cubicBezTo>
                  <a:cubicBezTo>
                    <a:pt x="16" y="33"/>
                    <a:pt x="16" y="33"/>
                    <a:pt x="16" y="33"/>
                  </a:cubicBezTo>
                  <a:cubicBezTo>
                    <a:pt x="16" y="33"/>
                    <a:pt x="17" y="33"/>
                    <a:pt x="17" y="33"/>
                  </a:cubicBezTo>
                  <a:cubicBezTo>
                    <a:pt x="17" y="33"/>
                    <a:pt x="17" y="33"/>
                    <a:pt x="17" y="33"/>
                  </a:cubicBezTo>
                  <a:cubicBezTo>
                    <a:pt x="17" y="33"/>
                    <a:pt x="17" y="33"/>
                    <a:pt x="17" y="33"/>
                  </a:cubicBezTo>
                  <a:cubicBezTo>
                    <a:pt x="17" y="33"/>
                    <a:pt x="17" y="33"/>
                    <a:pt x="17" y="33"/>
                  </a:cubicBezTo>
                  <a:cubicBezTo>
                    <a:pt x="17" y="33"/>
                    <a:pt x="17" y="33"/>
                    <a:pt x="17" y="33"/>
                  </a:cubicBezTo>
                  <a:cubicBezTo>
                    <a:pt x="18" y="33"/>
                    <a:pt x="18" y="32"/>
                    <a:pt x="18" y="32"/>
                  </a:cubicBezTo>
                  <a:cubicBezTo>
                    <a:pt x="18" y="32"/>
                    <a:pt x="18" y="31"/>
                    <a:pt x="18" y="31"/>
                  </a:cubicBezTo>
                  <a:cubicBezTo>
                    <a:pt x="18" y="31"/>
                    <a:pt x="18" y="31"/>
                    <a:pt x="18" y="31"/>
                  </a:cubicBezTo>
                  <a:cubicBezTo>
                    <a:pt x="18" y="31"/>
                    <a:pt x="18" y="31"/>
                    <a:pt x="18" y="31"/>
                  </a:cubicBezTo>
                  <a:cubicBezTo>
                    <a:pt x="18" y="31"/>
                    <a:pt x="18" y="31"/>
                    <a:pt x="18" y="31"/>
                  </a:cubicBezTo>
                  <a:cubicBezTo>
                    <a:pt x="18" y="31"/>
                    <a:pt x="18" y="31"/>
                    <a:pt x="18" y="31"/>
                  </a:cubicBezTo>
                  <a:cubicBezTo>
                    <a:pt x="18" y="31"/>
                    <a:pt x="18" y="30"/>
                    <a:pt x="18" y="30"/>
                  </a:cubicBezTo>
                  <a:cubicBezTo>
                    <a:pt x="18" y="30"/>
                    <a:pt x="18" y="30"/>
                    <a:pt x="18" y="30"/>
                  </a:cubicBezTo>
                  <a:cubicBezTo>
                    <a:pt x="19" y="30"/>
                    <a:pt x="19" y="30"/>
                    <a:pt x="19" y="30"/>
                  </a:cubicBezTo>
                  <a:cubicBezTo>
                    <a:pt x="19" y="30"/>
                    <a:pt x="19" y="30"/>
                    <a:pt x="19" y="30"/>
                  </a:cubicBezTo>
                  <a:cubicBezTo>
                    <a:pt x="19" y="30"/>
                    <a:pt x="19" y="30"/>
                    <a:pt x="19" y="30"/>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20" y="29"/>
                    <a:pt x="20" y="29"/>
                    <a:pt x="20" y="28"/>
                  </a:cubicBezTo>
                  <a:cubicBezTo>
                    <a:pt x="20" y="28"/>
                    <a:pt x="20" y="28"/>
                    <a:pt x="20" y="28"/>
                  </a:cubicBezTo>
                  <a:cubicBezTo>
                    <a:pt x="20" y="28"/>
                    <a:pt x="20" y="28"/>
                    <a:pt x="20" y="28"/>
                  </a:cubicBezTo>
                  <a:cubicBezTo>
                    <a:pt x="20" y="28"/>
                    <a:pt x="20" y="28"/>
                    <a:pt x="20" y="28"/>
                  </a:cubicBezTo>
                  <a:cubicBezTo>
                    <a:pt x="21" y="28"/>
                    <a:pt x="21" y="28"/>
                    <a:pt x="21" y="28"/>
                  </a:cubicBezTo>
                  <a:cubicBezTo>
                    <a:pt x="21" y="28"/>
                    <a:pt x="21" y="28"/>
                    <a:pt x="21" y="28"/>
                  </a:cubicBezTo>
                  <a:cubicBezTo>
                    <a:pt x="21" y="28"/>
                    <a:pt x="21" y="28"/>
                    <a:pt x="21" y="28"/>
                  </a:cubicBezTo>
                  <a:cubicBezTo>
                    <a:pt x="21" y="27"/>
                    <a:pt x="21" y="27"/>
                    <a:pt x="21" y="27"/>
                  </a:cubicBezTo>
                  <a:cubicBezTo>
                    <a:pt x="21" y="27"/>
                    <a:pt x="20" y="27"/>
                    <a:pt x="20" y="27"/>
                  </a:cubicBezTo>
                  <a:cubicBezTo>
                    <a:pt x="20" y="27"/>
                    <a:pt x="20" y="27"/>
                    <a:pt x="20" y="27"/>
                  </a:cubicBezTo>
                  <a:cubicBezTo>
                    <a:pt x="20" y="27"/>
                    <a:pt x="20" y="27"/>
                    <a:pt x="20" y="27"/>
                  </a:cubicBezTo>
                  <a:cubicBezTo>
                    <a:pt x="21" y="27"/>
                    <a:pt x="21" y="27"/>
                    <a:pt x="21" y="27"/>
                  </a:cubicBezTo>
                  <a:cubicBezTo>
                    <a:pt x="21" y="27"/>
                    <a:pt x="21" y="27"/>
                    <a:pt x="21" y="27"/>
                  </a:cubicBezTo>
                  <a:cubicBezTo>
                    <a:pt x="21" y="27"/>
                    <a:pt x="21" y="27"/>
                    <a:pt x="21" y="27"/>
                  </a:cubicBezTo>
                  <a:cubicBezTo>
                    <a:pt x="22" y="27"/>
                    <a:pt x="22" y="27"/>
                    <a:pt x="22" y="26"/>
                  </a:cubicBezTo>
                  <a:cubicBezTo>
                    <a:pt x="22" y="26"/>
                    <a:pt x="22" y="26"/>
                    <a:pt x="22" y="26"/>
                  </a:cubicBezTo>
                  <a:cubicBezTo>
                    <a:pt x="23" y="25"/>
                    <a:pt x="23" y="25"/>
                    <a:pt x="23" y="25"/>
                  </a:cubicBezTo>
                  <a:cubicBezTo>
                    <a:pt x="24" y="25"/>
                    <a:pt x="24" y="25"/>
                    <a:pt x="24" y="25"/>
                  </a:cubicBezTo>
                  <a:cubicBezTo>
                    <a:pt x="24" y="25"/>
                    <a:pt x="24" y="25"/>
                    <a:pt x="24" y="25"/>
                  </a:cubicBezTo>
                  <a:cubicBezTo>
                    <a:pt x="24" y="25"/>
                    <a:pt x="24" y="25"/>
                    <a:pt x="24" y="25"/>
                  </a:cubicBezTo>
                  <a:cubicBezTo>
                    <a:pt x="24" y="25"/>
                    <a:pt x="24" y="24"/>
                    <a:pt x="24" y="24"/>
                  </a:cubicBezTo>
                  <a:cubicBezTo>
                    <a:pt x="24" y="24"/>
                    <a:pt x="24" y="24"/>
                    <a:pt x="25" y="24"/>
                  </a:cubicBezTo>
                  <a:cubicBezTo>
                    <a:pt x="25" y="24"/>
                    <a:pt x="25" y="24"/>
                    <a:pt x="25" y="24"/>
                  </a:cubicBezTo>
                  <a:cubicBezTo>
                    <a:pt x="25" y="24"/>
                    <a:pt x="25" y="24"/>
                    <a:pt x="25" y="23"/>
                  </a:cubicBezTo>
                  <a:cubicBezTo>
                    <a:pt x="25" y="23"/>
                    <a:pt x="25" y="23"/>
                    <a:pt x="25" y="23"/>
                  </a:cubicBezTo>
                  <a:cubicBezTo>
                    <a:pt x="25" y="23"/>
                    <a:pt x="25" y="23"/>
                    <a:pt x="25" y="23"/>
                  </a:cubicBezTo>
                  <a:cubicBezTo>
                    <a:pt x="25" y="23"/>
                    <a:pt x="25" y="22"/>
                    <a:pt x="25" y="22"/>
                  </a:cubicBezTo>
                  <a:cubicBezTo>
                    <a:pt x="26" y="22"/>
                    <a:pt x="26" y="21"/>
                    <a:pt x="27" y="21"/>
                  </a:cubicBezTo>
                  <a:cubicBezTo>
                    <a:pt x="27" y="21"/>
                    <a:pt x="27" y="21"/>
                    <a:pt x="27" y="21"/>
                  </a:cubicBezTo>
                  <a:cubicBezTo>
                    <a:pt x="28" y="21"/>
                    <a:pt x="28" y="21"/>
                    <a:pt x="28" y="21"/>
                  </a:cubicBezTo>
                  <a:cubicBezTo>
                    <a:pt x="28" y="21"/>
                    <a:pt x="28" y="20"/>
                    <a:pt x="28" y="20"/>
                  </a:cubicBezTo>
                  <a:cubicBezTo>
                    <a:pt x="28" y="20"/>
                    <a:pt x="28" y="20"/>
                    <a:pt x="28" y="20"/>
                  </a:cubicBezTo>
                  <a:cubicBezTo>
                    <a:pt x="28" y="20"/>
                    <a:pt x="28" y="20"/>
                    <a:pt x="28" y="20"/>
                  </a:cubicBezTo>
                  <a:cubicBezTo>
                    <a:pt x="29" y="20"/>
                    <a:pt x="29" y="20"/>
                    <a:pt x="29" y="20"/>
                  </a:cubicBezTo>
                  <a:cubicBezTo>
                    <a:pt x="29" y="20"/>
                    <a:pt x="29" y="20"/>
                    <a:pt x="29" y="20"/>
                  </a:cubicBezTo>
                  <a:cubicBezTo>
                    <a:pt x="29" y="20"/>
                    <a:pt x="29" y="20"/>
                    <a:pt x="29" y="20"/>
                  </a:cubicBezTo>
                  <a:cubicBezTo>
                    <a:pt x="29" y="20"/>
                    <a:pt x="29" y="20"/>
                    <a:pt x="29" y="20"/>
                  </a:cubicBezTo>
                  <a:cubicBezTo>
                    <a:pt x="29" y="20"/>
                    <a:pt x="29" y="20"/>
                    <a:pt x="30" y="20"/>
                  </a:cubicBezTo>
                  <a:cubicBezTo>
                    <a:pt x="30" y="19"/>
                    <a:pt x="30" y="19"/>
                    <a:pt x="30" y="19"/>
                  </a:cubicBezTo>
                  <a:cubicBezTo>
                    <a:pt x="30" y="19"/>
                    <a:pt x="30" y="19"/>
                    <a:pt x="30" y="19"/>
                  </a:cubicBezTo>
                  <a:cubicBezTo>
                    <a:pt x="30" y="18"/>
                    <a:pt x="30" y="18"/>
                    <a:pt x="30" y="18"/>
                  </a:cubicBezTo>
                  <a:cubicBezTo>
                    <a:pt x="30" y="18"/>
                    <a:pt x="30" y="18"/>
                    <a:pt x="30" y="18"/>
                  </a:cubicBezTo>
                  <a:cubicBezTo>
                    <a:pt x="30" y="18"/>
                    <a:pt x="30" y="18"/>
                    <a:pt x="30" y="18"/>
                  </a:cubicBezTo>
                  <a:cubicBezTo>
                    <a:pt x="30" y="18"/>
                    <a:pt x="30" y="18"/>
                    <a:pt x="30" y="18"/>
                  </a:cubicBezTo>
                  <a:cubicBezTo>
                    <a:pt x="30" y="18"/>
                    <a:pt x="30" y="18"/>
                    <a:pt x="30" y="18"/>
                  </a:cubicBezTo>
                  <a:cubicBezTo>
                    <a:pt x="30" y="18"/>
                    <a:pt x="30" y="18"/>
                    <a:pt x="30" y="18"/>
                  </a:cubicBezTo>
                  <a:cubicBezTo>
                    <a:pt x="31" y="18"/>
                    <a:pt x="31" y="18"/>
                    <a:pt x="31" y="18"/>
                  </a:cubicBezTo>
                  <a:cubicBezTo>
                    <a:pt x="31" y="18"/>
                    <a:pt x="31" y="17"/>
                    <a:pt x="31" y="17"/>
                  </a:cubicBezTo>
                  <a:cubicBezTo>
                    <a:pt x="31" y="17"/>
                    <a:pt x="31" y="17"/>
                    <a:pt x="31" y="17"/>
                  </a:cubicBezTo>
                  <a:cubicBezTo>
                    <a:pt x="31" y="17"/>
                    <a:pt x="31" y="17"/>
                    <a:pt x="31" y="17"/>
                  </a:cubicBezTo>
                  <a:cubicBezTo>
                    <a:pt x="31" y="17"/>
                    <a:pt x="31" y="17"/>
                    <a:pt x="31" y="17"/>
                  </a:cubicBezTo>
                  <a:cubicBezTo>
                    <a:pt x="32" y="17"/>
                    <a:pt x="32" y="17"/>
                    <a:pt x="32" y="17"/>
                  </a:cubicBezTo>
                  <a:cubicBezTo>
                    <a:pt x="32" y="17"/>
                    <a:pt x="32" y="17"/>
                    <a:pt x="32" y="17"/>
                  </a:cubicBezTo>
                  <a:cubicBezTo>
                    <a:pt x="32" y="17"/>
                    <a:pt x="32" y="17"/>
                    <a:pt x="32" y="17"/>
                  </a:cubicBezTo>
                  <a:cubicBezTo>
                    <a:pt x="32" y="17"/>
                    <a:pt x="32" y="17"/>
                    <a:pt x="32" y="17"/>
                  </a:cubicBezTo>
                  <a:cubicBezTo>
                    <a:pt x="32" y="17"/>
                    <a:pt x="32" y="17"/>
                    <a:pt x="32" y="17"/>
                  </a:cubicBezTo>
                  <a:cubicBezTo>
                    <a:pt x="33" y="17"/>
                    <a:pt x="33" y="17"/>
                    <a:pt x="33" y="16"/>
                  </a:cubicBezTo>
                  <a:cubicBezTo>
                    <a:pt x="33" y="16"/>
                    <a:pt x="33" y="16"/>
                    <a:pt x="33" y="16"/>
                  </a:cubicBezTo>
                  <a:cubicBezTo>
                    <a:pt x="33" y="16"/>
                    <a:pt x="33" y="16"/>
                    <a:pt x="33" y="16"/>
                  </a:cubicBezTo>
                  <a:cubicBezTo>
                    <a:pt x="33" y="16"/>
                    <a:pt x="33" y="16"/>
                    <a:pt x="33" y="16"/>
                  </a:cubicBezTo>
                  <a:cubicBezTo>
                    <a:pt x="34" y="16"/>
                    <a:pt x="34" y="16"/>
                    <a:pt x="34" y="16"/>
                  </a:cubicBezTo>
                  <a:cubicBezTo>
                    <a:pt x="34" y="16"/>
                    <a:pt x="34" y="16"/>
                    <a:pt x="34" y="16"/>
                  </a:cubicBezTo>
                  <a:cubicBezTo>
                    <a:pt x="34" y="16"/>
                    <a:pt x="34" y="16"/>
                    <a:pt x="34" y="16"/>
                  </a:cubicBezTo>
                  <a:cubicBezTo>
                    <a:pt x="34" y="16"/>
                    <a:pt x="34" y="16"/>
                    <a:pt x="34" y="16"/>
                  </a:cubicBezTo>
                  <a:cubicBezTo>
                    <a:pt x="35" y="16"/>
                    <a:pt x="35" y="15"/>
                    <a:pt x="35" y="15"/>
                  </a:cubicBezTo>
                  <a:cubicBezTo>
                    <a:pt x="35" y="15"/>
                    <a:pt x="35" y="15"/>
                    <a:pt x="35" y="15"/>
                  </a:cubicBezTo>
                  <a:cubicBezTo>
                    <a:pt x="34" y="15"/>
                    <a:pt x="34" y="15"/>
                    <a:pt x="34" y="15"/>
                  </a:cubicBezTo>
                  <a:cubicBezTo>
                    <a:pt x="33" y="15"/>
                    <a:pt x="33" y="15"/>
                    <a:pt x="33" y="15"/>
                  </a:cubicBezTo>
                  <a:cubicBezTo>
                    <a:pt x="33" y="15"/>
                    <a:pt x="33" y="15"/>
                    <a:pt x="33" y="15"/>
                  </a:cubicBezTo>
                  <a:cubicBezTo>
                    <a:pt x="33" y="15"/>
                    <a:pt x="33" y="15"/>
                    <a:pt x="33" y="15"/>
                  </a:cubicBezTo>
                  <a:cubicBezTo>
                    <a:pt x="33" y="15"/>
                    <a:pt x="33" y="15"/>
                    <a:pt x="32" y="15"/>
                  </a:cubicBezTo>
                  <a:cubicBezTo>
                    <a:pt x="32" y="15"/>
                    <a:pt x="32" y="15"/>
                    <a:pt x="32" y="15"/>
                  </a:cubicBezTo>
                  <a:cubicBezTo>
                    <a:pt x="32" y="15"/>
                    <a:pt x="32" y="15"/>
                    <a:pt x="32" y="15"/>
                  </a:cubicBezTo>
                  <a:cubicBezTo>
                    <a:pt x="32" y="15"/>
                    <a:pt x="32" y="15"/>
                    <a:pt x="32" y="15"/>
                  </a:cubicBezTo>
                  <a:cubicBezTo>
                    <a:pt x="33" y="15"/>
                    <a:pt x="33" y="15"/>
                    <a:pt x="33" y="15"/>
                  </a:cubicBezTo>
                  <a:cubicBezTo>
                    <a:pt x="33" y="15"/>
                    <a:pt x="33" y="14"/>
                    <a:pt x="33" y="14"/>
                  </a:cubicBezTo>
                  <a:cubicBezTo>
                    <a:pt x="33" y="14"/>
                    <a:pt x="33" y="14"/>
                    <a:pt x="33" y="14"/>
                  </a:cubicBezTo>
                  <a:cubicBezTo>
                    <a:pt x="33" y="14"/>
                    <a:pt x="33" y="14"/>
                    <a:pt x="33" y="14"/>
                  </a:cubicBezTo>
                  <a:cubicBezTo>
                    <a:pt x="33" y="14"/>
                    <a:pt x="33" y="14"/>
                    <a:pt x="33" y="14"/>
                  </a:cubicBezTo>
                  <a:cubicBezTo>
                    <a:pt x="34" y="14"/>
                    <a:pt x="34" y="14"/>
                    <a:pt x="34" y="14"/>
                  </a:cubicBezTo>
                  <a:cubicBezTo>
                    <a:pt x="34" y="14"/>
                    <a:pt x="34" y="14"/>
                    <a:pt x="34" y="14"/>
                  </a:cubicBezTo>
                  <a:cubicBezTo>
                    <a:pt x="34" y="14"/>
                    <a:pt x="34" y="14"/>
                    <a:pt x="34" y="14"/>
                  </a:cubicBezTo>
                  <a:cubicBezTo>
                    <a:pt x="34" y="14"/>
                    <a:pt x="34" y="14"/>
                    <a:pt x="34" y="14"/>
                  </a:cubicBezTo>
                  <a:cubicBezTo>
                    <a:pt x="34" y="14"/>
                    <a:pt x="34" y="14"/>
                    <a:pt x="34" y="14"/>
                  </a:cubicBezTo>
                  <a:cubicBezTo>
                    <a:pt x="38" y="14"/>
                    <a:pt x="38" y="14"/>
                    <a:pt x="38" y="14"/>
                  </a:cubicBezTo>
                  <a:cubicBezTo>
                    <a:pt x="38" y="13"/>
                    <a:pt x="38" y="13"/>
                    <a:pt x="38" y="13"/>
                  </a:cubicBezTo>
                  <a:cubicBezTo>
                    <a:pt x="38" y="13"/>
                    <a:pt x="38" y="13"/>
                    <a:pt x="39" y="13"/>
                  </a:cubicBezTo>
                  <a:cubicBezTo>
                    <a:pt x="39" y="13"/>
                    <a:pt x="39" y="13"/>
                    <a:pt x="39" y="13"/>
                  </a:cubicBezTo>
                  <a:cubicBezTo>
                    <a:pt x="39" y="13"/>
                    <a:pt x="39" y="13"/>
                    <a:pt x="39" y="13"/>
                  </a:cubicBezTo>
                  <a:cubicBezTo>
                    <a:pt x="39" y="13"/>
                    <a:pt x="39" y="13"/>
                    <a:pt x="39" y="13"/>
                  </a:cubicBezTo>
                  <a:cubicBezTo>
                    <a:pt x="39" y="13"/>
                    <a:pt x="39" y="13"/>
                    <a:pt x="39" y="13"/>
                  </a:cubicBezTo>
                  <a:cubicBezTo>
                    <a:pt x="39" y="13"/>
                    <a:pt x="39" y="13"/>
                    <a:pt x="39" y="13"/>
                  </a:cubicBezTo>
                  <a:cubicBezTo>
                    <a:pt x="39" y="13"/>
                    <a:pt x="39" y="13"/>
                    <a:pt x="39" y="12"/>
                  </a:cubicBezTo>
                  <a:cubicBezTo>
                    <a:pt x="39" y="12"/>
                    <a:pt x="40" y="12"/>
                    <a:pt x="40" y="12"/>
                  </a:cubicBezTo>
                  <a:cubicBezTo>
                    <a:pt x="40" y="12"/>
                    <a:pt x="40" y="12"/>
                    <a:pt x="40" y="12"/>
                  </a:cubicBezTo>
                  <a:cubicBezTo>
                    <a:pt x="40" y="12"/>
                    <a:pt x="40" y="12"/>
                    <a:pt x="40" y="12"/>
                  </a:cubicBezTo>
                  <a:cubicBezTo>
                    <a:pt x="40" y="12"/>
                    <a:pt x="40" y="12"/>
                    <a:pt x="41" y="12"/>
                  </a:cubicBezTo>
                  <a:cubicBezTo>
                    <a:pt x="41" y="12"/>
                    <a:pt x="41" y="12"/>
                    <a:pt x="41" y="12"/>
                  </a:cubicBezTo>
                  <a:cubicBezTo>
                    <a:pt x="41" y="12"/>
                    <a:pt x="41" y="12"/>
                    <a:pt x="41" y="12"/>
                  </a:cubicBezTo>
                  <a:cubicBezTo>
                    <a:pt x="41" y="12"/>
                    <a:pt x="41" y="12"/>
                    <a:pt x="41" y="12"/>
                  </a:cubicBezTo>
                  <a:cubicBezTo>
                    <a:pt x="41" y="12"/>
                    <a:pt x="41" y="12"/>
                    <a:pt x="42" y="12"/>
                  </a:cubicBezTo>
                  <a:cubicBezTo>
                    <a:pt x="42" y="12"/>
                    <a:pt x="42" y="12"/>
                    <a:pt x="42" y="12"/>
                  </a:cubicBezTo>
                  <a:cubicBezTo>
                    <a:pt x="42" y="12"/>
                    <a:pt x="42" y="11"/>
                    <a:pt x="42" y="11"/>
                  </a:cubicBezTo>
                  <a:cubicBezTo>
                    <a:pt x="42" y="11"/>
                    <a:pt x="42" y="10"/>
                    <a:pt x="42" y="10"/>
                  </a:cubicBezTo>
                  <a:cubicBezTo>
                    <a:pt x="42" y="10"/>
                    <a:pt x="42" y="10"/>
                    <a:pt x="42" y="10"/>
                  </a:cubicBezTo>
                  <a:cubicBezTo>
                    <a:pt x="42" y="10"/>
                    <a:pt x="42" y="10"/>
                    <a:pt x="42" y="10"/>
                  </a:cubicBezTo>
                  <a:cubicBezTo>
                    <a:pt x="42" y="8"/>
                    <a:pt x="42" y="8"/>
                    <a:pt x="42" y="8"/>
                  </a:cubicBezTo>
                  <a:cubicBezTo>
                    <a:pt x="41" y="8"/>
                    <a:pt x="41" y="8"/>
                    <a:pt x="41" y="8"/>
                  </a:cubicBezTo>
                  <a:cubicBezTo>
                    <a:pt x="41" y="8"/>
                    <a:pt x="41" y="8"/>
                    <a:pt x="41" y="8"/>
                  </a:cubicBezTo>
                  <a:cubicBezTo>
                    <a:pt x="41" y="8"/>
                    <a:pt x="40" y="8"/>
                    <a:pt x="40" y="8"/>
                  </a:cubicBezTo>
                  <a:cubicBezTo>
                    <a:pt x="40" y="8"/>
                    <a:pt x="40" y="8"/>
                    <a:pt x="40" y="8"/>
                  </a:cubicBezTo>
                  <a:cubicBezTo>
                    <a:pt x="40" y="8"/>
                    <a:pt x="40" y="8"/>
                    <a:pt x="40" y="8"/>
                  </a:cubicBezTo>
                  <a:cubicBezTo>
                    <a:pt x="40" y="8"/>
                    <a:pt x="40" y="8"/>
                    <a:pt x="40" y="8"/>
                  </a:cubicBezTo>
                  <a:cubicBezTo>
                    <a:pt x="40" y="8"/>
                    <a:pt x="40" y="8"/>
                    <a:pt x="39" y="8"/>
                  </a:cubicBezTo>
                  <a:cubicBezTo>
                    <a:pt x="40" y="8"/>
                    <a:pt x="40" y="8"/>
                    <a:pt x="40" y="8"/>
                  </a:cubicBezTo>
                  <a:cubicBezTo>
                    <a:pt x="40" y="8"/>
                    <a:pt x="40" y="8"/>
                    <a:pt x="40" y="8"/>
                  </a:cubicBezTo>
                  <a:cubicBezTo>
                    <a:pt x="40" y="8"/>
                    <a:pt x="40" y="8"/>
                    <a:pt x="40" y="8"/>
                  </a:cubicBezTo>
                  <a:cubicBezTo>
                    <a:pt x="40" y="7"/>
                    <a:pt x="40" y="7"/>
                    <a:pt x="40" y="7"/>
                  </a:cubicBezTo>
                  <a:cubicBezTo>
                    <a:pt x="40" y="7"/>
                    <a:pt x="40" y="7"/>
                    <a:pt x="40" y="7"/>
                  </a:cubicBezTo>
                  <a:cubicBezTo>
                    <a:pt x="40" y="7"/>
                    <a:pt x="40" y="7"/>
                    <a:pt x="39" y="7"/>
                  </a:cubicBezTo>
                  <a:cubicBezTo>
                    <a:pt x="39" y="7"/>
                    <a:pt x="39" y="7"/>
                    <a:pt x="39" y="7"/>
                  </a:cubicBezTo>
                  <a:cubicBezTo>
                    <a:pt x="37" y="7"/>
                    <a:pt x="37" y="7"/>
                    <a:pt x="37" y="7"/>
                  </a:cubicBezTo>
                  <a:cubicBezTo>
                    <a:pt x="37" y="7"/>
                    <a:pt x="37" y="7"/>
                    <a:pt x="37" y="7"/>
                  </a:cubicBezTo>
                  <a:cubicBezTo>
                    <a:pt x="37" y="7"/>
                    <a:pt x="36" y="8"/>
                    <a:pt x="36" y="8"/>
                  </a:cubicBezTo>
                  <a:cubicBezTo>
                    <a:pt x="36" y="8"/>
                    <a:pt x="36" y="8"/>
                    <a:pt x="36" y="8"/>
                  </a:cubicBezTo>
                  <a:cubicBezTo>
                    <a:pt x="36" y="8"/>
                    <a:pt x="36" y="8"/>
                    <a:pt x="36" y="8"/>
                  </a:cubicBezTo>
                  <a:cubicBezTo>
                    <a:pt x="36" y="8"/>
                    <a:pt x="35" y="8"/>
                    <a:pt x="35" y="8"/>
                  </a:cubicBezTo>
                  <a:cubicBezTo>
                    <a:pt x="34" y="8"/>
                    <a:pt x="34" y="8"/>
                    <a:pt x="34" y="8"/>
                  </a:cubicBezTo>
                  <a:cubicBezTo>
                    <a:pt x="34" y="8"/>
                    <a:pt x="34" y="8"/>
                    <a:pt x="34" y="8"/>
                  </a:cubicBezTo>
                  <a:cubicBezTo>
                    <a:pt x="34" y="8"/>
                    <a:pt x="34" y="8"/>
                    <a:pt x="34" y="8"/>
                  </a:cubicBezTo>
                  <a:cubicBezTo>
                    <a:pt x="34" y="9"/>
                    <a:pt x="34" y="9"/>
                    <a:pt x="34" y="9"/>
                  </a:cubicBezTo>
                  <a:cubicBezTo>
                    <a:pt x="34" y="9"/>
                    <a:pt x="34" y="9"/>
                    <a:pt x="34" y="9"/>
                  </a:cubicBezTo>
                  <a:cubicBezTo>
                    <a:pt x="34" y="9"/>
                    <a:pt x="34" y="10"/>
                    <a:pt x="34" y="10"/>
                  </a:cubicBezTo>
                  <a:cubicBezTo>
                    <a:pt x="34" y="10"/>
                    <a:pt x="34" y="10"/>
                    <a:pt x="34" y="10"/>
                  </a:cubicBezTo>
                  <a:cubicBezTo>
                    <a:pt x="34" y="10"/>
                    <a:pt x="34" y="10"/>
                    <a:pt x="34" y="10"/>
                  </a:cubicBezTo>
                  <a:cubicBezTo>
                    <a:pt x="33" y="10"/>
                    <a:pt x="33" y="10"/>
                    <a:pt x="33" y="10"/>
                  </a:cubicBezTo>
                  <a:cubicBezTo>
                    <a:pt x="33" y="10"/>
                    <a:pt x="33" y="10"/>
                    <a:pt x="33" y="10"/>
                  </a:cubicBezTo>
                  <a:cubicBezTo>
                    <a:pt x="33" y="10"/>
                    <a:pt x="33" y="11"/>
                    <a:pt x="32" y="11"/>
                  </a:cubicBezTo>
                  <a:cubicBezTo>
                    <a:pt x="32" y="11"/>
                    <a:pt x="32" y="11"/>
                    <a:pt x="32" y="11"/>
                  </a:cubicBezTo>
                  <a:cubicBezTo>
                    <a:pt x="32" y="11"/>
                    <a:pt x="32" y="11"/>
                    <a:pt x="31" y="11"/>
                  </a:cubicBezTo>
                  <a:cubicBezTo>
                    <a:pt x="31" y="11"/>
                    <a:pt x="31" y="12"/>
                    <a:pt x="31" y="12"/>
                  </a:cubicBezTo>
                  <a:cubicBezTo>
                    <a:pt x="31" y="12"/>
                    <a:pt x="31" y="12"/>
                    <a:pt x="31" y="12"/>
                  </a:cubicBezTo>
                  <a:cubicBezTo>
                    <a:pt x="31" y="12"/>
                    <a:pt x="31" y="12"/>
                    <a:pt x="31" y="12"/>
                  </a:cubicBezTo>
                  <a:cubicBezTo>
                    <a:pt x="31" y="12"/>
                    <a:pt x="31" y="12"/>
                    <a:pt x="31" y="12"/>
                  </a:cubicBezTo>
                  <a:cubicBezTo>
                    <a:pt x="31" y="12"/>
                    <a:pt x="31" y="12"/>
                    <a:pt x="31" y="12"/>
                  </a:cubicBezTo>
                  <a:cubicBezTo>
                    <a:pt x="31" y="12"/>
                    <a:pt x="31" y="12"/>
                    <a:pt x="31" y="12"/>
                  </a:cubicBezTo>
                  <a:cubicBezTo>
                    <a:pt x="31" y="12"/>
                    <a:pt x="31" y="12"/>
                    <a:pt x="31" y="11"/>
                  </a:cubicBezTo>
                  <a:cubicBezTo>
                    <a:pt x="31" y="11"/>
                    <a:pt x="31" y="11"/>
                    <a:pt x="31" y="10"/>
                  </a:cubicBezTo>
                  <a:cubicBezTo>
                    <a:pt x="31" y="10"/>
                    <a:pt x="31" y="10"/>
                    <a:pt x="31" y="10"/>
                  </a:cubicBezTo>
                  <a:cubicBezTo>
                    <a:pt x="31" y="10"/>
                    <a:pt x="31" y="10"/>
                    <a:pt x="31" y="10"/>
                  </a:cubicBezTo>
                  <a:cubicBezTo>
                    <a:pt x="31" y="10"/>
                    <a:pt x="31" y="10"/>
                    <a:pt x="31" y="10"/>
                  </a:cubicBezTo>
                  <a:cubicBezTo>
                    <a:pt x="31" y="10"/>
                    <a:pt x="31" y="10"/>
                    <a:pt x="31" y="10"/>
                  </a:cubicBezTo>
                  <a:cubicBezTo>
                    <a:pt x="31" y="10"/>
                    <a:pt x="31" y="10"/>
                    <a:pt x="31" y="10"/>
                  </a:cubicBezTo>
                  <a:cubicBezTo>
                    <a:pt x="31" y="9"/>
                    <a:pt x="31" y="9"/>
                    <a:pt x="31" y="9"/>
                  </a:cubicBezTo>
                  <a:cubicBezTo>
                    <a:pt x="31" y="9"/>
                    <a:pt x="31" y="9"/>
                    <a:pt x="31" y="9"/>
                  </a:cubicBezTo>
                  <a:cubicBezTo>
                    <a:pt x="31" y="9"/>
                    <a:pt x="32" y="9"/>
                    <a:pt x="32" y="9"/>
                  </a:cubicBezTo>
                  <a:cubicBezTo>
                    <a:pt x="32" y="9"/>
                    <a:pt x="32" y="9"/>
                    <a:pt x="32" y="9"/>
                  </a:cubicBezTo>
                  <a:cubicBezTo>
                    <a:pt x="32" y="8"/>
                    <a:pt x="32" y="8"/>
                    <a:pt x="32" y="8"/>
                  </a:cubicBezTo>
                  <a:cubicBezTo>
                    <a:pt x="32" y="8"/>
                    <a:pt x="32" y="8"/>
                    <a:pt x="32" y="8"/>
                  </a:cubicBezTo>
                  <a:cubicBezTo>
                    <a:pt x="32" y="8"/>
                    <a:pt x="32" y="8"/>
                    <a:pt x="32" y="7"/>
                  </a:cubicBezTo>
                  <a:cubicBezTo>
                    <a:pt x="32" y="7"/>
                    <a:pt x="32" y="7"/>
                    <a:pt x="32" y="7"/>
                  </a:cubicBezTo>
                  <a:cubicBezTo>
                    <a:pt x="32" y="8"/>
                    <a:pt x="32" y="8"/>
                    <a:pt x="32" y="8"/>
                  </a:cubicBezTo>
                  <a:cubicBezTo>
                    <a:pt x="32" y="7"/>
                    <a:pt x="32" y="7"/>
                    <a:pt x="32" y="7"/>
                  </a:cubicBezTo>
                  <a:cubicBezTo>
                    <a:pt x="32" y="7"/>
                    <a:pt x="32" y="7"/>
                    <a:pt x="32" y="7"/>
                  </a:cubicBezTo>
                  <a:cubicBezTo>
                    <a:pt x="32" y="7"/>
                    <a:pt x="32" y="7"/>
                    <a:pt x="32" y="7"/>
                  </a:cubicBezTo>
                  <a:cubicBezTo>
                    <a:pt x="32" y="7"/>
                    <a:pt x="32" y="7"/>
                    <a:pt x="32" y="7"/>
                  </a:cubicBezTo>
                  <a:cubicBezTo>
                    <a:pt x="34" y="7"/>
                    <a:pt x="34" y="7"/>
                    <a:pt x="34" y="7"/>
                  </a:cubicBezTo>
                  <a:cubicBezTo>
                    <a:pt x="34" y="7"/>
                    <a:pt x="34" y="7"/>
                    <a:pt x="34" y="7"/>
                  </a:cubicBezTo>
                  <a:cubicBezTo>
                    <a:pt x="34" y="7"/>
                    <a:pt x="34" y="7"/>
                    <a:pt x="34" y="7"/>
                  </a:cubicBezTo>
                  <a:cubicBezTo>
                    <a:pt x="34" y="7"/>
                    <a:pt x="34" y="7"/>
                    <a:pt x="34" y="7"/>
                  </a:cubicBezTo>
                  <a:cubicBezTo>
                    <a:pt x="34" y="7"/>
                    <a:pt x="34" y="6"/>
                    <a:pt x="34" y="6"/>
                  </a:cubicBezTo>
                  <a:cubicBezTo>
                    <a:pt x="34" y="6"/>
                    <a:pt x="35" y="6"/>
                    <a:pt x="35" y="6"/>
                  </a:cubicBezTo>
                  <a:cubicBezTo>
                    <a:pt x="35" y="6"/>
                    <a:pt x="35" y="6"/>
                    <a:pt x="35" y="6"/>
                  </a:cubicBezTo>
                  <a:cubicBezTo>
                    <a:pt x="36" y="6"/>
                    <a:pt x="36" y="6"/>
                    <a:pt x="36" y="6"/>
                  </a:cubicBezTo>
                  <a:cubicBezTo>
                    <a:pt x="36" y="6"/>
                    <a:pt x="36" y="6"/>
                    <a:pt x="36" y="6"/>
                  </a:cubicBezTo>
                  <a:cubicBezTo>
                    <a:pt x="36" y="6"/>
                    <a:pt x="36" y="6"/>
                    <a:pt x="36" y="6"/>
                  </a:cubicBezTo>
                  <a:cubicBezTo>
                    <a:pt x="36" y="6"/>
                    <a:pt x="36" y="6"/>
                    <a:pt x="36" y="6"/>
                  </a:cubicBezTo>
                  <a:cubicBezTo>
                    <a:pt x="36" y="6"/>
                    <a:pt x="36" y="6"/>
                    <a:pt x="36" y="6"/>
                  </a:cubicBezTo>
                  <a:cubicBezTo>
                    <a:pt x="36" y="6"/>
                    <a:pt x="36" y="6"/>
                    <a:pt x="36" y="6"/>
                  </a:cubicBezTo>
                  <a:cubicBezTo>
                    <a:pt x="36" y="6"/>
                    <a:pt x="36" y="6"/>
                    <a:pt x="37" y="5"/>
                  </a:cubicBezTo>
                  <a:cubicBezTo>
                    <a:pt x="37" y="5"/>
                    <a:pt x="37" y="5"/>
                    <a:pt x="37" y="4"/>
                  </a:cubicBezTo>
                  <a:cubicBezTo>
                    <a:pt x="37" y="4"/>
                    <a:pt x="37" y="4"/>
                    <a:pt x="37" y="4"/>
                  </a:cubicBezTo>
                  <a:cubicBezTo>
                    <a:pt x="41" y="3"/>
                    <a:pt x="45" y="2"/>
                    <a:pt x="49" y="1"/>
                  </a:cubicBezTo>
                  <a:cubicBezTo>
                    <a:pt x="49" y="1"/>
                    <a:pt x="49" y="1"/>
                    <a:pt x="49" y="1"/>
                  </a:cubicBezTo>
                  <a:cubicBezTo>
                    <a:pt x="49" y="1"/>
                    <a:pt x="49" y="1"/>
                    <a:pt x="49" y="1"/>
                  </a:cubicBezTo>
                  <a:cubicBezTo>
                    <a:pt x="49" y="1"/>
                    <a:pt x="49" y="1"/>
                    <a:pt x="49" y="2"/>
                  </a:cubicBezTo>
                  <a:cubicBezTo>
                    <a:pt x="50" y="2"/>
                    <a:pt x="50" y="2"/>
                    <a:pt x="50" y="2"/>
                  </a:cubicBezTo>
                  <a:cubicBezTo>
                    <a:pt x="50" y="3"/>
                    <a:pt x="50" y="3"/>
                    <a:pt x="50" y="3"/>
                  </a:cubicBezTo>
                  <a:cubicBezTo>
                    <a:pt x="50" y="3"/>
                    <a:pt x="50" y="3"/>
                    <a:pt x="50" y="4"/>
                  </a:cubicBezTo>
                  <a:cubicBezTo>
                    <a:pt x="50" y="4"/>
                    <a:pt x="50" y="4"/>
                    <a:pt x="50" y="4"/>
                  </a:cubicBezTo>
                  <a:cubicBezTo>
                    <a:pt x="49" y="4"/>
                    <a:pt x="49" y="4"/>
                    <a:pt x="49" y="4"/>
                  </a:cubicBezTo>
                  <a:cubicBezTo>
                    <a:pt x="49" y="4"/>
                    <a:pt x="49" y="4"/>
                    <a:pt x="49" y="4"/>
                  </a:cubicBezTo>
                  <a:cubicBezTo>
                    <a:pt x="49" y="5"/>
                    <a:pt x="49" y="5"/>
                    <a:pt x="48" y="5"/>
                  </a:cubicBezTo>
                  <a:cubicBezTo>
                    <a:pt x="48" y="5"/>
                    <a:pt x="48" y="5"/>
                    <a:pt x="48" y="5"/>
                  </a:cubicBezTo>
                  <a:cubicBezTo>
                    <a:pt x="48" y="6"/>
                    <a:pt x="48" y="6"/>
                    <a:pt x="48" y="6"/>
                  </a:cubicBezTo>
                  <a:cubicBezTo>
                    <a:pt x="48" y="6"/>
                    <a:pt x="48" y="6"/>
                    <a:pt x="48" y="6"/>
                  </a:cubicBezTo>
                  <a:cubicBezTo>
                    <a:pt x="48" y="6"/>
                    <a:pt x="48" y="6"/>
                    <a:pt x="48" y="6"/>
                  </a:cubicBezTo>
                  <a:cubicBezTo>
                    <a:pt x="48" y="7"/>
                    <a:pt x="49" y="7"/>
                    <a:pt x="49" y="7"/>
                  </a:cubicBezTo>
                  <a:cubicBezTo>
                    <a:pt x="49" y="7"/>
                    <a:pt x="49" y="8"/>
                    <a:pt x="50" y="8"/>
                  </a:cubicBezTo>
                  <a:cubicBezTo>
                    <a:pt x="50" y="8"/>
                    <a:pt x="50" y="8"/>
                    <a:pt x="50" y="8"/>
                  </a:cubicBezTo>
                  <a:cubicBezTo>
                    <a:pt x="52" y="8"/>
                    <a:pt x="52" y="8"/>
                    <a:pt x="52" y="8"/>
                  </a:cubicBezTo>
                  <a:cubicBezTo>
                    <a:pt x="52" y="8"/>
                    <a:pt x="52" y="8"/>
                    <a:pt x="52" y="8"/>
                  </a:cubicBezTo>
                  <a:cubicBezTo>
                    <a:pt x="52" y="8"/>
                    <a:pt x="52" y="8"/>
                    <a:pt x="52" y="8"/>
                  </a:cubicBezTo>
                  <a:cubicBezTo>
                    <a:pt x="53" y="8"/>
                    <a:pt x="53" y="8"/>
                    <a:pt x="53" y="7"/>
                  </a:cubicBezTo>
                  <a:cubicBezTo>
                    <a:pt x="53" y="7"/>
                    <a:pt x="53" y="7"/>
                    <a:pt x="53" y="7"/>
                  </a:cubicBezTo>
                  <a:cubicBezTo>
                    <a:pt x="53" y="7"/>
                    <a:pt x="53" y="7"/>
                    <a:pt x="53" y="7"/>
                  </a:cubicBezTo>
                  <a:cubicBezTo>
                    <a:pt x="53" y="6"/>
                    <a:pt x="53" y="6"/>
                    <a:pt x="53" y="6"/>
                  </a:cubicBezTo>
                  <a:cubicBezTo>
                    <a:pt x="53" y="6"/>
                    <a:pt x="53" y="6"/>
                    <a:pt x="53" y="6"/>
                  </a:cubicBezTo>
                  <a:cubicBezTo>
                    <a:pt x="53" y="6"/>
                    <a:pt x="53" y="6"/>
                    <a:pt x="53" y="6"/>
                  </a:cubicBezTo>
                  <a:cubicBezTo>
                    <a:pt x="53" y="6"/>
                    <a:pt x="54" y="6"/>
                    <a:pt x="54" y="6"/>
                  </a:cubicBezTo>
                  <a:cubicBezTo>
                    <a:pt x="54" y="6"/>
                    <a:pt x="54" y="6"/>
                    <a:pt x="54" y="6"/>
                  </a:cubicBezTo>
                  <a:cubicBezTo>
                    <a:pt x="54" y="6"/>
                    <a:pt x="54" y="6"/>
                    <a:pt x="54" y="6"/>
                  </a:cubicBezTo>
                  <a:cubicBezTo>
                    <a:pt x="55" y="6"/>
                    <a:pt x="55" y="6"/>
                    <a:pt x="55" y="6"/>
                  </a:cubicBezTo>
                  <a:cubicBezTo>
                    <a:pt x="55" y="6"/>
                    <a:pt x="56" y="6"/>
                    <a:pt x="56" y="5"/>
                  </a:cubicBezTo>
                  <a:cubicBezTo>
                    <a:pt x="56" y="5"/>
                    <a:pt x="56" y="5"/>
                    <a:pt x="56" y="5"/>
                  </a:cubicBezTo>
                  <a:cubicBezTo>
                    <a:pt x="56" y="5"/>
                    <a:pt x="56" y="5"/>
                    <a:pt x="56" y="5"/>
                  </a:cubicBezTo>
                  <a:cubicBezTo>
                    <a:pt x="56" y="5"/>
                    <a:pt x="56" y="5"/>
                    <a:pt x="56" y="5"/>
                  </a:cubicBezTo>
                  <a:cubicBezTo>
                    <a:pt x="56" y="5"/>
                    <a:pt x="56" y="5"/>
                    <a:pt x="57" y="5"/>
                  </a:cubicBezTo>
                  <a:cubicBezTo>
                    <a:pt x="57" y="5"/>
                    <a:pt x="57" y="5"/>
                    <a:pt x="57" y="4"/>
                  </a:cubicBezTo>
                  <a:cubicBezTo>
                    <a:pt x="57" y="4"/>
                    <a:pt x="57" y="4"/>
                    <a:pt x="57" y="4"/>
                  </a:cubicBezTo>
                  <a:cubicBezTo>
                    <a:pt x="58" y="4"/>
                    <a:pt x="58" y="4"/>
                    <a:pt x="58" y="4"/>
                  </a:cubicBezTo>
                  <a:cubicBezTo>
                    <a:pt x="58" y="4"/>
                    <a:pt x="58" y="4"/>
                    <a:pt x="58" y="4"/>
                  </a:cubicBezTo>
                  <a:cubicBezTo>
                    <a:pt x="58" y="4"/>
                    <a:pt x="59" y="4"/>
                    <a:pt x="59" y="4"/>
                  </a:cubicBezTo>
                  <a:cubicBezTo>
                    <a:pt x="59" y="4"/>
                    <a:pt x="59" y="4"/>
                    <a:pt x="59" y="4"/>
                  </a:cubicBezTo>
                  <a:cubicBezTo>
                    <a:pt x="59" y="4"/>
                    <a:pt x="59" y="4"/>
                    <a:pt x="59" y="4"/>
                  </a:cubicBezTo>
                  <a:cubicBezTo>
                    <a:pt x="59" y="4"/>
                    <a:pt x="59" y="4"/>
                    <a:pt x="59" y="4"/>
                  </a:cubicBezTo>
                  <a:cubicBezTo>
                    <a:pt x="59" y="4"/>
                    <a:pt x="59" y="4"/>
                    <a:pt x="59" y="4"/>
                  </a:cubicBezTo>
                  <a:cubicBezTo>
                    <a:pt x="59" y="3"/>
                    <a:pt x="59" y="3"/>
                    <a:pt x="59" y="3"/>
                  </a:cubicBezTo>
                  <a:cubicBezTo>
                    <a:pt x="59" y="3"/>
                    <a:pt x="59" y="3"/>
                    <a:pt x="59" y="3"/>
                  </a:cubicBezTo>
                  <a:cubicBezTo>
                    <a:pt x="59" y="3"/>
                    <a:pt x="59" y="3"/>
                    <a:pt x="59" y="3"/>
                  </a:cubicBezTo>
                  <a:cubicBezTo>
                    <a:pt x="59" y="2"/>
                    <a:pt x="59" y="2"/>
                    <a:pt x="59" y="2"/>
                  </a:cubicBezTo>
                  <a:cubicBezTo>
                    <a:pt x="59" y="2"/>
                    <a:pt x="59" y="2"/>
                    <a:pt x="60" y="1"/>
                  </a:cubicBezTo>
                  <a:cubicBezTo>
                    <a:pt x="60" y="1"/>
                    <a:pt x="60" y="1"/>
                    <a:pt x="60" y="1"/>
                  </a:cubicBezTo>
                  <a:cubicBezTo>
                    <a:pt x="60" y="1"/>
                    <a:pt x="60" y="1"/>
                    <a:pt x="60" y="1"/>
                  </a:cubicBezTo>
                  <a:cubicBezTo>
                    <a:pt x="60" y="0"/>
                    <a:pt x="60" y="0"/>
                    <a:pt x="60" y="0"/>
                  </a:cubicBezTo>
                  <a:cubicBezTo>
                    <a:pt x="68" y="1"/>
                    <a:pt x="75" y="3"/>
                    <a:pt x="82" y="6"/>
                  </a:cubicBezTo>
                  <a:cubicBezTo>
                    <a:pt x="82" y="6"/>
                    <a:pt x="82" y="6"/>
                    <a:pt x="82" y="6"/>
                  </a:cubicBezTo>
                  <a:cubicBezTo>
                    <a:pt x="82" y="6"/>
                    <a:pt x="82" y="6"/>
                    <a:pt x="82" y="6"/>
                  </a:cubicBezTo>
                  <a:cubicBezTo>
                    <a:pt x="82" y="6"/>
                    <a:pt x="82" y="6"/>
                    <a:pt x="82" y="6"/>
                  </a:cubicBezTo>
                  <a:cubicBezTo>
                    <a:pt x="82" y="6"/>
                    <a:pt x="82" y="6"/>
                    <a:pt x="82" y="6"/>
                  </a:cubicBezTo>
                  <a:cubicBezTo>
                    <a:pt x="82" y="6"/>
                    <a:pt x="82" y="6"/>
                    <a:pt x="82" y="6"/>
                  </a:cubicBezTo>
                  <a:cubicBezTo>
                    <a:pt x="82" y="6"/>
                    <a:pt x="82" y="6"/>
                    <a:pt x="82" y="6"/>
                  </a:cubicBezTo>
                  <a:cubicBezTo>
                    <a:pt x="82" y="7"/>
                    <a:pt x="82" y="7"/>
                    <a:pt x="82" y="7"/>
                  </a:cubicBezTo>
                  <a:cubicBezTo>
                    <a:pt x="82" y="7"/>
                    <a:pt x="82" y="7"/>
                    <a:pt x="82" y="7"/>
                  </a:cubicBezTo>
                  <a:cubicBezTo>
                    <a:pt x="82" y="7"/>
                    <a:pt x="82" y="7"/>
                    <a:pt x="82" y="7"/>
                  </a:cubicBezTo>
                  <a:cubicBezTo>
                    <a:pt x="82" y="7"/>
                    <a:pt x="82" y="7"/>
                    <a:pt x="82" y="7"/>
                  </a:cubicBezTo>
                  <a:cubicBezTo>
                    <a:pt x="82" y="7"/>
                    <a:pt x="82" y="7"/>
                    <a:pt x="82" y="7"/>
                  </a:cubicBezTo>
                  <a:cubicBezTo>
                    <a:pt x="82" y="8"/>
                    <a:pt x="82" y="8"/>
                    <a:pt x="82" y="8"/>
                  </a:cubicBezTo>
                  <a:cubicBezTo>
                    <a:pt x="82" y="8"/>
                    <a:pt x="82" y="8"/>
                    <a:pt x="82" y="8"/>
                  </a:cubicBezTo>
                  <a:cubicBezTo>
                    <a:pt x="82" y="8"/>
                    <a:pt x="82" y="9"/>
                    <a:pt x="82" y="9"/>
                  </a:cubicBezTo>
                  <a:cubicBezTo>
                    <a:pt x="82" y="9"/>
                    <a:pt x="82" y="9"/>
                    <a:pt x="82" y="9"/>
                  </a:cubicBezTo>
                  <a:cubicBezTo>
                    <a:pt x="83" y="9"/>
                    <a:pt x="83" y="10"/>
                    <a:pt x="83" y="10"/>
                  </a:cubicBezTo>
                  <a:cubicBezTo>
                    <a:pt x="83" y="10"/>
                    <a:pt x="83" y="10"/>
                    <a:pt x="83" y="10"/>
                  </a:cubicBezTo>
                  <a:cubicBezTo>
                    <a:pt x="83" y="10"/>
                    <a:pt x="83" y="10"/>
                    <a:pt x="83" y="10"/>
                  </a:cubicBezTo>
                  <a:cubicBezTo>
                    <a:pt x="83" y="10"/>
                    <a:pt x="83" y="10"/>
                    <a:pt x="83" y="10"/>
                  </a:cubicBezTo>
                  <a:cubicBezTo>
                    <a:pt x="83" y="10"/>
                    <a:pt x="83" y="10"/>
                    <a:pt x="83" y="10"/>
                  </a:cubicBezTo>
                  <a:cubicBezTo>
                    <a:pt x="83" y="11"/>
                    <a:pt x="83" y="11"/>
                    <a:pt x="83" y="11"/>
                  </a:cubicBezTo>
                  <a:cubicBezTo>
                    <a:pt x="83" y="10"/>
                    <a:pt x="83" y="10"/>
                    <a:pt x="83" y="10"/>
                  </a:cubicBezTo>
                  <a:cubicBezTo>
                    <a:pt x="81" y="10"/>
                    <a:pt x="81" y="10"/>
                    <a:pt x="81" y="10"/>
                  </a:cubicBezTo>
                  <a:cubicBezTo>
                    <a:pt x="81" y="10"/>
                    <a:pt x="81" y="10"/>
                    <a:pt x="81" y="10"/>
                  </a:cubicBezTo>
                  <a:cubicBezTo>
                    <a:pt x="81" y="10"/>
                    <a:pt x="81" y="10"/>
                    <a:pt x="81" y="10"/>
                  </a:cubicBezTo>
                  <a:cubicBezTo>
                    <a:pt x="81" y="10"/>
                    <a:pt x="81" y="11"/>
                    <a:pt x="81" y="11"/>
                  </a:cubicBezTo>
                  <a:cubicBezTo>
                    <a:pt x="81" y="11"/>
                    <a:pt x="81" y="11"/>
                    <a:pt x="81" y="11"/>
                  </a:cubicBezTo>
                  <a:cubicBezTo>
                    <a:pt x="81" y="11"/>
                    <a:pt x="81" y="11"/>
                    <a:pt x="81" y="11"/>
                  </a:cubicBezTo>
                  <a:cubicBezTo>
                    <a:pt x="80" y="11"/>
                    <a:pt x="80" y="11"/>
                    <a:pt x="80" y="11"/>
                  </a:cubicBezTo>
                  <a:cubicBezTo>
                    <a:pt x="80" y="11"/>
                    <a:pt x="80" y="11"/>
                    <a:pt x="80" y="11"/>
                  </a:cubicBezTo>
                  <a:cubicBezTo>
                    <a:pt x="80" y="11"/>
                    <a:pt x="80" y="11"/>
                    <a:pt x="80" y="11"/>
                  </a:cubicBezTo>
                  <a:cubicBezTo>
                    <a:pt x="79" y="11"/>
                    <a:pt x="79" y="11"/>
                    <a:pt x="79" y="11"/>
                  </a:cubicBezTo>
                  <a:cubicBezTo>
                    <a:pt x="79" y="11"/>
                    <a:pt x="79" y="11"/>
                    <a:pt x="79" y="11"/>
                  </a:cubicBezTo>
                  <a:cubicBezTo>
                    <a:pt x="79" y="11"/>
                    <a:pt x="79" y="11"/>
                    <a:pt x="79" y="11"/>
                  </a:cubicBezTo>
                  <a:cubicBezTo>
                    <a:pt x="79" y="11"/>
                    <a:pt x="79" y="11"/>
                    <a:pt x="79" y="11"/>
                  </a:cubicBezTo>
                  <a:cubicBezTo>
                    <a:pt x="78" y="11"/>
                    <a:pt x="78" y="11"/>
                    <a:pt x="78" y="12"/>
                  </a:cubicBezTo>
                  <a:cubicBezTo>
                    <a:pt x="77" y="12"/>
                    <a:pt x="77" y="12"/>
                    <a:pt x="77" y="13"/>
                  </a:cubicBezTo>
                  <a:cubicBezTo>
                    <a:pt x="77" y="13"/>
                    <a:pt x="77" y="13"/>
                    <a:pt x="77" y="13"/>
                  </a:cubicBezTo>
                  <a:cubicBezTo>
                    <a:pt x="77" y="13"/>
                    <a:pt x="77" y="13"/>
                    <a:pt x="77" y="13"/>
                  </a:cubicBezTo>
                  <a:cubicBezTo>
                    <a:pt x="77" y="13"/>
                    <a:pt x="76" y="13"/>
                    <a:pt x="76" y="14"/>
                  </a:cubicBezTo>
                  <a:cubicBezTo>
                    <a:pt x="76" y="14"/>
                    <a:pt x="76" y="14"/>
                    <a:pt x="76" y="14"/>
                  </a:cubicBezTo>
                  <a:cubicBezTo>
                    <a:pt x="76" y="14"/>
                    <a:pt x="76" y="14"/>
                    <a:pt x="76" y="14"/>
                  </a:cubicBezTo>
                  <a:cubicBezTo>
                    <a:pt x="77" y="15"/>
                    <a:pt x="77" y="16"/>
                    <a:pt x="78" y="16"/>
                  </a:cubicBezTo>
                  <a:cubicBezTo>
                    <a:pt x="78" y="16"/>
                    <a:pt x="78" y="17"/>
                    <a:pt x="79" y="17"/>
                  </a:cubicBezTo>
                  <a:cubicBezTo>
                    <a:pt x="79" y="18"/>
                    <a:pt x="80" y="19"/>
                    <a:pt x="80" y="20"/>
                  </a:cubicBezTo>
                  <a:cubicBezTo>
                    <a:pt x="80" y="20"/>
                    <a:pt x="80" y="20"/>
                    <a:pt x="80" y="20"/>
                  </a:cubicBezTo>
                  <a:cubicBezTo>
                    <a:pt x="81" y="20"/>
                    <a:pt x="81" y="20"/>
                    <a:pt x="81" y="20"/>
                  </a:cubicBezTo>
                  <a:cubicBezTo>
                    <a:pt x="81" y="20"/>
                    <a:pt x="81" y="20"/>
                    <a:pt x="81" y="19"/>
                  </a:cubicBezTo>
                  <a:cubicBezTo>
                    <a:pt x="81" y="19"/>
                    <a:pt x="81" y="19"/>
                    <a:pt x="81" y="19"/>
                  </a:cubicBezTo>
                  <a:cubicBezTo>
                    <a:pt x="81" y="19"/>
                    <a:pt x="81" y="19"/>
                    <a:pt x="81" y="19"/>
                  </a:cubicBezTo>
                  <a:cubicBezTo>
                    <a:pt x="81" y="19"/>
                    <a:pt x="81" y="19"/>
                    <a:pt x="81" y="19"/>
                  </a:cubicBezTo>
                  <a:cubicBezTo>
                    <a:pt x="83" y="19"/>
                    <a:pt x="83" y="19"/>
                    <a:pt x="83" y="19"/>
                  </a:cubicBezTo>
                  <a:cubicBezTo>
                    <a:pt x="83" y="19"/>
                    <a:pt x="83" y="19"/>
                    <a:pt x="83" y="19"/>
                  </a:cubicBezTo>
                  <a:cubicBezTo>
                    <a:pt x="83" y="19"/>
                    <a:pt x="83" y="19"/>
                    <a:pt x="83" y="19"/>
                  </a:cubicBezTo>
                  <a:cubicBezTo>
                    <a:pt x="83" y="19"/>
                    <a:pt x="83" y="19"/>
                    <a:pt x="83" y="18"/>
                  </a:cubicBezTo>
                  <a:cubicBezTo>
                    <a:pt x="83" y="18"/>
                    <a:pt x="84" y="18"/>
                    <a:pt x="84" y="18"/>
                  </a:cubicBezTo>
                  <a:cubicBezTo>
                    <a:pt x="84" y="18"/>
                    <a:pt x="84" y="18"/>
                    <a:pt x="84" y="18"/>
                  </a:cubicBezTo>
                  <a:cubicBezTo>
                    <a:pt x="84" y="18"/>
                    <a:pt x="84" y="18"/>
                    <a:pt x="84" y="19"/>
                  </a:cubicBezTo>
                  <a:cubicBezTo>
                    <a:pt x="84" y="19"/>
                    <a:pt x="84" y="19"/>
                    <a:pt x="84" y="19"/>
                  </a:cubicBezTo>
                  <a:cubicBezTo>
                    <a:pt x="84" y="19"/>
                    <a:pt x="85" y="19"/>
                    <a:pt x="85" y="19"/>
                  </a:cubicBezTo>
                  <a:cubicBezTo>
                    <a:pt x="85" y="19"/>
                    <a:pt x="85" y="19"/>
                    <a:pt x="85" y="19"/>
                  </a:cubicBezTo>
                  <a:cubicBezTo>
                    <a:pt x="85" y="19"/>
                    <a:pt x="85" y="19"/>
                    <a:pt x="85" y="19"/>
                  </a:cubicBezTo>
                  <a:cubicBezTo>
                    <a:pt x="85" y="19"/>
                    <a:pt x="85" y="19"/>
                    <a:pt x="85" y="19"/>
                  </a:cubicBezTo>
                  <a:cubicBezTo>
                    <a:pt x="85" y="19"/>
                    <a:pt x="86" y="19"/>
                    <a:pt x="86" y="19"/>
                  </a:cubicBezTo>
                  <a:cubicBezTo>
                    <a:pt x="86" y="19"/>
                    <a:pt x="86" y="19"/>
                    <a:pt x="86" y="20"/>
                  </a:cubicBezTo>
                  <a:cubicBezTo>
                    <a:pt x="86" y="20"/>
                    <a:pt x="86" y="20"/>
                    <a:pt x="86" y="20"/>
                  </a:cubicBezTo>
                  <a:cubicBezTo>
                    <a:pt x="86" y="20"/>
                    <a:pt x="86" y="20"/>
                    <a:pt x="86" y="20"/>
                  </a:cubicBezTo>
                  <a:cubicBezTo>
                    <a:pt x="87" y="20"/>
                    <a:pt x="87" y="20"/>
                    <a:pt x="87" y="20"/>
                  </a:cubicBezTo>
                  <a:cubicBezTo>
                    <a:pt x="87" y="20"/>
                    <a:pt x="87" y="20"/>
                    <a:pt x="87" y="20"/>
                  </a:cubicBezTo>
                  <a:cubicBezTo>
                    <a:pt x="87" y="20"/>
                    <a:pt x="87" y="20"/>
                    <a:pt x="87" y="20"/>
                  </a:cubicBezTo>
                  <a:cubicBezTo>
                    <a:pt x="87" y="20"/>
                    <a:pt x="87" y="20"/>
                    <a:pt x="87" y="20"/>
                  </a:cubicBezTo>
                  <a:cubicBezTo>
                    <a:pt x="88" y="20"/>
                    <a:pt x="88" y="20"/>
                    <a:pt x="88" y="21"/>
                  </a:cubicBezTo>
                  <a:cubicBezTo>
                    <a:pt x="88" y="21"/>
                    <a:pt x="88" y="21"/>
                    <a:pt x="88" y="21"/>
                  </a:cubicBezTo>
                  <a:cubicBezTo>
                    <a:pt x="88" y="23"/>
                    <a:pt x="88" y="23"/>
                    <a:pt x="88" y="23"/>
                  </a:cubicBezTo>
                  <a:cubicBezTo>
                    <a:pt x="89" y="23"/>
                    <a:pt x="89" y="23"/>
                    <a:pt x="89" y="23"/>
                  </a:cubicBezTo>
                  <a:cubicBezTo>
                    <a:pt x="89" y="23"/>
                    <a:pt x="89" y="23"/>
                    <a:pt x="89" y="23"/>
                  </a:cubicBezTo>
                  <a:cubicBezTo>
                    <a:pt x="89" y="23"/>
                    <a:pt x="89" y="23"/>
                    <a:pt x="89" y="23"/>
                  </a:cubicBezTo>
                  <a:cubicBezTo>
                    <a:pt x="89" y="23"/>
                    <a:pt x="89" y="23"/>
                    <a:pt x="89" y="23"/>
                  </a:cubicBezTo>
                  <a:cubicBezTo>
                    <a:pt x="89" y="24"/>
                    <a:pt x="89" y="24"/>
                    <a:pt x="89" y="24"/>
                  </a:cubicBezTo>
                  <a:cubicBezTo>
                    <a:pt x="90" y="24"/>
                    <a:pt x="90" y="24"/>
                    <a:pt x="90" y="24"/>
                  </a:cubicBezTo>
                  <a:cubicBezTo>
                    <a:pt x="90" y="23"/>
                    <a:pt x="90" y="23"/>
                    <a:pt x="90" y="23"/>
                  </a:cubicBezTo>
                  <a:cubicBezTo>
                    <a:pt x="90" y="23"/>
                    <a:pt x="90" y="23"/>
                    <a:pt x="90" y="23"/>
                  </a:cubicBezTo>
                  <a:cubicBezTo>
                    <a:pt x="90" y="23"/>
                    <a:pt x="90" y="23"/>
                    <a:pt x="90" y="23"/>
                  </a:cubicBezTo>
                  <a:cubicBezTo>
                    <a:pt x="90" y="23"/>
                    <a:pt x="91" y="22"/>
                    <a:pt x="91" y="22"/>
                  </a:cubicBezTo>
                  <a:cubicBezTo>
                    <a:pt x="91" y="22"/>
                    <a:pt x="91" y="22"/>
                    <a:pt x="91" y="22"/>
                  </a:cubicBezTo>
                  <a:cubicBezTo>
                    <a:pt x="91" y="20"/>
                    <a:pt x="91" y="20"/>
                    <a:pt x="91" y="20"/>
                  </a:cubicBezTo>
                  <a:cubicBezTo>
                    <a:pt x="91" y="20"/>
                    <a:pt x="90" y="20"/>
                    <a:pt x="90" y="20"/>
                  </a:cubicBezTo>
                  <a:cubicBezTo>
                    <a:pt x="90" y="20"/>
                    <a:pt x="90" y="20"/>
                    <a:pt x="90" y="20"/>
                  </a:cubicBezTo>
                  <a:cubicBezTo>
                    <a:pt x="90" y="19"/>
                    <a:pt x="90" y="19"/>
                    <a:pt x="89" y="19"/>
                  </a:cubicBezTo>
                  <a:cubicBezTo>
                    <a:pt x="89" y="19"/>
                    <a:pt x="89" y="19"/>
                    <a:pt x="89" y="19"/>
                  </a:cubicBezTo>
                  <a:cubicBezTo>
                    <a:pt x="89" y="19"/>
                    <a:pt x="90" y="19"/>
                    <a:pt x="90" y="19"/>
                  </a:cubicBezTo>
                  <a:cubicBezTo>
                    <a:pt x="90" y="19"/>
                    <a:pt x="90" y="19"/>
                    <a:pt x="90" y="19"/>
                  </a:cubicBezTo>
                  <a:cubicBezTo>
                    <a:pt x="90" y="19"/>
                    <a:pt x="90" y="19"/>
                    <a:pt x="90" y="19"/>
                  </a:cubicBezTo>
                  <a:cubicBezTo>
                    <a:pt x="90" y="19"/>
                    <a:pt x="90" y="19"/>
                    <a:pt x="90" y="19"/>
                  </a:cubicBezTo>
                  <a:cubicBezTo>
                    <a:pt x="90" y="19"/>
                    <a:pt x="90" y="19"/>
                    <a:pt x="90" y="19"/>
                  </a:cubicBezTo>
                  <a:cubicBezTo>
                    <a:pt x="90" y="19"/>
                    <a:pt x="90" y="19"/>
                    <a:pt x="90" y="19"/>
                  </a:cubicBezTo>
                  <a:cubicBezTo>
                    <a:pt x="90" y="19"/>
                    <a:pt x="90" y="19"/>
                    <a:pt x="91" y="19"/>
                  </a:cubicBezTo>
                  <a:cubicBezTo>
                    <a:pt x="91" y="19"/>
                    <a:pt x="91" y="19"/>
                    <a:pt x="91" y="19"/>
                  </a:cubicBezTo>
                  <a:cubicBezTo>
                    <a:pt x="91" y="19"/>
                    <a:pt x="91" y="19"/>
                    <a:pt x="91" y="19"/>
                  </a:cubicBezTo>
                  <a:cubicBezTo>
                    <a:pt x="91" y="19"/>
                    <a:pt x="91" y="19"/>
                    <a:pt x="91" y="19"/>
                  </a:cubicBezTo>
                  <a:cubicBezTo>
                    <a:pt x="91" y="20"/>
                    <a:pt x="91" y="20"/>
                    <a:pt x="91" y="20"/>
                  </a:cubicBezTo>
                  <a:cubicBezTo>
                    <a:pt x="91" y="20"/>
                    <a:pt x="91" y="20"/>
                    <a:pt x="91" y="20"/>
                  </a:cubicBezTo>
                  <a:cubicBezTo>
                    <a:pt x="91" y="21"/>
                    <a:pt x="92" y="21"/>
                    <a:pt x="92" y="21"/>
                  </a:cubicBezTo>
                  <a:cubicBezTo>
                    <a:pt x="92" y="21"/>
                    <a:pt x="92" y="21"/>
                    <a:pt x="92" y="21"/>
                  </a:cubicBezTo>
                  <a:cubicBezTo>
                    <a:pt x="92" y="21"/>
                    <a:pt x="92" y="21"/>
                    <a:pt x="92" y="21"/>
                  </a:cubicBezTo>
                  <a:cubicBezTo>
                    <a:pt x="92" y="21"/>
                    <a:pt x="92" y="21"/>
                    <a:pt x="92" y="21"/>
                  </a:cubicBezTo>
                  <a:cubicBezTo>
                    <a:pt x="92" y="21"/>
                    <a:pt x="92" y="21"/>
                    <a:pt x="92" y="21"/>
                  </a:cubicBezTo>
                  <a:cubicBezTo>
                    <a:pt x="92" y="21"/>
                    <a:pt x="92" y="22"/>
                    <a:pt x="93" y="22"/>
                  </a:cubicBezTo>
                  <a:cubicBezTo>
                    <a:pt x="93" y="22"/>
                    <a:pt x="93" y="22"/>
                    <a:pt x="93" y="22"/>
                  </a:cubicBezTo>
                  <a:cubicBezTo>
                    <a:pt x="93" y="22"/>
                    <a:pt x="93" y="22"/>
                    <a:pt x="93" y="22"/>
                  </a:cubicBezTo>
                  <a:cubicBezTo>
                    <a:pt x="93" y="22"/>
                    <a:pt x="93" y="22"/>
                    <a:pt x="93" y="22"/>
                  </a:cubicBezTo>
                  <a:cubicBezTo>
                    <a:pt x="93" y="22"/>
                    <a:pt x="94" y="22"/>
                    <a:pt x="94" y="22"/>
                  </a:cubicBezTo>
                  <a:cubicBezTo>
                    <a:pt x="94" y="21"/>
                    <a:pt x="94" y="21"/>
                    <a:pt x="94" y="21"/>
                  </a:cubicBezTo>
                  <a:cubicBezTo>
                    <a:pt x="94" y="21"/>
                    <a:pt x="94" y="21"/>
                    <a:pt x="94" y="21"/>
                  </a:cubicBezTo>
                  <a:cubicBezTo>
                    <a:pt x="94" y="21"/>
                    <a:pt x="94" y="20"/>
                    <a:pt x="94" y="20"/>
                  </a:cubicBezTo>
                  <a:cubicBezTo>
                    <a:pt x="94" y="19"/>
                    <a:pt x="94" y="18"/>
                    <a:pt x="93" y="18"/>
                  </a:cubicBezTo>
                  <a:cubicBezTo>
                    <a:pt x="93" y="17"/>
                    <a:pt x="93" y="17"/>
                    <a:pt x="93" y="17"/>
                  </a:cubicBezTo>
                  <a:cubicBezTo>
                    <a:pt x="93" y="17"/>
                    <a:pt x="93" y="17"/>
                    <a:pt x="93" y="17"/>
                  </a:cubicBezTo>
                  <a:cubicBezTo>
                    <a:pt x="93" y="17"/>
                    <a:pt x="93" y="17"/>
                    <a:pt x="93" y="17"/>
                  </a:cubicBezTo>
                  <a:cubicBezTo>
                    <a:pt x="93" y="17"/>
                    <a:pt x="93" y="17"/>
                    <a:pt x="93" y="16"/>
                  </a:cubicBezTo>
                  <a:cubicBezTo>
                    <a:pt x="93" y="16"/>
                    <a:pt x="93" y="16"/>
                    <a:pt x="93" y="16"/>
                  </a:cubicBezTo>
                  <a:cubicBezTo>
                    <a:pt x="93" y="16"/>
                    <a:pt x="93" y="16"/>
                    <a:pt x="93" y="16"/>
                  </a:cubicBezTo>
                  <a:cubicBezTo>
                    <a:pt x="94" y="16"/>
                    <a:pt x="94" y="16"/>
                    <a:pt x="94" y="17"/>
                  </a:cubicBezTo>
                  <a:cubicBezTo>
                    <a:pt x="95" y="17"/>
                    <a:pt x="95" y="17"/>
                    <a:pt x="95" y="17"/>
                  </a:cubicBezTo>
                  <a:cubicBezTo>
                    <a:pt x="95" y="17"/>
                    <a:pt x="95" y="17"/>
                    <a:pt x="95" y="17"/>
                  </a:cubicBezTo>
                  <a:cubicBezTo>
                    <a:pt x="95" y="17"/>
                    <a:pt x="95" y="17"/>
                    <a:pt x="96" y="17"/>
                  </a:cubicBezTo>
                  <a:cubicBezTo>
                    <a:pt x="96" y="17"/>
                    <a:pt x="96" y="17"/>
                    <a:pt x="96" y="17"/>
                  </a:cubicBezTo>
                  <a:cubicBezTo>
                    <a:pt x="96" y="17"/>
                    <a:pt x="96" y="18"/>
                    <a:pt x="96" y="18"/>
                  </a:cubicBezTo>
                  <a:cubicBezTo>
                    <a:pt x="96" y="18"/>
                    <a:pt x="96" y="18"/>
                    <a:pt x="96" y="18"/>
                  </a:cubicBezTo>
                  <a:cubicBezTo>
                    <a:pt x="97" y="18"/>
                    <a:pt x="97" y="18"/>
                    <a:pt x="97" y="19"/>
                  </a:cubicBezTo>
                  <a:cubicBezTo>
                    <a:pt x="97" y="19"/>
                    <a:pt x="97" y="19"/>
                    <a:pt x="97" y="19"/>
                  </a:cubicBezTo>
                  <a:cubicBezTo>
                    <a:pt x="97" y="19"/>
                    <a:pt x="97" y="19"/>
                    <a:pt x="97" y="19"/>
                  </a:cubicBezTo>
                  <a:cubicBezTo>
                    <a:pt x="96" y="19"/>
                    <a:pt x="96" y="19"/>
                    <a:pt x="96" y="19"/>
                  </a:cubicBezTo>
                  <a:cubicBezTo>
                    <a:pt x="96" y="19"/>
                    <a:pt x="96" y="19"/>
                    <a:pt x="96" y="20"/>
                  </a:cubicBezTo>
                  <a:cubicBezTo>
                    <a:pt x="96" y="20"/>
                    <a:pt x="96" y="20"/>
                    <a:pt x="96" y="20"/>
                  </a:cubicBezTo>
                  <a:cubicBezTo>
                    <a:pt x="96" y="20"/>
                    <a:pt x="96" y="20"/>
                    <a:pt x="96" y="20"/>
                  </a:cubicBezTo>
                  <a:cubicBezTo>
                    <a:pt x="96" y="20"/>
                    <a:pt x="96" y="20"/>
                    <a:pt x="96" y="20"/>
                  </a:cubicBezTo>
                  <a:cubicBezTo>
                    <a:pt x="95" y="20"/>
                    <a:pt x="95" y="20"/>
                    <a:pt x="95" y="20"/>
                  </a:cubicBezTo>
                  <a:cubicBezTo>
                    <a:pt x="95" y="20"/>
                    <a:pt x="95" y="20"/>
                    <a:pt x="95" y="20"/>
                  </a:cubicBezTo>
                  <a:cubicBezTo>
                    <a:pt x="95" y="21"/>
                    <a:pt x="95" y="21"/>
                    <a:pt x="96" y="21"/>
                  </a:cubicBezTo>
                  <a:cubicBezTo>
                    <a:pt x="96" y="22"/>
                    <a:pt x="96" y="22"/>
                    <a:pt x="96" y="22"/>
                  </a:cubicBezTo>
                  <a:cubicBezTo>
                    <a:pt x="96" y="22"/>
                    <a:pt x="96" y="22"/>
                    <a:pt x="96" y="22"/>
                  </a:cubicBezTo>
                  <a:cubicBezTo>
                    <a:pt x="96" y="22"/>
                    <a:pt x="96" y="22"/>
                    <a:pt x="96" y="22"/>
                  </a:cubicBezTo>
                  <a:cubicBezTo>
                    <a:pt x="96" y="22"/>
                    <a:pt x="96" y="22"/>
                    <a:pt x="96" y="22"/>
                  </a:cubicBezTo>
                  <a:cubicBezTo>
                    <a:pt x="96" y="22"/>
                    <a:pt x="96" y="23"/>
                    <a:pt x="97" y="23"/>
                  </a:cubicBezTo>
                  <a:cubicBezTo>
                    <a:pt x="97" y="23"/>
                    <a:pt x="97" y="23"/>
                    <a:pt x="97" y="23"/>
                  </a:cubicBezTo>
                  <a:cubicBezTo>
                    <a:pt x="97" y="23"/>
                    <a:pt x="97" y="23"/>
                    <a:pt x="97" y="23"/>
                  </a:cubicBezTo>
                  <a:cubicBezTo>
                    <a:pt x="97" y="23"/>
                    <a:pt x="97" y="23"/>
                    <a:pt x="97" y="23"/>
                  </a:cubicBezTo>
                  <a:cubicBezTo>
                    <a:pt x="97" y="23"/>
                    <a:pt x="97" y="23"/>
                    <a:pt x="97" y="23"/>
                  </a:cubicBezTo>
                  <a:cubicBezTo>
                    <a:pt x="98" y="24"/>
                    <a:pt x="98" y="24"/>
                    <a:pt x="98" y="24"/>
                  </a:cubicBezTo>
                  <a:cubicBezTo>
                    <a:pt x="98" y="24"/>
                    <a:pt x="98" y="24"/>
                    <a:pt x="98" y="24"/>
                  </a:cubicBezTo>
                  <a:cubicBezTo>
                    <a:pt x="98" y="24"/>
                    <a:pt x="99" y="24"/>
                    <a:pt x="99" y="24"/>
                  </a:cubicBezTo>
                  <a:cubicBezTo>
                    <a:pt x="99" y="24"/>
                    <a:pt x="99" y="24"/>
                    <a:pt x="99" y="24"/>
                  </a:cubicBezTo>
                  <a:cubicBezTo>
                    <a:pt x="99" y="24"/>
                    <a:pt x="99" y="24"/>
                    <a:pt x="99" y="24"/>
                  </a:cubicBezTo>
                  <a:cubicBezTo>
                    <a:pt x="99" y="24"/>
                    <a:pt x="99" y="24"/>
                    <a:pt x="99" y="24"/>
                  </a:cubicBezTo>
                  <a:cubicBezTo>
                    <a:pt x="99" y="24"/>
                    <a:pt x="99" y="23"/>
                    <a:pt x="100" y="23"/>
                  </a:cubicBezTo>
                  <a:cubicBezTo>
                    <a:pt x="100" y="23"/>
                    <a:pt x="100" y="23"/>
                    <a:pt x="100" y="23"/>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5"/>
                    <a:pt x="100" y="25"/>
                    <a:pt x="100" y="25"/>
                  </a:cubicBezTo>
                  <a:cubicBezTo>
                    <a:pt x="100" y="25"/>
                    <a:pt x="100" y="25"/>
                    <a:pt x="100" y="25"/>
                  </a:cubicBezTo>
                  <a:cubicBezTo>
                    <a:pt x="100" y="25"/>
                    <a:pt x="100" y="26"/>
                    <a:pt x="101" y="26"/>
                  </a:cubicBezTo>
                  <a:cubicBezTo>
                    <a:pt x="101" y="26"/>
                    <a:pt x="101" y="26"/>
                    <a:pt x="101" y="26"/>
                  </a:cubicBezTo>
                  <a:cubicBezTo>
                    <a:pt x="101" y="26"/>
                    <a:pt x="101" y="26"/>
                    <a:pt x="101" y="26"/>
                  </a:cubicBezTo>
                  <a:cubicBezTo>
                    <a:pt x="101" y="26"/>
                    <a:pt x="101" y="26"/>
                    <a:pt x="101" y="26"/>
                  </a:cubicBezTo>
                  <a:cubicBezTo>
                    <a:pt x="101" y="27"/>
                    <a:pt x="101" y="27"/>
                    <a:pt x="101" y="27"/>
                  </a:cubicBezTo>
                  <a:cubicBezTo>
                    <a:pt x="101" y="27"/>
                    <a:pt x="101" y="27"/>
                    <a:pt x="101" y="27"/>
                  </a:cubicBezTo>
                  <a:cubicBezTo>
                    <a:pt x="101" y="27"/>
                    <a:pt x="101" y="27"/>
                    <a:pt x="101" y="27"/>
                  </a:cubicBezTo>
                  <a:cubicBezTo>
                    <a:pt x="101" y="27"/>
                    <a:pt x="101" y="27"/>
                    <a:pt x="101" y="27"/>
                  </a:cubicBezTo>
                  <a:cubicBezTo>
                    <a:pt x="101" y="27"/>
                    <a:pt x="101" y="27"/>
                    <a:pt x="101" y="27"/>
                  </a:cubicBezTo>
                  <a:cubicBezTo>
                    <a:pt x="101" y="27"/>
                    <a:pt x="101" y="28"/>
                    <a:pt x="101" y="28"/>
                  </a:cubicBezTo>
                  <a:cubicBezTo>
                    <a:pt x="101" y="28"/>
                    <a:pt x="101" y="27"/>
                    <a:pt x="101" y="27"/>
                  </a:cubicBezTo>
                  <a:cubicBezTo>
                    <a:pt x="100" y="27"/>
                    <a:pt x="100" y="27"/>
                    <a:pt x="100" y="27"/>
                  </a:cubicBezTo>
                  <a:cubicBezTo>
                    <a:pt x="100" y="28"/>
                    <a:pt x="100" y="28"/>
                    <a:pt x="100" y="28"/>
                  </a:cubicBezTo>
                  <a:cubicBezTo>
                    <a:pt x="100" y="28"/>
                    <a:pt x="100" y="28"/>
                    <a:pt x="100" y="28"/>
                  </a:cubicBezTo>
                  <a:cubicBezTo>
                    <a:pt x="100" y="28"/>
                    <a:pt x="100" y="28"/>
                    <a:pt x="100" y="28"/>
                  </a:cubicBezTo>
                  <a:cubicBezTo>
                    <a:pt x="100" y="28"/>
                    <a:pt x="99" y="28"/>
                    <a:pt x="99" y="28"/>
                  </a:cubicBezTo>
                  <a:cubicBezTo>
                    <a:pt x="99" y="27"/>
                    <a:pt x="99" y="27"/>
                    <a:pt x="99" y="27"/>
                  </a:cubicBezTo>
                  <a:cubicBezTo>
                    <a:pt x="99" y="27"/>
                    <a:pt x="99" y="27"/>
                    <a:pt x="98" y="27"/>
                  </a:cubicBezTo>
                  <a:cubicBezTo>
                    <a:pt x="98" y="27"/>
                    <a:pt x="98" y="27"/>
                    <a:pt x="98" y="27"/>
                  </a:cubicBezTo>
                  <a:cubicBezTo>
                    <a:pt x="98" y="27"/>
                    <a:pt x="98" y="27"/>
                    <a:pt x="98" y="27"/>
                  </a:cubicBezTo>
                  <a:cubicBezTo>
                    <a:pt x="98" y="27"/>
                    <a:pt x="98" y="27"/>
                    <a:pt x="98" y="27"/>
                  </a:cubicBezTo>
                  <a:cubicBezTo>
                    <a:pt x="98" y="27"/>
                    <a:pt x="98" y="27"/>
                    <a:pt x="98" y="27"/>
                  </a:cubicBezTo>
                  <a:cubicBezTo>
                    <a:pt x="98" y="27"/>
                    <a:pt x="98" y="27"/>
                    <a:pt x="98" y="27"/>
                  </a:cubicBezTo>
                  <a:cubicBezTo>
                    <a:pt x="97" y="27"/>
                    <a:pt x="97" y="27"/>
                    <a:pt x="97" y="27"/>
                  </a:cubicBezTo>
                  <a:cubicBezTo>
                    <a:pt x="97" y="27"/>
                    <a:pt x="97" y="27"/>
                    <a:pt x="97" y="26"/>
                  </a:cubicBezTo>
                  <a:cubicBezTo>
                    <a:pt x="96" y="26"/>
                    <a:pt x="96" y="26"/>
                    <a:pt x="96" y="26"/>
                  </a:cubicBezTo>
                  <a:cubicBezTo>
                    <a:pt x="96" y="27"/>
                    <a:pt x="96" y="27"/>
                    <a:pt x="96" y="27"/>
                  </a:cubicBezTo>
                  <a:cubicBezTo>
                    <a:pt x="96" y="27"/>
                    <a:pt x="96" y="28"/>
                    <a:pt x="96" y="28"/>
                  </a:cubicBezTo>
                  <a:cubicBezTo>
                    <a:pt x="96" y="28"/>
                    <a:pt x="96" y="28"/>
                    <a:pt x="96" y="28"/>
                  </a:cubicBezTo>
                  <a:cubicBezTo>
                    <a:pt x="96" y="28"/>
                    <a:pt x="96" y="28"/>
                    <a:pt x="95" y="28"/>
                  </a:cubicBezTo>
                  <a:cubicBezTo>
                    <a:pt x="95" y="28"/>
                    <a:pt x="95" y="28"/>
                    <a:pt x="95" y="28"/>
                  </a:cubicBezTo>
                  <a:cubicBezTo>
                    <a:pt x="95" y="28"/>
                    <a:pt x="95" y="28"/>
                    <a:pt x="95" y="28"/>
                  </a:cubicBezTo>
                  <a:cubicBezTo>
                    <a:pt x="95" y="28"/>
                    <a:pt x="95" y="28"/>
                    <a:pt x="95" y="28"/>
                  </a:cubicBezTo>
                  <a:cubicBezTo>
                    <a:pt x="95" y="27"/>
                    <a:pt x="95" y="27"/>
                    <a:pt x="95" y="27"/>
                  </a:cubicBezTo>
                  <a:cubicBezTo>
                    <a:pt x="94" y="27"/>
                    <a:pt x="94" y="27"/>
                    <a:pt x="94" y="27"/>
                  </a:cubicBezTo>
                  <a:cubicBezTo>
                    <a:pt x="94" y="27"/>
                    <a:pt x="94" y="27"/>
                    <a:pt x="94" y="27"/>
                  </a:cubicBezTo>
                  <a:cubicBezTo>
                    <a:pt x="94" y="27"/>
                    <a:pt x="94" y="27"/>
                    <a:pt x="94" y="27"/>
                  </a:cubicBezTo>
                  <a:cubicBezTo>
                    <a:pt x="94" y="27"/>
                    <a:pt x="94" y="27"/>
                    <a:pt x="94" y="27"/>
                  </a:cubicBezTo>
                  <a:cubicBezTo>
                    <a:pt x="94" y="27"/>
                    <a:pt x="94" y="27"/>
                    <a:pt x="94" y="27"/>
                  </a:cubicBezTo>
                  <a:cubicBezTo>
                    <a:pt x="94" y="27"/>
                    <a:pt x="94" y="27"/>
                    <a:pt x="94" y="27"/>
                  </a:cubicBezTo>
                  <a:cubicBezTo>
                    <a:pt x="93" y="27"/>
                    <a:pt x="93" y="27"/>
                    <a:pt x="93" y="27"/>
                  </a:cubicBezTo>
                  <a:cubicBezTo>
                    <a:pt x="93" y="27"/>
                    <a:pt x="93" y="27"/>
                    <a:pt x="93" y="27"/>
                  </a:cubicBezTo>
                  <a:cubicBezTo>
                    <a:pt x="93" y="27"/>
                    <a:pt x="93" y="27"/>
                    <a:pt x="93" y="27"/>
                  </a:cubicBezTo>
                  <a:cubicBezTo>
                    <a:pt x="93" y="27"/>
                    <a:pt x="93" y="27"/>
                    <a:pt x="93" y="27"/>
                  </a:cubicBezTo>
                  <a:cubicBezTo>
                    <a:pt x="93" y="26"/>
                    <a:pt x="93" y="26"/>
                    <a:pt x="93" y="26"/>
                  </a:cubicBezTo>
                  <a:cubicBezTo>
                    <a:pt x="93" y="26"/>
                    <a:pt x="93" y="26"/>
                    <a:pt x="93" y="26"/>
                  </a:cubicBezTo>
                  <a:cubicBezTo>
                    <a:pt x="93" y="26"/>
                    <a:pt x="93" y="26"/>
                    <a:pt x="93" y="26"/>
                  </a:cubicBezTo>
                  <a:cubicBezTo>
                    <a:pt x="92" y="26"/>
                    <a:pt x="92" y="26"/>
                    <a:pt x="92" y="26"/>
                  </a:cubicBezTo>
                  <a:cubicBezTo>
                    <a:pt x="92" y="26"/>
                    <a:pt x="92" y="26"/>
                    <a:pt x="92" y="26"/>
                  </a:cubicBezTo>
                  <a:cubicBezTo>
                    <a:pt x="92" y="26"/>
                    <a:pt x="92" y="26"/>
                    <a:pt x="92" y="26"/>
                  </a:cubicBezTo>
                  <a:cubicBezTo>
                    <a:pt x="92" y="26"/>
                    <a:pt x="92" y="26"/>
                    <a:pt x="92" y="26"/>
                  </a:cubicBezTo>
                  <a:cubicBezTo>
                    <a:pt x="91" y="26"/>
                    <a:pt x="91" y="26"/>
                    <a:pt x="91" y="26"/>
                  </a:cubicBezTo>
                  <a:cubicBezTo>
                    <a:pt x="91" y="26"/>
                    <a:pt x="91" y="26"/>
                    <a:pt x="91" y="26"/>
                  </a:cubicBezTo>
                  <a:cubicBezTo>
                    <a:pt x="91" y="26"/>
                    <a:pt x="91" y="26"/>
                    <a:pt x="91" y="26"/>
                  </a:cubicBezTo>
                  <a:cubicBezTo>
                    <a:pt x="90" y="26"/>
                    <a:pt x="90" y="26"/>
                    <a:pt x="90" y="26"/>
                  </a:cubicBezTo>
                  <a:cubicBezTo>
                    <a:pt x="90" y="26"/>
                    <a:pt x="90" y="26"/>
                    <a:pt x="90" y="26"/>
                  </a:cubicBezTo>
                  <a:cubicBezTo>
                    <a:pt x="90" y="26"/>
                    <a:pt x="90" y="26"/>
                    <a:pt x="90" y="26"/>
                  </a:cubicBezTo>
                  <a:cubicBezTo>
                    <a:pt x="90" y="26"/>
                    <a:pt x="90" y="26"/>
                    <a:pt x="90" y="25"/>
                  </a:cubicBezTo>
                  <a:cubicBezTo>
                    <a:pt x="90" y="25"/>
                    <a:pt x="90" y="25"/>
                    <a:pt x="90" y="25"/>
                  </a:cubicBezTo>
                  <a:cubicBezTo>
                    <a:pt x="89" y="25"/>
                    <a:pt x="89" y="25"/>
                    <a:pt x="89" y="25"/>
                  </a:cubicBezTo>
                  <a:cubicBezTo>
                    <a:pt x="89" y="25"/>
                    <a:pt x="89" y="25"/>
                    <a:pt x="89" y="25"/>
                  </a:cubicBezTo>
                  <a:cubicBezTo>
                    <a:pt x="89" y="25"/>
                    <a:pt x="89" y="25"/>
                    <a:pt x="89" y="25"/>
                  </a:cubicBezTo>
                  <a:cubicBezTo>
                    <a:pt x="89" y="25"/>
                    <a:pt x="89" y="25"/>
                    <a:pt x="89" y="25"/>
                  </a:cubicBezTo>
                  <a:cubicBezTo>
                    <a:pt x="89" y="24"/>
                    <a:pt x="89" y="24"/>
                    <a:pt x="89" y="24"/>
                  </a:cubicBezTo>
                  <a:cubicBezTo>
                    <a:pt x="89" y="24"/>
                    <a:pt x="89" y="24"/>
                    <a:pt x="89" y="24"/>
                  </a:cubicBezTo>
                  <a:cubicBezTo>
                    <a:pt x="89" y="24"/>
                    <a:pt x="89" y="24"/>
                    <a:pt x="89" y="24"/>
                  </a:cubicBezTo>
                  <a:cubicBezTo>
                    <a:pt x="89" y="24"/>
                    <a:pt x="89" y="24"/>
                    <a:pt x="89" y="24"/>
                  </a:cubicBezTo>
                  <a:cubicBezTo>
                    <a:pt x="89" y="24"/>
                    <a:pt x="89" y="24"/>
                    <a:pt x="89" y="24"/>
                  </a:cubicBezTo>
                  <a:cubicBezTo>
                    <a:pt x="89" y="24"/>
                    <a:pt x="89" y="23"/>
                    <a:pt x="89" y="23"/>
                  </a:cubicBezTo>
                  <a:cubicBezTo>
                    <a:pt x="88" y="23"/>
                    <a:pt x="88" y="23"/>
                    <a:pt x="88" y="23"/>
                  </a:cubicBezTo>
                  <a:cubicBezTo>
                    <a:pt x="88" y="23"/>
                    <a:pt x="88" y="23"/>
                    <a:pt x="88" y="23"/>
                  </a:cubicBezTo>
                  <a:cubicBezTo>
                    <a:pt x="88" y="23"/>
                    <a:pt x="88" y="23"/>
                    <a:pt x="88" y="23"/>
                  </a:cubicBezTo>
                  <a:cubicBezTo>
                    <a:pt x="88" y="22"/>
                    <a:pt x="88" y="22"/>
                    <a:pt x="88" y="22"/>
                  </a:cubicBezTo>
                  <a:cubicBezTo>
                    <a:pt x="87" y="22"/>
                    <a:pt x="87" y="22"/>
                    <a:pt x="87" y="22"/>
                  </a:cubicBezTo>
                  <a:cubicBezTo>
                    <a:pt x="87" y="22"/>
                    <a:pt x="86" y="23"/>
                    <a:pt x="86" y="23"/>
                  </a:cubicBezTo>
                  <a:cubicBezTo>
                    <a:pt x="86" y="23"/>
                    <a:pt x="86" y="23"/>
                    <a:pt x="86" y="23"/>
                  </a:cubicBezTo>
                  <a:cubicBezTo>
                    <a:pt x="86" y="23"/>
                    <a:pt x="86" y="23"/>
                    <a:pt x="86" y="23"/>
                  </a:cubicBezTo>
                  <a:cubicBezTo>
                    <a:pt x="85" y="23"/>
                    <a:pt x="85" y="23"/>
                    <a:pt x="85" y="23"/>
                  </a:cubicBezTo>
                  <a:cubicBezTo>
                    <a:pt x="85" y="23"/>
                    <a:pt x="85" y="23"/>
                    <a:pt x="84" y="23"/>
                  </a:cubicBezTo>
                  <a:cubicBezTo>
                    <a:pt x="84" y="23"/>
                    <a:pt x="83" y="23"/>
                    <a:pt x="83" y="23"/>
                  </a:cubicBezTo>
                  <a:cubicBezTo>
                    <a:pt x="83" y="23"/>
                    <a:pt x="83" y="23"/>
                    <a:pt x="83" y="23"/>
                  </a:cubicBezTo>
                  <a:cubicBezTo>
                    <a:pt x="82" y="23"/>
                    <a:pt x="82" y="23"/>
                    <a:pt x="82" y="23"/>
                  </a:cubicBezTo>
                  <a:cubicBezTo>
                    <a:pt x="82" y="23"/>
                    <a:pt x="82" y="23"/>
                    <a:pt x="82" y="23"/>
                  </a:cubicBezTo>
                  <a:cubicBezTo>
                    <a:pt x="82" y="23"/>
                    <a:pt x="82" y="23"/>
                    <a:pt x="82" y="23"/>
                  </a:cubicBezTo>
                  <a:cubicBezTo>
                    <a:pt x="82" y="23"/>
                    <a:pt x="82" y="23"/>
                    <a:pt x="82" y="23"/>
                  </a:cubicBezTo>
                  <a:cubicBezTo>
                    <a:pt x="82" y="23"/>
                    <a:pt x="82" y="23"/>
                    <a:pt x="81" y="23"/>
                  </a:cubicBezTo>
                  <a:cubicBezTo>
                    <a:pt x="81" y="23"/>
                    <a:pt x="81" y="23"/>
                    <a:pt x="81" y="23"/>
                  </a:cubicBezTo>
                  <a:cubicBezTo>
                    <a:pt x="81" y="23"/>
                    <a:pt x="81" y="23"/>
                    <a:pt x="81" y="23"/>
                  </a:cubicBezTo>
                  <a:cubicBezTo>
                    <a:pt x="81" y="23"/>
                    <a:pt x="81" y="23"/>
                    <a:pt x="81" y="23"/>
                  </a:cubicBezTo>
                  <a:cubicBezTo>
                    <a:pt x="81" y="24"/>
                    <a:pt x="81" y="24"/>
                    <a:pt x="81" y="24"/>
                  </a:cubicBezTo>
                  <a:cubicBezTo>
                    <a:pt x="81" y="24"/>
                    <a:pt x="81" y="24"/>
                    <a:pt x="81" y="24"/>
                  </a:cubicBezTo>
                  <a:cubicBezTo>
                    <a:pt x="81" y="24"/>
                    <a:pt x="81" y="24"/>
                    <a:pt x="80" y="24"/>
                  </a:cubicBezTo>
                  <a:cubicBezTo>
                    <a:pt x="80" y="24"/>
                    <a:pt x="80" y="24"/>
                    <a:pt x="80" y="24"/>
                  </a:cubicBezTo>
                  <a:cubicBezTo>
                    <a:pt x="79" y="24"/>
                    <a:pt x="79" y="24"/>
                    <a:pt x="79" y="24"/>
                  </a:cubicBezTo>
                  <a:cubicBezTo>
                    <a:pt x="79" y="24"/>
                    <a:pt x="79" y="24"/>
                    <a:pt x="79" y="24"/>
                  </a:cubicBezTo>
                  <a:cubicBezTo>
                    <a:pt x="79" y="24"/>
                    <a:pt x="79" y="24"/>
                    <a:pt x="78" y="24"/>
                  </a:cubicBezTo>
                  <a:cubicBezTo>
                    <a:pt x="78" y="24"/>
                    <a:pt x="78" y="24"/>
                    <a:pt x="78" y="24"/>
                  </a:cubicBezTo>
                  <a:cubicBezTo>
                    <a:pt x="78" y="24"/>
                    <a:pt x="78" y="24"/>
                    <a:pt x="78" y="24"/>
                  </a:cubicBezTo>
                  <a:cubicBezTo>
                    <a:pt x="78" y="24"/>
                    <a:pt x="78" y="24"/>
                    <a:pt x="78" y="24"/>
                  </a:cubicBezTo>
                  <a:cubicBezTo>
                    <a:pt x="78" y="24"/>
                    <a:pt x="78" y="24"/>
                    <a:pt x="78" y="24"/>
                  </a:cubicBezTo>
                  <a:cubicBezTo>
                    <a:pt x="78" y="24"/>
                    <a:pt x="78" y="24"/>
                    <a:pt x="78" y="25"/>
                  </a:cubicBezTo>
                  <a:cubicBezTo>
                    <a:pt x="78" y="25"/>
                    <a:pt x="78" y="25"/>
                    <a:pt x="77" y="25"/>
                  </a:cubicBezTo>
                  <a:cubicBezTo>
                    <a:pt x="77" y="25"/>
                    <a:pt x="77" y="25"/>
                    <a:pt x="77" y="25"/>
                  </a:cubicBezTo>
                  <a:cubicBezTo>
                    <a:pt x="77" y="25"/>
                    <a:pt x="77" y="25"/>
                    <a:pt x="76" y="25"/>
                  </a:cubicBezTo>
                  <a:cubicBezTo>
                    <a:pt x="76" y="25"/>
                    <a:pt x="76" y="26"/>
                    <a:pt x="76" y="26"/>
                  </a:cubicBezTo>
                  <a:cubicBezTo>
                    <a:pt x="76" y="26"/>
                    <a:pt x="76" y="26"/>
                    <a:pt x="76" y="26"/>
                  </a:cubicBezTo>
                  <a:cubicBezTo>
                    <a:pt x="76" y="26"/>
                    <a:pt x="76" y="26"/>
                    <a:pt x="76" y="26"/>
                  </a:cubicBezTo>
                  <a:cubicBezTo>
                    <a:pt x="76" y="26"/>
                    <a:pt x="76" y="26"/>
                    <a:pt x="76" y="26"/>
                  </a:cubicBezTo>
                  <a:cubicBezTo>
                    <a:pt x="76" y="26"/>
                    <a:pt x="76" y="26"/>
                    <a:pt x="76" y="26"/>
                  </a:cubicBezTo>
                  <a:cubicBezTo>
                    <a:pt x="76" y="26"/>
                    <a:pt x="76" y="26"/>
                    <a:pt x="75" y="26"/>
                  </a:cubicBezTo>
                  <a:cubicBezTo>
                    <a:pt x="75" y="26"/>
                    <a:pt x="75" y="27"/>
                    <a:pt x="75" y="27"/>
                  </a:cubicBezTo>
                  <a:cubicBezTo>
                    <a:pt x="75" y="27"/>
                    <a:pt x="75" y="27"/>
                    <a:pt x="75" y="27"/>
                  </a:cubicBezTo>
                  <a:cubicBezTo>
                    <a:pt x="75" y="28"/>
                    <a:pt x="75" y="28"/>
                    <a:pt x="75" y="28"/>
                  </a:cubicBezTo>
                  <a:cubicBezTo>
                    <a:pt x="74" y="28"/>
                    <a:pt x="74" y="28"/>
                    <a:pt x="74" y="28"/>
                  </a:cubicBezTo>
                  <a:cubicBezTo>
                    <a:pt x="74" y="28"/>
                    <a:pt x="74" y="28"/>
                    <a:pt x="74" y="28"/>
                  </a:cubicBezTo>
                  <a:cubicBezTo>
                    <a:pt x="75" y="29"/>
                    <a:pt x="75" y="29"/>
                    <a:pt x="74" y="30"/>
                  </a:cubicBezTo>
                  <a:cubicBezTo>
                    <a:pt x="74" y="30"/>
                    <a:pt x="74" y="30"/>
                    <a:pt x="74" y="30"/>
                  </a:cubicBezTo>
                  <a:cubicBezTo>
                    <a:pt x="74" y="30"/>
                    <a:pt x="74" y="30"/>
                    <a:pt x="74" y="30"/>
                  </a:cubicBezTo>
                  <a:cubicBezTo>
                    <a:pt x="74" y="30"/>
                    <a:pt x="74" y="30"/>
                    <a:pt x="74" y="30"/>
                  </a:cubicBezTo>
                  <a:cubicBezTo>
                    <a:pt x="74" y="30"/>
                    <a:pt x="73" y="30"/>
                    <a:pt x="73" y="30"/>
                  </a:cubicBezTo>
                  <a:cubicBezTo>
                    <a:pt x="73" y="30"/>
                    <a:pt x="73" y="30"/>
                    <a:pt x="73" y="30"/>
                  </a:cubicBezTo>
                  <a:cubicBezTo>
                    <a:pt x="73" y="30"/>
                    <a:pt x="73" y="30"/>
                    <a:pt x="73" y="30"/>
                  </a:cubicBezTo>
                  <a:cubicBezTo>
                    <a:pt x="73" y="30"/>
                    <a:pt x="73" y="30"/>
                    <a:pt x="72" y="30"/>
                  </a:cubicBezTo>
                  <a:cubicBezTo>
                    <a:pt x="72" y="30"/>
                    <a:pt x="72" y="30"/>
                    <a:pt x="72" y="30"/>
                  </a:cubicBezTo>
                  <a:cubicBezTo>
                    <a:pt x="72" y="30"/>
                    <a:pt x="72" y="30"/>
                    <a:pt x="72" y="30"/>
                  </a:cubicBezTo>
                  <a:cubicBezTo>
                    <a:pt x="72" y="30"/>
                    <a:pt x="72" y="30"/>
                    <a:pt x="72" y="30"/>
                  </a:cubicBezTo>
                  <a:cubicBezTo>
                    <a:pt x="72" y="30"/>
                    <a:pt x="72" y="30"/>
                    <a:pt x="72" y="31"/>
                  </a:cubicBezTo>
                  <a:cubicBezTo>
                    <a:pt x="71" y="31"/>
                    <a:pt x="71" y="31"/>
                    <a:pt x="71" y="32"/>
                  </a:cubicBezTo>
                  <a:cubicBezTo>
                    <a:pt x="71" y="32"/>
                    <a:pt x="71" y="32"/>
                    <a:pt x="71" y="32"/>
                  </a:cubicBezTo>
                  <a:cubicBezTo>
                    <a:pt x="71" y="32"/>
                    <a:pt x="71" y="33"/>
                    <a:pt x="71" y="33"/>
                  </a:cubicBezTo>
                  <a:cubicBezTo>
                    <a:pt x="71" y="33"/>
                    <a:pt x="71" y="33"/>
                    <a:pt x="71" y="33"/>
                  </a:cubicBezTo>
                  <a:cubicBezTo>
                    <a:pt x="71" y="33"/>
                    <a:pt x="71" y="33"/>
                    <a:pt x="71" y="33"/>
                  </a:cubicBezTo>
                  <a:cubicBezTo>
                    <a:pt x="71" y="34"/>
                    <a:pt x="71" y="34"/>
                    <a:pt x="71" y="34"/>
                  </a:cubicBezTo>
                  <a:cubicBezTo>
                    <a:pt x="71" y="34"/>
                    <a:pt x="71" y="34"/>
                    <a:pt x="70" y="35"/>
                  </a:cubicBezTo>
                  <a:cubicBezTo>
                    <a:pt x="70" y="35"/>
                    <a:pt x="70" y="35"/>
                    <a:pt x="70" y="35"/>
                  </a:cubicBezTo>
                  <a:cubicBezTo>
                    <a:pt x="70" y="35"/>
                    <a:pt x="70" y="35"/>
                    <a:pt x="70" y="35"/>
                  </a:cubicBezTo>
                  <a:cubicBezTo>
                    <a:pt x="70" y="35"/>
                    <a:pt x="70" y="35"/>
                    <a:pt x="70" y="35"/>
                  </a:cubicBezTo>
                  <a:cubicBezTo>
                    <a:pt x="70" y="35"/>
                    <a:pt x="70" y="35"/>
                    <a:pt x="70" y="36"/>
                  </a:cubicBezTo>
                  <a:cubicBezTo>
                    <a:pt x="70" y="36"/>
                    <a:pt x="70" y="36"/>
                    <a:pt x="69" y="36"/>
                  </a:cubicBezTo>
                  <a:cubicBezTo>
                    <a:pt x="69" y="36"/>
                    <a:pt x="69" y="36"/>
                    <a:pt x="69" y="36"/>
                  </a:cubicBezTo>
                  <a:cubicBezTo>
                    <a:pt x="69" y="36"/>
                    <a:pt x="69" y="36"/>
                    <a:pt x="69" y="36"/>
                  </a:cubicBezTo>
                  <a:cubicBezTo>
                    <a:pt x="69" y="38"/>
                    <a:pt x="69" y="38"/>
                    <a:pt x="69" y="38"/>
                  </a:cubicBezTo>
                  <a:cubicBezTo>
                    <a:pt x="69" y="38"/>
                    <a:pt x="69" y="38"/>
                    <a:pt x="69" y="38"/>
                  </a:cubicBezTo>
                  <a:cubicBezTo>
                    <a:pt x="69" y="38"/>
                    <a:pt x="69" y="38"/>
                    <a:pt x="69" y="38"/>
                  </a:cubicBezTo>
                  <a:cubicBezTo>
                    <a:pt x="69" y="39"/>
                    <a:pt x="69" y="39"/>
                    <a:pt x="69" y="39"/>
                  </a:cubicBezTo>
                  <a:cubicBezTo>
                    <a:pt x="69" y="39"/>
                    <a:pt x="69" y="39"/>
                    <a:pt x="70" y="39"/>
                  </a:cubicBezTo>
                  <a:cubicBezTo>
                    <a:pt x="70" y="39"/>
                    <a:pt x="70" y="39"/>
                    <a:pt x="70" y="39"/>
                  </a:cubicBezTo>
                  <a:cubicBezTo>
                    <a:pt x="70" y="39"/>
                    <a:pt x="70" y="39"/>
                    <a:pt x="70" y="39"/>
                  </a:cubicBezTo>
                  <a:cubicBezTo>
                    <a:pt x="70" y="39"/>
                    <a:pt x="70" y="39"/>
                    <a:pt x="70" y="39"/>
                  </a:cubicBezTo>
                  <a:cubicBezTo>
                    <a:pt x="70" y="39"/>
                    <a:pt x="70" y="39"/>
                    <a:pt x="70" y="40"/>
                  </a:cubicBezTo>
                  <a:cubicBezTo>
                    <a:pt x="70" y="40"/>
                    <a:pt x="70" y="40"/>
                    <a:pt x="70" y="40"/>
                  </a:cubicBezTo>
                  <a:cubicBezTo>
                    <a:pt x="70" y="40"/>
                    <a:pt x="70" y="40"/>
                    <a:pt x="70" y="40"/>
                  </a:cubicBezTo>
                  <a:cubicBezTo>
                    <a:pt x="70" y="40"/>
                    <a:pt x="70" y="40"/>
                    <a:pt x="70" y="41"/>
                  </a:cubicBezTo>
                  <a:cubicBezTo>
                    <a:pt x="70" y="41"/>
                    <a:pt x="70" y="41"/>
                    <a:pt x="70" y="41"/>
                  </a:cubicBezTo>
                  <a:cubicBezTo>
                    <a:pt x="70" y="41"/>
                    <a:pt x="70" y="42"/>
                    <a:pt x="70" y="42"/>
                  </a:cubicBezTo>
                  <a:cubicBezTo>
                    <a:pt x="70" y="42"/>
                    <a:pt x="70" y="42"/>
                    <a:pt x="70" y="42"/>
                  </a:cubicBezTo>
                  <a:cubicBezTo>
                    <a:pt x="70" y="43"/>
                    <a:pt x="69" y="43"/>
                    <a:pt x="69" y="43"/>
                  </a:cubicBezTo>
                  <a:cubicBezTo>
                    <a:pt x="69" y="44"/>
                    <a:pt x="69" y="44"/>
                    <a:pt x="69" y="44"/>
                  </a:cubicBezTo>
                  <a:cubicBezTo>
                    <a:pt x="70" y="44"/>
                    <a:pt x="70" y="44"/>
                    <a:pt x="70" y="44"/>
                  </a:cubicBezTo>
                  <a:cubicBezTo>
                    <a:pt x="70" y="44"/>
                    <a:pt x="70" y="44"/>
                    <a:pt x="70" y="44"/>
                  </a:cubicBezTo>
                  <a:cubicBezTo>
                    <a:pt x="70" y="44"/>
                    <a:pt x="70" y="44"/>
                    <a:pt x="70" y="44"/>
                  </a:cubicBezTo>
                  <a:cubicBezTo>
                    <a:pt x="70" y="44"/>
                    <a:pt x="70" y="44"/>
                    <a:pt x="70" y="44"/>
                  </a:cubicBezTo>
                  <a:cubicBezTo>
                    <a:pt x="70" y="44"/>
                    <a:pt x="70" y="44"/>
                    <a:pt x="70" y="44"/>
                  </a:cubicBezTo>
                  <a:cubicBezTo>
                    <a:pt x="70" y="44"/>
                    <a:pt x="70" y="44"/>
                    <a:pt x="70" y="45"/>
                  </a:cubicBezTo>
                  <a:cubicBezTo>
                    <a:pt x="70" y="45"/>
                    <a:pt x="70" y="45"/>
                    <a:pt x="70" y="45"/>
                  </a:cubicBezTo>
                  <a:cubicBezTo>
                    <a:pt x="70" y="45"/>
                    <a:pt x="70" y="45"/>
                    <a:pt x="71" y="45"/>
                  </a:cubicBezTo>
                  <a:cubicBezTo>
                    <a:pt x="71" y="46"/>
                    <a:pt x="71" y="46"/>
                    <a:pt x="71" y="46"/>
                  </a:cubicBezTo>
                  <a:cubicBezTo>
                    <a:pt x="71" y="46"/>
                    <a:pt x="71" y="46"/>
                    <a:pt x="71" y="46"/>
                  </a:cubicBezTo>
                  <a:cubicBezTo>
                    <a:pt x="71" y="46"/>
                    <a:pt x="71" y="46"/>
                    <a:pt x="71" y="47"/>
                  </a:cubicBezTo>
                  <a:cubicBezTo>
                    <a:pt x="72" y="47"/>
                    <a:pt x="72" y="47"/>
                    <a:pt x="72" y="47"/>
                  </a:cubicBezTo>
                  <a:cubicBezTo>
                    <a:pt x="72" y="47"/>
                    <a:pt x="72" y="47"/>
                    <a:pt x="72" y="47"/>
                  </a:cubicBezTo>
                  <a:cubicBezTo>
                    <a:pt x="73" y="48"/>
                    <a:pt x="73" y="48"/>
                    <a:pt x="73" y="49"/>
                  </a:cubicBezTo>
                  <a:cubicBezTo>
                    <a:pt x="73" y="49"/>
                    <a:pt x="73" y="49"/>
                    <a:pt x="73" y="49"/>
                  </a:cubicBezTo>
                  <a:cubicBezTo>
                    <a:pt x="73" y="49"/>
                    <a:pt x="73" y="50"/>
                    <a:pt x="73" y="50"/>
                  </a:cubicBezTo>
                  <a:cubicBezTo>
                    <a:pt x="74" y="50"/>
                    <a:pt x="74" y="50"/>
                    <a:pt x="74" y="50"/>
                  </a:cubicBezTo>
                  <a:cubicBezTo>
                    <a:pt x="74" y="50"/>
                    <a:pt x="74" y="50"/>
                    <a:pt x="74" y="50"/>
                  </a:cubicBezTo>
                  <a:cubicBezTo>
                    <a:pt x="74" y="50"/>
                    <a:pt x="74" y="50"/>
                    <a:pt x="74" y="50"/>
                  </a:cubicBezTo>
                  <a:cubicBezTo>
                    <a:pt x="74" y="51"/>
                    <a:pt x="74" y="51"/>
                    <a:pt x="74" y="51"/>
                  </a:cubicBezTo>
                  <a:cubicBezTo>
                    <a:pt x="74" y="51"/>
                    <a:pt x="74" y="51"/>
                    <a:pt x="74" y="51"/>
                  </a:cubicBezTo>
                  <a:cubicBezTo>
                    <a:pt x="75" y="51"/>
                    <a:pt x="75" y="51"/>
                    <a:pt x="75" y="51"/>
                  </a:cubicBezTo>
                  <a:cubicBezTo>
                    <a:pt x="75" y="51"/>
                    <a:pt x="76" y="51"/>
                    <a:pt x="76" y="51"/>
                  </a:cubicBezTo>
                  <a:cubicBezTo>
                    <a:pt x="76" y="51"/>
                    <a:pt x="76" y="51"/>
                    <a:pt x="76" y="51"/>
                  </a:cubicBezTo>
                  <a:cubicBezTo>
                    <a:pt x="76" y="51"/>
                    <a:pt x="76" y="51"/>
                    <a:pt x="76" y="51"/>
                  </a:cubicBezTo>
                  <a:cubicBezTo>
                    <a:pt x="76" y="51"/>
                    <a:pt x="76" y="51"/>
                    <a:pt x="76" y="51"/>
                  </a:cubicBezTo>
                  <a:cubicBezTo>
                    <a:pt x="76" y="51"/>
                    <a:pt x="77" y="51"/>
                    <a:pt x="77" y="51"/>
                  </a:cubicBezTo>
                  <a:cubicBezTo>
                    <a:pt x="77" y="51"/>
                    <a:pt x="77" y="51"/>
                    <a:pt x="77" y="51"/>
                  </a:cubicBezTo>
                  <a:cubicBezTo>
                    <a:pt x="77" y="52"/>
                    <a:pt x="77" y="52"/>
                    <a:pt x="77" y="52"/>
                  </a:cubicBezTo>
                  <a:cubicBezTo>
                    <a:pt x="77" y="52"/>
                    <a:pt x="77" y="52"/>
                    <a:pt x="77" y="52"/>
                  </a:cubicBezTo>
                  <a:cubicBezTo>
                    <a:pt x="77" y="53"/>
                    <a:pt x="77" y="53"/>
                    <a:pt x="78" y="53"/>
                  </a:cubicBezTo>
                  <a:cubicBezTo>
                    <a:pt x="78" y="53"/>
                    <a:pt x="78" y="53"/>
                    <a:pt x="78" y="53"/>
                  </a:cubicBezTo>
                  <a:cubicBezTo>
                    <a:pt x="78" y="53"/>
                    <a:pt x="79" y="53"/>
                    <a:pt x="79" y="54"/>
                  </a:cubicBezTo>
                  <a:cubicBezTo>
                    <a:pt x="79" y="54"/>
                    <a:pt x="79" y="54"/>
                    <a:pt x="79" y="54"/>
                  </a:cubicBezTo>
                  <a:cubicBezTo>
                    <a:pt x="79" y="54"/>
                    <a:pt x="79" y="54"/>
                    <a:pt x="79" y="54"/>
                  </a:cubicBezTo>
                  <a:cubicBezTo>
                    <a:pt x="80" y="54"/>
                    <a:pt x="80" y="54"/>
                    <a:pt x="80" y="54"/>
                  </a:cubicBezTo>
                  <a:cubicBezTo>
                    <a:pt x="80" y="54"/>
                    <a:pt x="80" y="54"/>
                    <a:pt x="80" y="54"/>
                  </a:cubicBezTo>
                  <a:cubicBezTo>
                    <a:pt x="80" y="54"/>
                    <a:pt x="80" y="53"/>
                    <a:pt x="80" y="53"/>
                  </a:cubicBezTo>
                  <a:cubicBezTo>
                    <a:pt x="80" y="53"/>
                    <a:pt x="80" y="53"/>
                    <a:pt x="80" y="53"/>
                  </a:cubicBezTo>
                  <a:cubicBezTo>
                    <a:pt x="81" y="53"/>
                    <a:pt x="81" y="53"/>
                    <a:pt x="81" y="53"/>
                  </a:cubicBezTo>
                  <a:cubicBezTo>
                    <a:pt x="81" y="53"/>
                    <a:pt x="81" y="53"/>
                    <a:pt x="81" y="53"/>
                  </a:cubicBezTo>
                  <a:cubicBezTo>
                    <a:pt x="81" y="53"/>
                    <a:pt x="81" y="53"/>
                    <a:pt x="81" y="53"/>
                  </a:cubicBezTo>
                  <a:cubicBezTo>
                    <a:pt x="81" y="53"/>
                    <a:pt x="81" y="53"/>
                    <a:pt x="81" y="53"/>
                  </a:cubicBezTo>
                  <a:cubicBezTo>
                    <a:pt x="81" y="53"/>
                    <a:pt x="82" y="53"/>
                    <a:pt x="82" y="53"/>
                  </a:cubicBezTo>
                  <a:cubicBezTo>
                    <a:pt x="82" y="53"/>
                    <a:pt x="82" y="53"/>
                    <a:pt x="82" y="53"/>
                  </a:cubicBezTo>
                  <a:cubicBezTo>
                    <a:pt x="82" y="53"/>
                    <a:pt x="82" y="53"/>
                    <a:pt x="82" y="53"/>
                  </a:cubicBezTo>
                  <a:cubicBezTo>
                    <a:pt x="83" y="53"/>
                    <a:pt x="83" y="53"/>
                    <a:pt x="83" y="53"/>
                  </a:cubicBezTo>
                  <a:cubicBezTo>
                    <a:pt x="83" y="53"/>
                    <a:pt x="83" y="53"/>
                    <a:pt x="83" y="53"/>
                  </a:cubicBezTo>
                  <a:cubicBezTo>
                    <a:pt x="83" y="53"/>
                    <a:pt x="83" y="53"/>
                    <a:pt x="83" y="53"/>
                  </a:cubicBezTo>
                  <a:cubicBezTo>
                    <a:pt x="83" y="54"/>
                    <a:pt x="83" y="54"/>
                    <a:pt x="83" y="54"/>
                  </a:cubicBezTo>
                  <a:cubicBezTo>
                    <a:pt x="83" y="54"/>
                    <a:pt x="84" y="54"/>
                    <a:pt x="84" y="54"/>
                  </a:cubicBezTo>
                  <a:cubicBezTo>
                    <a:pt x="84" y="54"/>
                    <a:pt x="84" y="54"/>
                    <a:pt x="84" y="54"/>
                  </a:cubicBezTo>
                  <a:cubicBezTo>
                    <a:pt x="84" y="54"/>
                    <a:pt x="84" y="54"/>
                    <a:pt x="85" y="54"/>
                  </a:cubicBezTo>
                  <a:cubicBezTo>
                    <a:pt x="85" y="54"/>
                    <a:pt x="85" y="54"/>
                    <a:pt x="85" y="54"/>
                  </a:cubicBezTo>
                  <a:cubicBezTo>
                    <a:pt x="85" y="54"/>
                    <a:pt x="85" y="54"/>
                    <a:pt x="85" y="54"/>
                  </a:cubicBezTo>
                  <a:cubicBezTo>
                    <a:pt x="85" y="54"/>
                    <a:pt x="85" y="54"/>
                    <a:pt x="85" y="54"/>
                  </a:cubicBezTo>
                  <a:cubicBezTo>
                    <a:pt x="86" y="54"/>
                    <a:pt x="86" y="53"/>
                    <a:pt x="86" y="53"/>
                  </a:cubicBezTo>
                  <a:cubicBezTo>
                    <a:pt x="86" y="53"/>
                    <a:pt x="86" y="53"/>
                    <a:pt x="86" y="53"/>
                  </a:cubicBezTo>
                  <a:cubicBezTo>
                    <a:pt x="86" y="54"/>
                    <a:pt x="86" y="54"/>
                    <a:pt x="86" y="54"/>
                  </a:cubicBezTo>
                  <a:cubicBezTo>
                    <a:pt x="86" y="53"/>
                    <a:pt x="86" y="53"/>
                    <a:pt x="86" y="53"/>
                  </a:cubicBezTo>
                  <a:cubicBezTo>
                    <a:pt x="86" y="53"/>
                    <a:pt x="86" y="53"/>
                    <a:pt x="86" y="52"/>
                  </a:cubicBezTo>
                  <a:cubicBezTo>
                    <a:pt x="86" y="52"/>
                    <a:pt x="86" y="52"/>
                    <a:pt x="87" y="52"/>
                  </a:cubicBezTo>
                  <a:cubicBezTo>
                    <a:pt x="87" y="52"/>
                    <a:pt x="87" y="52"/>
                    <a:pt x="87" y="52"/>
                  </a:cubicBezTo>
                  <a:cubicBezTo>
                    <a:pt x="87" y="52"/>
                    <a:pt x="87" y="52"/>
                    <a:pt x="87" y="52"/>
                  </a:cubicBezTo>
                  <a:cubicBezTo>
                    <a:pt x="87" y="52"/>
                    <a:pt x="87" y="52"/>
                    <a:pt x="87" y="52"/>
                  </a:cubicBezTo>
                  <a:cubicBezTo>
                    <a:pt x="89" y="52"/>
                    <a:pt x="89" y="52"/>
                    <a:pt x="89" y="52"/>
                  </a:cubicBezTo>
                  <a:cubicBezTo>
                    <a:pt x="89" y="52"/>
                    <a:pt x="89" y="52"/>
                    <a:pt x="89" y="53"/>
                  </a:cubicBezTo>
                  <a:cubicBezTo>
                    <a:pt x="89" y="53"/>
                    <a:pt x="90" y="53"/>
                    <a:pt x="90" y="53"/>
                  </a:cubicBezTo>
                  <a:cubicBezTo>
                    <a:pt x="90" y="53"/>
                    <a:pt x="90" y="53"/>
                    <a:pt x="90" y="53"/>
                  </a:cubicBezTo>
                  <a:cubicBezTo>
                    <a:pt x="90" y="53"/>
                    <a:pt x="90" y="53"/>
                    <a:pt x="90" y="53"/>
                  </a:cubicBezTo>
                  <a:cubicBezTo>
                    <a:pt x="90" y="53"/>
                    <a:pt x="91" y="53"/>
                    <a:pt x="91" y="53"/>
                  </a:cubicBezTo>
                  <a:cubicBezTo>
                    <a:pt x="91" y="53"/>
                    <a:pt x="91" y="53"/>
                    <a:pt x="91" y="53"/>
                  </a:cubicBezTo>
                  <a:cubicBezTo>
                    <a:pt x="90" y="53"/>
                    <a:pt x="90" y="53"/>
                    <a:pt x="90" y="53"/>
                  </a:cubicBezTo>
                  <a:cubicBezTo>
                    <a:pt x="91" y="53"/>
                    <a:pt x="91" y="53"/>
                    <a:pt x="91" y="53"/>
                  </a:cubicBezTo>
                  <a:cubicBezTo>
                    <a:pt x="91" y="53"/>
                    <a:pt x="91" y="53"/>
                    <a:pt x="91" y="53"/>
                  </a:cubicBezTo>
                  <a:cubicBezTo>
                    <a:pt x="91" y="53"/>
                    <a:pt x="91" y="53"/>
                    <a:pt x="92" y="53"/>
                  </a:cubicBezTo>
                  <a:cubicBezTo>
                    <a:pt x="92" y="53"/>
                    <a:pt x="92" y="54"/>
                    <a:pt x="92" y="54"/>
                  </a:cubicBezTo>
                  <a:cubicBezTo>
                    <a:pt x="92" y="54"/>
                    <a:pt x="92" y="54"/>
                    <a:pt x="92" y="54"/>
                  </a:cubicBezTo>
                  <a:cubicBezTo>
                    <a:pt x="92" y="54"/>
                    <a:pt x="92" y="54"/>
                    <a:pt x="92" y="54"/>
                  </a:cubicBezTo>
                  <a:cubicBezTo>
                    <a:pt x="92" y="54"/>
                    <a:pt x="92" y="54"/>
                    <a:pt x="92" y="54"/>
                  </a:cubicBezTo>
                  <a:cubicBezTo>
                    <a:pt x="93" y="54"/>
                    <a:pt x="93" y="54"/>
                    <a:pt x="93" y="54"/>
                  </a:cubicBezTo>
                  <a:cubicBezTo>
                    <a:pt x="93" y="54"/>
                    <a:pt x="93" y="54"/>
                    <a:pt x="94" y="55"/>
                  </a:cubicBezTo>
                  <a:cubicBezTo>
                    <a:pt x="94" y="55"/>
                    <a:pt x="94" y="55"/>
                    <a:pt x="94" y="56"/>
                  </a:cubicBezTo>
                  <a:cubicBezTo>
                    <a:pt x="94" y="56"/>
                    <a:pt x="94" y="56"/>
                    <a:pt x="94" y="57"/>
                  </a:cubicBezTo>
                  <a:cubicBezTo>
                    <a:pt x="94" y="57"/>
                    <a:pt x="94" y="57"/>
                    <a:pt x="94" y="57"/>
                  </a:cubicBezTo>
                  <a:cubicBezTo>
                    <a:pt x="94" y="57"/>
                    <a:pt x="94" y="57"/>
                    <a:pt x="94" y="57"/>
                  </a:cubicBezTo>
                  <a:cubicBezTo>
                    <a:pt x="94" y="57"/>
                    <a:pt x="94" y="57"/>
                    <a:pt x="94" y="57"/>
                  </a:cubicBezTo>
                  <a:cubicBezTo>
                    <a:pt x="94" y="57"/>
                    <a:pt x="94" y="57"/>
                    <a:pt x="93" y="57"/>
                  </a:cubicBezTo>
                  <a:cubicBezTo>
                    <a:pt x="93" y="57"/>
                    <a:pt x="93" y="57"/>
                    <a:pt x="93" y="57"/>
                  </a:cubicBezTo>
                  <a:cubicBezTo>
                    <a:pt x="93" y="58"/>
                    <a:pt x="93" y="58"/>
                    <a:pt x="93" y="58"/>
                  </a:cubicBezTo>
                  <a:cubicBezTo>
                    <a:pt x="93" y="59"/>
                    <a:pt x="93" y="59"/>
                    <a:pt x="93" y="59"/>
                  </a:cubicBezTo>
                  <a:cubicBezTo>
                    <a:pt x="93" y="59"/>
                    <a:pt x="93" y="59"/>
                    <a:pt x="93" y="59"/>
                  </a:cubicBezTo>
                  <a:cubicBezTo>
                    <a:pt x="93" y="59"/>
                    <a:pt x="94" y="59"/>
                    <a:pt x="94" y="59"/>
                  </a:cubicBezTo>
                  <a:cubicBezTo>
                    <a:pt x="94" y="59"/>
                    <a:pt x="94" y="59"/>
                    <a:pt x="94" y="59"/>
                  </a:cubicBezTo>
                  <a:cubicBezTo>
                    <a:pt x="94" y="59"/>
                    <a:pt x="94" y="59"/>
                    <a:pt x="94" y="59"/>
                  </a:cubicBezTo>
                  <a:cubicBezTo>
                    <a:pt x="94" y="59"/>
                    <a:pt x="94" y="59"/>
                    <a:pt x="94" y="59"/>
                  </a:cubicBezTo>
                  <a:cubicBezTo>
                    <a:pt x="94" y="59"/>
                    <a:pt x="94" y="60"/>
                    <a:pt x="94" y="60"/>
                  </a:cubicBezTo>
                  <a:cubicBezTo>
                    <a:pt x="94" y="60"/>
                    <a:pt x="94" y="60"/>
                    <a:pt x="94" y="60"/>
                  </a:cubicBezTo>
                  <a:cubicBezTo>
                    <a:pt x="94" y="60"/>
                    <a:pt x="94" y="60"/>
                    <a:pt x="95" y="60"/>
                  </a:cubicBezTo>
                  <a:cubicBezTo>
                    <a:pt x="95" y="60"/>
                    <a:pt x="95" y="61"/>
                    <a:pt x="95" y="61"/>
                  </a:cubicBezTo>
                  <a:cubicBezTo>
                    <a:pt x="95" y="61"/>
                    <a:pt x="95" y="61"/>
                    <a:pt x="95" y="62"/>
                  </a:cubicBezTo>
                  <a:cubicBezTo>
                    <a:pt x="95" y="62"/>
                    <a:pt x="95" y="62"/>
                    <a:pt x="95" y="62"/>
                  </a:cubicBezTo>
                  <a:cubicBezTo>
                    <a:pt x="95" y="62"/>
                    <a:pt x="95" y="62"/>
                    <a:pt x="95" y="62"/>
                  </a:cubicBezTo>
                  <a:cubicBezTo>
                    <a:pt x="95" y="62"/>
                    <a:pt x="95" y="63"/>
                    <a:pt x="96" y="63"/>
                  </a:cubicBezTo>
                  <a:cubicBezTo>
                    <a:pt x="96" y="63"/>
                    <a:pt x="96" y="63"/>
                    <a:pt x="96" y="63"/>
                  </a:cubicBezTo>
                  <a:cubicBezTo>
                    <a:pt x="96" y="63"/>
                    <a:pt x="96" y="63"/>
                    <a:pt x="96" y="63"/>
                  </a:cubicBezTo>
                  <a:cubicBezTo>
                    <a:pt x="96" y="63"/>
                    <a:pt x="96" y="64"/>
                    <a:pt x="96" y="64"/>
                  </a:cubicBezTo>
                  <a:cubicBezTo>
                    <a:pt x="96" y="64"/>
                    <a:pt x="96" y="64"/>
                    <a:pt x="96" y="64"/>
                  </a:cubicBezTo>
                  <a:cubicBezTo>
                    <a:pt x="96" y="64"/>
                    <a:pt x="96" y="64"/>
                    <a:pt x="96" y="64"/>
                  </a:cubicBezTo>
                  <a:cubicBezTo>
                    <a:pt x="96" y="65"/>
                    <a:pt x="96" y="65"/>
                    <a:pt x="96" y="65"/>
                  </a:cubicBezTo>
                  <a:cubicBezTo>
                    <a:pt x="96" y="65"/>
                    <a:pt x="96" y="65"/>
                    <a:pt x="96" y="65"/>
                  </a:cubicBezTo>
                  <a:cubicBezTo>
                    <a:pt x="97" y="65"/>
                    <a:pt x="97" y="65"/>
                    <a:pt x="97" y="65"/>
                  </a:cubicBezTo>
                  <a:cubicBezTo>
                    <a:pt x="97" y="65"/>
                    <a:pt x="97" y="65"/>
                    <a:pt x="97" y="65"/>
                  </a:cubicBezTo>
                  <a:cubicBezTo>
                    <a:pt x="97" y="65"/>
                    <a:pt x="97" y="65"/>
                    <a:pt x="97" y="65"/>
                  </a:cubicBezTo>
                  <a:cubicBezTo>
                    <a:pt x="97" y="65"/>
                    <a:pt x="97" y="65"/>
                    <a:pt x="97" y="65"/>
                  </a:cubicBezTo>
                  <a:cubicBezTo>
                    <a:pt x="97" y="66"/>
                    <a:pt x="97" y="66"/>
                    <a:pt x="97" y="66"/>
                  </a:cubicBezTo>
                  <a:cubicBezTo>
                    <a:pt x="97" y="66"/>
                    <a:pt x="97" y="66"/>
                    <a:pt x="97" y="66"/>
                  </a:cubicBezTo>
                  <a:cubicBezTo>
                    <a:pt x="97" y="67"/>
                    <a:pt x="97" y="67"/>
                    <a:pt x="97" y="67"/>
                  </a:cubicBezTo>
                  <a:cubicBezTo>
                    <a:pt x="97" y="67"/>
                    <a:pt x="97" y="67"/>
                    <a:pt x="97" y="67"/>
                  </a:cubicBezTo>
                  <a:cubicBezTo>
                    <a:pt x="96" y="67"/>
                    <a:pt x="96" y="67"/>
                    <a:pt x="96" y="67"/>
                  </a:cubicBezTo>
                  <a:cubicBezTo>
                    <a:pt x="96" y="69"/>
                    <a:pt x="96" y="69"/>
                    <a:pt x="96" y="69"/>
                  </a:cubicBezTo>
                  <a:cubicBezTo>
                    <a:pt x="96" y="69"/>
                    <a:pt x="96" y="69"/>
                    <a:pt x="96" y="69"/>
                  </a:cubicBezTo>
                  <a:cubicBezTo>
                    <a:pt x="97" y="69"/>
                    <a:pt x="97" y="69"/>
                    <a:pt x="97" y="69"/>
                  </a:cubicBezTo>
                  <a:cubicBezTo>
                    <a:pt x="97" y="69"/>
                    <a:pt x="97" y="69"/>
                    <a:pt x="97" y="69"/>
                  </a:cubicBezTo>
                  <a:cubicBezTo>
                    <a:pt x="97" y="69"/>
                    <a:pt x="97" y="70"/>
                    <a:pt x="97" y="70"/>
                  </a:cubicBezTo>
                  <a:cubicBezTo>
                    <a:pt x="97" y="70"/>
                    <a:pt x="97" y="70"/>
                    <a:pt x="97" y="70"/>
                  </a:cubicBezTo>
                  <a:cubicBezTo>
                    <a:pt x="97" y="70"/>
                    <a:pt x="96" y="70"/>
                    <a:pt x="96" y="70"/>
                  </a:cubicBezTo>
                  <a:cubicBezTo>
                    <a:pt x="96" y="70"/>
                    <a:pt x="96" y="70"/>
                    <a:pt x="96" y="71"/>
                  </a:cubicBezTo>
                  <a:cubicBezTo>
                    <a:pt x="96" y="71"/>
                    <a:pt x="96" y="71"/>
                    <a:pt x="96" y="71"/>
                  </a:cubicBezTo>
                  <a:cubicBezTo>
                    <a:pt x="96" y="71"/>
                    <a:pt x="96" y="71"/>
                    <a:pt x="96" y="71"/>
                  </a:cubicBezTo>
                  <a:cubicBezTo>
                    <a:pt x="96" y="71"/>
                    <a:pt x="96" y="71"/>
                    <a:pt x="96" y="71"/>
                  </a:cubicBezTo>
                  <a:cubicBezTo>
                    <a:pt x="95" y="71"/>
                    <a:pt x="95" y="71"/>
                    <a:pt x="95" y="71"/>
                  </a:cubicBezTo>
                  <a:cubicBezTo>
                    <a:pt x="95" y="73"/>
                    <a:pt x="95" y="73"/>
                    <a:pt x="95" y="73"/>
                  </a:cubicBezTo>
                  <a:cubicBezTo>
                    <a:pt x="95" y="73"/>
                    <a:pt x="95" y="73"/>
                    <a:pt x="95" y="73"/>
                  </a:cubicBezTo>
                  <a:cubicBezTo>
                    <a:pt x="95" y="73"/>
                    <a:pt x="95" y="73"/>
                    <a:pt x="95" y="73"/>
                  </a:cubicBezTo>
                  <a:cubicBezTo>
                    <a:pt x="95" y="73"/>
                    <a:pt x="95" y="73"/>
                    <a:pt x="95" y="73"/>
                  </a:cubicBezTo>
                  <a:cubicBezTo>
                    <a:pt x="95" y="74"/>
                    <a:pt x="95" y="74"/>
                    <a:pt x="95" y="74"/>
                  </a:cubicBezTo>
                  <a:cubicBezTo>
                    <a:pt x="95" y="74"/>
                    <a:pt x="95" y="74"/>
                    <a:pt x="94" y="74"/>
                  </a:cubicBezTo>
                  <a:cubicBezTo>
                    <a:pt x="94" y="74"/>
                    <a:pt x="94" y="74"/>
                    <a:pt x="94" y="75"/>
                  </a:cubicBezTo>
                  <a:cubicBezTo>
                    <a:pt x="94" y="75"/>
                    <a:pt x="94" y="75"/>
                    <a:pt x="94" y="75"/>
                  </a:cubicBezTo>
                  <a:cubicBezTo>
                    <a:pt x="94" y="75"/>
                    <a:pt x="94" y="75"/>
                    <a:pt x="94" y="75"/>
                  </a:cubicBezTo>
                  <a:cubicBezTo>
                    <a:pt x="94" y="75"/>
                    <a:pt x="94" y="75"/>
                    <a:pt x="94" y="75"/>
                  </a:cubicBezTo>
                  <a:cubicBezTo>
                    <a:pt x="94" y="75"/>
                    <a:pt x="94" y="75"/>
                    <a:pt x="94" y="75"/>
                  </a:cubicBezTo>
                  <a:cubicBezTo>
                    <a:pt x="94" y="80"/>
                    <a:pt x="94" y="80"/>
                    <a:pt x="94" y="80"/>
                  </a:cubicBezTo>
                  <a:cubicBezTo>
                    <a:pt x="94" y="80"/>
                    <a:pt x="94" y="80"/>
                    <a:pt x="94" y="80"/>
                  </a:cubicBezTo>
                  <a:cubicBezTo>
                    <a:pt x="94" y="80"/>
                    <a:pt x="94" y="80"/>
                    <a:pt x="94" y="80"/>
                  </a:cubicBezTo>
                  <a:cubicBezTo>
                    <a:pt x="94" y="80"/>
                    <a:pt x="94" y="80"/>
                    <a:pt x="94" y="80"/>
                  </a:cubicBezTo>
                  <a:cubicBezTo>
                    <a:pt x="94" y="80"/>
                    <a:pt x="94" y="80"/>
                    <a:pt x="94" y="80"/>
                  </a:cubicBezTo>
                  <a:cubicBezTo>
                    <a:pt x="94" y="80"/>
                    <a:pt x="94" y="80"/>
                    <a:pt x="94" y="80"/>
                  </a:cubicBezTo>
                  <a:cubicBezTo>
                    <a:pt x="94" y="80"/>
                    <a:pt x="94" y="80"/>
                    <a:pt x="94" y="80"/>
                  </a:cubicBezTo>
                  <a:cubicBezTo>
                    <a:pt x="94" y="81"/>
                    <a:pt x="94" y="81"/>
                    <a:pt x="95" y="81"/>
                  </a:cubicBezTo>
                  <a:cubicBezTo>
                    <a:pt x="95" y="81"/>
                    <a:pt x="95" y="81"/>
                    <a:pt x="95" y="81"/>
                  </a:cubicBezTo>
                  <a:cubicBezTo>
                    <a:pt x="95" y="81"/>
                    <a:pt x="95" y="81"/>
                    <a:pt x="95" y="81"/>
                  </a:cubicBezTo>
                  <a:cubicBezTo>
                    <a:pt x="95" y="81"/>
                    <a:pt x="95" y="81"/>
                    <a:pt x="95" y="81"/>
                  </a:cubicBezTo>
                  <a:cubicBezTo>
                    <a:pt x="95" y="81"/>
                    <a:pt x="95" y="81"/>
                    <a:pt x="95" y="81"/>
                  </a:cubicBezTo>
                  <a:cubicBezTo>
                    <a:pt x="95" y="81"/>
                    <a:pt x="95" y="81"/>
                    <a:pt x="95" y="81"/>
                  </a:cubicBezTo>
                  <a:cubicBezTo>
                    <a:pt x="95" y="81"/>
                    <a:pt x="95" y="81"/>
                    <a:pt x="95" y="81"/>
                  </a:cubicBezTo>
                  <a:cubicBezTo>
                    <a:pt x="95" y="82"/>
                    <a:pt x="95" y="82"/>
                    <a:pt x="95" y="82"/>
                  </a:cubicBezTo>
                  <a:cubicBezTo>
                    <a:pt x="95" y="82"/>
                    <a:pt x="95" y="82"/>
                    <a:pt x="95" y="82"/>
                  </a:cubicBezTo>
                  <a:cubicBezTo>
                    <a:pt x="94" y="82"/>
                    <a:pt x="94" y="82"/>
                    <a:pt x="94" y="82"/>
                  </a:cubicBezTo>
                  <a:cubicBezTo>
                    <a:pt x="94" y="87"/>
                    <a:pt x="94" y="87"/>
                    <a:pt x="94" y="87"/>
                  </a:cubicBezTo>
                  <a:cubicBezTo>
                    <a:pt x="94" y="87"/>
                    <a:pt x="94" y="87"/>
                    <a:pt x="94" y="87"/>
                  </a:cubicBezTo>
                  <a:cubicBezTo>
                    <a:pt x="94" y="87"/>
                    <a:pt x="95" y="87"/>
                    <a:pt x="95" y="87"/>
                  </a:cubicBezTo>
                  <a:cubicBezTo>
                    <a:pt x="95" y="87"/>
                    <a:pt x="95" y="88"/>
                    <a:pt x="95" y="88"/>
                  </a:cubicBezTo>
                  <a:cubicBezTo>
                    <a:pt x="95" y="88"/>
                    <a:pt x="95" y="89"/>
                    <a:pt x="95" y="89"/>
                  </a:cubicBezTo>
                  <a:cubicBezTo>
                    <a:pt x="95" y="89"/>
                    <a:pt x="95" y="89"/>
                    <a:pt x="95" y="89"/>
                  </a:cubicBezTo>
                  <a:cubicBezTo>
                    <a:pt x="94" y="90"/>
                    <a:pt x="94" y="90"/>
                    <a:pt x="94" y="90"/>
                  </a:cubicBezTo>
                  <a:cubicBezTo>
                    <a:pt x="94" y="90"/>
                    <a:pt x="94" y="90"/>
                    <a:pt x="94" y="90"/>
                  </a:cubicBezTo>
                  <a:cubicBezTo>
                    <a:pt x="94" y="90"/>
                    <a:pt x="93" y="90"/>
                    <a:pt x="93" y="90"/>
                  </a:cubicBezTo>
                  <a:cubicBezTo>
                    <a:pt x="93" y="90"/>
                    <a:pt x="93" y="91"/>
                    <a:pt x="93" y="91"/>
                  </a:cubicBezTo>
                  <a:cubicBezTo>
                    <a:pt x="93" y="91"/>
                    <a:pt x="93" y="91"/>
                    <a:pt x="93" y="91"/>
                  </a:cubicBezTo>
                  <a:cubicBezTo>
                    <a:pt x="93" y="91"/>
                    <a:pt x="93" y="92"/>
                    <a:pt x="93" y="92"/>
                  </a:cubicBezTo>
                  <a:cubicBezTo>
                    <a:pt x="94" y="92"/>
                    <a:pt x="94" y="92"/>
                    <a:pt x="94" y="92"/>
                  </a:cubicBezTo>
                  <a:cubicBezTo>
                    <a:pt x="94" y="92"/>
                    <a:pt x="94" y="92"/>
                    <a:pt x="94" y="92"/>
                  </a:cubicBezTo>
                  <a:cubicBezTo>
                    <a:pt x="94" y="92"/>
                    <a:pt x="94" y="92"/>
                    <a:pt x="95" y="92"/>
                  </a:cubicBezTo>
                  <a:cubicBezTo>
                    <a:pt x="95" y="92"/>
                    <a:pt x="95" y="92"/>
                    <a:pt x="96" y="92"/>
                  </a:cubicBezTo>
                  <a:cubicBezTo>
                    <a:pt x="96" y="92"/>
                    <a:pt x="96" y="92"/>
                    <a:pt x="96" y="92"/>
                  </a:cubicBezTo>
                  <a:cubicBezTo>
                    <a:pt x="97" y="92"/>
                    <a:pt x="98" y="92"/>
                    <a:pt x="98" y="91"/>
                  </a:cubicBezTo>
                  <a:cubicBezTo>
                    <a:pt x="99" y="91"/>
                    <a:pt x="99" y="91"/>
                    <a:pt x="99" y="91"/>
                  </a:cubicBezTo>
                  <a:cubicBezTo>
                    <a:pt x="99" y="91"/>
                    <a:pt x="99" y="91"/>
                    <a:pt x="99" y="91"/>
                  </a:cubicBezTo>
                  <a:cubicBezTo>
                    <a:pt x="99" y="91"/>
                    <a:pt x="99" y="91"/>
                    <a:pt x="99" y="91"/>
                  </a:cubicBezTo>
                  <a:cubicBezTo>
                    <a:pt x="99" y="91"/>
                    <a:pt x="99" y="91"/>
                    <a:pt x="99" y="91"/>
                  </a:cubicBezTo>
                  <a:cubicBezTo>
                    <a:pt x="99" y="91"/>
                    <a:pt x="100" y="91"/>
                    <a:pt x="100" y="91"/>
                  </a:cubicBezTo>
                  <a:cubicBezTo>
                    <a:pt x="100" y="90"/>
                    <a:pt x="100" y="90"/>
                    <a:pt x="100" y="90"/>
                  </a:cubicBezTo>
                  <a:cubicBezTo>
                    <a:pt x="100" y="90"/>
                    <a:pt x="100" y="90"/>
                    <a:pt x="100" y="90"/>
                  </a:cubicBezTo>
                  <a:cubicBezTo>
                    <a:pt x="100" y="90"/>
                    <a:pt x="100" y="90"/>
                    <a:pt x="100" y="90"/>
                  </a:cubicBezTo>
                  <a:cubicBezTo>
                    <a:pt x="100" y="89"/>
                    <a:pt x="101" y="88"/>
                    <a:pt x="101" y="88"/>
                  </a:cubicBezTo>
                  <a:cubicBezTo>
                    <a:pt x="102" y="88"/>
                    <a:pt x="102" y="88"/>
                    <a:pt x="102" y="88"/>
                  </a:cubicBezTo>
                  <a:cubicBezTo>
                    <a:pt x="102" y="88"/>
                    <a:pt x="103" y="88"/>
                    <a:pt x="103" y="88"/>
                  </a:cubicBezTo>
                  <a:cubicBezTo>
                    <a:pt x="103" y="88"/>
                    <a:pt x="103" y="88"/>
                    <a:pt x="103" y="88"/>
                  </a:cubicBezTo>
                  <a:cubicBezTo>
                    <a:pt x="103" y="88"/>
                    <a:pt x="103" y="88"/>
                    <a:pt x="104" y="88"/>
                  </a:cubicBezTo>
                  <a:cubicBezTo>
                    <a:pt x="104" y="88"/>
                    <a:pt x="104" y="88"/>
                    <a:pt x="104" y="88"/>
                  </a:cubicBezTo>
                  <a:cubicBezTo>
                    <a:pt x="105" y="87"/>
                    <a:pt x="105" y="87"/>
                    <a:pt x="105" y="87"/>
                  </a:cubicBezTo>
                  <a:cubicBezTo>
                    <a:pt x="105" y="87"/>
                    <a:pt x="105" y="86"/>
                    <a:pt x="105" y="86"/>
                  </a:cubicBezTo>
                  <a:cubicBezTo>
                    <a:pt x="105" y="86"/>
                    <a:pt x="105" y="86"/>
                    <a:pt x="105" y="86"/>
                  </a:cubicBezTo>
                  <a:cubicBezTo>
                    <a:pt x="105" y="85"/>
                    <a:pt x="105" y="85"/>
                    <a:pt x="105" y="85"/>
                  </a:cubicBezTo>
                  <a:cubicBezTo>
                    <a:pt x="105" y="85"/>
                    <a:pt x="104" y="85"/>
                    <a:pt x="104" y="85"/>
                  </a:cubicBezTo>
                  <a:cubicBezTo>
                    <a:pt x="104" y="85"/>
                    <a:pt x="104" y="85"/>
                    <a:pt x="104" y="85"/>
                  </a:cubicBezTo>
                  <a:cubicBezTo>
                    <a:pt x="104" y="84"/>
                    <a:pt x="104" y="84"/>
                    <a:pt x="104" y="84"/>
                  </a:cubicBezTo>
                  <a:cubicBezTo>
                    <a:pt x="104" y="84"/>
                    <a:pt x="104" y="84"/>
                    <a:pt x="104" y="84"/>
                  </a:cubicBezTo>
                  <a:cubicBezTo>
                    <a:pt x="105" y="84"/>
                    <a:pt x="105" y="84"/>
                    <a:pt x="105" y="84"/>
                  </a:cubicBezTo>
                  <a:cubicBezTo>
                    <a:pt x="105" y="84"/>
                    <a:pt x="105" y="84"/>
                    <a:pt x="105" y="83"/>
                  </a:cubicBezTo>
                  <a:cubicBezTo>
                    <a:pt x="105" y="83"/>
                    <a:pt x="105" y="83"/>
                    <a:pt x="105" y="83"/>
                  </a:cubicBezTo>
                  <a:cubicBezTo>
                    <a:pt x="105" y="83"/>
                    <a:pt x="105" y="83"/>
                    <a:pt x="105" y="83"/>
                  </a:cubicBezTo>
                  <a:cubicBezTo>
                    <a:pt x="105" y="83"/>
                    <a:pt x="105" y="83"/>
                    <a:pt x="105" y="83"/>
                  </a:cubicBezTo>
                  <a:cubicBezTo>
                    <a:pt x="105" y="84"/>
                    <a:pt x="105" y="84"/>
                    <a:pt x="105" y="84"/>
                  </a:cubicBezTo>
                  <a:cubicBezTo>
                    <a:pt x="105" y="83"/>
                    <a:pt x="105" y="83"/>
                    <a:pt x="105" y="83"/>
                  </a:cubicBezTo>
                  <a:cubicBezTo>
                    <a:pt x="105" y="83"/>
                    <a:pt x="105" y="83"/>
                    <a:pt x="105" y="83"/>
                  </a:cubicBezTo>
                  <a:cubicBezTo>
                    <a:pt x="105" y="83"/>
                    <a:pt x="105" y="83"/>
                    <a:pt x="105" y="83"/>
                  </a:cubicBezTo>
                  <a:cubicBezTo>
                    <a:pt x="105" y="83"/>
                    <a:pt x="105" y="83"/>
                    <a:pt x="105" y="83"/>
                  </a:cubicBezTo>
                  <a:cubicBezTo>
                    <a:pt x="106" y="83"/>
                    <a:pt x="106" y="83"/>
                    <a:pt x="106" y="83"/>
                  </a:cubicBezTo>
                  <a:cubicBezTo>
                    <a:pt x="106" y="83"/>
                    <a:pt x="107" y="82"/>
                    <a:pt x="107" y="82"/>
                  </a:cubicBezTo>
                  <a:cubicBezTo>
                    <a:pt x="107" y="81"/>
                    <a:pt x="107" y="81"/>
                    <a:pt x="107" y="80"/>
                  </a:cubicBezTo>
                  <a:cubicBezTo>
                    <a:pt x="107" y="80"/>
                    <a:pt x="107" y="80"/>
                    <a:pt x="107" y="80"/>
                  </a:cubicBezTo>
                  <a:cubicBezTo>
                    <a:pt x="107" y="80"/>
                    <a:pt x="107" y="79"/>
                    <a:pt x="107" y="79"/>
                  </a:cubicBezTo>
                  <a:cubicBezTo>
                    <a:pt x="107" y="79"/>
                    <a:pt x="107" y="79"/>
                    <a:pt x="107" y="79"/>
                  </a:cubicBezTo>
                  <a:cubicBezTo>
                    <a:pt x="107" y="79"/>
                    <a:pt x="107" y="79"/>
                    <a:pt x="107" y="79"/>
                  </a:cubicBezTo>
                  <a:cubicBezTo>
                    <a:pt x="107" y="79"/>
                    <a:pt x="107" y="79"/>
                    <a:pt x="107" y="79"/>
                  </a:cubicBezTo>
                  <a:cubicBezTo>
                    <a:pt x="107" y="79"/>
                    <a:pt x="107" y="78"/>
                    <a:pt x="107" y="78"/>
                  </a:cubicBezTo>
                  <a:cubicBezTo>
                    <a:pt x="107" y="78"/>
                    <a:pt x="108" y="78"/>
                    <a:pt x="108" y="78"/>
                  </a:cubicBezTo>
                  <a:cubicBezTo>
                    <a:pt x="108" y="78"/>
                    <a:pt x="108" y="78"/>
                    <a:pt x="108" y="78"/>
                  </a:cubicBezTo>
                  <a:cubicBezTo>
                    <a:pt x="108" y="78"/>
                    <a:pt x="108" y="78"/>
                    <a:pt x="108" y="78"/>
                  </a:cubicBezTo>
                  <a:cubicBezTo>
                    <a:pt x="109" y="77"/>
                    <a:pt x="109" y="77"/>
                    <a:pt x="109" y="77"/>
                  </a:cubicBezTo>
                  <a:cubicBezTo>
                    <a:pt x="109" y="77"/>
                    <a:pt x="109" y="76"/>
                    <a:pt x="109" y="76"/>
                  </a:cubicBezTo>
                  <a:cubicBezTo>
                    <a:pt x="109" y="76"/>
                    <a:pt x="109" y="76"/>
                    <a:pt x="109" y="76"/>
                  </a:cubicBezTo>
                  <a:cubicBezTo>
                    <a:pt x="109" y="76"/>
                    <a:pt x="109" y="75"/>
                    <a:pt x="109" y="75"/>
                  </a:cubicBezTo>
                  <a:cubicBezTo>
                    <a:pt x="110" y="75"/>
                    <a:pt x="110" y="74"/>
                    <a:pt x="111" y="74"/>
                  </a:cubicBezTo>
                  <a:cubicBezTo>
                    <a:pt x="111" y="74"/>
                    <a:pt x="111" y="74"/>
                    <a:pt x="111" y="74"/>
                  </a:cubicBezTo>
                  <a:cubicBezTo>
                    <a:pt x="111" y="74"/>
                    <a:pt x="111" y="73"/>
                    <a:pt x="111" y="73"/>
                  </a:cubicBezTo>
                  <a:cubicBezTo>
                    <a:pt x="111" y="73"/>
                    <a:pt x="111" y="72"/>
                    <a:pt x="111" y="72"/>
                  </a:cubicBezTo>
                  <a:cubicBezTo>
                    <a:pt x="111" y="72"/>
                    <a:pt x="111" y="72"/>
                    <a:pt x="111" y="72"/>
                  </a:cubicBezTo>
                  <a:cubicBezTo>
                    <a:pt x="111" y="71"/>
                    <a:pt x="111" y="71"/>
                    <a:pt x="111" y="70"/>
                  </a:cubicBezTo>
                  <a:cubicBezTo>
                    <a:pt x="111" y="70"/>
                    <a:pt x="111" y="70"/>
                    <a:pt x="112" y="69"/>
                  </a:cubicBezTo>
                  <a:cubicBezTo>
                    <a:pt x="112" y="69"/>
                    <a:pt x="112" y="69"/>
                    <a:pt x="112" y="69"/>
                  </a:cubicBezTo>
                  <a:cubicBezTo>
                    <a:pt x="112" y="69"/>
                    <a:pt x="112" y="69"/>
                    <a:pt x="112" y="69"/>
                  </a:cubicBezTo>
                  <a:cubicBezTo>
                    <a:pt x="112" y="68"/>
                    <a:pt x="112" y="68"/>
                    <a:pt x="112" y="68"/>
                  </a:cubicBezTo>
                  <a:cubicBezTo>
                    <a:pt x="112" y="68"/>
                    <a:pt x="112" y="68"/>
                    <a:pt x="112" y="68"/>
                  </a:cubicBezTo>
                  <a:cubicBezTo>
                    <a:pt x="112" y="68"/>
                    <a:pt x="112" y="68"/>
                    <a:pt x="112" y="68"/>
                  </a:cubicBezTo>
                  <a:cubicBezTo>
                    <a:pt x="112" y="68"/>
                    <a:pt x="112" y="68"/>
                    <a:pt x="112" y="68"/>
                  </a:cubicBezTo>
                  <a:cubicBezTo>
                    <a:pt x="112" y="69"/>
                    <a:pt x="112" y="69"/>
                    <a:pt x="112" y="69"/>
                  </a:cubicBezTo>
                  <a:cubicBezTo>
                    <a:pt x="112" y="68"/>
                    <a:pt x="112" y="68"/>
                    <a:pt x="112" y="68"/>
                  </a:cubicBezTo>
                  <a:cubicBezTo>
                    <a:pt x="112" y="67"/>
                    <a:pt x="112" y="66"/>
                    <a:pt x="112" y="65"/>
                  </a:cubicBezTo>
                  <a:cubicBezTo>
                    <a:pt x="112" y="65"/>
                    <a:pt x="112" y="64"/>
                    <a:pt x="112" y="64"/>
                  </a:cubicBezTo>
                  <a:cubicBezTo>
                    <a:pt x="112" y="63"/>
                    <a:pt x="112" y="62"/>
                    <a:pt x="113" y="62"/>
                  </a:cubicBezTo>
                  <a:cubicBezTo>
                    <a:pt x="113" y="61"/>
                    <a:pt x="113" y="61"/>
                    <a:pt x="113" y="61"/>
                  </a:cubicBezTo>
                  <a:cubicBezTo>
                    <a:pt x="113" y="61"/>
                    <a:pt x="113" y="61"/>
                    <a:pt x="113" y="61"/>
                  </a:cubicBezTo>
                  <a:cubicBezTo>
                    <a:pt x="113" y="61"/>
                    <a:pt x="113" y="61"/>
                    <a:pt x="113" y="61"/>
                  </a:cubicBezTo>
                  <a:cubicBezTo>
                    <a:pt x="113" y="61"/>
                    <a:pt x="113" y="61"/>
                    <a:pt x="113" y="61"/>
                  </a:cubicBezTo>
                  <a:cubicBezTo>
                    <a:pt x="113" y="61"/>
                    <a:pt x="113" y="61"/>
                    <a:pt x="113" y="61"/>
                  </a:cubicBezTo>
                  <a:cubicBezTo>
                    <a:pt x="113" y="61"/>
                    <a:pt x="113" y="61"/>
                    <a:pt x="113" y="61"/>
                  </a:cubicBezTo>
                  <a:cubicBezTo>
                    <a:pt x="113" y="60"/>
                    <a:pt x="113" y="60"/>
                    <a:pt x="113" y="60"/>
                  </a:cubicBezTo>
                  <a:cubicBezTo>
                    <a:pt x="113" y="60"/>
                    <a:pt x="113" y="60"/>
                    <a:pt x="113" y="60"/>
                  </a:cubicBezTo>
                  <a:cubicBezTo>
                    <a:pt x="113" y="60"/>
                    <a:pt x="113" y="60"/>
                    <a:pt x="113" y="60"/>
                  </a:cubicBezTo>
                  <a:cubicBezTo>
                    <a:pt x="113" y="60"/>
                    <a:pt x="113" y="60"/>
                    <a:pt x="114" y="60"/>
                  </a:cubicBezTo>
                  <a:cubicBezTo>
                    <a:pt x="114" y="60"/>
                    <a:pt x="114" y="60"/>
                    <a:pt x="114" y="60"/>
                  </a:cubicBezTo>
                  <a:cubicBezTo>
                    <a:pt x="114" y="58"/>
                    <a:pt x="114" y="58"/>
                    <a:pt x="114" y="58"/>
                  </a:cubicBezTo>
                  <a:cubicBezTo>
                    <a:pt x="114" y="58"/>
                    <a:pt x="114" y="58"/>
                    <a:pt x="114" y="57"/>
                  </a:cubicBezTo>
                  <a:cubicBezTo>
                    <a:pt x="114" y="57"/>
                    <a:pt x="114" y="57"/>
                    <a:pt x="114" y="57"/>
                  </a:cubicBezTo>
                  <a:cubicBezTo>
                    <a:pt x="113" y="57"/>
                    <a:pt x="113" y="57"/>
                    <a:pt x="113" y="57"/>
                  </a:cubicBezTo>
                  <a:cubicBezTo>
                    <a:pt x="113" y="57"/>
                    <a:pt x="113" y="56"/>
                    <a:pt x="113" y="56"/>
                  </a:cubicBezTo>
                  <a:cubicBezTo>
                    <a:pt x="113" y="56"/>
                    <a:pt x="113" y="56"/>
                    <a:pt x="113" y="56"/>
                  </a:cubicBezTo>
                  <a:cubicBezTo>
                    <a:pt x="113" y="56"/>
                    <a:pt x="113" y="55"/>
                    <a:pt x="114" y="55"/>
                  </a:cubicBezTo>
                  <a:cubicBezTo>
                    <a:pt x="114" y="55"/>
                    <a:pt x="114" y="55"/>
                    <a:pt x="114" y="55"/>
                  </a:cubicBezTo>
                  <a:cubicBezTo>
                    <a:pt x="114" y="55"/>
                    <a:pt x="114" y="55"/>
                    <a:pt x="114" y="55"/>
                  </a:cubicBezTo>
                  <a:cubicBezTo>
                    <a:pt x="114" y="54"/>
                    <a:pt x="114" y="54"/>
                    <a:pt x="114" y="54"/>
                  </a:cubicBezTo>
                  <a:cubicBezTo>
                    <a:pt x="114" y="54"/>
                    <a:pt x="114" y="54"/>
                    <a:pt x="114" y="54"/>
                  </a:cubicBezTo>
                  <a:cubicBezTo>
                    <a:pt x="114" y="53"/>
                    <a:pt x="114" y="53"/>
                    <a:pt x="114" y="53"/>
                  </a:cubicBezTo>
                  <a:cubicBezTo>
                    <a:pt x="114" y="53"/>
                    <a:pt x="114" y="53"/>
                    <a:pt x="114" y="53"/>
                  </a:cubicBezTo>
                  <a:cubicBezTo>
                    <a:pt x="114" y="52"/>
                    <a:pt x="114" y="52"/>
                    <a:pt x="114" y="52"/>
                  </a:cubicBezTo>
                  <a:cubicBezTo>
                    <a:pt x="114" y="52"/>
                    <a:pt x="114" y="52"/>
                    <a:pt x="114" y="52"/>
                  </a:cubicBezTo>
                  <a:cubicBezTo>
                    <a:pt x="114" y="50"/>
                    <a:pt x="114" y="50"/>
                    <a:pt x="114" y="50"/>
                  </a:cubicBezTo>
                  <a:cubicBezTo>
                    <a:pt x="114" y="50"/>
                    <a:pt x="114" y="50"/>
                    <a:pt x="114" y="50"/>
                  </a:cubicBezTo>
                  <a:cubicBezTo>
                    <a:pt x="114" y="49"/>
                    <a:pt x="115" y="49"/>
                    <a:pt x="114" y="49"/>
                  </a:cubicBezTo>
                  <a:cubicBezTo>
                    <a:pt x="114" y="48"/>
                    <a:pt x="113" y="48"/>
                    <a:pt x="113" y="48"/>
                  </a:cubicBezTo>
                  <a:cubicBezTo>
                    <a:pt x="113" y="47"/>
                    <a:pt x="113" y="47"/>
                    <a:pt x="113" y="47"/>
                  </a:cubicBezTo>
                  <a:cubicBezTo>
                    <a:pt x="113" y="46"/>
                    <a:pt x="113" y="46"/>
                    <a:pt x="113" y="46"/>
                  </a:cubicBezTo>
                  <a:cubicBezTo>
                    <a:pt x="113" y="46"/>
                    <a:pt x="112" y="46"/>
                    <a:pt x="112" y="46"/>
                  </a:cubicBezTo>
                  <a:cubicBezTo>
                    <a:pt x="112" y="46"/>
                    <a:pt x="112" y="46"/>
                    <a:pt x="112" y="45"/>
                  </a:cubicBezTo>
                  <a:cubicBezTo>
                    <a:pt x="112" y="45"/>
                    <a:pt x="112" y="45"/>
                    <a:pt x="112" y="45"/>
                  </a:cubicBezTo>
                  <a:cubicBezTo>
                    <a:pt x="112" y="45"/>
                    <a:pt x="112" y="45"/>
                    <a:pt x="112" y="45"/>
                  </a:cubicBezTo>
                  <a:cubicBezTo>
                    <a:pt x="112" y="45"/>
                    <a:pt x="112" y="45"/>
                    <a:pt x="112" y="45"/>
                  </a:cubicBezTo>
                  <a:cubicBezTo>
                    <a:pt x="112" y="45"/>
                    <a:pt x="112" y="45"/>
                    <a:pt x="112" y="44"/>
                  </a:cubicBezTo>
                  <a:cubicBezTo>
                    <a:pt x="112" y="44"/>
                    <a:pt x="112" y="44"/>
                    <a:pt x="111" y="44"/>
                  </a:cubicBezTo>
                  <a:cubicBezTo>
                    <a:pt x="111" y="44"/>
                    <a:pt x="111" y="44"/>
                    <a:pt x="111" y="44"/>
                  </a:cubicBezTo>
                  <a:cubicBezTo>
                    <a:pt x="111" y="44"/>
                    <a:pt x="111" y="44"/>
                    <a:pt x="111" y="44"/>
                  </a:cubicBezTo>
                  <a:cubicBezTo>
                    <a:pt x="111" y="44"/>
                    <a:pt x="111" y="43"/>
                    <a:pt x="111" y="43"/>
                  </a:cubicBezTo>
                  <a:cubicBezTo>
                    <a:pt x="111" y="43"/>
                    <a:pt x="111" y="43"/>
                    <a:pt x="111" y="43"/>
                  </a:cubicBezTo>
                  <a:cubicBezTo>
                    <a:pt x="111" y="43"/>
                    <a:pt x="111" y="43"/>
                    <a:pt x="111" y="43"/>
                  </a:cubicBezTo>
                  <a:cubicBezTo>
                    <a:pt x="111" y="43"/>
                    <a:pt x="111" y="42"/>
                    <a:pt x="111" y="42"/>
                  </a:cubicBezTo>
                  <a:cubicBezTo>
                    <a:pt x="111" y="42"/>
                    <a:pt x="110" y="42"/>
                    <a:pt x="110" y="42"/>
                  </a:cubicBezTo>
                  <a:cubicBezTo>
                    <a:pt x="110" y="42"/>
                    <a:pt x="110" y="42"/>
                    <a:pt x="110" y="42"/>
                  </a:cubicBezTo>
                  <a:cubicBezTo>
                    <a:pt x="110" y="41"/>
                    <a:pt x="110" y="41"/>
                    <a:pt x="110" y="41"/>
                  </a:cubicBezTo>
                  <a:cubicBezTo>
                    <a:pt x="109" y="41"/>
                    <a:pt x="109" y="40"/>
                    <a:pt x="109" y="39"/>
                  </a:cubicBezTo>
                  <a:cubicBezTo>
                    <a:pt x="109" y="39"/>
                    <a:pt x="109" y="39"/>
                    <a:pt x="109" y="39"/>
                  </a:cubicBezTo>
                  <a:cubicBezTo>
                    <a:pt x="109" y="39"/>
                    <a:pt x="109" y="39"/>
                    <a:pt x="109" y="39"/>
                  </a:cubicBezTo>
                  <a:cubicBezTo>
                    <a:pt x="109" y="39"/>
                    <a:pt x="109" y="39"/>
                    <a:pt x="109" y="39"/>
                  </a:cubicBezTo>
                  <a:cubicBezTo>
                    <a:pt x="109" y="38"/>
                    <a:pt x="108" y="38"/>
                    <a:pt x="108" y="38"/>
                  </a:cubicBezTo>
                  <a:cubicBezTo>
                    <a:pt x="108" y="38"/>
                    <a:pt x="108" y="38"/>
                    <a:pt x="108" y="38"/>
                  </a:cubicBezTo>
                  <a:cubicBezTo>
                    <a:pt x="108" y="37"/>
                    <a:pt x="108" y="37"/>
                    <a:pt x="108" y="37"/>
                  </a:cubicBezTo>
                  <a:cubicBezTo>
                    <a:pt x="108" y="37"/>
                    <a:pt x="107" y="37"/>
                    <a:pt x="107" y="37"/>
                  </a:cubicBezTo>
                  <a:cubicBezTo>
                    <a:pt x="107" y="37"/>
                    <a:pt x="107" y="37"/>
                    <a:pt x="107" y="37"/>
                  </a:cubicBezTo>
                  <a:cubicBezTo>
                    <a:pt x="107" y="37"/>
                    <a:pt x="107" y="36"/>
                    <a:pt x="107" y="36"/>
                  </a:cubicBezTo>
                  <a:cubicBezTo>
                    <a:pt x="107" y="36"/>
                    <a:pt x="107" y="36"/>
                    <a:pt x="107" y="36"/>
                  </a:cubicBezTo>
                  <a:cubicBezTo>
                    <a:pt x="107" y="36"/>
                    <a:pt x="107" y="36"/>
                    <a:pt x="107" y="36"/>
                  </a:cubicBezTo>
                  <a:cubicBezTo>
                    <a:pt x="107" y="36"/>
                    <a:pt x="107" y="36"/>
                    <a:pt x="107" y="36"/>
                  </a:cubicBezTo>
                  <a:cubicBezTo>
                    <a:pt x="107" y="36"/>
                    <a:pt x="107" y="36"/>
                    <a:pt x="107" y="36"/>
                  </a:cubicBezTo>
                  <a:cubicBezTo>
                    <a:pt x="107" y="36"/>
                    <a:pt x="107" y="36"/>
                    <a:pt x="107" y="36"/>
                  </a:cubicBezTo>
                  <a:cubicBezTo>
                    <a:pt x="107" y="35"/>
                    <a:pt x="107" y="35"/>
                    <a:pt x="107" y="35"/>
                  </a:cubicBezTo>
                  <a:cubicBezTo>
                    <a:pt x="107" y="35"/>
                    <a:pt x="107" y="35"/>
                    <a:pt x="107" y="35"/>
                  </a:cubicBezTo>
                  <a:cubicBezTo>
                    <a:pt x="106" y="35"/>
                    <a:pt x="106" y="35"/>
                    <a:pt x="106" y="35"/>
                  </a:cubicBezTo>
                  <a:cubicBezTo>
                    <a:pt x="106" y="34"/>
                    <a:pt x="105" y="34"/>
                    <a:pt x="105" y="33"/>
                  </a:cubicBezTo>
                  <a:cubicBezTo>
                    <a:pt x="105" y="32"/>
                    <a:pt x="105" y="32"/>
                    <a:pt x="105" y="32"/>
                  </a:cubicBezTo>
                  <a:cubicBezTo>
                    <a:pt x="104" y="32"/>
                    <a:pt x="104" y="31"/>
                    <a:pt x="103" y="31"/>
                  </a:cubicBezTo>
                  <a:cubicBezTo>
                    <a:pt x="104" y="31"/>
                    <a:pt x="104" y="31"/>
                    <a:pt x="104" y="31"/>
                  </a:cubicBezTo>
                  <a:cubicBezTo>
                    <a:pt x="104" y="30"/>
                    <a:pt x="104" y="30"/>
                    <a:pt x="104" y="30"/>
                  </a:cubicBezTo>
                  <a:cubicBezTo>
                    <a:pt x="104" y="31"/>
                    <a:pt x="104" y="31"/>
                    <a:pt x="104" y="31"/>
                  </a:cubicBezTo>
                  <a:cubicBezTo>
                    <a:pt x="105" y="31"/>
                    <a:pt x="105" y="31"/>
                    <a:pt x="105" y="31"/>
                  </a:cubicBezTo>
                  <a:cubicBezTo>
                    <a:pt x="105" y="31"/>
                    <a:pt x="105" y="31"/>
                    <a:pt x="105" y="31"/>
                  </a:cubicBezTo>
                  <a:cubicBezTo>
                    <a:pt x="105" y="31"/>
                    <a:pt x="105" y="31"/>
                    <a:pt x="105" y="31"/>
                  </a:cubicBezTo>
                  <a:cubicBezTo>
                    <a:pt x="105" y="31"/>
                    <a:pt x="105" y="31"/>
                    <a:pt x="105" y="31"/>
                  </a:cubicBezTo>
                  <a:cubicBezTo>
                    <a:pt x="105" y="32"/>
                    <a:pt x="105" y="32"/>
                    <a:pt x="105" y="32"/>
                  </a:cubicBezTo>
                  <a:cubicBezTo>
                    <a:pt x="105" y="32"/>
                    <a:pt x="105" y="32"/>
                    <a:pt x="105" y="32"/>
                  </a:cubicBezTo>
                  <a:cubicBezTo>
                    <a:pt x="105" y="32"/>
                    <a:pt x="105" y="32"/>
                    <a:pt x="105" y="32"/>
                  </a:cubicBezTo>
                  <a:cubicBezTo>
                    <a:pt x="105" y="32"/>
                    <a:pt x="105" y="32"/>
                    <a:pt x="105" y="32"/>
                  </a:cubicBezTo>
                  <a:cubicBezTo>
                    <a:pt x="105" y="33"/>
                    <a:pt x="105" y="33"/>
                    <a:pt x="105" y="33"/>
                  </a:cubicBezTo>
                  <a:cubicBezTo>
                    <a:pt x="106" y="33"/>
                    <a:pt x="106" y="33"/>
                    <a:pt x="106" y="33"/>
                  </a:cubicBezTo>
                  <a:cubicBezTo>
                    <a:pt x="106" y="33"/>
                    <a:pt x="106" y="33"/>
                    <a:pt x="106" y="33"/>
                  </a:cubicBezTo>
                  <a:cubicBezTo>
                    <a:pt x="106" y="33"/>
                    <a:pt x="106" y="33"/>
                    <a:pt x="106" y="33"/>
                  </a:cubicBezTo>
                  <a:cubicBezTo>
                    <a:pt x="106" y="33"/>
                    <a:pt x="106" y="33"/>
                    <a:pt x="106" y="33"/>
                  </a:cubicBezTo>
                  <a:cubicBezTo>
                    <a:pt x="106" y="34"/>
                    <a:pt x="106" y="34"/>
                    <a:pt x="106" y="34"/>
                  </a:cubicBezTo>
                  <a:cubicBezTo>
                    <a:pt x="106" y="34"/>
                    <a:pt x="107" y="34"/>
                    <a:pt x="107" y="34"/>
                  </a:cubicBezTo>
                  <a:cubicBezTo>
                    <a:pt x="107" y="34"/>
                    <a:pt x="107" y="34"/>
                    <a:pt x="107" y="34"/>
                  </a:cubicBezTo>
                  <a:cubicBezTo>
                    <a:pt x="107" y="34"/>
                    <a:pt x="107" y="35"/>
                    <a:pt x="107" y="35"/>
                  </a:cubicBezTo>
                  <a:cubicBezTo>
                    <a:pt x="108" y="35"/>
                    <a:pt x="108" y="35"/>
                    <a:pt x="108" y="35"/>
                  </a:cubicBezTo>
                  <a:cubicBezTo>
                    <a:pt x="108" y="36"/>
                    <a:pt x="108" y="36"/>
                    <a:pt x="108" y="36"/>
                  </a:cubicBezTo>
                  <a:cubicBezTo>
                    <a:pt x="108" y="36"/>
                    <a:pt x="108" y="36"/>
                    <a:pt x="108" y="36"/>
                  </a:cubicBezTo>
                  <a:cubicBezTo>
                    <a:pt x="108" y="36"/>
                    <a:pt x="108" y="36"/>
                    <a:pt x="108" y="36"/>
                  </a:cubicBezTo>
                  <a:cubicBezTo>
                    <a:pt x="108" y="36"/>
                    <a:pt x="108" y="37"/>
                    <a:pt x="108" y="37"/>
                  </a:cubicBezTo>
                  <a:cubicBezTo>
                    <a:pt x="109" y="37"/>
                    <a:pt x="109" y="37"/>
                    <a:pt x="109" y="37"/>
                  </a:cubicBezTo>
                  <a:cubicBezTo>
                    <a:pt x="109" y="37"/>
                    <a:pt x="109" y="37"/>
                    <a:pt x="109" y="37"/>
                  </a:cubicBezTo>
                  <a:cubicBezTo>
                    <a:pt x="109" y="38"/>
                    <a:pt x="109" y="38"/>
                    <a:pt x="109" y="38"/>
                  </a:cubicBezTo>
                  <a:cubicBezTo>
                    <a:pt x="109" y="38"/>
                    <a:pt x="109" y="38"/>
                    <a:pt x="109" y="38"/>
                  </a:cubicBezTo>
                  <a:cubicBezTo>
                    <a:pt x="109" y="38"/>
                    <a:pt x="109" y="38"/>
                    <a:pt x="109" y="38"/>
                  </a:cubicBezTo>
                  <a:cubicBezTo>
                    <a:pt x="109" y="38"/>
                    <a:pt x="109" y="38"/>
                    <a:pt x="109" y="38"/>
                  </a:cubicBezTo>
                  <a:cubicBezTo>
                    <a:pt x="109" y="38"/>
                    <a:pt x="109" y="38"/>
                    <a:pt x="109" y="38"/>
                  </a:cubicBezTo>
                  <a:cubicBezTo>
                    <a:pt x="109" y="38"/>
                    <a:pt x="109" y="38"/>
                    <a:pt x="109" y="38"/>
                  </a:cubicBezTo>
                  <a:cubicBezTo>
                    <a:pt x="109" y="39"/>
                    <a:pt x="109" y="39"/>
                    <a:pt x="109" y="39"/>
                  </a:cubicBezTo>
                  <a:cubicBezTo>
                    <a:pt x="110" y="39"/>
                    <a:pt x="110" y="39"/>
                    <a:pt x="110" y="39"/>
                  </a:cubicBezTo>
                  <a:cubicBezTo>
                    <a:pt x="110" y="39"/>
                    <a:pt x="110" y="40"/>
                    <a:pt x="110" y="40"/>
                  </a:cubicBezTo>
                  <a:cubicBezTo>
                    <a:pt x="110" y="40"/>
                    <a:pt x="110" y="40"/>
                    <a:pt x="110" y="40"/>
                  </a:cubicBezTo>
                  <a:cubicBezTo>
                    <a:pt x="110" y="40"/>
                    <a:pt x="110" y="40"/>
                    <a:pt x="110" y="40"/>
                  </a:cubicBezTo>
                  <a:cubicBezTo>
                    <a:pt x="110" y="40"/>
                    <a:pt x="110" y="41"/>
                    <a:pt x="111" y="41"/>
                  </a:cubicBezTo>
                  <a:cubicBezTo>
                    <a:pt x="111" y="41"/>
                    <a:pt x="111" y="41"/>
                    <a:pt x="111" y="41"/>
                  </a:cubicBezTo>
                  <a:cubicBezTo>
                    <a:pt x="111" y="41"/>
                    <a:pt x="111" y="41"/>
                    <a:pt x="111" y="41"/>
                  </a:cubicBezTo>
                  <a:cubicBezTo>
                    <a:pt x="111" y="42"/>
                    <a:pt x="111" y="42"/>
                    <a:pt x="111" y="42"/>
                  </a:cubicBezTo>
                  <a:cubicBezTo>
                    <a:pt x="111" y="42"/>
                    <a:pt x="111" y="42"/>
                    <a:pt x="111" y="42"/>
                  </a:cubicBezTo>
                  <a:cubicBezTo>
                    <a:pt x="111" y="42"/>
                    <a:pt x="111" y="42"/>
                    <a:pt x="111" y="42"/>
                  </a:cubicBezTo>
                  <a:cubicBezTo>
                    <a:pt x="111" y="42"/>
                    <a:pt x="111" y="43"/>
                    <a:pt x="111" y="43"/>
                  </a:cubicBezTo>
                  <a:cubicBezTo>
                    <a:pt x="112" y="43"/>
                    <a:pt x="112" y="43"/>
                    <a:pt x="112" y="44"/>
                  </a:cubicBezTo>
                  <a:cubicBezTo>
                    <a:pt x="113" y="44"/>
                    <a:pt x="113" y="44"/>
                    <a:pt x="113" y="44"/>
                  </a:cubicBezTo>
                  <a:cubicBezTo>
                    <a:pt x="113" y="43"/>
                    <a:pt x="113" y="43"/>
                    <a:pt x="113" y="43"/>
                  </a:cubicBezTo>
                  <a:cubicBezTo>
                    <a:pt x="113" y="42"/>
                    <a:pt x="112" y="41"/>
                    <a:pt x="112" y="39"/>
                  </a:cubicBezTo>
                  <a:cubicBezTo>
                    <a:pt x="112" y="38"/>
                    <a:pt x="112" y="38"/>
                    <a:pt x="112" y="37"/>
                  </a:cubicBezTo>
                  <a:close/>
                  <a:moveTo>
                    <a:pt x="79" y="5"/>
                  </a:moveTo>
                  <a:cubicBezTo>
                    <a:pt x="79" y="5"/>
                    <a:pt x="78" y="5"/>
                    <a:pt x="78" y="6"/>
                  </a:cubicBezTo>
                  <a:cubicBezTo>
                    <a:pt x="78" y="6"/>
                    <a:pt x="78" y="6"/>
                    <a:pt x="78" y="6"/>
                  </a:cubicBezTo>
                  <a:cubicBezTo>
                    <a:pt x="78" y="6"/>
                    <a:pt x="78" y="6"/>
                    <a:pt x="78" y="6"/>
                  </a:cubicBezTo>
                  <a:cubicBezTo>
                    <a:pt x="78" y="7"/>
                    <a:pt x="78" y="7"/>
                    <a:pt x="78" y="7"/>
                  </a:cubicBezTo>
                  <a:cubicBezTo>
                    <a:pt x="78" y="7"/>
                    <a:pt x="79" y="7"/>
                    <a:pt x="79" y="7"/>
                  </a:cubicBezTo>
                  <a:cubicBezTo>
                    <a:pt x="79" y="8"/>
                    <a:pt x="79" y="8"/>
                    <a:pt x="79" y="8"/>
                  </a:cubicBezTo>
                  <a:cubicBezTo>
                    <a:pt x="79" y="7"/>
                    <a:pt x="79" y="7"/>
                    <a:pt x="79" y="7"/>
                  </a:cubicBezTo>
                  <a:cubicBezTo>
                    <a:pt x="79" y="7"/>
                    <a:pt x="79" y="7"/>
                    <a:pt x="79" y="7"/>
                  </a:cubicBezTo>
                  <a:cubicBezTo>
                    <a:pt x="79" y="7"/>
                    <a:pt x="79" y="8"/>
                    <a:pt x="79" y="8"/>
                  </a:cubicBezTo>
                  <a:cubicBezTo>
                    <a:pt x="79" y="8"/>
                    <a:pt x="79" y="8"/>
                    <a:pt x="79" y="8"/>
                  </a:cubicBezTo>
                  <a:cubicBezTo>
                    <a:pt x="78" y="8"/>
                    <a:pt x="78" y="8"/>
                    <a:pt x="78" y="8"/>
                  </a:cubicBezTo>
                  <a:cubicBezTo>
                    <a:pt x="78" y="8"/>
                    <a:pt x="78" y="8"/>
                    <a:pt x="78" y="8"/>
                  </a:cubicBezTo>
                  <a:cubicBezTo>
                    <a:pt x="78" y="8"/>
                    <a:pt x="78" y="8"/>
                    <a:pt x="78" y="8"/>
                  </a:cubicBezTo>
                  <a:cubicBezTo>
                    <a:pt x="78" y="8"/>
                    <a:pt x="78" y="8"/>
                    <a:pt x="78" y="8"/>
                  </a:cubicBezTo>
                  <a:cubicBezTo>
                    <a:pt x="78" y="10"/>
                    <a:pt x="78" y="10"/>
                    <a:pt x="78" y="10"/>
                  </a:cubicBezTo>
                  <a:cubicBezTo>
                    <a:pt x="79" y="10"/>
                    <a:pt x="79" y="10"/>
                    <a:pt x="79" y="10"/>
                  </a:cubicBezTo>
                  <a:cubicBezTo>
                    <a:pt x="79" y="10"/>
                    <a:pt x="79" y="10"/>
                    <a:pt x="79" y="10"/>
                  </a:cubicBezTo>
                  <a:cubicBezTo>
                    <a:pt x="80" y="10"/>
                    <a:pt x="80" y="10"/>
                    <a:pt x="80" y="10"/>
                  </a:cubicBezTo>
                  <a:cubicBezTo>
                    <a:pt x="80" y="10"/>
                    <a:pt x="80" y="10"/>
                    <a:pt x="80" y="10"/>
                  </a:cubicBezTo>
                  <a:cubicBezTo>
                    <a:pt x="81" y="10"/>
                    <a:pt x="81" y="10"/>
                    <a:pt x="81" y="10"/>
                  </a:cubicBezTo>
                  <a:cubicBezTo>
                    <a:pt x="81" y="10"/>
                    <a:pt x="81" y="10"/>
                    <a:pt x="81" y="10"/>
                  </a:cubicBezTo>
                  <a:cubicBezTo>
                    <a:pt x="81" y="9"/>
                    <a:pt x="81" y="9"/>
                    <a:pt x="81" y="9"/>
                  </a:cubicBezTo>
                  <a:cubicBezTo>
                    <a:pt x="81" y="9"/>
                    <a:pt x="81" y="9"/>
                    <a:pt x="81" y="9"/>
                  </a:cubicBezTo>
                  <a:cubicBezTo>
                    <a:pt x="81" y="9"/>
                    <a:pt x="81" y="8"/>
                    <a:pt x="80" y="8"/>
                  </a:cubicBezTo>
                  <a:cubicBezTo>
                    <a:pt x="80" y="8"/>
                    <a:pt x="80" y="8"/>
                    <a:pt x="80" y="8"/>
                  </a:cubicBezTo>
                  <a:cubicBezTo>
                    <a:pt x="80" y="8"/>
                    <a:pt x="80" y="8"/>
                    <a:pt x="80" y="8"/>
                  </a:cubicBezTo>
                  <a:cubicBezTo>
                    <a:pt x="80" y="8"/>
                    <a:pt x="80" y="8"/>
                    <a:pt x="80" y="8"/>
                  </a:cubicBezTo>
                  <a:cubicBezTo>
                    <a:pt x="80" y="8"/>
                    <a:pt x="80" y="8"/>
                    <a:pt x="80" y="8"/>
                  </a:cubicBezTo>
                  <a:cubicBezTo>
                    <a:pt x="80" y="8"/>
                    <a:pt x="80" y="8"/>
                    <a:pt x="80" y="8"/>
                  </a:cubicBezTo>
                  <a:cubicBezTo>
                    <a:pt x="80" y="8"/>
                    <a:pt x="80" y="8"/>
                    <a:pt x="81" y="7"/>
                  </a:cubicBezTo>
                  <a:cubicBezTo>
                    <a:pt x="81" y="7"/>
                    <a:pt x="81" y="7"/>
                    <a:pt x="81" y="6"/>
                  </a:cubicBezTo>
                  <a:cubicBezTo>
                    <a:pt x="81" y="6"/>
                    <a:pt x="81" y="6"/>
                    <a:pt x="81" y="6"/>
                  </a:cubicBezTo>
                  <a:cubicBezTo>
                    <a:pt x="81" y="6"/>
                    <a:pt x="81" y="6"/>
                    <a:pt x="81" y="6"/>
                  </a:cubicBezTo>
                  <a:cubicBezTo>
                    <a:pt x="81" y="6"/>
                    <a:pt x="81" y="6"/>
                    <a:pt x="81" y="6"/>
                  </a:cubicBezTo>
                  <a:cubicBezTo>
                    <a:pt x="80" y="6"/>
                    <a:pt x="80" y="6"/>
                    <a:pt x="80" y="6"/>
                  </a:cubicBezTo>
                  <a:cubicBezTo>
                    <a:pt x="80" y="6"/>
                    <a:pt x="80" y="6"/>
                    <a:pt x="80" y="6"/>
                  </a:cubicBezTo>
                  <a:cubicBezTo>
                    <a:pt x="80" y="5"/>
                    <a:pt x="80" y="5"/>
                    <a:pt x="80" y="5"/>
                  </a:cubicBezTo>
                  <a:cubicBezTo>
                    <a:pt x="80" y="5"/>
                    <a:pt x="80" y="5"/>
                    <a:pt x="80" y="5"/>
                  </a:cubicBezTo>
                  <a:cubicBezTo>
                    <a:pt x="80" y="5"/>
                    <a:pt x="80" y="5"/>
                    <a:pt x="80" y="5"/>
                  </a:cubicBezTo>
                  <a:cubicBezTo>
                    <a:pt x="79" y="5"/>
                    <a:pt x="79" y="5"/>
                    <a:pt x="79" y="5"/>
                  </a:cubicBezTo>
                  <a:cubicBezTo>
                    <a:pt x="79" y="5"/>
                    <a:pt x="79" y="5"/>
                    <a:pt x="79" y="5"/>
                  </a:cubicBezTo>
                  <a:close/>
                  <a:moveTo>
                    <a:pt x="75" y="5"/>
                  </a:moveTo>
                  <a:cubicBezTo>
                    <a:pt x="75" y="5"/>
                    <a:pt x="75" y="5"/>
                    <a:pt x="75" y="5"/>
                  </a:cubicBezTo>
                  <a:cubicBezTo>
                    <a:pt x="75" y="5"/>
                    <a:pt x="75" y="5"/>
                    <a:pt x="75" y="5"/>
                  </a:cubicBezTo>
                  <a:cubicBezTo>
                    <a:pt x="75" y="5"/>
                    <a:pt x="75" y="5"/>
                    <a:pt x="75" y="5"/>
                  </a:cubicBezTo>
                  <a:cubicBezTo>
                    <a:pt x="75" y="5"/>
                    <a:pt x="75" y="5"/>
                    <a:pt x="74" y="5"/>
                  </a:cubicBezTo>
                  <a:cubicBezTo>
                    <a:pt x="74" y="5"/>
                    <a:pt x="74" y="5"/>
                    <a:pt x="74" y="5"/>
                  </a:cubicBezTo>
                  <a:cubicBezTo>
                    <a:pt x="74" y="5"/>
                    <a:pt x="74" y="5"/>
                    <a:pt x="74" y="5"/>
                  </a:cubicBezTo>
                  <a:cubicBezTo>
                    <a:pt x="74" y="6"/>
                    <a:pt x="74" y="6"/>
                    <a:pt x="74" y="6"/>
                  </a:cubicBezTo>
                  <a:cubicBezTo>
                    <a:pt x="74" y="6"/>
                    <a:pt x="74" y="6"/>
                    <a:pt x="74" y="6"/>
                  </a:cubicBezTo>
                  <a:cubicBezTo>
                    <a:pt x="74" y="6"/>
                    <a:pt x="74" y="6"/>
                    <a:pt x="74" y="6"/>
                  </a:cubicBezTo>
                  <a:cubicBezTo>
                    <a:pt x="74" y="6"/>
                    <a:pt x="74" y="6"/>
                    <a:pt x="74" y="6"/>
                  </a:cubicBezTo>
                  <a:cubicBezTo>
                    <a:pt x="73" y="6"/>
                    <a:pt x="73" y="6"/>
                    <a:pt x="73" y="6"/>
                  </a:cubicBezTo>
                  <a:cubicBezTo>
                    <a:pt x="73" y="6"/>
                    <a:pt x="73" y="6"/>
                    <a:pt x="73" y="6"/>
                  </a:cubicBezTo>
                  <a:cubicBezTo>
                    <a:pt x="73" y="6"/>
                    <a:pt x="73" y="6"/>
                    <a:pt x="73" y="6"/>
                  </a:cubicBezTo>
                  <a:cubicBezTo>
                    <a:pt x="73" y="6"/>
                    <a:pt x="73" y="6"/>
                    <a:pt x="73" y="6"/>
                  </a:cubicBezTo>
                  <a:cubicBezTo>
                    <a:pt x="73" y="7"/>
                    <a:pt x="73" y="7"/>
                    <a:pt x="73" y="7"/>
                  </a:cubicBezTo>
                  <a:cubicBezTo>
                    <a:pt x="73" y="7"/>
                    <a:pt x="73" y="7"/>
                    <a:pt x="73" y="7"/>
                  </a:cubicBezTo>
                  <a:cubicBezTo>
                    <a:pt x="73" y="8"/>
                    <a:pt x="73" y="8"/>
                    <a:pt x="73" y="8"/>
                  </a:cubicBezTo>
                  <a:cubicBezTo>
                    <a:pt x="73" y="8"/>
                    <a:pt x="73" y="8"/>
                    <a:pt x="73" y="8"/>
                  </a:cubicBezTo>
                  <a:cubicBezTo>
                    <a:pt x="73" y="8"/>
                    <a:pt x="73" y="8"/>
                    <a:pt x="73" y="8"/>
                  </a:cubicBezTo>
                  <a:cubicBezTo>
                    <a:pt x="73" y="8"/>
                    <a:pt x="73" y="8"/>
                    <a:pt x="73" y="8"/>
                  </a:cubicBezTo>
                  <a:cubicBezTo>
                    <a:pt x="74" y="8"/>
                    <a:pt x="74" y="8"/>
                    <a:pt x="74" y="8"/>
                  </a:cubicBezTo>
                  <a:cubicBezTo>
                    <a:pt x="74" y="8"/>
                    <a:pt x="74" y="8"/>
                    <a:pt x="74" y="8"/>
                  </a:cubicBezTo>
                  <a:cubicBezTo>
                    <a:pt x="74" y="8"/>
                    <a:pt x="74" y="8"/>
                    <a:pt x="74" y="8"/>
                  </a:cubicBezTo>
                  <a:cubicBezTo>
                    <a:pt x="74" y="8"/>
                    <a:pt x="74" y="8"/>
                    <a:pt x="74" y="8"/>
                  </a:cubicBezTo>
                  <a:cubicBezTo>
                    <a:pt x="74" y="8"/>
                    <a:pt x="74" y="9"/>
                    <a:pt x="74" y="9"/>
                  </a:cubicBezTo>
                  <a:cubicBezTo>
                    <a:pt x="74" y="9"/>
                    <a:pt x="75" y="9"/>
                    <a:pt x="75" y="9"/>
                  </a:cubicBezTo>
                  <a:cubicBezTo>
                    <a:pt x="75" y="9"/>
                    <a:pt x="75" y="9"/>
                    <a:pt x="75" y="9"/>
                  </a:cubicBezTo>
                  <a:cubicBezTo>
                    <a:pt x="75" y="9"/>
                    <a:pt x="75" y="9"/>
                    <a:pt x="75" y="9"/>
                  </a:cubicBezTo>
                  <a:cubicBezTo>
                    <a:pt x="76" y="9"/>
                    <a:pt x="76" y="9"/>
                    <a:pt x="76" y="9"/>
                  </a:cubicBezTo>
                  <a:cubicBezTo>
                    <a:pt x="76" y="9"/>
                    <a:pt x="76" y="9"/>
                    <a:pt x="76" y="9"/>
                  </a:cubicBezTo>
                  <a:cubicBezTo>
                    <a:pt x="77" y="9"/>
                    <a:pt x="77" y="9"/>
                    <a:pt x="77" y="9"/>
                  </a:cubicBezTo>
                  <a:cubicBezTo>
                    <a:pt x="77" y="9"/>
                    <a:pt x="77" y="9"/>
                    <a:pt x="77" y="9"/>
                  </a:cubicBezTo>
                  <a:cubicBezTo>
                    <a:pt x="77" y="9"/>
                    <a:pt x="77" y="9"/>
                    <a:pt x="77" y="8"/>
                  </a:cubicBezTo>
                  <a:cubicBezTo>
                    <a:pt x="78" y="8"/>
                    <a:pt x="78" y="8"/>
                    <a:pt x="78" y="7"/>
                  </a:cubicBezTo>
                  <a:cubicBezTo>
                    <a:pt x="78" y="7"/>
                    <a:pt x="78" y="7"/>
                    <a:pt x="77" y="7"/>
                  </a:cubicBezTo>
                  <a:cubicBezTo>
                    <a:pt x="77" y="6"/>
                    <a:pt x="77" y="6"/>
                    <a:pt x="77" y="6"/>
                  </a:cubicBezTo>
                  <a:cubicBezTo>
                    <a:pt x="77" y="6"/>
                    <a:pt x="77" y="6"/>
                    <a:pt x="77" y="6"/>
                  </a:cubicBezTo>
                  <a:cubicBezTo>
                    <a:pt x="77" y="6"/>
                    <a:pt x="77" y="6"/>
                    <a:pt x="77" y="6"/>
                  </a:cubicBezTo>
                  <a:cubicBezTo>
                    <a:pt x="77" y="6"/>
                    <a:pt x="78" y="6"/>
                    <a:pt x="78" y="5"/>
                  </a:cubicBezTo>
                  <a:cubicBezTo>
                    <a:pt x="78" y="5"/>
                    <a:pt x="78" y="5"/>
                    <a:pt x="78" y="5"/>
                  </a:cubicBezTo>
                  <a:cubicBezTo>
                    <a:pt x="78" y="5"/>
                    <a:pt x="78" y="5"/>
                    <a:pt x="78" y="5"/>
                  </a:cubicBezTo>
                  <a:cubicBezTo>
                    <a:pt x="77" y="5"/>
                    <a:pt x="77" y="5"/>
                    <a:pt x="77" y="5"/>
                  </a:cubicBezTo>
                  <a:cubicBezTo>
                    <a:pt x="77" y="5"/>
                    <a:pt x="77" y="5"/>
                    <a:pt x="77" y="5"/>
                  </a:cubicBezTo>
                  <a:cubicBezTo>
                    <a:pt x="77" y="5"/>
                    <a:pt x="77" y="5"/>
                    <a:pt x="77" y="5"/>
                  </a:cubicBezTo>
                  <a:cubicBezTo>
                    <a:pt x="77" y="4"/>
                    <a:pt x="76" y="4"/>
                    <a:pt x="76" y="4"/>
                  </a:cubicBezTo>
                  <a:cubicBezTo>
                    <a:pt x="76" y="4"/>
                    <a:pt x="76" y="4"/>
                    <a:pt x="76" y="4"/>
                  </a:cubicBezTo>
                  <a:cubicBezTo>
                    <a:pt x="76" y="4"/>
                    <a:pt x="76" y="4"/>
                    <a:pt x="76" y="4"/>
                  </a:cubicBezTo>
                  <a:cubicBezTo>
                    <a:pt x="76" y="4"/>
                    <a:pt x="76" y="4"/>
                    <a:pt x="76" y="4"/>
                  </a:cubicBezTo>
                  <a:cubicBezTo>
                    <a:pt x="76" y="4"/>
                    <a:pt x="75" y="4"/>
                    <a:pt x="75" y="4"/>
                  </a:cubicBezTo>
                  <a:cubicBezTo>
                    <a:pt x="75" y="4"/>
                    <a:pt x="75" y="4"/>
                    <a:pt x="75" y="4"/>
                  </a:cubicBezTo>
                  <a:cubicBezTo>
                    <a:pt x="75" y="4"/>
                    <a:pt x="75" y="4"/>
                    <a:pt x="75" y="4"/>
                  </a:cubicBezTo>
                  <a:cubicBezTo>
                    <a:pt x="75" y="4"/>
                    <a:pt x="75" y="4"/>
                    <a:pt x="75" y="4"/>
                  </a:cubicBezTo>
                  <a:cubicBezTo>
                    <a:pt x="75" y="4"/>
                    <a:pt x="75" y="4"/>
                    <a:pt x="75" y="4"/>
                  </a:cubicBezTo>
                  <a:cubicBezTo>
                    <a:pt x="75" y="4"/>
                    <a:pt x="75" y="4"/>
                    <a:pt x="75" y="4"/>
                  </a:cubicBezTo>
                  <a:cubicBezTo>
                    <a:pt x="75" y="3"/>
                    <a:pt x="75" y="3"/>
                    <a:pt x="75" y="3"/>
                  </a:cubicBezTo>
                  <a:cubicBezTo>
                    <a:pt x="73" y="3"/>
                    <a:pt x="73" y="3"/>
                    <a:pt x="73" y="3"/>
                  </a:cubicBezTo>
                  <a:cubicBezTo>
                    <a:pt x="73" y="4"/>
                    <a:pt x="73" y="4"/>
                    <a:pt x="73" y="4"/>
                  </a:cubicBezTo>
                  <a:cubicBezTo>
                    <a:pt x="73" y="4"/>
                    <a:pt x="73" y="4"/>
                    <a:pt x="73" y="4"/>
                  </a:cubicBezTo>
                  <a:cubicBezTo>
                    <a:pt x="73" y="4"/>
                    <a:pt x="73" y="5"/>
                    <a:pt x="73" y="5"/>
                  </a:cubicBezTo>
                  <a:cubicBezTo>
                    <a:pt x="73" y="5"/>
                    <a:pt x="73" y="5"/>
                    <a:pt x="73" y="5"/>
                  </a:cubicBezTo>
                  <a:cubicBezTo>
                    <a:pt x="75" y="5"/>
                    <a:pt x="75" y="5"/>
                    <a:pt x="75" y="5"/>
                  </a:cubicBezTo>
                  <a:cubicBezTo>
                    <a:pt x="75" y="5"/>
                    <a:pt x="75" y="5"/>
                    <a:pt x="75" y="5"/>
                  </a:cubicBezTo>
                  <a:close/>
                  <a:moveTo>
                    <a:pt x="112" y="77"/>
                  </a:moveTo>
                  <a:cubicBezTo>
                    <a:pt x="113" y="76"/>
                    <a:pt x="113" y="75"/>
                    <a:pt x="113" y="74"/>
                  </a:cubicBezTo>
                  <a:cubicBezTo>
                    <a:pt x="113" y="74"/>
                    <a:pt x="113" y="74"/>
                    <a:pt x="113" y="74"/>
                  </a:cubicBezTo>
                  <a:cubicBezTo>
                    <a:pt x="113" y="74"/>
                    <a:pt x="113" y="74"/>
                    <a:pt x="113" y="74"/>
                  </a:cubicBezTo>
                  <a:cubicBezTo>
                    <a:pt x="113" y="74"/>
                    <a:pt x="113" y="74"/>
                    <a:pt x="113" y="74"/>
                  </a:cubicBezTo>
                  <a:cubicBezTo>
                    <a:pt x="113" y="74"/>
                    <a:pt x="113" y="74"/>
                    <a:pt x="113" y="74"/>
                  </a:cubicBezTo>
                  <a:cubicBezTo>
                    <a:pt x="113" y="74"/>
                    <a:pt x="113" y="74"/>
                    <a:pt x="112" y="73"/>
                  </a:cubicBezTo>
                  <a:cubicBezTo>
                    <a:pt x="112" y="74"/>
                    <a:pt x="112" y="74"/>
                    <a:pt x="112" y="74"/>
                  </a:cubicBezTo>
                  <a:cubicBezTo>
                    <a:pt x="112" y="74"/>
                    <a:pt x="112" y="74"/>
                    <a:pt x="112" y="74"/>
                  </a:cubicBezTo>
                  <a:cubicBezTo>
                    <a:pt x="112" y="74"/>
                    <a:pt x="112" y="74"/>
                    <a:pt x="111" y="74"/>
                  </a:cubicBezTo>
                  <a:cubicBezTo>
                    <a:pt x="111" y="75"/>
                    <a:pt x="111" y="75"/>
                    <a:pt x="111" y="75"/>
                  </a:cubicBezTo>
                  <a:cubicBezTo>
                    <a:pt x="111" y="75"/>
                    <a:pt x="110" y="76"/>
                    <a:pt x="110" y="76"/>
                  </a:cubicBezTo>
                  <a:cubicBezTo>
                    <a:pt x="110" y="76"/>
                    <a:pt x="110" y="76"/>
                    <a:pt x="110" y="76"/>
                  </a:cubicBezTo>
                  <a:cubicBezTo>
                    <a:pt x="110" y="76"/>
                    <a:pt x="110" y="76"/>
                    <a:pt x="110" y="76"/>
                  </a:cubicBezTo>
                  <a:cubicBezTo>
                    <a:pt x="110" y="76"/>
                    <a:pt x="110" y="77"/>
                    <a:pt x="110" y="77"/>
                  </a:cubicBezTo>
                  <a:cubicBezTo>
                    <a:pt x="110" y="77"/>
                    <a:pt x="110" y="77"/>
                    <a:pt x="110" y="77"/>
                  </a:cubicBezTo>
                  <a:cubicBezTo>
                    <a:pt x="110" y="77"/>
                    <a:pt x="110" y="77"/>
                    <a:pt x="110" y="77"/>
                  </a:cubicBezTo>
                  <a:cubicBezTo>
                    <a:pt x="109" y="78"/>
                    <a:pt x="109" y="78"/>
                    <a:pt x="109" y="79"/>
                  </a:cubicBezTo>
                  <a:cubicBezTo>
                    <a:pt x="109" y="79"/>
                    <a:pt x="109" y="79"/>
                    <a:pt x="109" y="79"/>
                  </a:cubicBezTo>
                  <a:cubicBezTo>
                    <a:pt x="109" y="79"/>
                    <a:pt x="109" y="79"/>
                    <a:pt x="109" y="79"/>
                  </a:cubicBezTo>
                  <a:cubicBezTo>
                    <a:pt x="109" y="79"/>
                    <a:pt x="109" y="80"/>
                    <a:pt x="109" y="81"/>
                  </a:cubicBezTo>
                  <a:cubicBezTo>
                    <a:pt x="109" y="81"/>
                    <a:pt x="109" y="81"/>
                    <a:pt x="109" y="81"/>
                  </a:cubicBezTo>
                  <a:cubicBezTo>
                    <a:pt x="109" y="82"/>
                    <a:pt x="109" y="82"/>
                    <a:pt x="109" y="82"/>
                  </a:cubicBezTo>
                  <a:cubicBezTo>
                    <a:pt x="109" y="82"/>
                    <a:pt x="109" y="82"/>
                    <a:pt x="109" y="82"/>
                  </a:cubicBezTo>
                  <a:cubicBezTo>
                    <a:pt x="109" y="82"/>
                    <a:pt x="109" y="82"/>
                    <a:pt x="109" y="82"/>
                  </a:cubicBezTo>
                  <a:cubicBezTo>
                    <a:pt x="110" y="82"/>
                    <a:pt x="111" y="81"/>
                    <a:pt x="111" y="81"/>
                  </a:cubicBezTo>
                  <a:cubicBezTo>
                    <a:pt x="111" y="81"/>
                    <a:pt x="111" y="80"/>
                    <a:pt x="111" y="80"/>
                  </a:cubicBezTo>
                  <a:cubicBezTo>
                    <a:pt x="111" y="80"/>
                    <a:pt x="111" y="80"/>
                    <a:pt x="111" y="80"/>
                  </a:cubicBezTo>
                  <a:cubicBezTo>
                    <a:pt x="111" y="80"/>
                    <a:pt x="111" y="80"/>
                    <a:pt x="111" y="79"/>
                  </a:cubicBezTo>
                  <a:cubicBezTo>
                    <a:pt x="111" y="79"/>
                    <a:pt x="111" y="79"/>
                    <a:pt x="111" y="79"/>
                  </a:cubicBezTo>
                  <a:cubicBezTo>
                    <a:pt x="111" y="79"/>
                    <a:pt x="111" y="79"/>
                    <a:pt x="111" y="79"/>
                  </a:cubicBezTo>
                  <a:cubicBezTo>
                    <a:pt x="111" y="79"/>
                    <a:pt x="111" y="79"/>
                    <a:pt x="111" y="78"/>
                  </a:cubicBezTo>
                  <a:cubicBezTo>
                    <a:pt x="111" y="78"/>
                    <a:pt x="111" y="78"/>
                    <a:pt x="111" y="78"/>
                  </a:cubicBezTo>
                  <a:cubicBezTo>
                    <a:pt x="111" y="78"/>
                    <a:pt x="111" y="78"/>
                    <a:pt x="111" y="78"/>
                  </a:cubicBezTo>
                  <a:cubicBezTo>
                    <a:pt x="111" y="78"/>
                    <a:pt x="112" y="78"/>
                    <a:pt x="112" y="78"/>
                  </a:cubicBezTo>
                  <a:cubicBezTo>
                    <a:pt x="112" y="77"/>
                    <a:pt x="112" y="77"/>
                    <a:pt x="112" y="77"/>
                  </a:cubicBezTo>
                  <a:cubicBezTo>
                    <a:pt x="112" y="77"/>
                    <a:pt x="112" y="77"/>
                    <a:pt x="112" y="77"/>
                  </a:cubicBezTo>
                  <a:cubicBezTo>
                    <a:pt x="112" y="77"/>
                    <a:pt x="112" y="77"/>
                    <a:pt x="112" y="77"/>
                  </a:cubicBezTo>
                  <a:cubicBezTo>
                    <a:pt x="112" y="77"/>
                    <a:pt x="112" y="77"/>
                    <a:pt x="112" y="77"/>
                  </a:cubicBezTo>
                  <a:close/>
                </a:path>
              </a:pathLst>
            </a:custGeom>
            <a:solidFill>
              <a:sysClr val="window" lastClr="FFFFFF"/>
            </a:solidFill>
            <a:ln>
              <a:noFill/>
            </a:ln>
            <a:extLst/>
          </p:spPr>
          <p:txBody>
            <a:bodyPr vert="horz" wrap="square" lIns="121882" tIns="60941" rIns="121882" bIns="60941" numCol="1" anchor="t" anchorCtr="0" compatLnSpc="1">
              <a:prstTxWarp prst="textNoShape">
                <a:avLst/>
              </a:prstTxWarp>
            </a:bodyPr>
            <a:lstStyle/>
            <a:p>
              <a:pPr defTabSz="1218804">
                <a:defRPr/>
              </a:pPr>
              <a:endParaRPr lang="zh-CN" altLang="en-US" sz="2399" kern="0">
                <a:solidFill>
                  <a:sysClr val="windowText" lastClr="000000"/>
                </a:solidFill>
              </a:endParaRPr>
            </a:p>
          </p:txBody>
        </p:sp>
      </p:grpSp>
    </p:spTree>
    <p:extLst>
      <p:ext uri="{BB962C8B-B14F-4D97-AF65-F5344CB8AC3E}">
        <p14:creationId xmlns:p14="http://schemas.microsoft.com/office/powerpoint/2010/main" val="256900916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a14="http://schemas.microsoft.com/office/drawing/2010/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250" decel="50000" fill="hold">
                                          <p:stCondLst>
                                            <p:cond delay="0"/>
                                          </p:stCondLst>
                                        </p:cTn>
                                        <p:tgtEl>
                                          <p:spTgt spid="20"/>
                                        </p:tgtEl>
                                        <p:attrNameLst>
                                          <p:attrName>style.rotation</p:attrName>
                                        </p:attrNameLst>
                                      </p:cBhvr>
                                      <p:tavLst>
                                        <p:tav tm="0">
                                          <p:val>
                                            <p:fltVal val="-90"/>
                                          </p:val>
                                        </p:tav>
                                        <p:tav tm="100000">
                                          <p:val>
                                            <p:fltVal val="0"/>
                                          </p:val>
                                        </p:tav>
                                      </p:tavLst>
                                    </p:anim>
                                    <p:anim calcmode="lin" valueType="num">
                                      <p:cBhvr>
                                        <p:cTn id="8" dur="250" decel="50000" fill="hold">
                                          <p:stCondLst>
                                            <p:cond delay="0"/>
                                          </p:stCondLst>
                                        </p:cTn>
                                        <p:tgtEl>
                                          <p:spTgt spid="20"/>
                                        </p:tgtEl>
                                        <p:attrNameLst>
                                          <p:attrName>ppt_w</p:attrName>
                                        </p:attrNameLst>
                                      </p:cBhvr>
                                      <p:tavLst>
                                        <p:tav tm="0">
                                          <p:val>
                                            <p:strVal val="#ppt_w"/>
                                          </p:val>
                                        </p:tav>
                                        <p:tav tm="100000">
                                          <p:val>
                                            <p:strVal val="#ppt_w*.05"/>
                                          </p:val>
                                        </p:tav>
                                      </p:tavLst>
                                    </p:anim>
                                    <p:anim calcmode="lin" valueType="num">
                                      <p:cBhvr>
                                        <p:cTn id="9" dur="250" accel="50000" fill="hold">
                                          <p:stCondLst>
                                            <p:cond delay="250"/>
                                          </p:stCondLst>
                                        </p:cTn>
                                        <p:tgtEl>
                                          <p:spTgt spid="20"/>
                                        </p:tgtEl>
                                        <p:attrNameLst>
                                          <p:attrName>ppt_w</p:attrName>
                                        </p:attrNameLst>
                                      </p:cBhvr>
                                      <p:tavLst>
                                        <p:tav tm="0">
                                          <p:val>
                                            <p:strVal val="#ppt_w*.05"/>
                                          </p:val>
                                        </p:tav>
                                        <p:tav tm="100000">
                                          <p:val>
                                            <p:strVal val="#ppt_w"/>
                                          </p:val>
                                        </p:tav>
                                      </p:tavLst>
                                    </p:anim>
                                    <p:anim calcmode="lin" valueType="num">
                                      <p:cBhvr>
                                        <p:cTn id="10" dur="500" fill="hold"/>
                                        <p:tgtEl>
                                          <p:spTgt spid="20"/>
                                        </p:tgtEl>
                                        <p:attrNameLst>
                                          <p:attrName>ppt_h</p:attrName>
                                        </p:attrNameLst>
                                      </p:cBhvr>
                                      <p:tavLst>
                                        <p:tav tm="0">
                                          <p:val>
                                            <p:strVal val="#ppt_h"/>
                                          </p:val>
                                        </p:tav>
                                        <p:tav tm="100000">
                                          <p:val>
                                            <p:strVal val="#ppt_h"/>
                                          </p:val>
                                        </p:tav>
                                      </p:tavLst>
                                    </p:anim>
                                    <p:anim calcmode="lin" valueType="num">
                                      <p:cBhvr>
                                        <p:cTn id="11" dur="250" decel="50000" fill="hold">
                                          <p:stCondLst>
                                            <p:cond delay="0"/>
                                          </p:stCondLst>
                                        </p:cTn>
                                        <p:tgtEl>
                                          <p:spTgt spid="20"/>
                                        </p:tgtEl>
                                        <p:attrNameLst>
                                          <p:attrName>ppt_x</p:attrName>
                                        </p:attrNameLst>
                                      </p:cBhvr>
                                      <p:tavLst>
                                        <p:tav tm="0">
                                          <p:val>
                                            <p:strVal val="#ppt_x+.4"/>
                                          </p:val>
                                        </p:tav>
                                        <p:tav tm="100000">
                                          <p:val>
                                            <p:strVal val="#ppt_x"/>
                                          </p:val>
                                        </p:tav>
                                      </p:tavLst>
                                    </p:anim>
                                    <p:anim calcmode="lin" valueType="num">
                                      <p:cBhvr>
                                        <p:cTn id="12" dur="250" decel="50000" fill="hold">
                                          <p:stCondLst>
                                            <p:cond delay="0"/>
                                          </p:stCondLst>
                                        </p:cTn>
                                        <p:tgtEl>
                                          <p:spTgt spid="20"/>
                                        </p:tgtEl>
                                        <p:attrNameLst>
                                          <p:attrName>ppt_y</p:attrName>
                                        </p:attrNameLst>
                                      </p:cBhvr>
                                      <p:tavLst>
                                        <p:tav tm="0">
                                          <p:val>
                                            <p:strVal val="#ppt_y-.2"/>
                                          </p:val>
                                        </p:tav>
                                        <p:tav tm="100000">
                                          <p:val>
                                            <p:strVal val="#ppt_y+.1"/>
                                          </p:val>
                                        </p:tav>
                                      </p:tavLst>
                                    </p:anim>
                                    <p:anim calcmode="lin" valueType="num">
                                      <p:cBhvr>
                                        <p:cTn id="13" dur="250" accel="50000" fill="hold">
                                          <p:stCondLst>
                                            <p:cond delay="250"/>
                                          </p:stCondLst>
                                        </p:cTn>
                                        <p:tgtEl>
                                          <p:spTgt spid="20"/>
                                        </p:tgtEl>
                                        <p:attrNameLst>
                                          <p:attrName>ppt_y</p:attrName>
                                        </p:attrNameLst>
                                      </p:cBhvr>
                                      <p:tavLst>
                                        <p:tav tm="0">
                                          <p:val>
                                            <p:strVal val="#ppt_y+.1"/>
                                          </p:val>
                                        </p:tav>
                                        <p:tav tm="100000">
                                          <p:val>
                                            <p:strVal val="#ppt_y"/>
                                          </p:val>
                                        </p:tav>
                                      </p:tavLst>
                                    </p:anim>
                                    <p:animEffect transition="in" filter="fade">
                                      <p:cBhvr>
                                        <p:cTn id="14" dur="500" decel="50000">
                                          <p:stCondLst>
                                            <p:cond delay="0"/>
                                          </p:stCondLst>
                                        </p:cTn>
                                        <p:tgtEl>
                                          <p:spTgt spid="20"/>
                                        </p:tgtEl>
                                      </p:cBhvr>
                                    </p:animEffect>
                                  </p:childTnLst>
                                </p:cTn>
                              </p:par>
                              <p:par>
                                <p:cTn id="15" presetID="25" presetClass="entr" presetSubtype="0" fill="hold" nodeType="withEffect">
                                  <p:stCondLst>
                                    <p:cond delay="200"/>
                                  </p:stCondLst>
                                  <p:childTnLst>
                                    <p:set>
                                      <p:cBhvr>
                                        <p:cTn id="16" dur="1" fill="hold">
                                          <p:stCondLst>
                                            <p:cond delay="0"/>
                                          </p:stCondLst>
                                        </p:cTn>
                                        <p:tgtEl>
                                          <p:spTgt spid="4"/>
                                        </p:tgtEl>
                                        <p:attrNameLst>
                                          <p:attrName>style.visibility</p:attrName>
                                        </p:attrNameLst>
                                      </p:cBhvr>
                                      <p:to>
                                        <p:strVal val="visible"/>
                                      </p:to>
                                    </p:set>
                                    <p:anim calcmode="lin" valueType="num">
                                      <p:cBhvr>
                                        <p:cTn id="17" dur="25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18" dur="25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19" dur="250" accel="50000" fill="hold">
                                          <p:stCondLst>
                                            <p:cond delay="250"/>
                                          </p:stCondLst>
                                        </p:cTn>
                                        <p:tgtEl>
                                          <p:spTgt spid="4"/>
                                        </p:tgtEl>
                                        <p:attrNameLst>
                                          <p:attrName>ppt_w</p:attrName>
                                        </p:attrNameLst>
                                      </p:cBhvr>
                                      <p:tavLst>
                                        <p:tav tm="0">
                                          <p:val>
                                            <p:strVal val="#ppt_w*.05"/>
                                          </p:val>
                                        </p:tav>
                                        <p:tav tm="100000">
                                          <p:val>
                                            <p:strVal val="#ppt_w"/>
                                          </p:val>
                                        </p:tav>
                                      </p:tavLst>
                                    </p:anim>
                                    <p:anim calcmode="lin" valueType="num">
                                      <p:cBhvr>
                                        <p:cTn id="20" dur="500" fill="hold"/>
                                        <p:tgtEl>
                                          <p:spTgt spid="4"/>
                                        </p:tgtEl>
                                        <p:attrNameLst>
                                          <p:attrName>ppt_h</p:attrName>
                                        </p:attrNameLst>
                                      </p:cBhvr>
                                      <p:tavLst>
                                        <p:tav tm="0">
                                          <p:val>
                                            <p:strVal val="#ppt_h"/>
                                          </p:val>
                                        </p:tav>
                                        <p:tav tm="100000">
                                          <p:val>
                                            <p:strVal val="#ppt_h"/>
                                          </p:val>
                                        </p:tav>
                                      </p:tavLst>
                                    </p:anim>
                                    <p:anim calcmode="lin" valueType="num">
                                      <p:cBhvr>
                                        <p:cTn id="21" dur="25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22" dur="25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23" dur="250" accel="50000" fill="hold">
                                          <p:stCondLst>
                                            <p:cond delay="250"/>
                                          </p:stCondLst>
                                        </p:cTn>
                                        <p:tgtEl>
                                          <p:spTgt spid="4"/>
                                        </p:tgtEl>
                                        <p:attrNameLst>
                                          <p:attrName>ppt_y</p:attrName>
                                        </p:attrNameLst>
                                      </p:cBhvr>
                                      <p:tavLst>
                                        <p:tav tm="0">
                                          <p:val>
                                            <p:strVal val="#ppt_y+.1"/>
                                          </p:val>
                                        </p:tav>
                                        <p:tav tm="100000">
                                          <p:val>
                                            <p:strVal val="#ppt_y"/>
                                          </p:val>
                                        </p:tav>
                                      </p:tavLst>
                                    </p:anim>
                                    <p:animEffect transition="in" filter="fade">
                                      <p:cBhvr>
                                        <p:cTn id="24" dur="500" decel="50000">
                                          <p:stCondLst>
                                            <p:cond delay="0"/>
                                          </p:stCondLst>
                                        </p:cTn>
                                        <p:tgtEl>
                                          <p:spTgt spid="4"/>
                                        </p:tgtEl>
                                      </p:cBhvr>
                                    </p:animEffect>
                                  </p:childTnLst>
                                </p:cTn>
                              </p:par>
                              <p:par>
                                <p:cTn id="25" presetID="25" presetClass="entr" presetSubtype="0" fill="hold" nodeType="withEffect">
                                  <p:stCondLst>
                                    <p:cond delay="400"/>
                                  </p:stCondLst>
                                  <p:childTnLst>
                                    <p:set>
                                      <p:cBhvr>
                                        <p:cTn id="26" dur="1" fill="hold">
                                          <p:stCondLst>
                                            <p:cond delay="0"/>
                                          </p:stCondLst>
                                        </p:cTn>
                                        <p:tgtEl>
                                          <p:spTgt spid="15"/>
                                        </p:tgtEl>
                                        <p:attrNameLst>
                                          <p:attrName>style.visibility</p:attrName>
                                        </p:attrNameLst>
                                      </p:cBhvr>
                                      <p:to>
                                        <p:strVal val="visible"/>
                                      </p:to>
                                    </p:set>
                                    <p:anim calcmode="lin" valueType="num">
                                      <p:cBhvr>
                                        <p:cTn id="27" dur="25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28" dur="25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29" dur="250" accel="50000" fill="hold">
                                          <p:stCondLst>
                                            <p:cond delay="250"/>
                                          </p:stCondLst>
                                        </p:cTn>
                                        <p:tgtEl>
                                          <p:spTgt spid="15"/>
                                        </p:tgtEl>
                                        <p:attrNameLst>
                                          <p:attrName>ppt_w</p:attrName>
                                        </p:attrNameLst>
                                      </p:cBhvr>
                                      <p:tavLst>
                                        <p:tav tm="0">
                                          <p:val>
                                            <p:strVal val="#ppt_w*.05"/>
                                          </p:val>
                                        </p:tav>
                                        <p:tav tm="100000">
                                          <p:val>
                                            <p:strVal val="#ppt_w"/>
                                          </p:val>
                                        </p:tav>
                                      </p:tavLst>
                                    </p:anim>
                                    <p:anim calcmode="lin" valueType="num">
                                      <p:cBhvr>
                                        <p:cTn id="30" dur="500" fill="hold"/>
                                        <p:tgtEl>
                                          <p:spTgt spid="15"/>
                                        </p:tgtEl>
                                        <p:attrNameLst>
                                          <p:attrName>ppt_h</p:attrName>
                                        </p:attrNameLst>
                                      </p:cBhvr>
                                      <p:tavLst>
                                        <p:tav tm="0">
                                          <p:val>
                                            <p:strVal val="#ppt_h"/>
                                          </p:val>
                                        </p:tav>
                                        <p:tav tm="100000">
                                          <p:val>
                                            <p:strVal val="#ppt_h"/>
                                          </p:val>
                                        </p:tav>
                                      </p:tavLst>
                                    </p:anim>
                                    <p:anim calcmode="lin" valueType="num">
                                      <p:cBhvr>
                                        <p:cTn id="31" dur="25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32" dur="25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33" dur="250" accel="50000" fill="hold">
                                          <p:stCondLst>
                                            <p:cond delay="250"/>
                                          </p:stCondLst>
                                        </p:cTn>
                                        <p:tgtEl>
                                          <p:spTgt spid="15"/>
                                        </p:tgtEl>
                                        <p:attrNameLst>
                                          <p:attrName>ppt_y</p:attrName>
                                        </p:attrNameLst>
                                      </p:cBhvr>
                                      <p:tavLst>
                                        <p:tav tm="0">
                                          <p:val>
                                            <p:strVal val="#ppt_y+.1"/>
                                          </p:val>
                                        </p:tav>
                                        <p:tav tm="100000">
                                          <p:val>
                                            <p:strVal val="#ppt_y"/>
                                          </p:val>
                                        </p:tav>
                                      </p:tavLst>
                                    </p:anim>
                                    <p:animEffect transition="in" filter="fade">
                                      <p:cBhvr>
                                        <p:cTn id="34" dur="500" decel="50000">
                                          <p:stCondLst>
                                            <p:cond delay="0"/>
                                          </p:stCondLst>
                                        </p:cTn>
                                        <p:tgtEl>
                                          <p:spTgt spid="15"/>
                                        </p:tgtEl>
                                      </p:cBhvr>
                                    </p:animEffect>
                                  </p:childTnLst>
                                </p:cTn>
                              </p:par>
                              <p:par>
                                <p:cTn id="35" presetID="25" presetClass="entr" presetSubtype="0" fill="hold" nodeType="withEffect">
                                  <p:stCondLst>
                                    <p:cond delay="600"/>
                                  </p:stCondLst>
                                  <p:childTnLst>
                                    <p:set>
                                      <p:cBhvr>
                                        <p:cTn id="36" dur="1" fill="hold">
                                          <p:stCondLst>
                                            <p:cond delay="0"/>
                                          </p:stCondLst>
                                        </p:cTn>
                                        <p:tgtEl>
                                          <p:spTgt spid="10"/>
                                        </p:tgtEl>
                                        <p:attrNameLst>
                                          <p:attrName>style.visibility</p:attrName>
                                        </p:attrNameLst>
                                      </p:cBhvr>
                                      <p:to>
                                        <p:strVal val="visible"/>
                                      </p:to>
                                    </p:set>
                                    <p:anim calcmode="lin" valueType="num">
                                      <p:cBhvr>
                                        <p:cTn id="37" dur="25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38" dur="25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39" dur="250" accel="50000" fill="hold">
                                          <p:stCondLst>
                                            <p:cond delay="250"/>
                                          </p:stCondLst>
                                        </p:cTn>
                                        <p:tgtEl>
                                          <p:spTgt spid="10"/>
                                        </p:tgtEl>
                                        <p:attrNameLst>
                                          <p:attrName>ppt_w</p:attrName>
                                        </p:attrNameLst>
                                      </p:cBhvr>
                                      <p:tavLst>
                                        <p:tav tm="0">
                                          <p:val>
                                            <p:strVal val="#ppt_w*.05"/>
                                          </p:val>
                                        </p:tav>
                                        <p:tav tm="100000">
                                          <p:val>
                                            <p:strVal val="#ppt_w"/>
                                          </p:val>
                                        </p:tav>
                                      </p:tavLst>
                                    </p:anim>
                                    <p:anim calcmode="lin" valueType="num">
                                      <p:cBhvr>
                                        <p:cTn id="40" dur="500" fill="hold"/>
                                        <p:tgtEl>
                                          <p:spTgt spid="10"/>
                                        </p:tgtEl>
                                        <p:attrNameLst>
                                          <p:attrName>ppt_h</p:attrName>
                                        </p:attrNameLst>
                                      </p:cBhvr>
                                      <p:tavLst>
                                        <p:tav tm="0">
                                          <p:val>
                                            <p:strVal val="#ppt_h"/>
                                          </p:val>
                                        </p:tav>
                                        <p:tav tm="100000">
                                          <p:val>
                                            <p:strVal val="#ppt_h"/>
                                          </p:val>
                                        </p:tav>
                                      </p:tavLst>
                                    </p:anim>
                                    <p:anim calcmode="lin" valueType="num">
                                      <p:cBhvr>
                                        <p:cTn id="41" dur="25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42" dur="25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43" dur="250" accel="50000" fill="hold">
                                          <p:stCondLst>
                                            <p:cond delay="250"/>
                                          </p:stCondLst>
                                        </p:cTn>
                                        <p:tgtEl>
                                          <p:spTgt spid="10"/>
                                        </p:tgtEl>
                                        <p:attrNameLst>
                                          <p:attrName>ppt_y</p:attrName>
                                        </p:attrNameLst>
                                      </p:cBhvr>
                                      <p:tavLst>
                                        <p:tav tm="0">
                                          <p:val>
                                            <p:strVal val="#ppt_y+.1"/>
                                          </p:val>
                                        </p:tav>
                                        <p:tav tm="100000">
                                          <p:val>
                                            <p:strVal val="#ppt_y"/>
                                          </p:val>
                                        </p:tav>
                                      </p:tavLst>
                                    </p:anim>
                                    <p:animEffect transition="in" filter="fade">
                                      <p:cBhvr>
                                        <p:cTn id="44" dur="500" decel="50000">
                                          <p:stCondLst>
                                            <p:cond delay="0"/>
                                          </p:stCondLst>
                                        </p:cTn>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任意多边形 23"/>
          <p:cNvSpPr/>
          <p:nvPr/>
        </p:nvSpPr>
        <p:spPr>
          <a:xfrm>
            <a:off x="10483386" y="3914289"/>
            <a:ext cx="407778" cy="2077916"/>
          </a:xfrm>
          <a:custGeom>
            <a:avLst/>
            <a:gdLst>
              <a:gd name="connsiteX0" fmla="*/ 185736 w 407778"/>
              <a:gd name="connsiteY0" fmla="*/ 1977723 h 2077916"/>
              <a:gd name="connsiteX1" fmla="*/ 188018 w 407778"/>
              <a:gd name="connsiteY1" fmla="*/ 2002157 h 2077916"/>
              <a:gd name="connsiteX2" fmla="*/ 182432 w 407778"/>
              <a:gd name="connsiteY2" fmla="*/ 2006128 h 2077916"/>
              <a:gd name="connsiteX3" fmla="*/ 184384 w 407778"/>
              <a:gd name="connsiteY3" fmla="*/ 1993708 h 2077916"/>
              <a:gd name="connsiteX4" fmla="*/ 159581 w 407778"/>
              <a:gd name="connsiteY4" fmla="*/ 1992118 h 2077916"/>
              <a:gd name="connsiteX5" fmla="*/ 170167 w 407778"/>
              <a:gd name="connsiteY5" fmla="*/ 2014848 h 2077916"/>
              <a:gd name="connsiteX6" fmla="*/ 159533 w 407778"/>
              <a:gd name="connsiteY6" fmla="*/ 2022409 h 2077916"/>
              <a:gd name="connsiteX7" fmla="*/ 159467 w 407778"/>
              <a:gd name="connsiteY7" fmla="*/ 2003812 h 2077916"/>
              <a:gd name="connsiteX8" fmla="*/ 278401 w 407778"/>
              <a:gd name="connsiteY8" fmla="*/ 1887811 h 2077916"/>
              <a:gd name="connsiteX9" fmla="*/ 286199 w 407778"/>
              <a:gd name="connsiteY9" fmla="*/ 1910342 h 2077916"/>
              <a:gd name="connsiteX10" fmla="*/ 279929 w 407778"/>
              <a:gd name="connsiteY10" fmla="*/ 1918322 h 2077916"/>
              <a:gd name="connsiteX11" fmla="*/ 278875 w 407778"/>
              <a:gd name="connsiteY11" fmla="*/ 1910851 h 2077916"/>
              <a:gd name="connsiteX12" fmla="*/ 278350 w 407778"/>
              <a:gd name="connsiteY12" fmla="*/ 1907548 h 2077916"/>
              <a:gd name="connsiteX13" fmla="*/ 278400 w 407778"/>
              <a:gd name="connsiteY13" fmla="*/ 1888027 h 2077916"/>
              <a:gd name="connsiteX14" fmla="*/ 307090 w 407778"/>
              <a:gd name="connsiteY14" fmla="*/ 1846611 h 2077916"/>
              <a:gd name="connsiteX15" fmla="*/ 309648 w 407778"/>
              <a:gd name="connsiteY15" fmla="*/ 1849682 h 2077916"/>
              <a:gd name="connsiteX16" fmla="*/ 322185 w 407778"/>
              <a:gd name="connsiteY16" fmla="*/ 1862436 h 2077916"/>
              <a:gd name="connsiteX17" fmla="*/ 317675 w 407778"/>
              <a:gd name="connsiteY17" fmla="*/ 1870283 h 2077916"/>
              <a:gd name="connsiteX18" fmla="*/ 317418 w 407778"/>
              <a:gd name="connsiteY18" fmla="*/ 1870609 h 2077916"/>
              <a:gd name="connsiteX19" fmla="*/ 308317 w 407778"/>
              <a:gd name="connsiteY19" fmla="*/ 1849632 h 2077916"/>
              <a:gd name="connsiteX20" fmla="*/ 56217 w 407778"/>
              <a:gd name="connsiteY20" fmla="*/ 1991317 h 2077916"/>
              <a:gd name="connsiteX21" fmla="*/ 62961 w 407778"/>
              <a:gd name="connsiteY21" fmla="*/ 2068443 h 2077916"/>
              <a:gd name="connsiteX22" fmla="*/ 51064 w 407778"/>
              <a:gd name="connsiteY22" fmla="*/ 2072136 h 2077916"/>
              <a:gd name="connsiteX23" fmla="*/ 51635 w 407778"/>
              <a:gd name="connsiteY23" fmla="*/ 2034562 h 2077916"/>
              <a:gd name="connsiteX24" fmla="*/ 51763 w 407778"/>
              <a:gd name="connsiteY24" fmla="*/ 2033348 h 2077916"/>
              <a:gd name="connsiteX25" fmla="*/ 54387 w 407778"/>
              <a:gd name="connsiteY25" fmla="*/ 2039392 h 2077916"/>
              <a:gd name="connsiteX26" fmla="*/ 54679 w 407778"/>
              <a:gd name="connsiteY26" fmla="*/ 2025187 h 2077916"/>
              <a:gd name="connsiteX27" fmla="*/ 53226 w 407778"/>
              <a:gd name="connsiteY27" fmla="*/ 2019545 h 2077916"/>
              <a:gd name="connsiteX28" fmla="*/ 276172 w 407778"/>
              <a:gd name="connsiteY28" fmla="*/ 1808354 h 2077916"/>
              <a:gd name="connsiteX29" fmla="*/ 277877 w 407778"/>
              <a:gd name="connsiteY29" fmla="*/ 1811549 h 2077916"/>
              <a:gd name="connsiteX30" fmla="*/ 278643 w 407778"/>
              <a:gd name="connsiteY30" fmla="*/ 1812468 h 2077916"/>
              <a:gd name="connsiteX31" fmla="*/ 278635 w 407778"/>
              <a:gd name="connsiteY31" fmla="*/ 1813440 h 2077916"/>
              <a:gd name="connsiteX32" fmla="*/ 278401 w 407778"/>
              <a:gd name="connsiteY32" fmla="*/ 1887811 h 2077916"/>
              <a:gd name="connsiteX33" fmla="*/ 278151 w 407778"/>
              <a:gd name="connsiteY33" fmla="*/ 1887090 h 2077916"/>
              <a:gd name="connsiteX34" fmla="*/ 272302 w 407778"/>
              <a:gd name="connsiteY34" fmla="*/ 1869458 h 2077916"/>
              <a:gd name="connsiteX35" fmla="*/ 271291 w 407778"/>
              <a:gd name="connsiteY35" fmla="*/ 1863093 h 2077916"/>
              <a:gd name="connsiteX36" fmla="*/ 271213 w 407778"/>
              <a:gd name="connsiteY36" fmla="*/ 1862680 h 2077916"/>
              <a:gd name="connsiteX37" fmla="*/ 272825 w 407778"/>
              <a:gd name="connsiteY37" fmla="*/ 1853139 h 2077916"/>
              <a:gd name="connsiteX38" fmla="*/ 275647 w 407778"/>
              <a:gd name="connsiteY38" fmla="*/ 1819644 h 2077916"/>
              <a:gd name="connsiteX39" fmla="*/ 259366 w 407778"/>
              <a:gd name="connsiteY39" fmla="*/ 1815560 h 2077916"/>
              <a:gd name="connsiteX40" fmla="*/ 265641 w 407778"/>
              <a:gd name="connsiteY40" fmla="*/ 1833329 h 2077916"/>
              <a:gd name="connsiteX41" fmla="*/ 271213 w 407778"/>
              <a:gd name="connsiteY41" fmla="*/ 1862680 h 2077916"/>
              <a:gd name="connsiteX42" fmla="*/ 270822 w 407778"/>
              <a:gd name="connsiteY42" fmla="*/ 1864996 h 2077916"/>
              <a:gd name="connsiteX43" fmla="*/ 260576 w 407778"/>
              <a:gd name="connsiteY43" fmla="*/ 1834110 h 2077916"/>
              <a:gd name="connsiteX44" fmla="*/ 258680 w 407778"/>
              <a:gd name="connsiteY44" fmla="*/ 1828225 h 2077916"/>
              <a:gd name="connsiteX45" fmla="*/ 258353 w 407778"/>
              <a:gd name="connsiteY45" fmla="*/ 1821444 h 2077916"/>
              <a:gd name="connsiteX46" fmla="*/ 259366 w 407778"/>
              <a:gd name="connsiteY46" fmla="*/ 1815560 h 2077916"/>
              <a:gd name="connsiteX47" fmla="*/ 255323 w 407778"/>
              <a:gd name="connsiteY47" fmla="*/ 1817807 h 2077916"/>
              <a:gd name="connsiteX48" fmla="*/ 258680 w 407778"/>
              <a:gd name="connsiteY48" fmla="*/ 1828225 h 2077916"/>
              <a:gd name="connsiteX49" fmla="*/ 259607 w 407778"/>
              <a:gd name="connsiteY49" fmla="*/ 1847473 h 2077916"/>
              <a:gd name="connsiteX50" fmla="*/ 269805 w 407778"/>
              <a:gd name="connsiteY50" fmla="*/ 1871016 h 2077916"/>
              <a:gd name="connsiteX51" fmla="*/ 270822 w 407778"/>
              <a:gd name="connsiteY51" fmla="*/ 1864996 h 2077916"/>
              <a:gd name="connsiteX52" fmla="*/ 272302 w 407778"/>
              <a:gd name="connsiteY52" fmla="*/ 1869458 h 2077916"/>
              <a:gd name="connsiteX53" fmla="*/ 278350 w 407778"/>
              <a:gd name="connsiteY53" fmla="*/ 1907548 h 2077916"/>
              <a:gd name="connsiteX54" fmla="*/ 278318 w 407778"/>
              <a:gd name="connsiteY54" fmla="*/ 1920373 h 2077916"/>
              <a:gd name="connsiteX55" fmla="*/ 270721 w 407778"/>
              <a:gd name="connsiteY55" fmla="*/ 1930041 h 2077916"/>
              <a:gd name="connsiteX56" fmla="*/ 262065 w 407778"/>
              <a:gd name="connsiteY56" fmla="*/ 1938293 h 2077916"/>
              <a:gd name="connsiteX57" fmla="*/ 255353 w 407778"/>
              <a:gd name="connsiteY57" fmla="*/ 1828534 h 2077916"/>
              <a:gd name="connsiteX58" fmla="*/ 356610 w 407778"/>
              <a:gd name="connsiteY58" fmla="*/ 1745618 h 2077916"/>
              <a:gd name="connsiteX59" fmla="*/ 369352 w 407778"/>
              <a:gd name="connsiteY59" fmla="*/ 1769520 h 2077916"/>
              <a:gd name="connsiteX60" fmla="*/ 357003 w 407778"/>
              <a:gd name="connsiteY60" fmla="*/ 1800861 h 2077916"/>
              <a:gd name="connsiteX61" fmla="*/ 356683 w 407778"/>
              <a:gd name="connsiteY61" fmla="*/ 1797669 h 2077916"/>
              <a:gd name="connsiteX62" fmla="*/ 62226 w 407778"/>
              <a:gd name="connsiteY62" fmla="*/ 1931684 h 2077916"/>
              <a:gd name="connsiteX63" fmla="*/ 61468 w 407778"/>
              <a:gd name="connsiteY63" fmla="*/ 1941753 h 2077916"/>
              <a:gd name="connsiteX64" fmla="*/ 56217 w 407778"/>
              <a:gd name="connsiteY64" fmla="*/ 1991317 h 2077916"/>
              <a:gd name="connsiteX65" fmla="*/ 54215 w 407778"/>
              <a:gd name="connsiteY65" fmla="*/ 1968424 h 2077916"/>
              <a:gd name="connsiteX66" fmla="*/ 62877 w 407778"/>
              <a:gd name="connsiteY66" fmla="*/ 1923017 h 2077916"/>
              <a:gd name="connsiteX67" fmla="*/ 62513 w 407778"/>
              <a:gd name="connsiteY67" fmla="*/ 1930365 h 2077916"/>
              <a:gd name="connsiteX68" fmla="*/ 62226 w 407778"/>
              <a:gd name="connsiteY68" fmla="*/ 1931684 h 2077916"/>
              <a:gd name="connsiteX69" fmla="*/ 377297 w 407778"/>
              <a:gd name="connsiteY69" fmla="*/ 1719671 h 2077916"/>
              <a:gd name="connsiteX70" fmla="*/ 384132 w 407778"/>
              <a:gd name="connsiteY70" fmla="*/ 1731875 h 2077916"/>
              <a:gd name="connsiteX71" fmla="*/ 384059 w 407778"/>
              <a:gd name="connsiteY71" fmla="*/ 1732192 h 2077916"/>
              <a:gd name="connsiteX72" fmla="*/ 381710 w 407778"/>
              <a:gd name="connsiteY72" fmla="*/ 1738155 h 2077916"/>
              <a:gd name="connsiteX73" fmla="*/ 278907 w 407778"/>
              <a:gd name="connsiteY73" fmla="*/ 1777247 h 2077916"/>
              <a:gd name="connsiteX74" fmla="*/ 307090 w 407778"/>
              <a:gd name="connsiteY74" fmla="*/ 1846611 h 2077916"/>
              <a:gd name="connsiteX75" fmla="*/ 278643 w 407778"/>
              <a:gd name="connsiteY75" fmla="*/ 1812468 h 2077916"/>
              <a:gd name="connsiteX76" fmla="*/ 164629 w 407778"/>
              <a:gd name="connsiteY76" fmla="*/ 1848570 h 2077916"/>
              <a:gd name="connsiteX77" fmla="*/ 168916 w 407778"/>
              <a:gd name="connsiteY77" fmla="*/ 1862812 h 2077916"/>
              <a:gd name="connsiteX78" fmla="*/ 175283 w 407778"/>
              <a:gd name="connsiteY78" fmla="*/ 1882667 h 2077916"/>
              <a:gd name="connsiteX79" fmla="*/ 177926 w 407778"/>
              <a:gd name="connsiteY79" fmla="*/ 1892349 h 2077916"/>
              <a:gd name="connsiteX80" fmla="*/ 178195 w 407778"/>
              <a:gd name="connsiteY80" fmla="*/ 1896438 h 2077916"/>
              <a:gd name="connsiteX81" fmla="*/ 176569 w 407778"/>
              <a:gd name="connsiteY81" fmla="*/ 1896029 h 2077916"/>
              <a:gd name="connsiteX82" fmla="*/ 162617 w 407778"/>
              <a:gd name="connsiteY82" fmla="*/ 1873656 h 2077916"/>
              <a:gd name="connsiteX83" fmla="*/ 162860 w 407778"/>
              <a:gd name="connsiteY83" fmla="*/ 1868963 h 2077916"/>
              <a:gd name="connsiteX84" fmla="*/ 340470 w 407778"/>
              <a:gd name="connsiteY84" fmla="*/ 1729455 h 2077916"/>
              <a:gd name="connsiteX85" fmla="*/ 340665 w 407778"/>
              <a:gd name="connsiteY85" fmla="*/ 1730919 h 2077916"/>
              <a:gd name="connsiteX86" fmla="*/ 345804 w 407778"/>
              <a:gd name="connsiteY86" fmla="*/ 1811408 h 2077916"/>
              <a:gd name="connsiteX87" fmla="*/ 345689 w 407778"/>
              <a:gd name="connsiteY87" fmla="*/ 1821542 h 2077916"/>
              <a:gd name="connsiteX88" fmla="*/ 330290 w 407778"/>
              <a:gd name="connsiteY88" fmla="*/ 1848335 h 2077916"/>
              <a:gd name="connsiteX89" fmla="*/ 331930 w 407778"/>
              <a:gd name="connsiteY89" fmla="*/ 1835176 h 2077916"/>
              <a:gd name="connsiteX90" fmla="*/ 340414 w 407778"/>
              <a:gd name="connsiteY90" fmla="*/ 1732396 h 2077916"/>
              <a:gd name="connsiteX91" fmla="*/ 342869 w 407778"/>
              <a:gd name="connsiteY91" fmla="*/ 1719842 h 2077916"/>
              <a:gd name="connsiteX92" fmla="*/ 350280 w 407778"/>
              <a:gd name="connsiteY92" fmla="*/ 1733743 h 2077916"/>
              <a:gd name="connsiteX93" fmla="*/ 356683 w 407778"/>
              <a:gd name="connsiteY93" fmla="*/ 1797669 h 2077916"/>
              <a:gd name="connsiteX94" fmla="*/ 356689 w 407778"/>
              <a:gd name="connsiteY94" fmla="*/ 1801658 h 2077916"/>
              <a:gd name="connsiteX95" fmla="*/ 355752 w 407778"/>
              <a:gd name="connsiteY95" fmla="*/ 1804035 h 2077916"/>
              <a:gd name="connsiteX96" fmla="*/ 350021 w 407778"/>
              <a:gd name="connsiteY96" fmla="*/ 1814007 h 2077916"/>
              <a:gd name="connsiteX97" fmla="*/ 342809 w 407778"/>
              <a:gd name="connsiteY97" fmla="*/ 1730979 h 2077916"/>
              <a:gd name="connsiteX98" fmla="*/ 104717 w 407778"/>
              <a:gd name="connsiteY98" fmla="*/ 1870009 h 2077916"/>
              <a:gd name="connsiteX99" fmla="*/ 116777 w 407778"/>
              <a:gd name="connsiteY99" fmla="*/ 1898291 h 2077916"/>
              <a:gd name="connsiteX100" fmla="*/ 143993 w 407778"/>
              <a:gd name="connsiteY100" fmla="*/ 1958648 h 2077916"/>
              <a:gd name="connsiteX101" fmla="*/ 147390 w 407778"/>
              <a:gd name="connsiteY101" fmla="*/ 1965942 h 2077916"/>
              <a:gd name="connsiteX102" fmla="*/ 156328 w 407778"/>
              <a:gd name="connsiteY102" fmla="*/ 2012611 h 2077916"/>
              <a:gd name="connsiteX103" fmla="*/ 158562 w 407778"/>
              <a:gd name="connsiteY103" fmla="*/ 2023099 h 2077916"/>
              <a:gd name="connsiteX104" fmla="*/ 153764 w 407778"/>
              <a:gd name="connsiteY104" fmla="*/ 2026510 h 2077916"/>
              <a:gd name="connsiteX105" fmla="*/ 119752 w 407778"/>
              <a:gd name="connsiteY105" fmla="*/ 2043922 h 2077916"/>
              <a:gd name="connsiteX106" fmla="*/ 167938 w 407778"/>
              <a:gd name="connsiteY106" fmla="*/ 1827357 h 2077916"/>
              <a:gd name="connsiteX107" fmla="*/ 166402 w 407778"/>
              <a:gd name="connsiteY107" fmla="*/ 1835406 h 2077916"/>
              <a:gd name="connsiteX108" fmla="*/ 164652 w 407778"/>
              <a:gd name="connsiteY108" fmla="*/ 1848304 h 2077916"/>
              <a:gd name="connsiteX109" fmla="*/ 164629 w 407778"/>
              <a:gd name="connsiteY109" fmla="*/ 1848570 h 2077916"/>
              <a:gd name="connsiteX110" fmla="*/ 163821 w 407778"/>
              <a:gd name="connsiteY110" fmla="*/ 1845885 h 2077916"/>
              <a:gd name="connsiteX111" fmla="*/ 347742 w 407778"/>
              <a:gd name="connsiteY111" fmla="*/ 1705548 h 2077916"/>
              <a:gd name="connsiteX112" fmla="*/ 356579 w 407778"/>
              <a:gd name="connsiteY112" fmla="*/ 1723343 h 2077916"/>
              <a:gd name="connsiteX113" fmla="*/ 356610 w 407778"/>
              <a:gd name="connsiteY113" fmla="*/ 1745618 h 2077916"/>
              <a:gd name="connsiteX114" fmla="*/ 350280 w 407778"/>
              <a:gd name="connsiteY114" fmla="*/ 1733743 h 2077916"/>
              <a:gd name="connsiteX115" fmla="*/ 347738 w 407778"/>
              <a:gd name="connsiteY115" fmla="*/ 1708371 h 2077916"/>
              <a:gd name="connsiteX116" fmla="*/ 337927 w 407778"/>
              <a:gd name="connsiteY116" fmla="*/ 1710291 h 2077916"/>
              <a:gd name="connsiteX117" fmla="*/ 339456 w 407778"/>
              <a:gd name="connsiteY117" fmla="*/ 1713438 h 2077916"/>
              <a:gd name="connsiteX118" fmla="*/ 340729 w 407778"/>
              <a:gd name="connsiteY118" fmla="*/ 1715827 h 2077916"/>
              <a:gd name="connsiteX119" fmla="*/ 340470 w 407778"/>
              <a:gd name="connsiteY119" fmla="*/ 1729455 h 2077916"/>
              <a:gd name="connsiteX120" fmla="*/ 0 w 407778"/>
              <a:gd name="connsiteY120" fmla="*/ 1914305 h 2077916"/>
              <a:gd name="connsiteX121" fmla="*/ 12369 w 407778"/>
              <a:gd name="connsiteY121" fmla="*/ 1943113 h 2077916"/>
              <a:gd name="connsiteX122" fmla="*/ 30957 w 407778"/>
              <a:gd name="connsiteY122" fmla="*/ 1985363 h 2077916"/>
              <a:gd name="connsiteX123" fmla="*/ 40787 w 407778"/>
              <a:gd name="connsiteY123" fmla="*/ 2032044 h 2077916"/>
              <a:gd name="connsiteX124" fmla="*/ 49022 w 407778"/>
              <a:gd name="connsiteY124" fmla="*/ 2072770 h 2077916"/>
              <a:gd name="connsiteX125" fmla="*/ 32444 w 407778"/>
              <a:gd name="connsiteY125" fmla="*/ 2077916 h 2077916"/>
              <a:gd name="connsiteX126" fmla="*/ 29788 w 407778"/>
              <a:gd name="connsiteY126" fmla="*/ 2070321 h 2077916"/>
              <a:gd name="connsiteX127" fmla="*/ 309 w 407778"/>
              <a:gd name="connsiteY127" fmla="*/ 1962233 h 2077916"/>
              <a:gd name="connsiteX128" fmla="*/ 0 w 407778"/>
              <a:gd name="connsiteY128" fmla="*/ 1960682 h 2077916"/>
              <a:gd name="connsiteX129" fmla="*/ 341181 w 407778"/>
              <a:gd name="connsiteY129" fmla="*/ 1692057 h 2077916"/>
              <a:gd name="connsiteX130" fmla="*/ 342999 w 407778"/>
              <a:gd name="connsiteY130" fmla="*/ 1695853 h 2077916"/>
              <a:gd name="connsiteX131" fmla="*/ 342869 w 407778"/>
              <a:gd name="connsiteY131" fmla="*/ 1719842 h 2077916"/>
              <a:gd name="connsiteX132" fmla="*/ 340729 w 407778"/>
              <a:gd name="connsiteY132" fmla="*/ 1715827 h 2077916"/>
              <a:gd name="connsiteX133" fmla="*/ 132580 w 407778"/>
              <a:gd name="connsiteY133" fmla="*/ 1823282 h 2077916"/>
              <a:gd name="connsiteX134" fmla="*/ 144630 w 407778"/>
              <a:gd name="connsiteY134" fmla="*/ 1844814 h 2077916"/>
              <a:gd name="connsiteX135" fmla="*/ 162617 w 407778"/>
              <a:gd name="connsiteY135" fmla="*/ 1873656 h 2077916"/>
              <a:gd name="connsiteX136" fmla="*/ 161250 w 407778"/>
              <a:gd name="connsiteY136" fmla="*/ 1900015 h 2077916"/>
              <a:gd name="connsiteX137" fmla="*/ 160045 w 407778"/>
              <a:gd name="connsiteY137" fmla="*/ 1944088 h 2077916"/>
              <a:gd name="connsiteX138" fmla="*/ 159581 w 407778"/>
              <a:gd name="connsiteY138" fmla="*/ 1992118 h 2077916"/>
              <a:gd name="connsiteX139" fmla="*/ 147390 w 407778"/>
              <a:gd name="connsiteY139" fmla="*/ 1965942 h 2077916"/>
              <a:gd name="connsiteX140" fmla="*/ 142959 w 407778"/>
              <a:gd name="connsiteY140" fmla="*/ 1942806 h 2077916"/>
              <a:gd name="connsiteX141" fmla="*/ 132719 w 407778"/>
              <a:gd name="connsiteY141" fmla="*/ 1850018 h 2077916"/>
              <a:gd name="connsiteX142" fmla="*/ 353994 w 407778"/>
              <a:gd name="connsiteY142" fmla="*/ 1678285 h 2077916"/>
              <a:gd name="connsiteX143" fmla="*/ 366632 w 407778"/>
              <a:gd name="connsiteY143" fmla="*/ 1700628 h 2077916"/>
              <a:gd name="connsiteX144" fmla="*/ 368841 w 407778"/>
              <a:gd name="connsiteY144" fmla="*/ 1704573 h 2077916"/>
              <a:gd name="connsiteX145" fmla="*/ 369793 w 407778"/>
              <a:gd name="connsiteY145" fmla="*/ 1709610 h 2077916"/>
              <a:gd name="connsiteX146" fmla="*/ 374839 w 407778"/>
              <a:gd name="connsiteY146" fmla="*/ 1754468 h 2077916"/>
              <a:gd name="connsiteX147" fmla="*/ 374933 w 407778"/>
              <a:gd name="connsiteY147" fmla="*/ 1755355 h 2077916"/>
              <a:gd name="connsiteX148" fmla="*/ 374601 w 407778"/>
              <a:gd name="connsiteY148" fmla="*/ 1756195 h 2077916"/>
              <a:gd name="connsiteX149" fmla="*/ 369700 w 407778"/>
              <a:gd name="connsiteY149" fmla="*/ 1748520 h 2077916"/>
              <a:gd name="connsiteX150" fmla="*/ 358892 w 407778"/>
              <a:gd name="connsiteY150" fmla="*/ 1727999 h 2077916"/>
              <a:gd name="connsiteX151" fmla="*/ 356579 w 407778"/>
              <a:gd name="connsiteY151" fmla="*/ 1723343 h 2077916"/>
              <a:gd name="connsiteX152" fmla="*/ 356577 w 407778"/>
              <a:gd name="connsiteY152" fmla="*/ 1722140 h 2077916"/>
              <a:gd name="connsiteX153" fmla="*/ 255051 w 407778"/>
              <a:gd name="connsiteY153" fmla="*/ 1718186 h 2077916"/>
              <a:gd name="connsiteX154" fmla="*/ 255629 w 407778"/>
              <a:gd name="connsiteY154" fmla="*/ 1719955 h 2077916"/>
              <a:gd name="connsiteX155" fmla="*/ 277753 w 407778"/>
              <a:gd name="connsiteY155" fmla="*/ 1774406 h 2077916"/>
              <a:gd name="connsiteX156" fmla="*/ 276172 w 407778"/>
              <a:gd name="connsiteY156" fmla="*/ 1808354 h 2077916"/>
              <a:gd name="connsiteX157" fmla="*/ 255189 w 407778"/>
              <a:gd name="connsiteY157" fmla="*/ 1769023 h 2077916"/>
              <a:gd name="connsiteX158" fmla="*/ 255050 w 407778"/>
              <a:gd name="connsiteY158" fmla="*/ 1718306 h 2077916"/>
              <a:gd name="connsiteX159" fmla="*/ 343196 w 407778"/>
              <a:gd name="connsiteY159" fmla="*/ 1659197 h 2077916"/>
              <a:gd name="connsiteX160" fmla="*/ 347793 w 407778"/>
              <a:gd name="connsiteY160" fmla="*/ 1667323 h 2077916"/>
              <a:gd name="connsiteX161" fmla="*/ 347742 w 407778"/>
              <a:gd name="connsiteY161" fmla="*/ 1705548 h 2077916"/>
              <a:gd name="connsiteX162" fmla="*/ 344911 w 407778"/>
              <a:gd name="connsiteY162" fmla="*/ 1699847 h 2077916"/>
              <a:gd name="connsiteX163" fmla="*/ 342999 w 407778"/>
              <a:gd name="connsiteY163" fmla="*/ 1695853 h 2077916"/>
              <a:gd name="connsiteX164" fmla="*/ 67551 w 407778"/>
              <a:gd name="connsiteY164" fmla="*/ 1828742 h 2077916"/>
              <a:gd name="connsiteX165" fmla="*/ 68463 w 407778"/>
              <a:gd name="connsiteY165" fmla="*/ 1848774 h 2077916"/>
              <a:gd name="connsiteX166" fmla="*/ 62877 w 407778"/>
              <a:gd name="connsiteY166" fmla="*/ 1923017 h 2077916"/>
              <a:gd name="connsiteX167" fmla="*/ 326694 w 407778"/>
              <a:gd name="connsiteY167" fmla="*/ 1630209 h 2077916"/>
              <a:gd name="connsiteX168" fmla="*/ 341708 w 407778"/>
              <a:gd name="connsiteY168" fmla="*/ 1656565 h 2077916"/>
              <a:gd name="connsiteX169" fmla="*/ 341852 w 407778"/>
              <a:gd name="connsiteY169" fmla="*/ 1656819 h 2077916"/>
              <a:gd name="connsiteX170" fmla="*/ 341181 w 407778"/>
              <a:gd name="connsiteY170" fmla="*/ 1692057 h 2077916"/>
              <a:gd name="connsiteX171" fmla="*/ 333095 w 407778"/>
              <a:gd name="connsiteY171" fmla="*/ 1675164 h 2077916"/>
              <a:gd name="connsiteX172" fmla="*/ 328312 w 407778"/>
              <a:gd name="connsiteY172" fmla="*/ 1641524 h 2077916"/>
              <a:gd name="connsiteX173" fmla="*/ 385446 w 407778"/>
              <a:gd name="connsiteY173" fmla="*/ 1591669 h 2077916"/>
              <a:gd name="connsiteX174" fmla="*/ 390063 w 407778"/>
              <a:gd name="connsiteY174" fmla="*/ 1622872 h 2077916"/>
              <a:gd name="connsiteX175" fmla="*/ 394962 w 407778"/>
              <a:gd name="connsiteY175" fmla="*/ 1642658 h 2077916"/>
              <a:gd name="connsiteX176" fmla="*/ 393973 w 407778"/>
              <a:gd name="connsiteY176" fmla="*/ 1659248 h 2077916"/>
              <a:gd name="connsiteX177" fmla="*/ 396293 w 407778"/>
              <a:gd name="connsiteY177" fmla="*/ 1679108 h 2077916"/>
              <a:gd name="connsiteX178" fmla="*/ 394447 w 407778"/>
              <a:gd name="connsiteY178" fmla="*/ 1687118 h 2077916"/>
              <a:gd name="connsiteX179" fmla="*/ 387228 w 407778"/>
              <a:gd name="connsiteY179" fmla="*/ 1664578 h 2077916"/>
              <a:gd name="connsiteX180" fmla="*/ 376554 w 407778"/>
              <a:gd name="connsiteY180" fmla="*/ 1632489 h 2077916"/>
              <a:gd name="connsiteX181" fmla="*/ 382894 w 407778"/>
              <a:gd name="connsiteY181" fmla="*/ 1605632 h 2077916"/>
              <a:gd name="connsiteX182" fmla="*/ 215542 w 407778"/>
              <a:gd name="connsiteY182" fmla="*/ 1690647 h 2077916"/>
              <a:gd name="connsiteX183" fmla="*/ 217950 w 407778"/>
              <a:gd name="connsiteY183" fmla="*/ 1698928 h 2077916"/>
              <a:gd name="connsiteX184" fmla="*/ 219292 w 407778"/>
              <a:gd name="connsiteY184" fmla="*/ 1703310 h 2077916"/>
              <a:gd name="connsiteX185" fmla="*/ 240482 w 407778"/>
              <a:gd name="connsiteY185" fmla="*/ 1874441 h 2077916"/>
              <a:gd name="connsiteX186" fmla="*/ 253743 w 407778"/>
              <a:gd name="connsiteY186" fmla="*/ 1946228 h 2077916"/>
              <a:gd name="connsiteX187" fmla="*/ 215786 w 407778"/>
              <a:gd name="connsiteY187" fmla="*/ 1982416 h 2077916"/>
              <a:gd name="connsiteX188" fmla="*/ 212675 w 407778"/>
              <a:gd name="connsiteY188" fmla="*/ 1984627 h 2077916"/>
              <a:gd name="connsiteX189" fmla="*/ 212304 w 407778"/>
              <a:gd name="connsiteY189" fmla="*/ 1979412 h 2077916"/>
              <a:gd name="connsiteX190" fmla="*/ 208015 w 407778"/>
              <a:gd name="connsiteY190" fmla="*/ 1914726 h 2077916"/>
              <a:gd name="connsiteX191" fmla="*/ 205506 w 407778"/>
              <a:gd name="connsiteY191" fmla="*/ 1766660 h 2077916"/>
              <a:gd name="connsiteX192" fmla="*/ 206146 w 407778"/>
              <a:gd name="connsiteY192" fmla="*/ 1760385 h 2077916"/>
              <a:gd name="connsiteX193" fmla="*/ 400292 w 407778"/>
              <a:gd name="connsiteY193" fmla="*/ 1553268 h 2077916"/>
              <a:gd name="connsiteX194" fmla="*/ 404968 w 407778"/>
              <a:gd name="connsiteY194" fmla="*/ 1567296 h 2077916"/>
              <a:gd name="connsiteX195" fmla="*/ 405927 w 407778"/>
              <a:gd name="connsiteY195" fmla="*/ 1599765 h 2077916"/>
              <a:gd name="connsiteX196" fmla="*/ 401699 w 407778"/>
              <a:gd name="connsiteY196" fmla="*/ 1655651 h 2077916"/>
              <a:gd name="connsiteX197" fmla="*/ 400002 w 407778"/>
              <a:gd name="connsiteY197" fmla="*/ 1663014 h 2077916"/>
              <a:gd name="connsiteX198" fmla="*/ 394962 w 407778"/>
              <a:gd name="connsiteY198" fmla="*/ 1642658 h 2077916"/>
              <a:gd name="connsiteX199" fmla="*/ 347916 w 407778"/>
              <a:gd name="connsiteY199" fmla="*/ 1575108 h 2077916"/>
              <a:gd name="connsiteX200" fmla="*/ 353994 w 407778"/>
              <a:gd name="connsiteY200" fmla="*/ 1678285 h 2077916"/>
              <a:gd name="connsiteX201" fmla="*/ 347793 w 407778"/>
              <a:gd name="connsiteY201" fmla="*/ 1667323 h 2077916"/>
              <a:gd name="connsiteX202" fmla="*/ 220074 w 407778"/>
              <a:gd name="connsiteY202" fmla="*/ 1657003 h 2077916"/>
              <a:gd name="connsiteX203" fmla="*/ 226571 w 407778"/>
              <a:gd name="connsiteY203" fmla="*/ 1695183 h 2077916"/>
              <a:gd name="connsiteX204" fmla="*/ 247052 w 407778"/>
              <a:gd name="connsiteY204" fmla="*/ 1753769 h 2077916"/>
              <a:gd name="connsiteX205" fmla="*/ 255189 w 407778"/>
              <a:gd name="connsiteY205" fmla="*/ 1769023 h 2077916"/>
              <a:gd name="connsiteX206" fmla="*/ 255323 w 407778"/>
              <a:gd name="connsiteY206" fmla="*/ 1817807 h 2077916"/>
              <a:gd name="connsiteX207" fmla="*/ 243686 w 407778"/>
              <a:gd name="connsiteY207" fmla="*/ 1781688 h 2077916"/>
              <a:gd name="connsiteX208" fmla="*/ 228979 w 407778"/>
              <a:gd name="connsiteY208" fmla="*/ 1734927 h 2077916"/>
              <a:gd name="connsiteX209" fmla="*/ 219292 w 407778"/>
              <a:gd name="connsiteY209" fmla="*/ 1703310 h 2077916"/>
              <a:gd name="connsiteX210" fmla="*/ 216679 w 407778"/>
              <a:gd name="connsiteY210" fmla="*/ 1682206 h 2077916"/>
              <a:gd name="connsiteX211" fmla="*/ 379537 w 407778"/>
              <a:gd name="connsiteY211" fmla="*/ 1551748 h 2077916"/>
              <a:gd name="connsiteX212" fmla="*/ 382607 w 407778"/>
              <a:gd name="connsiteY212" fmla="*/ 1562805 h 2077916"/>
              <a:gd name="connsiteX213" fmla="*/ 385945 w 407778"/>
              <a:gd name="connsiteY213" fmla="*/ 1588936 h 2077916"/>
              <a:gd name="connsiteX214" fmla="*/ 385446 w 407778"/>
              <a:gd name="connsiteY214" fmla="*/ 1591669 h 2077916"/>
              <a:gd name="connsiteX215" fmla="*/ 64134 w 407778"/>
              <a:gd name="connsiteY215" fmla="*/ 1753615 h 2077916"/>
              <a:gd name="connsiteX216" fmla="*/ 69765 w 407778"/>
              <a:gd name="connsiteY216" fmla="*/ 1773439 h 2077916"/>
              <a:gd name="connsiteX217" fmla="*/ 69482 w 407778"/>
              <a:gd name="connsiteY217" fmla="*/ 1789792 h 2077916"/>
              <a:gd name="connsiteX218" fmla="*/ 67551 w 407778"/>
              <a:gd name="connsiteY218" fmla="*/ 1828742 h 2077916"/>
              <a:gd name="connsiteX219" fmla="*/ 403111 w 407778"/>
              <a:gd name="connsiteY219" fmla="*/ 1522347 h 2077916"/>
              <a:gd name="connsiteX220" fmla="*/ 405229 w 407778"/>
              <a:gd name="connsiteY220" fmla="*/ 1525703 h 2077916"/>
              <a:gd name="connsiteX221" fmla="*/ 407778 w 407778"/>
              <a:gd name="connsiteY221" fmla="*/ 1528414 h 2077916"/>
              <a:gd name="connsiteX222" fmla="*/ 407778 w 407778"/>
              <a:gd name="connsiteY222" fmla="*/ 1575304 h 2077916"/>
              <a:gd name="connsiteX223" fmla="*/ 407752 w 407778"/>
              <a:gd name="connsiteY223" fmla="*/ 1575649 h 2077916"/>
              <a:gd name="connsiteX224" fmla="*/ 404968 w 407778"/>
              <a:gd name="connsiteY224" fmla="*/ 1567296 h 2077916"/>
              <a:gd name="connsiteX225" fmla="*/ 404123 w 407778"/>
              <a:gd name="connsiteY225" fmla="*/ 1538696 h 2077916"/>
              <a:gd name="connsiteX226" fmla="*/ 402865 w 407778"/>
              <a:gd name="connsiteY226" fmla="*/ 1518371 h 2077916"/>
              <a:gd name="connsiteX227" fmla="*/ 403111 w 407778"/>
              <a:gd name="connsiteY227" fmla="*/ 1522347 h 2077916"/>
              <a:gd name="connsiteX228" fmla="*/ 402593 w 407778"/>
              <a:gd name="connsiteY228" fmla="*/ 1521526 h 2077916"/>
              <a:gd name="connsiteX229" fmla="*/ 348318 w 407778"/>
              <a:gd name="connsiteY229" fmla="*/ 1553233 h 2077916"/>
              <a:gd name="connsiteX230" fmla="*/ 356857 w 407778"/>
              <a:gd name="connsiteY230" fmla="*/ 1576109 h 2077916"/>
              <a:gd name="connsiteX231" fmla="*/ 376295 w 407778"/>
              <a:gd name="connsiteY231" fmla="*/ 1631711 h 2077916"/>
              <a:gd name="connsiteX232" fmla="*/ 376554 w 407778"/>
              <a:gd name="connsiteY232" fmla="*/ 1632489 h 2077916"/>
              <a:gd name="connsiteX233" fmla="*/ 376452 w 407778"/>
              <a:gd name="connsiteY233" fmla="*/ 1632919 h 2077916"/>
              <a:gd name="connsiteX234" fmla="*/ 366436 w 407778"/>
              <a:gd name="connsiteY234" fmla="*/ 1676925 h 2077916"/>
              <a:gd name="connsiteX235" fmla="*/ 376401 w 407778"/>
              <a:gd name="connsiteY235" fmla="*/ 1715916 h 2077916"/>
              <a:gd name="connsiteX236" fmla="*/ 377297 w 407778"/>
              <a:gd name="connsiteY236" fmla="*/ 1719671 h 2077916"/>
              <a:gd name="connsiteX237" fmla="*/ 368841 w 407778"/>
              <a:gd name="connsiteY237" fmla="*/ 1704573 h 2077916"/>
              <a:gd name="connsiteX238" fmla="*/ 364944 w 407778"/>
              <a:gd name="connsiteY238" fmla="*/ 1683934 h 2077916"/>
              <a:gd name="connsiteX239" fmla="*/ 353688 w 407778"/>
              <a:gd name="connsiteY239" fmla="*/ 1626782 h 2077916"/>
              <a:gd name="connsiteX240" fmla="*/ 347924 w 407778"/>
              <a:gd name="connsiteY240" fmla="*/ 1569027 h 2077916"/>
              <a:gd name="connsiteX241" fmla="*/ 347928 w 407778"/>
              <a:gd name="connsiteY241" fmla="*/ 1566166 h 2077916"/>
              <a:gd name="connsiteX242" fmla="*/ 345417 w 407778"/>
              <a:gd name="connsiteY242" fmla="*/ 1545463 h 2077916"/>
              <a:gd name="connsiteX243" fmla="*/ 347946 w 407778"/>
              <a:gd name="connsiteY243" fmla="*/ 1552238 h 2077916"/>
              <a:gd name="connsiteX244" fmla="*/ 347928 w 407778"/>
              <a:gd name="connsiteY244" fmla="*/ 1566166 h 2077916"/>
              <a:gd name="connsiteX245" fmla="*/ 347860 w 407778"/>
              <a:gd name="connsiteY245" fmla="*/ 1568392 h 2077916"/>
              <a:gd name="connsiteX246" fmla="*/ 347924 w 407778"/>
              <a:gd name="connsiteY246" fmla="*/ 1569027 h 2077916"/>
              <a:gd name="connsiteX247" fmla="*/ 347916 w 407778"/>
              <a:gd name="connsiteY247" fmla="*/ 1575108 h 2077916"/>
              <a:gd name="connsiteX248" fmla="*/ 347339 w 407778"/>
              <a:gd name="connsiteY248" fmla="*/ 1565324 h 2077916"/>
              <a:gd name="connsiteX249" fmla="*/ 345257 w 407778"/>
              <a:gd name="connsiteY249" fmla="*/ 1550958 h 2077916"/>
              <a:gd name="connsiteX250" fmla="*/ 340844 w 407778"/>
              <a:gd name="connsiteY250" fmla="*/ 1533247 h 2077916"/>
              <a:gd name="connsiteX251" fmla="*/ 341252 w 407778"/>
              <a:gd name="connsiteY251" fmla="*/ 1534306 h 2077916"/>
              <a:gd name="connsiteX252" fmla="*/ 343853 w 407778"/>
              <a:gd name="connsiteY252" fmla="*/ 1541271 h 2077916"/>
              <a:gd name="connsiteX253" fmla="*/ 345257 w 407778"/>
              <a:gd name="connsiteY253" fmla="*/ 1550958 h 2077916"/>
              <a:gd name="connsiteX254" fmla="*/ 343445 w 407778"/>
              <a:gd name="connsiteY254" fmla="*/ 1613022 h 2077916"/>
              <a:gd name="connsiteX255" fmla="*/ 343196 w 407778"/>
              <a:gd name="connsiteY255" fmla="*/ 1659197 h 2077916"/>
              <a:gd name="connsiteX256" fmla="*/ 341852 w 407778"/>
              <a:gd name="connsiteY256" fmla="*/ 1656819 h 2077916"/>
              <a:gd name="connsiteX257" fmla="*/ 342378 w 407778"/>
              <a:gd name="connsiteY257" fmla="*/ 1629131 h 2077916"/>
              <a:gd name="connsiteX258" fmla="*/ 283488 w 407778"/>
              <a:gd name="connsiteY258" fmla="*/ 1568382 h 2077916"/>
              <a:gd name="connsiteX259" fmla="*/ 306286 w 407778"/>
              <a:gd name="connsiteY259" fmla="*/ 1618052 h 2077916"/>
              <a:gd name="connsiteX260" fmla="*/ 327471 w 407778"/>
              <a:gd name="connsiteY260" fmla="*/ 1663415 h 2077916"/>
              <a:gd name="connsiteX261" fmla="*/ 333095 w 407778"/>
              <a:gd name="connsiteY261" fmla="*/ 1675164 h 2077916"/>
              <a:gd name="connsiteX262" fmla="*/ 335631 w 407778"/>
              <a:gd name="connsiteY262" fmla="*/ 1692995 h 2077916"/>
              <a:gd name="connsiteX263" fmla="*/ 337927 w 407778"/>
              <a:gd name="connsiteY263" fmla="*/ 1710291 h 2077916"/>
              <a:gd name="connsiteX264" fmla="*/ 303544 w 407778"/>
              <a:gd name="connsiteY264" fmla="*/ 1639530 h 2077916"/>
              <a:gd name="connsiteX265" fmla="*/ 285740 w 407778"/>
              <a:gd name="connsiteY265" fmla="*/ 1584765 h 2077916"/>
              <a:gd name="connsiteX266" fmla="*/ 283230 w 407778"/>
              <a:gd name="connsiteY266" fmla="*/ 1575657 h 2077916"/>
              <a:gd name="connsiteX267" fmla="*/ 91024 w 407778"/>
              <a:gd name="connsiteY267" fmla="*/ 1666913 h 2077916"/>
              <a:gd name="connsiteX268" fmla="*/ 129485 w 407778"/>
              <a:gd name="connsiteY268" fmla="*/ 1731829 h 2077916"/>
              <a:gd name="connsiteX269" fmla="*/ 132923 w 407778"/>
              <a:gd name="connsiteY269" fmla="*/ 1672708 h 2077916"/>
              <a:gd name="connsiteX270" fmla="*/ 133582 w 407778"/>
              <a:gd name="connsiteY270" fmla="*/ 1700463 h 2077916"/>
              <a:gd name="connsiteX271" fmla="*/ 132512 w 407778"/>
              <a:gd name="connsiteY271" fmla="*/ 1810045 h 2077916"/>
              <a:gd name="connsiteX272" fmla="*/ 132580 w 407778"/>
              <a:gd name="connsiteY272" fmla="*/ 1823282 h 2077916"/>
              <a:gd name="connsiteX273" fmla="*/ 123239 w 407778"/>
              <a:gd name="connsiteY273" fmla="*/ 1806589 h 2077916"/>
              <a:gd name="connsiteX274" fmla="*/ 93540 w 407778"/>
              <a:gd name="connsiteY274" fmla="*/ 1690805 h 2077916"/>
              <a:gd name="connsiteX275" fmla="*/ 91238 w 407778"/>
              <a:gd name="connsiteY275" fmla="*/ 1673983 h 2077916"/>
              <a:gd name="connsiteX276" fmla="*/ 205082 w 407778"/>
              <a:gd name="connsiteY276" fmla="*/ 1588546 h 2077916"/>
              <a:gd name="connsiteX277" fmla="*/ 216679 w 407778"/>
              <a:gd name="connsiteY277" fmla="*/ 1682206 h 2077916"/>
              <a:gd name="connsiteX278" fmla="*/ 215542 w 407778"/>
              <a:gd name="connsiteY278" fmla="*/ 1690647 h 2077916"/>
              <a:gd name="connsiteX279" fmla="*/ 212095 w 407778"/>
              <a:gd name="connsiteY279" fmla="*/ 1678795 h 2077916"/>
              <a:gd name="connsiteX280" fmla="*/ 204241 w 407778"/>
              <a:gd name="connsiteY280" fmla="*/ 1648030 h 2077916"/>
              <a:gd name="connsiteX281" fmla="*/ 378245 w 407778"/>
              <a:gd name="connsiteY281" fmla="*/ 1473127 h 2077916"/>
              <a:gd name="connsiteX282" fmla="*/ 392103 w 407778"/>
              <a:gd name="connsiteY282" fmla="*/ 1504906 h 2077916"/>
              <a:gd name="connsiteX283" fmla="*/ 402593 w 407778"/>
              <a:gd name="connsiteY283" fmla="*/ 1521526 h 2077916"/>
              <a:gd name="connsiteX284" fmla="*/ 401269 w 407778"/>
              <a:gd name="connsiteY284" fmla="*/ 1536878 h 2077916"/>
              <a:gd name="connsiteX285" fmla="*/ 400292 w 407778"/>
              <a:gd name="connsiteY285" fmla="*/ 1553268 h 2077916"/>
              <a:gd name="connsiteX286" fmla="*/ 390344 w 407778"/>
              <a:gd name="connsiteY286" fmla="*/ 1523421 h 2077916"/>
              <a:gd name="connsiteX287" fmla="*/ 265403 w 407778"/>
              <a:gd name="connsiteY287" fmla="*/ 1528547 h 2077916"/>
              <a:gd name="connsiteX288" fmla="*/ 277761 w 407778"/>
              <a:gd name="connsiteY288" fmla="*/ 1555814 h 2077916"/>
              <a:gd name="connsiteX289" fmla="*/ 283230 w 407778"/>
              <a:gd name="connsiteY289" fmla="*/ 1575657 h 2077916"/>
              <a:gd name="connsiteX290" fmla="*/ 281965 w 407778"/>
              <a:gd name="connsiteY290" fmla="*/ 1611368 h 2077916"/>
              <a:gd name="connsiteX291" fmla="*/ 279138 w 407778"/>
              <a:gd name="connsiteY291" fmla="*/ 1746447 h 2077916"/>
              <a:gd name="connsiteX292" fmla="*/ 278907 w 407778"/>
              <a:gd name="connsiteY292" fmla="*/ 1777247 h 2077916"/>
              <a:gd name="connsiteX293" fmla="*/ 277753 w 407778"/>
              <a:gd name="connsiteY293" fmla="*/ 1774406 h 2077916"/>
              <a:gd name="connsiteX294" fmla="*/ 278075 w 407778"/>
              <a:gd name="connsiteY294" fmla="*/ 1767477 h 2077916"/>
              <a:gd name="connsiteX295" fmla="*/ 279917 w 407778"/>
              <a:gd name="connsiteY295" fmla="*/ 1693583 h 2077916"/>
              <a:gd name="connsiteX296" fmla="*/ 265434 w 407778"/>
              <a:gd name="connsiteY296" fmla="*/ 1540177 h 2077916"/>
              <a:gd name="connsiteX297" fmla="*/ 269268 w 407778"/>
              <a:gd name="connsiteY297" fmla="*/ 1524995 h 2077916"/>
              <a:gd name="connsiteX298" fmla="*/ 281329 w 407778"/>
              <a:gd name="connsiteY298" fmla="*/ 1549515 h 2077916"/>
              <a:gd name="connsiteX299" fmla="*/ 283987 w 407778"/>
              <a:gd name="connsiteY299" fmla="*/ 1554301 h 2077916"/>
              <a:gd name="connsiteX300" fmla="*/ 283488 w 407778"/>
              <a:gd name="connsiteY300" fmla="*/ 1568382 h 2077916"/>
              <a:gd name="connsiteX301" fmla="*/ 281068 w 407778"/>
              <a:gd name="connsiteY301" fmla="*/ 1563109 h 2077916"/>
              <a:gd name="connsiteX302" fmla="*/ 277761 w 407778"/>
              <a:gd name="connsiteY302" fmla="*/ 1555814 h 2077916"/>
              <a:gd name="connsiteX303" fmla="*/ 397631 w 407778"/>
              <a:gd name="connsiteY303" fmla="*/ 1433838 h 2077916"/>
              <a:gd name="connsiteX304" fmla="*/ 401370 w 407778"/>
              <a:gd name="connsiteY304" fmla="*/ 1441263 h 2077916"/>
              <a:gd name="connsiteX305" fmla="*/ 407778 w 407778"/>
              <a:gd name="connsiteY305" fmla="*/ 1454286 h 2077916"/>
              <a:gd name="connsiteX306" fmla="*/ 407778 w 407778"/>
              <a:gd name="connsiteY306" fmla="*/ 1461375 h 2077916"/>
              <a:gd name="connsiteX307" fmla="*/ 402865 w 407778"/>
              <a:gd name="connsiteY307" fmla="*/ 1518371 h 2077916"/>
              <a:gd name="connsiteX308" fmla="*/ 184873 w 407778"/>
              <a:gd name="connsiteY308" fmla="*/ 1570180 h 2077916"/>
              <a:gd name="connsiteX309" fmla="*/ 201224 w 407778"/>
              <a:gd name="connsiteY309" fmla="*/ 1636212 h 2077916"/>
              <a:gd name="connsiteX310" fmla="*/ 204241 w 407778"/>
              <a:gd name="connsiteY310" fmla="*/ 1648030 h 2077916"/>
              <a:gd name="connsiteX311" fmla="*/ 203902 w 407778"/>
              <a:gd name="connsiteY311" fmla="*/ 1672033 h 2077916"/>
              <a:gd name="connsiteX312" fmla="*/ 205506 w 407778"/>
              <a:gd name="connsiteY312" fmla="*/ 1766660 h 2077916"/>
              <a:gd name="connsiteX313" fmla="*/ 194290 w 407778"/>
              <a:gd name="connsiteY313" fmla="*/ 1876611 h 2077916"/>
              <a:gd name="connsiteX314" fmla="*/ 185736 w 407778"/>
              <a:gd name="connsiteY314" fmla="*/ 1977723 h 2077916"/>
              <a:gd name="connsiteX315" fmla="*/ 178316 w 407778"/>
              <a:gd name="connsiteY315" fmla="*/ 1898269 h 2077916"/>
              <a:gd name="connsiteX316" fmla="*/ 178195 w 407778"/>
              <a:gd name="connsiteY316" fmla="*/ 1896438 h 2077916"/>
              <a:gd name="connsiteX317" fmla="*/ 179105 w 407778"/>
              <a:gd name="connsiteY317" fmla="*/ 1896667 h 2077916"/>
              <a:gd name="connsiteX318" fmla="*/ 177926 w 407778"/>
              <a:gd name="connsiteY318" fmla="*/ 1892349 h 2077916"/>
              <a:gd name="connsiteX319" fmla="*/ 172348 w 407778"/>
              <a:gd name="connsiteY319" fmla="*/ 1807508 h 2077916"/>
              <a:gd name="connsiteX320" fmla="*/ 175660 w 407778"/>
              <a:gd name="connsiteY320" fmla="*/ 1792607 h 2077916"/>
              <a:gd name="connsiteX321" fmla="*/ 181669 w 407778"/>
              <a:gd name="connsiteY321" fmla="*/ 1601115 h 2077916"/>
              <a:gd name="connsiteX322" fmla="*/ 205612 w 407778"/>
              <a:gd name="connsiteY322" fmla="*/ 1551036 h 2077916"/>
              <a:gd name="connsiteX323" fmla="*/ 212620 w 407778"/>
              <a:gd name="connsiteY323" fmla="*/ 1588396 h 2077916"/>
              <a:gd name="connsiteX324" fmla="*/ 223990 w 407778"/>
              <a:gd name="connsiteY324" fmla="*/ 1623175 h 2077916"/>
              <a:gd name="connsiteX325" fmla="*/ 220098 w 407778"/>
              <a:gd name="connsiteY325" fmla="*/ 1656825 h 2077916"/>
              <a:gd name="connsiteX326" fmla="*/ 220074 w 407778"/>
              <a:gd name="connsiteY326" fmla="*/ 1657003 h 2077916"/>
              <a:gd name="connsiteX327" fmla="*/ 206079 w 407778"/>
              <a:gd name="connsiteY327" fmla="*/ 1574754 h 2077916"/>
              <a:gd name="connsiteX328" fmla="*/ 205390 w 407778"/>
              <a:gd name="connsiteY328" fmla="*/ 1566723 h 2077916"/>
              <a:gd name="connsiteX329" fmla="*/ 72158 w 407778"/>
              <a:gd name="connsiteY329" fmla="*/ 1635070 h 2077916"/>
              <a:gd name="connsiteX330" fmla="*/ 90044 w 407778"/>
              <a:gd name="connsiteY330" fmla="*/ 1665260 h 2077916"/>
              <a:gd name="connsiteX331" fmla="*/ 91238 w 407778"/>
              <a:gd name="connsiteY331" fmla="*/ 1673983 h 2077916"/>
              <a:gd name="connsiteX332" fmla="*/ 93110 w 407778"/>
              <a:gd name="connsiteY332" fmla="*/ 1735738 h 2077916"/>
              <a:gd name="connsiteX333" fmla="*/ 104717 w 407778"/>
              <a:gd name="connsiteY333" fmla="*/ 1870009 h 2077916"/>
              <a:gd name="connsiteX334" fmla="*/ 94143 w 407778"/>
              <a:gd name="connsiteY334" fmla="*/ 1845212 h 2077916"/>
              <a:gd name="connsiteX335" fmla="*/ 78321 w 407778"/>
              <a:gd name="connsiteY335" fmla="*/ 1803560 h 2077916"/>
              <a:gd name="connsiteX336" fmla="*/ 69765 w 407778"/>
              <a:gd name="connsiteY336" fmla="*/ 1773439 h 2077916"/>
              <a:gd name="connsiteX337" fmla="*/ 265356 w 407778"/>
              <a:gd name="connsiteY337" fmla="*/ 1510803 h 2077916"/>
              <a:gd name="connsiteX338" fmla="*/ 269268 w 407778"/>
              <a:gd name="connsiteY338" fmla="*/ 1524995 h 2077916"/>
              <a:gd name="connsiteX339" fmla="*/ 265373 w 407778"/>
              <a:gd name="connsiteY339" fmla="*/ 1517077 h 2077916"/>
              <a:gd name="connsiteX340" fmla="*/ 354556 w 407778"/>
              <a:gd name="connsiteY340" fmla="*/ 1437680 h 2077916"/>
              <a:gd name="connsiteX341" fmla="*/ 356747 w 407778"/>
              <a:gd name="connsiteY341" fmla="*/ 1449833 h 2077916"/>
              <a:gd name="connsiteX342" fmla="*/ 354098 w 407778"/>
              <a:gd name="connsiteY342" fmla="*/ 1444350 h 2077916"/>
              <a:gd name="connsiteX343" fmla="*/ 63306 w 407778"/>
              <a:gd name="connsiteY343" fmla="*/ 1619330 h 2077916"/>
              <a:gd name="connsiteX344" fmla="*/ 66475 w 407778"/>
              <a:gd name="connsiteY344" fmla="*/ 1625019 h 2077916"/>
              <a:gd name="connsiteX345" fmla="*/ 62683 w 407778"/>
              <a:gd name="connsiteY345" fmla="*/ 1658057 h 2077916"/>
              <a:gd name="connsiteX346" fmla="*/ 64121 w 407778"/>
              <a:gd name="connsiteY346" fmla="*/ 1753329 h 2077916"/>
              <a:gd name="connsiteX347" fmla="*/ 64134 w 407778"/>
              <a:gd name="connsiteY347" fmla="*/ 1753615 h 2077916"/>
              <a:gd name="connsiteX348" fmla="*/ 60368 w 407778"/>
              <a:gd name="connsiteY348" fmla="*/ 1740359 h 2077916"/>
              <a:gd name="connsiteX349" fmla="*/ 61301 w 407778"/>
              <a:gd name="connsiteY349" fmla="*/ 1721584 h 2077916"/>
              <a:gd name="connsiteX350" fmla="*/ 348601 w 407778"/>
              <a:gd name="connsiteY350" fmla="*/ 1432974 h 2077916"/>
              <a:gd name="connsiteX351" fmla="*/ 354098 w 407778"/>
              <a:gd name="connsiteY351" fmla="*/ 1444350 h 2077916"/>
              <a:gd name="connsiteX352" fmla="*/ 349641 w 407778"/>
              <a:gd name="connsiteY352" fmla="*/ 1509344 h 2077916"/>
              <a:gd name="connsiteX353" fmla="*/ 348318 w 407778"/>
              <a:gd name="connsiteY353" fmla="*/ 1553233 h 2077916"/>
              <a:gd name="connsiteX354" fmla="*/ 347946 w 407778"/>
              <a:gd name="connsiteY354" fmla="*/ 1552238 h 2077916"/>
              <a:gd name="connsiteX355" fmla="*/ 347959 w 407778"/>
              <a:gd name="connsiteY355" fmla="*/ 1542738 h 2077916"/>
              <a:gd name="connsiteX356" fmla="*/ 357281 w 407778"/>
              <a:gd name="connsiteY356" fmla="*/ 1423799 h 2077916"/>
              <a:gd name="connsiteX357" fmla="*/ 360805 w 407778"/>
              <a:gd name="connsiteY357" fmla="*/ 1433131 h 2077916"/>
              <a:gd name="connsiteX358" fmla="*/ 362588 w 407778"/>
              <a:gd name="connsiteY358" fmla="*/ 1437222 h 2077916"/>
              <a:gd name="connsiteX359" fmla="*/ 379537 w 407778"/>
              <a:gd name="connsiteY359" fmla="*/ 1551748 h 2077916"/>
              <a:gd name="connsiteX360" fmla="*/ 376585 w 407778"/>
              <a:gd name="connsiteY360" fmla="*/ 1541113 h 2077916"/>
              <a:gd name="connsiteX361" fmla="*/ 356747 w 407778"/>
              <a:gd name="connsiteY361" fmla="*/ 1449833 h 2077916"/>
              <a:gd name="connsiteX362" fmla="*/ 357276 w 407778"/>
              <a:gd name="connsiteY362" fmla="*/ 1424023 h 2077916"/>
              <a:gd name="connsiteX363" fmla="*/ 249531 w 407778"/>
              <a:gd name="connsiteY363" fmla="*/ 1477544 h 2077916"/>
              <a:gd name="connsiteX364" fmla="*/ 250886 w 407778"/>
              <a:gd name="connsiteY364" fmla="*/ 1481322 h 2077916"/>
              <a:gd name="connsiteX365" fmla="*/ 265113 w 407778"/>
              <a:gd name="connsiteY365" fmla="*/ 1516550 h 2077916"/>
              <a:gd name="connsiteX366" fmla="*/ 265373 w 407778"/>
              <a:gd name="connsiteY366" fmla="*/ 1517077 h 2077916"/>
              <a:gd name="connsiteX367" fmla="*/ 265403 w 407778"/>
              <a:gd name="connsiteY367" fmla="*/ 1528547 h 2077916"/>
              <a:gd name="connsiteX368" fmla="*/ 251530 w 407778"/>
              <a:gd name="connsiteY368" fmla="*/ 1497937 h 2077916"/>
              <a:gd name="connsiteX369" fmla="*/ 338552 w 407778"/>
              <a:gd name="connsiteY369" fmla="*/ 1412176 h 2077916"/>
              <a:gd name="connsiteX370" fmla="*/ 346746 w 407778"/>
              <a:gd name="connsiteY370" fmla="*/ 1429133 h 2077916"/>
              <a:gd name="connsiteX371" fmla="*/ 346888 w 407778"/>
              <a:gd name="connsiteY371" fmla="*/ 1495048 h 2077916"/>
              <a:gd name="connsiteX372" fmla="*/ 345417 w 407778"/>
              <a:gd name="connsiteY372" fmla="*/ 1545463 h 2077916"/>
              <a:gd name="connsiteX373" fmla="*/ 343853 w 407778"/>
              <a:gd name="connsiteY373" fmla="*/ 1541271 h 2077916"/>
              <a:gd name="connsiteX374" fmla="*/ 340616 w 407778"/>
              <a:gd name="connsiteY374" fmla="*/ 1518942 h 2077916"/>
              <a:gd name="connsiteX375" fmla="*/ 339069 w 407778"/>
              <a:gd name="connsiteY375" fmla="*/ 1422296 h 2077916"/>
              <a:gd name="connsiteX376" fmla="*/ 357157 w 407778"/>
              <a:gd name="connsiteY376" fmla="*/ 1399742 h 2077916"/>
              <a:gd name="connsiteX377" fmla="*/ 357674 w 407778"/>
              <a:gd name="connsiteY377" fmla="*/ 1403544 h 2077916"/>
              <a:gd name="connsiteX378" fmla="*/ 357688 w 407778"/>
              <a:gd name="connsiteY378" fmla="*/ 1407058 h 2077916"/>
              <a:gd name="connsiteX379" fmla="*/ 357281 w 407778"/>
              <a:gd name="connsiteY379" fmla="*/ 1423799 h 2077916"/>
              <a:gd name="connsiteX380" fmla="*/ 355780 w 407778"/>
              <a:gd name="connsiteY380" fmla="*/ 1419822 h 2077916"/>
              <a:gd name="connsiteX381" fmla="*/ 348787 w 407778"/>
              <a:gd name="connsiteY381" fmla="*/ 1401297 h 2077916"/>
              <a:gd name="connsiteX382" fmla="*/ 355780 w 407778"/>
              <a:gd name="connsiteY382" fmla="*/ 1419822 h 2077916"/>
              <a:gd name="connsiteX383" fmla="*/ 354556 w 407778"/>
              <a:gd name="connsiteY383" fmla="*/ 1437680 h 2077916"/>
              <a:gd name="connsiteX384" fmla="*/ 348762 w 407778"/>
              <a:gd name="connsiteY384" fmla="*/ 1405553 h 2077916"/>
              <a:gd name="connsiteX385" fmla="*/ 73152 w 407778"/>
              <a:gd name="connsiteY385" fmla="*/ 1577553 h 2077916"/>
              <a:gd name="connsiteX386" fmla="*/ 72158 w 407778"/>
              <a:gd name="connsiteY386" fmla="*/ 1635070 h 2077916"/>
              <a:gd name="connsiteX387" fmla="*/ 70772 w 407778"/>
              <a:gd name="connsiteY387" fmla="*/ 1632730 h 2077916"/>
              <a:gd name="connsiteX388" fmla="*/ 66475 w 407778"/>
              <a:gd name="connsiteY388" fmla="*/ 1625019 h 2077916"/>
              <a:gd name="connsiteX389" fmla="*/ 69881 w 407778"/>
              <a:gd name="connsiteY389" fmla="*/ 1595353 h 2077916"/>
              <a:gd name="connsiteX390" fmla="*/ 0 w 407778"/>
              <a:gd name="connsiteY390" fmla="*/ 1620153 h 2077916"/>
              <a:gd name="connsiteX391" fmla="*/ 1495 w 407778"/>
              <a:gd name="connsiteY391" fmla="*/ 1630445 h 2077916"/>
              <a:gd name="connsiteX392" fmla="*/ 7610 w 407778"/>
              <a:gd name="connsiteY392" fmla="*/ 1693413 h 2077916"/>
              <a:gd name="connsiteX393" fmla="*/ 7623 w 407778"/>
              <a:gd name="connsiteY393" fmla="*/ 1693982 h 2077916"/>
              <a:gd name="connsiteX394" fmla="*/ 2680 w 407778"/>
              <a:gd name="connsiteY394" fmla="*/ 1716021 h 2077916"/>
              <a:gd name="connsiteX395" fmla="*/ 0 w 407778"/>
              <a:gd name="connsiteY395" fmla="*/ 1710914 h 2077916"/>
              <a:gd name="connsiteX396" fmla="*/ 73244 w 407778"/>
              <a:gd name="connsiteY396" fmla="*/ 1572258 h 2077916"/>
              <a:gd name="connsiteX397" fmla="*/ 73739 w 407778"/>
              <a:gd name="connsiteY397" fmla="*/ 1574362 h 2077916"/>
              <a:gd name="connsiteX398" fmla="*/ 73152 w 407778"/>
              <a:gd name="connsiteY398" fmla="*/ 1577553 h 2077916"/>
              <a:gd name="connsiteX399" fmla="*/ 346673 w 407778"/>
              <a:gd name="connsiteY399" fmla="*/ 1395700 h 2077916"/>
              <a:gd name="connsiteX400" fmla="*/ 347269 w 407778"/>
              <a:gd name="connsiteY400" fmla="*/ 1397278 h 2077916"/>
              <a:gd name="connsiteX401" fmla="*/ 348762 w 407778"/>
              <a:gd name="connsiteY401" fmla="*/ 1405553 h 2077916"/>
              <a:gd name="connsiteX402" fmla="*/ 348601 w 407778"/>
              <a:gd name="connsiteY402" fmla="*/ 1432974 h 2077916"/>
              <a:gd name="connsiteX403" fmla="*/ 346746 w 407778"/>
              <a:gd name="connsiteY403" fmla="*/ 1429133 h 2077916"/>
              <a:gd name="connsiteX404" fmla="*/ 237936 w 407778"/>
              <a:gd name="connsiteY404" fmla="*/ 1462108 h 2077916"/>
              <a:gd name="connsiteX405" fmla="*/ 251530 w 407778"/>
              <a:gd name="connsiteY405" fmla="*/ 1497937 h 2077916"/>
              <a:gd name="connsiteX406" fmla="*/ 255622 w 407778"/>
              <a:gd name="connsiteY406" fmla="*/ 1607997 h 2077916"/>
              <a:gd name="connsiteX407" fmla="*/ 255051 w 407778"/>
              <a:gd name="connsiteY407" fmla="*/ 1718186 h 2077916"/>
              <a:gd name="connsiteX408" fmla="*/ 223990 w 407778"/>
              <a:gd name="connsiteY408" fmla="*/ 1623175 h 2077916"/>
              <a:gd name="connsiteX409" fmla="*/ 229705 w 407778"/>
              <a:gd name="connsiteY409" fmla="*/ 1573748 h 2077916"/>
              <a:gd name="connsiteX410" fmla="*/ 235751 w 407778"/>
              <a:gd name="connsiteY410" fmla="*/ 1504211 h 2077916"/>
              <a:gd name="connsiteX411" fmla="*/ 193539 w 407778"/>
              <a:gd name="connsiteY411" fmla="*/ 1486670 h 2077916"/>
              <a:gd name="connsiteX412" fmla="*/ 202728 w 407778"/>
              <a:gd name="connsiteY412" fmla="*/ 1535660 h 2077916"/>
              <a:gd name="connsiteX413" fmla="*/ 205390 w 407778"/>
              <a:gd name="connsiteY413" fmla="*/ 1566723 h 2077916"/>
              <a:gd name="connsiteX414" fmla="*/ 205082 w 407778"/>
              <a:gd name="connsiteY414" fmla="*/ 1588546 h 2077916"/>
              <a:gd name="connsiteX415" fmla="*/ 193046 w 407778"/>
              <a:gd name="connsiteY415" fmla="*/ 1491346 h 2077916"/>
              <a:gd name="connsiteX416" fmla="*/ 289622 w 407778"/>
              <a:gd name="connsiteY416" fmla="*/ 1423072 h 2077916"/>
              <a:gd name="connsiteX417" fmla="*/ 301354 w 407778"/>
              <a:gd name="connsiteY417" fmla="*/ 1485232 h 2077916"/>
              <a:gd name="connsiteX418" fmla="*/ 318332 w 407778"/>
              <a:gd name="connsiteY418" fmla="*/ 1571708 h 2077916"/>
              <a:gd name="connsiteX419" fmla="*/ 326694 w 407778"/>
              <a:gd name="connsiteY419" fmla="*/ 1630209 h 2077916"/>
              <a:gd name="connsiteX420" fmla="*/ 321402 w 407778"/>
              <a:gd name="connsiteY420" fmla="*/ 1620919 h 2077916"/>
              <a:gd name="connsiteX421" fmla="*/ 305029 w 407778"/>
              <a:gd name="connsiteY421" fmla="*/ 1592194 h 2077916"/>
              <a:gd name="connsiteX422" fmla="*/ 283987 w 407778"/>
              <a:gd name="connsiteY422" fmla="*/ 1554301 h 2077916"/>
              <a:gd name="connsiteX423" fmla="*/ 284801 w 407778"/>
              <a:gd name="connsiteY423" fmla="*/ 1531346 h 2077916"/>
              <a:gd name="connsiteX424" fmla="*/ 288926 w 407778"/>
              <a:gd name="connsiteY424" fmla="*/ 1435045 h 2077916"/>
              <a:gd name="connsiteX425" fmla="*/ 85072 w 407778"/>
              <a:gd name="connsiteY425" fmla="*/ 1524757 h 2077916"/>
              <a:gd name="connsiteX426" fmla="*/ 87330 w 407778"/>
              <a:gd name="connsiteY426" fmla="*/ 1545021 h 2077916"/>
              <a:gd name="connsiteX427" fmla="*/ 91024 w 407778"/>
              <a:gd name="connsiteY427" fmla="*/ 1666913 h 2077916"/>
              <a:gd name="connsiteX428" fmla="*/ 90044 w 407778"/>
              <a:gd name="connsiteY428" fmla="*/ 1665260 h 2077916"/>
              <a:gd name="connsiteX429" fmla="*/ 87675 w 407778"/>
              <a:gd name="connsiteY429" fmla="*/ 1647943 h 2077916"/>
              <a:gd name="connsiteX430" fmla="*/ 77471 w 407778"/>
              <a:gd name="connsiteY430" fmla="*/ 1590236 h 2077916"/>
              <a:gd name="connsiteX431" fmla="*/ 73739 w 407778"/>
              <a:gd name="connsiteY431" fmla="*/ 1574362 h 2077916"/>
              <a:gd name="connsiteX432" fmla="*/ 78772 w 407778"/>
              <a:gd name="connsiteY432" fmla="*/ 1546978 h 2077916"/>
              <a:gd name="connsiteX433" fmla="*/ 356393 w 407778"/>
              <a:gd name="connsiteY433" fmla="*/ 1345577 h 2077916"/>
              <a:gd name="connsiteX434" fmla="*/ 365061 w 407778"/>
              <a:gd name="connsiteY434" fmla="*/ 1366433 h 2077916"/>
              <a:gd name="connsiteX435" fmla="*/ 365325 w 407778"/>
              <a:gd name="connsiteY435" fmla="*/ 1378972 h 2077916"/>
              <a:gd name="connsiteX436" fmla="*/ 370516 w 407778"/>
              <a:gd name="connsiteY436" fmla="*/ 1440994 h 2077916"/>
              <a:gd name="connsiteX437" fmla="*/ 378245 w 407778"/>
              <a:gd name="connsiteY437" fmla="*/ 1473127 h 2077916"/>
              <a:gd name="connsiteX438" fmla="*/ 362588 w 407778"/>
              <a:gd name="connsiteY438" fmla="*/ 1437222 h 2077916"/>
              <a:gd name="connsiteX439" fmla="*/ 358449 w 407778"/>
              <a:gd name="connsiteY439" fmla="*/ 1409254 h 2077916"/>
              <a:gd name="connsiteX440" fmla="*/ 357674 w 407778"/>
              <a:gd name="connsiteY440" fmla="*/ 1403544 h 2077916"/>
              <a:gd name="connsiteX441" fmla="*/ 357631 w 407778"/>
              <a:gd name="connsiteY441" fmla="*/ 1392844 h 2077916"/>
              <a:gd name="connsiteX442" fmla="*/ 357767 w 407778"/>
              <a:gd name="connsiteY442" fmla="*/ 1390850 h 2077916"/>
              <a:gd name="connsiteX443" fmla="*/ 239627 w 407778"/>
              <a:gd name="connsiteY443" fmla="*/ 1410964 h 2077916"/>
              <a:gd name="connsiteX444" fmla="*/ 242677 w 407778"/>
              <a:gd name="connsiteY444" fmla="*/ 1423314 h 2077916"/>
              <a:gd name="connsiteX445" fmla="*/ 245161 w 407778"/>
              <a:gd name="connsiteY445" fmla="*/ 1432959 h 2077916"/>
              <a:gd name="connsiteX446" fmla="*/ 249531 w 407778"/>
              <a:gd name="connsiteY446" fmla="*/ 1477544 h 2077916"/>
              <a:gd name="connsiteX447" fmla="*/ 238703 w 407778"/>
              <a:gd name="connsiteY447" fmla="*/ 1447338 h 2077916"/>
              <a:gd name="connsiteX448" fmla="*/ 239018 w 407778"/>
              <a:gd name="connsiteY448" fmla="*/ 1441267 h 2077916"/>
              <a:gd name="connsiteX449" fmla="*/ 289071 w 407778"/>
              <a:gd name="connsiteY449" fmla="*/ 1366419 h 2077916"/>
              <a:gd name="connsiteX450" fmla="*/ 292135 w 407778"/>
              <a:gd name="connsiteY450" fmla="*/ 1379858 h 2077916"/>
              <a:gd name="connsiteX451" fmla="*/ 289622 w 407778"/>
              <a:gd name="connsiteY451" fmla="*/ 1423072 h 2077916"/>
              <a:gd name="connsiteX452" fmla="*/ 285016 w 407778"/>
              <a:gd name="connsiteY452" fmla="*/ 1398669 h 2077916"/>
              <a:gd name="connsiteX453" fmla="*/ 284402 w 407778"/>
              <a:gd name="connsiteY453" fmla="*/ 1388273 h 2077916"/>
              <a:gd name="connsiteX454" fmla="*/ 286797 w 407778"/>
              <a:gd name="connsiteY454" fmla="*/ 1375633 h 2077916"/>
              <a:gd name="connsiteX455" fmla="*/ 15317 w 407778"/>
              <a:gd name="connsiteY455" fmla="*/ 1537959 h 2077916"/>
              <a:gd name="connsiteX456" fmla="*/ 22898 w 407778"/>
              <a:gd name="connsiteY456" fmla="*/ 1580654 h 2077916"/>
              <a:gd name="connsiteX457" fmla="*/ 48608 w 407778"/>
              <a:gd name="connsiteY457" fmla="*/ 1698956 h 2077916"/>
              <a:gd name="connsiteX458" fmla="*/ 60368 w 407778"/>
              <a:gd name="connsiteY458" fmla="*/ 1740359 h 2077916"/>
              <a:gd name="connsiteX459" fmla="*/ 55317 w 407778"/>
              <a:gd name="connsiteY459" fmla="*/ 1842091 h 2077916"/>
              <a:gd name="connsiteX460" fmla="*/ 53697 w 407778"/>
              <a:gd name="connsiteY460" fmla="*/ 1962497 h 2077916"/>
              <a:gd name="connsiteX461" fmla="*/ 54215 w 407778"/>
              <a:gd name="connsiteY461" fmla="*/ 1968424 h 2077916"/>
              <a:gd name="connsiteX462" fmla="*/ 47725 w 407778"/>
              <a:gd name="connsiteY462" fmla="*/ 1998186 h 2077916"/>
              <a:gd name="connsiteX463" fmla="*/ 53226 w 407778"/>
              <a:gd name="connsiteY463" fmla="*/ 2019545 h 2077916"/>
              <a:gd name="connsiteX464" fmla="*/ 51763 w 407778"/>
              <a:gd name="connsiteY464" fmla="*/ 2033348 h 2077916"/>
              <a:gd name="connsiteX465" fmla="*/ 45093 w 407778"/>
              <a:gd name="connsiteY465" fmla="*/ 2017985 h 2077916"/>
              <a:gd name="connsiteX466" fmla="*/ 31234 w 407778"/>
              <a:gd name="connsiteY466" fmla="*/ 1985993 h 2077916"/>
              <a:gd name="connsiteX467" fmla="*/ 30957 w 407778"/>
              <a:gd name="connsiteY467" fmla="*/ 1985363 h 2077916"/>
              <a:gd name="connsiteX468" fmla="*/ 17299 w 407778"/>
              <a:gd name="connsiteY468" fmla="*/ 1920506 h 2077916"/>
              <a:gd name="connsiteX469" fmla="*/ 10174 w 407778"/>
              <a:gd name="connsiteY469" fmla="*/ 1807149 h 2077916"/>
              <a:gd name="connsiteX470" fmla="*/ 7623 w 407778"/>
              <a:gd name="connsiteY470" fmla="*/ 1693982 h 2077916"/>
              <a:gd name="connsiteX471" fmla="*/ 9530 w 407778"/>
              <a:gd name="connsiteY471" fmla="*/ 1685476 h 2077916"/>
              <a:gd name="connsiteX472" fmla="*/ 14579 w 407778"/>
              <a:gd name="connsiteY472" fmla="*/ 1552841 h 2077916"/>
              <a:gd name="connsiteX473" fmla="*/ 346764 w 407778"/>
              <a:gd name="connsiteY473" fmla="*/ 1322409 h 2077916"/>
              <a:gd name="connsiteX474" fmla="*/ 351768 w 407778"/>
              <a:gd name="connsiteY474" fmla="*/ 1334450 h 2077916"/>
              <a:gd name="connsiteX475" fmla="*/ 353147 w 407778"/>
              <a:gd name="connsiteY475" fmla="*/ 1346841 h 2077916"/>
              <a:gd name="connsiteX476" fmla="*/ 357608 w 407778"/>
              <a:gd name="connsiteY476" fmla="*/ 1387316 h 2077916"/>
              <a:gd name="connsiteX477" fmla="*/ 357631 w 407778"/>
              <a:gd name="connsiteY477" fmla="*/ 1392844 h 2077916"/>
              <a:gd name="connsiteX478" fmla="*/ 357157 w 407778"/>
              <a:gd name="connsiteY478" fmla="*/ 1399742 h 2077916"/>
              <a:gd name="connsiteX479" fmla="*/ 346808 w 407778"/>
              <a:gd name="connsiteY479" fmla="*/ 1323535 h 2077916"/>
              <a:gd name="connsiteX480" fmla="*/ 344103 w 407778"/>
              <a:gd name="connsiteY480" fmla="*/ 1316008 h 2077916"/>
              <a:gd name="connsiteX481" fmla="*/ 346603 w 407778"/>
              <a:gd name="connsiteY481" fmla="*/ 1322022 h 2077916"/>
              <a:gd name="connsiteX482" fmla="*/ 346808 w 407778"/>
              <a:gd name="connsiteY482" fmla="*/ 1323535 h 2077916"/>
              <a:gd name="connsiteX483" fmla="*/ 348928 w 407778"/>
              <a:gd name="connsiteY483" fmla="*/ 1377082 h 2077916"/>
              <a:gd name="connsiteX484" fmla="*/ 348787 w 407778"/>
              <a:gd name="connsiteY484" fmla="*/ 1401297 h 2077916"/>
              <a:gd name="connsiteX485" fmla="*/ 347269 w 407778"/>
              <a:gd name="connsiteY485" fmla="*/ 1397278 h 2077916"/>
              <a:gd name="connsiteX486" fmla="*/ 346670 w 407778"/>
              <a:gd name="connsiteY486" fmla="*/ 1393952 h 2077916"/>
              <a:gd name="connsiteX487" fmla="*/ 346611 w 407778"/>
              <a:gd name="connsiteY487" fmla="*/ 1366804 h 2077916"/>
              <a:gd name="connsiteX488" fmla="*/ 333967 w 407778"/>
              <a:gd name="connsiteY488" fmla="*/ 1322436 h 2077916"/>
              <a:gd name="connsiteX489" fmla="*/ 340490 w 407778"/>
              <a:gd name="connsiteY489" fmla="*/ 1359685 h 2077916"/>
              <a:gd name="connsiteX490" fmla="*/ 346670 w 407778"/>
              <a:gd name="connsiteY490" fmla="*/ 1393952 h 2077916"/>
              <a:gd name="connsiteX491" fmla="*/ 346673 w 407778"/>
              <a:gd name="connsiteY491" fmla="*/ 1395700 h 2077916"/>
              <a:gd name="connsiteX492" fmla="*/ 339908 w 407778"/>
              <a:gd name="connsiteY492" fmla="*/ 1377779 h 2077916"/>
              <a:gd name="connsiteX493" fmla="*/ 336145 w 407778"/>
              <a:gd name="connsiteY493" fmla="*/ 1365075 h 2077916"/>
              <a:gd name="connsiteX494" fmla="*/ 183947 w 407778"/>
              <a:gd name="connsiteY494" fmla="*/ 1416758 h 2077916"/>
              <a:gd name="connsiteX495" fmla="*/ 184728 w 407778"/>
              <a:gd name="connsiteY495" fmla="*/ 1424166 h 2077916"/>
              <a:gd name="connsiteX496" fmla="*/ 186590 w 407778"/>
              <a:gd name="connsiteY496" fmla="*/ 1439199 h 2077916"/>
              <a:gd name="connsiteX497" fmla="*/ 188638 w 407778"/>
              <a:gd name="connsiteY497" fmla="*/ 1460542 h 2077916"/>
              <a:gd name="connsiteX498" fmla="*/ 190387 w 407778"/>
              <a:gd name="connsiteY498" fmla="*/ 1469867 h 2077916"/>
              <a:gd name="connsiteX499" fmla="*/ 193046 w 407778"/>
              <a:gd name="connsiteY499" fmla="*/ 1491346 h 2077916"/>
              <a:gd name="connsiteX500" fmla="*/ 192461 w 407778"/>
              <a:gd name="connsiteY500" fmla="*/ 1496912 h 2077916"/>
              <a:gd name="connsiteX501" fmla="*/ 184873 w 407778"/>
              <a:gd name="connsiteY501" fmla="*/ 1570180 h 2077916"/>
              <a:gd name="connsiteX502" fmla="*/ 184840 w 407778"/>
              <a:gd name="connsiteY502" fmla="*/ 1570049 h 2077916"/>
              <a:gd name="connsiteX503" fmla="*/ 172457 w 407778"/>
              <a:gd name="connsiteY503" fmla="*/ 1518988 h 2077916"/>
              <a:gd name="connsiteX504" fmla="*/ 181697 w 407778"/>
              <a:gd name="connsiteY504" fmla="*/ 1435432 h 2077916"/>
              <a:gd name="connsiteX505" fmla="*/ 297737 w 407778"/>
              <a:gd name="connsiteY505" fmla="*/ 1331311 h 2077916"/>
              <a:gd name="connsiteX506" fmla="*/ 299083 w 407778"/>
              <a:gd name="connsiteY506" fmla="*/ 1333734 h 2077916"/>
              <a:gd name="connsiteX507" fmla="*/ 306894 w 407778"/>
              <a:gd name="connsiteY507" fmla="*/ 1348601 h 2077916"/>
              <a:gd name="connsiteX508" fmla="*/ 317311 w 407778"/>
              <a:gd name="connsiteY508" fmla="*/ 1369110 h 2077916"/>
              <a:gd name="connsiteX509" fmla="*/ 324740 w 407778"/>
              <a:gd name="connsiteY509" fmla="*/ 1409434 h 2077916"/>
              <a:gd name="connsiteX510" fmla="*/ 340616 w 407778"/>
              <a:gd name="connsiteY510" fmla="*/ 1518942 h 2077916"/>
              <a:gd name="connsiteX511" fmla="*/ 340844 w 407778"/>
              <a:gd name="connsiteY511" fmla="*/ 1533247 h 2077916"/>
              <a:gd name="connsiteX512" fmla="*/ 328502 w 407778"/>
              <a:gd name="connsiteY512" fmla="*/ 1501235 h 2077916"/>
              <a:gd name="connsiteX513" fmla="*/ 297582 w 407778"/>
              <a:gd name="connsiteY513" fmla="*/ 1403753 h 2077916"/>
              <a:gd name="connsiteX514" fmla="*/ 292135 w 407778"/>
              <a:gd name="connsiteY514" fmla="*/ 1379858 h 2077916"/>
              <a:gd name="connsiteX515" fmla="*/ 294101 w 407778"/>
              <a:gd name="connsiteY515" fmla="*/ 1346041 h 2077916"/>
              <a:gd name="connsiteX516" fmla="*/ 122759 w 407778"/>
              <a:gd name="connsiteY516" fmla="*/ 1436805 h 2077916"/>
              <a:gd name="connsiteX517" fmla="*/ 132545 w 407778"/>
              <a:gd name="connsiteY517" fmla="*/ 1554880 h 2077916"/>
              <a:gd name="connsiteX518" fmla="*/ 137619 w 407778"/>
              <a:gd name="connsiteY518" fmla="*/ 1591953 h 2077916"/>
              <a:gd name="connsiteX519" fmla="*/ 132923 w 407778"/>
              <a:gd name="connsiteY519" fmla="*/ 1672708 h 2077916"/>
              <a:gd name="connsiteX520" fmla="*/ 131525 w 407778"/>
              <a:gd name="connsiteY520" fmla="*/ 1613863 h 2077916"/>
              <a:gd name="connsiteX521" fmla="*/ 122196 w 407778"/>
              <a:gd name="connsiteY521" fmla="*/ 1511615 h 2077916"/>
              <a:gd name="connsiteX522" fmla="*/ 118731 w 407778"/>
              <a:gd name="connsiteY522" fmla="*/ 1444643 h 2077916"/>
              <a:gd name="connsiteX523" fmla="*/ 186468 w 407778"/>
              <a:gd name="connsiteY523" fmla="*/ 1395827 h 2077916"/>
              <a:gd name="connsiteX524" fmla="*/ 195266 w 407778"/>
              <a:gd name="connsiteY524" fmla="*/ 1448595 h 2077916"/>
              <a:gd name="connsiteX525" fmla="*/ 196289 w 407778"/>
              <a:gd name="connsiteY525" fmla="*/ 1460536 h 2077916"/>
              <a:gd name="connsiteX526" fmla="*/ 193539 w 407778"/>
              <a:gd name="connsiteY526" fmla="*/ 1486670 h 2077916"/>
              <a:gd name="connsiteX527" fmla="*/ 190387 w 407778"/>
              <a:gd name="connsiteY527" fmla="*/ 1469867 h 2077916"/>
              <a:gd name="connsiteX528" fmla="*/ 186590 w 407778"/>
              <a:gd name="connsiteY528" fmla="*/ 1439199 h 2077916"/>
              <a:gd name="connsiteX529" fmla="*/ 184219 w 407778"/>
              <a:gd name="connsiteY529" fmla="*/ 1414497 h 2077916"/>
              <a:gd name="connsiteX530" fmla="*/ 295269 w 407778"/>
              <a:gd name="connsiteY530" fmla="*/ 1325959 h 2077916"/>
              <a:gd name="connsiteX531" fmla="*/ 295722 w 407778"/>
              <a:gd name="connsiteY531" fmla="*/ 1326591 h 2077916"/>
              <a:gd name="connsiteX532" fmla="*/ 298338 w 407778"/>
              <a:gd name="connsiteY532" fmla="*/ 1328878 h 2077916"/>
              <a:gd name="connsiteX533" fmla="*/ 297737 w 407778"/>
              <a:gd name="connsiteY533" fmla="*/ 1331311 h 2077916"/>
              <a:gd name="connsiteX534" fmla="*/ 295221 w 407778"/>
              <a:gd name="connsiteY534" fmla="*/ 1326783 h 2077916"/>
              <a:gd name="connsiteX535" fmla="*/ 332394 w 407778"/>
              <a:gd name="connsiteY535" fmla="*/ 1291647 h 2077916"/>
              <a:gd name="connsiteX536" fmla="*/ 335734 w 407778"/>
              <a:gd name="connsiteY536" fmla="*/ 1307438 h 2077916"/>
              <a:gd name="connsiteX537" fmla="*/ 337920 w 407778"/>
              <a:gd name="connsiteY537" fmla="*/ 1327905 h 2077916"/>
              <a:gd name="connsiteX538" fmla="*/ 333125 w 407778"/>
              <a:gd name="connsiteY538" fmla="*/ 1305960 h 2077916"/>
              <a:gd name="connsiteX539" fmla="*/ 204126 w 407778"/>
              <a:gd name="connsiteY539" fmla="*/ 1367818 h 2077916"/>
              <a:gd name="connsiteX540" fmla="*/ 206401 w 407778"/>
              <a:gd name="connsiteY540" fmla="*/ 1402236 h 2077916"/>
              <a:gd name="connsiteX541" fmla="*/ 207336 w 407778"/>
              <a:gd name="connsiteY541" fmla="*/ 1429096 h 2077916"/>
              <a:gd name="connsiteX542" fmla="*/ 205612 w 407778"/>
              <a:gd name="connsiteY542" fmla="*/ 1551036 h 2077916"/>
              <a:gd name="connsiteX543" fmla="*/ 202728 w 407778"/>
              <a:gd name="connsiteY543" fmla="*/ 1535660 h 2077916"/>
              <a:gd name="connsiteX544" fmla="*/ 196289 w 407778"/>
              <a:gd name="connsiteY544" fmla="*/ 1460536 h 2077916"/>
              <a:gd name="connsiteX545" fmla="*/ 203426 w 407778"/>
              <a:gd name="connsiteY545" fmla="*/ 1392720 h 2077916"/>
              <a:gd name="connsiteX546" fmla="*/ 304957 w 407778"/>
              <a:gd name="connsiteY546" fmla="*/ 1302063 h 2077916"/>
              <a:gd name="connsiteX547" fmla="*/ 308485 w 407778"/>
              <a:gd name="connsiteY547" fmla="*/ 1321212 h 2077916"/>
              <a:gd name="connsiteX548" fmla="*/ 307916 w 407778"/>
              <a:gd name="connsiteY548" fmla="*/ 1327484 h 2077916"/>
              <a:gd name="connsiteX549" fmla="*/ 302297 w 407778"/>
              <a:gd name="connsiteY549" fmla="*/ 1332341 h 2077916"/>
              <a:gd name="connsiteX550" fmla="*/ 298338 w 407778"/>
              <a:gd name="connsiteY550" fmla="*/ 1328878 h 2077916"/>
              <a:gd name="connsiteX551" fmla="*/ 364620 w 407778"/>
              <a:gd name="connsiteY551" fmla="*/ 1263355 h 2077916"/>
              <a:gd name="connsiteX552" fmla="*/ 368646 w 407778"/>
              <a:gd name="connsiteY552" fmla="*/ 1286653 h 2077916"/>
              <a:gd name="connsiteX553" fmla="*/ 389600 w 407778"/>
              <a:gd name="connsiteY553" fmla="*/ 1342119 h 2077916"/>
              <a:gd name="connsiteX554" fmla="*/ 391455 w 407778"/>
              <a:gd name="connsiteY554" fmla="*/ 1357932 h 2077916"/>
              <a:gd name="connsiteX555" fmla="*/ 396292 w 407778"/>
              <a:gd name="connsiteY555" fmla="*/ 1412197 h 2077916"/>
              <a:gd name="connsiteX556" fmla="*/ 397631 w 407778"/>
              <a:gd name="connsiteY556" fmla="*/ 1433838 h 2077916"/>
              <a:gd name="connsiteX557" fmla="*/ 371536 w 407778"/>
              <a:gd name="connsiteY557" fmla="*/ 1382011 h 2077916"/>
              <a:gd name="connsiteX558" fmla="*/ 365061 w 407778"/>
              <a:gd name="connsiteY558" fmla="*/ 1366433 h 2077916"/>
              <a:gd name="connsiteX559" fmla="*/ 363693 w 407778"/>
              <a:gd name="connsiteY559" fmla="*/ 1301344 h 2077916"/>
              <a:gd name="connsiteX560" fmla="*/ 330750 w 407778"/>
              <a:gd name="connsiteY560" fmla="*/ 1283880 h 2077916"/>
              <a:gd name="connsiteX561" fmla="*/ 332172 w 407778"/>
              <a:gd name="connsiteY561" fmla="*/ 1287299 h 2077916"/>
              <a:gd name="connsiteX562" fmla="*/ 332394 w 407778"/>
              <a:gd name="connsiteY562" fmla="*/ 1291647 h 2077916"/>
              <a:gd name="connsiteX563" fmla="*/ 143283 w 407778"/>
              <a:gd name="connsiteY563" fmla="*/ 1396783 h 2077916"/>
              <a:gd name="connsiteX564" fmla="*/ 164767 w 407778"/>
              <a:gd name="connsiteY564" fmla="*/ 1487276 h 2077916"/>
              <a:gd name="connsiteX565" fmla="*/ 172457 w 407778"/>
              <a:gd name="connsiteY565" fmla="*/ 1518988 h 2077916"/>
              <a:gd name="connsiteX566" fmla="*/ 168920 w 407778"/>
              <a:gd name="connsiteY566" fmla="*/ 1550971 h 2077916"/>
              <a:gd name="connsiteX567" fmla="*/ 170497 w 407778"/>
              <a:gd name="connsiteY567" fmla="*/ 1779341 h 2077916"/>
              <a:gd name="connsiteX568" fmla="*/ 172348 w 407778"/>
              <a:gd name="connsiteY568" fmla="*/ 1807508 h 2077916"/>
              <a:gd name="connsiteX569" fmla="*/ 167938 w 407778"/>
              <a:gd name="connsiteY569" fmla="*/ 1827357 h 2077916"/>
              <a:gd name="connsiteX570" fmla="*/ 168887 w 407778"/>
              <a:gd name="connsiteY570" fmla="*/ 1822382 h 2077916"/>
              <a:gd name="connsiteX571" fmla="*/ 143480 w 407778"/>
              <a:gd name="connsiteY571" fmla="*/ 1634775 h 2077916"/>
              <a:gd name="connsiteX572" fmla="*/ 137619 w 407778"/>
              <a:gd name="connsiteY572" fmla="*/ 1591953 h 2077916"/>
              <a:gd name="connsiteX573" fmla="*/ 142403 w 407778"/>
              <a:gd name="connsiteY573" fmla="*/ 1509666 h 2077916"/>
              <a:gd name="connsiteX574" fmla="*/ 136009 w 407778"/>
              <a:gd name="connsiteY574" fmla="*/ 1418674 h 2077916"/>
              <a:gd name="connsiteX575" fmla="*/ 135144 w 407778"/>
              <a:gd name="connsiteY575" fmla="*/ 1412703 h 2077916"/>
              <a:gd name="connsiteX576" fmla="*/ 138089 w 407778"/>
              <a:gd name="connsiteY576" fmla="*/ 1406972 h 2077916"/>
              <a:gd name="connsiteX577" fmla="*/ 204596 w 407778"/>
              <a:gd name="connsiteY577" fmla="*/ 1351102 h 2077916"/>
              <a:gd name="connsiteX578" fmla="*/ 206415 w 407778"/>
              <a:gd name="connsiteY578" fmla="*/ 1356169 h 2077916"/>
              <a:gd name="connsiteX579" fmla="*/ 233152 w 407778"/>
              <a:gd name="connsiteY579" fmla="*/ 1431854 h 2077916"/>
              <a:gd name="connsiteX580" fmla="*/ 238703 w 407778"/>
              <a:gd name="connsiteY580" fmla="*/ 1447338 h 2077916"/>
              <a:gd name="connsiteX581" fmla="*/ 237936 w 407778"/>
              <a:gd name="connsiteY581" fmla="*/ 1462108 h 2077916"/>
              <a:gd name="connsiteX582" fmla="*/ 218391 w 407778"/>
              <a:gd name="connsiteY582" fmla="*/ 1410593 h 2077916"/>
              <a:gd name="connsiteX583" fmla="*/ 204479 w 407778"/>
              <a:gd name="connsiteY583" fmla="*/ 1355258 h 2077916"/>
              <a:gd name="connsiteX584" fmla="*/ 202565 w 407778"/>
              <a:gd name="connsiteY584" fmla="*/ 1347645 h 2077916"/>
              <a:gd name="connsiteX585" fmla="*/ 204479 w 407778"/>
              <a:gd name="connsiteY585" fmla="*/ 1355258 h 2077916"/>
              <a:gd name="connsiteX586" fmla="*/ 204126 w 407778"/>
              <a:gd name="connsiteY586" fmla="*/ 1367818 h 2077916"/>
              <a:gd name="connsiteX587" fmla="*/ 203811 w 407778"/>
              <a:gd name="connsiteY587" fmla="*/ 1363049 h 2077916"/>
              <a:gd name="connsiteX588" fmla="*/ 324889 w 407778"/>
              <a:gd name="connsiteY588" fmla="*/ 1268812 h 2077916"/>
              <a:gd name="connsiteX589" fmla="*/ 325384 w 407778"/>
              <a:gd name="connsiteY589" fmla="*/ 1270277 h 2077916"/>
              <a:gd name="connsiteX590" fmla="*/ 327790 w 407778"/>
              <a:gd name="connsiteY590" fmla="*/ 1281543 h 2077916"/>
              <a:gd name="connsiteX591" fmla="*/ 333125 w 407778"/>
              <a:gd name="connsiteY591" fmla="*/ 1305960 h 2077916"/>
              <a:gd name="connsiteX592" fmla="*/ 333967 w 407778"/>
              <a:gd name="connsiteY592" fmla="*/ 1322436 h 2077916"/>
              <a:gd name="connsiteX593" fmla="*/ 329838 w 407778"/>
              <a:gd name="connsiteY593" fmla="*/ 1298859 h 2077916"/>
              <a:gd name="connsiteX594" fmla="*/ 6102 w 407778"/>
              <a:gd name="connsiteY594" fmla="*/ 1465434 h 2077916"/>
              <a:gd name="connsiteX595" fmla="*/ 9323 w 407778"/>
              <a:gd name="connsiteY595" fmla="*/ 1491506 h 2077916"/>
              <a:gd name="connsiteX596" fmla="*/ 16304 w 407778"/>
              <a:gd name="connsiteY596" fmla="*/ 1518050 h 2077916"/>
              <a:gd name="connsiteX597" fmla="*/ 15317 w 407778"/>
              <a:gd name="connsiteY597" fmla="*/ 1537959 h 2077916"/>
              <a:gd name="connsiteX598" fmla="*/ 4013 w 407778"/>
              <a:gd name="connsiteY598" fmla="*/ 1474298 h 2077916"/>
              <a:gd name="connsiteX599" fmla="*/ 200721 w 407778"/>
              <a:gd name="connsiteY599" fmla="*/ 1340310 h 2077916"/>
              <a:gd name="connsiteX600" fmla="*/ 202336 w 407778"/>
              <a:gd name="connsiteY600" fmla="*/ 1344806 h 2077916"/>
              <a:gd name="connsiteX601" fmla="*/ 202565 w 407778"/>
              <a:gd name="connsiteY601" fmla="*/ 1347645 h 2077916"/>
              <a:gd name="connsiteX602" fmla="*/ 314632 w 407778"/>
              <a:gd name="connsiteY602" fmla="*/ 1262819 h 2077916"/>
              <a:gd name="connsiteX603" fmla="*/ 319116 w 407778"/>
              <a:gd name="connsiteY603" fmla="*/ 1295859 h 2077916"/>
              <a:gd name="connsiteX604" fmla="*/ 326862 w 407778"/>
              <a:gd name="connsiteY604" fmla="*/ 1333729 h 2077916"/>
              <a:gd name="connsiteX605" fmla="*/ 336145 w 407778"/>
              <a:gd name="connsiteY605" fmla="*/ 1365075 h 2077916"/>
              <a:gd name="connsiteX606" fmla="*/ 338552 w 407778"/>
              <a:gd name="connsiteY606" fmla="*/ 1412176 h 2077916"/>
              <a:gd name="connsiteX607" fmla="*/ 335121 w 407778"/>
              <a:gd name="connsiteY607" fmla="*/ 1405074 h 2077916"/>
              <a:gd name="connsiteX608" fmla="*/ 318705 w 407778"/>
              <a:gd name="connsiteY608" fmla="*/ 1371856 h 2077916"/>
              <a:gd name="connsiteX609" fmla="*/ 317311 w 407778"/>
              <a:gd name="connsiteY609" fmla="*/ 1369110 h 2077916"/>
              <a:gd name="connsiteX610" fmla="*/ 308485 w 407778"/>
              <a:gd name="connsiteY610" fmla="*/ 1321212 h 2077916"/>
              <a:gd name="connsiteX611" fmla="*/ 308854 w 407778"/>
              <a:gd name="connsiteY611" fmla="*/ 1317136 h 2077916"/>
              <a:gd name="connsiteX612" fmla="*/ 307737 w 407778"/>
              <a:gd name="connsiteY612" fmla="*/ 1299405 h 2077916"/>
              <a:gd name="connsiteX613" fmla="*/ 306963 w 407778"/>
              <a:gd name="connsiteY613" fmla="*/ 1293935 h 2077916"/>
              <a:gd name="connsiteX614" fmla="*/ 314592 w 407778"/>
              <a:gd name="connsiteY614" fmla="*/ 1263026 h 2077916"/>
              <a:gd name="connsiteX615" fmla="*/ 298348 w 407778"/>
              <a:gd name="connsiteY615" fmla="*/ 1266199 h 2077916"/>
              <a:gd name="connsiteX616" fmla="*/ 298649 w 407778"/>
              <a:gd name="connsiteY616" fmla="*/ 1267830 h 2077916"/>
              <a:gd name="connsiteX617" fmla="*/ 295269 w 407778"/>
              <a:gd name="connsiteY617" fmla="*/ 1325959 h 2077916"/>
              <a:gd name="connsiteX618" fmla="*/ 293036 w 407778"/>
              <a:gd name="connsiteY618" fmla="*/ 1322850 h 2077916"/>
              <a:gd name="connsiteX619" fmla="*/ 295221 w 407778"/>
              <a:gd name="connsiteY619" fmla="*/ 1326783 h 2077916"/>
              <a:gd name="connsiteX620" fmla="*/ 294101 w 407778"/>
              <a:gd name="connsiteY620" fmla="*/ 1346041 h 2077916"/>
              <a:gd name="connsiteX621" fmla="*/ 289071 w 407778"/>
              <a:gd name="connsiteY621" fmla="*/ 1366419 h 2077916"/>
              <a:gd name="connsiteX622" fmla="*/ 286456 w 407778"/>
              <a:gd name="connsiteY622" fmla="*/ 1354948 h 2077916"/>
              <a:gd name="connsiteX623" fmla="*/ 280762 w 407778"/>
              <a:gd name="connsiteY623" fmla="*/ 1326668 h 2077916"/>
              <a:gd name="connsiteX624" fmla="*/ 279073 w 407778"/>
              <a:gd name="connsiteY624" fmla="*/ 1298080 h 2077916"/>
              <a:gd name="connsiteX625" fmla="*/ 282126 w 407778"/>
              <a:gd name="connsiteY625" fmla="*/ 1303311 h 2077916"/>
              <a:gd name="connsiteX626" fmla="*/ 321931 w 407778"/>
              <a:gd name="connsiteY626" fmla="*/ 1247873 h 2077916"/>
              <a:gd name="connsiteX627" fmla="*/ 326178 w 407778"/>
              <a:gd name="connsiteY627" fmla="*/ 1262268 h 2077916"/>
              <a:gd name="connsiteX628" fmla="*/ 330750 w 407778"/>
              <a:gd name="connsiteY628" fmla="*/ 1283880 h 2077916"/>
              <a:gd name="connsiteX629" fmla="*/ 326622 w 407778"/>
              <a:gd name="connsiteY629" fmla="*/ 1273947 h 2077916"/>
              <a:gd name="connsiteX630" fmla="*/ 325384 w 407778"/>
              <a:gd name="connsiteY630" fmla="*/ 1270277 h 2077916"/>
              <a:gd name="connsiteX631" fmla="*/ 324278 w 407778"/>
              <a:gd name="connsiteY631" fmla="*/ 1265099 h 2077916"/>
              <a:gd name="connsiteX632" fmla="*/ 323937 w 407778"/>
              <a:gd name="connsiteY632" fmla="*/ 1263031 h 2077916"/>
              <a:gd name="connsiteX633" fmla="*/ 321931 w 407778"/>
              <a:gd name="connsiteY633" fmla="*/ 1247873 h 2077916"/>
              <a:gd name="connsiteX634" fmla="*/ 301403 w 407778"/>
              <a:gd name="connsiteY634" fmla="*/ 1259210 h 2077916"/>
              <a:gd name="connsiteX635" fmla="*/ 303959 w 407778"/>
              <a:gd name="connsiteY635" fmla="*/ 1272715 h 2077916"/>
              <a:gd name="connsiteX636" fmla="*/ 306963 w 407778"/>
              <a:gd name="connsiteY636" fmla="*/ 1293935 h 2077916"/>
              <a:gd name="connsiteX637" fmla="*/ 304957 w 407778"/>
              <a:gd name="connsiteY637" fmla="*/ 1302063 h 2077916"/>
              <a:gd name="connsiteX638" fmla="*/ 298649 w 407778"/>
              <a:gd name="connsiteY638" fmla="*/ 1267830 h 2077916"/>
              <a:gd name="connsiteX639" fmla="*/ 298804 w 407778"/>
              <a:gd name="connsiteY639" fmla="*/ 1265156 h 2077916"/>
              <a:gd name="connsiteX640" fmla="*/ 0 w 407778"/>
              <a:gd name="connsiteY640" fmla="*/ 1449700 h 2077916"/>
              <a:gd name="connsiteX641" fmla="*/ 1868 w 407778"/>
              <a:gd name="connsiteY641" fmla="*/ 1462213 h 2077916"/>
              <a:gd name="connsiteX642" fmla="*/ 4013 w 407778"/>
              <a:gd name="connsiteY642" fmla="*/ 1474298 h 2077916"/>
              <a:gd name="connsiteX643" fmla="*/ 3844 w 407778"/>
              <a:gd name="connsiteY643" fmla="*/ 1475019 h 2077916"/>
              <a:gd name="connsiteX644" fmla="*/ 0 w 407778"/>
              <a:gd name="connsiteY644" fmla="*/ 1494886 h 2077916"/>
              <a:gd name="connsiteX645" fmla="*/ 195607 w 407778"/>
              <a:gd name="connsiteY645" fmla="*/ 1319969 h 2077916"/>
              <a:gd name="connsiteX646" fmla="*/ 200721 w 407778"/>
              <a:gd name="connsiteY646" fmla="*/ 1340310 h 2077916"/>
              <a:gd name="connsiteX647" fmla="*/ 195057 w 407778"/>
              <a:gd name="connsiteY647" fmla="*/ 1324535 h 2077916"/>
              <a:gd name="connsiteX648" fmla="*/ 318931 w 407778"/>
              <a:gd name="connsiteY648" fmla="*/ 1240065 h 2077916"/>
              <a:gd name="connsiteX649" fmla="*/ 324278 w 407778"/>
              <a:gd name="connsiteY649" fmla="*/ 1265099 h 2077916"/>
              <a:gd name="connsiteX650" fmla="*/ 324889 w 407778"/>
              <a:gd name="connsiteY650" fmla="*/ 1268812 h 2077916"/>
              <a:gd name="connsiteX651" fmla="*/ 317588 w 407778"/>
              <a:gd name="connsiteY651" fmla="*/ 1247174 h 2077916"/>
              <a:gd name="connsiteX652" fmla="*/ 175566 w 407778"/>
              <a:gd name="connsiteY652" fmla="*/ 1330432 h 2077916"/>
              <a:gd name="connsiteX653" fmla="*/ 176504 w 407778"/>
              <a:gd name="connsiteY653" fmla="*/ 1336062 h 2077916"/>
              <a:gd name="connsiteX654" fmla="*/ 182572 w 407778"/>
              <a:gd name="connsiteY654" fmla="*/ 1397330 h 2077916"/>
              <a:gd name="connsiteX655" fmla="*/ 184219 w 407778"/>
              <a:gd name="connsiteY655" fmla="*/ 1414497 h 2077916"/>
              <a:gd name="connsiteX656" fmla="*/ 183947 w 407778"/>
              <a:gd name="connsiteY656" fmla="*/ 1416758 h 2077916"/>
              <a:gd name="connsiteX657" fmla="*/ 178266 w 407778"/>
              <a:gd name="connsiteY657" fmla="*/ 1362897 h 2077916"/>
              <a:gd name="connsiteX658" fmla="*/ 175116 w 407778"/>
              <a:gd name="connsiteY658" fmla="*/ 1331405 h 2077916"/>
              <a:gd name="connsiteX659" fmla="*/ 313585 w 407778"/>
              <a:gd name="connsiteY659" fmla="*/ 1235313 h 2077916"/>
              <a:gd name="connsiteX660" fmla="*/ 317588 w 407778"/>
              <a:gd name="connsiteY660" fmla="*/ 1247174 h 2077916"/>
              <a:gd name="connsiteX661" fmla="*/ 314632 w 407778"/>
              <a:gd name="connsiteY661" fmla="*/ 1262819 h 2077916"/>
              <a:gd name="connsiteX662" fmla="*/ 314120 w 407778"/>
              <a:gd name="connsiteY662" fmla="*/ 1259047 h 2077916"/>
              <a:gd name="connsiteX663" fmla="*/ 311723 w 407778"/>
              <a:gd name="connsiteY663" fmla="*/ 1238630 h 2077916"/>
              <a:gd name="connsiteX664" fmla="*/ 322995 w 407778"/>
              <a:gd name="connsiteY664" fmla="*/ 1218557 h 2077916"/>
              <a:gd name="connsiteX665" fmla="*/ 318931 w 407778"/>
              <a:gd name="connsiteY665" fmla="*/ 1240065 h 2077916"/>
              <a:gd name="connsiteX666" fmla="*/ 316723 w 407778"/>
              <a:gd name="connsiteY666" fmla="*/ 1229726 h 2077916"/>
              <a:gd name="connsiteX667" fmla="*/ 187618 w 407778"/>
              <a:gd name="connsiteY667" fmla="*/ 1303832 h 2077916"/>
              <a:gd name="connsiteX668" fmla="*/ 187954 w 407778"/>
              <a:gd name="connsiteY668" fmla="*/ 1304751 h 2077916"/>
              <a:gd name="connsiteX669" fmla="*/ 195057 w 407778"/>
              <a:gd name="connsiteY669" fmla="*/ 1324535 h 2077916"/>
              <a:gd name="connsiteX670" fmla="*/ 186468 w 407778"/>
              <a:gd name="connsiteY670" fmla="*/ 1395827 h 2077916"/>
              <a:gd name="connsiteX671" fmla="*/ 176504 w 407778"/>
              <a:gd name="connsiteY671" fmla="*/ 1336062 h 2077916"/>
              <a:gd name="connsiteX672" fmla="*/ 175880 w 407778"/>
              <a:gd name="connsiteY672" fmla="*/ 1329753 h 2077916"/>
              <a:gd name="connsiteX673" fmla="*/ 186768 w 407778"/>
              <a:gd name="connsiteY673" fmla="*/ 1306201 h 2077916"/>
              <a:gd name="connsiteX674" fmla="*/ 330804 w 407778"/>
              <a:gd name="connsiteY674" fmla="*/ 1205686 h 2077916"/>
              <a:gd name="connsiteX675" fmla="*/ 343143 w 407778"/>
              <a:gd name="connsiteY675" fmla="*/ 1296542 h 2077916"/>
              <a:gd name="connsiteX676" fmla="*/ 344103 w 407778"/>
              <a:gd name="connsiteY676" fmla="*/ 1316008 h 2077916"/>
              <a:gd name="connsiteX677" fmla="*/ 332172 w 407778"/>
              <a:gd name="connsiteY677" fmla="*/ 1287299 h 2077916"/>
              <a:gd name="connsiteX678" fmla="*/ 328219 w 407778"/>
              <a:gd name="connsiteY678" fmla="*/ 1209938 h 2077916"/>
              <a:gd name="connsiteX679" fmla="*/ 29488 w 407778"/>
              <a:gd name="connsiteY679" fmla="*/ 1397992 h 2077916"/>
              <a:gd name="connsiteX680" fmla="*/ 53417 w 407778"/>
              <a:gd name="connsiteY680" fmla="*/ 1487946 h 2077916"/>
              <a:gd name="connsiteX681" fmla="*/ 62480 w 407778"/>
              <a:gd name="connsiteY681" fmla="*/ 1526486 h 2077916"/>
              <a:gd name="connsiteX682" fmla="*/ 63703 w 407778"/>
              <a:gd name="connsiteY682" fmla="*/ 1599075 h 2077916"/>
              <a:gd name="connsiteX683" fmla="*/ 63306 w 407778"/>
              <a:gd name="connsiteY683" fmla="*/ 1619330 h 2077916"/>
              <a:gd name="connsiteX684" fmla="*/ 42812 w 407778"/>
              <a:gd name="connsiteY684" fmla="*/ 1582544 h 2077916"/>
              <a:gd name="connsiteX685" fmla="*/ 19508 w 407778"/>
              <a:gd name="connsiteY685" fmla="*/ 1530233 h 2077916"/>
              <a:gd name="connsiteX686" fmla="*/ 16304 w 407778"/>
              <a:gd name="connsiteY686" fmla="*/ 1518050 h 2077916"/>
              <a:gd name="connsiteX687" fmla="*/ 19153 w 407778"/>
              <a:gd name="connsiteY687" fmla="*/ 1460600 h 2077916"/>
              <a:gd name="connsiteX688" fmla="*/ 59793 w 407778"/>
              <a:gd name="connsiteY688" fmla="*/ 1377291 h 2077916"/>
              <a:gd name="connsiteX689" fmla="*/ 75451 w 407778"/>
              <a:gd name="connsiteY689" fmla="*/ 1444587 h 2077916"/>
              <a:gd name="connsiteX690" fmla="*/ 73244 w 407778"/>
              <a:gd name="connsiteY690" fmla="*/ 1572258 h 2077916"/>
              <a:gd name="connsiteX691" fmla="*/ 62480 w 407778"/>
              <a:gd name="connsiteY691" fmla="*/ 1526486 h 2077916"/>
              <a:gd name="connsiteX692" fmla="*/ 62074 w 407778"/>
              <a:gd name="connsiteY692" fmla="*/ 1502345 h 2077916"/>
              <a:gd name="connsiteX693" fmla="*/ 60546 w 407778"/>
              <a:gd name="connsiteY693" fmla="*/ 1416771 h 2077916"/>
              <a:gd name="connsiteX694" fmla="*/ 340237 w 407778"/>
              <a:gd name="connsiteY694" fmla="*/ 1190215 h 2077916"/>
              <a:gd name="connsiteX695" fmla="*/ 342964 w 407778"/>
              <a:gd name="connsiteY695" fmla="*/ 1226422 h 2077916"/>
              <a:gd name="connsiteX696" fmla="*/ 346764 w 407778"/>
              <a:gd name="connsiteY696" fmla="*/ 1322409 h 2077916"/>
              <a:gd name="connsiteX697" fmla="*/ 346603 w 407778"/>
              <a:gd name="connsiteY697" fmla="*/ 1322022 h 2077916"/>
              <a:gd name="connsiteX698" fmla="*/ 343143 w 407778"/>
              <a:gd name="connsiteY698" fmla="*/ 1296542 h 2077916"/>
              <a:gd name="connsiteX699" fmla="*/ 341463 w 407778"/>
              <a:gd name="connsiteY699" fmla="*/ 1262508 h 2077916"/>
              <a:gd name="connsiteX700" fmla="*/ 334844 w 407778"/>
              <a:gd name="connsiteY700" fmla="*/ 1199041 h 2077916"/>
              <a:gd name="connsiteX701" fmla="*/ 337889 w 407778"/>
              <a:gd name="connsiteY701" fmla="*/ 1194033 h 2077916"/>
              <a:gd name="connsiteX702" fmla="*/ 122819 w 407778"/>
              <a:gd name="connsiteY702" fmla="*/ 1327313 h 2077916"/>
              <a:gd name="connsiteX703" fmla="*/ 122856 w 407778"/>
              <a:gd name="connsiteY703" fmla="*/ 1327788 h 2077916"/>
              <a:gd name="connsiteX704" fmla="*/ 135144 w 407778"/>
              <a:gd name="connsiteY704" fmla="*/ 1412703 h 2077916"/>
              <a:gd name="connsiteX705" fmla="*/ 122759 w 407778"/>
              <a:gd name="connsiteY705" fmla="*/ 1436805 h 2077916"/>
              <a:gd name="connsiteX706" fmla="*/ 119236 w 407778"/>
              <a:gd name="connsiteY706" fmla="*/ 1394298 h 2077916"/>
              <a:gd name="connsiteX707" fmla="*/ 119001 w 407778"/>
              <a:gd name="connsiteY707" fmla="*/ 1380305 h 2077916"/>
              <a:gd name="connsiteX708" fmla="*/ 343027 w 407778"/>
              <a:gd name="connsiteY708" fmla="*/ 1185678 h 2077916"/>
              <a:gd name="connsiteX709" fmla="*/ 354633 w 407778"/>
              <a:gd name="connsiteY709" fmla="*/ 1287604 h 2077916"/>
              <a:gd name="connsiteX710" fmla="*/ 356393 w 407778"/>
              <a:gd name="connsiteY710" fmla="*/ 1345577 h 2077916"/>
              <a:gd name="connsiteX711" fmla="*/ 351768 w 407778"/>
              <a:gd name="connsiteY711" fmla="*/ 1334450 h 2077916"/>
              <a:gd name="connsiteX712" fmla="*/ 349948 w 407778"/>
              <a:gd name="connsiteY712" fmla="*/ 1318099 h 2077916"/>
              <a:gd name="connsiteX713" fmla="*/ 341655 w 407778"/>
              <a:gd name="connsiteY713" fmla="*/ 1187909 h 2077916"/>
              <a:gd name="connsiteX714" fmla="*/ 327453 w 407778"/>
              <a:gd name="connsiteY714" fmla="*/ 1194965 h 2077916"/>
              <a:gd name="connsiteX715" fmla="*/ 328219 w 407778"/>
              <a:gd name="connsiteY715" fmla="*/ 1209938 h 2077916"/>
              <a:gd name="connsiteX716" fmla="*/ 323202 w 407778"/>
              <a:gd name="connsiteY716" fmla="*/ 1218189 h 2077916"/>
              <a:gd name="connsiteX717" fmla="*/ 322995 w 407778"/>
              <a:gd name="connsiteY717" fmla="*/ 1218557 h 2077916"/>
              <a:gd name="connsiteX718" fmla="*/ 196681 w 407778"/>
              <a:gd name="connsiteY718" fmla="*/ 1278594 h 2077916"/>
              <a:gd name="connsiteX719" fmla="*/ 197274 w 407778"/>
              <a:gd name="connsiteY719" fmla="*/ 1285226 h 2077916"/>
              <a:gd name="connsiteX720" fmla="*/ 195607 w 407778"/>
              <a:gd name="connsiteY720" fmla="*/ 1319969 h 2077916"/>
              <a:gd name="connsiteX721" fmla="*/ 193244 w 407778"/>
              <a:gd name="connsiteY721" fmla="*/ 1288165 h 2077916"/>
              <a:gd name="connsiteX722" fmla="*/ 302324 w 407778"/>
              <a:gd name="connsiteY722" fmla="*/ 1201941 h 2077916"/>
              <a:gd name="connsiteX723" fmla="*/ 310132 w 407778"/>
              <a:gd name="connsiteY723" fmla="*/ 1225078 h 2077916"/>
              <a:gd name="connsiteX724" fmla="*/ 311723 w 407778"/>
              <a:gd name="connsiteY724" fmla="*/ 1238630 h 2077916"/>
              <a:gd name="connsiteX725" fmla="*/ 305754 w 407778"/>
              <a:gd name="connsiteY725" fmla="*/ 1249258 h 2077916"/>
              <a:gd name="connsiteX726" fmla="*/ 301403 w 407778"/>
              <a:gd name="connsiteY726" fmla="*/ 1259210 h 2077916"/>
              <a:gd name="connsiteX727" fmla="*/ 299680 w 407778"/>
              <a:gd name="connsiteY727" fmla="*/ 1250101 h 2077916"/>
              <a:gd name="connsiteX728" fmla="*/ 301844 w 407778"/>
              <a:gd name="connsiteY728" fmla="*/ 1212882 h 2077916"/>
              <a:gd name="connsiteX729" fmla="*/ 355348 w 407778"/>
              <a:gd name="connsiteY729" fmla="*/ 1165640 h 2077916"/>
              <a:gd name="connsiteX730" fmla="*/ 362831 w 407778"/>
              <a:gd name="connsiteY730" fmla="*/ 1202659 h 2077916"/>
              <a:gd name="connsiteX731" fmla="*/ 365761 w 407778"/>
              <a:gd name="connsiteY731" fmla="*/ 1216569 h 2077916"/>
              <a:gd name="connsiteX732" fmla="*/ 364620 w 407778"/>
              <a:gd name="connsiteY732" fmla="*/ 1263355 h 2077916"/>
              <a:gd name="connsiteX733" fmla="*/ 354943 w 407778"/>
              <a:gd name="connsiteY733" fmla="*/ 1207357 h 2077916"/>
              <a:gd name="connsiteX734" fmla="*/ 350406 w 407778"/>
              <a:gd name="connsiteY734" fmla="*/ 1173677 h 2077916"/>
              <a:gd name="connsiteX735" fmla="*/ 286752 w 407778"/>
              <a:gd name="connsiteY735" fmla="*/ 1203265 h 2077916"/>
              <a:gd name="connsiteX736" fmla="*/ 296915 w 407778"/>
              <a:gd name="connsiteY736" fmla="*/ 1235489 h 2077916"/>
              <a:gd name="connsiteX737" fmla="*/ 299680 w 407778"/>
              <a:gd name="connsiteY737" fmla="*/ 1250101 h 2077916"/>
              <a:gd name="connsiteX738" fmla="*/ 298804 w 407778"/>
              <a:gd name="connsiteY738" fmla="*/ 1265156 h 2077916"/>
              <a:gd name="connsiteX739" fmla="*/ 298348 w 407778"/>
              <a:gd name="connsiteY739" fmla="*/ 1266199 h 2077916"/>
              <a:gd name="connsiteX740" fmla="*/ 326546 w 407778"/>
              <a:gd name="connsiteY740" fmla="*/ 1177204 h 2077916"/>
              <a:gd name="connsiteX741" fmla="*/ 328484 w 407778"/>
              <a:gd name="connsiteY741" fmla="*/ 1189510 h 2077916"/>
              <a:gd name="connsiteX742" fmla="*/ 327453 w 407778"/>
              <a:gd name="connsiteY742" fmla="*/ 1194965 h 2077916"/>
              <a:gd name="connsiteX743" fmla="*/ 240021 w 407778"/>
              <a:gd name="connsiteY743" fmla="*/ 1231173 h 2077916"/>
              <a:gd name="connsiteX744" fmla="*/ 272903 w 407778"/>
              <a:gd name="connsiteY744" fmla="*/ 1287509 h 2077916"/>
              <a:gd name="connsiteX745" fmla="*/ 273287 w 407778"/>
              <a:gd name="connsiteY745" fmla="*/ 1289542 h 2077916"/>
              <a:gd name="connsiteX746" fmla="*/ 280762 w 407778"/>
              <a:gd name="connsiteY746" fmla="*/ 1326668 h 2077916"/>
              <a:gd name="connsiteX747" fmla="*/ 284402 w 407778"/>
              <a:gd name="connsiteY747" fmla="*/ 1388273 h 2077916"/>
              <a:gd name="connsiteX748" fmla="*/ 265298 w 407778"/>
              <a:gd name="connsiteY748" fmla="*/ 1489098 h 2077916"/>
              <a:gd name="connsiteX749" fmla="*/ 265356 w 407778"/>
              <a:gd name="connsiteY749" fmla="*/ 1510803 h 2077916"/>
              <a:gd name="connsiteX750" fmla="*/ 263194 w 407778"/>
              <a:gd name="connsiteY750" fmla="*/ 1502958 h 2077916"/>
              <a:gd name="connsiteX751" fmla="*/ 245161 w 407778"/>
              <a:gd name="connsiteY751" fmla="*/ 1432959 h 2077916"/>
              <a:gd name="connsiteX752" fmla="*/ 243688 w 407778"/>
              <a:gd name="connsiteY752" fmla="*/ 1417926 h 2077916"/>
              <a:gd name="connsiteX753" fmla="*/ 239977 w 407778"/>
              <a:gd name="connsiteY753" fmla="*/ 1393523 h 2077916"/>
              <a:gd name="connsiteX754" fmla="*/ 240290 w 407778"/>
              <a:gd name="connsiteY754" fmla="*/ 1377970 h 2077916"/>
              <a:gd name="connsiteX755" fmla="*/ 240351 w 407778"/>
              <a:gd name="connsiteY755" fmla="*/ 1307374 h 2077916"/>
              <a:gd name="connsiteX756" fmla="*/ 331824 w 407778"/>
              <a:gd name="connsiteY756" fmla="*/ 1171833 h 2077916"/>
              <a:gd name="connsiteX757" fmla="*/ 332365 w 407778"/>
              <a:gd name="connsiteY757" fmla="*/ 1175269 h 2077916"/>
              <a:gd name="connsiteX758" fmla="*/ 334844 w 407778"/>
              <a:gd name="connsiteY758" fmla="*/ 1199041 h 2077916"/>
              <a:gd name="connsiteX759" fmla="*/ 330804 w 407778"/>
              <a:gd name="connsiteY759" fmla="*/ 1205686 h 2077916"/>
              <a:gd name="connsiteX760" fmla="*/ 329381 w 407778"/>
              <a:gd name="connsiteY760" fmla="*/ 1195204 h 2077916"/>
              <a:gd name="connsiteX761" fmla="*/ 328484 w 407778"/>
              <a:gd name="connsiteY761" fmla="*/ 1189510 h 2077916"/>
              <a:gd name="connsiteX762" fmla="*/ 206232 w 407778"/>
              <a:gd name="connsiteY762" fmla="*/ 1251995 h 2077916"/>
              <a:gd name="connsiteX763" fmla="*/ 207222 w 407778"/>
              <a:gd name="connsiteY763" fmla="*/ 1257685 h 2077916"/>
              <a:gd name="connsiteX764" fmla="*/ 204596 w 407778"/>
              <a:gd name="connsiteY764" fmla="*/ 1351102 h 2077916"/>
              <a:gd name="connsiteX765" fmla="*/ 202336 w 407778"/>
              <a:gd name="connsiteY765" fmla="*/ 1344806 h 2077916"/>
              <a:gd name="connsiteX766" fmla="*/ 199802 w 407778"/>
              <a:gd name="connsiteY766" fmla="*/ 1313476 h 2077916"/>
              <a:gd name="connsiteX767" fmla="*/ 197274 w 407778"/>
              <a:gd name="connsiteY767" fmla="*/ 1285226 h 2077916"/>
              <a:gd name="connsiteX768" fmla="*/ 197733 w 407778"/>
              <a:gd name="connsiteY768" fmla="*/ 1275664 h 2077916"/>
              <a:gd name="connsiteX769" fmla="*/ 208447 w 407778"/>
              <a:gd name="connsiteY769" fmla="*/ 1245827 h 2077916"/>
              <a:gd name="connsiteX770" fmla="*/ 233615 w 407778"/>
              <a:gd name="connsiteY770" fmla="*/ 1351688 h 2077916"/>
              <a:gd name="connsiteX771" fmla="*/ 239977 w 407778"/>
              <a:gd name="connsiteY771" fmla="*/ 1393523 h 2077916"/>
              <a:gd name="connsiteX772" fmla="*/ 239627 w 407778"/>
              <a:gd name="connsiteY772" fmla="*/ 1410964 h 2077916"/>
              <a:gd name="connsiteX773" fmla="*/ 235297 w 407778"/>
              <a:gd name="connsiteY773" fmla="*/ 1393432 h 2077916"/>
              <a:gd name="connsiteX774" fmla="*/ 230963 w 407778"/>
              <a:gd name="connsiteY774" fmla="*/ 1375042 h 2077916"/>
              <a:gd name="connsiteX775" fmla="*/ 212566 w 407778"/>
              <a:gd name="connsiteY775" fmla="*/ 1288400 h 2077916"/>
              <a:gd name="connsiteX776" fmla="*/ 207222 w 407778"/>
              <a:gd name="connsiteY776" fmla="*/ 1257685 h 2077916"/>
              <a:gd name="connsiteX777" fmla="*/ 207480 w 407778"/>
              <a:gd name="connsiteY777" fmla="*/ 1248521 h 2077916"/>
              <a:gd name="connsiteX778" fmla="*/ 338001 w 407778"/>
              <a:gd name="connsiteY778" fmla="*/ 1160520 h 2077916"/>
              <a:gd name="connsiteX779" fmla="*/ 340791 w 407778"/>
              <a:gd name="connsiteY779" fmla="*/ 1174341 h 2077916"/>
              <a:gd name="connsiteX780" fmla="*/ 341655 w 407778"/>
              <a:gd name="connsiteY780" fmla="*/ 1187909 h 2077916"/>
              <a:gd name="connsiteX781" fmla="*/ 340237 w 407778"/>
              <a:gd name="connsiteY781" fmla="*/ 1190215 h 2077916"/>
              <a:gd name="connsiteX782" fmla="*/ 120625 w 407778"/>
              <a:gd name="connsiteY782" fmla="*/ 1298789 h 2077916"/>
              <a:gd name="connsiteX783" fmla="*/ 120846 w 407778"/>
              <a:gd name="connsiteY783" fmla="*/ 1299783 h 2077916"/>
              <a:gd name="connsiteX784" fmla="*/ 123862 w 407778"/>
              <a:gd name="connsiteY784" fmla="*/ 1312830 h 2077916"/>
              <a:gd name="connsiteX785" fmla="*/ 122819 w 407778"/>
              <a:gd name="connsiteY785" fmla="*/ 1327313 h 2077916"/>
              <a:gd name="connsiteX786" fmla="*/ 303786 w 407778"/>
              <a:gd name="connsiteY786" fmla="*/ 1168627 h 2077916"/>
              <a:gd name="connsiteX787" fmla="*/ 312140 w 407778"/>
              <a:gd name="connsiteY787" fmla="*/ 1208268 h 2077916"/>
              <a:gd name="connsiteX788" fmla="*/ 316723 w 407778"/>
              <a:gd name="connsiteY788" fmla="*/ 1229726 h 2077916"/>
              <a:gd name="connsiteX789" fmla="*/ 313585 w 407778"/>
              <a:gd name="connsiteY789" fmla="*/ 1235313 h 2077916"/>
              <a:gd name="connsiteX790" fmla="*/ 310132 w 407778"/>
              <a:gd name="connsiteY790" fmla="*/ 1225078 h 2077916"/>
              <a:gd name="connsiteX791" fmla="*/ 309321 w 407778"/>
              <a:gd name="connsiteY791" fmla="*/ 1218174 h 2077916"/>
              <a:gd name="connsiteX792" fmla="*/ 303424 w 407778"/>
              <a:gd name="connsiteY792" fmla="*/ 1176893 h 2077916"/>
              <a:gd name="connsiteX793" fmla="*/ 336850 w 407778"/>
              <a:gd name="connsiteY793" fmla="*/ 1145237 h 2077916"/>
              <a:gd name="connsiteX794" fmla="*/ 338001 w 407778"/>
              <a:gd name="connsiteY794" fmla="*/ 1160520 h 2077916"/>
              <a:gd name="connsiteX795" fmla="*/ 335915 w 407778"/>
              <a:gd name="connsiteY795" fmla="*/ 1150186 h 2077916"/>
              <a:gd name="connsiteX796" fmla="*/ 403095 w 407778"/>
              <a:gd name="connsiteY796" fmla="*/ 1102492 h 2077916"/>
              <a:gd name="connsiteX797" fmla="*/ 407778 w 407778"/>
              <a:gd name="connsiteY797" fmla="*/ 1116605 h 2077916"/>
              <a:gd name="connsiteX798" fmla="*/ 407778 w 407778"/>
              <a:gd name="connsiteY798" fmla="*/ 1251257 h 2077916"/>
              <a:gd name="connsiteX799" fmla="*/ 403152 w 407778"/>
              <a:gd name="connsiteY799" fmla="*/ 1128402 h 2077916"/>
              <a:gd name="connsiteX800" fmla="*/ 378831 w 407778"/>
              <a:gd name="connsiteY800" fmla="*/ 1116842 h 2077916"/>
              <a:gd name="connsiteX801" fmla="*/ 380544 w 407778"/>
              <a:gd name="connsiteY801" fmla="*/ 1123473 h 2077916"/>
              <a:gd name="connsiteX802" fmla="*/ 406388 w 407778"/>
              <a:gd name="connsiteY802" fmla="*/ 1259857 h 2077916"/>
              <a:gd name="connsiteX803" fmla="*/ 407778 w 407778"/>
              <a:gd name="connsiteY803" fmla="*/ 1268844 h 2077916"/>
              <a:gd name="connsiteX804" fmla="*/ 407778 w 407778"/>
              <a:gd name="connsiteY804" fmla="*/ 1388474 h 2077916"/>
              <a:gd name="connsiteX805" fmla="*/ 398102 w 407778"/>
              <a:gd name="connsiteY805" fmla="*/ 1364622 h 2077916"/>
              <a:gd name="connsiteX806" fmla="*/ 389600 w 407778"/>
              <a:gd name="connsiteY806" fmla="*/ 1342119 h 2077916"/>
              <a:gd name="connsiteX807" fmla="*/ 386324 w 407778"/>
              <a:gd name="connsiteY807" fmla="*/ 1314190 h 2077916"/>
              <a:gd name="connsiteX808" fmla="*/ 365761 w 407778"/>
              <a:gd name="connsiteY808" fmla="*/ 1216569 h 2077916"/>
              <a:gd name="connsiteX809" fmla="*/ 367585 w 407778"/>
              <a:gd name="connsiteY809" fmla="*/ 1141822 h 2077916"/>
              <a:gd name="connsiteX810" fmla="*/ 378779 w 407778"/>
              <a:gd name="connsiteY810" fmla="*/ 1117033 h 2077916"/>
              <a:gd name="connsiteX811" fmla="*/ 167800 w 407778"/>
              <a:gd name="connsiteY811" fmla="*/ 1249472 h 2077916"/>
              <a:gd name="connsiteX812" fmla="*/ 168153 w 407778"/>
              <a:gd name="connsiteY812" fmla="*/ 1250441 h 2077916"/>
              <a:gd name="connsiteX813" fmla="*/ 174804 w 407778"/>
              <a:gd name="connsiteY813" fmla="*/ 1318892 h 2077916"/>
              <a:gd name="connsiteX814" fmla="*/ 175880 w 407778"/>
              <a:gd name="connsiteY814" fmla="*/ 1329753 h 2077916"/>
              <a:gd name="connsiteX815" fmla="*/ 175566 w 407778"/>
              <a:gd name="connsiteY815" fmla="*/ 1330432 h 2077916"/>
              <a:gd name="connsiteX816" fmla="*/ 174199 w 407778"/>
              <a:gd name="connsiteY816" fmla="*/ 1322232 h 2077916"/>
              <a:gd name="connsiteX817" fmla="*/ 173381 w 407778"/>
              <a:gd name="connsiteY817" fmla="*/ 1314051 h 2077916"/>
              <a:gd name="connsiteX818" fmla="*/ 169878 w 407778"/>
              <a:gd name="connsiteY818" fmla="*/ 1275841 h 2077916"/>
              <a:gd name="connsiteX819" fmla="*/ 200483 w 407778"/>
              <a:gd name="connsiteY819" fmla="*/ 1218348 h 2077916"/>
              <a:gd name="connsiteX820" fmla="*/ 207599 w 407778"/>
              <a:gd name="connsiteY820" fmla="*/ 1242261 h 2077916"/>
              <a:gd name="connsiteX821" fmla="*/ 207650 w 407778"/>
              <a:gd name="connsiteY821" fmla="*/ 1242475 h 2077916"/>
              <a:gd name="connsiteX822" fmla="*/ 207480 w 407778"/>
              <a:gd name="connsiteY822" fmla="*/ 1248521 h 2077916"/>
              <a:gd name="connsiteX823" fmla="*/ 206232 w 407778"/>
              <a:gd name="connsiteY823" fmla="*/ 1251995 h 2077916"/>
              <a:gd name="connsiteX824" fmla="*/ 200460 w 407778"/>
              <a:gd name="connsiteY824" fmla="*/ 1218825 h 2077916"/>
              <a:gd name="connsiteX825" fmla="*/ 43173 w 407778"/>
              <a:gd name="connsiteY825" fmla="*/ 1314558 h 2077916"/>
              <a:gd name="connsiteX826" fmla="*/ 44335 w 407778"/>
              <a:gd name="connsiteY826" fmla="*/ 1318704 h 2077916"/>
              <a:gd name="connsiteX827" fmla="*/ 34274 w 407778"/>
              <a:gd name="connsiteY827" fmla="*/ 1369003 h 2077916"/>
              <a:gd name="connsiteX828" fmla="*/ 29488 w 407778"/>
              <a:gd name="connsiteY828" fmla="*/ 1397992 h 2077916"/>
              <a:gd name="connsiteX829" fmla="*/ 26337 w 407778"/>
              <a:gd name="connsiteY829" fmla="*/ 1386144 h 2077916"/>
              <a:gd name="connsiteX830" fmla="*/ 25729 w 407778"/>
              <a:gd name="connsiteY830" fmla="*/ 1383506 h 2077916"/>
              <a:gd name="connsiteX831" fmla="*/ 41266 w 407778"/>
              <a:gd name="connsiteY831" fmla="*/ 1321839 h 2077916"/>
              <a:gd name="connsiteX832" fmla="*/ 46566 w 407778"/>
              <a:gd name="connsiteY832" fmla="*/ 1307553 h 2077916"/>
              <a:gd name="connsiteX833" fmla="*/ 55690 w 407778"/>
              <a:gd name="connsiteY833" fmla="*/ 1321334 h 2077916"/>
              <a:gd name="connsiteX834" fmla="*/ 58776 w 407778"/>
              <a:gd name="connsiteY834" fmla="*/ 1325296 h 2077916"/>
              <a:gd name="connsiteX835" fmla="*/ 59114 w 407778"/>
              <a:gd name="connsiteY835" fmla="*/ 1341703 h 2077916"/>
              <a:gd name="connsiteX836" fmla="*/ 59793 w 407778"/>
              <a:gd name="connsiteY836" fmla="*/ 1377291 h 2077916"/>
              <a:gd name="connsiteX837" fmla="*/ 55043 w 407778"/>
              <a:gd name="connsiteY837" fmla="*/ 1356879 h 2077916"/>
              <a:gd name="connsiteX838" fmla="*/ 44335 w 407778"/>
              <a:gd name="connsiteY838" fmla="*/ 1318704 h 2077916"/>
              <a:gd name="connsiteX839" fmla="*/ 341382 w 407778"/>
              <a:gd name="connsiteY839" fmla="*/ 1115201 h 2077916"/>
              <a:gd name="connsiteX840" fmla="*/ 344169 w 407778"/>
              <a:gd name="connsiteY840" fmla="*/ 1127382 h 2077916"/>
              <a:gd name="connsiteX841" fmla="*/ 350406 w 407778"/>
              <a:gd name="connsiteY841" fmla="*/ 1173677 h 2077916"/>
              <a:gd name="connsiteX842" fmla="*/ 343027 w 407778"/>
              <a:gd name="connsiteY842" fmla="*/ 1185678 h 2077916"/>
              <a:gd name="connsiteX843" fmla="*/ 342959 w 407778"/>
              <a:gd name="connsiteY843" fmla="*/ 1185082 h 2077916"/>
              <a:gd name="connsiteX844" fmla="*/ 340791 w 407778"/>
              <a:gd name="connsiteY844" fmla="*/ 1174341 h 2077916"/>
              <a:gd name="connsiteX845" fmla="*/ 339239 w 407778"/>
              <a:gd name="connsiteY845" fmla="*/ 1149990 h 2077916"/>
              <a:gd name="connsiteX846" fmla="*/ 338259 w 407778"/>
              <a:gd name="connsiteY846" fmla="*/ 1136229 h 2077916"/>
              <a:gd name="connsiteX847" fmla="*/ 116800 w 407778"/>
              <a:gd name="connsiteY847" fmla="*/ 1249064 h 2077916"/>
              <a:gd name="connsiteX848" fmla="*/ 120625 w 407778"/>
              <a:gd name="connsiteY848" fmla="*/ 1298789 h 2077916"/>
              <a:gd name="connsiteX849" fmla="*/ 117390 w 407778"/>
              <a:gd name="connsiteY849" fmla="*/ 1284252 h 2077916"/>
              <a:gd name="connsiteX850" fmla="*/ 239977 w 407778"/>
              <a:gd name="connsiteY850" fmla="*/ 1162992 h 2077916"/>
              <a:gd name="connsiteX851" fmla="*/ 239983 w 407778"/>
              <a:gd name="connsiteY851" fmla="*/ 1222534 h 2077916"/>
              <a:gd name="connsiteX852" fmla="*/ 240021 w 407778"/>
              <a:gd name="connsiteY852" fmla="*/ 1231173 h 2077916"/>
              <a:gd name="connsiteX853" fmla="*/ 224151 w 407778"/>
              <a:gd name="connsiteY853" fmla="*/ 1203984 h 2077916"/>
              <a:gd name="connsiteX854" fmla="*/ 37103 w 407778"/>
              <a:gd name="connsiteY854" fmla="*/ 1292919 h 2077916"/>
              <a:gd name="connsiteX855" fmla="*/ 39272 w 407778"/>
              <a:gd name="connsiteY855" fmla="*/ 1296537 h 2077916"/>
              <a:gd name="connsiteX856" fmla="*/ 45449 w 407778"/>
              <a:gd name="connsiteY856" fmla="*/ 1305867 h 2077916"/>
              <a:gd name="connsiteX857" fmla="*/ 43173 w 407778"/>
              <a:gd name="connsiteY857" fmla="*/ 1314558 h 2077916"/>
              <a:gd name="connsiteX858" fmla="*/ 51605 w 407778"/>
              <a:gd name="connsiteY858" fmla="*/ 1282363 h 2077916"/>
              <a:gd name="connsiteX859" fmla="*/ 46566 w 407778"/>
              <a:gd name="connsiteY859" fmla="*/ 1307553 h 2077916"/>
              <a:gd name="connsiteX860" fmla="*/ 45449 w 407778"/>
              <a:gd name="connsiteY860" fmla="*/ 1305867 h 2077916"/>
              <a:gd name="connsiteX861" fmla="*/ 206958 w 407778"/>
              <a:gd name="connsiteY861" fmla="*/ 1174528 h 2077916"/>
              <a:gd name="connsiteX862" fmla="*/ 224151 w 407778"/>
              <a:gd name="connsiteY862" fmla="*/ 1203984 h 2077916"/>
              <a:gd name="connsiteX863" fmla="*/ 214443 w 407778"/>
              <a:gd name="connsiteY863" fmla="*/ 1229129 h 2077916"/>
              <a:gd name="connsiteX864" fmla="*/ 208447 w 407778"/>
              <a:gd name="connsiteY864" fmla="*/ 1245827 h 2077916"/>
              <a:gd name="connsiteX865" fmla="*/ 207650 w 407778"/>
              <a:gd name="connsiteY865" fmla="*/ 1242475 h 2077916"/>
              <a:gd name="connsiteX866" fmla="*/ 208391 w 407778"/>
              <a:gd name="connsiteY866" fmla="*/ 1216108 h 2077916"/>
              <a:gd name="connsiteX867" fmla="*/ 254118 w 407778"/>
              <a:gd name="connsiteY867" fmla="*/ 1134616 h 2077916"/>
              <a:gd name="connsiteX868" fmla="*/ 270398 w 407778"/>
              <a:gd name="connsiteY868" fmla="*/ 1194184 h 2077916"/>
              <a:gd name="connsiteX869" fmla="*/ 278964 w 407778"/>
              <a:gd name="connsiteY869" fmla="*/ 1296235 h 2077916"/>
              <a:gd name="connsiteX870" fmla="*/ 279073 w 407778"/>
              <a:gd name="connsiteY870" fmla="*/ 1298080 h 2077916"/>
              <a:gd name="connsiteX871" fmla="*/ 272903 w 407778"/>
              <a:gd name="connsiteY871" fmla="*/ 1287509 h 2077916"/>
              <a:gd name="connsiteX872" fmla="*/ 263104 w 407778"/>
              <a:gd name="connsiteY872" fmla="*/ 1235647 h 2077916"/>
              <a:gd name="connsiteX873" fmla="*/ 255235 w 407778"/>
              <a:gd name="connsiteY873" fmla="*/ 1191779 h 2077916"/>
              <a:gd name="connsiteX874" fmla="*/ 247999 w 407778"/>
              <a:gd name="connsiteY874" fmla="*/ 1145532 h 2077916"/>
              <a:gd name="connsiteX875" fmla="*/ 57244 w 407778"/>
              <a:gd name="connsiteY875" fmla="*/ 1254173 h 2077916"/>
              <a:gd name="connsiteX876" fmla="*/ 57388 w 407778"/>
              <a:gd name="connsiteY876" fmla="*/ 1260282 h 2077916"/>
              <a:gd name="connsiteX877" fmla="*/ 51605 w 407778"/>
              <a:gd name="connsiteY877" fmla="*/ 1282363 h 2077916"/>
              <a:gd name="connsiteX878" fmla="*/ 186411 w 407778"/>
              <a:gd name="connsiteY878" fmla="*/ 1171054 h 2077916"/>
              <a:gd name="connsiteX879" fmla="*/ 200229 w 407778"/>
              <a:gd name="connsiteY879" fmla="*/ 1217492 h 2077916"/>
              <a:gd name="connsiteX880" fmla="*/ 200460 w 407778"/>
              <a:gd name="connsiteY880" fmla="*/ 1218825 h 2077916"/>
              <a:gd name="connsiteX881" fmla="*/ 197733 w 407778"/>
              <a:gd name="connsiteY881" fmla="*/ 1275664 h 2077916"/>
              <a:gd name="connsiteX882" fmla="*/ 196681 w 407778"/>
              <a:gd name="connsiteY882" fmla="*/ 1278594 h 2077916"/>
              <a:gd name="connsiteX883" fmla="*/ 194610 w 407778"/>
              <a:gd name="connsiteY883" fmla="*/ 1255454 h 2077916"/>
              <a:gd name="connsiteX884" fmla="*/ 269159 w 407778"/>
              <a:gd name="connsiteY884" fmla="*/ 1107784 h 2077916"/>
              <a:gd name="connsiteX885" fmla="*/ 286752 w 407778"/>
              <a:gd name="connsiteY885" fmla="*/ 1203265 h 2077916"/>
              <a:gd name="connsiteX886" fmla="*/ 276654 w 407778"/>
              <a:gd name="connsiteY886" fmla="*/ 1171246 h 2077916"/>
              <a:gd name="connsiteX887" fmla="*/ 259800 w 407778"/>
              <a:gd name="connsiteY887" fmla="*/ 1124480 h 2077916"/>
              <a:gd name="connsiteX888" fmla="*/ 185324 w 407778"/>
              <a:gd name="connsiteY888" fmla="*/ 1159861 h 2077916"/>
              <a:gd name="connsiteX889" fmla="*/ 186411 w 407778"/>
              <a:gd name="connsiteY889" fmla="*/ 1171054 h 2077916"/>
              <a:gd name="connsiteX890" fmla="*/ 185811 w 407778"/>
              <a:gd name="connsiteY890" fmla="*/ 1169038 h 2077916"/>
              <a:gd name="connsiteX891" fmla="*/ 329621 w 407778"/>
              <a:gd name="connsiteY891" fmla="*/ 1063791 h 2077916"/>
              <a:gd name="connsiteX892" fmla="*/ 334673 w 407778"/>
              <a:gd name="connsiteY892" fmla="*/ 1085872 h 2077916"/>
              <a:gd name="connsiteX893" fmla="*/ 338259 w 407778"/>
              <a:gd name="connsiteY893" fmla="*/ 1136229 h 2077916"/>
              <a:gd name="connsiteX894" fmla="*/ 337185 w 407778"/>
              <a:gd name="connsiteY894" fmla="*/ 1143465 h 2077916"/>
              <a:gd name="connsiteX895" fmla="*/ 336850 w 407778"/>
              <a:gd name="connsiteY895" fmla="*/ 1145237 h 2077916"/>
              <a:gd name="connsiteX896" fmla="*/ 332761 w 407778"/>
              <a:gd name="connsiteY896" fmla="*/ 1090945 h 2077916"/>
              <a:gd name="connsiteX897" fmla="*/ 61449 w 407778"/>
              <a:gd name="connsiteY897" fmla="*/ 1233153 h 2077916"/>
              <a:gd name="connsiteX898" fmla="*/ 57244 w 407778"/>
              <a:gd name="connsiteY898" fmla="*/ 1254173 h 2077916"/>
              <a:gd name="connsiteX899" fmla="*/ 56914 w 407778"/>
              <a:gd name="connsiteY899" fmla="*/ 1240182 h 2077916"/>
              <a:gd name="connsiteX900" fmla="*/ 192050 w 407778"/>
              <a:gd name="connsiteY900" fmla="*/ 1148986 h 2077916"/>
              <a:gd name="connsiteX901" fmla="*/ 202918 w 407778"/>
              <a:gd name="connsiteY901" fmla="*/ 1167607 h 2077916"/>
              <a:gd name="connsiteX902" fmla="*/ 200483 w 407778"/>
              <a:gd name="connsiteY902" fmla="*/ 1218348 h 2077916"/>
              <a:gd name="connsiteX903" fmla="*/ 200229 w 407778"/>
              <a:gd name="connsiteY903" fmla="*/ 1217492 h 2077916"/>
              <a:gd name="connsiteX904" fmla="*/ 198178 w 407778"/>
              <a:gd name="connsiteY904" fmla="*/ 1205710 h 2077916"/>
              <a:gd name="connsiteX905" fmla="*/ 267619 w 407778"/>
              <a:gd name="connsiteY905" fmla="*/ 1099427 h 2077916"/>
              <a:gd name="connsiteX906" fmla="*/ 269927 w 407778"/>
              <a:gd name="connsiteY906" fmla="*/ 1106414 h 2077916"/>
              <a:gd name="connsiteX907" fmla="*/ 269159 w 407778"/>
              <a:gd name="connsiteY907" fmla="*/ 1107784 h 2077916"/>
              <a:gd name="connsiteX908" fmla="*/ 402896 w 407778"/>
              <a:gd name="connsiteY908" fmla="*/ 1011800 h 2077916"/>
              <a:gd name="connsiteX909" fmla="*/ 403095 w 407778"/>
              <a:gd name="connsiteY909" fmla="*/ 1102492 h 2077916"/>
              <a:gd name="connsiteX910" fmla="*/ 400971 w 407778"/>
              <a:gd name="connsiteY910" fmla="*/ 1096090 h 2077916"/>
              <a:gd name="connsiteX911" fmla="*/ 393641 w 407778"/>
              <a:gd name="connsiteY911" fmla="*/ 1061925 h 2077916"/>
              <a:gd name="connsiteX912" fmla="*/ 395333 w 407778"/>
              <a:gd name="connsiteY912" fmla="*/ 1055651 h 2077916"/>
              <a:gd name="connsiteX913" fmla="*/ 285699 w 407778"/>
              <a:gd name="connsiteY913" fmla="*/ 1084634 h 2077916"/>
              <a:gd name="connsiteX914" fmla="*/ 290115 w 407778"/>
              <a:gd name="connsiteY914" fmla="*/ 1103755 h 2077916"/>
              <a:gd name="connsiteX915" fmla="*/ 302170 w 407778"/>
              <a:gd name="connsiteY915" fmla="*/ 1168117 h 2077916"/>
              <a:gd name="connsiteX916" fmla="*/ 303424 w 407778"/>
              <a:gd name="connsiteY916" fmla="*/ 1176893 h 2077916"/>
              <a:gd name="connsiteX917" fmla="*/ 302324 w 407778"/>
              <a:gd name="connsiteY917" fmla="*/ 1201941 h 2077916"/>
              <a:gd name="connsiteX918" fmla="*/ 289095 w 407778"/>
              <a:gd name="connsiteY918" fmla="*/ 1162738 h 2077916"/>
              <a:gd name="connsiteX919" fmla="*/ 271895 w 407778"/>
              <a:gd name="connsiteY919" fmla="*/ 1112372 h 2077916"/>
              <a:gd name="connsiteX920" fmla="*/ 269927 w 407778"/>
              <a:gd name="connsiteY920" fmla="*/ 1106414 h 2077916"/>
              <a:gd name="connsiteX921" fmla="*/ 270134 w 407778"/>
              <a:gd name="connsiteY921" fmla="*/ 1106045 h 2077916"/>
              <a:gd name="connsiteX922" fmla="*/ 184280 w 407778"/>
              <a:gd name="connsiteY922" fmla="*/ 1149119 h 2077916"/>
              <a:gd name="connsiteX923" fmla="*/ 184898 w 407778"/>
              <a:gd name="connsiteY923" fmla="*/ 1151860 h 2077916"/>
              <a:gd name="connsiteX924" fmla="*/ 185324 w 407778"/>
              <a:gd name="connsiteY924" fmla="*/ 1159861 h 2077916"/>
              <a:gd name="connsiteX925" fmla="*/ 0 w 407778"/>
              <a:gd name="connsiteY925" fmla="*/ 1262661 h 2077916"/>
              <a:gd name="connsiteX926" fmla="*/ 2768 w 407778"/>
              <a:gd name="connsiteY926" fmla="*/ 1283890 h 2077916"/>
              <a:gd name="connsiteX927" fmla="*/ 25729 w 407778"/>
              <a:gd name="connsiteY927" fmla="*/ 1383506 h 2077916"/>
              <a:gd name="connsiteX928" fmla="*/ 20714 w 407778"/>
              <a:gd name="connsiteY928" fmla="*/ 1403408 h 2077916"/>
              <a:gd name="connsiteX929" fmla="*/ 6102 w 407778"/>
              <a:gd name="connsiteY929" fmla="*/ 1465434 h 2077916"/>
              <a:gd name="connsiteX930" fmla="*/ 4372 w 407778"/>
              <a:gd name="connsiteY930" fmla="*/ 1451437 h 2077916"/>
              <a:gd name="connsiteX931" fmla="*/ 0 w 407778"/>
              <a:gd name="connsiteY931" fmla="*/ 1413768 h 2077916"/>
              <a:gd name="connsiteX932" fmla="*/ 402876 w 407778"/>
              <a:gd name="connsiteY932" fmla="*/ 1002610 h 2077916"/>
              <a:gd name="connsiteX933" fmla="*/ 403983 w 407778"/>
              <a:gd name="connsiteY933" fmla="*/ 1005500 h 2077916"/>
              <a:gd name="connsiteX934" fmla="*/ 402896 w 407778"/>
              <a:gd name="connsiteY934" fmla="*/ 1011800 h 2077916"/>
              <a:gd name="connsiteX935" fmla="*/ 205340 w 407778"/>
              <a:gd name="connsiteY935" fmla="*/ 1127585 h 2077916"/>
              <a:gd name="connsiteX936" fmla="*/ 206958 w 407778"/>
              <a:gd name="connsiteY936" fmla="*/ 1174528 h 2077916"/>
              <a:gd name="connsiteX937" fmla="*/ 202918 w 407778"/>
              <a:gd name="connsiteY937" fmla="*/ 1167607 h 2077916"/>
              <a:gd name="connsiteX938" fmla="*/ 204776 w 407778"/>
              <a:gd name="connsiteY938" fmla="*/ 1128891 h 2077916"/>
              <a:gd name="connsiteX939" fmla="*/ 72755 w 407778"/>
              <a:gd name="connsiteY939" fmla="*/ 1212650 h 2077916"/>
              <a:gd name="connsiteX940" fmla="*/ 73122 w 407778"/>
              <a:gd name="connsiteY940" fmla="*/ 1220539 h 2077916"/>
              <a:gd name="connsiteX941" fmla="*/ 70738 w 407778"/>
              <a:gd name="connsiteY941" fmla="*/ 1238423 h 2077916"/>
              <a:gd name="connsiteX942" fmla="*/ 69822 w 407778"/>
              <a:gd name="connsiteY942" fmla="*/ 1245178 h 2077916"/>
              <a:gd name="connsiteX943" fmla="*/ 73309 w 407778"/>
              <a:gd name="connsiteY943" fmla="*/ 1257804 h 2077916"/>
              <a:gd name="connsiteX944" fmla="*/ 75192 w 407778"/>
              <a:gd name="connsiteY944" fmla="*/ 1265151 h 2077916"/>
              <a:gd name="connsiteX945" fmla="*/ 77641 w 407778"/>
              <a:gd name="connsiteY945" fmla="*/ 1317929 h 2077916"/>
              <a:gd name="connsiteX946" fmla="*/ 77197 w 407778"/>
              <a:gd name="connsiteY946" fmla="*/ 1343652 h 2077916"/>
              <a:gd name="connsiteX947" fmla="*/ 68243 w 407778"/>
              <a:gd name="connsiteY947" fmla="*/ 1337454 h 2077916"/>
              <a:gd name="connsiteX948" fmla="*/ 58776 w 407778"/>
              <a:gd name="connsiteY948" fmla="*/ 1325296 h 2077916"/>
              <a:gd name="connsiteX949" fmla="*/ 57771 w 407778"/>
              <a:gd name="connsiteY949" fmla="*/ 1276493 h 2077916"/>
              <a:gd name="connsiteX950" fmla="*/ 57388 w 407778"/>
              <a:gd name="connsiteY950" fmla="*/ 1260282 h 2077916"/>
              <a:gd name="connsiteX951" fmla="*/ 67197 w 407778"/>
              <a:gd name="connsiteY951" fmla="*/ 1222832 h 2077916"/>
              <a:gd name="connsiteX952" fmla="*/ 405742 w 407778"/>
              <a:gd name="connsiteY952" fmla="*/ 995303 h 2077916"/>
              <a:gd name="connsiteX953" fmla="*/ 405814 w 407778"/>
              <a:gd name="connsiteY953" fmla="*/ 995301 h 2077916"/>
              <a:gd name="connsiteX954" fmla="*/ 407778 w 407778"/>
              <a:gd name="connsiteY954" fmla="*/ 1008710 h 2077916"/>
              <a:gd name="connsiteX955" fmla="*/ 407778 w 407778"/>
              <a:gd name="connsiteY955" fmla="*/ 1015411 h 2077916"/>
              <a:gd name="connsiteX956" fmla="*/ 403983 w 407778"/>
              <a:gd name="connsiteY956" fmla="*/ 1005500 h 2077916"/>
              <a:gd name="connsiteX957" fmla="*/ 307635 w 407778"/>
              <a:gd name="connsiteY957" fmla="*/ 1057130 h 2077916"/>
              <a:gd name="connsiteX958" fmla="*/ 309222 w 407778"/>
              <a:gd name="connsiteY958" fmla="*/ 1067204 h 2077916"/>
              <a:gd name="connsiteX959" fmla="*/ 306726 w 407778"/>
              <a:gd name="connsiteY959" fmla="*/ 1101664 h 2077916"/>
              <a:gd name="connsiteX960" fmla="*/ 303786 w 407778"/>
              <a:gd name="connsiteY960" fmla="*/ 1168627 h 2077916"/>
              <a:gd name="connsiteX961" fmla="*/ 290115 w 407778"/>
              <a:gd name="connsiteY961" fmla="*/ 1103755 h 2077916"/>
              <a:gd name="connsiteX962" fmla="*/ 286139 w 407778"/>
              <a:gd name="connsiteY962" fmla="*/ 1084027 h 2077916"/>
              <a:gd name="connsiteX963" fmla="*/ 296797 w 407778"/>
              <a:gd name="connsiteY963" fmla="*/ 1069366 h 2077916"/>
              <a:gd name="connsiteX964" fmla="*/ 134271 w 407778"/>
              <a:gd name="connsiteY964" fmla="*/ 1168372 h 2077916"/>
              <a:gd name="connsiteX965" fmla="*/ 135536 w 407778"/>
              <a:gd name="connsiteY965" fmla="*/ 1172430 h 2077916"/>
              <a:gd name="connsiteX966" fmla="*/ 135758 w 407778"/>
              <a:gd name="connsiteY966" fmla="*/ 1172954 h 2077916"/>
              <a:gd name="connsiteX967" fmla="*/ 144850 w 407778"/>
              <a:gd name="connsiteY967" fmla="*/ 1206692 h 2077916"/>
              <a:gd name="connsiteX968" fmla="*/ 173000 w 407778"/>
              <a:gd name="connsiteY968" fmla="*/ 1315040 h 2077916"/>
              <a:gd name="connsiteX969" fmla="*/ 174199 w 407778"/>
              <a:gd name="connsiteY969" fmla="*/ 1322232 h 2077916"/>
              <a:gd name="connsiteX970" fmla="*/ 175116 w 407778"/>
              <a:gd name="connsiteY970" fmla="*/ 1331405 h 2077916"/>
              <a:gd name="connsiteX971" fmla="*/ 160560 w 407778"/>
              <a:gd name="connsiteY971" fmla="*/ 1362892 h 2077916"/>
              <a:gd name="connsiteX972" fmla="*/ 143283 w 407778"/>
              <a:gd name="connsiteY972" fmla="*/ 1396783 h 2077916"/>
              <a:gd name="connsiteX973" fmla="*/ 142828 w 407778"/>
              <a:gd name="connsiteY973" fmla="*/ 1394864 h 2077916"/>
              <a:gd name="connsiteX974" fmla="*/ 123862 w 407778"/>
              <a:gd name="connsiteY974" fmla="*/ 1312830 h 2077916"/>
              <a:gd name="connsiteX975" fmla="*/ 400822 w 407778"/>
              <a:gd name="connsiteY975" fmla="*/ 995440 h 2077916"/>
              <a:gd name="connsiteX976" fmla="*/ 402861 w 407778"/>
              <a:gd name="connsiteY976" fmla="*/ 995384 h 2077916"/>
              <a:gd name="connsiteX977" fmla="*/ 402876 w 407778"/>
              <a:gd name="connsiteY977" fmla="*/ 1002610 h 2077916"/>
              <a:gd name="connsiteX978" fmla="*/ 402089 w 407778"/>
              <a:gd name="connsiteY978" fmla="*/ 1000553 h 2077916"/>
              <a:gd name="connsiteX979" fmla="*/ 311480 w 407778"/>
              <a:gd name="connsiteY979" fmla="*/ 1052790 h 2077916"/>
              <a:gd name="connsiteX980" fmla="*/ 317212 w 407778"/>
              <a:gd name="connsiteY980" fmla="*/ 1082509 h 2077916"/>
              <a:gd name="connsiteX981" fmla="*/ 325804 w 407778"/>
              <a:gd name="connsiteY981" fmla="*/ 1162677 h 2077916"/>
              <a:gd name="connsiteX982" fmla="*/ 326546 w 407778"/>
              <a:gd name="connsiteY982" fmla="*/ 1177204 h 2077916"/>
              <a:gd name="connsiteX983" fmla="*/ 309222 w 407778"/>
              <a:gd name="connsiteY983" fmla="*/ 1067204 h 2077916"/>
              <a:gd name="connsiteX984" fmla="*/ 310158 w 407778"/>
              <a:gd name="connsiteY984" fmla="*/ 1054283 h 2077916"/>
              <a:gd name="connsiteX985" fmla="*/ 354892 w 407778"/>
              <a:gd name="connsiteY985" fmla="*/ 1024233 h 2077916"/>
              <a:gd name="connsiteX986" fmla="*/ 370184 w 407778"/>
              <a:gd name="connsiteY986" fmla="*/ 1083393 h 2077916"/>
              <a:gd name="connsiteX987" fmla="*/ 367962 w 407778"/>
              <a:gd name="connsiteY987" fmla="*/ 1126392 h 2077916"/>
              <a:gd name="connsiteX988" fmla="*/ 367585 w 407778"/>
              <a:gd name="connsiteY988" fmla="*/ 1141822 h 2077916"/>
              <a:gd name="connsiteX989" fmla="*/ 360931 w 407778"/>
              <a:gd name="connsiteY989" fmla="*/ 1156559 h 2077916"/>
              <a:gd name="connsiteX990" fmla="*/ 355348 w 407778"/>
              <a:gd name="connsiteY990" fmla="*/ 1165640 h 2077916"/>
              <a:gd name="connsiteX991" fmla="*/ 342978 w 407778"/>
              <a:gd name="connsiteY991" fmla="*/ 1104455 h 2077916"/>
              <a:gd name="connsiteX992" fmla="*/ 315369 w 407778"/>
              <a:gd name="connsiteY992" fmla="*/ 1048400 h 2077916"/>
              <a:gd name="connsiteX993" fmla="*/ 335915 w 407778"/>
              <a:gd name="connsiteY993" fmla="*/ 1150186 h 2077916"/>
              <a:gd name="connsiteX994" fmla="*/ 331824 w 407778"/>
              <a:gd name="connsiteY994" fmla="*/ 1171833 h 2077916"/>
              <a:gd name="connsiteX995" fmla="*/ 320239 w 407778"/>
              <a:gd name="connsiteY995" fmla="*/ 1098197 h 2077916"/>
              <a:gd name="connsiteX996" fmla="*/ 317212 w 407778"/>
              <a:gd name="connsiteY996" fmla="*/ 1082509 h 2077916"/>
              <a:gd name="connsiteX997" fmla="*/ 313753 w 407778"/>
              <a:gd name="connsiteY997" fmla="*/ 1050224 h 2077916"/>
              <a:gd name="connsiteX998" fmla="*/ 326405 w 407778"/>
              <a:gd name="connsiteY998" fmla="*/ 1035969 h 2077916"/>
              <a:gd name="connsiteX999" fmla="*/ 329621 w 407778"/>
              <a:gd name="connsiteY999" fmla="*/ 1063791 h 2077916"/>
              <a:gd name="connsiteX1000" fmla="*/ 323898 w 407778"/>
              <a:gd name="connsiteY1000" fmla="*/ 1038771 h 2077916"/>
              <a:gd name="connsiteX1001" fmla="*/ 326026 w 407778"/>
              <a:gd name="connsiteY1001" fmla="*/ 1036369 h 2077916"/>
              <a:gd name="connsiteX1002" fmla="*/ 407778 w 407778"/>
              <a:gd name="connsiteY1002" fmla="*/ 980945 h 2077916"/>
              <a:gd name="connsiteX1003" fmla="*/ 407778 w 407778"/>
              <a:gd name="connsiteY1003" fmla="*/ 995671 h 2077916"/>
              <a:gd name="connsiteX1004" fmla="*/ 407017 w 407778"/>
              <a:gd name="connsiteY1004" fmla="*/ 995268 h 2077916"/>
              <a:gd name="connsiteX1005" fmla="*/ 405814 w 407778"/>
              <a:gd name="connsiteY1005" fmla="*/ 995301 h 2077916"/>
              <a:gd name="connsiteX1006" fmla="*/ 405781 w 407778"/>
              <a:gd name="connsiteY1006" fmla="*/ 995078 h 2077916"/>
              <a:gd name="connsiteX1007" fmla="*/ 406947 w 407778"/>
              <a:gd name="connsiteY1007" fmla="*/ 988319 h 2077916"/>
              <a:gd name="connsiteX1008" fmla="*/ 333243 w 407778"/>
              <a:gd name="connsiteY1008" fmla="*/ 1028760 h 2077916"/>
              <a:gd name="connsiteX1009" fmla="*/ 340259 w 407778"/>
              <a:gd name="connsiteY1009" fmla="*/ 1091007 h 2077916"/>
              <a:gd name="connsiteX1010" fmla="*/ 342978 w 407778"/>
              <a:gd name="connsiteY1010" fmla="*/ 1104455 h 2077916"/>
              <a:gd name="connsiteX1011" fmla="*/ 341382 w 407778"/>
              <a:gd name="connsiteY1011" fmla="*/ 1115201 h 2077916"/>
              <a:gd name="connsiteX1012" fmla="*/ 334673 w 407778"/>
              <a:gd name="connsiteY1012" fmla="*/ 1085872 h 2077916"/>
              <a:gd name="connsiteX1013" fmla="*/ 330789 w 407778"/>
              <a:gd name="connsiteY1013" fmla="*/ 1031347 h 2077916"/>
              <a:gd name="connsiteX1014" fmla="*/ 179334 w 407778"/>
              <a:gd name="connsiteY1014" fmla="*/ 1127201 h 2077916"/>
              <a:gd name="connsiteX1015" fmla="*/ 182713 w 407778"/>
              <a:gd name="connsiteY1015" fmla="*/ 1132990 h 2077916"/>
              <a:gd name="connsiteX1016" fmla="*/ 184280 w 407778"/>
              <a:gd name="connsiteY1016" fmla="*/ 1149119 h 2077916"/>
              <a:gd name="connsiteX1017" fmla="*/ 375205 w 407778"/>
              <a:gd name="connsiteY1017" fmla="*/ 998249 h 2077916"/>
              <a:gd name="connsiteX1018" fmla="*/ 382463 w 407778"/>
              <a:gd name="connsiteY1018" fmla="*/ 997140 h 2077916"/>
              <a:gd name="connsiteX1019" fmla="*/ 386070 w 407778"/>
              <a:gd name="connsiteY1019" fmla="*/ 1026640 h 2077916"/>
              <a:gd name="connsiteX1020" fmla="*/ 393641 w 407778"/>
              <a:gd name="connsiteY1020" fmla="*/ 1061925 h 2077916"/>
              <a:gd name="connsiteX1021" fmla="*/ 378831 w 407778"/>
              <a:gd name="connsiteY1021" fmla="*/ 1116842 h 2077916"/>
              <a:gd name="connsiteX1022" fmla="*/ 370184 w 407778"/>
              <a:gd name="connsiteY1022" fmla="*/ 1083393 h 2077916"/>
              <a:gd name="connsiteX1023" fmla="*/ 372291 w 407778"/>
              <a:gd name="connsiteY1023" fmla="*/ 1042628 h 2077916"/>
              <a:gd name="connsiteX1024" fmla="*/ 402816 w 407778"/>
              <a:gd name="connsiteY1024" fmla="*/ 974839 h 2077916"/>
              <a:gd name="connsiteX1025" fmla="*/ 405781 w 407778"/>
              <a:gd name="connsiteY1025" fmla="*/ 995078 h 2077916"/>
              <a:gd name="connsiteX1026" fmla="*/ 405742 w 407778"/>
              <a:gd name="connsiteY1026" fmla="*/ 995303 h 2077916"/>
              <a:gd name="connsiteX1027" fmla="*/ 402861 w 407778"/>
              <a:gd name="connsiteY1027" fmla="*/ 995384 h 2077916"/>
              <a:gd name="connsiteX1028" fmla="*/ 356424 w 407778"/>
              <a:gd name="connsiteY1028" fmla="*/ 1004323 h 2077916"/>
              <a:gd name="connsiteX1029" fmla="*/ 355047 w 407778"/>
              <a:gd name="connsiteY1029" fmla="*/ 1023185 h 2077916"/>
              <a:gd name="connsiteX1030" fmla="*/ 354892 w 407778"/>
              <a:gd name="connsiteY1030" fmla="*/ 1024233 h 2077916"/>
              <a:gd name="connsiteX1031" fmla="*/ 351175 w 407778"/>
              <a:gd name="connsiteY1031" fmla="*/ 1009856 h 2077916"/>
              <a:gd name="connsiteX1032" fmla="*/ 311783 w 407778"/>
              <a:gd name="connsiteY1032" fmla="*/ 1031845 h 2077916"/>
              <a:gd name="connsiteX1033" fmla="*/ 313753 w 407778"/>
              <a:gd name="connsiteY1033" fmla="*/ 1050224 h 2077916"/>
              <a:gd name="connsiteX1034" fmla="*/ 311480 w 407778"/>
              <a:gd name="connsiteY1034" fmla="*/ 1052790 h 2077916"/>
              <a:gd name="connsiteX1035" fmla="*/ 310598 w 407778"/>
              <a:gd name="connsiteY1035" fmla="*/ 1048215 h 2077916"/>
              <a:gd name="connsiteX1036" fmla="*/ 78226 w 407778"/>
              <a:gd name="connsiteY1036" fmla="*/ 1180721 h 2077916"/>
              <a:gd name="connsiteX1037" fmla="*/ 74558 w 407778"/>
              <a:gd name="connsiteY1037" fmla="*/ 1209347 h 2077916"/>
              <a:gd name="connsiteX1038" fmla="*/ 72755 w 407778"/>
              <a:gd name="connsiteY1038" fmla="*/ 1212650 h 2077916"/>
              <a:gd name="connsiteX1039" fmla="*/ 72320 w 407778"/>
              <a:gd name="connsiteY1039" fmla="*/ 1203271 h 2077916"/>
              <a:gd name="connsiteX1040" fmla="*/ 311508 w 407778"/>
              <a:gd name="connsiteY1040" fmla="*/ 1029271 h 2077916"/>
              <a:gd name="connsiteX1041" fmla="*/ 311847 w 407778"/>
              <a:gd name="connsiteY1041" fmla="*/ 1030956 h 2077916"/>
              <a:gd name="connsiteX1042" fmla="*/ 311783 w 407778"/>
              <a:gd name="connsiteY1042" fmla="*/ 1031845 h 2077916"/>
              <a:gd name="connsiteX1043" fmla="*/ 71319 w 407778"/>
              <a:gd name="connsiteY1043" fmla="*/ 1181691 h 2077916"/>
              <a:gd name="connsiteX1044" fmla="*/ 72320 w 407778"/>
              <a:gd name="connsiteY1044" fmla="*/ 1203271 h 2077916"/>
              <a:gd name="connsiteX1045" fmla="*/ 67197 w 407778"/>
              <a:gd name="connsiteY1045" fmla="*/ 1222832 h 2077916"/>
              <a:gd name="connsiteX1046" fmla="*/ 62186 w 407778"/>
              <a:gd name="connsiteY1046" fmla="*/ 1232010 h 2077916"/>
              <a:gd name="connsiteX1047" fmla="*/ 61449 w 407778"/>
              <a:gd name="connsiteY1047" fmla="*/ 1233153 h 2077916"/>
              <a:gd name="connsiteX1048" fmla="*/ 70842 w 407778"/>
              <a:gd name="connsiteY1048" fmla="*/ 1186195 h 2077916"/>
              <a:gd name="connsiteX1049" fmla="*/ 180475 w 407778"/>
              <a:gd name="connsiteY1049" fmla="*/ 1110641 h 2077916"/>
              <a:gd name="connsiteX1050" fmla="*/ 189676 w 407778"/>
              <a:gd name="connsiteY1050" fmla="*/ 1127019 h 2077916"/>
              <a:gd name="connsiteX1051" fmla="*/ 192050 w 407778"/>
              <a:gd name="connsiteY1051" fmla="*/ 1148986 h 2077916"/>
              <a:gd name="connsiteX1052" fmla="*/ 182713 w 407778"/>
              <a:gd name="connsiteY1052" fmla="*/ 1132990 h 2077916"/>
              <a:gd name="connsiteX1053" fmla="*/ 181628 w 407778"/>
              <a:gd name="connsiteY1053" fmla="*/ 1121826 h 2077916"/>
              <a:gd name="connsiteX1054" fmla="*/ 0 w 407778"/>
              <a:gd name="connsiteY1054" fmla="*/ 1226441 h 2077916"/>
              <a:gd name="connsiteX1055" fmla="*/ 24335 w 407778"/>
              <a:gd name="connsiteY1055" fmla="*/ 1247397 h 2077916"/>
              <a:gd name="connsiteX1056" fmla="*/ 37103 w 407778"/>
              <a:gd name="connsiteY1056" fmla="*/ 1292919 h 2077916"/>
              <a:gd name="connsiteX1057" fmla="*/ 18568 w 407778"/>
              <a:gd name="connsiteY1057" fmla="*/ 1261991 h 2077916"/>
              <a:gd name="connsiteX1058" fmla="*/ 0 w 407778"/>
              <a:gd name="connsiteY1058" fmla="*/ 1228833 h 2077916"/>
              <a:gd name="connsiteX1059" fmla="*/ 237317 w 407778"/>
              <a:gd name="connsiteY1059" fmla="*/ 1073706 h 2077916"/>
              <a:gd name="connsiteX1060" fmla="*/ 241077 w 407778"/>
              <a:gd name="connsiteY1060" fmla="*/ 1086899 h 2077916"/>
              <a:gd name="connsiteX1061" fmla="*/ 241301 w 407778"/>
              <a:gd name="connsiteY1061" fmla="*/ 1087717 h 2077916"/>
              <a:gd name="connsiteX1062" fmla="*/ 241304 w 407778"/>
              <a:gd name="connsiteY1062" fmla="*/ 1088010 h 2077916"/>
              <a:gd name="connsiteX1063" fmla="*/ 245321 w 407778"/>
              <a:gd name="connsiteY1063" fmla="*/ 1128412 h 2077916"/>
              <a:gd name="connsiteX1064" fmla="*/ 247999 w 407778"/>
              <a:gd name="connsiteY1064" fmla="*/ 1145532 h 2077916"/>
              <a:gd name="connsiteX1065" fmla="*/ 243881 w 407778"/>
              <a:gd name="connsiteY1065" fmla="*/ 1152879 h 2077916"/>
              <a:gd name="connsiteX1066" fmla="*/ 239977 w 407778"/>
              <a:gd name="connsiteY1066" fmla="*/ 1162992 h 2077916"/>
              <a:gd name="connsiteX1067" fmla="*/ 239972 w 407778"/>
              <a:gd name="connsiteY1067" fmla="*/ 1116504 h 2077916"/>
              <a:gd name="connsiteX1068" fmla="*/ 238486 w 407778"/>
              <a:gd name="connsiteY1068" fmla="*/ 1090645 h 2077916"/>
              <a:gd name="connsiteX1069" fmla="*/ 91548 w 407778"/>
              <a:gd name="connsiteY1069" fmla="*/ 1165415 h 2077916"/>
              <a:gd name="connsiteX1070" fmla="*/ 100646 w 407778"/>
              <a:gd name="connsiteY1070" fmla="*/ 1209004 h 2077916"/>
              <a:gd name="connsiteX1071" fmla="*/ 117390 w 407778"/>
              <a:gd name="connsiteY1071" fmla="*/ 1284252 h 2077916"/>
              <a:gd name="connsiteX1072" fmla="*/ 119001 w 407778"/>
              <a:gd name="connsiteY1072" fmla="*/ 1380305 h 2077916"/>
              <a:gd name="connsiteX1073" fmla="*/ 116906 w 407778"/>
              <a:gd name="connsiteY1073" fmla="*/ 1409378 h 2077916"/>
              <a:gd name="connsiteX1074" fmla="*/ 118731 w 407778"/>
              <a:gd name="connsiteY1074" fmla="*/ 1444643 h 2077916"/>
              <a:gd name="connsiteX1075" fmla="*/ 102999 w 407778"/>
              <a:gd name="connsiteY1075" fmla="*/ 1475257 h 2077916"/>
              <a:gd name="connsiteX1076" fmla="*/ 89698 w 407778"/>
              <a:gd name="connsiteY1076" fmla="*/ 1508443 h 2077916"/>
              <a:gd name="connsiteX1077" fmla="*/ 85072 w 407778"/>
              <a:gd name="connsiteY1077" fmla="*/ 1524757 h 2077916"/>
              <a:gd name="connsiteX1078" fmla="*/ 76770 w 407778"/>
              <a:gd name="connsiteY1078" fmla="*/ 1450253 h 2077916"/>
              <a:gd name="connsiteX1079" fmla="*/ 75451 w 407778"/>
              <a:gd name="connsiteY1079" fmla="*/ 1444587 h 2077916"/>
              <a:gd name="connsiteX1080" fmla="*/ 77197 w 407778"/>
              <a:gd name="connsiteY1080" fmla="*/ 1343652 h 2077916"/>
              <a:gd name="connsiteX1081" fmla="*/ 83427 w 407778"/>
              <a:gd name="connsiteY1081" fmla="*/ 1347965 h 2077916"/>
              <a:gd name="connsiteX1082" fmla="*/ 79764 w 407778"/>
              <a:gd name="connsiteY1082" fmla="*/ 1282989 h 2077916"/>
              <a:gd name="connsiteX1083" fmla="*/ 75192 w 407778"/>
              <a:gd name="connsiteY1083" fmla="*/ 1265151 h 2077916"/>
              <a:gd name="connsiteX1084" fmla="*/ 73122 w 407778"/>
              <a:gd name="connsiteY1084" fmla="*/ 1220539 h 2077916"/>
              <a:gd name="connsiteX1085" fmla="*/ 73199 w 407778"/>
              <a:gd name="connsiteY1085" fmla="*/ 1219955 h 2077916"/>
              <a:gd name="connsiteX1086" fmla="*/ 74558 w 407778"/>
              <a:gd name="connsiteY1086" fmla="*/ 1209347 h 2077916"/>
              <a:gd name="connsiteX1087" fmla="*/ 79681 w 407778"/>
              <a:gd name="connsiteY1087" fmla="*/ 1199964 h 2077916"/>
              <a:gd name="connsiteX1088" fmla="*/ 241002 w 407778"/>
              <a:gd name="connsiteY1088" fmla="*/ 1063694 h 2077916"/>
              <a:gd name="connsiteX1089" fmla="*/ 242654 w 407778"/>
              <a:gd name="connsiteY1089" fmla="*/ 1069503 h 2077916"/>
              <a:gd name="connsiteX1090" fmla="*/ 253740 w 407778"/>
              <a:gd name="connsiteY1090" fmla="*/ 1107665 h 2077916"/>
              <a:gd name="connsiteX1091" fmla="*/ 259800 w 407778"/>
              <a:gd name="connsiteY1091" fmla="*/ 1124480 h 2077916"/>
              <a:gd name="connsiteX1092" fmla="*/ 254118 w 407778"/>
              <a:gd name="connsiteY1092" fmla="*/ 1134616 h 2077916"/>
              <a:gd name="connsiteX1093" fmla="*/ 241301 w 407778"/>
              <a:gd name="connsiteY1093" fmla="*/ 1087717 h 2077916"/>
              <a:gd name="connsiteX1094" fmla="*/ 168305 w 407778"/>
              <a:gd name="connsiteY1094" fmla="*/ 1108366 h 2077916"/>
              <a:gd name="connsiteX1095" fmla="*/ 175118 w 407778"/>
              <a:gd name="connsiteY1095" fmla="*/ 1133102 h 2077916"/>
              <a:gd name="connsiteX1096" fmla="*/ 185811 w 407778"/>
              <a:gd name="connsiteY1096" fmla="*/ 1169038 h 2077916"/>
              <a:gd name="connsiteX1097" fmla="*/ 189373 w 407778"/>
              <a:gd name="connsiteY1097" fmla="*/ 1236063 h 2077916"/>
              <a:gd name="connsiteX1098" fmla="*/ 193244 w 407778"/>
              <a:gd name="connsiteY1098" fmla="*/ 1288165 h 2077916"/>
              <a:gd name="connsiteX1099" fmla="*/ 187618 w 407778"/>
              <a:gd name="connsiteY1099" fmla="*/ 1303832 h 2077916"/>
              <a:gd name="connsiteX1100" fmla="*/ 168153 w 407778"/>
              <a:gd name="connsiteY1100" fmla="*/ 1250441 h 2077916"/>
              <a:gd name="connsiteX1101" fmla="*/ 167373 w 407778"/>
              <a:gd name="connsiteY1101" fmla="*/ 1242409 h 2077916"/>
              <a:gd name="connsiteX1102" fmla="*/ 165718 w 407778"/>
              <a:gd name="connsiteY1102" fmla="*/ 1207150 h 2077916"/>
              <a:gd name="connsiteX1103" fmla="*/ 168401 w 407778"/>
              <a:gd name="connsiteY1103" fmla="*/ 1115608 h 2077916"/>
              <a:gd name="connsiteX1104" fmla="*/ 168274 w 407778"/>
              <a:gd name="connsiteY1104" fmla="*/ 1108252 h 2077916"/>
              <a:gd name="connsiteX1105" fmla="*/ 168304 w 407778"/>
              <a:gd name="connsiteY1105" fmla="*/ 1108304 h 2077916"/>
              <a:gd name="connsiteX1106" fmla="*/ 168305 w 407778"/>
              <a:gd name="connsiteY1106" fmla="*/ 1108366 h 2077916"/>
              <a:gd name="connsiteX1107" fmla="*/ 314372 w 407778"/>
              <a:gd name="connsiteY1107" fmla="*/ 996104 h 2077916"/>
              <a:gd name="connsiteX1108" fmla="*/ 322813 w 407778"/>
              <a:gd name="connsiteY1108" fmla="*/ 1034031 h 2077916"/>
              <a:gd name="connsiteX1109" fmla="*/ 323898 w 407778"/>
              <a:gd name="connsiteY1109" fmla="*/ 1038771 h 2077916"/>
              <a:gd name="connsiteX1110" fmla="*/ 315369 w 407778"/>
              <a:gd name="connsiteY1110" fmla="*/ 1048400 h 2077916"/>
              <a:gd name="connsiteX1111" fmla="*/ 311847 w 407778"/>
              <a:gd name="connsiteY1111" fmla="*/ 1030956 h 2077916"/>
              <a:gd name="connsiteX1112" fmla="*/ 168041 w 407778"/>
              <a:gd name="connsiteY1112" fmla="*/ 1088512 h 2077916"/>
              <a:gd name="connsiteX1113" fmla="*/ 172323 w 407778"/>
              <a:gd name="connsiteY1113" fmla="*/ 1096133 h 2077916"/>
              <a:gd name="connsiteX1114" fmla="*/ 179334 w 407778"/>
              <a:gd name="connsiteY1114" fmla="*/ 1127201 h 2077916"/>
              <a:gd name="connsiteX1115" fmla="*/ 168304 w 407778"/>
              <a:gd name="connsiteY1115" fmla="*/ 1108304 h 2077916"/>
              <a:gd name="connsiteX1116" fmla="*/ 233661 w 407778"/>
              <a:gd name="connsiteY1116" fmla="*/ 1037807 h 2077916"/>
              <a:gd name="connsiteX1117" fmla="*/ 233999 w 407778"/>
              <a:gd name="connsiteY1117" fmla="*/ 1039071 h 2077916"/>
              <a:gd name="connsiteX1118" fmla="*/ 235224 w 407778"/>
              <a:gd name="connsiteY1118" fmla="*/ 1043379 h 2077916"/>
              <a:gd name="connsiteX1119" fmla="*/ 237317 w 407778"/>
              <a:gd name="connsiteY1119" fmla="*/ 1073706 h 2077916"/>
              <a:gd name="connsiteX1120" fmla="*/ 230908 w 407778"/>
              <a:gd name="connsiteY1120" fmla="*/ 1051218 h 2077916"/>
              <a:gd name="connsiteX1121" fmla="*/ 84326 w 407778"/>
              <a:gd name="connsiteY1121" fmla="*/ 1130818 h 2077916"/>
              <a:gd name="connsiteX1122" fmla="*/ 87896 w 407778"/>
              <a:gd name="connsiteY1122" fmla="*/ 1147923 h 2077916"/>
              <a:gd name="connsiteX1123" fmla="*/ 82457 w 407778"/>
              <a:gd name="connsiteY1123" fmla="*/ 1164566 h 2077916"/>
              <a:gd name="connsiteX1124" fmla="*/ 78226 w 407778"/>
              <a:gd name="connsiteY1124" fmla="*/ 1180721 h 2077916"/>
              <a:gd name="connsiteX1125" fmla="*/ 81052 w 407778"/>
              <a:gd name="connsiteY1125" fmla="*/ 1158667 h 2077916"/>
              <a:gd name="connsiteX1126" fmla="*/ 112581 w 407778"/>
              <a:gd name="connsiteY1126" fmla="*/ 1096912 h 2077916"/>
              <a:gd name="connsiteX1127" fmla="*/ 113167 w 407778"/>
              <a:gd name="connsiteY1127" fmla="*/ 1100695 h 2077916"/>
              <a:gd name="connsiteX1128" fmla="*/ 115771 w 407778"/>
              <a:gd name="connsiteY1128" fmla="*/ 1109045 h 2077916"/>
              <a:gd name="connsiteX1129" fmla="*/ 116528 w 407778"/>
              <a:gd name="connsiteY1129" fmla="*/ 1232818 h 2077916"/>
              <a:gd name="connsiteX1130" fmla="*/ 116800 w 407778"/>
              <a:gd name="connsiteY1130" fmla="*/ 1249064 h 2077916"/>
              <a:gd name="connsiteX1131" fmla="*/ 106775 w 407778"/>
              <a:gd name="connsiteY1131" fmla="*/ 1118730 h 2077916"/>
              <a:gd name="connsiteX1132" fmla="*/ 104996 w 407778"/>
              <a:gd name="connsiteY1132" fmla="*/ 1095603 h 2077916"/>
              <a:gd name="connsiteX1133" fmla="*/ 106775 w 407778"/>
              <a:gd name="connsiteY1133" fmla="*/ 1118730 h 2077916"/>
              <a:gd name="connsiteX1134" fmla="*/ 103993 w 407778"/>
              <a:gd name="connsiteY1134" fmla="*/ 1129181 h 2077916"/>
              <a:gd name="connsiteX1135" fmla="*/ 91548 w 407778"/>
              <a:gd name="connsiteY1135" fmla="*/ 1165415 h 2077916"/>
              <a:gd name="connsiteX1136" fmla="*/ 87896 w 407778"/>
              <a:gd name="connsiteY1136" fmla="*/ 1147923 h 2077916"/>
              <a:gd name="connsiteX1137" fmla="*/ 381369 w 407778"/>
              <a:gd name="connsiteY1137" fmla="*/ 916907 h 2077916"/>
              <a:gd name="connsiteX1138" fmla="*/ 400822 w 407778"/>
              <a:gd name="connsiteY1138" fmla="*/ 995440 h 2077916"/>
              <a:gd name="connsiteX1139" fmla="*/ 391960 w 407778"/>
              <a:gd name="connsiteY1139" fmla="*/ 995688 h 2077916"/>
              <a:gd name="connsiteX1140" fmla="*/ 382463 w 407778"/>
              <a:gd name="connsiteY1140" fmla="*/ 997140 h 2077916"/>
              <a:gd name="connsiteX1141" fmla="*/ 377894 w 407778"/>
              <a:gd name="connsiteY1141" fmla="*/ 959780 h 2077916"/>
              <a:gd name="connsiteX1142" fmla="*/ 0 w 407778"/>
              <a:gd name="connsiteY1142" fmla="*/ 1159515 h 2077916"/>
              <a:gd name="connsiteX1143" fmla="*/ 2414 w 407778"/>
              <a:gd name="connsiteY1143" fmla="*/ 1169018 h 2077916"/>
              <a:gd name="connsiteX1144" fmla="*/ 0 w 407778"/>
              <a:gd name="connsiteY1144" fmla="*/ 1213040 h 2077916"/>
              <a:gd name="connsiteX1145" fmla="*/ 143635 w 407778"/>
              <a:gd name="connsiteY1145" fmla="*/ 1066040 h 2077916"/>
              <a:gd name="connsiteX1146" fmla="*/ 153452 w 407778"/>
              <a:gd name="connsiteY1146" fmla="*/ 1082858 h 2077916"/>
              <a:gd name="connsiteX1147" fmla="*/ 157343 w 407778"/>
              <a:gd name="connsiteY1147" fmla="*/ 1133896 h 2077916"/>
              <a:gd name="connsiteX1148" fmla="*/ 166130 w 407778"/>
              <a:gd name="connsiteY1148" fmla="*/ 1229617 h 2077916"/>
              <a:gd name="connsiteX1149" fmla="*/ 167373 w 407778"/>
              <a:gd name="connsiteY1149" fmla="*/ 1242409 h 2077916"/>
              <a:gd name="connsiteX1150" fmla="*/ 167564 w 407778"/>
              <a:gd name="connsiteY1150" fmla="*/ 1246479 h 2077916"/>
              <a:gd name="connsiteX1151" fmla="*/ 167800 w 407778"/>
              <a:gd name="connsiteY1151" fmla="*/ 1249472 h 2077916"/>
              <a:gd name="connsiteX1152" fmla="*/ 165181 w 407778"/>
              <a:gd name="connsiteY1152" fmla="*/ 1242288 h 2077916"/>
              <a:gd name="connsiteX1153" fmla="*/ 135758 w 407778"/>
              <a:gd name="connsiteY1153" fmla="*/ 1172954 h 2077916"/>
              <a:gd name="connsiteX1154" fmla="*/ 135591 w 407778"/>
              <a:gd name="connsiteY1154" fmla="*/ 1172332 h 2077916"/>
              <a:gd name="connsiteX1155" fmla="*/ 134320 w 407778"/>
              <a:gd name="connsiteY1155" fmla="*/ 1167688 h 2077916"/>
              <a:gd name="connsiteX1156" fmla="*/ 136188 w 407778"/>
              <a:gd name="connsiteY1156" fmla="*/ 1141763 h 2077916"/>
              <a:gd name="connsiteX1157" fmla="*/ 151660 w 407778"/>
              <a:gd name="connsiteY1157" fmla="*/ 1059356 h 2077916"/>
              <a:gd name="connsiteX1158" fmla="*/ 157831 w 407778"/>
              <a:gd name="connsiteY1158" fmla="*/ 1070340 h 2077916"/>
              <a:gd name="connsiteX1159" fmla="*/ 168274 w 407778"/>
              <a:gd name="connsiteY1159" fmla="*/ 1108252 h 2077916"/>
              <a:gd name="connsiteX1160" fmla="*/ 153452 w 407778"/>
              <a:gd name="connsiteY1160" fmla="*/ 1082858 h 2077916"/>
              <a:gd name="connsiteX1161" fmla="*/ 234732 w 407778"/>
              <a:gd name="connsiteY1161" fmla="*/ 996090 h 2077916"/>
              <a:gd name="connsiteX1162" fmla="*/ 242069 w 407778"/>
              <a:gd name="connsiteY1162" fmla="*/ 1019830 h 2077916"/>
              <a:gd name="connsiteX1163" fmla="*/ 242006 w 407778"/>
              <a:gd name="connsiteY1163" fmla="*/ 1030383 h 2077916"/>
              <a:gd name="connsiteX1164" fmla="*/ 240946 w 407778"/>
              <a:gd name="connsiteY1164" fmla="*/ 1059144 h 2077916"/>
              <a:gd name="connsiteX1165" fmla="*/ 241002 w 407778"/>
              <a:gd name="connsiteY1165" fmla="*/ 1063694 h 2077916"/>
              <a:gd name="connsiteX1166" fmla="*/ 235224 w 407778"/>
              <a:gd name="connsiteY1166" fmla="*/ 1043379 h 2077916"/>
              <a:gd name="connsiteX1167" fmla="*/ 234544 w 407778"/>
              <a:gd name="connsiteY1167" fmla="*/ 1033509 h 2077916"/>
              <a:gd name="connsiteX1168" fmla="*/ 237082 w 407778"/>
              <a:gd name="connsiteY1168" fmla="*/ 1021145 h 2077916"/>
              <a:gd name="connsiteX1169" fmla="*/ 115197 w 407778"/>
              <a:gd name="connsiteY1169" fmla="*/ 1064388 h 2077916"/>
              <a:gd name="connsiteX1170" fmla="*/ 115539 w 407778"/>
              <a:gd name="connsiteY1170" fmla="*/ 1071145 h 2077916"/>
              <a:gd name="connsiteX1171" fmla="*/ 115627 w 407778"/>
              <a:gd name="connsiteY1171" fmla="*/ 1085470 h 2077916"/>
              <a:gd name="connsiteX1172" fmla="*/ 112581 w 407778"/>
              <a:gd name="connsiteY1172" fmla="*/ 1096912 h 2077916"/>
              <a:gd name="connsiteX1173" fmla="*/ 110006 w 407778"/>
              <a:gd name="connsiteY1173" fmla="*/ 1080271 h 2077916"/>
              <a:gd name="connsiteX1174" fmla="*/ 325338 w 407778"/>
              <a:gd name="connsiteY1174" fmla="*/ 920796 h 2077916"/>
              <a:gd name="connsiteX1175" fmla="*/ 347670 w 407778"/>
              <a:gd name="connsiteY1175" fmla="*/ 996295 h 2077916"/>
              <a:gd name="connsiteX1176" fmla="*/ 351175 w 407778"/>
              <a:gd name="connsiteY1176" fmla="*/ 1009856 h 2077916"/>
              <a:gd name="connsiteX1177" fmla="*/ 333243 w 407778"/>
              <a:gd name="connsiteY1177" fmla="*/ 1028760 h 2077916"/>
              <a:gd name="connsiteX1178" fmla="*/ 332973 w 407778"/>
              <a:gd name="connsiteY1178" fmla="*/ 1026361 h 2077916"/>
              <a:gd name="connsiteX1179" fmla="*/ 325616 w 407778"/>
              <a:gd name="connsiteY1179" fmla="*/ 930545 h 2077916"/>
              <a:gd name="connsiteX1180" fmla="*/ 213597 w 407778"/>
              <a:gd name="connsiteY1180" fmla="*/ 990478 h 2077916"/>
              <a:gd name="connsiteX1181" fmla="*/ 230908 w 407778"/>
              <a:gd name="connsiteY1181" fmla="*/ 1051218 h 2077916"/>
              <a:gd name="connsiteX1182" fmla="*/ 224171 w 407778"/>
              <a:gd name="connsiteY1182" fmla="*/ 1084033 h 2077916"/>
              <a:gd name="connsiteX1183" fmla="*/ 205340 w 407778"/>
              <a:gd name="connsiteY1183" fmla="*/ 1127585 h 2077916"/>
              <a:gd name="connsiteX1184" fmla="*/ 205131 w 407778"/>
              <a:gd name="connsiteY1184" fmla="*/ 1121497 h 2077916"/>
              <a:gd name="connsiteX1185" fmla="*/ 206278 w 407778"/>
              <a:gd name="connsiteY1185" fmla="*/ 1097585 h 2077916"/>
              <a:gd name="connsiteX1186" fmla="*/ 322524 w 407778"/>
              <a:gd name="connsiteY1186" fmla="*/ 916345 h 2077916"/>
              <a:gd name="connsiteX1187" fmla="*/ 326678 w 407778"/>
              <a:gd name="connsiteY1187" fmla="*/ 973617 h 2077916"/>
              <a:gd name="connsiteX1188" fmla="*/ 330789 w 407778"/>
              <a:gd name="connsiteY1188" fmla="*/ 1031347 h 2077916"/>
              <a:gd name="connsiteX1189" fmla="*/ 326405 w 407778"/>
              <a:gd name="connsiteY1189" fmla="*/ 1035969 h 2077916"/>
              <a:gd name="connsiteX1190" fmla="*/ 317804 w 407778"/>
              <a:gd name="connsiteY1190" fmla="*/ 961579 h 2077916"/>
              <a:gd name="connsiteX1191" fmla="*/ 147420 w 407778"/>
              <a:gd name="connsiteY1191" fmla="*/ 1027554 h 2077916"/>
              <a:gd name="connsiteX1192" fmla="*/ 150076 w 407778"/>
              <a:gd name="connsiteY1192" fmla="*/ 1038583 h 2077916"/>
              <a:gd name="connsiteX1193" fmla="*/ 151660 w 407778"/>
              <a:gd name="connsiteY1193" fmla="*/ 1059356 h 2077916"/>
              <a:gd name="connsiteX1194" fmla="*/ 145390 w 407778"/>
              <a:gd name="connsiteY1194" fmla="*/ 1048196 h 2077916"/>
              <a:gd name="connsiteX1195" fmla="*/ 127800 w 407778"/>
              <a:gd name="connsiteY1195" fmla="*/ 1038230 h 2077916"/>
              <a:gd name="connsiteX1196" fmla="*/ 127892 w 407778"/>
              <a:gd name="connsiteY1196" fmla="*/ 1038391 h 2077916"/>
              <a:gd name="connsiteX1197" fmla="*/ 128127 w 407778"/>
              <a:gd name="connsiteY1197" fmla="*/ 1051129 h 2077916"/>
              <a:gd name="connsiteX1198" fmla="*/ 129030 w 407778"/>
              <a:gd name="connsiteY1198" fmla="*/ 1148360 h 2077916"/>
              <a:gd name="connsiteX1199" fmla="*/ 134320 w 407778"/>
              <a:gd name="connsiteY1199" fmla="*/ 1167688 h 2077916"/>
              <a:gd name="connsiteX1200" fmla="*/ 134271 w 407778"/>
              <a:gd name="connsiteY1200" fmla="*/ 1168372 h 2077916"/>
              <a:gd name="connsiteX1201" fmla="*/ 115771 w 407778"/>
              <a:gd name="connsiteY1201" fmla="*/ 1109045 h 2077916"/>
              <a:gd name="connsiteX1202" fmla="*/ 115627 w 407778"/>
              <a:gd name="connsiteY1202" fmla="*/ 1085470 h 2077916"/>
              <a:gd name="connsiteX1203" fmla="*/ 125680 w 407778"/>
              <a:gd name="connsiteY1203" fmla="*/ 1047695 h 2077916"/>
              <a:gd name="connsiteX1204" fmla="*/ 241071 w 407778"/>
              <a:gd name="connsiteY1204" fmla="*/ 964141 h 2077916"/>
              <a:gd name="connsiteX1205" fmla="*/ 253396 w 407778"/>
              <a:gd name="connsiteY1205" fmla="*/ 1021982 h 2077916"/>
              <a:gd name="connsiteX1206" fmla="*/ 267508 w 407778"/>
              <a:gd name="connsiteY1206" fmla="*/ 1098826 h 2077916"/>
              <a:gd name="connsiteX1207" fmla="*/ 267619 w 407778"/>
              <a:gd name="connsiteY1207" fmla="*/ 1099427 h 2077916"/>
              <a:gd name="connsiteX1208" fmla="*/ 252841 w 407778"/>
              <a:gd name="connsiteY1208" fmla="*/ 1054687 h 2077916"/>
              <a:gd name="connsiteX1209" fmla="*/ 242069 w 407778"/>
              <a:gd name="connsiteY1209" fmla="*/ 1019830 h 2077916"/>
              <a:gd name="connsiteX1210" fmla="*/ 242245 w 407778"/>
              <a:gd name="connsiteY1210" fmla="*/ 990297 h 2077916"/>
              <a:gd name="connsiteX1211" fmla="*/ 288093 w 407778"/>
              <a:gd name="connsiteY1211" fmla="*/ 933044 h 2077916"/>
              <a:gd name="connsiteX1212" fmla="*/ 290582 w 407778"/>
              <a:gd name="connsiteY1212" fmla="*/ 946991 h 2077916"/>
              <a:gd name="connsiteX1213" fmla="*/ 306004 w 407778"/>
              <a:gd name="connsiteY1213" fmla="*/ 1024401 h 2077916"/>
              <a:gd name="connsiteX1214" fmla="*/ 310598 w 407778"/>
              <a:gd name="connsiteY1214" fmla="*/ 1048215 h 2077916"/>
              <a:gd name="connsiteX1215" fmla="*/ 310158 w 407778"/>
              <a:gd name="connsiteY1215" fmla="*/ 1054283 h 2077916"/>
              <a:gd name="connsiteX1216" fmla="*/ 307635 w 407778"/>
              <a:gd name="connsiteY1216" fmla="*/ 1057130 h 2077916"/>
              <a:gd name="connsiteX1217" fmla="*/ 322037 w 407778"/>
              <a:gd name="connsiteY1217" fmla="*/ 909637 h 2077916"/>
              <a:gd name="connsiteX1218" fmla="*/ 322914 w 407778"/>
              <a:gd name="connsiteY1218" fmla="*/ 912602 h 2077916"/>
              <a:gd name="connsiteX1219" fmla="*/ 322524 w 407778"/>
              <a:gd name="connsiteY1219" fmla="*/ 916345 h 2077916"/>
              <a:gd name="connsiteX1220" fmla="*/ 127666 w 407778"/>
              <a:gd name="connsiteY1220" fmla="*/ 1026234 h 2077916"/>
              <a:gd name="connsiteX1221" fmla="*/ 127882 w 407778"/>
              <a:gd name="connsiteY1221" fmla="*/ 1037865 h 2077916"/>
              <a:gd name="connsiteX1222" fmla="*/ 127800 w 407778"/>
              <a:gd name="connsiteY1222" fmla="*/ 1038230 h 2077916"/>
              <a:gd name="connsiteX1223" fmla="*/ 125228 w 407778"/>
              <a:gd name="connsiteY1223" fmla="*/ 1033696 h 2077916"/>
              <a:gd name="connsiteX1224" fmla="*/ 131218 w 407778"/>
              <a:gd name="connsiteY1224" fmla="*/ 1022972 h 2077916"/>
              <a:gd name="connsiteX1225" fmla="*/ 145390 w 407778"/>
              <a:gd name="connsiteY1225" fmla="*/ 1048196 h 2077916"/>
              <a:gd name="connsiteX1226" fmla="*/ 143635 w 407778"/>
              <a:gd name="connsiteY1226" fmla="*/ 1066040 h 2077916"/>
              <a:gd name="connsiteX1227" fmla="*/ 141579 w 407778"/>
              <a:gd name="connsiteY1227" fmla="*/ 1062517 h 2077916"/>
              <a:gd name="connsiteX1228" fmla="*/ 127892 w 407778"/>
              <a:gd name="connsiteY1228" fmla="*/ 1038391 h 2077916"/>
              <a:gd name="connsiteX1229" fmla="*/ 127882 w 407778"/>
              <a:gd name="connsiteY1229" fmla="*/ 1037865 h 2077916"/>
              <a:gd name="connsiteX1230" fmla="*/ 324636 w 407778"/>
              <a:gd name="connsiteY1230" fmla="*/ 896110 h 2077916"/>
              <a:gd name="connsiteX1231" fmla="*/ 325338 w 407778"/>
              <a:gd name="connsiteY1231" fmla="*/ 920796 h 2077916"/>
              <a:gd name="connsiteX1232" fmla="*/ 322914 w 407778"/>
              <a:gd name="connsiteY1232" fmla="*/ 912602 h 2077916"/>
              <a:gd name="connsiteX1233" fmla="*/ 127483 w 407778"/>
              <a:gd name="connsiteY1233" fmla="*/ 1016324 h 2077916"/>
              <a:gd name="connsiteX1234" fmla="*/ 129647 w 407778"/>
              <a:gd name="connsiteY1234" fmla="*/ 1020175 h 2077916"/>
              <a:gd name="connsiteX1235" fmla="*/ 127666 w 407778"/>
              <a:gd name="connsiteY1235" fmla="*/ 1026234 h 2077916"/>
              <a:gd name="connsiteX1236" fmla="*/ 284738 w 407778"/>
              <a:gd name="connsiteY1236" fmla="*/ 914243 h 2077916"/>
              <a:gd name="connsiteX1237" fmla="*/ 285771 w 407778"/>
              <a:gd name="connsiteY1237" fmla="*/ 918301 h 2077916"/>
              <a:gd name="connsiteX1238" fmla="*/ 288093 w 407778"/>
              <a:gd name="connsiteY1238" fmla="*/ 933044 h 2077916"/>
              <a:gd name="connsiteX1239" fmla="*/ 150282 w 407778"/>
              <a:gd name="connsiteY1239" fmla="*/ 998458 h 2077916"/>
              <a:gd name="connsiteX1240" fmla="*/ 163821 w 407778"/>
              <a:gd name="connsiteY1240" fmla="*/ 1058456 h 2077916"/>
              <a:gd name="connsiteX1241" fmla="*/ 167711 w 407778"/>
              <a:gd name="connsiteY1241" fmla="*/ 1075694 h 2077916"/>
              <a:gd name="connsiteX1242" fmla="*/ 168000 w 407778"/>
              <a:gd name="connsiteY1242" fmla="*/ 1085438 h 2077916"/>
              <a:gd name="connsiteX1243" fmla="*/ 168041 w 407778"/>
              <a:gd name="connsiteY1243" fmla="*/ 1088512 h 2077916"/>
              <a:gd name="connsiteX1244" fmla="*/ 157831 w 407778"/>
              <a:gd name="connsiteY1244" fmla="*/ 1070340 h 2077916"/>
              <a:gd name="connsiteX1245" fmla="*/ 156967 w 407778"/>
              <a:gd name="connsiteY1245" fmla="*/ 1067201 h 2077916"/>
              <a:gd name="connsiteX1246" fmla="*/ 150076 w 407778"/>
              <a:gd name="connsiteY1246" fmla="*/ 1038583 h 2077916"/>
              <a:gd name="connsiteX1247" fmla="*/ 148443 w 407778"/>
              <a:gd name="connsiteY1247" fmla="*/ 1017159 h 2077916"/>
              <a:gd name="connsiteX1248" fmla="*/ 135596 w 407778"/>
              <a:gd name="connsiteY1248" fmla="*/ 1003422 h 2077916"/>
              <a:gd name="connsiteX1249" fmla="*/ 131218 w 407778"/>
              <a:gd name="connsiteY1249" fmla="*/ 1022972 h 2077916"/>
              <a:gd name="connsiteX1250" fmla="*/ 129647 w 407778"/>
              <a:gd name="connsiteY1250" fmla="*/ 1020175 h 2077916"/>
              <a:gd name="connsiteX1251" fmla="*/ 132885 w 407778"/>
              <a:gd name="connsiteY1251" fmla="*/ 1010267 h 2077916"/>
              <a:gd name="connsiteX1252" fmla="*/ 402489 w 407778"/>
              <a:gd name="connsiteY1252" fmla="*/ 825518 h 2077916"/>
              <a:gd name="connsiteX1253" fmla="*/ 407778 w 407778"/>
              <a:gd name="connsiteY1253" fmla="*/ 843106 h 2077916"/>
              <a:gd name="connsiteX1254" fmla="*/ 407778 w 407778"/>
              <a:gd name="connsiteY1254" fmla="*/ 899618 h 2077916"/>
              <a:gd name="connsiteX1255" fmla="*/ 402544 w 407778"/>
              <a:gd name="connsiteY1255" fmla="*/ 850577 h 2077916"/>
              <a:gd name="connsiteX1256" fmla="*/ 112511 w 407778"/>
              <a:gd name="connsiteY1256" fmla="*/ 1011281 h 2077916"/>
              <a:gd name="connsiteX1257" fmla="*/ 125228 w 407778"/>
              <a:gd name="connsiteY1257" fmla="*/ 1033696 h 2077916"/>
              <a:gd name="connsiteX1258" fmla="*/ 115197 w 407778"/>
              <a:gd name="connsiteY1258" fmla="*/ 1064388 h 2077916"/>
              <a:gd name="connsiteX1259" fmla="*/ 194430 w 407778"/>
              <a:gd name="connsiteY1259" fmla="*/ 956472 h 2077916"/>
              <a:gd name="connsiteX1260" fmla="*/ 202673 w 407778"/>
              <a:gd name="connsiteY1260" fmla="*/ 1050158 h 2077916"/>
              <a:gd name="connsiteX1261" fmla="*/ 205131 w 407778"/>
              <a:gd name="connsiteY1261" fmla="*/ 1121497 h 2077916"/>
              <a:gd name="connsiteX1262" fmla="*/ 204776 w 407778"/>
              <a:gd name="connsiteY1262" fmla="*/ 1128891 h 2077916"/>
              <a:gd name="connsiteX1263" fmla="*/ 198667 w 407778"/>
              <a:gd name="connsiteY1263" fmla="*/ 1143021 h 2077916"/>
              <a:gd name="connsiteX1264" fmla="*/ 189676 w 407778"/>
              <a:gd name="connsiteY1264" fmla="*/ 1127019 h 2077916"/>
              <a:gd name="connsiteX1265" fmla="*/ 189177 w 407778"/>
              <a:gd name="connsiteY1265" fmla="*/ 1122399 h 2077916"/>
              <a:gd name="connsiteX1266" fmla="*/ 186938 w 407778"/>
              <a:gd name="connsiteY1266" fmla="*/ 1033894 h 2077916"/>
              <a:gd name="connsiteX1267" fmla="*/ 365467 w 407778"/>
              <a:gd name="connsiteY1267" fmla="*/ 845908 h 2077916"/>
              <a:gd name="connsiteX1268" fmla="*/ 367404 w 407778"/>
              <a:gd name="connsiteY1268" fmla="*/ 873998 h 2077916"/>
              <a:gd name="connsiteX1269" fmla="*/ 377894 w 407778"/>
              <a:gd name="connsiteY1269" fmla="*/ 959780 h 2077916"/>
              <a:gd name="connsiteX1270" fmla="*/ 377035 w 407778"/>
              <a:gd name="connsiteY1270" fmla="*/ 970378 h 2077916"/>
              <a:gd name="connsiteX1271" fmla="*/ 375205 w 407778"/>
              <a:gd name="connsiteY1271" fmla="*/ 998249 h 2077916"/>
              <a:gd name="connsiteX1272" fmla="*/ 359977 w 407778"/>
              <a:gd name="connsiteY1272" fmla="*/ 1000578 h 2077916"/>
              <a:gd name="connsiteX1273" fmla="*/ 356424 w 407778"/>
              <a:gd name="connsiteY1273" fmla="*/ 1004323 h 2077916"/>
              <a:gd name="connsiteX1274" fmla="*/ 362917 w 407778"/>
              <a:gd name="connsiteY1274" fmla="*/ 915327 h 2077916"/>
              <a:gd name="connsiteX1275" fmla="*/ 138494 w 407778"/>
              <a:gd name="connsiteY1275" fmla="*/ 990484 h 2077916"/>
              <a:gd name="connsiteX1276" fmla="*/ 139336 w 407778"/>
              <a:gd name="connsiteY1276" fmla="*/ 993981 h 2077916"/>
              <a:gd name="connsiteX1277" fmla="*/ 135596 w 407778"/>
              <a:gd name="connsiteY1277" fmla="*/ 1003422 h 2077916"/>
              <a:gd name="connsiteX1278" fmla="*/ 217110 w 407778"/>
              <a:gd name="connsiteY1278" fmla="*/ 939067 h 2077916"/>
              <a:gd name="connsiteX1279" fmla="*/ 230661 w 407778"/>
              <a:gd name="connsiteY1279" fmla="*/ 982916 h 2077916"/>
              <a:gd name="connsiteX1280" fmla="*/ 234149 w 407778"/>
              <a:gd name="connsiteY1280" fmla="*/ 1027787 h 2077916"/>
              <a:gd name="connsiteX1281" fmla="*/ 234544 w 407778"/>
              <a:gd name="connsiteY1281" fmla="*/ 1033509 h 2077916"/>
              <a:gd name="connsiteX1282" fmla="*/ 233661 w 407778"/>
              <a:gd name="connsiteY1282" fmla="*/ 1037807 h 2077916"/>
              <a:gd name="connsiteX1283" fmla="*/ 222717 w 407778"/>
              <a:gd name="connsiteY1283" fmla="*/ 996916 h 2077916"/>
              <a:gd name="connsiteX1284" fmla="*/ 217363 w 407778"/>
              <a:gd name="connsiteY1284" fmla="*/ 972250 h 2077916"/>
              <a:gd name="connsiteX1285" fmla="*/ 215752 w 407778"/>
              <a:gd name="connsiteY1285" fmla="*/ 958945 h 2077916"/>
              <a:gd name="connsiteX1286" fmla="*/ 145491 w 407778"/>
              <a:gd name="connsiteY1286" fmla="*/ 978446 h 2077916"/>
              <a:gd name="connsiteX1287" fmla="*/ 148443 w 407778"/>
              <a:gd name="connsiteY1287" fmla="*/ 1017159 h 2077916"/>
              <a:gd name="connsiteX1288" fmla="*/ 147420 w 407778"/>
              <a:gd name="connsiteY1288" fmla="*/ 1027554 h 2077916"/>
              <a:gd name="connsiteX1289" fmla="*/ 139336 w 407778"/>
              <a:gd name="connsiteY1289" fmla="*/ 993981 h 2077916"/>
              <a:gd name="connsiteX1290" fmla="*/ 145351 w 407778"/>
              <a:gd name="connsiteY1290" fmla="*/ 976607 h 2077916"/>
              <a:gd name="connsiteX1291" fmla="*/ 145666 w 407778"/>
              <a:gd name="connsiteY1291" fmla="*/ 978004 h 2077916"/>
              <a:gd name="connsiteX1292" fmla="*/ 145491 w 407778"/>
              <a:gd name="connsiteY1292" fmla="*/ 978446 h 2077916"/>
              <a:gd name="connsiteX1293" fmla="*/ 97976 w 407778"/>
              <a:gd name="connsiteY1293" fmla="*/ 1003540 h 2077916"/>
              <a:gd name="connsiteX1294" fmla="*/ 100437 w 407778"/>
              <a:gd name="connsiteY1294" fmla="*/ 1018960 h 2077916"/>
              <a:gd name="connsiteX1295" fmla="*/ 106031 w 407778"/>
              <a:gd name="connsiteY1295" fmla="*/ 1054583 h 2077916"/>
              <a:gd name="connsiteX1296" fmla="*/ 110006 w 407778"/>
              <a:gd name="connsiteY1296" fmla="*/ 1080271 h 2077916"/>
              <a:gd name="connsiteX1297" fmla="*/ 104996 w 407778"/>
              <a:gd name="connsiteY1297" fmla="*/ 1095603 h 2077916"/>
              <a:gd name="connsiteX1298" fmla="*/ 104328 w 407778"/>
              <a:gd name="connsiteY1298" fmla="*/ 1086927 h 2077916"/>
              <a:gd name="connsiteX1299" fmla="*/ 100076 w 407778"/>
              <a:gd name="connsiteY1299" fmla="*/ 1031321 h 2077916"/>
              <a:gd name="connsiteX1300" fmla="*/ 396773 w 407778"/>
              <a:gd name="connsiteY1300" fmla="*/ 806512 h 2077916"/>
              <a:gd name="connsiteX1301" fmla="*/ 398428 w 407778"/>
              <a:gd name="connsiteY1301" fmla="*/ 812014 h 2077916"/>
              <a:gd name="connsiteX1302" fmla="*/ 402544 w 407778"/>
              <a:gd name="connsiteY1302" fmla="*/ 850577 h 2077916"/>
              <a:gd name="connsiteX1303" fmla="*/ 402816 w 407778"/>
              <a:gd name="connsiteY1303" fmla="*/ 974839 h 2077916"/>
              <a:gd name="connsiteX1304" fmla="*/ 397372 w 407778"/>
              <a:gd name="connsiteY1304" fmla="*/ 937685 h 2077916"/>
              <a:gd name="connsiteX1305" fmla="*/ 385990 w 407778"/>
              <a:gd name="connsiteY1305" fmla="*/ 878428 h 2077916"/>
              <a:gd name="connsiteX1306" fmla="*/ 144380 w 407778"/>
              <a:gd name="connsiteY1306" fmla="*/ 963874 h 2077916"/>
              <a:gd name="connsiteX1307" fmla="*/ 145351 w 407778"/>
              <a:gd name="connsiteY1307" fmla="*/ 976607 h 2077916"/>
              <a:gd name="connsiteX1308" fmla="*/ 143469 w 407778"/>
              <a:gd name="connsiteY1308" fmla="*/ 968270 h 2077916"/>
              <a:gd name="connsiteX1309" fmla="*/ 143830 w 407778"/>
              <a:gd name="connsiteY1309" fmla="*/ 966660 h 2077916"/>
              <a:gd name="connsiteX1310" fmla="*/ 154482 w 407778"/>
              <a:gd name="connsiteY1310" fmla="*/ 955751 h 2077916"/>
              <a:gd name="connsiteX1311" fmla="*/ 150282 w 407778"/>
              <a:gd name="connsiteY1311" fmla="*/ 998458 h 2077916"/>
              <a:gd name="connsiteX1312" fmla="*/ 145666 w 407778"/>
              <a:gd name="connsiteY1312" fmla="*/ 978004 h 2077916"/>
              <a:gd name="connsiteX1313" fmla="*/ 96932 w 407778"/>
              <a:gd name="connsiteY1313" fmla="*/ 989733 h 2077916"/>
              <a:gd name="connsiteX1314" fmla="*/ 97976 w 407778"/>
              <a:gd name="connsiteY1314" fmla="*/ 1003540 h 2077916"/>
              <a:gd name="connsiteX1315" fmla="*/ 96818 w 407778"/>
              <a:gd name="connsiteY1315" fmla="*/ 996291 h 2077916"/>
              <a:gd name="connsiteX1316" fmla="*/ 96418 w 407778"/>
              <a:gd name="connsiteY1316" fmla="*/ 982916 h 2077916"/>
              <a:gd name="connsiteX1317" fmla="*/ 97031 w 407778"/>
              <a:gd name="connsiteY1317" fmla="*/ 983995 h 2077916"/>
              <a:gd name="connsiteX1318" fmla="*/ 96932 w 407778"/>
              <a:gd name="connsiteY1318" fmla="*/ 989733 h 2077916"/>
              <a:gd name="connsiteX1319" fmla="*/ 96632 w 407778"/>
              <a:gd name="connsiteY1319" fmla="*/ 985774 h 2077916"/>
              <a:gd name="connsiteX1320" fmla="*/ 162305 w 407778"/>
              <a:gd name="connsiteY1320" fmla="*/ 936004 h 2077916"/>
              <a:gd name="connsiteX1321" fmla="*/ 166758 w 407778"/>
              <a:gd name="connsiteY1321" fmla="*/ 977681 h 2077916"/>
              <a:gd name="connsiteX1322" fmla="*/ 180475 w 407778"/>
              <a:gd name="connsiteY1322" fmla="*/ 1110641 h 2077916"/>
              <a:gd name="connsiteX1323" fmla="*/ 172323 w 407778"/>
              <a:gd name="connsiteY1323" fmla="*/ 1096133 h 2077916"/>
              <a:gd name="connsiteX1324" fmla="*/ 167711 w 407778"/>
              <a:gd name="connsiteY1324" fmla="*/ 1075694 h 2077916"/>
              <a:gd name="connsiteX1325" fmla="*/ 166836 w 407778"/>
              <a:gd name="connsiteY1325" fmla="*/ 1046238 h 2077916"/>
              <a:gd name="connsiteX1326" fmla="*/ 164715 w 407778"/>
              <a:gd name="connsiteY1326" fmla="*/ 996224 h 2077916"/>
              <a:gd name="connsiteX1327" fmla="*/ 161653 w 407778"/>
              <a:gd name="connsiteY1327" fmla="*/ 937651 h 2077916"/>
              <a:gd name="connsiteX1328" fmla="*/ 90218 w 407778"/>
              <a:gd name="connsiteY1328" fmla="*/ 971986 h 2077916"/>
              <a:gd name="connsiteX1329" fmla="*/ 94003 w 407778"/>
              <a:gd name="connsiteY1329" fmla="*/ 978659 h 2077916"/>
              <a:gd name="connsiteX1330" fmla="*/ 96818 w 407778"/>
              <a:gd name="connsiteY1330" fmla="*/ 996291 h 2077916"/>
              <a:gd name="connsiteX1331" fmla="*/ 96509 w 407778"/>
              <a:gd name="connsiteY1331" fmla="*/ 1014176 h 2077916"/>
              <a:gd name="connsiteX1332" fmla="*/ 89961 w 407778"/>
              <a:gd name="connsiteY1332" fmla="*/ 1082884 h 2077916"/>
              <a:gd name="connsiteX1333" fmla="*/ 84326 w 407778"/>
              <a:gd name="connsiteY1333" fmla="*/ 1130818 h 2077916"/>
              <a:gd name="connsiteX1334" fmla="*/ 84050 w 407778"/>
              <a:gd name="connsiteY1334" fmla="*/ 1129496 h 2077916"/>
              <a:gd name="connsiteX1335" fmla="*/ 79487 w 407778"/>
              <a:gd name="connsiteY1335" fmla="*/ 1104467 h 2077916"/>
              <a:gd name="connsiteX1336" fmla="*/ 88721 w 407778"/>
              <a:gd name="connsiteY1336" fmla="*/ 1017177 h 2077916"/>
              <a:gd name="connsiteX1337" fmla="*/ 222482 w 407778"/>
              <a:gd name="connsiteY1337" fmla="*/ 884939 h 2077916"/>
              <a:gd name="connsiteX1338" fmla="*/ 222657 w 407778"/>
              <a:gd name="connsiteY1338" fmla="*/ 885650 h 2077916"/>
              <a:gd name="connsiteX1339" fmla="*/ 230257 w 407778"/>
              <a:gd name="connsiteY1339" fmla="*/ 948363 h 2077916"/>
              <a:gd name="connsiteX1340" fmla="*/ 234732 w 407778"/>
              <a:gd name="connsiteY1340" fmla="*/ 996090 h 2077916"/>
              <a:gd name="connsiteX1341" fmla="*/ 230661 w 407778"/>
              <a:gd name="connsiteY1341" fmla="*/ 982916 h 2077916"/>
              <a:gd name="connsiteX1342" fmla="*/ 227184 w 407778"/>
              <a:gd name="connsiteY1342" fmla="*/ 938185 h 2077916"/>
              <a:gd name="connsiteX1343" fmla="*/ 402365 w 407778"/>
              <a:gd name="connsiteY1343" fmla="*/ 769214 h 2077916"/>
              <a:gd name="connsiteX1344" fmla="*/ 402489 w 407778"/>
              <a:gd name="connsiteY1344" fmla="*/ 825518 h 2077916"/>
              <a:gd name="connsiteX1345" fmla="*/ 398428 w 407778"/>
              <a:gd name="connsiteY1345" fmla="*/ 812014 h 2077916"/>
              <a:gd name="connsiteX1346" fmla="*/ 397396 w 407778"/>
              <a:gd name="connsiteY1346" fmla="*/ 802354 h 2077916"/>
              <a:gd name="connsiteX1347" fmla="*/ 367960 w 407778"/>
              <a:gd name="connsiteY1347" fmla="*/ 789927 h 2077916"/>
              <a:gd name="connsiteX1348" fmla="*/ 375892 w 407778"/>
              <a:gd name="connsiteY1348" fmla="*/ 825852 h 2077916"/>
              <a:gd name="connsiteX1349" fmla="*/ 385990 w 407778"/>
              <a:gd name="connsiteY1349" fmla="*/ 878428 h 2077916"/>
              <a:gd name="connsiteX1350" fmla="*/ 384624 w 407778"/>
              <a:gd name="connsiteY1350" fmla="*/ 887542 h 2077916"/>
              <a:gd name="connsiteX1351" fmla="*/ 381408 w 407778"/>
              <a:gd name="connsiteY1351" fmla="*/ 916423 h 2077916"/>
              <a:gd name="connsiteX1352" fmla="*/ 381369 w 407778"/>
              <a:gd name="connsiteY1352" fmla="*/ 916907 h 2077916"/>
              <a:gd name="connsiteX1353" fmla="*/ 379695 w 407778"/>
              <a:gd name="connsiteY1353" fmla="*/ 910149 h 2077916"/>
              <a:gd name="connsiteX1354" fmla="*/ 366916 w 407778"/>
              <a:gd name="connsiteY1354" fmla="*/ 806687 h 2077916"/>
              <a:gd name="connsiteX1355" fmla="*/ 97419 w 407778"/>
              <a:gd name="connsiteY1355" fmla="*/ 961517 h 2077916"/>
              <a:gd name="connsiteX1356" fmla="*/ 109920 w 407778"/>
              <a:gd name="connsiteY1356" fmla="*/ 985066 h 2077916"/>
              <a:gd name="connsiteX1357" fmla="*/ 111310 w 407778"/>
              <a:gd name="connsiteY1357" fmla="*/ 987540 h 2077916"/>
              <a:gd name="connsiteX1358" fmla="*/ 112511 w 407778"/>
              <a:gd name="connsiteY1358" fmla="*/ 1011281 h 2077916"/>
              <a:gd name="connsiteX1359" fmla="*/ 97031 w 407778"/>
              <a:gd name="connsiteY1359" fmla="*/ 983995 h 2077916"/>
              <a:gd name="connsiteX1360" fmla="*/ 221444 w 407778"/>
              <a:gd name="connsiteY1360" fmla="*/ 875643 h 2077916"/>
              <a:gd name="connsiteX1361" fmla="*/ 222244 w 407778"/>
              <a:gd name="connsiteY1361" fmla="*/ 882243 h 2077916"/>
              <a:gd name="connsiteX1362" fmla="*/ 222482 w 407778"/>
              <a:gd name="connsiteY1362" fmla="*/ 884939 h 2077916"/>
              <a:gd name="connsiteX1363" fmla="*/ 221173 w 407778"/>
              <a:gd name="connsiteY1363" fmla="*/ 879611 h 2077916"/>
              <a:gd name="connsiteX1364" fmla="*/ 402343 w 407778"/>
              <a:gd name="connsiteY1364" fmla="*/ 759054 h 2077916"/>
              <a:gd name="connsiteX1365" fmla="*/ 403921 w 407778"/>
              <a:gd name="connsiteY1365" fmla="*/ 760511 h 2077916"/>
              <a:gd name="connsiteX1366" fmla="*/ 402672 w 407778"/>
              <a:gd name="connsiteY1366" fmla="*/ 767171 h 2077916"/>
              <a:gd name="connsiteX1367" fmla="*/ 402365 w 407778"/>
              <a:gd name="connsiteY1367" fmla="*/ 769214 h 2077916"/>
              <a:gd name="connsiteX1368" fmla="*/ 221409 w 407778"/>
              <a:gd name="connsiteY1368" fmla="*/ 872796 h 2077916"/>
              <a:gd name="connsiteX1369" fmla="*/ 221584 w 407778"/>
              <a:gd name="connsiteY1369" fmla="*/ 874774 h 2077916"/>
              <a:gd name="connsiteX1370" fmla="*/ 221444 w 407778"/>
              <a:gd name="connsiteY1370" fmla="*/ 875643 h 2077916"/>
              <a:gd name="connsiteX1371" fmla="*/ 158874 w 407778"/>
              <a:gd name="connsiteY1371" fmla="*/ 911094 h 2077916"/>
              <a:gd name="connsiteX1372" fmla="*/ 161441 w 407778"/>
              <a:gd name="connsiteY1372" fmla="*/ 933606 h 2077916"/>
              <a:gd name="connsiteX1373" fmla="*/ 161653 w 407778"/>
              <a:gd name="connsiteY1373" fmla="*/ 937651 h 2077916"/>
              <a:gd name="connsiteX1374" fmla="*/ 154482 w 407778"/>
              <a:gd name="connsiteY1374" fmla="*/ 955751 h 2077916"/>
              <a:gd name="connsiteX1375" fmla="*/ 201001 w 407778"/>
              <a:gd name="connsiteY1375" fmla="*/ 880874 h 2077916"/>
              <a:gd name="connsiteX1376" fmla="*/ 212758 w 407778"/>
              <a:gd name="connsiteY1376" fmla="*/ 924740 h 2077916"/>
              <a:gd name="connsiteX1377" fmla="*/ 214327 w 407778"/>
              <a:gd name="connsiteY1377" fmla="*/ 939580 h 2077916"/>
              <a:gd name="connsiteX1378" fmla="*/ 215410 w 407778"/>
              <a:gd name="connsiteY1378" fmla="*/ 956122 h 2077916"/>
              <a:gd name="connsiteX1379" fmla="*/ 215752 w 407778"/>
              <a:gd name="connsiteY1379" fmla="*/ 958945 h 2077916"/>
              <a:gd name="connsiteX1380" fmla="*/ 213597 w 407778"/>
              <a:gd name="connsiteY1380" fmla="*/ 990478 h 2077916"/>
              <a:gd name="connsiteX1381" fmla="*/ 210565 w 407778"/>
              <a:gd name="connsiteY1381" fmla="*/ 979840 h 2077916"/>
              <a:gd name="connsiteX1382" fmla="*/ 198524 w 407778"/>
              <a:gd name="connsiteY1382" fmla="*/ 911780 h 2077916"/>
              <a:gd name="connsiteX1383" fmla="*/ 198448 w 407778"/>
              <a:gd name="connsiteY1383" fmla="*/ 911127 h 2077916"/>
              <a:gd name="connsiteX1384" fmla="*/ 90967 w 407778"/>
              <a:gd name="connsiteY1384" fmla="*/ 949362 h 2077916"/>
              <a:gd name="connsiteX1385" fmla="*/ 94389 w 407778"/>
              <a:gd name="connsiteY1385" fmla="*/ 955808 h 2077916"/>
              <a:gd name="connsiteX1386" fmla="*/ 96418 w 407778"/>
              <a:gd name="connsiteY1386" fmla="*/ 982916 h 2077916"/>
              <a:gd name="connsiteX1387" fmla="*/ 94003 w 407778"/>
              <a:gd name="connsiteY1387" fmla="*/ 978659 h 2077916"/>
              <a:gd name="connsiteX1388" fmla="*/ 93119 w 407778"/>
              <a:gd name="connsiteY1388" fmla="*/ 973121 h 2077916"/>
              <a:gd name="connsiteX1389" fmla="*/ 90697 w 407778"/>
              <a:gd name="connsiteY1389" fmla="*/ 957510 h 2077916"/>
              <a:gd name="connsiteX1390" fmla="*/ 407778 w 407778"/>
              <a:gd name="connsiteY1390" fmla="*/ 739946 h 2077916"/>
              <a:gd name="connsiteX1391" fmla="*/ 407778 w 407778"/>
              <a:gd name="connsiteY1391" fmla="*/ 764073 h 2077916"/>
              <a:gd name="connsiteX1392" fmla="*/ 403921 w 407778"/>
              <a:gd name="connsiteY1392" fmla="*/ 760511 h 2077916"/>
              <a:gd name="connsiteX1393" fmla="*/ 157927 w 407778"/>
              <a:gd name="connsiteY1393" fmla="*/ 895025 h 2077916"/>
              <a:gd name="connsiteX1394" fmla="*/ 159243 w 407778"/>
              <a:gd name="connsiteY1394" fmla="*/ 907343 h 2077916"/>
              <a:gd name="connsiteX1395" fmla="*/ 158874 w 407778"/>
              <a:gd name="connsiteY1395" fmla="*/ 911094 h 2077916"/>
              <a:gd name="connsiteX1396" fmla="*/ 157380 w 407778"/>
              <a:gd name="connsiteY1396" fmla="*/ 897995 h 2077916"/>
              <a:gd name="connsiteX1397" fmla="*/ 157531 w 407778"/>
              <a:gd name="connsiteY1397" fmla="*/ 897230 h 2077916"/>
              <a:gd name="connsiteX1398" fmla="*/ 225333 w 407778"/>
              <a:gd name="connsiteY1398" fmla="*/ 851525 h 2077916"/>
              <a:gd name="connsiteX1399" fmla="*/ 230461 w 407778"/>
              <a:gd name="connsiteY1399" fmla="*/ 872761 h 2077916"/>
              <a:gd name="connsiteX1400" fmla="*/ 237046 w 407778"/>
              <a:gd name="connsiteY1400" fmla="*/ 895685 h 2077916"/>
              <a:gd name="connsiteX1401" fmla="*/ 239424 w 407778"/>
              <a:gd name="connsiteY1401" fmla="*/ 927455 h 2077916"/>
              <a:gd name="connsiteX1402" fmla="*/ 241071 w 407778"/>
              <a:gd name="connsiteY1402" fmla="*/ 964141 h 2077916"/>
              <a:gd name="connsiteX1403" fmla="*/ 235374 w 407778"/>
              <a:gd name="connsiteY1403" fmla="*/ 937408 h 2077916"/>
              <a:gd name="connsiteX1404" fmla="*/ 222657 w 407778"/>
              <a:gd name="connsiteY1404" fmla="*/ 885650 h 2077916"/>
              <a:gd name="connsiteX1405" fmla="*/ 222244 w 407778"/>
              <a:gd name="connsiteY1405" fmla="*/ 882243 h 2077916"/>
              <a:gd name="connsiteX1406" fmla="*/ 221584 w 407778"/>
              <a:gd name="connsiteY1406" fmla="*/ 874774 h 2077916"/>
              <a:gd name="connsiteX1407" fmla="*/ 192848 w 407778"/>
              <a:gd name="connsiteY1407" fmla="*/ 861288 h 2077916"/>
              <a:gd name="connsiteX1408" fmla="*/ 193000 w 407778"/>
              <a:gd name="connsiteY1408" fmla="*/ 864481 h 2077916"/>
              <a:gd name="connsiteX1409" fmla="*/ 198448 w 407778"/>
              <a:gd name="connsiteY1409" fmla="*/ 911127 h 2077916"/>
              <a:gd name="connsiteX1410" fmla="*/ 195927 w 407778"/>
              <a:gd name="connsiteY1410" fmla="*/ 941003 h 2077916"/>
              <a:gd name="connsiteX1411" fmla="*/ 194430 w 407778"/>
              <a:gd name="connsiteY1411" fmla="*/ 956472 h 2077916"/>
              <a:gd name="connsiteX1412" fmla="*/ 187854 w 407778"/>
              <a:gd name="connsiteY1412" fmla="*/ 881728 h 2077916"/>
              <a:gd name="connsiteX1413" fmla="*/ 187067 w 407778"/>
              <a:gd name="connsiteY1413" fmla="*/ 875241 h 2077916"/>
              <a:gd name="connsiteX1414" fmla="*/ 358723 w 407778"/>
              <a:gd name="connsiteY1414" fmla="*/ 748090 h 2077916"/>
              <a:gd name="connsiteX1415" fmla="*/ 360891 w 407778"/>
              <a:gd name="connsiteY1415" fmla="*/ 757908 h 2077916"/>
              <a:gd name="connsiteX1416" fmla="*/ 366916 w 407778"/>
              <a:gd name="connsiteY1416" fmla="*/ 806687 h 2077916"/>
              <a:gd name="connsiteX1417" fmla="*/ 366896 w 407778"/>
              <a:gd name="connsiteY1417" fmla="*/ 807002 h 2077916"/>
              <a:gd name="connsiteX1418" fmla="*/ 365467 w 407778"/>
              <a:gd name="connsiteY1418" fmla="*/ 845908 h 2077916"/>
              <a:gd name="connsiteX1419" fmla="*/ 200000 w 407778"/>
              <a:gd name="connsiteY1419" fmla="*/ 844022 h 2077916"/>
              <a:gd name="connsiteX1420" fmla="*/ 202815 w 407778"/>
              <a:gd name="connsiteY1420" fmla="*/ 859382 h 2077916"/>
              <a:gd name="connsiteX1421" fmla="*/ 201001 w 407778"/>
              <a:gd name="connsiteY1421" fmla="*/ 880874 h 2077916"/>
              <a:gd name="connsiteX1422" fmla="*/ 194611 w 407778"/>
              <a:gd name="connsiteY1422" fmla="*/ 857031 h 2077916"/>
              <a:gd name="connsiteX1423" fmla="*/ 373576 w 407778"/>
              <a:gd name="connsiteY1423" fmla="*/ 732484 h 2077916"/>
              <a:gd name="connsiteX1424" fmla="*/ 391728 w 407778"/>
              <a:gd name="connsiteY1424" fmla="*/ 749249 h 2077916"/>
              <a:gd name="connsiteX1425" fmla="*/ 397396 w 407778"/>
              <a:gd name="connsiteY1425" fmla="*/ 802354 h 2077916"/>
              <a:gd name="connsiteX1426" fmla="*/ 396773 w 407778"/>
              <a:gd name="connsiteY1426" fmla="*/ 806512 h 2077916"/>
              <a:gd name="connsiteX1427" fmla="*/ 377233 w 407778"/>
              <a:gd name="connsiteY1427" fmla="*/ 741539 h 2077916"/>
              <a:gd name="connsiteX1428" fmla="*/ 192219 w 407778"/>
              <a:gd name="connsiteY1428" fmla="*/ 848110 h 2077916"/>
              <a:gd name="connsiteX1429" fmla="*/ 194611 w 407778"/>
              <a:gd name="connsiteY1429" fmla="*/ 857031 h 2077916"/>
              <a:gd name="connsiteX1430" fmla="*/ 192848 w 407778"/>
              <a:gd name="connsiteY1430" fmla="*/ 861288 h 2077916"/>
              <a:gd name="connsiteX1431" fmla="*/ 371813 w 407778"/>
              <a:gd name="connsiteY1431" fmla="*/ 728117 h 2077916"/>
              <a:gd name="connsiteX1432" fmla="*/ 373576 w 407778"/>
              <a:gd name="connsiteY1432" fmla="*/ 732484 h 2077916"/>
              <a:gd name="connsiteX1433" fmla="*/ 371652 w 407778"/>
              <a:gd name="connsiteY1433" fmla="*/ 730706 h 2077916"/>
              <a:gd name="connsiteX1434" fmla="*/ 207939 w 407778"/>
              <a:gd name="connsiteY1434" fmla="*/ 825755 h 2077916"/>
              <a:gd name="connsiteX1435" fmla="*/ 221173 w 407778"/>
              <a:gd name="connsiteY1435" fmla="*/ 879611 h 2077916"/>
              <a:gd name="connsiteX1436" fmla="*/ 217110 w 407778"/>
              <a:gd name="connsiteY1436" fmla="*/ 939067 h 2077916"/>
              <a:gd name="connsiteX1437" fmla="*/ 213249 w 407778"/>
              <a:gd name="connsiteY1437" fmla="*/ 926576 h 2077916"/>
              <a:gd name="connsiteX1438" fmla="*/ 212758 w 407778"/>
              <a:gd name="connsiteY1438" fmla="*/ 924740 h 2077916"/>
              <a:gd name="connsiteX1439" fmla="*/ 211587 w 407778"/>
              <a:gd name="connsiteY1439" fmla="*/ 913674 h 2077916"/>
              <a:gd name="connsiteX1440" fmla="*/ 204660 w 407778"/>
              <a:gd name="connsiteY1440" fmla="*/ 869452 h 2077916"/>
              <a:gd name="connsiteX1441" fmla="*/ 202815 w 407778"/>
              <a:gd name="connsiteY1441" fmla="*/ 859382 h 2077916"/>
              <a:gd name="connsiteX1442" fmla="*/ 203766 w 407778"/>
              <a:gd name="connsiteY1442" fmla="*/ 848107 h 2077916"/>
              <a:gd name="connsiteX1443" fmla="*/ 202719 w 407778"/>
              <a:gd name="connsiteY1443" fmla="*/ 837585 h 2077916"/>
              <a:gd name="connsiteX1444" fmla="*/ 233370 w 407778"/>
              <a:gd name="connsiteY1444" fmla="*/ 801681 h 2077916"/>
              <a:gd name="connsiteX1445" fmla="*/ 238991 w 407778"/>
              <a:gd name="connsiteY1445" fmla="*/ 830962 h 2077916"/>
              <a:gd name="connsiteX1446" fmla="*/ 273941 w 407778"/>
              <a:gd name="connsiteY1446" fmla="*/ 1023501 h 2077916"/>
              <a:gd name="connsiteX1447" fmla="*/ 286139 w 407778"/>
              <a:gd name="connsiteY1447" fmla="*/ 1084027 h 2077916"/>
              <a:gd name="connsiteX1448" fmla="*/ 285699 w 407778"/>
              <a:gd name="connsiteY1448" fmla="*/ 1084634 h 2077916"/>
              <a:gd name="connsiteX1449" fmla="*/ 267015 w 407778"/>
              <a:gd name="connsiteY1449" fmla="*/ 1003744 h 2077916"/>
              <a:gd name="connsiteX1450" fmla="*/ 247019 w 407778"/>
              <a:gd name="connsiteY1450" fmla="*/ 930408 h 2077916"/>
              <a:gd name="connsiteX1451" fmla="*/ 237046 w 407778"/>
              <a:gd name="connsiteY1451" fmla="*/ 895685 h 2077916"/>
              <a:gd name="connsiteX1452" fmla="*/ 236166 w 407778"/>
              <a:gd name="connsiteY1452" fmla="*/ 883930 h 2077916"/>
              <a:gd name="connsiteX1453" fmla="*/ 231303 w 407778"/>
              <a:gd name="connsiteY1453" fmla="*/ 830429 h 2077916"/>
              <a:gd name="connsiteX1454" fmla="*/ 230155 w 407778"/>
              <a:gd name="connsiteY1454" fmla="*/ 821620 h 2077916"/>
              <a:gd name="connsiteX1455" fmla="*/ 215900 w 407778"/>
              <a:gd name="connsiteY1455" fmla="*/ 807712 h 2077916"/>
              <a:gd name="connsiteX1456" fmla="*/ 217674 w 407778"/>
              <a:gd name="connsiteY1456" fmla="*/ 819811 h 2077916"/>
              <a:gd name="connsiteX1457" fmla="*/ 220931 w 407778"/>
              <a:gd name="connsiteY1457" fmla="*/ 833298 h 2077916"/>
              <a:gd name="connsiteX1458" fmla="*/ 221409 w 407778"/>
              <a:gd name="connsiteY1458" fmla="*/ 872796 h 2077916"/>
              <a:gd name="connsiteX1459" fmla="*/ 217815 w 407778"/>
              <a:gd name="connsiteY1459" fmla="*/ 832096 h 2077916"/>
              <a:gd name="connsiteX1460" fmla="*/ 215420 w 407778"/>
              <a:gd name="connsiteY1460" fmla="*/ 808802 h 2077916"/>
              <a:gd name="connsiteX1461" fmla="*/ 356577 w 407778"/>
              <a:gd name="connsiteY1461" fmla="*/ 716783 h 2077916"/>
              <a:gd name="connsiteX1462" fmla="*/ 371652 w 407778"/>
              <a:gd name="connsiteY1462" fmla="*/ 730706 h 2077916"/>
              <a:gd name="connsiteX1463" fmla="*/ 367960 w 407778"/>
              <a:gd name="connsiteY1463" fmla="*/ 789927 h 2077916"/>
              <a:gd name="connsiteX1464" fmla="*/ 360891 w 407778"/>
              <a:gd name="connsiteY1464" fmla="*/ 757908 h 2077916"/>
              <a:gd name="connsiteX1465" fmla="*/ 357517 w 407778"/>
              <a:gd name="connsiteY1465" fmla="*/ 730590 h 2077916"/>
              <a:gd name="connsiteX1466" fmla="*/ 357347 w 407778"/>
              <a:gd name="connsiteY1466" fmla="*/ 728127 h 2077916"/>
              <a:gd name="connsiteX1467" fmla="*/ 352263 w 407778"/>
              <a:gd name="connsiteY1467" fmla="*/ 712798 h 2077916"/>
              <a:gd name="connsiteX1468" fmla="*/ 355713 w 407778"/>
              <a:gd name="connsiteY1468" fmla="*/ 715985 h 2077916"/>
              <a:gd name="connsiteX1469" fmla="*/ 357517 w 407778"/>
              <a:gd name="connsiteY1469" fmla="*/ 730590 h 2077916"/>
              <a:gd name="connsiteX1470" fmla="*/ 358723 w 407778"/>
              <a:gd name="connsiteY1470" fmla="*/ 748090 h 2077916"/>
              <a:gd name="connsiteX1471" fmla="*/ 351583 w 407778"/>
              <a:gd name="connsiteY1471" fmla="*/ 715749 h 2077916"/>
              <a:gd name="connsiteX1472" fmla="*/ 225507 w 407778"/>
              <a:gd name="connsiteY1472" fmla="*/ 785942 h 2077916"/>
              <a:gd name="connsiteX1473" fmla="*/ 230155 w 407778"/>
              <a:gd name="connsiteY1473" fmla="*/ 821620 h 2077916"/>
              <a:gd name="connsiteX1474" fmla="*/ 225333 w 407778"/>
              <a:gd name="connsiteY1474" fmla="*/ 851525 h 2077916"/>
              <a:gd name="connsiteX1475" fmla="*/ 220931 w 407778"/>
              <a:gd name="connsiteY1475" fmla="*/ 833298 h 2077916"/>
              <a:gd name="connsiteX1476" fmla="*/ 220495 w 407778"/>
              <a:gd name="connsiteY1476" fmla="*/ 797300 h 2077916"/>
              <a:gd name="connsiteX1477" fmla="*/ 355387 w 407778"/>
              <a:gd name="connsiteY1477" fmla="*/ 699244 h 2077916"/>
              <a:gd name="connsiteX1478" fmla="*/ 356577 w 407778"/>
              <a:gd name="connsiteY1478" fmla="*/ 716783 h 2077916"/>
              <a:gd name="connsiteX1479" fmla="*/ 355713 w 407778"/>
              <a:gd name="connsiteY1479" fmla="*/ 715985 h 2077916"/>
              <a:gd name="connsiteX1480" fmla="*/ 354253 w 407778"/>
              <a:gd name="connsiteY1480" fmla="*/ 704165 h 2077916"/>
              <a:gd name="connsiteX1481" fmla="*/ 47134 w 407778"/>
              <a:gd name="connsiteY1481" fmla="*/ 891380 h 2077916"/>
              <a:gd name="connsiteX1482" fmla="*/ 55082 w 407778"/>
              <a:gd name="connsiteY1482" fmla="*/ 906832 h 2077916"/>
              <a:gd name="connsiteX1483" fmla="*/ 60294 w 407778"/>
              <a:gd name="connsiteY1483" fmla="*/ 959224 h 2077916"/>
              <a:gd name="connsiteX1484" fmla="*/ 72882 w 407778"/>
              <a:gd name="connsiteY1484" fmla="*/ 1068229 h 2077916"/>
              <a:gd name="connsiteX1485" fmla="*/ 79487 w 407778"/>
              <a:gd name="connsiteY1485" fmla="*/ 1104467 h 2077916"/>
              <a:gd name="connsiteX1486" fmla="*/ 71319 w 407778"/>
              <a:gd name="connsiteY1486" fmla="*/ 1181691 h 2077916"/>
              <a:gd name="connsiteX1487" fmla="*/ 68227 w 407778"/>
              <a:gd name="connsiteY1487" fmla="*/ 1115075 h 2077916"/>
              <a:gd name="connsiteX1488" fmla="*/ 48092 w 407778"/>
              <a:gd name="connsiteY1488" fmla="*/ 899309 h 2077916"/>
              <a:gd name="connsiteX1489" fmla="*/ 354425 w 407778"/>
              <a:gd name="connsiteY1489" fmla="*/ 685065 h 2077916"/>
              <a:gd name="connsiteX1490" fmla="*/ 357118 w 407778"/>
              <a:gd name="connsiteY1490" fmla="*/ 691733 h 2077916"/>
              <a:gd name="connsiteX1491" fmla="*/ 355387 w 407778"/>
              <a:gd name="connsiteY1491" fmla="*/ 699244 h 2077916"/>
              <a:gd name="connsiteX1492" fmla="*/ 242621 w 407778"/>
              <a:gd name="connsiteY1492" fmla="*/ 750572 h 2077916"/>
              <a:gd name="connsiteX1493" fmla="*/ 235864 w 407778"/>
              <a:gd name="connsiteY1493" fmla="*/ 786212 h 2077916"/>
              <a:gd name="connsiteX1494" fmla="*/ 233370 w 407778"/>
              <a:gd name="connsiteY1494" fmla="*/ 801681 h 2077916"/>
              <a:gd name="connsiteX1495" fmla="*/ 228969 w 407778"/>
              <a:gd name="connsiteY1495" fmla="*/ 778754 h 2077916"/>
              <a:gd name="connsiteX1496" fmla="*/ 243163 w 407778"/>
              <a:gd name="connsiteY1496" fmla="*/ 747715 h 2077916"/>
              <a:gd name="connsiteX1497" fmla="*/ 243432 w 407778"/>
              <a:gd name="connsiteY1497" fmla="*/ 748897 h 2077916"/>
              <a:gd name="connsiteX1498" fmla="*/ 242621 w 407778"/>
              <a:gd name="connsiteY1498" fmla="*/ 750572 h 2077916"/>
              <a:gd name="connsiteX1499" fmla="*/ 176431 w 407778"/>
              <a:gd name="connsiteY1499" fmla="*/ 787584 h 2077916"/>
              <a:gd name="connsiteX1500" fmla="*/ 187067 w 407778"/>
              <a:gd name="connsiteY1500" fmla="*/ 875241 h 2077916"/>
              <a:gd name="connsiteX1501" fmla="*/ 171262 w 407778"/>
              <a:gd name="connsiteY1501" fmla="*/ 913395 h 2077916"/>
              <a:gd name="connsiteX1502" fmla="*/ 162305 w 407778"/>
              <a:gd name="connsiteY1502" fmla="*/ 936004 h 2077916"/>
              <a:gd name="connsiteX1503" fmla="*/ 159243 w 407778"/>
              <a:gd name="connsiteY1503" fmla="*/ 907343 h 2077916"/>
              <a:gd name="connsiteX1504" fmla="*/ 162461 w 407778"/>
              <a:gd name="connsiteY1504" fmla="*/ 874623 h 2077916"/>
              <a:gd name="connsiteX1505" fmla="*/ 164453 w 407778"/>
              <a:gd name="connsiteY1505" fmla="*/ 858641 h 2077916"/>
              <a:gd name="connsiteX1506" fmla="*/ 169822 w 407778"/>
              <a:gd name="connsiteY1506" fmla="*/ 828707 h 2077916"/>
              <a:gd name="connsiteX1507" fmla="*/ 176395 w 407778"/>
              <a:gd name="connsiteY1507" fmla="*/ 787294 h 2077916"/>
              <a:gd name="connsiteX1508" fmla="*/ 176443 w 407778"/>
              <a:gd name="connsiteY1508" fmla="*/ 787510 h 2077916"/>
              <a:gd name="connsiteX1509" fmla="*/ 176431 w 407778"/>
              <a:gd name="connsiteY1509" fmla="*/ 787584 h 2077916"/>
              <a:gd name="connsiteX1510" fmla="*/ 51151 w 407778"/>
              <a:gd name="connsiteY1510" fmla="*/ 867325 h 2077916"/>
              <a:gd name="connsiteX1511" fmla="*/ 67530 w 407778"/>
              <a:gd name="connsiteY1511" fmla="*/ 905213 h 2077916"/>
              <a:gd name="connsiteX1512" fmla="*/ 89192 w 407778"/>
              <a:gd name="connsiteY1512" fmla="*/ 946018 h 2077916"/>
              <a:gd name="connsiteX1513" fmla="*/ 89697 w 407778"/>
              <a:gd name="connsiteY1513" fmla="*/ 951061 h 2077916"/>
              <a:gd name="connsiteX1514" fmla="*/ 90697 w 407778"/>
              <a:gd name="connsiteY1514" fmla="*/ 957510 h 2077916"/>
              <a:gd name="connsiteX1515" fmla="*/ 90218 w 407778"/>
              <a:gd name="connsiteY1515" fmla="*/ 971986 h 2077916"/>
              <a:gd name="connsiteX1516" fmla="*/ 72825 w 407778"/>
              <a:gd name="connsiteY1516" fmla="*/ 941330 h 2077916"/>
              <a:gd name="connsiteX1517" fmla="*/ 55082 w 407778"/>
              <a:gd name="connsiteY1517" fmla="*/ 906832 h 2077916"/>
              <a:gd name="connsiteX1518" fmla="*/ 94685 w 407778"/>
              <a:gd name="connsiteY1518" fmla="*/ 837088 h 2077916"/>
              <a:gd name="connsiteX1519" fmla="*/ 99130 w 407778"/>
              <a:gd name="connsiteY1519" fmla="*/ 862594 h 2077916"/>
              <a:gd name="connsiteX1520" fmla="*/ 97419 w 407778"/>
              <a:gd name="connsiteY1520" fmla="*/ 961517 h 2077916"/>
              <a:gd name="connsiteX1521" fmla="*/ 94389 w 407778"/>
              <a:gd name="connsiteY1521" fmla="*/ 955808 h 2077916"/>
              <a:gd name="connsiteX1522" fmla="*/ 91869 w 407778"/>
              <a:gd name="connsiteY1522" fmla="*/ 922143 h 2077916"/>
              <a:gd name="connsiteX1523" fmla="*/ 257002 w 407778"/>
              <a:gd name="connsiteY1523" fmla="*/ 724570 h 2077916"/>
              <a:gd name="connsiteX1524" fmla="*/ 259859 w 407778"/>
              <a:gd name="connsiteY1524" fmla="*/ 753768 h 2077916"/>
              <a:gd name="connsiteX1525" fmla="*/ 274894 w 407778"/>
              <a:gd name="connsiteY1525" fmla="*/ 859077 h 2077916"/>
              <a:gd name="connsiteX1526" fmla="*/ 284738 w 407778"/>
              <a:gd name="connsiteY1526" fmla="*/ 914243 h 2077916"/>
              <a:gd name="connsiteX1527" fmla="*/ 250277 w 407778"/>
              <a:gd name="connsiteY1527" fmla="*/ 778894 h 2077916"/>
              <a:gd name="connsiteX1528" fmla="*/ 243432 w 407778"/>
              <a:gd name="connsiteY1528" fmla="*/ 748897 h 2077916"/>
              <a:gd name="connsiteX1529" fmla="*/ 243823 w 407778"/>
              <a:gd name="connsiteY1529" fmla="*/ 748091 h 2077916"/>
              <a:gd name="connsiteX1530" fmla="*/ 174891 w 407778"/>
              <a:gd name="connsiteY1530" fmla="*/ 774896 h 2077916"/>
              <a:gd name="connsiteX1531" fmla="*/ 176395 w 407778"/>
              <a:gd name="connsiteY1531" fmla="*/ 787294 h 2077916"/>
              <a:gd name="connsiteX1532" fmla="*/ 174455 w 407778"/>
              <a:gd name="connsiteY1532" fmla="*/ 778398 h 2077916"/>
              <a:gd name="connsiteX1533" fmla="*/ 262538 w 407778"/>
              <a:gd name="connsiteY1533" fmla="*/ 716709 h 2077916"/>
              <a:gd name="connsiteX1534" fmla="*/ 266971 w 407778"/>
              <a:gd name="connsiteY1534" fmla="*/ 743071 h 2077916"/>
              <a:gd name="connsiteX1535" fmla="*/ 287262 w 407778"/>
              <a:gd name="connsiteY1535" fmla="*/ 858414 h 2077916"/>
              <a:gd name="connsiteX1536" fmla="*/ 301986 w 407778"/>
              <a:gd name="connsiteY1536" fmla="*/ 940419 h 2077916"/>
              <a:gd name="connsiteX1537" fmla="*/ 311508 w 407778"/>
              <a:gd name="connsiteY1537" fmla="*/ 1029271 h 2077916"/>
              <a:gd name="connsiteX1538" fmla="*/ 301873 w 407778"/>
              <a:gd name="connsiteY1538" fmla="*/ 981542 h 2077916"/>
              <a:gd name="connsiteX1539" fmla="*/ 285771 w 407778"/>
              <a:gd name="connsiteY1539" fmla="*/ 918301 h 2077916"/>
              <a:gd name="connsiteX1540" fmla="*/ 259859 w 407778"/>
              <a:gd name="connsiteY1540" fmla="*/ 753768 h 2077916"/>
              <a:gd name="connsiteX1541" fmla="*/ 258759 w 407778"/>
              <a:gd name="connsiteY1541" fmla="*/ 722014 h 2077916"/>
              <a:gd name="connsiteX1542" fmla="*/ 317457 w 407778"/>
              <a:gd name="connsiteY1542" fmla="*/ 680650 h 2077916"/>
              <a:gd name="connsiteX1543" fmla="*/ 350915 w 407778"/>
              <a:gd name="connsiteY1543" fmla="*/ 711553 h 2077916"/>
              <a:gd name="connsiteX1544" fmla="*/ 351308 w 407778"/>
              <a:gd name="connsiteY1544" fmla="*/ 714503 h 2077916"/>
              <a:gd name="connsiteX1545" fmla="*/ 351583 w 407778"/>
              <a:gd name="connsiteY1545" fmla="*/ 715749 h 2077916"/>
              <a:gd name="connsiteX1546" fmla="*/ 341449 w 407778"/>
              <a:gd name="connsiteY1546" fmla="*/ 759717 h 2077916"/>
              <a:gd name="connsiteX1547" fmla="*/ 326834 w 407778"/>
              <a:gd name="connsiteY1547" fmla="*/ 875042 h 2077916"/>
              <a:gd name="connsiteX1548" fmla="*/ 324636 w 407778"/>
              <a:gd name="connsiteY1548" fmla="*/ 896110 h 2077916"/>
              <a:gd name="connsiteX1549" fmla="*/ 324627 w 407778"/>
              <a:gd name="connsiteY1549" fmla="*/ 895825 h 2077916"/>
              <a:gd name="connsiteX1550" fmla="*/ 320751 w 407778"/>
              <a:gd name="connsiteY1550" fmla="*/ 700239 h 2077916"/>
              <a:gd name="connsiteX1551" fmla="*/ 275745 w 407778"/>
              <a:gd name="connsiteY1551" fmla="*/ 704009 h 2077916"/>
              <a:gd name="connsiteX1552" fmla="*/ 279520 w 407778"/>
              <a:gd name="connsiteY1552" fmla="*/ 742459 h 2077916"/>
              <a:gd name="connsiteX1553" fmla="*/ 294300 w 407778"/>
              <a:gd name="connsiteY1553" fmla="*/ 803705 h 2077916"/>
              <a:gd name="connsiteX1554" fmla="*/ 295215 w 407778"/>
              <a:gd name="connsiteY1554" fmla="*/ 808841 h 2077916"/>
              <a:gd name="connsiteX1555" fmla="*/ 317213 w 407778"/>
              <a:gd name="connsiteY1555" fmla="*/ 956476 h 2077916"/>
              <a:gd name="connsiteX1556" fmla="*/ 317804 w 407778"/>
              <a:gd name="connsiteY1556" fmla="*/ 961579 h 2077916"/>
              <a:gd name="connsiteX1557" fmla="*/ 314762 w 407778"/>
              <a:gd name="connsiteY1557" fmla="*/ 990719 h 2077916"/>
              <a:gd name="connsiteX1558" fmla="*/ 314372 w 407778"/>
              <a:gd name="connsiteY1558" fmla="*/ 996104 h 2077916"/>
              <a:gd name="connsiteX1559" fmla="*/ 302014 w 407778"/>
              <a:gd name="connsiteY1559" fmla="*/ 940575 h 2077916"/>
              <a:gd name="connsiteX1560" fmla="*/ 301986 w 407778"/>
              <a:gd name="connsiteY1560" fmla="*/ 940419 h 2077916"/>
              <a:gd name="connsiteX1561" fmla="*/ 298104 w 407778"/>
              <a:gd name="connsiteY1561" fmla="*/ 904200 h 2077916"/>
              <a:gd name="connsiteX1562" fmla="*/ 271520 w 407778"/>
              <a:gd name="connsiteY1562" fmla="*/ 707126 h 2077916"/>
              <a:gd name="connsiteX1563" fmla="*/ 343916 w 407778"/>
              <a:gd name="connsiteY1563" fmla="*/ 659043 h 2077916"/>
              <a:gd name="connsiteX1564" fmla="*/ 350779 w 407778"/>
              <a:gd name="connsiteY1564" fmla="*/ 676036 h 2077916"/>
              <a:gd name="connsiteX1565" fmla="*/ 354253 w 407778"/>
              <a:gd name="connsiteY1565" fmla="*/ 704165 h 2077916"/>
              <a:gd name="connsiteX1566" fmla="*/ 352263 w 407778"/>
              <a:gd name="connsiteY1566" fmla="*/ 712798 h 2077916"/>
              <a:gd name="connsiteX1567" fmla="*/ 350915 w 407778"/>
              <a:gd name="connsiteY1567" fmla="*/ 711553 h 2077916"/>
              <a:gd name="connsiteX1568" fmla="*/ 180449 w 407778"/>
              <a:gd name="connsiteY1568" fmla="*/ 760068 h 2077916"/>
              <a:gd name="connsiteX1569" fmla="*/ 190710 w 407778"/>
              <a:gd name="connsiteY1569" fmla="*/ 796860 h 2077916"/>
              <a:gd name="connsiteX1570" fmla="*/ 191218 w 407778"/>
              <a:gd name="connsiteY1570" fmla="*/ 805801 h 2077916"/>
              <a:gd name="connsiteX1571" fmla="*/ 191421 w 407778"/>
              <a:gd name="connsiteY1571" fmla="*/ 831352 h 2077916"/>
              <a:gd name="connsiteX1572" fmla="*/ 192219 w 407778"/>
              <a:gd name="connsiteY1572" fmla="*/ 848110 h 2077916"/>
              <a:gd name="connsiteX1573" fmla="*/ 178478 w 407778"/>
              <a:gd name="connsiteY1573" fmla="*/ 796837 h 2077916"/>
              <a:gd name="connsiteX1574" fmla="*/ 176443 w 407778"/>
              <a:gd name="connsiteY1574" fmla="*/ 787510 h 2077916"/>
              <a:gd name="connsiteX1575" fmla="*/ 179046 w 407778"/>
              <a:gd name="connsiteY1575" fmla="*/ 771310 h 2077916"/>
              <a:gd name="connsiteX1576" fmla="*/ 219729 w 407778"/>
              <a:gd name="connsiteY1576" fmla="*/ 734135 h 2077916"/>
              <a:gd name="connsiteX1577" fmla="*/ 226911 w 407778"/>
              <a:gd name="connsiteY1577" fmla="*/ 768032 h 2077916"/>
              <a:gd name="connsiteX1578" fmla="*/ 228969 w 407778"/>
              <a:gd name="connsiteY1578" fmla="*/ 778754 h 2077916"/>
              <a:gd name="connsiteX1579" fmla="*/ 225705 w 407778"/>
              <a:gd name="connsiteY1579" fmla="*/ 785492 h 2077916"/>
              <a:gd name="connsiteX1580" fmla="*/ 225507 w 407778"/>
              <a:gd name="connsiteY1580" fmla="*/ 785942 h 2077916"/>
              <a:gd name="connsiteX1581" fmla="*/ 219829 w 407778"/>
              <a:gd name="connsiteY1581" fmla="*/ 742366 h 2077916"/>
              <a:gd name="connsiteX1582" fmla="*/ 274764 w 407778"/>
              <a:gd name="connsiteY1582" fmla="*/ 694019 h 2077916"/>
              <a:gd name="connsiteX1583" fmla="*/ 276451 w 407778"/>
              <a:gd name="connsiteY1583" fmla="*/ 703488 h 2077916"/>
              <a:gd name="connsiteX1584" fmla="*/ 275745 w 407778"/>
              <a:gd name="connsiteY1584" fmla="*/ 704009 h 2077916"/>
              <a:gd name="connsiteX1585" fmla="*/ 304354 w 407778"/>
              <a:gd name="connsiteY1585" fmla="*/ 668548 h 2077916"/>
              <a:gd name="connsiteX1586" fmla="*/ 305318 w 407778"/>
              <a:gd name="connsiteY1586" fmla="*/ 669438 h 2077916"/>
              <a:gd name="connsiteX1587" fmla="*/ 313369 w 407778"/>
              <a:gd name="connsiteY1587" fmla="*/ 790119 h 2077916"/>
              <a:gd name="connsiteX1588" fmla="*/ 322037 w 407778"/>
              <a:gd name="connsiteY1588" fmla="*/ 909637 h 2077916"/>
              <a:gd name="connsiteX1589" fmla="*/ 310232 w 407778"/>
              <a:gd name="connsiteY1589" fmla="*/ 869725 h 2077916"/>
              <a:gd name="connsiteX1590" fmla="*/ 294300 w 407778"/>
              <a:gd name="connsiteY1590" fmla="*/ 803705 h 2077916"/>
              <a:gd name="connsiteX1591" fmla="*/ 276451 w 407778"/>
              <a:gd name="connsiteY1591" fmla="*/ 703488 h 2077916"/>
              <a:gd name="connsiteX1592" fmla="*/ 279533 w 407778"/>
              <a:gd name="connsiteY1592" fmla="*/ 701214 h 2077916"/>
              <a:gd name="connsiteX1593" fmla="*/ 296438 w 407778"/>
              <a:gd name="connsiteY1593" fmla="*/ 684767 h 2077916"/>
              <a:gd name="connsiteX1594" fmla="*/ 312098 w 407778"/>
              <a:gd name="connsiteY1594" fmla="*/ 650236 h 2077916"/>
              <a:gd name="connsiteX1595" fmla="*/ 313890 w 407778"/>
              <a:gd name="connsiteY1595" fmla="*/ 659437 h 2077916"/>
              <a:gd name="connsiteX1596" fmla="*/ 317457 w 407778"/>
              <a:gd name="connsiteY1596" fmla="*/ 680650 h 2077916"/>
              <a:gd name="connsiteX1597" fmla="*/ 305318 w 407778"/>
              <a:gd name="connsiteY1597" fmla="*/ 669438 h 2077916"/>
              <a:gd name="connsiteX1598" fmla="*/ 305149 w 407778"/>
              <a:gd name="connsiteY1598" fmla="*/ 666918 h 2077916"/>
              <a:gd name="connsiteX1599" fmla="*/ 305662 w 407778"/>
              <a:gd name="connsiteY1599" fmla="*/ 665868 h 2077916"/>
              <a:gd name="connsiteX1600" fmla="*/ 183960 w 407778"/>
              <a:gd name="connsiteY1600" fmla="*/ 731933 h 2077916"/>
              <a:gd name="connsiteX1601" fmla="*/ 191018 w 407778"/>
              <a:gd name="connsiteY1601" fmla="*/ 756893 h 2077916"/>
              <a:gd name="connsiteX1602" fmla="*/ 197187 w 407778"/>
              <a:gd name="connsiteY1602" fmla="*/ 781998 h 2077916"/>
              <a:gd name="connsiteX1603" fmla="*/ 202719 w 407778"/>
              <a:gd name="connsiteY1603" fmla="*/ 837585 h 2077916"/>
              <a:gd name="connsiteX1604" fmla="*/ 201860 w 407778"/>
              <a:gd name="connsiteY1604" fmla="*/ 839531 h 2077916"/>
              <a:gd name="connsiteX1605" fmla="*/ 200000 w 407778"/>
              <a:gd name="connsiteY1605" fmla="*/ 844022 h 2077916"/>
              <a:gd name="connsiteX1606" fmla="*/ 198836 w 407778"/>
              <a:gd name="connsiteY1606" fmla="*/ 837675 h 2077916"/>
              <a:gd name="connsiteX1607" fmla="*/ 191018 w 407778"/>
              <a:gd name="connsiteY1607" fmla="*/ 797963 h 2077916"/>
              <a:gd name="connsiteX1608" fmla="*/ 190710 w 407778"/>
              <a:gd name="connsiteY1608" fmla="*/ 796860 h 2077916"/>
              <a:gd name="connsiteX1609" fmla="*/ 189822 w 407778"/>
              <a:gd name="connsiteY1609" fmla="*/ 781236 h 2077916"/>
              <a:gd name="connsiteX1610" fmla="*/ 184662 w 407778"/>
              <a:gd name="connsiteY1610" fmla="*/ 751064 h 2077916"/>
              <a:gd name="connsiteX1611" fmla="*/ 182546 w 407778"/>
              <a:gd name="connsiteY1611" fmla="*/ 743264 h 2077916"/>
              <a:gd name="connsiteX1612" fmla="*/ 179671 w 407778"/>
              <a:gd name="connsiteY1612" fmla="*/ 732665 h 2077916"/>
              <a:gd name="connsiteX1613" fmla="*/ 182546 w 407778"/>
              <a:gd name="connsiteY1613" fmla="*/ 743264 h 2077916"/>
              <a:gd name="connsiteX1614" fmla="*/ 180449 w 407778"/>
              <a:gd name="connsiteY1614" fmla="*/ 760068 h 2077916"/>
              <a:gd name="connsiteX1615" fmla="*/ 177775 w 407778"/>
              <a:gd name="connsiteY1615" fmla="*/ 750481 h 2077916"/>
              <a:gd name="connsiteX1616" fmla="*/ 376051 w 407778"/>
              <a:gd name="connsiteY1616" fmla="*/ 602364 h 2077916"/>
              <a:gd name="connsiteX1617" fmla="*/ 381099 w 407778"/>
              <a:gd name="connsiteY1617" fmla="*/ 649663 h 2077916"/>
              <a:gd name="connsiteX1618" fmla="*/ 373620 w 407778"/>
              <a:gd name="connsiteY1618" fmla="*/ 699129 h 2077916"/>
              <a:gd name="connsiteX1619" fmla="*/ 371813 w 407778"/>
              <a:gd name="connsiteY1619" fmla="*/ 728117 h 2077916"/>
              <a:gd name="connsiteX1620" fmla="*/ 357118 w 407778"/>
              <a:gd name="connsiteY1620" fmla="*/ 691733 h 2077916"/>
              <a:gd name="connsiteX1621" fmla="*/ 362257 w 407778"/>
              <a:gd name="connsiteY1621" fmla="*/ 669437 h 2077916"/>
              <a:gd name="connsiteX1622" fmla="*/ 31747 w 407778"/>
              <a:gd name="connsiteY1622" fmla="*/ 822439 h 2077916"/>
              <a:gd name="connsiteX1623" fmla="*/ 41543 w 407778"/>
              <a:gd name="connsiteY1623" fmla="*/ 845101 h 2077916"/>
              <a:gd name="connsiteX1624" fmla="*/ 47134 w 407778"/>
              <a:gd name="connsiteY1624" fmla="*/ 891380 h 2077916"/>
              <a:gd name="connsiteX1625" fmla="*/ 32834 w 407778"/>
              <a:gd name="connsiteY1625" fmla="*/ 863578 h 2077916"/>
              <a:gd name="connsiteX1626" fmla="*/ 390344 w 407778"/>
              <a:gd name="connsiteY1626" fmla="*/ 590004 h 2077916"/>
              <a:gd name="connsiteX1627" fmla="*/ 396902 w 407778"/>
              <a:gd name="connsiteY1627" fmla="*/ 637277 h 2077916"/>
              <a:gd name="connsiteX1628" fmla="*/ 402144 w 407778"/>
              <a:gd name="connsiteY1628" fmla="*/ 667911 h 2077916"/>
              <a:gd name="connsiteX1629" fmla="*/ 402343 w 407778"/>
              <a:gd name="connsiteY1629" fmla="*/ 759054 h 2077916"/>
              <a:gd name="connsiteX1630" fmla="*/ 391728 w 407778"/>
              <a:gd name="connsiteY1630" fmla="*/ 749249 h 2077916"/>
              <a:gd name="connsiteX1631" fmla="*/ 381099 w 407778"/>
              <a:gd name="connsiteY1631" fmla="*/ 649663 h 2077916"/>
              <a:gd name="connsiteX1632" fmla="*/ 389723 w 407778"/>
              <a:gd name="connsiteY1632" fmla="*/ 592627 h 2077916"/>
              <a:gd name="connsiteX1633" fmla="*/ 255806 w 407778"/>
              <a:gd name="connsiteY1633" fmla="*/ 674301 h 2077916"/>
              <a:gd name="connsiteX1634" fmla="*/ 256438 w 407778"/>
              <a:gd name="connsiteY1634" fmla="*/ 678822 h 2077916"/>
              <a:gd name="connsiteX1635" fmla="*/ 257494 w 407778"/>
              <a:gd name="connsiteY1635" fmla="*/ 685503 h 2077916"/>
              <a:gd name="connsiteX1636" fmla="*/ 258759 w 407778"/>
              <a:gd name="connsiteY1636" fmla="*/ 722014 h 2077916"/>
              <a:gd name="connsiteX1637" fmla="*/ 257239 w 407778"/>
              <a:gd name="connsiteY1637" fmla="*/ 724148 h 2077916"/>
              <a:gd name="connsiteX1638" fmla="*/ 257002 w 407778"/>
              <a:gd name="connsiteY1638" fmla="*/ 724570 h 2077916"/>
              <a:gd name="connsiteX1639" fmla="*/ 253662 w 407778"/>
              <a:gd name="connsiteY1639" fmla="*/ 690435 h 2077916"/>
              <a:gd name="connsiteX1640" fmla="*/ 7331 w 407778"/>
              <a:gd name="connsiteY1640" fmla="*/ 812554 h 2077916"/>
              <a:gd name="connsiteX1641" fmla="*/ 9140 w 407778"/>
              <a:gd name="connsiteY1641" fmla="*/ 817510 h 2077916"/>
              <a:gd name="connsiteX1642" fmla="*/ 32834 w 407778"/>
              <a:gd name="connsiteY1642" fmla="*/ 863578 h 2077916"/>
              <a:gd name="connsiteX1643" fmla="*/ 34290 w 407778"/>
              <a:gd name="connsiteY1643" fmla="*/ 918651 h 2077916"/>
              <a:gd name="connsiteX1644" fmla="*/ 55329 w 407778"/>
              <a:gd name="connsiteY1644" fmla="*/ 1173059 h 2077916"/>
              <a:gd name="connsiteX1645" fmla="*/ 56914 w 407778"/>
              <a:gd name="connsiteY1645" fmla="*/ 1240182 h 2077916"/>
              <a:gd name="connsiteX1646" fmla="*/ 42286 w 407778"/>
              <a:gd name="connsiteY1646" fmla="*/ 1262856 h 2077916"/>
              <a:gd name="connsiteX1647" fmla="*/ 24335 w 407778"/>
              <a:gd name="connsiteY1647" fmla="*/ 1247397 h 2077916"/>
              <a:gd name="connsiteX1648" fmla="*/ 3020 w 407778"/>
              <a:gd name="connsiteY1648" fmla="*/ 1171407 h 2077916"/>
              <a:gd name="connsiteX1649" fmla="*/ 2414 w 407778"/>
              <a:gd name="connsiteY1649" fmla="*/ 1169018 h 2077916"/>
              <a:gd name="connsiteX1650" fmla="*/ 9990 w 407778"/>
              <a:gd name="connsiteY1650" fmla="*/ 1030834 h 2077916"/>
              <a:gd name="connsiteX1651" fmla="*/ 166894 w 407778"/>
              <a:gd name="connsiteY1651" fmla="*/ 708995 h 2077916"/>
              <a:gd name="connsiteX1652" fmla="*/ 170117 w 407778"/>
              <a:gd name="connsiteY1652" fmla="*/ 723022 h 2077916"/>
              <a:gd name="connsiteX1653" fmla="*/ 177775 w 407778"/>
              <a:gd name="connsiteY1653" fmla="*/ 750481 h 2077916"/>
              <a:gd name="connsiteX1654" fmla="*/ 176847 w 407778"/>
              <a:gd name="connsiteY1654" fmla="*/ 759201 h 2077916"/>
              <a:gd name="connsiteX1655" fmla="*/ 174891 w 407778"/>
              <a:gd name="connsiteY1655" fmla="*/ 774896 h 2077916"/>
              <a:gd name="connsiteX1656" fmla="*/ 333628 w 407778"/>
              <a:gd name="connsiteY1656" fmla="*/ 594237 h 2077916"/>
              <a:gd name="connsiteX1657" fmla="*/ 340646 w 407778"/>
              <a:gd name="connsiteY1657" fmla="*/ 634510 h 2077916"/>
              <a:gd name="connsiteX1658" fmla="*/ 343916 w 407778"/>
              <a:gd name="connsiteY1658" fmla="*/ 659043 h 2077916"/>
              <a:gd name="connsiteX1659" fmla="*/ 325988 w 407778"/>
              <a:gd name="connsiteY1659" fmla="*/ 614652 h 2077916"/>
              <a:gd name="connsiteX1660" fmla="*/ 401884 w 407778"/>
              <a:gd name="connsiteY1660" fmla="*/ 549088 h 2077916"/>
              <a:gd name="connsiteX1661" fmla="*/ 407778 w 407778"/>
              <a:gd name="connsiteY1661" fmla="*/ 558538 h 2077916"/>
              <a:gd name="connsiteX1662" fmla="*/ 407778 w 407778"/>
              <a:gd name="connsiteY1662" fmla="*/ 700838 h 2077916"/>
              <a:gd name="connsiteX1663" fmla="*/ 402144 w 407778"/>
              <a:gd name="connsiteY1663" fmla="*/ 667911 h 2077916"/>
              <a:gd name="connsiteX1664" fmla="*/ 138429 w 407778"/>
              <a:gd name="connsiteY1664" fmla="*/ 715430 h 2077916"/>
              <a:gd name="connsiteX1665" fmla="*/ 138924 w 407778"/>
              <a:gd name="connsiteY1665" fmla="*/ 719897 h 2077916"/>
              <a:gd name="connsiteX1666" fmla="*/ 141998 w 407778"/>
              <a:gd name="connsiteY1666" fmla="*/ 748020 h 2077916"/>
              <a:gd name="connsiteX1667" fmla="*/ 141893 w 407778"/>
              <a:gd name="connsiteY1667" fmla="*/ 751728 h 2077916"/>
              <a:gd name="connsiteX1668" fmla="*/ 151074 w 407778"/>
              <a:gd name="connsiteY1668" fmla="*/ 842693 h 2077916"/>
              <a:gd name="connsiteX1669" fmla="*/ 157380 w 407778"/>
              <a:gd name="connsiteY1669" fmla="*/ 897995 h 2077916"/>
              <a:gd name="connsiteX1670" fmla="*/ 144380 w 407778"/>
              <a:gd name="connsiteY1670" fmla="*/ 963874 h 2077916"/>
              <a:gd name="connsiteX1671" fmla="*/ 142611 w 407778"/>
              <a:gd name="connsiteY1671" fmla="*/ 940672 h 2077916"/>
              <a:gd name="connsiteX1672" fmla="*/ 136964 w 407778"/>
              <a:gd name="connsiteY1672" fmla="*/ 774336 h 2077916"/>
              <a:gd name="connsiteX1673" fmla="*/ 263508 w 407778"/>
              <a:gd name="connsiteY1673" fmla="*/ 630822 h 2077916"/>
              <a:gd name="connsiteX1674" fmla="*/ 269063 w 407778"/>
              <a:gd name="connsiteY1674" fmla="*/ 635952 h 2077916"/>
              <a:gd name="connsiteX1675" fmla="*/ 274764 w 407778"/>
              <a:gd name="connsiteY1675" fmla="*/ 694019 h 2077916"/>
              <a:gd name="connsiteX1676" fmla="*/ 261455 w 407778"/>
              <a:gd name="connsiteY1676" fmla="*/ 631805 h 2077916"/>
              <a:gd name="connsiteX1677" fmla="*/ 261899 w 407778"/>
              <a:gd name="connsiteY1677" fmla="*/ 635802 h 2077916"/>
              <a:gd name="connsiteX1678" fmla="*/ 271520 w 407778"/>
              <a:gd name="connsiteY1678" fmla="*/ 707126 h 2077916"/>
              <a:gd name="connsiteX1679" fmla="*/ 266979 w 407778"/>
              <a:gd name="connsiteY1679" fmla="*/ 710476 h 2077916"/>
              <a:gd name="connsiteX1680" fmla="*/ 262538 w 407778"/>
              <a:gd name="connsiteY1680" fmla="*/ 716709 h 2077916"/>
              <a:gd name="connsiteX1681" fmla="*/ 260674 w 407778"/>
              <a:gd name="connsiteY1681" fmla="*/ 705626 h 2077916"/>
              <a:gd name="connsiteX1682" fmla="*/ 257494 w 407778"/>
              <a:gd name="connsiteY1682" fmla="*/ 685503 h 2077916"/>
              <a:gd name="connsiteX1683" fmla="*/ 256837 w 407778"/>
              <a:gd name="connsiteY1683" fmla="*/ 666547 h 2077916"/>
              <a:gd name="connsiteX1684" fmla="*/ 401867 w 407778"/>
              <a:gd name="connsiteY1684" fmla="*/ 541338 h 2077916"/>
              <a:gd name="connsiteX1685" fmla="*/ 401884 w 407778"/>
              <a:gd name="connsiteY1685" fmla="*/ 549088 h 2077916"/>
              <a:gd name="connsiteX1686" fmla="*/ 400541 w 407778"/>
              <a:gd name="connsiteY1686" fmla="*/ 546936 h 2077916"/>
              <a:gd name="connsiteX1687" fmla="*/ 204832 w 407778"/>
              <a:gd name="connsiteY1687" fmla="*/ 667090 h 2077916"/>
              <a:gd name="connsiteX1688" fmla="*/ 212140 w 407778"/>
              <a:gd name="connsiteY1688" fmla="*/ 698314 h 2077916"/>
              <a:gd name="connsiteX1689" fmla="*/ 217204 w 407778"/>
              <a:gd name="connsiteY1689" fmla="*/ 722212 h 2077916"/>
              <a:gd name="connsiteX1690" fmla="*/ 219829 w 407778"/>
              <a:gd name="connsiteY1690" fmla="*/ 742366 h 2077916"/>
              <a:gd name="connsiteX1691" fmla="*/ 220495 w 407778"/>
              <a:gd name="connsiteY1691" fmla="*/ 797300 h 2077916"/>
              <a:gd name="connsiteX1692" fmla="*/ 215900 w 407778"/>
              <a:gd name="connsiteY1692" fmla="*/ 807712 h 2077916"/>
              <a:gd name="connsiteX1693" fmla="*/ 213913 w 407778"/>
              <a:gd name="connsiteY1693" fmla="*/ 794155 h 2077916"/>
              <a:gd name="connsiteX1694" fmla="*/ 207271 w 407778"/>
              <a:gd name="connsiteY1694" fmla="*/ 729558 h 2077916"/>
              <a:gd name="connsiteX1695" fmla="*/ 204746 w 407778"/>
              <a:gd name="connsiteY1695" fmla="*/ 684053 h 2077916"/>
              <a:gd name="connsiteX1696" fmla="*/ 185531 w 407778"/>
              <a:gd name="connsiteY1696" fmla="*/ 677603 h 2077916"/>
              <a:gd name="connsiteX1697" fmla="*/ 188035 w 407778"/>
              <a:gd name="connsiteY1697" fmla="*/ 699288 h 2077916"/>
              <a:gd name="connsiteX1698" fmla="*/ 183960 w 407778"/>
              <a:gd name="connsiteY1698" fmla="*/ 731933 h 2077916"/>
              <a:gd name="connsiteX1699" fmla="*/ 180901 w 407778"/>
              <a:gd name="connsiteY1699" fmla="*/ 721112 h 2077916"/>
              <a:gd name="connsiteX1700" fmla="*/ 261099 w 407778"/>
              <a:gd name="connsiteY1700" fmla="*/ 628597 h 2077916"/>
              <a:gd name="connsiteX1701" fmla="*/ 261796 w 407778"/>
              <a:gd name="connsiteY1701" fmla="*/ 629241 h 2077916"/>
              <a:gd name="connsiteX1702" fmla="*/ 261455 w 407778"/>
              <a:gd name="connsiteY1702" fmla="*/ 631805 h 2077916"/>
              <a:gd name="connsiteX1703" fmla="*/ 262407 w 407778"/>
              <a:gd name="connsiteY1703" fmla="*/ 624640 h 2077916"/>
              <a:gd name="connsiteX1704" fmla="*/ 263508 w 407778"/>
              <a:gd name="connsiteY1704" fmla="*/ 630822 h 2077916"/>
              <a:gd name="connsiteX1705" fmla="*/ 261796 w 407778"/>
              <a:gd name="connsiteY1705" fmla="*/ 629241 h 2077916"/>
              <a:gd name="connsiteX1706" fmla="*/ 341777 w 407778"/>
              <a:gd name="connsiteY1706" fmla="*/ 571511 h 2077916"/>
              <a:gd name="connsiteX1707" fmla="*/ 348418 w 407778"/>
              <a:gd name="connsiteY1707" fmla="*/ 619144 h 2077916"/>
              <a:gd name="connsiteX1708" fmla="*/ 353209 w 407778"/>
              <a:gd name="connsiteY1708" fmla="*/ 667143 h 2077916"/>
              <a:gd name="connsiteX1709" fmla="*/ 354425 w 407778"/>
              <a:gd name="connsiteY1709" fmla="*/ 685065 h 2077916"/>
              <a:gd name="connsiteX1710" fmla="*/ 350779 w 407778"/>
              <a:gd name="connsiteY1710" fmla="*/ 676036 h 2077916"/>
              <a:gd name="connsiteX1711" fmla="*/ 344091 w 407778"/>
              <a:gd name="connsiteY1711" fmla="*/ 621890 h 2077916"/>
              <a:gd name="connsiteX1712" fmla="*/ 341119 w 407778"/>
              <a:gd name="connsiteY1712" fmla="*/ 573372 h 2077916"/>
              <a:gd name="connsiteX1713" fmla="*/ 92041 w 407778"/>
              <a:gd name="connsiteY1713" fmla="*/ 724304 h 2077916"/>
              <a:gd name="connsiteX1714" fmla="*/ 96679 w 407778"/>
              <a:gd name="connsiteY1714" fmla="*/ 741869 h 2077916"/>
              <a:gd name="connsiteX1715" fmla="*/ 102357 w 407778"/>
              <a:gd name="connsiteY1715" fmla="*/ 775968 h 2077916"/>
              <a:gd name="connsiteX1716" fmla="*/ 106084 w 407778"/>
              <a:gd name="connsiteY1716" fmla="*/ 803364 h 2077916"/>
              <a:gd name="connsiteX1717" fmla="*/ 121156 w 407778"/>
              <a:gd name="connsiteY1717" fmla="*/ 901140 h 2077916"/>
              <a:gd name="connsiteX1718" fmla="*/ 127453 w 407778"/>
              <a:gd name="connsiteY1718" fmla="*/ 1014715 h 2077916"/>
              <a:gd name="connsiteX1719" fmla="*/ 127483 w 407778"/>
              <a:gd name="connsiteY1719" fmla="*/ 1016324 h 2077916"/>
              <a:gd name="connsiteX1720" fmla="*/ 111310 w 407778"/>
              <a:gd name="connsiteY1720" fmla="*/ 987540 h 2077916"/>
              <a:gd name="connsiteX1721" fmla="*/ 107388 w 407778"/>
              <a:gd name="connsiteY1721" fmla="*/ 909979 h 2077916"/>
              <a:gd name="connsiteX1722" fmla="*/ 99130 w 407778"/>
              <a:gd name="connsiteY1722" fmla="*/ 862594 h 2077916"/>
              <a:gd name="connsiteX1723" fmla="*/ 99569 w 407778"/>
              <a:gd name="connsiteY1723" fmla="*/ 837228 h 2077916"/>
              <a:gd name="connsiteX1724" fmla="*/ 92431 w 407778"/>
              <a:gd name="connsiteY1724" fmla="*/ 734980 h 2077916"/>
              <a:gd name="connsiteX1725" fmla="*/ 92263 w 407778"/>
              <a:gd name="connsiteY1725" fmla="*/ 732680 h 2077916"/>
              <a:gd name="connsiteX1726" fmla="*/ 252777 w 407778"/>
              <a:gd name="connsiteY1726" fmla="*/ 620911 h 2077916"/>
              <a:gd name="connsiteX1727" fmla="*/ 255104 w 407778"/>
              <a:gd name="connsiteY1727" fmla="*/ 623060 h 2077916"/>
              <a:gd name="connsiteX1728" fmla="*/ 256290 w 407778"/>
              <a:gd name="connsiteY1728" fmla="*/ 650776 h 2077916"/>
              <a:gd name="connsiteX1729" fmla="*/ 256837 w 407778"/>
              <a:gd name="connsiteY1729" fmla="*/ 666547 h 2077916"/>
              <a:gd name="connsiteX1730" fmla="*/ 255806 w 407778"/>
              <a:gd name="connsiteY1730" fmla="*/ 674301 h 2077916"/>
              <a:gd name="connsiteX1731" fmla="*/ 253882 w 407778"/>
              <a:gd name="connsiteY1731" fmla="*/ 660527 h 2077916"/>
              <a:gd name="connsiteX1732" fmla="*/ 252894 w 407778"/>
              <a:gd name="connsiteY1732" fmla="*/ 629798 h 2077916"/>
              <a:gd name="connsiteX1733" fmla="*/ 73898 w 407778"/>
              <a:gd name="connsiteY1733" fmla="*/ 735322 h 2077916"/>
              <a:gd name="connsiteX1734" fmla="*/ 74219 w 407778"/>
              <a:gd name="connsiteY1734" fmla="*/ 736575 h 2077916"/>
              <a:gd name="connsiteX1735" fmla="*/ 77254 w 407778"/>
              <a:gd name="connsiteY1735" fmla="*/ 764216 h 2077916"/>
              <a:gd name="connsiteX1736" fmla="*/ 91637 w 407778"/>
              <a:gd name="connsiteY1736" fmla="*/ 919053 h 2077916"/>
              <a:gd name="connsiteX1737" fmla="*/ 91869 w 407778"/>
              <a:gd name="connsiteY1737" fmla="*/ 922143 h 2077916"/>
              <a:gd name="connsiteX1738" fmla="*/ 90967 w 407778"/>
              <a:gd name="connsiteY1738" fmla="*/ 949362 h 2077916"/>
              <a:gd name="connsiteX1739" fmla="*/ 89192 w 407778"/>
              <a:gd name="connsiteY1739" fmla="*/ 946018 h 2077916"/>
              <a:gd name="connsiteX1740" fmla="*/ 88655 w 407778"/>
              <a:gd name="connsiteY1740" fmla="*/ 940662 h 2077916"/>
              <a:gd name="connsiteX1741" fmla="*/ 77981 w 407778"/>
              <a:gd name="connsiteY1741" fmla="*/ 773316 h 2077916"/>
              <a:gd name="connsiteX1742" fmla="*/ 32206 w 407778"/>
              <a:gd name="connsiteY1742" fmla="*/ 744890 h 2077916"/>
              <a:gd name="connsiteX1743" fmla="*/ 33123 w 407778"/>
              <a:gd name="connsiteY1743" fmla="*/ 752326 h 2077916"/>
              <a:gd name="connsiteX1744" fmla="*/ 49425 w 407778"/>
              <a:gd name="connsiteY1744" fmla="*/ 849976 h 2077916"/>
              <a:gd name="connsiteX1745" fmla="*/ 51151 w 407778"/>
              <a:gd name="connsiteY1745" fmla="*/ 867325 h 2077916"/>
              <a:gd name="connsiteX1746" fmla="*/ 41543 w 407778"/>
              <a:gd name="connsiteY1746" fmla="*/ 845101 h 2077916"/>
              <a:gd name="connsiteX1747" fmla="*/ 32077 w 407778"/>
              <a:gd name="connsiteY1747" fmla="*/ 766735 h 2077916"/>
              <a:gd name="connsiteX1748" fmla="*/ 381852 w 407778"/>
              <a:gd name="connsiteY1748" fmla="*/ 516971 h 2077916"/>
              <a:gd name="connsiteX1749" fmla="*/ 400541 w 407778"/>
              <a:gd name="connsiteY1749" fmla="*/ 546936 h 2077916"/>
              <a:gd name="connsiteX1750" fmla="*/ 390344 w 407778"/>
              <a:gd name="connsiteY1750" fmla="*/ 590004 h 2077916"/>
              <a:gd name="connsiteX1751" fmla="*/ 388700 w 407778"/>
              <a:gd name="connsiteY1751" fmla="*/ 578155 h 2077916"/>
              <a:gd name="connsiteX1752" fmla="*/ 383518 w 407778"/>
              <a:gd name="connsiteY1752" fmla="*/ 532047 h 2077916"/>
              <a:gd name="connsiteX1753" fmla="*/ 381352 w 407778"/>
              <a:gd name="connsiteY1753" fmla="*/ 512442 h 2077916"/>
              <a:gd name="connsiteX1754" fmla="*/ 381852 w 407778"/>
              <a:gd name="connsiteY1754" fmla="*/ 516971 h 2077916"/>
              <a:gd name="connsiteX1755" fmla="*/ 381326 w 407778"/>
              <a:gd name="connsiteY1755" fmla="*/ 516127 h 2077916"/>
              <a:gd name="connsiteX1756" fmla="*/ 195006 w 407778"/>
              <a:gd name="connsiteY1756" fmla="*/ 629514 h 2077916"/>
              <a:gd name="connsiteX1757" fmla="*/ 206265 w 407778"/>
              <a:gd name="connsiteY1757" fmla="*/ 719775 h 2077916"/>
              <a:gd name="connsiteX1758" fmla="*/ 207271 w 407778"/>
              <a:gd name="connsiteY1758" fmla="*/ 729558 h 2077916"/>
              <a:gd name="connsiteX1759" fmla="*/ 208991 w 407778"/>
              <a:gd name="connsiteY1759" fmla="*/ 760572 h 2077916"/>
              <a:gd name="connsiteX1760" fmla="*/ 213913 w 407778"/>
              <a:gd name="connsiteY1760" fmla="*/ 794155 h 2077916"/>
              <a:gd name="connsiteX1761" fmla="*/ 215420 w 407778"/>
              <a:gd name="connsiteY1761" fmla="*/ 808802 h 2077916"/>
              <a:gd name="connsiteX1762" fmla="*/ 207939 w 407778"/>
              <a:gd name="connsiteY1762" fmla="*/ 825755 h 2077916"/>
              <a:gd name="connsiteX1763" fmla="*/ 197187 w 407778"/>
              <a:gd name="connsiteY1763" fmla="*/ 781998 h 2077916"/>
              <a:gd name="connsiteX1764" fmla="*/ 194714 w 407778"/>
              <a:gd name="connsiteY1764" fmla="*/ 757151 h 2077916"/>
              <a:gd name="connsiteX1765" fmla="*/ 188035 w 407778"/>
              <a:gd name="connsiteY1765" fmla="*/ 699288 h 2077916"/>
              <a:gd name="connsiteX1766" fmla="*/ 191215 w 407778"/>
              <a:gd name="connsiteY1766" fmla="*/ 673800 h 2077916"/>
              <a:gd name="connsiteX1767" fmla="*/ 152772 w 407778"/>
              <a:gd name="connsiteY1767" fmla="*/ 647531 h 2077916"/>
              <a:gd name="connsiteX1768" fmla="*/ 159460 w 407778"/>
              <a:gd name="connsiteY1768" fmla="*/ 667586 h 2077916"/>
              <a:gd name="connsiteX1769" fmla="*/ 162621 w 407778"/>
              <a:gd name="connsiteY1769" fmla="*/ 682509 h 2077916"/>
              <a:gd name="connsiteX1770" fmla="*/ 165521 w 407778"/>
              <a:gd name="connsiteY1770" fmla="*/ 697675 h 2077916"/>
              <a:gd name="connsiteX1771" fmla="*/ 166894 w 407778"/>
              <a:gd name="connsiteY1771" fmla="*/ 708995 h 2077916"/>
              <a:gd name="connsiteX1772" fmla="*/ 298380 w 407778"/>
              <a:gd name="connsiteY1772" fmla="*/ 553457 h 2077916"/>
              <a:gd name="connsiteX1773" fmla="*/ 301751 w 407778"/>
              <a:gd name="connsiteY1773" fmla="*/ 561353 h 2077916"/>
              <a:gd name="connsiteX1774" fmla="*/ 325811 w 407778"/>
              <a:gd name="connsiteY1774" fmla="*/ 614215 h 2077916"/>
              <a:gd name="connsiteX1775" fmla="*/ 325988 w 407778"/>
              <a:gd name="connsiteY1775" fmla="*/ 614652 h 2077916"/>
              <a:gd name="connsiteX1776" fmla="*/ 318389 w 407778"/>
              <a:gd name="connsiteY1776" fmla="*/ 634955 h 2077916"/>
              <a:gd name="connsiteX1777" fmla="*/ 312098 w 407778"/>
              <a:gd name="connsiteY1777" fmla="*/ 650236 h 2077916"/>
              <a:gd name="connsiteX1778" fmla="*/ 304083 w 407778"/>
              <a:gd name="connsiteY1778" fmla="*/ 609083 h 2077916"/>
              <a:gd name="connsiteX1779" fmla="*/ 300392 w 407778"/>
              <a:gd name="connsiteY1779" fmla="*/ 591849 h 2077916"/>
              <a:gd name="connsiteX1780" fmla="*/ 193831 w 407778"/>
              <a:gd name="connsiteY1780" fmla="*/ 620092 h 2077916"/>
              <a:gd name="connsiteX1781" fmla="*/ 195282 w 407778"/>
              <a:gd name="connsiteY1781" fmla="*/ 626291 h 2077916"/>
              <a:gd name="connsiteX1782" fmla="*/ 195006 w 407778"/>
              <a:gd name="connsiteY1782" fmla="*/ 629514 h 2077916"/>
              <a:gd name="connsiteX1783" fmla="*/ 368365 w 407778"/>
              <a:gd name="connsiteY1783" fmla="*/ 495347 h 2077916"/>
              <a:gd name="connsiteX1784" fmla="*/ 381326 w 407778"/>
              <a:gd name="connsiteY1784" fmla="*/ 516127 h 2077916"/>
              <a:gd name="connsiteX1785" fmla="*/ 380884 w 407778"/>
              <a:gd name="connsiteY1785" fmla="*/ 578859 h 2077916"/>
              <a:gd name="connsiteX1786" fmla="*/ 376051 w 407778"/>
              <a:gd name="connsiteY1786" fmla="*/ 602364 h 2077916"/>
              <a:gd name="connsiteX1787" fmla="*/ 375955 w 407778"/>
              <a:gd name="connsiteY1787" fmla="*/ 601466 h 2077916"/>
              <a:gd name="connsiteX1788" fmla="*/ 362881 w 407778"/>
              <a:gd name="connsiteY1788" fmla="*/ 535600 h 2077916"/>
              <a:gd name="connsiteX1789" fmla="*/ 359317 w 407778"/>
              <a:gd name="connsiteY1789" fmla="*/ 521836 h 2077916"/>
              <a:gd name="connsiteX1790" fmla="*/ 217713 w 407778"/>
              <a:gd name="connsiteY1790" fmla="*/ 588525 h 2077916"/>
              <a:gd name="connsiteX1791" fmla="*/ 245237 w 407778"/>
              <a:gd name="connsiteY1791" fmla="*/ 613947 h 2077916"/>
              <a:gd name="connsiteX1792" fmla="*/ 250946 w 407778"/>
              <a:gd name="connsiteY1792" fmla="*/ 662689 h 2077916"/>
              <a:gd name="connsiteX1793" fmla="*/ 253662 w 407778"/>
              <a:gd name="connsiteY1793" fmla="*/ 690435 h 2077916"/>
              <a:gd name="connsiteX1794" fmla="*/ 252816 w 407778"/>
              <a:gd name="connsiteY1794" fmla="*/ 696796 h 2077916"/>
              <a:gd name="connsiteX1795" fmla="*/ 243163 w 407778"/>
              <a:gd name="connsiteY1795" fmla="*/ 747715 h 2077916"/>
              <a:gd name="connsiteX1796" fmla="*/ 218514 w 407778"/>
              <a:gd name="connsiteY1796" fmla="*/ 639690 h 2077916"/>
              <a:gd name="connsiteX1797" fmla="*/ 218438 w 407778"/>
              <a:gd name="connsiteY1797" fmla="*/ 633856 h 2077916"/>
              <a:gd name="connsiteX1798" fmla="*/ 191521 w 407778"/>
              <a:gd name="connsiteY1798" fmla="*/ 603855 h 2077916"/>
              <a:gd name="connsiteX1799" fmla="*/ 192757 w 407778"/>
              <a:gd name="connsiteY1799" fmla="*/ 611478 h 2077916"/>
              <a:gd name="connsiteX1800" fmla="*/ 193831 w 407778"/>
              <a:gd name="connsiteY1800" fmla="*/ 620092 h 2077916"/>
              <a:gd name="connsiteX1801" fmla="*/ 193192 w 407778"/>
              <a:gd name="connsiteY1801" fmla="*/ 617362 h 2077916"/>
              <a:gd name="connsiteX1802" fmla="*/ 191185 w 407778"/>
              <a:gd name="connsiteY1802" fmla="*/ 609482 h 2077916"/>
              <a:gd name="connsiteX1803" fmla="*/ 145758 w 407778"/>
              <a:gd name="connsiteY1803" fmla="*/ 631600 h 2077916"/>
              <a:gd name="connsiteX1804" fmla="*/ 152486 w 407778"/>
              <a:gd name="connsiteY1804" fmla="*/ 646882 h 2077916"/>
              <a:gd name="connsiteX1805" fmla="*/ 156682 w 407778"/>
              <a:gd name="connsiteY1805" fmla="*/ 683906 h 2077916"/>
              <a:gd name="connsiteX1806" fmla="*/ 165448 w 407778"/>
              <a:gd name="connsiteY1806" fmla="*/ 737118 h 2077916"/>
              <a:gd name="connsiteX1807" fmla="*/ 174455 w 407778"/>
              <a:gd name="connsiteY1807" fmla="*/ 778398 h 2077916"/>
              <a:gd name="connsiteX1808" fmla="*/ 164453 w 407778"/>
              <a:gd name="connsiteY1808" fmla="*/ 858641 h 2077916"/>
              <a:gd name="connsiteX1809" fmla="*/ 157927 w 407778"/>
              <a:gd name="connsiteY1809" fmla="*/ 895025 h 2077916"/>
              <a:gd name="connsiteX1810" fmla="*/ 151892 w 407778"/>
              <a:gd name="connsiteY1810" fmla="*/ 838532 h 2077916"/>
              <a:gd name="connsiteX1811" fmla="*/ 141998 w 407778"/>
              <a:gd name="connsiteY1811" fmla="*/ 748020 h 2077916"/>
              <a:gd name="connsiteX1812" fmla="*/ 144700 w 407778"/>
              <a:gd name="connsiteY1812" fmla="*/ 651958 h 2077916"/>
              <a:gd name="connsiteX1813" fmla="*/ 0 w 407778"/>
              <a:gd name="connsiteY1813" fmla="*/ 724280 h 2077916"/>
              <a:gd name="connsiteX1814" fmla="*/ 1107 w 407778"/>
              <a:gd name="connsiteY1814" fmla="*/ 728558 h 2077916"/>
              <a:gd name="connsiteX1815" fmla="*/ 4553 w 407778"/>
              <a:gd name="connsiteY1815" fmla="*/ 739118 h 2077916"/>
              <a:gd name="connsiteX1816" fmla="*/ 6649 w 407778"/>
              <a:gd name="connsiteY1816" fmla="*/ 756522 h 2077916"/>
              <a:gd name="connsiteX1817" fmla="*/ 7331 w 407778"/>
              <a:gd name="connsiteY1817" fmla="*/ 812554 h 2077916"/>
              <a:gd name="connsiteX1818" fmla="*/ 0 w 407778"/>
              <a:gd name="connsiteY1818" fmla="*/ 792464 h 2077916"/>
              <a:gd name="connsiteX1819" fmla="*/ 197802 w 407778"/>
              <a:gd name="connsiteY1819" fmla="*/ 596858 h 2077916"/>
              <a:gd name="connsiteX1820" fmla="*/ 204960 w 407778"/>
              <a:gd name="connsiteY1820" fmla="*/ 641557 h 2077916"/>
              <a:gd name="connsiteX1821" fmla="*/ 204832 w 407778"/>
              <a:gd name="connsiteY1821" fmla="*/ 667090 h 2077916"/>
              <a:gd name="connsiteX1822" fmla="*/ 195282 w 407778"/>
              <a:gd name="connsiteY1822" fmla="*/ 626291 h 2077916"/>
              <a:gd name="connsiteX1823" fmla="*/ 152936 w 407778"/>
              <a:gd name="connsiteY1823" fmla="*/ 622213 h 2077916"/>
              <a:gd name="connsiteX1824" fmla="*/ 180901 w 407778"/>
              <a:gd name="connsiteY1824" fmla="*/ 721112 h 2077916"/>
              <a:gd name="connsiteX1825" fmla="*/ 179671 w 407778"/>
              <a:gd name="connsiteY1825" fmla="*/ 732665 h 2077916"/>
              <a:gd name="connsiteX1826" fmla="*/ 173169 w 407778"/>
              <a:gd name="connsiteY1826" fmla="*/ 708693 h 2077916"/>
              <a:gd name="connsiteX1827" fmla="*/ 159460 w 407778"/>
              <a:gd name="connsiteY1827" fmla="*/ 667586 h 2077916"/>
              <a:gd name="connsiteX1828" fmla="*/ 155923 w 407778"/>
              <a:gd name="connsiteY1828" fmla="*/ 650882 h 2077916"/>
              <a:gd name="connsiteX1829" fmla="*/ 152841 w 407778"/>
              <a:gd name="connsiteY1829" fmla="*/ 636982 h 2077916"/>
              <a:gd name="connsiteX1830" fmla="*/ 149823 w 407778"/>
              <a:gd name="connsiteY1830" fmla="*/ 623370 h 2077916"/>
              <a:gd name="connsiteX1831" fmla="*/ 152841 w 407778"/>
              <a:gd name="connsiteY1831" fmla="*/ 636982 h 2077916"/>
              <a:gd name="connsiteX1832" fmla="*/ 152772 w 407778"/>
              <a:gd name="connsiteY1832" fmla="*/ 647531 h 2077916"/>
              <a:gd name="connsiteX1833" fmla="*/ 152486 w 407778"/>
              <a:gd name="connsiteY1833" fmla="*/ 646882 h 2077916"/>
              <a:gd name="connsiteX1834" fmla="*/ 205261 w 407778"/>
              <a:gd name="connsiteY1834" fmla="*/ 581609 h 2077916"/>
              <a:gd name="connsiteX1835" fmla="*/ 218514 w 407778"/>
              <a:gd name="connsiteY1835" fmla="*/ 639690 h 2077916"/>
              <a:gd name="connsiteX1836" fmla="*/ 219574 w 407778"/>
              <a:gd name="connsiteY1836" fmla="*/ 721302 h 2077916"/>
              <a:gd name="connsiteX1837" fmla="*/ 219729 w 407778"/>
              <a:gd name="connsiteY1837" fmla="*/ 734135 h 2077916"/>
              <a:gd name="connsiteX1838" fmla="*/ 217204 w 407778"/>
              <a:gd name="connsiteY1838" fmla="*/ 722212 h 2077916"/>
              <a:gd name="connsiteX1839" fmla="*/ 214266 w 407778"/>
              <a:gd name="connsiteY1839" fmla="*/ 699662 h 2077916"/>
              <a:gd name="connsiteX1840" fmla="*/ 204960 w 407778"/>
              <a:gd name="connsiteY1840" fmla="*/ 641557 h 2077916"/>
              <a:gd name="connsiteX1841" fmla="*/ 401672 w 407778"/>
              <a:gd name="connsiteY1841" fmla="*/ 452235 h 2077916"/>
              <a:gd name="connsiteX1842" fmla="*/ 404366 w 407778"/>
              <a:gd name="connsiteY1842" fmla="*/ 467590 h 2077916"/>
              <a:gd name="connsiteX1843" fmla="*/ 407778 w 407778"/>
              <a:gd name="connsiteY1843" fmla="*/ 512683 h 2077916"/>
              <a:gd name="connsiteX1844" fmla="*/ 407778 w 407778"/>
              <a:gd name="connsiteY1844" fmla="*/ 516372 h 2077916"/>
              <a:gd name="connsiteX1845" fmla="*/ 401867 w 407778"/>
              <a:gd name="connsiteY1845" fmla="*/ 541338 h 2077916"/>
              <a:gd name="connsiteX1846" fmla="*/ 186317 w 407778"/>
              <a:gd name="connsiteY1846" fmla="*/ 590367 h 2077916"/>
              <a:gd name="connsiteX1847" fmla="*/ 191185 w 407778"/>
              <a:gd name="connsiteY1847" fmla="*/ 609482 h 2077916"/>
              <a:gd name="connsiteX1848" fmla="*/ 189148 w 407778"/>
              <a:gd name="connsiteY1848" fmla="*/ 643621 h 2077916"/>
              <a:gd name="connsiteX1849" fmla="*/ 185531 w 407778"/>
              <a:gd name="connsiteY1849" fmla="*/ 677603 h 2077916"/>
              <a:gd name="connsiteX1850" fmla="*/ 184218 w 407778"/>
              <a:gd name="connsiteY1850" fmla="*/ 666229 h 2077916"/>
              <a:gd name="connsiteX1851" fmla="*/ 203936 w 407778"/>
              <a:gd name="connsiteY1851" fmla="*/ 575800 h 2077916"/>
              <a:gd name="connsiteX1852" fmla="*/ 205344 w 407778"/>
              <a:gd name="connsiteY1852" fmla="*/ 577100 h 2077916"/>
              <a:gd name="connsiteX1853" fmla="*/ 205273 w 407778"/>
              <a:gd name="connsiteY1853" fmla="*/ 579268 h 2077916"/>
              <a:gd name="connsiteX1854" fmla="*/ 205261 w 407778"/>
              <a:gd name="connsiteY1854" fmla="*/ 581609 h 2077916"/>
              <a:gd name="connsiteX1855" fmla="*/ 380148 w 407778"/>
              <a:gd name="connsiteY1855" fmla="*/ 460846 h 2077916"/>
              <a:gd name="connsiteX1856" fmla="*/ 381426 w 407778"/>
              <a:gd name="connsiteY1856" fmla="*/ 501797 h 2077916"/>
              <a:gd name="connsiteX1857" fmla="*/ 381352 w 407778"/>
              <a:gd name="connsiteY1857" fmla="*/ 512442 h 2077916"/>
              <a:gd name="connsiteX1858" fmla="*/ 379186 w 407778"/>
              <a:gd name="connsiteY1858" fmla="*/ 492845 h 2077916"/>
              <a:gd name="connsiteX1859" fmla="*/ 376186 w 407778"/>
              <a:gd name="connsiteY1859" fmla="*/ 472448 h 2077916"/>
              <a:gd name="connsiteX1860" fmla="*/ 147283 w 407778"/>
              <a:gd name="connsiteY1860" fmla="*/ 602221 h 2077916"/>
              <a:gd name="connsiteX1861" fmla="*/ 147521 w 407778"/>
              <a:gd name="connsiteY1861" fmla="*/ 603063 h 2077916"/>
              <a:gd name="connsiteX1862" fmla="*/ 149823 w 407778"/>
              <a:gd name="connsiteY1862" fmla="*/ 623370 h 2077916"/>
              <a:gd name="connsiteX1863" fmla="*/ 146875 w 407778"/>
              <a:gd name="connsiteY1863" fmla="*/ 610079 h 2077916"/>
              <a:gd name="connsiteX1864" fmla="*/ 133367 w 407778"/>
              <a:gd name="connsiteY1864" fmla="*/ 605540 h 2077916"/>
              <a:gd name="connsiteX1865" fmla="*/ 140774 w 407778"/>
              <a:gd name="connsiteY1865" fmla="*/ 621116 h 2077916"/>
              <a:gd name="connsiteX1866" fmla="*/ 138429 w 407778"/>
              <a:gd name="connsiteY1866" fmla="*/ 715430 h 2077916"/>
              <a:gd name="connsiteX1867" fmla="*/ 133743 w 407778"/>
              <a:gd name="connsiteY1867" fmla="*/ 673120 h 2077916"/>
              <a:gd name="connsiteX1868" fmla="*/ 130241 w 407778"/>
              <a:gd name="connsiteY1868" fmla="*/ 641719 h 2077916"/>
              <a:gd name="connsiteX1869" fmla="*/ 141616 w 407778"/>
              <a:gd name="connsiteY1869" fmla="*/ 587261 h 2077916"/>
              <a:gd name="connsiteX1870" fmla="*/ 146374 w 407778"/>
              <a:gd name="connsiteY1870" fmla="*/ 607818 h 2077916"/>
              <a:gd name="connsiteX1871" fmla="*/ 146875 w 407778"/>
              <a:gd name="connsiteY1871" fmla="*/ 610079 h 2077916"/>
              <a:gd name="connsiteX1872" fmla="*/ 145758 w 407778"/>
              <a:gd name="connsiteY1872" fmla="*/ 631600 h 2077916"/>
              <a:gd name="connsiteX1873" fmla="*/ 145733 w 407778"/>
              <a:gd name="connsiteY1873" fmla="*/ 631544 h 2077916"/>
              <a:gd name="connsiteX1874" fmla="*/ 140774 w 407778"/>
              <a:gd name="connsiteY1874" fmla="*/ 621116 h 2077916"/>
              <a:gd name="connsiteX1875" fmla="*/ 189974 w 407778"/>
              <a:gd name="connsiteY1875" fmla="*/ 544289 h 2077916"/>
              <a:gd name="connsiteX1876" fmla="*/ 193377 w 407778"/>
              <a:gd name="connsiteY1876" fmla="*/ 569226 h 2077916"/>
              <a:gd name="connsiteX1877" fmla="*/ 193530 w 407778"/>
              <a:gd name="connsiteY1877" fmla="*/ 570187 h 2077916"/>
              <a:gd name="connsiteX1878" fmla="*/ 191521 w 407778"/>
              <a:gd name="connsiteY1878" fmla="*/ 603855 h 2077916"/>
              <a:gd name="connsiteX1879" fmla="*/ 186757 w 407778"/>
              <a:gd name="connsiteY1879" fmla="*/ 574468 h 2077916"/>
              <a:gd name="connsiteX1880" fmla="*/ 186767 w 407778"/>
              <a:gd name="connsiteY1880" fmla="*/ 574099 h 2077916"/>
              <a:gd name="connsiteX1881" fmla="*/ 396167 w 407778"/>
              <a:gd name="connsiteY1881" fmla="*/ 408333 h 2077916"/>
              <a:gd name="connsiteX1882" fmla="*/ 401627 w 407778"/>
              <a:gd name="connsiteY1882" fmla="*/ 432026 h 2077916"/>
              <a:gd name="connsiteX1883" fmla="*/ 401672 w 407778"/>
              <a:gd name="connsiteY1883" fmla="*/ 452235 h 2077916"/>
              <a:gd name="connsiteX1884" fmla="*/ 394820 w 407778"/>
              <a:gd name="connsiteY1884" fmla="*/ 413188 h 2077916"/>
              <a:gd name="connsiteX1885" fmla="*/ 325351 w 407778"/>
              <a:gd name="connsiteY1885" fmla="*/ 453699 h 2077916"/>
              <a:gd name="connsiteX1886" fmla="*/ 340400 w 407778"/>
              <a:gd name="connsiteY1886" fmla="*/ 561633 h 2077916"/>
              <a:gd name="connsiteX1887" fmla="*/ 341119 w 407778"/>
              <a:gd name="connsiteY1887" fmla="*/ 573372 h 2077916"/>
              <a:gd name="connsiteX1888" fmla="*/ 335647 w 407778"/>
              <a:gd name="connsiteY1888" fmla="*/ 588842 h 2077916"/>
              <a:gd name="connsiteX1889" fmla="*/ 333628 w 407778"/>
              <a:gd name="connsiteY1889" fmla="*/ 594237 h 2077916"/>
              <a:gd name="connsiteX1890" fmla="*/ 326831 w 407778"/>
              <a:gd name="connsiteY1890" fmla="*/ 555232 h 2077916"/>
              <a:gd name="connsiteX1891" fmla="*/ 308028 w 407778"/>
              <a:gd name="connsiteY1891" fmla="*/ 499169 h 2077916"/>
              <a:gd name="connsiteX1892" fmla="*/ 314082 w 407778"/>
              <a:gd name="connsiteY1892" fmla="*/ 505088 h 2077916"/>
              <a:gd name="connsiteX1893" fmla="*/ 323366 w 407778"/>
              <a:gd name="connsiteY1893" fmla="*/ 463115 h 2077916"/>
              <a:gd name="connsiteX1894" fmla="*/ 336283 w 407778"/>
              <a:gd name="connsiteY1894" fmla="*/ 443910 h 2077916"/>
              <a:gd name="connsiteX1895" fmla="*/ 341174 w 407778"/>
              <a:gd name="connsiteY1895" fmla="*/ 451753 h 2077916"/>
              <a:gd name="connsiteX1896" fmla="*/ 359317 w 407778"/>
              <a:gd name="connsiteY1896" fmla="*/ 521836 h 2077916"/>
              <a:gd name="connsiteX1897" fmla="*/ 358460 w 407778"/>
              <a:gd name="connsiteY1897" fmla="*/ 524348 h 2077916"/>
              <a:gd name="connsiteX1898" fmla="*/ 341777 w 407778"/>
              <a:gd name="connsiteY1898" fmla="*/ 571511 h 2077916"/>
              <a:gd name="connsiteX1899" fmla="*/ 340400 w 407778"/>
              <a:gd name="connsiteY1899" fmla="*/ 561633 h 2077916"/>
              <a:gd name="connsiteX1900" fmla="*/ 335237 w 407778"/>
              <a:gd name="connsiteY1900" fmla="*/ 477353 h 2077916"/>
              <a:gd name="connsiteX1901" fmla="*/ 241064 w 407778"/>
              <a:gd name="connsiteY1901" fmla="*/ 504435 h 2077916"/>
              <a:gd name="connsiteX1902" fmla="*/ 257765 w 407778"/>
              <a:gd name="connsiteY1902" fmla="*/ 598571 h 2077916"/>
              <a:gd name="connsiteX1903" fmla="*/ 261099 w 407778"/>
              <a:gd name="connsiteY1903" fmla="*/ 628597 h 2077916"/>
              <a:gd name="connsiteX1904" fmla="*/ 255104 w 407778"/>
              <a:gd name="connsiteY1904" fmla="*/ 623060 h 2077916"/>
              <a:gd name="connsiteX1905" fmla="*/ 254095 w 407778"/>
              <a:gd name="connsiteY1905" fmla="*/ 599464 h 2077916"/>
              <a:gd name="connsiteX1906" fmla="*/ 249218 w 407778"/>
              <a:gd name="connsiteY1906" fmla="*/ 571826 h 2077916"/>
              <a:gd name="connsiteX1907" fmla="*/ 248487 w 407778"/>
              <a:gd name="connsiteY1907" fmla="*/ 564652 h 2077916"/>
              <a:gd name="connsiteX1908" fmla="*/ 244009 w 407778"/>
              <a:gd name="connsiteY1908" fmla="*/ 526998 h 2077916"/>
              <a:gd name="connsiteX1909" fmla="*/ 269558 w 407778"/>
              <a:gd name="connsiteY1909" fmla="*/ 482755 h 2077916"/>
              <a:gd name="connsiteX1910" fmla="*/ 282453 w 407778"/>
              <a:gd name="connsiteY1910" fmla="*/ 516157 h 2077916"/>
              <a:gd name="connsiteX1911" fmla="*/ 285214 w 407778"/>
              <a:gd name="connsiteY1911" fmla="*/ 522622 h 2077916"/>
              <a:gd name="connsiteX1912" fmla="*/ 290872 w 407778"/>
              <a:gd name="connsiteY1912" fmla="*/ 547403 h 2077916"/>
              <a:gd name="connsiteX1913" fmla="*/ 300392 w 407778"/>
              <a:gd name="connsiteY1913" fmla="*/ 591849 h 2077916"/>
              <a:gd name="connsiteX1914" fmla="*/ 301309 w 407778"/>
              <a:gd name="connsiteY1914" fmla="*/ 609354 h 2077916"/>
              <a:gd name="connsiteX1915" fmla="*/ 305149 w 407778"/>
              <a:gd name="connsiteY1915" fmla="*/ 666918 h 2077916"/>
              <a:gd name="connsiteX1916" fmla="*/ 304354 w 407778"/>
              <a:gd name="connsiteY1916" fmla="*/ 668548 h 2077916"/>
              <a:gd name="connsiteX1917" fmla="*/ 269063 w 407778"/>
              <a:gd name="connsiteY1917" fmla="*/ 635952 h 2077916"/>
              <a:gd name="connsiteX1918" fmla="*/ 266828 w 407778"/>
              <a:gd name="connsiteY1918" fmla="*/ 613195 h 2077916"/>
              <a:gd name="connsiteX1919" fmla="*/ 137029 w 407778"/>
              <a:gd name="connsiteY1919" fmla="*/ 567446 h 2077916"/>
              <a:gd name="connsiteX1920" fmla="*/ 141265 w 407778"/>
              <a:gd name="connsiteY1920" fmla="*/ 580935 h 2077916"/>
              <a:gd name="connsiteX1921" fmla="*/ 141732 w 407778"/>
              <a:gd name="connsiteY1921" fmla="*/ 582588 h 2077916"/>
              <a:gd name="connsiteX1922" fmla="*/ 141616 w 407778"/>
              <a:gd name="connsiteY1922" fmla="*/ 587261 h 2077916"/>
              <a:gd name="connsiteX1923" fmla="*/ 136759 w 407778"/>
              <a:gd name="connsiteY1923" fmla="*/ 566278 h 2077916"/>
              <a:gd name="connsiteX1924" fmla="*/ 137029 w 407778"/>
              <a:gd name="connsiteY1924" fmla="*/ 567446 h 2077916"/>
              <a:gd name="connsiteX1925" fmla="*/ 136738 w 407778"/>
              <a:gd name="connsiteY1925" fmla="*/ 566519 h 2077916"/>
              <a:gd name="connsiteX1926" fmla="*/ 61488 w 407778"/>
              <a:gd name="connsiteY1926" fmla="*/ 611245 h 2077916"/>
              <a:gd name="connsiteX1927" fmla="*/ 68280 w 407778"/>
              <a:gd name="connsiteY1927" fmla="*/ 634320 h 2077916"/>
              <a:gd name="connsiteX1928" fmla="*/ 91500 w 407778"/>
              <a:gd name="connsiteY1928" fmla="*/ 722257 h 2077916"/>
              <a:gd name="connsiteX1929" fmla="*/ 92263 w 407778"/>
              <a:gd name="connsiteY1929" fmla="*/ 732680 h 2077916"/>
              <a:gd name="connsiteX1930" fmla="*/ 94879 w 407778"/>
              <a:gd name="connsiteY1930" fmla="*/ 831253 h 2077916"/>
              <a:gd name="connsiteX1931" fmla="*/ 94685 w 407778"/>
              <a:gd name="connsiteY1931" fmla="*/ 837088 h 2077916"/>
              <a:gd name="connsiteX1932" fmla="*/ 83410 w 407778"/>
              <a:gd name="connsiteY1932" fmla="*/ 772384 h 2077916"/>
              <a:gd name="connsiteX1933" fmla="*/ 74219 w 407778"/>
              <a:gd name="connsiteY1933" fmla="*/ 736575 h 2077916"/>
              <a:gd name="connsiteX1934" fmla="*/ 69705 w 407778"/>
              <a:gd name="connsiteY1934" fmla="*/ 695452 h 2077916"/>
              <a:gd name="connsiteX1935" fmla="*/ 64601 w 407778"/>
              <a:gd name="connsiteY1935" fmla="*/ 648577 h 2077916"/>
              <a:gd name="connsiteX1936" fmla="*/ 62327 w 407778"/>
              <a:gd name="connsiteY1936" fmla="*/ 627510 h 2077916"/>
              <a:gd name="connsiteX1937" fmla="*/ 142356 w 407778"/>
              <a:gd name="connsiteY1937" fmla="*/ 557478 h 2077916"/>
              <a:gd name="connsiteX1938" fmla="*/ 147328 w 407778"/>
              <a:gd name="connsiteY1938" fmla="*/ 601358 h 2077916"/>
              <a:gd name="connsiteX1939" fmla="*/ 147283 w 407778"/>
              <a:gd name="connsiteY1939" fmla="*/ 602221 h 2077916"/>
              <a:gd name="connsiteX1940" fmla="*/ 141732 w 407778"/>
              <a:gd name="connsiteY1940" fmla="*/ 582588 h 2077916"/>
              <a:gd name="connsiteX1941" fmla="*/ 85152 w 407778"/>
              <a:gd name="connsiteY1941" fmla="*/ 588762 h 2077916"/>
              <a:gd name="connsiteX1942" fmla="*/ 89868 w 407778"/>
              <a:gd name="connsiteY1942" fmla="*/ 642409 h 2077916"/>
              <a:gd name="connsiteX1943" fmla="*/ 92041 w 407778"/>
              <a:gd name="connsiteY1943" fmla="*/ 724304 h 2077916"/>
              <a:gd name="connsiteX1944" fmla="*/ 91500 w 407778"/>
              <a:gd name="connsiteY1944" fmla="*/ 722257 h 2077916"/>
              <a:gd name="connsiteX1945" fmla="*/ 84950 w 407778"/>
              <a:gd name="connsiteY1945" fmla="*/ 632743 h 2077916"/>
              <a:gd name="connsiteX1946" fmla="*/ 293221 w 407778"/>
              <a:gd name="connsiteY1946" fmla="*/ 455022 h 2077916"/>
              <a:gd name="connsiteX1947" fmla="*/ 308028 w 407778"/>
              <a:gd name="connsiteY1947" fmla="*/ 499169 h 2077916"/>
              <a:gd name="connsiteX1948" fmla="*/ 294860 w 407778"/>
              <a:gd name="connsiteY1948" fmla="*/ 486297 h 2077916"/>
              <a:gd name="connsiteX1949" fmla="*/ 269325 w 407778"/>
              <a:gd name="connsiteY1949" fmla="*/ 458913 h 2077916"/>
              <a:gd name="connsiteX1950" fmla="*/ 278159 w 407778"/>
              <a:gd name="connsiteY1950" fmla="*/ 469972 h 2077916"/>
              <a:gd name="connsiteX1951" fmla="*/ 294860 w 407778"/>
              <a:gd name="connsiteY1951" fmla="*/ 486297 h 2077916"/>
              <a:gd name="connsiteX1952" fmla="*/ 298380 w 407778"/>
              <a:gd name="connsiteY1952" fmla="*/ 553457 h 2077916"/>
              <a:gd name="connsiteX1953" fmla="*/ 285214 w 407778"/>
              <a:gd name="connsiteY1953" fmla="*/ 522622 h 2077916"/>
              <a:gd name="connsiteX1954" fmla="*/ 273797 w 407778"/>
              <a:gd name="connsiteY1954" fmla="*/ 472622 h 2077916"/>
              <a:gd name="connsiteX1955" fmla="*/ 269345 w 407778"/>
              <a:gd name="connsiteY1955" fmla="*/ 459904 h 2077916"/>
              <a:gd name="connsiteX1956" fmla="*/ 331195 w 407778"/>
              <a:gd name="connsiteY1956" fmla="*/ 416736 h 2077916"/>
              <a:gd name="connsiteX1957" fmla="*/ 336552 w 407778"/>
              <a:gd name="connsiteY1957" fmla="*/ 435316 h 2077916"/>
              <a:gd name="connsiteX1958" fmla="*/ 336283 w 407778"/>
              <a:gd name="connsiteY1958" fmla="*/ 443910 h 2077916"/>
              <a:gd name="connsiteX1959" fmla="*/ 329581 w 407778"/>
              <a:gd name="connsiteY1959" fmla="*/ 433164 h 2077916"/>
              <a:gd name="connsiteX1960" fmla="*/ 321228 w 407778"/>
              <a:gd name="connsiteY1960" fmla="*/ 419772 h 2077916"/>
              <a:gd name="connsiteX1961" fmla="*/ 329581 w 407778"/>
              <a:gd name="connsiteY1961" fmla="*/ 433164 h 2077916"/>
              <a:gd name="connsiteX1962" fmla="*/ 329493 w 407778"/>
              <a:gd name="connsiteY1962" fmla="*/ 434058 h 2077916"/>
              <a:gd name="connsiteX1963" fmla="*/ 325351 w 407778"/>
              <a:gd name="connsiteY1963" fmla="*/ 453699 h 2077916"/>
              <a:gd name="connsiteX1964" fmla="*/ 324116 w 407778"/>
              <a:gd name="connsiteY1964" fmla="*/ 444841 h 2077916"/>
              <a:gd name="connsiteX1965" fmla="*/ 218829 w 407778"/>
              <a:gd name="connsiteY1965" fmla="*/ 479667 h 2077916"/>
              <a:gd name="connsiteX1966" fmla="*/ 224390 w 407778"/>
              <a:gd name="connsiteY1966" fmla="*/ 491225 h 2077916"/>
              <a:gd name="connsiteX1967" fmla="*/ 245241 w 407778"/>
              <a:gd name="connsiteY1967" fmla="*/ 549283 h 2077916"/>
              <a:gd name="connsiteX1968" fmla="*/ 249218 w 407778"/>
              <a:gd name="connsiteY1968" fmla="*/ 571826 h 2077916"/>
              <a:gd name="connsiteX1969" fmla="*/ 251236 w 407778"/>
              <a:gd name="connsiteY1969" fmla="*/ 591627 h 2077916"/>
              <a:gd name="connsiteX1970" fmla="*/ 252634 w 407778"/>
              <a:gd name="connsiteY1970" fmla="*/ 610055 h 2077916"/>
              <a:gd name="connsiteX1971" fmla="*/ 252777 w 407778"/>
              <a:gd name="connsiteY1971" fmla="*/ 620911 h 2077916"/>
              <a:gd name="connsiteX1972" fmla="*/ 245237 w 407778"/>
              <a:gd name="connsiteY1972" fmla="*/ 613947 h 2077916"/>
              <a:gd name="connsiteX1973" fmla="*/ 240311 w 407778"/>
              <a:gd name="connsiteY1973" fmla="*/ 571890 h 2077916"/>
              <a:gd name="connsiteX1974" fmla="*/ 385525 w 407778"/>
              <a:gd name="connsiteY1974" fmla="*/ 362158 h 2077916"/>
              <a:gd name="connsiteX1975" fmla="*/ 387994 w 407778"/>
              <a:gd name="connsiteY1975" fmla="*/ 372871 h 2077916"/>
              <a:gd name="connsiteX1976" fmla="*/ 388873 w 407778"/>
              <a:gd name="connsiteY1976" fmla="*/ 379304 h 2077916"/>
              <a:gd name="connsiteX1977" fmla="*/ 394820 w 407778"/>
              <a:gd name="connsiteY1977" fmla="*/ 413188 h 2077916"/>
              <a:gd name="connsiteX1978" fmla="*/ 387853 w 407778"/>
              <a:gd name="connsiteY1978" fmla="*/ 438286 h 2077916"/>
              <a:gd name="connsiteX1979" fmla="*/ 380148 w 407778"/>
              <a:gd name="connsiteY1979" fmla="*/ 460846 h 2077916"/>
              <a:gd name="connsiteX1980" fmla="*/ 379014 w 407778"/>
              <a:gd name="connsiteY1980" fmla="*/ 424518 h 2077916"/>
              <a:gd name="connsiteX1981" fmla="*/ 254989 w 407778"/>
              <a:gd name="connsiteY1981" fmla="*/ 440967 h 2077916"/>
              <a:gd name="connsiteX1982" fmla="*/ 268742 w 407778"/>
              <a:gd name="connsiteY1982" fmla="*/ 458183 h 2077916"/>
              <a:gd name="connsiteX1983" fmla="*/ 269345 w 407778"/>
              <a:gd name="connsiteY1983" fmla="*/ 459904 h 2077916"/>
              <a:gd name="connsiteX1984" fmla="*/ 269680 w 407778"/>
              <a:gd name="connsiteY1984" fmla="*/ 476931 h 2077916"/>
              <a:gd name="connsiteX1985" fmla="*/ 269558 w 407778"/>
              <a:gd name="connsiteY1985" fmla="*/ 482755 h 2077916"/>
              <a:gd name="connsiteX1986" fmla="*/ 255729 w 407778"/>
              <a:gd name="connsiteY1986" fmla="*/ 446931 h 2077916"/>
              <a:gd name="connsiteX1987" fmla="*/ 29109 w 407778"/>
              <a:gd name="connsiteY1987" fmla="*/ 581048 h 2077916"/>
              <a:gd name="connsiteX1988" fmla="*/ 30897 w 407778"/>
              <a:gd name="connsiteY1988" fmla="*/ 609116 h 2077916"/>
              <a:gd name="connsiteX1989" fmla="*/ 32379 w 407778"/>
              <a:gd name="connsiteY1989" fmla="*/ 715731 h 2077916"/>
              <a:gd name="connsiteX1990" fmla="*/ 32206 w 407778"/>
              <a:gd name="connsiteY1990" fmla="*/ 744890 h 2077916"/>
              <a:gd name="connsiteX1991" fmla="*/ 21038 w 407778"/>
              <a:gd name="connsiteY1991" fmla="*/ 654330 h 2077916"/>
              <a:gd name="connsiteX1992" fmla="*/ 27681 w 407778"/>
              <a:gd name="connsiteY1992" fmla="*/ 590927 h 2077916"/>
              <a:gd name="connsiteX1993" fmla="*/ 214215 w 407778"/>
              <a:gd name="connsiteY1993" fmla="*/ 459862 h 2077916"/>
              <a:gd name="connsiteX1994" fmla="*/ 218829 w 407778"/>
              <a:gd name="connsiteY1994" fmla="*/ 479667 h 2077916"/>
              <a:gd name="connsiteX1995" fmla="*/ 214839 w 407778"/>
              <a:gd name="connsiteY1995" fmla="*/ 471375 h 2077916"/>
              <a:gd name="connsiteX1996" fmla="*/ 209759 w 407778"/>
              <a:gd name="connsiteY1996" fmla="*/ 460818 h 2077916"/>
              <a:gd name="connsiteX1997" fmla="*/ 214839 w 407778"/>
              <a:gd name="connsiteY1997" fmla="*/ 471375 h 2077916"/>
              <a:gd name="connsiteX1998" fmla="*/ 214858 w 407778"/>
              <a:gd name="connsiteY1998" fmla="*/ 471727 h 2077916"/>
              <a:gd name="connsiteX1999" fmla="*/ 217332 w 407778"/>
              <a:gd name="connsiteY1999" fmla="*/ 564679 h 2077916"/>
              <a:gd name="connsiteX2000" fmla="*/ 217713 w 407778"/>
              <a:gd name="connsiteY2000" fmla="*/ 588525 h 2077916"/>
              <a:gd name="connsiteX2001" fmla="*/ 205344 w 407778"/>
              <a:gd name="connsiteY2001" fmla="*/ 577100 h 2077916"/>
              <a:gd name="connsiteX2002" fmla="*/ 207430 w 407778"/>
              <a:gd name="connsiteY2002" fmla="*/ 512841 h 2077916"/>
              <a:gd name="connsiteX2003" fmla="*/ 27842 w 407778"/>
              <a:gd name="connsiteY2003" fmla="*/ 561161 h 2077916"/>
              <a:gd name="connsiteX2004" fmla="*/ 30589 w 407778"/>
              <a:gd name="connsiteY2004" fmla="*/ 570813 h 2077916"/>
              <a:gd name="connsiteX2005" fmla="*/ 29109 w 407778"/>
              <a:gd name="connsiteY2005" fmla="*/ 581048 h 2077916"/>
              <a:gd name="connsiteX2006" fmla="*/ 210272 w 407778"/>
              <a:gd name="connsiteY2006" fmla="*/ 442935 h 2077916"/>
              <a:gd name="connsiteX2007" fmla="*/ 210514 w 407778"/>
              <a:gd name="connsiteY2007" fmla="*/ 443971 h 2077916"/>
              <a:gd name="connsiteX2008" fmla="*/ 209759 w 407778"/>
              <a:gd name="connsiteY2008" fmla="*/ 460818 h 2077916"/>
              <a:gd name="connsiteX2009" fmla="*/ 208944 w 407778"/>
              <a:gd name="connsiteY2009" fmla="*/ 459123 h 2077916"/>
              <a:gd name="connsiteX2010" fmla="*/ 201963 w 407778"/>
              <a:gd name="connsiteY2010" fmla="*/ 444616 h 2077916"/>
              <a:gd name="connsiteX2011" fmla="*/ 208944 w 407778"/>
              <a:gd name="connsiteY2011" fmla="*/ 459123 h 2077916"/>
              <a:gd name="connsiteX2012" fmla="*/ 204737 w 407778"/>
              <a:gd name="connsiteY2012" fmla="*/ 510376 h 2077916"/>
              <a:gd name="connsiteX2013" fmla="*/ 199886 w 407778"/>
              <a:gd name="connsiteY2013" fmla="*/ 572505 h 2077916"/>
              <a:gd name="connsiteX2014" fmla="*/ 197802 w 407778"/>
              <a:gd name="connsiteY2014" fmla="*/ 596858 h 2077916"/>
              <a:gd name="connsiteX2015" fmla="*/ 193530 w 407778"/>
              <a:gd name="connsiteY2015" fmla="*/ 570187 h 2077916"/>
              <a:gd name="connsiteX2016" fmla="*/ 195143 w 407778"/>
              <a:gd name="connsiteY2016" fmla="*/ 543164 h 2077916"/>
              <a:gd name="connsiteX2017" fmla="*/ 199712 w 407778"/>
              <a:gd name="connsiteY2017" fmla="*/ 471136 h 2077916"/>
              <a:gd name="connsiteX2018" fmla="*/ 201194 w 407778"/>
              <a:gd name="connsiteY2018" fmla="*/ 449429 h 2077916"/>
              <a:gd name="connsiteX2019" fmla="*/ 141852 w 407778"/>
              <a:gd name="connsiteY2019" fmla="*/ 482973 h 2077916"/>
              <a:gd name="connsiteX2020" fmla="*/ 142552 w 407778"/>
              <a:gd name="connsiteY2020" fmla="*/ 549596 h 2077916"/>
              <a:gd name="connsiteX2021" fmla="*/ 142356 w 407778"/>
              <a:gd name="connsiteY2021" fmla="*/ 557478 h 2077916"/>
              <a:gd name="connsiteX2022" fmla="*/ 139121 w 407778"/>
              <a:gd name="connsiteY2022" fmla="*/ 528924 h 2077916"/>
              <a:gd name="connsiteX2023" fmla="*/ 87222 w 407778"/>
              <a:gd name="connsiteY2023" fmla="*/ 511092 h 2077916"/>
              <a:gd name="connsiteX2024" fmla="*/ 90753 w 407778"/>
              <a:gd name="connsiteY2024" fmla="*/ 518239 h 2077916"/>
              <a:gd name="connsiteX2025" fmla="*/ 112269 w 407778"/>
              <a:gd name="connsiteY2025" fmla="*/ 562047 h 2077916"/>
              <a:gd name="connsiteX2026" fmla="*/ 121673 w 407778"/>
              <a:gd name="connsiteY2026" fmla="*/ 581394 h 2077916"/>
              <a:gd name="connsiteX2027" fmla="*/ 126255 w 407778"/>
              <a:gd name="connsiteY2027" fmla="*/ 606226 h 2077916"/>
              <a:gd name="connsiteX2028" fmla="*/ 129747 w 407778"/>
              <a:gd name="connsiteY2028" fmla="*/ 637290 h 2077916"/>
              <a:gd name="connsiteX2029" fmla="*/ 130241 w 407778"/>
              <a:gd name="connsiteY2029" fmla="*/ 641719 h 2077916"/>
              <a:gd name="connsiteX2030" fmla="*/ 130165 w 407778"/>
              <a:gd name="connsiteY2030" fmla="*/ 642601 h 2077916"/>
              <a:gd name="connsiteX2031" fmla="*/ 142743 w 407778"/>
              <a:gd name="connsiteY2031" fmla="*/ 965052 h 2077916"/>
              <a:gd name="connsiteX2032" fmla="*/ 143469 w 407778"/>
              <a:gd name="connsiteY2032" fmla="*/ 968270 h 2077916"/>
              <a:gd name="connsiteX2033" fmla="*/ 138494 w 407778"/>
              <a:gd name="connsiteY2033" fmla="*/ 990484 h 2077916"/>
              <a:gd name="connsiteX2034" fmla="*/ 137814 w 407778"/>
              <a:gd name="connsiteY2034" fmla="*/ 987659 h 2077916"/>
              <a:gd name="connsiteX2035" fmla="*/ 117147 w 407778"/>
              <a:gd name="connsiteY2035" fmla="*/ 864787 h 2077916"/>
              <a:gd name="connsiteX2036" fmla="*/ 102357 w 407778"/>
              <a:gd name="connsiteY2036" fmla="*/ 775968 h 2077916"/>
              <a:gd name="connsiteX2037" fmla="*/ 92769 w 407778"/>
              <a:gd name="connsiteY2037" fmla="*/ 705494 h 2077916"/>
              <a:gd name="connsiteX2038" fmla="*/ 89183 w 407778"/>
              <a:gd name="connsiteY2038" fmla="*/ 594607 h 2077916"/>
              <a:gd name="connsiteX2039" fmla="*/ 141769 w 407778"/>
              <a:gd name="connsiteY2039" fmla="*/ 475021 h 2077916"/>
              <a:gd name="connsiteX2040" fmla="*/ 142063 w 407778"/>
              <a:gd name="connsiteY2040" fmla="*/ 479421 h 2077916"/>
              <a:gd name="connsiteX2041" fmla="*/ 141852 w 407778"/>
              <a:gd name="connsiteY2041" fmla="*/ 482973 h 2077916"/>
              <a:gd name="connsiteX2042" fmla="*/ 150814 w 407778"/>
              <a:gd name="connsiteY2042" fmla="*/ 466717 h 2077916"/>
              <a:gd name="connsiteX2043" fmla="*/ 151854 w 407778"/>
              <a:gd name="connsiteY2043" fmla="*/ 469276 h 2077916"/>
              <a:gd name="connsiteX2044" fmla="*/ 155549 w 407778"/>
              <a:gd name="connsiteY2044" fmla="*/ 480643 h 2077916"/>
              <a:gd name="connsiteX2045" fmla="*/ 153345 w 407778"/>
              <a:gd name="connsiteY2045" fmla="*/ 559138 h 2077916"/>
              <a:gd name="connsiteX2046" fmla="*/ 152936 w 407778"/>
              <a:gd name="connsiteY2046" fmla="*/ 622213 h 2077916"/>
              <a:gd name="connsiteX2047" fmla="*/ 147521 w 407778"/>
              <a:gd name="connsiteY2047" fmla="*/ 603063 h 2077916"/>
              <a:gd name="connsiteX2048" fmla="*/ 147328 w 407778"/>
              <a:gd name="connsiteY2048" fmla="*/ 601358 h 2077916"/>
              <a:gd name="connsiteX2049" fmla="*/ 149883 w 407778"/>
              <a:gd name="connsiteY2049" fmla="*/ 552172 h 2077916"/>
              <a:gd name="connsiteX2050" fmla="*/ 150936 w 407778"/>
              <a:gd name="connsiteY2050" fmla="*/ 473675 h 2077916"/>
              <a:gd name="connsiteX2051" fmla="*/ 211286 w 407778"/>
              <a:gd name="connsiteY2051" fmla="*/ 422916 h 2077916"/>
              <a:gd name="connsiteX2052" fmla="*/ 211453 w 407778"/>
              <a:gd name="connsiteY2052" fmla="*/ 423646 h 2077916"/>
              <a:gd name="connsiteX2053" fmla="*/ 213316 w 407778"/>
              <a:gd name="connsiteY2053" fmla="*/ 443253 h 2077916"/>
              <a:gd name="connsiteX2054" fmla="*/ 214215 w 407778"/>
              <a:gd name="connsiteY2054" fmla="*/ 459862 h 2077916"/>
              <a:gd name="connsiteX2055" fmla="*/ 210514 w 407778"/>
              <a:gd name="connsiteY2055" fmla="*/ 443971 h 2077916"/>
              <a:gd name="connsiteX2056" fmla="*/ 210905 w 407778"/>
              <a:gd name="connsiteY2056" fmla="*/ 435227 h 2077916"/>
              <a:gd name="connsiteX2057" fmla="*/ 235942 w 407778"/>
              <a:gd name="connsiteY2057" fmla="*/ 402228 h 2077916"/>
              <a:gd name="connsiteX2058" fmla="*/ 247281 w 407778"/>
              <a:gd name="connsiteY2058" fmla="*/ 431317 h 2077916"/>
              <a:gd name="connsiteX2059" fmla="*/ 252636 w 407778"/>
              <a:gd name="connsiteY2059" fmla="*/ 438021 h 2077916"/>
              <a:gd name="connsiteX2060" fmla="*/ 255358 w 407778"/>
              <a:gd name="connsiteY2060" fmla="*/ 445970 h 2077916"/>
              <a:gd name="connsiteX2061" fmla="*/ 255729 w 407778"/>
              <a:gd name="connsiteY2061" fmla="*/ 446931 h 2077916"/>
              <a:gd name="connsiteX2062" fmla="*/ 256199 w 407778"/>
              <a:gd name="connsiteY2062" fmla="*/ 450722 h 2077916"/>
              <a:gd name="connsiteX2063" fmla="*/ 263939 w 407778"/>
              <a:gd name="connsiteY2063" fmla="*/ 517837 h 2077916"/>
              <a:gd name="connsiteX2064" fmla="*/ 264705 w 407778"/>
              <a:gd name="connsiteY2064" fmla="*/ 607352 h 2077916"/>
              <a:gd name="connsiteX2065" fmla="*/ 262407 w 407778"/>
              <a:gd name="connsiteY2065" fmla="*/ 624640 h 2077916"/>
              <a:gd name="connsiteX2066" fmla="*/ 257919 w 407778"/>
              <a:gd name="connsiteY2066" fmla="*/ 599438 h 2077916"/>
              <a:gd name="connsiteX2067" fmla="*/ 257765 w 407778"/>
              <a:gd name="connsiteY2067" fmla="*/ 598571 h 2077916"/>
              <a:gd name="connsiteX2068" fmla="*/ 247007 w 407778"/>
              <a:gd name="connsiteY2068" fmla="*/ 501683 h 2077916"/>
              <a:gd name="connsiteX2069" fmla="*/ 36846 w 407778"/>
              <a:gd name="connsiteY2069" fmla="*/ 527525 h 2077916"/>
              <a:gd name="connsiteX2070" fmla="*/ 60041 w 407778"/>
              <a:gd name="connsiteY2070" fmla="*/ 606329 h 2077916"/>
              <a:gd name="connsiteX2071" fmla="*/ 62327 w 407778"/>
              <a:gd name="connsiteY2071" fmla="*/ 627510 h 2077916"/>
              <a:gd name="connsiteX2072" fmla="*/ 62343 w 407778"/>
              <a:gd name="connsiteY2072" fmla="*/ 627813 h 2077916"/>
              <a:gd name="connsiteX2073" fmla="*/ 73898 w 407778"/>
              <a:gd name="connsiteY2073" fmla="*/ 735322 h 2077916"/>
              <a:gd name="connsiteX2074" fmla="*/ 48575 w 407778"/>
              <a:gd name="connsiteY2074" fmla="*/ 636652 h 2077916"/>
              <a:gd name="connsiteX2075" fmla="*/ 37962 w 407778"/>
              <a:gd name="connsiteY2075" fmla="*/ 596727 h 2077916"/>
              <a:gd name="connsiteX2076" fmla="*/ 30589 w 407778"/>
              <a:gd name="connsiteY2076" fmla="*/ 570813 h 2077916"/>
              <a:gd name="connsiteX2077" fmla="*/ 340406 w 407778"/>
              <a:gd name="connsiteY2077" fmla="*/ 326002 h 2077916"/>
              <a:gd name="connsiteX2078" fmla="*/ 349612 w 407778"/>
              <a:gd name="connsiteY2078" fmla="*/ 355589 h 2077916"/>
              <a:gd name="connsiteX2079" fmla="*/ 373537 w 407778"/>
              <a:gd name="connsiteY2079" fmla="*/ 454440 h 2077916"/>
              <a:gd name="connsiteX2080" fmla="*/ 376186 w 407778"/>
              <a:gd name="connsiteY2080" fmla="*/ 472448 h 2077916"/>
              <a:gd name="connsiteX2081" fmla="*/ 368365 w 407778"/>
              <a:gd name="connsiteY2081" fmla="*/ 495347 h 2077916"/>
              <a:gd name="connsiteX2082" fmla="*/ 341174 w 407778"/>
              <a:gd name="connsiteY2082" fmla="*/ 451753 h 2077916"/>
              <a:gd name="connsiteX2083" fmla="*/ 340156 w 407778"/>
              <a:gd name="connsiteY2083" fmla="*/ 447818 h 2077916"/>
              <a:gd name="connsiteX2084" fmla="*/ 336552 w 407778"/>
              <a:gd name="connsiteY2084" fmla="*/ 435316 h 2077916"/>
              <a:gd name="connsiteX2085" fmla="*/ 339749 w 407778"/>
              <a:gd name="connsiteY2085" fmla="*/ 333069 h 2077916"/>
              <a:gd name="connsiteX2086" fmla="*/ 203750 w 407778"/>
              <a:gd name="connsiteY2086" fmla="*/ 413054 h 2077916"/>
              <a:gd name="connsiteX2087" fmla="*/ 205538 w 407778"/>
              <a:gd name="connsiteY2087" fmla="*/ 422238 h 2077916"/>
              <a:gd name="connsiteX2088" fmla="*/ 201963 w 407778"/>
              <a:gd name="connsiteY2088" fmla="*/ 444616 h 2077916"/>
              <a:gd name="connsiteX2089" fmla="*/ 201577 w 407778"/>
              <a:gd name="connsiteY2089" fmla="*/ 443814 h 2077916"/>
              <a:gd name="connsiteX2090" fmla="*/ 202960 w 407778"/>
              <a:gd name="connsiteY2090" fmla="*/ 423570 h 2077916"/>
              <a:gd name="connsiteX2091" fmla="*/ 207838 w 407778"/>
              <a:gd name="connsiteY2091" fmla="*/ 407844 h 2077916"/>
              <a:gd name="connsiteX2092" fmla="*/ 211012 w 407778"/>
              <a:gd name="connsiteY2092" fmla="*/ 421719 h 2077916"/>
              <a:gd name="connsiteX2093" fmla="*/ 210905 w 407778"/>
              <a:gd name="connsiteY2093" fmla="*/ 435227 h 2077916"/>
              <a:gd name="connsiteX2094" fmla="*/ 210272 w 407778"/>
              <a:gd name="connsiteY2094" fmla="*/ 442935 h 2077916"/>
              <a:gd name="connsiteX2095" fmla="*/ 205984 w 407778"/>
              <a:gd name="connsiteY2095" fmla="*/ 424526 h 2077916"/>
              <a:gd name="connsiteX2096" fmla="*/ 205538 w 407778"/>
              <a:gd name="connsiteY2096" fmla="*/ 422238 h 2077916"/>
              <a:gd name="connsiteX2097" fmla="*/ 76400 w 407778"/>
              <a:gd name="connsiteY2097" fmla="*/ 489191 h 2077916"/>
              <a:gd name="connsiteX2098" fmla="*/ 85201 w 407778"/>
              <a:gd name="connsiteY2098" fmla="*/ 507003 h 2077916"/>
              <a:gd name="connsiteX2099" fmla="*/ 85440 w 407778"/>
              <a:gd name="connsiteY2099" fmla="*/ 526031 h 2077916"/>
              <a:gd name="connsiteX2100" fmla="*/ 85152 w 407778"/>
              <a:gd name="connsiteY2100" fmla="*/ 588762 h 2077916"/>
              <a:gd name="connsiteX2101" fmla="*/ 204762 w 407778"/>
              <a:gd name="connsiteY2101" fmla="*/ 398320 h 2077916"/>
              <a:gd name="connsiteX2102" fmla="*/ 204845 w 407778"/>
              <a:gd name="connsiteY2102" fmla="*/ 398486 h 2077916"/>
              <a:gd name="connsiteX2103" fmla="*/ 203750 w 407778"/>
              <a:gd name="connsiteY2103" fmla="*/ 413054 h 2077916"/>
              <a:gd name="connsiteX2104" fmla="*/ 203402 w 407778"/>
              <a:gd name="connsiteY2104" fmla="*/ 411267 h 2077916"/>
              <a:gd name="connsiteX2105" fmla="*/ 139318 w 407778"/>
              <a:gd name="connsiteY2105" fmla="*/ 438410 h 2077916"/>
              <a:gd name="connsiteX2106" fmla="*/ 141439 w 407778"/>
              <a:gd name="connsiteY2106" fmla="*/ 443633 h 2077916"/>
              <a:gd name="connsiteX2107" fmla="*/ 141769 w 407778"/>
              <a:gd name="connsiteY2107" fmla="*/ 475021 h 2077916"/>
              <a:gd name="connsiteX2108" fmla="*/ 151153 w 407778"/>
              <a:gd name="connsiteY2108" fmla="*/ 426657 h 2077916"/>
              <a:gd name="connsiteX2109" fmla="*/ 160761 w 407778"/>
              <a:gd name="connsiteY2109" fmla="*/ 447975 h 2077916"/>
              <a:gd name="connsiteX2110" fmla="*/ 177514 w 407778"/>
              <a:gd name="connsiteY2110" fmla="*/ 517459 h 2077916"/>
              <a:gd name="connsiteX2111" fmla="*/ 186757 w 407778"/>
              <a:gd name="connsiteY2111" fmla="*/ 574468 h 2077916"/>
              <a:gd name="connsiteX2112" fmla="*/ 186317 w 407778"/>
              <a:gd name="connsiteY2112" fmla="*/ 590367 h 2077916"/>
              <a:gd name="connsiteX2113" fmla="*/ 168580 w 407778"/>
              <a:gd name="connsiteY2113" fmla="*/ 520726 h 2077916"/>
              <a:gd name="connsiteX2114" fmla="*/ 155549 w 407778"/>
              <a:gd name="connsiteY2114" fmla="*/ 480643 h 2077916"/>
              <a:gd name="connsiteX2115" fmla="*/ 155832 w 407778"/>
              <a:gd name="connsiteY2115" fmla="*/ 470582 h 2077916"/>
              <a:gd name="connsiteX2116" fmla="*/ 0 w 407778"/>
              <a:gd name="connsiteY2116" fmla="*/ 520562 h 2077916"/>
              <a:gd name="connsiteX2117" fmla="*/ 22461 w 407778"/>
              <a:gd name="connsiteY2117" fmla="*/ 687136 h 2077916"/>
              <a:gd name="connsiteX2118" fmla="*/ 32077 w 407778"/>
              <a:gd name="connsiteY2118" fmla="*/ 766735 h 2077916"/>
              <a:gd name="connsiteX2119" fmla="*/ 31747 w 407778"/>
              <a:gd name="connsiteY2119" fmla="*/ 822439 h 2077916"/>
              <a:gd name="connsiteX2120" fmla="*/ 4553 w 407778"/>
              <a:gd name="connsiteY2120" fmla="*/ 739118 h 2077916"/>
              <a:gd name="connsiteX2121" fmla="*/ 0 w 407778"/>
              <a:gd name="connsiteY2121" fmla="*/ 701301 h 2077916"/>
              <a:gd name="connsiteX2122" fmla="*/ 212693 w 407778"/>
              <a:gd name="connsiteY2122" fmla="*/ 377458 h 2077916"/>
              <a:gd name="connsiteX2123" fmla="*/ 211286 w 407778"/>
              <a:gd name="connsiteY2123" fmla="*/ 422916 h 2077916"/>
              <a:gd name="connsiteX2124" fmla="*/ 211012 w 407778"/>
              <a:gd name="connsiteY2124" fmla="*/ 421719 h 2077916"/>
              <a:gd name="connsiteX2125" fmla="*/ 211294 w 407778"/>
              <a:gd name="connsiteY2125" fmla="*/ 386216 h 2077916"/>
              <a:gd name="connsiteX2126" fmla="*/ 253230 w 407778"/>
              <a:gd name="connsiteY2126" fmla="*/ 349727 h 2077916"/>
              <a:gd name="connsiteX2127" fmla="*/ 267933 w 407778"/>
              <a:gd name="connsiteY2127" fmla="*/ 388298 h 2077916"/>
              <a:gd name="connsiteX2128" fmla="*/ 269325 w 407778"/>
              <a:gd name="connsiteY2128" fmla="*/ 458913 h 2077916"/>
              <a:gd name="connsiteX2129" fmla="*/ 268742 w 407778"/>
              <a:gd name="connsiteY2129" fmla="*/ 458183 h 2077916"/>
              <a:gd name="connsiteX2130" fmla="*/ 252569 w 407778"/>
              <a:gd name="connsiteY2130" fmla="*/ 411991 h 2077916"/>
              <a:gd name="connsiteX2131" fmla="*/ 252261 w 407778"/>
              <a:gd name="connsiteY2131" fmla="*/ 398214 h 2077916"/>
              <a:gd name="connsiteX2132" fmla="*/ 253230 w 407778"/>
              <a:gd name="connsiteY2132" fmla="*/ 349727 h 2077916"/>
              <a:gd name="connsiteX2133" fmla="*/ 226278 w 407778"/>
              <a:gd name="connsiteY2133" fmla="*/ 364472 h 2077916"/>
              <a:gd name="connsiteX2134" fmla="*/ 227684 w 407778"/>
              <a:gd name="connsiteY2134" fmla="*/ 366882 h 2077916"/>
              <a:gd name="connsiteX2135" fmla="*/ 233934 w 407778"/>
              <a:gd name="connsiteY2135" fmla="*/ 384175 h 2077916"/>
              <a:gd name="connsiteX2136" fmla="*/ 235942 w 407778"/>
              <a:gd name="connsiteY2136" fmla="*/ 402228 h 2077916"/>
              <a:gd name="connsiteX2137" fmla="*/ 230170 w 407778"/>
              <a:gd name="connsiteY2137" fmla="*/ 387417 h 2077916"/>
              <a:gd name="connsiteX2138" fmla="*/ 231311 w 407778"/>
              <a:gd name="connsiteY2138" fmla="*/ 360592 h 2077916"/>
              <a:gd name="connsiteX2139" fmla="*/ 243615 w 407778"/>
              <a:gd name="connsiteY2139" fmla="*/ 386418 h 2077916"/>
              <a:gd name="connsiteX2140" fmla="*/ 252569 w 407778"/>
              <a:gd name="connsiteY2140" fmla="*/ 411991 h 2077916"/>
              <a:gd name="connsiteX2141" fmla="*/ 252779 w 407778"/>
              <a:gd name="connsiteY2141" fmla="*/ 421363 h 2077916"/>
              <a:gd name="connsiteX2142" fmla="*/ 254037 w 407778"/>
              <a:gd name="connsiteY2142" fmla="*/ 433295 h 2077916"/>
              <a:gd name="connsiteX2143" fmla="*/ 254989 w 407778"/>
              <a:gd name="connsiteY2143" fmla="*/ 440967 h 2077916"/>
              <a:gd name="connsiteX2144" fmla="*/ 252636 w 407778"/>
              <a:gd name="connsiteY2144" fmla="*/ 438021 h 2077916"/>
              <a:gd name="connsiteX2145" fmla="*/ 238957 w 407778"/>
              <a:gd name="connsiteY2145" fmla="*/ 398072 h 2077916"/>
              <a:gd name="connsiteX2146" fmla="*/ 233934 w 407778"/>
              <a:gd name="connsiteY2146" fmla="*/ 384175 h 2077916"/>
              <a:gd name="connsiteX2147" fmla="*/ 217887 w 407778"/>
              <a:gd name="connsiteY2147" fmla="*/ 359806 h 2077916"/>
              <a:gd name="connsiteX2148" fmla="*/ 237422 w 407778"/>
              <a:gd name="connsiteY2148" fmla="*/ 476532 h 2077916"/>
              <a:gd name="connsiteX2149" fmla="*/ 241064 w 407778"/>
              <a:gd name="connsiteY2149" fmla="*/ 504435 h 2077916"/>
              <a:gd name="connsiteX2150" fmla="*/ 220764 w 407778"/>
              <a:gd name="connsiteY2150" fmla="*/ 390012 h 2077916"/>
              <a:gd name="connsiteX2151" fmla="*/ 265022 w 407778"/>
              <a:gd name="connsiteY2151" fmla="*/ 328255 h 2077916"/>
              <a:gd name="connsiteX2152" fmla="*/ 293398 w 407778"/>
              <a:gd name="connsiteY2152" fmla="*/ 375018 h 2077916"/>
              <a:gd name="connsiteX2153" fmla="*/ 292495 w 407778"/>
              <a:gd name="connsiteY2153" fmla="*/ 441176 h 2077916"/>
              <a:gd name="connsiteX2154" fmla="*/ 293221 w 407778"/>
              <a:gd name="connsiteY2154" fmla="*/ 455022 h 2077916"/>
              <a:gd name="connsiteX2155" fmla="*/ 292146 w 407778"/>
              <a:gd name="connsiteY2155" fmla="*/ 451818 h 2077916"/>
              <a:gd name="connsiteX2156" fmla="*/ 267933 w 407778"/>
              <a:gd name="connsiteY2156" fmla="*/ 388298 h 2077916"/>
              <a:gd name="connsiteX2157" fmla="*/ 266998 w 407778"/>
              <a:gd name="connsiteY2157" fmla="*/ 340888 h 2077916"/>
              <a:gd name="connsiteX2158" fmla="*/ 172491 w 407778"/>
              <a:gd name="connsiteY2158" fmla="*/ 387225 h 2077916"/>
              <a:gd name="connsiteX2159" fmla="*/ 185495 w 407778"/>
              <a:gd name="connsiteY2159" fmla="*/ 412247 h 2077916"/>
              <a:gd name="connsiteX2160" fmla="*/ 186343 w 407778"/>
              <a:gd name="connsiteY2160" fmla="*/ 420356 h 2077916"/>
              <a:gd name="connsiteX2161" fmla="*/ 197707 w 407778"/>
              <a:gd name="connsiteY2161" fmla="*/ 442229 h 2077916"/>
              <a:gd name="connsiteX2162" fmla="*/ 198590 w 407778"/>
              <a:gd name="connsiteY2162" fmla="*/ 437606 h 2077916"/>
              <a:gd name="connsiteX2163" fmla="*/ 201577 w 407778"/>
              <a:gd name="connsiteY2163" fmla="*/ 443814 h 2077916"/>
              <a:gd name="connsiteX2164" fmla="*/ 201194 w 407778"/>
              <a:gd name="connsiteY2164" fmla="*/ 449429 h 2077916"/>
              <a:gd name="connsiteX2165" fmla="*/ 198088 w 407778"/>
              <a:gd name="connsiteY2165" fmla="*/ 468867 h 2077916"/>
              <a:gd name="connsiteX2166" fmla="*/ 189974 w 407778"/>
              <a:gd name="connsiteY2166" fmla="*/ 544289 h 2077916"/>
              <a:gd name="connsiteX2167" fmla="*/ 175558 w 407778"/>
              <a:gd name="connsiteY2167" fmla="*/ 438636 h 2077916"/>
              <a:gd name="connsiteX2168" fmla="*/ 141025 w 407778"/>
              <a:gd name="connsiteY2168" fmla="*/ 404185 h 2077916"/>
              <a:gd name="connsiteX2169" fmla="*/ 149910 w 407778"/>
              <a:gd name="connsiteY2169" fmla="*/ 423900 h 2077916"/>
              <a:gd name="connsiteX2170" fmla="*/ 150112 w 407778"/>
              <a:gd name="connsiteY2170" fmla="*/ 426376 h 2077916"/>
              <a:gd name="connsiteX2171" fmla="*/ 150814 w 407778"/>
              <a:gd name="connsiteY2171" fmla="*/ 466717 h 2077916"/>
              <a:gd name="connsiteX2172" fmla="*/ 141439 w 407778"/>
              <a:gd name="connsiteY2172" fmla="*/ 443633 h 2077916"/>
              <a:gd name="connsiteX2173" fmla="*/ 217274 w 407778"/>
              <a:gd name="connsiteY2173" fmla="*/ 353372 h 2077916"/>
              <a:gd name="connsiteX2174" fmla="*/ 217887 w 407778"/>
              <a:gd name="connsiteY2174" fmla="*/ 359806 h 2077916"/>
              <a:gd name="connsiteX2175" fmla="*/ 217014 w 407778"/>
              <a:gd name="connsiteY2175" fmla="*/ 354593 h 2077916"/>
              <a:gd name="connsiteX2176" fmla="*/ 216781 w 407778"/>
              <a:gd name="connsiteY2176" fmla="*/ 348204 h 2077916"/>
              <a:gd name="connsiteX2177" fmla="*/ 217948 w 407778"/>
              <a:gd name="connsiteY2177" fmla="*/ 350202 h 2077916"/>
              <a:gd name="connsiteX2178" fmla="*/ 217274 w 407778"/>
              <a:gd name="connsiteY2178" fmla="*/ 353372 h 2077916"/>
              <a:gd name="connsiteX2179" fmla="*/ 84274 w 407778"/>
              <a:gd name="connsiteY2179" fmla="*/ 433240 h 2077916"/>
              <a:gd name="connsiteX2180" fmla="*/ 86531 w 407778"/>
              <a:gd name="connsiteY2180" fmla="*/ 440150 h 2077916"/>
              <a:gd name="connsiteX2181" fmla="*/ 86486 w 407778"/>
              <a:gd name="connsiteY2181" fmla="*/ 444847 h 2077916"/>
              <a:gd name="connsiteX2182" fmla="*/ 87165 w 407778"/>
              <a:gd name="connsiteY2182" fmla="*/ 508684 h 2077916"/>
              <a:gd name="connsiteX2183" fmla="*/ 87222 w 407778"/>
              <a:gd name="connsiteY2183" fmla="*/ 511092 h 2077916"/>
              <a:gd name="connsiteX2184" fmla="*/ 85201 w 407778"/>
              <a:gd name="connsiteY2184" fmla="*/ 507003 h 2077916"/>
              <a:gd name="connsiteX2185" fmla="*/ 213700 w 407778"/>
              <a:gd name="connsiteY2185" fmla="*/ 344954 h 2077916"/>
              <a:gd name="connsiteX2186" fmla="*/ 214868 w 407778"/>
              <a:gd name="connsiteY2186" fmla="*/ 345911 h 2077916"/>
              <a:gd name="connsiteX2187" fmla="*/ 216854 w 407778"/>
              <a:gd name="connsiteY2187" fmla="*/ 353637 h 2077916"/>
              <a:gd name="connsiteX2188" fmla="*/ 217014 w 407778"/>
              <a:gd name="connsiteY2188" fmla="*/ 354593 h 2077916"/>
              <a:gd name="connsiteX2189" fmla="*/ 214330 w 407778"/>
              <a:gd name="connsiteY2189" fmla="*/ 367212 h 2077916"/>
              <a:gd name="connsiteX2190" fmla="*/ 212693 w 407778"/>
              <a:gd name="connsiteY2190" fmla="*/ 377458 h 2077916"/>
              <a:gd name="connsiteX2191" fmla="*/ 294190 w 407778"/>
              <a:gd name="connsiteY2191" fmla="*/ 291636 h 2077916"/>
              <a:gd name="connsiteX2192" fmla="*/ 310952 w 407778"/>
              <a:gd name="connsiteY2192" fmla="*/ 346513 h 2077916"/>
              <a:gd name="connsiteX2193" fmla="*/ 314007 w 407778"/>
              <a:gd name="connsiteY2193" fmla="*/ 357112 h 2077916"/>
              <a:gd name="connsiteX2194" fmla="*/ 321228 w 407778"/>
              <a:gd name="connsiteY2194" fmla="*/ 419772 h 2077916"/>
              <a:gd name="connsiteX2195" fmla="*/ 296417 w 407778"/>
              <a:gd name="connsiteY2195" fmla="*/ 379993 h 2077916"/>
              <a:gd name="connsiteX2196" fmla="*/ 293398 w 407778"/>
              <a:gd name="connsiteY2196" fmla="*/ 375018 h 2077916"/>
              <a:gd name="connsiteX2197" fmla="*/ 294354 w 407778"/>
              <a:gd name="connsiteY2197" fmla="*/ 304903 h 2077916"/>
              <a:gd name="connsiteX2198" fmla="*/ 146801 w 407778"/>
              <a:gd name="connsiteY2198" fmla="*/ 385798 h 2077916"/>
              <a:gd name="connsiteX2199" fmla="*/ 151153 w 407778"/>
              <a:gd name="connsiteY2199" fmla="*/ 426657 h 2077916"/>
              <a:gd name="connsiteX2200" fmla="*/ 149910 w 407778"/>
              <a:gd name="connsiteY2200" fmla="*/ 423900 h 2077916"/>
              <a:gd name="connsiteX2201" fmla="*/ 220544 w 407778"/>
              <a:gd name="connsiteY2201" fmla="*/ 337995 h 2077916"/>
              <a:gd name="connsiteX2202" fmla="*/ 222839 w 407778"/>
              <a:gd name="connsiteY2202" fmla="*/ 342811 h 2077916"/>
              <a:gd name="connsiteX2203" fmla="*/ 223043 w 407778"/>
              <a:gd name="connsiteY2203" fmla="*/ 345405 h 2077916"/>
              <a:gd name="connsiteX2204" fmla="*/ 226278 w 407778"/>
              <a:gd name="connsiteY2204" fmla="*/ 364472 h 2077916"/>
              <a:gd name="connsiteX2205" fmla="*/ 217948 w 407778"/>
              <a:gd name="connsiteY2205" fmla="*/ 350202 h 2077916"/>
              <a:gd name="connsiteX2206" fmla="*/ 86724 w 407778"/>
              <a:gd name="connsiteY2206" fmla="*/ 420207 h 2077916"/>
              <a:gd name="connsiteX2207" fmla="*/ 92939 w 407778"/>
              <a:gd name="connsiteY2207" fmla="*/ 433187 h 2077916"/>
              <a:gd name="connsiteX2208" fmla="*/ 116497 w 407778"/>
              <a:gd name="connsiteY2208" fmla="*/ 502056 h 2077916"/>
              <a:gd name="connsiteX2209" fmla="*/ 136738 w 407778"/>
              <a:gd name="connsiteY2209" fmla="*/ 566519 h 2077916"/>
              <a:gd name="connsiteX2210" fmla="*/ 133367 w 407778"/>
              <a:gd name="connsiteY2210" fmla="*/ 605540 h 2077916"/>
              <a:gd name="connsiteX2211" fmla="*/ 131414 w 407778"/>
              <a:gd name="connsiteY2211" fmla="*/ 601432 h 2077916"/>
              <a:gd name="connsiteX2212" fmla="*/ 121673 w 407778"/>
              <a:gd name="connsiteY2212" fmla="*/ 581394 h 2077916"/>
              <a:gd name="connsiteX2213" fmla="*/ 107394 w 407778"/>
              <a:gd name="connsiteY2213" fmla="*/ 504016 h 2077916"/>
              <a:gd name="connsiteX2214" fmla="*/ 86531 w 407778"/>
              <a:gd name="connsiteY2214" fmla="*/ 440150 h 2077916"/>
              <a:gd name="connsiteX2215" fmla="*/ 211708 w 407778"/>
              <a:gd name="connsiteY2215" fmla="*/ 334009 h 2077916"/>
              <a:gd name="connsiteX2216" fmla="*/ 212440 w 407778"/>
              <a:gd name="connsiteY2216" fmla="*/ 336469 h 2077916"/>
              <a:gd name="connsiteX2217" fmla="*/ 213799 w 407778"/>
              <a:gd name="connsiteY2217" fmla="*/ 341754 h 2077916"/>
              <a:gd name="connsiteX2218" fmla="*/ 213700 w 407778"/>
              <a:gd name="connsiteY2218" fmla="*/ 344954 h 2077916"/>
              <a:gd name="connsiteX2219" fmla="*/ 211635 w 407778"/>
              <a:gd name="connsiteY2219" fmla="*/ 343262 h 2077916"/>
              <a:gd name="connsiteX2220" fmla="*/ 214319 w 407778"/>
              <a:gd name="connsiteY2220" fmla="*/ 324930 h 2077916"/>
              <a:gd name="connsiteX2221" fmla="*/ 214626 w 407778"/>
              <a:gd name="connsiteY2221" fmla="*/ 325573 h 2077916"/>
              <a:gd name="connsiteX2222" fmla="*/ 216781 w 407778"/>
              <a:gd name="connsiteY2222" fmla="*/ 348204 h 2077916"/>
              <a:gd name="connsiteX2223" fmla="*/ 215971 w 407778"/>
              <a:gd name="connsiteY2223" fmla="*/ 346815 h 2077916"/>
              <a:gd name="connsiteX2224" fmla="*/ 214868 w 407778"/>
              <a:gd name="connsiteY2224" fmla="*/ 345911 h 2077916"/>
              <a:gd name="connsiteX2225" fmla="*/ 213799 w 407778"/>
              <a:gd name="connsiteY2225" fmla="*/ 341754 h 2077916"/>
              <a:gd name="connsiteX2226" fmla="*/ 224790 w 407778"/>
              <a:gd name="connsiteY2226" fmla="*/ 318035 h 2077916"/>
              <a:gd name="connsiteX2227" fmla="*/ 230839 w 407778"/>
              <a:gd name="connsiteY2227" fmla="*/ 356350 h 2077916"/>
              <a:gd name="connsiteX2228" fmla="*/ 231311 w 407778"/>
              <a:gd name="connsiteY2228" fmla="*/ 360592 h 2077916"/>
              <a:gd name="connsiteX2229" fmla="*/ 222839 w 407778"/>
              <a:gd name="connsiteY2229" fmla="*/ 342811 h 2077916"/>
              <a:gd name="connsiteX2230" fmla="*/ 221941 w 407778"/>
              <a:gd name="connsiteY2230" fmla="*/ 331428 h 2077916"/>
              <a:gd name="connsiteX2231" fmla="*/ 126599 w 407778"/>
              <a:gd name="connsiteY2231" fmla="*/ 373589 h 2077916"/>
              <a:gd name="connsiteX2232" fmla="*/ 130384 w 407778"/>
              <a:gd name="connsiteY2232" fmla="*/ 380575 h 2077916"/>
              <a:gd name="connsiteX2233" fmla="*/ 134460 w 407778"/>
              <a:gd name="connsiteY2233" fmla="*/ 389619 h 2077916"/>
              <a:gd name="connsiteX2234" fmla="*/ 138439 w 407778"/>
              <a:gd name="connsiteY2234" fmla="*/ 425286 h 2077916"/>
              <a:gd name="connsiteX2235" fmla="*/ 139318 w 407778"/>
              <a:gd name="connsiteY2235" fmla="*/ 438410 h 2077916"/>
              <a:gd name="connsiteX2236" fmla="*/ 128114 w 407778"/>
              <a:gd name="connsiteY2236" fmla="*/ 410824 h 2077916"/>
              <a:gd name="connsiteX2237" fmla="*/ 190041 w 407778"/>
              <a:gd name="connsiteY2237" fmla="*/ 328211 h 2077916"/>
              <a:gd name="connsiteX2238" fmla="*/ 198250 w 407778"/>
              <a:gd name="connsiteY2238" fmla="*/ 332292 h 2077916"/>
              <a:gd name="connsiteX2239" fmla="*/ 211635 w 407778"/>
              <a:gd name="connsiteY2239" fmla="*/ 343262 h 2077916"/>
              <a:gd name="connsiteX2240" fmla="*/ 211294 w 407778"/>
              <a:gd name="connsiteY2240" fmla="*/ 386216 h 2077916"/>
              <a:gd name="connsiteX2241" fmla="*/ 207838 w 407778"/>
              <a:gd name="connsiteY2241" fmla="*/ 407844 h 2077916"/>
              <a:gd name="connsiteX2242" fmla="*/ 206418 w 407778"/>
              <a:gd name="connsiteY2242" fmla="*/ 401635 h 2077916"/>
              <a:gd name="connsiteX2243" fmla="*/ 204845 w 407778"/>
              <a:gd name="connsiteY2243" fmla="*/ 398486 h 2077916"/>
              <a:gd name="connsiteX2244" fmla="*/ 204994 w 407778"/>
              <a:gd name="connsiteY2244" fmla="*/ 396498 h 2077916"/>
              <a:gd name="connsiteX2245" fmla="*/ 205202 w 407778"/>
              <a:gd name="connsiteY2245" fmla="*/ 394140 h 2077916"/>
              <a:gd name="connsiteX2246" fmla="*/ 205851 w 407778"/>
              <a:gd name="connsiteY2246" fmla="*/ 387963 h 2077916"/>
              <a:gd name="connsiteX2247" fmla="*/ 205922 w 407778"/>
              <a:gd name="connsiteY2247" fmla="*/ 385951 h 2077916"/>
              <a:gd name="connsiteX2248" fmla="*/ 205202 w 407778"/>
              <a:gd name="connsiteY2248" fmla="*/ 394140 h 2077916"/>
              <a:gd name="connsiteX2249" fmla="*/ 204762 w 407778"/>
              <a:gd name="connsiteY2249" fmla="*/ 398320 h 2077916"/>
              <a:gd name="connsiteX2250" fmla="*/ 199054 w 407778"/>
              <a:gd name="connsiteY2250" fmla="*/ 386893 h 2077916"/>
              <a:gd name="connsiteX2251" fmla="*/ 198267 w 407778"/>
              <a:gd name="connsiteY2251" fmla="*/ 384904 h 2077916"/>
              <a:gd name="connsiteX2252" fmla="*/ 191590 w 407778"/>
              <a:gd name="connsiteY2252" fmla="*/ 350618 h 2077916"/>
              <a:gd name="connsiteX2253" fmla="*/ 81419 w 407778"/>
              <a:gd name="connsiteY2253" fmla="*/ 389245 h 2077916"/>
              <a:gd name="connsiteX2254" fmla="*/ 87160 w 407778"/>
              <a:gd name="connsiteY2254" fmla="*/ 394953 h 2077916"/>
              <a:gd name="connsiteX2255" fmla="*/ 86917 w 407778"/>
              <a:gd name="connsiteY2255" fmla="*/ 400216 h 2077916"/>
              <a:gd name="connsiteX2256" fmla="*/ 86724 w 407778"/>
              <a:gd name="connsiteY2256" fmla="*/ 420207 h 2077916"/>
              <a:gd name="connsiteX2257" fmla="*/ 83589 w 407778"/>
              <a:gd name="connsiteY2257" fmla="*/ 413659 h 2077916"/>
              <a:gd name="connsiteX2258" fmla="*/ 39434 w 407778"/>
              <a:gd name="connsiteY2258" fmla="*/ 414662 h 2077916"/>
              <a:gd name="connsiteX2259" fmla="*/ 50238 w 407778"/>
              <a:gd name="connsiteY2259" fmla="*/ 436391 h 2077916"/>
              <a:gd name="connsiteX2260" fmla="*/ 50293 w 407778"/>
              <a:gd name="connsiteY2260" fmla="*/ 436737 h 2077916"/>
              <a:gd name="connsiteX2261" fmla="*/ 55544 w 407778"/>
              <a:gd name="connsiteY2261" fmla="*/ 496079 h 2077916"/>
              <a:gd name="connsiteX2262" fmla="*/ 61488 w 407778"/>
              <a:gd name="connsiteY2262" fmla="*/ 611245 h 2077916"/>
              <a:gd name="connsiteX2263" fmla="*/ 60041 w 407778"/>
              <a:gd name="connsiteY2263" fmla="*/ 606329 h 2077916"/>
              <a:gd name="connsiteX2264" fmla="*/ 58434 w 407778"/>
              <a:gd name="connsiteY2264" fmla="*/ 591438 h 2077916"/>
              <a:gd name="connsiteX2265" fmla="*/ 178262 w 407778"/>
              <a:gd name="connsiteY2265" fmla="*/ 322355 h 2077916"/>
              <a:gd name="connsiteX2266" fmla="*/ 178776 w 407778"/>
              <a:gd name="connsiteY2266" fmla="*/ 322611 h 2077916"/>
              <a:gd name="connsiteX2267" fmla="*/ 182113 w 407778"/>
              <a:gd name="connsiteY2267" fmla="*/ 337284 h 2077916"/>
              <a:gd name="connsiteX2268" fmla="*/ 188663 w 407778"/>
              <a:gd name="connsiteY2268" fmla="*/ 360620 h 2077916"/>
              <a:gd name="connsiteX2269" fmla="*/ 198267 w 407778"/>
              <a:gd name="connsiteY2269" fmla="*/ 384904 h 2077916"/>
              <a:gd name="connsiteX2270" fmla="*/ 203402 w 407778"/>
              <a:gd name="connsiteY2270" fmla="*/ 411267 h 2077916"/>
              <a:gd name="connsiteX2271" fmla="*/ 203137 w 407778"/>
              <a:gd name="connsiteY2271" fmla="*/ 413788 h 2077916"/>
              <a:gd name="connsiteX2272" fmla="*/ 198590 w 407778"/>
              <a:gd name="connsiteY2272" fmla="*/ 437606 h 2077916"/>
              <a:gd name="connsiteX2273" fmla="*/ 197527 w 407778"/>
              <a:gd name="connsiteY2273" fmla="*/ 435397 h 2077916"/>
              <a:gd name="connsiteX2274" fmla="*/ 185495 w 407778"/>
              <a:gd name="connsiteY2274" fmla="*/ 412247 h 2077916"/>
              <a:gd name="connsiteX2275" fmla="*/ 182124 w 407778"/>
              <a:gd name="connsiteY2275" fmla="*/ 379985 h 2077916"/>
              <a:gd name="connsiteX2276" fmla="*/ 0 w 407778"/>
              <a:gd name="connsiteY2276" fmla="*/ 433208 h 2077916"/>
              <a:gd name="connsiteX2277" fmla="*/ 7068 w 407778"/>
              <a:gd name="connsiteY2277" fmla="*/ 446916 h 2077916"/>
              <a:gd name="connsiteX2278" fmla="*/ 23377 w 407778"/>
              <a:gd name="connsiteY2278" fmla="*/ 491064 h 2077916"/>
              <a:gd name="connsiteX2279" fmla="*/ 27842 w 407778"/>
              <a:gd name="connsiteY2279" fmla="*/ 561161 h 2077916"/>
              <a:gd name="connsiteX2280" fmla="*/ 24742 w 407778"/>
              <a:gd name="connsiteY2280" fmla="*/ 550265 h 2077916"/>
              <a:gd name="connsiteX2281" fmla="*/ 0 w 407778"/>
              <a:gd name="connsiteY2281" fmla="*/ 470414 h 2077916"/>
              <a:gd name="connsiteX2282" fmla="*/ 202498 w 407778"/>
              <a:gd name="connsiteY2282" fmla="*/ 302383 h 2077916"/>
              <a:gd name="connsiteX2283" fmla="*/ 204106 w 407778"/>
              <a:gd name="connsiteY2283" fmla="*/ 303493 h 2077916"/>
              <a:gd name="connsiteX2284" fmla="*/ 211720 w 407778"/>
              <a:gd name="connsiteY2284" fmla="*/ 319473 h 2077916"/>
              <a:gd name="connsiteX2285" fmla="*/ 211816 w 407778"/>
              <a:gd name="connsiteY2285" fmla="*/ 320413 h 2077916"/>
              <a:gd name="connsiteX2286" fmla="*/ 211708 w 407778"/>
              <a:gd name="connsiteY2286" fmla="*/ 334009 h 2077916"/>
              <a:gd name="connsiteX2287" fmla="*/ 206465 w 407778"/>
              <a:gd name="connsiteY2287" fmla="*/ 316380 h 2077916"/>
              <a:gd name="connsiteX2288" fmla="*/ 202498 w 407778"/>
              <a:gd name="connsiteY2288" fmla="*/ 302383 h 2077916"/>
              <a:gd name="connsiteX2289" fmla="*/ 320098 w 407778"/>
              <a:gd name="connsiteY2289" fmla="*/ 221921 h 2077916"/>
              <a:gd name="connsiteX2290" fmla="*/ 345952 w 407778"/>
              <a:gd name="connsiteY2290" fmla="*/ 266902 h 2077916"/>
              <a:gd name="connsiteX2291" fmla="*/ 344829 w 407778"/>
              <a:gd name="connsiteY2291" fmla="*/ 278380 h 2077916"/>
              <a:gd name="connsiteX2292" fmla="*/ 340406 w 407778"/>
              <a:gd name="connsiteY2292" fmla="*/ 326002 h 2077916"/>
              <a:gd name="connsiteX2293" fmla="*/ 327001 w 407778"/>
              <a:gd name="connsiteY2293" fmla="*/ 282925 h 2077916"/>
              <a:gd name="connsiteX2294" fmla="*/ 324268 w 407778"/>
              <a:gd name="connsiteY2294" fmla="*/ 275374 h 2077916"/>
              <a:gd name="connsiteX2295" fmla="*/ 140194 w 407778"/>
              <a:gd name="connsiteY2295" fmla="*/ 325080 h 2077916"/>
              <a:gd name="connsiteX2296" fmla="*/ 146752 w 407778"/>
              <a:gd name="connsiteY2296" fmla="*/ 385203 h 2077916"/>
              <a:gd name="connsiteX2297" fmla="*/ 146801 w 407778"/>
              <a:gd name="connsiteY2297" fmla="*/ 385798 h 2077916"/>
              <a:gd name="connsiteX2298" fmla="*/ 146633 w 407778"/>
              <a:gd name="connsiteY2298" fmla="*/ 384219 h 2077916"/>
              <a:gd name="connsiteX2299" fmla="*/ 140500 w 407778"/>
              <a:gd name="connsiteY2299" fmla="*/ 354280 h 2077916"/>
              <a:gd name="connsiteX2300" fmla="*/ 215912 w 407778"/>
              <a:gd name="connsiteY2300" fmla="*/ 273477 h 2077916"/>
              <a:gd name="connsiteX2301" fmla="*/ 219706 w 407778"/>
              <a:gd name="connsiteY2301" fmla="*/ 303090 h 2077916"/>
              <a:gd name="connsiteX2302" fmla="*/ 221941 w 407778"/>
              <a:gd name="connsiteY2302" fmla="*/ 331428 h 2077916"/>
              <a:gd name="connsiteX2303" fmla="*/ 220544 w 407778"/>
              <a:gd name="connsiteY2303" fmla="*/ 337995 h 2077916"/>
              <a:gd name="connsiteX2304" fmla="*/ 214626 w 407778"/>
              <a:gd name="connsiteY2304" fmla="*/ 325573 h 2077916"/>
              <a:gd name="connsiteX2305" fmla="*/ 214380 w 407778"/>
              <a:gd name="connsiteY2305" fmla="*/ 322986 h 2077916"/>
              <a:gd name="connsiteX2306" fmla="*/ 98519 w 407778"/>
              <a:gd name="connsiteY2306" fmla="*/ 347945 h 2077916"/>
              <a:gd name="connsiteX2307" fmla="*/ 127639 w 407778"/>
              <a:gd name="connsiteY2307" fmla="*/ 409655 h 2077916"/>
              <a:gd name="connsiteX2308" fmla="*/ 128114 w 407778"/>
              <a:gd name="connsiteY2308" fmla="*/ 410824 h 2077916"/>
              <a:gd name="connsiteX2309" fmla="*/ 129444 w 407778"/>
              <a:gd name="connsiteY2309" fmla="*/ 443525 h 2077916"/>
              <a:gd name="connsiteX2310" fmla="*/ 139121 w 407778"/>
              <a:gd name="connsiteY2310" fmla="*/ 528924 h 2077916"/>
              <a:gd name="connsiteX2311" fmla="*/ 137213 w 407778"/>
              <a:gd name="connsiteY2311" fmla="*/ 561017 h 2077916"/>
              <a:gd name="connsiteX2312" fmla="*/ 136759 w 407778"/>
              <a:gd name="connsiteY2312" fmla="*/ 566278 h 2077916"/>
              <a:gd name="connsiteX2313" fmla="*/ 134922 w 407778"/>
              <a:gd name="connsiteY2313" fmla="*/ 558342 h 2077916"/>
              <a:gd name="connsiteX2314" fmla="*/ 89030 w 407778"/>
              <a:gd name="connsiteY2314" fmla="*/ 396812 h 2077916"/>
              <a:gd name="connsiteX2315" fmla="*/ 87160 w 407778"/>
              <a:gd name="connsiteY2315" fmla="*/ 394953 h 2077916"/>
              <a:gd name="connsiteX2316" fmla="*/ 88227 w 407778"/>
              <a:gd name="connsiteY2316" fmla="*/ 371915 h 2077916"/>
              <a:gd name="connsiteX2317" fmla="*/ 99157 w 407778"/>
              <a:gd name="connsiteY2317" fmla="*/ 353850 h 2077916"/>
              <a:gd name="connsiteX2318" fmla="*/ 302131 w 407778"/>
              <a:gd name="connsiteY2318" fmla="*/ 216696 h 2077916"/>
              <a:gd name="connsiteX2319" fmla="*/ 309491 w 407778"/>
              <a:gd name="connsiteY2319" fmla="*/ 234534 h 2077916"/>
              <a:gd name="connsiteX2320" fmla="*/ 324268 w 407778"/>
              <a:gd name="connsiteY2320" fmla="*/ 275374 h 2077916"/>
              <a:gd name="connsiteX2321" fmla="*/ 324787 w 407778"/>
              <a:gd name="connsiteY2321" fmla="*/ 282027 h 2077916"/>
              <a:gd name="connsiteX2322" fmla="*/ 333648 w 407778"/>
              <a:gd name="connsiteY2322" fmla="*/ 391779 h 2077916"/>
              <a:gd name="connsiteX2323" fmla="*/ 331195 w 407778"/>
              <a:gd name="connsiteY2323" fmla="*/ 416736 h 2077916"/>
              <a:gd name="connsiteX2324" fmla="*/ 314007 w 407778"/>
              <a:gd name="connsiteY2324" fmla="*/ 357112 h 2077916"/>
              <a:gd name="connsiteX2325" fmla="*/ 304549 w 407778"/>
              <a:gd name="connsiteY2325" fmla="*/ 275033 h 2077916"/>
              <a:gd name="connsiteX2326" fmla="*/ 58860 w 407778"/>
              <a:gd name="connsiteY2326" fmla="*/ 370952 h 2077916"/>
              <a:gd name="connsiteX2327" fmla="*/ 65086 w 407778"/>
              <a:gd name="connsiteY2327" fmla="*/ 375019 h 2077916"/>
              <a:gd name="connsiteX2328" fmla="*/ 83589 w 407778"/>
              <a:gd name="connsiteY2328" fmla="*/ 413659 h 2077916"/>
              <a:gd name="connsiteX2329" fmla="*/ 84100 w 407778"/>
              <a:gd name="connsiteY2329" fmla="*/ 419419 h 2077916"/>
              <a:gd name="connsiteX2330" fmla="*/ 84274 w 407778"/>
              <a:gd name="connsiteY2330" fmla="*/ 433240 h 2077916"/>
              <a:gd name="connsiteX2331" fmla="*/ 75262 w 407778"/>
              <a:gd name="connsiteY2331" fmla="*/ 405650 h 2077916"/>
              <a:gd name="connsiteX2332" fmla="*/ 59661 w 407778"/>
              <a:gd name="connsiteY2332" fmla="*/ 375834 h 2077916"/>
              <a:gd name="connsiteX2333" fmla="*/ 250713 w 407778"/>
              <a:gd name="connsiteY2333" fmla="*/ 236773 h 2077916"/>
              <a:gd name="connsiteX2334" fmla="*/ 265022 w 407778"/>
              <a:gd name="connsiteY2334" fmla="*/ 328255 h 2077916"/>
              <a:gd name="connsiteX2335" fmla="*/ 234621 w 407778"/>
              <a:gd name="connsiteY2335" fmla="*/ 278155 h 2077916"/>
              <a:gd name="connsiteX2336" fmla="*/ 48745 w 407778"/>
              <a:gd name="connsiteY2336" fmla="*/ 364345 h 2077916"/>
              <a:gd name="connsiteX2337" fmla="*/ 56198 w 407778"/>
              <a:gd name="connsiteY2337" fmla="*/ 369213 h 2077916"/>
              <a:gd name="connsiteX2338" fmla="*/ 59661 w 407778"/>
              <a:gd name="connsiteY2338" fmla="*/ 375834 h 2077916"/>
              <a:gd name="connsiteX2339" fmla="*/ 74242 w 407778"/>
              <a:gd name="connsiteY2339" fmla="*/ 464633 h 2077916"/>
              <a:gd name="connsiteX2340" fmla="*/ 76400 w 407778"/>
              <a:gd name="connsiteY2340" fmla="*/ 489191 h 2077916"/>
              <a:gd name="connsiteX2341" fmla="*/ 69319 w 407778"/>
              <a:gd name="connsiteY2341" fmla="*/ 474859 h 2077916"/>
              <a:gd name="connsiteX2342" fmla="*/ 50421 w 407778"/>
              <a:gd name="connsiteY2342" fmla="*/ 436758 h 2077916"/>
              <a:gd name="connsiteX2343" fmla="*/ 50238 w 407778"/>
              <a:gd name="connsiteY2343" fmla="*/ 436391 h 2077916"/>
              <a:gd name="connsiteX2344" fmla="*/ 48800 w 407778"/>
              <a:gd name="connsiteY2344" fmla="*/ 427329 h 2077916"/>
              <a:gd name="connsiteX2345" fmla="*/ 48745 w 407778"/>
              <a:gd name="connsiteY2345" fmla="*/ 364345 h 2077916"/>
              <a:gd name="connsiteX2346" fmla="*/ 138893 w 407778"/>
              <a:gd name="connsiteY2346" fmla="*/ 304662 h 2077916"/>
              <a:gd name="connsiteX2347" fmla="*/ 168330 w 407778"/>
              <a:gd name="connsiteY2347" fmla="*/ 317457 h 2077916"/>
              <a:gd name="connsiteX2348" fmla="*/ 172491 w 407778"/>
              <a:gd name="connsiteY2348" fmla="*/ 387225 h 2077916"/>
              <a:gd name="connsiteX2349" fmla="*/ 140194 w 407778"/>
              <a:gd name="connsiteY2349" fmla="*/ 325080 h 2077916"/>
              <a:gd name="connsiteX2350" fmla="*/ 216719 w 407778"/>
              <a:gd name="connsiteY2350" fmla="*/ 247424 h 2077916"/>
              <a:gd name="connsiteX2351" fmla="*/ 224230 w 407778"/>
              <a:gd name="connsiteY2351" fmla="*/ 261030 h 2077916"/>
              <a:gd name="connsiteX2352" fmla="*/ 234621 w 407778"/>
              <a:gd name="connsiteY2352" fmla="*/ 278155 h 2077916"/>
              <a:gd name="connsiteX2353" fmla="*/ 231642 w 407778"/>
              <a:gd name="connsiteY2353" fmla="*/ 285815 h 2077916"/>
              <a:gd name="connsiteX2354" fmla="*/ 224790 w 407778"/>
              <a:gd name="connsiteY2354" fmla="*/ 318035 h 2077916"/>
              <a:gd name="connsiteX2355" fmla="*/ 216214 w 407778"/>
              <a:gd name="connsiteY2355" fmla="*/ 263720 h 2077916"/>
              <a:gd name="connsiteX2356" fmla="*/ 168201 w 407778"/>
              <a:gd name="connsiteY2356" fmla="*/ 270703 h 2077916"/>
              <a:gd name="connsiteX2357" fmla="*/ 174545 w 407778"/>
              <a:gd name="connsiteY2357" fmla="*/ 304014 h 2077916"/>
              <a:gd name="connsiteX2358" fmla="*/ 178072 w 407778"/>
              <a:gd name="connsiteY2358" fmla="*/ 319517 h 2077916"/>
              <a:gd name="connsiteX2359" fmla="*/ 178262 w 407778"/>
              <a:gd name="connsiteY2359" fmla="*/ 322355 h 2077916"/>
              <a:gd name="connsiteX2360" fmla="*/ 168954 w 407778"/>
              <a:gd name="connsiteY2360" fmla="*/ 317729 h 2077916"/>
              <a:gd name="connsiteX2361" fmla="*/ 168330 w 407778"/>
              <a:gd name="connsiteY2361" fmla="*/ 317457 h 2077916"/>
              <a:gd name="connsiteX2362" fmla="*/ 167730 w 407778"/>
              <a:gd name="connsiteY2362" fmla="*/ 307402 h 2077916"/>
              <a:gd name="connsiteX2363" fmla="*/ 204236 w 407778"/>
              <a:gd name="connsiteY2363" fmla="*/ 246455 h 2077916"/>
              <a:gd name="connsiteX2364" fmla="*/ 209780 w 407778"/>
              <a:gd name="connsiteY2364" fmla="*/ 274697 h 2077916"/>
              <a:gd name="connsiteX2365" fmla="*/ 214380 w 407778"/>
              <a:gd name="connsiteY2365" fmla="*/ 322986 h 2077916"/>
              <a:gd name="connsiteX2366" fmla="*/ 214319 w 407778"/>
              <a:gd name="connsiteY2366" fmla="*/ 324930 h 2077916"/>
              <a:gd name="connsiteX2367" fmla="*/ 211720 w 407778"/>
              <a:gd name="connsiteY2367" fmla="*/ 319473 h 2077916"/>
              <a:gd name="connsiteX2368" fmla="*/ 123523 w 407778"/>
              <a:gd name="connsiteY2368" fmla="*/ 297982 h 2077916"/>
              <a:gd name="connsiteX2369" fmla="*/ 128624 w 407778"/>
              <a:gd name="connsiteY2369" fmla="*/ 300198 h 2077916"/>
              <a:gd name="connsiteX2370" fmla="*/ 133450 w 407778"/>
              <a:gd name="connsiteY2370" fmla="*/ 319855 h 2077916"/>
              <a:gd name="connsiteX2371" fmla="*/ 140500 w 407778"/>
              <a:gd name="connsiteY2371" fmla="*/ 354280 h 2077916"/>
              <a:gd name="connsiteX2372" fmla="*/ 141025 w 407778"/>
              <a:gd name="connsiteY2372" fmla="*/ 404185 h 2077916"/>
              <a:gd name="connsiteX2373" fmla="*/ 134460 w 407778"/>
              <a:gd name="connsiteY2373" fmla="*/ 389619 h 2077916"/>
              <a:gd name="connsiteX2374" fmla="*/ 131783 w 407778"/>
              <a:gd name="connsiteY2374" fmla="*/ 365623 h 2077916"/>
              <a:gd name="connsiteX2375" fmla="*/ 125380 w 407778"/>
              <a:gd name="connsiteY2375" fmla="*/ 317390 h 2077916"/>
              <a:gd name="connsiteX2376" fmla="*/ 123889 w 407778"/>
              <a:gd name="connsiteY2376" fmla="*/ 306973 h 2077916"/>
              <a:gd name="connsiteX2377" fmla="*/ 292880 w 407778"/>
              <a:gd name="connsiteY2377" fmla="*/ 186148 h 2077916"/>
              <a:gd name="connsiteX2378" fmla="*/ 301310 w 407778"/>
              <a:gd name="connsiteY2378" fmla="*/ 196877 h 2077916"/>
              <a:gd name="connsiteX2379" fmla="*/ 302131 w 407778"/>
              <a:gd name="connsiteY2379" fmla="*/ 216696 h 2077916"/>
              <a:gd name="connsiteX2380" fmla="*/ 292984 w 407778"/>
              <a:gd name="connsiteY2380" fmla="*/ 194526 h 2077916"/>
              <a:gd name="connsiteX2381" fmla="*/ 205201 w 407778"/>
              <a:gd name="connsiteY2381" fmla="*/ 226562 h 2077916"/>
              <a:gd name="connsiteX2382" fmla="*/ 212409 w 407778"/>
              <a:gd name="connsiteY2382" fmla="*/ 239618 h 2077916"/>
              <a:gd name="connsiteX2383" fmla="*/ 216214 w 407778"/>
              <a:gd name="connsiteY2383" fmla="*/ 263720 h 2077916"/>
              <a:gd name="connsiteX2384" fmla="*/ 215912 w 407778"/>
              <a:gd name="connsiteY2384" fmla="*/ 273477 h 2077916"/>
              <a:gd name="connsiteX2385" fmla="*/ 213965 w 407778"/>
              <a:gd name="connsiteY2385" fmla="*/ 258278 h 2077916"/>
              <a:gd name="connsiteX2386" fmla="*/ 278734 w 407778"/>
              <a:gd name="connsiteY2386" fmla="*/ 168145 h 2077916"/>
              <a:gd name="connsiteX2387" fmla="*/ 285454 w 407778"/>
              <a:gd name="connsiteY2387" fmla="*/ 176698 h 2077916"/>
              <a:gd name="connsiteX2388" fmla="*/ 287221 w 407778"/>
              <a:gd name="connsiteY2388" fmla="*/ 180559 h 2077916"/>
              <a:gd name="connsiteX2389" fmla="*/ 292984 w 407778"/>
              <a:gd name="connsiteY2389" fmla="*/ 194526 h 2077916"/>
              <a:gd name="connsiteX2390" fmla="*/ 294190 w 407778"/>
              <a:gd name="connsiteY2390" fmla="*/ 291636 h 2077916"/>
              <a:gd name="connsiteX2391" fmla="*/ 278441 w 407778"/>
              <a:gd name="connsiteY2391" fmla="*/ 240079 h 2077916"/>
              <a:gd name="connsiteX2392" fmla="*/ 266660 w 407778"/>
              <a:gd name="connsiteY2392" fmla="*/ 202846 h 2077916"/>
              <a:gd name="connsiteX2393" fmla="*/ 278897 w 407778"/>
              <a:gd name="connsiteY2393" fmla="*/ 177708 h 2077916"/>
              <a:gd name="connsiteX2394" fmla="*/ 200425 w 407778"/>
              <a:gd name="connsiteY2394" fmla="*/ 209278 h 2077916"/>
              <a:gd name="connsiteX2395" fmla="*/ 205201 w 407778"/>
              <a:gd name="connsiteY2395" fmla="*/ 226562 h 2077916"/>
              <a:gd name="connsiteX2396" fmla="*/ 201512 w 407778"/>
              <a:gd name="connsiteY2396" fmla="*/ 219880 h 2077916"/>
              <a:gd name="connsiteX2397" fmla="*/ 27228 w 407778"/>
              <a:gd name="connsiteY2397" fmla="*/ 304376 h 2077916"/>
              <a:gd name="connsiteX2398" fmla="*/ 53981 w 407778"/>
              <a:gd name="connsiteY2398" fmla="*/ 351828 h 2077916"/>
              <a:gd name="connsiteX2399" fmla="*/ 56520 w 407778"/>
              <a:gd name="connsiteY2399" fmla="*/ 357130 h 2077916"/>
              <a:gd name="connsiteX2400" fmla="*/ 57015 w 407778"/>
              <a:gd name="connsiteY2400" fmla="*/ 359717 h 2077916"/>
              <a:gd name="connsiteX2401" fmla="*/ 58860 w 407778"/>
              <a:gd name="connsiteY2401" fmla="*/ 370952 h 2077916"/>
              <a:gd name="connsiteX2402" fmla="*/ 56198 w 407778"/>
              <a:gd name="connsiteY2402" fmla="*/ 369213 h 2077916"/>
              <a:gd name="connsiteX2403" fmla="*/ 28676 w 407778"/>
              <a:gd name="connsiteY2403" fmla="*/ 316611 h 2077916"/>
              <a:gd name="connsiteX2404" fmla="*/ 186752 w 407778"/>
              <a:gd name="connsiteY2404" fmla="*/ 193144 h 2077916"/>
              <a:gd name="connsiteX2405" fmla="*/ 201512 w 407778"/>
              <a:gd name="connsiteY2405" fmla="*/ 219880 h 2077916"/>
              <a:gd name="connsiteX2406" fmla="*/ 204236 w 407778"/>
              <a:gd name="connsiteY2406" fmla="*/ 246455 h 2077916"/>
              <a:gd name="connsiteX2407" fmla="*/ 199035 w 407778"/>
              <a:gd name="connsiteY2407" fmla="*/ 219964 h 2077916"/>
              <a:gd name="connsiteX2408" fmla="*/ 178271 w 407778"/>
              <a:gd name="connsiteY2408" fmla="*/ 184261 h 2077916"/>
              <a:gd name="connsiteX2409" fmla="*/ 183368 w 407778"/>
              <a:gd name="connsiteY2409" fmla="*/ 199864 h 2077916"/>
              <a:gd name="connsiteX2410" fmla="*/ 187448 w 407778"/>
              <a:gd name="connsiteY2410" fmla="*/ 216973 h 2077916"/>
              <a:gd name="connsiteX2411" fmla="*/ 186428 w 407778"/>
              <a:gd name="connsiteY2411" fmla="*/ 275956 h 2077916"/>
              <a:gd name="connsiteX2412" fmla="*/ 190041 w 407778"/>
              <a:gd name="connsiteY2412" fmla="*/ 328211 h 2077916"/>
              <a:gd name="connsiteX2413" fmla="*/ 178776 w 407778"/>
              <a:gd name="connsiteY2413" fmla="*/ 322611 h 2077916"/>
              <a:gd name="connsiteX2414" fmla="*/ 178072 w 407778"/>
              <a:gd name="connsiteY2414" fmla="*/ 319517 h 2077916"/>
              <a:gd name="connsiteX2415" fmla="*/ 177867 w 407778"/>
              <a:gd name="connsiteY2415" fmla="*/ 316459 h 2077916"/>
              <a:gd name="connsiteX2416" fmla="*/ 173680 w 407778"/>
              <a:gd name="connsiteY2416" fmla="*/ 225812 h 2077916"/>
              <a:gd name="connsiteX2417" fmla="*/ 13072 w 407778"/>
              <a:gd name="connsiteY2417" fmla="*/ 286788 h 2077916"/>
              <a:gd name="connsiteX2418" fmla="*/ 28676 w 407778"/>
              <a:gd name="connsiteY2418" fmla="*/ 316611 h 2077916"/>
              <a:gd name="connsiteX2419" fmla="*/ 31067 w 407778"/>
              <a:gd name="connsiteY2419" fmla="*/ 336809 h 2077916"/>
              <a:gd name="connsiteX2420" fmla="*/ 39434 w 407778"/>
              <a:gd name="connsiteY2420" fmla="*/ 414662 h 2077916"/>
              <a:gd name="connsiteX2421" fmla="*/ 36512 w 407778"/>
              <a:gd name="connsiteY2421" fmla="*/ 408785 h 2077916"/>
              <a:gd name="connsiteX2422" fmla="*/ 30047 w 407778"/>
              <a:gd name="connsiteY2422" fmla="*/ 395792 h 2077916"/>
              <a:gd name="connsiteX2423" fmla="*/ 29027 w 407778"/>
              <a:gd name="connsiteY2423" fmla="*/ 454774 h 2077916"/>
              <a:gd name="connsiteX2424" fmla="*/ 36846 w 407778"/>
              <a:gd name="connsiteY2424" fmla="*/ 527525 h 2077916"/>
              <a:gd name="connsiteX2425" fmla="*/ 23377 w 407778"/>
              <a:gd name="connsiteY2425" fmla="*/ 491064 h 2077916"/>
              <a:gd name="connsiteX2426" fmla="*/ 20188 w 407778"/>
              <a:gd name="connsiteY2426" fmla="*/ 441006 h 2077916"/>
              <a:gd name="connsiteX2427" fmla="*/ 17098 w 407778"/>
              <a:gd name="connsiteY2427" fmla="*/ 302354 h 2077916"/>
              <a:gd name="connsiteX2428" fmla="*/ 179129 w 407778"/>
              <a:gd name="connsiteY2428" fmla="*/ 176501 h 2077916"/>
              <a:gd name="connsiteX2429" fmla="*/ 186752 w 407778"/>
              <a:gd name="connsiteY2429" fmla="*/ 193144 h 2077916"/>
              <a:gd name="connsiteX2430" fmla="*/ 178868 w 407778"/>
              <a:gd name="connsiteY2430" fmla="*/ 178864 h 2077916"/>
              <a:gd name="connsiteX2431" fmla="*/ 173388 w 407778"/>
              <a:gd name="connsiteY2431" fmla="*/ 168937 h 2077916"/>
              <a:gd name="connsiteX2432" fmla="*/ 178868 w 407778"/>
              <a:gd name="connsiteY2432" fmla="*/ 178864 h 2077916"/>
              <a:gd name="connsiteX2433" fmla="*/ 178271 w 407778"/>
              <a:gd name="connsiteY2433" fmla="*/ 184261 h 2077916"/>
              <a:gd name="connsiteX2434" fmla="*/ 176889 w 407778"/>
              <a:gd name="connsiteY2434" fmla="*/ 180029 h 2077916"/>
              <a:gd name="connsiteX2435" fmla="*/ 232120 w 407778"/>
              <a:gd name="connsiteY2435" fmla="*/ 121145 h 2077916"/>
              <a:gd name="connsiteX2436" fmla="*/ 244523 w 407778"/>
              <a:gd name="connsiteY2436" fmla="*/ 132969 h 2077916"/>
              <a:gd name="connsiteX2437" fmla="*/ 245797 w 407778"/>
              <a:gd name="connsiteY2437" fmla="*/ 136908 h 2077916"/>
              <a:gd name="connsiteX2438" fmla="*/ 266660 w 407778"/>
              <a:gd name="connsiteY2438" fmla="*/ 202846 h 2077916"/>
              <a:gd name="connsiteX2439" fmla="*/ 252968 w 407778"/>
              <a:gd name="connsiteY2439" fmla="*/ 230974 h 2077916"/>
              <a:gd name="connsiteX2440" fmla="*/ 250713 w 407778"/>
              <a:gd name="connsiteY2440" fmla="*/ 236773 h 2077916"/>
              <a:gd name="connsiteX2441" fmla="*/ 244925 w 407778"/>
              <a:gd name="connsiteY2441" fmla="*/ 199766 h 2077916"/>
              <a:gd name="connsiteX2442" fmla="*/ 189393 w 407778"/>
              <a:gd name="connsiteY2442" fmla="*/ 139210 h 2077916"/>
              <a:gd name="connsiteX2443" fmla="*/ 191498 w 407778"/>
              <a:gd name="connsiteY2443" fmla="*/ 147322 h 2077916"/>
              <a:gd name="connsiteX2444" fmla="*/ 200052 w 407778"/>
              <a:gd name="connsiteY2444" fmla="*/ 205638 h 2077916"/>
              <a:gd name="connsiteX2445" fmla="*/ 200425 w 407778"/>
              <a:gd name="connsiteY2445" fmla="*/ 209278 h 2077916"/>
              <a:gd name="connsiteX2446" fmla="*/ 200154 w 407778"/>
              <a:gd name="connsiteY2446" fmla="*/ 208294 h 2077916"/>
              <a:gd name="connsiteX2447" fmla="*/ 188468 w 407778"/>
              <a:gd name="connsiteY2447" fmla="*/ 157991 h 2077916"/>
              <a:gd name="connsiteX2448" fmla="*/ 187019 w 407778"/>
              <a:gd name="connsiteY2448" fmla="*/ 116789 h 2077916"/>
              <a:gd name="connsiteX2449" fmla="*/ 189623 w 407778"/>
              <a:gd name="connsiteY2449" fmla="*/ 134537 h 2077916"/>
              <a:gd name="connsiteX2450" fmla="*/ 189393 w 407778"/>
              <a:gd name="connsiteY2450" fmla="*/ 139210 h 2077916"/>
              <a:gd name="connsiteX2451" fmla="*/ 185818 w 407778"/>
              <a:gd name="connsiteY2451" fmla="*/ 125440 h 2077916"/>
              <a:gd name="connsiteX2452" fmla="*/ 193154 w 407778"/>
              <a:gd name="connsiteY2452" fmla="*/ 89482 h 2077916"/>
              <a:gd name="connsiteX2453" fmla="*/ 215786 w 407778"/>
              <a:gd name="connsiteY2453" fmla="*/ 105572 h 2077916"/>
              <a:gd name="connsiteX2454" fmla="*/ 224933 w 407778"/>
              <a:gd name="connsiteY2454" fmla="*/ 114293 h 2077916"/>
              <a:gd name="connsiteX2455" fmla="*/ 217443 w 407778"/>
              <a:gd name="connsiteY2455" fmla="*/ 224027 h 2077916"/>
              <a:gd name="connsiteX2456" fmla="*/ 216719 w 407778"/>
              <a:gd name="connsiteY2456" fmla="*/ 247424 h 2077916"/>
              <a:gd name="connsiteX2457" fmla="*/ 212409 w 407778"/>
              <a:gd name="connsiteY2457" fmla="*/ 239618 h 2077916"/>
              <a:gd name="connsiteX2458" fmla="*/ 207679 w 407778"/>
              <a:gd name="connsiteY2458" fmla="*/ 209660 h 2077916"/>
              <a:gd name="connsiteX2459" fmla="*/ 191498 w 407778"/>
              <a:gd name="connsiteY2459" fmla="*/ 147322 h 2077916"/>
              <a:gd name="connsiteX2460" fmla="*/ 189623 w 407778"/>
              <a:gd name="connsiteY2460" fmla="*/ 134537 h 2077916"/>
              <a:gd name="connsiteX2461" fmla="*/ 190474 w 407778"/>
              <a:gd name="connsiteY2461" fmla="*/ 117253 h 2077916"/>
              <a:gd name="connsiteX2462" fmla="*/ 23912 w 407778"/>
              <a:gd name="connsiteY2462" fmla="*/ 196981 h 2077916"/>
              <a:gd name="connsiteX2463" fmla="*/ 33885 w 407778"/>
              <a:gd name="connsiteY2463" fmla="*/ 216048 h 2077916"/>
              <a:gd name="connsiteX2464" fmla="*/ 66273 w 407778"/>
              <a:gd name="connsiteY2464" fmla="*/ 279613 h 2077916"/>
              <a:gd name="connsiteX2465" fmla="*/ 66656 w 407778"/>
              <a:gd name="connsiteY2465" fmla="*/ 280424 h 2077916"/>
              <a:gd name="connsiteX2466" fmla="*/ 72411 w 407778"/>
              <a:gd name="connsiteY2466" fmla="*/ 310473 h 2077916"/>
              <a:gd name="connsiteX2467" fmla="*/ 78853 w 407778"/>
              <a:gd name="connsiteY2467" fmla="*/ 360358 h 2077916"/>
              <a:gd name="connsiteX2468" fmla="*/ 81419 w 407778"/>
              <a:gd name="connsiteY2468" fmla="*/ 389245 h 2077916"/>
              <a:gd name="connsiteX2469" fmla="*/ 70988 w 407778"/>
              <a:gd name="connsiteY2469" fmla="*/ 378874 h 2077916"/>
              <a:gd name="connsiteX2470" fmla="*/ 65086 w 407778"/>
              <a:gd name="connsiteY2470" fmla="*/ 375019 h 2077916"/>
              <a:gd name="connsiteX2471" fmla="*/ 56520 w 407778"/>
              <a:gd name="connsiteY2471" fmla="*/ 357130 h 2077916"/>
              <a:gd name="connsiteX2472" fmla="*/ 37016 w 407778"/>
              <a:gd name="connsiteY2472" fmla="*/ 255219 h 2077916"/>
              <a:gd name="connsiteX2473" fmla="*/ 145345 w 407778"/>
              <a:gd name="connsiteY2473" fmla="*/ 107216 h 2077916"/>
              <a:gd name="connsiteX2474" fmla="*/ 157022 w 407778"/>
              <a:gd name="connsiteY2474" fmla="*/ 139293 h 2077916"/>
              <a:gd name="connsiteX2475" fmla="*/ 168245 w 407778"/>
              <a:gd name="connsiteY2475" fmla="*/ 159623 h 2077916"/>
              <a:gd name="connsiteX2476" fmla="*/ 169100 w 407778"/>
              <a:gd name="connsiteY2476" fmla="*/ 200673 h 2077916"/>
              <a:gd name="connsiteX2477" fmla="*/ 168201 w 407778"/>
              <a:gd name="connsiteY2477" fmla="*/ 270703 h 2077916"/>
              <a:gd name="connsiteX2478" fmla="*/ 165870 w 407778"/>
              <a:gd name="connsiteY2478" fmla="*/ 258462 h 2077916"/>
              <a:gd name="connsiteX2479" fmla="*/ 156002 w 407778"/>
              <a:gd name="connsiteY2479" fmla="*/ 198276 h 2077916"/>
              <a:gd name="connsiteX2480" fmla="*/ 146103 w 407778"/>
              <a:gd name="connsiteY2480" fmla="*/ 120184 h 2077916"/>
              <a:gd name="connsiteX2481" fmla="*/ 182062 w 407778"/>
              <a:gd name="connsiteY2481" fmla="*/ 81596 h 2077916"/>
              <a:gd name="connsiteX2482" fmla="*/ 188361 w 407778"/>
              <a:gd name="connsiteY2482" fmla="*/ 86074 h 2077916"/>
              <a:gd name="connsiteX2483" fmla="*/ 189488 w 407778"/>
              <a:gd name="connsiteY2483" fmla="*/ 99008 h 2077916"/>
              <a:gd name="connsiteX2484" fmla="*/ 187019 w 407778"/>
              <a:gd name="connsiteY2484" fmla="*/ 116789 h 2077916"/>
              <a:gd name="connsiteX2485" fmla="*/ 183219 w 407778"/>
              <a:gd name="connsiteY2485" fmla="*/ 90880 h 2077916"/>
              <a:gd name="connsiteX2486" fmla="*/ 162810 w 407778"/>
              <a:gd name="connsiteY2486" fmla="*/ 67908 h 2077916"/>
              <a:gd name="connsiteX2487" fmla="*/ 172712 w 407778"/>
              <a:gd name="connsiteY2487" fmla="*/ 74948 h 2077916"/>
              <a:gd name="connsiteX2488" fmla="*/ 185818 w 407778"/>
              <a:gd name="connsiteY2488" fmla="*/ 125440 h 2077916"/>
              <a:gd name="connsiteX2489" fmla="*/ 180685 w 407778"/>
              <a:gd name="connsiteY2489" fmla="*/ 162420 h 2077916"/>
              <a:gd name="connsiteX2490" fmla="*/ 179129 w 407778"/>
              <a:gd name="connsiteY2490" fmla="*/ 176501 h 2077916"/>
              <a:gd name="connsiteX2491" fmla="*/ 174699 w 407778"/>
              <a:gd name="connsiteY2491" fmla="*/ 166830 h 2077916"/>
              <a:gd name="connsiteX2492" fmla="*/ 172502 w 407778"/>
              <a:gd name="connsiteY2492" fmla="*/ 166131 h 2077916"/>
              <a:gd name="connsiteX2493" fmla="*/ 173388 w 407778"/>
              <a:gd name="connsiteY2493" fmla="*/ 168937 h 2077916"/>
              <a:gd name="connsiteX2494" fmla="*/ 168245 w 407778"/>
              <a:gd name="connsiteY2494" fmla="*/ 159623 h 2077916"/>
              <a:gd name="connsiteX2495" fmla="*/ 166880 w 407778"/>
              <a:gd name="connsiteY2495" fmla="*/ 94078 h 2077916"/>
              <a:gd name="connsiteX2496" fmla="*/ 13748 w 407778"/>
              <a:gd name="connsiteY2496" fmla="*/ 151813 h 2077916"/>
              <a:gd name="connsiteX2497" fmla="*/ 23912 w 407778"/>
              <a:gd name="connsiteY2497" fmla="*/ 196981 h 2077916"/>
              <a:gd name="connsiteX2498" fmla="*/ 15511 w 407778"/>
              <a:gd name="connsiteY2498" fmla="*/ 180919 h 2077916"/>
              <a:gd name="connsiteX2499" fmla="*/ 13940 w 407778"/>
              <a:gd name="connsiteY2499" fmla="*/ 156915 h 2077916"/>
              <a:gd name="connsiteX2500" fmla="*/ 0 w 407778"/>
              <a:gd name="connsiteY2500" fmla="*/ 151336 h 2077916"/>
              <a:gd name="connsiteX2501" fmla="*/ 3536 w 407778"/>
              <a:gd name="connsiteY2501" fmla="*/ 158026 h 2077916"/>
              <a:gd name="connsiteX2502" fmla="*/ 15511 w 407778"/>
              <a:gd name="connsiteY2502" fmla="*/ 180919 h 2077916"/>
              <a:gd name="connsiteX2503" fmla="*/ 17199 w 407778"/>
              <a:gd name="connsiteY2503" fmla="*/ 206720 h 2077916"/>
              <a:gd name="connsiteX2504" fmla="*/ 22722 w 407778"/>
              <a:gd name="connsiteY2504" fmla="*/ 266317 h 2077916"/>
              <a:gd name="connsiteX2505" fmla="*/ 27228 w 407778"/>
              <a:gd name="connsiteY2505" fmla="*/ 304376 h 2077916"/>
              <a:gd name="connsiteX2506" fmla="*/ 9480 w 407778"/>
              <a:gd name="connsiteY2506" fmla="*/ 272897 h 2077916"/>
              <a:gd name="connsiteX2507" fmla="*/ 13072 w 407778"/>
              <a:gd name="connsiteY2507" fmla="*/ 286788 h 2077916"/>
              <a:gd name="connsiteX2508" fmla="*/ 0 w 407778"/>
              <a:gd name="connsiteY2508" fmla="*/ 261803 h 2077916"/>
              <a:gd name="connsiteX2509" fmla="*/ 0 w 407778"/>
              <a:gd name="connsiteY2509" fmla="*/ 221599 h 2077916"/>
              <a:gd name="connsiteX2510" fmla="*/ 689 w 407778"/>
              <a:gd name="connsiteY2510" fmla="*/ 220745 h 2077916"/>
              <a:gd name="connsiteX2511" fmla="*/ 1173 w 407778"/>
              <a:gd name="connsiteY2511" fmla="*/ 206612 h 2077916"/>
              <a:gd name="connsiteX2512" fmla="*/ 0 w 407778"/>
              <a:gd name="connsiteY2512" fmla="*/ 214091 h 2077916"/>
              <a:gd name="connsiteX2513" fmla="*/ 135738 w 407778"/>
              <a:gd name="connsiteY2513" fmla="*/ 52249 h 2077916"/>
              <a:gd name="connsiteX2514" fmla="*/ 152146 w 407778"/>
              <a:gd name="connsiteY2514" fmla="*/ 60649 h 2077916"/>
              <a:gd name="connsiteX2515" fmla="*/ 152281 w 407778"/>
              <a:gd name="connsiteY2515" fmla="*/ 64235 h 2077916"/>
              <a:gd name="connsiteX2516" fmla="*/ 144733 w 407778"/>
              <a:gd name="connsiteY2516" fmla="*/ 96727 h 2077916"/>
              <a:gd name="connsiteX2517" fmla="*/ 145345 w 407778"/>
              <a:gd name="connsiteY2517" fmla="*/ 107216 h 2077916"/>
              <a:gd name="connsiteX2518" fmla="*/ 145185 w 407778"/>
              <a:gd name="connsiteY2518" fmla="*/ 106776 h 2077916"/>
              <a:gd name="connsiteX2519" fmla="*/ 139013 w 407778"/>
              <a:gd name="connsiteY2519" fmla="*/ 72259 h 2077916"/>
              <a:gd name="connsiteX2520" fmla="*/ 122337 w 407778"/>
              <a:gd name="connsiteY2520" fmla="*/ 45389 h 2077916"/>
              <a:gd name="connsiteX2521" fmla="*/ 128552 w 407778"/>
              <a:gd name="connsiteY2521" fmla="*/ 48570 h 2077916"/>
              <a:gd name="connsiteX2522" fmla="*/ 128153 w 407778"/>
              <a:gd name="connsiteY2522" fmla="*/ 53465 h 2077916"/>
              <a:gd name="connsiteX2523" fmla="*/ 129485 w 407778"/>
              <a:gd name="connsiteY2523" fmla="*/ 156971 h 2077916"/>
              <a:gd name="connsiteX2524" fmla="*/ 138893 w 407778"/>
              <a:gd name="connsiteY2524" fmla="*/ 304662 h 2077916"/>
              <a:gd name="connsiteX2525" fmla="*/ 128624 w 407778"/>
              <a:gd name="connsiteY2525" fmla="*/ 300198 h 2077916"/>
              <a:gd name="connsiteX2526" fmla="*/ 122618 w 407778"/>
              <a:gd name="connsiteY2526" fmla="*/ 275736 h 2077916"/>
              <a:gd name="connsiteX2527" fmla="*/ 119626 w 407778"/>
              <a:gd name="connsiteY2527" fmla="*/ 202185 h 2077916"/>
              <a:gd name="connsiteX2528" fmla="*/ 84777 w 407778"/>
              <a:gd name="connsiteY2528" fmla="*/ 26316 h 2077916"/>
              <a:gd name="connsiteX2529" fmla="*/ 85552 w 407778"/>
              <a:gd name="connsiteY2529" fmla="*/ 26557 h 2077916"/>
              <a:gd name="connsiteX2530" fmla="*/ 90890 w 407778"/>
              <a:gd name="connsiteY2530" fmla="*/ 29290 h 2077916"/>
              <a:gd name="connsiteX2531" fmla="*/ 88275 w 407778"/>
              <a:gd name="connsiteY2531" fmla="*/ 31159 h 2077916"/>
              <a:gd name="connsiteX2532" fmla="*/ 10079 w 407778"/>
              <a:gd name="connsiteY2532" fmla="*/ 3129 h 2077916"/>
              <a:gd name="connsiteX2533" fmla="*/ 79673 w 407778"/>
              <a:gd name="connsiteY2533" fmla="*/ 24732 h 2077916"/>
              <a:gd name="connsiteX2534" fmla="*/ 80106 w 407778"/>
              <a:gd name="connsiteY2534" fmla="*/ 33058 h 2077916"/>
              <a:gd name="connsiteX2535" fmla="*/ 101948 w 407778"/>
              <a:gd name="connsiteY2535" fmla="*/ 174649 h 2077916"/>
              <a:gd name="connsiteX2536" fmla="*/ 117987 w 407778"/>
              <a:gd name="connsiteY2536" fmla="*/ 256870 h 2077916"/>
              <a:gd name="connsiteX2537" fmla="*/ 122618 w 407778"/>
              <a:gd name="connsiteY2537" fmla="*/ 275736 h 2077916"/>
              <a:gd name="connsiteX2538" fmla="*/ 123523 w 407778"/>
              <a:gd name="connsiteY2538" fmla="*/ 297982 h 2077916"/>
              <a:gd name="connsiteX2539" fmla="*/ 122516 w 407778"/>
              <a:gd name="connsiteY2539" fmla="*/ 297543 h 2077916"/>
              <a:gd name="connsiteX2540" fmla="*/ 123300 w 407778"/>
              <a:gd name="connsiteY2540" fmla="*/ 302858 h 2077916"/>
              <a:gd name="connsiteX2541" fmla="*/ 123889 w 407778"/>
              <a:gd name="connsiteY2541" fmla="*/ 306973 h 2077916"/>
              <a:gd name="connsiteX2542" fmla="*/ 126599 w 407778"/>
              <a:gd name="connsiteY2542" fmla="*/ 373589 h 2077916"/>
              <a:gd name="connsiteX2543" fmla="*/ 94979 w 407778"/>
              <a:gd name="connsiteY2543" fmla="*/ 315221 h 2077916"/>
              <a:gd name="connsiteX2544" fmla="*/ 98519 w 407778"/>
              <a:gd name="connsiteY2544" fmla="*/ 347945 h 2077916"/>
              <a:gd name="connsiteX2545" fmla="*/ 66656 w 407778"/>
              <a:gd name="connsiteY2545" fmla="*/ 280424 h 2077916"/>
              <a:gd name="connsiteX2546" fmla="*/ 56292 w 407778"/>
              <a:gd name="connsiteY2546" fmla="*/ 226308 h 2077916"/>
              <a:gd name="connsiteX2547" fmla="*/ 13559 w 407778"/>
              <a:gd name="connsiteY2547" fmla="*/ 36965 h 2077916"/>
              <a:gd name="connsiteX2548" fmla="*/ 12204 w 407778"/>
              <a:gd name="connsiteY2548" fmla="*/ 25914 h 2077916"/>
              <a:gd name="connsiteX2549" fmla="*/ 12203 w 407778"/>
              <a:gd name="connsiteY2549" fmla="*/ 16223 h 2077916"/>
              <a:gd name="connsiteX2550" fmla="*/ 0 w 407778"/>
              <a:gd name="connsiteY2550" fmla="*/ 0 h 2077916"/>
              <a:gd name="connsiteX2551" fmla="*/ 9385 w 407778"/>
              <a:gd name="connsiteY2551" fmla="*/ 2913 h 2077916"/>
              <a:gd name="connsiteX2552" fmla="*/ 12204 w 407778"/>
              <a:gd name="connsiteY2552" fmla="*/ 25914 h 2077916"/>
              <a:gd name="connsiteX2553" fmla="*/ 12208 w 407778"/>
              <a:gd name="connsiteY2553" fmla="*/ 55241 h 2077916"/>
              <a:gd name="connsiteX2554" fmla="*/ 12392 w 407778"/>
              <a:gd name="connsiteY2554" fmla="*/ 115802 h 2077916"/>
              <a:gd name="connsiteX2555" fmla="*/ 13748 w 407778"/>
              <a:gd name="connsiteY2555" fmla="*/ 151813 h 2077916"/>
              <a:gd name="connsiteX2556" fmla="*/ 0 w 407778"/>
              <a:gd name="connsiteY2556" fmla="*/ 90716 h 2077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Lst>
            <a:rect l="l" t="t" r="r" b="b"/>
            <a:pathLst>
              <a:path w="407778" h="2077916">
                <a:moveTo>
                  <a:pt x="185736" y="1977723"/>
                </a:moveTo>
                <a:lnTo>
                  <a:pt x="188018" y="2002157"/>
                </a:lnTo>
                <a:lnTo>
                  <a:pt x="182432" y="2006128"/>
                </a:lnTo>
                <a:lnTo>
                  <a:pt x="184384" y="1993708"/>
                </a:lnTo>
                <a:close/>
                <a:moveTo>
                  <a:pt x="159581" y="1992118"/>
                </a:moveTo>
                <a:lnTo>
                  <a:pt x="170167" y="2014848"/>
                </a:lnTo>
                <a:lnTo>
                  <a:pt x="159533" y="2022409"/>
                </a:lnTo>
                <a:lnTo>
                  <a:pt x="159467" y="2003812"/>
                </a:lnTo>
                <a:close/>
                <a:moveTo>
                  <a:pt x="278401" y="1887811"/>
                </a:moveTo>
                <a:lnTo>
                  <a:pt x="286199" y="1910342"/>
                </a:lnTo>
                <a:lnTo>
                  <a:pt x="279929" y="1918322"/>
                </a:lnTo>
                <a:lnTo>
                  <a:pt x="278875" y="1910851"/>
                </a:lnTo>
                <a:lnTo>
                  <a:pt x="278350" y="1907548"/>
                </a:lnTo>
                <a:lnTo>
                  <a:pt x="278400" y="1888027"/>
                </a:lnTo>
                <a:close/>
                <a:moveTo>
                  <a:pt x="307090" y="1846611"/>
                </a:moveTo>
                <a:lnTo>
                  <a:pt x="309648" y="1849682"/>
                </a:lnTo>
                <a:lnTo>
                  <a:pt x="322185" y="1862436"/>
                </a:lnTo>
                <a:lnTo>
                  <a:pt x="317675" y="1870283"/>
                </a:lnTo>
                <a:lnTo>
                  <a:pt x="317418" y="1870609"/>
                </a:lnTo>
                <a:lnTo>
                  <a:pt x="308317" y="1849632"/>
                </a:lnTo>
                <a:close/>
                <a:moveTo>
                  <a:pt x="56217" y="1991317"/>
                </a:moveTo>
                <a:lnTo>
                  <a:pt x="62961" y="2068443"/>
                </a:lnTo>
                <a:lnTo>
                  <a:pt x="51064" y="2072136"/>
                </a:lnTo>
                <a:lnTo>
                  <a:pt x="51635" y="2034562"/>
                </a:lnTo>
                <a:lnTo>
                  <a:pt x="51763" y="2033348"/>
                </a:lnTo>
                <a:lnTo>
                  <a:pt x="54387" y="2039392"/>
                </a:lnTo>
                <a:cubicBezTo>
                  <a:pt x="63930" y="2061010"/>
                  <a:pt x="62467" y="2055203"/>
                  <a:pt x="54679" y="2025187"/>
                </a:cubicBezTo>
                <a:lnTo>
                  <a:pt x="53226" y="2019545"/>
                </a:lnTo>
                <a:close/>
                <a:moveTo>
                  <a:pt x="276172" y="1808354"/>
                </a:moveTo>
                <a:lnTo>
                  <a:pt x="277877" y="1811549"/>
                </a:lnTo>
                <a:lnTo>
                  <a:pt x="278643" y="1812468"/>
                </a:lnTo>
                <a:lnTo>
                  <a:pt x="278635" y="1813440"/>
                </a:lnTo>
                <a:lnTo>
                  <a:pt x="278401" y="1887811"/>
                </a:lnTo>
                <a:lnTo>
                  <a:pt x="278151" y="1887090"/>
                </a:lnTo>
                <a:lnTo>
                  <a:pt x="272302" y="1869458"/>
                </a:lnTo>
                <a:lnTo>
                  <a:pt x="271291" y="1863093"/>
                </a:lnTo>
                <a:lnTo>
                  <a:pt x="271213" y="1862680"/>
                </a:lnTo>
                <a:lnTo>
                  <a:pt x="272825" y="1853139"/>
                </a:lnTo>
                <a:cubicBezTo>
                  <a:pt x="273810" y="1844746"/>
                  <a:pt x="274761" y="1833751"/>
                  <a:pt x="275647" y="1819644"/>
                </a:cubicBezTo>
                <a:close/>
                <a:moveTo>
                  <a:pt x="259366" y="1815560"/>
                </a:moveTo>
                <a:cubicBezTo>
                  <a:pt x="260470" y="1814240"/>
                  <a:pt x="262476" y="1818805"/>
                  <a:pt x="265641" y="1833329"/>
                </a:cubicBezTo>
                <a:lnTo>
                  <a:pt x="271213" y="1862680"/>
                </a:lnTo>
                <a:lnTo>
                  <a:pt x="270822" y="1864996"/>
                </a:lnTo>
                <a:lnTo>
                  <a:pt x="260576" y="1834110"/>
                </a:lnTo>
                <a:lnTo>
                  <a:pt x="258680" y="1828225"/>
                </a:lnTo>
                <a:lnTo>
                  <a:pt x="258353" y="1821444"/>
                </a:lnTo>
                <a:cubicBezTo>
                  <a:pt x="258487" y="1818351"/>
                  <a:pt x="258814" y="1816220"/>
                  <a:pt x="259366" y="1815560"/>
                </a:cubicBezTo>
                <a:close/>
                <a:moveTo>
                  <a:pt x="255323" y="1817807"/>
                </a:moveTo>
                <a:lnTo>
                  <a:pt x="258680" y="1828225"/>
                </a:lnTo>
                <a:lnTo>
                  <a:pt x="259607" y="1847473"/>
                </a:lnTo>
                <a:cubicBezTo>
                  <a:pt x="261642" y="1867089"/>
                  <a:pt x="265730" y="1885801"/>
                  <a:pt x="269805" y="1871016"/>
                </a:cubicBezTo>
                <a:lnTo>
                  <a:pt x="270822" y="1864996"/>
                </a:lnTo>
                <a:lnTo>
                  <a:pt x="272302" y="1869458"/>
                </a:lnTo>
                <a:lnTo>
                  <a:pt x="278350" y="1907548"/>
                </a:lnTo>
                <a:lnTo>
                  <a:pt x="278318" y="1920373"/>
                </a:lnTo>
                <a:lnTo>
                  <a:pt x="270721" y="1930041"/>
                </a:lnTo>
                <a:lnTo>
                  <a:pt x="262065" y="1938293"/>
                </a:lnTo>
                <a:lnTo>
                  <a:pt x="255353" y="1828534"/>
                </a:lnTo>
                <a:close/>
                <a:moveTo>
                  <a:pt x="356610" y="1745618"/>
                </a:moveTo>
                <a:lnTo>
                  <a:pt x="369352" y="1769520"/>
                </a:lnTo>
                <a:lnTo>
                  <a:pt x="357003" y="1800861"/>
                </a:lnTo>
                <a:lnTo>
                  <a:pt x="356683" y="1797669"/>
                </a:lnTo>
                <a:close/>
                <a:moveTo>
                  <a:pt x="62226" y="1931684"/>
                </a:moveTo>
                <a:lnTo>
                  <a:pt x="61468" y="1941753"/>
                </a:lnTo>
                <a:lnTo>
                  <a:pt x="56217" y="1991317"/>
                </a:lnTo>
                <a:lnTo>
                  <a:pt x="54215" y="1968424"/>
                </a:lnTo>
                <a:close/>
                <a:moveTo>
                  <a:pt x="62877" y="1923017"/>
                </a:moveTo>
                <a:lnTo>
                  <a:pt x="62513" y="1930365"/>
                </a:lnTo>
                <a:lnTo>
                  <a:pt x="62226" y="1931684"/>
                </a:lnTo>
                <a:close/>
                <a:moveTo>
                  <a:pt x="377297" y="1719671"/>
                </a:moveTo>
                <a:lnTo>
                  <a:pt x="384132" y="1731875"/>
                </a:lnTo>
                <a:lnTo>
                  <a:pt x="384059" y="1732192"/>
                </a:lnTo>
                <a:lnTo>
                  <a:pt x="381710" y="1738155"/>
                </a:lnTo>
                <a:close/>
                <a:moveTo>
                  <a:pt x="278907" y="1777247"/>
                </a:moveTo>
                <a:lnTo>
                  <a:pt x="307090" y="1846611"/>
                </a:lnTo>
                <a:lnTo>
                  <a:pt x="278643" y="1812468"/>
                </a:lnTo>
                <a:close/>
                <a:moveTo>
                  <a:pt x="164629" y="1848570"/>
                </a:moveTo>
                <a:lnTo>
                  <a:pt x="168916" y="1862812"/>
                </a:lnTo>
                <a:cubicBezTo>
                  <a:pt x="171038" y="1869430"/>
                  <a:pt x="173372" y="1876537"/>
                  <a:pt x="175283" y="1882667"/>
                </a:cubicBezTo>
                <a:lnTo>
                  <a:pt x="177926" y="1892349"/>
                </a:lnTo>
                <a:lnTo>
                  <a:pt x="178195" y="1896438"/>
                </a:lnTo>
                <a:lnTo>
                  <a:pt x="176569" y="1896029"/>
                </a:lnTo>
                <a:lnTo>
                  <a:pt x="162617" y="1873656"/>
                </a:lnTo>
                <a:lnTo>
                  <a:pt x="162860" y="1868963"/>
                </a:lnTo>
                <a:close/>
                <a:moveTo>
                  <a:pt x="340470" y="1729455"/>
                </a:moveTo>
                <a:lnTo>
                  <a:pt x="340665" y="1730919"/>
                </a:lnTo>
                <a:cubicBezTo>
                  <a:pt x="344681" y="1763670"/>
                  <a:pt x="345831" y="1783301"/>
                  <a:pt x="345804" y="1811408"/>
                </a:cubicBezTo>
                <a:lnTo>
                  <a:pt x="345689" y="1821542"/>
                </a:lnTo>
                <a:lnTo>
                  <a:pt x="330290" y="1848335"/>
                </a:lnTo>
                <a:lnTo>
                  <a:pt x="331930" y="1835176"/>
                </a:lnTo>
                <a:cubicBezTo>
                  <a:pt x="336187" y="1801028"/>
                  <a:pt x="338844" y="1766752"/>
                  <a:pt x="340414" y="1732396"/>
                </a:cubicBezTo>
                <a:close/>
                <a:moveTo>
                  <a:pt x="342869" y="1719842"/>
                </a:moveTo>
                <a:lnTo>
                  <a:pt x="350280" y="1733743"/>
                </a:lnTo>
                <a:lnTo>
                  <a:pt x="356683" y="1797669"/>
                </a:lnTo>
                <a:lnTo>
                  <a:pt x="356689" y="1801658"/>
                </a:lnTo>
                <a:lnTo>
                  <a:pt x="355752" y="1804035"/>
                </a:lnTo>
                <a:lnTo>
                  <a:pt x="350021" y="1814007"/>
                </a:lnTo>
                <a:lnTo>
                  <a:pt x="342809" y="1730979"/>
                </a:lnTo>
                <a:close/>
                <a:moveTo>
                  <a:pt x="104717" y="1870009"/>
                </a:moveTo>
                <a:lnTo>
                  <a:pt x="116777" y="1898291"/>
                </a:lnTo>
                <a:cubicBezTo>
                  <a:pt x="125209" y="1917427"/>
                  <a:pt x="134406" y="1937777"/>
                  <a:pt x="143993" y="1958648"/>
                </a:cubicBezTo>
                <a:lnTo>
                  <a:pt x="147390" y="1965942"/>
                </a:lnTo>
                <a:lnTo>
                  <a:pt x="156328" y="2012611"/>
                </a:lnTo>
                <a:lnTo>
                  <a:pt x="158562" y="2023099"/>
                </a:lnTo>
                <a:lnTo>
                  <a:pt x="153764" y="2026510"/>
                </a:lnTo>
                <a:lnTo>
                  <a:pt x="119752" y="2043922"/>
                </a:lnTo>
                <a:close/>
                <a:moveTo>
                  <a:pt x="167938" y="1827357"/>
                </a:moveTo>
                <a:lnTo>
                  <a:pt x="166402" y="1835406"/>
                </a:lnTo>
                <a:cubicBezTo>
                  <a:pt x="165851" y="1838704"/>
                  <a:pt x="165255" y="1842857"/>
                  <a:pt x="164652" y="1848304"/>
                </a:cubicBezTo>
                <a:lnTo>
                  <a:pt x="164629" y="1848570"/>
                </a:lnTo>
                <a:lnTo>
                  <a:pt x="163821" y="1845885"/>
                </a:lnTo>
                <a:close/>
                <a:moveTo>
                  <a:pt x="347742" y="1705548"/>
                </a:moveTo>
                <a:lnTo>
                  <a:pt x="356579" y="1723343"/>
                </a:lnTo>
                <a:lnTo>
                  <a:pt x="356610" y="1745618"/>
                </a:lnTo>
                <a:lnTo>
                  <a:pt x="350280" y="1733743"/>
                </a:lnTo>
                <a:lnTo>
                  <a:pt x="347738" y="1708371"/>
                </a:lnTo>
                <a:close/>
                <a:moveTo>
                  <a:pt x="337927" y="1710291"/>
                </a:moveTo>
                <a:lnTo>
                  <a:pt x="339456" y="1713438"/>
                </a:lnTo>
                <a:lnTo>
                  <a:pt x="340729" y="1715827"/>
                </a:lnTo>
                <a:lnTo>
                  <a:pt x="340470" y="1729455"/>
                </a:lnTo>
                <a:close/>
                <a:moveTo>
                  <a:pt x="0" y="1914305"/>
                </a:moveTo>
                <a:lnTo>
                  <a:pt x="12369" y="1943113"/>
                </a:lnTo>
                <a:lnTo>
                  <a:pt x="30957" y="1985363"/>
                </a:lnTo>
                <a:lnTo>
                  <a:pt x="40787" y="2032044"/>
                </a:lnTo>
                <a:lnTo>
                  <a:pt x="49022" y="2072770"/>
                </a:lnTo>
                <a:lnTo>
                  <a:pt x="32444" y="2077916"/>
                </a:lnTo>
                <a:lnTo>
                  <a:pt x="29788" y="2070321"/>
                </a:lnTo>
                <a:cubicBezTo>
                  <a:pt x="17755" y="2033109"/>
                  <a:pt x="8530" y="1998468"/>
                  <a:pt x="309" y="1962233"/>
                </a:cubicBezTo>
                <a:lnTo>
                  <a:pt x="0" y="1960682"/>
                </a:lnTo>
                <a:close/>
                <a:moveTo>
                  <a:pt x="341181" y="1692057"/>
                </a:moveTo>
                <a:lnTo>
                  <a:pt x="342999" y="1695853"/>
                </a:lnTo>
                <a:lnTo>
                  <a:pt x="342869" y="1719842"/>
                </a:lnTo>
                <a:lnTo>
                  <a:pt x="340729" y="1715827"/>
                </a:lnTo>
                <a:close/>
                <a:moveTo>
                  <a:pt x="132580" y="1823282"/>
                </a:moveTo>
                <a:lnTo>
                  <a:pt x="144630" y="1844814"/>
                </a:lnTo>
                <a:lnTo>
                  <a:pt x="162617" y="1873656"/>
                </a:lnTo>
                <a:lnTo>
                  <a:pt x="161250" y="1900015"/>
                </a:lnTo>
                <a:cubicBezTo>
                  <a:pt x="160768" y="1912389"/>
                  <a:pt x="160354" y="1926934"/>
                  <a:pt x="160045" y="1944088"/>
                </a:cubicBezTo>
                <a:lnTo>
                  <a:pt x="159581" y="1992118"/>
                </a:lnTo>
                <a:lnTo>
                  <a:pt x="147390" y="1965942"/>
                </a:lnTo>
                <a:lnTo>
                  <a:pt x="142959" y="1942806"/>
                </a:lnTo>
                <a:cubicBezTo>
                  <a:pt x="136251" y="1903359"/>
                  <a:pt x="133578" y="1876206"/>
                  <a:pt x="132719" y="1850018"/>
                </a:cubicBezTo>
                <a:close/>
                <a:moveTo>
                  <a:pt x="353994" y="1678285"/>
                </a:moveTo>
                <a:lnTo>
                  <a:pt x="366632" y="1700628"/>
                </a:lnTo>
                <a:lnTo>
                  <a:pt x="368841" y="1704573"/>
                </a:lnTo>
                <a:lnTo>
                  <a:pt x="369793" y="1709610"/>
                </a:lnTo>
                <a:cubicBezTo>
                  <a:pt x="371361" y="1719559"/>
                  <a:pt x="372204" y="1728909"/>
                  <a:pt x="374839" y="1754468"/>
                </a:cubicBezTo>
                <a:lnTo>
                  <a:pt x="374933" y="1755355"/>
                </a:lnTo>
                <a:lnTo>
                  <a:pt x="374601" y="1756195"/>
                </a:lnTo>
                <a:lnTo>
                  <a:pt x="369700" y="1748520"/>
                </a:lnTo>
                <a:cubicBezTo>
                  <a:pt x="366594" y="1742879"/>
                  <a:pt x="363007" y="1736075"/>
                  <a:pt x="358892" y="1727999"/>
                </a:cubicBezTo>
                <a:lnTo>
                  <a:pt x="356579" y="1723343"/>
                </a:lnTo>
                <a:lnTo>
                  <a:pt x="356577" y="1722140"/>
                </a:lnTo>
                <a:close/>
                <a:moveTo>
                  <a:pt x="255051" y="1718186"/>
                </a:moveTo>
                <a:lnTo>
                  <a:pt x="255629" y="1719955"/>
                </a:lnTo>
                <a:lnTo>
                  <a:pt x="277753" y="1774406"/>
                </a:lnTo>
                <a:lnTo>
                  <a:pt x="276172" y="1808354"/>
                </a:lnTo>
                <a:lnTo>
                  <a:pt x="255189" y="1769023"/>
                </a:lnTo>
                <a:lnTo>
                  <a:pt x="255050" y="1718306"/>
                </a:lnTo>
                <a:close/>
                <a:moveTo>
                  <a:pt x="343196" y="1659197"/>
                </a:moveTo>
                <a:lnTo>
                  <a:pt x="347793" y="1667323"/>
                </a:lnTo>
                <a:lnTo>
                  <a:pt x="347742" y="1705548"/>
                </a:lnTo>
                <a:lnTo>
                  <a:pt x="344911" y="1699847"/>
                </a:lnTo>
                <a:lnTo>
                  <a:pt x="342999" y="1695853"/>
                </a:lnTo>
                <a:close/>
                <a:moveTo>
                  <a:pt x="67551" y="1828742"/>
                </a:moveTo>
                <a:lnTo>
                  <a:pt x="68463" y="1848774"/>
                </a:lnTo>
                <a:lnTo>
                  <a:pt x="62877" y="1923017"/>
                </a:lnTo>
                <a:close/>
                <a:moveTo>
                  <a:pt x="326694" y="1630209"/>
                </a:moveTo>
                <a:lnTo>
                  <a:pt x="341708" y="1656565"/>
                </a:lnTo>
                <a:lnTo>
                  <a:pt x="341852" y="1656819"/>
                </a:lnTo>
                <a:lnTo>
                  <a:pt x="341181" y="1692057"/>
                </a:lnTo>
                <a:lnTo>
                  <a:pt x="333095" y="1675164"/>
                </a:lnTo>
                <a:lnTo>
                  <a:pt x="328312" y="1641524"/>
                </a:lnTo>
                <a:close/>
                <a:moveTo>
                  <a:pt x="385446" y="1591669"/>
                </a:moveTo>
                <a:lnTo>
                  <a:pt x="390063" y="1622872"/>
                </a:lnTo>
                <a:lnTo>
                  <a:pt x="394962" y="1642658"/>
                </a:lnTo>
                <a:lnTo>
                  <a:pt x="393973" y="1659248"/>
                </a:lnTo>
                <a:lnTo>
                  <a:pt x="396293" y="1679108"/>
                </a:lnTo>
                <a:lnTo>
                  <a:pt x="394447" y="1687118"/>
                </a:lnTo>
                <a:lnTo>
                  <a:pt x="387228" y="1664578"/>
                </a:lnTo>
                <a:lnTo>
                  <a:pt x="376554" y="1632489"/>
                </a:lnTo>
                <a:lnTo>
                  <a:pt x="382894" y="1605632"/>
                </a:lnTo>
                <a:close/>
                <a:moveTo>
                  <a:pt x="215542" y="1690647"/>
                </a:moveTo>
                <a:lnTo>
                  <a:pt x="217950" y="1698928"/>
                </a:lnTo>
                <a:lnTo>
                  <a:pt x="219292" y="1703310"/>
                </a:lnTo>
                <a:lnTo>
                  <a:pt x="240482" y="1874441"/>
                </a:lnTo>
                <a:lnTo>
                  <a:pt x="253743" y="1946228"/>
                </a:lnTo>
                <a:lnTo>
                  <a:pt x="215786" y="1982416"/>
                </a:lnTo>
                <a:lnTo>
                  <a:pt x="212675" y="1984627"/>
                </a:lnTo>
                <a:lnTo>
                  <a:pt x="212304" y="1979412"/>
                </a:lnTo>
                <a:cubicBezTo>
                  <a:pt x="211087" y="1961835"/>
                  <a:pt x="209667" y="1940646"/>
                  <a:pt x="208015" y="1914726"/>
                </a:cubicBezTo>
                <a:lnTo>
                  <a:pt x="205506" y="1766660"/>
                </a:lnTo>
                <a:lnTo>
                  <a:pt x="206146" y="1760385"/>
                </a:lnTo>
                <a:close/>
                <a:moveTo>
                  <a:pt x="400292" y="1553268"/>
                </a:moveTo>
                <a:lnTo>
                  <a:pt x="404968" y="1567296"/>
                </a:lnTo>
                <a:lnTo>
                  <a:pt x="405927" y="1599765"/>
                </a:lnTo>
                <a:lnTo>
                  <a:pt x="401699" y="1655651"/>
                </a:lnTo>
                <a:lnTo>
                  <a:pt x="400002" y="1663014"/>
                </a:lnTo>
                <a:lnTo>
                  <a:pt x="394962" y="1642658"/>
                </a:lnTo>
                <a:close/>
                <a:moveTo>
                  <a:pt x="347916" y="1575108"/>
                </a:moveTo>
                <a:lnTo>
                  <a:pt x="353994" y="1678285"/>
                </a:lnTo>
                <a:lnTo>
                  <a:pt x="347793" y="1667323"/>
                </a:lnTo>
                <a:close/>
                <a:moveTo>
                  <a:pt x="220074" y="1657003"/>
                </a:moveTo>
                <a:lnTo>
                  <a:pt x="226571" y="1695183"/>
                </a:lnTo>
                <a:cubicBezTo>
                  <a:pt x="231968" y="1714870"/>
                  <a:pt x="238647" y="1734387"/>
                  <a:pt x="247052" y="1753769"/>
                </a:cubicBezTo>
                <a:lnTo>
                  <a:pt x="255189" y="1769023"/>
                </a:lnTo>
                <a:lnTo>
                  <a:pt x="255323" y="1817807"/>
                </a:lnTo>
                <a:lnTo>
                  <a:pt x="243686" y="1781688"/>
                </a:lnTo>
                <a:cubicBezTo>
                  <a:pt x="238337" y="1764874"/>
                  <a:pt x="233351" y="1749004"/>
                  <a:pt x="228979" y="1734927"/>
                </a:cubicBezTo>
                <a:lnTo>
                  <a:pt x="219292" y="1703310"/>
                </a:lnTo>
                <a:lnTo>
                  <a:pt x="216679" y="1682206"/>
                </a:lnTo>
                <a:close/>
                <a:moveTo>
                  <a:pt x="379537" y="1551748"/>
                </a:moveTo>
                <a:lnTo>
                  <a:pt x="382607" y="1562805"/>
                </a:lnTo>
                <a:cubicBezTo>
                  <a:pt x="385696" y="1573987"/>
                  <a:pt x="386890" y="1579974"/>
                  <a:pt x="385945" y="1588936"/>
                </a:cubicBezTo>
                <a:lnTo>
                  <a:pt x="385446" y="1591669"/>
                </a:lnTo>
                <a:close/>
                <a:moveTo>
                  <a:pt x="64134" y="1753615"/>
                </a:moveTo>
                <a:lnTo>
                  <a:pt x="69765" y="1773439"/>
                </a:lnTo>
                <a:lnTo>
                  <a:pt x="69482" y="1789792"/>
                </a:lnTo>
                <a:lnTo>
                  <a:pt x="67551" y="1828742"/>
                </a:lnTo>
                <a:close/>
                <a:moveTo>
                  <a:pt x="403111" y="1522347"/>
                </a:moveTo>
                <a:lnTo>
                  <a:pt x="405229" y="1525703"/>
                </a:lnTo>
                <a:lnTo>
                  <a:pt x="407778" y="1528414"/>
                </a:lnTo>
                <a:lnTo>
                  <a:pt x="407778" y="1575304"/>
                </a:lnTo>
                <a:lnTo>
                  <a:pt x="407752" y="1575649"/>
                </a:lnTo>
                <a:lnTo>
                  <a:pt x="404968" y="1567296"/>
                </a:lnTo>
                <a:lnTo>
                  <a:pt x="404123" y="1538696"/>
                </a:lnTo>
                <a:close/>
                <a:moveTo>
                  <a:pt x="402865" y="1518371"/>
                </a:moveTo>
                <a:lnTo>
                  <a:pt x="403111" y="1522347"/>
                </a:lnTo>
                <a:lnTo>
                  <a:pt x="402593" y="1521526"/>
                </a:lnTo>
                <a:close/>
                <a:moveTo>
                  <a:pt x="348318" y="1553233"/>
                </a:moveTo>
                <a:lnTo>
                  <a:pt x="356857" y="1576109"/>
                </a:lnTo>
                <a:cubicBezTo>
                  <a:pt x="362643" y="1592061"/>
                  <a:pt x="369068" y="1610314"/>
                  <a:pt x="376295" y="1631711"/>
                </a:cubicBezTo>
                <a:lnTo>
                  <a:pt x="376554" y="1632489"/>
                </a:lnTo>
                <a:lnTo>
                  <a:pt x="376452" y="1632919"/>
                </a:lnTo>
                <a:cubicBezTo>
                  <a:pt x="373719" y="1644460"/>
                  <a:pt x="370391" y="1658789"/>
                  <a:pt x="366436" y="1676925"/>
                </a:cubicBezTo>
                <a:cubicBezTo>
                  <a:pt x="369897" y="1690535"/>
                  <a:pt x="373345" y="1703820"/>
                  <a:pt x="376401" y="1715916"/>
                </a:cubicBezTo>
                <a:lnTo>
                  <a:pt x="377297" y="1719671"/>
                </a:lnTo>
                <a:lnTo>
                  <a:pt x="368841" y="1704573"/>
                </a:lnTo>
                <a:lnTo>
                  <a:pt x="364944" y="1683934"/>
                </a:lnTo>
                <a:cubicBezTo>
                  <a:pt x="362509" y="1671789"/>
                  <a:pt x="359005" y="1654398"/>
                  <a:pt x="353688" y="1626782"/>
                </a:cubicBezTo>
                <a:lnTo>
                  <a:pt x="347924" y="1569027"/>
                </a:lnTo>
                <a:lnTo>
                  <a:pt x="347928" y="1566166"/>
                </a:lnTo>
                <a:close/>
                <a:moveTo>
                  <a:pt x="345417" y="1545463"/>
                </a:moveTo>
                <a:lnTo>
                  <a:pt x="347946" y="1552238"/>
                </a:lnTo>
                <a:lnTo>
                  <a:pt x="347928" y="1566166"/>
                </a:lnTo>
                <a:lnTo>
                  <a:pt x="347860" y="1568392"/>
                </a:lnTo>
                <a:lnTo>
                  <a:pt x="347924" y="1569027"/>
                </a:lnTo>
                <a:lnTo>
                  <a:pt x="347916" y="1575108"/>
                </a:lnTo>
                <a:lnTo>
                  <a:pt x="347339" y="1565324"/>
                </a:lnTo>
                <a:lnTo>
                  <a:pt x="345257" y="1550958"/>
                </a:lnTo>
                <a:close/>
                <a:moveTo>
                  <a:pt x="340844" y="1533247"/>
                </a:moveTo>
                <a:lnTo>
                  <a:pt x="341252" y="1534306"/>
                </a:lnTo>
                <a:lnTo>
                  <a:pt x="343853" y="1541271"/>
                </a:lnTo>
                <a:lnTo>
                  <a:pt x="345257" y="1550958"/>
                </a:lnTo>
                <a:lnTo>
                  <a:pt x="343445" y="1613022"/>
                </a:lnTo>
                <a:lnTo>
                  <a:pt x="343196" y="1659197"/>
                </a:lnTo>
                <a:lnTo>
                  <a:pt x="341852" y="1656819"/>
                </a:lnTo>
                <a:lnTo>
                  <a:pt x="342378" y="1629131"/>
                </a:lnTo>
                <a:close/>
                <a:moveTo>
                  <a:pt x="283488" y="1568382"/>
                </a:moveTo>
                <a:lnTo>
                  <a:pt x="306286" y="1618052"/>
                </a:lnTo>
                <a:cubicBezTo>
                  <a:pt x="314004" y="1634734"/>
                  <a:pt x="321049" y="1649818"/>
                  <a:pt x="327471" y="1663415"/>
                </a:cubicBezTo>
                <a:lnTo>
                  <a:pt x="333095" y="1675164"/>
                </a:lnTo>
                <a:lnTo>
                  <a:pt x="335631" y="1692995"/>
                </a:lnTo>
                <a:lnTo>
                  <a:pt x="337927" y="1710291"/>
                </a:lnTo>
                <a:lnTo>
                  <a:pt x="303544" y="1639530"/>
                </a:lnTo>
                <a:cubicBezTo>
                  <a:pt x="299152" y="1629027"/>
                  <a:pt x="292841" y="1609149"/>
                  <a:pt x="285740" y="1584765"/>
                </a:cubicBezTo>
                <a:lnTo>
                  <a:pt x="283230" y="1575657"/>
                </a:lnTo>
                <a:close/>
                <a:moveTo>
                  <a:pt x="91024" y="1666913"/>
                </a:moveTo>
                <a:lnTo>
                  <a:pt x="129485" y="1731829"/>
                </a:lnTo>
                <a:lnTo>
                  <a:pt x="132923" y="1672708"/>
                </a:lnTo>
                <a:lnTo>
                  <a:pt x="133582" y="1700463"/>
                </a:lnTo>
                <a:cubicBezTo>
                  <a:pt x="134007" y="1749240"/>
                  <a:pt x="132909" y="1781991"/>
                  <a:pt x="132512" y="1810045"/>
                </a:cubicBezTo>
                <a:lnTo>
                  <a:pt x="132580" y="1823282"/>
                </a:lnTo>
                <a:lnTo>
                  <a:pt x="123239" y="1806589"/>
                </a:lnTo>
                <a:cubicBezTo>
                  <a:pt x="100648" y="1762220"/>
                  <a:pt x="99570" y="1740120"/>
                  <a:pt x="93540" y="1690805"/>
                </a:cubicBezTo>
                <a:lnTo>
                  <a:pt x="91238" y="1673983"/>
                </a:lnTo>
                <a:close/>
                <a:moveTo>
                  <a:pt x="205082" y="1588546"/>
                </a:moveTo>
                <a:lnTo>
                  <a:pt x="216679" y="1682206"/>
                </a:lnTo>
                <a:lnTo>
                  <a:pt x="215542" y="1690647"/>
                </a:lnTo>
                <a:lnTo>
                  <a:pt x="212095" y="1678795"/>
                </a:lnTo>
                <a:lnTo>
                  <a:pt x="204241" y="1648030"/>
                </a:lnTo>
                <a:close/>
                <a:moveTo>
                  <a:pt x="378245" y="1473127"/>
                </a:moveTo>
                <a:lnTo>
                  <a:pt x="392103" y="1504906"/>
                </a:lnTo>
                <a:lnTo>
                  <a:pt x="402593" y="1521526"/>
                </a:lnTo>
                <a:lnTo>
                  <a:pt x="401269" y="1536878"/>
                </a:lnTo>
                <a:lnTo>
                  <a:pt x="400292" y="1553268"/>
                </a:lnTo>
                <a:lnTo>
                  <a:pt x="390344" y="1523421"/>
                </a:lnTo>
                <a:close/>
                <a:moveTo>
                  <a:pt x="265403" y="1528547"/>
                </a:moveTo>
                <a:lnTo>
                  <a:pt x="277761" y="1555814"/>
                </a:lnTo>
                <a:lnTo>
                  <a:pt x="283230" y="1575657"/>
                </a:lnTo>
                <a:lnTo>
                  <a:pt x="281965" y="1611368"/>
                </a:lnTo>
                <a:cubicBezTo>
                  <a:pt x="280447" y="1660615"/>
                  <a:pt x="279618" y="1702989"/>
                  <a:pt x="279138" y="1746447"/>
                </a:cubicBezTo>
                <a:lnTo>
                  <a:pt x="278907" y="1777247"/>
                </a:lnTo>
                <a:lnTo>
                  <a:pt x="277753" y="1774406"/>
                </a:lnTo>
                <a:lnTo>
                  <a:pt x="278075" y="1767477"/>
                </a:lnTo>
                <a:cubicBezTo>
                  <a:pt x="278798" y="1746637"/>
                  <a:pt x="279422" y="1722175"/>
                  <a:pt x="279917" y="1693583"/>
                </a:cubicBezTo>
                <a:cubicBezTo>
                  <a:pt x="280802" y="1642339"/>
                  <a:pt x="269051" y="1591253"/>
                  <a:pt x="265434" y="1540177"/>
                </a:cubicBezTo>
                <a:close/>
                <a:moveTo>
                  <a:pt x="269268" y="1524995"/>
                </a:moveTo>
                <a:lnTo>
                  <a:pt x="281329" y="1549515"/>
                </a:lnTo>
                <a:lnTo>
                  <a:pt x="283987" y="1554301"/>
                </a:lnTo>
                <a:lnTo>
                  <a:pt x="283488" y="1568382"/>
                </a:lnTo>
                <a:lnTo>
                  <a:pt x="281068" y="1563109"/>
                </a:lnTo>
                <a:lnTo>
                  <a:pt x="277761" y="1555814"/>
                </a:lnTo>
                <a:close/>
                <a:moveTo>
                  <a:pt x="397631" y="1433838"/>
                </a:moveTo>
                <a:lnTo>
                  <a:pt x="401370" y="1441263"/>
                </a:lnTo>
                <a:lnTo>
                  <a:pt x="407778" y="1454286"/>
                </a:lnTo>
                <a:lnTo>
                  <a:pt x="407778" y="1461375"/>
                </a:lnTo>
                <a:lnTo>
                  <a:pt x="402865" y="1518371"/>
                </a:lnTo>
                <a:close/>
                <a:moveTo>
                  <a:pt x="184873" y="1570180"/>
                </a:moveTo>
                <a:lnTo>
                  <a:pt x="201224" y="1636212"/>
                </a:lnTo>
                <a:lnTo>
                  <a:pt x="204241" y="1648030"/>
                </a:lnTo>
                <a:lnTo>
                  <a:pt x="203902" y="1672033"/>
                </a:lnTo>
                <a:lnTo>
                  <a:pt x="205506" y="1766660"/>
                </a:lnTo>
                <a:lnTo>
                  <a:pt x="194290" y="1876611"/>
                </a:lnTo>
                <a:lnTo>
                  <a:pt x="185736" y="1977723"/>
                </a:lnTo>
                <a:lnTo>
                  <a:pt x="178316" y="1898269"/>
                </a:lnTo>
                <a:lnTo>
                  <a:pt x="178195" y="1896438"/>
                </a:lnTo>
                <a:lnTo>
                  <a:pt x="179105" y="1896667"/>
                </a:lnTo>
                <a:lnTo>
                  <a:pt x="177926" y="1892349"/>
                </a:lnTo>
                <a:lnTo>
                  <a:pt x="172348" y="1807508"/>
                </a:lnTo>
                <a:lnTo>
                  <a:pt x="175660" y="1792607"/>
                </a:lnTo>
                <a:cubicBezTo>
                  <a:pt x="195963" y="1703051"/>
                  <a:pt x="169140" y="1829614"/>
                  <a:pt x="181669" y="1601115"/>
                </a:cubicBezTo>
                <a:close/>
                <a:moveTo>
                  <a:pt x="205612" y="1551036"/>
                </a:moveTo>
                <a:lnTo>
                  <a:pt x="212620" y="1588396"/>
                </a:lnTo>
                <a:lnTo>
                  <a:pt x="223990" y="1623175"/>
                </a:lnTo>
                <a:lnTo>
                  <a:pt x="220098" y="1656825"/>
                </a:lnTo>
                <a:lnTo>
                  <a:pt x="220074" y="1657003"/>
                </a:lnTo>
                <a:lnTo>
                  <a:pt x="206079" y="1574754"/>
                </a:lnTo>
                <a:lnTo>
                  <a:pt x="205390" y="1566723"/>
                </a:lnTo>
                <a:close/>
                <a:moveTo>
                  <a:pt x="72158" y="1635070"/>
                </a:moveTo>
                <a:lnTo>
                  <a:pt x="90044" y="1665260"/>
                </a:lnTo>
                <a:lnTo>
                  <a:pt x="91238" y="1673983"/>
                </a:lnTo>
                <a:lnTo>
                  <a:pt x="93110" y="1735738"/>
                </a:lnTo>
                <a:lnTo>
                  <a:pt x="104717" y="1870009"/>
                </a:lnTo>
                <a:lnTo>
                  <a:pt x="94143" y="1845212"/>
                </a:lnTo>
                <a:cubicBezTo>
                  <a:pt x="87610" y="1829193"/>
                  <a:pt x="82212" y="1815079"/>
                  <a:pt x="78321" y="1803560"/>
                </a:cubicBezTo>
                <a:lnTo>
                  <a:pt x="69765" y="1773439"/>
                </a:lnTo>
                <a:close/>
                <a:moveTo>
                  <a:pt x="265356" y="1510803"/>
                </a:moveTo>
                <a:lnTo>
                  <a:pt x="269268" y="1524995"/>
                </a:lnTo>
                <a:lnTo>
                  <a:pt x="265373" y="1517077"/>
                </a:lnTo>
                <a:close/>
                <a:moveTo>
                  <a:pt x="354556" y="1437680"/>
                </a:moveTo>
                <a:lnTo>
                  <a:pt x="356747" y="1449833"/>
                </a:lnTo>
                <a:lnTo>
                  <a:pt x="354098" y="1444350"/>
                </a:lnTo>
                <a:close/>
                <a:moveTo>
                  <a:pt x="63306" y="1619330"/>
                </a:moveTo>
                <a:lnTo>
                  <a:pt x="66475" y="1625019"/>
                </a:lnTo>
                <a:lnTo>
                  <a:pt x="62683" y="1658057"/>
                </a:lnTo>
                <a:cubicBezTo>
                  <a:pt x="59815" y="1689729"/>
                  <a:pt x="61726" y="1721515"/>
                  <a:pt x="64121" y="1753329"/>
                </a:cubicBezTo>
                <a:lnTo>
                  <a:pt x="64134" y="1753615"/>
                </a:lnTo>
                <a:lnTo>
                  <a:pt x="60368" y="1740359"/>
                </a:lnTo>
                <a:lnTo>
                  <a:pt x="61301" y="1721584"/>
                </a:lnTo>
                <a:close/>
                <a:moveTo>
                  <a:pt x="348601" y="1432974"/>
                </a:moveTo>
                <a:lnTo>
                  <a:pt x="354098" y="1444350"/>
                </a:lnTo>
                <a:lnTo>
                  <a:pt x="349641" y="1509344"/>
                </a:lnTo>
                <a:lnTo>
                  <a:pt x="348318" y="1553233"/>
                </a:lnTo>
                <a:lnTo>
                  <a:pt x="347946" y="1552238"/>
                </a:lnTo>
                <a:lnTo>
                  <a:pt x="347959" y="1542738"/>
                </a:lnTo>
                <a:close/>
                <a:moveTo>
                  <a:pt x="357281" y="1423799"/>
                </a:moveTo>
                <a:lnTo>
                  <a:pt x="360805" y="1433131"/>
                </a:lnTo>
                <a:lnTo>
                  <a:pt x="362588" y="1437222"/>
                </a:lnTo>
                <a:lnTo>
                  <a:pt x="379537" y="1551748"/>
                </a:lnTo>
                <a:lnTo>
                  <a:pt x="376585" y="1541113"/>
                </a:lnTo>
                <a:cubicBezTo>
                  <a:pt x="371663" y="1522692"/>
                  <a:pt x="364969" y="1494989"/>
                  <a:pt x="356747" y="1449833"/>
                </a:cubicBezTo>
                <a:cubicBezTo>
                  <a:pt x="356928" y="1439412"/>
                  <a:pt x="357111" y="1430980"/>
                  <a:pt x="357276" y="1424023"/>
                </a:cubicBezTo>
                <a:close/>
                <a:moveTo>
                  <a:pt x="249531" y="1477544"/>
                </a:moveTo>
                <a:lnTo>
                  <a:pt x="250886" y="1481322"/>
                </a:lnTo>
                <a:cubicBezTo>
                  <a:pt x="255907" y="1494772"/>
                  <a:pt x="260345" y="1505850"/>
                  <a:pt x="265113" y="1516550"/>
                </a:cubicBezTo>
                <a:lnTo>
                  <a:pt x="265373" y="1517077"/>
                </a:lnTo>
                <a:lnTo>
                  <a:pt x="265403" y="1528547"/>
                </a:lnTo>
                <a:lnTo>
                  <a:pt x="251530" y="1497937"/>
                </a:lnTo>
                <a:close/>
                <a:moveTo>
                  <a:pt x="338552" y="1412176"/>
                </a:moveTo>
                <a:lnTo>
                  <a:pt x="346746" y="1429133"/>
                </a:lnTo>
                <a:lnTo>
                  <a:pt x="346888" y="1495048"/>
                </a:lnTo>
                <a:lnTo>
                  <a:pt x="345417" y="1545463"/>
                </a:lnTo>
                <a:lnTo>
                  <a:pt x="343853" y="1541271"/>
                </a:lnTo>
                <a:lnTo>
                  <a:pt x="340616" y="1518942"/>
                </a:lnTo>
                <a:lnTo>
                  <a:pt x="339069" y="1422296"/>
                </a:lnTo>
                <a:close/>
                <a:moveTo>
                  <a:pt x="357157" y="1399742"/>
                </a:moveTo>
                <a:lnTo>
                  <a:pt x="357674" y="1403544"/>
                </a:lnTo>
                <a:lnTo>
                  <a:pt x="357688" y="1407058"/>
                </a:lnTo>
                <a:lnTo>
                  <a:pt x="357281" y="1423799"/>
                </a:lnTo>
                <a:lnTo>
                  <a:pt x="355780" y="1419822"/>
                </a:lnTo>
                <a:close/>
                <a:moveTo>
                  <a:pt x="348787" y="1401297"/>
                </a:moveTo>
                <a:lnTo>
                  <a:pt x="355780" y="1419822"/>
                </a:lnTo>
                <a:lnTo>
                  <a:pt x="354556" y="1437680"/>
                </a:lnTo>
                <a:lnTo>
                  <a:pt x="348762" y="1405553"/>
                </a:lnTo>
                <a:close/>
                <a:moveTo>
                  <a:pt x="73152" y="1577553"/>
                </a:moveTo>
                <a:lnTo>
                  <a:pt x="72158" y="1635070"/>
                </a:lnTo>
                <a:lnTo>
                  <a:pt x="70772" y="1632730"/>
                </a:lnTo>
                <a:lnTo>
                  <a:pt x="66475" y="1625019"/>
                </a:lnTo>
                <a:lnTo>
                  <a:pt x="69881" y="1595353"/>
                </a:lnTo>
                <a:close/>
                <a:moveTo>
                  <a:pt x="0" y="1620153"/>
                </a:moveTo>
                <a:lnTo>
                  <a:pt x="1495" y="1630445"/>
                </a:lnTo>
                <a:cubicBezTo>
                  <a:pt x="4785" y="1656281"/>
                  <a:pt x="6945" y="1677826"/>
                  <a:pt x="7610" y="1693413"/>
                </a:cubicBezTo>
                <a:lnTo>
                  <a:pt x="7623" y="1693982"/>
                </a:lnTo>
                <a:lnTo>
                  <a:pt x="2680" y="1716021"/>
                </a:lnTo>
                <a:lnTo>
                  <a:pt x="0" y="1710914"/>
                </a:lnTo>
                <a:close/>
                <a:moveTo>
                  <a:pt x="73244" y="1572258"/>
                </a:moveTo>
                <a:lnTo>
                  <a:pt x="73739" y="1574362"/>
                </a:lnTo>
                <a:lnTo>
                  <a:pt x="73152" y="1577553"/>
                </a:lnTo>
                <a:close/>
                <a:moveTo>
                  <a:pt x="346673" y="1395700"/>
                </a:moveTo>
                <a:lnTo>
                  <a:pt x="347269" y="1397278"/>
                </a:lnTo>
                <a:lnTo>
                  <a:pt x="348762" y="1405553"/>
                </a:lnTo>
                <a:lnTo>
                  <a:pt x="348601" y="1432974"/>
                </a:lnTo>
                <a:lnTo>
                  <a:pt x="346746" y="1429133"/>
                </a:lnTo>
                <a:close/>
                <a:moveTo>
                  <a:pt x="237936" y="1462108"/>
                </a:moveTo>
                <a:lnTo>
                  <a:pt x="251530" y="1497937"/>
                </a:lnTo>
                <a:cubicBezTo>
                  <a:pt x="254287" y="1534546"/>
                  <a:pt x="255343" y="1571250"/>
                  <a:pt x="255622" y="1607997"/>
                </a:cubicBezTo>
                <a:lnTo>
                  <a:pt x="255051" y="1718186"/>
                </a:lnTo>
                <a:lnTo>
                  <a:pt x="223990" y="1623175"/>
                </a:lnTo>
                <a:lnTo>
                  <a:pt x="229705" y="1573748"/>
                </a:lnTo>
                <a:cubicBezTo>
                  <a:pt x="232271" y="1548699"/>
                  <a:pt x="234242" y="1525906"/>
                  <a:pt x="235751" y="1504211"/>
                </a:cubicBezTo>
                <a:close/>
                <a:moveTo>
                  <a:pt x="193539" y="1486670"/>
                </a:moveTo>
                <a:lnTo>
                  <a:pt x="202728" y="1535660"/>
                </a:lnTo>
                <a:lnTo>
                  <a:pt x="205390" y="1566723"/>
                </a:lnTo>
                <a:lnTo>
                  <a:pt x="205082" y="1588546"/>
                </a:lnTo>
                <a:lnTo>
                  <a:pt x="193046" y="1491346"/>
                </a:lnTo>
                <a:close/>
                <a:moveTo>
                  <a:pt x="289622" y="1423072"/>
                </a:moveTo>
                <a:lnTo>
                  <a:pt x="301354" y="1485232"/>
                </a:lnTo>
                <a:cubicBezTo>
                  <a:pt x="307727" y="1513938"/>
                  <a:pt x="314206" y="1542630"/>
                  <a:pt x="318332" y="1571708"/>
                </a:cubicBezTo>
                <a:lnTo>
                  <a:pt x="326694" y="1630209"/>
                </a:lnTo>
                <a:lnTo>
                  <a:pt x="321402" y="1620919"/>
                </a:lnTo>
                <a:cubicBezTo>
                  <a:pt x="315327" y="1610274"/>
                  <a:pt x="309908" y="1600782"/>
                  <a:pt x="305029" y="1592194"/>
                </a:cubicBezTo>
                <a:lnTo>
                  <a:pt x="283987" y="1554301"/>
                </a:lnTo>
                <a:lnTo>
                  <a:pt x="284801" y="1531346"/>
                </a:lnTo>
                <a:cubicBezTo>
                  <a:pt x="285946" y="1502290"/>
                  <a:pt x="287307" y="1470522"/>
                  <a:pt x="288926" y="1435045"/>
                </a:cubicBezTo>
                <a:close/>
                <a:moveTo>
                  <a:pt x="85072" y="1524757"/>
                </a:moveTo>
                <a:lnTo>
                  <a:pt x="87330" y="1545021"/>
                </a:lnTo>
                <a:lnTo>
                  <a:pt x="91024" y="1666913"/>
                </a:lnTo>
                <a:lnTo>
                  <a:pt x="90044" y="1665260"/>
                </a:lnTo>
                <a:lnTo>
                  <a:pt x="87675" y="1647943"/>
                </a:lnTo>
                <a:cubicBezTo>
                  <a:pt x="85135" y="1631439"/>
                  <a:pt x="81871" y="1612461"/>
                  <a:pt x="77471" y="1590236"/>
                </a:cubicBezTo>
                <a:lnTo>
                  <a:pt x="73739" y="1574362"/>
                </a:lnTo>
                <a:lnTo>
                  <a:pt x="78772" y="1546978"/>
                </a:lnTo>
                <a:close/>
                <a:moveTo>
                  <a:pt x="356393" y="1345577"/>
                </a:moveTo>
                <a:lnTo>
                  <a:pt x="365061" y="1366433"/>
                </a:lnTo>
                <a:lnTo>
                  <a:pt x="365325" y="1378972"/>
                </a:lnTo>
                <a:cubicBezTo>
                  <a:pt x="366418" y="1402624"/>
                  <a:pt x="368105" y="1423674"/>
                  <a:pt x="370516" y="1440994"/>
                </a:cubicBezTo>
                <a:lnTo>
                  <a:pt x="378245" y="1473127"/>
                </a:lnTo>
                <a:lnTo>
                  <a:pt x="362588" y="1437222"/>
                </a:lnTo>
                <a:lnTo>
                  <a:pt x="358449" y="1409254"/>
                </a:lnTo>
                <a:lnTo>
                  <a:pt x="357674" y="1403544"/>
                </a:lnTo>
                <a:lnTo>
                  <a:pt x="357631" y="1392844"/>
                </a:lnTo>
                <a:lnTo>
                  <a:pt x="357767" y="1390850"/>
                </a:lnTo>
                <a:close/>
                <a:moveTo>
                  <a:pt x="239627" y="1410964"/>
                </a:moveTo>
                <a:lnTo>
                  <a:pt x="242677" y="1423314"/>
                </a:lnTo>
                <a:lnTo>
                  <a:pt x="245161" y="1432959"/>
                </a:lnTo>
                <a:lnTo>
                  <a:pt x="249531" y="1477544"/>
                </a:lnTo>
                <a:lnTo>
                  <a:pt x="238703" y="1447338"/>
                </a:lnTo>
                <a:lnTo>
                  <a:pt x="239018" y="1441267"/>
                </a:lnTo>
                <a:close/>
                <a:moveTo>
                  <a:pt x="289071" y="1366419"/>
                </a:moveTo>
                <a:lnTo>
                  <a:pt x="292135" y="1379858"/>
                </a:lnTo>
                <a:lnTo>
                  <a:pt x="289622" y="1423072"/>
                </a:lnTo>
                <a:lnTo>
                  <a:pt x="285016" y="1398669"/>
                </a:lnTo>
                <a:lnTo>
                  <a:pt x="284402" y="1388273"/>
                </a:lnTo>
                <a:lnTo>
                  <a:pt x="286797" y="1375633"/>
                </a:lnTo>
                <a:close/>
                <a:moveTo>
                  <a:pt x="15317" y="1537959"/>
                </a:moveTo>
                <a:lnTo>
                  <a:pt x="22898" y="1580654"/>
                </a:lnTo>
                <a:cubicBezTo>
                  <a:pt x="30725" y="1620865"/>
                  <a:pt x="39333" y="1661052"/>
                  <a:pt x="48608" y="1698956"/>
                </a:cubicBezTo>
                <a:lnTo>
                  <a:pt x="60368" y="1740359"/>
                </a:lnTo>
                <a:lnTo>
                  <a:pt x="55317" y="1842091"/>
                </a:lnTo>
                <a:cubicBezTo>
                  <a:pt x="53608" y="1882138"/>
                  <a:pt x="52627" y="1922167"/>
                  <a:pt x="53697" y="1962497"/>
                </a:cubicBezTo>
                <a:lnTo>
                  <a:pt x="54215" y="1968424"/>
                </a:lnTo>
                <a:lnTo>
                  <a:pt x="47725" y="1998186"/>
                </a:lnTo>
                <a:lnTo>
                  <a:pt x="53226" y="2019545"/>
                </a:lnTo>
                <a:lnTo>
                  <a:pt x="51763" y="2033348"/>
                </a:lnTo>
                <a:lnTo>
                  <a:pt x="45093" y="2017985"/>
                </a:lnTo>
                <a:cubicBezTo>
                  <a:pt x="41259" y="2009103"/>
                  <a:pt x="36663" y="1998455"/>
                  <a:pt x="31234" y="1985993"/>
                </a:cubicBezTo>
                <a:lnTo>
                  <a:pt x="30957" y="1985363"/>
                </a:lnTo>
                <a:lnTo>
                  <a:pt x="17299" y="1920506"/>
                </a:lnTo>
                <a:cubicBezTo>
                  <a:pt x="12643" y="1882910"/>
                  <a:pt x="11029" y="1845061"/>
                  <a:pt x="10174" y="1807149"/>
                </a:cubicBezTo>
                <a:lnTo>
                  <a:pt x="7623" y="1693982"/>
                </a:lnTo>
                <a:lnTo>
                  <a:pt x="9530" y="1685476"/>
                </a:lnTo>
                <a:cubicBezTo>
                  <a:pt x="22764" y="1627980"/>
                  <a:pt x="17722" y="1656516"/>
                  <a:pt x="14579" y="1552841"/>
                </a:cubicBezTo>
                <a:close/>
                <a:moveTo>
                  <a:pt x="346764" y="1322409"/>
                </a:moveTo>
                <a:lnTo>
                  <a:pt x="351768" y="1334450"/>
                </a:lnTo>
                <a:lnTo>
                  <a:pt x="353147" y="1346841"/>
                </a:lnTo>
                <a:cubicBezTo>
                  <a:pt x="355849" y="1370226"/>
                  <a:pt x="357128" y="1379086"/>
                  <a:pt x="357608" y="1387316"/>
                </a:cubicBezTo>
                <a:lnTo>
                  <a:pt x="357631" y="1392844"/>
                </a:lnTo>
                <a:lnTo>
                  <a:pt x="357157" y="1399742"/>
                </a:lnTo>
                <a:lnTo>
                  <a:pt x="346808" y="1323535"/>
                </a:lnTo>
                <a:close/>
                <a:moveTo>
                  <a:pt x="344103" y="1316008"/>
                </a:moveTo>
                <a:lnTo>
                  <a:pt x="346603" y="1322022"/>
                </a:lnTo>
                <a:lnTo>
                  <a:pt x="346808" y="1323535"/>
                </a:lnTo>
                <a:lnTo>
                  <a:pt x="348928" y="1377082"/>
                </a:lnTo>
                <a:lnTo>
                  <a:pt x="348787" y="1401297"/>
                </a:lnTo>
                <a:lnTo>
                  <a:pt x="347269" y="1397278"/>
                </a:lnTo>
                <a:lnTo>
                  <a:pt x="346670" y="1393952"/>
                </a:lnTo>
                <a:lnTo>
                  <a:pt x="346611" y="1366804"/>
                </a:lnTo>
                <a:close/>
                <a:moveTo>
                  <a:pt x="333967" y="1322436"/>
                </a:moveTo>
                <a:lnTo>
                  <a:pt x="340490" y="1359685"/>
                </a:lnTo>
                <a:lnTo>
                  <a:pt x="346670" y="1393952"/>
                </a:lnTo>
                <a:lnTo>
                  <a:pt x="346673" y="1395700"/>
                </a:lnTo>
                <a:lnTo>
                  <a:pt x="339908" y="1377779"/>
                </a:lnTo>
                <a:lnTo>
                  <a:pt x="336145" y="1365075"/>
                </a:lnTo>
                <a:close/>
                <a:moveTo>
                  <a:pt x="183947" y="1416758"/>
                </a:moveTo>
                <a:lnTo>
                  <a:pt x="184728" y="1424166"/>
                </a:lnTo>
                <a:lnTo>
                  <a:pt x="186590" y="1439199"/>
                </a:lnTo>
                <a:lnTo>
                  <a:pt x="188638" y="1460542"/>
                </a:lnTo>
                <a:lnTo>
                  <a:pt x="190387" y="1469867"/>
                </a:lnTo>
                <a:lnTo>
                  <a:pt x="193046" y="1491346"/>
                </a:lnTo>
                <a:lnTo>
                  <a:pt x="192461" y="1496912"/>
                </a:lnTo>
                <a:lnTo>
                  <a:pt x="184873" y="1570180"/>
                </a:lnTo>
                <a:lnTo>
                  <a:pt x="184840" y="1570049"/>
                </a:lnTo>
                <a:lnTo>
                  <a:pt x="172457" y="1518988"/>
                </a:lnTo>
                <a:lnTo>
                  <a:pt x="181697" y="1435432"/>
                </a:lnTo>
                <a:close/>
                <a:moveTo>
                  <a:pt x="297737" y="1331311"/>
                </a:moveTo>
                <a:lnTo>
                  <a:pt x="299083" y="1333734"/>
                </a:lnTo>
                <a:cubicBezTo>
                  <a:pt x="301087" y="1337467"/>
                  <a:pt x="303657" y="1342335"/>
                  <a:pt x="306894" y="1348601"/>
                </a:cubicBezTo>
                <a:lnTo>
                  <a:pt x="317311" y="1369110"/>
                </a:lnTo>
                <a:lnTo>
                  <a:pt x="324740" y="1409434"/>
                </a:lnTo>
                <a:lnTo>
                  <a:pt x="340616" y="1518942"/>
                </a:lnTo>
                <a:lnTo>
                  <a:pt x="340844" y="1533247"/>
                </a:lnTo>
                <a:lnTo>
                  <a:pt x="328502" y="1501235"/>
                </a:lnTo>
                <a:cubicBezTo>
                  <a:pt x="316852" y="1470842"/>
                  <a:pt x="308014" y="1445947"/>
                  <a:pt x="297582" y="1403753"/>
                </a:cubicBezTo>
                <a:lnTo>
                  <a:pt x="292135" y="1379858"/>
                </a:lnTo>
                <a:lnTo>
                  <a:pt x="294101" y="1346041"/>
                </a:lnTo>
                <a:close/>
                <a:moveTo>
                  <a:pt x="122759" y="1436805"/>
                </a:moveTo>
                <a:lnTo>
                  <a:pt x="132545" y="1554880"/>
                </a:lnTo>
                <a:lnTo>
                  <a:pt x="137619" y="1591953"/>
                </a:lnTo>
                <a:lnTo>
                  <a:pt x="132923" y="1672708"/>
                </a:lnTo>
                <a:lnTo>
                  <a:pt x="131525" y="1613863"/>
                </a:lnTo>
                <a:cubicBezTo>
                  <a:pt x="130261" y="1579718"/>
                  <a:pt x="125892" y="1545666"/>
                  <a:pt x="122196" y="1511615"/>
                </a:cubicBezTo>
                <a:lnTo>
                  <a:pt x="118731" y="1444643"/>
                </a:lnTo>
                <a:close/>
                <a:moveTo>
                  <a:pt x="186468" y="1395827"/>
                </a:moveTo>
                <a:lnTo>
                  <a:pt x="195266" y="1448595"/>
                </a:lnTo>
                <a:lnTo>
                  <a:pt x="196289" y="1460536"/>
                </a:lnTo>
                <a:lnTo>
                  <a:pt x="193539" y="1486670"/>
                </a:lnTo>
                <a:lnTo>
                  <a:pt x="190387" y="1469867"/>
                </a:lnTo>
                <a:lnTo>
                  <a:pt x="186590" y="1439199"/>
                </a:lnTo>
                <a:lnTo>
                  <a:pt x="184219" y="1414497"/>
                </a:lnTo>
                <a:close/>
                <a:moveTo>
                  <a:pt x="295269" y="1325959"/>
                </a:moveTo>
                <a:lnTo>
                  <a:pt x="295722" y="1326591"/>
                </a:lnTo>
                <a:lnTo>
                  <a:pt x="298338" y="1328878"/>
                </a:lnTo>
                <a:lnTo>
                  <a:pt x="297737" y="1331311"/>
                </a:lnTo>
                <a:lnTo>
                  <a:pt x="295221" y="1326783"/>
                </a:lnTo>
                <a:close/>
                <a:moveTo>
                  <a:pt x="332394" y="1291647"/>
                </a:moveTo>
                <a:lnTo>
                  <a:pt x="335734" y="1307438"/>
                </a:lnTo>
                <a:cubicBezTo>
                  <a:pt x="344008" y="1348291"/>
                  <a:pt x="350680" y="1385153"/>
                  <a:pt x="337920" y="1327905"/>
                </a:cubicBezTo>
                <a:lnTo>
                  <a:pt x="333125" y="1305960"/>
                </a:lnTo>
                <a:close/>
                <a:moveTo>
                  <a:pt x="204126" y="1367818"/>
                </a:moveTo>
                <a:lnTo>
                  <a:pt x="206401" y="1402236"/>
                </a:lnTo>
                <a:cubicBezTo>
                  <a:pt x="207002" y="1413351"/>
                  <a:pt x="207326" y="1422412"/>
                  <a:pt x="207336" y="1429096"/>
                </a:cubicBezTo>
                <a:lnTo>
                  <a:pt x="205612" y="1551036"/>
                </a:lnTo>
                <a:lnTo>
                  <a:pt x="202728" y="1535660"/>
                </a:lnTo>
                <a:lnTo>
                  <a:pt x="196289" y="1460536"/>
                </a:lnTo>
                <a:lnTo>
                  <a:pt x="203426" y="1392720"/>
                </a:lnTo>
                <a:close/>
                <a:moveTo>
                  <a:pt x="304957" y="1302063"/>
                </a:moveTo>
                <a:lnTo>
                  <a:pt x="308485" y="1321212"/>
                </a:lnTo>
                <a:lnTo>
                  <a:pt x="307916" y="1327484"/>
                </a:lnTo>
                <a:cubicBezTo>
                  <a:pt x="306741" y="1332272"/>
                  <a:pt x="304598" y="1333190"/>
                  <a:pt x="302297" y="1332341"/>
                </a:cubicBezTo>
                <a:lnTo>
                  <a:pt x="298338" y="1328878"/>
                </a:lnTo>
                <a:close/>
                <a:moveTo>
                  <a:pt x="364620" y="1263355"/>
                </a:moveTo>
                <a:lnTo>
                  <a:pt x="368646" y="1286653"/>
                </a:lnTo>
                <a:lnTo>
                  <a:pt x="389600" y="1342119"/>
                </a:lnTo>
                <a:lnTo>
                  <a:pt x="391455" y="1357932"/>
                </a:lnTo>
                <a:cubicBezTo>
                  <a:pt x="393130" y="1374455"/>
                  <a:pt x="394755" y="1392733"/>
                  <a:pt x="396292" y="1412197"/>
                </a:cubicBezTo>
                <a:lnTo>
                  <a:pt x="397631" y="1433838"/>
                </a:lnTo>
                <a:lnTo>
                  <a:pt x="371536" y="1382011"/>
                </a:lnTo>
                <a:lnTo>
                  <a:pt x="365061" y="1366433"/>
                </a:lnTo>
                <a:lnTo>
                  <a:pt x="363693" y="1301344"/>
                </a:lnTo>
                <a:close/>
                <a:moveTo>
                  <a:pt x="330750" y="1283880"/>
                </a:moveTo>
                <a:lnTo>
                  <a:pt x="332172" y="1287299"/>
                </a:lnTo>
                <a:lnTo>
                  <a:pt x="332394" y="1291647"/>
                </a:lnTo>
                <a:close/>
                <a:moveTo>
                  <a:pt x="143283" y="1396783"/>
                </a:moveTo>
                <a:lnTo>
                  <a:pt x="164767" y="1487276"/>
                </a:lnTo>
                <a:lnTo>
                  <a:pt x="172457" y="1518988"/>
                </a:lnTo>
                <a:lnTo>
                  <a:pt x="168920" y="1550971"/>
                </a:lnTo>
                <a:cubicBezTo>
                  <a:pt x="165059" y="1617384"/>
                  <a:pt x="166426" y="1698575"/>
                  <a:pt x="170497" y="1779341"/>
                </a:cubicBezTo>
                <a:lnTo>
                  <a:pt x="172348" y="1807508"/>
                </a:lnTo>
                <a:lnTo>
                  <a:pt x="167938" y="1827357"/>
                </a:lnTo>
                <a:lnTo>
                  <a:pt x="168887" y="1822382"/>
                </a:lnTo>
                <a:cubicBezTo>
                  <a:pt x="170474" y="1810982"/>
                  <a:pt x="166257" y="1798553"/>
                  <a:pt x="143480" y="1634775"/>
                </a:cubicBezTo>
                <a:lnTo>
                  <a:pt x="137619" y="1591953"/>
                </a:lnTo>
                <a:lnTo>
                  <a:pt x="142403" y="1509666"/>
                </a:lnTo>
                <a:cubicBezTo>
                  <a:pt x="144174" y="1479230"/>
                  <a:pt x="140654" y="1448943"/>
                  <a:pt x="136009" y="1418674"/>
                </a:cubicBezTo>
                <a:lnTo>
                  <a:pt x="135144" y="1412703"/>
                </a:lnTo>
                <a:lnTo>
                  <a:pt x="138089" y="1406972"/>
                </a:lnTo>
                <a:close/>
                <a:moveTo>
                  <a:pt x="204596" y="1351102"/>
                </a:moveTo>
                <a:lnTo>
                  <a:pt x="206415" y="1356169"/>
                </a:lnTo>
                <a:cubicBezTo>
                  <a:pt x="217438" y="1387098"/>
                  <a:pt x="226045" y="1411661"/>
                  <a:pt x="233152" y="1431854"/>
                </a:cubicBezTo>
                <a:lnTo>
                  <a:pt x="238703" y="1447338"/>
                </a:lnTo>
                <a:lnTo>
                  <a:pt x="237936" y="1462108"/>
                </a:lnTo>
                <a:lnTo>
                  <a:pt x="218391" y="1410593"/>
                </a:lnTo>
                <a:lnTo>
                  <a:pt x="204479" y="1355258"/>
                </a:lnTo>
                <a:close/>
                <a:moveTo>
                  <a:pt x="202565" y="1347645"/>
                </a:moveTo>
                <a:lnTo>
                  <a:pt x="204479" y="1355258"/>
                </a:lnTo>
                <a:lnTo>
                  <a:pt x="204126" y="1367818"/>
                </a:lnTo>
                <a:lnTo>
                  <a:pt x="203811" y="1363049"/>
                </a:lnTo>
                <a:close/>
                <a:moveTo>
                  <a:pt x="324889" y="1268812"/>
                </a:moveTo>
                <a:lnTo>
                  <a:pt x="325384" y="1270277"/>
                </a:lnTo>
                <a:lnTo>
                  <a:pt x="327790" y="1281543"/>
                </a:lnTo>
                <a:lnTo>
                  <a:pt x="333125" y="1305960"/>
                </a:lnTo>
                <a:lnTo>
                  <a:pt x="333967" y="1322436"/>
                </a:lnTo>
                <a:lnTo>
                  <a:pt x="329838" y="1298859"/>
                </a:lnTo>
                <a:close/>
                <a:moveTo>
                  <a:pt x="6102" y="1465434"/>
                </a:moveTo>
                <a:lnTo>
                  <a:pt x="9323" y="1491506"/>
                </a:lnTo>
                <a:lnTo>
                  <a:pt x="16304" y="1518050"/>
                </a:lnTo>
                <a:lnTo>
                  <a:pt x="15317" y="1537959"/>
                </a:lnTo>
                <a:lnTo>
                  <a:pt x="4013" y="1474298"/>
                </a:lnTo>
                <a:close/>
                <a:moveTo>
                  <a:pt x="200721" y="1340310"/>
                </a:moveTo>
                <a:lnTo>
                  <a:pt x="202336" y="1344806"/>
                </a:lnTo>
                <a:lnTo>
                  <a:pt x="202565" y="1347645"/>
                </a:lnTo>
                <a:close/>
                <a:moveTo>
                  <a:pt x="314632" y="1262819"/>
                </a:moveTo>
                <a:lnTo>
                  <a:pt x="319116" y="1295859"/>
                </a:lnTo>
                <a:cubicBezTo>
                  <a:pt x="321098" y="1308021"/>
                  <a:pt x="323539" y="1320360"/>
                  <a:pt x="326862" y="1333729"/>
                </a:cubicBezTo>
                <a:lnTo>
                  <a:pt x="336145" y="1365075"/>
                </a:lnTo>
                <a:lnTo>
                  <a:pt x="338552" y="1412176"/>
                </a:lnTo>
                <a:lnTo>
                  <a:pt x="335121" y="1405074"/>
                </a:lnTo>
                <a:cubicBezTo>
                  <a:pt x="328814" y="1392166"/>
                  <a:pt x="323376" y="1381181"/>
                  <a:pt x="318705" y="1371856"/>
                </a:cubicBezTo>
                <a:lnTo>
                  <a:pt x="317311" y="1369110"/>
                </a:lnTo>
                <a:lnTo>
                  <a:pt x="308485" y="1321212"/>
                </a:lnTo>
                <a:lnTo>
                  <a:pt x="308854" y="1317136"/>
                </a:lnTo>
                <a:cubicBezTo>
                  <a:pt x="308858" y="1312543"/>
                  <a:pt x="308519" y="1306721"/>
                  <a:pt x="307737" y="1299405"/>
                </a:cubicBezTo>
                <a:lnTo>
                  <a:pt x="306963" y="1293935"/>
                </a:lnTo>
                <a:lnTo>
                  <a:pt x="314592" y="1263026"/>
                </a:lnTo>
                <a:close/>
                <a:moveTo>
                  <a:pt x="298348" y="1266199"/>
                </a:moveTo>
                <a:lnTo>
                  <a:pt x="298649" y="1267830"/>
                </a:lnTo>
                <a:lnTo>
                  <a:pt x="295269" y="1325959"/>
                </a:lnTo>
                <a:lnTo>
                  <a:pt x="293036" y="1322850"/>
                </a:lnTo>
                <a:lnTo>
                  <a:pt x="295221" y="1326783"/>
                </a:lnTo>
                <a:lnTo>
                  <a:pt x="294101" y="1346041"/>
                </a:lnTo>
                <a:lnTo>
                  <a:pt x="289071" y="1366419"/>
                </a:lnTo>
                <a:lnTo>
                  <a:pt x="286456" y="1354948"/>
                </a:lnTo>
                <a:lnTo>
                  <a:pt x="280762" y="1326668"/>
                </a:lnTo>
                <a:lnTo>
                  <a:pt x="279073" y="1298080"/>
                </a:lnTo>
                <a:lnTo>
                  <a:pt x="282126" y="1303311"/>
                </a:lnTo>
                <a:close/>
                <a:moveTo>
                  <a:pt x="321931" y="1247873"/>
                </a:moveTo>
                <a:cubicBezTo>
                  <a:pt x="321701" y="1243697"/>
                  <a:pt x="323497" y="1250418"/>
                  <a:pt x="326178" y="1262268"/>
                </a:cubicBezTo>
                <a:lnTo>
                  <a:pt x="330750" y="1283880"/>
                </a:lnTo>
                <a:lnTo>
                  <a:pt x="326622" y="1273947"/>
                </a:lnTo>
                <a:lnTo>
                  <a:pt x="325384" y="1270277"/>
                </a:lnTo>
                <a:lnTo>
                  <a:pt x="324278" y="1265099"/>
                </a:lnTo>
                <a:lnTo>
                  <a:pt x="323937" y="1263031"/>
                </a:lnTo>
                <a:cubicBezTo>
                  <a:pt x="322667" y="1254773"/>
                  <a:pt x="322045" y="1249961"/>
                  <a:pt x="321931" y="1247873"/>
                </a:cubicBezTo>
                <a:close/>
                <a:moveTo>
                  <a:pt x="301403" y="1259210"/>
                </a:moveTo>
                <a:lnTo>
                  <a:pt x="303959" y="1272715"/>
                </a:lnTo>
                <a:lnTo>
                  <a:pt x="306963" y="1293935"/>
                </a:lnTo>
                <a:lnTo>
                  <a:pt x="304957" y="1302063"/>
                </a:lnTo>
                <a:lnTo>
                  <a:pt x="298649" y="1267830"/>
                </a:lnTo>
                <a:lnTo>
                  <a:pt x="298804" y="1265156"/>
                </a:lnTo>
                <a:close/>
                <a:moveTo>
                  <a:pt x="0" y="1449700"/>
                </a:moveTo>
                <a:lnTo>
                  <a:pt x="1868" y="1462213"/>
                </a:lnTo>
                <a:lnTo>
                  <a:pt x="4013" y="1474298"/>
                </a:lnTo>
                <a:lnTo>
                  <a:pt x="3844" y="1475019"/>
                </a:lnTo>
                <a:lnTo>
                  <a:pt x="0" y="1494886"/>
                </a:lnTo>
                <a:close/>
                <a:moveTo>
                  <a:pt x="195607" y="1319969"/>
                </a:moveTo>
                <a:lnTo>
                  <a:pt x="200721" y="1340310"/>
                </a:lnTo>
                <a:lnTo>
                  <a:pt x="195057" y="1324535"/>
                </a:lnTo>
                <a:close/>
                <a:moveTo>
                  <a:pt x="318931" y="1240065"/>
                </a:moveTo>
                <a:lnTo>
                  <a:pt x="324278" y="1265099"/>
                </a:lnTo>
                <a:lnTo>
                  <a:pt x="324889" y="1268812"/>
                </a:lnTo>
                <a:lnTo>
                  <a:pt x="317588" y="1247174"/>
                </a:lnTo>
                <a:close/>
                <a:moveTo>
                  <a:pt x="175566" y="1330432"/>
                </a:moveTo>
                <a:lnTo>
                  <a:pt x="176504" y="1336062"/>
                </a:lnTo>
                <a:lnTo>
                  <a:pt x="182572" y="1397330"/>
                </a:lnTo>
                <a:lnTo>
                  <a:pt x="184219" y="1414497"/>
                </a:lnTo>
                <a:lnTo>
                  <a:pt x="183947" y="1416758"/>
                </a:lnTo>
                <a:lnTo>
                  <a:pt x="178266" y="1362897"/>
                </a:lnTo>
                <a:lnTo>
                  <a:pt x="175116" y="1331405"/>
                </a:lnTo>
                <a:close/>
                <a:moveTo>
                  <a:pt x="313585" y="1235313"/>
                </a:moveTo>
                <a:lnTo>
                  <a:pt x="317588" y="1247174"/>
                </a:lnTo>
                <a:lnTo>
                  <a:pt x="314632" y="1262819"/>
                </a:lnTo>
                <a:lnTo>
                  <a:pt x="314120" y="1259047"/>
                </a:lnTo>
                <a:lnTo>
                  <a:pt x="311723" y="1238630"/>
                </a:lnTo>
                <a:close/>
                <a:moveTo>
                  <a:pt x="322995" y="1218557"/>
                </a:moveTo>
                <a:lnTo>
                  <a:pt x="318931" y="1240065"/>
                </a:lnTo>
                <a:lnTo>
                  <a:pt x="316723" y="1229726"/>
                </a:lnTo>
                <a:close/>
                <a:moveTo>
                  <a:pt x="187618" y="1303832"/>
                </a:moveTo>
                <a:lnTo>
                  <a:pt x="187954" y="1304751"/>
                </a:lnTo>
                <a:lnTo>
                  <a:pt x="195057" y="1324535"/>
                </a:lnTo>
                <a:lnTo>
                  <a:pt x="186468" y="1395827"/>
                </a:lnTo>
                <a:lnTo>
                  <a:pt x="176504" y="1336062"/>
                </a:lnTo>
                <a:lnTo>
                  <a:pt x="175880" y="1329753"/>
                </a:lnTo>
                <a:lnTo>
                  <a:pt x="186768" y="1306201"/>
                </a:lnTo>
                <a:close/>
                <a:moveTo>
                  <a:pt x="330804" y="1205686"/>
                </a:moveTo>
                <a:lnTo>
                  <a:pt x="343143" y="1296542"/>
                </a:lnTo>
                <a:lnTo>
                  <a:pt x="344103" y="1316008"/>
                </a:lnTo>
                <a:lnTo>
                  <a:pt x="332172" y="1287299"/>
                </a:lnTo>
                <a:lnTo>
                  <a:pt x="328219" y="1209938"/>
                </a:lnTo>
                <a:close/>
                <a:moveTo>
                  <a:pt x="29488" y="1397992"/>
                </a:moveTo>
                <a:lnTo>
                  <a:pt x="53417" y="1487946"/>
                </a:lnTo>
                <a:lnTo>
                  <a:pt x="62480" y="1526486"/>
                </a:lnTo>
                <a:lnTo>
                  <a:pt x="63703" y="1599075"/>
                </a:lnTo>
                <a:lnTo>
                  <a:pt x="63306" y="1619330"/>
                </a:lnTo>
                <a:lnTo>
                  <a:pt x="42812" y="1582544"/>
                </a:lnTo>
                <a:cubicBezTo>
                  <a:pt x="34113" y="1565532"/>
                  <a:pt x="26190" y="1548166"/>
                  <a:pt x="19508" y="1530233"/>
                </a:cubicBezTo>
                <a:lnTo>
                  <a:pt x="16304" y="1518050"/>
                </a:lnTo>
                <a:lnTo>
                  <a:pt x="19153" y="1460600"/>
                </a:lnTo>
                <a:close/>
                <a:moveTo>
                  <a:pt x="59793" y="1377291"/>
                </a:moveTo>
                <a:lnTo>
                  <a:pt x="75451" y="1444587"/>
                </a:lnTo>
                <a:lnTo>
                  <a:pt x="73244" y="1572258"/>
                </a:lnTo>
                <a:lnTo>
                  <a:pt x="62480" y="1526486"/>
                </a:lnTo>
                <a:lnTo>
                  <a:pt x="62074" y="1502345"/>
                </a:lnTo>
                <a:cubicBezTo>
                  <a:pt x="61548" y="1471997"/>
                  <a:pt x="61039" y="1443509"/>
                  <a:pt x="60546" y="1416771"/>
                </a:cubicBezTo>
                <a:close/>
                <a:moveTo>
                  <a:pt x="340237" y="1190215"/>
                </a:moveTo>
                <a:lnTo>
                  <a:pt x="342964" y="1226422"/>
                </a:lnTo>
                <a:lnTo>
                  <a:pt x="346764" y="1322409"/>
                </a:lnTo>
                <a:lnTo>
                  <a:pt x="346603" y="1322022"/>
                </a:lnTo>
                <a:lnTo>
                  <a:pt x="343143" y="1296542"/>
                </a:lnTo>
                <a:lnTo>
                  <a:pt x="341463" y="1262508"/>
                </a:lnTo>
                <a:lnTo>
                  <a:pt x="334844" y="1199041"/>
                </a:lnTo>
                <a:lnTo>
                  <a:pt x="337889" y="1194033"/>
                </a:lnTo>
                <a:close/>
                <a:moveTo>
                  <a:pt x="122819" y="1327313"/>
                </a:moveTo>
                <a:lnTo>
                  <a:pt x="122856" y="1327788"/>
                </a:lnTo>
                <a:lnTo>
                  <a:pt x="135144" y="1412703"/>
                </a:lnTo>
                <a:lnTo>
                  <a:pt x="122759" y="1436805"/>
                </a:lnTo>
                <a:lnTo>
                  <a:pt x="119236" y="1394298"/>
                </a:lnTo>
                <a:lnTo>
                  <a:pt x="119001" y="1380305"/>
                </a:lnTo>
                <a:close/>
                <a:moveTo>
                  <a:pt x="343027" y="1185678"/>
                </a:moveTo>
                <a:lnTo>
                  <a:pt x="354633" y="1287604"/>
                </a:lnTo>
                <a:lnTo>
                  <a:pt x="356393" y="1345577"/>
                </a:lnTo>
                <a:lnTo>
                  <a:pt x="351768" y="1334450"/>
                </a:lnTo>
                <a:lnTo>
                  <a:pt x="349948" y="1318099"/>
                </a:lnTo>
                <a:lnTo>
                  <a:pt x="341655" y="1187909"/>
                </a:lnTo>
                <a:close/>
                <a:moveTo>
                  <a:pt x="327453" y="1194965"/>
                </a:moveTo>
                <a:lnTo>
                  <a:pt x="328219" y="1209938"/>
                </a:lnTo>
                <a:lnTo>
                  <a:pt x="323202" y="1218189"/>
                </a:lnTo>
                <a:lnTo>
                  <a:pt x="322995" y="1218557"/>
                </a:lnTo>
                <a:close/>
                <a:moveTo>
                  <a:pt x="196681" y="1278594"/>
                </a:moveTo>
                <a:lnTo>
                  <a:pt x="197274" y="1285226"/>
                </a:lnTo>
                <a:lnTo>
                  <a:pt x="195607" y="1319969"/>
                </a:lnTo>
                <a:lnTo>
                  <a:pt x="193244" y="1288165"/>
                </a:lnTo>
                <a:close/>
                <a:moveTo>
                  <a:pt x="302324" y="1201941"/>
                </a:moveTo>
                <a:lnTo>
                  <a:pt x="310132" y="1225078"/>
                </a:lnTo>
                <a:lnTo>
                  <a:pt x="311723" y="1238630"/>
                </a:lnTo>
                <a:lnTo>
                  <a:pt x="305754" y="1249258"/>
                </a:lnTo>
                <a:lnTo>
                  <a:pt x="301403" y="1259210"/>
                </a:lnTo>
                <a:lnTo>
                  <a:pt x="299680" y="1250101"/>
                </a:lnTo>
                <a:lnTo>
                  <a:pt x="301844" y="1212882"/>
                </a:lnTo>
                <a:close/>
                <a:moveTo>
                  <a:pt x="355348" y="1165640"/>
                </a:moveTo>
                <a:lnTo>
                  <a:pt x="362831" y="1202659"/>
                </a:lnTo>
                <a:lnTo>
                  <a:pt x="365761" y="1216569"/>
                </a:lnTo>
                <a:lnTo>
                  <a:pt x="364620" y="1263355"/>
                </a:lnTo>
                <a:lnTo>
                  <a:pt x="354943" y="1207357"/>
                </a:lnTo>
                <a:lnTo>
                  <a:pt x="350406" y="1173677"/>
                </a:lnTo>
                <a:close/>
                <a:moveTo>
                  <a:pt x="286752" y="1203265"/>
                </a:moveTo>
                <a:lnTo>
                  <a:pt x="296915" y="1235489"/>
                </a:lnTo>
                <a:lnTo>
                  <a:pt x="299680" y="1250101"/>
                </a:lnTo>
                <a:lnTo>
                  <a:pt x="298804" y="1265156"/>
                </a:lnTo>
                <a:lnTo>
                  <a:pt x="298348" y="1266199"/>
                </a:lnTo>
                <a:close/>
                <a:moveTo>
                  <a:pt x="326546" y="1177204"/>
                </a:moveTo>
                <a:lnTo>
                  <a:pt x="328484" y="1189510"/>
                </a:lnTo>
                <a:lnTo>
                  <a:pt x="327453" y="1194965"/>
                </a:lnTo>
                <a:close/>
                <a:moveTo>
                  <a:pt x="240021" y="1231173"/>
                </a:moveTo>
                <a:lnTo>
                  <a:pt x="272903" y="1287509"/>
                </a:lnTo>
                <a:lnTo>
                  <a:pt x="273287" y="1289542"/>
                </a:lnTo>
                <a:lnTo>
                  <a:pt x="280762" y="1326668"/>
                </a:lnTo>
                <a:lnTo>
                  <a:pt x="284402" y="1388273"/>
                </a:lnTo>
                <a:lnTo>
                  <a:pt x="265298" y="1489098"/>
                </a:lnTo>
                <a:lnTo>
                  <a:pt x="265356" y="1510803"/>
                </a:lnTo>
                <a:lnTo>
                  <a:pt x="263194" y="1502958"/>
                </a:lnTo>
                <a:lnTo>
                  <a:pt x="245161" y="1432959"/>
                </a:lnTo>
                <a:lnTo>
                  <a:pt x="243688" y="1417926"/>
                </a:lnTo>
                <a:lnTo>
                  <a:pt x="239977" y="1393523"/>
                </a:lnTo>
                <a:lnTo>
                  <a:pt x="240290" y="1377970"/>
                </a:lnTo>
                <a:cubicBezTo>
                  <a:pt x="240468" y="1356040"/>
                  <a:pt x="240445" y="1332894"/>
                  <a:pt x="240351" y="1307374"/>
                </a:cubicBezTo>
                <a:close/>
                <a:moveTo>
                  <a:pt x="331824" y="1171833"/>
                </a:moveTo>
                <a:lnTo>
                  <a:pt x="332365" y="1175269"/>
                </a:lnTo>
                <a:lnTo>
                  <a:pt x="334844" y="1199041"/>
                </a:lnTo>
                <a:lnTo>
                  <a:pt x="330804" y="1205686"/>
                </a:lnTo>
                <a:lnTo>
                  <a:pt x="329381" y="1195204"/>
                </a:lnTo>
                <a:lnTo>
                  <a:pt x="328484" y="1189510"/>
                </a:lnTo>
                <a:close/>
                <a:moveTo>
                  <a:pt x="206232" y="1251995"/>
                </a:moveTo>
                <a:lnTo>
                  <a:pt x="207222" y="1257685"/>
                </a:lnTo>
                <a:lnTo>
                  <a:pt x="204596" y="1351102"/>
                </a:lnTo>
                <a:lnTo>
                  <a:pt x="202336" y="1344806"/>
                </a:lnTo>
                <a:lnTo>
                  <a:pt x="199802" y="1313476"/>
                </a:lnTo>
                <a:lnTo>
                  <a:pt x="197274" y="1285226"/>
                </a:lnTo>
                <a:lnTo>
                  <a:pt x="197733" y="1275664"/>
                </a:lnTo>
                <a:close/>
                <a:moveTo>
                  <a:pt x="208447" y="1245827"/>
                </a:moveTo>
                <a:lnTo>
                  <a:pt x="233615" y="1351688"/>
                </a:lnTo>
                <a:lnTo>
                  <a:pt x="239977" y="1393523"/>
                </a:lnTo>
                <a:lnTo>
                  <a:pt x="239627" y="1410964"/>
                </a:lnTo>
                <a:lnTo>
                  <a:pt x="235297" y="1393432"/>
                </a:lnTo>
                <a:cubicBezTo>
                  <a:pt x="233297" y="1385183"/>
                  <a:pt x="231805" y="1378851"/>
                  <a:pt x="230963" y="1375042"/>
                </a:cubicBezTo>
                <a:cubicBezTo>
                  <a:pt x="224316" y="1344995"/>
                  <a:pt x="218107" y="1316368"/>
                  <a:pt x="212566" y="1288400"/>
                </a:cubicBezTo>
                <a:lnTo>
                  <a:pt x="207222" y="1257685"/>
                </a:lnTo>
                <a:lnTo>
                  <a:pt x="207480" y="1248521"/>
                </a:lnTo>
                <a:close/>
                <a:moveTo>
                  <a:pt x="338001" y="1160520"/>
                </a:moveTo>
                <a:lnTo>
                  <a:pt x="340791" y="1174341"/>
                </a:lnTo>
                <a:lnTo>
                  <a:pt x="341655" y="1187909"/>
                </a:lnTo>
                <a:lnTo>
                  <a:pt x="340237" y="1190215"/>
                </a:lnTo>
                <a:close/>
                <a:moveTo>
                  <a:pt x="120625" y="1298789"/>
                </a:moveTo>
                <a:lnTo>
                  <a:pt x="120846" y="1299783"/>
                </a:lnTo>
                <a:lnTo>
                  <a:pt x="123862" y="1312830"/>
                </a:lnTo>
                <a:lnTo>
                  <a:pt x="122819" y="1327313"/>
                </a:lnTo>
                <a:close/>
                <a:moveTo>
                  <a:pt x="303786" y="1168627"/>
                </a:moveTo>
                <a:lnTo>
                  <a:pt x="312140" y="1208268"/>
                </a:lnTo>
                <a:lnTo>
                  <a:pt x="316723" y="1229726"/>
                </a:lnTo>
                <a:lnTo>
                  <a:pt x="313585" y="1235313"/>
                </a:lnTo>
                <a:lnTo>
                  <a:pt x="310132" y="1225078"/>
                </a:lnTo>
                <a:lnTo>
                  <a:pt x="309321" y="1218174"/>
                </a:lnTo>
                <a:lnTo>
                  <a:pt x="303424" y="1176893"/>
                </a:lnTo>
                <a:close/>
                <a:moveTo>
                  <a:pt x="336850" y="1145237"/>
                </a:moveTo>
                <a:lnTo>
                  <a:pt x="338001" y="1160520"/>
                </a:lnTo>
                <a:lnTo>
                  <a:pt x="335915" y="1150186"/>
                </a:lnTo>
                <a:close/>
                <a:moveTo>
                  <a:pt x="403095" y="1102492"/>
                </a:moveTo>
                <a:lnTo>
                  <a:pt x="407778" y="1116605"/>
                </a:lnTo>
                <a:lnTo>
                  <a:pt x="407778" y="1251257"/>
                </a:lnTo>
                <a:lnTo>
                  <a:pt x="403152" y="1128402"/>
                </a:lnTo>
                <a:close/>
                <a:moveTo>
                  <a:pt x="378831" y="1116842"/>
                </a:moveTo>
                <a:lnTo>
                  <a:pt x="380544" y="1123473"/>
                </a:lnTo>
                <a:cubicBezTo>
                  <a:pt x="393758" y="1186474"/>
                  <a:pt x="401450" y="1229367"/>
                  <a:pt x="406388" y="1259857"/>
                </a:cubicBezTo>
                <a:lnTo>
                  <a:pt x="407778" y="1268844"/>
                </a:lnTo>
                <a:lnTo>
                  <a:pt x="407778" y="1388474"/>
                </a:lnTo>
                <a:lnTo>
                  <a:pt x="398102" y="1364622"/>
                </a:lnTo>
                <a:lnTo>
                  <a:pt x="389600" y="1342119"/>
                </a:lnTo>
                <a:lnTo>
                  <a:pt x="386324" y="1314190"/>
                </a:lnTo>
                <a:lnTo>
                  <a:pt x="365761" y="1216569"/>
                </a:lnTo>
                <a:lnTo>
                  <a:pt x="367585" y="1141822"/>
                </a:lnTo>
                <a:lnTo>
                  <a:pt x="378779" y="1117033"/>
                </a:lnTo>
                <a:close/>
                <a:moveTo>
                  <a:pt x="167800" y="1249472"/>
                </a:moveTo>
                <a:lnTo>
                  <a:pt x="168153" y="1250441"/>
                </a:lnTo>
                <a:lnTo>
                  <a:pt x="174804" y="1318892"/>
                </a:lnTo>
                <a:lnTo>
                  <a:pt x="175880" y="1329753"/>
                </a:lnTo>
                <a:lnTo>
                  <a:pt x="175566" y="1330432"/>
                </a:lnTo>
                <a:lnTo>
                  <a:pt x="174199" y="1322232"/>
                </a:lnTo>
                <a:lnTo>
                  <a:pt x="173381" y="1314051"/>
                </a:lnTo>
                <a:cubicBezTo>
                  <a:pt x="171993" y="1299641"/>
                  <a:pt x="170837" y="1287004"/>
                  <a:pt x="169878" y="1275841"/>
                </a:cubicBezTo>
                <a:close/>
                <a:moveTo>
                  <a:pt x="200483" y="1218348"/>
                </a:moveTo>
                <a:lnTo>
                  <a:pt x="207599" y="1242261"/>
                </a:lnTo>
                <a:lnTo>
                  <a:pt x="207650" y="1242475"/>
                </a:lnTo>
                <a:lnTo>
                  <a:pt x="207480" y="1248521"/>
                </a:lnTo>
                <a:lnTo>
                  <a:pt x="206232" y="1251995"/>
                </a:lnTo>
                <a:lnTo>
                  <a:pt x="200460" y="1218825"/>
                </a:lnTo>
                <a:close/>
                <a:moveTo>
                  <a:pt x="43173" y="1314558"/>
                </a:moveTo>
                <a:lnTo>
                  <a:pt x="44335" y="1318704"/>
                </a:lnTo>
                <a:lnTo>
                  <a:pt x="34274" y="1369003"/>
                </a:lnTo>
                <a:lnTo>
                  <a:pt x="29488" y="1397992"/>
                </a:lnTo>
                <a:lnTo>
                  <a:pt x="26337" y="1386144"/>
                </a:lnTo>
                <a:lnTo>
                  <a:pt x="25729" y="1383506"/>
                </a:lnTo>
                <a:lnTo>
                  <a:pt x="41266" y="1321839"/>
                </a:lnTo>
                <a:close/>
                <a:moveTo>
                  <a:pt x="46566" y="1307553"/>
                </a:moveTo>
                <a:lnTo>
                  <a:pt x="55690" y="1321334"/>
                </a:lnTo>
                <a:lnTo>
                  <a:pt x="58776" y="1325296"/>
                </a:lnTo>
                <a:lnTo>
                  <a:pt x="59114" y="1341703"/>
                </a:lnTo>
                <a:lnTo>
                  <a:pt x="59793" y="1377291"/>
                </a:lnTo>
                <a:lnTo>
                  <a:pt x="55043" y="1356879"/>
                </a:lnTo>
                <a:lnTo>
                  <a:pt x="44335" y="1318704"/>
                </a:lnTo>
                <a:close/>
                <a:moveTo>
                  <a:pt x="341382" y="1115201"/>
                </a:moveTo>
                <a:lnTo>
                  <a:pt x="344169" y="1127382"/>
                </a:lnTo>
                <a:lnTo>
                  <a:pt x="350406" y="1173677"/>
                </a:lnTo>
                <a:lnTo>
                  <a:pt x="343027" y="1185678"/>
                </a:lnTo>
                <a:lnTo>
                  <a:pt x="342959" y="1185082"/>
                </a:lnTo>
                <a:lnTo>
                  <a:pt x="340791" y="1174341"/>
                </a:lnTo>
                <a:lnTo>
                  <a:pt x="339239" y="1149990"/>
                </a:lnTo>
                <a:lnTo>
                  <a:pt x="338259" y="1136229"/>
                </a:lnTo>
                <a:close/>
                <a:moveTo>
                  <a:pt x="116800" y="1249064"/>
                </a:moveTo>
                <a:lnTo>
                  <a:pt x="120625" y="1298789"/>
                </a:lnTo>
                <a:lnTo>
                  <a:pt x="117390" y="1284252"/>
                </a:lnTo>
                <a:close/>
                <a:moveTo>
                  <a:pt x="239977" y="1162992"/>
                </a:moveTo>
                <a:lnTo>
                  <a:pt x="239983" y="1222534"/>
                </a:lnTo>
                <a:lnTo>
                  <a:pt x="240021" y="1231173"/>
                </a:lnTo>
                <a:lnTo>
                  <a:pt x="224151" y="1203984"/>
                </a:lnTo>
                <a:close/>
                <a:moveTo>
                  <a:pt x="37103" y="1292919"/>
                </a:moveTo>
                <a:lnTo>
                  <a:pt x="39272" y="1296537"/>
                </a:lnTo>
                <a:lnTo>
                  <a:pt x="45449" y="1305867"/>
                </a:lnTo>
                <a:lnTo>
                  <a:pt x="43173" y="1314558"/>
                </a:lnTo>
                <a:close/>
                <a:moveTo>
                  <a:pt x="51605" y="1282363"/>
                </a:moveTo>
                <a:lnTo>
                  <a:pt x="46566" y="1307553"/>
                </a:lnTo>
                <a:lnTo>
                  <a:pt x="45449" y="1305867"/>
                </a:lnTo>
                <a:close/>
                <a:moveTo>
                  <a:pt x="206958" y="1174528"/>
                </a:moveTo>
                <a:lnTo>
                  <a:pt x="224151" y="1203984"/>
                </a:lnTo>
                <a:lnTo>
                  <a:pt x="214443" y="1229129"/>
                </a:lnTo>
                <a:lnTo>
                  <a:pt x="208447" y="1245827"/>
                </a:lnTo>
                <a:lnTo>
                  <a:pt x="207650" y="1242475"/>
                </a:lnTo>
                <a:lnTo>
                  <a:pt x="208391" y="1216108"/>
                </a:lnTo>
                <a:close/>
                <a:moveTo>
                  <a:pt x="254118" y="1134616"/>
                </a:moveTo>
                <a:lnTo>
                  <a:pt x="270398" y="1194184"/>
                </a:lnTo>
                <a:cubicBezTo>
                  <a:pt x="276377" y="1227824"/>
                  <a:pt x="277880" y="1261998"/>
                  <a:pt x="278964" y="1296235"/>
                </a:cubicBezTo>
                <a:lnTo>
                  <a:pt x="279073" y="1298080"/>
                </a:lnTo>
                <a:lnTo>
                  <a:pt x="272903" y="1287509"/>
                </a:lnTo>
                <a:lnTo>
                  <a:pt x="263104" y="1235647"/>
                </a:lnTo>
                <a:cubicBezTo>
                  <a:pt x="260111" y="1219433"/>
                  <a:pt x="257504" y="1204890"/>
                  <a:pt x="255235" y="1191779"/>
                </a:cubicBezTo>
                <a:lnTo>
                  <a:pt x="247999" y="1145532"/>
                </a:lnTo>
                <a:close/>
                <a:moveTo>
                  <a:pt x="57244" y="1254173"/>
                </a:moveTo>
                <a:lnTo>
                  <a:pt x="57388" y="1260282"/>
                </a:lnTo>
                <a:lnTo>
                  <a:pt x="51605" y="1282363"/>
                </a:lnTo>
                <a:close/>
                <a:moveTo>
                  <a:pt x="186411" y="1171054"/>
                </a:moveTo>
                <a:lnTo>
                  <a:pt x="200229" y="1217492"/>
                </a:lnTo>
                <a:lnTo>
                  <a:pt x="200460" y="1218825"/>
                </a:lnTo>
                <a:lnTo>
                  <a:pt x="197733" y="1275664"/>
                </a:lnTo>
                <a:lnTo>
                  <a:pt x="196681" y="1278594"/>
                </a:lnTo>
                <a:lnTo>
                  <a:pt x="194610" y="1255454"/>
                </a:lnTo>
                <a:close/>
                <a:moveTo>
                  <a:pt x="269159" y="1107784"/>
                </a:moveTo>
                <a:lnTo>
                  <a:pt x="286752" y="1203265"/>
                </a:lnTo>
                <a:lnTo>
                  <a:pt x="276654" y="1171246"/>
                </a:lnTo>
                <a:lnTo>
                  <a:pt x="259800" y="1124480"/>
                </a:lnTo>
                <a:close/>
                <a:moveTo>
                  <a:pt x="185324" y="1159861"/>
                </a:moveTo>
                <a:lnTo>
                  <a:pt x="186411" y="1171054"/>
                </a:lnTo>
                <a:lnTo>
                  <a:pt x="185811" y="1169038"/>
                </a:lnTo>
                <a:close/>
                <a:moveTo>
                  <a:pt x="329621" y="1063791"/>
                </a:moveTo>
                <a:lnTo>
                  <a:pt x="334673" y="1085872"/>
                </a:lnTo>
                <a:lnTo>
                  <a:pt x="338259" y="1136229"/>
                </a:lnTo>
                <a:lnTo>
                  <a:pt x="337185" y="1143465"/>
                </a:lnTo>
                <a:lnTo>
                  <a:pt x="336850" y="1145237"/>
                </a:lnTo>
                <a:lnTo>
                  <a:pt x="332761" y="1090945"/>
                </a:lnTo>
                <a:close/>
                <a:moveTo>
                  <a:pt x="61449" y="1233153"/>
                </a:moveTo>
                <a:lnTo>
                  <a:pt x="57244" y="1254173"/>
                </a:lnTo>
                <a:lnTo>
                  <a:pt x="56914" y="1240182"/>
                </a:lnTo>
                <a:close/>
                <a:moveTo>
                  <a:pt x="192050" y="1148986"/>
                </a:moveTo>
                <a:lnTo>
                  <a:pt x="202918" y="1167607"/>
                </a:lnTo>
                <a:lnTo>
                  <a:pt x="200483" y="1218348"/>
                </a:lnTo>
                <a:lnTo>
                  <a:pt x="200229" y="1217492"/>
                </a:lnTo>
                <a:lnTo>
                  <a:pt x="198178" y="1205710"/>
                </a:lnTo>
                <a:close/>
                <a:moveTo>
                  <a:pt x="267619" y="1099427"/>
                </a:moveTo>
                <a:lnTo>
                  <a:pt x="269927" y="1106414"/>
                </a:lnTo>
                <a:lnTo>
                  <a:pt x="269159" y="1107784"/>
                </a:lnTo>
                <a:close/>
                <a:moveTo>
                  <a:pt x="402896" y="1011800"/>
                </a:moveTo>
                <a:lnTo>
                  <a:pt x="403095" y="1102492"/>
                </a:lnTo>
                <a:lnTo>
                  <a:pt x="400971" y="1096090"/>
                </a:lnTo>
                <a:lnTo>
                  <a:pt x="393641" y="1061925"/>
                </a:lnTo>
                <a:lnTo>
                  <a:pt x="395333" y="1055651"/>
                </a:lnTo>
                <a:close/>
                <a:moveTo>
                  <a:pt x="285699" y="1084634"/>
                </a:moveTo>
                <a:lnTo>
                  <a:pt x="290115" y="1103755"/>
                </a:lnTo>
                <a:cubicBezTo>
                  <a:pt x="295234" y="1128162"/>
                  <a:pt x="299111" y="1149331"/>
                  <a:pt x="302170" y="1168117"/>
                </a:cubicBezTo>
                <a:lnTo>
                  <a:pt x="303424" y="1176893"/>
                </a:lnTo>
                <a:lnTo>
                  <a:pt x="302324" y="1201941"/>
                </a:lnTo>
                <a:lnTo>
                  <a:pt x="289095" y="1162738"/>
                </a:lnTo>
                <a:cubicBezTo>
                  <a:pt x="283784" y="1147425"/>
                  <a:pt x="277994" y="1130509"/>
                  <a:pt x="271895" y="1112372"/>
                </a:cubicBezTo>
                <a:lnTo>
                  <a:pt x="269927" y="1106414"/>
                </a:lnTo>
                <a:lnTo>
                  <a:pt x="270134" y="1106045"/>
                </a:lnTo>
                <a:close/>
                <a:moveTo>
                  <a:pt x="184280" y="1149119"/>
                </a:moveTo>
                <a:lnTo>
                  <a:pt x="184898" y="1151860"/>
                </a:lnTo>
                <a:lnTo>
                  <a:pt x="185324" y="1159861"/>
                </a:lnTo>
                <a:close/>
                <a:moveTo>
                  <a:pt x="0" y="1262661"/>
                </a:moveTo>
                <a:lnTo>
                  <a:pt x="2768" y="1283890"/>
                </a:lnTo>
                <a:lnTo>
                  <a:pt x="25729" y="1383506"/>
                </a:lnTo>
                <a:lnTo>
                  <a:pt x="20714" y="1403408"/>
                </a:lnTo>
                <a:lnTo>
                  <a:pt x="6102" y="1465434"/>
                </a:lnTo>
                <a:lnTo>
                  <a:pt x="4372" y="1451437"/>
                </a:lnTo>
                <a:lnTo>
                  <a:pt x="0" y="1413768"/>
                </a:lnTo>
                <a:close/>
                <a:moveTo>
                  <a:pt x="402876" y="1002610"/>
                </a:moveTo>
                <a:lnTo>
                  <a:pt x="403983" y="1005500"/>
                </a:lnTo>
                <a:lnTo>
                  <a:pt x="402896" y="1011800"/>
                </a:lnTo>
                <a:close/>
                <a:moveTo>
                  <a:pt x="205340" y="1127585"/>
                </a:moveTo>
                <a:lnTo>
                  <a:pt x="206958" y="1174528"/>
                </a:lnTo>
                <a:lnTo>
                  <a:pt x="202918" y="1167607"/>
                </a:lnTo>
                <a:lnTo>
                  <a:pt x="204776" y="1128891"/>
                </a:lnTo>
                <a:close/>
                <a:moveTo>
                  <a:pt x="72755" y="1212650"/>
                </a:moveTo>
                <a:lnTo>
                  <a:pt x="73122" y="1220539"/>
                </a:lnTo>
                <a:lnTo>
                  <a:pt x="70738" y="1238423"/>
                </a:lnTo>
                <a:cubicBezTo>
                  <a:pt x="70151" y="1242777"/>
                  <a:pt x="69822" y="1245178"/>
                  <a:pt x="69822" y="1245178"/>
                </a:cubicBezTo>
                <a:cubicBezTo>
                  <a:pt x="70117" y="1246339"/>
                  <a:pt x="71466" y="1251025"/>
                  <a:pt x="73309" y="1257804"/>
                </a:cubicBezTo>
                <a:lnTo>
                  <a:pt x="75192" y="1265151"/>
                </a:lnTo>
                <a:lnTo>
                  <a:pt x="77641" y="1317929"/>
                </a:lnTo>
                <a:lnTo>
                  <a:pt x="77197" y="1343652"/>
                </a:lnTo>
                <a:lnTo>
                  <a:pt x="68243" y="1337454"/>
                </a:lnTo>
                <a:lnTo>
                  <a:pt x="58776" y="1325296"/>
                </a:lnTo>
                <a:lnTo>
                  <a:pt x="57771" y="1276493"/>
                </a:lnTo>
                <a:lnTo>
                  <a:pt x="57388" y="1260282"/>
                </a:lnTo>
                <a:lnTo>
                  <a:pt x="67197" y="1222832"/>
                </a:lnTo>
                <a:close/>
                <a:moveTo>
                  <a:pt x="405742" y="995303"/>
                </a:moveTo>
                <a:lnTo>
                  <a:pt x="405814" y="995301"/>
                </a:lnTo>
                <a:lnTo>
                  <a:pt x="407778" y="1008710"/>
                </a:lnTo>
                <a:lnTo>
                  <a:pt x="407778" y="1015411"/>
                </a:lnTo>
                <a:lnTo>
                  <a:pt x="403983" y="1005500"/>
                </a:lnTo>
                <a:close/>
                <a:moveTo>
                  <a:pt x="307635" y="1057130"/>
                </a:moveTo>
                <a:lnTo>
                  <a:pt x="309222" y="1067204"/>
                </a:lnTo>
                <a:lnTo>
                  <a:pt x="306726" y="1101664"/>
                </a:lnTo>
                <a:lnTo>
                  <a:pt x="303786" y="1168627"/>
                </a:lnTo>
                <a:lnTo>
                  <a:pt x="290115" y="1103755"/>
                </a:lnTo>
                <a:lnTo>
                  <a:pt x="286139" y="1084027"/>
                </a:lnTo>
                <a:lnTo>
                  <a:pt x="296797" y="1069366"/>
                </a:lnTo>
                <a:close/>
                <a:moveTo>
                  <a:pt x="134271" y="1168372"/>
                </a:moveTo>
                <a:lnTo>
                  <a:pt x="135536" y="1172430"/>
                </a:lnTo>
                <a:lnTo>
                  <a:pt x="135758" y="1172954"/>
                </a:lnTo>
                <a:lnTo>
                  <a:pt x="144850" y="1206692"/>
                </a:lnTo>
                <a:cubicBezTo>
                  <a:pt x="152008" y="1233531"/>
                  <a:pt x="161220" y="1268707"/>
                  <a:pt x="173000" y="1315040"/>
                </a:cubicBezTo>
                <a:lnTo>
                  <a:pt x="174199" y="1322232"/>
                </a:lnTo>
                <a:lnTo>
                  <a:pt x="175116" y="1331405"/>
                </a:lnTo>
                <a:lnTo>
                  <a:pt x="160560" y="1362892"/>
                </a:lnTo>
                <a:lnTo>
                  <a:pt x="143283" y="1396783"/>
                </a:lnTo>
                <a:lnTo>
                  <a:pt x="142828" y="1394864"/>
                </a:lnTo>
                <a:lnTo>
                  <a:pt x="123862" y="1312830"/>
                </a:lnTo>
                <a:close/>
                <a:moveTo>
                  <a:pt x="400822" y="995440"/>
                </a:moveTo>
                <a:lnTo>
                  <a:pt x="402861" y="995384"/>
                </a:lnTo>
                <a:lnTo>
                  <a:pt x="402876" y="1002610"/>
                </a:lnTo>
                <a:lnTo>
                  <a:pt x="402089" y="1000553"/>
                </a:lnTo>
                <a:close/>
                <a:moveTo>
                  <a:pt x="311480" y="1052790"/>
                </a:moveTo>
                <a:lnTo>
                  <a:pt x="317212" y="1082509"/>
                </a:lnTo>
                <a:lnTo>
                  <a:pt x="325804" y="1162677"/>
                </a:lnTo>
                <a:lnTo>
                  <a:pt x="326546" y="1177204"/>
                </a:lnTo>
                <a:lnTo>
                  <a:pt x="309222" y="1067204"/>
                </a:lnTo>
                <a:lnTo>
                  <a:pt x="310158" y="1054283"/>
                </a:lnTo>
                <a:close/>
                <a:moveTo>
                  <a:pt x="354892" y="1024233"/>
                </a:moveTo>
                <a:lnTo>
                  <a:pt x="370184" y="1083393"/>
                </a:lnTo>
                <a:lnTo>
                  <a:pt x="367962" y="1126392"/>
                </a:lnTo>
                <a:lnTo>
                  <a:pt x="367585" y="1141822"/>
                </a:lnTo>
                <a:lnTo>
                  <a:pt x="360931" y="1156559"/>
                </a:lnTo>
                <a:lnTo>
                  <a:pt x="355348" y="1165640"/>
                </a:lnTo>
                <a:lnTo>
                  <a:pt x="342978" y="1104455"/>
                </a:lnTo>
                <a:close/>
                <a:moveTo>
                  <a:pt x="315369" y="1048400"/>
                </a:moveTo>
                <a:lnTo>
                  <a:pt x="335915" y="1150186"/>
                </a:lnTo>
                <a:lnTo>
                  <a:pt x="331824" y="1171833"/>
                </a:lnTo>
                <a:lnTo>
                  <a:pt x="320239" y="1098197"/>
                </a:lnTo>
                <a:lnTo>
                  <a:pt x="317212" y="1082509"/>
                </a:lnTo>
                <a:lnTo>
                  <a:pt x="313753" y="1050224"/>
                </a:lnTo>
                <a:close/>
                <a:moveTo>
                  <a:pt x="326405" y="1035969"/>
                </a:moveTo>
                <a:lnTo>
                  <a:pt x="329621" y="1063791"/>
                </a:lnTo>
                <a:lnTo>
                  <a:pt x="323898" y="1038771"/>
                </a:lnTo>
                <a:lnTo>
                  <a:pt x="326026" y="1036369"/>
                </a:lnTo>
                <a:close/>
                <a:moveTo>
                  <a:pt x="407778" y="980945"/>
                </a:moveTo>
                <a:lnTo>
                  <a:pt x="407778" y="995671"/>
                </a:lnTo>
                <a:lnTo>
                  <a:pt x="407017" y="995268"/>
                </a:lnTo>
                <a:lnTo>
                  <a:pt x="405814" y="995301"/>
                </a:lnTo>
                <a:lnTo>
                  <a:pt x="405781" y="995078"/>
                </a:lnTo>
                <a:lnTo>
                  <a:pt x="406947" y="988319"/>
                </a:lnTo>
                <a:close/>
                <a:moveTo>
                  <a:pt x="333243" y="1028760"/>
                </a:moveTo>
                <a:lnTo>
                  <a:pt x="340259" y="1091007"/>
                </a:lnTo>
                <a:lnTo>
                  <a:pt x="342978" y="1104455"/>
                </a:lnTo>
                <a:lnTo>
                  <a:pt x="341382" y="1115201"/>
                </a:lnTo>
                <a:lnTo>
                  <a:pt x="334673" y="1085872"/>
                </a:lnTo>
                <a:lnTo>
                  <a:pt x="330789" y="1031347"/>
                </a:lnTo>
                <a:close/>
                <a:moveTo>
                  <a:pt x="179334" y="1127201"/>
                </a:moveTo>
                <a:lnTo>
                  <a:pt x="182713" y="1132990"/>
                </a:lnTo>
                <a:lnTo>
                  <a:pt x="184280" y="1149119"/>
                </a:lnTo>
                <a:close/>
                <a:moveTo>
                  <a:pt x="375205" y="998249"/>
                </a:moveTo>
                <a:lnTo>
                  <a:pt x="382463" y="997140"/>
                </a:lnTo>
                <a:lnTo>
                  <a:pt x="386070" y="1026640"/>
                </a:lnTo>
                <a:lnTo>
                  <a:pt x="393641" y="1061925"/>
                </a:lnTo>
                <a:lnTo>
                  <a:pt x="378831" y="1116842"/>
                </a:lnTo>
                <a:lnTo>
                  <a:pt x="370184" y="1083393"/>
                </a:lnTo>
                <a:lnTo>
                  <a:pt x="372291" y="1042628"/>
                </a:lnTo>
                <a:close/>
                <a:moveTo>
                  <a:pt x="402816" y="974839"/>
                </a:moveTo>
                <a:lnTo>
                  <a:pt x="405781" y="995078"/>
                </a:lnTo>
                <a:lnTo>
                  <a:pt x="405742" y="995303"/>
                </a:lnTo>
                <a:lnTo>
                  <a:pt x="402861" y="995384"/>
                </a:lnTo>
                <a:close/>
                <a:moveTo>
                  <a:pt x="356424" y="1004323"/>
                </a:moveTo>
                <a:lnTo>
                  <a:pt x="355047" y="1023185"/>
                </a:lnTo>
                <a:lnTo>
                  <a:pt x="354892" y="1024233"/>
                </a:lnTo>
                <a:lnTo>
                  <a:pt x="351175" y="1009856"/>
                </a:lnTo>
                <a:close/>
                <a:moveTo>
                  <a:pt x="311783" y="1031845"/>
                </a:moveTo>
                <a:lnTo>
                  <a:pt x="313753" y="1050224"/>
                </a:lnTo>
                <a:lnTo>
                  <a:pt x="311480" y="1052790"/>
                </a:lnTo>
                <a:lnTo>
                  <a:pt x="310598" y="1048215"/>
                </a:lnTo>
                <a:close/>
                <a:moveTo>
                  <a:pt x="78226" y="1180721"/>
                </a:moveTo>
                <a:lnTo>
                  <a:pt x="74558" y="1209347"/>
                </a:lnTo>
                <a:lnTo>
                  <a:pt x="72755" y="1212650"/>
                </a:lnTo>
                <a:lnTo>
                  <a:pt x="72320" y="1203271"/>
                </a:lnTo>
                <a:close/>
                <a:moveTo>
                  <a:pt x="311508" y="1029271"/>
                </a:moveTo>
                <a:lnTo>
                  <a:pt x="311847" y="1030956"/>
                </a:lnTo>
                <a:lnTo>
                  <a:pt x="311783" y="1031845"/>
                </a:lnTo>
                <a:close/>
                <a:moveTo>
                  <a:pt x="71319" y="1181691"/>
                </a:moveTo>
                <a:lnTo>
                  <a:pt x="72320" y="1203271"/>
                </a:lnTo>
                <a:lnTo>
                  <a:pt x="67197" y="1222832"/>
                </a:lnTo>
                <a:lnTo>
                  <a:pt x="62186" y="1232010"/>
                </a:lnTo>
                <a:lnTo>
                  <a:pt x="61449" y="1233153"/>
                </a:lnTo>
                <a:lnTo>
                  <a:pt x="70842" y="1186195"/>
                </a:lnTo>
                <a:close/>
                <a:moveTo>
                  <a:pt x="180475" y="1110641"/>
                </a:moveTo>
                <a:lnTo>
                  <a:pt x="189676" y="1127019"/>
                </a:lnTo>
                <a:lnTo>
                  <a:pt x="192050" y="1148986"/>
                </a:lnTo>
                <a:lnTo>
                  <a:pt x="182713" y="1132990"/>
                </a:lnTo>
                <a:lnTo>
                  <a:pt x="181628" y="1121826"/>
                </a:lnTo>
                <a:close/>
                <a:moveTo>
                  <a:pt x="0" y="1226441"/>
                </a:moveTo>
                <a:lnTo>
                  <a:pt x="24335" y="1247397"/>
                </a:lnTo>
                <a:lnTo>
                  <a:pt x="37103" y="1292919"/>
                </a:lnTo>
                <a:lnTo>
                  <a:pt x="18568" y="1261991"/>
                </a:lnTo>
                <a:lnTo>
                  <a:pt x="0" y="1228833"/>
                </a:lnTo>
                <a:close/>
                <a:moveTo>
                  <a:pt x="237317" y="1073706"/>
                </a:moveTo>
                <a:lnTo>
                  <a:pt x="241077" y="1086899"/>
                </a:lnTo>
                <a:lnTo>
                  <a:pt x="241301" y="1087717"/>
                </a:lnTo>
                <a:lnTo>
                  <a:pt x="241304" y="1088010"/>
                </a:lnTo>
                <a:cubicBezTo>
                  <a:pt x="241909" y="1098920"/>
                  <a:pt x="243124" y="1111752"/>
                  <a:pt x="245321" y="1128412"/>
                </a:cubicBezTo>
                <a:lnTo>
                  <a:pt x="247999" y="1145532"/>
                </a:lnTo>
                <a:lnTo>
                  <a:pt x="243881" y="1152879"/>
                </a:lnTo>
                <a:lnTo>
                  <a:pt x="239977" y="1162992"/>
                </a:lnTo>
                <a:lnTo>
                  <a:pt x="239972" y="1116504"/>
                </a:lnTo>
                <a:cubicBezTo>
                  <a:pt x="239976" y="1115190"/>
                  <a:pt x="239469" y="1106000"/>
                  <a:pt x="238486" y="1090645"/>
                </a:cubicBezTo>
                <a:close/>
                <a:moveTo>
                  <a:pt x="91548" y="1165415"/>
                </a:moveTo>
                <a:lnTo>
                  <a:pt x="100646" y="1209004"/>
                </a:lnTo>
                <a:lnTo>
                  <a:pt x="117390" y="1284252"/>
                </a:lnTo>
                <a:lnTo>
                  <a:pt x="119001" y="1380305"/>
                </a:lnTo>
                <a:lnTo>
                  <a:pt x="116906" y="1409378"/>
                </a:lnTo>
                <a:lnTo>
                  <a:pt x="118731" y="1444643"/>
                </a:lnTo>
                <a:lnTo>
                  <a:pt x="102999" y="1475257"/>
                </a:lnTo>
                <a:cubicBezTo>
                  <a:pt x="98131" y="1485927"/>
                  <a:pt x="93717" y="1496739"/>
                  <a:pt x="89698" y="1508443"/>
                </a:cubicBezTo>
                <a:lnTo>
                  <a:pt x="85072" y="1524757"/>
                </a:lnTo>
                <a:lnTo>
                  <a:pt x="76770" y="1450253"/>
                </a:lnTo>
                <a:lnTo>
                  <a:pt x="75451" y="1444587"/>
                </a:lnTo>
                <a:lnTo>
                  <a:pt x="77197" y="1343652"/>
                </a:lnTo>
                <a:lnTo>
                  <a:pt x="83427" y="1347965"/>
                </a:lnTo>
                <a:cubicBezTo>
                  <a:pt x="92833" y="1346136"/>
                  <a:pt x="86586" y="1311588"/>
                  <a:pt x="79764" y="1282989"/>
                </a:cubicBezTo>
                <a:lnTo>
                  <a:pt x="75192" y="1265151"/>
                </a:lnTo>
                <a:lnTo>
                  <a:pt x="73122" y="1220539"/>
                </a:lnTo>
                <a:lnTo>
                  <a:pt x="73199" y="1219955"/>
                </a:lnTo>
                <a:lnTo>
                  <a:pt x="74558" y="1209347"/>
                </a:lnTo>
                <a:lnTo>
                  <a:pt x="79681" y="1199964"/>
                </a:lnTo>
                <a:close/>
                <a:moveTo>
                  <a:pt x="241002" y="1063694"/>
                </a:moveTo>
                <a:lnTo>
                  <a:pt x="242654" y="1069503"/>
                </a:lnTo>
                <a:cubicBezTo>
                  <a:pt x="245927" y="1080874"/>
                  <a:pt x="249605" y="1093532"/>
                  <a:pt x="253740" y="1107665"/>
                </a:cubicBezTo>
                <a:lnTo>
                  <a:pt x="259800" y="1124480"/>
                </a:lnTo>
                <a:lnTo>
                  <a:pt x="254118" y="1134616"/>
                </a:lnTo>
                <a:lnTo>
                  <a:pt x="241301" y="1087717"/>
                </a:lnTo>
                <a:close/>
                <a:moveTo>
                  <a:pt x="168305" y="1108366"/>
                </a:moveTo>
                <a:lnTo>
                  <a:pt x="175118" y="1133102"/>
                </a:lnTo>
                <a:lnTo>
                  <a:pt x="185811" y="1169038"/>
                </a:lnTo>
                <a:lnTo>
                  <a:pt x="189373" y="1236063"/>
                </a:lnTo>
                <a:lnTo>
                  <a:pt x="193244" y="1288165"/>
                </a:lnTo>
                <a:lnTo>
                  <a:pt x="187618" y="1303832"/>
                </a:lnTo>
                <a:lnTo>
                  <a:pt x="168153" y="1250441"/>
                </a:lnTo>
                <a:lnTo>
                  <a:pt x="167373" y="1242409"/>
                </a:lnTo>
                <a:lnTo>
                  <a:pt x="165718" y="1207150"/>
                </a:lnTo>
                <a:cubicBezTo>
                  <a:pt x="165337" y="1177176"/>
                  <a:pt x="168571" y="1168113"/>
                  <a:pt x="168401" y="1115608"/>
                </a:cubicBezTo>
                <a:close/>
                <a:moveTo>
                  <a:pt x="168274" y="1108252"/>
                </a:moveTo>
                <a:lnTo>
                  <a:pt x="168304" y="1108304"/>
                </a:lnTo>
                <a:lnTo>
                  <a:pt x="168305" y="1108366"/>
                </a:lnTo>
                <a:close/>
                <a:moveTo>
                  <a:pt x="314372" y="996104"/>
                </a:moveTo>
                <a:lnTo>
                  <a:pt x="322813" y="1034031"/>
                </a:lnTo>
                <a:lnTo>
                  <a:pt x="323898" y="1038771"/>
                </a:lnTo>
                <a:lnTo>
                  <a:pt x="315369" y="1048400"/>
                </a:lnTo>
                <a:lnTo>
                  <a:pt x="311847" y="1030956"/>
                </a:lnTo>
                <a:close/>
                <a:moveTo>
                  <a:pt x="168041" y="1088512"/>
                </a:moveTo>
                <a:lnTo>
                  <a:pt x="172323" y="1096133"/>
                </a:lnTo>
                <a:lnTo>
                  <a:pt x="179334" y="1127201"/>
                </a:lnTo>
                <a:lnTo>
                  <a:pt x="168304" y="1108304"/>
                </a:lnTo>
                <a:close/>
                <a:moveTo>
                  <a:pt x="233661" y="1037807"/>
                </a:moveTo>
                <a:lnTo>
                  <a:pt x="233999" y="1039071"/>
                </a:lnTo>
                <a:lnTo>
                  <a:pt x="235224" y="1043379"/>
                </a:lnTo>
                <a:lnTo>
                  <a:pt x="237317" y="1073706"/>
                </a:lnTo>
                <a:lnTo>
                  <a:pt x="230908" y="1051218"/>
                </a:lnTo>
                <a:close/>
                <a:moveTo>
                  <a:pt x="84326" y="1130818"/>
                </a:moveTo>
                <a:lnTo>
                  <a:pt x="87896" y="1147923"/>
                </a:lnTo>
                <a:lnTo>
                  <a:pt x="82457" y="1164566"/>
                </a:lnTo>
                <a:lnTo>
                  <a:pt x="78226" y="1180721"/>
                </a:lnTo>
                <a:lnTo>
                  <a:pt x="81052" y="1158667"/>
                </a:lnTo>
                <a:close/>
                <a:moveTo>
                  <a:pt x="112581" y="1096912"/>
                </a:moveTo>
                <a:lnTo>
                  <a:pt x="113167" y="1100695"/>
                </a:lnTo>
                <a:lnTo>
                  <a:pt x="115771" y="1109045"/>
                </a:lnTo>
                <a:lnTo>
                  <a:pt x="116528" y="1232818"/>
                </a:lnTo>
                <a:lnTo>
                  <a:pt x="116800" y="1249064"/>
                </a:lnTo>
                <a:lnTo>
                  <a:pt x="106775" y="1118730"/>
                </a:lnTo>
                <a:close/>
                <a:moveTo>
                  <a:pt x="104996" y="1095603"/>
                </a:moveTo>
                <a:lnTo>
                  <a:pt x="106775" y="1118730"/>
                </a:lnTo>
                <a:lnTo>
                  <a:pt x="103993" y="1129181"/>
                </a:lnTo>
                <a:lnTo>
                  <a:pt x="91548" y="1165415"/>
                </a:lnTo>
                <a:lnTo>
                  <a:pt x="87896" y="1147923"/>
                </a:lnTo>
                <a:close/>
                <a:moveTo>
                  <a:pt x="381369" y="916907"/>
                </a:moveTo>
                <a:lnTo>
                  <a:pt x="400822" y="995440"/>
                </a:lnTo>
                <a:lnTo>
                  <a:pt x="391960" y="995688"/>
                </a:lnTo>
                <a:lnTo>
                  <a:pt x="382463" y="997140"/>
                </a:lnTo>
                <a:lnTo>
                  <a:pt x="377894" y="959780"/>
                </a:lnTo>
                <a:close/>
                <a:moveTo>
                  <a:pt x="0" y="1159515"/>
                </a:moveTo>
                <a:lnTo>
                  <a:pt x="2414" y="1169018"/>
                </a:lnTo>
                <a:lnTo>
                  <a:pt x="0" y="1213040"/>
                </a:lnTo>
                <a:close/>
                <a:moveTo>
                  <a:pt x="143635" y="1066040"/>
                </a:moveTo>
                <a:lnTo>
                  <a:pt x="153452" y="1082858"/>
                </a:lnTo>
                <a:lnTo>
                  <a:pt x="157343" y="1133896"/>
                </a:lnTo>
                <a:cubicBezTo>
                  <a:pt x="160202" y="1166390"/>
                  <a:pt x="163175" y="1198541"/>
                  <a:pt x="166130" y="1229617"/>
                </a:cubicBezTo>
                <a:lnTo>
                  <a:pt x="167373" y="1242409"/>
                </a:lnTo>
                <a:lnTo>
                  <a:pt x="167564" y="1246479"/>
                </a:lnTo>
                <a:lnTo>
                  <a:pt x="167800" y="1249472"/>
                </a:lnTo>
                <a:lnTo>
                  <a:pt x="165181" y="1242288"/>
                </a:lnTo>
                <a:lnTo>
                  <a:pt x="135758" y="1172954"/>
                </a:lnTo>
                <a:lnTo>
                  <a:pt x="135591" y="1172332"/>
                </a:lnTo>
                <a:lnTo>
                  <a:pt x="134320" y="1167688"/>
                </a:lnTo>
                <a:lnTo>
                  <a:pt x="136188" y="1141763"/>
                </a:lnTo>
                <a:close/>
                <a:moveTo>
                  <a:pt x="151660" y="1059356"/>
                </a:moveTo>
                <a:lnTo>
                  <a:pt x="157831" y="1070340"/>
                </a:lnTo>
                <a:lnTo>
                  <a:pt x="168274" y="1108252"/>
                </a:lnTo>
                <a:lnTo>
                  <a:pt x="153452" y="1082858"/>
                </a:lnTo>
                <a:close/>
                <a:moveTo>
                  <a:pt x="234732" y="996090"/>
                </a:moveTo>
                <a:lnTo>
                  <a:pt x="242069" y="1019830"/>
                </a:lnTo>
                <a:lnTo>
                  <a:pt x="242006" y="1030383"/>
                </a:lnTo>
                <a:cubicBezTo>
                  <a:pt x="241665" y="1041222"/>
                  <a:pt x="241187" y="1050175"/>
                  <a:pt x="240946" y="1059144"/>
                </a:cubicBezTo>
                <a:lnTo>
                  <a:pt x="241002" y="1063694"/>
                </a:lnTo>
                <a:lnTo>
                  <a:pt x="235224" y="1043379"/>
                </a:lnTo>
                <a:lnTo>
                  <a:pt x="234544" y="1033509"/>
                </a:lnTo>
                <a:lnTo>
                  <a:pt x="237082" y="1021145"/>
                </a:lnTo>
                <a:close/>
                <a:moveTo>
                  <a:pt x="115197" y="1064388"/>
                </a:moveTo>
                <a:lnTo>
                  <a:pt x="115539" y="1071145"/>
                </a:lnTo>
                <a:lnTo>
                  <a:pt x="115627" y="1085470"/>
                </a:lnTo>
                <a:lnTo>
                  <a:pt x="112581" y="1096912"/>
                </a:lnTo>
                <a:lnTo>
                  <a:pt x="110006" y="1080271"/>
                </a:lnTo>
                <a:close/>
                <a:moveTo>
                  <a:pt x="325338" y="920796"/>
                </a:moveTo>
                <a:lnTo>
                  <a:pt x="347670" y="996295"/>
                </a:lnTo>
                <a:lnTo>
                  <a:pt x="351175" y="1009856"/>
                </a:lnTo>
                <a:lnTo>
                  <a:pt x="333243" y="1028760"/>
                </a:lnTo>
                <a:lnTo>
                  <a:pt x="332973" y="1026361"/>
                </a:lnTo>
                <a:cubicBezTo>
                  <a:pt x="329019" y="987378"/>
                  <a:pt x="326770" y="956229"/>
                  <a:pt x="325616" y="930545"/>
                </a:cubicBezTo>
                <a:close/>
                <a:moveTo>
                  <a:pt x="213597" y="990478"/>
                </a:moveTo>
                <a:lnTo>
                  <a:pt x="230908" y="1051218"/>
                </a:lnTo>
                <a:lnTo>
                  <a:pt x="224171" y="1084033"/>
                </a:lnTo>
                <a:lnTo>
                  <a:pt x="205340" y="1127585"/>
                </a:lnTo>
                <a:lnTo>
                  <a:pt x="205131" y="1121497"/>
                </a:lnTo>
                <a:lnTo>
                  <a:pt x="206278" y="1097585"/>
                </a:lnTo>
                <a:close/>
                <a:moveTo>
                  <a:pt x="322524" y="916345"/>
                </a:moveTo>
                <a:lnTo>
                  <a:pt x="326678" y="973617"/>
                </a:lnTo>
                <a:lnTo>
                  <a:pt x="330789" y="1031347"/>
                </a:lnTo>
                <a:lnTo>
                  <a:pt x="326405" y="1035969"/>
                </a:lnTo>
                <a:lnTo>
                  <a:pt x="317804" y="961579"/>
                </a:lnTo>
                <a:close/>
                <a:moveTo>
                  <a:pt x="147420" y="1027554"/>
                </a:moveTo>
                <a:lnTo>
                  <a:pt x="150076" y="1038583"/>
                </a:lnTo>
                <a:lnTo>
                  <a:pt x="151660" y="1059356"/>
                </a:lnTo>
                <a:lnTo>
                  <a:pt x="145390" y="1048196"/>
                </a:lnTo>
                <a:close/>
                <a:moveTo>
                  <a:pt x="127800" y="1038230"/>
                </a:moveTo>
                <a:lnTo>
                  <a:pt x="127892" y="1038391"/>
                </a:lnTo>
                <a:lnTo>
                  <a:pt x="128127" y="1051129"/>
                </a:lnTo>
                <a:cubicBezTo>
                  <a:pt x="128251" y="1143169"/>
                  <a:pt x="113014" y="1089916"/>
                  <a:pt x="129030" y="1148360"/>
                </a:cubicBezTo>
                <a:lnTo>
                  <a:pt x="134320" y="1167688"/>
                </a:lnTo>
                <a:lnTo>
                  <a:pt x="134271" y="1168372"/>
                </a:lnTo>
                <a:lnTo>
                  <a:pt x="115771" y="1109045"/>
                </a:lnTo>
                <a:lnTo>
                  <a:pt x="115627" y="1085470"/>
                </a:lnTo>
                <a:lnTo>
                  <a:pt x="125680" y="1047695"/>
                </a:lnTo>
                <a:close/>
                <a:moveTo>
                  <a:pt x="241071" y="964141"/>
                </a:moveTo>
                <a:lnTo>
                  <a:pt x="253396" y="1021982"/>
                </a:lnTo>
                <a:cubicBezTo>
                  <a:pt x="258799" y="1049049"/>
                  <a:pt x="263550" y="1074828"/>
                  <a:pt x="267508" y="1098826"/>
                </a:cubicBezTo>
                <a:lnTo>
                  <a:pt x="267619" y="1099427"/>
                </a:lnTo>
                <a:lnTo>
                  <a:pt x="252841" y="1054687"/>
                </a:lnTo>
                <a:lnTo>
                  <a:pt x="242069" y="1019830"/>
                </a:lnTo>
                <a:lnTo>
                  <a:pt x="242245" y="990297"/>
                </a:lnTo>
                <a:close/>
                <a:moveTo>
                  <a:pt x="288093" y="933044"/>
                </a:moveTo>
                <a:lnTo>
                  <a:pt x="290582" y="946991"/>
                </a:lnTo>
                <a:cubicBezTo>
                  <a:pt x="295818" y="974162"/>
                  <a:pt x="301010" y="999583"/>
                  <a:pt x="306004" y="1024401"/>
                </a:cubicBezTo>
                <a:lnTo>
                  <a:pt x="310598" y="1048215"/>
                </a:lnTo>
                <a:lnTo>
                  <a:pt x="310158" y="1054283"/>
                </a:lnTo>
                <a:lnTo>
                  <a:pt x="307635" y="1057130"/>
                </a:lnTo>
                <a:close/>
                <a:moveTo>
                  <a:pt x="322037" y="909637"/>
                </a:moveTo>
                <a:lnTo>
                  <a:pt x="322914" y="912602"/>
                </a:lnTo>
                <a:lnTo>
                  <a:pt x="322524" y="916345"/>
                </a:lnTo>
                <a:close/>
                <a:moveTo>
                  <a:pt x="127666" y="1026234"/>
                </a:moveTo>
                <a:lnTo>
                  <a:pt x="127882" y="1037865"/>
                </a:lnTo>
                <a:lnTo>
                  <a:pt x="127800" y="1038230"/>
                </a:lnTo>
                <a:lnTo>
                  <a:pt x="125228" y="1033696"/>
                </a:lnTo>
                <a:close/>
                <a:moveTo>
                  <a:pt x="131218" y="1022972"/>
                </a:moveTo>
                <a:lnTo>
                  <a:pt x="145390" y="1048196"/>
                </a:lnTo>
                <a:lnTo>
                  <a:pt x="143635" y="1066040"/>
                </a:lnTo>
                <a:lnTo>
                  <a:pt x="141579" y="1062517"/>
                </a:lnTo>
                <a:lnTo>
                  <a:pt x="127892" y="1038391"/>
                </a:lnTo>
                <a:lnTo>
                  <a:pt x="127882" y="1037865"/>
                </a:lnTo>
                <a:close/>
                <a:moveTo>
                  <a:pt x="324636" y="896110"/>
                </a:moveTo>
                <a:lnTo>
                  <a:pt x="325338" y="920796"/>
                </a:lnTo>
                <a:lnTo>
                  <a:pt x="322914" y="912602"/>
                </a:lnTo>
                <a:close/>
                <a:moveTo>
                  <a:pt x="127483" y="1016324"/>
                </a:moveTo>
                <a:lnTo>
                  <a:pt x="129647" y="1020175"/>
                </a:lnTo>
                <a:lnTo>
                  <a:pt x="127666" y="1026234"/>
                </a:lnTo>
                <a:close/>
                <a:moveTo>
                  <a:pt x="284738" y="914243"/>
                </a:moveTo>
                <a:lnTo>
                  <a:pt x="285771" y="918301"/>
                </a:lnTo>
                <a:lnTo>
                  <a:pt x="288093" y="933044"/>
                </a:lnTo>
                <a:close/>
                <a:moveTo>
                  <a:pt x="150282" y="998458"/>
                </a:moveTo>
                <a:lnTo>
                  <a:pt x="163821" y="1058456"/>
                </a:lnTo>
                <a:lnTo>
                  <a:pt x="167711" y="1075694"/>
                </a:lnTo>
                <a:lnTo>
                  <a:pt x="168000" y="1085438"/>
                </a:lnTo>
                <a:lnTo>
                  <a:pt x="168041" y="1088512"/>
                </a:lnTo>
                <a:lnTo>
                  <a:pt x="157831" y="1070340"/>
                </a:lnTo>
                <a:lnTo>
                  <a:pt x="156967" y="1067201"/>
                </a:lnTo>
                <a:lnTo>
                  <a:pt x="150076" y="1038583"/>
                </a:lnTo>
                <a:lnTo>
                  <a:pt x="148443" y="1017159"/>
                </a:lnTo>
                <a:close/>
                <a:moveTo>
                  <a:pt x="135596" y="1003422"/>
                </a:moveTo>
                <a:lnTo>
                  <a:pt x="131218" y="1022972"/>
                </a:lnTo>
                <a:lnTo>
                  <a:pt x="129647" y="1020175"/>
                </a:lnTo>
                <a:lnTo>
                  <a:pt x="132885" y="1010267"/>
                </a:lnTo>
                <a:close/>
                <a:moveTo>
                  <a:pt x="402489" y="825518"/>
                </a:moveTo>
                <a:lnTo>
                  <a:pt x="407778" y="843106"/>
                </a:lnTo>
                <a:lnTo>
                  <a:pt x="407778" y="899618"/>
                </a:lnTo>
                <a:lnTo>
                  <a:pt x="402544" y="850577"/>
                </a:lnTo>
                <a:close/>
                <a:moveTo>
                  <a:pt x="112511" y="1011281"/>
                </a:moveTo>
                <a:lnTo>
                  <a:pt x="125228" y="1033696"/>
                </a:lnTo>
                <a:lnTo>
                  <a:pt x="115197" y="1064388"/>
                </a:lnTo>
                <a:close/>
                <a:moveTo>
                  <a:pt x="194430" y="956472"/>
                </a:moveTo>
                <a:lnTo>
                  <a:pt x="202673" y="1050158"/>
                </a:lnTo>
                <a:lnTo>
                  <a:pt x="205131" y="1121497"/>
                </a:lnTo>
                <a:lnTo>
                  <a:pt x="204776" y="1128891"/>
                </a:lnTo>
                <a:lnTo>
                  <a:pt x="198667" y="1143021"/>
                </a:lnTo>
                <a:lnTo>
                  <a:pt x="189676" y="1127019"/>
                </a:lnTo>
                <a:lnTo>
                  <a:pt x="189177" y="1122399"/>
                </a:lnTo>
                <a:cubicBezTo>
                  <a:pt x="187227" y="1094017"/>
                  <a:pt x="186404" y="1064770"/>
                  <a:pt x="186938" y="1033894"/>
                </a:cubicBezTo>
                <a:close/>
                <a:moveTo>
                  <a:pt x="365467" y="845908"/>
                </a:moveTo>
                <a:lnTo>
                  <a:pt x="367404" y="873998"/>
                </a:lnTo>
                <a:lnTo>
                  <a:pt x="377894" y="959780"/>
                </a:lnTo>
                <a:lnTo>
                  <a:pt x="377035" y="970378"/>
                </a:lnTo>
                <a:lnTo>
                  <a:pt x="375205" y="998249"/>
                </a:lnTo>
                <a:lnTo>
                  <a:pt x="359977" y="1000578"/>
                </a:lnTo>
                <a:lnTo>
                  <a:pt x="356424" y="1004323"/>
                </a:lnTo>
                <a:lnTo>
                  <a:pt x="362917" y="915327"/>
                </a:lnTo>
                <a:close/>
                <a:moveTo>
                  <a:pt x="138494" y="990484"/>
                </a:moveTo>
                <a:lnTo>
                  <a:pt x="139336" y="993981"/>
                </a:lnTo>
                <a:lnTo>
                  <a:pt x="135596" y="1003422"/>
                </a:lnTo>
                <a:close/>
                <a:moveTo>
                  <a:pt x="217110" y="939067"/>
                </a:moveTo>
                <a:lnTo>
                  <a:pt x="230661" y="982916"/>
                </a:lnTo>
                <a:lnTo>
                  <a:pt x="234149" y="1027787"/>
                </a:lnTo>
                <a:lnTo>
                  <a:pt x="234544" y="1033509"/>
                </a:lnTo>
                <a:lnTo>
                  <a:pt x="233661" y="1037807"/>
                </a:lnTo>
                <a:lnTo>
                  <a:pt x="222717" y="996916"/>
                </a:lnTo>
                <a:cubicBezTo>
                  <a:pt x="220084" y="986276"/>
                  <a:pt x="218440" y="978552"/>
                  <a:pt x="217363" y="972250"/>
                </a:cubicBezTo>
                <a:lnTo>
                  <a:pt x="215752" y="958945"/>
                </a:lnTo>
                <a:close/>
                <a:moveTo>
                  <a:pt x="145491" y="978446"/>
                </a:moveTo>
                <a:lnTo>
                  <a:pt x="148443" y="1017159"/>
                </a:lnTo>
                <a:lnTo>
                  <a:pt x="147420" y="1027554"/>
                </a:lnTo>
                <a:lnTo>
                  <a:pt x="139336" y="993981"/>
                </a:lnTo>
                <a:close/>
                <a:moveTo>
                  <a:pt x="145351" y="976607"/>
                </a:moveTo>
                <a:lnTo>
                  <a:pt x="145666" y="978004"/>
                </a:lnTo>
                <a:lnTo>
                  <a:pt x="145491" y="978446"/>
                </a:lnTo>
                <a:close/>
                <a:moveTo>
                  <a:pt x="97976" y="1003540"/>
                </a:moveTo>
                <a:lnTo>
                  <a:pt x="100437" y="1018960"/>
                </a:lnTo>
                <a:cubicBezTo>
                  <a:pt x="102066" y="1029254"/>
                  <a:pt x="103920" y="1041045"/>
                  <a:pt x="106031" y="1054583"/>
                </a:cubicBezTo>
                <a:lnTo>
                  <a:pt x="110006" y="1080271"/>
                </a:lnTo>
                <a:lnTo>
                  <a:pt x="104996" y="1095603"/>
                </a:lnTo>
                <a:lnTo>
                  <a:pt x="104328" y="1086927"/>
                </a:lnTo>
                <a:cubicBezTo>
                  <a:pt x="102761" y="1066554"/>
                  <a:pt x="101351" y="1048099"/>
                  <a:pt x="100076" y="1031321"/>
                </a:cubicBezTo>
                <a:close/>
                <a:moveTo>
                  <a:pt x="396773" y="806512"/>
                </a:moveTo>
                <a:lnTo>
                  <a:pt x="398428" y="812014"/>
                </a:lnTo>
                <a:lnTo>
                  <a:pt x="402544" y="850577"/>
                </a:lnTo>
                <a:lnTo>
                  <a:pt x="402816" y="974839"/>
                </a:lnTo>
                <a:lnTo>
                  <a:pt x="397372" y="937685"/>
                </a:lnTo>
                <a:lnTo>
                  <a:pt x="385990" y="878428"/>
                </a:lnTo>
                <a:close/>
                <a:moveTo>
                  <a:pt x="144380" y="963874"/>
                </a:moveTo>
                <a:lnTo>
                  <a:pt x="145351" y="976607"/>
                </a:lnTo>
                <a:lnTo>
                  <a:pt x="143469" y="968270"/>
                </a:lnTo>
                <a:lnTo>
                  <a:pt x="143830" y="966660"/>
                </a:lnTo>
                <a:close/>
                <a:moveTo>
                  <a:pt x="154482" y="955751"/>
                </a:moveTo>
                <a:lnTo>
                  <a:pt x="150282" y="998458"/>
                </a:lnTo>
                <a:lnTo>
                  <a:pt x="145666" y="978004"/>
                </a:lnTo>
                <a:close/>
                <a:moveTo>
                  <a:pt x="96932" y="989733"/>
                </a:moveTo>
                <a:lnTo>
                  <a:pt x="97976" y="1003540"/>
                </a:lnTo>
                <a:lnTo>
                  <a:pt x="96818" y="996291"/>
                </a:lnTo>
                <a:close/>
                <a:moveTo>
                  <a:pt x="96418" y="982916"/>
                </a:moveTo>
                <a:lnTo>
                  <a:pt x="97031" y="983995"/>
                </a:lnTo>
                <a:lnTo>
                  <a:pt x="96932" y="989733"/>
                </a:lnTo>
                <a:lnTo>
                  <a:pt x="96632" y="985774"/>
                </a:lnTo>
                <a:close/>
                <a:moveTo>
                  <a:pt x="162305" y="936004"/>
                </a:moveTo>
                <a:lnTo>
                  <a:pt x="166758" y="977681"/>
                </a:lnTo>
                <a:lnTo>
                  <a:pt x="180475" y="1110641"/>
                </a:lnTo>
                <a:lnTo>
                  <a:pt x="172323" y="1096133"/>
                </a:lnTo>
                <a:lnTo>
                  <a:pt x="167711" y="1075694"/>
                </a:lnTo>
                <a:lnTo>
                  <a:pt x="166836" y="1046238"/>
                </a:lnTo>
                <a:cubicBezTo>
                  <a:pt x="166300" y="1031469"/>
                  <a:pt x="165603" y="1014897"/>
                  <a:pt x="164715" y="996224"/>
                </a:cubicBezTo>
                <a:lnTo>
                  <a:pt x="161653" y="937651"/>
                </a:lnTo>
                <a:close/>
                <a:moveTo>
                  <a:pt x="90218" y="971986"/>
                </a:moveTo>
                <a:lnTo>
                  <a:pt x="94003" y="978659"/>
                </a:lnTo>
                <a:lnTo>
                  <a:pt x="96818" y="996291"/>
                </a:lnTo>
                <a:lnTo>
                  <a:pt x="96509" y="1014176"/>
                </a:lnTo>
                <a:cubicBezTo>
                  <a:pt x="95100" y="1033503"/>
                  <a:pt x="92727" y="1057604"/>
                  <a:pt x="89961" y="1082884"/>
                </a:cubicBezTo>
                <a:lnTo>
                  <a:pt x="84326" y="1130818"/>
                </a:lnTo>
                <a:lnTo>
                  <a:pt x="84050" y="1129496"/>
                </a:lnTo>
                <a:lnTo>
                  <a:pt x="79487" y="1104467"/>
                </a:lnTo>
                <a:lnTo>
                  <a:pt x="88721" y="1017177"/>
                </a:lnTo>
                <a:close/>
                <a:moveTo>
                  <a:pt x="222482" y="884939"/>
                </a:moveTo>
                <a:lnTo>
                  <a:pt x="222657" y="885650"/>
                </a:lnTo>
                <a:lnTo>
                  <a:pt x="230257" y="948363"/>
                </a:lnTo>
                <a:lnTo>
                  <a:pt x="234732" y="996090"/>
                </a:lnTo>
                <a:lnTo>
                  <a:pt x="230661" y="982916"/>
                </a:lnTo>
                <a:lnTo>
                  <a:pt x="227184" y="938185"/>
                </a:lnTo>
                <a:close/>
                <a:moveTo>
                  <a:pt x="402365" y="769214"/>
                </a:moveTo>
                <a:lnTo>
                  <a:pt x="402489" y="825518"/>
                </a:lnTo>
                <a:lnTo>
                  <a:pt x="398428" y="812014"/>
                </a:lnTo>
                <a:lnTo>
                  <a:pt x="397396" y="802354"/>
                </a:lnTo>
                <a:close/>
                <a:moveTo>
                  <a:pt x="367960" y="789927"/>
                </a:moveTo>
                <a:lnTo>
                  <a:pt x="375892" y="825852"/>
                </a:lnTo>
                <a:lnTo>
                  <a:pt x="385990" y="878428"/>
                </a:lnTo>
                <a:lnTo>
                  <a:pt x="384624" y="887542"/>
                </a:lnTo>
                <a:cubicBezTo>
                  <a:pt x="383832" y="892236"/>
                  <a:pt x="382716" y="902240"/>
                  <a:pt x="381408" y="916423"/>
                </a:cubicBezTo>
                <a:lnTo>
                  <a:pt x="381369" y="916907"/>
                </a:lnTo>
                <a:lnTo>
                  <a:pt x="379695" y="910149"/>
                </a:lnTo>
                <a:lnTo>
                  <a:pt x="366916" y="806687"/>
                </a:lnTo>
                <a:close/>
                <a:moveTo>
                  <a:pt x="97419" y="961517"/>
                </a:moveTo>
                <a:lnTo>
                  <a:pt x="109920" y="985066"/>
                </a:lnTo>
                <a:lnTo>
                  <a:pt x="111310" y="987540"/>
                </a:lnTo>
                <a:lnTo>
                  <a:pt x="112511" y="1011281"/>
                </a:lnTo>
                <a:lnTo>
                  <a:pt x="97031" y="983995"/>
                </a:lnTo>
                <a:close/>
                <a:moveTo>
                  <a:pt x="221444" y="875643"/>
                </a:moveTo>
                <a:lnTo>
                  <a:pt x="222244" y="882243"/>
                </a:lnTo>
                <a:lnTo>
                  <a:pt x="222482" y="884939"/>
                </a:lnTo>
                <a:lnTo>
                  <a:pt x="221173" y="879611"/>
                </a:lnTo>
                <a:close/>
                <a:moveTo>
                  <a:pt x="402343" y="759054"/>
                </a:moveTo>
                <a:lnTo>
                  <a:pt x="403921" y="760511"/>
                </a:lnTo>
                <a:lnTo>
                  <a:pt x="402672" y="767171"/>
                </a:lnTo>
                <a:lnTo>
                  <a:pt x="402365" y="769214"/>
                </a:lnTo>
                <a:close/>
                <a:moveTo>
                  <a:pt x="221409" y="872796"/>
                </a:moveTo>
                <a:lnTo>
                  <a:pt x="221584" y="874774"/>
                </a:lnTo>
                <a:lnTo>
                  <a:pt x="221444" y="875643"/>
                </a:lnTo>
                <a:close/>
                <a:moveTo>
                  <a:pt x="158874" y="911094"/>
                </a:moveTo>
                <a:lnTo>
                  <a:pt x="161441" y="933606"/>
                </a:lnTo>
                <a:lnTo>
                  <a:pt x="161653" y="937651"/>
                </a:lnTo>
                <a:lnTo>
                  <a:pt x="154482" y="955751"/>
                </a:lnTo>
                <a:close/>
                <a:moveTo>
                  <a:pt x="201001" y="880874"/>
                </a:moveTo>
                <a:lnTo>
                  <a:pt x="212758" y="924740"/>
                </a:lnTo>
                <a:lnTo>
                  <a:pt x="214327" y="939580"/>
                </a:lnTo>
                <a:cubicBezTo>
                  <a:pt x="214824" y="946157"/>
                  <a:pt x="215044" y="951174"/>
                  <a:pt x="215410" y="956122"/>
                </a:cubicBezTo>
                <a:lnTo>
                  <a:pt x="215752" y="958945"/>
                </a:lnTo>
                <a:lnTo>
                  <a:pt x="213597" y="990478"/>
                </a:lnTo>
                <a:lnTo>
                  <a:pt x="210565" y="979840"/>
                </a:lnTo>
                <a:cubicBezTo>
                  <a:pt x="205180" y="952961"/>
                  <a:pt x="201309" y="930640"/>
                  <a:pt x="198524" y="911780"/>
                </a:cubicBezTo>
                <a:lnTo>
                  <a:pt x="198448" y="911127"/>
                </a:lnTo>
                <a:close/>
                <a:moveTo>
                  <a:pt x="90967" y="949362"/>
                </a:moveTo>
                <a:lnTo>
                  <a:pt x="94389" y="955808"/>
                </a:lnTo>
                <a:lnTo>
                  <a:pt x="96418" y="982916"/>
                </a:lnTo>
                <a:lnTo>
                  <a:pt x="94003" y="978659"/>
                </a:lnTo>
                <a:lnTo>
                  <a:pt x="93119" y="973121"/>
                </a:lnTo>
                <a:lnTo>
                  <a:pt x="90697" y="957510"/>
                </a:lnTo>
                <a:close/>
                <a:moveTo>
                  <a:pt x="407778" y="739946"/>
                </a:moveTo>
                <a:lnTo>
                  <a:pt x="407778" y="764073"/>
                </a:lnTo>
                <a:lnTo>
                  <a:pt x="403921" y="760511"/>
                </a:lnTo>
                <a:close/>
                <a:moveTo>
                  <a:pt x="157927" y="895025"/>
                </a:moveTo>
                <a:lnTo>
                  <a:pt x="159243" y="907343"/>
                </a:lnTo>
                <a:lnTo>
                  <a:pt x="158874" y="911094"/>
                </a:lnTo>
                <a:lnTo>
                  <a:pt x="157380" y="897995"/>
                </a:lnTo>
                <a:lnTo>
                  <a:pt x="157531" y="897230"/>
                </a:lnTo>
                <a:close/>
                <a:moveTo>
                  <a:pt x="225333" y="851525"/>
                </a:moveTo>
                <a:lnTo>
                  <a:pt x="230461" y="872761"/>
                </a:lnTo>
                <a:lnTo>
                  <a:pt x="237046" y="895685"/>
                </a:lnTo>
                <a:lnTo>
                  <a:pt x="239424" y="927455"/>
                </a:lnTo>
                <a:lnTo>
                  <a:pt x="241071" y="964141"/>
                </a:lnTo>
                <a:lnTo>
                  <a:pt x="235374" y="937408"/>
                </a:lnTo>
                <a:lnTo>
                  <a:pt x="222657" y="885650"/>
                </a:lnTo>
                <a:lnTo>
                  <a:pt x="222244" y="882243"/>
                </a:lnTo>
                <a:lnTo>
                  <a:pt x="221584" y="874774"/>
                </a:lnTo>
                <a:close/>
                <a:moveTo>
                  <a:pt x="192848" y="861288"/>
                </a:moveTo>
                <a:lnTo>
                  <a:pt x="193000" y="864481"/>
                </a:lnTo>
                <a:lnTo>
                  <a:pt x="198448" y="911127"/>
                </a:lnTo>
                <a:lnTo>
                  <a:pt x="195927" y="941003"/>
                </a:lnTo>
                <a:lnTo>
                  <a:pt x="194430" y="956472"/>
                </a:lnTo>
                <a:lnTo>
                  <a:pt x="187854" y="881728"/>
                </a:lnTo>
                <a:lnTo>
                  <a:pt x="187067" y="875241"/>
                </a:lnTo>
                <a:close/>
                <a:moveTo>
                  <a:pt x="358723" y="748090"/>
                </a:moveTo>
                <a:lnTo>
                  <a:pt x="360891" y="757908"/>
                </a:lnTo>
                <a:lnTo>
                  <a:pt x="366916" y="806687"/>
                </a:lnTo>
                <a:lnTo>
                  <a:pt x="366896" y="807002"/>
                </a:lnTo>
                <a:lnTo>
                  <a:pt x="365467" y="845908"/>
                </a:lnTo>
                <a:close/>
                <a:moveTo>
                  <a:pt x="200000" y="844022"/>
                </a:moveTo>
                <a:lnTo>
                  <a:pt x="202815" y="859382"/>
                </a:lnTo>
                <a:lnTo>
                  <a:pt x="201001" y="880874"/>
                </a:lnTo>
                <a:lnTo>
                  <a:pt x="194611" y="857031"/>
                </a:lnTo>
                <a:close/>
                <a:moveTo>
                  <a:pt x="373576" y="732484"/>
                </a:moveTo>
                <a:lnTo>
                  <a:pt x="391728" y="749249"/>
                </a:lnTo>
                <a:lnTo>
                  <a:pt x="397396" y="802354"/>
                </a:lnTo>
                <a:lnTo>
                  <a:pt x="396773" y="806512"/>
                </a:lnTo>
                <a:lnTo>
                  <a:pt x="377233" y="741539"/>
                </a:lnTo>
                <a:close/>
                <a:moveTo>
                  <a:pt x="192219" y="848110"/>
                </a:moveTo>
                <a:lnTo>
                  <a:pt x="194611" y="857031"/>
                </a:lnTo>
                <a:lnTo>
                  <a:pt x="192848" y="861288"/>
                </a:lnTo>
                <a:close/>
                <a:moveTo>
                  <a:pt x="371813" y="728117"/>
                </a:moveTo>
                <a:lnTo>
                  <a:pt x="373576" y="732484"/>
                </a:lnTo>
                <a:lnTo>
                  <a:pt x="371652" y="730706"/>
                </a:lnTo>
                <a:close/>
                <a:moveTo>
                  <a:pt x="207939" y="825755"/>
                </a:moveTo>
                <a:lnTo>
                  <a:pt x="221173" y="879611"/>
                </a:lnTo>
                <a:lnTo>
                  <a:pt x="217110" y="939067"/>
                </a:lnTo>
                <a:lnTo>
                  <a:pt x="213249" y="926576"/>
                </a:lnTo>
                <a:lnTo>
                  <a:pt x="212758" y="924740"/>
                </a:lnTo>
                <a:lnTo>
                  <a:pt x="211587" y="913674"/>
                </a:lnTo>
                <a:cubicBezTo>
                  <a:pt x="210116" y="902483"/>
                  <a:pt x="207948" y="888239"/>
                  <a:pt x="204660" y="869452"/>
                </a:cubicBezTo>
                <a:lnTo>
                  <a:pt x="202815" y="859382"/>
                </a:lnTo>
                <a:lnTo>
                  <a:pt x="203766" y="848107"/>
                </a:lnTo>
                <a:lnTo>
                  <a:pt x="202719" y="837585"/>
                </a:lnTo>
                <a:close/>
                <a:moveTo>
                  <a:pt x="233370" y="801681"/>
                </a:moveTo>
                <a:lnTo>
                  <a:pt x="238991" y="830962"/>
                </a:lnTo>
                <a:cubicBezTo>
                  <a:pt x="250220" y="891981"/>
                  <a:pt x="259641" y="949490"/>
                  <a:pt x="273941" y="1023501"/>
                </a:cubicBezTo>
                <a:lnTo>
                  <a:pt x="286139" y="1084027"/>
                </a:lnTo>
                <a:lnTo>
                  <a:pt x="285699" y="1084634"/>
                </a:lnTo>
                <a:lnTo>
                  <a:pt x="267015" y="1003744"/>
                </a:lnTo>
                <a:cubicBezTo>
                  <a:pt x="259814" y="975463"/>
                  <a:pt x="253130" y="951629"/>
                  <a:pt x="247019" y="930408"/>
                </a:cubicBezTo>
                <a:lnTo>
                  <a:pt x="237046" y="895685"/>
                </a:lnTo>
                <a:lnTo>
                  <a:pt x="236166" y="883930"/>
                </a:lnTo>
                <a:cubicBezTo>
                  <a:pt x="234828" y="867838"/>
                  <a:pt x="233222" y="850084"/>
                  <a:pt x="231303" y="830429"/>
                </a:cubicBezTo>
                <a:lnTo>
                  <a:pt x="230155" y="821620"/>
                </a:lnTo>
                <a:close/>
                <a:moveTo>
                  <a:pt x="215900" y="807712"/>
                </a:moveTo>
                <a:lnTo>
                  <a:pt x="217674" y="819811"/>
                </a:lnTo>
                <a:lnTo>
                  <a:pt x="220931" y="833298"/>
                </a:lnTo>
                <a:lnTo>
                  <a:pt x="221409" y="872796"/>
                </a:lnTo>
                <a:lnTo>
                  <a:pt x="217815" y="832096"/>
                </a:lnTo>
                <a:lnTo>
                  <a:pt x="215420" y="808802"/>
                </a:lnTo>
                <a:close/>
                <a:moveTo>
                  <a:pt x="356577" y="716783"/>
                </a:moveTo>
                <a:lnTo>
                  <a:pt x="371652" y="730706"/>
                </a:lnTo>
                <a:lnTo>
                  <a:pt x="367960" y="789927"/>
                </a:lnTo>
                <a:lnTo>
                  <a:pt x="360891" y="757908"/>
                </a:lnTo>
                <a:lnTo>
                  <a:pt x="357517" y="730590"/>
                </a:lnTo>
                <a:lnTo>
                  <a:pt x="357347" y="728127"/>
                </a:lnTo>
                <a:close/>
                <a:moveTo>
                  <a:pt x="352263" y="712798"/>
                </a:moveTo>
                <a:lnTo>
                  <a:pt x="355713" y="715985"/>
                </a:lnTo>
                <a:lnTo>
                  <a:pt x="357517" y="730590"/>
                </a:lnTo>
                <a:lnTo>
                  <a:pt x="358723" y="748090"/>
                </a:lnTo>
                <a:lnTo>
                  <a:pt x="351583" y="715749"/>
                </a:lnTo>
                <a:close/>
                <a:moveTo>
                  <a:pt x="225507" y="785942"/>
                </a:moveTo>
                <a:lnTo>
                  <a:pt x="230155" y="821620"/>
                </a:lnTo>
                <a:lnTo>
                  <a:pt x="225333" y="851525"/>
                </a:lnTo>
                <a:lnTo>
                  <a:pt x="220931" y="833298"/>
                </a:lnTo>
                <a:lnTo>
                  <a:pt x="220495" y="797300"/>
                </a:lnTo>
                <a:close/>
                <a:moveTo>
                  <a:pt x="355387" y="699244"/>
                </a:moveTo>
                <a:lnTo>
                  <a:pt x="356577" y="716783"/>
                </a:lnTo>
                <a:lnTo>
                  <a:pt x="355713" y="715985"/>
                </a:lnTo>
                <a:lnTo>
                  <a:pt x="354253" y="704165"/>
                </a:lnTo>
                <a:close/>
                <a:moveTo>
                  <a:pt x="47134" y="891380"/>
                </a:moveTo>
                <a:lnTo>
                  <a:pt x="55082" y="906832"/>
                </a:lnTo>
                <a:lnTo>
                  <a:pt x="60294" y="959224"/>
                </a:lnTo>
                <a:cubicBezTo>
                  <a:pt x="63599" y="995677"/>
                  <a:pt x="67190" y="1032090"/>
                  <a:pt x="72882" y="1068229"/>
                </a:cubicBezTo>
                <a:lnTo>
                  <a:pt x="79487" y="1104467"/>
                </a:lnTo>
                <a:lnTo>
                  <a:pt x="71319" y="1181691"/>
                </a:lnTo>
                <a:lnTo>
                  <a:pt x="68227" y="1115075"/>
                </a:lnTo>
                <a:cubicBezTo>
                  <a:pt x="63012" y="1044388"/>
                  <a:pt x="56010" y="971549"/>
                  <a:pt x="48092" y="899309"/>
                </a:cubicBezTo>
                <a:close/>
                <a:moveTo>
                  <a:pt x="354425" y="685065"/>
                </a:moveTo>
                <a:lnTo>
                  <a:pt x="357118" y="691733"/>
                </a:lnTo>
                <a:lnTo>
                  <a:pt x="355387" y="699244"/>
                </a:lnTo>
                <a:close/>
                <a:moveTo>
                  <a:pt x="242621" y="750572"/>
                </a:moveTo>
                <a:lnTo>
                  <a:pt x="235864" y="786212"/>
                </a:lnTo>
                <a:lnTo>
                  <a:pt x="233370" y="801681"/>
                </a:lnTo>
                <a:lnTo>
                  <a:pt x="228969" y="778754"/>
                </a:lnTo>
                <a:close/>
                <a:moveTo>
                  <a:pt x="243163" y="747715"/>
                </a:moveTo>
                <a:lnTo>
                  <a:pt x="243432" y="748897"/>
                </a:lnTo>
                <a:lnTo>
                  <a:pt x="242621" y="750572"/>
                </a:lnTo>
                <a:close/>
                <a:moveTo>
                  <a:pt x="176431" y="787584"/>
                </a:moveTo>
                <a:lnTo>
                  <a:pt x="187067" y="875241"/>
                </a:lnTo>
                <a:lnTo>
                  <a:pt x="171262" y="913395"/>
                </a:lnTo>
                <a:lnTo>
                  <a:pt x="162305" y="936004"/>
                </a:lnTo>
                <a:lnTo>
                  <a:pt x="159243" y="907343"/>
                </a:lnTo>
                <a:lnTo>
                  <a:pt x="162461" y="874623"/>
                </a:lnTo>
                <a:lnTo>
                  <a:pt x="164453" y="858641"/>
                </a:lnTo>
                <a:lnTo>
                  <a:pt x="169822" y="828707"/>
                </a:lnTo>
                <a:close/>
                <a:moveTo>
                  <a:pt x="176395" y="787294"/>
                </a:moveTo>
                <a:lnTo>
                  <a:pt x="176443" y="787510"/>
                </a:lnTo>
                <a:lnTo>
                  <a:pt x="176431" y="787584"/>
                </a:lnTo>
                <a:close/>
                <a:moveTo>
                  <a:pt x="51151" y="867325"/>
                </a:moveTo>
                <a:lnTo>
                  <a:pt x="67530" y="905213"/>
                </a:lnTo>
                <a:lnTo>
                  <a:pt x="89192" y="946018"/>
                </a:lnTo>
                <a:lnTo>
                  <a:pt x="89697" y="951061"/>
                </a:lnTo>
                <a:lnTo>
                  <a:pt x="90697" y="957510"/>
                </a:lnTo>
                <a:lnTo>
                  <a:pt x="90218" y="971986"/>
                </a:lnTo>
                <a:lnTo>
                  <a:pt x="72825" y="941330"/>
                </a:lnTo>
                <a:lnTo>
                  <a:pt x="55082" y="906832"/>
                </a:lnTo>
                <a:close/>
                <a:moveTo>
                  <a:pt x="94685" y="837088"/>
                </a:moveTo>
                <a:lnTo>
                  <a:pt x="99130" y="862594"/>
                </a:lnTo>
                <a:lnTo>
                  <a:pt x="97419" y="961517"/>
                </a:lnTo>
                <a:lnTo>
                  <a:pt x="94389" y="955808"/>
                </a:lnTo>
                <a:lnTo>
                  <a:pt x="91869" y="922143"/>
                </a:lnTo>
                <a:close/>
                <a:moveTo>
                  <a:pt x="257002" y="724570"/>
                </a:moveTo>
                <a:lnTo>
                  <a:pt x="259859" y="753768"/>
                </a:lnTo>
                <a:cubicBezTo>
                  <a:pt x="264659" y="792536"/>
                  <a:pt x="269722" y="827256"/>
                  <a:pt x="274894" y="859077"/>
                </a:cubicBezTo>
                <a:lnTo>
                  <a:pt x="284738" y="914243"/>
                </a:lnTo>
                <a:lnTo>
                  <a:pt x="250277" y="778894"/>
                </a:lnTo>
                <a:lnTo>
                  <a:pt x="243432" y="748897"/>
                </a:lnTo>
                <a:lnTo>
                  <a:pt x="243823" y="748091"/>
                </a:lnTo>
                <a:close/>
                <a:moveTo>
                  <a:pt x="174891" y="774896"/>
                </a:moveTo>
                <a:lnTo>
                  <a:pt x="176395" y="787294"/>
                </a:lnTo>
                <a:lnTo>
                  <a:pt x="174455" y="778398"/>
                </a:lnTo>
                <a:close/>
                <a:moveTo>
                  <a:pt x="262538" y="716709"/>
                </a:moveTo>
                <a:lnTo>
                  <a:pt x="266971" y="743071"/>
                </a:lnTo>
                <a:cubicBezTo>
                  <a:pt x="271940" y="772055"/>
                  <a:pt x="278535" y="809555"/>
                  <a:pt x="287262" y="858414"/>
                </a:cubicBezTo>
                <a:lnTo>
                  <a:pt x="301986" y="940419"/>
                </a:lnTo>
                <a:lnTo>
                  <a:pt x="311508" y="1029271"/>
                </a:lnTo>
                <a:lnTo>
                  <a:pt x="301873" y="981542"/>
                </a:lnTo>
                <a:lnTo>
                  <a:pt x="285771" y="918301"/>
                </a:lnTo>
                <a:lnTo>
                  <a:pt x="259859" y="753768"/>
                </a:lnTo>
                <a:lnTo>
                  <a:pt x="258759" y="722014"/>
                </a:lnTo>
                <a:close/>
                <a:moveTo>
                  <a:pt x="317457" y="680650"/>
                </a:moveTo>
                <a:lnTo>
                  <a:pt x="350915" y="711553"/>
                </a:lnTo>
                <a:lnTo>
                  <a:pt x="351308" y="714503"/>
                </a:lnTo>
                <a:lnTo>
                  <a:pt x="351583" y="715749"/>
                </a:lnTo>
                <a:lnTo>
                  <a:pt x="341449" y="759717"/>
                </a:lnTo>
                <a:cubicBezTo>
                  <a:pt x="335306" y="797983"/>
                  <a:pt x="330858" y="836484"/>
                  <a:pt x="326834" y="875042"/>
                </a:cubicBezTo>
                <a:lnTo>
                  <a:pt x="324636" y="896110"/>
                </a:lnTo>
                <a:lnTo>
                  <a:pt x="324627" y="895825"/>
                </a:lnTo>
                <a:cubicBezTo>
                  <a:pt x="323772" y="812591"/>
                  <a:pt x="335526" y="797888"/>
                  <a:pt x="320751" y="700239"/>
                </a:cubicBezTo>
                <a:close/>
                <a:moveTo>
                  <a:pt x="275745" y="704009"/>
                </a:moveTo>
                <a:lnTo>
                  <a:pt x="279520" y="742459"/>
                </a:lnTo>
                <a:lnTo>
                  <a:pt x="294300" y="803705"/>
                </a:lnTo>
                <a:lnTo>
                  <a:pt x="295215" y="808841"/>
                </a:lnTo>
                <a:cubicBezTo>
                  <a:pt x="303746" y="861822"/>
                  <a:pt x="311017" y="910247"/>
                  <a:pt x="317213" y="956476"/>
                </a:cubicBezTo>
                <a:lnTo>
                  <a:pt x="317804" y="961579"/>
                </a:lnTo>
                <a:lnTo>
                  <a:pt x="314762" y="990719"/>
                </a:lnTo>
                <a:lnTo>
                  <a:pt x="314372" y="996104"/>
                </a:lnTo>
                <a:lnTo>
                  <a:pt x="302014" y="940575"/>
                </a:lnTo>
                <a:lnTo>
                  <a:pt x="301986" y="940419"/>
                </a:lnTo>
                <a:lnTo>
                  <a:pt x="298104" y="904200"/>
                </a:lnTo>
                <a:lnTo>
                  <a:pt x="271520" y="707126"/>
                </a:lnTo>
                <a:close/>
                <a:moveTo>
                  <a:pt x="343916" y="659043"/>
                </a:moveTo>
                <a:lnTo>
                  <a:pt x="350779" y="676036"/>
                </a:lnTo>
                <a:lnTo>
                  <a:pt x="354253" y="704165"/>
                </a:lnTo>
                <a:lnTo>
                  <a:pt x="352263" y="712798"/>
                </a:lnTo>
                <a:lnTo>
                  <a:pt x="350915" y="711553"/>
                </a:lnTo>
                <a:close/>
                <a:moveTo>
                  <a:pt x="180449" y="760068"/>
                </a:moveTo>
                <a:lnTo>
                  <a:pt x="190710" y="796860"/>
                </a:lnTo>
                <a:lnTo>
                  <a:pt x="191218" y="805801"/>
                </a:lnTo>
                <a:cubicBezTo>
                  <a:pt x="191342" y="813788"/>
                  <a:pt x="191267" y="821939"/>
                  <a:pt x="191421" y="831352"/>
                </a:cubicBezTo>
                <a:lnTo>
                  <a:pt x="192219" y="848110"/>
                </a:lnTo>
                <a:lnTo>
                  <a:pt x="178478" y="796837"/>
                </a:lnTo>
                <a:lnTo>
                  <a:pt x="176443" y="787510"/>
                </a:lnTo>
                <a:lnTo>
                  <a:pt x="179046" y="771310"/>
                </a:lnTo>
                <a:close/>
                <a:moveTo>
                  <a:pt x="219729" y="734135"/>
                </a:moveTo>
                <a:lnTo>
                  <a:pt x="226911" y="768032"/>
                </a:lnTo>
                <a:lnTo>
                  <a:pt x="228969" y="778754"/>
                </a:lnTo>
                <a:lnTo>
                  <a:pt x="225705" y="785492"/>
                </a:lnTo>
                <a:lnTo>
                  <a:pt x="225507" y="785942"/>
                </a:lnTo>
                <a:lnTo>
                  <a:pt x="219829" y="742366"/>
                </a:lnTo>
                <a:close/>
                <a:moveTo>
                  <a:pt x="274764" y="694019"/>
                </a:moveTo>
                <a:lnTo>
                  <a:pt x="276451" y="703488"/>
                </a:lnTo>
                <a:lnTo>
                  <a:pt x="275745" y="704009"/>
                </a:lnTo>
                <a:close/>
                <a:moveTo>
                  <a:pt x="304354" y="668548"/>
                </a:moveTo>
                <a:lnTo>
                  <a:pt x="305318" y="669438"/>
                </a:lnTo>
                <a:lnTo>
                  <a:pt x="313369" y="790119"/>
                </a:lnTo>
                <a:lnTo>
                  <a:pt x="322037" y="909637"/>
                </a:lnTo>
                <a:lnTo>
                  <a:pt x="310232" y="869725"/>
                </a:lnTo>
                <a:lnTo>
                  <a:pt x="294300" y="803705"/>
                </a:lnTo>
                <a:lnTo>
                  <a:pt x="276451" y="703488"/>
                </a:lnTo>
                <a:lnTo>
                  <a:pt x="279533" y="701214"/>
                </a:lnTo>
                <a:cubicBezTo>
                  <a:pt x="284528" y="699427"/>
                  <a:pt x="288624" y="698720"/>
                  <a:pt x="296438" y="684767"/>
                </a:cubicBezTo>
                <a:close/>
                <a:moveTo>
                  <a:pt x="312098" y="650236"/>
                </a:moveTo>
                <a:lnTo>
                  <a:pt x="313890" y="659437"/>
                </a:lnTo>
                <a:lnTo>
                  <a:pt x="317457" y="680650"/>
                </a:lnTo>
                <a:lnTo>
                  <a:pt x="305318" y="669438"/>
                </a:lnTo>
                <a:lnTo>
                  <a:pt x="305149" y="666918"/>
                </a:lnTo>
                <a:lnTo>
                  <a:pt x="305662" y="665868"/>
                </a:lnTo>
                <a:close/>
                <a:moveTo>
                  <a:pt x="183960" y="731933"/>
                </a:moveTo>
                <a:lnTo>
                  <a:pt x="191018" y="756893"/>
                </a:lnTo>
                <a:lnTo>
                  <a:pt x="197187" y="781998"/>
                </a:lnTo>
                <a:lnTo>
                  <a:pt x="202719" y="837585"/>
                </a:lnTo>
                <a:lnTo>
                  <a:pt x="201860" y="839531"/>
                </a:lnTo>
                <a:lnTo>
                  <a:pt x="200000" y="844022"/>
                </a:lnTo>
                <a:lnTo>
                  <a:pt x="198836" y="837675"/>
                </a:lnTo>
                <a:cubicBezTo>
                  <a:pt x="196580" y="825822"/>
                  <a:pt x="193991" y="812647"/>
                  <a:pt x="191018" y="797963"/>
                </a:cubicBezTo>
                <a:lnTo>
                  <a:pt x="190710" y="796860"/>
                </a:lnTo>
                <a:lnTo>
                  <a:pt x="189822" y="781236"/>
                </a:lnTo>
                <a:cubicBezTo>
                  <a:pt x="188872" y="772479"/>
                  <a:pt x="187295" y="762788"/>
                  <a:pt x="184662" y="751064"/>
                </a:cubicBezTo>
                <a:lnTo>
                  <a:pt x="182546" y="743264"/>
                </a:lnTo>
                <a:close/>
                <a:moveTo>
                  <a:pt x="179671" y="732665"/>
                </a:moveTo>
                <a:lnTo>
                  <a:pt x="182546" y="743264"/>
                </a:lnTo>
                <a:lnTo>
                  <a:pt x="180449" y="760068"/>
                </a:lnTo>
                <a:lnTo>
                  <a:pt x="177775" y="750481"/>
                </a:lnTo>
                <a:close/>
                <a:moveTo>
                  <a:pt x="376051" y="602364"/>
                </a:moveTo>
                <a:lnTo>
                  <a:pt x="381099" y="649663"/>
                </a:lnTo>
                <a:lnTo>
                  <a:pt x="373620" y="699129"/>
                </a:lnTo>
                <a:lnTo>
                  <a:pt x="371813" y="728117"/>
                </a:lnTo>
                <a:lnTo>
                  <a:pt x="357118" y="691733"/>
                </a:lnTo>
                <a:lnTo>
                  <a:pt x="362257" y="669437"/>
                </a:lnTo>
                <a:close/>
                <a:moveTo>
                  <a:pt x="31747" y="822439"/>
                </a:moveTo>
                <a:lnTo>
                  <a:pt x="41543" y="845101"/>
                </a:lnTo>
                <a:lnTo>
                  <a:pt x="47134" y="891380"/>
                </a:lnTo>
                <a:lnTo>
                  <a:pt x="32834" y="863578"/>
                </a:lnTo>
                <a:close/>
                <a:moveTo>
                  <a:pt x="390344" y="590004"/>
                </a:moveTo>
                <a:lnTo>
                  <a:pt x="396902" y="637277"/>
                </a:lnTo>
                <a:lnTo>
                  <a:pt x="402144" y="667911"/>
                </a:lnTo>
                <a:lnTo>
                  <a:pt x="402343" y="759054"/>
                </a:lnTo>
                <a:lnTo>
                  <a:pt x="391728" y="749249"/>
                </a:lnTo>
                <a:lnTo>
                  <a:pt x="381099" y="649663"/>
                </a:lnTo>
                <a:lnTo>
                  <a:pt x="389723" y="592627"/>
                </a:lnTo>
                <a:close/>
                <a:moveTo>
                  <a:pt x="255806" y="674301"/>
                </a:moveTo>
                <a:lnTo>
                  <a:pt x="256438" y="678822"/>
                </a:lnTo>
                <a:lnTo>
                  <a:pt x="257494" y="685503"/>
                </a:lnTo>
                <a:lnTo>
                  <a:pt x="258759" y="722014"/>
                </a:lnTo>
                <a:lnTo>
                  <a:pt x="257239" y="724148"/>
                </a:lnTo>
                <a:lnTo>
                  <a:pt x="257002" y="724570"/>
                </a:lnTo>
                <a:lnTo>
                  <a:pt x="253662" y="690435"/>
                </a:lnTo>
                <a:close/>
                <a:moveTo>
                  <a:pt x="7331" y="812554"/>
                </a:moveTo>
                <a:lnTo>
                  <a:pt x="9140" y="817510"/>
                </a:lnTo>
                <a:lnTo>
                  <a:pt x="32834" y="863578"/>
                </a:lnTo>
                <a:lnTo>
                  <a:pt x="34290" y="918651"/>
                </a:lnTo>
                <a:cubicBezTo>
                  <a:pt x="43828" y="1238946"/>
                  <a:pt x="46164" y="826095"/>
                  <a:pt x="55329" y="1173059"/>
                </a:cubicBezTo>
                <a:lnTo>
                  <a:pt x="56914" y="1240182"/>
                </a:lnTo>
                <a:lnTo>
                  <a:pt x="42286" y="1262856"/>
                </a:lnTo>
                <a:lnTo>
                  <a:pt x="24335" y="1247397"/>
                </a:lnTo>
                <a:lnTo>
                  <a:pt x="3020" y="1171407"/>
                </a:lnTo>
                <a:lnTo>
                  <a:pt x="2414" y="1169018"/>
                </a:lnTo>
                <a:lnTo>
                  <a:pt x="9990" y="1030834"/>
                </a:lnTo>
                <a:close/>
                <a:moveTo>
                  <a:pt x="166894" y="708995"/>
                </a:moveTo>
                <a:lnTo>
                  <a:pt x="170117" y="723022"/>
                </a:lnTo>
                <a:lnTo>
                  <a:pt x="177775" y="750481"/>
                </a:lnTo>
                <a:lnTo>
                  <a:pt x="176847" y="759201"/>
                </a:lnTo>
                <a:lnTo>
                  <a:pt x="174891" y="774896"/>
                </a:lnTo>
                <a:close/>
                <a:moveTo>
                  <a:pt x="333628" y="594237"/>
                </a:moveTo>
                <a:lnTo>
                  <a:pt x="340646" y="634510"/>
                </a:lnTo>
                <a:lnTo>
                  <a:pt x="343916" y="659043"/>
                </a:lnTo>
                <a:lnTo>
                  <a:pt x="325988" y="614652"/>
                </a:lnTo>
                <a:close/>
                <a:moveTo>
                  <a:pt x="401884" y="549088"/>
                </a:moveTo>
                <a:lnTo>
                  <a:pt x="407778" y="558538"/>
                </a:lnTo>
                <a:lnTo>
                  <a:pt x="407778" y="700838"/>
                </a:lnTo>
                <a:lnTo>
                  <a:pt x="402144" y="667911"/>
                </a:lnTo>
                <a:close/>
                <a:moveTo>
                  <a:pt x="138429" y="715430"/>
                </a:moveTo>
                <a:lnTo>
                  <a:pt x="138924" y="719897"/>
                </a:lnTo>
                <a:lnTo>
                  <a:pt x="141998" y="748020"/>
                </a:lnTo>
                <a:lnTo>
                  <a:pt x="141893" y="751728"/>
                </a:lnTo>
                <a:cubicBezTo>
                  <a:pt x="142817" y="782202"/>
                  <a:pt x="146847" y="812451"/>
                  <a:pt x="151074" y="842693"/>
                </a:cubicBezTo>
                <a:lnTo>
                  <a:pt x="157380" y="897995"/>
                </a:lnTo>
                <a:lnTo>
                  <a:pt x="144380" y="963874"/>
                </a:lnTo>
                <a:lnTo>
                  <a:pt x="142611" y="940672"/>
                </a:lnTo>
                <a:cubicBezTo>
                  <a:pt x="138861" y="878794"/>
                  <a:pt x="136626" y="821398"/>
                  <a:pt x="136964" y="774336"/>
                </a:cubicBezTo>
                <a:close/>
                <a:moveTo>
                  <a:pt x="263508" y="630822"/>
                </a:moveTo>
                <a:lnTo>
                  <a:pt x="269063" y="635952"/>
                </a:lnTo>
                <a:lnTo>
                  <a:pt x="274764" y="694019"/>
                </a:lnTo>
                <a:close/>
                <a:moveTo>
                  <a:pt x="261455" y="631805"/>
                </a:moveTo>
                <a:lnTo>
                  <a:pt x="261899" y="635802"/>
                </a:lnTo>
                <a:lnTo>
                  <a:pt x="271520" y="707126"/>
                </a:lnTo>
                <a:lnTo>
                  <a:pt x="266979" y="710476"/>
                </a:lnTo>
                <a:lnTo>
                  <a:pt x="262538" y="716709"/>
                </a:lnTo>
                <a:lnTo>
                  <a:pt x="260674" y="705626"/>
                </a:lnTo>
                <a:lnTo>
                  <a:pt x="257494" y="685503"/>
                </a:lnTo>
                <a:lnTo>
                  <a:pt x="256837" y="666547"/>
                </a:lnTo>
                <a:close/>
                <a:moveTo>
                  <a:pt x="401867" y="541338"/>
                </a:moveTo>
                <a:lnTo>
                  <a:pt x="401884" y="549088"/>
                </a:lnTo>
                <a:lnTo>
                  <a:pt x="400541" y="546936"/>
                </a:lnTo>
                <a:close/>
                <a:moveTo>
                  <a:pt x="204832" y="667090"/>
                </a:moveTo>
                <a:lnTo>
                  <a:pt x="212140" y="698314"/>
                </a:lnTo>
                <a:lnTo>
                  <a:pt x="217204" y="722212"/>
                </a:lnTo>
                <a:lnTo>
                  <a:pt x="219829" y="742366"/>
                </a:lnTo>
                <a:lnTo>
                  <a:pt x="220495" y="797300"/>
                </a:lnTo>
                <a:lnTo>
                  <a:pt x="215900" y="807712"/>
                </a:lnTo>
                <a:lnTo>
                  <a:pt x="213913" y="794155"/>
                </a:lnTo>
                <a:lnTo>
                  <a:pt x="207271" y="729558"/>
                </a:lnTo>
                <a:lnTo>
                  <a:pt x="204746" y="684053"/>
                </a:lnTo>
                <a:close/>
                <a:moveTo>
                  <a:pt x="185531" y="677603"/>
                </a:moveTo>
                <a:lnTo>
                  <a:pt x="188035" y="699288"/>
                </a:lnTo>
                <a:lnTo>
                  <a:pt x="183960" y="731933"/>
                </a:lnTo>
                <a:lnTo>
                  <a:pt x="180901" y="721112"/>
                </a:lnTo>
                <a:close/>
                <a:moveTo>
                  <a:pt x="261099" y="628597"/>
                </a:moveTo>
                <a:lnTo>
                  <a:pt x="261796" y="629241"/>
                </a:lnTo>
                <a:lnTo>
                  <a:pt x="261455" y="631805"/>
                </a:lnTo>
                <a:close/>
                <a:moveTo>
                  <a:pt x="262407" y="624640"/>
                </a:moveTo>
                <a:lnTo>
                  <a:pt x="263508" y="630822"/>
                </a:lnTo>
                <a:lnTo>
                  <a:pt x="261796" y="629241"/>
                </a:lnTo>
                <a:close/>
                <a:moveTo>
                  <a:pt x="341777" y="571511"/>
                </a:moveTo>
                <a:lnTo>
                  <a:pt x="348418" y="619144"/>
                </a:lnTo>
                <a:cubicBezTo>
                  <a:pt x="350228" y="632561"/>
                  <a:pt x="351773" y="648770"/>
                  <a:pt x="353209" y="667143"/>
                </a:cubicBezTo>
                <a:lnTo>
                  <a:pt x="354425" y="685065"/>
                </a:lnTo>
                <a:lnTo>
                  <a:pt x="350779" y="676036"/>
                </a:lnTo>
                <a:lnTo>
                  <a:pt x="344091" y="621890"/>
                </a:lnTo>
                <a:lnTo>
                  <a:pt x="341119" y="573372"/>
                </a:lnTo>
                <a:close/>
                <a:moveTo>
                  <a:pt x="92041" y="724304"/>
                </a:moveTo>
                <a:lnTo>
                  <a:pt x="96679" y="741869"/>
                </a:lnTo>
                <a:lnTo>
                  <a:pt x="102357" y="775968"/>
                </a:lnTo>
                <a:lnTo>
                  <a:pt x="106084" y="803364"/>
                </a:lnTo>
                <a:cubicBezTo>
                  <a:pt x="112299" y="835827"/>
                  <a:pt x="118807" y="868275"/>
                  <a:pt x="121156" y="901140"/>
                </a:cubicBezTo>
                <a:cubicBezTo>
                  <a:pt x="124611" y="949464"/>
                  <a:pt x="126539" y="986382"/>
                  <a:pt x="127453" y="1014715"/>
                </a:cubicBezTo>
                <a:lnTo>
                  <a:pt x="127483" y="1016324"/>
                </a:lnTo>
                <a:lnTo>
                  <a:pt x="111310" y="987540"/>
                </a:lnTo>
                <a:lnTo>
                  <a:pt x="107388" y="909979"/>
                </a:lnTo>
                <a:lnTo>
                  <a:pt x="99130" y="862594"/>
                </a:lnTo>
                <a:lnTo>
                  <a:pt x="99569" y="837228"/>
                </a:lnTo>
                <a:cubicBezTo>
                  <a:pt x="98534" y="803076"/>
                  <a:pt x="95511" y="769027"/>
                  <a:pt x="92431" y="734980"/>
                </a:cubicBezTo>
                <a:lnTo>
                  <a:pt x="92263" y="732680"/>
                </a:lnTo>
                <a:close/>
                <a:moveTo>
                  <a:pt x="252777" y="620911"/>
                </a:moveTo>
                <a:lnTo>
                  <a:pt x="255104" y="623060"/>
                </a:lnTo>
                <a:lnTo>
                  <a:pt x="256290" y="650776"/>
                </a:lnTo>
                <a:lnTo>
                  <a:pt x="256837" y="666547"/>
                </a:lnTo>
                <a:lnTo>
                  <a:pt x="255806" y="674301"/>
                </a:lnTo>
                <a:lnTo>
                  <a:pt x="253882" y="660527"/>
                </a:lnTo>
                <a:cubicBezTo>
                  <a:pt x="251428" y="640858"/>
                  <a:pt x="252446" y="638196"/>
                  <a:pt x="252894" y="629798"/>
                </a:cubicBezTo>
                <a:close/>
                <a:moveTo>
                  <a:pt x="73898" y="735322"/>
                </a:moveTo>
                <a:lnTo>
                  <a:pt x="74219" y="736575"/>
                </a:lnTo>
                <a:lnTo>
                  <a:pt x="77254" y="764216"/>
                </a:lnTo>
                <a:cubicBezTo>
                  <a:pt x="85313" y="837564"/>
                  <a:pt x="86302" y="847884"/>
                  <a:pt x="91637" y="919053"/>
                </a:cubicBezTo>
                <a:lnTo>
                  <a:pt x="91869" y="922143"/>
                </a:lnTo>
                <a:lnTo>
                  <a:pt x="90967" y="949362"/>
                </a:lnTo>
                <a:lnTo>
                  <a:pt x="89192" y="946018"/>
                </a:lnTo>
                <a:lnTo>
                  <a:pt x="88655" y="940662"/>
                </a:lnTo>
                <a:cubicBezTo>
                  <a:pt x="88179" y="929185"/>
                  <a:pt x="90010" y="916489"/>
                  <a:pt x="77981" y="773316"/>
                </a:cubicBezTo>
                <a:close/>
                <a:moveTo>
                  <a:pt x="32206" y="744890"/>
                </a:moveTo>
                <a:lnTo>
                  <a:pt x="33123" y="752326"/>
                </a:lnTo>
                <a:cubicBezTo>
                  <a:pt x="38875" y="784833"/>
                  <a:pt x="45330" y="817283"/>
                  <a:pt x="49425" y="849976"/>
                </a:cubicBezTo>
                <a:lnTo>
                  <a:pt x="51151" y="867325"/>
                </a:lnTo>
                <a:lnTo>
                  <a:pt x="41543" y="845101"/>
                </a:lnTo>
                <a:lnTo>
                  <a:pt x="32077" y="766735"/>
                </a:lnTo>
                <a:close/>
                <a:moveTo>
                  <a:pt x="381852" y="516971"/>
                </a:moveTo>
                <a:lnTo>
                  <a:pt x="400541" y="546936"/>
                </a:lnTo>
                <a:lnTo>
                  <a:pt x="390344" y="590004"/>
                </a:lnTo>
                <a:lnTo>
                  <a:pt x="388700" y="578155"/>
                </a:lnTo>
                <a:cubicBezTo>
                  <a:pt x="386590" y="560956"/>
                  <a:pt x="384983" y="545926"/>
                  <a:pt x="383518" y="532047"/>
                </a:cubicBezTo>
                <a:close/>
                <a:moveTo>
                  <a:pt x="381352" y="512442"/>
                </a:moveTo>
                <a:lnTo>
                  <a:pt x="381852" y="516971"/>
                </a:lnTo>
                <a:lnTo>
                  <a:pt x="381326" y="516127"/>
                </a:lnTo>
                <a:close/>
                <a:moveTo>
                  <a:pt x="195006" y="629514"/>
                </a:moveTo>
                <a:lnTo>
                  <a:pt x="206265" y="719775"/>
                </a:lnTo>
                <a:lnTo>
                  <a:pt x="207271" y="729558"/>
                </a:lnTo>
                <a:lnTo>
                  <a:pt x="208991" y="760572"/>
                </a:lnTo>
                <a:lnTo>
                  <a:pt x="213913" y="794155"/>
                </a:lnTo>
                <a:lnTo>
                  <a:pt x="215420" y="808802"/>
                </a:lnTo>
                <a:lnTo>
                  <a:pt x="207939" y="825755"/>
                </a:lnTo>
                <a:lnTo>
                  <a:pt x="197187" y="781998"/>
                </a:lnTo>
                <a:lnTo>
                  <a:pt x="194714" y="757151"/>
                </a:lnTo>
                <a:lnTo>
                  <a:pt x="188035" y="699288"/>
                </a:lnTo>
                <a:lnTo>
                  <a:pt x="191215" y="673800"/>
                </a:lnTo>
                <a:close/>
                <a:moveTo>
                  <a:pt x="152772" y="647531"/>
                </a:moveTo>
                <a:lnTo>
                  <a:pt x="159460" y="667586"/>
                </a:lnTo>
                <a:lnTo>
                  <a:pt x="162621" y="682509"/>
                </a:lnTo>
                <a:cubicBezTo>
                  <a:pt x="164273" y="690587"/>
                  <a:pt x="165292" y="695921"/>
                  <a:pt x="165521" y="697675"/>
                </a:cubicBezTo>
                <a:lnTo>
                  <a:pt x="166894" y="708995"/>
                </a:lnTo>
                <a:close/>
                <a:moveTo>
                  <a:pt x="298380" y="553457"/>
                </a:moveTo>
                <a:lnTo>
                  <a:pt x="301751" y="561353"/>
                </a:lnTo>
                <a:cubicBezTo>
                  <a:pt x="308939" y="577658"/>
                  <a:pt x="316920" y="595239"/>
                  <a:pt x="325811" y="614215"/>
                </a:cubicBezTo>
                <a:lnTo>
                  <a:pt x="325988" y="614652"/>
                </a:lnTo>
                <a:lnTo>
                  <a:pt x="318389" y="634955"/>
                </a:lnTo>
                <a:lnTo>
                  <a:pt x="312098" y="650236"/>
                </a:lnTo>
                <a:lnTo>
                  <a:pt x="304083" y="609083"/>
                </a:lnTo>
                <a:lnTo>
                  <a:pt x="300392" y="591849"/>
                </a:lnTo>
                <a:close/>
                <a:moveTo>
                  <a:pt x="193831" y="620092"/>
                </a:moveTo>
                <a:lnTo>
                  <a:pt x="195282" y="626291"/>
                </a:lnTo>
                <a:lnTo>
                  <a:pt x="195006" y="629514"/>
                </a:lnTo>
                <a:close/>
                <a:moveTo>
                  <a:pt x="368365" y="495347"/>
                </a:moveTo>
                <a:lnTo>
                  <a:pt x="381326" y="516127"/>
                </a:lnTo>
                <a:lnTo>
                  <a:pt x="380884" y="578859"/>
                </a:lnTo>
                <a:lnTo>
                  <a:pt x="376051" y="602364"/>
                </a:lnTo>
                <a:lnTo>
                  <a:pt x="375955" y="601466"/>
                </a:lnTo>
                <a:cubicBezTo>
                  <a:pt x="373558" y="584096"/>
                  <a:pt x="369023" y="561674"/>
                  <a:pt x="362881" y="535600"/>
                </a:cubicBezTo>
                <a:lnTo>
                  <a:pt x="359317" y="521836"/>
                </a:lnTo>
                <a:close/>
                <a:moveTo>
                  <a:pt x="217713" y="588525"/>
                </a:moveTo>
                <a:lnTo>
                  <a:pt x="245237" y="613947"/>
                </a:lnTo>
                <a:lnTo>
                  <a:pt x="250946" y="662689"/>
                </a:lnTo>
                <a:lnTo>
                  <a:pt x="253662" y="690435"/>
                </a:lnTo>
                <a:lnTo>
                  <a:pt x="252816" y="696796"/>
                </a:lnTo>
                <a:lnTo>
                  <a:pt x="243163" y="747715"/>
                </a:lnTo>
                <a:lnTo>
                  <a:pt x="218514" y="639690"/>
                </a:lnTo>
                <a:lnTo>
                  <a:pt x="218438" y="633856"/>
                </a:lnTo>
                <a:close/>
                <a:moveTo>
                  <a:pt x="191521" y="603855"/>
                </a:moveTo>
                <a:lnTo>
                  <a:pt x="192757" y="611478"/>
                </a:lnTo>
                <a:lnTo>
                  <a:pt x="193831" y="620092"/>
                </a:lnTo>
                <a:lnTo>
                  <a:pt x="193192" y="617362"/>
                </a:lnTo>
                <a:lnTo>
                  <a:pt x="191185" y="609482"/>
                </a:lnTo>
                <a:close/>
                <a:moveTo>
                  <a:pt x="145758" y="631600"/>
                </a:moveTo>
                <a:lnTo>
                  <a:pt x="152486" y="646882"/>
                </a:lnTo>
                <a:lnTo>
                  <a:pt x="156682" y="683906"/>
                </a:lnTo>
                <a:cubicBezTo>
                  <a:pt x="158780" y="700303"/>
                  <a:pt x="161759" y="718169"/>
                  <a:pt x="165448" y="737118"/>
                </a:cubicBezTo>
                <a:lnTo>
                  <a:pt x="174455" y="778398"/>
                </a:lnTo>
                <a:lnTo>
                  <a:pt x="164453" y="858641"/>
                </a:lnTo>
                <a:lnTo>
                  <a:pt x="157927" y="895025"/>
                </a:lnTo>
                <a:lnTo>
                  <a:pt x="151892" y="838532"/>
                </a:lnTo>
                <a:lnTo>
                  <a:pt x="141998" y="748020"/>
                </a:lnTo>
                <a:lnTo>
                  <a:pt x="144700" y="651958"/>
                </a:lnTo>
                <a:close/>
                <a:moveTo>
                  <a:pt x="0" y="724280"/>
                </a:moveTo>
                <a:lnTo>
                  <a:pt x="1107" y="728558"/>
                </a:lnTo>
                <a:lnTo>
                  <a:pt x="4553" y="739118"/>
                </a:lnTo>
                <a:lnTo>
                  <a:pt x="6649" y="756522"/>
                </a:lnTo>
                <a:lnTo>
                  <a:pt x="7331" y="812554"/>
                </a:lnTo>
                <a:lnTo>
                  <a:pt x="0" y="792464"/>
                </a:lnTo>
                <a:close/>
                <a:moveTo>
                  <a:pt x="197802" y="596858"/>
                </a:moveTo>
                <a:lnTo>
                  <a:pt x="204960" y="641557"/>
                </a:lnTo>
                <a:lnTo>
                  <a:pt x="204832" y="667090"/>
                </a:lnTo>
                <a:lnTo>
                  <a:pt x="195282" y="626291"/>
                </a:lnTo>
                <a:close/>
                <a:moveTo>
                  <a:pt x="152936" y="622213"/>
                </a:moveTo>
                <a:lnTo>
                  <a:pt x="180901" y="721112"/>
                </a:lnTo>
                <a:lnTo>
                  <a:pt x="179671" y="732665"/>
                </a:lnTo>
                <a:lnTo>
                  <a:pt x="173169" y="708693"/>
                </a:lnTo>
                <a:lnTo>
                  <a:pt x="159460" y="667586"/>
                </a:lnTo>
                <a:lnTo>
                  <a:pt x="155923" y="650882"/>
                </a:lnTo>
                <a:lnTo>
                  <a:pt x="152841" y="636982"/>
                </a:lnTo>
                <a:close/>
                <a:moveTo>
                  <a:pt x="149823" y="623370"/>
                </a:moveTo>
                <a:lnTo>
                  <a:pt x="152841" y="636982"/>
                </a:lnTo>
                <a:lnTo>
                  <a:pt x="152772" y="647531"/>
                </a:lnTo>
                <a:lnTo>
                  <a:pt x="152486" y="646882"/>
                </a:lnTo>
                <a:close/>
                <a:moveTo>
                  <a:pt x="205261" y="581609"/>
                </a:moveTo>
                <a:lnTo>
                  <a:pt x="218514" y="639690"/>
                </a:lnTo>
                <a:lnTo>
                  <a:pt x="219574" y="721302"/>
                </a:lnTo>
                <a:lnTo>
                  <a:pt x="219729" y="734135"/>
                </a:lnTo>
                <a:lnTo>
                  <a:pt x="217204" y="722212"/>
                </a:lnTo>
                <a:lnTo>
                  <a:pt x="214266" y="699662"/>
                </a:lnTo>
                <a:lnTo>
                  <a:pt x="204960" y="641557"/>
                </a:lnTo>
                <a:close/>
                <a:moveTo>
                  <a:pt x="401672" y="452235"/>
                </a:moveTo>
                <a:lnTo>
                  <a:pt x="404366" y="467590"/>
                </a:lnTo>
                <a:lnTo>
                  <a:pt x="407778" y="512683"/>
                </a:lnTo>
                <a:lnTo>
                  <a:pt x="407778" y="516372"/>
                </a:lnTo>
                <a:lnTo>
                  <a:pt x="401867" y="541338"/>
                </a:lnTo>
                <a:close/>
                <a:moveTo>
                  <a:pt x="186317" y="590367"/>
                </a:moveTo>
                <a:lnTo>
                  <a:pt x="191185" y="609482"/>
                </a:lnTo>
                <a:lnTo>
                  <a:pt x="189148" y="643621"/>
                </a:lnTo>
                <a:lnTo>
                  <a:pt x="185531" y="677603"/>
                </a:lnTo>
                <a:lnTo>
                  <a:pt x="184218" y="666229"/>
                </a:lnTo>
                <a:close/>
                <a:moveTo>
                  <a:pt x="203936" y="575800"/>
                </a:moveTo>
                <a:lnTo>
                  <a:pt x="205344" y="577100"/>
                </a:lnTo>
                <a:lnTo>
                  <a:pt x="205273" y="579268"/>
                </a:lnTo>
                <a:lnTo>
                  <a:pt x="205261" y="581609"/>
                </a:lnTo>
                <a:close/>
                <a:moveTo>
                  <a:pt x="380148" y="460846"/>
                </a:moveTo>
                <a:lnTo>
                  <a:pt x="381426" y="501797"/>
                </a:lnTo>
                <a:lnTo>
                  <a:pt x="381352" y="512442"/>
                </a:lnTo>
                <a:lnTo>
                  <a:pt x="379186" y="492845"/>
                </a:lnTo>
                <a:lnTo>
                  <a:pt x="376186" y="472448"/>
                </a:lnTo>
                <a:close/>
                <a:moveTo>
                  <a:pt x="147283" y="602221"/>
                </a:moveTo>
                <a:lnTo>
                  <a:pt x="147521" y="603063"/>
                </a:lnTo>
                <a:lnTo>
                  <a:pt x="149823" y="623370"/>
                </a:lnTo>
                <a:lnTo>
                  <a:pt x="146875" y="610079"/>
                </a:lnTo>
                <a:close/>
                <a:moveTo>
                  <a:pt x="133367" y="605540"/>
                </a:moveTo>
                <a:lnTo>
                  <a:pt x="140774" y="621116"/>
                </a:lnTo>
                <a:lnTo>
                  <a:pt x="138429" y="715430"/>
                </a:lnTo>
                <a:lnTo>
                  <a:pt x="133743" y="673120"/>
                </a:lnTo>
                <a:lnTo>
                  <a:pt x="130241" y="641719"/>
                </a:lnTo>
                <a:close/>
                <a:moveTo>
                  <a:pt x="141616" y="587261"/>
                </a:moveTo>
                <a:lnTo>
                  <a:pt x="146374" y="607818"/>
                </a:lnTo>
                <a:lnTo>
                  <a:pt x="146875" y="610079"/>
                </a:lnTo>
                <a:lnTo>
                  <a:pt x="145758" y="631600"/>
                </a:lnTo>
                <a:lnTo>
                  <a:pt x="145733" y="631544"/>
                </a:lnTo>
                <a:lnTo>
                  <a:pt x="140774" y="621116"/>
                </a:lnTo>
                <a:close/>
                <a:moveTo>
                  <a:pt x="189974" y="544289"/>
                </a:moveTo>
                <a:lnTo>
                  <a:pt x="193377" y="569226"/>
                </a:lnTo>
                <a:lnTo>
                  <a:pt x="193530" y="570187"/>
                </a:lnTo>
                <a:lnTo>
                  <a:pt x="191521" y="603855"/>
                </a:lnTo>
                <a:lnTo>
                  <a:pt x="186757" y="574468"/>
                </a:lnTo>
                <a:lnTo>
                  <a:pt x="186767" y="574099"/>
                </a:lnTo>
                <a:close/>
                <a:moveTo>
                  <a:pt x="396167" y="408333"/>
                </a:moveTo>
                <a:lnTo>
                  <a:pt x="401627" y="432026"/>
                </a:lnTo>
                <a:lnTo>
                  <a:pt x="401672" y="452235"/>
                </a:lnTo>
                <a:lnTo>
                  <a:pt x="394820" y="413188"/>
                </a:lnTo>
                <a:close/>
                <a:moveTo>
                  <a:pt x="325351" y="453699"/>
                </a:moveTo>
                <a:lnTo>
                  <a:pt x="340400" y="561633"/>
                </a:lnTo>
                <a:lnTo>
                  <a:pt x="341119" y="573372"/>
                </a:lnTo>
                <a:lnTo>
                  <a:pt x="335647" y="588842"/>
                </a:lnTo>
                <a:lnTo>
                  <a:pt x="333628" y="594237"/>
                </a:lnTo>
                <a:lnTo>
                  <a:pt x="326831" y="555232"/>
                </a:lnTo>
                <a:lnTo>
                  <a:pt x="308028" y="499169"/>
                </a:lnTo>
                <a:lnTo>
                  <a:pt x="314082" y="505088"/>
                </a:lnTo>
                <a:cubicBezTo>
                  <a:pt x="317741" y="488308"/>
                  <a:pt x="320817" y="474635"/>
                  <a:pt x="323366" y="463115"/>
                </a:cubicBezTo>
                <a:close/>
                <a:moveTo>
                  <a:pt x="336283" y="443910"/>
                </a:moveTo>
                <a:lnTo>
                  <a:pt x="341174" y="451753"/>
                </a:lnTo>
                <a:lnTo>
                  <a:pt x="359317" y="521836"/>
                </a:lnTo>
                <a:lnTo>
                  <a:pt x="358460" y="524348"/>
                </a:lnTo>
                <a:lnTo>
                  <a:pt x="341777" y="571511"/>
                </a:lnTo>
                <a:lnTo>
                  <a:pt x="340400" y="561633"/>
                </a:lnTo>
                <a:lnTo>
                  <a:pt x="335237" y="477353"/>
                </a:lnTo>
                <a:close/>
                <a:moveTo>
                  <a:pt x="241064" y="504435"/>
                </a:moveTo>
                <a:lnTo>
                  <a:pt x="257765" y="598571"/>
                </a:lnTo>
                <a:lnTo>
                  <a:pt x="261099" y="628597"/>
                </a:lnTo>
                <a:lnTo>
                  <a:pt x="255104" y="623060"/>
                </a:lnTo>
                <a:lnTo>
                  <a:pt x="254095" y="599464"/>
                </a:lnTo>
                <a:lnTo>
                  <a:pt x="249218" y="571826"/>
                </a:lnTo>
                <a:lnTo>
                  <a:pt x="248487" y="564652"/>
                </a:lnTo>
                <a:cubicBezTo>
                  <a:pt x="247304" y="553999"/>
                  <a:pt x="245832" y="541566"/>
                  <a:pt x="244009" y="526998"/>
                </a:cubicBezTo>
                <a:close/>
                <a:moveTo>
                  <a:pt x="269558" y="482755"/>
                </a:moveTo>
                <a:lnTo>
                  <a:pt x="282453" y="516157"/>
                </a:lnTo>
                <a:lnTo>
                  <a:pt x="285214" y="522622"/>
                </a:lnTo>
                <a:lnTo>
                  <a:pt x="290872" y="547403"/>
                </a:lnTo>
                <a:lnTo>
                  <a:pt x="300392" y="591849"/>
                </a:lnTo>
                <a:lnTo>
                  <a:pt x="301309" y="609354"/>
                </a:lnTo>
                <a:lnTo>
                  <a:pt x="305149" y="666918"/>
                </a:lnTo>
                <a:lnTo>
                  <a:pt x="304354" y="668548"/>
                </a:lnTo>
                <a:lnTo>
                  <a:pt x="269063" y="635952"/>
                </a:lnTo>
                <a:lnTo>
                  <a:pt x="266828" y="613195"/>
                </a:lnTo>
                <a:close/>
                <a:moveTo>
                  <a:pt x="137029" y="567446"/>
                </a:moveTo>
                <a:lnTo>
                  <a:pt x="141265" y="580935"/>
                </a:lnTo>
                <a:lnTo>
                  <a:pt x="141732" y="582588"/>
                </a:lnTo>
                <a:lnTo>
                  <a:pt x="141616" y="587261"/>
                </a:lnTo>
                <a:close/>
                <a:moveTo>
                  <a:pt x="136759" y="566278"/>
                </a:moveTo>
                <a:lnTo>
                  <a:pt x="137029" y="567446"/>
                </a:lnTo>
                <a:lnTo>
                  <a:pt x="136738" y="566519"/>
                </a:lnTo>
                <a:close/>
                <a:moveTo>
                  <a:pt x="61488" y="611245"/>
                </a:moveTo>
                <a:lnTo>
                  <a:pt x="68280" y="634320"/>
                </a:lnTo>
                <a:lnTo>
                  <a:pt x="91500" y="722257"/>
                </a:lnTo>
                <a:lnTo>
                  <a:pt x="92263" y="732680"/>
                </a:lnTo>
                <a:lnTo>
                  <a:pt x="94879" y="831253"/>
                </a:lnTo>
                <a:lnTo>
                  <a:pt x="94685" y="837088"/>
                </a:lnTo>
                <a:lnTo>
                  <a:pt x="83410" y="772384"/>
                </a:lnTo>
                <a:lnTo>
                  <a:pt x="74219" y="736575"/>
                </a:lnTo>
                <a:lnTo>
                  <a:pt x="69705" y="695452"/>
                </a:lnTo>
                <a:cubicBezTo>
                  <a:pt x="68166" y="681376"/>
                  <a:pt x="66473" y="665832"/>
                  <a:pt x="64601" y="648577"/>
                </a:cubicBezTo>
                <a:lnTo>
                  <a:pt x="62327" y="627510"/>
                </a:lnTo>
                <a:close/>
                <a:moveTo>
                  <a:pt x="142356" y="557478"/>
                </a:moveTo>
                <a:lnTo>
                  <a:pt x="147328" y="601358"/>
                </a:lnTo>
                <a:lnTo>
                  <a:pt x="147283" y="602221"/>
                </a:lnTo>
                <a:lnTo>
                  <a:pt x="141732" y="582588"/>
                </a:lnTo>
                <a:close/>
                <a:moveTo>
                  <a:pt x="85152" y="588762"/>
                </a:moveTo>
                <a:lnTo>
                  <a:pt x="89868" y="642409"/>
                </a:lnTo>
                <a:lnTo>
                  <a:pt x="92041" y="724304"/>
                </a:lnTo>
                <a:lnTo>
                  <a:pt x="91500" y="722257"/>
                </a:lnTo>
                <a:lnTo>
                  <a:pt x="84950" y="632743"/>
                </a:lnTo>
                <a:close/>
                <a:moveTo>
                  <a:pt x="293221" y="455022"/>
                </a:moveTo>
                <a:lnTo>
                  <a:pt x="308028" y="499169"/>
                </a:lnTo>
                <a:lnTo>
                  <a:pt x="294860" y="486297"/>
                </a:lnTo>
                <a:close/>
                <a:moveTo>
                  <a:pt x="269325" y="458913"/>
                </a:moveTo>
                <a:lnTo>
                  <a:pt x="278159" y="469972"/>
                </a:lnTo>
                <a:lnTo>
                  <a:pt x="294860" y="486297"/>
                </a:lnTo>
                <a:lnTo>
                  <a:pt x="298380" y="553457"/>
                </a:lnTo>
                <a:lnTo>
                  <a:pt x="285214" y="522622"/>
                </a:lnTo>
                <a:lnTo>
                  <a:pt x="273797" y="472622"/>
                </a:lnTo>
                <a:lnTo>
                  <a:pt x="269345" y="459904"/>
                </a:lnTo>
                <a:close/>
                <a:moveTo>
                  <a:pt x="331195" y="416736"/>
                </a:moveTo>
                <a:lnTo>
                  <a:pt x="336552" y="435316"/>
                </a:lnTo>
                <a:lnTo>
                  <a:pt x="336283" y="443910"/>
                </a:lnTo>
                <a:lnTo>
                  <a:pt x="329581" y="433164"/>
                </a:lnTo>
                <a:close/>
                <a:moveTo>
                  <a:pt x="321228" y="419772"/>
                </a:moveTo>
                <a:lnTo>
                  <a:pt x="329581" y="433164"/>
                </a:lnTo>
                <a:lnTo>
                  <a:pt x="329493" y="434058"/>
                </a:lnTo>
                <a:lnTo>
                  <a:pt x="325351" y="453699"/>
                </a:lnTo>
                <a:lnTo>
                  <a:pt x="324116" y="444841"/>
                </a:lnTo>
                <a:close/>
                <a:moveTo>
                  <a:pt x="218829" y="479667"/>
                </a:moveTo>
                <a:lnTo>
                  <a:pt x="224390" y="491225"/>
                </a:lnTo>
                <a:cubicBezTo>
                  <a:pt x="232543" y="510132"/>
                  <a:pt x="239694" y="529410"/>
                  <a:pt x="245241" y="549283"/>
                </a:cubicBezTo>
                <a:lnTo>
                  <a:pt x="249218" y="571826"/>
                </a:lnTo>
                <a:lnTo>
                  <a:pt x="251236" y="591627"/>
                </a:lnTo>
                <a:cubicBezTo>
                  <a:pt x="251906" y="599076"/>
                  <a:pt x="252351" y="605100"/>
                  <a:pt x="252634" y="610055"/>
                </a:cubicBezTo>
                <a:lnTo>
                  <a:pt x="252777" y="620911"/>
                </a:lnTo>
                <a:lnTo>
                  <a:pt x="245237" y="613947"/>
                </a:lnTo>
                <a:lnTo>
                  <a:pt x="240311" y="571890"/>
                </a:lnTo>
                <a:close/>
                <a:moveTo>
                  <a:pt x="385525" y="362158"/>
                </a:moveTo>
                <a:lnTo>
                  <a:pt x="387994" y="372871"/>
                </a:lnTo>
                <a:lnTo>
                  <a:pt x="388873" y="379304"/>
                </a:lnTo>
                <a:lnTo>
                  <a:pt x="394820" y="413188"/>
                </a:lnTo>
                <a:lnTo>
                  <a:pt x="387853" y="438286"/>
                </a:lnTo>
                <a:lnTo>
                  <a:pt x="380148" y="460846"/>
                </a:lnTo>
                <a:lnTo>
                  <a:pt x="379014" y="424518"/>
                </a:lnTo>
                <a:close/>
                <a:moveTo>
                  <a:pt x="254989" y="440967"/>
                </a:moveTo>
                <a:lnTo>
                  <a:pt x="268742" y="458183"/>
                </a:lnTo>
                <a:lnTo>
                  <a:pt x="269345" y="459904"/>
                </a:lnTo>
                <a:lnTo>
                  <a:pt x="269680" y="476931"/>
                </a:lnTo>
                <a:lnTo>
                  <a:pt x="269558" y="482755"/>
                </a:lnTo>
                <a:lnTo>
                  <a:pt x="255729" y="446931"/>
                </a:lnTo>
                <a:close/>
                <a:moveTo>
                  <a:pt x="29109" y="581048"/>
                </a:moveTo>
                <a:lnTo>
                  <a:pt x="30897" y="609116"/>
                </a:lnTo>
                <a:cubicBezTo>
                  <a:pt x="33157" y="644598"/>
                  <a:pt x="32944" y="680157"/>
                  <a:pt x="32379" y="715731"/>
                </a:cubicBezTo>
                <a:lnTo>
                  <a:pt x="32206" y="744890"/>
                </a:lnTo>
                <a:lnTo>
                  <a:pt x="21038" y="654330"/>
                </a:lnTo>
                <a:cubicBezTo>
                  <a:pt x="20208" y="633048"/>
                  <a:pt x="23734" y="611988"/>
                  <a:pt x="27681" y="590927"/>
                </a:cubicBezTo>
                <a:close/>
                <a:moveTo>
                  <a:pt x="214215" y="459862"/>
                </a:moveTo>
                <a:lnTo>
                  <a:pt x="218829" y="479667"/>
                </a:lnTo>
                <a:lnTo>
                  <a:pt x="214839" y="471375"/>
                </a:lnTo>
                <a:close/>
                <a:moveTo>
                  <a:pt x="209759" y="460818"/>
                </a:moveTo>
                <a:lnTo>
                  <a:pt x="214839" y="471375"/>
                </a:lnTo>
                <a:lnTo>
                  <a:pt x="214858" y="471727"/>
                </a:lnTo>
                <a:cubicBezTo>
                  <a:pt x="215799" y="494188"/>
                  <a:pt x="216585" y="524127"/>
                  <a:pt x="217332" y="564679"/>
                </a:cubicBezTo>
                <a:lnTo>
                  <a:pt x="217713" y="588525"/>
                </a:lnTo>
                <a:lnTo>
                  <a:pt x="205344" y="577100"/>
                </a:lnTo>
                <a:lnTo>
                  <a:pt x="207430" y="512841"/>
                </a:lnTo>
                <a:close/>
                <a:moveTo>
                  <a:pt x="27842" y="561161"/>
                </a:moveTo>
                <a:lnTo>
                  <a:pt x="30589" y="570813"/>
                </a:lnTo>
                <a:lnTo>
                  <a:pt x="29109" y="581048"/>
                </a:lnTo>
                <a:close/>
                <a:moveTo>
                  <a:pt x="210272" y="442935"/>
                </a:moveTo>
                <a:lnTo>
                  <a:pt x="210514" y="443971"/>
                </a:lnTo>
                <a:lnTo>
                  <a:pt x="209759" y="460818"/>
                </a:lnTo>
                <a:lnTo>
                  <a:pt x="208944" y="459123"/>
                </a:lnTo>
                <a:close/>
                <a:moveTo>
                  <a:pt x="201963" y="444616"/>
                </a:moveTo>
                <a:lnTo>
                  <a:pt x="208944" y="459123"/>
                </a:lnTo>
                <a:lnTo>
                  <a:pt x="204737" y="510376"/>
                </a:lnTo>
                <a:cubicBezTo>
                  <a:pt x="202941" y="533032"/>
                  <a:pt x="201365" y="553518"/>
                  <a:pt x="199886" y="572505"/>
                </a:cubicBezTo>
                <a:lnTo>
                  <a:pt x="197802" y="596858"/>
                </a:lnTo>
                <a:lnTo>
                  <a:pt x="193530" y="570187"/>
                </a:lnTo>
                <a:lnTo>
                  <a:pt x="195143" y="543164"/>
                </a:lnTo>
                <a:cubicBezTo>
                  <a:pt x="196898" y="514637"/>
                  <a:pt x="198415" y="490848"/>
                  <a:pt x="199712" y="471136"/>
                </a:cubicBezTo>
                <a:lnTo>
                  <a:pt x="201194" y="449429"/>
                </a:lnTo>
                <a:close/>
                <a:moveTo>
                  <a:pt x="141852" y="482973"/>
                </a:moveTo>
                <a:lnTo>
                  <a:pt x="142552" y="549596"/>
                </a:lnTo>
                <a:lnTo>
                  <a:pt x="142356" y="557478"/>
                </a:lnTo>
                <a:lnTo>
                  <a:pt x="139121" y="528924"/>
                </a:lnTo>
                <a:close/>
                <a:moveTo>
                  <a:pt x="87222" y="511092"/>
                </a:moveTo>
                <a:lnTo>
                  <a:pt x="90753" y="518239"/>
                </a:lnTo>
                <a:cubicBezTo>
                  <a:pt x="98048" y="533040"/>
                  <a:pt x="105356" y="547912"/>
                  <a:pt x="112269" y="562047"/>
                </a:cubicBezTo>
                <a:lnTo>
                  <a:pt x="121673" y="581394"/>
                </a:lnTo>
                <a:lnTo>
                  <a:pt x="126255" y="606226"/>
                </a:lnTo>
                <a:cubicBezTo>
                  <a:pt x="126262" y="606266"/>
                  <a:pt x="127531" y="617483"/>
                  <a:pt x="129747" y="637290"/>
                </a:cubicBezTo>
                <a:lnTo>
                  <a:pt x="130241" y="641719"/>
                </a:lnTo>
                <a:lnTo>
                  <a:pt x="130165" y="642601"/>
                </a:lnTo>
                <a:cubicBezTo>
                  <a:pt x="128125" y="707185"/>
                  <a:pt x="133773" y="904826"/>
                  <a:pt x="142743" y="965052"/>
                </a:cubicBezTo>
                <a:lnTo>
                  <a:pt x="143469" y="968270"/>
                </a:lnTo>
                <a:lnTo>
                  <a:pt x="138494" y="990484"/>
                </a:lnTo>
                <a:lnTo>
                  <a:pt x="137814" y="987659"/>
                </a:lnTo>
                <a:cubicBezTo>
                  <a:pt x="128780" y="947119"/>
                  <a:pt x="122947" y="905957"/>
                  <a:pt x="117147" y="864787"/>
                </a:cubicBezTo>
                <a:lnTo>
                  <a:pt x="102357" y="775968"/>
                </a:lnTo>
                <a:lnTo>
                  <a:pt x="92769" y="705494"/>
                </a:lnTo>
                <a:cubicBezTo>
                  <a:pt x="91287" y="664051"/>
                  <a:pt x="90104" y="627249"/>
                  <a:pt x="89183" y="594607"/>
                </a:cubicBezTo>
                <a:close/>
                <a:moveTo>
                  <a:pt x="141769" y="475021"/>
                </a:moveTo>
                <a:lnTo>
                  <a:pt x="142063" y="479421"/>
                </a:lnTo>
                <a:lnTo>
                  <a:pt x="141852" y="482973"/>
                </a:lnTo>
                <a:close/>
                <a:moveTo>
                  <a:pt x="150814" y="466717"/>
                </a:moveTo>
                <a:lnTo>
                  <a:pt x="151854" y="469276"/>
                </a:lnTo>
                <a:lnTo>
                  <a:pt x="155549" y="480643"/>
                </a:lnTo>
                <a:lnTo>
                  <a:pt x="153345" y="559138"/>
                </a:lnTo>
                <a:lnTo>
                  <a:pt x="152936" y="622213"/>
                </a:lnTo>
                <a:lnTo>
                  <a:pt x="147521" y="603063"/>
                </a:lnTo>
                <a:lnTo>
                  <a:pt x="147328" y="601358"/>
                </a:lnTo>
                <a:lnTo>
                  <a:pt x="149883" y="552172"/>
                </a:lnTo>
                <a:cubicBezTo>
                  <a:pt x="150473" y="518021"/>
                  <a:pt x="150860" y="493248"/>
                  <a:pt x="150936" y="473675"/>
                </a:cubicBezTo>
                <a:close/>
                <a:moveTo>
                  <a:pt x="211286" y="422916"/>
                </a:moveTo>
                <a:lnTo>
                  <a:pt x="211453" y="423646"/>
                </a:lnTo>
                <a:cubicBezTo>
                  <a:pt x="212137" y="428965"/>
                  <a:pt x="212753" y="435370"/>
                  <a:pt x="213316" y="443253"/>
                </a:cubicBezTo>
                <a:lnTo>
                  <a:pt x="214215" y="459862"/>
                </a:lnTo>
                <a:lnTo>
                  <a:pt x="210514" y="443971"/>
                </a:lnTo>
                <a:lnTo>
                  <a:pt x="210905" y="435227"/>
                </a:lnTo>
                <a:close/>
                <a:moveTo>
                  <a:pt x="235942" y="402228"/>
                </a:moveTo>
                <a:lnTo>
                  <a:pt x="247281" y="431317"/>
                </a:lnTo>
                <a:lnTo>
                  <a:pt x="252636" y="438021"/>
                </a:lnTo>
                <a:lnTo>
                  <a:pt x="255358" y="445970"/>
                </a:lnTo>
                <a:lnTo>
                  <a:pt x="255729" y="446931"/>
                </a:lnTo>
                <a:lnTo>
                  <a:pt x="256199" y="450722"/>
                </a:lnTo>
                <a:cubicBezTo>
                  <a:pt x="257980" y="465048"/>
                  <a:pt x="260481" y="485667"/>
                  <a:pt x="263939" y="517837"/>
                </a:cubicBezTo>
                <a:cubicBezTo>
                  <a:pt x="267147" y="547692"/>
                  <a:pt x="266981" y="577527"/>
                  <a:pt x="264705" y="607352"/>
                </a:cubicBezTo>
                <a:lnTo>
                  <a:pt x="262407" y="624640"/>
                </a:lnTo>
                <a:lnTo>
                  <a:pt x="257919" y="599438"/>
                </a:lnTo>
                <a:lnTo>
                  <a:pt x="257765" y="598571"/>
                </a:lnTo>
                <a:lnTo>
                  <a:pt x="247007" y="501683"/>
                </a:lnTo>
                <a:close/>
                <a:moveTo>
                  <a:pt x="36846" y="527525"/>
                </a:moveTo>
                <a:lnTo>
                  <a:pt x="60041" y="606329"/>
                </a:lnTo>
                <a:lnTo>
                  <a:pt x="62327" y="627510"/>
                </a:lnTo>
                <a:lnTo>
                  <a:pt x="62343" y="627813"/>
                </a:lnTo>
                <a:lnTo>
                  <a:pt x="73898" y="735322"/>
                </a:lnTo>
                <a:lnTo>
                  <a:pt x="48575" y="636652"/>
                </a:lnTo>
                <a:cubicBezTo>
                  <a:pt x="45528" y="624669"/>
                  <a:pt x="41963" y="611243"/>
                  <a:pt x="37962" y="596727"/>
                </a:cubicBezTo>
                <a:lnTo>
                  <a:pt x="30589" y="570813"/>
                </a:lnTo>
                <a:close/>
                <a:moveTo>
                  <a:pt x="340406" y="326002"/>
                </a:moveTo>
                <a:lnTo>
                  <a:pt x="349612" y="355589"/>
                </a:lnTo>
                <a:cubicBezTo>
                  <a:pt x="361838" y="397510"/>
                  <a:pt x="368850" y="427745"/>
                  <a:pt x="373537" y="454440"/>
                </a:cubicBezTo>
                <a:lnTo>
                  <a:pt x="376186" y="472448"/>
                </a:lnTo>
                <a:lnTo>
                  <a:pt x="368365" y="495347"/>
                </a:lnTo>
                <a:lnTo>
                  <a:pt x="341174" y="451753"/>
                </a:lnTo>
                <a:lnTo>
                  <a:pt x="340156" y="447818"/>
                </a:lnTo>
                <a:lnTo>
                  <a:pt x="336552" y="435316"/>
                </a:lnTo>
                <a:lnTo>
                  <a:pt x="339749" y="333069"/>
                </a:lnTo>
                <a:close/>
                <a:moveTo>
                  <a:pt x="203750" y="413054"/>
                </a:moveTo>
                <a:lnTo>
                  <a:pt x="205538" y="422238"/>
                </a:lnTo>
                <a:lnTo>
                  <a:pt x="201963" y="444616"/>
                </a:lnTo>
                <a:lnTo>
                  <a:pt x="201577" y="443814"/>
                </a:lnTo>
                <a:lnTo>
                  <a:pt x="202960" y="423570"/>
                </a:lnTo>
                <a:close/>
                <a:moveTo>
                  <a:pt x="207838" y="407844"/>
                </a:moveTo>
                <a:lnTo>
                  <a:pt x="211012" y="421719"/>
                </a:lnTo>
                <a:lnTo>
                  <a:pt x="210905" y="435227"/>
                </a:lnTo>
                <a:lnTo>
                  <a:pt x="210272" y="442935"/>
                </a:lnTo>
                <a:lnTo>
                  <a:pt x="205984" y="424526"/>
                </a:lnTo>
                <a:lnTo>
                  <a:pt x="205538" y="422238"/>
                </a:lnTo>
                <a:close/>
                <a:moveTo>
                  <a:pt x="76400" y="489191"/>
                </a:moveTo>
                <a:lnTo>
                  <a:pt x="85201" y="507003"/>
                </a:lnTo>
                <a:lnTo>
                  <a:pt x="85440" y="526031"/>
                </a:lnTo>
                <a:lnTo>
                  <a:pt x="85152" y="588762"/>
                </a:lnTo>
                <a:close/>
                <a:moveTo>
                  <a:pt x="204762" y="398320"/>
                </a:moveTo>
                <a:lnTo>
                  <a:pt x="204845" y="398486"/>
                </a:lnTo>
                <a:lnTo>
                  <a:pt x="203750" y="413054"/>
                </a:lnTo>
                <a:lnTo>
                  <a:pt x="203402" y="411267"/>
                </a:lnTo>
                <a:close/>
                <a:moveTo>
                  <a:pt x="139318" y="438410"/>
                </a:moveTo>
                <a:lnTo>
                  <a:pt x="141439" y="443633"/>
                </a:lnTo>
                <a:lnTo>
                  <a:pt x="141769" y="475021"/>
                </a:lnTo>
                <a:close/>
                <a:moveTo>
                  <a:pt x="151153" y="426657"/>
                </a:moveTo>
                <a:lnTo>
                  <a:pt x="160761" y="447975"/>
                </a:lnTo>
                <a:cubicBezTo>
                  <a:pt x="166573" y="465908"/>
                  <a:pt x="172169" y="489639"/>
                  <a:pt x="177514" y="517459"/>
                </a:cubicBezTo>
                <a:lnTo>
                  <a:pt x="186757" y="574468"/>
                </a:lnTo>
                <a:lnTo>
                  <a:pt x="186317" y="590367"/>
                </a:lnTo>
                <a:lnTo>
                  <a:pt x="168580" y="520726"/>
                </a:lnTo>
                <a:lnTo>
                  <a:pt x="155549" y="480643"/>
                </a:lnTo>
                <a:lnTo>
                  <a:pt x="155832" y="470582"/>
                </a:lnTo>
                <a:close/>
                <a:moveTo>
                  <a:pt x="0" y="520562"/>
                </a:moveTo>
                <a:lnTo>
                  <a:pt x="22461" y="687136"/>
                </a:lnTo>
                <a:lnTo>
                  <a:pt x="32077" y="766735"/>
                </a:lnTo>
                <a:lnTo>
                  <a:pt x="31747" y="822439"/>
                </a:lnTo>
                <a:lnTo>
                  <a:pt x="4553" y="739118"/>
                </a:lnTo>
                <a:lnTo>
                  <a:pt x="0" y="701301"/>
                </a:lnTo>
                <a:close/>
                <a:moveTo>
                  <a:pt x="212693" y="377458"/>
                </a:moveTo>
                <a:lnTo>
                  <a:pt x="211286" y="422916"/>
                </a:lnTo>
                <a:lnTo>
                  <a:pt x="211012" y="421719"/>
                </a:lnTo>
                <a:lnTo>
                  <a:pt x="211294" y="386216"/>
                </a:lnTo>
                <a:close/>
                <a:moveTo>
                  <a:pt x="253230" y="349727"/>
                </a:moveTo>
                <a:lnTo>
                  <a:pt x="267933" y="388298"/>
                </a:lnTo>
                <a:lnTo>
                  <a:pt x="269325" y="458913"/>
                </a:lnTo>
                <a:lnTo>
                  <a:pt x="268742" y="458183"/>
                </a:lnTo>
                <a:lnTo>
                  <a:pt x="252569" y="411991"/>
                </a:lnTo>
                <a:lnTo>
                  <a:pt x="252261" y="398214"/>
                </a:lnTo>
                <a:cubicBezTo>
                  <a:pt x="252415" y="388027"/>
                  <a:pt x="252817" y="373618"/>
                  <a:pt x="253230" y="349727"/>
                </a:cubicBezTo>
                <a:close/>
                <a:moveTo>
                  <a:pt x="226278" y="364472"/>
                </a:moveTo>
                <a:lnTo>
                  <a:pt x="227684" y="366882"/>
                </a:lnTo>
                <a:lnTo>
                  <a:pt x="233934" y="384175"/>
                </a:lnTo>
                <a:lnTo>
                  <a:pt x="235942" y="402228"/>
                </a:lnTo>
                <a:lnTo>
                  <a:pt x="230170" y="387417"/>
                </a:lnTo>
                <a:close/>
                <a:moveTo>
                  <a:pt x="231311" y="360592"/>
                </a:moveTo>
                <a:lnTo>
                  <a:pt x="243615" y="386418"/>
                </a:lnTo>
                <a:lnTo>
                  <a:pt x="252569" y="411991"/>
                </a:lnTo>
                <a:lnTo>
                  <a:pt x="252779" y="421363"/>
                </a:lnTo>
                <a:cubicBezTo>
                  <a:pt x="253067" y="424862"/>
                  <a:pt x="253477" y="428621"/>
                  <a:pt x="254037" y="433295"/>
                </a:cubicBezTo>
                <a:lnTo>
                  <a:pt x="254989" y="440967"/>
                </a:lnTo>
                <a:lnTo>
                  <a:pt x="252636" y="438021"/>
                </a:lnTo>
                <a:lnTo>
                  <a:pt x="238957" y="398072"/>
                </a:lnTo>
                <a:lnTo>
                  <a:pt x="233934" y="384175"/>
                </a:lnTo>
                <a:close/>
                <a:moveTo>
                  <a:pt x="217887" y="359806"/>
                </a:moveTo>
                <a:lnTo>
                  <a:pt x="237422" y="476532"/>
                </a:lnTo>
                <a:lnTo>
                  <a:pt x="241064" y="504435"/>
                </a:lnTo>
                <a:lnTo>
                  <a:pt x="220764" y="390012"/>
                </a:lnTo>
                <a:close/>
                <a:moveTo>
                  <a:pt x="265022" y="328255"/>
                </a:moveTo>
                <a:lnTo>
                  <a:pt x="293398" y="375018"/>
                </a:lnTo>
                <a:lnTo>
                  <a:pt x="292495" y="441176"/>
                </a:lnTo>
                <a:lnTo>
                  <a:pt x="293221" y="455022"/>
                </a:lnTo>
                <a:lnTo>
                  <a:pt x="292146" y="451818"/>
                </a:lnTo>
                <a:lnTo>
                  <a:pt x="267933" y="388298"/>
                </a:lnTo>
                <a:lnTo>
                  <a:pt x="266998" y="340888"/>
                </a:lnTo>
                <a:close/>
                <a:moveTo>
                  <a:pt x="172491" y="387225"/>
                </a:moveTo>
                <a:lnTo>
                  <a:pt x="185495" y="412247"/>
                </a:lnTo>
                <a:lnTo>
                  <a:pt x="186343" y="420356"/>
                </a:lnTo>
                <a:cubicBezTo>
                  <a:pt x="190508" y="450474"/>
                  <a:pt x="194456" y="451813"/>
                  <a:pt x="197707" y="442229"/>
                </a:cubicBezTo>
                <a:lnTo>
                  <a:pt x="198590" y="437606"/>
                </a:lnTo>
                <a:lnTo>
                  <a:pt x="201577" y="443814"/>
                </a:lnTo>
                <a:lnTo>
                  <a:pt x="201194" y="449429"/>
                </a:lnTo>
                <a:lnTo>
                  <a:pt x="198088" y="468867"/>
                </a:lnTo>
                <a:lnTo>
                  <a:pt x="189974" y="544289"/>
                </a:lnTo>
                <a:lnTo>
                  <a:pt x="175558" y="438636"/>
                </a:lnTo>
                <a:close/>
                <a:moveTo>
                  <a:pt x="141025" y="404185"/>
                </a:moveTo>
                <a:lnTo>
                  <a:pt x="149910" y="423900"/>
                </a:lnTo>
                <a:lnTo>
                  <a:pt x="150112" y="426376"/>
                </a:lnTo>
                <a:lnTo>
                  <a:pt x="150814" y="466717"/>
                </a:lnTo>
                <a:lnTo>
                  <a:pt x="141439" y="443633"/>
                </a:lnTo>
                <a:close/>
                <a:moveTo>
                  <a:pt x="217274" y="353372"/>
                </a:moveTo>
                <a:lnTo>
                  <a:pt x="217887" y="359806"/>
                </a:lnTo>
                <a:lnTo>
                  <a:pt x="217014" y="354593"/>
                </a:lnTo>
                <a:close/>
                <a:moveTo>
                  <a:pt x="216781" y="348204"/>
                </a:moveTo>
                <a:lnTo>
                  <a:pt x="217948" y="350202"/>
                </a:lnTo>
                <a:lnTo>
                  <a:pt x="217274" y="353372"/>
                </a:lnTo>
                <a:close/>
                <a:moveTo>
                  <a:pt x="84274" y="433240"/>
                </a:moveTo>
                <a:lnTo>
                  <a:pt x="86531" y="440150"/>
                </a:lnTo>
                <a:lnTo>
                  <a:pt x="86486" y="444847"/>
                </a:lnTo>
                <a:cubicBezTo>
                  <a:pt x="86515" y="462765"/>
                  <a:pt x="86728" y="483884"/>
                  <a:pt x="87165" y="508684"/>
                </a:cubicBezTo>
                <a:lnTo>
                  <a:pt x="87222" y="511092"/>
                </a:lnTo>
                <a:lnTo>
                  <a:pt x="85201" y="507003"/>
                </a:lnTo>
                <a:close/>
                <a:moveTo>
                  <a:pt x="213700" y="344954"/>
                </a:moveTo>
                <a:lnTo>
                  <a:pt x="214868" y="345911"/>
                </a:lnTo>
                <a:lnTo>
                  <a:pt x="216854" y="353637"/>
                </a:lnTo>
                <a:lnTo>
                  <a:pt x="217014" y="354593"/>
                </a:lnTo>
                <a:lnTo>
                  <a:pt x="214330" y="367212"/>
                </a:lnTo>
                <a:lnTo>
                  <a:pt x="212693" y="377458"/>
                </a:lnTo>
                <a:close/>
                <a:moveTo>
                  <a:pt x="294190" y="291636"/>
                </a:moveTo>
                <a:lnTo>
                  <a:pt x="310952" y="346513"/>
                </a:lnTo>
                <a:lnTo>
                  <a:pt x="314007" y="357112"/>
                </a:lnTo>
                <a:lnTo>
                  <a:pt x="321228" y="419772"/>
                </a:lnTo>
                <a:lnTo>
                  <a:pt x="296417" y="379993"/>
                </a:lnTo>
                <a:lnTo>
                  <a:pt x="293398" y="375018"/>
                </a:lnTo>
                <a:lnTo>
                  <a:pt x="294354" y="304903"/>
                </a:lnTo>
                <a:close/>
                <a:moveTo>
                  <a:pt x="146801" y="385798"/>
                </a:moveTo>
                <a:lnTo>
                  <a:pt x="151153" y="426657"/>
                </a:lnTo>
                <a:lnTo>
                  <a:pt x="149910" y="423900"/>
                </a:lnTo>
                <a:close/>
                <a:moveTo>
                  <a:pt x="220544" y="337995"/>
                </a:moveTo>
                <a:lnTo>
                  <a:pt x="222839" y="342811"/>
                </a:lnTo>
                <a:lnTo>
                  <a:pt x="223043" y="345405"/>
                </a:lnTo>
                <a:lnTo>
                  <a:pt x="226278" y="364472"/>
                </a:lnTo>
                <a:lnTo>
                  <a:pt x="217948" y="350202"/>
                </a:lnTo>
                <a:close/>
                <a:moveTo>
                  <a:pt x="86724" y="420207"/>
                </a:moveTo>
                <a:lnTo>
                  <a:pt x="92939" y="433187"/>
                </a:lnTo>
                <a:cubicBezTo>
                  <a:pt x="100495" y="454147"/>
                  <a:pt x="108395" y="477268"/>
                  <a:pt x="116497" y="502056"/>
                </a:cubicBezTo>
                <a:lnTo>
                  <a:pt x="136738" y="566519"/>
                </a:lnTo>
                <a:lnTo>
                  <a:pt x="133367" y="605540"/>
                </a:lnTo>
                <a:lnTo>
                  <a:pt x="131414" y="601432"/>
                </a:lnTo>
                <a:lnTo>
                  <a:pt x="121673" y="581394"/>
                </a:lnTo>
                <a:lnTo>
                  <a:pt x="107394" y="504016"/>
                </a:lnTo>
                <a:lnTo>
                  <a:pt x="86531" y="440150"/>
                </a:lnTo>
                <a:close/>
                <a:moveTo>
                  <a:pt x="211708" y="334009"/>
                </a:moveTo>
                <a:lnTo>
                  <a:pt x="212440" y="336469"/>
                </a:lnTo>
                <a:lnTo>
                  <a:pt x="213799" y="341754"/>
                </a:lnTo>
                <a:lnTo>
                  <a:pt x="213700" y="344954"/>
                </a:lnTo>
                <a:lnTo>
                  <a:pt x="211635" y="343262"/>
                </a:lnTo>
                <a:close/>
                <a:moveTo>
                  <a:pt x="214319" y="324930"/>
                </a:moveTo>
                <a:lnTo>
                  <a:pt x="214626" y="325573"/>
                </a:lnTo>
                <a:lnTo>
                  <a:pt x="216781" y="348204"/>
                </a:lnTo>
                <a:lnTo>
                  <a:pt x="215971" y="346815"/>
                </a:lnTo>
                <a:lnTo>
                  <a:pt x="214868" y="345911"/>
                </a:lnTo>
                <a:lnTo>
                  <a:pt x="213799" y="341754"/>
                </a:lnTo>
                <a:close/>
                <a:moveTo>
                  <a:pt x="224790" y="318035"/>
                </a:moveTo>
                <a:lnTo>
                  <a:pt x="230839" y="356350"/>
                </a:lnTo>
                <a:lnTo>
                  <a:pt x="231311" y="360592"/>
                </a:lnTo>
                <a:lnTo>
                  <a:pt x="222839" y="342811"/>
                </a:lnTo>
                <a:lnTo>
                  <a:pt x="221941" y="331428"/>
                </a:lnTo>
                <a:close/>
                <a:moveTo>
                  <a:pt x="126599" y="373589"/>
                </a:moveTo>
                <a:lnTo>
                  <a:pt x="130384" y="380575"/>
                </a:lnTo>
                <a:lnTo>
                  <a:pt x="134460" y="389619"/>
                </a:lnTo>
                <a:lnTo>
                  <a:pt x="138439" y="425286"/>
                </a:lnTo>
                <a:lnTo>
                  <a:pt x="139318" y="438410"/>
                </a:lnTo>
                <a:lnTo>
                  <a:pt x="128114" y="410824"/>
                </a:lnTo>
                <a:close/>
                <a:moveTo>
                  <a:pt x="190041" y="328211"/>
                </a:moveTo>
                <a:lnTo>
                  <a:pt x="198250" y="332292"/>
                </a:lnTo>
                <a:lnTo>
                  <a:pt x="211635" y="343262"/>
                </a:lnTo>
                <a:lnTo>
                  <a:pt x="211294" y="386216"/>
                </a:lnTo>
                <a:lnTo>
                  <a:pt x="207838" y="407844"/>
                </a:lnTo>
                <a:lnTo>
                  <a:pt x="206418" y="401635"/>
                </a:lnTo>
                <a:lnTo>
                  <a:pt x="204845" y="398486"/>
                </a:lnTo>
                <a:lnTo>
                  <a:pt x="204994" y="396498"/>
                </a:lnTo>
                <a:lnTo>
                  <a:pt x="205202" y="394140"/>
                </a:lnTo>
                <a:lnTo>
                  <a:pt x="205851" y="387963"/>
                </a:lnTo>
                <a:cubicBezTo>
                  <a:pt x="206029" y="385640"/>
                  <a:pt x="206059" y="384749"/>
                  <a:pt x="205922" y="385951"/>
                </a:cubicBezTo>
                <a:lnTo>
                  <a:pt x="205202" y="394140"/>
                </a:lnTo>
                <a:lnTo>
                  <a:pt x="204762" y="398320"/>
                </a:lnTo>
                <a:lnTo>
                  <a:pt x="199054" y="386893"/>
                </a:lnTo>
                <a:lnTo>
                  <a:pt x="198267" y="384904"/>
                </a:lnTo>
                <a:lnTo>
                  <a:pt x="191590" y="350618"/>
                </a:lnTo>
                <a:close/>
                <a:moveTo>
                  <a:pt x="81419" y="389245"/>
                </a:moveTo>
                <a:lnTo>
                  <a:pt x="87160" y="394953"/>
                </a:lnTo>
                <a:lnTo>
                  <a:pt x="86917" y="400216"/>
                </a:lnTo>
                <a:lnTo>
                  <a:pt x="86724" y="420207"/>
                </a:lnTo>
                <a:lnTo>
                  <a:pt x="83589" y="413659"/>
                </a:lnTo>
                <a:close/>
                <a:moveTo>
                  <a:pt x="39434" y="414662"/>
                </a:moveTo>
                <a:lnTo>
                  <a:pt x="50238" y="436391"/>
                </a:lnTo>
                <a:lnTo>
                  <a:pt x="50293" y="436737"/>
                </a:lnTo>
                <a:cubicBezTo>
                  <a:pt x="51519" y="446297"/>
                  <a:pt x="53226" y="463650"/>
                  <a:pt x="55544" y="496079"/>
                </a:cubicBezTo>
                <a:lnTo>
                  <a:pt x="61488" y="611245"/>
                </a:lnTo>
                <a:lnTo>
                  <a:pt x="60041" y="606329"/>
                </a:lnTo>
                <a:lnTo>
                  <a:pt x="58434" y="591438"/>
                </a:lnTo>
                <a:close/>
                <a:moveTo>
                  <a:pt x="178262" y="322355"/>
                </a:moveTo>
                <a:lnTo>
                  <a:pt x="178776" y="322611"/>
                </a:lnTo>
                <a:lnTo>
                  <a:pt x="182113" y="337284"/>
                </a:lnTo>
                <a:cubicBezTo>
                  <a:pt x="184462" y="346587"/>
                  <a:pt x="186640" y="354235"/>
                  <a:pt x="188663" y="360620"/>
                </a:cubicBezTo>
                <a:lnTo>
                  <a:pt x="198267" y="384904"/>
                </a:lnTo>
                <a:lnTo>
                  <a:pt x="203402" y="411267"/>
                </a:lnTo>
                <a:lnTo>
                  <a:pt x="203137" y="413788"/>
                </a:lnTo>
                <a:lnTo>
                  <a:pt x="198590" y="437606"/>
                </a:lnTo>
                <a:lnTo>
                  <a:pt x="197527" y="435397"/>
                </a:lnTo>
                <a:lnTo>
                  <a:pt x="185495" y="412247"/>
                </a:lnTo>
                <a:lnTo>
                  <a:pt x="182124" y="379985"/>
                </a:lnTo>
                <a:close/>
                <a:moveTo>
                  <a:pt x="0" y="433208"/>
                </a:moveTo>
                <a:lnTo>
                  <a:pt x="7068" y="446916"/>
                </a:lnTo>
                <a:lnTo>
                  <a:pt x="23377" y="491064"/>
                </a:lnTo>
                <a:lnTo>
                  <a:pt x="27842" y="561161"/>
                </a:lnTo>
                <a:lnTo>
                  <a:pt x="24742" y="550265"/>
                </a:lnTo>
                <a:lnTo>
                  <a:pt x="0" y="470414"/>
                </a:lnTo>
                <a:close/>
                <a:moveTo>
                  <a:pt x="202498" y="302383"/>
                </a:moveTo>
                <a:cubicBezTo>
                  <a:pt x="201907" y="299735"/>
                  <a:pt x="202244" y="299604"/>
                  <a:pt x="204106" y="303493"/>
                </a:cubicBezTo>
                <a:lnTo>
                  <a:pt x="211720" y="319473"/>
                </a:lnTo>
                <a:lnTo>
                  <a:pt x="211816" y="320413"/>
                </a:lnTo>
                <a:lnTo>
                  <a:pt x="211708" y="334009"/>
                </a:lnTo>
                <a:lnTo>
                  <a:pt x="206465" y="316380"/>
                </a:lnTo>
                <a:cubicBezTo>
                  <a:pt x="204610" y="310198"/>
                  <a:pt x="203090" y="305032"/>
                  <a:pt x="202498" y="302383"/>
                </a:cubicBezTo>
                <a:close/>
                <a:moveTo>
                  <a:pt x="320098" y="221921"/>
                </a:moveTo>
                <a:lnTo>
                  <a:pt x="345952" y="266902"/>
                </a:lnTo>
                <a:lnTo>
                  <a:pt x="344829" y="278380"/>
                </a:lnTo>
                <a:lnTo>
                  <a:pt x="340406" y="326002"/>
                </a:lnTo>
                <a:lnTo>
                  <a:pt x="327001" y="282925"/>
                </a:lnTo>
                <a:lnTo>
                  <a:pt x="324268" y="275374"/>
                </a:lnTo>
                <a:close/>
                <a:moveTo>
                  <a:pt x="140194" y="325080"/>
                </a:moveTo>
                <a:cubicBezTo>
                  <a:pt x="142986" y="351065"/>
                  <a:pt x="145136" y="369713"/>
                  <a:pt x="146752" y="385203"/>
                </a:cubicBezTo>
                <a:lnTo>
                  <a:pt x="146801" y="385798"/>
                </a:lnTo>
                <a:lnTo>
                  <a:pt x="146633" y="384219"/>
                </a:lnTo>
                <a:lnTo>
                  <a:pt x="140500" y="354280"/>
                </a:lnTo>
                <a:close/>
                <a:moveTo>
                  <a:pt x="215912" y="273477"/>
                </a:moveTo>
                <a:lnTo>
                  <a:pt x="219706" y="303090"/>
                </a:lnTo>
                <a:lnTo>
                  <a:pt x="221941" y="331428"/>
                </a:lnTo>
                <a:lnTo>
                  <a:pt x="220544" y="337995"/>
                </a:lnTo>
                <a:lnTo>
                  <a:pt x="214626" y="325573"/>
                </a:lnTo>
                <a:lnTo>
                  <a:pt x="214380" y="322986"/>
                </a:lnTo>
                <a:close/>
                <a:moveTo>
                  <a:pt x="98519" y="347945"/>
                </a:moveTo>
                <a:lnTo>
                  <a:pt x="127639" y="409655"/>
                </a:lnTo>
                <a:lnTo>
                  <a:pt x="128114" y="410824"/>
                </a:lnTo>
                <a:lnTo>
                  <a:pt x="129444" y="443525"/>
                </a:lnTo>
                <a:lnTo>
                  <a:pt x="139121" y="528924"/>
                </a:lnTo>
                <a:lnTo>
                  <a:pt x="137213" y="561017"/>
                </a:lnTo>
                <a:lnTo>
                  <a:pt x="136759" y="566278"/>
                </a:lnTo>
                <a:lnTo>
                  <a:pt x="134922" y="558342"/>
                </a:lnTo>
                <a:cubicBezTo>
                  <a:pt x="118805" y="490333"/>
                  <a:pt x="100139" y="418624"/>
                  <a:pt x="89030" y="396812"/>
                </a:cubicBezTo>
                <a:lnTo>
                  <a:pt x="87160" y="394953"/>
                </a:lnTo>
                <a:lnTo>
                  <a:pt x="88227" y="371915"/>
                </a:lnTo>
                <a:cubicBezTo>
                  <a:pt x="93804" y="301596"/>
                  <a:pt x="110211" y="455465"/>
                  <a:pt x="99157" y="353850"/>
                </a:cubicBezTo>
                <a:close/>
                <a:moveTo>
                  <a:pt x="302131" y="216696"/>
                </a:moveTo>
                <a:lnTo>
                  <a:pt x="309491" y="234534"/>
                </a:lnTo>
                <a:lnTo>
                  <a:pt x="324268" y="275374"/>
                </a:lnTo>
                <a:lnTo>
                  <a:pt x="324787" y="282027"/>
                </a:lnTo>
                <a:cubicBezTo>
                  <a:pt x="329902" y="342198"/>
                  <a:pt x="333370" y="370190"/>
                  <a:pt x="333648" y="391779"/>
                </a:cubicBezTo>
                <a:lnTo>
                  <a:pt x="331195" y="416736"/>
                </a:lnTo>
                <a:lnTo>
                  <a:pt x="314007" y="357112"/>
                </a:lnTo>
                <a:lnTo>
                  <a:pt x="304549" y="275033"/>
                </a:lnTo>
                <a:close/>
                <a:moveTo>
                  <a:pt x="58860" y="370952"/>
                </a:moveTo>
                <a:lnTo>
                  <a:pt x="65086" y="375019"/>
                </a:lnTo>
                <a:lnTo>
                  <a:pt x="83589" y="413659"/>
                </a:lnTo>
                <a:lnTo>
                  <a:pt x="84100" y="419419"/>
                </a:lnTo>
                <a:lnTo>
                  <a:pt x="84274" y="433240"/>
                </a:lnTo>
                <a:lnTo>
                  <a:pt x="75262" y="405650"/>
                </a:lnTo>
                <a:lnTo>
                  <a:pt x="59661" y="375834"/>
                </a:lnTo>
                <a:close/>
                <a:moveTo>
                  <a:pt x="250713" y="236773"/>
                </a:moveTo>
                <a:lnTo>
                  <a:pt x="265022" y="328255"/>
                </a:lnTo>
                <a:lnTo>
                  <a:pt x="234621" y="278155"/>
                </a:lnTo>
                <a:close/>
                <a:moveTo>
                  <a:pt x="48745" y="364345"/>
                </a:moveTo>
                <a:lnTo>
                  <a:pt x="56198" y="369213"/>
                </a:lnTo>
                <a:lnTo>
                  <a:pt x="59661" y="375834"/>
                </a:lnTo>
                <a:lnTo>
                  <a:pt x="74242" y="464633"/>
                </a:lnTo>
                <a:lnTo>
                  <a:pt x="76400" y="489191"/>
                </a:lnTo>
                <a:lnTo>
                  <a:pt x="69319" y="474859"/>
                </a:lnTo>
                <a:cubicBezTo>
                  <a:pt x="62461" y="461010"/>
                  <a:pt x="56025" y="448039"/>
                  <a:pt x="50421" y="436758"/>
                </a:cubicBezTo>
                <a:lnTo>
                  <a:pt x="50238" y="436391"/>
                </a:lnTo>
                <a:lnTo>
                  <a:pt x="48800" y="427329"/>
                </a:lnTo>
                <a:cubicBezTo>
                  <a:pt x="46858" y="418352"/>
                  <a:pt x="47518" y="435305"/>
                  <a:pt x="48745" y="364345"/>
                </a:cubicBezTo>
                <a:close/>
                <a:moveTo>
                  <a:pt x="138893" y="304662"/>
                </a:moveTo>
                <a:lnTo>
                  <a:pt x="168330" y="317457"/>
                </a:lnTo>
                <a:lnTo>
                  <a:pt x="172491" y="387225"/>
                </a:lnTo>
                <a:lnTo>
                  <a:pt x="140194" y="325080"/>
                </a:lnTo>
                <a:close/>
                <a:moveTo>
                  <a:pt x="216719" y="247424"/>
                </a:moveTo>
                <a:lnTo>
                  <a:pt x="224230" y="261030"/>
                </a:lnTo>
                <a:lnTo>
                  <a:pt x="234621" y="278155"/>
                </a:lnTo>
                <a:lnTo>
                  <a:pt x="231642" y="285815"/>
                </a:lnTo>
                <a:lnTo>
                  <a:pt x="224790" y="318035"/>
                </a:lnTo>
                <a:lnTo>
                  <a:pt x="216214" y="263720"/>
                </a:lnTo>
                <a:close/>
                <a:moveTo>
                  <a:pt x="168201" y="270703"/>
                </a:moveTo>
                <a:lnTo>
                  <a:pt x="174545" y="304014"/>
                </a:lnTo>
                <a:lnTo>
                  <a:pt x="178072" y="319517"/>
                </a:lnTo>
                <a:lnTo>
                  <a:pt x="178262" y="322355"/>
                </a:lnTo>
                <a:lnTo>
                  <a:pt x="168954" y="317729"/>
                </a:lnTo>
                <a:lnTo>
                  <a:pt x="168330" y="317457"/>
                </a:lnTo>
                <a:lnTo>
                  <a:pt x="167730" y="307402"/>
                </a:lnTo>
                <a:close/>
                <a:moveTo>
                  <a:pt x="204236" y="246455"/>
                </a:moveTo>
                <a:lnTo>
                  <a:pt x="209780" y="274697"/>
                </a:lnTo>
                <a:lnTo>
                  <a:pt x="214380" y="322986"/>
                </a:lnTo>
                <a:lnTo>
                  <a:pt x="214319" y="324930"/>
                </a:lnTo>
                <a:lnTo>
                  <a:pt x="211720" y="319473"/>
                </a:lnTo>
                <a:close/>
                <a:moveTo>
                  <a:pt x="123523" y="297982"/>
                </a:moveTo>
                <a:lnTo>
                  <a:pt x="128624" y="300198"/>
                </a:lnTo>
                <a:lnTo>
                  <a:pt x="133450" y="319855"/>
                </a:lnTo>
                <a:lnTo>
                  <a:pt x="140500" y="354280"/>
                </a:lnTo>
                <a:lnTo>
                  <a:pt x="141025" y="404185"/>
                </a:lnTo>
                <a:lnTo>
                  <a:pt x="134460" y="389619"/>
                </a:lnTo>
                <a:lnTo>
                  <a:pt x="131783" y="365623"/>
                </a:lnTo>
                <a:cubicBezTo>
                  <a:pt x="129424" y="346698"/>
                  <a:pt x="127107" y="329678"/>
                  <a:pt x="125380" y="317390"/>
                </a:cubicBezTo>
                <a:lnTo>
                  <a:pt x="123889" y="306973"/>
                </a:lnTo>
                <a:close/>
                <a:moveTo>
                  <a:pt x="292880" y="186148"/>
                </a:moveTo>
                <a:lnTo>
                  <a:pt x="301310" y="196877"/>
                </a:lnTo>
                <a:lnTo>
                  <a:pt x="302131" y="216696"/>
                </a:lnTo>
                <a:lnTo>
                  <a:pt x="292984" y="194526"/>
                </a:lnTo>
                <a:close/>
                <a:moveTo>
                  <a:pt x="205201" y="226562"/>
                </a:moveTo>
                <a:lnTo>
                  <a:pt x="212409" y="239618"/>
                </a:lnTo>
                <a:lnTo>
                  <a:pt x="216214" y="263720"/>
                </a:lnTo>
                <a:lnTo>
                  <a:pt x="215912" y="273477"/>
                </a:lnTo>
                <a:lnTo>
                  <a:pt x="213965" y="258278"/>
                </a:lnTo>
                <a:close/>
                <a:moveTo>
                  <a:pt x="278734" y="168145"/>
                </a:moveTo>
                <a:lnTo>
                  <a:pt x="285454" y="176698"/>
                </a:lnTo>
                <a:lnTo>
                  <a:pt x="287221" y="180559"/>
                </a:lnTo>
                <a:lnTo>
                  <a:pt x="292984" y="194526"/>
                </a:lnTo>
                <a:lnTo>
                  <a:pt x="294190" y="291636"/>
                </a:lnTo>
                <a:lnTo>
                  <a:pt x="278441" y="240079"/>
                </a:lnTo>
                <a:lnTo>
                  <a:pt x="266660" y="202846"/>
                </a:lnTo>
                <a:lnTo>
                  <a:pt x="278897" y="177708"/>
                </a:lnTo>
                <a:close/>
                <a:moveTo>
                  <a:pt x="200425" y="209278"/>
                </a:moveTo>
                <a:lnTo>
                  <a:pt x="205201" y="226562"/>
                </a:lnTo>
                <a:lnTo>
                  <a:pt x="201512" y="219880"/>
                </a:lnTo>
                <a:close/>
                <a:moveTo>
                  <a:pt x="27228" y="304376"/>
                </a:moveTo>
                <a:lnTo>
                  <a:pt x="53981" y="351828"/>
                </a:lnTo>
                <a:lnTo>
                  <a:pt x="56520" y="357130"/>
                </a:lnTo>
                <a:lnTo>
                  <a:pt x="57015" y="359717"/>
                </a:lnTo>
                <a:lnTo>
                  <a:pt x="58860" y="370952"/>
                </a:lnTo>
                <a:lnTo>
                  <a:pt x="56198" y="369213"/>
                </a:lnTo>
                <a:lnTo>
                  <a:pt x="28676" y="316611"/>
                </a:lnTo>
                <a:close/>
                <a:moveTo>
                  <a:pt x="186752" y="193144"/>
                </a:moveTo>
                <a:lnTo>
                  <a:pt x="201512" y="219880"/>
                </a:lnTo>
                <a:lnTo>
                  <a:pt x="204236" y="246455"/>
                </a:lnTo>
                <a:lnTo>
                  <a:pt x="199035" y="219964"/>
                </a:lnTo>
                <a:close/>
                <a:moveTo>
                  <a:pt x="178271" y="184261"/>
                </a:moveTo>
                <a:lnTo>
                  <a:pt x="183368" y="199864"/>
                </a:lnTo>
                <a:cubicBezTo>
                  <a:pt x="185378" y="206502"/>
                  <a:pt x="186987" y="212687"/>
                  <a:pt x="187448" y="216973"/>
                </a:cubicBezTo>
                <a:cubicBezTo>
                  <a:pt x="189548" y="236525"/>
                  <a:pt x="186768" y="256295"/>
                  <a:pt x="186428" y="275956"/>
                </a:cubicBezTo>
                <a:lnTo>
                  <a:pt x="190041" y="328211"/>
                </a:lnTo>
                <a:lnTo>
                  <a:pt x="178776" y="322611"/>
                </a:lnTo>
                <a:lnTo>
                  <a:pt x="178072" y="319517"/>
                </a:lnTo>
                <a:lnTo>
                  <a:pt x="177867" y="316459"/>
                </a:lnTo>
                <a:cubicBezTo>
                  <a:pt x="176454" y="290984"/>
                  <a:pt x="175052" y="260989"/>
                  <a:pt x="173680" y="225812"/>
                </a:cubicBezTo>
                <a:close/>
                <a:moveTo>
                  <a:pt x="13072" y="286788"/>
                </a:moveTo>
                <a:lnTo>
                  <a:pt x="28676" y="316611"/>
                </a:lnTo>
                <a:lnTo>
                  <a:pt x="31067" y="336809"/>
                </a:lnTo>
                <a:lnTo>
                  <a:pt x="39434" y="414662"/>
                </a:lnTo>
                <a:lnTo>
                  <a:pt x="36512" y="408785"/>
                </a:lnTo>
                <a:cubicBezTo>
                  <a:pt x="32980" y="401688"/>
                  <a:pt x="30689" y="397087"/>
                  <a:pt x="30047" y="395792"/>
                </a:cubicBezTo>
                <a:cubicBezTo>
                  <a:pt x="29707" y="415452"/>
                  <a:pt x="28014" y="435137"/>
                  <a:pt x="29027" y="454774"/>
                </a:cubicBezTo>
                <a:cubicBezTo>
                  <a:pt x="30284" y="479132"/>
                  <a:pt x="37823" y="503155"/>
                  <a:pt x="36846" y="527525"/>
                </a:cubicBezTo>
                <a:lnTo>
                  <a:pt x="23377" y="491064"/>
                </a:lnTo>
                <a:lnTo>
                  <a:pt x="20188" y="441006"/>
                </a:lnTo>
                <a:cubicBezTo>
                  <a:pt x="15841" y="297553"/>
                  <a:pt x="30535" y="353656"/>
                  <a:pt x="17098" y="302354"/>
                </a:cubicBezTo>
                <a:close/>
                <a:moveTo>
                  <a:pt x="179129" y="176501"/>
                </a:moveTo>
                <a:lnTo>
                  <a:pt x="186752" y="193144"/>
                </a:lnTo>
                <a:lnTo>
                  <a:pt x="178868" y="178864"/>
                </a:lnTo>
                <a:close/>
                <a:moveTo>
                  <a:pt x="173388" y="168937"/>
                </a:moveTo>
                <a:lnTo>
                  <a:pt x="178868" y="178864"/>
                </a:lnTo>
                <a:lnTo>
                  <a:pt x="178271" y="184261"/>
                </a:lnTo>
                <a:lnTo>
                  <a:pt x="176889" y="180029"/>
                </a:lnTo>
                <a:close/>
                <a:moveTo>
                  <a:pt x="232120" y="121145"/>
                </a:moveTo>
                <a:lnTo>
                  <a:pt x="244523" y="132969"/>
                </a:lnTo>
                <a:lnTo>
                  <a:pt x="245797" y="136908"/>
                </a:lnTo>
                <a:lnTo>
                  <a:pt x="266660" y="202846"/>
                </a:lnTo>
                <a:lnTo>
                  <a:pt x="252968" y="230974"/>
                </a:lnTo>
                <a:lnTo>
                  <a:pt x="250713" y="236773"/>
                </a:lnTo>
                <a:lnTo>
                  <a:pt x="244925" y="199766"/>
                </a:lnTo>
                <a:close/>
                <a:moveTo>
                  <a:pt x="189393" y="139210"/>
                </a:moveTo>
                <a:lnTo>
                  <a:pt x="191498" y="147322"/>
                </a:lnTo>
                <a:lnTo>
                  <a:pt x="200052" y="205638"/>
                </a:lnTo>
                <a:lnTo>
                  <a:pt x="200425" y="209278"/>
                </a:lnTo>
                <a:lnTo>
                  <a:pt x="200154" y="208294"/>
                </a:lnTo>
                <a:cubicBezTo>
                  <a:pt x="195055" y="191743"/>
                  <a:pt x="190311" y="175138"/>
                  <a:pt x="188468" y="157991"/>
                </a:cubicBezTo>
                <a:close/>
                <a:moveTo>
                  <a:pt x="187019" y="116789"/>
                </a:moveTo>
                <a:lnTo>
                  <a:pt x="189623" y="134537"/>
                </a:lnTo>
                <a:lnTo>
                  <a:pt x="189393" y="139210"/>
                </a:lnTo>
                <a:lnTo>
                  <a:pt x="185818" y="125440"/>
                </a:lnTo>
                <a:close/>
                <a:moveTo>
                  <a:pt x="193154" y="89482"/>
                </a:moveTo>
                <a:lnTo>
                  <a:pt x="215786" y="105572"/>
                </a:lnTo>
                <a:lnTo>
                  <a:pt x="224933" y="114293"/>
                </a:lnTo>
                <a:lnTo>
                  <a:pt x="217443" y="224027"/>
                </a:lnTo>
                <a:lnTo>
                  <a:pt x="216719" y="247424"/>
                </a:lnTo>
                <a:lnTo>
                  <a:pt x="212409" y="239618"/>
                </a:lnTo>
                <a:lnTo>
                  <a:pt x="207679" y="209660"/>
                </a:lnTo>
                <a:lnTo>
                  <a:pt x="191498" y="147322"/>
                </a:lnTo>
                <a:lnTo>
                  <a:pt x="189623" y="134537"/>
                </a:lnTo>
                <a:lnTo>
                  <a:pt x="190474" y="117253"/>
                </a:lnTo>
                <a:close/>
                <a:moveTo>
                  <a:pt x="23912" y="196981"/>
                </a:moveTo>
                <a:lnTo>
                  <a:pt x="33885" y="216048"/>
                </a:lnTo>
                <a:cubicBezTo>
                  <a:pt x="44473" y="236503"/>
                  <a:pt x="55401" y="257882"/>
                  <a:pt x="66273" y="279613"/>
                </a:cubicBezTo>
                <a:lnTo>
                  <a:pt x="66656" y="280424"/>
                </a:lnTo>
                <a:lnTo>
                  <a:pt x="72411" y="310473"/>
                </a:lnTo>
                <a:cubicBezTo>
                  <a:pt x="74747" y="325904"/>
                  <a:pt x="76900" y="342366"/>
                  <a:pt x="78853" y="360358"/>
                </a:cubicBezTo>
                <a:lnTo>
                  <a:pt x="81419" y="389245"/>
                </a:lnTo>
                <a:lnTo>
                  <a:pt x="70988" y="378874"/>
                </a:lnTo>
                <a:lnTo>
                  <a:pt x="65086" y="375019"/>
                </a:lnTo>
                <a:lnTo>
                  <a:pt x="56520" y="357130"/>
                </a:lnTo>
                <a:lnTo>
                  <a:pt x="37016" y="255219"/>
                </a:lnTo>
                <a:close/>
                <a:moveTo>
                  <a:pt x="145345" y="107216"/>
                </a:moveTo>
                <a:lnTo>
                  <a:pt x="157022" y="139293"/>
                </a:lnTo>
                <a:lnTo>
                  <a:pt x="168245" y="159623"/>
                </a:lnTo>
                <a:lnTo>
                  <a:pt x="169100" y="200673"/>
                </a:lnTo>
                <a:lnTo>
                  <a:pt x="168201" y="270703"/>
                </a:lnTo>
                <a:lnTo>
                  <a:pt x="165870" y="258462"/>
                </a:lnTo>
                <a:cubicBezTo>
                  <a:pt x="162785" y="240969"/>
                  <a:pt x="159500" y="221038"/>
                  <a:pt x="156002" y="198276"/>
                </a:cubicBezTo>
                <a:cubicBezTo>
                  <a:pt x="150754" y="164131"/>
                  <a:pt x="147692" y="138891"/>
                  <a:pt x="146103" y="120184"/>
                </a:cubicBezTo>
                <a:close/>
                <a:moveTo>
                  <a:pt x="182062" y="81596"/>
                </a:moveTo>
                <a:lnTo>
                  <a:pt x="188361" y="86074"/>
                </a:lnTo>
                <a:lnTo>
                  <a:pt x="189488" y="99008"/>
                </a:lnTo>
                <a:lnTo>
                  <a:pt x="187019" y="116789"/>
                </a:lnTo>
                <a:lnTo>
                  <a:pt x="183219" y="90880"/>
                </a:lnTo>
                <a:close/>
                <a:moveTo>
                  <a:pt x="162810" y="67908"/>
                </a:moveTo>
                <a:lnTo>
                  <a:pt x="172712" y="74948"/>
                </a:lnTo>
                <a:lnTo>
                  <a:pt x="185818" y="125440"/>
                </a:lnTo>
                <a:lnTo>
                  <a:pt x="180685" y="162420"/>
                </a:lnTo>
                <a:lnTo>
                  <a:pt x="179129" y="176501"/>
                </a:lnTo>
                <a:lnTo>
                  <a:pt x="174699" y="166830"/>
                </a:lnTo>
                <a:cubicBezTo>
                  <a:pt x="172370" y="163201"/>
                  <a:pt x="171887" y="163450"/>
                  <a:pt x="172502" y="166131"/>
                </a:cubicBezTo>
                <a:lnTo>
                  <a:pt x="173388" y="168937"/>
                </a:lnTo>
                <a:lnTo>
                  <a:pt x="168245" y="159623"/>
                </a:lnTo>
                <a:lnTo>
                  <a:pt x="166880" y="94078"/>
                </a:lnTo>
                <a:close/>
                <a:moveTo>
                  <a:pt x="13748" y="151813"/>
                </a:moveTo>
                <a:lnTo>
                  <a:pt x="23912" y="196981"/>
                </a:lnTo>
                <a:lnTo>
                  <a:pt x="15511" y="180919"/>
                </a:lnTo>
                <a:lnTo>
                  <a:pt x="13940" y="156915"/>
                </a:lnTo>
                <a:close/>
                <a:moveTo>
                  <a:pt x="0" y="151336"/>
                </a:moveTo>
                <a:lnTo>
                  <a:pt x="3536" y="158026"/>
                </a:lnTo>
                <a:lnTo>
                  <a:pt x="15511" y="180919"/>
                </a:lnTo>
                <a:lnTo>
                  <a:pt x="17199" y="206720"/>
                </a:lnTo>
                <a:cubicBezTo>
                  <a:pt x="18631" y="224892"/>
                  <a:pt x="20442" y="244697"/>
                  <a:pt x="22722" y="266317"/>
                </a:cubicBezTo>
                <a:lnTo>
                  <a:pt x="27228" y="304376"/>
                </a:lnTo>
                <a:lnTo>
                  <a:pt x="9480" y="272897"/>
                </a:lnTo>
                <a:lnTo>
                  <a:pt x="13072" y="286788"/>
                </a:lnTo>
                <a:lnTo>
                  <a:pt x="0" y="261803"/>
                </a:lnTo>
                <a:lnTo>
                  <a:pt x="0" y="221599"/>
                </a:lnTo>
                <a:lnTo>
                  <a:pt x="689" y="220745"/>
                </a:lnTo>
                <a:cubicBezTo>
                  <a:pt x="2484" y="214897"/>
                  <a:pt x="2344" y="203070"/>
                  <a:pt x="1173" y="206612"/>
                </a:cubicBezTo>
                <a:lnTo>
                  <a:pt x="0" y="214091"/>
                </a:lnTo>
                <a:close/>
                <a:moveTo>
                  <a:pt x="135738" y="52249"/>
                </a:moveTo>
                <a:lnTo>
                  <a:pt x="152146" y="60649"/>
                </a:lnTo>
                <a:lnTo>
                  <a:pt x="152281" y="64235"/>
                </a:lnTo>
                <a:cubicBezTo>
                  <a:pt x="150224" y="66327"/>
                  <a:pt x="143992" y="64813"/>
                  <a:pt x="144733" y="96727"/>
                </a:cubicBezTo>
                <a:lnTo>
                  <a:pt x="145345" y="107216"/>
                </a:lnTo>
                <a:lnTo>
                  <a:pt x="145185" y="106776"/>
                </a:lnTo>
                <a:cubicBezTo>
                  <a:pt x="142406" y="95528"/>
                  <a:pt x="140572" y="83947"/>
                  <a:pt x="139013" y="72259"/>
                </a:cubicBezTo>
                <a:close/>
                <a:moveTo>
                  <a:pt x="122337" y="45389"/>
                </a:moveTo>
                <a:lnTo>
                  <a:pt x="128552" y="48570"/>
                </a:lnTo>
                <a:lnTo>
                  <a:pt x="128153" y="53465"/>
                </a:lnTo>
                <a:cubicBezTo>
                  <a:pt x="127625" y="69141"/>
                  <a:pt x="127741" y="99435"/>
                  <a:pt x="129485" y="156971"/>
                </a:cubicBezTo>
                <a:lnTo>
                  <a:pt x="138893" y="304662"/>
                </a:lnTo>
                <a:lnTo>
                  <a:pt x="128624" y="300198"/>
                </a:lnTo>
                <a:lnTo>
                  <a:pt x="122618" y="275736"/>
                </a:lnTo>
                <a:lnTo>
                  <a:pt x="119626" y="202185"/>
                </a:lnTo>
                <a:close/>
                <a:moveTo>
                  <a:pt x="84777" y="26316"/>
                </a:moveTo>
                <a:lnTo>
                  <a:pt x="85552" y="26557"/>
                </a:lnTo>
                <a:lnTo>
                  <a:pt x="90890" y="29290"/>
                </a:lnTo>
                <a:lnTo>
                  <a:pt x="88275" y="31159"/>
                </a:lnTo>
                <a:close/>
                <a:moveTo>
                  <a:pt x="10079" y="3129"/>
                </a:moveTo>
                <a:lnTo>
                  <a:pt x="79673" y="24732"/>
                </a:lnTo>
                <a:lnTo>
                  <a:pt x="80106" y="33058"/>
                </a:lnTo>
                <a:cubicBezTo>
                  <a:pt x="82404" y="51631"/>
                  <a:pt x="88789" y="92219"/>
                  <a:pt x="101948" y="174649"/>
                </a:cubicBezTo>
                <a:cubicBezTo>
                  <a:pt x="107201" y="207553"/>
                  <a:pt x="112642" y="233815"/>
                  <a:pt x="117987" y="256870"/>
                </a:cubicBezTo>
                <a:lnTo>
                  <a:pt x="122618" y="275736"/>
                </a:lnTo>
                <a:lnTo>
                  <a:pt x="123523" y="297982"/>
                </a:lnTo>
                <a:lnTo>
                  <a:pt x="122516" y="297543"/>
                </a:lnTo>
                <a:cubicBezTo>
                  <a:pt x="122516" y="297543"/>
                  <a:pt x="122800" y="299433"/>
                  <a:pt x="123300" y="302858"/>
                </a:cubicBezTo>
                <a:lnTo>
                  <a:pt x="123889" y="306973"/>
                </a:lnTo>
                <a:lnTo>
                  <a:pt x="126599" y="373589"/>
                </a:lnTo>
                <a:lnTo>
                  <a:pt x="94979" y="315221"/>
                </a:lnTo>
                <a:lnTo>
                  <a:pt x="98519" y="347945"/>
                </a:lnTo>
                <a:lnTo>
                  <a:pt x="66656" y="280424"/>
                </a:lnTo>
                <a:lnTo>
                  <a:pt x="56292" y="226308"/>
                </a:lnTo>
                <a:cubicBezTo>
                  <a:pt x="44224" y="173161"/>
                  <a:pt x="29670" y="120642"/>
                  <a:pt x="13559" y="36965"/>
                </a:cubicBezTo>
                <a:lnTo>
                  <a:pt x="12204" y="25914"/>
                </a:lnTo>
                <a:lnTo>
                  <a:pt x="12203" y="16223"/>
                </a:lnTo>
                <a:close/>
                <a:moveTo>
                  <a:pt x="0" y="0"/>
                </a:moveTo>
                <a:lnTo>
                  <a:pt x="9385" y="2913"/>
                </a:lnTo>
                <a:lnTo>
                  <a:pt x="12204" y="25914"/>
                </a:lnTo>
                <a:lnTo>
                  <a:pt x="12208" y="55241"/>
                </a:lnTo>
                <a:cubicBezTo>
                  <a:pt x="11992" y="71348"/>
                  <a:pt x="11807" y="91046"/>
                  <a:pt x="12392" y="115802"/>
                </a:cubicBezTo>
                <a:lnTo>
                  <a:pt x="13748" y="151813"/>
                </a:lnTo>
                <a:lnTo>
                  <a:pt x="0" y="90716"/>
                </a:lnTo>
                <a:close/>
              </a:path>
            </a:pathLst>
          </a:cu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幼圆" panose="02010509060101010101" pitchFamily="49" charset="-122"/>
            </a:endParaRPr>
          </a:p>
        </p:txBody>
      </p:sp>
      <p:sp>
        <p:nvSpPr>
          <p:cNvPr id="22" name="任意多边形 21"/>
          <p:cNvSpPr/>
          <p:nvPr/>
        </p:nvSpPr>
        <p:spPr>
          <a:xfrm rot="8301290">
            <a:off x="7544723" y="3725916"/>
            <a:ext cx="868402" cy="1019056"/>
          </a:xfrm>
          <a:custGeom>
            <a:avLst/>
            <a:gdLst>
              <a:gd name="connsiteX0" fmla="*/ 685918 w 707644"/>
              <a:gd name="connsiteY0" fmla="*/ 726313 h 830409"/>
              <a:gd name="connsiteX1" fmla="*/ 686617 w 707644"/>
              <a:gd name="connsiteY1" fmla="*/ 726734 h 830409"/>
              <a:gd name="connsiteX2" fmla="*/ 686152 w 707644"/>
              <a:gd name="connsiteY2" fmla="*/ 727127 h 830409"/>
              <a:gd name="connsiteX3" fmla="*/ 677645 w 707644"/>
              <a:gd name="connsiteY3" fmla="*/ 727155 h 830409"/>
              <a:gd name="connsiteX4" fmla="*/ 682237 w 707644"/>
              <a:gd name="connsiteY4" fmla="*/ 730439 h 830409"/>
              <a:gd name="connsiteX5" fmla="*/ 680806 w 707644"/>
              <a:gd name="connsiteY5" fmla="*/ 731649 h 830409"/>
              <a:gd name="connsiteX6" fmla="*/ 675364 w 707644"/>
              <a:gd name="connsiteY6" fmla="*/ 673195 h 830409"/>
              <a:gd name="connsiteX7" fmla="*/ 679382 w 707644"/>
              <a:gd name="connsiteY7" fmla="*/ 676882 h 830409"/>
              <a:gd name="connsiteX8" fmla="*/ 686763 w 707644"/>
              <a:gd name="connsiteY8" fmla="*/ 683493 h 830409"/>
              <a:gd name="connsiteX9" fmla="*/ 676962 w 707644"/>
              <a:gd name="connsiteY9" fmla="*/ 677341 h 830409"/>
              <a:gd name="connsiteX10" fmla="*/ 668973 w 707644"/>
              <a:gd name="connsiteY10" fmla="*/ 672327 h 830409"/>
              <a:gd name="connsiteX11" fmla="*/ 676962 w 707644"/>
              <a:gd name="connsiteY11" fmla="*/ 677341 h 830409"/>
              <a:gd name="connsiteX12" fmla="*/ 682643 w 707644"/>
              <a:gd name="connsiteY12" fmla="*/ 692080 h 830409"/>
              <a:gd name="connsiteX13" fmla="*/ 696613 w 707644"/>
              <a:gd name="connsiteY13" fmla="*/ 718278 h 830409"/>
              <a:gd name="connsiteX14" fmla="*/ 695410 w 707644"/>
              <a:gd name="connsiteY14" fmla="*/ 719297 h 830409"/>
              <a:gd name="connsiteX15" fmla="*/ 691459 w 707644"/>
              <a:gd name="connsiteY15" fmla="*/ 714547 h 830409"/>
              <a:gd name="connsiteX16" fmla="*/ 675229 w 707644"/>
              <a:gd name="connsiteY16" fmla="*/ 690891 h 830409"/>
              <a:gd name="connsiteX17" fmla="*/ 648225 w 707644"/>
              <a:gd name="connsiteY17" fmla="*/ 704878 h 830409"/>
              <a:gd name="connsiteX18" fmla="*/ 650148 w 707644"/>
              <a:gd name="connsiteY18" fmla="*/ 706739 h 830409"/>
              <a:gd name="connsiteX19" fmla="*/ 660183 w 707644"/>
              <a:gd name="connsiteY19" fmla="*/ 721687 h 830409"/>
              <a:gd name="connsiteX20" fmla="*/ 672076 w 707644"/>
              <a:gd name="connsiteY20" fmla="*/ 739033 h 830409"/>
              <a:gd name="connsiteX21" fmla="*/ 671576 w 707644"/>
              <a:gd name="connsiteY21" fmla="*/ 739456 h 830409"/>
              <a:gd name="connsiteX22" fmla="*/ 646410 w 707644"/>
              <a:gd name="connsiteY22" fmla="*/ 701172 h 830409"/>
              <a:gd name="connsiteX23" fmla="*/ 670265 w 707644"/>
              <a:gd name="connsiteY23" fmla="*/ 716662 h 830409"/>
              <a:gd name="connsiteX24" fmla="*/ 677645 w 707644"/>
              <a:gd name="connsiteY24" fmla="*/ 727155 h 830409"/>
              <a:gd name="connsiteX25" fmla="*/ 653108 w 707644"/>
              <a:gd name="connsiteY25" fmla="*/ 709604 h 830409"/>
              <a:gd name="connsiteX26" fmla="*/ 650148 w 707644"/>
              <a:gd name="connsiteY26" fmla="*/ 706739 h 830409"/>
              <a:gd name="connsiteX27" fmla="*/ 673248 w 707644"/>
              <a:gd name="connsiteY27" fmla="*/ 642996 h 830409"/>
              <a:gd name="connsiteX28" fmla="*/ 698881 w 707644"/>
              <a:gd name="connsiteY28" fmla="*/ 687793 h 830409"/>
              <a:gd name="connsiteX29" fmla="*/ 707644 w 707644"/>
              <a:gd name="connsiteY29" fmla="*/ 708948 h 830409"/>
              <a:gd name="connsiteX30" fmla="*/ 707625 w 707644"/>
              <a:gd name="connsiteY30" fmla="*/ 708964 h 830409"/>
              <a:gd name="connsiteX31" fmla="*/ 696416 w 707644"/>
              <a:gd name="connsiteY31" fmla="*/ 688029 h 830409"/>
              <a:gd name="connsiteX32" fmla="*/ 676860 w 707644"/>
              <a:gd name="connsiteY32" fmla="*/ 650543 h 830409"/>
              <a:gd name="connsiteX33" fmla="*/ 640368 w 707644"/>
              <a:gd name="connsiteY33" fmla="*/ 697273 h 830409"/>
              <a:gd name="connsiteX34" fmla="*/ 645018 w 707644"/>
              <a:gd name="connsiteY34" fmla="*/ 700268 h 830409"/>
              <a:gd name="connsiteX35" fmla="*/ 645185 w 707644"/>
              <a:gd name="connsiteY35" fmla="*/ 700376 h 830409"/>
              <a:gd name="connsiteX36" fmla="*/ 648225 w 707644"/>
              <a:gd name="connsiteY36" fmla="*/ 704878 h 830409"/>
              <a:gd name="connsiteX37" fmla="*/ 653990 w 707644"/>
              <a:gd name="connsiteY37" fmla="*/ 653259 h 830409"/>
              <a:gd name="connsiteX38" fmla="*/ 661670 w 707644"/>
              <a:gd name="connsiteY38" fmla="*/ 660629 h 830409"/>
              <a:gd name="connsiteX39" fmla="*/ 666537 w 707644"/>
              <a:gd name="connsiteY39" fmla="*/ 665094 h 830409"/>
              <a:gd name="connsiteX40" fmla="*/ 668973 w 707644"/>
              <a:gd name="connsiteY40" fmla="*/ 672327 h 830409"/>
              <a:gd name="connsiteX41" fmla="*/ 661564 w 707644"/>
              <a:gd name="connsiteY41" fmla="*/ 667676 h 830409"/>
              <a:gd name="connsiteX42" fmla="*/ 594769 w 707644"/>
              <a:gd name="connsiteY42" fmla="*/ 771432 h 830409"/>
              <a:gd name="connsiteX43" fmla="*/ 609577 w 707644"/>
              <a:gd name="connsiteY43" fmla="*/ 779524 h 830409"/>
              <a:gd name="connsiteX44" fmla="*/ 610006 w 707644"/>
              <a:gd name="connsiteY44" fmla="*/ 780306 h 830409"/>
              <a:gd name="connsiteX45" fmla="*/ 604755 w 707644"/>
              <a:gd name="connsiteY45" fmla="*/ 783426 h 830409"/>
              <a:gd name="connsiteX46" fmla="*/ 599025 w 707644"/>
              <a:gd name="connsiteY46" fmla="*/ 776540 h 830409"/>
              <a:gd name="connsiteX47" fmla="*/ 610330 w 707644"/>
              <a:gd name="connsiteY47" fmla="*/ 732279 h 830409"/>
              <a:gd name="connsiteX48" fmla="*/ 623920 w 707644"/>
              <a:gd name="connsiteY48" fmla="*/ 748423 h 830409"/>
              <a:gd name="connsiteX49" fmla="*/ 631571 w 707644"/>
              <a:gd name="connsiteY49" fmla="*/ 755197 h 830409"/>
              <a:gd name="connsiteX50" fmla="*/ 636581 w 707644"/>
              <a:gd name="connsiteY50" fmla="*/ 764517 h 830409"/>
              <a:gd name="connsiteX51" fmla="*/ 631941 w 707644"/>
              <a:gd name="connsiteY51" fmla="*/ 767274 h 830409"/>
              <a:gd name="connsiteX52" fmla="*/ 620167 w 707644"/>
              <a:gd name="connsiteY52" fmla="*/ 757321 h 830409"/>
              <a:gd name="connsiteX53" fmla="*/ 615098 w 707644"/>
              <a:gd name="connsiteY53" fmla="*/ 742072 h 830409"/>
              <a:gd name="connsiteX54" fmla="*/ 630997 w 707644"/>
              <a:gd name="connsiteY54" fmla="*/ 688204 h 830409"/>
              <a:gd name="connsiteX55" fmla="*/ 640368 w 707644"/>
              <a:gd name="connsiteY55" fmla="*/ 697273 h 830409"/>
              <a:gd name="connsiteX56" fmla="*/ 635785 w 707644"/>
              <a:gd name="connsiteY56" fmla="*/ 694322 h 830409"/>
              <a:gd name="connsiteX57" fmla="*/ 621894 w 707644"/>
              <a:gd name="connsiteY57" fmla="*/ 700717 h 830409"/>
              <a:gd name="connsiteX58" fmla="*/ 626810 w 707644"/>
              <a:gd name="connsiteY58" fmla="*/ 701753 h 830409"/>
              <a:gd name="connsiteX59" fmla="*/ 654922 w 707644"/>
              <a:gd name="connsiteY59" fmla="*/ 753543 h 830409"/>
              <a:gd name="connsiteX60" fmla="*/ 654620 w 707644"/>
              <a:gd name="connsiteY60" fmla="*/ 753799 h 830409"/>
              <a:gd name="connsiteX61" fmla="*/ 648096 w 707644"/>
              <a:gd name="connsiteY61" fmla="*/ 757675 h 830409"/>
              <a:gd name="connsiteX62" fmla="*/ 637137 w 707644"/>
              <a:gd name="connsiteY62" fmla="*/ 730897 h 830409"/>
              <a:gd name="connsiteX63" fmla="*/ 632387 w 707644"/>
              <a:gd name="connsiteY63" fmla="*/ 676820 h 830409"/>
              <a:gd name="connsiteX64" fmla="*/ 633064 w 707644"/>
              <a:gd name="connsiteY64" fmla="*/ 677121 h 830409"/>
              <a:gd name="connsiteX65" fmla="*/ 632740 w 707644"/>
              <a:gd name="connsiteY65" fmla="*/ 677275 h 830409"/>
              <a:gd name="connsiteX66" fmla="*/ 656765 w 707644"/>
              <a:gd name="connsiteY66" fmla="*/ 612058 h 830409"/>
              <a:gd name="connsiteX67" fmla="*/ 668167 w 707644"/>
              <a:gd name="connsiteY67" fmla="*/ 631164 h 830409"/>
              <a:gd name="connsiteX68" fmla="*/ 668892 w 707644"/>
              <a:gd name="connsiteY68" fmla="*/ 632736 h 830409"/>
              <a:gd name="connsiteX69" fmla="*/ 669813 w 707644"/>
              <a:gd name="connsiteY69" fmla="*/ 635818 h 830409"/>
              <a:gd name="connsiteX70" fmla="*/ 673248 w 707644"/>
              <a:gd name="connsiteY70" fmla="*/ 642996 h 830409"/>
              <a:gd name="connsiteX71" fmla="*/ 657292 w 707644"/>
              <a:gd name="connsiteY71" fmla="*/ 615110 h 830409"/>
              <a:gd name="connsiteX72" fmla="*/ 607712 w 707644"/>
              <a:gd name="connsiteY72" fmla="*/ 710810 h 830409"/>
              <a:gd name="connsiteX73" fmla="*/ 614317 w 707644"/>
              <a:gd name="connsiteY73" fmla="*/ 716331 h 830409"/>
              <a:gd name="connsiteX74" fmla="*/ 643384 w 707644"/>
              <a:gd name="connsiteY74" fmla="*/ 760475 h 830409"/>
              <a:gd name="connsiteX75" fmla="*/ 639882 w 707644"/>
              <a:gd name="connsiteY75" fmla="*/ 762555 h 830409"/>
              <a:gd name="connsiteX76" fmla="*/ 631571 w 707644"/>
              <a:gd name="connsiteY76" fmla="*/ 755197 h 830409"/>
              <a:gd name="connsiteX77" fmla="*/ 655939 w 707644"/>
              <a:gd name="connsiteY77" fmla="*/ 607270 h 830409"/>
              <a:gd name="connsiteX78" fmla="*/ 681948 w 707644"/>
              <a:gd name="connsiteY78" fmla="*/ 649489 h 830409"/>
              <a:gd name="connsiteX79" fmla="*/ 687708 w 707644"/>
              <a:gd name="connsiteY79" fmla="*/ 660817 h 830409"/>
              <a:gd name="connsiteX80" fmla="*/ 688244 w 707644"/>
              <a:gd name="connsiteY80" fmla="*/ 662113 h 830409"/>
              <a:gd name="connsiteX81" fmla="*/ 688222 w 707644"/>
              <a:gd name="connsiteY81" fmla="*/ 662082 h 830409"/>
              <a:gd name="connsiteX82" fmla="*/ 672282 w 707644"/>
              <a:gd name="connsiteY82" fmla="*/ 638060 h 830409"/>
              <a:gd name="connsiteX83" fmla="*/ 668167 w 707644"/>
              <a:gd name="connsiteY83" fmla="*/ 631164 h 830409"/>
              <a:gd name="connsiteX84" fmla="*/ 667714 w 707644"/>
              <a:gd name="connsiteY84" fmla="*/ 630182 h 830409"/>
              <a:gd name="connsiteX85" fmla="*/ 659895 w 707644"/>
              <a:gd name="connsiteY85" fmla="*/ 617038 h 830409"/>
              <a:gd name="connsiteX86" fmla="*/ 656704 w 707644"/>
              <a:gd name="connsiteY86" fmla="*/ 611703 h 830409"/>
              <a:gd name="connsiteX87" fmla="*/ 625999 w 707644"/>
              <a:gd name="connsiteY87" fmla="*/ 668587 h 830409"/>
              <a:gd name="connsiteX88" fmla="*/ 632387 w 707644"/>
              <a:gd name="connsiteY88" fmla="*/ 676820 h 830409"/>
              <a:gd name="connsiteX89" fmla="*/ 630567 w 707644"/>
              <a:gd name="connsiteY89" fmla="*/ 676010 h 830409"/>
              <a:gd name="connsiteX90" fmla="*/ 644284 w 707644"/>
              <a:gd name="connsiteY90" fmla="*/ 698005 h 830409"/>
              <a:gd name="connsiteX91" fmla="*/ 646410 w 707644"/>
              <a:gd name="connsiteY91" fmla="*/ 701172 h 830409"/>
              <a:gd name="connsiteX92" fmla="*/ 645185 w 707644"/>
              <a:gd name="connsiteY92" fmla="*/ 700376 h 830409"/>
              <a:gd name="connsiteX93" fmla="*/ 640052 w 707644"/>
              <a:gd name="connsiteY93" fmla="*/ 692776 h 830409"/>
              <a:gd name="connsiteX94" fmla="*/ 615785 w 707644"/>
              <a:gd name="connsiteY94" fmla="*/ 681443 h 830409"/>
              <a:gd name="connsiteX95" fmla="*/ 635785 w 707644"/>
              <a:gd name="connsiteY95" fmla="*/ 694322 h 830409"/>
              <a:gd name="connsiteX96" fmla="*/ 644520 w 707644"/>
              <a:gd name="connsiteY96" fmla="*/ 705484 h 830409"/>
              <a:gd name="connsiteX97" fmla="*/ 626810 w 707644"/>
              <a:gd name="connsiteY97" fmla="*/ 701753 h 830409"/>
              <a:gd name="connsiteX98" fmla="*/ 588438 w 707644"/>
              <a:gd name="connsiteY98" fmla="*/ 737641 h 830409"/>
              <a:gd name="connsiteX99" fmla="*/ 615903 w 707644"/>
              <a:gd name="connsiteY99" fmla="*/ 776803 h 830409"/>
              <a:gd name="connsiteX100" fmla="*/ 613429 w 707644"/>
              <a:gd name="connsiteY100" fmla="*/ 778273 h 830409"/>
              <a:gd name="connsiteX101" fmla="*/ 597658 w 707644"/>
              <a:gd name="connsiteY101" fmla="*/ 717225 h 830409"/>
              <a:gd name="connsiteX102" fmla="*/ 607690 w 707644"/>
              <a:gd name="connsiteY102" fmla="*/ 726855 h 830409"/>
              <a:gd name="connsiteX103" fmla="*/ 610330 w 707644"/>
              <a:gd name="connsiteY103" fmla="*/ 732279 h 830409"/>
              <a:gd name="connsiteX104" fmla="*/ 652804 w 707644"/>
              <a:gd name="connsiteY104" fmla="*/ 602182 h 830409"/>
              <a:gd name="connsiteX105" fmla="*/ 655296 w 707644"/>
              <a:gd name="connsiteY105" fmla="*/ 603544 h 830409"/>
              <a:gd name="connsiteX106" fmla="*/ 655939 w 707644"/>
              <a:gd name="connsiteY106" fmla="*/ 607270 h 830409"/>
              <a:gd name="connsiteX107" fmla="*/ 648687 w 707644"/>
              <a:gd name="connsiteY107" fmla="*/ 599930 h 830409"/>
              <a:gd name="connsiteX108" fmla="*/ 650137 w 707644"/>
              <a:gd name="connsiteY108" fmla="*/ 600723 h 830409"/>
              <a:gd name="connsiteX109" fmla="*/ 656704 w 707644"/>
              <a:gd name="connsiteY109" fmla="*/ 611703 h 830409"/>
              <a:gd name="connsiteX110" fmla="*/ 656765 w 707644"/>
              <a:gd name="connsiteY110" fmla="*/ 612058 h 830409"/>
              <a:gd name="connsiteX111" fmla="*/ 653947 w 707644"/>
              <a:gd name="connsiteY111" fmla="*/ 607336 h 830409"/>
              <a:gd name="connsiteX112" fmla="*/ 586056 w 707644"/>
              <a:gd name="connsiteY112" fmla="*/ 729871 h 830409"/>
              <a:gd name="connsiteX113" fmla="*/ 593173 w 707644"/>
              <a:gd name="connsiteY113" fmla="*/ 735403 h 830409"/>
              <a:gd name="connsiteX114" fmla="*/ 619800 w 707644"/>
              <a:gd name="connsiteY114" fmla="*/ 757011 h 830409"/>
              <a:gd name="connsiteX115" fmla="*/ 620167 w 707644"/>
              <a:gd name="connsiteY115" fmla="*/ 757321 h 830409"/>
              <a:gd name="connsiteX116" fmla="*/ 620247 w 707644"/>
              <a:gd name="connsiteY116" fmla="*/ 757561 h 830409"/>
              <a:gd name="connsiteX117" fmla="*/ 624975 w 707644"/>
              <a:gd name="connsiteY117" fmla="*/ 771412 h 830409"/>
              <a:gd name="connsiteX118" fmla="*/ 619377 w 707644"/>
              <a:gd name="connsiteY118" fmla="*/ 774739 h 830409"/>
              <a:gd name="connsiteX119" fmla="*/ 607092 w 707644"/>
              <a:gd name="connsiteY119" fmla="*/ 761479 h 830409"/>
              <a:gd name="connsiteX120" fmla="*/ 648273 w 707644"/>
              <a:gd name="connsiteY120" fmla="*/ 599348 h 830409"/>
              <a:gd name="connsiteX121" fmla="*/ 648687 w 707644"/>
              <a:gd name="connsiteY121" fmla="*/ 599930 h 830409"/>
              <a:gd name="connsiteX122" fmla="*/ 648570 w 707644"/>
              <a:gd name="connsiteY122" fmla="*/ 599866 h 830409"/>
              <a:gd name="connsiteX123" fmla="*/ 598472 w 707644"/>
              <a:gd name="connsiteY123" fmla="*/ 692948 h 830409"/>
              <a:gd name="connsiteX124" fmla="*/ 615553 w 707644"/>
              <a:gd name="connsiteY124" fmla="*/ 699348 h 830409"/>
              <a:gd name="connsiteX125" fmla="*/ 632160 w 707644"/>
              <a:gd name="connsiteY125" fmla="*/ 731247 h 830409"/>
              <a:gd name="connsiteX126" fmla="*/ 614317 w 707644"/>
              <a:gd name="connsiteY126" fmla="*/ 716331 h 830409"/>
              <a:gd name="connsiteX127" fmla="*/ 605156 w 707644"/>
              <a:gd name="connsiteY127" fmla="*/ 702419 h 830409"/>
              <a:gd name="connsiteX128" fmla="*/ 598320 w 707644"/>
              <a:gd name="connsiteY128" fmla="*/ 692733 h 830409"/>
              <a:gd name="connsiteX129" fmla="*/ 598472 w 707644"/>
              <a:gd name="connsiteY129" fmla="*/ 692948 h 830409"/>
              <a:gd name="connsiteX130" fmla="*/ 598418 w 707644"/>
              <a:gd name="connsiteY130" fmla="*/ 692928 h 830409"/>
              <a:gd name="connsiteX131" fmla="*/ 643651 w 707644"/>
              <a:gd name="connsiteY131" fmla="*/ 597177 h 830409"/>
              <a:gd name="connsiteX132" fmla="*/ 648570 w 707644"/>
              <a:gd name="connsiteY132" fmla="*/ 599866 h 830409"/>
              <a:gd name="connsiteX133" fmla="*/ 657292 w 707644"/>
              <a:gd name="connsiteY133" fmla="*/ 615110 h 830409"/>
              <a:gd name="connsiteX134" fmla="*/ 658747 w 707644"/>
              <a:gd name="connsiteY134" fmla="*/ 623538 h 830409"/>
              <a:gd name="connsiteX135" fmla="*/ 668066 w 707644"/>
              <a:gd name="connsiteY135" fmla="*/ 654261 h 830409"/>
              <a:gd name="connsiteX136" fmla="*/ 675364 w 707644"/>
              <a:gd name="connsiteY136" fmla="*/ 673195 h 830409"/>
              <a:gd name="connsiteX137" fmla="*/ 666537 w 707644"/>
              <a:gd name="connsiteY137" fmla="*/ 665094 h 830409"/>
              <a:gd name="connsiteX138" fmla="*/ 604723 w 707644"/>
              <a:gd name="connsiteY138" fmla="*/ 674319 h 830409"/>
              <a:gd name="connsiteX139" fmla="*/ 609786 w 707644"/>
              <a:gd name="connsiteY139" fmla="*/ 677580 h 830409"/>
              <a:gd name="connsiteX140" fmla="*/ 616478 w 707644"/>
              <a:gd name="connsiteY140" fmla="*/ 689995 h 830409"/>
              <a:gd name="connsiteX141" fmla="*/ 621894 w 707644"/>
              <a:gd name="connsiteY141" fmla="*/ 700717 h 830409"/>
              <a:gd name="connsiteX142" fmla="*/ 615762 w 707644"/>
              <a:gd name="connsiteY142" fmla="*/ 699426 h 830409"/>
              <a:gd name="connsiteX143" fmla="*/ 615553 w 707644"/>
              <a:gd name="connsiteY143" fmla="*/ 699348 h 830409"/>
              <a:gd name="connsiteX144" fmla="*/ 610168 w 707644"/>
              <a:gd name="connsiteY144" fmla="*/ 689004 h 830409"/>
              <a:gd name="connsiteX145" fmla="*/ 578891 w 707644"/>
              <a:gd name="connsiteY145" fmla="*/ 724301 h 830409"/>
              <a:gd name="connsiteX146" fmla="*/ 581462 w 707644"/>
              <a:gd name="connsiteY146" fmla="*/ 726300 h 830409"/>
              <a:gd name="connsiteX147" fmla="*/ 588438 w 707644"/>
              <a:gd name="connsiteY147" fmla="*/ 737641 h 830409"/>
              <a:gd name="connsiteX148" fmla="*/ 585161 w 707644"/>
              <a:gd name="connsiteY148" fmla="*/ 732969 h 830409"/>
              <a:gd name="connsiteX149" fmla="*/ 581286 w 707644"/>
              <a:gd name="connsiteY149" fmla="*/ 728337 h 830409"/>
              <a:gd name="connsiteX150" fmla="*/ 649641 w 707644"/>
              <a:gd name="connsiteY150" fmla="*/ 568917 h 830409"/>
              <a:gd name="connsiteX151" fmla="*/ 666529 w 707644"/>
              <a:gd name="connsiteY151" fmla="*/ 609687 h 830409"/>
              <a:gd name="connsiteX152" fmla="*/ 655296 w 707644"/>
              <a:gd name="connsiteY152" fmla="*/ 603544 h 830409"/>
              <a:gd name="connsiteX153" fmla="*/ 650059 w 707644"/>
              <a:gd name="connsiteY153" fmla="*/ 573207 h 830409"/>
              <a:gd name="connsiteX154" fmla="*/ 614609 w 707644"/>
              <a:gd name="connsiteY154" fmla="*/ 638824 h 830409"/>
              <a:gd name="connsiteX155" fmla="*/ 626209 w 707644"/>
              <a:gd name="connsiteY155" fmla="*/ 645798 h 830409"/>
              <a:gd name="connsiteX156" fmla="*/ 653237 w 707644"/>
              <a:gd name="connsiteY156" fmla="*/ 662449 h 830409"/>
              <a:gd name="connsiteX157" fmla="*/ 661564 w 707644"/>
              <a:gd name="connsiteY157" fmla="*/ 667676 h 830409"/>
              <a:gd name="connsiteX158" fmla="*/ 668958 w 707644"/>
              <a:gd name="connsiteY158" fmla="*/ 681752 h 830409"/>
              <a:gd name="connsiteX159" fmla="*/ 675229 w 707644"/>
              <a:gd name="connsiteY159" fmla="*/ 690891 h 830409"/>
              <a:gd name="connsiteX160" fmla="*/ 678523 w 707644"/>
              <a:gd name="connsiteY160" fmla="*/ 700668 h 830409"/>
              <a:gd name="connsiteX161" fmla="*/ 685918 w 707644"/>
              <a:gd name="connsiteY161" fmla="*/ 726313 h 830409"/>
              <a:gd name="connsiteX162" fmla="*/ 675051 w 707644"/>
              <a:gd name="connsiteY162" fmla="*/ 719770 h 830409"/>
              <a:gd name="connsiteX163" fmla="*/ 670265 w 707644"/>
              <a:gd name="connsiteY163" fmla="*/ 716662 h 830409"/>
              <a:gd name="connsiteX164" fmla="*/ 626649 w 707644"/>
              <a:gd name="connsiteY164" fmla="*/ 654652 h 830409"/>
              <a:gd name="connsiteX165" fmla="*/ 572132 w 707644"/>
              <a:gd name="connsiteY165" fmla="*/ 719051 h 830409"/>
              <a:gd name="connsiteX166" fmla="*/ 572664 w 707644"/>
              <a:gd name="connsiteY166" fmla="*/ 719461 h 830409"/>
              <a:gd name="connsiteX167" fmla="*/ 576081 w 707644"/>
              <a:gd name="connsiteY167" fmla="*/ 722117 h 830409"/>
              <a:gd name="connsiteX168" fmla="*/ 581286 w 707644"/>
              <a:gd name="connsiteY168" fmla="*/ 728337 h 830409"/>
              <a:gd name="connsiteX169" fmla="*/ 611568 w 707644"/>
              <a:gd name="connsiteY169" fmla="*/ 779378 h 830409"/>
              <a:gd name="connsiteX170" fmla="*/ 610485 w 707644"/>
              <a:gd name="connsiteY170" fmla="*/ 780022 h 830409"/>
              <a:gd name="connsiteX171" fmla="*/ 610260 w 707644"/>
              <a:gd name="connsiteY171" fmla="*/ 779897 h 830409"/>
              <a:gd name="connsiteX172" fmla="*/ 609577 w 707644"/>
              <a:gd name="connsiteY172" fmla="*/ 779524 h 830409"/>
              <a:gd name="connsiteX173" fmla="*/ 602206 w 707644"/>
              <a:gd name="connsiteY173" fmla="*/ 766099 h 830409"/>
              <a:gd name="connsiteX174" fmla="*/ 638061 w 707644"/>
              <a:gd name="connsiteY174" fmla="*/ 581501 h 830409"/>
              <a:gd name="connsiteX175" fmla="*/ 648273 w 707644"/>
              <a:gd name="connsiteY175" fmla="*/ 599348 h 830409"/>
              <a:gd name="connsiteX176" fmla="*/ 640871 w 707644"/>
              <a:gd name="connsiteY176" fmla="*/ 588928 h 830409"/>
              <a:gd name="connsiteX177" fmla="*/ 639502 w 707644"/>
              <a:gd name="connsiteY177" fmla="*/ 584863 h 830409"/>
              <a:gd name="connsiteX178" fmla="*/ 554369 w 707644"/>
              <a:gd name="connsiteY178" fmla="*/ 753841 h 830409"/>
              <a:gd name="connsiteX179" fmla="*/ 580937 w 707644"/>
              <a:gd name="connsiteY179" fmla="*/ 771642 h 830409"/>
              <a:gd name="connsiteX180" fmla="*/ 601772 w 707644"/>
              <a:gd name="connsiteY180" fmla="*/ 785199 h 830409"/>
              <a:gd name="connsiteX181" fmla="*/ 596134 w 707644"/>
              <a:gd name="connsiteY181" fmla="*/ 788549 h 830409"/>
              <a:gd name="connsiteX182" fmla="*/ 595477 w 707644"/>
              <a:gd name="connsiteY182" fmla="*/ 788806 h 830409"/>
              <a:gd name="connsiteX183" fmla="*/ 586144 w 707644"/>
              <a:gd name="connsiteY183" fmla="*/ 783122 h 830409"/>
              <a:gd name="connsiteX184" fmla="*/ 560583 w 707644"/>
              <a:gd name="connsiteY184" fmla="*/ 761430 h 830409"/>
              <a:gd name="connsiteX185" fmla="*/ 556556 w 707644"/>
              <a:gd name="connsiteY185" fmla="*/ 757684 h 830409"/>
              <a:gd name="connsiteX186" fmla="*/ 643968 w 707644"/>
              <a:gd name="connsiteY186" fmla="*/ 565027 h 830409"/>
              <a:gd name="connsiteX187" fmla="*/ 647847 w 707644"/>
              <a:gd name="connsiteY187" fmla="*/ 566539 h 830409"/>
              <a:gd name="connsiteX188" fmla="*/ 648763 w 707644"/>
              <a:gd name="connsiteY188" fmla="*/ 566798 h 830409"/>
              <a:gd name="connsiteX189" fmla="*/ 649254 w 707644"/>
              <a:gd name="connsiteY189" fmla="*/ 567982 h 830409"/>
              <a:gd name="connsiteX190" fmla="*/ 646172 w 707644"/>
              <a:gd name="connsiteY190" fmla="*/ 566268 h 830409"/>
              <a:gd name="connsiteX191" fmla="*/ 598581 w 707644"/>
              <a:gd name="connsiteY191" fmla="*/ 656829 h 830409"/>
              <a:gd name="connsiteX192" fmla="*/ 606679 w 707644"/>
              <a:gd name="connsiteY192" fmla="*/ 664667 h 830409"/>
              <a:gd name="connsiteX193" fmla="*/ 615785 w 707644"/>
              <a:gd name="connsiteY193" fmla="*/ 681443 h 830409"/>
              <a:gd name="connsiteX194" fmla="*/ 609786 w 707644"/>
              <a:gd name="connsiteY194" fmla="*/ 677580 h 830409"/>
              <a:gd name="connsiteX195" fmla="*/ 600538 w 707644"/>
              <a:gd name="connsiteY195" fmla="*/ 660422 h 830409"/>
              <a:gd name="connsiteX196" fmla="*/ 597506 w 707644"/>
              <a:gd name="connsiteY196" fmla="*/ 654857 h 830409"/>
              <a:gd name="connsiteX197" fmla="*/ 598581 w 707644"/>
              <a:gd name="connsiteY197" fmla="*/ 656829 h 830409"/>
              <a:gd name="connsiteX198" fmla="*/ 598045 w 707644"/>
              <a:gd name="connsiteY198" fmla="*/ 656310 h 830409"/>
              <a:gd name="connsiteX199" fmla="*/ 633484 w 707644"/>
              <a:gd name="connsiteY199" fmla="*/ 570820 h 830409"/>
              <a:gd name="connsiteX200" fmla="*/ 652804 w 707644"/>
              <a:gd name="connsiteY200" fmla="*/ 602182 h 830409"/>
              <a:gd name="connsiteX201" fmla="*/ 650137 w 707644"/>
              <a:gd name="connsiteY201" fmla="*/ 600723 h 830409"/>
              <a:gd name="connsiteX202" fmla="*/ 639051 w 707644"/>
              <a:gd name="connsiteY202" fmla="*/ 582189 h 830409"/>
              <a:gd name="connsiteX203" fmla="*/ 636575 w 707644"/>
              <a:gd name="connsiteY203" fmla="*/ 578034 h 830409"/>
              <a:gd name="connsiteX204" fmla="*/ 600765 w 707644"/>
              <a:gd name="connsiteY204" fmla="*/ 630500 h 830409"/>
              <a:gd name="connsiteX205" fmla="*/ 605540 w 707644"/>
              <a:gd name="connsiteY205" fmla="*/ 633371 h 830409"/>
              <a:gd name="connsiteX206" fmla="*/ 625999 w 707644"/>
              <a:gd name="connsiteY206" fmla="*/ 668587 h 830409"/>
              <a:gd name="connsiteX207" fmla="*/ 615758 w 707644"/>
              <a:gd name="connsiteY207" fmla="*/ 655387 h 830409"/>
              <a:gd name="connsiteX208" fmla="*/ 607372 w 707644"/>
              <a:gd name="connsiteY208" fmla="*/ 644489 h 830409"/>
              <a:gd name="connsiteX209" fmla="*/ 602911 w 707644"/>
              <a:gd name="connsiteY209" fmla="*/ 634754 h 830409"/>
              <a:gd name="connsiteX210" fmla="*/ 521775 w 707644"/>
              <a:gd name="connsiteY210" fmla="*/ 787957 h 830409"/>
              <a:gd name="connsiteX211" fmla="*/ 539886 w 707644"/>
              <a:gd name="connsiteY211" fmla="*/ 810539 h 830409"/>
              <a:gd name="connsiteX212" fmla="*/ 536143 w 707644"/>
              <a:gd name="connsiteY212" fmla="*/ 812002 h 830409"/>
              <a:gd name="connsiteX213" fmla="*/ 572293 w 707644"/>
              <a:gd name="connsiteY213" fmla="*/ 677842 h 830409"/>
              <a:gd name="connsiteX214" fmla="*/ 588873 w 707644"/>
              <a:gd name="connsiteY214" fmla="*/ 689351 h 830409"/>
              <a:gd name="connsiteX215" fmla="*/ 598418 w 707644"/>
              <a:gd name="connsiteY215" fmla="*/ 692928 h 830409"/>
              <a:gd name="connsiteX216" fmla="*/ 603187 w 707644"/>
              <a:gd name="connsiteY216" fmla="*/ 702390 h 830409"/>
              <a:gd name="connsiteX217" fmla="*/ 607712 w 707644"/>
              <a:gd name="connsiteY217" fmla="*/ 710810 h 830409"/>
              <a:gd name="connsiteX218" fmla="*/ 593660 w 707644"/>
              <a:gd name="connsiteY218" fmla="*/ 699062 h 830409"/>
              <a:gd name="connsiteX219" fmla="*/ 626878 w 707644"/>
              <a:gd name="connsiteY219" fmla="*/ 555406 h 830409"/>
              <a:gd name="connsiteX220" fmla="*/ 643968 w 707644"/>
              <a:gd name="connsiteY220" fmla="*/ 565027 h 830409"/>
              <a:gd name="connsiteX221" fmla="*/ 628400 w 707644"/>
              <a:gd name="connsiteY221" fmla="*/ 558957 h 830409"/>
              <a:gd name="connsiteX222" fmla="*/ 625472 w 707644"/>
              <a:gd name="connsiteY222" fmla="*/ 557815 h 830409"/>
              <a:gd name="connsiteX223" fmla="*/ 628400 w 707644"/>
              <a:gd name="connsiteY223" fmla="*/ 558957 h 830409"/>
              <a:gd name="connsiteX224" fmla="*/ 633484 w 707644"/>
              <a:gd name="connsiteY224" fmla="*/ 570820 h 830409"/>
              <a:gd name="connsiteX225" fmla="*/ 536038 w 707644"/>
              <a:gd name="connsiteY225" fmla="*/ 741559 h 830409"/>
              <a:gd name="connsiteX226" fmla="*/ 547407 w 707644"/>
              <a:gd name="connsiteY226" fmla="*/ 749176 h 830409"/>
              <a:gd name="connsiteX227" fmla="*/ 556556 w 707644"/>
              <a:gd name="connsiteY227" fmla="*/ 757684 h 830409"/>
              <a:gd name="connsiteX228" fmla="*/ 566844 w 707644"/>
              <a:gd name="connsiteY228" fmla="*/ 775764 h 830409"/>
              <a:gd name="connsiteX229" fmla="*/ 578437 w 707644"/>
              <a:gd name="connsiteY229" fmla="*/ 795467 h 830409"/>
              <a:gd name="connsiteX230" fmla="*/ 575652 w 707644"/>
              <a:gd name="connsiteY230" fmla="*/ 796556 h 830409"/>
              <a:gd name="connsiteX231" fmla="*/ 555262 w 707644"/>
              <a:gd name="connsiteY231" fmla="*/ 769156 h 830409"/>
              <a:gd name="connsiteX232" fmla="*/ 624231 w 707644"/>
              <a:gd name="connsiteY232" fmla="*/ 557332 h 830409"/>
              <a:gd name="connsiteX233" fmla="*/ 624243 w 707644"/>
              <a:gd name="connsiteY233" fmla="*/ 557336 h 830409"/>
              <a:gd name="connsiteX234" fmla="*/ 636575 w 707644"/>
              <a:gd name="connsiteY234" fmla="*/ 578034 h 830409"/>
              <a:gd name="connsiteX235" fmla="*/ 638061 w 707644"/>
              <a:gd name="connsiteY235" fmla="*/ 581501 h 830409"/>
              <a:gd name="connsiteX236" fmla="*/ 620097 w 707644"/>
              <a:gd name="connsiteY236" fmla="*/ 563421 h 830409"/>
              <a:gd name="connsiteX237" fmla="*/ 634410 w 707644"/>
              <a:gd name="connsiteY237" fmla="*/ 579831 h 830409"/>
              <a:gd name="connsiteX238" fmla="*/ 640871 w 707644"/>
              <a:gd name="connsiteY238" fmla="*/ 588928 h 830409"/>
              <a:gd name="connsiteX239" fmla="*/ 643651 w 707644"/>
              <a:gd name="connsiteY239" fmla="*/ 597177 h 830409"/>
              <a:gd name="connsiteX240" fmla="*/ 634907 w 707644"/>
              <a:gd name="connsiteY240" fmla="*/ 592395 h 830409"/>
              <a:gd name="connsiteX241" fmla="*/ 626760 w 707644"/>
              <a:gd name="connsiteY241" fmla="*/ 586893 h 830409"/>
              <a:gd name="connsiteX242" fmla="*/ 534152 w 707644"/>
              <a:gd name="connsiteY242" fmla="*/ 736851 h 830409"/>
              <a:gd name="connsiteX243" fmla="*/ 547623 w 707644"/>
              <a:gd name="connsiteY243" fmla="*/ 745313 h 830409"/>
              <a:gd name="connsiteX244" fmla="*/ 550403 w 707644"/>
              <a:gd name="connsiteY244" fmla="*/ 746872 h 830409"/>
              <a:gd name="connsiteX245" fmla="*/ 554369 w 707644"/>
              <a:gd name="connsiteY245" fmla="*/ 753841 h 830409"/>
              <a:gd name="connsiteX246" fmla="*/ 547407 w 707644"/>
              <a:gd name="connsiteY246" fmla="*/ 749176 h 830409"/>
              <a:gd name="connsiteX247" fmla="*/ 621348 w 707644"/>
              <a:gd name="connsiteY247" fmla="*/ 552293 h 830409"/>
              <a:gd name="connsiteX248" fmla="*/ 622453 w 707644"/>
              <a:gd name="connsiteY248" fmla="*/ 552915 h 830409"/>
              <a:gd name="connsiteX249" fmla="*/ 625472 w 707644"/>
              <a:gd name="connsiteY249" fmla="*/ 557815 h 830409"/>
              <a:gd name="connsiteX250" fmla="*/ 624243 w 707644"/>
              <a:gd name="connsiteY250" fmla="*/ 557336 h 830409"/>
              <a:gd name="connsiteX251" fmla="*/ 624004 w 707644"/>
              <a:gd name="connsiteY251" fmla="*/ 556934 h 830409"/>
              <a:gd name="connsiteX252" fmla="*/ 585738 w 707644"/>
              <a:gd name="connsiteY252" fmla="*/ 621463 h 830409"/>
              <a:gd name="connsiteX253" fmla="*/ 588341 w 707644"/>
              <a:gd name="connsiteY253" fmla="*/ 623030 h 830409"/>
              <a:gd name="connsiteX254" fmla="*/ 593028 w 707644"/>
              <a:gd name="connsiteY254" fmla="*/ 625848 h 830409"/>
              <a:gd name="connsiteX255" fmla="*/ 607372 w 707644"/>
              <a:gd name="connsiteY255" fmla="*/ 644489 h 830409"/>
              <a:gd name="connsiteX256" fmla="*/ 611429 w 707644"/>
              <a:gd name="connsiteY256" fmla="*/ 653343 h 830409"/>
              <a:gd name="connsiteX257" fmla="*/ 629800 w 707644"/>
              <a:gd name="connsiteY257" fmla="*/ 686674 h 830409"/>
              <a:gd name="connsiteX258" fmla="*/ 630997 w 707644"/>
              <a:gd name="connsiteY258" fmla="*/ 688204 h 830409"/>
              <a:gd name="connsiteX259" fmla="*/ 606679 w 707644"/>
              <a:gd name="connsiteY259" fmla="*/ 664667 h 830409"/>
              <a:gd name="connsiteX260" fmla="*/ 592297 w 707644"/>
              <a:gd name="connsiteY260" fmla="*/ 638172 h 830409"/>
              <a:gd name="connsiteX261" fmla="*/ 589708 w 707644"/>
              <a:gd name="connsiteY261" fmla="*/ 633828 h 830409"/>
              <a:gd name="connsiteX262" fmla="*/ 589583 w 707644"/>
              <a:gd name="connsiteY262" fmla="*/ 633492 h 830409"/>
              <a:gd name="connsiteX263" fmla="*/ 570101 w 707644"/>
              <a:gd name="connsiteY263" fmla="*/ 652750 h 830409"/>
              <a:gd name="connsiteX264" fmla="*/ 581849 w 707644"/>
              <a:gd name="connsiteY264" fmla="*/ 660047 h 830409"/>
              <a:gd name="connsiteX265" fmla="*/ 598320 w 707644"/>
              <a:gd name="connsiteY265" fmla="*/ 692733 h 830409"/>
              <a:gd name="connsiteX266" fmla="*/ 506180 w 707644"/>
              <a:gd name="connsiteY266" fmla="*/ 785066 h 830409"/>
              <a:gd name="connsiteX267" fmla="*/ 534373 w 707644"/>
              <a:gd name="connsiteY267" fmla="*/ 812694 h 830409"/>
              <a:gd name="connsiteX268" fmla="*/ 533540 w 707644"/>
              <a:gd name="connsiteY268" fmla="*/ 813019 h 830409"/>
              <a:gd name="connsiteX269" fmla="*/ 521966 w 707644"/>
              <a:gd name="connsiteY269" fmla="*/ 815501 h 830409"/>
              <a:gd name="connsiteX270" fmla="*/ 514017 w 707644"/>
              <a:gd name="connsiteY270" fmla="*/ 801341 h 830409"/>
              <a:gd name="connsiteX271" fmla="*/ 530194 w 707644"/>
              <a:gd name="connsiteY271" fmla="*/ 733170 h 830409"/>
              <a:gd name="connsiteX272" fmla="*/ 534152 w 707644"/>
              <a:gd name="connsiteY272" fmla="*/ 736851 h 830409"/>
              <a:gd name="connsiteX273" fmla="*/ 531673 w 707644"/>
              <a:gd name="connsiteY273" fmla="*/ 735293 h 830409"/>
              <a:gd name="connsiteX274" fmla="*/ 589626 w 707644"/>
              <a:gd name="connsiteY274" fmla="*/ 605978 h 830409"/>
              <a:gd name="connsiteX275" fmla="*/ 614609 w 707644"/>
              <a:gd name="connsiteY275" fmla="*/ 638824 h 830409"/>
              <a:gd name="connsiteX276" fmla="*/ 605540 w 707644"/>
              <a:gd name="connsiteY276" fmla="*/ 633371 h 830409"/>
              <a:gd name="connsiteX277" fmla="*/ 616101 w 707644"/>
              <a:gd name="connsiteY277" fmla="*/ 549339 h 830409"/>
              <a:gd name="connsiteX278" fmla="*/ 621186 w 707644"/>
              <a:gd name="connsiteY278" fmla="*/ 552202 h 830409"/>
              <a:gd name="connsiteX279" fmla="*/ 621750 w 707644"/>
              <a:gd name="connsiteY279" fmla="*/ 553151 h 830409"/>
              <a:gd name="connsiteX280" fmla="*/ 624004 w 707644"/>
              <a:gd name="connsiteY280" fmla="*/ 556934 h 830409"/>
              <a:gd name="connsiteX281" fmla="*/ 624231 w 707644"/>
              <a:gd name="connsiteY281" fmla="*/ 557332 h 830409"/>
              <a:gd name="connsiteX282" fmla="*/ 617640 w 707644"/>
              <a:gd name="connsiteY282" fmla="*/ 554762 h 830409"/>
              <a:gd name="connsiteX283" fmla="*/ 510573 w 707644"/>
              <a:gd name="connsiteY283" fmla="*/ 769210 h 830409"/>
              <a:gd name="connsiteX284" fmla="*/ 525464 w 707644"/>
              <a:gd name="connsiteY284" fmla="*/ 785579 h 830409"/>
              <a:gd name="connsiteX285" fmla="*/ 541728 w 707644"/>
              <a:gd name="connsiteY285" fmla="*/ 799335 h 830409"/>
              <a:gd name="connsiteX286" fmla="*/ 545875 w 707644"/>
              <a:gd name="connsiteY286" fmla="*/ 808197 h 830409"/>
              <a:gd name="connsiteX287" fmla="*/ 543088 w 707644"/>
              <a:gd name="connsiteY287" fmla="*/ 809287 h 830409"/>
              <a:gd name="connsiteX288" fmla="*/ 518053 w 707644"/>
              <a:gd name="connsiteY288" fmla="*/ 780819 h 830409"/>
              <a:gd name="connsiteX289" fmla="*/ 515257 w 707644"/>
              <a:gd name="connsiteY289" fmla="*/ 777050 h 830409"/>
              <a:gd name="connsiteX290" fmla="*/ 575451 w 707644"/>
              <a:gd name="connsiteY290" fmla="*/ 615270 h 830409"/>
              <a:gd name="connsiteX291" fmla="*/ 580431 w 707644"/>
              <a:gd name="connsiteY291" fmla="*/ 618268 h 830409"/>
              <a:gd name="connsiteX292" fmla="*/ 589708 w 707644"/>
              <a:gd name="connsiteY292" fmla="*/ 633828 h 830409"/>
              <a:gd name="connsiteX293" fmla="*/ 597506 w 707644"/>
              <a:gd name="connsiteY293" fmla="*/ 654857 h 830409"/>
              <a:gd name="connsiteX294" fmla="*/ 579242 w 707644"/>
              <a:gd name="connsiteY294" fmla="*/ 621344 h 830409"/>
              <a:gd name="connsiteX295" fmla="*/ 612599 w 707644"/>
              <a:gd name="connsiteY295" fmla="*/ 537003 h 830409"/>
              <a:gd name="connsiteX296" fmla="*/ 621348 w 707644"/>
              <a:gd name="connsiteY296" fmla="*/ 552293 h 830409"/>
              <a:gd name="connsiteX297" fmla="*/ 621186 w 707644"/>
              <a:gd name="connsiteY297" fmla="*/ 552202 h 830409"/>
              <a:gd name="connsiteX298" fmla="*/ 613004 w 707644"/>
              <a:gd name="connsiteY298" fmla="*/ 538430 h 830409"/>
              <a:gd name="connsiteX299" fmla="*/ 549721 w 707644"/>
              <a:gd name="connsiteY299" fmla="*/ 667520 h 830409"/>
              <a:gd name="connsiteX300" fmla="*/ 554521 w 707644"/>
              <a:gd name="connsiteY300" fmla="*/ 672871 h 830409"/>
              <a:gd name="connsiteX301" fmla="*/ 551546 w 707644"/>
              <a:gd name="connsiteY301" fmla="*/ 670988 h 830409"/>
              <a:gd name="connsiteX302" fmla="*/ 611927 w 707644"/>
              <a:gd name="connsiteY302" fmla="*/ 535829 h 830409"/>
              <a:gd name="connsiteX303" fmla="*/ 612555 w 707644"/>
              <a:gd name="connsiteY303" fmla="*/ 536848 h 830409"/>
              <a:gd name="connsiteX304" fmla="*/ 612599 w 707644"/>
              <a:gd name="connsiteY304" fmla="*/ 537003 h 830409"/>
              <a:gd name="connsiteX305" fmla="*/ 565612 w 707644"/>
              <a:gd name="connsiteY305" fmla="*/ 630216 h 830409"/>
              <a:gd name="connsiteX306" fmla="*/ 588177 w 707644"/>
              <a:gd name="connsiteY306" fmla="*/ 646760 h 830409"/>
              <a:gd name="connsiteX307" fmla="*/ 598045 w 707644"/>
              <a:gd name="connsiteY307" fmla="*/ 656310 h 830409"/>
              <a:gd name="connsiteX308" fmla="*/ 604723 w 707644"/>
              <a:gd name="connsiteY308" fmla="*/ 674319 h 830409"/>
              <a:gd name="connsiteX309" fmla="*/ 601908 w 707644"/>
              <a:gd name="connsiteY309" fmla="*/ 672507 h 830409"/>
              <a:gd name="connsiteX310" fmla="*/ 581849 w 707644"/>
              <a:gd name="connsiteY310" fmla="*/ 660047 h 830409"/>
              <a:gd name="connsiteX311" fmla="*/ 571002 w 707644"/>
              <a:gd name="connsiteY311" fmla="*/ 638520 h 830409"/>
              <a:gd name="connsiteX312" fmla="*/ 545381 w 707644"/>
              <a:gd name="connsiteY312" fmla="*/ 667088 h 830409"/>
              <a:gd name="connsiteX313" fmla="*/ 551546 w 707644"/>
              <a:gd name="connsiteY313" fmla="*/ 670988 h 830409"/>
              <a:gd name="connsiteX314" fmla="*/ 569190 w 707644"/>
              <a:gd name="connsiteY314" fmla="*/ 704529 h 830409"/>
              <a:gd name="connsiteX315" fmla="*/ 586056 w 707644"/>
              <a:gd name="connsiteY315" fmla="*/ 729871 h 830409"/>
              <a:gd name="connsiteX316" fmla="*/ 581462 w 707644"/>
              <a:gd name="connsiteY316" fmla="*/ 726300 h 830409"/>
              <a:gd name="connsiteX317" fmla="*/ 578565 w 707644"/>
              <a:gd name="connsiteY317" fmla="*/ 721589 h 830409"/>
              <a:gd name="connsiteX318" fmla="*/ 603060 w 707644"/>
              <a:gd name="connsiteY318" fmla="*/ 545014 h 830409"/>
              <a:gd name="connsiteX319" fmla="*/ 612202 w 707644"/>
              <a:gd name="connsiteY319" fmla="*/ 552642 h 830409"/>
              <a:gd name="connsiteX320" fmla="*/ 617640 w 707644"/>
              <a:gd name="connsiteY320" fmla="*/ 554762 h 830409"/>
              <a:gd name="connsiteX321" fmla="*/ 620097 w 707644"/>
              <a:gd name="connsiteY321" fmla="*/ 563421 h 830409"/>
              <a:gd name="connsiteX322" fmla="*/ 616968 w 707644"/>
              <a:gd name="connsiteY322" fmla="*/ 559832 h 830409"/>
              <a:gd name="connsiteX323" fmla="*/ 546876 w 707644"/>
              <a:gd name="connsiteY323" fmla="*/ 659845 h 830409"/>
              <a:gd name="connsiteX324" fmla="*/ 551427 w 707644"/>
              <a:gd name="connsiteY324" fmla="*/ 663356 h 830409"/>
              <a:gd name="connsiteX325" fmla="*/ 553560 w 707644"/>
              <a:gd name="connsiteY325" fmla="*/ 664837 h 830409"/>
              <a:gd name="connsiteX326" fmla="*/ 597658 w 707644"/>
              <a:gd name="connsiteY326" fmla="*/ 717225 h 830409"/>
              <a:gd name="connsiteX327" fmla="*/ 592251 w 707644"/>
              <a:gd name="connsiteY327" fmla="*/ 712034 h 830409"/>
              <a:gd name="connsiteX328" fmla="*/ 554521 w 707644"/>
              <a:gd name="connsiteY328" fmla="*/ 672871 h 830409"/>
              <a:gd name="connsiteX329" fmla="*/ 508847 w 707644"/>
              <a:gd name="connsiteY329" fmla="*/ 718556 h 830409"/>
              <a:gd name="connsiteX330" fmla="*/ 511695 w 707644"/>
              <a:gd name="connsiteY330" fmla="*/ 720831 h 830409"/>
              <a:gd name="connsiteX331" fmla="*/ 529512 w 707644"/>
              <a:gd name="connsiteY331" fmla="*/ 733936 h 830409"/>
              <a:gd name="connsiteX332" fmla="*/ 531673 w 707644"/>
              <a:gd name="connsiteY332" fmla="*/ 735293 h 830409"/>
              <a:gd name="connsiteX333" fmla="*/ 536038 w 707644"/>
              <a:gd name="connsiteY333" fmla="*/ 741559 h 830409"/>
              <a:gd name="connsiteX334" fmla="*/ 517093 w 707644"/>
              <a:gd name="connsiteY334" fmla="*/ 728866 h 830409"/>
              <a:gd name="connsiteX335" fmla="*/ 572853 w 707644"/>
              <a:gd name="connsiteY335" fmla="*/ 582587 h 830409"/>
              <a:gd name="connsiteX336" fmla="*/ 584023 w 707644"/>
              <a:gd name="connsiteY336" fmla="*/ 598612 h 830409"/>
              <a:gd name="connsiteX337" fmla="*/ 585294 w 707644"/>
              <a:gd name="connsiteY337" fmla="*/ 600282 h 830409"/>
              <a:gd name="connsiteX338" fmla="*/ 587482 w 707644"/>
              <a:gd name="connsiteY338" fmla="*/ 604169 h 830409"/>
              <a:gd name="connsiteX339" fmla="*/ 600765 w 707644"/>
              <a:gd name="connsiteY339" fmla="*/ 630500 h 830409"/>
              <a:gd name="connsiteX340" fmla="*/ 593028 w 707644"/>
              <a:gd name="connsiteY340" fmla="*/ 625848 h 830409"/>
              <a:gd name="connsiteX341" fmla="*/ 590989 w 707644"/>
              <a:gd name="connsiteY341" fmla="*/ 623198 h 830409"/>
              <a:gd name="connsiteX342" fmla="*/ 582922 w 707644"/>
              <a:gd name="connsiteY342" fmla="*/ 612654 h 830409"/>
              <a:gd name="connsiteX343" fmla="*/ 576471 w 707644"/>
              <a:gd name="connsiteY343" fmla="*/ 592473 h 830409"/>
              <a:gd name="connsiteX344" fmla="*/ 534130 w 707644"/>
              <a:gd name="connsiteY344" fmla="*/ 659969 h 830409"/>
              <a:gd name="connsiteX345" fmla="*/ 543300 w 707644"/>
              <a:gd name="connsiteY345" fmla="*/ 665771 h 830409"/>
              <a:gd name="connsiteX346" fmla="*/ 563457 w 707644"/>
              <a:gd name="connsiteY346" fmla="*/ 698287 h 830409"/>
              <a:gd name="connsiteX347" fmla="*/ 578891 w 707644"/>
              <a:gd name="connsiteY347" fmla="*/ 724301 h 830409"/>
              <a:gd name="connsiteX348" fmla="*/ 576081 w 707644"/>
              <a:gd name="connsiteY348" fmla="*/ 722117 h 830409"/>
              <a:gd name="connsiteX349" fmla="*/ 567653 w 707644"/>
              <a:gd name="connsiteY349" fmla="*/ 712044 h 830409"/>
              <a:gd name="connsiteX350" fmla="*/ 537346 w 707644"/>
              <a:gd name="connsiteY350" fmla="*/ 664631 h 830409"/>
              <a:gd name="connsiteX351" fmla="*/ 539414 w 707644"/>
              <a:gd name="connsiteY351" fmla="*/ 647927 h 830409"/>
              <a:gd name="connsiteX352" fmla="*/ 540832 w 707644"/>
              <a:gd name="connsiteY352" fmla="*/ 649653 h 830409"/>
              <a:gd name="connsiteX353" fmla="*/ 541913 w 707644"/>
              <a:gd name="connsiteY353" fmla="*/ 651390 h 830409"/>
              <a:gd name="connsiteX354" fmla="*/ 546876 w 707644"/>
              <a:gd name="connsiteY354" fmla="*/ 659845 h 830409"/>
              <a:gd name="connsiteX355" fmla="*/ 544869 w 707644"/>
              <a:gd name="connsiteY355" fmla="*/ 658298 h 830409"/>
              <a:gd name="connsiteX356" fmla="*/ 591947 w 707644"/>
              <a:gd name="connsiteY356" fmla="*/ 535741 h 830409"/>
              <a:gd name="connsiteX357" fmla="*/ 597058 w 707644"/>
              <a:gd name="connsiteY357" fmla="*/ 538619 h 830409"/>
              <a:gd name="connsiteX358" fmla="*/ 603060 w 707644"/>
              <a:gd name="connsiteY358" fmla="*/ 545014 h 830409"/>
              <a:gd name="connsiteX359" fmla="*/ 591656 w 707644"/>
              <a:gd name="connsiteY359" fmla="*/ 535498 h 830409"/>
              <a:gd name="connsiteX360" fmla="*/ 591947 w 707644"/>
              <a:gd name="connsiteY360" fmla="*/ 535741 h 830409"/>
              <a:gd name="connsiteX361" fmla="*/ 591692 w 707644"/>
              <a:gd name="connsiteY361" fmla="*/ 535598 h 830409"/>
              <a:gd name="connsiteX362" fmla="*/ 535742 w 707644"/>
              <a:gd name="connsiteY362" fmla="*/ 651257 h 830409"/>
              <a:gd name="connsiteX363" fmla="*/ 544869 w 707644"/>
              <a:gd name="connsiteY363" fmla="*/ 658298 h 830409"/>
              <a:gd name="connsiteX364" fmla="*/ 549721 w 707644"/>
              <a:gd name="connsiteY364" fmla="*/ 667520 h 830409"/>
              <a:gd name="connsiteX365" fmla="*/ 537030 w 707644"/>
              <a:gd name="connsiteY365" fmla="*/ 653373 h 830409"/>
              <a:gd name="connsiteX366" fmla="*/ 453048 w 707644"/>
              <a:gd name="connsiteY366" fmla="*/ 822836 h 830409"/>
              <a:gd name="connsiteX367" fmla="*/ 455907 w 707644"/>
              <a:gd name="connsiteY367" fmla="*/ 827654 h 830409"/>
              <a:gd name="connsiteX368" fmla="*/ 454942 w 707644"/>
              <a:gd name="connsiteY368" fmla="*/ 827703 h 830409"/>
              <a:gd name="connsiteX369" fmla="*/ 451782 w 707644"/>
              <a:gd name="connsiteY369" fmla="*/ 820702 h 830409"/>
              <a:gd name="connsiteX370" fmla="*/ 452485 w 707644"/>
              <a:gd name="connsiteY370" fmla="*/ 821387 h 830409"/>
              <a:gd name="connsiteX371" fmla="*/ 453048 w 707644"/>
              <a:gd name="connsiteY371" fmla="*/ 822836 h 830409"/>
              <a:gd name="connsiteX372" fmla="*/ 532984 w 707644"/>
              <a:gd name="connsiteY372" fmla="*/ 649129 h 830409"/>
              <a:gd name="connsiteX373" fmla="*/ 533762 w 707644"/>
              <a:gd name="connsiteY373" fmla="*/ 649729 h 830409"/>
              <a:gd name="connsiteX374" fmla="*/ 537030 w 707644"/>
              <a:gd name="connsiteY374" fmla="*/ 653373 h 830409"/>
              <a:gd name="connsiteX375" fmla="*/ 545381 w 707644"/>
              <a:gd name="connsiteY375" fmla="*/ 667088 h 830409"/>
              <a:gd name="connsiteX376" fmla="*/ 543300 w 707644"/>
              <a:gd name="connsiteY376" fmla="*/ 665771 h 830409"/>
              <a:gd name="connsiteX377" fmla="*/ 603065 w 707644"/>
              <a:gd name="connsiteY377" fmla="*/ 499837 h 830409"/>
              <a:gd name="connsiteX378" fmla="*/ 626878 w 707644"/>
              <a:gd name="connsiteY378" fmla="*/ 555406 h 830409"/>
              <a:gd name="connsiteX379" fmla="*/ 622453 w 707644"/>
              <a:gd name="connsiteY379" fmla="*/ 552915 h 830409"/>
              <a:gd name="connsiteX380" fmla="*/ 612555 w 707644"/>
              <a:gd name="connsiteY380" fmla="*/ 536848 h 830409"/>
              <a:gd name="connsiteX381" fmla="*/ 607386 w 707644"/>
              <a:gd name="connsiteY381" fmla="*/ 518638 h 830409"/>
              <a:gd name="connsiteX382" fmla="*/ 604434 w 707644"/>
              <a:gd name="connsiteY382" fmla="*/ 493846 h 830409"/>
              <a:gd name="connsiteX383" fmla="*/ 638308 w 707644"/>
              <a:gd name="connsiteY383" fmla="*/ 541556 h 830409"/>
              <a:gd name="connsiteX384" fmla="*/ 640154 w 707644"/>
              <a:gd name="connsiteY384" fmla="*/ 546012 h 830409"/>
              <a:gd name="connsiteX385" fmla="*/ 638668 w 707644"/>
              <a:gd name="connsiteY385" fmla="*/ 543669 h 830409"/>
              <a:gd name="connsiteX386" fmla="*/ 575063 w 707644"/>
              <a:gd name="connsiteY386" fmla="*/ 553774 h 830409"/>
              <a:gd name="connsiteX387" fmla="*/ 593197 w 707644"/>
              <a:gd name="connsiteY387" fmla="*/ 563528 h 830409"/>
              <a:gd name="connsiteX388" fmla="*/ 595374 w 707644"/>
              <a:gd name="connsiteY388" fmla="*/ 565697 h 830409"/>
              <a:gd name="connsiteX389" fmla="*/ 626760 w 707644"/>
              <a:gd name="connsiteY389" fmla="*/ 586893 h 830409"/>
              <a:gd name="connsiteX390" fmla="*/ 627098 w 707644"/>
              <a:gd name="connsiteY390" fmla="*/ 588083 h 830409"/>
              <a:gd name="connsiteX391" fmla="*/ 647563 w 707644"/>
              <a:gd name="connsiteY391" fmla="*/ 641026 h 830409"/>
              <a:gd name="connsiteX392" fmla="*/ 653990 w 707644"/>
              <a:gd name="connsiteY392" fmla="*/ 653259 h 830409"/>
              <a:gd name="connsiteX393" fmla="*/ 640272 w 707644"/>
              <a:gd name="connsiteY393" fmla="*/ 640096 h 830409"/>
              <a:gd name="connsiteX394" fmla="*/ 621833 w 707644"/>
              <a:gd name="connsiteY394" fmla="*/ 620649 h 830409"/>
              <a:gd name="connsiteX395" fmla="*/ 578198 w 707644"/>
              <a:gd name="connsiteY395" fmla="*/ 557457 h 830409"/>
              <a:gd name="connsiteX396" fmla="*/ 485024 w 707644"/>
              <a:gd name="connsiteY396" fmla="*/ 741127 h 830409"/>
              <a:gd name="connsiteX397" fmla="*/ 504444 w 707644"/>
              <a:gd name="connsiteY397" fmla="*/ 762473 h 830409"/>
              <a:gd name="connsiteX398" fmla="*/ 515257 w 707644"/>
              <a:gd name="connsiteY398" fmla="*/ 777050 h 830409"/>
              <a:gd name="connsiteX399" fmla="*/ 521775 w 707644"/>
              <a:gd name="connsiteY399" fmla="*/ 787957 h 830409"/>
              <a:gd name="connsiteX400" fmla="*/ 486235 w 707644"/>
              <a:gd name="connsiteY400" fmla="*/ 743642 h 830409"/>
              <a:gd name="connsiteX401" fmla="*/ 567433 w 707644"/>
              <a:gd name="connsiteY401" fmla="*/ 567777 h 830409"/>
              <a:gd name="connsiteX402" fmla="*/ 589626 w 707644"/>
              <a:gd name="connsiteY402" fmla="*/ 605978 h 830409"/>
              <a:gd name="connsiteX403" fmla="*/ 585294 w 707644"/>
              <a:gd name="connsiteY403" fmla="*/ 600282 h 830409"/>
              <a:gd name="connsiteX404" fmla="*/ 568248 w 707644"/>
              <a:gd name="connsiteY404" fmla="*/ 570004 h 830409"/>
              <a:gd name="connsiteX405" fmla="*/ 513083 w 707644"/>
              <a:gd name="connsiteY405" fmla="*/ 680129 h 830409"/>
              <a:gd name="connsiteX406" fmla="*/ 537896 w 707644"/>
              <a:gd name="connsiteY406" fmla="*/ 707342 h 830409"/>
              <a:gd name="connsiteX407" fmla="*/ 572740 w 707644"/>
              <a:gd name="connsiteY407" fmla="*/ 744998 h 830409"/>
              <a:gd name="connsiteX408" fmla="*/ 594769 w 707644"/>
              <a:gd name="connsiteY408" fmla="*/ 771432 h 830409"/>
              <a:gd name="connsiteX409" fmla="*/ 572411 w 707644"/>
              <a:gd name="connsiteY409" fmla="*/ 759215 h 830409"/>
              <a:gd name="connsiteX410" fmla="*/ 550403 w 707644"/>
              <a:gd name="connsiteY410" fmla="*/ 746872 h 830409"/>
              <a:gd name="connsiteX411" fmla="*/ 543790 w 707644"/>
              <a:gd name="connsiteY411" fmla="*/ 735250 h 830409"/>
              <a:gd name="connsiteX412" fmla="*/ 516398 w 707644"/>
              <a:gd name="connsiteY412" fmla="*/ 686275 h 830409"/>
              <a:gd name="connsiteX413" fmla="*/ 497302 w 707644"/>
              <a:gd name="connsiteY413" fmla="*/ 711731 h 830409"/>
              <a:gd name="connsiteX414" fmla="*/ 517093 w 707644"/>
              <a:gd name="connsiteY414" fmla="*/ 728866 h 830409"/>
              <a:gd name="connsiteX415" fmla="*/ 563417 w 707644"/>
              <a:gd name="connsiteY415" fmla="*/ 801339 h 830409"/>
              <a:gd name="connsiteX416" fmla="*/ 550204 w 707644"/>
              <a:gd name="connsiteY416" fmla="*/ 806505 h 830409"/>
              <a:gd name="connsiteX417" fmla="*/ 541728 w 707644"/>
              <a:gd name="connsiteY417" fmla="*/ 799335 h 830409"/>
              <a:gd name="connsiteX418" fmla="*/ 529453 w 707644"/>
              <a:gd name="connsiteY418" fmla="*/ 773099 h 830409"/>
              <a:gd name="connsiteX419" fmla="*/ 600337 w 707644"/>
              <a:gd name="connsiteY419" fmla="*/ 487967 h 830409"/>
              <a:gd name="connsiteX420" fmla="*/ 601397 w 707644"/>
              <a:gd name="connsiteY420" fmla="*/ 489425 h 830409"/>
              <a:gd name="connsiteX421" fmla="*/ 604434 w 707644"/>
              <a:gd name="connsiteY421" fmla="*/ 493846 h 830409"/>
              <a:gd name="connsiteX422" fmla="*/ 600373 w 707644"/>
              <a:gd name="connsiteY422" fmla="*/ 488125 h 830409"/>
              <a:gd name="connsiteX423" fmla="*/ 556404 w 707644"/>
              <a:gd name="connsiteY423" fmla="*/ 577965 h 830409"/>
              <a:gd name="connsiteX424" fmla="*/ 557250 w 707644"/>
              <a:gd name="connsiteY424" fmla="*/ 579101 h 830409"/>
              <a:gd name="connsiteX425" fmla="*/ 582922 w 707644"/>
              <a:gd name="connsiteY425" fmla="*/ 612654 h 830409"/>
              <a:gd name="connsiteX426" fmla="*/ 585738 w 707644"/>
              <a:gd name="connsiteY426" fmla="*/ 621463 h 830409"/>
              <a:gd name="connsiteX427" fmla="*/ 580431 w 707644"/>
              <a:gd name="connsiteY427" fmla="*/ 618268 h 830409"/>
              <a:gd name="connsiteX428" fmla="*/ 594598 w 707644"/>
              <a:gd name="connsiteY428" fmla="*/ 480079 h 830409"/>
              <a:gd name="connsiteX429" fmla="*/ 597197 w 707644"/>
              <a:gd name="connsiteY429" fmla="*/ 483652 h 830409"/>
              <a:gd name="connsiteX430" fmla="*/ 600373 w 707644"/>
              <a:gd name="connsiteY430" fmla="*/ 488125 h 830409"/>
              <a:gd name="connsiteX431" fmla="*/ 603065 w 707644"/>
              <a:gd name="connsiteY431" fmla="*/ 499837 h 830409"/>
              <a:gd name="connsiteX432" fmla="*/ 443785 w 707644"/>
              <a:gd name="connsiteY432" fmla="*/ 794273 h 830409"/>
              <a:gd name="connsiteX433" fmla="*/ 450129 w 707644"/>
              <a:gd name="connsiteY433" fmla="*/ 802384 h 830409"/>
              <a:gd name="connsiteX434" fmla="*/ 466445 w 707644"/>
              <a:gd name="connsiteY434" fmla="*/ 827121 h 830409"/>
              <a:gd name="connsiteX435" fmla="*/ 458767 w 707644"/>
              <a:gd name="connsiteY435" fmla="*/ 827510 h 830409"/>
              <a:gd name="connsiteX436" fmla="*/ 452485 w 707644"/>
              <a:gd name="connsiteY436" fmla="*/ 821387 h 830409"/>
              <a:gd name="connsiteX437" fmla="*/ 446487 w 707644"/>
              <a:gd name="connsiteY437" fmla="*/ 805970 h 830409"/>
              <a:gd name="connsiteX438" fmla="*/ 572726 w 707644"/>
              <a:gd name="connsiteY438" fmla="*/ 515011 h 830409"/>
              <a:gd name="connsiteX439" fmla="*/ 590145 w 707644"/>
              <a:gd name="connsiteY439" fmla="*/ 531306 h 830409"/>
              <a:gd name="connsiteX440" fmla="*/ 590281 w 707644"/>
              <a:gd name="connsiteY440" fmla="*/ 531707 h 830409"/>
              <a:gd name="connsiteX441" fmla="*/ 591656 w 707644"/>
              <a:gd name="connsiteY441" fmla="*/ 535498 h 830409"/>
              <a:gd name="connsiteX442" fmla="*/ 589186 w 707644"/>
              <a:gd name="connsiteY442" fmla="*/ 533438 h 830409"/>
              <a:gd name="connsiteX443" fmla="*/ 519675 w 707644"/>
              <a:gd name="connsiteY443" fmla="*/ 619305 h 830409"/>
              <a:gd name="connsiteX444" fmla="*/ 533149 w 707644"/>
              <a:gd name="connsiteY444" fmla="*/ 629008 h 830409"/>
              <a:gd name="connsiteX445" fmla="*/ 537112 w 707644"/>
              <a:gd name="connsiteY445" fmla="*/ 635140 h 830409"/>
              <a:gd name="connsiteX446" fmla="*/ 558641 w 707644"/>
              <a:gd name="connsiteY446" fmla="*/ 664283 h 830409"/>
              <a:gd name="connsiteX447" fmla="*/ 572293 w 707644"/>
              <a:gd name="connsiteY447" fmla="*/ 677842 h 830409"/>
              <a:gd name="connsiteX448" fmla="*/ 553560 w 707644"/>
              <a:gd name="connsiteY448" fmla="*/ 664837 h 830409"/>
              <a:gd name="connsiteX449" fmla="*/ 542961 w 707644"/>
              <a:gd name="connsiteY449" fmla="*/ 652246 h 830409"/>
              <a:gd name="connsiteX450" fmla="*/ 540832 w 707644"/>
              <a:gd name="connsiteY450" fmla="*/ 649653 h 830409"/>
              <a:gd name="connsiteX451" fmla="*/ 537540 w 707644"/>
              <a:gd name="connsiteY451" fmla="*/ 644365 h 830409"/>
              <a:gd name="connsiteX452" fmla="*/ 536998 w 707644"/>
              <a:gd name="connsiteY452" fmla="*/ 643335 h 830409"/>
              <a:gd name="connsiteX453" fmla="*/ 536270 w 707644"/>
              <a:gd name="connsiteY453" fmla="*/ 642326 h 830409"/>
              <a:gd name="connsiteX454" fmla="*/ 535839 w 707644"/>
              <a:gd name="connsiteY454" fmla="*/ 641633 h 830409"/>
              <a:gd name="connsiteX455" fmla="*/ 534751 w 707644"/>
              <a:gd name="connsiteY455" fmla="*/ 640218 h 830409"/>
              <a:gd name="connsiteX456" fmla="*/ 484099 w 707644"/>
              <a:gd name="connsiteY456" fmla="*/ 688910 h 830409"/>
              <a:gd name="connsiteX457" fmla="*/ 488908 w 707644"/>
              <a:gd name="connsiteY457" fmla="*/ 693628 h 830409"/>
              <a:gd name="connsiteX458" fmla="*/ 508847 w 707644"/>
              <a:gd name="connsiteY458" fmla="*/ 718556 h 830409"/>
              <a:gd name="connsiteX459" fmla="*/ 495146 w 707644"/>
              <a:gd name="connsiteY459" fmla="*/ 707616 h 830409"/>
              <a:gd name="connsiteX460" fmla="*/ 493572 w 707644"/>
              <a:gd name="connsiteY460" fmla="*/ 704612 h 830409"/>
              <a:gd name="connsiteX461" fmla="*/ 589627 w 707644"/>
              <a:gd name="connsiteY461" fmla="*/ 468480 h 830409"/>
              <a:gd name="connsiteX462" fmla="*/ 589873 w 707644"/>
              <a:gd name="connsiteY462" fmla="*/ 468773 h 830409"/>
              <a:gd name="connsiteX463" fmla="*/ 598483 w 707644"/>
              <a:gd name="connsiteY463" fmla="*/ 479904 h 830409"/>
              <a:gd name="connsiteX464" fmla="*/ 600337 w 707644"/>
              <a:gd name="connsiteY464" fmla="*/ 487967 h 830409"/>
              <a:gd name="connsiteX465" fmla="*/ 597197 w 707644"/>
              <a:gd name="connsiteY465" fmla="*/ 483652 h 830409"/>
              <a:gd name="connsiteX466" fmla="*/ 594503 w 707644"/>
              <a:gd name="connsiteY466" fmla="*/ 479857 h 830409"/>
              <a:gd name="connsiteX467" fmla="*/ 552103 w 707644"/>
              <a:gd name="connsiteY467" fmla="*/ 541325 h 830409"/>
              <a:gd name="connsiteX468" fmla="*/ 553587 w 707644"/>
              <a:gd name="connsiteY468" fmla="*/ 542223 h 830409"/>
              <a:gd name="connsiteX469" fmla="*/ 558366 w 707644"/>
              <a:gd name="connsiteY469" fmla="*/ 544793 h 830409"/>
              <a:gd name="connsiteX470" fmla="*/ 561306 w 707644"/>
              <a:gd name="connsiteY470" fmla="*/ 551035 h 830409"/>
              <a:gd name="connsiteX471" fmla="*/ 567433 w 707644"/>
              <a:gd name="connsiteY471" fmla="*/ 567777 h 830409"/>
              <a:gd name="connsiteX472" fmla="*/ 553259 w 707644"/>
              <a:gd name="connsiteY472" fmla="*/ 543380 h 830409"/>
              <a:gd name="connsiteX473" fmla="*/ 495494 w 707644"/>
              <a:gd name="connsiteY473" fmla="*/ 652228 h 830409"/>
              <a:gd name="connsiteX474" fmla="*/ 501119 w 707644"/>
              <a:gd name="connsiteY474" fmla="*/ 657950 h 830409"/>
              <a:gd name="connsiteX475" fmla="*/ 513083 w 707644"/>
              <a:gd name="connsiteY475" fmla="*/ 680129 h 830409"/>
              <a:gd name="connsiteX476" fmla="*/ 503342 w 707644"/>
              <a:gd name="connsiteY476" fmla="*/ 669447 h 830409"/>
              <a:gd name="connsiteX477" fmla="*/ 499860 w 707644"/>
              <a:gd name="connsiteY477" fmla="*/ 664483 h 830409"/>
              <a:gd name="connsiteX478" fmla="*/ 497183 w 707644"/>
              <a:gd name="connsiteY478" fmla="*/ 657489 h 830409"/>
              <a:gd name="connsiteX479" fmla="*/ 412290 w 707644"/>
              <a:gd name="connsiteY479" fmla="*/ 820897 h 830409"/>
              <a:gd name="connsiteX480" fmla="*/ 419943 w 707644"/>
              <a:gd name="connsiteY480" fmla="*/ 829474 h 830409"/>
              <a:gd name="connsiteX481" fmla="*/ 417231 w 707644"/>
              <a:gd name="connsiteY481" fmla="*/ 829611 h 830409"/>
              <a:gd name="connsiteX482" fmla="*/ 416474 w 707644"/>
              <a:gd name="connsiteY482" fmla="*/ 828496 h 830409"/>
              <a:gd name="connsiteX483" fmla="*/ 510627 w 707644"/>
              <a:gd name="connsiteY483" fmla="*/ 612789 h 830409"/>
              <a:gd name="connsiteX484" fmla="*/ 516861 w 707644"/>
              <a:gd name="connsiteY484" fmla="*/ 617279 h 830409"/>
              <a:gd name="connsiteX485" fmla="*/ 528198 w 707644"/>
              <a:gd name="connsiteY485" fmla="*/ 631697 h 830409"/>
              <a:gd name="connsiteX486" fmla="*/ 534751 w 707644"/>
              <a:gd name="connsiteY486" fmla="*/ 640218 h 830409"/>
              <a:gd name="connsiteX487" fmla="*/ 536270 w 707644"/>
              <a:gd name="connsiteY487" fmla="*/ 642326 h 830409"/>
              <a:gd name="connsiteX488" fmla="*/ 537540 w 707644"/>
              <a:gd name="connsiteY488" fmla="*/ 644365 h 830409"/>
              <a:gd name="connsiteX489" fmla="*/ 539414 w 707644"/>
              <a:gd name="connsiteY489" fmla="*/ 647927 h 830409"/>
              <a:gd name="connsiteX490" fmla="*/ 510993 w 707644"/>
              <a:gd name="connsiteY490" fmla="*/ 613333 h 830409"/>
              <a:gd name="connsiteX491" fmla="*/ 589588 w 707644"/>
              <a:gd name="connsiteY491" fmla="*/ 441206 h 830409"/>
              <a:gd name="connsiteX492" fmla="*/ 608394 w 707644"/>
              <a:gd name="connsiteY492" fmla="*/ 469338 h 830409"/>
              <a:gd name="connsiteX493" fmla="*/ 631613 w 707644"/>
              <a:gd name="connsiteY493" fmla="*/ 525395 h 830409"/>
              <a:gd name="connsiteX494" fmla="*/ 620734 w 707644"/>
              <a:gd name="connsiteY494" fmla="*/ 508671 h 830409"/>
              <a:gd name="connsiteX495" fmla="*/ 598483 w 707644"/>
              <a:gd name="connsiteY495" fmla="*/ 479904 h 830409"/>
              <a:gd name="connsiteX496" fmla="*/ 507352 w 707644"/>
              <a:gd name="connsiteY496" fmla="*/ 610430 h 830409"/>
              <a:gd name="connsiteX497" fmla="*/ 510428 w 707644"/>
              <a:gd name="connsiteY497" fmla="*/ 612646 h 830409"/>
              <a:gd name="connsiteX498" fmla="*/ 510993 w 707644"/>
              <a:gd name="connsiteY498" fmla="*/ 613333 h 830409"/>
              <a:gd name="connsiteX499" fmla="*/ 528410 w 707644"/>
              <a:gd name="connsiteY499" fmla="*/ 639215 h 830409"/>
              <a:gd name="connsiteX500" fmla="*/ 535742 w 707644"/>
              <a:gd name="connsiteY500" fmla="*/ 651257 h 830409"/>
              <a:gd name="connsiteX501" fmla="*/ 533762 w 707644"/>
              <a:gd name="connsiteY501" fmla="*/ 649729 h 830409"/>
              <a:gd name="connsiteX502" fmla="*/ 532448 w 707644"/>
              <a:gd name="connsiteY502" fmla="*/ 648265 h 830409"/>
              <a:gd name="connsiteX503" fmla="*/ 524120 w 707644"/>
              <a:gd name="connsiteY503" fmla="*/ 634831 h 830409"/>
              <a:gd name="connsiteX504" fmla="*/ 504295 w 707644"/>
              <a:gd name="connsiteY504" fmla="*/ 616714 h 830409"/>
              <a:gd name="connsiteX505" fmla="*/ 518911 w 707644"/>
              <a:gd name="connsiteY505" fmla="*/ 633175 h 830409"/>
              <a:gd name="connsiteX506" fmla="*/ 532448 w 707644"/>
              <a:gd name="connsiteY506" fmla="*/ 648265 h 830409"/>
              <a:gd name="connsiteX507" fmla="*/ 532984 w 707644"/>
              <a:gd name="connsiteY507" fmla="*/ 649129 h 830409"/>
              <a:gd name="connsiteX508" fmla="*/ 524154 w 707644"/>
              <a:gd name="connsiteY508" fmla="*/ 642318 h 830409"/>
              <a:gd name="connsiteX509" fmla="*/ 517528 w 707644"/>
              <a:gd name="connsiteY509" fmla="*/ 635900 h 830409"/>
              <a:gd name="connsiteX510" fmla="*/ 458775 w 707644"/>
              <a:gd name="connsiteY510" fmla="*/ 709259 h 830409"/>
              <a:gd name="connsiteX511" fmla="*/ 461446 w 707644"/>
              <a:gd name="connsiteY511" fmla="*/ 712734 h 830409"/>
              <a:gd name="connsiteX512" fmla="*/ 466963 w 707644"/>
              <a:gd name="connsiteY512" fmla="*/ 719613 h 830409"/>
              <a:gd name="connsiteX513" fmla="*/ 474502 w 707644"/>
              <a:gd name="connsiteY513" fmla="*/ 729562 h 830409"/>
              <a:gd name="connsiteX514" fmla="*/ 478219 w 707644"/>
              <a:gd name="connsiteY514" fmla="*/ 733647 h 830409"/>
              <a:gd name="connsiteX515" fmla="*/ 486235 w 707644"/>
              <a:gd name="connsiteY515" fmla="*/ 743642 h 830409"/>
              <a:gd name="connsiteX516" fmla="*/ 506180 w 707644"/>
              <a:gd name="connsiteY516" fmla="*/ 785066 h 830409"/>
              <a:gd name="connsiteX517" fmla="*/ 506092 w 707644"/>
              <a:gd name="connsiteY517" fmla="*/ 784980 h 830409"/>
              <a:gd name="connsiteX518" fmla="*/ 484349 w 707644"/>
              <a:gd name="connsiteY518" fmla="*/ 763465 h 830409"/>
              <a:gd name="connsiteX519" fmla="*/ 463388 w 707644"/>
              <a:gd name="connsiteY519" fmla="*/ 719242 h 830409"/>
              <a:gd name="connsiteX520" fmla="*/ 547152 w 707644"/>
              <a:gd name="connsiteY520" fmla="*/ 520988 h 830409"/>
              <a:gd name="connsiteX521" fmla="*/ 575063 w 707644"/>
              <a:gd name="connsiteY521" fmla="*/ 553774 h 830409"/>
              <a:gd name="connsiteX522" fmla="*/ 558366 w 707644"/>
              <a:gd name="connsiteY522" fmla="*/ 544793 h 830409"/>
              <a:gd name="connsiteX523" fmla="*/ 539579 w 707644"/>
              <a:gd name="connsiteY523" fmla="*/ 533753 h 830409"/>
              <a:gd name="connsiteX524" fmla="*/ 552046 w 707644"/>
              <a:gd name="connsiteY524" fmla="*/ 541291 h 830409"/>
              <a:gd name="connsiteX525" fmla="*/ 553259 w 707644"/>
              <a:gd name="connsiteY525" fmla="*/ 543380 h 830409"/>
              <a:gd name="connsiteX526" fmla="*/ 568248 w 707644"/>
              <a:gd name="connsiteY526" fmla="*/ 570004 h 830409"/>
              <a:gd name="connsiteX527" fmla="*/ 572853 w 707644"/>
              <a:gd name="connsiteY527" fmla="*/ 582587 h 830409"/>
              <a:gd name="connsiteX528" fmla="*/ 543847 w 707644"/>
              <a:gd name="connsiteY528" fmla="*/ 540977 h 830409"/>
              <a:gd name="connsiteX529" fmla="*/ 489056 w 707644"/>
              <a:gd name="connsiteY529" fmla="*/ 632185 h 830409"/>
              <a:gd name="connsiteX530" fmla="*/ 490463 w 707644"/>
              <a:gd name="connsiteY530" fmla="*/ 632974 h 830409"/>
              <a:gd name="connsiteX531" fmla="*/ 510331 w 707644"/>
              <a:gd name="connsiteY531" fmla="*/ 644955 h 830409"/>
              <a:gd name="connsiteX532" fmla="*/ 526315 w 707644"/>
              <a:gd name="connsiteY532" fmla="*/ 662638 h 830409"/>
              <a:gd name="connsiteX533" fmla="*/ 567653 w 707644"/>
              <a:gd name="connsiteY533" fmla="*/ 712044 h 830409"/>
              <a:gd name="connsiteX534" fmla="*/ 572132 w 707644"/>
              <a:gd name="connsiteY534" fmla="*/ 719051 h 830409"/>
              <a:gd name="connsiteX535" fmla="*/ 541862 w 707644"/>
              <a:gd name="connsiteY535" fmla="*/ 695728 h 830409"/>
              <a:gd name="connsiteX536" fmla="*/ 511122 w 707644"/>
              <a:gd name="connsiteY536" fmla="*/ 668125 h 830409"/>
              <a:gd name="connsiteX537" fmla="*/ 501119 w 707644"/>
              <a:gd name="connsiteY537" fmla="*/ 657950 h 830409"/>
              <a:gd name="connsiteX538" fmla="*/ 491757 w 707644"/>
              <a:gd name="connsiteY538" fmla="*/ 640595 h 830409"/>
              <a:gd name="connsiteX539" fmla="*/ 530772 w 707644"/>
              <a:gd name="connsiteY539" fmla="*/ 543546 h 830409"/>
              <a:gd name="connsiteX540" fmla="*/ 555329 w 707644"/>
              <a:gd name="connsiteY540" fmla="*/ 576162 h 830409"/>
              <a:gd name="connsiteX541" fmla="*/ 556404 w 707644"/>
              <a:gd name="connsiteY541" fmla="*/ 577965 h 830409"/>
              <a:gd name="connsiteX542" fmla="*/ 530784 w 707644"/>
              <a:gd name="connsiteY542" fmla="*/ 543565 h 830409"/>
              <a:gd name="connsiteX543" fmla="*/ 434606 w 707644"/>
              <a:gd name="connsiteY543" fmla="*/ 737937 h 830409"/>
              <a:gd name="connsiteX544" fmla="*/ 475545 w 707644"/>
              <a:gd name="connsiteY544" fmla="*/ 793449 h 830409"/>
              <a:gd name="connsiteX545" fmla="*/ 489391 w 707644"/>
              <a:gd name="connsiteY545" fmla="*/ 810266 h 830409"/>
              <a:gd name="connsiteX546" fmla="*/ 495299 w 707644"/>
              <a:gd name="connsiteY546" fmla="*/ 821220 h 830409"/>
              <a:gd name="connsiteX547" fmla="*/ 492237 w 707644"/>
              <a:gd name="connsiteY547" fmla="*/ 821876 h 830409"/>
              <a:gd name="connsiteX548" fmla="*/ 457194 w 707644"/>
              <a:gd name="connsiteY548" fmla="*/ 775176 h 830409"/>
              <a:gd name="connsiteX549" fmla="*/ 435006 w 707644"/>
              <a:gd name="connsiteY549" fmla="*/ 743052 h 830409"/>
              <a:gd name="connsiteX550" fmla="*/ 453646 w 707644"/>
              <a:gd name="connsiteY550" fmla="*/ 698161 h 830409"/>
              <a:gd name="connsiteX551" fmla="*/ 474134 w 707644"/>
              <a:gd name="connsiteY551" fmla="*/ 721617 h 830409"/>
              <a:gd name="connsiteX552" fmla="*/ 478395 w 707644"/>
              <a:gd name="connsiteY552" fmla="*/ 727360 h 830409"/>
              <a:gd name="connsiteX553" fmla="*/ 485024 w 707644"/>
              <a:gd name="connsiteY553" fmla="*/ 741127 h 830409"/>
              <a:gd name="connsiteX554" fmla="*/ 478219 w 707644"/>
              <a:gd name="connsiteY554" fmla="*/ 733647 h 830409"/>
              <a:gd name="connsiteX555" fmla="*/ 466963 w 707644"/>
              <a:gd name="connsiteY555" fmla="*/ 719613 h 830409"/>
              <a:gd name="connsiteX556" fmla="*/ 458238 w 707644"/>
              <a:gd name="connsiteY556" fmla="*/ 708098 h 830409"/>
              <a:gd name="connsiteX557" fmla="*/ 486198 w 707644"/>
              <a:gd name="connsiteY557" fmla="*/ 630288 h 830409"/>
              <a:gd name="connsiteX558" fmla="*/ 486615 w 707644"/>
              <a:gd name="connsiteY558" fmla="*/ 630462 h 830409"/>
              <a:gd name="connsiteX559" fmla="*/ 488610 w 707644"/>
              <a:gd name="connsiteY559" fmla="*/ 630796 h 830409"/>
              <a:gd name="connsiteX560" fmla="*/ 489056 w 707644"/>
              <a:gd name="connsiteY560" fmla="*/ 632185 h 830409"/>
              <a:gd name="connsiteX561" fmla="*/ 486425 w 707644"/>
              <a:gd name="connsiteY561" fmla="*/ 630710 h 830409"/>
              <a:gd name="connsiteX562" fmla="*/ 458389 w 707644"/>
              <a:gd name="connsiteY562" fmla="*/ 678043 h 830409"/>
              <a:gd name="connsiteX563" fmla="*/ 487788 w 707644"/>
              <a:gd name="connsiteY563" fmla="*/ 701742 h 830409"/>
              <a:gd name="connsiteX564" fmla="*/ 495146 w 707644"/>
              <a:gd name="connsiteY564" fmla="*/ 707616 h 830409"/>
              <a:gd name="connsiteX565" fmla="*/ 497302 w 707644"/>
              <a:gd name="connsiteY565" fmla="*/ 711731 h 830409"/>
              <a:gd name="connsiteX566" fmla="*/ 494104 w 707644"/>
              <a:gd name="connsiteY566" fmla="*/ 601940 h 830409"/>
              <a:gd name="connsiteX567" fmla="*/ 500586 w 707644"/>
              <a:gd name="connsiteY567" fmla="*/ 608742 h 830409"/>
              <a:gd name="connsiteX568" fmla="*/ 507925 w 707644"/>
              <a:gd name="connsiteY568" fmla="*/ 618215 h 830409"/>
              <a:gd name="connsiteX569" fmla="*/ 498841 w 707644"/>
              <a:gd name="connsiteY569" fmla="*/ 608807 h 830409"/>
              <a:gd name="connsiteX570" fmla="*/ 539806 w 707644"/>
              <a:gd name="connsiteY570" fmla="*/ 505394 h 830409"/>
              <a:gd name="connsiteX571" fmla="*/ 587624 w 707644"/>
              <a:gd name="connsiteY571" fmla="*/ 533308 h 830409"/>
              <a:gd name="connsiteX572" fmla="*/ 591692 w 707644"/>
              <a:gd name="connsiteY572" fmla="*/ 535598 h 830409"/>
              <a:gd name="connsiteX573" fmla="*/ 594388 w 707644"/>
              <a:gd name="connsiteY573" fmla="*/ 543034 h 830409"/>
              <a:gd name="connsiteX574" fmla="*/ 612550 w 707644"/>
              <a:gd name="connsiteY574" fmla="*/ 573937 h 830409"/>
              <a:gd name="connsiteX575" fmla="*/ 593197 w 707644"/>
              <a:gd name="connsiteY575" fmla="*/ 563528 h 830409"/>
              <a:gd name="connsiteX576" fmla="*/ 570680 w 707644"/>
              <a:gd name="connsiteY576" fmla="*/ 541090 h 830409"/>
              <a:gd name="connsiteX577" fmla="*/ 541602 w 707644"/>
              <a:gd name="connsiteY577" fmla="*/ 509206 h 830409"/>
              <a:gd name="connsiteX578" fmla="*/ 454052 w 707644"/>
              <a:gd name="connsiteY578" fmla="*/ 679262 h 830409"/>
              <a:gd name="connsiteX579" fmla="*/ 474154 w 707644"/>
              <a:gd name="connsiteY579" fmla="*/ 708266 h 830409"/>
              <a:gd name="connsiteX580" fmla="*/ 510573 w 707644"/>
              <a:gd name="connsiteY580" fmla="*/ 769210 h 830409"/>
              <a:gd name="connsiteX581" fmla="*/ 504444 w 707644"/>
              <a:gd name="connsiteY581" fmla="*/ 762473 h 830409"/>
              <a:gd name="connsiteX582" fmla="*/ 478395 w 707644"/>
              <a:gd name="connsiteY582" fmla="*/ 727360 h 830409"/>
              <a:gd name="connsiteX583" fmla="*/ 461099 w 707644"/>
              <a:gd name="connsiteY583" fmla="*/ 691438 h 830409"/>
              <a:gd name="connsiteX584" fmla="*/ 567393 w 707644"/>
              <a:gd name="connsiteY584" fmla="*/ 442684 h 830409"/>
              <a:gd name="connsiteX585" fmla="*/ 573764 w 707644"/>
              <a:gd name="connsiteY585" fmla="*/ 450647 h 830409"/>
              <a:gd name="connsiteX586" fmla="*/ 594503 w 707644"/>
              <a:gd name="connsiteY586" fmla="*/ 479857 h 830409"/>
              <a:gd name="connsiteX587" fmla="*/ 594598 w 707644"/>
              <a:gd name="connsiteY587" fmla="*/ 480079 h 830409"/>
              <a:gd name="connsiteX588" fmla="*/ 483693 w 707644"/>
              <a:gd name="connsiteY588" fmla="*/ 615487 h 830409"/>
              <a:gd name="connsiteX589" fmla="*/ 489937 w 707644"/>
              <a:gd name="connsiteY589" fmla="*/ 622393 h 830409"/>
              <a:gd name="connsiteX590" fmla="*/ 492930 w 707644"/>
              <a:gd name="connsiteY590" fmla="*/ 627177 h 830409"/>
              <a:gd name="connsiteX591" fmla="*/ 491630 w 707644"/>
              <a:gd name="connsiteY591" fmla="*/ 631301 h 830409"/>
              <a:gd name="connsiteX592" fmla="*/ 488610 w 707644"/>
              <a:gd name="connsiteY592" fmla="*/ 630796 h 830409"/>
              <a:gd name="connsiteX593" fmla="*/ 501423 w 707644"/>
              <a:gd name="connsiteY593" fmla="*/ 578071 h 830409"/>
              <a:gd name="connsiteX594" fmla="*/ 510539 w 707644"/>
              <a:gd name="connsiteY594" fmla="*/ 588384 h 830409"/>
              <a:gd name="connsiteX595" fmla="*/ 537097 w 707644"/>
              <a:gd name="connsiteY595" fmla="*/ 608861 h 830409"/>
              <a:gd name="connsiteX596" fmla="*/ 562611 w 707644"/>
              <a:gd name="connsiteY596" fmla="*/ 642137 h 830409"/>
              <a:gd name="connsiteX597" fmla="*/ 570101 w 707644"/>
              <a:gd name="connsiteY597" fmla="*/ 652750 h 830409"/>
              <a:gd name="connsiteX598" fmla="*/ 541118 w 707644"/>
              <a:gd name="connsiteY598" fmla="*/ 634748 h 830409"/>
              <a:gd name="connsiteX599" fmla="*/ 533149 w 707644"/>
              <a:gd name="connsiteY599" fmla="*/ 629008 h 830409"/>
              <a:gd name="connsiteX600" fmla="*/ 512575 w 707644"/>
              <a:gd name="connsiteY600" fmla="*/ 597177 h 830409"/>
              <a:gd name="connsiteX601" fmla="*/ 490915 w 707644"/>
              <a:gd name="connsiteY601" fmla="*/ 598593 h 830409"/>
              <a:gd name="connsiteX602" fmla="*/ 492665 w 707644"/>
              <a:gd name="connsiteY602" fmla="*/ 599853 h 830409"/>
              <a:gd name="connsiteX603" fmla="*/ 494104 w 707644"/>
              <a:gd name="connsiteY603" fmla="*/ 601940 h 830409"/>
              <a:gd name="connsiteX604" fmla="*/ 432382 w 707644"/>
              <a:gd name="connsiteY604" fmla="*/ 711675 h 830409"/>
              <a:gd name="connsiteX605" fmla="*/ 470846 w 707644"/>
              <a:gd name="connsiteY605" fmla="*/ 750104 h 830409"/>
              <a:gd name="connsiteX606" fmla="*/ 484349 w 707644"/>
              <a:gd name="connsiteY606" fmla="*/ 763465 h 830409"/>
              <a:gd name="connsiteX607" fmla="*/ 492373 w 707644"/>
              <a:gd name="connsiteY607" fmla="*/ 780393 h 830409"/>
              <a:gd name="connsiteX608" fmla="*/ 514068 w 707644"/>
              <a:gd name="connsiteY608" fmla="*/ 817195 h 830409"/>
              <a:gd name="connsiteX609" fmla="*/ 497942 w 707644"/>
              <a:gd name="connsiteY609" fmla="*/ 820653 h 830409"/>
              <a:gd name="connsiteX610" fmla="*/ 489391 w 707644"/>
              <a:gd name="connsiteY610" fmla="*/ 810266 h 830409"/>
              <a:gd name="connsiteX611" fmla="*/ 466610 w 707644"/>
              <a:gd name="connsiteY611" fmla="*/ 768033 h 830409"/>
              <a:gd name="connsiteX612" fmla="*/ 435628 w 707644"/>
              <a:gd name="connsiteY612" fmla="*/ 724904 h 830409"/>
              <a:gd name="connsiteX613" fmla="*/ 433375 w 707644"/>
              <a:gd name="connsiteY613" fmla="*/ 722210 h 830409"/>
              <a:gd name="connsiteX614" fmla="*/ 433083 w 707644"/>
              <a:gd name="connsiteY614" fmla="*/ 718471 h 830409"/>
              <a:gd name="connsiteX615" fmla="*/ 448281 w 707644"/>
              <a:gd name="connsiteY615" fmla="*/ 669291 h 830409"/>
              <a:gd name="connsiteX616" fmla="*/ 458389 w 707644"/>
              <a:gd name="connsiteY616" fmla="*/ 678043 h 830409"/>
              <a:gd name="connsiteX617" fmla="*/ 451407 w 707644"/>
              <a:gd name="connsiteY617" fmla="*/ 672414 h 830409"/>
              <a:gd name="connsiteX618" fmla="*/ 448969 w 707644"/>
              <a:gd name="connsiteY618" fmla="*/ 670480 h 830409"/>
              <a:gd name="connsiteX619" fmla="*/ 483405 w 707644"/>
              <a:gd name="connsiteY619" fmla="*/ 592919 h 830409"/>
              <a:gd name="connsiteX620" fmla="*/ 484099 w 707644"/>
              <a:gd name="connsiteY620" fmla="*/ 593494 h 830409"/>
              <a:gd name="connsiteX621" fmla="*/ 488734 w 707644"/>
              <a:gd name="connsiteY621" fmla="*/ 598340 h 830409"/>
              <a:gd name="connsiteX622" fmla="*/ 498841 w 707644"/>
              <a:gd name="connsiteY622" fmla="*/ 608807 h 830409"/>
              <a:gd name="connsiteX623" fmla="*/ 504295 w 707644"/>
              <a:gd name="connsiteY623" fmla="*/ 616714 h 830409"/>
              <a:gd name="connsiteX624" fmla="*/ 495042 w 707644"/>
              <a:gd name="connsiteY624" fmla="*/ 606294 h 830409"/>
              <a:gd name="connsiteX625" fmla="*/ 528020 w 707644"/>
              <a:gd name="connsiteY625" fmla="*/ 498514 h 830409"/>
              <a:gd name="connsiteX626" fmla="*/ 536512 w 707644"/>
              <a:gd name="connsiteY626" fmla="*/ 503472 h 830409"/>
              <a:gd name="connsiteX627" fmla="*/ 538514 w 707644"/>
              <a:gd name="connsiteY627" fmla="*/ 505821 h 830409"/>
              <a:gd name="connsiteX628" fmla="*/ 541602 w 707644"/>
              <a:gd name="connsiteY628" fmla="*/ 509206 h 830409"/>
              <a:gd name="connsiteX629" fmla="*/ 547152 w 707644"/>
              <a:gd name="connsiteY629" fmla="*/ 520988 h 830409"/>
              <a:gd name="connsiteX630" fmla="*/ 551691 w 707644"/>
              <a:gd name="connsiteY630" fmla="*/ 447811 h 830409"/>
              <a:gd name="connsiteX631" fmla="*/ 552992 w 707644"/>
              <a:gd name="connsiteY631" fmla="*/ 449605 h 830409"/>
              <a:gd name="connsiteX632" fmla="*/ 598799 w 707644"/>
              <a:gd name="connsiteY632" fmla="*/ 514518 h 830409"/>
              <a:gd name="connsiteX633" fmla="*/ 613004 w 707644"/>
              <a:gd name="connsiteY633" fmla="*/ 538430 h 830409"/>
              <a:gd name="connsiteX634" fmla="*/ 616101 w 707644"/>
              <a:gd name="connsiteY634" fmla="*/ 549339 h 830409"/>
              <a:gd name="connsiteX635" fmla="*/ 597058 w 707644"/>
              <a:gd name="connsiteY635" fmla="*/ 538619 h 830409"/>
              <a:gd name="connsiteX636" fmla="*/ 590558 w 707644"/>
              <a:gd name="connsiteY636" fmla="*/ 531694 h 830409"/>
              <a:gd name="connsiteX637" fmla="*/ 590145 w 707644"/>
              <a:gd name="connsiteY637" fmla="*/ 531306 h 830409"/>
              <a:gd name="connsiteX638" fmla="*/ 581623 w 707644"/>
              <a:gd name="connsiteY638" fmla="*/ 506278 h 830409"/>
              <a:gd name="connsiteX639" fmla="*/ 559632 w 707644"/>
              <a:gd name="connsiteY639" fmla="*/ 464034 h 830409"/>
              <a:gd name="connsiteX640" fmla="*/ 445808 w 707644"/>
              <a:gd name="connsiteY640" fmla="*/ 667972 h 830409"/>
              <a:gd name="connsiteX641" fmla="*/ 448969 w 707644"/>
              <a:gd name="connsiteY641" fmla="*/ 670480 h 830409"/>
              <a:gd name="connsiteX642" fmla="*/ 454052 w 707644"/>
              <a:gd name="connsiteY642" fmla="*/ 679262 h 830409"/>
              <a:gd name="connsiteX643" fmla="*/ 452220 w 707644"/>
              <a:gd name="connsiteY643" fmla="*/ 676620 h 830409"/>
              <a:gd name="connsiteX644" fmla="*/ 526770 w 707644"/>
              <a:gd name="connsiteY644" fmla="*/ 497785 h 830409"/>
              <a:gd name="connsiteX645" fmla="*/ 527157 w 707644"/>
              <a:gd name="connsiteY645" fmla="*/ 498010 h 830409"/>
              <a:gd name="connsiteX646" fmla="*/ 530444 w 707644"/>
              <a:gd name="connsiteY646" fmla="*/ 502853 h 830409"/>
              <a:gd name="connsiteX647" fmla="*/ 552103 w 707644"/>
              <a:gd name="connsiteY647" fmla="*/ 541325 h 830409"/>
              <a:gd name="connsiteX648" fmla="*/ 552046 w 707644"/>
              <a:gd name="connsiteY648" fmla="*/ 541291 h 830409"/>
              <a:gd name="connsiteX649" fmla="*/ 525449 w 707644"/>
              <a:gd name="connsiteY649" fmla="*/ 495494 h 830409"/>
              <a:gd name="connsiteX650" fmla="*/ 528020 w 707644"/>
              <a:gd name="connsiteY650" fmla="*/ 498514 h 830409"/>
              <a:gd name="connsiteX651" fmla="*/ 527157 w 707644"/>
              <a:gd name="connsiteY651" fmla="*/ 498010 h 830409"/>
              <a:gd name="connsiteX652" fmla="*/ 525385 w 707644"/>
              <a:gd name="connsiteY652" fmla="*/ 495399 h 830409"/>
              <a:gd name="connsiteX653" fmla="*/ 525449 w 707644"/>
              <a:gd name="connsiteY653" fmla="*/ 495494 h 830409"/>
              <a:gd name="connsiteX654" fmla="*/ 525420 w 707644"/>
              <a:gd name="connsiteY654" fmla="*/ 495460 h 830409"/>
              <a:gd name="connsiteX655" fmla="*/ 385227 w 707644"/>
              <a:gd name="connsiteY655" fmla="*/ 786610 h 830409"/>
              <a:gd name="connsiteX656" fmla="*/ 405690 w 707644"/>
              <a:gd name="connsiteY656" fmla="*/ 808905 h 830409"/>
              <a:gd name="connsiteX657" fmla="*/ 412290 w 707644"/>
              <a:gd name="connsiteY657" fmla="*/ 820897 h 830409"/>
              <a:gd name="connsiteX658" fmla="*/ 387237 w 707644"/>
              <a:gd name="connsiteY658" fmla="*/ 792816 h 830409"/>
              <a:gd name="connsiteX659" fmla="*/ 555696 w 707644"/>
              <a:gd name="connsiteY659" fmla="*/ 428064 h 830409"/>
              <a:gd name="connsiteX660" fmla="*/ 557803 w 707644"/>
              <a:gd name="connsiteY660" fmla="*/ 430539 h 830409"/>
              <a:gd name="connsiteX661" fmla="*/ 563489 w 707644"/>
              <a:gd name="connsiteY661" fmla="*/ 437318 h 830409"/>
              <a:gd name="connsiteX662" fmla="*/ 567393 w 707644"/>
              <a:gd name="connsiteY662" fmla="*/ 442684 h 830409"/>
              <a:gd name="connsiteX663" fmla="*/ 476246 w 707644"/>
              <a:gd name="connsiteY663" fmla="*/ 592487 h 830409"/>
              <a:gd name="connsiteX664" fmla="*/ 488812 w 707644"/>
              <a:gd name="connsiteY664" fmla="*/ 608084 h 830409"/>
              <a:gd name="connsiteX665" fmla="*/ 517528 w 707644"/>
              <a:gd name="connsiteY665" fmla="*/ 635900 h 830409"/>
              <a:gd name="connsiteX666" fmla="*/ 534130 w 707644"/>
              <a:gd name="connsiteY666" fmla="*/ 659969 h 830409"/>
              <a:gd name="connsiteX667" fmla="*/ 511838 w 707644"/>
              <a:gd name="connsiteY667" fmla="*/ 645864 h 830409"/>
              <a:gd name="connsiteX668" fmla="*/ 510331 w 707644"/>
              <a:gd name="connsiteY668" fmla="*/ 644955 h 830409"/>
              <a:gd name="connsiteX669" fmla="*/ 489937 w 707644"/>
              <a:gd name="connsiteY669" fmla="*/ 622393 h 830409"/>
              <a:gd name="connsiteX670" fmla="*/ 484258 w 707644"/>
              <a:gd name="connsiteY670" fmla="*/ 613320 h 830409"/>
              <a:gd name="connsiteX671" fmla="*/ 482270 w 707644"/>
              <a:gd name="connsiteY671" fmla="*/ 611055 h 830409"/>
              <a:gd name="connsiteX672" fmla="*/ 476535 w 707644"/>
              <a:gd name="connsiteY672" fmla="*/ 593200 h 830409"/>
              <a:gd name="connsiteX673" fmla="*/ 510282 w 707644"/>
              <a:gd name="connsiteY673" fmla="*/ 516039 h 830409"/>
              <a:gd name="connsiteX674" fmla="*/ 515748 w 707644"/>
              <a:gd name="connsiteY674" fmla="*/ 519343 h 830409"/>
              <a:gd name="connsiteX675" fmla="*/ 530772 w 707644"/>
              <a:gd name="connsiteY675" fmla="*/ 543546 h 830409"/>
              <a:gd name="connsiteX676" fmla="*/ 530561 w 707644"/>
              <a:gd name="connsiteY676" fmla="*/ 543265 h 830409"/>
              <a:gd name="connsiteX677" fmla="*/ 469457 w 707644"/>
              <a:gd name="connsiteY677" fmla="*/ 599737 h 830409"/>
              <a:gd name="connsiteX678" fmla="*/ 470104 w 707644"/>
              <a:gd name="connsiteY678" fmla="*/ 600453 h 830409"/>
              <a:gd name="connsiteX679" fmla="*/ 486198 w 707644"/>
              <a:gd name="connsiteY679" fmla="*/ 630288 h 830409"/>
              <a:gd name="connsiteX680" fmla="*/ 484141 w 707644"/>
              <a:gd name="connsiteY680" fmla="*/ 629429 h 830409"/>
              <a:gd name="connsiteX681" fmla="*/ 486425 w 707644"/>
              <a:gd name="connsiteY681" fmla="*/ 630710 h 830409"/>
              <a:gd name="connsiteX682" fmla="*/ 491757 w 707644"/>
              <a:gd name="connsiteY682" fmla="*/ 640595 h 830409"/>
              <a:gd name="connsiteX683" fmla="*/ 495494 w 707644"/>
              <a:gd name="connsiteY683" fmla="*/ 652228 h 830409"/>
              <a:gd name="connsiteX684" fmla="*/ 490692 w 707644"/>
              <a:gd name="connsiteY684" fmla="*/ 647344 h 830409"/>
              <a:gd name="connsiteX685" fmla="*/ 479226 w 707644"/>
              <a:gd name="connsiteY685" fmla="*/ 635073 h 830409"/>
              <a:gd name="connsiteX686" fmla="*/ 469651 w 707644"/>
              <a:gd name="connsiteY686" fmla="*/ 621425 h 830409"/>
              <a:gd name="connsiteX687" fmla="*/ 472763 w 707644"/>
              <a:gd name="connsiteY687" fmla="*/ 623083 h 830409"/>
              <a:gd name="connsiteX688" fmla="*/ 475539 w 707644"/>
              <a:gd name="connsiteY688" fmla="*/ 583449 h 830409"/>
              <a:gd name="connsiteX689" fmla="*/ 482044 w 707644"/>
              <a:gd name="connsiteY689" fmla="*/ 589283 h 830409"/>
              <a:gd name="connsiteX690" fmla="*/ 490915 w 707644"/>
              <a:gd name="connsiteY690" fmla="*/ 598593 h 830409"/>
              <a:gd name="connsiteX691" fmla="*/ 485834 w 707644"/>
              <a:gd name="connsiteY691" fmla="*/ 594934 h 830409"/>
              <a:gd name="connsiteX692" fmla="*/ 484099 w 707644"/>
              <a:gd name="connsiteY692" fmla="*/ 593494 h 830409"/>
              <a:gd name="connsiteX693" fmla="*/ 481967 w 707644"/>
              <a:gd name="connsiteY693" fmla="*/ 591265 h 830409"/>
              <a:gd name="connsiteX694" fmla="*/ 481167 w 707644"/>
              <a:gd name="connsiteY694" fmla="*/ 590346 h 830409"/>
              <a:gd name="connsiteX695" fmla="*/ 475539 w 707644"/>
              <a:gd name="connsiteY695" fmla="*/ 583449 h 830409"/>
              <a:gd name="connsiteX696" fmla="*/ 468904 w 707644"/>
              <a:gd name="connsiteY696" fmla="*/ 595830 h 830409"/>
              <a:gd name="connsiteX697" fmla="*/ 482270 w 707644"/>
              <a:gd name="connsiteY697" fmla="*/ 611055 h 830409"/>
              <a:gd name="connsiteX698" fmla="*/ 483693 w 707644"/>
              <a:gd name="connsiteY698" fmla="*/ 615487 h 830409"/>
              <a:gd name="connsiteX699" fmla="*/ 470104 w 707644"/>
              <a:gd name="connsiteY699" fmla="*/ 600453 h 830409"/>
              <a:gd name="connsiteX700" fmla="*/ 469364 w 707644"/>
              <a:gd name="connsiteY700" fmla="*/ 599081 h 830409"/>
              <a:gd name="connsiteX701" fmla="*/ 434987 w 707644"/>
              <a:gd name="connsiteY701" fmla="*/ 657782 h 830409"/>
              <a:gd name="connsiteX702" fmla="*/ 444105 w 707644"/>
              <a:gd name="connsiteY702" fmla="*/ 665675 h 830409"/>
              <a:gd name="connsiteX703" fmla="*/ 445808 w 707644"/>
              <a:gd name="connsiteY703" fmla="*/ 667972 h 830409"/>
              <a:gd name="connsiteX704" fmla="*/ 436159 w 707644"/>
              <a:gd name="connsiteY704" fmla="*/ 660318 h 830409"/>
              <a:gd name="connsiteX705" fmla="*/ 471165 w 707644"/>
              <a:gd name="connsiteY705" fmla="*/ 579973 h 830409"/>
              <a:gd name="connsiteX706" fmla="*/ 481967 w 707644"/>
              <a:gd name="connsiteY706" fmla="*/ 591265 h 830409"/>
              <a:gd name="connsiteX707" fmla="*/ 483405 w 707644"/>
              <a:gd name="connsiteY707" fmla="*/ 592919 h 830409"/>
              <a:gd name="connsiteX708" fmla="*/ 472874 w 707644"/>
              <a:gd name="connsiteY708" fmla="*/ 584181 h 830409"/>
              <a:gd name="connsiteX709" fmla="*/ 368251 w 707644"/>
              <a:gd name="connsiteY709" fmla="*/ 794378 h 830409"/>
              <a:gd name="connsiteX710" fmla="*/ 388613 w 707644"/>
              <a:gd name="connsiteY710" fmla="*/ 817667 h 830409"/>
              <a:gd name="connsiteX711" fmla="*/ 395161 w 707644"/>
              <a:gd name="connsiteY711" fmla="*/ 829711 h 830409"/>
              <a:gd name="connsiteX712" fmla="*/ 387846 w 707644"/>
              <a:gd name="connsiteY712" fmla="*/ 828896 h 830409"/>
              <a:gd name="connsiteX713" fmla="*/ 386590 w 707644"/>
              <a:gd name="connsiteY713" fmla="*/ 824723 h 830409"/>
              <a:gd name="connsiteX714" fmla="*/ 427955 w 707644"/>
              <a:gd name="connsiteY714" fmla="*/ 668748 h 830409"/>
              <a:gd name="connsiteX715" fmla="*/ 430441 w 707644"/>
              <a:gd name="connsiteY715" fmla="*/ 671594 h 830409"/>
              <a:gd name="connsiteX716" fmla="*/ 452175 w 707644"/>
              <a:gd name="connsiteY716" fmla="*/ 700096 h 830409"/>
              <a:gd name="connsiteX717" fmla="*/ 458238 w 707644"/>
              <a:gd name="connsiteY717" fmla="*/ 708098 h 830409"/>
              <a:gd name="connsiteX718" fmla="*/ 458775 w 707644"/>
              <a:gd name="connsiteY718" fmla="*/ 709259 h 830409"/>
              <a:gd name="connsiteX719" fmla="*/ 428006 w 707644"/>
              <a:gd name="connsiteY719" fmla="*/ 669239 h 830409"/>
              <a:gd name="connsiteX720" fmla="*/ 467711 w 707644"/>
              <a:gd name="connsiteY720" fmla="*/ 579897 h 830409"/>
              <a:gd name="connsiteX721" fmla="*/ 472874 w 707644"/>
              <a:gd name="connsiteY721" fmla="*/ 584181 h 830409"/>
              <a:gd name="connsiteX722" fmla="*/ 476246 w 707644"/>
              <a:gd name="connsiteY722" fmla="*/ 592487 h 830409"/>
              <a:gd name="connsiteX723" fmla="*/ 467764 w 707644"/>
              <a:gd name="connsiteY723" fmla="*/ 581959 h 830409"/>
              <a:gd name="connsiteX724" fmla="*/ 467479 w 707644"/>
              <a:gd name="connsiteY724" fmla="*/ 570893 h 830409"/>
              <a:gd name="connsiteX725" fmla="*/ 471165 w 707644"/>
              <a:gd name="connsiteY725" fmla="*/ 579973 h 830409"/>
              <a:gd name="connsiteX726" fmla="*/ 467617 w 707644"/>
              <a:gd name="connsiteY726" fmla="*/ 576263 h 830409"/>
              <a:gd name="connsiteX727" fmla="*/ 426124 w 707644"/>
              <a:gd name="connsiteY727" fmla="*/ 652358 h 830409"/>
              <a:gd name="connsiteX728" fmla="*/ 436159 w 707644"/>
              <a:gd name="connsiteY728" fmla="*/ 660318 h 830409"/>
              <a:gd name="connsiteX729" fmla="*/ 453646 w 707644"/>
              <a:gd name="connsiteY729" fmla="*/ 698161 h 830409"/>
              <a:gd name="connsiteX730" fmla="*/ 430441 w 707644"/>
              <a:gd name="connsiteY730" fmla="*/ 671594 h 830409"/>
              <a:gd name="connsiteX731" fmla="*/ 427906 w 707644"/>
              <a:gd name="connsiteY731" fmla="*/ 668269 h 830409"/>
              <a:gd name="connsiteX732" fmla="*/ 426399 w 707644"/>
              <a:gd name="connsiteY732" fmla="*/ 653662 h 830409"/>
              <a:gd name="connsiteX733" fmla="*/ 467199 w 707644"/>
              <a:gd name="connsiteY733" fmla="*/ 560027 h 830409"/>
              <a:gd name="connsiteX734" fmla="*/ 500926 w 707644"/>
              <a:gd name="connsiteY734" fmla="*/ 601080 h 830409"/>
              <a:gd name="connsiteX735" fmla="*/ 507352 w 707644"/>
              <a:gd name="connsiteY735" fmla="*/ 610430 h 830409"/>
              <a:gd name="connsiteX736" fmla="*/ 492665 w 707644"/>
              <a:gd name="connsiteY736" fmla="*/ 599853 h 830409"/>
              <a:gd name="connsiteX737" fmla="*/ 467277 w 707644"/>
              <a:gd name="connsiteY737" fmla="*/ 563046 h 830409"/>
              <a:gd name="connsiteX738" fmla="*/ 376628 w 707644"/>
              <a:gd name="connsiteY738" fmla="*/ 747457 h 830409"/>
              <a:gd name="connsiteX739" fmla="*/ 433410 w 707644"/>
              <a:gd name="connsiteY739" fmla="*/ 802797 h 830409"/>
              <a:gd name="connsiteX740" fmla="*/ 449552 w 707644"/>
              <a:gd name="connsiteY740" fmla="*/ 827976 h 830409"/>
              <a:gd name="connsiteX741" fmla="*/ 433045 w 707644"/>
              <a:gd name="connsiteY741" fmla="*/ 828811 h 830409"/>
              <a:gd name="connsiteX742" fmla="*/ 412006 w 707644"/>
              <a:gd name="connsiteY742" fmla="*/ 815788 h 830409"/>
              <a:gd name="connsiteX743" fmla="*/ 405690 w 707644"/>
              <a:gd name="connsiteY743" fmla="*/ 808905 h 830409"/>
              <a:gd name="connsiteX744" fmla="*/ 390546 w 707644"/>
              <a:gd name="connsiteY744" fmla="*/ 781395 h 830409"/>
              <a:gd name="connsiteX745" fmla="*/ 508767 w 707644"/>
              <a:gd name="connsiteY745" fmla="*/ 470916 h 830409"/>
              <a:gd name="connsiteX746" fmla="*/ 516287 w 707644"/>
              <a:gd name="connsiteY746" fmla="*/ 479740 h 830409"/>
              <a:gd name="connsiteX747" fmla="*/ 525385 w 707644"/>
              <a:gd name="connsiteY747" fmla="*/ 495399 h 830409"/>
              <a:gd name="connsiteX748" fmla="*/ 385162 w 707644"/>
              <a:gd name="connsiteY748" fmla="*/ 727641 h 830409"/>
              <a:gd name="connsiteX749" fmla="*/ 413545 w 707644"/>
              <a:gd name="connsiteY749" fmla="*/ 756253 h 830409"/>
              <a:gd name="connsiteX750" fmla="*/ 451782 w 707644"/>
              <a:gd name="connsiteY750" fmla="*/ 820702 h 830409"/>
              <a:gd name="connsiteX751" fmla="*/ 433410 w 707644"/>
              <a:gd name="connsiteY751" fmla="*/ 802797 h 830409"/>
              <a:gd name="connsiteX752" fmla="*/ 397658 w 707644"/>
              <a:gd name="connsiteY752" fmla="*/ 747027 h 830409"/>
              <a:gd name="connsiteX753" fmla="*/ 466986 w 707644"/>
              <a:gd name="connsiteY753" fmla="*/ 549285 h 830409"/>
              <a:gd name="connsiteX754" fmla="*/ 479404 w 707644"/>
              <a:gd name="connsiteY754" fmla="*/ 566391 h 830409"/>
              <a:gd name="connsiteX755" fmla="*/ 510627 w 707644"/>
              <a:gd name="connsiteY755" fmla="*/ 612789 h 830409"/>
              <a:gd name="connsiteX756" fmla="*/ 510428 w 707644"/>
              <a:gd name="connsiteY756" fmla="*/ 612646 h 830409"/>
              <a:gd name="connsiteX757" fmla="*/ 500926 w 707644"/>
              <a:gd name="connsiteY757" fmla="*/ 601080 h 830409"/>
              <a:gd name="connsiteX758" fmla="*/ 489691 w 707644"/>
              <a:gd name="connsiteY758" fmla="*/ 584730 h 830409"/>
              <a:gd name="connsiteX759" fmla="*/ 467118 w 707644"/>
              <a:gd name="connsiteY759" fmla="*/ 556886 h 830409"/>
              <a:gd name="connsiteX760" fmla="*/ 466990 w 707644"/>
              <a:gd name="connsiteY760" fmla="*/ 551895 h 830409"/>
              <a:gd name="connsiteX761" fmla="*/ 536046 w 707644"/>
              <a:gd name="connsiteY761" fmla="*/ 403507 h 830409"/>
              <a:gd name="connsiteX762" fmla="*/ 555696 w 707644"/>
              <a:gd name="connsiteY762" fmla="*/ 428064 h 830409"/>
              <a:gd name="connsiteX763" fmla="*/ 538892 w 707644"/>
              <a:gd name="connsiteY763" fmla="*/ 408336 h 830409"/>
              <a:gd name="connsiteX764" fmla="*/ 401168 w 707644"/>
              <a:gd name="connsiteY764" fmla="*/ 683669 h 830409"/>
              <a:gd name="connsiteX765" fmla="*/ 401331 w 707644"/>
              <a:gd name="connsiteY765" fmla="*/ 683893 h 830409"/>
              <a:gd name="connsiteX766" fmla="*/ 433375 w 707644"/>
              <a:gd name="connsiteY766" fmla="*/ 722210 h 830409"/>
              <a:gd name="connsiteX767" fmla="*/ 434606 w 707644"/>
              <a:gd name="connsiteY767" fmla="*/ 737937 h 830409"/>
              <a:gd name="connsiteX768" fmla="*/ 419867 w 707644"/>
              <a:gd name="connsiteY768" fmla="*/ 717953 h 830409"/>
              <a:gd name="connsiteX769" fmla="*/ 415474 w 707644"/>
              <a:gd name="connsiteY769" fmla="*/ 711092 h 830409"/>
              <a:gd name="connsiteX770" fmla="*/ 466981 w 707644"/>
              <a:gd name="connsiteY770" fmla="*/ 546210 h 830409"/>
              <a:gd name="connsiteX771" fmla="*/ 519675 w 707644"/>
              <a:gd name="connsiteY771" fmla="*/ 619305 h 830409"/>
              <a:gd name="connsiteX772" fmla="*/ 516861 w 707644"/>
              <a:gd name="connsiteY772" fmla="*/ 617279 h 830409"/>
              <a:gd name="connsiteX773" fmla="*/ 510887 w 707644"/>
              <a:gd name="connsiteY773" fmla="*/ 609680 h 830409"/>
              <a:gd name="connsiteX774" fmla="*/ 466984 w 707644"/>
              <a:gd name="connsiteY774" fmla="*/ 547709 h 830409"/>
              <a:gd name="connsiteX775" fmla="*/ 506587 w 707644"/>
              <a:gd name="connsiteY775" fmla="*/ 463043 h 830409"/>
              <a:gd name="connsiteX776" fmla="*/ 522707 w 707644"/>
              <a:gd name="connsiteY776" fmla="*/ 473613 h 830409"/>
              <a:gd name="connsiteX777" fmla="*/ 524294 w 707644"/>
              <a:gd name="connsiteY777" fmla="*/ 474870 h 830409"/>
              <a:gd name="connsiteX778" fmla="*/ 534564 w 707644"/>
              <a:gd name="connsiteY778" fmla="*/ 494265 h 830409"/>
              <a:gd name="connsiteX779" fmla="*/ 539806 w 707644"/>
              <a:gd name="connsiteY779" fmla="*/ 505394 h 830409"/>
              <a:gd name="connsiteX780" fmla="*/ 536512 w 707644"/>
              <a:gd name="connsiteY780" fmla="*/ 503472 h 830409"/>
              <a:gd name="connsiteX781" fmla="*/ 516287 w 707644"/>
              <a:gd name="connsiteY781" fmla="*/ 479740 h 830409"/>
              <a:gd name="connsiteX782" fmla="*/ 422899 w 707644"/>
              <a:gd name="connsiteY782" fmla="*/ 637079 h 830409"/>
              <a:gd name="connsiteX783" fmla="*/ 425443 w 707644"/>
              <a:gd name="connsiteY783" fmla="*/ 640509 h 830409"/>
              <a:gd name="connsiteX784" fmla="*/ 434987 w 707644"/>
              <a:gd name="connsiteY784" fmla="*/ 657782 h 830409"/>
              <a:gd name="connsiteX785" fmla="*/ 424095 w 707644"/>
              <a:gd name="connsiteY785" fmla="*/ 642747 h 830409"/>
              <a:gd name="connsiteX786" fmla="*/ 497958 w 707644"/>
              <a:gd name="connsiteY786" fmla="*/ 479735 h 830409"/>
              <a:gd name="connsiteX787" fmla="*/ 501061 w 707644"/>
              <a:gd name="connsiteY787" fmla="*/ 481854 h 830409"/>
              <a:gd name="connsiteX788" fmla="*/ 513477 w 707644"/>
              <a:gd name="connsiteY788" fmla="*/ 489557 h 830409"/>
              <a:gd name="connsiteX789" fmla="*/ 514819 w 707644"/>
              <a:gd name="connsiteY789" fmla="*/ 491846 h 830409"/>
              <a:gd name="connsiteX790" fmla="*/ 539579 w 707644"/>
              <a:gd name="connsiteY790" fmla="*/ 533753 h 830409"/>
              <a:gd name="connsiteX791" fmla="*/ 515748 w 707644"/>
              <a:gd name="connsiteY791" fmla="*/ 519343 h 830409"/>
              <a:gd name="connsiteX792" fmla="*/ 513616 w 707644"/>
              <a:gd name="connsiteY792" fmla="*/ 515909 h 830409"/>
              <a:gd name="connsiteX793" fmla="*/ 501270 w 707644"/>
              <a:gd name="connsiteY793" fmla="*/ 468734 h 830409"/>
              <a:gd name="connsiteX794" fmla="*/ 517388 w 707644"/>
              <a:gd name="connsiteY794" fmla="*/ 486025 h 830409"/>
              <a:gd name="connsiteX795" fmla="*/ 525420 w 707644"/>
              <a:gd name="connsiteY795" fmla="*/ 495460 h 830409"/>
              <a:gd name="connsiteX796" fmla="*/ 526770 w 707644"/>
              <a:gd name="connsiteY796" fmla="*/ 497785 h 830409"/>
              <a:gd name="connsiteX797" fmla="*/ 526249 w 707644"/>
              <a:gd name="connsiteY797" fmla="*/ 497481 h 830409"/>
              <a:gd name="connsiteX798" fmla="*/ 513477 w 707644"/>
              <a:gd name="connsiteY798" fmla="*/ 489557 h 830409"/>
              <a:gd name="connsiteX799" fmla="*/ 460025 w 707644"/>
              <a:gd name="connsiteY799" fmla="*/ 552532 h 830409"/>
              <a:gd name="connsiteX800" fmla="*/ 467277 w 707644"/>
              <a:gd name="connsiteY800" fmla="*/ 563046 h 830409"/>
              <a:gd name="connsiteX801" fmla="*/ 467479 w 707644"/>
              <a:gd name="connsiteY801" fmla="*/ 570893 h 830409"/>
              <a:gd name="connsiteX802" fmla="*/ 451972 w 707644"/>
              <a:gd name="connsiteY802" fmla="*/ 566838 h 830409"/>
              <a:gd name="connsiteX803" fmla="*/ 462860 w 707644"/>
              <a:gd name="connsiteY803" fmla="*/ 575872 h 830409"/>
              <a:gd name="connsiteX804" fmla="*/ 467764 w 707644"/>
              <a:gd name="connsiteY804" fmla="*/ 581959 h 830409"/>
              <a:gd name="connsiteX805" fmla="*/ 467948 w 707644"/>
              <a:gd name="connsiteY805" fmla="*/ 589079 h 830409"/>
              <a:gd name="connsiteX806" fmla="*/ 468904 w 707644"/>
              <a:gd name="connsiteY806" fmla="*/ 595830 h 830409"/>
              <a:gd name="connsiteX807" fmla="*/ 465550 w 707644"/>
              <a:gd name="connsiteY807" fmla="*/ 592011 h 830409"/>
              <a:gd name="connsiteX808" fmla="*/ 454892 w 707644"/>
              <a:gd name="connsiteY808" fmla="*/ 572252 h 830409"/>
              <a:gd name="connsiteX809" fmla="*/ 466961 w 707644"/>
              <a:gd name="connsiteY809" fmla="*/ 532491 h 830409"/>
              <a:gd name="connsiteX810" fmla="*/ 481984 w 707644"/>
              <a:gd name="connsiteY810" fmla="*/ 548545 h 830409"/>
              <a:gd name="connsiteX811" fmla="*/ 487688 w 707644"/>
              <a:gd name="connsiteY811" fmla="*/ 554542 h 830409"/>
              <a:gd name="connsiteX812" fmla="*/ 501423 w 707644"/>
              <a:gd name="connsiteY812" fmla="*/ 578071 h 830409"/>
              <a:gd name="connsiteX813" fmla="*/ 479512 w 707644"/>
              <a:gd name="connsiteY813" fmla="*/ 553284 h 830409"/>
              <a:gd name="connsiteX814" fmla="*/ 466969 w 707644"/>
              <a:gd name="connsiteY814" fmla="*/ 537983 h 830409"/>
              <a:gd name="connsiteX815" fmla="*/ 444475 w 707644"/>
              <a:gd name="connsiteY815" fmla="*/ 572100 h 830409"/>
              <a:gd name="connsiteX816" fmla="*/ 459360 w 707644"/>
              <a:gd name="connsiteY816" fmla="*/ 584959 h 830409"/>
              <a:gd name="connsiteX817" fmla="*/ 465550 w 707644"/>
              <a:gd name="connsiteY817" fmla="*/ 592011 h 830409"/>
              <a:gd name="connsiteX818" fmla="*/ 469364 w 707644"/>
              <a:gd name="connsiteY818" fmla="*/ 599081 h 830409"/>
              <a:gd name="connsiteX819" fmla="*/ 469457 w 707644"/>
              <a:gd name="connsiteY819" fmla="*/ 599737 h 830409"/>
              <a:gd name="connsiteX820" fmla="*/ 456226 w 707644"/>
              <a:gd name="connsiteY820" fmla="*/ 547024 h 830409"/>
              <a:gd name="connsiteX821" fmla="*/ 459193 w 707644"/>
              <a:gd name="connsiteY821" fmla="*/ 550484 h 830409"/>
              <a:gd name="connsiteX822" fmla="*/ 460025 w 707644"/>
              <a:gd name="connsiteY822" fmla="*/ 552532 h 830409"/>
              <a:gd name="connsiteX823" fmla="*/ 429851 w 707644"/>
              <a:gd name="connsiteY823" fmla="*/ 600211 h 830409"/>
              <a:gd name="connsiteX824" fmla="*/ 463376 w 707644"/>
              <a:gd name="connsiteY824" fmla="*/ 618080 h 830409"/>
              <a:gd name="connsiteX825" fmla="*/ 464175 w 707644"/>
              <a:gd name="connsiteY825" fmla="*/ 618963 h 830409"/>
              <a:gd name="connsiteX826" fmla="*/ 479226 w 707644"/>
              <a:gd name="connsiteY826" fmla="*/ 635073 h 830409"/>
              <a:gd name="connsiteX827" fmla="*/ 499860 w 707644"/>
              <a:gd name="connsiteY827" fmla="*/ 664483 h 830409"/>
              <a:gd name="connsiteX828" fmla="*/ 521213 w 707644"/>
              <a:gd name="connsiteY828" fmla="*/ 720278 h 830409"/>
              <a:gd name="connsiteX829" fmla="*/ 530194 w 707644"/>
              <a:gd name="connsiteY829" fmla="*/ 733170 h 830409"/>
              <a:gd name="connsiteX830" fmla="*/ 524407 w 707644"/>
              <a:gd name="connsiteY830" fmla="*/ 727788 h 830409"/>
              <a:gd name="connsiteX831" fmla="*/ 489898 w 707644"/>
              <a:gd name="connsiteY831" fmla="*/ 694599 h 830409"/>
              <a:gd name="connsiteX832" fmla="*/ 488908 w 707644"/>
              <a:gd name="connsiteY832" fmla="*/ 693628 h 830409"/>
              <a:gd name="connsiteX833" fmla="*/ 480924 w 707644"/>
              <a:gd name="connsiteY833" fmla="*/ 683646 h 830409"/>
              <a:gd name="connsiteX834" fmla="*/ 453306 w 707644"/>
              <a:gd name="connsiteY834" fmla="*/ 637865 h 830409"/>
              <a:gd name="connsiteX835" fmla="*/ 456450 w 707644"/>
              <a:gd name="connsiteY835" fmla="*/ 543726 h 830409"/>
              <a:gd name="connsiteX836" fmla="*/ 467118 w 707644"/>
              <a:gd name="connsiteY836" fmla="*/ 556886 h 830409"/>
              <a:gd name="connsiteX837" fmla="*/ 467199 w 707644"/>
              <a:gd name="connsiteY837" fmla="*/ 560027 h 830409"/>
              <a:gd name="connsiteX838" fmla="*/ 463132 w 707644"/>
              <a:gd name="connsiteY838" fmla="*/ 555076 h 830409"/>
              <a:gd name="connsiteX839" fmla="*/ 459193 w 707644"/>
              <a:gd name="connsiteY839" fmla="*/ 550484 h 830409"/>
              <a:gd name="connsiteX840" fmla="*/ 419265 w 707644"/>
              <a:gd name="connsiteY840" fmla="*/ 619862 h 830409"/>
              <a:gd name="connsiteX841" fmla="*/ 420363 w 707644"/>
              <a:gd name="connsiteY841" fmla="*/ 621055 h 830409"/>
              <a:gd name="connsiteX842" fmla="*/ 448281 w 707644"/>
              <a:gd name="connsiteY842" fmla="*/ 669291 h 830409"/>
              <a:gd name="connsiteX843" fmla="*/ 444105 w 707644"/>
              <a:gd name="connsiteY843" fmla="*/ 665675 h 830409"/>
              <a:gd name="connsiteX844" fmla="*/ 425443 w 707644"/>
              <a:gd name="connsiteY844" fmla="*/ 640509 h 830409"/>
              <a:gd name="connsiteX845" fmla="*/ 422498 w 707644"/>
              <a:gd name="connsiteY845" fmla="*/ 635181 h 830409"/>
              <a:gd name="connsiteX846" fmla="*/ 496320 w 707644"/>
              <a:gd name="connsiteY846" fmla="*/ 456311 h 830409"/>
              <a:gd name="connsiteX847" fmla="*/ 500886 w 707644"/>
              <a:gd name="connsiteY847" fmla="*/ 459305 h 830409"/>
              <a:gd name="connsiteX848" fmla="*/ 508767 w 707644"/>
              <a:gd name="connsiteY848" fmla="*/ 470916 h 830409"/>
              <a:gd name="connsiteX849" fmla="*/ 353589 w 707644"/>
              <a:gd name="connsiteY849" fmla="*/ 753249 h 830409"/>
              <a:gd name="connsiteX850" fmla="*/ 382475 w 707644"/>
              <a:gd name="connsiteY850" fmla="*/ 787478 h 830409"/>
              <a:gd name="connsiteX851" fmla="*/ 387237 w 707644"/>
              <a:gd name="connsiteY851" fmla="*/ 792816 h 830409"/>
              <a:gd name="connsiteX852" fmla="*/ 387367 w 707644"/>
              <a:gd name="connsiteY852" fmla="*/ 793219 h 830409"/>
              <a:gd name="connsiteX853" fmla="*/ 401437 w 707644"/>
              <a:gd name="connsiteY853" fmla="*/ 830409 h 830409"/>
              <a:gd name="connsiteX854" fmla="*/ 399572 w 707644"/>
              <a:gd name="connsiteY854" fmla="*/ 830202 h 830409"/>
              <a:gd name="connsiteX855" fmla="*/ 388613 w 707644"/>
              <a:gd name="connsiteY855" fmla="*/ 817667 h 830409"/>
              <a:gd name="connsiteX856" fmla="*/ 418687 w 707644"/>
              <a:gd name="connsiteY856" fmla="*/ 617123 h 830409"/>
              <a:gd name="connsiteX857" fmla="*/ 463515 w 707644"/>
              <a:gd name="connsiteY857" fmla="*/ 661880 h 830409"/>
              <a:gd name="connsiteX858" fmla="*/ 480924 w 707644"/>
              <a:gd name="connsiteY858" fmla="*/ 683646 h 830409"/>
              <a:gd name="connsiteX859" fmla="*/ 484099 w 707644"/>
              <a:gd name="connsiteY859" fmla="*/ 688910 h 830409"/>
              <a:gd name="connsiteX860" fmla="*/ 477107 w 707644"/>
              <a:gd name="connsiteY860" fmla="*/ 682049 h 830409"/>
              <a:gd name="connsiteX861" fmla="*/ 469339 w 707644"/>
              <a:gd name="connsiteY861" fmla="*/ 674262 h 830409"/>
              <a:gd name="connsiteX862" fmla="*/ 420363 w 707644"/>
              <a:gd name="connsiteY862" fmla="*/ 621055 h 830409"/>
              <a:gd name="connsiteX863" fmla="*/ 419031 w 707644"/>
              <a:gd name="connsiteY863" fmla="*/ 618753 h 830409"/>
              <a:gd name="connsiteX864" fmla="*/ 456802 w 707644"/>
              <a:gd name="connsiteY864" fmla="*/ 535256 h 830409"/>
              <a:gd name="connsiteX865" fmla="*/ 462409 w 707644"/>
              <a:gd name="connsiteY865" fmla="*/ 541252 h 830409"/>
              <a:gd name="connsiteX866" fmla="*/ 466984 w 707644"/>
              <a:gd name="connsiteY866" fmla="*/ 547709 h 830409"/>
              <a:gd name="connsiteX867" fmla="*/ 466986 w 707644"/>
              <a:gd name="connsiteY867" fmla="*/ 549285 h 830409"/>
              <a:gd name="connsiteX868" fmla="*/ 390450 w 707644"/>
              <a:gd name="connsiteY868" fmla="*/ 668955 h 830409"/>
              <a:gd name="connsiteX869" fmla="*/ 396945 w 707644"/>
              <a:gd name="connsiteY869" fmla="*/ 675573 h 830409"/>
              <a:gd name="connsiteX870" fmla="*/ 401168 w 707644"/>
              <a:gd name="connsiteY870" fmla="*/ 683669 h 830409"/>
              <a:gd name="connsiteX871" fmla="*/ 443290 w 707644"/>
              <a:gd name="connsiteY871" fmla="*/ 550742 h 830409"/>
              <a:gd name="connsiteX872" fmla="*/ 458583 w 707644"/>
              <a:gd name="connsiteY872" fmla="*/ 566818 h 830409"/>
              <a:gd name="connsiteX873" fmla="*/ 467617 w 707644"/>
              <a:gd name="connsiteY873" fmla="*/ 576263 h 830409"/>
              <a:gd name="connsiteX874" fmla="*/ 467711 w 707644"/>
              <a:gd name="connsiteY874" fmla="*/ 579897 h 830409"/>
              <a:gd name="connsiteX875" fmla="*/ 462860 w 707644"/>
              <a:gd name="connsiteY875" fmla="*/ 575872 h 830409"/>
              <a:gd name="connsiteX876" fmla="*/ 460214 w 707644"/>
              <a:gd name="connsiteY876" fmla="*/ 572588 h 830409"/>
              <a:gd name="connsiteX877" fmla="*/ 445635 w 707644"/>
              <a:gd name="connsiteY877" fmla="*/ 555090 h 830409"/>
              <a:gd name="connsiteX878" fmla="*/ 520546 w 707644"/>
              <a:gd name="connsiteY878" fmla="*/ 384182 h 830409"/>
              <a:gd name="connsiteX879" fmla="*/ 528705 w 707644"/>
              <a:gd name="connsiteY879" fmla="*/ 396375 h 830409"/>
              <a:gd name="connsiteX880" fmla="*/ 538892 w 707644"/>
              <a:gd name="connsiteY880" fmla="*/ 408336 h 830409"/>
              <a:gd name="connsiteX881" fmla="*/ 541760 w 707644"/>
              <a:gd name="connsiteY881" fmla="*/ 413203 h 830409"/>
              <a:gd name="connsiteX882" fmla="*/ 611927 w 707644"/>
              <a:gd name="connsiteY882" fmla="*/ 535829 h 830409"/>
              <a:gd name="connsiteX883" fmla="*/ 598799 w 707644"/>
              <a:gd name="connsiteY883" fmla="*/ 514518 h 830409"/>
              <a:gd name="connsiteX884" fmla="*/ 542442 w 707644"/>
              <a:gd name="connsiteY884" fmla="*/ 428915 h 830409"/>
              <a:gd name="connsiteX885" fmla="*/ 520354 w 707644"/>
              <a:gd name="connsiteY885" fmla="*/ 383895 h 830409"/>
              <a:gd name="connsiteX886" fmla="*/ 520487 w 707644"/>
              <a:gd name="connsiteY886" fmla="*/ 384061 h 830409"/>
              <a:gd name="connsiteX887" fmla="*/ 520546 w 707644"/>
              <a:gd name="connsiteY887" fmla="*/ 384182 h 830409"/>
              <a:gd name="connsiteX888" fmla="*/ 463681 w 707644"/>
              <a:gd name="connsiteY888" fmla="*/ 501135 h 830409"/>
              <a:gd name="connsiteX889" fmla="*/ 466556 w 707644"/>
              <a:gd name="connsiteY889" fmla="*/ 503897 h 830409"/>
              <a:gd name="connsiteX890" fmla="*/ 507426 w 707644"/>
              <a:gd name="connsiteY890" fmla="*/ 548096 h 830409"/>
              <a:gd name="connsiteX891" fmla="*/ 526768 w 707644"/>
              <a:gd name="connsiteY891" fmla="*/ 570369 h 830409"/>
              <a:gd name="connsiteX892" fmla="*/ 565612 w 707644"/>
              <a:gd name="connsiteY892" fmla="*/ 630216 h 830409"/>
              <a:gd name="connsiteX893" fmla="*/ 548966 w 707644"/>
              <a:gd name="connsiteY893" fmla="*/ 618012 h 830409"/>
              <a:gd name="connsiteX894" fmla="*/ 537097 w 707644"/>
              <a:gd name="connsiteY894" fmla="*/ 608861 h 830409"/>
              <a:gd name="connsiteX895" fmla="*/ 527715 w 707644"/>
              <a:gd name="connsiteY895" fmla="*/ 596624 h 830409"/>
              <a:gd name="connsiteX896" fmla="*/ 487688 w 707644"/>
              <a:gd name="connsiteY896" fmla="*/ 554542 h 830409"/>
              <a:gd name="connsiteX897" fmla="*/ 465744 w 707644"/>
              <a:gd name="connsiteY897" fmla="*/ 516949 h 830409"/>
              <a:gd name="connsiteX898" fmla="*/ 463713 w 707644"/>
              <a:gd name="connsiteY898" fmla="*/ 501245 h 830409"/>
              <a:gd name="connsiteX899" fmla="*/ 399722 w 707644"/>
              <a:gd name="connsiteY899" fmla="*/ 631414 h 830409"/>
              <a:gd name="connsiteX900" fmla="*/ 400504 w 707644"/>
              <a:gd name="connsiteY900" fmla="*/ 632034 h 830409"/>
              <a:gd name="connsiteX901" fmla="*/ 424351 w 707644"/>
              <a:gd name="connsiteY901" fmla="*/ 663607 h 830409"/>
              <a:gd name="connsiteX902" fmla="*/ 427906 w 707644"/>
              <a:gd name="connsiteY902" fmla="*/ 668269 h 830409"/>
              <a:gd name="connsiteX903" fmla="*/ 427955 w 707644"/>
              <a:gd name="connsiteY903" fmla="*/ 668748 h 830409"/>
              <a:gd name="connsiteX904" fmla="*/ 425224 w 707644"/>
              <a:gd name="connsiteY904" fmla="*/ 665621 h 830409"/>
              <a:gd name="connsiteX905" fmla="*/ 422166 w 707644"/>
              <a:gd name="connsiteY905" fmla="*/ 661644 h 830409"/>
              <a:gd name="connsiteX906" fmla="*/ 448201 w 707644"/>
              <a:gd name="connsiteY906" fmla="*/ 523409 h 830409"/>
              <a:gd name="connsiteX907" fmla="*/ 456802 w 707644"/>
              <a:gd name="connsiteY907" fmla="*/ 535256 h 830409"/>
              <a:gd name="connsiteX908" fmla="*/ 450103 w 707644"/>
              <a:gd name="connsiteY908" fmla="*/ 528094 h 830409"/>
              <a:gd name="connsiteX909" fmla="*/ 483913 w 707644"/>
              <a:gd name="connsiteY909" fmla="*/ 448175 h 830409"/>
              <a:gd name="connsiteX910" fmla="*/ 491976 w 707644"/>
              <a:gd name="connsiteY910" fmla="*/ 453462 h 830409"/>
              <a:gd name="connsiteX911" fmla="*/ 493149 w 707644"/>
              <a:gd name="connsiteY911" fmla="*/ 455047 h 830409"/>
              <a:gd name="connsiteX912" fmla="*/ 499560 w 707644"/>
              <a:gd name="connsiteY912" fmla="*/ 465818 h 830409"/>
              <a:gd name="connsiteX913" fmla="*/ 501270 w 707644"/>
              <a:gd name="connsiteY913" fmla="*/ 468734 h 830409"/>
              <a:gd name="connsiteX914" fmla="*/ 486043 w 707644"/>
              <a:gd name="connsiteY914" fmla="*/ 452398 h 830409"/>
              <a:gd name="connsiteX915" fmla="*/ 406961 w 707644"/>
              <a:gd name="connsiteY915" fmla="*/ 606495 h 830409"/>
              <a:gd name="connsiteX916" fmla="*/ 417176 w 707644"/>
              <a:gd name="connsiteY916" fmla="*/ 615615 h 830409"/>
              <a:gd name="connsiteX917" fmla="*/ 417267 w 707644"/>
              <a:gd name="connsiteY917" fmla="*/ 615706 h 830409"/>
              <a:gd name="connsiteX918" fmla="*/ 419031 w 707644"/>
              <a:gd name="connsiteY918" fmla="*/ 618753 h 830409"/>
              <a:gd name="connsiteX919" fmla="*/ 419265 w 707644"/>
              <a:gd name="connsiteY919" fmla="*/ 619862 h 830409"/>
              <a:gd name="connsiteX920" fmla="*/ 467444 w 707644"/>
              <a:gd name="connsiteY920" fmla="*/ 480362 h 830409"/>
              <a:gd name="connsiteX921" fmla="*/ 496440 w 707644"/>
              <a:gd name="connsiteY921" fmla="*/ 507669 h 830409"/>
              <a:gd name="connsiteX922" fmla="*/ 509447 w 707644"/>
              <a:gd name="connsiteY922" fmla="*/ 515534 h 830409"/>
              <a:gd name="connsiteX923" fmla="*/ 511715 w 707644"/>
              <a:gd name="connsiteY923" fmla="*/ 518236 h 830409"/>
              <a:gd name="connsiteX924" fmla="*/ 530561 w 707644"/>
              <a:gd name="connsiteY924" fmla="*/ 543265 h 830409"/>
              <a:gd name="connsiteX925" fmla="*/ 530784 w 707644"/>
              <a:gd name="connsiteY925" fmla="*/ 543565 h 830409"/>
              <a:gd name="connsiteX926" fmla="*/ 546363 w 707644"/>
              <a:gd name="connsiteY926" fmla="*/ 568662 h 830409"/>
              <a:gd name="connsiteX927" fmla="*/ 575451 w 707644"/>
              <a:gd name="connsiteY927" fmla="*/ 615270 h 830409"/>
              <a:gd name="connsiteX928" fmla="*/ 566533 w 707644"/>
              <a:gd name="connsiteY928" fmla="*/ 609901 h 830409"/>
              <a:gd name="connsiteX929" fmla="*/ 531233 w 707644"/>
              <a:gd name="connsiteY929" fmla="*/ 575511 h 830409"/>
              <a:gd name="connsiteX930" fmla="*/ 526768 w 707644"/>
              <a:gd name="connsiteY930" fmla="*/ 570369 h 830409"/>
              <a:gd name="connsiteX931" fmla="*/ 525655 w 707644"/>
              <a:gd name="connsiteY931" fmla="*/ 568654 h 830409"/>
              <a:gd name="connsiteX932" fmla="*/ 479264 w 707644"/>
              <a:gd name="connsiteY932" fmla="*/ 499429 h 830409"/>
              <a:gd name="connsiteX933" fmla="*/ 529631 w 707644"/>
              <a:gd name="connsiteY933" fmla="*/ 348652 h 830409"/>
              <a:gd name="connsiteX934" fmla="*/ 546192 w 707644"/>
              <a:gd name="connsiteY934" fmla="*/ 351888 h 830409"/>
              <a:gd name="connsiteX935" fmla="*/ 547777 w 707644"/>
              <a:gd name="connsiteY935" fmla="*/ 354966 h 830409"/>
              <a:gd name="connsiteX936" fmla="*/ 566828 w 707644"/>
              <a:gd name="connsiteY936" fmla="*/ 382971 h 830409"/>
              <a:gd name="connsiteX937" fmla="*/ 573875 w 707644"/>
              <a:gd name="connsiteY937" fmla="*/ 386003 h 830409"/>
              <a:gd name="connsiteX938" fmla="*/ 580670 w 707644"/>
              <a:gd name="connsiteY938" fmla="*/ 402406 h 830409"/>
              <a:gd name="connsiteX939" fmla="*/ 589588 w 707644"/>
              <a:gd name="connsiteY939" fmla="*/ 441206 h 830409"/>
              <a:gd name="connsiteX940" fmla="*/ 575528 w 707644"/>
              <a:gd name="connsiteY940" fmla="*/ 420174 h 830409"/>
              <a:gd name="connsiteX941" fmla="*/ 548020 w 707644"/>
              <a:gd name="connsiteY941" fmla="*/ 385132 h 830409"/>
              <a:gd name="connsiteX942" fmla="*/ 406176 w 707644"/>
              <a:gd name="connsiteY942" fmla="*/ 605642 h 830409"/>
              <a:gd name="connsiteX943" fmla="*/ 406961 w 707644"/>
              <a:gd name="connsiteY943" fmla="*/ 606495 h 830409"/>
              <a:gd name="connsiteX944" fmla="*/ 406342 w 707644"/>
              <a:gd name="connsiteY944" fmla="*/ 605942 h 830409"/>
              <a:gd name="connsiteX945" fmla="*/ 357807 w 707644"/>
              <a:gd name="connsiteY945" fmla="*/ 701695 h 830409"/>
              <a:gd name="connsiteX946" fmla="*/ 359650 w 707644"/>
              <a:gd name="connsiteY946" fmla="*/ 703393 h 830409"/>
              <a:gd name="connsiteX947" fmla="*/ 370039 w 707644"/>
              <a:gd name="connsiteY947" fmla="*/ 731390 h 830409"/>
              <a:gd name="connsiteX948" fmla="*/ 376628 w 707644"/>
              <a:gd name="connsiteY948" fmla="*/ 747457 h 830409"/>
              <a:gd name="connsiteX949" fmla="*/ 371347 w 707644"/>
              <a:gd name="connsiteY949" fmla="*/ 742309 h 830409"/>
              <a:gd name="connsiteX950" fmla="*/ 370656 w 707644"/>
              <a:gd name="connsiteY950" fmla="*/ 741610 h 830409"/>
              <a:gd name="connsiteX951" fmla="*/ 359088 w 707644"/>
              <a:gd name="connsiteY951" fmla="*/ 705885 h 830409"/>
              <a:gd name="connsiteX952" fmla="*/ 514453 w 707644"/>
              <a:gd name="connsiteY952" fmla="*/ 371733 h 830409"/>
              <a:gd name="connsiteX953" fmla="*/ 527735 w 707644"/>
              <a:gd name="connsiteY953" fmla="*/ 389404 h 830409"/>
              <a:gd name="connsiteX954" fmla="*/ 536046 w 707644"/>
              <a:gd name="connsiteY954" fmla="*/ 403507 h 830409"/>
              <a:gd name="connsiteX955" fmla="*/ 520487 w 707644"/>
              <a:gd name="connsiteY955" fmla="*/ 384061 h 830409"/>
              <a:gd name="connsiteX956" fmla="*/ 357232 w 707644"/>
              <a:gd name="connsiteY956" fmla="*/ 696877 h 830409"/>
              <a:gd name="connsiteX957" fmla="*/ 368389 w 707644"/>
              <a:gd name="connsiteY957" fmla="*/ 701619 h 830409"/>
              <a:gd name="connsiteX958" fmla="*/ 385162 w 707644"/>
              <a:gd name="connsiteY958" fmla="*/ 727641 h 830409"/>
              <a:gd name="connsiteX959" fmla="*/ 376625 w 707644"/>
              <a:gd name="connsiteY959" fmla="*/ 719035 h 830409"/>
              <a:gd name="connsiteX960" fmla="*/ 359650 w 707644"/>
              <a:gd name="connsiteY960" fmla="*/ 703393 h 830409"/>
              <a:gd name="connsiteX961" fmla="*/ 442639 w 707644"/>
              <a:gd name="connsiteY961" fmla="*/ 509709 h 830409"/>
              <a:gd name="connsiteX962" fmla="*/ 449729 w 707644"/>
              <a:gd name="connsiteY962" fmla="*/ 516952 h 830409"/>
              <a:gd name="connsiteX963" fmla="*/ 466969 w 707644"/>
              <a:gd name="connsiteY963" fmla="*/ 537983 h 830409"/>
              <a:gd name="connsiteX964" fmla="*/ 466981 w 707644"/>
              <a:gd name="connsiteY964" fmla="*/ 546210 h 830409"/>
              <a:gd name="connsiteX965" fmla="*/ 466765 w 707644"/>
              <a:gd name="connsiteY965" fmla="*/ 545910 h 830409"/>
              <a:gd name="connsiteX966" fmla="*/ 462409 w 707644"/>
              <a:gd name="connsiteY966" fmla="*/ 541252 h 830409"/>
              <a:gd name="connsiteX967" fmla="*/ 454196 w 707644"/>
              <a:gd name="connsiteY967" fmla="*/ 529660 h 830409"/>
              <a:gd name="connsiteX968" fmla="*/ 446265 w 707644"/>
              <a:gd name="connsiteY968" fmla="*/ 518641 h 830409"/>
              <a:gd name="connsiteX969" fmla="*/ 374268 w 707644"/>
              <a:gd name="connsiteY969" fmla="*/ 646739 h 830409"/>
              <a:gd name="connsiteX970" fmla="*/ 390450 w 707644"/>
              <a:gd name="connsiteY970" fmla="*/ 668955 h 830409"/>
              <a:gd name="connsiteX971" fmla="*/ 384818 w 707644"/>
              <a:gd name="connsiteY971" fmla="*/ 663215 h 830409"/>
              <a:gd name="connsiteX972" fmla="*/ 475973 w 707644"/>
              <a:gd name="connsiteY972" fmla="*/ 432437 h 830409"/>
              <a:gd name="connsiteX973" fmla="*/ 496320 w 707644"/>
              <a:gd name="connsiteY973" fmla="*/ 456311 h 830409"/>
              <a:gd name="connsiteX974" fmla="*/ 491976 w 707644"/>
              <a:gd name="connsiteY974" fmla="*/ 453462 h 830409"/>
              <a:gd name="connsiteX975" fmla="*/ 490663 w 707644"/>
              <a:gd name="connsiteY975" fmla="*/ 451690 h 830409"/>
              <a:gd name="connsiteX976" fmla="*/ 477779 w 707644"/>
              <a:gd name="connsiteY976" fmla="*/ 435842 h 830409"/>
              <a:gd name="connsiteX977" fmla="*/ 477485 w 707644"/>
              <a:gd name="connsiteY977" fmla="*/ 435433 h 830409"/>
              <a:gd name="connsiteX978" fmla="*/ 408989 w 707644"/>
              <a:gd name="connsiteY978" fmla="*/ 566443 h 830409"/>
              <a:gd name="connsiteX979" fmla="*/ 427192 w 707644"/>
              <a:gd name="connsiteY979" fmla="*/ 595942 h 830409"/>
              <a:gd name="connsiteX980" fmla="*/ 429851 w 707644"/>
              <a:gd name="connsiteY980" fmla="*/ 600211 h 830409"/>
              <a:gd name="connsiteX981" fmla="*/ 413678 w 707644"/>
              <a:gd name="connsiteY981" fmla="*/ 591591 h 830409"/>
              <a:gd name="connsiteX982" fmla="*/ 348064 w 707644"/>
              <a:gd name="connsiteY982" fmla="*/ 692716 h 830409"/>
              <a:gd name="connsiteX983" fmla="*/ 350366 w 707644"/>
              <a:gd name="connsiteY983" fmla="*/ 693958 h 830409"/>
              <a:gd name="connsiteX984" fmla="*/ 356201 w 707644"/>
              <a:gd name="connsiteY984" fmla="*/ 696438 h 830409"/>
              <a:gd name="connsiteX985" fmla="*/ 357807 w 707644"/>
              <a:gd name="connsiteY985" fmla="*/ 701695 h 830409"/>
              <a:gd name="connsiteX986" fmla="*/ 352144 w 707644"/>
              <a:gd name="connsiteY986" fmla="*/ 683166 h 830409"/>
              <a:gd name="connsiteX987" fmla="*/ 357232 w 707644"/>
              <a:gd name="connsiteY987" fmla="*/ 696877 h 830409"/>
              <a:gd name="connsiteX988" fmla="*/ 356201 w 707644"/>
              <a:gd name="connsiteY988" fmla="*/ 696438 h 830409"/>
              <a:gd name="connsiteX989" fmla="*/ 396156 w 707644"/>
              <a:gd name="connsiteY989" fmla="*/ 582252 h 830409"/>
              <a:gd name="connsiteX990" fmla="*/ 413678 w 707644"/>
              <a:gd name="connsiteY990" fmla="*/ 591591 h 830409"/>
              <a:gd name="connsiteX991" fmla="*/ 416553 w 707644"/>
              <a:gd name="connsiteY991" fmla="*/ 607016 h 830409"/>
              <a:gd name="connsiteX992" fmla="*/ 418687 w 707644"/>
              <a:gd name="connsiteY992" fmla="*/ 617123 h 830409"/>
              <a:gd name="connsiteX993" fmla="*/ 417267 w 707644"/>
              <a:gd name="connsiteY993" fmla="*/ 615706 h 830409"/>
              <a:gd name="connsiteX994" fmla="*/ 409575 w 707644"/>
              <a:gd name="connsiteY994" fmla="*/ 602415 h 830409"/>
              <a:gd name="connsiteX995" fmla="*/ 407972 w 707644"/>
              <a:gd name="connsiteY995" fmla="*/ 548668 h 830409"/>
              <a:gd name="connsiteX996" fmla="*/ 433596 w 707644"/>
              <a:gd name="connsiteY996" fmla="*/ 572599 h 830409"/>
              <a:gd name="connsiteX997" fmla="*/ 469033 w 707644"/>
              <a:gd name="connsiteY997" fmla="*/ 620544 h 830409"/>
              <a:gd name="connsiteX998" fmla="*/ 469651 w 707644"/>
              <a:gd name="connsiteY998" fmla="*/ 621425 h 830409"/>
              <a:gd name="connsiteX999" fmla="*/ 463376 w 707644"/>
              <a:gd name="connsiteY999" fmla="*/ 618080 h 830409"/>
              <a:gd name="connsiteX1000" fmla="*/ 425349 w 707644"/>
              <a:gd name="connsiteY1000" fmla="*/ 576042 h 830409"/>
              <a:gd name="connsiteX1001" fmla="*/ 407888 w 707644"/>
              <a:gd name="connsiteY1001" fmla="*/ 555644 h 830409"/>
              <a:gd name="connsiteX1002" fmla="*/ 346322 w 707644"/>
              <a:gd name="connsiteY1002" fmla="*/ 667475 h 830409"/>
              <a:gd name="connsiteX1003" fmla="*/ 348260 w 707644"/>
              <a:gd name="connsiteY1003" fmla="*/ 670457 h 830409"/>
              <a:gd name="connsiteX1004" fmla="*/ 352144 w 707644"/>
              <a:gd name="connsiteY1004" fmla="*/ 683166 h 830409"/>
              <a:gd name="connsiteX1005" fmla="*/ 384913 w 707644"/>
              <a:gd name="connsiteY1005" fmla="*/ 586810 h 830409"/>
              <a:gd name="connsiteX1006" fmla="*/ 406342 w 707644"/>
              <a:gd name="connsiteY1006" fmla="*/ 605942 h 830409"/>
              <a:gd name="connsiteX1007" fmla="*/ 422498 w 707644"/>
              <a:gd name="connsiteY1007" fmla="*/ 635181 h 830409"/>
              <a:gd name="connsiteX1008" fmla="*/ 422899 w 707644"/>
              <a:gd name="connsiteY1008" fmla="*/ 637079 h 830409"/>
              <a:gd name="connsiteX1009" fmla="*/ 414774 w 707644"/>
              <a:gd name="connsiteY1009" fmla="*/ 626122 h 830409"/>
              <a:gd name="connsiteX1010" fmla="*/ 500356 w 707644"/>
              <a:gd name="connsiteY1010" fmla="*/ 342933 h 830409"/>
              <a:gd name="connsiteX1011" fmla="*/ 517525 w 707644"/>
              <a:gd name="connsiteY1011" fmla="*/ 346287 h 830409"/>
              <a:gd name="connsiteX1012" fmla="*/ 548020 w 707644"/>
              <a:gd name="connsiteY1012" fmla="*/ 385132 h 830409"/>
              <a:gd name="connsiteX1013" fmla="*/ 587326 w 707644"/>
              <a:gd name="connsiteY1013" fmla="*/ 463110 h 830409"/>
              <a:gd name="connsiteX1014" fmla="*/ 589627 w 707644"/>
              <a:gd name="connsiteY1014" fmla="*/ 468480 h 830409"/>
              <a:gd name="connsiteX1015" fmla="*/ 563489 w 707644"/>
              <a:gd name="connsiteY1015" fmla="*/ 437318 h 830409"/>
              <a:gd name="connsiteX1016" fmla="*/ 555648 w 707644"/>
              <a:gd name="connsiteY1016" fmla="*/ 426540 h 830409"/>
              <a:gd name="connsiteX1017" fmla="*/ 527735 w 707644"/>
              <a:gd name="connsiteY1017" fmla="*/ 389404 h 830409"/>
              <a:gd name="connsiteX1018" fmla="*/ 515094 w 707644"/>
              <a:gd name="connsiteY1018" fmla="*/ 367955 h 830409"/>
              <a:gd name="connsiteX1019" fmla="*/ 501738 w 707644"/>
              <a:gd name="connsiteY1019" fmla="*/ 345756 h 830409"/>
              <a:gd name="connsiteX1020" fmla="*/ 408173 w 707644"/>
              <a:gd name="connsiteY1020" fmla="*/ 531939 h 830409"/>
              <a:gd name="connsiteX1021" fmla="*/ 444475 w 707644"/>
              <a:gd name="connsiteY1021" fmla="*/ 572100 h 830409"/>
              <a:gd name="connsiteX1022" fmla="*/ 429685 w 707644"/>
              <a:gd name="connsiteY1022" fmla="*/ 559322 h 830409"/>
              <a:gd name="connsiteX1023" fmla="*/ 408051 w 707644"/>
              <a:gd name="connsiteY1023" fmla="*/ 542107 h 830409"/>
              <a:gd name="connsiteX1024" fmla="*/ 311751 w 707644"/>
              <a:gd name="connsiteY1024" fmla="*/ 731203 h 830409"/>
              <a:gd name="connsiteX1025" fmla="*/ 316105 w 707644"/>
              <a:gd name="connsiteY1025" fmla="*/ 735975 h 830409"/>
              <a:gd name="connsiteX1026" fmla="*/ 320231 w 707644"/>
              <a:gd name="connsiteY1026" fmla="*/ 740577 h 830409"/>
              <a:gd name="connsiteX1027" fmla="*/ 343137 w 707644"/>
              <a:gd name="connsiteY1027" fmla="*/ 779993 h 830409"/>
              <a:gd name="connsiteX1028" fmla="*/ 372913 w 707644"/>
              <a:gd name="connsiteY1028" fmla="*/ 827234 h 830409"/>
              <a:gd name="connsiteX1029" fmla="*/ 355822 w 707644"/>
              <a:gd name="connsiteY1029" fmla="*/ 825331 h 830409"/>
              <a:gd name="connsiteX1030" fmla="*/ 337008 w 707644"/>
              <a:gd name="connsiteY1030" fmla="*/ 785029 h 830409"/>
              <a:gd name="connsiteX1031" fmla="*/ 449077 w 707644"/>
              <a:gd name="connsiteY1031" fmla="*/ 443603 h 830409"/>
              <a:gd name="connsiteX1032" fmla="*/ 465910 w 707644"/>
              <a:gd name="connsiteY1032" fmla="*/ 456462 h 830409"/>
              <a:gd name="connsiteX1033" fmla="*/ 510282 w 707644"/>
              <a:gd name="connsiteY1033" fmla="*/ 516039 h 830409"/>
              <a:gd name="connsiteX1034" fmla="*/ 509447 w 707644"/>
              <a:gd name="connsiteY1034" fmla="*/ 515534 h 830409"/>
              <a:gd name="connsiteX1035" fmla="*/ 380954 w 707644"/>
              <a:gd name="connsiteY1035" fmla="*/ 581598 h 830409"/>
              <a:gd name="connsiteX1036" fmla="*/ 384913 w 707644"/>
              <a:gd name="connsiteY1036" fmla="*/ 586810 h 830409"/>
              <a:gd name="connsiteX1037" fmla="*/ 384000 w 707644"/>
              <a:gd name="connsiteY1037" fmla="*/ 585995 h 830409"/>
              <a:gd name="connsiteX1038" fmla="*/ 383737 w 707644"/>
              <a:gd name="connsiteY1038" fmla="*/ 575632 h 830409"/>
              <a:gd name="connsiteX1039" fmla="*/ 392038 w 707644"/>
              <a:gd name="connsiteY1039" fmla="*/ 580057 h 830409"/>
              <a:gd name="connsiteX1040" fmla="*/ 406176 w 707644"/>
              <a:gd name="connsiteY1040" fmla="*/ 605642 h 830409"/>
              <a:gd name="connsiteX1041" fmla="*/ 401337 w 707644"/>
              <a:gd name="connsiteY1041" fmla="*/ 600385 h 830409"/>
              <a:gd name="connsiteX1042" fmla="*/ 317404 w 707644"/>
              <a:gd name="connsiteY1042" fmla="*/ 711797 h 830409"/>
              <a:gd name="connsiteX1043" fmla="*/ 346068 w 707644"/>
              <a:gd name="connsiteY1043" fmla="*/ 739416 h 830409"/>
              <a:gd name="connsiteX1044" fmla="*/ 353589 w 707644"/>
              <a:gd name="connsiteY1044" fmla="*/ 753249 h 830409"/>
              <a:gd name="connsiteX1045" fmla="*/ 342608 w 707644"/>
              <a:gd name="connsiteY1045" fmla="*/ 740236 h 830409"/>
              <a:gd name="connsiteX1046" fmla="*/ 474853 w 707644"/>
              <a:gd name="connsiteY1046" fmla="*/ 382975 h 830409"/>
              <a:gd name="connsiteX1047" fmla="*/ 491056 w 707644"/>
              <a:gd name="connsiteY1047" fmla="*/ 407636 h 830409"/>
              <a:gd name="connsiteX1048" fmla="*/ 568915 w 707644"/>
              <a:gd name="connsiteY1048" fmla="*/ 510746 h 830409"/>
              <a:gd name="connsiteX1049" fmla="*/ 572726 w 707644"/>
              <a:gd name="connsiteY1049" fmla="*/ 515011 h 830409"/>
              <a:gd name="connsiteX1050" fmla="*/ 560312 w 707644"/>
              <a:gd name="connsiteY1050" fmla="*/ 503399 h 830409"/>
              <a:gd name="connsiteX1051" fmla="*/ 524294 w 707644"/>
              <a:gd name="connsiteY1051" fmla="*/ 474870 h 830409"/>
              <a:gd name="connsiteX1052" fmla="*/ 490161 w 707644"/>
              <a:gd name="connsiteY1052" fmla="*/ 410407 h 830409"/>
              <a:gd name="connsiteX1053" fmla="*/ 422433 w 707644"/>
              <a:gd name="connsiteY1053" fmla="*/ 489066 h 830409"/>
              <a:gd name="connsiteX1054" fmla="*/ 432051 w 707644"/>
              <a:gd name="connsiteY1054" fmla="*/ 498893 h 830409"/>
              <a:gd name="connsiteX1055" fmla="*/ 446265 w 707644"/>
              <a:gd name="connsiteY1055" fmla="*/ 518641 h 830409"/>
              <a:gd name="connsiteX1056" fmla="*/ 448201 w 707644"/>
              <a:gd name="connsiteY1056" fmla="*/ 523409 h 830409"/>
              <a:gd name="connsiteX1057" fmla="*/ 432939 w 707644"/>
              <a:gd name="connsiteY1057" fmla="*/ 502386 h 830409"/>
              <a:gd name="connsiteX1058" fmla="*/ 492202 w 707644"/>
              <a:gd name="connsiteY1058" fmla="*/ 341339 h 830409"/>
              <a:gd name="connsiteX1059" fmla="*/ 499997 w 707644"/>
              <a:gd name="connsiteY1059" fmla="*/ 342862 h 830409"/>
              <a:gd name="connsiteX1060" fmla="*/ 501738 w 707644"/>
              <a:gd name="connsiteY1060" fmla="*/ 345756 h 830409"/>
              <a:gd name="connsiteX1061" fmla="*/ 514453 w 707644"/>
              <a:gd name="connsiteY1061" fmla="*/ 371733 h 830409"/>
              <a:gd name="connsiteX1062" fmla="*/ 498126 w 707644"/>
              <a:gd name="connsiteY1062" fmla="*/ 350011 h 830409"/>
              <a:gd name="connsiteX1063" fmla="*/ 496493 w 707644"/>
              <a:gd name="connsiteY1063" fmla="*/ 348234 h 830409"/>
              <a:gd name="connsiteX1064" fmla="*/ 494239 w 707644"/>
              <a:gd name="connsiteY1064" fmla="*/ 344865 h 830409"/>
              <a:gd name="connsiteX1065" fmla="*/ 443497 w 707644"/>
              <a:gd name="connsiteY1065" fmla="*/ 441734 h 830409"/>
              <a:gd name="connsiteX1066" fmla="*/ 467444 w 707644"/>
              <a:gd name="connsiteY1066" fmla="*/ 480362 h 830409"/>
              <a:gd name="connsiteX1067" fmla="*/ 453621 w 707644"/>
              <a:gd name="connsiteY1067" fmla="*/ 467344 h 830409"/>
              <a:gd name="connsiteX1068" fmla="*/ 453153 w 707644"/>
              <a:gd name="connsiteY1068" fmla="*/ 465773 h 830409"/>
              <a:gd name="connsiteX1069" fmla="*/ 408384 w 707644"/>
              <a:gd name="connsiteY1069" fmla="*/ 514344 h 830409"/>
              <a:gd name="connsiteX1070" fmla="*/ 415725 w 707644"/>
              <a:gd name="connsiteY1070" fmla="*/ 521768 h 830409"/>
              <a:gd name="connsiteX1071" fmla="*/ 441370 w 707644"/>
              <a:gd name="connsiteY1071" fmla="*/ 549972 h 830409"/>
              <a:gd name="connsiteX1072" fmla="*/ 445635 w 707644"/>
              <a:gd name="connsiteY1072" fmla="*/ 555090 h 830409"/>
              <a:gd name="connsiteX1073" fmla="*/ 451972 w 707644"/>
              <a:gd name="connsiteY1073" fmla="*/ 566838 h 830409"/>
              <a:gd name="connsiteX1074" fmla="*/ 433248 w 707644"/>
              <a:gd name="connsiteY1074" fmla="*/ 551304 h 830409"/>
              <a:gd name="connsiteX1075" fmla="*/ 408191 w 707644"/>
              <a:gd name="connsiteY1075" fmla="*/ 530441 h 830409"/>
              <a:gd name="connsiteX1076" fmla="*/ 447689 w 707644"/>
              <a:gd name="connsiteY1076" fmla="*/ 431997 h 830409"/>
              <a:gd name="connsiteX1077" fmla="*/ 448338 w 707644"/>
              <a:gd name="connsiteY1077" fmla="*/ 431769 h 830409"/>
              <a:gd name="connsiteX1078" fmla="*/ 480616 w 707644"/>
              <a:gd name="connsiteY1078" fmla="*/ 446576 h 830409"/>
              <a:gd name="connsiteX1079" fmla="*/ 486043 w 707644"/>
              <a:gd name="connsiteY1079" fmla="*/ 452398 h 830409"/>
              <a:gd name="connsiteX1080" fmla="*/ 486625 w 707644"/>
              <a:gd name="connsiteY1080" fmla="*/ 453551 h 830409"/>
              <a:gd name="connsiteX1081" fmla="*/ 497958 w 707644"/>
              <a:gd name="connsiteY1081" fmla="*/ 479735 h 830409"/>
              <a:gd name="connsiteX1082" fmla="*/ 483037 w 707644"/>
              <a:gd name="connsiteY1082" fmla="*/ 469545 h 830409"/>
              <a:gd name="connsiteX1083" fmla="*/ 465910 w 707644"/>
              <a:gd name="connsiteY1083" fmla="*/ 456462 h 830409"/>
              <a:gd name="connsiteX1084" fmla="*/ 402594 w 707644"/>
              <a:gd name="connsiteY1084" fmla="*/ 525781 h 830409"/>
              <a:gd name="connsiteX1085" fmla="*/ 408191 w 707644"/>
              <a:gd name="connsiteY1085" fmla="*/ 530441 h 830409"/>
              <a:gd name="connsiteX1086" fmla="*/ 408173 w 707644"/>
              <a:gd name="connsiteY1086" fmla="*/ 531939 h 830409"/>
              <a:gd name="connsiteX1087" fmla="*/ 403017 w 707644"/>
              <a:gd name="connsiteY1087" fmla="*/ 526236 h 830409"/>
              <a:gd name="connsiteX1088" fmla="*/ 341194 w 707644"/>
              <a:gd name="connsiteY1088" fmla="*/ 653656 h 830409"/>
              <a:gd name="connsiteX1089" fmla="*/ 346322 w 707644"/>
              <a:gd name="connsiteY1089" fmla="*/ 667475 h 830409"/>
              <a:gd name="connsiteX1090" fmla="*/ 341293 w 707644"/>
              <a:gd name="connsiteY1090" fmla="*/ 659738 h 830409"/>
              <a:gd name="connsiteX1091" fmla="*/ 377153 w 707644"/>
              <a:gd name="connsiteY1091" fmla="*/ 576594 h 830409"/>
              <a:gd name="connsiteX1092" fmla="*/ 378297 w 707644"/>
              <a:gd name="connsiteY1092" fmla="*/ 577763 h 830409"/>
              <a:gd name="connsiteX1093" fmla="*/ 380954 w 707644"/>
              <a:gd name="connsiteY1093" fmla="*/ 581598 h 830409"/>
              <a:gd name="connsiteX1094" fmla="*/ 440678 w 707644"/>
              <a:gd name="connsiteY1094" fmla="*/ 437187 h 830409"/>
              <a:gd name="connsiteX1095" fmla="*/ 442110 w 707644"/>
              <a:gd name="connsiteY1095" fmla="*/ 438281 h 830409"/>
              <a:gd name="connsiteX1096" fmla="*/ 443497 w 707644"/>
              <a:gd name="connsiteY1096" fmla="*/ 441734 h 830409"/>
              <a:gd name="connsiteX1097" fmla="*/ 381006 w 707644"/>
              <a:gd name="connsiteY1097" fmla="*/ 559487 h 830409"/>
              <a:gd name="connsiteX1098" fmla="*/ 396156 w 707644"/>
              <a:gd name="connsiteY1098" fmla="*/ 582252 h 830409"/>
              <a:gd name="connsiteX1099" fmla="*/ 392038 w 707644"/>
              <a:gd name="connsiteY1099" fmla="*/ 580057 h 830409"/>
              <a:gd name="connsiteX1100" fmla="*/ 381125 w 707644"/>
              <a:gd name="connsiteY1100" fmla="*/ 560307 h 830409"/>
              <a:gd name="connsiteX1101" fmla="*/ 440586 w 707644"/>
              <a:gd name="connsiteY1101" fmla="*/ 434488 h 830409"/>
              <a:gd name="connsiteX1102" fmla="*/ 441236 w 707644"/>
              <a:gd name="connsiteY1102" fmla="*/ 434260 h 830409"/>
              <a:gd name="connsiteX1103" fmla="*/ 449077 w 707644"/>
              <a:gd name="connsiteY1103" fmla="*/ 443603 h 830409"/>
              <a:gd name="connsiteX1104" fmla="*/ 442110 w 707644"/>
              <a:gd name="connsiteY1104" fmla="*/ 438281 h 830409"/>
              <a:gd name="connsiteX1105" fmla="*/ 340998 w 707644"/>
              <a:gd name="connsiteY1105" fmla="*/ 641697 h 830409"/>
              <a:gd name="connsiteX1106" fmla="*/ 343907 w 707644"/>
              <a:gd name="connsiteY1106" fmla="*/ 645956 h 830409"/>
              <a:gd name="connsiteX1107" fmla="*/ 349804 w 707644"/>
              <a:gd name="connsiteY1107" fmla="*/ 659173 h 830409"/>
              <a:gd name="connsiteX1108" fmla="*/ 355391 w 707644"/>
              <a:gd name="connsiteY1108" fmla="*/ 664363 h 830409"/>
              <a:gd name="connsiteX1109" fmla="*/ 358570 w 707644"/>
              <a:gd name="connsiteY1109" fmla="*/ 667428 h 830409"/>
              <a:gd name="connsiteX1110" fmla="*/ 375916 w 707644"/>
              <a:gd name="connsiteY1110" fmla="*/ 692829 h 830409"/>
              <a:gd name="connsiteX1111" fmla="*/ 383558 w 707644"/>
              <a:gd name="connsiteY1111" fmla="*/ 705710 h 830409"/>
              <a:gd name="connsiteX1112" fmla="*/ 377227 w 707644"/>
              <a:gd name="connsiteY1112" fmla="*/ 705376 h 830409"/>
              <a:gd name="connsiteX1113" fmla="*/ 368389 w 707644"/>
              <a:gd name="connsiteY1113" fmla="*/ 701619 h 830409"/>
              <a:gd name="connsiteX1114" fmla="*/ 353405 w 707644"/>
              <a:gd name="connsiteY1114" fmla="*/ 678373 h 830409"/>
              <a:gd name="connsiteX1115" fmla="*/ 348260 w 707644"/>
              <a:gd name="connsiteY1115" fmla="*/ 670457 h 830409"/>
              <a:gd name="connsiteX1116" fmla="*/ 341085 w 707644"/>
              <a:gd name="connsiteY1116" fmla="*/ 646978 h 830409"/>
              <a:gd name="connsiteX1117" fmla="*/ 485212 w 707644"/>
              <a:gd name="connsiteY1117" fmla="*/ 339974 h 830409"/>
              <a:gd name="connsiteX1118" fmla="*/ 489714 w 707644"/>
              <a:gd name="connsiteY1118" fmla="*/ 340853 h 830409"/>
              <a:gd name="connsiteX1119" fmla="*/ 496493 w 707644"/>
              <a:gd name="connsiteY1119" fmla="*/ 348234 h 830409"/>
              <a:gd name="connsiteX1120" fmla="*/ 520354 w 707644"/>
              <a:gd name="connsiteY1120" fmla="*/ 383895 h 830409"/>
              <a:gd name="connsiteX1121" fmla="*/ 438460 w 707644"/>
              <a:gd name="connsiteY1121" fmla="*/ 435233 h 830409"/>
              <a:gd name="connsiteX1122" fmla="*/ 439287 w 707644"/>
              <a:gd name="connsiteY1122" fmla="*/ 434943 h 830409"/>
              <a:gd name="connsiteX1123" fmla="*/ 440678 w 707644"/>
              <a:gd name="connsiteY1123" fmla="*/ 437187 h 830409"/>
              <a:gd name="connsiteX1124" fmla="*/ 439659 w 707644"/>
              <a:gd name="connsiteY1124" fmla="*/ 436409 h 830409"/>
              <a:gd name="connsiteX1125" fmla="*/ 410297 w 707644"/>
              <a:gd name="connsiteY1125" fmla="*/ 493478 h 830409"/>
              <a:gd name="connsiteX1126" fmla="*/ 415964 w 707644"/>
              <a:gd name="connsiteY1126" fmla="*/ 500085 h 830409"/>
              <a:gd name="connsiteX1127" fmla="*/ 443290 w 707644"/>
              <a:gd name="connsiteY1127" fmla="*/ 550742 h 830409"/>
              <a:gd name="connsiteX1128" fmla="*/ 415725 w 707644"/>
              <a:gd name="connsiteY1128" fmla="*/ 521768 h 830409"/>
              <a:gd name="connsiteX1129" fmla="*/ 408389 w 707644"/>
              <a:gd name="connsiteY1129" fmla="*/ 513919 h 830409"/>
              <a:gd name="connsiteX1130" fmla="*/ 408524 w 707644"/>
              <a:gd name="connsiteY1130" fmla="*/ 502687 h 830409"/>
              <a:gd name="connsiteX1131" fmla="*/ 358260 w 707644"/>
              <a:gd name="connsiteY1131" fmla="*/ 601419 h 830409"/>
              <a:gd name="connsiteX1132" fmla="*/ 360127 w 707644"/>
              <a:gd name="connsiteY1132" fmla="*/ 603043 h 830409"/>
              <a:gd name="connsiteX1133" fmla="*/ 360201 w 707644"/>
              <a:gd name="connsiteY1133" fmla="*/ 603095 h 830409"/>
              <a:gd name="connsiteX1134" fmla="*/ 375214 w 707644"/>
              <a:gd name="connsiteY1134" fmla="*/ 617171 h 830409"/>
              <a:gd name="connsiteX1135" fmla="*/ 422279 w 707644"/>
              <a:gd name="connsiteY1135" fmla="*/ 662250 h 830409"/>
              <a:gd name="connsiteX1136" fmla="*/ 425224 w 707644"/>
              <a:gd name="connsiteY1136" fmla="*/ 665621 h 830409"/>
              <a:gd name="connsiteX1137" fmla="*/ 428006 w 707644"/>
              <a:gd name="connsiteY1137" fmla="*/ 669239 h 830409"/>
              <a:gd name="connsiteX1138" fmla="*/ 432382 w 707644"/>
              <a:gd name="connsiteY1138" fmla="*/ 711675 h 830409"/>
              <a:gd name="connsiteX1139" fmla="*/ 431730 w 707644"/>
              <a:gd name="connsiteY1139" fmla="*/ 711023 h 830409"/>
              <a:gd name="connsiteX1140" fmla="*/ 396945 w 707644"/>
              <a:gd name="connsiteY1140" fmla="*/ 675573 h 830409"/>
              <a:gd name="connsiteX1141" fmla="*/ 410908 w 707644"/>
              <a:gd name="connsiteY1141" fmla="*/ 490300 h 830409"/>
              <a:gd name="connsiteX1142" fmla="*/ 422861 w 707644"/>
              <a:gd name="connsiteY1142" fmla="*/ 503223 h 830409"/>
              <a:gd name="connsiteX1143" fmla="*/ 451417 w 707644"/>
              <a:gd name="connsiteY1143" fmla="*/ 540053 h 830409"/>
              <a:gd name="connsiteX1144" fmla="*/ 456226 w 707644"/>
              <a:gd name="connsiteY1144" fmla="*/ 547024 h 830409"/>
              <a:gd name="connsiteX1145" fmla="*/ 415964 w 707644"/>
              <a:gd name="connsiteY1145" fmla="*/ 500085 h 830409"/>
              <a:gd name="connsiteX1146" fmla="*/ 410850 w 707644"/>
              <a:gd name="connsiteY1146" fmla="*/ 490604 h 830409"/>
              <a:gd name="connsiteX1147" fmla="*/ 423491 w 707644"/>
              <a:gd name="connsiteY1147" fmla="*/ 462547 h 830409"/>
              <a:gd name="connsiteX1148" fmla="*/ 449173 w 707644"/>
              <a:gd name="connsiteY1148" fmla="*/ 487205 h 830409"/>
              <a:gd name="connsiteX1149" fmla="*/ 461215 w 707644"/>
              <a:gd name="connsiteY1149" fmla="*/ 509189 h 830409"/>
              <a:gd name="connsiteX1150" fmla="*/ 465744 w 707644"/>
              <a:gd name="connsiteY1150" fmla="*/ 516949 h 830409"/>
              <a:gd name="connsiteX1151" fmla="*/ 466952 w 707644"/>
              <a:gd name="connsiteY1151" fmla="*/ 526285 h 830409"/>
              <a:gd name="connsiteX1152" fmla="*/ 466961 w 707644"/>
              <a:gd name="connsiteY1152" fmla="*/ 532491 h 830409"/>
              <a:gd name="connsiteX1153" fmla="*/ 440337 w 707644"/>
              <a:gd name="connsiteY1153" fmla="*/ 504040 h 830409"/>
              <a:gd name="connsiteX1154" fmla="*/ 411565 w 707644"/>
              <a:gd name="connsiteY1154" fmla="*/ 486887 h 830409"/>
              <a:gd name="connsiteX1155" fmla="*/ 450103 w 707644"/>
              <a:gd name="connsiteY1155" fmla="*/ 528094 h 830409"/>
              <a:gd name="connsiteX1156" fmla="*/ 456450 w 707644"/>
              <a:gd name="connsiteY1156" fmla="*/ 543726 h 830409"/>
              <a:gd name="connsiteX1157" fmla="*/ 428951 w 707644"/>
              <a:gd name="connsiteY1157" fmla="*/ 509806 h 830409"/>
              <a:gd name="connsiteX1158" fmla="*/ 422861 w 707644"/>
              <a:gd name="connsiteY1158" fmla="*/ 503223 h 830409"/>
              <a:gd name="connsiteX1159" fmla="*/ 411293 w 707644"/>
              <a:gd name="connsiteY1159" fmla="*/ 488302 h 830409"/>
              <a:gd name="connsiteX1160" fmla="*/ 315115 w 707644"/>
              <a:gd name="connsiteY1160" fmla="*/ 682486 h 830409"/>
              <a:gd name="connsiteX1161" fmla="*/ 328414 w 707644"/>
              <a:gd name="connsiteY1161" fmla="*/ 698850 h 830409"/>
              <a:gd name="connsiteX1162" fmla="*/ 370656 w 707644"/>
              <a:gd name="connsiteY1162" fmla="*/ 741610 h 830409"/>
              <a:gd name="connsiteX1163" fmla="*/ 385227 w 707644"/>
              <a:gd name="connsiteY1163" fmla="*/ 786610 h 830409"/>
              <a:gd name="connsiteX1164" fmla="*/ 380421 w 707644"/>
              <a:gd name="connsiteY1164" fmla="*/ 781373 h 830409"/>
              <a:gd name="connsiteX1165" fmla="*/ 351195 w 707644"/>
              <a:gd name="connsiteY1165" fmla="*/ 744356 h 830409"/>
              <a:gd name="connsiteX1166" fmla="*/ 346068 w 707644"/>
              <a:gd name="connsiteY1166" fmla="*/ 739416 h 830409"/>
              <a:gd name="connsiteX1167" fmla="*/ 413360 w 707644"/>
              <a:gd name="connsiteY1167" fmla="*/ 477564 h 830409"/>
              <a:gd name="connsiteX1168" fmla="*/ 422433 w 707644"/>
              <a:gd name="connsiteY1168" fmla="*/ 489066 h 830409"/>
              <a:gd name="connsiteX1169" fmla="*/ 413001 w 707644"/>
              <a:gd name="connsiteY1169" fmla="*/ 479430 h 830409"/>
              <a:gd name="connsiteX1170" fmla="*/ 306291 w 707644"/>
              <a:gd name="connsiteY1170" fmla="*/ 699258 h 830409"/>
              <a:gd name="connsiteX1171" fmla="*/ 317404 w 707644"/>
              <a:gd name="connsiteY1171" fmla="*/ 711797 h 830409"/>
              <a:gd name="connsiteX1172" fmla="*/ 308286 w 707644"/>
              <a:gd name="connsiteY1172" fmla="*/ 703013 h 830409"/>
              <a:gd name="connsiteX1173" fmla="*/ 307909 w 707644"/>
              <a:gd name="connsiteY1173" fmla="*/ 702460 h 830409"/>
              <a:gd name="connsiteX1174" fmla="*/ 414562 w 707644"/>
              <a:gd name="connsiteY1174" fmla="*/ 471317 h 830409"/>
              <a:gd name="connsiteX1175" fmla="*/ 436673 w 707644"/>
              <a:gd name="connsiteY1175" fmla="*/ 500124 h 830409"/>
              <a:gd name="connsiteX1176" fmla="*/ 440337 w 707644"/>
              <a:gd name="connsiteY1176" fmla="*/ 504040 h 830409"/>
              <a:gd name="connsiteX1177" fmla="*/ 442639 w 707644"/>
              <a:gd name="connsiteY1177" fmla="*/ 509709 h 830409"/>
              <a:gd name="connsiteX1178" fmla="*/ 432051 w 707644"/>
              <a:gd name="connsiteY1178" fmla="*/ 498893 h 830409"/>
              <a:gd name="connsiteX1179" fmla="*/ 414065 w 707644"/>
              <a:gd name="connsiteY1179" fmla="*/ 473903 h 830409"/>
              <a:gd name="connsiteX1180" fmla="*/ 368003 w 707644"/>
              <a:gd name="connsiteY1180" fmla="*/ 567246 h 830409"/>
              <a:gd name="connsiteX1181" fmla="*/ 371447 w 707644"/>
              <a:gd name="connsiteY1181" fmla="*/ 569082 h 830409"/>
              <a:gd name="connsiteX1182" fmla="*/ 377153 w 707644"/>
              <a:gd name="connsiteY1182" fmla="*/ 576594 h 830409"/>
              <a:gd name="connsiteX1183" fmla="*/ 425635 w 707644"/>
              <a:gd name="connsiteY1183" fmla="*/ 443485 h 830409"/>
              <a:gd name="connsiteX1184" fmla="*/ 428892 w 707644"/>
              <a:gd name="connsiteY1184" fmla="*/ 440716 h 830409"/>
              <a:gd name="connsiteX1185" fmla="*/ 439696 w 707644"/>
              <a:gd name="connsiteY1185" fmla="*/ 454230 h 830409"/>
              <a:gd name="connsiteX1186" fmla="*/ 453621 w 707644"/>
              <a:gd name="connsiteY1186" fmla="*/ 467344 h 830409"/>
              <a:gd name="connsiteX1187" fmla="*/ 463681 w 707644"/>
              <a:gd name="connsiteY1187" fmla="*/ 501135 h 830409"/>
              <a:gd name="connsiteX1188" fmla="*/ 449173 w 707644"/>
              <a:gd name="connsiteY1188" fmla="*/ 487205 h 830409"/>
              <a:gd name="connsiteX1189" fmla="*/ 437756 w 707644"/>
              <a:gd name="connsiteY1189" fmla="*/ 466363 h 830409"/>
              <a:gd name="connsiteX1190" fmla="*/ 405756 w 707644"/>
              <a:gd name="connsiteY1190" fmla="*/ 481160 h 830409"/>
              <a:gd name="connsiteX1191" fmla="*/ 411293 w 707644"/>
              <a:gd name="connsiteY1191" fmla="*/ 488302 h 830409"/>
              <a:gd name="connsiteX1192" fmla="*/ 410908 w 707644"/>
              <a:gd name="connsiteY1192" fmla="*/ 490300 h 830409"/>
              <a:gd name="connsiteX1193" fmla="*/ 410375 w 707644"/>
              <a:gd name="connsiteY1193" fmla="*/ 489723 h 830409"/>
              <a:gd name="connsiteX1194" fmla="*/ 432159 w 707644"/>
              <a:gd name="connsiteY1194" fmla="*/ 423446 h 830409"/>
              <a:gd name="connsiteX1195" fmla="*/ 439815 w 707644"/>
              <a:gd name="connsiteY1195" fmla="*/ 432567 h 830409"/>
              <a:gd name="connsiteX1196" fmla="*/ 440586 w 707644"/>
              <a:gd name="connsiteY1196" fmla="*/ 434488 h 830409"/>
              <a:gd name="connsiteX1197" fmla="*/ 439287 w 707644"/>
              <a:gd name="connsiteY1197" fmla="*/ 434943 h 830409"/>
              <a:gd name="connsiteX1198" fmla="*/ 418163 w 707644"/>
              <a:gd name="connsiteY1198" fmla="*/ 452610 h 830409"/>
              <a:gd name="connsiteX1199" fmla="*/ 423270 w 707644"/>
              <a:gd name="connsiteY1199" fmla="*/ 462001 h 830409"/>
              <a:gd name="connsiteX1200" fmla="*/ 423491 w 707644"/>
              <a:gd name="connsiteY1200" fmla="*/ 462547 h 830409"/>
              <a:gd name="connsiteX1201" fmla="*/ 417380 w 707644"/>
              <a:gd name="connsiteY1201" fmla="*/ 456679 h 830409"/>
              <a:gd name="connsiteX1202" fmla="*/ 334266 w 707644"/>
              <a:gd name="connsiteY1202" fmla="*/ 624668 h 830409"/>
              <a:gd name="connsiteX1203" fmla="*/ 340962 w 707644"/>
              <a:gd name="connsiteY1203" fmla="*/ 639449 h 830409"/>
              <a:gd name="connsiteX1204" fmla="*/ 340998 w 707644"/>
              <a:gd name="connsiteY1204" fmla="*/ 641697 h 830409"/>
              <a:gd name="connsiteX1205" fmla="*/ 338233 w 707644"/>
              <a:gd name="connsiteY1205" fmla="*/ 637646 h 830409"/>
              <a:gd name="connsiteX1206" fmla="*/ 471673 w 707644"/>
              <a:gd name="connsiteY1206" fmla="*/ 337329 h 830409"/>
              <a:gd name="connsiteX1207" fmla="*/ 482164 w 707644"/>
              <a:gd name="connsiteY1207" fmla="*/ 339378 h 830409"/>
              <a:gd name="connsiteX1208" fmla="*/ 510795 w 707644"/>
              <a:gd name="connsiteY1208" fmla="*/ 380846 h 830409"/>
              <a:gd name="connsiteX1209" fmla="*/ 542442 w 707644"/>
              <a:gd name="connsiteY1209" fmla="*/ 428915 h 830409"/>
              <a:gd name="connsiteX1210" fmla="*/ 551691 w 707644"/>
              <a:gd name="connsiteY1210" fmla="*/ 447811 h 830409"/>
              <a:gd name="connsiteX1211" fmla="*/ 498711 w 707644"/>
              <a:gd name="connsiteY1211" fmla="*/ 374738 h 830409"/>
              <a:gd name="connsiteX1212" fmla="*/ 403557 w 707644"/>
              <a:gd name="connsiteY1212" fmla="*/ 478325 h 830409"/>
              <a:gd name="connsiteX1213" fmla="*/ 405138 w 707644"/>
              <a:gd name="connsiteY1213" fmla="*/ 480015 h 830409"/>
              <a:gd name="connsiteX1214" fmla="*/ 405756 w 707644"/>
              <a:gd name="connsiteY1214" fmla="*/ 481160 h 830409"/>
              <a:gd name="connsiteX1215" fmla="*/ 331141 w 707644"/>
              <a:gd name="connsiteY1215" fmla="*/ 627261 h 830409"/>
              <a:gd name="connsiteX1216" fmla="*/ 338233 w 707644"/>
              <a:gd name="connsiteY1216" fmla="*/ 637646 h 830409"/>
              <a:gd name="connsiteX1217" fmla="*/ 341085 w 707644"/>
              <a:gd name="connsiteY1217" fmla="*/ 646978 h 830409"/>
              <a:gd name="connsiteX1218" fmla="*/ 341194 w 707644"/>
              <a:gd name="connsiteY1218" fmla="*/ 653656 h 830409"/>
              <a:gd name="connsiteX1219" fmla="*/ 332281 w 707644"/>
              <a:gd name="connsiteY1219" fmla="*/ 629637 h 830409"/>
              <a:gd name="connsiteX1220" fmla="*/ 363506 w 707644"/>
              <a:gd name="connsiteY1220" fmla="*/ 558693 h 830409"/>
              <a:gd name="connsiteX1221" fmla="*/ 377018 w 707644"/>
              <a:gd name="connsiteY1221" fmla="*/ 566182 h 830409"/>
              <a:gd name="connsiteX1222" fmla="*/ 383737 w 707644"/>
              <a:gd name="connsiteY1222" fmla="*/ 575632 h 830409"/>
              <a:gd name="connsiteX1223" fmla="*/ 371447 w 707644"/>
              <a:gd name="connsiteY1223" fmla="*/ 569082 h 830409"/>
              <a:gd name="connsiteX1224" fmla="*/ 367497 w 707644"/>
              <a:gd name="connsiteY1224" fmla="*/ 563882 h 830409"/>
              <a:gd name="connsiteX1225" fmla="*/ 380380 w 707644"/>
              <a:gd name="connsiteY1225" fmla="*/ 523018 h 830409"/>
              <a:gd name="connsiteX1226" fmla="*/ 386276 w 707644"/>
              <a:gd name="connsiteY1226" fmla="*/ 528405 h 830409"/>
              <a:gd name="connsiteX1227" fmla="*/ 386636 w 707644"/>
              <a:gd name="connsiteY1227" fmla="*/ 528742 h 830409"/>
              <a:gd name="connsiteX1228" fmla="*/ 386728 w 707644"/>
              <a:gd name="connsiteY1228" fmla="*/ 528887 h 830409"/>
              <a:gd name="connsiteX1229" fmla="*/ 401067 w 707644"/>
              <a:gd name="connsiteY1229" fmla="*/ 547676 h 830409"/>
              <a:gd name="connsiteX1230" fmla="*/ 407888 w 707644"/>
              <a:gd name="connsiteY1230" fmla="*/ 555644 h 830409"/>
              <a:gd name="connsiteX1231" fmla="*/ 407833 w 707644"/>
              <a:gd name="connsiteY1231" fmla="*/ 560239 h 830409"/>
              <a:gd name="connsiteX1232" fmla="*/ 408989 w 707644"/>
              <a:gd name="connsiteY1232" fmla="*/ 566443 h 830409"/>
              <a:gd name="connsiteX1233" fmla="*/ 394777 w 707644"/>
              <a:gd name="connsiteY1233" fmla="*/ 543411 h 830409"/>
              <a:gd name="connsiteX1234" fmla="*/ 386137 w 707644"/>
              <a:gd name="connsiteY1234" fmla="*/ 531053 h 830409"/>
              <a:gd name="connsiteX1235" fmla="*/ 308950 w 707644"/>
              <a:gd name="connsiteY1235" fmla="*/ 671146 h 830409"/>
              <a:gd name="connsiteX1236" fmla="*/ 327945 w 707644"/>
              <a:gd name="connsiteY1236" fmla="*/ 674176 h 830409"/>
              <a:gd name="connsiteX1237" fmla="*/ 348064 w 707644"/>
              <a:gd name="connsiteY1237" fmla="*/ 692716 h 830409"/>
              <a:gd name="connsiteX1238" fmla="*/ 309312 w 707644"/>
              <a:gd name="connsiteY1238" fmla="*/ 671811 h 830409"/>
              <a:gd name="connsiteX1239" fmla="*/ 336188 w 707644"/>
              <a:gd name="connsiteY1239" fmla="*/ 613013 h 830409"/>
              <a:gd name="connsiteX1240" fmla="*/ 354019 w 707644"/>
              <a:gd name="connsiteY1240" fmla="*/ 631828 h 830409"/>
              <a:gd name="connsiteX1241" fmla="*/ 384818 w 707644"/>
              <a:gd name="connsiteY1241" fmla="*/ 663215 h 830409"/>
              <a:gd name="connsiteX1242" fmla="*/ 415474 w 707644"/>
              <a:gd name="connsiteY1242" fmla="*/ 711092 h 830409"/>
              <a:gd name="connsiteX1243" fmla="*/ 423323 w 707644"/>
              <a:gd name="connsiteY1243" fmla="*/ 726137 h 830409"/>
              <a:gd name="connsiteX1244" fmla="*/ 435006 w 707644"/>
              <a:gd name="connsiteY1244" fmla="*/ 743052 h 830409"/>
              <a:gd name="connsiteX1245" fmla="*/ 436569 w 707644"/>
              <a:gd name="connsiteY1245" fmla="*/ 763029 h 830409"/>
              <a:gd name="connsiteX1246" fmla="*/ 443785 w 707644"/>
              <a:gd name="connsiteY1246" fmla="*/ 794273 h 830409"/>
              <a:gd name="connsiteX1247" fmla="*/ 415930 w 707644"/>
              <a:gd name="connsiteY1247" fmla="*/ 758658 h 830409"/>
              <a:gd name="connsiteX1248" fmla="*/ 413545 w 707644"/>
              <a:gd name="connsiteY1248" fmla="*/ 756253 h 830409"/>
              <a:gd name="connsiteX1249" fmla="*/ 383558 w 707644"/>
              <a:gd name="connsiteY1249" fmla="*/ 705710 h 830409"/>
              <a:gd name="connsiteX1250" fmla="*/ 387963 w 707644"/>
              <a:gd name="connsiteY1250" fmla="*/ 705942 h 830409"/>
              <a:gd name="connsiteX1251" fmla="*/ 366287 w 707644"/>
              <a:gd name="connsiteY1251" fmla="*/ 674868 h 830409"/>
              <a:gd name="connsiteX1252" fmla="*/ 358570 w 707644"/>
              <a:gd name="connsiteY1252" fmla="*/ 667428 h 830409"/>
              <a:gd name="connsiteX1253" fmla="*/ 343907 w 707644"/>
              <a:gd name="connsiteY1253" fmla="*/ 645956 h 830409"/>
              <a:gd name="connsiteX1254" fmla="*/ 343768 w 707644"/>
              <a:gd name="connsiteY1254" fmla="*/ 645644 h 830409"/>
              <a:gd name="connsiteX1255" fmla="*/ 340962 w 707644"/>
              <a:gd name="connsiteY1255" fmla="*/ 639449 h 830409"/>
              <a:gd name="connsiteX1256" fmla="*/ 340869 w 707644"/>
              <a:gd name="connsiteY1256" fmla="*/ 633757 h 830409"/>
              <a:gd name="connsiteX1257" fmla="*/ 305445 w 707644"/>
              <a:gd name="connsiteY1257" fmla="*/ 670587 h 830409"/>
              <a:gd name="connsiteX1258" fmla="*/ 307714 w 707644"/>
              <a:gd name="connsiteY1258" fmla="*/ 670949 h 830409"/>
              <a:gd name="connsiteX1259" fmla="*/ 309312 w 707644"/>
              <a:gd name="connsiteY1259" fmla="*/ 671811 h 830409"/>
              <a:gd name="connsiteX1260" fmla="*/ 315115 w 707644"/>
              <a:gd name="connsiteY1260" fmla="*/ 682486 h 830409"/>
              <a:gd name="connsiteX1261" fmla="*/ 379051 w 707644"/>
              <a:gd name="connsiteY1261" fmla="*/ 516782 h 830409"/>
              <a:gd name="connsiteX1262" fmla="*/ 398897 w 707644"/>
              <a:gd name="connsiteY1262" fmla="*/ 534823 h 830409"/>
              <a:gd name="connsiteX1263" fmla="*/ 408051 w 707644"/>
              <a:gd name="connsiteY1263" fmla="*/ 542107 h 830409"/>
              <a:gd name="connsiteX1264" fmla="*/ 407972 w 707644"/>
              <a:gd name="connsiteY1264" fmla="*/ 548668 h 830409"/>
              <a:gd name="connsiteX1265" fmla="*/ 386636 w 707644"/>
              <a:gd name="connsiteY1265" fmla="*/ 528742 h 830409"/>
              <a:gd name="connsiteX1266" fmla="*/ 356690 w 707644"/>
              <a:gd name="connsiteY1266" fmla="*/ 561217 h 830409"/>
              <a:gd name="connsiteX1267" fmla="*/ 356731 w 707644"/>
              <a:gd name="connsiteY1267" fmla="*/ 561238 h 830409"/>
              <a:gd name="connsiteX1268" fmla="*/ 367718 w 707644"/>
              <a:gd name="connsiteY1268" fmla="*/ 571458 h 830409"/>
              <a:gd name="connsiteX1269" fmla="*/ 384000 w 707644"/>
              <a:gd name="connsiteY1269" fmla="*/ 585995 h 830409"/>
              <a:gd name="connsiteX1270" fmla="*/ 406252 w 707644"/>
              <a:gd name="connsiteY1270" fmla="*/ 618115 h 830409"/>
              <a:gd name="connsiteX1271" fmla="*/ 424095 w 707644"/>
              <a:gd name="connsiteY1271" fmla="*/ 642747 h 830409"/>
              <a:gd name="connsiteX1272" fmla="*/ 426124 w 707644"/>
              <a:gd name="connsiteY1272" fmla="*/ 652358 h 830409"/>
              <a:gd name="connsiteX1273" fmla="*/ 400504 w 707644"/>
              <a:gd name="connsiteY1273" fmla="*/ 632034 h 830409"/>
              <a:gd name="connsiteX1274" fmla="*/ 395818 w 707644"/>
              <a:gd name="connsiteY1274" fmla="*/ 625829 h 830409"/>
              <a:gd name="connsiteX1275" fmla="*/ 385694 w 707644"/>
              <a:gd name="connsiteY1275" fmla="*/ 611020 h 830409"/>
              <a:gd name="connsiteX1276" fmla="*/ 359043 w 707644"/>
              <a:gd name="connsiteY1276" fmla="*/ 564844 h 830409"/>
              <a:gd name="connsiteX1277" fmla="*/ 426604 w 707644"/>
              <a:gd name="connsiteY1277" fmla="*/ 403994 h 830409"/>
              <a:gd name="connsiteX1278" fmla="*/ 432536 w 707644"/>
              <a:gd name="connsiteY1278" fmla="*/ 411652 h 830409"/>
              <a:gd name="connsiteX1279" fmla="*/ 447689 w 707644"/>
              <a:gd name="connsiteY1279" fmla="*/ 431997 h 830409"/>
              <a:gd name="connsiteX1280" fmla="*/ 441236 w 707644"/>
              <a:gd name="connsiteY1280" fmla="*/ 434260 h 830409"/>
              <a:gd name="connsiteX1281" fmla="*/ 439815 w 707644"/>
              <a:gd name="connsiteY1281" fmla="*/ 432567 h 830409"/>
              <a:gd name="connsiteX1282" fmla="*/ 438327 w 707644"/>
              <a:gd name="connsiteY1282" fmla="*/ 428862 h 830409"/>
              <a:gd name="connsiteX1283" fmla="*/ 465436 w 707644"/>
              <a:gd name="connsiteY1283" fmla="*/ 315151 h 830409"/>
              <a:gd name="connsiteX1284" fmla="*/ 476482 w 707644"/>
              <a:gd name="connsiteY1284" fmla="*/ 329063 h 830409"/>
              <a:gd name="connsiteX1285" fmla="*/ 485212 w 707644"/>
              <a:gd name="connsiteY1285" fmla="*/ 339974 h 830409"/>
              <a:gd name="connsiteX1286" fmla="*/ 482164 w 707644"/>
              <a:gd name="connsiteY1286" fmla="*/ 339378 h 830409"/>
              <a:gd name="connsiteX1287" fmla="*/ 394784 w 707644"/>
              <a:gd name="connsiteY1287" fmla="*/ 460820 h 830409"/>
              <a:gd name="connsiteX1288" fmla="*/ 413001 w 707644"/>
              <a:gd name="connsiteY1288" fmla="*/ 479430 h 830409"/>
              <a:gd name="connsiteX1289" fmla="*/ 411565 w 707644"/>
              <a:gd name="connsiteY1289" fmla="*/ 486887 h 830409"/>
              <a:gd name="connsiteX1290" fmla="*/ 405138 w 707644"/>
              <a:gd name="connsiteY1290" fmla="*/ 480015 h 830409"/>
              <a:gd name="connsiteX1291" fmla="*/ 350310 w 707644"/>
              <a:gd name="connsiteY1291" fmla="*/ 551378 h 830409"/>
              <a:gd name="connsiteX1292" fmla="*/ 355033 w 707644"/>
              <a:gd name="connsiteY1292" fmla="*/ 553996 h 830409"/>
              <a:gd name="connsiteX1293" fmla="*/ 368003 w 707644"/>
              <a:gd name="connsiteY1293" fmla="*/ 567246 h 830409"/>
              <a:gd name="connsiteX1294" fmla="*/ 356731 w 707644"/>
              <a:gd name="connsiteY1294" fmla="*/ 561238 h 830409"/>
              <a:gd name="connsiteX1295" fmla="*/ 356664 w 707644"/>
              <a:gd name="connsiteY1295" fmla="*/ 561176 h 830409"/>
              <a:gd name="connsiteX1296" fmla="*/ 251202 w 707644"/>
              <a:gd name="connsiteY1296" fmla="*/ 756144 h 830409"/>
              <a:gd name="connsiteX1297" fmla="*/ 262652 w 707644"/>
              <a:gd name="connsiteY1297" fmla="*/ 757517 h 830409"/>
              <a:gd name="connsiteX1298" fmla="*/ 287915 w 707644"/>
              <a:gd name="connsiteY1298" fmla="*/ 777251 h 830409"/>
              <a:gd name="connsiteX1299" fmla="*/ 310110 w 707644"/>
              <a:gd name="connsiteY1299" fmla="*/ 794793 h 830409"/>
              <a:gd name="connsiteX1300" fmla="*/ 334532 w 707644"/>
              <a:gd name="connsiteY1300" fmla="*/ 822941 h 830409"/>
              <a:gd name="connsiteX1301" fmla="*/ 307205 w 707644"/>
              <a:gd name="connsiteY1301" fmla="*/ 815251 h 830409"/>
              <a:gd name="connsiteX1302" fmla="*/ 270828 w 707644"/>
              <a:gd name="connsiteY1302" fmla="*/ 779751 h 830409"/>
              <a:gd name="connsiteX1303" fmla="*/ 285566 w 707644"/>
              <a:gd name="connsiteY1303" fmla="*/ 680927 h 830409"/>
              <a:gd name="connsiteX1304" fmla="*/ 307810 w 707644"/>
              <a:gd name="connsiteY1304" fmla="*/ 702553 h 830409"/>
              <a:gd name="connsiteX1305" fmla="*/ 308286 w 707644"/>
              <a:gd name="connsiteY1305" fmla="*/ 703013 h 830409"/>
              <a:gd name="connsiteX1306" fmla="*/ 349092 w 707644"/>
              <a:gd name="connsiteY1306" fmla="*/ 762676 h 830409"/>
              <a:gd name="connsiteX1307" fmla="*/ 368251 w 707644"/>
              <a:gd name="connsiteY1307" fmla="*/ 794378 h 830409"/>
              <a:gd name="connsiteX1308" fmla="*/ 359625 w 707644"/>
              <a:gd name="connsiteY1308" fmla="*/ 784512 h 830409"/>
              <a:gd name="connsiteX1309" fmla="*/ 320231 w 707644"/>
              <a:gd name="connsiteY1309" fmla="*/ 740577 h 830409"/>
              <a:gd name="connsiteX1310" fmla="*/ 367596 w 707644"/>
              <a:gd name="connsiteY1310" fmla="*/ 506349 h 830409"/>
              <a:gd name="connsiteX1311" fmla="*/ 368150 w 707644"/>
              <a:gd name="connsiteY1311" fmla="*/ 506871 h 830409"/>
              <a:gd name="connsiteX1312" fmla="*/ 370051 w 707644"/>
              <a:gd name="connsiteY1312" fmla="*/ 508600 h 830409"/>
              <a:gd name="connsiteX1313" fmla="*/ 380380 w 707644"/>
              <a:gd name="connsiteY1313" fmla="*/ 523018 h 830409"/>
              <a:gd name="connsiteX1314" fmla="*/ 370331 w 707644"/>
              <a:gd name="connsiteY1314" fmla="*/ 513835 h 830409"/>
              <a:gd name="connsiteX1315" fmla="*/ 461173 w 707644"/>
              <a:gd name="connsiteY1315" fmla="*/ 309782 h 830409"/>
              <a:gd name="connsiteX1316" fmla="*/ 463412 w 707644"/>
              <a:gd name="connsiteY1316" fmla="*/ 312219 h 830409"/>
              <a:gd name="connsiteX1317" fmla="*/ 465436 w 707644"/>
              <a:gd name="connsiteY1317" fmla="*/ 315151 h 830409"/>
              <a:gd name="connsiteX1318" fmla="*/ 504678 w 707644"/>
              <a:gd name="connsiteY1318" fmla="*/ 218946 h 830409"/>
              <a:gd name="connsiteX1319" fmla="*/ 513023 w 707644"/>
              <a:gd name="connsiteY1319" fmla="*/ 239091 h 830409"/>
              <a:gd name="connsiteX1320" fmla="*/ 510816 w 707644"/>
              <a:gd name="connsiteY1320" fmla="*/ 236902 h 830409"/>
              <a:gd name="connsiteX1321" fmla="*/ 506106 w 707644"/>
              <a:gd name="connsiteY1321" fmla="*/ 224787 h 830409"/>
              <a:gd name="connsiteX1322" fmla="*/ 322035 w 707644"/>
              <a:gd name="connsiteY1322" fmla="*/ 598078 h 830409"/>
              <a:gd name="connsiteX1323" fmla="*/ 329033 w 707644"/>
              <a:gd name="connsiteY1323" fmla="*/ 605462 h 830409"/>
              <a:gd name="connsiteX1324" fmla="*/ 331425 w 707644"/>
              <a:gd name="connsiteY1324" fmla="*/ 615371 h 830409"/>
              <a:gd name="connsiteX1325" fmla="*/ 334266 w 707644"/>
              <a:gd name="connsiteY1325" fmla="*/ 624668 h 830409"/>
              <a:gd name="connsiteX1326" fmla="*/ 328925 w 707644"/>
              <a:gd name="connsiteY1326" fmla="*/ 612878 h 830409"/>
              <a:gd name="connsiteX1327" fmla="*/ 325672 w 707644"/>
              <a:gd name="connsiteY1327" fmla="*/ 572647 h 830409"/>
              <a:gd name="connsiteX1328" fmla="*/ 327118 w 707644"/>
              <a:gd name="connsiteY1328" fmla="*/ 574338 h 830409"/>
              <a:gd name="connsiteX1329" fmla="*/ 330960 w 707644"/>
              <a:gd name="connsiteY1329" fmla="*/ 577679 h 830409"/>
              <a:gd name="connsiteX1330" fmla="*/ 369168 w 707644"/>
              <a:gd name="connsiteY1330" fmla="*/ 638773 h 830409"/>
              <a:gd name="connsiteX1331" fmla="*/ 374268 w 707644"/>
              <a:gd name="connsiteY1331" fmla="*/ 646739 h 830409"/>
              <a:gd name="connsiteX1332" fmla="*/ 329463 w 707644"/>
              <a:gd name="connsiteY1332" fmla="*/ 585228 h 830409"/>
              <a:gd name="connsiteX1333" fmla="*/ 438700 w 707644"/>
              <a:gd name="connsiteY1333" fmla="*/ 330886 h 830409"/>
              <a:gd name="connsiteX1334" fmla="*/ 446654 w 707644"/>
              <a:gd name="connsiteY1334" fmla="*/ 332440 h 830409"/>
              <a:gd name="connsiteX1335" fmla="*/ 474853 w 707644"/>
              <a:gd name="connsiteY1335" fmla="*/ 382975 h 830409"/>
              <a:gd name="connsiteX1336" fmla="*/ 473058 w 707644"/>
              <a:gd name="connsiteY1336" fmla="*/ 380242 h 830409"/>
              <a:gd name="connsiteX1337" fmla="*/ 451269 w 707644"/>
              <a:gd name="connsiteY1337" fmla="*/ 348460 h 830409"/>
              <a:gd name="connsiteX1338" fmla="*/ 321512 w 707644"/>
              <a:gd name="connsiteY1338" fmla="*/ 574313 h 830409"/>
              <a:gd name="connsiteX1339" fmla="*/ 329463 w 707644"/>
              <a:gd name="connsiteY1339" fmla="*/ 585228 h 830409"/>
              <a:gd name="connsiteX1340" fmla="*/ 331279 w 707644"/>
              <a:gd name="connsiteY1340" fmla="*/ 591256 h 830409"/>
              <a:gd name="connsiteX1341" fmla="*/ 336188 w 707644"/>
              <a:gd name="connsiteY1341" fmla="*/ 613013 h 830409"/>
              <a:gd name="connsiteX1342" fmla="*/ 329033 w 707644"/>
              <a:gd name="connsiteY1342" fmla="*/ 605462 h 830409"/>
              <a:gd name="connsiteX1343" fmla="*/ 403826 w 707644"/>
              <a:gd name="connsiteY1343" fmla="*/ 401298 h 830409"/>
              <a:gd name="connsiteX1344" fmla="*/ 438460 w 707644"/>
              <a:gd name="connsiteY1344" fmla="*/ 435233 h 830409"/>
              <a:gd name="connsiteX1345" fmla="*/ 433154 w 707644"/>
              <a:gd name="connsiteY1345" fmla="*/ 437094 h 830409"/>
              <a:gd name="connsiteX1346" fmla="*/ 428892 w 707644"/>
              <a:gd name="connsiteY1346" fmla="*/ 440716 h 830409"/>
              <a:gd name="connsiteX1347" fmla="*/ 415209 w 707644"/>
              <a:gd name="connsiteY1347" fmla="*/ 423603 h 830409"/>
              <a:gd name="connsiteX1348" fmla="*/ 331620 w 707644"/>
              <a:gd name="connsiteY1348" fmla="*/ 547854 h 830409"/>
              <a:gd name="connsiteX1349" fmla="*/ 341625 w 707644"/>
              <a:gd name="connsiteY1349" fmla="*/ 553187 h 830409"/>
              <a:gd name="connsiteX1350" fmla="*/ 359154 w 707644"/>
              <a:gd name="connsiteY1350" fmla="*/ 577285 h 830409"/>
              <a:gd name="connsiteX1351" fmla="*/ 395818 w 707644"/>
              <a:gd name="connsiteY1351" fmla="*/ 625829 h 830409"/>
              <a:gd name="connsiteX1352" fmla="*/ 398630 w 707644"/>
              <a:gd name="connsiteY1352" fmla="*/ 629942 h 830409"/>
              <a:gd name="connsiteX1353" fmla="*/ 399722 w 707644"/>
              <a:gd name="connsiteY1353" fmla="*/ 631414 h 830409"/>
              <a:gd name="connsiteX1354" fmla="*/ 396168 w 707644"/>
              <a:gd name="connsiteY1354" fmla="*/ 628594 h 830409"/>
              <a:gd name="connsiteX1355" fmla="*/ 360201 w 707644"/>
              <a:gd name="connsiteY1355" fmla="*/ 603095 h 830409"/>
              <a:gd name="connsiteX1356" fmla="*/ 358113 w 707644"/>
              <a:gd name="connsiteY1356" fmla="*/ 601137 h 830409"/>
              <a:gd name="connsiteX1357" fmla="*/ 351076 w 707644"/>
              <a:gd name="connsiteY1357" fmla="*/ 587649 h 830409"/>
              <a:gd name="connsiteX1358" fmla="*/ 422875 w 707644"/>
              <a:gd name="connsiteY1358" fmla="*/ 357469 h 830409"/>
              <a:gd name="connsiteX1359" fmla="*/ 437086 w 707644"/>
              <a:gd name="connsiteY1359" fmla="*/ 372734 h 830409"/>
              <a:gd name="connsiteX1360" fmla="*/ 440276 w 707644"/>
              <a:gd name="connsiteY1360" fmla="*/ 377247 h 830409"/>
              <a:gd name="connsiteX1361" fmla="*/ 460698 w 707644"/>
              <a:gd name="connsiteY1361" fmla="*/ 406006 h 830409"/>
              <a:gd name="connsiteX1362" fmla="*/ 466428 w 707644"/>
              <a:gd name="connsiteY1362" fmla="*/ 413515 h 830409"/>
              <a:gd name="connsiteX1363" fmla="*/ 475973 w 707644"/>
              <a:gd name="connsiteY1363" fmla="*/ 432437 h 830409"/>
              <a:gd name="connsiteX1364" fmla="*/ 471894 w 707644"/>
              <a:gd name="connsiteY1364" fmla="*/ 427650 h 830409"/>
              <a:gd name="connsiteX1365" fmla="*/ 457536 w 707644"/>
              <a:gd name="connsiteY1365" fmla="*/ 407663 h 830409"/>
              <a:gd name="connsiteX1366" fmla="*/ 333553 w 707644"/>
              <a:gd name="connsiteY1366" fmla="*/ 542090 h 830409"/>
              <a:gd name="connsiteX1367" fmla="*/ 339969 w 707644"/>
              <a:gd name="connsiteY1367" fmla="*/ 545646 h 830409"/>
              <a:gd name="connsiteX1368" fmla="*/ 356664 w 707644"/>
              <a:gd name="connsiteY1368" fmla="*/ 561176 h 830409"/>
              <a:gd name="connsiteX1369" fmla="*/ 356690 w 707644"/>
              <a:gd name="connsiteY1369" fmla="*/ 561217 h 830409"/>
              <a:gd name="connsiteX1370" fmla="*/ 341625 w 707644"/>
              <a:gd name="connsiteY1370" fmla="*/ 553187 h 830409"/>
              <a:gd name="connsiteX1371" fmla="*/ 275296 w 707644"/>
              <a:gd name="connsiteY1371" fmla="*/ 663254 h 830409"/>
              <a:gd name="connsiteX1372" fmla="*/ 289971 w 707644"/>
              <a:gd name="connsiteY1372" fmla="*/ 666952 h 830409"/>
              <a:gd name="connsiteX1373" fmla="*/ 306291 w 707644"/>
              <a:gd name="connsiteY1373" fmla="*/ 699258 h 830409"/>
              <a:gd name="connsiteX1374" fmla="*/ 277035 w 707644"/>
              <a:gd name="connsiteY1374" fmla="*/ 666248 h 830409"/>
              <a:gd name="connsiteX1375" fmla="*/ 456850 w 707644"/>
              <a:gd name="connsiteY1375" fmla="*/ 275974 h 830409"/>
              <a:gd name="connsiteX1376" fmla="*/ 480236 w 707644"/>
              <a:gd name="connsiteY1376" fmla="*/ 301827 h 830409"/>
              <a:gd name="connsiteX1377" fmla="*/ 500356 w 707644"/>
              <a:gd name="connsiteY1377" fmla="*/ 342933 h 830409"/>
              <a:gd name="connsiteX1378" fmla="*/ 499997 w 707644"/>
              <a:gd name="connsiteY1378" fmla="*/ 342862 h 830409"/>
              <a:gd name="connsiteX1379" fmla="*/ 494367 w 707644"/>
              <a:gd name="connsiteY1379" fmla="*/ 333505 h 830409"/>
              <a:gd name="connsiteX1380" fmla="*/ 462236 w 707644"/>
              <a:gd name="connsiteY1380" fmla="*/ 283502 h 830409"/>
              <a:gd name="connsiteX1381" fmla="*/ 355376 w 707644"/>
              <a:gd name="connsiteY1381" fmla="*/ 485352 h 830409"/>
              <a:gd name="connsiteX1382" fmla="*/ 366267 w 707644"/>
              <a:gd name="connsiteY1382" fmla="*/ 494872 h 830409"/>
              <a:gd name="connsiteX1383" fmla="*/ 369461 w 707644"/>
              <a:gd name="connsiteY1383" fmla="*/ 500119 h 830409"/>
              <a:gd name="connsiteX1384" fmla="*/ 377727 w 707644"/>
              <a:gd name="connsiteY1384" fmla="*/ 514694 h 830409"/>
              <a:gd name="connsiteX1385" fmla="*/ 379051 w 707644"/>
              <a:gd name="connsiteY1385" fmla="*/ 516782 h 830409"/>
              <a:gd name="connsiteX1386" fmla="*/ 370051 w 707644"/>
              <a:gd name="connsiteY1386" fmla="*/ 508600 h 830409"/>
              <a:gd name="connsiteX1387" fmla="*/ 366720 w 707644"/>
              <a:gd name="connsiteY1387" fmla="*/ 503949 h 830409"/>
              <a:gd name="connsiteX1388" fmla="*/ 364198 w 707644"/>
              <a:gd name="connsiteY1388" fmla="*/ 497048 h 830409"/>
              <a:gd name="connsiteX1389" fmla="*/ 270485 w 707644"/>
              <a:gd name="connsiteY1389" fmla="*/ 662042 h 830409"/>
              <a:gd name="connsiteX1390" fmla="*/ 274119 w 707644"/>
              <a:gd name="connsiteY1390" fmla="*/ 662958 h 830409"/>
              <a:gd name="connsiteX1391" fmla="*/ 277035 w 707644"/>
              <a:gd name="connsiteY1391" fmla="*/ 666248 h 830409"/>
              <a:gd name="connsiteX1392" fmla="*/ 285566 w 707644"/>
              <a:gd name="connsiteY1392" fmla="*/ 680927 h 830409"/>
              <a:gd name="connsiteX1393" fmla="*/ 277456 w 707644"/>
              <a:gd name="connsiteY1393" fmla="*/ 673042 h 830409"/>
              <a:gd name="connsiteX1394" fmla="*/ 273387 w 707644"/>
              <a:gd name="connsiteY1394" fmla="*/ 666342 h 830409"/>
              <a:gd name="connsiteX1395" fmla="*/ 277455 w 707644"/>
              <a:gd name="connsiteY1395" fmla="*/ 642178 h 830409"/>
              <a:gd name="connsiteX1396" fmla="*/ 277974 w 707644"/>
              <a:gd name="connsiteY1396" fmla="*/ 642842 h 830409"/>
              <a:gd name="connsiteX1397" fmla="*/ 303093 w 707644"/>
              <a:gd name="connsiteY1397" fmla="*/ 668457 h 830409"/>
              <a:gd name="connsiteX1398" fmla="*/ 304198 w 707644"/>
              <a:gd name="connsiteY1398" fmla="*/ 669053 h 830409"/>
              <a:gd name="connsiteX1399" fmla="*/ 305445 w 707644"/>
              <a:gd name="connsiteY1399" fmla="*/ 670587 h 830409"/>
              <a:gd name="connsiteX1400" fmla="*/ 302590 w 707644"/>
              <a:gd name="connsiteY1400" fmla="*/ 670132 h 830409"/>
              <a:gd name="connsiteX1401" fmla="*/ 289971 w 707644"/>
              <a:gd name="connsiteY1401" fmla="*/ 666952 h 830409"/>
              <a:gd name="connsiteX1402" fmla="*/ 317026 w 707644"/>
              <a:gd name="connsiteY1402" fmla="*/ 555728 h 830409"/>
              <a:gd name="connsiteX1403" fmla="*/ 319260 w 707644"/>
              <a:gd name="connsiteY1403" fmla="*/ 558972 h 830409"/>
              <a:gd name="connsiteX1404" fmla="*/ 323682 w 707644"/>
              <a:gd name="connsiteY1404" fmla="*/ 566043 h 830409"/>
              <a:gd name="connsiteX1405" fmla="*/ 325672 w 707644"/>
              <a:gd name="connsiteY1405" fmla="*/ 572647 h 830409"/>
              <a:gd name="connsiteX1406" fmla="*/ 319315 w 707644"/>
              <a:gd name="connsiteY1406" fmla="*/ 565209 h 830409"/>
              <a:gd name="connsiteX1407" fmla="*/ 378075 w 707644"/>
              <a:gd name="connsiteY1407" fmla="*/ 421087 h 830409"/>
              <a:gd name="connsiteX1408" fmla="*/ 411395 w 707644"/>
              <a:gd name="connsiteY1408" fmla="*/ 450933 h 830409"/>
              <a:gd name="connsiteX1409" fmla="*/ 417380 w 707644"/>
              <a:gd name="connsiteY1409" fmla="*/ 456679 h 830409"/>
              <a:gd name="connsiteX1410" fmla="*/ 414562 w 707644"/>
              <a:gd name="connsiteY1410" fmla="*/ 471317 h 830409"/>
              <a:gd name="connsiteX1411" fmla="*/ 394792 w 707644"/>
              <a:gd name="connsiteY1411" fmla="*/ 445559 h 830409"/>
              <a:gd name="connsiteX1412" fmla="*/ 376007 w 707644"/>
              <a:gd name="connsiteY1412" fmla="*/ 421097 h 830409"/>
              <a:gd name="connsiteX1413" fmla="*/ 394062 w 707644"/>
              <a:gd name="connsiteY1413" fmla="*/ 446113 h 830409"/>
              <a:gd name="connsiteX1414" fmla="*/ 414065 w 707644"/>
              <a:gd name="connsiteY1414" fmla="*/ 473903 h 830409"/>
              <a:gd name="connsiteX1415" fmla="*/ 413360 w 707644"/>
              <a:gd name="connsiteY1415" fmla="*/ 477564 h 830409"/>
              <a:gd name="connsiteX1416" fmla="*/ 386497 w 707644"/>
              <a:gd name="connsiteY1416" fmla="*/ 443508 h 830409"/>
              <a:gd name="connsiteX1417" fmla="*/ 343188 w 707644"/>
              <a:gd name="connsiteY1417" fmla="*/ 489031 h 830409"/>
              <a:gd name="connsiteX1418" fmla="*/ 370331 w 707644"/>
              <a:gd name="connsiteY1418" fmla="*/ 513835 h 830409"/>
              <a:gd name="connsiteX1419" fmla="*/ 377024 w 707644"/>
              <a:gd name="connsiteY1419" fmla="*/ 532153 h 830409"/>
              <a:gd name="connsiteX1420" fmla="*/ 381006 w 707644"/>
              <a:gd name="connsiteY1420" fmla="*/ 559487 h 830409"/>
              <a:gd name="connsiteX1421" fmla="*/ 379040 w 707644"/>
              <a:gd name="connsiteY1421" fmla="*/ 556534 h 830409"/>
              <a:gd name="connsiteX1422" fmla="*/ 372300 w 707644"/>
              <a:gd name="connsiteY1422" fmla="*/ 544337 h 830409"/>
              <a:gd name="connsiteX1423" fmla="*/ 321732 w 707644"/>
              <a:gd name="connsiteY1423" fmla="*/ 527629 h 830409"/>
              <a:gd name="connsiteX1424" fmla="*/ 326420 w 707644"/>
              <a:gd name="connsiteY1424" fmla="*/ 532282 h 830409"/>
              <a:gd name="connsiteX1425" fmla="*/ 333553 w 707644"/>
              <a:gd name="connsiteY1425" fmla="*/ 542090 h 830409"/>
              <a:gd name="connsiteX1426" fmla="*/ 327036 w 707644"/>
              <a:gd name="connsiteY1426" fmla="*/ 538477 h 830409"/>
              <a:gd name="connsiteX1427" fmla="*/ 349547 w 707644"/>
              <a:gd name="connsiteY1427" fmla="*/ 468755 h 830409"/>
              <a:gd name="connsiteX1428" fmla="*/ 402594 w 707644"/>
              <a:gd name="connsiteY1428" fmla="*/ 525781 h 830409"/>
              <a:gd name="connsiteX1429" fmla="*/ 382259 w 707644"/>
              <a:gd name="connsiteY1429" fmla="*/ 508850 h 830409"/>
              <a:gd name="connsiteX1430" fmla="*/ 366267 w 707644"/>
              <a:gd name="connsiteY1430" fmla="*/ 494872 h 830409"/>
              <a:gd name="connsiteX1431" fmla="*/ 357327 w 707644"/>
              <a:gd name="connsiteY1431" fmla="*/ 480185 h 830409"/>
              <a:gd name="connsiteX1432" fmla="*/ 315503 w 707644"/>
              <a:gd name="connsiteY1432" fmla="*/ 539578 h 830409"/>
              <a:gd name="connsiteX1433" fmla="*/ 326990 w 707644"/>
              <a:gd name="connsiteY1433" fmla="*/ 558058 h 830409"/>
              <a:gd name="connsiteX1434" fmla="*/ 349547 w 707644"/>
              <a:gd name="connsiteY1434" fmla="*/ 593106 h 830409"/>
              <a:gd name="connsiteX1435" fmla="*/ 358113 w 707644"/>
              <a:gd name="connsiteY1435" fmla="*/ 601137 h 830409"/>
              <a:gd name="connsiteX1436" fmla="*/ 358260 w 707644"/>
              <a:gd name="connsiteY1436" fmla="*/ 601419 h 830409"/>
              <a:gd name="connsiteX1437" fmla="*/ 330960 w 707644"/>
              <a:gd name="connsiteY1437" fmla="*/ 577679 h 830409"/>
              <a:gd name="connsiteX1438" fmla="*/ 323682 w 707644"/>
              <a:gd name="connsiteY1438" fmla="*/ 566043 h 830409"/>
              <a:gd name="connsiteX1439" fmla="*/ 317117 w 707644"/>
              <a:gd name="connsiteY1439" fmla="*/ 544253 h 830409"/>
              <a:gd name="connsiteX1440" fmla="*/ 314617 w 707644"/>
              <a:gd name="connsiteY1440" fmla="*/ 538153 h 830409"/>
              <a:gd name="connsiteX1441" fmla="*/ 315109 w 707644"/>
              <a:gd name="connsiteY1441" fmla="*/ 538436 h 830409"/>
              <a:gd name="connsiteX1442" fmla="*/ 315503 w 707644"/>
              <a:gd name="connsiteY1442" fmla="*/ 539578 h 830409"/>
              <a:gd name="connsiteX1443" fmla="*/ 362542 w 707644"/>
              <a:gd name="connsiteY1443" fmla="*/ 437803 h 830409"/>
              <a:gd name="connsiteX1444" fmla="*/ 368040 w 707644"/>
              <a:gd name="connsiteY1444" fmla="*/ 443954 h 830409"/>
              <a:gd name="connsiteX1445" fmla="*/ 410375 w 707644"/>
              <a:gd name="connsiteY1445" fmla="*/ 489723 h 830409"/>
              <a:gd name="connsiteX1446" fmla="*/ 410850 w 707644"/>
              <a:gd name="connsiteY1446" fmla="*/ 490604 h 830409"/>
              <a:gd name="connsiteX1447" fmla="*/ 410297 w 707644"/>
              <a:gd name="connsiteY1447" fmla="*/ 493478 h 830409"/>
              <a:gd name="connsiteX1448" fmla="*/ 372207 w 707644"/>
              <a:gd name="connsiteY1448" fmla="*/ 415831 h 830409"/>
              <a:gd name="connsiteX1449" fmla="*/ 374507 w 707644"/>
              <a:gd name="connsiteY1449" fmla="*/ 417892 h 830409"/>
              <a:gd name="connsiteX1450" fmla="*/ 376007 w 707644"/>
              <a:gd name="connsiteY1450" fmla="*/ 421097 h 830409"/>
              <a:gd name="connsiteX1451" fmla="*/ 371494 w 707644"/>
              <a:gd name="connsiteY1451" fmla="*/ 411455 h 830409"/>
              <a:gd name="connsiteX1452" fmla="*/ 378075 w 707644"/>
              <a:gd name="connsiteY1452" fmla="*/ 421087 h 830409"/>
              <a:gd name="connsiteX1453" fmla="*/ 374507 w 707644"/>
              <a:gd name="connsiteY1453" fmla="*/ 417892 h 830409"/>
              <a:gd name="connsiteX1454" fmla="*/ 311617 w 707644"/>
              <a:gd name="connsiteY1454" fmla="*/ 533327 h 830409"/>
              <a:gd name="connsiteX1455" fmla="*/ 314617 w 707644"/>
              <a:gd name="connsiteY1455" fmla="*/ 538153 h 830409"/>
              <a:gd name="connsiteX1456" fmla="*/ 312486 w 707644"/>
              <a:gd name="connsiteY1456" fmla="*/ 536926 h 830409"/>
              <a:gd name="connsiteX1457" fmla="*/ 312304 w 707644"/>
              <a:gd name="connsiteY1457" fmla="*/ 530311 h 830409"/>
              <a:gd name="connsiteX1458" fmla="*/ 327036 w 707644"/>
              <a:gd name="connsiteY1458" fmla="*/ 538477 h 830409"/>
              <a:gd name="connsiteX1459" fmla="*/ 331620 w 707644"/>
              <a:gd name="connsiteY1459" fmla="*/ 547854 h 830409"/>
              <a:gd name="connsiteX1460" fmla="*/ 329525 w 707644"/>
              <a:gd name="connsiteY1460" fmla="*/ 546738 h 830409"/>
              <a:gd name="connsiteX1461" fmla="*/ 315109 w 707644"/>
              <a:gd name="connsiteY1461" fmla="*/ 538436 h 830409"/>
              <a:gd name="connsiteX1462" fmla="*/ 267139 w 707644"/>
              <a:gd name="connsiteY1462" fmla="*/ 619074 h 830409"/>
              <a:gd name="connsiteX1463" fmla="*/ 293214 w 707644"/>
              <a:gd name="connsiteY1463" fmla="*/ 642204 h 830409"/>
              <a:gd name="connsiteX1464" fmla="*/ 308950 w 707644"/>
              <a:gd name="connsiteY1464" fmla="*/ 671146 h 830409"/>
              <a:gd name="connsiteX1465" fmla="*/ 307714 w 707644"/>
              <a:gd name="connsiteY1465" fmla="*/ 670949 h 830409"/>
              <a:gd name="connsiteX1466" fmla="*/ 304198 w 707644"/>
              <a:gd name="connsiteY1466" fmla="*/ 669053 h 830409"/>
              <a:gd name="connsiteX1467" fmla="*/ 290037 w 707644"/>
              <a:gd name="connsiteY1467" fmla="*/ 651629 h 830409"/>
              <a:gd name="connsiteX1468" fmla="*/ 308396 w 707644"/>
              <a:gd name="connsiteY1468" fmla="*/ 528145 h 830409"/>
              <a:gd name="connsiteX1469" fmla="*/ 310671 w 707644"/>
              <a:gd name="connsiteY1469" fmla="*/ 529406 h 830409"/>
              <a:gd name="connsiteX1470" fmla="*/ 311617 w 707644"/>
              <a:gd name="connsiteY1470" fmla="*/ 533327 h 830409"/>
              <a:gd name="connsiteX1471" fmla="*/ 355134 w 707644"/>
              <a:gd name="connsiteY1471" fmla="*/ 429515 h 830409"/>
              <a:gd name="connsiteX1472" fmla="*/ 356886 w 707644"/>
              <a:gd name="connsiteY1472" fmla="*/ 431209 h 830409"/>
              <a:gd name="connsiteX1473" fmla="*/ 362542 w 707644"/>
              <a:gd name="connsiteY1473" fmla="*/ 437803 h 830409"/>
              <a:gd name="connsiteX1474" fmla="*/ 314257 w 707644"/>
              <a:gd name="connsiteY1474" fmla="*/ 512338 h 830409"/>
              <a:gd name="connsiteX1475" fmla="*/ 339304 w 707644"/>
              <a:gd name="connsiteY1475" fmla="*/ 537927 h 830409"/>
              <a:gd name="connsiteX1476" fmla="*/ 346069 w 707644"/>
              <a:gd name="connsiteY1476" fmla="*/ 544838 h 830409"/>
              <a:gd name="connsiteX1477" fmla="*/ 350310 w 707644"/>
              <a:gd name="connsiteY1477" fmla="*/ 551378 h 830409"/>
              <a:gd name="connsiteX1478" fmla="*/ 339969 w 707644"/>
              <a:gd name="connsiteY1478" fmla="*/ 545646 h 830409"/>
              <a:gd name="connsiteX1479" fmla="*/ 338581 w 707644"/>
              <a:gd name="connsiteY1479" fmla="*/ 544355 h 830409"/>
              <a:gd name="connsiteX1480" fmla="*/ 326420 w 707644"/>
              <a:gd name="connsiteY1480" fmla="*/ 532282 h 830409"/>
              <a:gd name="connsiteX1481" fmla="*/ 319061 w 707644"/>
              <a:gd name="connsiteY1481" fmla="*/ 522166 h 830409"/>
              <a:gd name="connsiteX1482" fmla="*/ 308498 w 707644"/>
              <a:gd name="connsiteY1482" fmla="*/ 519286 h 830409"/>
              <a:gd name="connsiteX1483" fmla="*/ 312304 w 707644"/>
              <a:gd name="connsiteY1483" fmla="*/ 530311 h 830409"/>
              <a:gd name="connsiteX1484" fmla="*/ 310671 w 707644"/>
              <a:gd name="connsiteY1484" fmla="*/ 529406 h 830409"/>
              <a:gd name="connsiteX1485" fmla="*/ 309246 w 707644"/>
              <a:gd name="connsiteY1485" fmla="*/ 523507 h 830409"/>
              <a:gd name="connsiteX1486" fmla="*/ 402274 w 707644"/>
              <a:gd name="connsiteY1486" fmla="*/ 323769 h 830409"/>
              <a:gd name="connsiteX1487" fmla="*/ 430664 w 707644"/>
              <a:gd name="connsiteY1487" fmla="*/ 329316 h 830409"/>
              <a:gd name="connsiteX1488" fmla="*/ 459537 w 707644"/>
              <a:gd name="connsiteY1488" fmla="*/ 377449 h 830409"/>
              <a:gd name="connsiteX1489" fmla="*/ 495397 w 707644"/>
              <a:gd name="connsiteY1489" fmla="*/ 443782 h 830409"/>
              <a:gd name="connsiteX1490" fmla="*/ 506587 w 707644"/>
              <a:gd name="connsiteY1490" fmla="*/ 463043 h 830409"/>
              <a:gd name="connsiteX1491" fmla="*/ 500886 w 707644"/>
              <a:gd name="connsiteY1491" fmla="*/ 459305 h 830409"/>
              <a:gd name="connsiteX1492" fmla="*/ 496970 w 707644"/>
              <a:gd name="connsiteY1492" fmla="*/ 453536 h 830409"/>
              <a:gd name="connsiteX1493" fmla="*/ 466428 w 707644"/>
              <a:gd name="connsiteY1493" fmla="*/ 413515 h 830409"/>
              <a:gd name="connsiteX1494" fmla="*/ 456230 w 707644"/>
              <a:gd name="connsiteY1494" fmla="*/ 393298 h 830409"/>
              <a:gd name="connsiteX1495" fmla="*/ 437086 w 707644"/>
              <a:gd name="connsiteY1495" fmla="*/ 372734 h 830409"/>
              <a:gd name="connsiteX1496" fmla="*/ 411810 w 707644"/>
              <a:gd name="connsiteY1496" fmla="*/ 336977 h 830409"/>
              <a:gd name="connsiteX1497" fmla="*/ 262329 w 707644"/>
              <a:gd name="connsiteY1497" fmla="*/ 612235 h 830409"/>
              <a:gd name="connsiteX1498" fmla="*/ 267139 w 707644"/>
              <a:gd name="connsiteY1498" fmla="*/ 619074 h 830409"/>
              <a:gd name="connsiteX1499" fmla="*/ 264683 w 707644"/>
              <a:gd name="connsiteY1499" fmla="*/ 616895 h 830409"/>
              <a:gd name="connsiteX1500" fmla="*/ 386356 w 707644"/>
              <a:gd name="connsiteY1500" fmla="*/ 349562 h 830409"/>
              <a:gd name="connsiteX1501" fmla="*/ 408540 w 707644"/>
              <a:gd name="connsiteY1501" fmla="*/ 369252 h 830409"/>
              <a:gd name="connsiteX1502" fmla="*/ 409075 w 707644"/>
              <a:gd name="connsiteY1502" fmla="*/ 369826 h 830409"/>
              <a:gd name="connsiteX1503" fmla="*/ 419179 w 707644"/>
              <a:gd name="connsiteY1503" fmla="*/ 388243 h 830409"/>
              <a:gd name="connsiteX1504" fmla="*/ 426604 w 707644"/>
              <a:gd name="connsiteY1504" fmla="*/ 403994 h 830409"/>
              <a:gd name="connsiteX1505" fmla="*/ 394042 w 707644"/>
              <a:gd name="connsiteY1505" fmla="*/ 361961 h 830409"/>
              <a:gd name="connsiteX1506" fmla="*/ 323297 w 707644"/>
              <a:gd name="connsiteY1506" fmla="*/ 478041 h 830409"/>
              <a:gd name="connsiteX1507" fmla="*/ 356017 w 707644"/>
              <a:gd name="connsiteY1507" fmla="*/ 521940 h 830409"/>
              <a:gd name="connsiteX1508" fmla="*/ 379040 w 707644"/>
              <a:gd name="connsiteY1508" fmla="*/ 556534 h 830409"/>
              <a:gd name="connsiteX1509" fmla="*/ 381125 w 707644"/>
              <a:gd name="connsiteY1509" fmla="*/ 560307 h 830409"/>
              <a:gd name="connsiteX1510" fmla="*/ 382417 w 707644"/>
              <a:gd name="connsiteY1510" fmla="*/ 569175 h 830409"/>
              <a:gd name="connsiteX1511" fmla="*/ 377018 w 707644"/>
              <a:gd name="connsiteY1511" fmla="*/ 566182 h 830409"/>
              <a:gd name="connsiteX1512" fmla="*/ 343250 w 707644"/>
              <a:gd name="connsiteY1512" fmla="*/ 518691 h 830409"/>
              <a:gd name="connsiteX1513" fmla="*/ 298536 w 707644"/>
              <a:gd name="connsiteY1513" fmla="*/ 528893 h 830409"/>
              <a:gd name="connsiteX1514" fmla="*/ 312486 w 707644"/>
              <a:gd name="connsiteY1514" fmla="*/ 536926 h 830409"/>
              <a:gd name="connsiteX1515" fmla="*/ 317026 w 707644"/>
              <a:gd name="connsiteY1515" fmla="*/ 555728 h 830409"/>
              <a:gd name="connsiteX1516" fmla="*/ 305979 w 707644"/>
              <a:gd name="connsiteY1516" fmla="*/ 511990 h 830409"/>
              <a:gd name="connsiteX1517" fmla="*/ 307465 w 707644"/>
              <a:gd name="connsiteY1517" fmla="*/ 513466 h 830409"/>
              <a:gd name="connsiteX1518" fmla="*/ 308498 w 707644"/>
              <a:gd name="connsiteY1518" fmla="*/ 519286 h 830409"/>
              <a:gd name="connsiteX1519" fmla="*/ 329214 w 707644"/>
              <a:gd name="connsiteY1519" fmla="*/ 462485 h 830409"/>
              <a:gd name="connsiteX1520" fmla="*/ 349332 w 707644"/>
              <a:gd name="connsiteY1520" fmla="*/ 480069 h 830409"/>
              <a:gd name="connsiteX1521" fmla="*/ 364775 w 707644"/>
              <a:gd name="connsiteY1521" fmla="*/ 501235 h 830409"/>
              <a:gd name="connsiteX1522" fmla="*/ 366720 w 707644"/>
              <a:gd name="connsiteY1522" fmla="*/ 503949 h 830409"/>
              <a:gd name="connsiteX1523" fmla="*/ 367596 w 707644"/>
              <a:gd name="connsiteY1523" fmla="*/ 506349 h 830409"/>
              <a:gd name="connsiteX1524" fmla="*/ 349675 w 707644"/>
              <a:gd name="connsiteY1524" fmla="*/ 489434 h 830409"/>
              <a:gd name="connsiteX1525" fmla="*/ 339483 w 707644"/>
              <a:gd name="connsiteY1525" fmla="*/ 478849 h 830409"/>
              <a:gd name="connsiteX1526" fmla="*/ 334617 w 707644"/>
              <a:gd name="connsiteY1526" fmla="*/ 472749 h 830409"/>
              <a:gd name="connsiteX1527" fmla="*/ 202045 w 707644"/>
              <a:gd name="connsiteY1527" fmla="*/ 724265 h 830409"/>
              <a:gd name="connsiteX1528" fmla="*/ 206023 w 707644"/>
              <a:gd name="connsiteY1528" fmla="*/ 729117 h 830409"/>
              <a:gd name="connsiteX1529" fmla="*/ 215545 w 707644"/>
              <a:gd name="connsiteY1529" fmla="*/ 736975 h 830409"/>
              <a:gd name="connsiteX1530" fmla="*/ 234382 w 707644"/>
              <a:gd name="connsiteY1530" fmla="*/ 767588 h 830409"/>
              <a:gd name="connsiteX1531" fmla="*/ 252267 w 707644"/>
              <a:gd name="connsiteY1531" fmla="*/ 796585 h 830409"/>
              <a:gd name="connsiteX1532" fmla="*/ 244995 w 707644"/>
              <a:gd name="connsiteY1532" fmla="*/ 793159 h 830409"/>
              <a:gd name="connsiteX1533" fmla="*/ 225851 w 707644"/>
              <a:gd name="connsiteY1533" fmla="*/ 767282 h 830409"/>
              <a:gd name="connsiteX1534" fmla="*/ 210273 w 707644"/>
              <a:gd name="connsiteY1534" fmla="*/ 744514 h 830409"/>
              <a:gd name="connsiteX1535" fmla="*/ 372314 w 707644"/>
              <a:gd name="connsiteY1535" fmla="*/ 368285 h 830409"/>
              <a:gd name="connsiteX1536" fmla="*/ 383791 w 707644"/>
              <a:gd name="connsiteY1536" fmla="*/ 384307 h 830409"/>
              <a:gd name="connsiteX1537" fmla="*/ 415209 w 707644"/>
              <a:gd name="connsiteY1537" fmla="*/ 423603 h 830409"/>
              <a:gd name="connsiteX1538" fmla="*/ 418023 w 707644"/>
              <a:gd name="connsiteY1538" fmla="*/ 429116 h 830409"/>
              <a:gd name="connsiteX1539" fmla="*/ 425635 w 707644"/>
              <a:gd name="connsiteY1539" fmla="*/ 443485 h 830409"/>
              <a:gd name="connsiteX1540" fmla="*/ 418802 w 707644"/>
              <a:gd name="connsiteY1540" fmla="*/ 449293 h 830409"/>
              <a:gd name="connsiteX1541" fmla="*/ 418163 w 707644"/>
              <a:gd name="connsiteY1541" fmla="*/ 452610 h 830409"/>
              <a:gd name="connsiteX1542" fmla="*/ 305766 w 707644"/>
              <a:gd name="connsiteY1542" fmla="*/ 503887 h 830409"/>
              <a:gd name="connsiteX1543" fmla="*/ 319061 w 707644"/>
              <a:gd name="connsiteY1543" fmla="*/ 522166 h 830409"/>
              <a:gd name="connsiteX1544" fmla="*/ 321732 w 707644"/>
              <a:gd name="connsiteY1544" fmla="*/ 527629 h 830409"/>
              <a:gd name="connsiteX1545" fmla="*/ 307465 w 707644"/>
              <a:gd name="connsiteY1545" fmla="*/ 513466 h 830409"/>
              <a:gd name="connsiteX1546" fmla="*/ 305134 w 707644"/>
              <a:gd name="connsiteY1546" fmla="*/ 503019 h 830409"/>
              <a:gd name="connsiteX1547" fmla="*/ 305718 w 707644"/>
              <a:gd name="connsiteY1547" fmla="*/ 503615 h 830409"/>
              <a:gd name="connsiteX1548" fmla="*/ 305766 w 707644"/>
              <a:gd name="connsiteY1548" fmla="*/ 503887 h 830409"/>
              <a:gd name="connsiteX1549" fmla="*/ 395182 w 707644"/>
              <a:gd name="connsiteY1549" fmla="*/ 313947 h 830409"/>
              <a:gd name="connsiteX1550" fmla="*/ 402274 w 707644"/>
              <a:gd name="connsiteY1550" fmla="*/ 323769 h 830409"/>
              <a:gd name="connsiteX1551" fmla="*/ 401284 w 707644"/>
              <a:gd name="connsiteY1551" fmla="*/ 323576 h 830409"/>
              <a:gd name="connsiteX1552" fmla="*/ 289932 w 707644"/>
              <a:gd name="connsiteY1552" fmla="*/ 530889 h 830409"/>
              <a:gd name="connsiteX1553" fmla="*/ 295827 w 707644"/>
              <a:gd name="connsiteY1553" fmla="*/ 537732 h 830409"/>
              <a:gd name="connsiteX1554" fmla="*/ 319315 w 707644"/>
              <a:gd name="connsiteY1554" fmla="*/ 565209 h 830409"/>
              <a:gd name="connsiteX1555" fmla="*/ 321512 w 707644"/>
              <a:gd name="connsiteY1555" fmla="*/ 574313 h 830409"/>
              <a:gd name="connsiteX1556" fmla="*/ 318530 w 707644"/>
              <a:gd name="connsiteY1556" fmla="*/ 570218 h 830409"/>
              <a:gd name="connsiteX1557" fmla="*/ 379185 w 707644"/>
              <a:gd name="connsiteY1557" fmla="*/ 343198 h 830409"/>
              <a:gd name="connsiteX1558" fmla="*/ 380216 w 707644"/>
              <a:gd name="connsiteY1558" fmla="*/ 344113 h 830409"/>
              <a:gd name="connsiteX1559" fmla="*/ 394042 w 707644"/>
              <a:gd name="connsiteY1559" fmla="*/ 361961 h 830409"/>
              <a:gd name="connsiteX1560" fmla="*/ 432159 w 707644"/>
              <a:gd name="connsiteY1560" fmla="*/ 423446 h 830409"/>
              <a:gd name="connsiteX1561" fmla="*/ 418106 w 707644"/>
              <a:gd name="connsiteY1561" fmla="*/ 406701 h 830409"/>
              <a:gd name="connsiteX1562" fmla="*/ 394544 w 707644"/>
              <a:gd name="connsiteY1562" fmla="*/ 381027 h 830409"/>
              <a:gd name="connsiteX1563" fmla="*/ 234931 w 707644"/>
              <a:gd name="connsiteY1563" fmla="*/ 642361 h 830409"/>
              <a:gd name="connsiteX1564" fmla="*/ 236592 w 707644"/>
              <a:gd name="connsiteY1564" fmla="*/ 643590 h 830409"/>
              <a:gd name="connsiteX1565" fmla="*/ 264622 w 707644"/>
              <a:gd name="connsiteY1565" fmla="*/ 660564 h 830409"/>
              <a:gd name="connsiteX1566" fmla="*/ 277456 w 707644"/>
              <a:gd name="connsiteY1566" fmla="*/ 673042 h 830409"/>
              <a:gd name="connsiteX1567" fmla="*/ 308256 w 707644"/>
              <a:gd name="connsiteY1567" fmla="*/ 723756 h 830409"/>
              <a:gd name="connsiteX1568" fmla="*/ 311751 w 707644"/>
              <a:gd name="connsiteY1568" fmla="*/ 731203 h 830409"/>
              <a:gd name="connsiteX1569" fmla="*/ 273795 w 707644"/>
              <a:gd name="connsiteY1569" fmla="*/ 689603 h 830409"/>
              <a:gd name="connsiteX1570" fmla="*/ 252270 w 707644"/>
              <a:gd name="connsiteY1570" fmla="*/ 666350 h 830409"/>
              <a:gd name="connsiteX1571" fmla="*/ 241273 w 707644"/>
              <a:gd name="connsiteY1571" fmla="*/ 651165 h 830409"/>
              <a:gd name="connsiteX1572" fmla="*/ 386022 w 707644"/>
              <a:gd name="connsiteY1572" fmla="*/ 320594 h 830409"/>
              <a:gd name="connsiteX1573" fmla="*/ 401284 w 707644"/>
              <a:gd name="connsiteY1573" fmla="*/ 323576 h 830409"/>
              <a:gd name="connsiteX1574" fmla="*/ 421531 w 707644"/>
              <a:gd name="connsiteY1574" fmla="*/ 355522 h 830409"/>
              <a:gd name="connsiteX1575" fmla="*/ 422875 w 707644"/>
              <a:gd name="connsiteY1575" fmla="*/ 357469 h 830409"/>
              <a:gd name="connsiteX1576" fmla="*/ 408122 w 707644"/>
              <a:gd name="connsiteY1576" fmla="*/ 341622 h 830409"/>
              <a:gd name="connsiteX1577" fmla="*/ 386110 w 707644"/>
              <a:gd name="connsiteY1577" fmla="*/ 320711 h 830409"/>
              <a:gd name="connsiteX1578" fmla="*/ 300762 w 707644"/>
              <a:gd name="connsiteY1578" fmla="*/ 497007 h 830409"/>
              <a:gd name="connsiteX1579" fmla="*/ 305134 w 707644"/>
              <a:gd name="connsiteY1579" fmla="*/ 503019 h 830409"/>
              <a:gd name="connsiteX1580" fmla="*/ 301654 w 707644"/>
              <a:gd name="connsiteY1580" fmla="*/ 499463 h 830409"/>
              <a:gd name="connsiteX1581" fmla="*/ 301341 w 707644"/>
              <a:gd name="connsiteY1581" fmla="*/ 498555 h 830409"/>
              <a:gd name="connsiteX1582" fmla="*/ 303284 w 707644"/>
              <a:gd name="connsiteY1582" fmla="*/ 489894 h 830409"/>
              <a:gd name="connsiteX1583" fmla="*/ 314257 w 707644"/>
              <a:gd name="connsiteY1583" fmla="*/ 512338 h 830409"/>
              <a:gd name="connsiteX1584" fmla="*/ 305718 w 707644"/>
              <a:gd name="connsiteY1584" fmla="*/ 503615 h 830409"/>
              <a:gd name="connsiteX1585" fmla="*/ 285151 w 707644"/>
              <a:gd name="connsiteY1585" fmla="*/ 524313 h 830409"/>
              <a:gd name="connsiteX1586" fmla="*/ 289932 w 707644"/>
              <a:gd name="connsiteY1586" fmla="*/ 530889 h 830409"/>
              <a:gd name="connsiteX1587" fmla="*/ 287105 w 707644"/>
              <a:gd name="connsiteY1587" fmla="*/ 527606 h 830409"/>
              <a:gd name="connsiteX1588" fmla="*/ 381591 w 707644"/>
              <a:gd name="connsiteY1588" fmla="*/ 319728 h 830409"/>
              <a:gd name="connsiteX1589" fmla="*/ 385977 w 707644"/>
              <a:gd name="connsiteY1589" fmla="*/ 320585 h 830409"/>
              <a:gd name="connsiteX1590" fmla="*/ 386110 w 707644"/>
              <a:gd name="connsiteY1590" fmla="*/ 320711 h 830409"/>
              <a:gd name="connsiteX1591" fmla="*/ 391937 w 707644"/>
              <a:gd name="connsiteY1591" fmla="*/ 328464 h 830409"/>
              <a:gd name="connsiteX1592" fmla="*/ 463127 w 707644"/>
              <a:gd name="connsiteY1592" fmla="*/ 417363 h 830409"/>
              <a:gd name="connsiteX1593" fmla="*/ 471894 w 707644"/>
              <a:gd name="connsiteY1593" fmla="*/ 427650 h 830409"/>
              <a:gd name="connsiteX1594" fmla="*/ 477485 w 707644"/>
              <a:gd name="connsiteY1594" fmla="*/ 435433 h 830409"/>
              <a:gd name="connsiteX1595" fmla="*/ 483913 w 707644"/>
              <a:gd name="connsiteY1595" fmla="*/ 448175 h 830409"/>
              <a:gd name="connsiteX1596" fmla="*/ 483472 w 707644"/>
              <a:gd name="connsiteY1596" fmla="*/ 447887 h 830409"/>
              <a:gd name="connsiteX1597" fmla="*/ 480616 w 707644"/>
              <a:gd name="connsiteY1597" fmla="*/ 446576 h 830409"/>
              <a:gd name="connsiteX1598" fmla="*/ 409075 w 707644"/>
              <a:gd name="connsiteY1598" fmla="*/ 369826 h 830409"/>
              <a:gd name="connsiteX1599" fmla="*/ 424116 w 707644"/>
              <a:gd name="connsiteY1599" fmla="*/ 230395 h 830409"/>
              <a:gd name="connsiteX1600" fmla="*/ 428380 w 707644"/>
              <a:gd name="connsiteY1600" fmla="*/ 236187 h 830409"/>
              <a:gd name="connsiteX1601" fmla="*/ 456850 w 707644"/>
              <a:gd name="connsiteY1601" fmla="*/ 275974 h 830409"/>
              <a:gd name="connsiteX1602" fmla="*/ 445063 w 707644"/>
              <a:gd name="connsiteY1602" fmla="*/ 262945 h 830409"/>
              <a:gd name="connsiteX1603" fmla="*/ 373066 w 707644"/>
              <a:gd name="connsiteY1603" fmla="*/ 328124 h 830409"/>
              <a:gd name="connsiteX1604" fmla="*/ 386356 w 707644"/>
              <a:gd name="connsiteY1604" fmla="*/ 349562 h 830409"/>
              <a:gd name="connsiteX1605" fmla="*/ 380216 w 707644"/>
              <a:gd name="connsiteY1605" fmla="*/ 344113 h 830409"/>
              <a:gd name="connsiteX1606" fmla="*/ 378831 w 707644"/>
              <a:gd name="connsiteY1606" fmla="*/ 342324 h 830409"/>
              <a:gd name="connsiteX1607" fmla="*/ 301124 w 707644"/>
              <a:gd name="connsiteY1607" fmla="*/ 477719 h 830409"/>
              <a:gd name="connsiteX1608" fmla="*/ 316069 w 707644"/>
              <a:gd name="connsiteY1608" fmla="*/ 497008 h 830409"/>
              <a:gd name="connsiteX1609" fmla="*/ 363506 w 707644"/>
              <a:gd name="connsiteY1609" fmla="*/ 558693 h 830409"/>
              <a:gd name="connsiteX1610" fmla="*/ 355033 w 707644"/>
              <a:gd name="connsiteY1610" fmla="*/ 553996 h 830409"/>
              <a:gd name="connsiteX1611" fmla="*/ 346069 w 707644"/>
              <a:gd name="connsiteY1611" fmla="*/ 544838 h 830409"/>
              <a:gd name="connsiteX1612" fmla="*/ 337064 w 707644"/>
              <a:gd name="connsiteY1612" fmla="*/ 530952 h 830409"/>
              <a:gd name="connsiteX1613" fmla="*/ 301309 w 707644"/>
              <a:gd name="connsiteY1613" fmla="*/ 478759 h 830409"/>
              <a:gd name="connsiteX1614" fmla="*/ 281249 w 707644"/>
              <a:gd name="connsiteY1614" fmla="*/ 518938 h 830409"/>
              <a:gd name="connsiteX1615" fmla="*/ 282332 w 707644"/>
              <a:gd name="connsiteY1615" fmla="*/ 519561 h 830409"/>
              <a:gd name="connsiteX1616" fmla="*/ 285151 w 707644"/>
              <a:gd name="connsiteY1616" fmla="*/ 524313 h 830409"/>
              <a:gd name="connsiteX1617" fmla="*/ 283798 w 707644"/>
              <a:gd name="connsiteY1617" fmla="*/ 522452 h 830409"/>
              <a:gd name="connsiteX1618" fmla="*/ 359326 w 707644"/>
              <a:gd name="connsiteY1618" fmla="*/ 343468 h 830409"/>
              <a:gd name="connsiteX1619" fmla="*/ 373280 w 707644"/>
              <a:gd name="connsiteY1619" fmla="*/ 357857 h 830409"/>
              <a:gd name="connsiteX1620" fmla="*/ 394544 w 707644"/>
              <a:gd name="connsiteY1620" fmla="*/ 381027 h 830409"/>
              <a:gd name="connsiteX1621" fmla="*/ 396463 w 707644"/>
              <a:gd name="connsiteY1621" fmla="*/ 385754 h 830409"/>
              <a:gd name="connsiteX1622" fmla="*/ 403697 w 707644"/>
              <a:gd name="connsiteY1622" fmla="*/ 401046 h 830409"/>
              <a:gd name="connsiteX1623" fmla="*/ 403826 w 707644"/>
              <a:gd name="connsiteY1623" fmla="*/ 401298 h 830409"/>
              <a:gd name="connsiteX1624" fmla="*/ 400931 w 707644"/>
              <a:gd name="connsiteY1624" fmla="*/ 398461 h 830409"/>
              <a:gd name="connsiteX1625" fmla="*/ 362997 w 707644"/>
              <a:gd name="connsiteY1625" fmla="*/ 351133 h 830409"/>
              <a:gd name="connsiteX1626" fmla="*/ 315331 w 707644"/>
              <a:gd name="connsiteY1626" fmla="*/ 434024 h 830409"/>
              <a:gd name="connsiteX1627" fmla="*/ 315635 w 707644"/>
              <a:gd name="connsiteY1627" fmla="*/ 434324 h 830409"/>
              <a:gd name="connsiteX1628" fmla="*/ 338570 w 707644"/>
              <a:gd name="connsiteY1628" fmla="*/ 463073 h 830409"/>
              <a:gd name="connsiteX1629" fmla="*/ 355376 w 707644"/>
              <a:gd name="connsiteY1629" fmla="*/ 485352 h 830409"/>
              <a:gd name="connsiteX1630" fmla="*/ 349332 w 707644"/>
              <a:gd name="connsiteY1630" fmla="*/ 480069 h 830409"/>
              <a:gd name="connsiteX1631" fmla="*/ 333936 w 707644"/>
              <a:gd name="connsiteY1631" fmla="*/ 458969 h 830409"/>
              <a:gd name="connsiteX1632" fmla="*/ 275183 w 707644"/>
              <a:gd name="connsiteY1632" fmla="*/ 515445 h 830409"/>
              <a:gd name="connsiteX1633" fmla="*/ 278055 w 707644"/>
              <a:gd name="connsiteY1633" fmla="*/ 517098 h 830409"/>
              <a:gd name="connsiteX1634" fmla="*/ 278190 w 707644"/>
              <a:gd name="connsiteY1634" fmla="*/ 517257 h 830409"/>
              <a:gd name="connsiteX1635" fmla="*/ 287105 w 707644"/>
              <a:gd name="connsiteY1635" fmla="*/ 527606 h 830409"/>
              <a:gd name="connsiteX1636" fmla="*/ 292419 w 707644"/>
              <a:gd name="connsiteY1636" fmla="*/ 536562 h 830409"/>
              <a:gd name="connsiteX1637" fmla="*/ 310176 w 707644"/>
              <a:gd name="connsiteY1637" fmla="*/ 572606 h 830409"/>
              <a:gd name="connsiteX1638" fmla="*/ 322035 w 707644"/>
              <a:gd name="connsiteY1638" fmla="*/ 598078 h 830409"/>
              <a:gd name="connsiteX1639" fmla="*/ 321494 w 707644"/>
              <a:gd name="connsiteY1639" fmla="*/ 597508 h 830409"/>
              <a:gd name="connsiteX1640" fmla="*/ 311583 w 707644"/>
              <a:gd name="connsiteY1640" fmla="*/ 586501 h 830409"/>
              <a:gd name="connsiteX1641" fmla="*/ 289477 w 707644"/>
              <a:gd name="connsiteY1641" fmla="*/ 540430 h 830409"/>
              <a:gd name="connsiteX1642" fmla="*/ 276069 w 707644"/>
              <a:gd name="connsiteY1642" fmla="*/ 509005 h 830409"/>
              <a:gd name="connsiteX1643" fmla="*/ 290166 w 707644"/>
              <a:gd name="connsiteY1643" fmla="*/ 518040 h 830409"/>
              <a:gd name="connsiteX1644" fmla="*/ 291610 w 707644"/>
              <a:gd name="connsiteY1644" fmla="*/ 518841 h 830409"/>
              <a:gd name="connsiteX1645" fmla="*/ 298536 w 707644"/>
              <a:gd name="connsiteY1645" fmla="*/ 528893 h 830409"/>
              <a:gd name="connsiteX1646" fmla="*/ 282332 w 707644"/>
              <a:gd name="connsiteY1646" fmla="*/ 519561 h 830409"/>
              <a:gd name="connsiteX1647" fmla="*/ 398719 w 707644"/>
              <a:gd name="connsiteY1647" fmla="*/ 250661 h 830409"/>
              <a:gd name="connsiteX1648" fmla="*/ 422888 w 707644"/>
              <a:gd name="connsiteY1648" fmla="*/ 269828 h 830409"/>
              <a:gd name="connsiteX1649" fmla="*/ 471673 w 707644"/>
              <a:gd name="connsiteY1649" fmla="*/ 337329 h 830409"/>
              <a:gd name="connsiteX1650" fmla="*/ 446654 w 707644"/>
              <a:gd name="connsiteY1650" fmla="*/ 332440 h 830409"/>
              <a:gd name="connsiteX1651" fmla="*/ 435601 w 707644"/>
              <a:gd name="connsiteY1651" fmla="*/ 312632 h 830409"/>
              <a:gd name="connsiteX1652" fmla="*/ 311975 w 707644"/>
              <a:gd name="connsiteY1652" fmla="*/ 429736 h 830409"/>
              <a:gd name="connsiteX1653" fmla="*/ 314389 w 707644"/>
              <a:gd name="connsiteY1653" fmla="*/ 432761 h 830409"/>
              <a:gd name="connsiteX1654" fmla="*/ 315331 w 707644"/>
              <a:gd name="connsiteY1654" fmla="*/ 434024 h 830409"/>
              <a:gd name="connsiteX1655" fmla="*/ 313054 w 707644"/>
              <a:gd name="connsiteY1655" fmla="*/ 431785 h 830409"/>
              <a:gd name="connsiteX1656" fmla="*/ 365968 w 707644"/>
              <a:gd name="connsiteY1656" fmla="*/ 316676 h 830409"/>
              <a:gd name="connsiteX1657" fmla="*/ 368629 w 707644"/>
              <a:gd name="connsiteY1657" fmla="*/ 317195 h 830409"/>
              <a:gd name="connsiteX1658" fmla="*/ 373066 w 707644"/>
              <a:gd name="connsiteY1658" fmla="*/ 328124 h 830409"/>
              <a:gd name="connsiteX1659" fmla="*/ 311088 w 707644"/>
              <a:gd name="connsiteY1659" fmla="*/ 428336 h 830409"/>
              <a:gd name="connsiteX1660" fmla="*/ 311795 w 707644"/>
              <a:gd name="connsiteY1660" fmla="*/ 429284 h 830409"/>
              <a:gd name="connsiteX1661" fmla="*/ 311975 w 707644"/>
              <a:gd name="connsiteY1661" fmla="*/ 429736 h 830409"/>
              <a:gd name="connsiteX1662" fmla="*/ 291810 w 707644"/>
              <a:gd name="connsiteY1662" fmla="*/ 466426 h 830409"/>
              <a:gd name="connsiteX1663" fmla="*/ 299963 w 707644"/>
              <a:gd name="connsiteY1663" fmla="*/ 476795 h 830409"/>
              <a:gd name="connsiteX1664" fmla="*/ 301309 w 707644"/>
              <a:gd name="connsiteY1664" fmla="*/ 478759 h 830409"/>
              <a:gd name="connsiteX1665" fmla="*/ 303284 w 707644"/>
              <a:gd name="connsiteY1665" fmla="*/ 489894 h 830409"/>
              <a:gd name="connsiteX1666" fmla="*/ 231343 w 707644"/>
              <a:gd name="connsiteY1666" fmla="*/ 590336 h 830409"/>
              <a:gd name="connsiteX1667" fmla="*/ 242283 w 707644"/>
              <a:gd name="connsiteY1667" fmla="*/ 597025 h 830409"/>
              <a:gd name="connsiteX1668" fmla="*/ 264683 w 707644"/>
              <a:gd name="connsiteY1668" fmla="*/ 616895 h 830409"/>
              <a:gd name="connsiteX1669" fmla="*/ 277455 w 707644"/>
              <a:gd name="connsiteY1669" fmla="*/ 642178 h 830409"/>
              <a:gd name="connsiteX1670" fmla="*/ 255338 w 707644"/>
              <a:gd name="connsiteY1670" fmla="*/ 613853 h 830409"/>
              <a:gd name="connsiteX1671" fmla="*/ 235125 w 707644"/>
              <a:gd name="connsiteY1671" fmla="*/ 596570 h 830409"/>
              <a:gd name="connsiteX1672" fmla="*/ 303446 w 707644"/>
              <a:gd name="connsiteY1672" fmla="*/ 438577 h 830409"/>
              <a:gd name="connsiteX1673" fmla="*/ 322679 w 707644"/>
              <a:gd name="connsiteY1673" fmla="*/ 456717 h 830409"/>
              <a:gd name="connsiteX1674" fmla="*/ 327992 w 707644"/>
              <a:gd name="connsiteY1674" fmla="*/ 463590 h 830409"/>
              <a:gd name="connsiteX1675" fmla="*/ 333585 w 707644"/>
              <a:gd name="connsiteY1675" fmla="*/ 471455 h 830409"/>
              <a:gd name="connsiteX1676" fmla="*/ 334617 w 707644"/>
              <a:gd name="connsiteY1676" fmla="*/ 472749 h 830409"/>
              <a:gd name="connsiteX1677" fmla="*/ 343188 w 707644"/>
              <a:gd name="connsiteY1677" fmla="*/ 489031 h 830409"/>
              <a:gd name="connsiteX1678" fmla="*/ 338434 w 707644"/>
              <a:gd name="connsiteY1678" fmla="*/ 484687 h 830409"/>
              <a:gd name="connsiteX1679" fmla="*/ 311665 w 707644"/>
              <a:gd name="connsiteY1679" fmla="*/ 454646 h 830409"/>
              <a:gd name="connsiteX1680" fmla="*/ 311428 w 707644"/>
              <a:gd name="connsiteY1680" fmla="*/ 454346 h 830409"/>
              <a:gd name="connsiteX1681" fmla="*/ 185590 w 707644"/>
              <a:gd name="connsiteY1681" fmla="*/ 681036 h 830409"/>
              <a:gd name="connsiteX1682" fmla="*/ 207941 w 707644"/>
              <a:gd name="connsiteY1682" fmla="*/ 703871 h 830409"/>
              <a:gd name="connsiteX1683" fmla="*/ 227240 w 707644"/>
              <a:gd name="connsiteY1683" fmla="*/ 727323 h 830409"/>
              <a:gd name="connsiteX1684" fmla="*/ 251202 w 707644"/>
              <a:gd name="connsiteY1684" fmla="*/ 756144 h 830409"/>
              <a:gd name="connsiteX1685" fmla="*/ 250629 w 707644"/>
              <a:gd name="connsiteY1685" fmla="*/ 756076 h 830409"/>
              <a:gd name="connsiteX1686" fmla="*/ 232009 w 707644"/>
              <a:gd name="connsiteY1686" fmla="*/ 750563 h 830409"/>
              <a:gd name="connsiteX1687" fmla="*/ 215545 w 707644"/>
              <a:gd name="connsiteY1687" fmla="*/ 736975 h 830409"/>
              <a:gd name="connsiteX1688" fmla="*/ 192842 w 707644"/>
              <a:gd name="connsiteY1688" fmla="*/ 700079 h 830409"/>
              <a:gd name="connsiteX1689" fmla="*/ 192310 w 707644"/>
              <a:gd name="connsiteY1689" fmla="*/ 699344 h 830409"/>
              <a:gd name="connsiteX1690" fmla="*/ 268853 w 707644"/>
              <a:gd name="connsiteY1690" fmla="*/ 504381 h 830409"/>
              <a:gd name="connsiteX1691" fmla="*/ 272288 w 707644"/>
              <a:gd name="connsiteY1691" fmla="*/ 506582 h 830409"/>
              <a:gd name="connsiteX1692" fmla="*/ 281249 w 707644"/>
              <a:gd name="connsiteY1692" fmla="*/ 518938 h 830409"/>
              <a:gd name="connsiteX1693" fmla="*/ 278055 w 707644"/>
              <a:gd name="connsiteY1693" fmla="*/ 517098 h 830409"/>
              <a:gd name="connsiteX1694" fmla="*/ 272218 w 707644"/>
              <a:gd name="connsiteY1694" fmla="*/ 510262 h 830409"/>
              <a:gd name="connsiteX1695" fmla="*/ 306879 w 707644"/>
              <a:gd name="connsiteY1695" fmla="*/ 416943 h 830409"/>
              <a:gd name="connsiteX1696" fmla="*/ 315562 w 707644"/>
              <a:gd name="connsiteY1696" fmla="*/ 425552 h 830409"/>
              <a:gd name="connsiteX1697" fmla="*/ 325213 w 707644"/>
              <a:gd name="connsiteY1697" fmla="*/ 434334 h 830409"/>
              <a:gd name="connsiteX1698" fmla="*/ 336721 w 707644"/>
              <a:gd name="connsiteY1698" fmla="*/ 449911 h 830409"/>
              <a:gd name="connsiteX1699" fmla="*/ 349547 w 707644"/>
              <a:gd name="connsiteY1699" fmla="*/ 468755 h 830409"/>
              <a:gd name="connsiteX1700" fmla="*/ 337757 w 707644"/>
              <a:gd name="connsiteY1700" fmla="*/ 456080 h 830409"/>
              <a:gd name="connsiteX1701" fmla="*/ 315635 w 707644"/>
              <a:gd name="connsiteY1701" fmla="*/ 434324 h 830409"/>
              <a:gd name="connsiteX1702" fmla="*/ 314389 w 707644"/>
              <a:gd name="connsiteY1702" fmla="*/ 432761 h 830409"/>
              <a:gd name="connsiteX1703" fmla="*/ 311795 w 707644"/>
              <a:gd name="connsiteY1703" fmla="*/ 429284 h 830409"/>
              <a:gd name="connsiteX1704" fmla="*/ 286405 w 707644"/>
              <a:gd name="connsiteY1704" fmla="*/ 458723 h 830409"/>
              <a:gd name="connsiteX1705" fmla="*/ 290846 w 707644"/>
              <a:gd name="connsiteY1705" fmla="*/ 464455 h 830409"/>
              <a:gd name="connsiteX1706" fmla="*/ 291810 w 707644"/>
              <a:gd name="connsiteY1706" fmla="*/ 466426 h 830409"/>
              <a:gd name="connsiteX1707" fmla="*/ 287067 w 707644"/>
              <a:gd name="connsiteY1707" fmla="*/ 460393 h 830409"/>
              <a:gd name="connsiteX1708" fmla="*/ 286907 w 707644"/>
              <a:gd name="connsiteY1708" fmla="*/ 459967 h 830409"/>
              <a:gd name="connsiteX1709" fmla="*/ 359977 w 707644"/>
              <a:gd name="connsiteY1709" fmla="*/ 295886 h 830409"/>
              <a:gd name="connsiteX1710" fmla="*/ 377559 w 707644"/>
              <a:gd name="connsiteY1710" fmla="*/ 312589 h 830409"/>
              <a:gd name="connsiteX1711" fmla="*/ 378244 w 707644"/>
              <a:gd name="connsiteY1711" fmla="*/ 313626 h 830409"/>
              <a:gd name="connsiteX1712" fmla="*/ 381591 w 707644"/>
              <a:gd name="connsiteY1712" fmla="*/ 319728 h 830409"/>
              <a:gd name="connsiteX1713" fmla="*/ 368629 w 707644"/>
              <a:gd name="connsiteY1713" fmla="*/ 317195 h 830409"/>
              <a:gd name="connsiteX1714" fmla="*/ 293407 w 707644"/>
              <a:gd name="connsiteY1714" fmla="*/ 431287 h 830409"/>
              <a:gd name="connsiteX1715" fmla="*/ 294471 w 707644"/>
              <a:gd name="connsiteY1715" fmla="*/ 432900 h 830409"/>
              <a:gd name="connsiteX1716" fmla="*/ 311428 w 707644"/>
              <a:gd name="connsiteY1716" fmla="*/ 454346 h 830409"/>
              <a:gd name="connsiteX1717" fmla="*/ 319311 w 707644"/>
              <a:gd name="connsiteY1717" fmla="*/ 469919 h 830409"/>
              <a:gd name="connsiteX1718" fmla="*/ 323297 w 707644"/>
              <a:gd name="connsiteY1718" fmla="*/ 478041 h 830409"/>
              <a:gd name="connsiteX1719" fmla="*/ 297193 w 707644"/>
              <a:gd name="connsiteY1719" fmla="*/ 443018 h 830409"/>
              <a:gd name="connsiteX1720" fmla="*/ 294820 w 707644"/>
              <a:gd name="connsiteY1720" fmla="*/ 440044 h 830409"/>
              <a:gd name="connsiteX1721" fmla="*/ 341005 w 707644"/>
              <a:gd name="connsiteY1721" fmla="*/ 324576 h 830409"/>
              <a:gd name="connsiteX1722" fmla="*/ 345080 w 707644"/>
              <a:gd name="connsiteY1722" fmla="*/ 328778 h 830409"/>
              <a:gd name="connsiteX1723" fmla="*/ 362997 w 707644"/>
              <a:gd name="connsiteY1723" fmla="*/ 351133 h 830409"/>
              <a:gd name="connsiteX1724" fmla="*/ 363061 w 707644"/>
              <a:gd name="connsiteY1724" fmla="*/ 351268 h 830409"/>
              <a:gd name="connsiteX1725" fmla="*/ 372314 w 707644"/>
              <a:gd name="connsiteY1725" fmla="*/ 368285 h 830409"/>
              <a:gd name="connsiteX1726" fmla="*/ 344482 w 707644"/>
              <a:gd name="connsiteY1726" fmla="*/ 312478 h 830409"/>
              <a:gd name="connsiteX1727" fmla="*/ 357712 w 707644"/>
              <a:gd name="connsiteY1727" fmla="*/ 315063 h 830409"/>
              <a:gd name="connsiteX1728" fmla="*/ 378831 w 707644"/>
              <a:gd name="connsiteY1728" fmla="*/ 342324 h 830409"/>
              <a:gd name="connsiteX1729" fmla="*/ 379185 w 707644"/>
              <a:gd name="connsiteY1729" fmla="*/ 343198 h 830409"/>
              <a:gd name="connsiteX1730" fmla="*/ 348174 w 707644"/>
              <a:gd name="connsiteY1730" fmla="*/ 315673 h 830409"/>
              <a:gd name="connsiteX1731" fmla="*/ 344837 w 707644"/>
              <a:gd name="connsiteY1731" fmla="*/ 313219 h 830409"/>
              <a:gd name="connsiteX1732" fmla="*/ 289602 w 707644"/>
              <a:gd name="connsiteY1732" fmla="*/ 425520 h 830409"/>
              <a:gd name="connsiteX1733" fmla="*/ 292992 w 707644"/>
              <a:gd name="connsiteY1733" fmla="*/ 428716 h 830409"/>
              <a:gd name="connsiteX1734" fmla="*/ 293407 w 707644"/>
              <a:gd name="connsiteY1734" fmla="*/ 431287 h 830409"/>
              <a:gd name="connsiteX1735" fmla="*/ 291717 w 707644"/>
              <a:gd name="connsiteY1735" fmla="*/ 420821 h 830409"/>
              <a:gd name="connsiteX1736" fmla="*/ 297848 w 707644"/>
              <a:gd name="connsiteY1736" fmla="*/ 427517 h 830409"/>
              <a:gd name="connsiteX1737" fmla="*/ 303446 w 707644"/>
              <a:gd name="connsiteY1737" fmla="*/ 438577 h 830409"/>
              <a:gd name="connsiteX1738" fmla="*/ 292992 w 707644"/>
              <a:gd name="connsiteY1738" fmla="*/ 428716 h 830409"/>
              <a:gd name="connsiteX1739" fmla="*/ 213947 w 707644"/>
              <a:gd name="connsiteY1739" fmla="*/ 579698 h 830409"/>
              <a:gd name="connsiteX1740" fmla="*/ 218721 w 707644"/>
              <a:gd name="connsiteY1740" fmla="*/ 582618 h 830409"/>
              <a:gd name="connsiteX1741" fmla="*/ 219256 w 707644"/>
              <a:gd name="connsiteY1741" fmla="*/ 583001 h 830409"/>
              <a:gd name="connsiteX1742" fmla="*/ 235125 w 707644"/>
              <a:gd name="connsiteY1742" fmla="*/ 596570 h 830409"/>
              <a:gd name="connsiteX1743" fmla="*/ 268742 w 707644"/>
              <a:gd name="connsiteY1743" fmla="*/ 651976 h 830409"/>
              <a:gd name="connsiteX1744" fmla="*/ 275296 w 707644"/>
              <a:gd name="connsiteY1744" fmla="*/ 663254 h 830409"/>
              <a:gd name="connsiteX1745" fmla="*/ 274119 w 707644"/>
              <a:gd name="connsiteY1745" fmla="*/ 662958 h 830409"/>
              <a:gd name="connsiteX1746" fmla="*/ 261474 w 707644"/>
              <a:gd name="connsiteY1746" fmla="*/ 648690 h 830409"/>
              <a:gd name="connsiteX1747" fmla="*/ 231045 w 707644"/>
              <a:gd name="connsiteY1747" fmla="*/ 603597 h 830409"/>
              <a:gd name="connsiteX1748" fmla="*/ 390311 w 707644"/>
              <a:gd name="connsiteY1748" fmla="*/ 203092 h 830409"/>
              <a:gd name="connsiteX1749" fmla="*/ 414436 w 707644"/>
              <a:gd name="connsiteY1749" fmla="*/ 229089 h 830409"/>
              <a:gd name="connsiteX1750" fmla="*/ 445063 w 707644"/>
              <a:gd name="connsiteY1750" fmla="*/ 262945 h 830409"/>
              <a:gd name="connsiteX1751" fmla="*/ 463079 w 707644"/>
              <a:gd name="connsiteY1751" fmla="*/ 290940 h 830409"/>
              <a:gd name="connsiteX1752" fmla="*/ 492202 w 707644"/>
              <a:gd name="connsiteY1752" fmla="*/ 341339 h 830409"/>
              <a:gd name="connsiteX1753" fmla="*/ 489714 w 707644"/>
              <a:gd name="connsiteY1753" fmla="*/ 340853 h 830409"/>
              <a:gd name="connsiteX1754" fmla="*/ 463412 w 707644"/>
              <a:gd name="connsiteY1754" fmla="*/ 312219 h 830409"/>
              <a:gd name="connsiteX1755" fmla="*/ 419792 w 707644"/>
              <a:gd name="connsiteY1755" fmla="*/ 249044 h 830409"/>
              <a:gd name="connsiteX1756" fmla="*/ 290035 w 707644"/>
              <a:gd name="connsiteY1756" fmla="*/ 409146 h 830409"/>
              <a:gd name="connsiteX1757" fmla="*/ 313054 w 707644"/>
              <a:gd name="connsiteY1757" fmla="*/ 431785 h 830409"/>
              <a:gd name="connsiteX1758" fmla="*/ 329214 w 707644"/>
              <a:gd name="connsiteY1758" fmla="*/ 462485 h 830409"/>
              <a:gd name="connsiteX1759" fmla="*/ 323484 w 707644"/>
              <a:gd name="connsiteY1759" fmla="*/ 457476 h 830409"/>
              <a:gd name="connsiteX1760" fmla="*/ 322679 w 707644"/>
              <a:gd name="connsiteY1760" fmla="*/ 456717 h 830409"/>
              <a:gd name="connsiteX1761" fmla="*/ 318716 w 707644"/>
              <a:gd name="connsiteY1761" fmla="*/ 451592 h 830409"/>
              <a:gd name="connsiteX1762" fmla="*/ 301767 w 707644"/>
              <a:gd name="connsiteY1762" fmla="*/ 431798 h 830409"/>
              <a:gd name="connsiteX1763" fmla="*/ 297848 w 707644"/>
              <a:gd name="connsiteY1763" fmla="*/ 427517 h 830409"/>
              <a:gd name="connsiteX1764" fmla="*/ 294800 w 707644"/>
              <a:gd name="connsiteY1764" fmla="*/ 421496 h 830409"/>
              <a:gd name="connsiteX1765" fmla="*/ 291065 w 707644"/>
              <a:gd name="connsiteY1765" fmla="*/ 416603 h 830409"/>
              <a:gd name="connsiteX1766" fmla="*/ 383180 w 707644"/>
              <a:gd name="connsiteY1766" fmla="*/ 214887 h 830409"/>
              <a:gd name="connsiteX1767" fmla="*/ 387337 w 707644"/>
              <a:gd name="connsiteY1767" fmla="*/ 218865 h 830409"/>
              <a:gd name="connsiteX1768" fmla="*/ 442466 w 707644"/>
              <a:gd name="connsiteY1768" fmla="*/ 286221 h 830409"/>
              <a:gd name="connsiteX1769" fmla="*/ 461173 w 707644"/>
              <a:gd name="connsiteY1769" fmla="*/ 309782 h 830409"/>
              <a:gd name="connsiteX1770" fmla="*/ 428728 w 707644"/>
              <a:gd name="connsiteY1770" fmla="*/ 274459 h 830409"/>
              <a:gd name="connsiteX1771" fmla="*/ 422888 w 707644"/>
              <a:gd name="connsiteY1771" fmla="*/ 269828 h 830409"/>
              <a:gd name="connsiteX1772" fmla="*/ 296580 w 707644"/>
              <a:gd name="connsiteY1772" fmla="*/ 391093 h 830409"/>
              <a:gd name="connsiteX1773" fmla="*/ 307012 w 707644"/>
              <a:gd name="connsiteY1773" fmla="*/ 402235 h 830409"/>
              <a:gd name="connsiteX1774" fmla="*/ 383181 w 707644"/>
              <a:gd name="connsiteY1774" fmla="*/ 486948 h 830409"/>
              <a:gd name="connsiteX1775" fmla="*/ 408389 w 707644"/>
              <a:gd name="connsiteY1775" fmla="*/ 513919 h 830409"/>
              <a:gd name="connsiteX1776" fmla="*/ 408384 w 707644"/>
              <a:gd name="connsiteY1776" fmla="*/ 514344 h 830409"/>
              <a:gd name="connsiteX1777" fmla="*/ 373710 w 707644"/>
              <a:gd name="connsiteY1777" fmla="*/ 479276 h 830409"/>
              <a:gd name="connsiteX1778" fmla="*/ 341387 w 707644"/>
              <a:gd name="connsiteY1778" fmla="*/ 449053 h 830409"/>
              <a:gd name="connsiteX1779" fmla="*/ 325213 w 707644"/>
              <a:gd name="connsiteY1779" fmla="*/ 434334 h 830409"/>
              <a:gd name="connsiteX1780" fmla="*/ 303040 w 707644"/>
              <a:gd name="connsiteY1780" fmla="*/ 404320 h 830409"/>
              <a:gd name="connsiteX1781" fmla="*/ 300770 w 707644"/>
              <a:gd name="connsiteY1781" fmla="*/ 401608 h 830409"/>
              <a:gd name="connsiteX1782" fmla="*/ 288465 w 707644"/>
              <a:gd name="connsiteY1782" fmla="*/ 397773 h 830409"/>
              <a:gd name="connsiteX1783" fmla="*/ 293042 w 707644"/>
              <a:gd name="connsiteY1783" fmla="*/ 403225 h 830409"/>
              <a:gd name="connsiteX1784" fmla="*/ 298778 w 707644"/>
              <a:gd name="connsiteY1784" fmla="*/ 408912 h 830409"/>
              <a:gd name="connsiteX1785" fmla="*/ 311088 w 707644"/>
              <a:gd name="connsiteY1785" fmla="*/ 428336 h 830409"/>
              <a:gd name="connsiteX1786" fmla="*/ 296867 w 707644"/>
              <a:gd name="connsiteY1786" fmla="*/ 409269 h 830409"/>
              <a:gd name="connsiteX1787" fmla="*/ 288599 w 707644"/>
              <a:gd name="connsiteY1787" fmla="*/ 398744 h 830409"/>
              <a:gd name="connsiteX1788" fmla="*/ 330238 w 707644"/>
              <a:gd name="connsiteY1788" fmla="*/ 309695 h 830409"/>
              <a:gd name="connsiteX1789" fmla="*/ 343594 w 707644"/>
              <a:gd name="connsiteY1789" fmla="*/ 312304 h 830409"/>
              <a:gd name="connsiteX1790" fmla="*/ 344837 w 707644"/>
              <a:gd name="connsiteY1790" fmla="*/ 313219 h 830409"/>
              <a:gd name="connsiteX1791" fmla="*/ 359326 w 707644"/>
              <a:gd name="connsiteY1791" fmla="*/ 343468 h 830409"/>
              <a:gd name="connsiteX1792" fmla="*/ 345080 w 707644"/>
              <a:gd name="connsiteY1792" fmla="*/ 328778 h 830409"/>
              <a:gd name="connsiteX1793" fmla="*/ 335059 w 707644"/>
              <a:gd name="connsiteY1793" fmla="*/ 316275 h 830409"/>
              <a:gd name="connsiteX1794" fmla="*/ 334221 w 707644"/>
              <a:gd name="connsiteY1794" fmla="*/ 315107 h 830409"/>
              <a:gd name="connsiteX1795" fmla="*/ 349367 w 707644"/>
              <a:gd name="connsiteY1795" fmla="*/ 269753 h 830409"/>
              <a:gd name="connsiteX1796" fmla="*/ 365016 w 707644"/>
              <a:gd name="connsiteY1796" fmla="*/ 292643 h 830409"/>
              <a:gd name="connsiteX1797" fmla="*/ 386022 w 707644"/>
              <a:gd name="connsiteY1797" fmla="*/ 320594 h 830409"/>
              <a:gd name="connsiteX1798" fmla="*/ 385977 w 707644"/>
              <a:gd name="connsiteY1798" fmla="*/ 320585 h 830409"/>
              <a:gd name="connsiteX1799" fmla="*/ 377559 w 707644"/>
              <a:gd name="connsiteY1799" fmla="*/ 312589 h 830409"/>
              <a:gd name="connsiteX1800" fmla="*/ 349464 w 707644"/>
              <a:gd name="connsiteY1800" fmla="*/ 269990 h 830409"/>
              <a:gd name="connsiteX1801" fmla="*/ 398732 w 707644"/>
              <a:gd name="connsiteY1801" fmla="*/ 161013 h 830409"/>
              <a:gd name="connsiteX1802" fmla="*/ 407046 w 707644"/>
              <a:gd name="connsiteY1802" fmla="*/ 170817 h 830409"/>
              <a:gd name="connsiteX1803" fmla="*/ 431804 w 707644"/>
              <a:gd name="connsiteY1803" fmla="*/ 201984 h 830409"/>
              <a:gd name="connsiteX1804" fmla="*/ 475439 w 707644"/>
              <a:gd name="connsiteY1804" fmla="*/ 265176 h 830409"/>
              <a:gd name="connsiteX1805" fmla="*/ 490067 w 707644"/>
              <a:gd name="connsiteY1805" fmla="*/ 280219 h 830409"/>
              <a:gd name="connsiteX1806" fmla="*/ 527744 w 707644"/>
              <a:gd name="connsiteY1806" fmla="*/ 344910 h 830409"/>
              <a:gd name="connsiteX1807" fmla="*/ 529631 w 707644"/>
              <a:gd name="connsiteY1807" fmla="*/ 348652 h 830409"/>
              <a:gd name="connsiteX1808" fmla="*/ 517525 w 707644"/>
              <a:gd name="connsiteY1808" fmla="*/ 346287 h 830409"/>
              <a:gd name="connsiteX1809" fmla="*/ 498286 w 707644"/>
              <a:gd name="connsiteY1809" fmla="*/ 321780 h 830409"/>
              <a:gd name="connsiteX1810" fmla="*/ 480236 w 707644"/>
              <a:gd name="connsiteY1810" fmla="*/ 301827 h 830409"/>
              <a:gd name="connsiteX1811" fmla="*/ 458263 w 707644"/>
              <a:gd name="connsiteY1811" fmla="*/ 256936 h 830409"/>
              <a:gd name="connsiteX1812" fmla="*/ 427088 w 707644"/>
              <a:gd name="connsiteY1812" fmla="*/ 204057 h 830409"/>
              <a:gd name="connsiteX1813" fmla="*/ 327017 w 707644"/>
              <a:gd name="connsiteY1813" fmla="*/ 309065 h 830409"/>
              <a:gd name="connsiteX1814" fmla="*/ 329700 w 707644"/>
              <a:gd name="connsiteY1814" fmla="*/ 309590 h 830409"/>
              <a:gd name="connsiteX1815" fmla="*/ 335059 w 707644"/>
              <a:gd name="connsiteY1815" fmla="*/ 316275 h 830409"/>
              <a:gd name="connsiteX1816" fmla="*/ 341005 w 707644"/>
              <a:gd name="connsiteY1816" fmla="*/ 324576 h 830409"/>
              <a:gd name="connsiteX1817" fmla="*/ 327582 w 707644"/>
              <a:gd name="connsiteY1817" fmla="*/ 310735 h 830409"/>
              <a:gd name="connsiteX1818" fmla="*/ 155260 w 707644"/>
              <a:gd name="connsiteY1818" fmla="*/ 664381 h 830409"/>
              <a:gd name="connsiteX1819" fmla="*/ 176292 w 707644"/>
              <a:gd name="connsiteY1819" fmla="*/ 694849 h 830409"/>
              <a:gd name="connsiteX1820" fmla="*/ 210273 w 707644"/>
              <a:gd name="connsiteY1820" fmla="*/ 744514 h 830409"/>
              <a:gd name="connsiteX1821" fmla="*/ 215117 w 707644"/>
              <a:gd name="connsiteY1821" fmla="*/ 756435 h 830409"/>
              <a:gd name="connsiteX1822" fmla="*/ 229126 w 707644"/>
              <a:gd name="connsiteY1822" fmla="*/ 785683 h 830409"/>
              <a:gd name="connsiteX1823" fmla="*/ 216411 w 707644"/>
              <a:gd name="connsiteY1823" fmla="*/ 779692 h 830409"/>
              <a:gd name="connsiteX1824" fmla="*/ 211061 w 707644"/>
              <a:gd name="connsiteY1824" fmla="*/ 772206 h 830409"/>
              <a:gd name="connsiteX1825" fmla="*/ 157838 w 707644"/>
              <a:gd name="connsiteY1825" fmla="*/ 669998 h 830409"/>
              <a:gd name="connsiteX1826" fmla="*/ 286669 w 707644"/>
              <a:gd name="connsiteY1826" fmla="*/ 384763 h 830409"/>
              <a:gd name="connsiteX1827" fmla="*/ 300770 w 707644"/>
              <a:gd name="connsiteY1827" fmla="*/ 401608 h 830409"/>
              <a:gd name="connsiteX1828" fmla="*/ 306879 w 707644"/>
              <a:gd name="connsiteY1828" fmla="*/ 416943 h 830409"/>
              <a:gd name="connsiteX1829" fmla="*/ 298778 w 707644"/>
              <a:gd name="connsiteY1829" fmla="*/ 408912 h 830409"/>
              <a:gd name="connsiteX1830" fmla="*/ 287559 w 707644"/>
              <a:gd name="connsiteY1830" fmla="*/ 391210 h 830409"/>
              <a:gd name="connsiteX1831" fmla="*/ 324671 w 707644"/>
              <a:gd name="connsiteY1831" fmla="*/ 302131 h 830409"/>
              <a:gd name="connsiteX1832" fmla="*/ 330238 w 707644"/>
              <a:gd name="connsiteY1832" fmla="*/ 309695 h 830409"/>
              <a:gd name="connsiteX1833" fmla="*/ 329700 w 707644"/>
              <a:gd name="connsiteY1833" fmla="*/ 309590 h 830409"/>
              <a:gd name="connsiteX1834" fmla="*/ 325364 w 707644"/>
              <a:gd name="connsiteY1834" fmla="*/ 304180 h 830409"/>
              <a:gd name="connsiteX1835" fmla="*/ 365493 w 707644"/>
              <a:gd name="connsiteY1835" fmla="*/ 210864 h 830409"/>
              <a:gd name="connsiteX1836" fmla="*/ 367509 w 707644"/>
              <a:gd name="connsiteY1836" fmla="*/ 213012 h 830409"/>
              <a:gd name="connsiteX1837" fmla="*/ 381788 w 707644"/>
              <a:gd name="connsiteY1837" fmla="*/ 223146 h 830409"/>
              <a:gd name="connsiteX1838" fmla="*/ 381083 w 707644"/>
              <a:gd name="connsiteY1838" fmla="*/ 221027 h 830409"/>
              <a:gd name="connsiteX1839" fmla="*/ 398719 w 707644"/>
              <a:gd name="connsiteY1839" fmla="*/ 250661 h 830409"/>
              <a:gd name="connsiteX1840" fmla="*/ 377221 w 707644"/>
              <a:gd name="connsiteY1840" fmla="*/ 233611 h 830409"/>
              <a:gd name="connsiteX1841" fmla="*/ 228735 w 707644"/>
              <a:gd name="connsiteY1841" fmla="*/ 488698 h 830409"/>
              <a:gd name="connsiteX1842" fmla="*/ 237742 w 707644"/>
              <a:gd name="connsiteY1842" fmla="*/ 493885 h 830409"/>
              <a:gd name="connsiteX1843" fmla="*/ 297234 w 707644"/>
              <a:gd name="connsiteY1843" fmla="*/ 570566 h 830409"/>
              <a:gd name="connsiteX1844" fmla="*/ 311583 w 707644"/>
              <a:gd name="connsiteY1844" fmla="*/ 586501 h 830409"/>
              <a:gd name="connsiteX1845" fmla="*/ 331141 w 707644"/>
              <a:gd name="connsiteY1845" fmla="*/ 627261 h 830409"/>
              <a:gd name="connsiteX1846" fmla="*/ 309247 w 707644"/>
              <a:gd name="connsiteY1846" fmla="*/ 595199 h 830409"/>
              <a:gd name="connsiteX1847" fmla="*/ 233319 w 707644"/>
              <a:gd name="connsiteY1847" fmla="*/ 494449 h 830409"/>
              <a:gd name="connsiteX1848" fmla="*/ 355447 w 707644"/>
              <a:gd name="connsiteY1848" fmla="*/ 217617 h 830409"/>
              <a:gd name="connsiteX1849" fmla="*/ 364085 w 707644"/>
              <a:gd name="connsiteY1849" fmla="*/ 223194 h 830409"/>
              <a:gd name="connsiteX1850" fmla="*/ 377221 w 707644"/>
              <a:gd name="connsiteY1850" fmla="*/ 233611 h 830409"/>
              <a:gd name="connsiteX1851" fmla="*/ 378425 w 707644"/>
              <a:gd name="connsiteY1851" fmla="*/ 235948 h 830409"/>
              <a:gd name="connsiteX1852" fmla="*/ 435202 w 707644"/>
              <a:gd name="connsiteY1852" fmla="*/ 325994 h 830409"/>
              <a:gd name="connsiteX1853" fmla="*/ 438700 w 707644"/>
              <a:gd name="connsiteY1853" fmla="*/ 330886 h 830409"/>
              <a:gd name="connsiteX1854" fmla="*/ 430664 w 707644"/>
              <a:gd name="connsiteY1854" fmla="*/ 329316 h 830409"/>
              <a:gd name="connsiteX1855" fmla="*/ 420835 w 707644"/>
              <a:gd name="connsiteY1855" fmla="*/ 312931 h 830409"/>
              <a:gd name="connsiteX1856" fmla="*/ 318659 w 707644"/>
              <a:gd name="connsiteY1856" fmla="*/ 293963 h 830409"/>
              <a:gd name="connsiteX1857" fmla="*/ 322984 w 707644"/>
              <a:gd name="connsiteY1857" fmla="*/ 297144 h 830409"/>
              <a:gd name="connsiteX1858" fmla="*/ 324671 w 707644"/>
              <a:gd name="connsiteY1858" fmla="*/ 302131 h 830409"/>
              <a:gd name="connsiteX1859" fmla="*/ 189969 w 707644"/>
              <a:gd name="connsiteY1859" fmla="*/ 562024 h 830409"/>
              <a:gd name="connsiteX1860" fmla="*/ 190208 w 707644"/>
              <a:gd name="connsiteY1860" fmla="*/ 562191 h 830409"/>
              <a:gd name="connsiteX1861" fmla="*/ 213212 w 707644"/>
              <a:gd name="connsiteY1861" fmla="*/ 578671 h 830409"/>
              <a:gd name="connsiteX1862" fmla="*/ 213947 w 707644"/>
              <a:gd name="connsiteY1862" fmla="*/ 579698 h 830409"/>
              <a:gd name="connsiteX1863" fmla="*/ 193696 w 707644"/>
              <a:gd name="connsiteY1863" fmla="*/ 567315 h 830409"/>
              <a:gd name="connsiteX1864" fmla="*/ 191928 w 707644"/>
              <a:gd name="connsiteY1864" fmla="*/ 565134 h 830409"/>
              <a:gd name="connsiteX1865" fmla="*/ 284129 w 707644"/>
              <a:gd name="connsiteY1865" fmla="*/ 360217 h 830409"/>
              <a:gd name="connsiteX1866" fmla="*/ 284382 w 707644"/>
              <a:gd name="connsiteY1866" fmla="*/ 360474 h 830409"/>
              <a:gd name="connsiteX1867" fmla="*/ 296580 w 707644"/>
              <a:gd name="connsiteY1867" fmla="*/ 391093 h 830409"/>
              <a:gd name="connsiteX1868" fmla="*/ 286141 w 707644"/>
              <a:gd name="connsiteY1868" fmla="*/ 379942 h 830409"/>
              <a:gd name="connsiteX1869" fmla="*/ 262550 w 707644"/>
              <a:gd name="connsiteY1869" fmla="*/ 399605 h 830409"/>
              <a:gd name="connsiteX1870" fmla="*/ 294820 w 707644"/>
              <a:gd name="connsiteY1870" fmla="*/ 440044 h 830409"/>
              <a:gd name="connsiteX1871" fmla="*/ 298651 w 707644"/>
              <a:gd name="connsiteY1871" fmla="*/ 463780 h 830409"/>
              <a:gd name="connsiteX1872" fmla="*/ 301124 w 707644"/>
              <a:gd name="connsiteY1872" fmla="*/ 477719 h 830409"/>
              <a:gd name="connsiteX1873" fmla="*/ 290846 w 707644"/>
              <a:gd name="connsiteY1873" fmla="*/ 464455 h 830409"/>
              <a:gd name="connsiteX1874" fmla="*/ 282440 w 707644"/>
              <a:gd name="connsiteY1874" fmla="*/ 447259 h 830409"/>
              <a:gd name="connsiteX1875" fmla="*/ 277650 w 707644"/>
              <a:gd name="connsiteY1875" fmla="*/ 437026 h 830409"/>
              <a:gd name="connsiteX1876" fmla="*/ 237386 w 707644"/>
              <a:gd name="connsiteY1876" fmla="*/ 449379 h 830409"/>
              <a:gd name="connsiteX1877" fmla="*/ 247384 w 707644"/>
              <a:gd name="connsiteY1877" fmla="*/ 460657 h 830409"/>
              <a:gd name="connsiteX1878" fmla="*/ 276069 w 707644"/>
              <a:gd name="connsiteY1878" fmla="*/ 509005 h 830409"/>
              <a:gd name="connsiteX1879" fmla="*/ 272288 w 707644"/>
              <a:gd name="connsiteY1879" fmla="*/ 506582 h 830409"/>
              <a:gd name="connsiteX1880" fmla="*/ 261989 w 707644"/>
              <a:gd name="connsiteY1880" fmla="*/ 492382 h 830409"/>
              <a:gd name="connsiteX1881" fmla="*/ 261424 w 707644"/>
              <a:gd name="connsiteY1881" fmla="*/ 398194 h 830409"/>
              <a:gd name="connsiteX1882" fmla="*/ 262416 w 707644"/>
              <a:gd name="connsiteY1882" fmla="*/ 399273 h 830409"/>
              <a:gd name="connsiteX1883" fmla="*/ 262550 w 707644"/>
              <a:gd name="connsiteY1883" fmla="*/ 399605 h 830409"/>
              <a:gd name="connsiteX1884" fmla="*/ 182245 w 707644"/>
              <a:gd name="connsiteY1884" fmla="*/ 560862 h 830409"/>
              <a:gd name="connsiteX1885" fmla="*/ 193381 w 707644"/>
              <a:gd name="connsiteY1885" fmla="*/ 567123 h 830409"/>
              <a:gd name="connsiteX1886" fmla="*/ 193696 w 707644"/>
              <a:gd name="connsiteY1886" fmla="*/ 567315 h 830409"/>
              <a:gd name="connsiteX1887" fmla="*/ 240278 w 707644"/>
              <a:gd name="connsiteY1887" fmla="*/ 624773 h 830409"/>
              <a:gd name="connsiteX1888" fmla="*/ 261474 w 707644"/>
              <a:gd name="connsiteY1888" fmla="*/ 648690 h 830409"/>
              <a:gd name="connsiteX1889" fmla="*/ 270485 w 707644"/>
              <a:gd name="connsiteY1889" fmla="*/ 662042 h 830409"/>
              <a:gd name="connsiteX1890" fmla="*/ 264622 w 707644"/>
              <a:gd name="connsiteY1890" fmla="*/ 660564 h 830409"/>
              <a:gd name="connsiteX1891" fmla="*/ 206420 w 707644"/>
              <a:gd name="connsiteY1891" fmla="*/ 591940 h 830409"/>
              <a:gd name="connsiteX1892" fmla="*/ 223171 w 707644"/>
              <a:gd name="connsiteY1892" fmla="*/ 475103 h 830409"/>
              <a:gd name="connsiteX1893" fmla="*/ 266131 w 707644"/>
              <a:gd name="connsiteY1893" fmla="*/ 502636 h 830409"/>
              <a:gd name="connsiteX1894" fmla="*/ 269751 w 707644"/>
              <a:gd name="connsiteY1894" fmla="*/ 507373 h 830409"/>
              <a:gd name="connsiteX1895" fmla="*/ 272218 w 707644"/>
              <a:gd name="connsiteY1895" fmla="*/ 510262 h 830409"/>
              <a:gd name="connsiteX1896" fmla="*/ 275183 w 707644"/>
              <a:gd name="connsiteY1896" fmla="*/ 515445 h 830409"/>
              <a:gd name="connsiteX1897" fmla="*/ 237742 w 707644"/>
              <a:gd name="connsiteY1897" fmla="*/ 493885 h 830409"/>
              <a:gd name="connsiteX1898" fmla="*/ 338154 w 707644"/>
              <a:gd name="connsiteY1898" fmla="*/ 234156 h 830409"/>
              <a:gd name="connsiteX1899" fmla="*/ 373428 w 707644"/>
              <a:gd name="connsiteY1899" fmla="*/ 279623 h 830409"/>
              <a:gd name="connsiteX1900" fmla="*/ 395182 w 707644"/>
              <a:gd name="connsiteY1900" fmla="*/ 313947 h 830409"/>
              <a:gd name="connsiteX1901" fmla="*/ 339854 w 707644"/>
              <a:gd name="connsiteY1901" fmla="*/ 237320 h 830409"/>
              <a:gd name="connsiteX1902" fmla="*/ 338504 w 707644"/>
              <a:gd name="connsiteY1902" fmla="*/ 235571 h 830409"/>
              <a:gd name="connsiteX1903" fmla="*/ 284062 w 707644"/>
              <a:gd name="connsiteY1903" fmla="*/ 344864 h 830409"/>
              <a:gd name="connsiteX1904" fmla="*/ 293756 w 707644"/>
              <a:gd name="connsiteY1904" fmla="*/ 357609 h 830409"/>
              <a:gd name="connsiteX1905" fmla="*/ 333394 w 707644"/>
              <a:gd name="connsiteY1905" fmla="*/ 405190 h 830409"/>
              <a:gd name="connsiteX1906" fmla="*/ 355134 w 707644"/>
              <a:gd name="connsiteY1906" fmla="*/ 429515 h 830409"/>
              <a:gd name="connsiteX1907" fmla="*/ 296689 w 707644"/>
              <a:gd name="connsiteY1907" fmla="*/ 372987 h 830409"/>
              <a:gd name="connsiteX1908" fmla="*/ 284382 w 707644"/>
              <a:gd name="connsiteY1908" fmla="*/ 360474 h 830409"/>
              <a:gd name="connsiteX1909" fmla="*/ 284077 w 707644"/>
              <a:gd name="connsiteY1909" fmla="*/ 359708 h 830409"/>
              <a:gd name="connsiteX1910" fmla="*/ 284076 w 707644"/>
              <a:gd name="connsiteY1910" fmla="*/ 359698 h 830409"/>
              <a:gd name="connsiteX1911" fmla="*/ 159760 w 707644"/>
              <a:gd name="connsiteY1911" fmla="*/ 602171 h 830409"/>
              <a:gd name="connsiteX1912" fmla="*/ 213790 w 707644"/>
              <a:gd name="connsiteY1912" fmla="*/ 678435 h 830409"/>
              <a:gd name="connsiteX1913" fmla="*/ 270480 w 707644"/>
              <a:gd name="connsiteY1913" fmla="*/ 758455 h 830409"/>
              <a:gd name="connsiteX1914" fmla="*/ 262652 w 707644"/>
              <a:gd name="connsiteY1914" fmla="*/ 757517 h 830409"/>
              <a:gd name="connsiteX1915" fmla="*/ 253305 w 707644"/>
              <a:gd name="connsiteY1915" fmla="*/ 750215 h 830409"/>
              <a:gd name="connsiteX1916" fmla="*/ 207941 w 707644"/>
              <a:gd name="connsiteY1916" fmla="*/ 703871 h 830409"/>
              <a:gd name="connsiteX1917" fmla="*/ 183907 w 707644"/>
              <a:gd name="connsiteY1917" fmla="*/ 674663 h 830409"/>
              <a:gd name="connsiteX1918" fmla="*/ 182837 w 707644"/>
              <a:gd name="connsiteY1918" fmla="*/ 673536 h 830409"/>
              <a:gd name="connsiteX1919" fmla="*/ 178516 w 707644"/>
              <a:gd name="connsiteY1919" fmla="*/ 661766 h 830409"/>
              <a:gd name="connsiteX1920" fmla="*/ 166035 w 707644"/>
              <a:gd name="connsiteY1920" fmla="*/ 623832 h 830409"/>
              <a:gd name="connsiteX1921" fmla="*/ 143898 w 707644"/>
              <a:gd name="connsiteY1921" fmla="*/ 632527 h 830409"/>
              <a:gd name="connsiteX1922" fmla="*/ 182837 w 707644"/>
              <a:gd name="connsiteY1922" fmla="*/ 673536 h 830409"/>
              <a:gd name="connsiteX1923" fmla="*/ 185590 w 707644"/>
              <a:gd name="connsiteY1923" fmla="*/ 681036 h 830409"/>
              <a:gd name="connsiteX1924" fmla="*/ 175319 w 707644"/>
              <a:gd name="connsiteY1924" fmla="*/ 670543 h 830409"/>
              <a:gd name="connsiteX1925" fmla="*/ 154292 w 707644"/>
              <a:gd name="connsiteY1925" fmla="*/ 646872 h 830409"/>
              <a:gd name="connsiteX1926" fmla="*/ 284056 w 707644"/>
              <a:gd name="connsiteY1926" fmla="*/ 338736 h 830409"/>
              <a:gd name="connsiteX1927" fmla="*/ 313689 w 707644"/>
              <a:gd name="connsiteY1927" fmla="*/ 372346 h 830409"/>
              <a:gd name="connsiteX1928" fmla="*/ 339320 w 707644"/>
              <a:gd name="connsiteY1928" fmla="*/ 401081 h 830409"/>
              <a:gd name="connsiteX1929" fmla="*/ 371680 w 707644"/>
              <a:gd name="connsiteY1929" fmla="*/ 437211 h 830409"/>
              <a:gd name="connsiteX1930" fmla="*/ 403557 w 707644"/>
              <a:gd name="connsiteY1930" fmla="*/ 478325 h 830409"/>
              <a:gd name="connsiteX1931" fmla="*/ 384195 w 707644"/>
              <a:gd name="connsiteY1931" fmla="*/ 457621 h 830409"/>
              <a:gd name="connsiteX1932" fmla="*/ 356886 w 707644"/>
              <a:gd name="connsiteY1932" fmla="*/ 431209 h 830409"/>
              <a:gd name="connsiteX1933" fmla="*/ 293756 w 707644"/>
              <a:gd name="connsiteY1933" fmla="*/ 357609 h 830409"/>
              <a:gd name="connsiteX1934" fmla="*/ 284060 w 707644"/>
              <a:gd name="connsiteY1934" fmla="*/ 343045 h 830409"/>
              <a:gd name="connsiteX1935" fmla="*/ 299676 w 707644"/>
              <a:gd name="connsiteY1935" fmla="*/ 303723 h 830409"/>
              <a:gd name="connsiteX1936" fmla="*/ 325968 w 707644"/>
              <a:gd name="connsiteY1936" fmla="*/ 308860 h 830409"/>
              <a:gd name="connsiteX1937" fmla="*/ 327065 w 707644"/>
              <a:gd name="connsiteY1937" fmla="*/ 310202 h 830409"/>
              <a:gd name="connsiteX1938" fmla="*/ 327582 w 707644"/>
              <a:gd name="connsiteY1938" fmla="*/ 310735 h 830409"/>
              <a:gd name="connsiteX1939" fmla="*/ 336000 w 707644"/>
              <a:gd name="connsiteY1939" fmla="*/ 335618 h 830409"/>
              <a:gd name="connsiteX1940" fmla="*/ 371494 w 707644"/>
              <a:gd name="connsiteY1940" fmla="*/ 411455 h 830409"/>
              <a:gd name="connsiteX1941" fmla="*/ 369268 w 707644"/>
              <a:gd name="connsiteY1941" fmla="*/ 408196 h 830409"/>
              <a:gd name="connsiteX1942" fmla="*/ 307565 w 707644"/>
              <a:gd name="connsiteY1942" fmla="*/ 312475 h 830409"/>
              <a:gd name="connsiteX1943" fmla="*/ 256712 w 707644"/>
              <a:gd name="connsiteY1943" fmla="*/ 392289 h 830409"/>
              <a:gd name="connsiteX1944" fmla="*/ 261424 w 707644"/>
              <a:gd name="connsiteY1944" fmla="*/ 398194 h 830409"/>
              <a:gd name="connsiteX1945" fmla="*/ 257455 w 707644"/>
              <a:gd name="connsiteY1945" fmla="*/ 393877 h 830409"/>
              <a:gd name="connsiteX1946" fmla="*/ 380138 w 707644"/>
              <a:gd name="connsiteY1946" fmla="*/ 133557 h 830409"/>
              <a:gd name="connsiteX1947" fmla="*/ 388170 w 707644"/>
              <a:gd name="connsiteY1947" fmla="*/ 138793 h 830409"/>
              <a:gd name="connsiteX1948" fmla="*/ 444164 w 707644"/>
              <a:gd name="connsiteY1948" fmla="*/ 176221 h 830409"/>
              <a:gd name="connsiteX1949" fmla="*/ 496039 w 707644"/>
              <a:gd name="connsiteY1949" fmla="*/ 222237 h 830409"/>
              <a:gd name="connsiteX1950" fmla="*/ 510816 w 707644"/>
              <a:gd name="connsiteY1950" fmla="*/ 236902 h 830409"/>
              <a:gd name="connsiteX1951" fmla="*/ 515316 w 707644"/>
              <a:gd name="connsiteY1951" fmla="*/ 248477 h 830409"/>
              <a:gd name="connsiteX1952" fmla="*/ 531954 w 707644"/>
              <a:gd name="connsiteY1952" fmla="*/ 284808 h 830409"/>
              <a:gd name="connsiteX1953" fmla="*/ 531986 w 707644"/>
              <a:gd name="connsiteY1953" fmla="*/ 284873 h 830409"/>
              <a:gd name="connsiteX1954" fmla="*/ 560938 w 707644"/>
              <a:gd name="connsiteY1954" fmla="*/ 354769 h 830409"/>
              <a:gd name="connsiteX1955" fmla="*/ 546192 w 707644"/>
              <a:gd name="connsiteY1955" fmla="*/ 351888 h 830409"/>
              <a:gd name="connsiteX1956" fmla="*/ 531782 w 707644"/>
              <a:gd name="connsiteY1956" fmla="*/ 323900 h 830409"/>
              <a:gd name="connsiteX1957" fmla="*/ 503825 w 707644"/>
              <a:gd name="connsiteY1957" fmla="*/ 294367 h 830409"/>
              <a:gd name="connsiteX1958" fmla="*/ 490067 w 707644"/>
              <a:gd name="connsiteY1958" fmla="*/ 280219 h 830409"/>
              <a:gd name="connsiteX1959" fmla="*/ 466503 w 707644"/>
              <a:gd name="connsiteY1959" fmla="*/ 239760 h 830409"/>
              <a:gd name="connsiteX1960" fmla="*/ 424819 w 707644"/>
              <a:gd name="connsiteY1960" fmla="*/ 185930 h 830409"/>
              <a:gd name="connsiteX1961" fmla="*/ 386369 w 707644"/>
              <a:gd name="connsiteY1961" fmla="*/ 142364 h 830409"/>
              <a:gd name="connsiteX1962" fmla="*/ 334118 w 707644"/>
              <a:gd name="connsiteY1962" fmla="*/ 228929 h 830409"/>
              <a:gd name="connsiteX1963" fmla="*/ 337245 w 707644"/>
              <a:gd name="connsiteY1963" fmla="*/ 230480 h 830409"/>
              <a:gd name="connsiteX1964" fmla="*/ 338154 w 707644"/>
              <a:gd name="connsiteY1964" fmla="*/ 234156 h 830409"/>
              <a:gd name="connsiteX1965" fmla="*/ 334261 w 707644"/>
              <a:gd name="connsiteY1965" fmla="*/ 229139 h 830409"/>
              <a:gd name="connsiteX1966" fmla="*/ 286418 w 707644"/>
              <a:gd name="connsiteY1966" fmla="*/ 328099 h 830409"/>
              <a:gd name="connsiteX1967" fmla="*/ 300041 w 707644"/>
              <a:gd name="connsiteY1967" fmla="*/ 345996 h 830409"/>
              <a:gd name="connsiteX1968" fmla="*/ 326097 w 707644"/>
              <a:gd name="connsiteY1968" fmla="*/ 371836 h 830409"/>
              <a:gd name="connsiteX1969" fmla="*/ 328108 w 707644"/>
              <a:gd name="connsiteY1969" fmla="*/ 374089 h 830409"/>
              <a:gd name="connsiteX1970" fmla="*/ 384134 w 707644"/>
              <a:gd name="connsiteY1970" fmla="*/ 440513 h 830409"/>
              <a:gd name="connsiteX1971" fmla="*/ 386497 w 707644"/>
              <a:gd name="connsiteY1971" fmla="*/ 443508 h 830409"/>
              <a:gd name="connsiteX1972" fmla="*/ 393386 w 707644"/>
              <a:gd name="connsiteY1972" fmla="*/ 458228 h 830409"/>
              <a:gd name="connsiteX1973" fmla="*/ 394784 w 707644"/>
              <a:gd name="connsiteY1973" fmla="*/ 460820 h 830409"/>
              <a:gd name="connsiteX1974" fmla="*/ 371743 w 707644"/>
              <a:gd name="connsiteY1974" fmla="*/ 437281 h 830409"/>
              <a:gd name="connsiteX1975" fmla="*/ 371680 w 707644"/>
              <a:gd name="connsiteY1975" fmla="*/ 437211 h 830409"/>
              <a:gd name="connsiteX1976" fmla="*/ 358687 w 707644"/>
              <a:gd name="connsiteY1976" fmla="*/ 420453 h 830409"/>
              <a:gd name="connsiteX1977" fmla="*/ 285277 w 707644"/>
              <a:gd name="connsiteY1977" fmla="*/ 330935 h 830409"/>
              <a:gd name="connsiteX1978" fmla="*/ 306450 w 707644"/>
              <a:gd name="connsiteY1978" fmla="*/ 284983 h 830409"/>
              <a:gd name="connsiteX1979" fmla="*/ 315044 w 707644"/>
              <a:gd name="connsiteY1979" fmla="*/ 291304 h 830409"/>
              <a:gd name="connsiteX1980" fmla="*/ 325364 w 707644"/>
              <a:gd name="connsiteY1980" fmla="*/ 304180 h 830409"/>
              <a:gd name="connsiteX1981" fmla="*/ 327017 w 707644"/>
              <a:gd name="connsiteY1981" fmla="*/ 309065 h 830409"/>
              <a:gd name="connsiteX1982" fmla="*/ 325968 w 707644"/>
              <a:gd name="connsiteY1982" fmla="*/ 308860 h 830409"/>
              <a:gd name="connsiteX1983" fmla="*/ 139665 w 707644"/>
              <a:gd name="connsiteY1983" fmla="*/ 630406 h 830409"/>
              <a:gd name="connsiteX1984" fmla="*/ 154292 w 707644"/>
              <a:gd name="connsiteY1984" fmla="*/ 646872 h 830409"/>
              <a:gd name="connsiteX1985" fmla="*/ 192310 w 707644"/>
              <a:gd name="connsiteY1985" fmla="*/ 699344 h 830409"/>
              <a:gd name="connsiteX1986" fmla="*/ 195965 w 707644"/>
              <a:gd name="connsiteY1986" fmla="*/ 709303 h 830409"/>
              <a:gd name="connsiteX1987" fmla="*/ 202045 w 707644"/>
              <a:gd name="connsiteY1987" fmla="*/ 724265 h 830409"/>
              <a:gd name="connsiteX1988" fmla="*/ 183564 w 707644"/>
              <a:gd name="connsiteY1988" fmla="*/ 701725 h 830409"/>
              <a:gd name="connsiteX1989" fmla="*/ 149630 w 707644"/>
              <a:gd name="connsiteY1989" fmla="*/ 652116 h 830409"/>
              <a:gd name="connsiteX1990" fmla="*/ 268427 w 707644"/>
              <a:gd name="connsiteY1990" fmla="*/ 361022 h 830409"/>
              <a:gd name="connsiteX1991" fmla="*/ 286141 w 707644"/>
              <a:gd name="connsiteY1991" fmla="*/ 379942 h 830409"/>
              <a:gd name="connsiteX1992" fmla="*/ 286531 w 707644"/>
              <a:gd name="connsiteY1992" fmla="*/ 383766 h 830409"/>
              <a:gd name="connsiteX1993" fmla="*/ 286669 w 707644"/>
              <a:gd name="connsiteY1993" fmla="*/ 384763 h 830409"/>
              <a:gd name="connsiteX1994" fmla="*/ 273513 w 707644"/>
              <a:gd name="connsiteY1994" fmla="*/ 369047 h 830409"/>
              <a:gd name="connsiteX1995" fmla="*/ 256337 w 707644"/>
              <a:gd name="connsiteY1995" fmla="*/ 385003 h 830409"/>
              <a:gd name="connsiteX1996" fmla="*/ 271097 w 707644"/>
              <a:gd name="connsiteY1996" fmla="*/ 398645 h 830409"/>
              <a:gd name="connsiteX1997" fmla="*/ 275652 w 707644"/>
              <a:gd name="connsiteY1997" fmla="*/ 404370 h 830409"/>
              <a:gd name="connsiteX1998" fmla="*/ 289602 w 707644"/>
              <a:gd name="connsiteY1998" fmla="*/ 425520 h 830409"/>
              <a:gd name="connsiteX1999" fmla="*/ 266599 w 707644"/>
              <a:gd name="connsiteY1999" fmla="*/ 403823 h 830409"/>
              <a:gd name="connsiteX2000" fmla="*/ 262416 w 707644"/>
              <a:gd name="connsiteY2000" fmla="*/ 399273 h 830409"/>
              <a:gd name="connsiteX2001" fmla="*/ 259078 w 707644"/>
              <a:gd name="connsiteY2001" fmla="*/ 391002 h 830409"/>
              <a:gd name="connsiteX2002" fmla="*/ 334419 w 707644"/>
              <a:gd name="connsiteY2002" fmla="*/ 219050 h 830409"/>
              <a:gd name="connsiteX2003" fmla="*/ 342849 w 707644"/>
              <a:gd name="connsiteY2003" fmla="*/ 233259 h 830409"/>
              <a:gd name="connsiteX2004" fmla="*/ 337245 w 707644"/>
              <a:gd name="connsiteY2004" fmla="*/ 230480 h 830409"/>
              <a:gd name="connsiteX2005" fmla="*/ 159228 w 707644"/>
              <a:gd name="connsiteY2005" fmla="*/ 583842 h 830409"/>
              <a:gd name="connsiteX2006" fmla="*/ 159585 w 707644"/>
              <a:gd name="connsiteY2006" fmla="*/ 584798 h 830409"/>
              <a:gd name="connsiteX2007" fmla="*/ 159567 w 707644"/>
              <a:gd name="connsiteY2007" fmla="*/ 584784 h 830409"/>
              <a:gd name="connsiteX2008" fmla="*/ 282701 w 707644"/>
              <a:gd name="connsiteY2008" fmla="*/ 323216 h 830409"/>
              <a:gd name="connsiteX2009" fmla="*/ 286617 w 707644"/>
              <a:gd name="connsiteY2009" fmla="*/ 327604 h 830409"/>
              <a:gd name="connsiteX2010" fmla="*/ 286418 w 707644"/>
              <a:gd name="connsiteY2010" fmla="*/ 328099 h 830409"/>
              <a:gd name="connsiteX2011" fmla="*/ 158199 w 707644"/>
              <a:gd name="connsiteY2011" fmla="*/ 581085 h 830409"/>
              <a:gd name="connsiteX2012" fmla="*/ 158248 w 707644"/>
              <a:gd name="connsiteY2012" fmla="*/ 581118 h 830409"/>
              <a:gd name="connsiteX2013" fmla="*/ 159228 w 707644"/>
              <a:gd name="connsiteY2013" fmla="*/ 583842 h 830409"/>
              <a:gd name="connsiteX2014" fmla="*/ 289666 w 707644"/>
              <a:gd name="connsiteY2014" fmla="*/ 301768 h 830409"/>
              <a:gd name="connsiteX2015" fmla="*/ 290503 w 707644"/>
              <a:gd name="connsiteY2015" fmla="*/ 301931 h 830409"/>
              <a:gd name="connsiteX2016" fmla="*/ 331380 w 707644"/>
              <a:gd name="connsiteY2016" fmla="*/ 359264 h 830409"/>
              <a:gd name="connsiteX2017" fmla="*/ 372207 w 707644"/>
              <a:gd name="connsiteY2017" fmla="*/ 415831 h 830409"/>
              <a:gd name="connsiteX2018" fmla="*/ 354158 w 707644"/>
              <a:gd name="connsiteY2018" fmla="*/ 399665 h 830409"/>
              <a:gd name="connsiteX2019" fmla="*/ 326097 w 707644"/>
              <a:gd name="connsiteY2019" fmla="*/ 371836 h 830409"/>
              <a:gd name="connsiteX2020" fmla="*/ 286617 w 707644"/>
              <a:gd name="connsiteY2020" fmla="*/ 327604 h 830409"/>
              <a:gd name="connsiteX2021" fmla="*/ 287441 w 707644"/>
              <a:gd name="connsiteY2021" fmla="*/ 325557 h 830409"/>
              <a:gd name="connsiteX2022" fmla="*/ 290524 w 707644"/>
              <a:gd name="connsiteY2022" fmla="*/ 319291 h 830409"/>
              <a:gd name="connsiteX2023" fmla="*/ 135003 w 707644"/>
              <a:gd name="connsiteY2023" fmla="*/ 620250 h 830409"/>
              <a:gd name="connsiteX2024" fmla="*/ 143898 w 707644"/>
              <a:gd name="connsiteY2024" fmla="*/ 632527 h 830409"/>
              <a:gd name="connsiteX2025" fmla="*/ 137588 w 707644"/>
              <a:gd name="connsiteY2025" fmla="*/ 625881 h 830409"/>
              <a:gd name="connsiteX2026" fmla="*/ 153272 w 707644"/>
              <a:gd name="connsiteY2026" fmla="*/ 579775 h 830409"/>
              <a:gd name="connsiteX2027" fmla="*/ 159567 w 707644"/>
              <a:gd name="connsiteY2027" fmla="*/ 584784 h 830409"/>
              <a:gd name="connsiteX2028" fmla="*/ 161815 w 707644"/>
              <a:gd name="connsiteY2028" fmla="*/ 591030 h 830409"/>
              <a:gd name="connsiteX2029" fmla="*/ 159973 w 707644"/>
              <a:gd name="connsiteY2029" fmla="*/ 585837 h 830409"/>
              <a:gd name="connsiteX2030" fmla="*/ 159585 w 707644"/>
              <a:gd name="connsiteY2030" fmla="*/ 584798 h 830409"/>
              <a:gd name="connsiteX2031" fmla="*/ 161729 w 707644"/>
              <a:gd name="connsiteY2031" fmla="*/ 586503 h 830409"/>
              <a:gd name="connsiteX2032" fmla="*/ 198181 w 707644"/>
              <a:gd name="connsiteY2032" fmla="*/ 615155 h 830409"/>
              <a:gd name="connsiteX2033" fmla="*/ 218551 w 707644"/>
              <a:gd name="connsiteY2033" fmla="*/ 630235 h 830409"/>
              <a:gd name="connsiteX2034" fmla="*/ 236839 w 707644"/>
              <a:gd name="connsiteY2034" fmla="*/ 649679 h 830409"/>
              <a:gd name="connsiteX2035" fmla="*/ 252270 w 707644"/>
              <a:gd name="connsiteY2035" fmla="*/ 666350 h 830409"/>
              <a:gd name="connsiteX2036" fmla="*/ 264079 w 707644"/>
              <a:gd name="connsiteY2036" fmla="*/ 682655 h 830409"/>
              <a:gd name="connsiteX2037" fmla="*/ 347226 w 707644"/>
              <a:gd name="connsiteY2037" fmla="*/ 813817 h 830409"/>
              <a:gd name="connsiteX2038" fmla="*/ 354469 w 707644"/>
              <a:gd name="connsiteY2038" fmla="*/ 825180 h 830409"/>
              <a:gd name="connsiteX2039" fmla="*/ 342066 w 707644"/>
              <a:gd name="connsiteY2039" fmla="*/ 823799 h 830409"/>
              <a:gd name="connsiteX2040" fmla="*/ 322355 w 707644"/>
              <a:gd name="connsiteY2040" fmla="*/ 804471 h 830409"/>
              <a:gd name="connsiteX2041" fmla="*/ 310110 w 707644"/>
              <a:gd name="connsiteY2041" fmla="*/ 794793 h 830409"/>
              <a:gd name="connsiteX2042" fmla="*/ 252957 w 707644"/>
              <a:gd name="connsiteY2042" fmla="*/ 728919 h 830409"/>
              <a:gd name="connsiteX2043" fmla="*/ 170155 w 707644"/>
              <a:gd name="connsiteY2043" fmla="*/ 615244 h 830409"/>
              <a:gd name="connsiteX2044" fmla="*/ 155881 w 707644"/>
              <a:gd name="connsiteY2044" fmla="*/ 588780 h 830409"/>
              <a:gd name="connsiteX2045" fmla="*/ 322253 w 707644"/>
              <a:gd name="connsiteY2045" fmla="*/ 223045 h 830409"/>
              <a:gd name="connsiteX2046" fmla="*/ 332911 w 707644"/>
              <a:gd name="connsiteY2046" fmla="*/ 228331 h 830409"/>
              <a:gd name="connsiteX2047" fmla="*/ 338504 w 707644"/>
              <a:gd name="connsiteY2047" fmla="*/ 235571 h 830409"/>
              <a:gd name="connsiteX2048" fmla="*/ 343197 w 707644"/>
              <a:gd name="connsiteY2048" fmla="*/ 254555 h 830409"/>
              <a:gd name="connsiteX2049" fmla="*/ 349367 w 707644"/>
              <a:gd name="connsiteY2049" fmla="*/ 269753 h 830409"/>
              <a:gd name="connsiteX2050" fmla="*/ 347665 w 707644"/>
              <a:gd name="connsiteY2050" fmla="*/ 267263 h 830409"/>
              <a:gd name="connsiteX2051" fmla="*/ 347665 w 707644"/>
              <a:gd name="connsiteY2051" fmla="*/ 267262 h 830409"/>
              <a:gd name="connsiteX2052" fmla="*/ 288077 w 707644"/>
              <a:gd name="connsiteY2052" fmla="*/ 290857 h 830409"/>
              <a:gd name="connsiteX2053" fmla="*/ 299676 w 707644"/>
              <a:gd name="connsiteY2053" fmla="*/ 303723 h 830409"/>
              <a:gd name="connsiteX2054" fmla="*/ 290503 w 707644"/>
              <a:gd name="connsiteY2054" fmla="*/ 301931 h 830409"/>
              <a:gd name="connsiteX2055" fmla="*/ 289613 w 707644"/>
              <a:gd name="connsiteY2055" fmla="*/ 300683 h 830409"/>
              <a:gd name="connsiteX2056" fmla="*/ 289583 w 707644"/>
              <a:gd name="connsiteY2056" fmla="*/ 300057 h 830409"/>
              <a:gd name="connsiteX2057" fmla="*/ 249477 w 707644"/>
              <a:gd name="connsiteY2057" fmla="*/ 369989 h 830409"/>
              <a:gd name="connsiteX2058" fmla="*/ 260603 w 707644"/>
              <a:gd name="connsiteY2058" fmla="*/ 380199 h 830409"/>
              <a:gd name="connsiteX2059" fmla="*/ 271333 w 707644"/>
              <a:gd name="connsiteY2059" fmla="*/ 390752 h 830409"/>
              <a:gd name="connsiteX2060" fmla="*/ 291065 w 707644"/>
              <a:gd name="connsiteY2060" fmla="*/ 416603 h 830409"/>
              <a:gd name="connsiteX2061" fmla="*/ 291234 w 707644"/>
              <a:gd name="connsiteY2061" fmla="*/ 417830 h 830409"/>
              <a:gd name="connsiteX2062" fmla="*/ 291717 w 707644"/>
              <a:gd name="connsiteY2062" fmla="*/ 420821 h 830409"/>
              <a:gd name="connsiteX2063" fmla="*/ 273156 w 707644"/>
              <a:gd name="connsiteY2063" fmla="*/ 400548 h 830409"/>
              <a:gd name="connsiteX2064" fmla="*/ 271097 w 707644"/>
              <a:gd name="connsiteY2064" fmla="*/ 398645 h 830409"/>
              <a:gd name="connsiteX2065" fmla="*/ 255672 w 707644"/>
              <a:gd name="connsiteY2065" fmla="*/ 379254 h 830409"/>
              <a:gd name="connsiteX2066" fmla="*/ 252240 w 707644"/>
              <a:gd name="connsiteY2066" fmla="*/ 376036 h 830409"/>
              <a:gd name="connsiteX2067" fmla="*/ 164459 w 707644"/>
              <a:gd name="connsiteY2067" fmla="*/ 544211 h 830409"/>
              <a:gd name="connsiteX2068" fmla="*/ 175038 w 707644"/>
              <a:gd name="connsiteY2068" fmla="*/ 551598 h 830409"/>
              <a:gd name="connsiteX2069" fmla="*/ 182245 w 707644"/>
              <a:gd name="connsiteY2069" fmla="*/ 560862 h 830409"/>
              <a:gd name="connsiteX2070" fmla="*/ 172432 w 707644"/>
              <a:gd name="connsiteY2070" fmla="*/ 555346 h 830409"/>
              <a:gd name="connsiteX2071" fmla="*/ 166950 w 707644"/>
              <a:gd name="connsiteY2071" fmla="*/ 547699 h 830409"/>
              <a:gd name="connsiteX2072" fmla="*/ 126516 w 707644"/>
              <a:gd name="connsiteY2072" fmla="*/ 622741 h 830409"/>
              <a:gd name="connsiteX2073" fmla="*/ 145087 w 707644"/>
              <a:gd name="connsiteY2073" fmla="*/ 645475 h 830409"/>
              <a:gd name="connsiteX2074" fmla="*/ 149630 w 707644"/>
              <a:gd name="connsiteY2074" fmla="*/ 652116 h 830409"/>
              <a:gd name="connsiteX2075" fmla="*/ 155260 w 707644"/>
              <a:gd name="connsiteY2075" fmla="*/ 664381 h 830409"/>
              <a:gd name="connsiteX2076" fmla="*/ 148811 w 707644"/>
              <a:gd name="connsiteY2076" fmla="*/ 575674 h 830409"/>
              <a:gd name="connsiteX2077" fmla="*/ 152700 w 707644"/>
              <a:gd name="connsiteY2077" fmla="*/ 577803 h 830409"/>
              <a:gd name="connsiteX2078" fmla="*/ 153272 w 707644"/>
              <a:gd name="connsiteY2078" fmla="*/ 579775 h 830409"/>
              <a:gd name="connsiteX2079" fmla="*/ 149333 w 707644"/>
              <a:gd name="connsiteY2079" fmla="*/ 576642 h 830409"/>
              <a:gd name="connsiteX2080" fmla="*/ 246654 w 707644"/>
              <a:gd name="connsiteY2080" fmla="*/ 370799 h 830409"/>
              <a:gd name="connsiteX2081" fmla="*/ 252240 w 707644"/>
              <a:gd name="connsiteY2081" fmla="*/ 376036 h 830409"/>
              <a:gd name="connsiteX2082" fmla="*/ 256337 w 707644"/>
              <a:gd name="connsiteY2082" fmla="*/ 385003 h 830409"/>
              <a:gd name="connsiteX2083" fmla="*/ 250987 w 707644"/>
              <a:gd name="connsiteY2083" fmla="*/ 380058 h 830409"/>
              <a:gd name="connsiteX2084" fmla="*/ 364502 w 707644"/>
              <a:gd name="connsiteY2084" fmla="*/ 123365 h 830409"/>
              <a:gd name="connsiteX2085" fmla="*/ 377636 w 707644"/>
              <a:gd name="connsiteY2085" fmla="*/ 131926 h 830409"/>
              <a:gd name="connsiteX2086" fmla="*/ 379582 w 707644"/>
              <a:gd name="connsiteY2086" fmla="*/ 134673 h 830409"/>
              <a:gd name="connsiteX2087" fmla="*/ 386369 w 707644"/>
              <a:gd name="connsiteY2087" fmla="*/ 142364 h 830409"/>
              <a:gd name="connsiteX2088" fmla="*/ 387490 w 707644"/>
              <a:gd name="connsiteY2088" fmla="*/ 143947 h 830409"/>
              <a:gd name="connsiteX2089" fmla="*/ 398732 w 707644"/>
              <a:gd name="connsiteY2089" fmla="*/ 161013 h 830409"/>
              <a:gd name="connsiteX2090" fmla="*/ 389992 w 707644"/>
              <a:gd name="connsiteY2090" fmla="*/ 150706 h 830409"/>
              <a:gd name="connsiteX2091" fmla="*/ 368729 w 707644"/>
              <a:gd name="connsiteY2091" fmla="*/ 128236 h 830409"/>
              <a:gd name="connsiteX2092" fmla="*/ 305047 w 707644"/>
              <a:gd name="connsiteY2092" fmla="*/ 247078 h 830409"/>
              <a:gd name="connsiteX2093" fmla="*/ 326296 w 707644"/>
              <a:gd name="connsiteY2093" fmla="*/ 274507 h 830409"/>
              <a:gd name="connsiteX2094" fmla="*/ 344482 w 707644"/>
              <a:gd name="connsiteY2094" fmla="*/ 312478 h 830409"/>
              <a:gd name="connsiteX2095" fmla="*/ 343594 w 707644"/>
              <a:gd name="connsiteY2095" fmla="*/ 312304 h 830409"/>
              <a:gd name="connsiteX2096" fmla="*/ 322984 w 707644"/>
              <a:gd name="connsiteY2096" fmla="*/ 297144 h 830409"/>
              <a:gd name="connsiteX2097" fmla="*/ 318715 w 707644"/>
              <a:gd name="connsiteY2097" fmla="*/ 284526 h 830409"/>
              <a:gd name="connsiteX2098" fmla="*/ 201725 w 707644"/>
              <a:gd name="connsiteY2098" fmla="*/ 461358 h 830409"/>
              <a:gd name="connsiteX2099" fmla="*/ 212391 w 707644"/>
              <a:gd name="connsiteY2099" fmla="*/ 468195 h 830409"/>
              <a:gd name="connsiteX2100" fmla="*/ 228735 w 707644"/>
              <a:gd name="connsiteY2100" fmla="*/ 488698 h 830409"/>
              <a:gd name="connsiteX2101" fmla="*/ 214089 w 707644"/>
              <a:gd name="connsiteY2101" fmla="*/ 480264 h 830409"/>
              <a:gd name="connsiteX2102" fmla="*/ 308300 w 707644"/>
              <a:gd name="connsiteY2102" fmla="*/ 236523 h 830409"/>
              <a:gd name="connsiteX2103" fmla="*/ 326050 w 707644"/>
              <a:gd name="connsiteY2103" fmla="*/ 258003 h 830409"/>
              <a:gd name="connsiteX2104" fmla="*/ 338011 w 707644"/>
              <a:gd name="connsiteY2104" fmla="*/ 271578 h 830409"/>
              <a:gd name="connsiteX2105" fmla="*/ 365968 w 707644"/>
              <a:gd name="connsiteY2105" fmla="*/ 316676 h 830409"/>
              <a:gd name="connsiteX2106" fmla="*/ 357712 w 707644"/>
              <a:gd name="connsiteY2106" fmla="*/ 315063 h 830409"/>
              <a:gd name="connsiteX2107" fmla="*/ 326296 w 707644"/>
              <a:gd name="connsiteY2107" fmla="*/ 274507 h 830409"/>
              <a:gd name="connsiteX2108" fmla="*/ 308846 w 707644"/>
              <a:gd name="connsiteY2108" fmla="*/ 238075 h 830409"/>
              <a:gd name="connsiteX2109" fmla="*/ 267331 w 707644"/>
              <a:gd name="connsiteY2109" fmla="*/ 319190 h 830409"/>
              <a:gd name="connsiteX2110" fmla="*/ 271301 w 707644"/>
              <a:gd name="connsiteY2110" fmla="*/ 323881 h 830409"/>
              <a:gd name="connsiteX2111" fmla="*/ 284060 w 707644"/>
              <a:gd name="connsiteY2111" fmla="*/ 343045 h 830409"/>
              <a:gd name="connsiteX2112" fmla="*/ 284062 w 707644"/>
              <a:gd name="connsiteY2112" fmla="*/ 344864 h 830409"/>
              <a:gd name="connsiteX2113" fmla="*/ 271328 w 707644"/>
              <a:gd name="connsiteY2113" fmla="*/ 328124 h 830409"/>
              <a:gd name="connsiteX2114" fmla="*/ 147953 w 707644"/>
              <a:gd name="connsiteY2114" fmla="*/ 558237 h 830409"/>
              <a:gd name="connsiteX2115" fmla="*/ 154948 w 707644"/>
              <a:gd name="connsiteY2115" fmla="*/ 572373 h 830409"/>
              <a:gd name="connsiteX2116" fmla="*/ 158199 w 707644"/>
              <a:gd name="connsiteY2116" fmla="*/ 581085 h 830409"/>
              <a:gd name="connsiteX2117" fmla="*/ 156062 w 707644"/>
              <a:gd name="connsiteY2117" fmla="*/ 579643 h 830409"/>
              <a:gd name="connsiteX2118" fmla="*/ 152700 w 707644"/>
              <a:gd name="connsiteY2118" fmla="*/ 577803 h 830409"/>
              <a:gd name="connsiteX2119" fmla="*/ 152284 w 707644"/>
              <a:gd name="connsiteY2119" fmla="*/ 576368 h 830409"/>
              <a:gd name="connsiteX2120" fmla="*/ 147953 w 707644"/>
              <a:gd name="connsiteY2120" fmla="*/ 558237 h 830409"/>
              <a:gd name="connsiteX2121" fmla="*/ 139914 w 707644"/>
              <a:gd name="connsiteY2121" fmla="*/ 570805 h 830409"/>
              <a:gd name="connsiteX2122" fmla="*/ 146586 w 707644"/>
              <a:gd name="connsiteY2122" fmla="*/ 574457 h 830409"/>
              <a:gd name="connsiteX2123" fmla="*/ 149333 w 707644"/>
              <a:gd name="connsiteY2123" fmla="*/ 576642 h 830409"/>
              <a:gd name="connsiteX2124" fmla="*/ 155881 w 707644"/>
              <a:gd name="connsiteY2124" fmla="*/ 588780 h 830409"/>
              <a:gd name="connsiteX2125" fmla="*/ 159760 w 707644"/>
              <a:gd name="connsiteY2125" fmla="*/ 602171 h 830409"/>
              <a:gd name="connsiteX2126" fmla="*/ 157100 w 707644"/>
              <a:gd name="connsiteY2126" fmla="*/ 598416 h 830409"/>
              <a:gd name="connsiteX2127" fmla="*/ 319987 w 707644"/>
              <a:gd name="connsiteY2127" fmla="*/ 194725 h 830409"/>
              <a:gd name="connsiteX2128" fmla="*/ 330004 w 707644"/>
              <a:gd name="connsiteY2128" fmla="*/ 201192 h 830409"/>
              <a:gd name="connsiteX2129" fmla="*/ 334419 w 707644"/>
              <a:gd name="connsiteY2129" fmla="*/ 219050 h 830409"/>
              <a:gd name="connsiteX2130" fmla="*/ 325326 w 707644"/>
              <a:gd name="connsiteY2130" fmla="*/ 203723 h 830409"/>
              <a:gd name="connsiteX2131" fmla="*/ 338643 w 707644"/>
              <a:gd name="connsiteY2131" fmla="*/ 151213 h 830409"/>
              <a:gd name="connsiteX2132" fmla="*/ 377911 w 707644"/>
              <a:gd name="connsiteY2132" fmla="*/ 207597 h 830409"/>
              <a:gd name="connsiteX2133" fmla="*/ 383180 w 707644"/>
              <a:gd name="connsiteY2133" fmla="*/ 214887 h 830409"/>
              <a:gd name="connsiteX2134" fmla="*/ 377859 w 707644"/>
              <a:gd name="connsiteY2134" fmla="*/ 209795 h 830409"/>
              <a:gd name="connsiteX2135" fmla="*/ 379163 w 707644"/>
              <a:gd name="connsiteY2135" fmla="*/ 215260 h 830409"/>
              <a:gd name="connsiteX2136" fmla="*/ 381083 w 707644"/>
              <a:gd name="connsiteY2136" fmla="*/ 221027 h 830409"/>
              <a:gd name="connsiteX2137" fmla="*/ 376835 w 707644"/>
              <a:gd name="connsiteY2137" fmla="*/ 213889 h 830409"/>
              <a:gd name="connsiteX2138" fmla="*/ 344761 w 707644"/>
              <a:gd name="connsiteY2138" fmla="*/ 165086 h 830409"/>
              <a:gd name="connsiteX2139" fmla="*/ 341948 w 707644"/>
              <a:gd name="connsiteY2139" fmla="*/ 158557 h 830409"/>
              <a:gd name="connsiteX2140" fmla="*/ 186606 w 707644"/>
              <a:gd name="connsiteY2140" fmla="*/ 463923 h 830409"/>
              <a:gd name="connsiteX2141" fmla="*/ 189017 w 707644"/>
              <a:gd name="connsiteY2141" fmla="*/ 465826 h 830409"/>
              <a:gd name="connsiteX2142" fmla="*/ 214089 w 707644"/>
              <a:gd name="connsiteY2142" fmla="*/ 480264 h 830409"/>
              <a:gd name="connsiteX2143" fmla="*/ 232393 w 707644"/>
              <a:gd name="connsiteY2143" fmla="*/ 508251 h 830409"/>
              <a:gd name="connsiteX2144" fmla="*/ 320580 w 707644"/>
              <a:gd name="connsiteY2144" fmla="*/ 627871 h 830409"/>
              <a:gd name="connsiteX2145" fmla="*/ 341293 w 707644"/>
              <a:gd name="connsiteY2145" fmla="*/ 659738 h 830409"/>
              <a:gd name="connsiteX2146" fmla="*/ 341564 w 707644"/>
              <a:gd name="connsiteY2146" fmla="*/ 676349 h 830409"/>
              <a:gd name="connsiteX2147" fmla="*/ 327945 w 707644"/>
              <a:gd name="connsiteY2147" fmla="*/ 674176 h 830409"/>
              <a:gd name="connsiteX2148" fmla="*/ 294157 w 707644"/>
              <a:gd name="connsiteY2148" fmla="*/ 643041 h 830409"/>
              <a:gd name="connsiteX2149" fmla="*/ 293214 w 707644"/>
              <a:gd name="connsiteY2149" fmla="*/ 642204 h 830409"/>
              <a:gd name="connsiteX2150" fmla="*/ 254643 w 707644"/>
              <a:gd name="connsiteY2150" fmla="*/ 571261 h 830409"/>
              <a:gd name="connsiteX2151" fmla="*/ 234010 w 707644"/>
              <a:gd name="connsiteY2151" fmla="*/ 363841 h 830409"/>
              <a:gd name="connsiteX2152" fmla="*/ 239894 w 707644"/>
              <a:gd name="connsiteY2152" fmla="*/ 369806 h 830409"/>
              <a:gd name="connsiteX2153" fmla="*/ 250987 w 707644"/>
              <a:gd name="connsiteY2153" fmla="*/ 380058 h 830409"/>
              <a:gd name="connsiteX2154" fmla="*/ 256712 w 707644"/>
              <a:gd name="connsiteY2154" fmla="*/ 392289 h 830409"/>
              <a:gd name="connsiteX2155" fmla="*/ 323678 w 707644"/>
              <a:gd name="connsiteY2155" fmla="*/ 172718 h 830409"/>
              <a:gd name="connsiteX2156" fmla="*/ 343612 w 707644"/>
              <a:gd name="connsiteY2156" fmla="*/ 200366 h 830409"/>
              <a:gd name="connsiteX2157" fmla="*/ 355447 w 707644"/>
              <a:gd name="connsiteY2157" fmla="*/ 217617 h 830409"/>
              <a:gd name="connsiteX2158" fmla="*/ 330004 w 707644"/>
              <a:gd name="connsiteY2158" fmla="*/ 201192 h 830409"/>
              <a:gd name="connsiteX2159" fmla="*/ 328569 w 707644"/>
              <a:gd name="connsiteY2159" fmla="*/ 195390 h 830409"/>
              <a:gd name="connsiteX2160" fmla="*/ 405345 w 707644"/>
              <a:gd name="connsiteY2160" fmla="*/ 716 h 830409"/>
              <a:gd name="connsiteX2161" fmla="*/ 413911 w 707644"/>
              <a:gd name="connsiteY2161" fmla="*/ 0 h 830409"/>
              <a:gd name="connsiteX2162" fmla="*/ 414019 w 707644"/>
              <a:gd name="connsiteY2162" fmla="*/ 76 h 830409"/>
              <a:gd name="connsiteX2163" fmla="*/ 433993 w 707644"/>
              <a:gd name="connsiteY2163" fmla="*/ 48298 h 830409"/>
              <a:gd name="connsiteX2164" fmla="*/ 419400 w 707644"/>
              <a:gd name="connsiteY2164" fmla="*/ 23899 h 830409"/>
              <a:gd name="connsiteX2165" fmla="*/ 281544 w 707644"/>
              <a:gd name="connsiteY2165" fmla="*/ 256018 h 830409"/>
              <a:gd name="connsiteX2166" fmla="*/ 297331 w 707644"/>
              <a:gd name="connsiteY2166" fmla="*/ 273827 h 830409"/>
              <a:gd name="connsiteX2167" fmla="*/ 306450 w 707644"/>
              <a:gd name="connsiteY2167" fmla="*/ 284983 h 830409"/>
              <a:gd name="connsiteX2168" fmla="*/ 283999 w 707644"/>
              <a:gd name="connsiteY2168" fmla="*/ 268469 h 830409"/>
              <a:gd name="connsiteX2169" fmla="*/ 301562 w 707644"/>
              <a:gd name="connsiteY2169" fmla="*/ 212785 h 830409"/>
              <a:gd name="connsiteX2170" fmla="*/ 316548 w 707644"/>
              <a:gd name="connsiteY2170" fmla="*/ 220217 h 830409"/>
              <a:gd name="connsiteX2171" fmla="*/ 317086 w 707644"/>
              <a:gd name="connsiteY2171" fmla="*/ 220899 h 830409"/>
              <a:gd name="connsiteX2172" fmla="*/ 347665 w 707644"/>
              <a:gd name="connsiteY2172" fmla="*/ 267262 h 830409"/>
              <a:gd name="connsiteX2173" fmla="*/ 347665 w 707644"/>
              <a:gd name="connsiteY2173" fmla="*/ 267263 h 830409"/>
              <a:gd name="connsiteX2174" fmla="*/ 347665 w 707644"/>
              <a:gd name="connsiteY2174" fmla="*/ 267263 h 830409"/>
              <a:gd name="connsiteX2175" fmla="*/ 349464 w 707644"/>
              <a:gd name="connsiteY2175" fmla="*/ 269990 h 830409"/>
              <a:gd name="connsiteX2176" fmla="*/ 359977 w 707644"/>
              <a:gd name="connsiteY2176" fmla="*/ 295886 h 830409"/>
              <a:gd name="connsiteX2177" fmla="*/ 356600 w 707644"/>
              <a:gd name="connsiteY2177" fmla="*/ 292678 h 830409"/>
              <a:gd name="connsiteX2178" fmla="*/ 338011 w 707644"/>
              <a:gd name="connsiteY2178" fmla="*/ 271578 h 830409"/>
              <a:gd name="connsiteX2179" fmla="*/ 221877 w 707644"/>
              <a:gd name="connsiteY2179" fmla="*/ 375736 h 830409"/>
              <a:gd name="connsiteX2180" fmla="*/ 223484 w 707644"/>
              <a:gd name="connsiteY2180" fmla="*/ 377792 h 830409"/>
              <a:gd name="connsiteX2181" fmla="*/ 233604 w 707644"/>
              <a:gd name="connsiteY2181" fmla="*/ 390787 h 830409"/>
              <a:gd name="connsiteX2182" fmla="*/ 234685 w 707644"/>
              <a:gd name="connsiteY2182" fmla="*/ 392656 h 830409"/>
              <a:gd name="connsiteX2183" fmla="*/ 267038 w 707644"/>
              <a:gd name="connsiteY2183" fmla="*/ 434919 h 830409"/>
              <a:gd name="connsiteX2184" fmla="*/ 287067 w 707644"/>
              <a:gd name="connsiteY2184" fmla="*/ 460393 h 830409"/>
              <a:gd name="connsiteX2185" fmla="*/ 300762 w 707644"/>
              <a:gd name="connsiteY2185" fmla="*/ 497007 h 830409"/>
              <a:gd name="connsiteX2186" fmla="*/ 292793 w 707644"/>
              <a:gd name="connsiteY2186" fmla="*/ 486052 h 830409"/>
              <a:gd name="connsiteX2187" fmla="*/ 239153 w 707644"/>
              <a:gd name="connsiteY2187" fmla="*/ 405364 h 830409"/>
              <a:gd name="connsiteX2188" fmla="*/ 143349 w 707644"/>
              <a:gd name="connsiteY2188" fmla="*/ 538997 h 830409"/>
              <a:gd name="connsiteX2189" fmla="*/ 172432 w 707644"/>
              <a:gd name="connsiteY2189" fmla="*/ 555346 h 830409"/>
              <a:gd name="connsiteX2190" fmla="*/ 209398 w 707644"/>
              <a:gd name="connsiteY2190" fmla="*/ 606911 h 830409"/>
              <a:gd name="connsiteX2191" fmla="*/ 234931 w 707644"/>
              <a:gd name="connsiteY2191" fmla="*/ 642361 h 830409"/>
              <a:gd name="connsiteX2192" fmla="*/ 218551 w 707644"/>
              <a:gd name="connsiteY2192" fmla="*/ 630235 h 830409"/>
              <a:gd name="connsiteX2193" fmla="*/ 209383 w 707644"/>
              <a:gd name="connsiteY2193" fmla="*/ 620486 h 830409"/>
              <a:gd name="connsiteX2194" fmla="*/ 195571 w 707644"/>
              <a:gd name="connsiteY2194" fmla="*/ 606308 h 830409"/>
              <a:gd name="connsiteX2195" fmla="*/ 158248 w 707644"/>
              <a:gd name="connsiteY2195" fmla="*/ 581118 h 830409"/>
              <a:gd name="connsiteX2196" fmla="*/ 157324 w 707644"/>
              <a:gd name="connsiteY2196" fmla="*/ 578550 h 830409"/>
              <a:gd name="connsiteX2197" fmla="*/ 143349 w 707644"/>
              <a:gd name="connsiteY2197" fmla="*/ 538997 h 830409"/>
              <a:gd name="connsiteX2198" fmla="*/ 258042 w 707644"/>
              <a:gd name="connsiteY2198" fmla="*/ 295589 h 830409"/>
              <a:gd name="connsiteX2199" fmla="*/ 262305 w 707644"/>
              <a:gd name="connsiteY2199" fmla="*/ 296422 h 830409"/>
              <a:gd name="connsiteX2200" fmla="*/ 282701 w 707644"/>
              <a:gd name="connsiteY2200" fmla="*/ 323216 h 830409"/>
              <a:gd name="connsiteX2201" fmla="*/ 257268 w 707644"/>
              <a:gd name="connsiteY2201" fmla="*/ 296692 h 830409"/>
              <a:gd name="connsiteX2202" fmla="*/ 258710 w 707644"/>
              <a:gd name="connsiteY2202" fmla="*/ 298537 h 830409"/>
              <a:gd name="connsiteX2203" fmla="*/ 285277 w 707644"/>
              <a:gd name="connsiteY2203" fmla="*/ 330935 h 830409"/>
              <a:gd name="connsiteX2204" fmla="*/ 284051 w 707644"/>
              <a:gd name="connsiteY2204" fmla="*/ 333983 h 830409"/>
              <a:gd name="connsiteX2205" fmla="*/ 284056 w 707644"/>
              <a:gd name="connsiteY2205" fmla="*/ 338736 h 830409"/>
              <a:gd name="connsiteX2206" fmla="*/ 279445 w 707644"/>
              <a:gd name="connsiteY2206" fmla="*/ 333507 h 830409"/>
              <a:gd name="connsiteX2207" fmla="*/ 271301 w 707644"/>
              <a:gd name="connsiteY2207" fmla="*/ 323881 h 830409"/>
              <a:gd name="connsiteX2208" fmla="*/ 265599 w 707644"/>
              <a:gd name="connsiteY2208" fmla="*/ 315318 h 830409"/>
              <a:gd name="connsiteX2209" fmla="*/ 239998 w 707644"/>
              <a:gd name="connsiteY2209" fmla="*/ 331482 h 830409"/>
              <a:gd name="connsiteX2210" fmla="*/ 253066 w 707644"/>
              <a:gd name="connsiteY2210" fmla="*/ 344621 h 830409"/>
              <a:gd name="connsiteX2211" fmla="*/ 273513 w 707644"/>
              <a:gd name="connsiteY2211" fmla="*/ 369047 h 830409"/>
              <a:gd name="connsiteX2212" fmla="*/ 287559 w 707644"/>
              <a:gd name="connsiteY2212" fmla="*/ 391210 h 830409"/>
              <a:gd name="connsiteX2213" fmla="*/ 288465 w 707644"/>
              <a:gd name="connsiteY2213" fmla="*/ 397773 h 830409"/>
              <a:gd name="connsiteX2214" fmla="*/ 278660 w 707644"/>
              <a:gd name="connsiteY2214" fmla="*/ 386091 h 830409"/>
              <a:gd name="connsiteX2215" fmla="*/ 266620 w 707644"/>
              <a:gd name="connsiteY2215" fmla="*/ 370764 h 830409"/>
              <a:gd name="connsiteX2216" fmla="*/ 245141 w 707644"/>
              <a:gd name="connsiteY2216" fmla="*/ 339913 h 830409"/>
              <a:gd name="connsiteX2217" fmla="*/ 256111 w 707644"/>
              <a:gd name="connsiteY2217" fmla="*/ 295212 h 830409"/>
              <a:gd name="connsiteX2218" fmla="*/ 256653 w 707644"/>
              <a:gd name="connsiteY2218" fmla="*/ 295318 h 830409"/>
              <a:gd name="connsiteX2219" fmla="*/ 257268 w 707644"/>
              <a:gd name="connsiteY2219" fmla="*/ 296692 h 830409"/>
              <a:gd name="connsiteX2220" fmla="*/ 233163 w 707644"/>
              <a:gd name="connsiteY2220" fmla="*/ 341974 h 830409"/>
              <a:gd name="connsiteX2221" fmla="*/ 241517 w 707644"/>
              <a:gd name="connsiteY2221" fmla="*/ 352570 h 830409"/>
              <a:gd name="connsiteX2222" fmla="*/ 249477 w 707644"/>
              <a:gd name="connsiteY2222" fmla="*/ 369989 h 830409"/>
              <a:gd name="connsiteX2223" fmla="*/ 243864 w 707644"/>
              <a:gd name="connsiteY2223" fmla="*/ 364839 h 830409"/>
              <a:gd name="connsiteX2224" fmla="*/ 297848 w 707644"/>
              <a:gd name="connsiteY2224" fmla="*/ 206794 h 830409"/>
              <a:gd name="connsiteX2225" fmla="*/ 301562 w 707644"/>
              <a:gd name="connsiteY2225" fmla="*/ 212785 h 830409"/>
              <a:gd name="connsiteX2226" fmla="*/ 299615 w 707644"/>
              <a:gd name="connsiteY2226" fmla="*/ 211819 h 830409"/>
              <a:gd name="connsiteX2227" fmla="*/ 255500 w 707644"/>
              <a:gd name="connsiteY2227" fmla="*/ 292741 h 830409"/>
              <a:gd name="connsiteX2228" fmla="*/ 258042 w 707644"/>
              <a:gd name="connsiteY2228" fmla="*/ 295589 h 830409"/>
              <a:gd name="connsiteX2229" fmla="*/ 256653 w 707644"/>
              <a:gd name="connsiteY2229" fmla="*/ 295318 h 830409"/>
              <a:gd name="connsiteX2230" fmla="*/ 278481 w 707644"/>
              <a:gd name="connsiteY2230" fmla="*/ 241554 h 830409"/>
              <a:gd name="connsiteX2231" fmla="*/ 296485 w 707644"/>
              <a:gd name="connsiteY2231" fmla="*/ 263838 h 830409"/>
              <a:gd name="connsiteX2232" fmla="*/ 318659 w 707644"/>
              <a:gd name="connsiteY2232" fmla="*/ 293963 h 830409"/>
              <a:gd name="connsiteX2233" fmla="*/ 315044 w 707644"/>
              <a:gd name="connsiteY2233" fmla="*/ 291304 h 830409"/>
              <a:gd name="connsiteX2234" fmla="*/ 295181 w 707644"/>
              <a:gd name="connsiteY2234" fmla="*/ 266521 h 830409"/>
              <a:gd name="connsiteX2235" fmla="*/ 278878 w 707644"/>
              <a:gd name="connsiteY2235" fmla="*/ 243390 h 830409"/>
              <a:gd name="connsiteX2236" fmla="*/ 328047 w 707644"/>
              <a:gd name="connsiteY2236" fmla="*/ 135999 h 830409"/>
              <a:gd name="connsiteX2237" fmla="*/ 335324 w 707644"/>
              <a:gd name="connsiteY2237" fmla="*/ 143840 h 830409"/>
              <a:gd name="connsiteX2238" fmla="*/ 338643 w 707644"/>
              <a:gd name="connsiteY2238" fmla="*/ 151213 h 830409"/>
              <a:gd name="connsiteX2239" fmla="*/ 107454 w 707644"/>
              <a:gd name="connsiteY2239" fmla="*/ 594144 h 830409"/>
              <a:gd name="connsiteX2240" fmla="*/ 137588 w 707644"/>
              <a:gd name="connsiteY2240" fmla="*/ 625881 h 830409"/>
              <a:gd name="connsiteX2241" fmla="*/ 139665 w 707644"/>
              <a:gd name="connsiteY2241" fmla="*/ 630406 h 830409"/>
              <a:gd name="connsiteX2242" fmla="*/ 201937 w 707644"/>
              <a:gd name="connsiteY2242" fmla="*/ 394817 h 830409"/>
              <a:gd name="connsiteX2243" fmla="*/ 209269 w 707644"/>
              <a:gd name="connsiteY2243" fmla="*/ 401591 h 830409"/>
              <a:gd name="connsiteX2244" fmla="*/ 222507 w 707644"/>
              <a:gd name="connsiteY2244" fmla="*/ 416752 h 830409"/>
              <a:gd name="connsiteX2245" fmla="*/ 232726 w 707644"/>
              <a:gd name="connsiteY2245" fmla="*/ 429185 h 830409"/>
              <a:gd name="connsiteX2246" fmla="*/ 270080 w 707644"/>
              <a:gd name="connsiteY2246" fmla="*/ 473023 h 830409"/>
              <a:gd name="connsiteX2247" fmla="*/ 307915 w 707644"/>
              <a:gd name="connsiteY2247" fmla="*/ 527371 h 830409"/>
              <a:gd name="connsiteX2248" fmla="*/ 308396 w 707644"/>
              <a:gd name="connsiteY2248" fmla="*/ 528145 h 830409"/>
              <a:gd name="connsiteX2249" fmla="*/ 291610 w 707644"/>
              <a:gd name="connsiteY2249" fmla="*/ 518841 h 830409"/>
              <a:gd name="connsiteX2250" fmla="*/ 265960 w 707644"/>
              <a:gd name="connsiteY2250" fmla="*/ 481611 h 830409"/>
              <a:gd name="connsiteX2251" fmla="*/ 247384 w 707644"/>
              <a:gd name="connsiteY2251" fmla="*/ 460657 h 830409"/>
              <a:gd name="connsiteX2252" fmla="*/ 239848 w 707644"/>
              <a:gd name="connsiteY2252" fmla="*/ 447955 h 830409"/>
              <a:gd name="connsiteX2253" fmla="*/ 205466 w 707644"/>
              <a:gd name="connsiteY2253" fmla="*/ 400213 h 830409"/>
              <a:gd name="connsiteX2254" fmla="*/ 249638 w 707644"/>
              <a:gd name="connsiteY2254" fmla="*/ 293947 h 830409"/>
              <a:gd name="connsiteX2255" fmla="*/ 249865 w 707644"/>
              <a:gd name="connsiteY2255" fmla="*/ 293991 h 830409"/>
              <a:gd name="connsiteX2256" fmla="*/ 260508 w 707644"/>
              <a:gd name="connsiteY2256" fmla="*/ 307670 h 830409"/>
              <a:gd name="connsiteX2257" fmla="*/ 265599 w 707644"/>
              <a:gd name="connsiteY2257" fmla="*/ 315318 h 830409"/>
              <a:gd name="connsiteX2258" fmla="*/ 267331 w 707644"/>
              <a:gd name="connsiteY2258" fmla="*/ 319190 h 830409"/>
              <a:gd name="connsiteX2259" fmla="*/ 262295 w 707644"/>
              <a:gd name="connsiteY2259" fmla="*/ 313238 h 830409"/>
              <a:gd name="connsiteX2260" fmla="*/ 252413 w 707644"/>
              <a:gd name="connsiteY2260" fmla="*/ 298314 h 830409"/>
              <a:gd name="connsiteX2261" fmla="*/ 195981 w 707644"/>
              <a:gd name="connsiteY2261" fmla="*/ 405311 h 830409"/>
              <a:gd name="connsiteX2262" fmla="*/ 196523 w 707644"/>
              <a:gd name="connsiteY2262" fmla="*/ 405833 h 830409"/>
              <a:gd name="connsiteX2263" fmla="*/ 206475 w 707644"/>
              <a:gd name="connsiteY2263" fmla="*/ 418601 h 830409"/>
              <a:gd name="connsiteX2264" fmla="*/ 260929 w 707644"/>
              <a:gd name="connsiteY2264" fmla="*/ 490921 h 830409"/>
              <a:gd name="connsiteX2265" fmla="*/ 261989 w 707644"/>
              <a:gd name="connsiteY2265" fmla="*/ 492382 h 830409"/>
              <a:gd name="connsiteX2266" fmla="*/ 268853 w 707644"/>
              <a:gd name="connsiteY2266" fmla="*/ 504381 h 830409"/>
              <a:gd name="connsiteX2267" fmla="*/ 266131 w 707644"/>
              <a:gd name="connsiteY2267" fmla="*/ 502636 h 830409"/>
              <a:gd name="connsiteX2268" fmla="*/ 266057 w 707644"/>
              <a:gd name="connsiteY2268" fmla="*/ 502539 h 830409"/>
              <a:gd name="connsiteX2269" fmla="*/ 209617 w 707644"/>
              <a:gd name="connsiteY2269" fmla="*/ 422887 h 830409"/>
              <a:gd name="connsiteX2270" fmla="*/ 298489 w 707644"/>
              <a:gd name="connsiteY2270" fmla="*/ 181906 h 830409"/>
              <a:gd name="connsiteX2271" fmla="*/ 307373 w 707644"/>
              <a:gd name="connsiteY2271" fmla="*/ 190412 h 830409"/>
              <a:gd name="connsiteX2272" fmla="*/ 323789 w 707644"/>
              <a:gd name="connsiteY2272" fmla="*/ 213797 h 830409"/>
              <a:gd name="connsiteX2273" fmla="*/ 334118 w 707644"/>
              <a:gd name="connsiteY2273" fmla="*/ 228929 h 830409"/>
              <a:gd name="connsiteX2274" fmla="*/ 332911 w 707644"/>
              <a:gd name="connsiteY2274" fmla="*/ 228331 h 830409"/>
              <a:gd name="connsiteX2275" fmla="*/ 303130 w 707644"/>
              <a:gd name="connsiteY2275" fmla="*/ 189771 h 830409"/>
              <a:gd name="connsiteX2276" fmla="*/ 299522 w 707644"/>
              <a:gd name="connsiteY2276" fmla="*/ 183494 h 830409"/>
              <a:gd name="connsiteX2277" fmla="*/ 102120 w 707644"/>
              <a:gd name="connsiteY2277" fmla="*/ 588140 h 830409"/>
              <a:gd name="connsiteX2278" fmla="*/ 107454 w 707644"/>
              <a:gd name="connsiteY2278" fmla="*/ 594144 h 830409"/>
              <a:gd name="connsiteX2279" fmla="*/ 103221 w 707644"/>
              <a:gd name="connsiteY2279" fmla="*/ 589686 h 830409"/>
              <a:gd name="connsiteX2280" fmla="*/ 295094 w 707644"/>
              <a:gd name="connsiteY2280" fmla="*/ 178655 h 830409"/>
              <a:gd name="connsiteX2281" fmla="*/ 297301 w 707644"/>
              <a:gd name="connsiteY2281" fmla="*/ 180080 h 830409"/>
              <a:gd name="connsiteX2282" fmla="*/ 298489 w 707644"/>
              <a:gd name="connsiteY2282" fmla="*/ 181906 h 830409"/>
              <a:gd name="connsiteX2283" fmla="*/ 281850 w 707644"/>
              <a:gd name="connsiteY2283" fmla="*/ 203010 h 830409"/>
              <a:gd name="connsiteX2284" fmla="*/ 299615 w 707644"/>
              <a:gd name="connsiteY2284" fmla="*/ 211819 h 830409"/>
              <a:gd name="connsiteX2285" fmla="*/ 308300 w 707644"/>
              <a:gd name="connsiteY2285" fmla="*/ 236523 h 830409"/>
              <a:gd name="connsiteX2286" fmla="*/ 303915 w 707644"/>
              <a:gd name="connsiteY2286" fmla="*/ 231216 h 830409"/>
              <a:gd name="connsiteX2287" fmla="*/ 175887 w 707644"/>
              <a:gd name="connsiteY2287" fmla="*/ 419847 h 830409"/>
              <a:gd name="connsiteX2288" fmla="*/ 180976 w 707644"/>
              <a:gd name="connsiteY2288" fmla="*/ 426199 h 830409"/>
              <a:gd name="connsiteX2289" fmla="*/ 218900 w 707644"/>
              <a:gd name="connsiteY2289" fmla="*/ 469598 h 830409"/>
              <a:gd name="connsiteX2290" fmla="*/ 223171 w 707644"/>
              <a:gd name="connsiteY2290" fmla="*/ 475103 h 830409"/>
              <a:gd name="connsiteX2291" fmla="*/ 212391 w 707644"/>
              <a:gd name="connsiteY2291" fmla="*/ 468195 h 830409"/>
              <a:gd name="connsiteX2292" fmla="*/ 183134 w 707644"/>
              <a:gd name="connsiteY2292" fmla="*/ 431491 h 830409"/>
              <a:gd name="connsiteX2293" fmla="*/ 280137 w 707644"/>
              <a:gd name="connsiteY2293" fmla="*/ 200820 h 830409"/>
              <a:gd name="connsiteX2294" fmla="*/ 281850 w 707644"/>
              <a:gd name="connsiteY2294" fmla="*/ 203010 h 830409"/>
              <a:gd name="connsiteX2295" fmla="*/ 281302 w 707644"/>
              <a:gd name="connsiteY2295" fmla="*/ 202738 h 830409"/>
              <a:gd name="connsiteX2296" fmla="*/ 223910 w 707644"/>
              <a:gd name="connsiteY2296" fmla="*/ 316394 h 830409"/>
              <a:gd name="connsiteX2297" fmla="*/ 266620 w 707644"/>
              <a:gd name="connsiteY2297" fmla="*/ 370764 h 830409"/>
              <a:gd name="connsiteX2298" fmla="*/ 270633 w 707644"/>
              <a:gd name="connsiteY2298" fmla="*/ 376528 h 830409"/>
              <a:gd name="connsiteX2299" fmla="*/ 278660 w 707644"/>
              <a:gd name="connsiteY2299" fmla="*/ 386091 h 830409"/>
              <a:gd name="connsiteX2300" fmla="*/ 288599 w 707644"/>
              <a:gd name="connsiteY2300" fmla="*/ 398744 h 830409"/>
              <a:gd name="connsiteX2301" fmla="*/ 290035 w 707644"/>
              <a:gd name="connsiteY2301" fmla="*/ 409146 h 830409"/>
              <a:gd name="connsiteX2302" fmla="*/ 271333 w 707644"/>
              <a:gd name="connsiteY2302" fmla="*/ 390752 h 830409"/>
              <a:gd name="connsiteX2303" fmla="*/ 262513 w 707644"/>
              <a:gd name="connsiteY2303" fmla="*/ 379197 h 830409"/>
              <a:gd name="connsiteX2304" fmla="*/ 241517 w 707644"/>
              <a:gd name="connsiteY2304" fmla="*/ 352570 h 830409"/>
              <a:gd name="connsiteX2305" fmla="*/ 235303 w 707644"/>
              <a:gd name="connsiteY2305" fmla="*/ 338969 h 830409"/>
              <a:gd name="connsiteX2306" fmla="*/ 325312 w 707644"/>
              <a:gd name="connsiteY2306" fmla="*/ 98455 h 830409"/>
              <a:gd name="connsiteX2307" fmla="*/ 329709 w 707644"/>
              <a:gd name="connsiteY2307" fmla="*/ 101039 h 830409"/>
              <a:gd name="connsiteX2308" fmla="*/ 342055 w 707644"/>
              <a:gd name="connsiteY2308" fmla="*/ 108909 h 830409"/>
              <a:gd name="connsiteX2309" fmla="*/ 384397 w 707644"/>
              <a:gd name="connsiteY2309" fmla="*/ 168676 h 830409"/>
              <a:gd name="connsiteX2310" fmla="*/ 424116 w 707644"/>
              <a:gd name="connsiteY2310" fmla="*/ 230395 h 830409"/>
              <a:gd name="connsiteX2311" fmla="*/ 405495 w 707644"/>
              <a:gd name="connsiteY2311" fmla="*/ 205099 h 830409"/>
              <a:gd name="connsiteX2312" fmla="*/ 375809 w 707644"/>
              <a:gd name="connsiteY2312" fmla="*/ 164556 h 830409"/>
              <a:gd name="connsiteX2313" fmla="*/ 341738 w 707644"/>
              <a:gd name="connsiteY2313" fmla="*/ 122351 h 830409"/>
              <a:gd name="connsiteX2314" fmla="*/ 339472 w 707644"/>
              <a:gd name="connsiteY2314" fmla="*/ 118508 h 830409"/>
              <a:gd name="connsiteX2315" fmla="*/ 329167 w 707644"/>
              <a:gd name="connsiteY2315" fmla="*/ 103345 h 830409"/>
              <a:gd name="connsiteX2316" fmla="*/ 208226 w 707644"/>
              <a:gd name="connsiteY2316" fmla="*/ 337704 h 830409"/>
              <a:gd name="connsiteX2317" fmla="*/ 217670 w 707644"/>
              <a:gd name="connsiteY2317" fmla="*/ 345597 h 830409"/>
              <a:gd name="connsiteX2318" fmla="*/ 223797 w 707644"/>
              <a:gd name="connsiteY2318" fmla="*/ 352024 h 830409"/>
              <a:gd name="connsiteX2319" fmla="*/ 229869 w 707644"/>
              <a:gd name="connsiteY2319" fmla="*/ 358652 h 830409"/>
              <a:gd name="connsiteX2320" fmla="*/ 234010 w 707644"/>
              <a:gd name="connsiteY2320" fmla="*/ 363841 h 830409"/>
              <a:gd name="connsiteX2321" fmla="*/ 219847 w 707644"/>
              <a:gd name="connsiteY2321" fmla="*/ 311221 h 830409"/>
              <a:gd name="connsiteX2322" fmla="*/ 222796 w 707644"/>
              <a:gd name="connsiteY2322" fmla="*/ 314187 h 830409"/>
              <a:gd name="connsiteX2323" fmla="*/ 223910 w 707644"/>
              <a:gd name="connsiteY2323" fmla="*/ 316394 h 830409"/>
              <a:gd name="connsiteX2324" fmla="*/ 91911 w 707644"/>
              <a:gd name="connsiteY2324" fmla="*/ 577775 h 830409"/>
              <a:gd name="connsiteX2325" fmla="*/ 103221 w 707644"/>
              <a:gd name="connsiteY2325" fmla="*/ 589686 h 830409"/>
              <a:gd name="connsiteX2326" fmla="*/ 118976 w 707644"/>
              <a:gd name="connsiteY2326" fmla="*/ 611819 h 830409"/>
              <a:gd name="connsiteX2327" fmla="*/ 126516 w 707644"/>
              <a:gd name="connsiteY2327" fmla="*/ 622741 h 830409"/>
              <a:gd name="connsiteX2328" fmla="*/ 111328 w 707644"/>
              <a:gd name="connsiteY2328" fmla="*/ 604150 h 830409"/>
              <a:gd name="connsiteX2329" fmla="*/ 251133 w 707644"/>
              <a:gd name="connsiteY2329" fmla="*/ 245890 h 830409"/>
              <a:gd name="connsiteX2330" fmla="*/ 283778 w 707644"/>
              <a:gd name="connsiteY2330" fmla="*/ 268306 h 830409"/>
              <a:gd name="connsiteX2331" fmla="*/ 283999 w 707644"/>
              <a:gd name="connsiteY2331" fmla="*/ 268469 h 830409"/>
              <a:gd name="connsiteX2332" fmla="*/ 286440 w 707644"/>
              <a:gd name="connsiteY2332" fmla="*/ 280850 h 830409"/>
              <a:gd name="connsiteX2333" fmla="*/ 288077 w 707644"/>
              <a:gd name="connsiteY2333" fmla="*/ 290857 h 830409"/>
              <a:gd name="connsiteX2334" fmla="*/ 271444 w 707644"/>
              <a:gd name="connsiteY2334" fmla="*/ 272405 h 830409"/>
              <a:gd name="connsiteX2335" fmla="*/ 264347 w 707644"/>
              <a:gd name="connsiteY2335" fmla="*/ 264994 h 830409"/>
              <a:gd name="connsiteX2336" fmla="*/ 310146 w 707644"/>
              <a:gd name="connsiteY2336" fmla="*/ 116372 h 830409"/>
              <a:gd name="connsiteX2337" fmla="*/ 319815 w 707644"/>
              <a:gd name="connsiteY2337" fmla="*/ 127128 h 830409"/>
              <a:gd name="connsiteX2338" fmla="*/ 344761 w 707644"/>
              <a:gd name="connsiteY2338" fmla="*/ 165086 h 830409"/>
              <a:gd name="connsiteX2339" fmla="*/ 359329 w 707644"/>
              <a:gd name="connsiteY2339" fmla="*/ 198908 h 830409"/>
              <a:gd name="connsiteX2340" fmla="*/ 365493 w 707644"/>
              <a:gd name="connsiteY2340" fmla="*/ 210864 h 830409"/>
              <a:gd name="connsiteX2341" fmla="*/ 353161 w 707644"/>
              <a:gd name="connsiteY2341" fmla="*/ 197721 h 830409"/>
              <a:gd name="connsiteX2342" fmla="*/ 332048 w 707644"/>
              <a:gd name="connsiteY2342" fmla="*/ 173950 h 830409"/>
              <a:gd name="connsiteX2343" fmla="*/ 321232 w 707644"/>
              <a:gd name="connsiteY2343" fmla="*/ 161383 h 830409"/>
              <a:gd name="connsiteX2344" fmla="*/ 315695 w 707644"/>
              <a:gd name="connsiteY2344" fmla="*/ 135716 h 830409"/>
              <a:gd name="connsiteX2345" fmla="*/ 268528 w 707644"/>
              <a:gd name="connsiteY2345" fmla="*/ 196404 h 830409"/>
              <a:gd name="connsiteX2346" fmla="*/ 281302 w 707644"/>
              <a:gd name="connsiteY2346" fmla="*/ 202738 h 830409"/>
              <a:gd name="connsiteX2347" fmla="*/ 300258 w 707644"/>
              <a:gd name="connsiteY2347" fmla="*/ 233955 h 830409"/>
              <a:gd name="connsiteX2348" fmla="*/ 305047 w 707644"/>
              <a:gd name="connsiteY2348" fmla="*/ 247078 h 830409"/>
              <a:gd name="connsiteX2349" fmla="*/ 304726 w 707644"/>
              <a:gd name="connsiteY2349" fmla="*/ 246662 h 830409"/>
              <a:gd name="connsiteX2350" fmla="*/ 278115 w 707644"/>
              <a:gd name="connsiteY2350" fmla="*/ 218024 h 830409"/>
              <a:gd name="connsiteX2351" fmla="*/ 272142 w 707644"/>
              <a:gd name="connsiteY2351" fmla="*/ 212293 h 830409"/>
              <a:gd name="connsiteX2352" fmla="*/ 222366 w 707644"/>
              <a:gd name="connsiteY2352" fmla="*/ 288619 h 830409"/>
              <a:gd name="connsiteX2353" fmla="*/ 243774 w 707644"/>
              <a:gd name="connsiteY2353" fmla="*/ 292801 h 830409"/>
              <a:gd name="connsiteX2354" fmla="*/ 261501 w 707644"/>
              <a:gd name="connsiteY2354" fmla="*/ 315207 h 830409"/>
              <a:gd name="connsiteX2355" fmla="*/ 271328 w 707644"/>
              <a:gd name="connsiteY2355" fmla="*/ 328124 h 830409"/>
              <a:gd name="connsiteX2356" fmla="*/ 272853 w 707644"/>
              <a:gd name="connsiteY2356" fmla="*/ 331534 h 830409"/>
              <a:gd name="connsiteX2357" fmla="*/ 284077 w 707644"/>
              <a:gd name="connsiteY2357" fmla="*/ 359708 h 830409"/>
              <a:gd name="connsiteX2358" fmla="*/ 284129 w 707644"/>
              <a:gd name="connsiteY2358" fmla="*/ 360217 h 830409"/>
              <a:gd name="connsiteX2359" fmla="*/ 238402 w 707644"/>
              <a:gd name="connsiteY2359" fmla="*/ 313725 h 830409"/>
              <a:gd name="connsiteX2360" fmla="*/ 236582 w 707644"/>
              <a:gd name="connsiteY2360" fmla="*/ 310857 h 830409"/>
              <a:gd name="connsiteX2361" fmla="*/ 282449 w 707644"/>
              <a:gd name="connsiteY2361" fmla="*/ 162995 h 830409"/>
              <a:gd name="connsiteX2362" fmla="*/ 303130 w 707644"/>
              <a:gd name="connsiteY2362" fmla="*/ 189771 h 830409"/>
              <a:gd name="connsiteX2363" fmla="*/ 322253 w 707644"/>
              <a:gd name="connsiteY2363" fmla="*/ 223045 h 830409"/>
              <a:gd name="connsiteX2364" fmla="*/ 316548 w 707644"/>
              <a:gd name="connsiteY2364" fmla="*/ 220217 h 830409"/>
              <a:gd name="connsiteX2365" fmla="*/ 291293 w 707644"/>
              <a:gd name="connsiteY2365" fmla="*/ 188150 h 830409"/>
              <a:gd name="connsiteX2366" fmla="*/ 214075 w 707644"/>
              <a:gd name="connsiteY2366" fmla="*/ 304220 h 830409"/>
              <a:gd name="connsiteX2367" fmla="*/ 217017 w 707644"/>
              <a:gd name="connsiteY2367" fmla="*/ 307619 h 830409"/>
              <a:gd name="connsiteX2368" fmla="*/ 219847 w 707644"/>
              <a:gd name="connsiteY2368" fmla="*/ 311221 h 830409"/>
              <a:gd name="connsiteX2369" fmla="*/ 219031 w 707644"/>
              <a:gd name="connsiteY2369" fmla="*/ 310401 h 830409"/>
              <a:gd name="connsiteX2370" fmla="*/ 215628 w 707644"/>
              <a:gd name="connsiteY2370" fmla="*/ 307111 h 830409"/>
              <a:gd name="connsiteX2371" fmla="*/ 215519 w 707644"/>
              <a:gd name="connsiteY2371" fmla="*/ 299767 h 830409"/>
              <a:gd name="connsiteX2372" fmla="*/ 234440 w 707644"/>
              <a:gd name="connsiteY2372" fmla="*/ 322370 h 830409"/>
              <a:gd name="connsiteX2373" fmla="*/ 239998 w 707644"/>
              <a:gd name="connsiteY2373" fmla="*/ 331482 h 830409"/>
              <a:gd name="connsiteX2374" fmla="*/ 222796 w 707644"/>
              <a:gd name="connsiteY2374" fmla="*/ 314187 h 830409"/>
              <a:gd name="connsiteX2375" fmla="*/ 199881 w 707644"/>
              <a:gd name="connsiteY2375" fmla="*/ 331955 h 830409"/>
              <a:gd name="connsiteX2376" fmla="*/ 207886 w 707644"/>
              <a:gd name="connsiteY2376" fmla="*/ 337470 h 830409"/>
              <a:gd name="connsiteX2377" fmla="*/ 221282 w 707644"/>
              <a:gd name="connsiteY2377" fmla="*/ 354532 h 830409"/>
              <a:gd name="connsiteX2378" fmla="*/ 257455 w 707644"/>
              <a:gd name="connsiteY2378" fmla="*/ 393877 h 830409"/>
              <a:gd name="connsiteX2379" fmla="*/ 277650 w 707644"/>
              <a:gd name="connsiteY2379" fmla="*/ 437026 h 830409"/>
              <a:gd name="connsiteX2380" fmla="*/ 286405 w 707644"/>
              <a:gd name="connsiteY2380" fmla="*/ 458723 h 830409"/>
              <a:gd name="connsiteX2381" fmla="*/ 266171 w 707644"/>
              <a:gd name="connsiteY2381" fmla="*/ 432608 h 830409"/>
              <a:gd name="connsiteX2382" fmla="*/ 233604 w 707644"/>
              <a:gd name="connsiteY2382" fmla="*/ 390787 h 830409"/>
              <a:gd name="connsiteX2383" fmla="*/ 205580 w 707644"/>
              <a:gd name="connsiteY2383" fmla="*/ 342365 h 830409"/>
              <a:gd name="connsiteX2384" fmla="*/ 99721 w 707644"/>
              <a:gd name="connsiteY2384" fmla="*/ 539974 h 830409"/>
              <a:gd name="connsiteX2385" fmla="*/ 100210 w 707644"/>
              <a:gd name="connsiteY2385" fmla="*/ 540355 h 830409"/>
              <a:gd name="connsiteX2386" fmla="*/ 138009 w 707644"/>
              <a:gd name="connsiteY2386" fmla="*/ 567744 h 830409"/>
              <a:gd name="connsiteX2387" fmla="*/ 139914 w 707644"/>
              <a:gd name="connsiteY2387" fmla="*/ 570805 h 830409"/>
              <a:gd name="connsiteX2388" fmla="*/ 113813 w 707644"/>
              <a:gd name="connsiteY2388" fmla="*/ 556520 h 830409"/>
              <a:gd name="connsiteX2389" fmla="*/ 103128 w 707644"/>
              <a:gd name="connsiteY2389" fmla="*/ 548560 h 830409"/>
              <a:gd name="connsiteX2390" fmla="*/ 306761 w 707644"/>
              <a:gd name="connsiteY2390" fmla="*/ 104570 h 830409"/>
              <a:gd name="connsiteX2391" fmla="*/ 317982 w 707644"/>
              <a:gd name="connsiteY2391" fmla="*/ 121548 h 830409"/>
              <a:gd name="connsiteX2392" fmla="*/ 328047 w 707644"/>
              <a:gd name="connsiteY2392" fmla="*/ 135999 h 830409"/>
              <a:gd name="connsiteX2393" fmla="*/ 319815 w 707644"/>
              <a:gd name="connsiteY2393" fmla="*/ 127128 h 830409"/>
              <a:gd name="connsiteX2394" fmla="*/ 309370 w 707644"/>
              <a:gd name="connsiteY2394" fmla="*/ 113666 h 830409"/>
              <a:gd name="connsiteX2395" fmla="*/ 199835 w 707644"/>
              <a:gd name="connsiteY2395" fmla="*/ 327216 h 830409"/>
              <a:gd name="connsiteX2396" fmla="*/ 205129 w 707644"/>
              <a:gd name="connsiteY2396" fmla="*/ 332610 h 830409"/>
              <a:gd name="connsiteX2397" fmla="*/ 208226 w 707644"/>
              <a:gd name="connsiteY2397" fmla="*/ 337704 h 830409"/>
              <a:gd name="connsiteX2398" fmla="*/ 207886 w 707644"/>
              <a:gd name="connsiteY2398" fmla="*/ 337470 h 830409"/>
              <a:gd name="connsiteX2399" fmla="*/ 200568 w 707644"/>
              <a:gd name="connsiteY2399" fmla="*/ 325109 h 830409"/>
              <a:gd name="connsiteX2400" fmla="*/ 243864 w 707644"/>
              <a:gd name="connsiteY2400" fmla="*/ 364839 h 830409"/>
              <a:gd name="connsiteX2401" fmla="*/ 246654 w 707644"/>
              <a:gd name="connsiteY2401" fmla="*/ 370799 h 830409"/>
              <a:gd name="connsiteX2402" fmla="*/ 237027 w 707644"/>
              <a:gd name="connsiteY2402" fmla="*/ 361773 h 830409"/>
              <a:gd name="connsiteX2403" fmla="*/ 217670 w 707644"/>
              <a:gd name="connsiteY2403" fmla="*/ 345597 h 830409"/>
              <a:gd name="connsiteX2404" fmla="*/ 210811 w 707644"/>
              <a:gd name="connsiteY2404" fmla="*/ 338401 h 830409"/>
              <a:gd name="connsiteX2405" fmla="*/ 205129 w 707644"/>
              <a:gd name="connsiteY2405" fmla="*/ 332610 h 830409"/>
              <a:gd name="connsiteX2406" fmla="*/ 326172 w 707644"/>
              <a:gd name="connsiteY2406" fmla="*/ 59283 h 830409"/>
              <a:gd name="connsiteX2407" fmla="*/ 346171 w 707644"/>
              <a:gd name="connsiteY2407" fmla="*/ 85553 h 830409"/>
              <a:gd name="connsiteX2408" fmla="*/ 380138 w 707644"/>
              <a:gd name="connsiteY2408" fmla="*/ 133557 h 830409"/>
              <a:gd name="connsiteX2409" fmla="*/ 377636 w 707644"/>
              <a:gd name="connsiteY2409" fmla="*/ 131926 h 830409"/>
              <a:gd name="connsiteX2410" fmla="*/ 214083 w 707644"/>
              <a:gd name="connsiteY2410" fmla="*/ 288998 h 830409"/>
              <a:gd name="connsiteX2411" fmla="*/ 238402 w 707644"/>
              <a:gd name="connsiteY2411" fmla="*/ 313725 h 830409"/>
              <a:gd name="connsiteX2412" fmla="*/ 263873 w 707644"/>
              <a:gd name="connsiteY2412" fmla="*/ 353836 h 830409"/>
              <a:gd name="connsiteX2413" fmla="*/ 268427 w 707644"/>
              <a:gd name="connsiteY2413" fmla="*/ 361022 h 830409"/>
              <a:gd name="connsiteX2414" fmla="*/ 253163 w 707644"/>
              <a:gd name="connsiteY2414" fmla="*/ 344719 h 830409"/>
              <a:gd name="connsiteX2415" fmla="*/ 253066 w 707644"/>
              <a:gd name="connsiteY2415" fmla="*/ 344621 h 830409"/>
              <a:gd name="connsiteX2416" fmla="*/ 234440 w 707644"/>
              <a:gd name="connsiteY2416" fmla="*/ 322370 h 830409"/>
              <a:gd name="connsiteX2417" fmla="*/ 271853 w 707644"/>
              <a:gd name="connsiteY2417" fmla="*/ 164862 h 830409"/>
              <a:gd name="connsiteX2418" fmla="*/ 281522 w 707644"/>
              <a:gd name="connsiteY2418" fmla="*/ 175744 h 830409"/>
              <a:gd name="connsiteX2419" fmla="*/ 291293 w 707644"/>
              <a:gd name="connsiteY2419" fmla="*/ 188150 h 830409"/>
              <a:gd name="connsiteX2420" fmla="*/ 297848 w 707644"/>
              <a:gd name="connsiteY2420" fmla="*/ 206794 h 830409"/>
              <a:gd name="connsiteX2421" fmla="*/ 207374 w 707644"/>
              <a:gd name="connsiteY2421" fmla="*/ 299128 h 830409"/>
              <a:gd name="connsiteX2422" fmla="*/ 215628 w 707644"/>
              <a:gd name="connsiteY2422" fmla="*/ 307111 h 830409"/>
              <a:gd name="connsiteX2423" fmla="*/ 225054 w 707644"/>
              <a:gd name="connsiteY2423" fmla="*/ 324648 h 830409"/>
              <a:gd name="connsiteX2424" fmla="*/ 233163 w 707644"/>
              <a:gd name="connsiteY2424" fmla="*/ 341974 h 830409"/>
              <a:gd name="connsiteX2425" fmla="*/ 229522 w 707644"/>
              <a:gd name="connsiteY2425" fmla="*/ 337356 h 830409"/>
              <a:gd name="connsiteX2426" fmla="*/ 211650 w 707644"/>
              <a:gd name="connsiteY2426" fmla="*/ 286525 h 830409"/>
              <a:gd name="connsiteX2427" fmla="*/ 212756 w 707644"/>
              <a:gd name="connsiteY2427" fmla="*/ 286741 h 830409"/>
              <a:gd name="connsiteX2428" fmla="*/ 213373 w 707644"/>
              <a:gd name="connsiteY2428" fmla="*/ 287835 h 830409"/>
              <a:gd name="connsiteX2429" fmla="*/ 214083 w 707644"/>
              <a:gd name="connsiteY2429" fmla="*/ 288998 h 830409"/>
              <a:gd name="connsiteX2430" fmla="*/ 263821 w 707644"/>
              <a:gd name="connsiteY2430" fmla="*/ 175708 h 830409"/>
              <a:gd name="connsiteX2431" fmla="*/ 276971 w 707644"/>
              <a:gd name="connsiteY2431" fmla="*/ 195607 h 830409"/>
              <a:gd name="connsiteX2432" fmla="*/ 280137 w 707644"/>
              <a:gd name="connsiteY2432" fmla="*/ 200820 h 830409"/>
              <a:gd name="connsiteX2433" fmla="*/ 273125 w 707644"/>
              <a:gd name="connsiteY2433" fmla="*/ 191856 h 830409"/>
              <a:gd name="connsiteX2434" fmla="*/ 265580 w 707644"/>
              <a:gd name="connsiteY2434" fmla="*/ 183440 h 830409"/>
              <a:gd name="connsiteX2435" fmla="*/ 303761 w 707644"/>
              <a:gd name="connsiteY2435" fmla="*/ 85793 h 830409"/>
              <a:gd name="connsiteX2436" fmla="*/ 319863 w 707644"/>
              <a:gd name="connsiteY2436" fmla="*/ 95254 h 830409"/>
              <a:gd name="connsiteX2437" fmla="*/ 341738 w 707644"/>
              <a:gd name="connsiteY2437" fmla="*/ 122351 h 830409"/>
              <a:gd name="connsiteX2438" fmla="*/ 349187 w 707644"/>
              <a:gd name="connsiteY2438" fmla="*/ 134984 h 830409"/>
              <a:gd name="connsiteX2439" fmla="*/ 384848 w 707644"/>
              <a:gd name="connsiteY2439" fmla="*/ 194576 h 830409"/>
              <a:gd name="connsiteX2440" fmla="*/ 390311 w 707644"/>
              <a:gd name="connsiteY2440" fmla="*/ 203092 h 830409"/>
              <a:gd name="connsiteX2441" fmla="*/ 335324 w 707644"/>
              <a:gd name="connsiteY2441" fmla="*/ 143840 h 830409"/>
              <a:gd name="connsiteX2442" fmla="*/ 323935 w 707644"/>
              <a:gd name="connsiteY2442" fmla="*/ 118540 h 830409"/>
              <a:gd name="connsiteX2443" fmla="*/ 191657 w 707644"/>
              <a:gd name="connsiteY2443" fmla="*/ 316932 h 830409"/>
              <a:gd name="connsiteX2444" fmla="*/ 192032 w 707644"/>
              <a:gd name="connsiteY2444" fmla="*/ 317277 h 830409"/>
              <a:gd name="connsiteX2445" fmla="*/ 199835 w 707644"/>
              <a:gd name="connsiteY2445" fmla="*/ 327216 h 830409"/>
              <a:gd name="connsiteX2446" fmla="*/ 194070 w 707644"/>
              <a:gd name="connsiteY2446" fmla="*/ 321340 h 830409"/>
              <a:gd name="connsiteX2447" fmla="*/ 339812 w 707644"/>
              <a:gd name="connsiteY2447" fmla="*/ 7037 h 830409"/>
              <a:gd name="connsiteX2448" fmla="*/ 344777 w 707644"/>
              <a:gd name="connsiteY2448" fmla="*/ 5773 h 830409"/>
              <a:gd name="connsiteX2449" fmla="*/ 369534 w 707644"/>
              <a:gd name="connsiteY2449" fmla="*/ 3706 h 830409"/>
              <a:gd name="connsiteX2450" fmla="*/ 383457 w 707644"/>
              <a:gd name="connsiteY2450" fmla="*/ 22972 h 830409"/>
              <a:gd name="connsiteX2451" fmla="*/ 408074 w 707644"/>
              <a:gd name="connsiteY2451" fmla="*/ 53262 h 830409"/>
              <a:gd name="connsiteX2452" fmla="*/ 456105 w 707644"/>
              <a:gd name="connsiteY2452" fmla="*/ 101680 h 830409"/>
              <a:gd name="connsiteX2453" fmla="*/ 504287 w 707644"/>
              <a:gd name="connsiteY2453" fmla="*/ 218001 h 830409"/>
              <a:gd name="connsiteX2454" fmla="*/ 462966 w 707644"/>
              <a:gd name="connsiteY2454" fmla="*/ 168591 h 830409"/>
              <a:gd name="connsiteX2455" fmla="*/ 413238 w 707644"/>
              <a:gd name="connsiteY2455" fmla="*/ 108562 h 830409"/>
              <a:gd name="connsiteX2456" fmla="*/ 368559 w 707644"/>
              <a:gd name="connsiteY2456" fmla="*/ 47282 h 830409"/>
              <a:gd name="connsiteX2457" fmla="*/ 185776 w 707644"/>
              <a:gd name="connsiteY2457" fmla="*/ 322830 h 830409"/>
              <a:gd name="connsiteX2458" fmla="*/ 194207 w 707644"/>
              <a:gd name="connsiteY2458" fmla="*/ 328284 h 830409"/>
              <a:gd name="connsiteX2459" fmla="*/ 221877 w 707644"/>
              <a:gd name="connsiteY2459" fmla="*/ 375736 h 830409"/>
              <a:gd name="connsiteX2460" fmla="*/ 195289 w 707644"/>
              <a:gd name="connsiteY2460" fmla="*/ 341717 h 830409"/>
              <a:gd name="connsiteX2461" fmla="*/ 299298 w 707644"/>
              <a:gd name="connsiteY2461" fmla="*/ 78549 h 830409"/>
              <a:gd name="connsiteX2462" fmla="*/ 303761 w 707644"/>
              <a:gd name="connsiteY2462" fmla="*/ 85793 h 830409"/>
              <a:gd name="connsiteX2463" fmla="*/ 300892 w 707644"/>
              <a:gd name="connsiteY2463" fmla="*/ 84108 h 830409"/>
              <a:gd name="connsiteX2464" fmla="*/ 184429 w 707644"/>
              <a:gd name="connsiteY2464" fmla="*/ 311514 h 830409"/>
              <a:gd name="connsiteX2465" fmla="*/ 194070 w 707644"/>
              <a:gd name="connsiteY2465" fmla="*/ 321340 h 830409"/>
              <a:gd name="connsiteX2466" fmla="*/ 199881 w 707644"/>
              <a:gd name="connsiteY2466" fmla="*/ 331955 h 830409"/>
              <a:gd name="connsiteX2467" fmla="*/ 199851 w 707644"/>
              <a:gd name="connsiteY2467" fmla="*/ 331935 h 830409"/>
              <a:gd name="connsiteX2468" fmla="*/ 194207 w 707644"/>
              <a:gd name="connsiteY2468" fmla="*/ 328284 h 830409"/>
              <a:gd name="connsiteX2469" fmla="*/ 70479 w 707644"/>
              <a:gd name="connsiteY2469" fmla="*/ 544113 h 830409"/>
              <a:gd name="connsiteX2470" fmla="*/ 72302 w 707644"/>
              <a:gd name="connsiteY2470" fmla="*/ 546584 h 830409"/>
              <a:gd name="connsiteX2471" fmla="*/ 92572 w 707644"/>
              <a:gd name="connsiteY2471" fmla="*/ 574726 h 830409"/>
              <a:gd name="connsiteX2472" fmla="*/ 102120 w 707644"/>
              <a:gd name="connsiteY2472" fmla="*/ 588140 h 830409"/>
              <a:gd name="connsiteX2473" fmla="*/ 87732 w 707644"/>
              <a:gd name="connsiteY2473" fmla="*/ 571942 h 830409"/>
              <a:gd name="connsiteX2474" fmla="*/ 85317 w 707644"/>
              <a:gd name="connsiteY2474" fmla="*/ 568818 h 830409"/>
              <a:gd name="connsiteX2475" fmla="*/ 79809 w 707644"/>
              <a:gd name="connsiteY2475" fmla="*/ 561336 h 830409"/>
              <a:gd name="connsiteX2476" fmla="*/ 195101 w 707644"/>
              <a:gd name="connsiteY2476" fmla="*/ 275180 h 830409"/>
              <a:gd name="connsiteX2477" fmla="*/ 204409 w 707644"/>
              <a:gd name="connsiteY2477" fmla="*/ 286496 h 830409"/>
              <a:gd name="connsiteX2478" fmla="*/ 204799 w 707644"/>
              <a:gd name="connsiteY2478" fmla="*/ 286961 h 830409"/>
              <a:gd name="connsiteX2479" fmla="*/ 214075 w 707644"/>
              <a:gd name="connsiteY2479" fmla="*/ 304220 h 830409"/>
              <a:gd name="connsiteX2480" fmla="*/ 202732 w 707644"/>
              <a:gd name="connsiteY2480" fmla="*/ 291116 h 830409"/>
              <a:gd name="connsiteX2481" fmla="*/ 202624 w 707644"/>
              <a:gd name="connsiteY2481" fmla="*/ 290930 h 830409"/>
              <a:gd name="connsiteX2482" fmla="*/ 134555 w 707644"/>
              <a:gd name="connsiteY2482" fmla="*/ 400746 h 830409"/>
              <a:gd name="connsiteX2483" fmla="*/ 156641 w 707644"/>
              <a:gd name="connsiteY2483" fmla="*/ 420676 h 830409"/>
              <a:gd name="connsiteX2484" fmla="*/ 169141 w 707644"/>
              <a:gd name="connsiteY2484" fmla="*/ 436370 h 830409"/>
              <a:gd name="connsiteX2485" fmla="*/ 186606 w 707644"/>
              <a:gd name="connsiteY2485" fmla="*/ 463923 h 830409"/>
              <a:gd name="connsiteX2486" fmla="*/ 160514 w 707644"/>
              <a:gd name="connsiteY2486" fmla="*/ 443331 h 830409"/>
              <a:gd name="connsiteX2487" fmla="*/ 158785 w 707644"/>
              <a:gd name="connsiteY2487" fmla="*/ 440758 h 830409"/>
              <a:gd name="connsiteX2488" fmla="*/ 288581 w 707644"/>
              <a:gd name="connsiteY2488" fmla="*/ 77063 h 830409"/>
              <a:gd name="connsiteX2489" fmla="*/ 292270 w 707644"/>
              <a:gd name="connsiteY2489" fmla="*/ 79042 h 830409"/>
              <a:gd name="connsiteX2490" fmla="*/ 300892 w 707644"/>
              <a:gd name="connsiteY2490" fmla="*/ 84108 h 830409"/>
              <a:gd name="connsiteX2491" fmla="*/ 306761 w 707644"/>
              <a:gd name="connsiteY2491" fmla="*/ 104570 h 830409"/>
              <a:gd name="connsiteX2492" fmla="*/ 236911 w 707644"/>
              <a:gd name="connsiteY2492" fmla="*/ 180725 h 830409"/>
              <a:gd name="connsiteX2493" fmla="*/ 241731 w 707644"/>
              <a:gd name="connsiteY2493" fmla="*/ 183115 h 830409"/>
              <a:gd name="connsiteX2494" fmla="*/ 272142 w 707644"/>
              <a:gd name="connsiteY2494" fmla="*/ 212293 h 830409"/>
              <a:gd name="connsiteX2495" fmla="*/ 272485 w 707644"/>
              <a:gd name="connsiteY2495" fmla="*/ 213800 h 830409"/>
              <a:gd name="connsiteX2496" fmla="*/ 278481 w 707644"/>
              <a:gd name="connsiteY2496" fmla="*/ 241554 h 830409"/>
              <a:gd name="connsiteX2497" fmla="*/ 271450 w 707644"/>
              <a:gd name="connsiteY2497" fmla="*/ 232851 h 830409"/>
              <a:gd name="connsiteX2498" fmla="*/ 246614 w 707644"/>
              <a:gd name="connsiteY2498" fmla="*/ 197614 h 830409"/>
              <a:gd name="connsiteX2499" fmla="*/ 294150 w 707644"/>
              <a:gd name="connsiteY2499" fmla="*/ 60600 h 830409"/>
              <a:gd name="connsiteX2500" fmla="*/ 313773 w 707644"/>
              <a:gd name="connsiteY2500" fmla="*/ 83821 h 830409"/>
              <a:gd name="connsiteX2501" fmla="*/ 325312 w 707644"/>
              <a:gd name="connsiteY2501" fmla="*/ 98455 h 830409"/>
              <a:gd name="connsiteX2502" fmla="*/ 319863 w 707644"/>
              <a:gd name="connsiteY2502" fmla="*/ 95254 h 830409"/>
              <a:gd name="connsiteX2503" fmla="*/ 304563 w 707644"/>
              <a:gd name="connsiteY2503" fmla="*/ 76301 h 830409"/>
              <a:gd name="connsiteX2504" fmla="*/ 296315 w 707644"/>
              <a:gd name="connsiteY2504" fmla="*/ 68148 h 830409"/>
              <a:gd name="connsiteX2505" fmla="*/ 233312 w 707644"/>
              <a:gd name="connsiteY2505" fmla="*/ 185648 h 830409"/>
              <a:gd name="connsiteX2506" fmla="*/ 271450 w 707644"/>
              <a:gd name="connsiteY2506" fmla="*/ 232851 h 830409"/>
              <a:gd name="connsiteX2507" fmla="*/ 278878 w 707644"/>
              <a:gd name="connsiteY2507" fmla="*/ 243390 h 830409"/>
              <a:gd name="connsiteX2508" fmla="*/ 280895 w 707644"/>
              <a:gd name="connsiteY2508" fmla="*/ 252728 h 830409"/>
              <a:gd name="connsiteX2509" fmla="*/ 281544 w 707644"/>
              <a:gd name="connsiteY2509" fmla="*/ 256018 h 830409"/>
              <a:gd name="connsiteX2510" fmla="*/ 266254 w 707644"/>
              <a:gd name="connsiteY2510" fmla="*/ 238770 h 830409"/>
              <a:gd name="connsiteX2511" fmla="*/ 239802 w 707644"/>
              <a:gd name="connsiteY2511" fmla="*/ 216740 h 830409"/>
              <a:gd name="connsiteX2512" fmla="*/ 244611 w 707644"/>
              <a:gd name="connsiteY2512" fmla="*/ 217822 h 830409"/>
              <a:gd name="connsiteX2513" fmla="*/ 236381 w 707644"/>
              <a:gd name="connsiteY2513" fmla="*/ 194188 h 830409"/>
              <a:gd name="connsiteX2514" fmla="*/ 176491 w 707644"/>
              <a:gd name="connsiteY2514" fmla="*/ 303425 h 830409"/>
              <a:gd name="connsiteX2515" fmla="*/ 182169 w 707644"/>
              <a:gd name="connsiteY2515" fmla="*/ 308225 h 830409"/>
              <a:gd name="connsiteX2516" fmla="*/ 182905 w 707644"/>
              <a:gd name="connsiteY2516" fmla="*/ 308901 h 830409"/>
              <a:gd name="connsiteX2517" fmla="*/ 184429 w 707644"/>
              <a:gd name="connsiteY2517" fmla="*/ 311514 h 830409"/>
              <a:gd name="connsiteX2518" fmla="*/ 153758 w 707644"/>
              <a:gd name="connsiteY2518" fmla="*/ 350309 h 830409"/>
              <a:gd name="connsiteX2519" fmla="*/ 200873 w 707644"/>
              <a:gd name="connsiteY2519" fmla="*/ 393834 h 830409"/>
              <a:gd name="connsiteX2520" fmla="*/ 205466 w 707644"/>
              <a:gd name="connsiteY2520" fmla="*/ 400213 h 830409"/>
              <a:gd name="connsiteX2521" fmla="*/ 235698 w 707644"/>
              <a:gd name="connsiteY2521" fmla="*/ 446428 h 830409"/>
              <a:gd name="connsiteX2522" fmla="*/ 237386 w 707644"/>
              <a:gd name="connsiteY2522" fmla="*/ 449379 h 830409"/>
              <a:gd name="connsiteX2523" fmla="*/ 212022 w 707644"/>
              <a:gd name="connsiteY2523" fmla="*/ 420766 h 830409"/>
              <a:gd name="connsiteX2524" fmla="*/ 196523 w 707644"/>
              <a:gd name="connsiteY2524" fmla="*/ 405833 h 830409"/>
              <a:gd name="connsiteX2525" fmla="*/ 181716 w 707644"/>
              <a:gd name="connsiteY2525" fmla="*/ 386838 h 830409"/>
              <a:gd name="connsiteX2526" fmla="*/ 157207 w 707644"/>
              <a:gd name="connsiteY2526" fmla="*/ 355303 h 830409"/>
              <a:gd name="connsiteX2527" fmla="*/ 215724 w 707644"/>
              <a:gd name="connsiteY2527" fmla="*/ 220366 h 830409"/>
              <a:gd name="connsiteX2528" fmla="*/ 232323 w 707644"/>
              <a:gd name="connsiteY2528" fmla="*/ 232974 h 830409"/>
              <a:gd name="connsiteX2529" fmla="*/ 235474 w 707644"/>
              <a:gd name="connsiteY2529" fmla="*/ 235138 h 830409"/>
              <a:gd name="connsiteX2530" fmla="*/ 246045 w 707644"/>
              <a:gd name="connsiteY2530" fmla="*/ 245883 h 830409"/>
              <a:gd name="connsiteX2531" fmla="*/ 264347 w 707644"/>
              <a:gd name="connsiteY2531" fmla="*/ 264994 h 830409"/>
              <a:gd name="connsiteX2532" fmla="*/ 270152 w 707644"/>
              <a:gd name="connsiteY2532" fmla="*/ 273387 h 830409"/>
              <a:gd name="connsiteX2533" fmla="*/ 289613 w 707644"/>
              <a:gd name="connsiteY2533" fmla="*/ 300683 h 830409"/>
              <a:gd name="connsiteX2534" fmla="*/ 289666 w 707644"/>
              <a:gd name="connsiteY2534" fmla="*/ 301768 h 830409"/>
              <a:gd name="connsiteX2535" fmla="*/ 262305 w 707644"/>
              <a:gd name="connsiteY2535" fmla="*/ 296422 h 830409"/>
              <a:gd name="connsiteX2536" fmla="*/ 254242 w 707644"/>
              <a:gd name="connsiteY2536" fmla="*/ 285829 h 830409"/>
              <a:gd name="connsiteX2537" fmla="*/ 206910 w 707644"/>
              <a:gd name="connsiteY2537" fmla="*/ 238302 h 830409"/>
              <a:gd name="connsiteX2538" fmla="*/ 244890 w 707644"/>
              <a:gd name="connsiteY2538" fmla="*/ 280853 h 830409"/>
              <a:gd name="connsiteX2539" fmla="*/ 256111 w 707644"/>
              <a:gd name="connsiteY2539" fmla="*/ 295212 h 830409"/>
              <a:gd name="connsiteX2540" fmla="*/ 249865 w 707644"/>
              <a:gd name="connsiteY2540" fmla="*/ 293991 h 830409"/>
              <a:gd name="connsiteX2541" fmla="*/ 248784 w 707644"/>
              <a:gd name="connsiteY2541" fmla="*/ 292602 h 830409"/>
              <a:gd name="connsiteX2542" fmla="*/ 246249 w 707644"/>
              <a:gd name="connsiteY2542" fmla="*/ 288612 h 830409"/>
              <a:gd name="connsiteX2543" fmla="*/ 230317 w 707644"/>
              <a:gd name="connsiteY2543" fmla="*/ 267384 h 830409"/>
              <a:gd name="connsiteX2544" fmla="*/ 175486 w 707644"/>
              <a:gd name="connsiteY2544" fmla="*/ 302400 h 830409"/>
              <a:gd name="connsiteX2545" fmla="*/ 176491 w 707644"/>
              <a:gd name="connsiteY2545" fmla="*/ 303425 h 830409"/>
              <a:gd name="connsiteX2546" fmla="*/ 175639 w 707644"/>
              <a:gd name="connsiteY2546" fmla="*/ 302704 h 830409"/>
              <a:gd name="connsiteX2547" fmla="*/ 252936 w 707644"/>
              <a:gd name="connsiteY2547" fmla="*/ 136062 h 830409"/>
              <a:gd name="connsiteX2548" fmla="*/ 264863 w 707644"/>
              <a:gd name="connsiteY2548" fmla="*/ 153587 h 830409"/>
              <a:gd name="connsiteX2549" fmla="*/ 271853 w 707644"/>
              <a:gd name="connsiteY2549" fmla="*/ 164862 h 830409"/>
              <a:gd name="connsiteX2550" fmla="*/ 256321 w 707644"/>
              <a:gd name="connsiteY2550" fmla="*/ 147383 h 830409"/>
              <a:gd name="connsiteX2551" fmla="*/ 175540 w 707644"/>
              <a:gd name="connsiteY2551" fmla="*/ 296270 h 830409"/>
              <a:gd name="connsiteX2552" fmla="*/ 191415 w 707644"/>
              <a:gd name="connsiteY2552" fmla="*/ 316491 h 830409"/>
              <a:gd name="connsiteX2553" fmla="*/ 191657 w 707644"/>
              <a:gd name="connsiteY2553" fmla="*/ 316932 h 830409"/>
              <a:gd name="connsiteX2554" fmla="*/ 182905 w 707644"/>
              <a:gd name="connsiteY2554" fmla="*/ 308901 h 830409"/>
              <a:gd name="connsiteX2555" fmla="*/ 287558 w 707644"/>
              <a:gd name="connsiteY2555" fmla="*/ 59492 h 830409"/>
              <a:gd name="connsiteX2556" fmla="*/ 296315 w 707644"/>
              <a:gd name="connsiteY2556" fmla="*/ 68148 h 830409"/>
              <a:gd name="connsiteX2557" fmla="*/ 299298 w 707644"/>
              <a:gd name="connsiteY2557" fmla="*/ 78549 h 830409"/>
              <a:gd name="connsiteX2558" fmla="*/ 156759 w 707644"/>
              <a:gd name="connsiteY2558" fmla="*/ 329254 h 830409"/>
              <a:gd name="connsiteX2559" fmla="*/ 175493 w 707644"/>
              <a:gd name="connsiteY2559" fmla="*/ 354394 h 830409"/>
              <a:gd name="connsiteX2560" fmla="*/ 201937 w 707644"/>
              <a:gd name="connsiteY2560" fmla="*/ 394817 h 830409"/>
              <a:gd name="connsiteX2561" fmla="*/ 200873 w 707644"/>
              <a:gd name="connsiteY2561" fmla="*/ 393834 h 830409"/>
              <a:gd name="connsiteX2562" fmla="*/ 170102 w 707644"/>
              <a:gd name="connsiteY2562" fmla="*/ 351108 h 830409"/>
              <a:gd name="connsiteX2563" fmla="*/ 218971 w 707644"/>
              <a:gd name="connsiteY2563" fmla="*/ 199393 h 830409"/>
              <a:gd name="connsiteX2564" fmla="*/ 239802 w 707644"/>
              <a:gd name="connsiteY2564" fmla="*/ 216740 h 830409"/>
              <a:gd name="connsiteX2565" fmla="*/ 229343 w 707644"/>
              <a:gd name="connsiteY2565" fmla="*/ 214388 h 830409"/>
              <a:gd name="connsiteX2566" fmla="*/ 195880 w 707644"/>
              <a:gd name="connsiteY2566" fmla="*/ 240624 h 830409"/>
              <a:gd name="connsiteX2567" fmla="*/ 224010 w 707644"/>
              <a:gd name="connsiteY2567" fmla="*/ 260761 h 830409"/>
              <a:gd name="connsiteX2568" fmla="*/ 248784 w 707644"/>
              <a:gd name="connsiteY2568" fmla="*/ 292602 h 830409"/>
              <a:gd name="connsiteX2569" fmla="*/ 249638 w 707644"/>
              <a:gd name="connsiteY2569" fmla="*/ 293947 h 830409"/>
              <a:gd name="connsiteX2570" fmla="*/ 243774 w 707644"/>
              <a:gd name="connsiteY2570" fmla="*/ 292801 h 830409"/>
              <a:gd name="connsiteX2571" fmla="*/ 228478 w 707644"/>
              <a:gd name="connsiteY2571" fmla="*/ 273469 h 830409"/>
              <a:gd name="connsiteX2572" fmla="*/ 115675 w 707644"/>
              <a:gd name="connsiteY2572" fmla="*/ 404047 h 830409"/>
              <a:gd name="connsiteX2573" fmla="*/ 134615 w 707644"/>
              <a:gd name="connsiteY2573" fmla="*/ 422891 h 830409"/>
              <a:gd name="connsiteX2574" fmla="*/ 160514 w 707644"/>
              <a:gd name="connsiteY2574" fmla="*/ 443331 h 830409"/>
              <a:gd name="connsiteX2575" fmla="*/ 199386 w 707644"/>
              <a:gd name="connsiteY2575" fmla="*/ 501189 h 830409"/>
              <a:gd name="connsiteX2576" fmla="*/ 237467 w 707644"/>
              <a:gd name="connsiteY2576" fmla="*/ 563021 h 830409"/>
              <a:gd name="connsiteX2577" fmla="*/ 262329 w 707644"/>
              <a:gd name="connsiteY2577" fmla="*/ 612235 h 830409"/>
              <a:gd name="connsiteX2578" fmla="*/ 133022 w 707644"/>
              <a:gd name="connsiteY2578" fmla="*/ 428398 h 830409"/>
              <a:gd name="connsiteX2579" fmla="*/ 208321 w 707644"/>
              <a:gd name="connsiteY2579" fmla="*/ 208625 h 830409"/>
              <a:gd name="connsiteX2580" fmla="*/ 216078 w 707644"/>
              <a:gd name="connsiteY2580" fmla="*/ 211404 h 830409"/>
              <a:gd name="connsiteX2581" fmla="*/ 229343 w 707644"/>
              <a:gd name="connsiteY2581" fmla="*/ 214388 h 830409"/>
              <a:gd name="connsiteX2582" fmla="*/ 251133 w 707644"/>
              <a:gd name="connsiteY2582" fmla="*/ 245890 h 830409"/>
              <a:gd name="connsiteX2583" fmla="*/ 235474 w 707644"/>
              <a:gd name="connsiteY2583" fmla="*/ 235138 h 830409"/>
              <a:gd name="connsiteX2584" fmla="*/ 214727 w 707644"/>
              <a:gd name="connsiteY2584" fmla="*/ 214050 h 830409"/>
              <a:gd name="connsiteX2585" fmla="*/ 208634 w 707644"/>
              <a:gd name="connsiteY2585" fmla="*/ 209110 h 830409"/>
              <a:gd name="connsiteX2586" fmla="*/ 224270 w 707644"/>
              <a:gd name="connsiteY2586" fmla="*/ 174457 h 830409"/>
              <a:gd name="connsiteX2587" fmla="*/ 230305 w 707644"/>
              <a:gd name="connsiteY2587" fmla="*/ 177449 h 830409"/>
              <a:gd name="connsiteX2588" fmla="*/ 230535 w 707644"/>
              <a:gd name="connsiteY2588" fmla="*/ 177919 h 830409"/>
              <a:gd name="connsiteX2589" fmla="*/ 233312 w 707644"/>
              <a:gd name="connsiteY2589" fmla="*/ 185648 h 830409"/>
              <a:gd name="connsiteX2590" fmla="*/ 226084 w 707644"/>
              <a:gd name="connsiteY2590" fmla="*/ 168816 h 830409"/>
              <a:gd name="connsiteX2591" fmla="*/ 234417 w 707644"/>
              <a:gd name="connsiteY2591" fmla="*/ 176385 h 830409"/>
              <a:gd name="connsiteX2592" fmla="*/ 236911 w 707644"/>
              <a:gd name="connsiteY2592" fmla="*/ 180725 h 830409"/>
              <a:gd name="connsiteX2593" fmla="*/ 230305 w 707644"/>
              <a:gd name="connsiteY2593" fmla="*/ 177449 h 830409"/>
              <a:gd name="connsiteX2594" fmla="*/ 56885 w 707644"/>
              <a:gd name="connsiteY2594" fmla="*/ 519021 h 830409"/>
              <a:gd name="connsiteX2595" fmla="*/ 57818 w 707644"/>
              <a:gd name="connsiteY2595" fmla="*/ 519092 h 830409"/>
              <a:gd name="connsiteX2596" fmla="*/ 86591 w 707644"/>
              <a:gd name="connsiteY2596" fmla="*/ 536242 h 830409"/>
              <a:gd name="connsiteX2597" fmla="*/ 103128 w 707644"/>
              <a:gd name="connsiteY2597" fmla="*/ 548560 h 830409"/>
              <a:gd name="connsiteX2598" fmla="*/ 109693 w 707644"/>
              <a:gd name="connsiteY2598" fmla="*/ 565108 h 830409"/>
              <a:gd name="connsiteX2599" fmla="*/ 135003 w 707644"/>
              <a:gd name="connsiteY2599" fmla="*/ 620250 h 830409"/>
              <a:gd name="connsiteX2600" fmla="*/ 116952 w 707644"/>
              <a:gd name="connsiteY2600" fmla="*/ 595336 h 830409"/>
              <a:gd name="connsiteX2601" fmla="*/ 59171 w 707644"/>
              <a:gd name="connsiteY2601" fmla="*/ 523240 h 830409"/>
              <a:gd name="connsiteX2602" fmla="*/ 292994 w 707644"/>
              <a:gd name="connsiteY2602" fmla="*/ 18956 h 830409"/>
              <a:gd name="connsiteX2603" fmla="*/ 294833 w 707644"/>
              <a:gd name="connsiteY2603" fmla="*/ 18488 h 830409"/>
              <a:gd name="connsiteX2604" fmla="*/ 322891 w 707644"/>
              <a:gd name="connsiteY2604" fmla="*/ 54653 h 830409"/>
              <a:gd name="connsiteX2605" fmla="*/ 326172 w 707644"/>
              <a:gd name="connsiteY2605" fmla="*/ 59283 h 830409"/>
              <a:gd name="connsiteX2606" fmla="*/ 309836 w 707644"/>
              <a:gd name="connsiteY2606" fmla="*/ 37825 h 830409"/>
              <a:gd name="connsiteX2607" fmla="*/ 51676 w 707644"/>
              <a:gd name="connsiteY2607" fmla="*/ 518624 h 830409"/>
              <a:gd name="connsiteX2608" fmla="*/ 55718 w 707644"/>
              <a:gd name="connsiteY2608" fmla="*/ 518932 h 830409"/>
              <a:gd name="connsiteX2609" fmla="*/ 59171 w 707644"/>
              <a:gd name="connsiteY2609" fmla="*/ 523240 h 830409"/>
              <a:gd name="connsiteX2610" fmla="*/ 70479 w 707644"/>
              <a:gd name="connsiteY2610" fmla="*/ 544113 h 830409"/>
              <a:gd name="connsiteX2611" fmla="*/ 235262 w 707644"/>
              <a:gd name="connsiteY2611" fmla="*/ 122970 h 830409"/>
              <a:gd name="connsiteX2612" fmla="*/ 243220 w 707644"/>
              <a:gd name="connsiteY2612" fmla="*/ 132639 h 830409"/>
              <a:gd name="connsiteX2613" fmla="*/ 256321 w 707644"/>
              <a:gd name="connsiteY2613" fmla="*/ 147383 h 830409"/>
              <a:gd name="connsiteX2614" fmla="*/ 260743 w 707644"/>
              <a:gd name="connsiteY2614" fmla="*/ 162175 h 830409"/>
              <a:gd name="connsiteX2615" fmla="*/ 263821 w 707644"/>
              <a:gd name="connsiteY2615" fmla="*/ 175708 h 830409"/>
              <a:gd name="connsiteX2616" fmla="*/ 252155 w 707644"/>
              <a:gd name="connsiteY2616" fmla="*/ 158055 h 830409"/>
              <a:gd name="connsiteX2617" fmla="*/ 283566 w 707644"/>
              <a:gd name="connsiteY2617" fmla="*/ 21357 h 830409"/>
              <a:gd name="connsiteX2618" fmla="*/ 289894 w 707644"/>
              <a:gd name="connsiteY2618" fmla="*/ 19746 h 830409"/>
              <a:gd name="connsiteX2619" fmla="*/ 305716 w 707644"/>
              <a:gd name="connsiteY2619" fmla="*/ 46413 h 830409"/>
              <a:gd name="connsiteX2620" fmla="*/ 347481 w 707644"/>
              <a:gd name="connsiteY2620" fmla="*/ 103748 h 830409"/>
              <a:gd name="connsiteX2621" fmla="*/ 364502 w 707644"/>
              <a:gd name="connsiteY2621" fmla="*/ 123365 h 830409"/>
              <a:gd name="connsiteX2622" fmla="*/ 354366 w 707644"/>
              <a:gd name="connsiteY2622" fmla="*/ 116758 h 830409"/>
              <a:gd name="connsiteX2623" fmla="*/ 342055 w 707644"/>
              <a:gd name="connsiteY2623" fmla="*/ 108909 h 830409"/>
              <a:gd name="connsiteX2624" fmla="*/ 284843 w 707644"/>
              <a:gd name="connsiteY2624" fmla="*/ 28154 h 830409"/>
              <a:gd name="connsiteX2625" fmla="*/ 284072 w 707644"/>
              <a:gd name="connsiteY2625" fmla="*/ 25465 h 830409"/>
              <a:gd name="connsiteX2626" fmla="*/ 195808 w 707644"/>
              <a:gd name="connsiteY2626" fmla="*/ 204142 h 830409"/>
              <a:gd name="connsiteX2627" fmla="*/ 207809 w 707644"/>
              <a:gd name="connsiteY2627" fmla="*/ 208441 h 830409"/>
              <a:gd name="connsiteX2628" fmla="*/ 208634 w 707644"/>
              <a:gd name="connsiteY2628" fmla="*/ 209110 h 830409"/>
              <a:gd name="connsiteX2629" fmla="*/ 214004 w 707644"/>
              <a:gd name="connsiteY2629" fmla="*/ 217443 h 830409"/>
              <a:gd name="connsiteX2630" fmla="*/ 215724 w 707644"/>
              <a:gd name="connsiteY2630" fmla="*/ 220366 h 830409"/>
              <a:gd name="connsiteX2631" fmla="*/ 197975 w 707644"/>
              <a:gd name="connsiteY2631" fmla="*/ 206884 h 830409"/>
              <a:gd name="connsiteX2632" fmla="*/ 263194 w 707644"/>
              <a:gd name="connsiteY2632" fmla="*/ 63522 h 830409"/>
              <a:gd name="connsiteX2633" fmla="*/ 271707 w 707644"/>
              <a:gd name="connsiteY2633" fmla="*/ 68010 h 830409"/>
              <a:gd name="connsiteX2634" fmla="*/ 275547 w 707644"/>
              <a:gd name="connsiteY2634" fmla="*/ 70070 h 830409"/>
              <a:gd name="connsiteX2635" fmla="*/ 309370 w 707644"/>
              <a:gd name="connsiteY2635" fmla="*/ 113666 h 830409"/>
              <a:gd name="connsiteX2636" fmla="*/ 310146 w 707644"/>
              <a:gd name="connsiteY2636" fmla="*/ 116372 h 830409"/>
              <a:gd name="connsiteX2637" fmla="*/ 293781 w 707644"/>
              <a:gd name="connsiteY2637" fmla="*/ 98164 h 830409"/>
              <a:gd name="connsiteX2638" fmla="*/ 267341 w 707644"/>
              <a:gd name="connsiteY2638" fmla="*/ 67482 h 830409"/>
              <a:gd name="connsiteX2639" fmla="*/ 126634 w 707644"/>
              <a:gd name="connsiteY2639" fmla="*/ 342563 h 830409"/>
              <a:gd name="connsiteX2640" fmla="*/ 136099 w 707644"/>
              <a:gd name="connsiteY2640" fmla="*/ 355923 h 830409"/>
              <a:gd name="connsiteX2641" fmla="*/ 175887 w 707644"/>
              <a:gd name="connsiteY2641" fmla="*/ 419847 h 830409"/>
              <a:gd name="connsiteX2642" fmla="*/ 145034 w 707644"/>
              <a:gd name="connsiteY2642" fmla="*/ 381339 h 830409"/>
              <a:gd name="connsiteX2643" fmla="*/ 128946 w 707644"/>
              <a:gd name="connsiteY2643" fmla="*/ 347894 h 830409"/>
              <a:gd name="connsiteX2644" fmla="*/ 180542 w 707644"/>
              <a:gd name="connsiteY2644" fmla="*/ 229644 h 830409"/>
              <a:gd name="connsiteX2645" fmla="*/ 186966 w 707644"/>
              <a:gd name="connsiteY2645" fmla="*/ 234243 h 830409"/>
              <a:gd name="connsiteX2646" fmla="*/ 214889 w 707644"/>
              <a:gd name="connsiteY2646" fmla="*/ 276920 h 830409"/>
              <a:gd name="connsiteX2647" fmla="*/ 222366 w 707644"/>
              <a:gd name="connsiteY2647" fmla="*/ 288619 h 830409"/>
              <a:gd name="connsiteX2648" fmla="*/ 212756 w 707644"/>
              <a:gd name="connsiteY2648" fmla="*/ 286741 h 830409"/>
              <a:gd name="connsiteX2649" fmla="*/ 252951 w 707644"/>
              <a:gd name="connsiteY2649" fmla="*/ 75690 h 830409"/>
              <a:gd name="connsiteX2650" fmla="*/ 259352 w 707644"/>
              <a:gd name="connsiteY2650" fmla="*/ 76992 h 830409"/>
              <a:gd name="connsiteX2651" fmla="*/ 302987 w 707644"/>
              <a:gd name="connsiteY2651" fmla="*/ 140184 h 830409"/>
              <a:gd name="connsiteX2652" fmla="*/ 321232 w 707644"/>
              <a:gd name="connsiteY2652" fmla="*/ 161383 h 830409"/>
              <a:gd name="connsiteX2653" fmla="*/ 323678 w 707644"/>
              <a:gd name="connsiteY2653" fmla="*/ 172718 h 830409"/>
              <a:gd name="connsiteX2654" fmla="*/ 263820 w 707644"/>
              <a:gd name="connsiteY2654" fmla="*/ 89700 h 830409"/>
              <a:gd name="connsiteX2655" fmla="*/ 180793 w 707644"/>
              <a:gd name="connsiteY2655" fmla="*/ 225422 h 830409"/>
              <a:gd name="connsiteX2656" fmla="*/ 195880 w 707644"/>
              <a:gd name="connsiteY2656" fmla="*/ 240624 h 830409"/>
              <a:gd name="connsiteX2657" fmla="*/ 186966 w 707644"/>
              <a:gd name="connsiteY2657" fmla="*/ 234243 h 830409"/>
              <a:gd name="connsiteX2658" fmla="*/ 185251 w 707644"/>
              <a:gd name="connsiteY2658" fmla="*/ 231622 h 830409"/>
              <a:gd name="connsiteX2659" fmla="*/ 240883 w 707644"/>
              <a:gd name="connsiteY2659" fmla="*/ 95744 h 830409"/>
              <a:gd name="connsiteX2660" fmla="*/ 246992 w 707644"/>
              <a:gd name="connsiteY2660" fmla="*/ 102756 h 830409"/>
              <a:gd name="connsiteX2661" fmla="*/ 278057 w 707644"/>
              <a:gd name="connsiteY2661" fmla="*/ 150503 h 830409"/>
              <a:gd name="connsiteX2662" fmla="*/ 282449 w 707644"/>
              <a:gd name="connsiteY2662" fmla="*/ 162995 h 830409"/>
              <a:gd name="connsiteX2663" fmla="*/ 263042 w 707644"/>
              <a:gd name="connsiteY2663" fmla="*/ 137867 h 830409"/>
              <a:gd name="connsiteX2664" fmla="*/ 248407 w 707644"/>
              <a:gd name="connsiteY2664" fmla="*/ 120910 h 830409"/>
              <a:gd name="connsiteX2665" fmla="*/ 78117 w 707644"/>
              <a:gd name="connsiteY2665" fmla="*/ 433544 h 830409"/>
              <a:gd name="connsiteX2666" fmla="*/ 112422 w 707644"/>
              <a:gd name="connsiteY2666" fmla="*/ 471337 h 830409"/>
              <a:gd name="connsiteX2667" fmla="*/ 164459 w 707644"/>
              <a:gd name="connsiteY2667" fmla="*/ 544211 h 830409"/>
              <a:gd name="connsiteX2668" fmla="*/ 144868 w 707644"/>
              <a:gd name="connsiteY2668" fmla="*/ 530531 h 830409"/>
              <a:gd name="connsiteX2669" fmla="*/ 102628 w 707644"/>
              <a:gd name="connsiteY2669" fmla="*/ 478545 h 830409"/>
              <a:gd name="connsiteX2670" fmla="*/ 34828 w 707644"/>
              <a:gd name="connsiteY2670" fmla="*/ 517709 h 830409"/>
              <a:gd name="connsiteX2671" fmla="*/ 36856 w 707644"/>
              <a:gd name="connsiteY2671" fmla="*/ 517494 h 830409"/>
              <a:gd name="connsiteX2672" fmla="*/ 46498 w 707644"/>
              <a:gd name="connsiteY2672" fmla="*/ 518229 h 830409"/>
              <a:gd name="connsiteX2673" fmla="*/ 48483 w 707644"/>
              <a:gd name="connsiteY2673" fmla="*/ 521157 h 830409"/>
              <a:gd name="connsiteX2674" fmla="*/ 85317 w 707644"/>
              <a:gd name="connsiteY2674" fmla="*/ 568818 h 830409"/>
              <a:gd name="connsiteX2675" fmla="*/ 91911 w 707644"/>
              <a:gd name="connsiteY2675" fmla="*/ 577775 h 830409"/>
              <a:gd name="connsiteX2676" fmla="*/ 36522 w 707644"/>
              <a:gd name="connsiteY2676" fmla="*/ 519440 h 830409"/>
              <a:gd name="connsiteX2677" fmla="*/ 21054 w 707644"/>
              <a:gd name="connsiteY2677" fmla="*/ 545578 h 830409"/>
              <a:gd name="connsiteX2678" fmla="*/ 36893 w 707644"/>
              <a:gd name="connsiteY2678" fmla="*/ 568043 h 830409"/>
              <a:gd name="connsiteX2679" fmla="*/ 55089 w 707644"/>
              <a:gd name="connsiteY2679" fmla="*/ 612863 h 830409"/>
              <a:gd name="connsiteX2680" fmla="*/ 75941 w 707644"/>
              <a:gd name="connsiteY2680" fmla="*/ 654349 h 830409"/>
              <a:gd name="connsiteX2681" fmla="*/ 74898 w 707644"/>
              <a:gd name="connsiteY2681" fmla="*/ 652932 h 830409"/>
              <a:gd name="connsiteX2682" fmla="*/ 53728 w 707644"/>
              <a:gd name="connsiteY2682" fmla="*/ 619988 h 830409"/>
              <a:gd name="connsiteX2683" fmla="*/ 30302 w 707644"/>
              <a:gd name="connsiteY2683" fmla="*/ 574216 h 830409"/>
              <a:gd name="connsiteX2684" fmla="*/ 267788 w 707644"/>
              <a:gd name="connsiteY2684" fmla="*/ 27401 h 830409"/>
              <a:gd name="connsiteX2685" fmla="*/ 278850 w 707644"/>
              <a:gd name="connsiteY2685" fmla="*/ 22557 h 830409"/>
              <a:gd name="connsiteX2686" fmla="*/ 280568 w 707644"/>
              <a:gd name="connsiteY2686" fmla="*/ 22120 h 830409"/>
              <a:gd name="connsiteX2687" fmla="*/ 284843 w 707644"/>
              <a:gd name="connsiteY2687" fmla="*/ 28154 h 830409"/>
              <a:gd name="connsiteX2688" fmla="*/ 294150 w 707644"/>
              <a:gd name="connsiteY2688" fmla="*/ 60600 h 830409"/>
              <a:gd name="connsiteX2689" fmla="*/ 288791 w 707644"/>
              <a:gd name="connsiteY2689" fmla="*/ 54259 h 830409"/>
              <a:gd name="connsiteX2690" fmla="*/ 273213 w 707644"/>
              <a:gd name="connsiteY2690" fmla="*/ 36208 h 830409"/>
              <a:gd name="connsiteX2691" fmla="*/ 120077 w 707644"/>
              <a:gd name="connsiteY2691" fmla="*/ 333308 h 830409"/>
              <a:gd name="connsiteX2692" fmla="*/ 124337 w 707644"/>
              <a:gd name="connsiteY2692" fmla="*/ 337268 h 830409"/>
              <a:gd name="connsiteX2693" fmla="*/ 126634 w 707644"/>
              <a:gd name="connsiteY2693" fmla="*/ 342563 h 830409"/>
              <a:gd name="connsiteX2694" fmla="*/ 247034 w 707644"/>
              <a:gd name="connsiteY2694" fmla="*/ 68064 h 830409"/>
              <a:gd name="connsiteX2695" fmla="*/ 252951 w 707644"/>
              <a:gd name="connsiteY2695" fmla="*/ 75690 h 830409"/>
              <a:gd name="connsiteX2696" fmla="*/ 248230 w 707644"/>
              <a:gd name="connsiteY2696" fmla="*/ 74730 h 830409"/>
              <a:gd name="connsiteX2697" fmla="*/ 247475 w 707644"/>
              <a:gd name="connsiteY2697" fmla="*/ 72644 h 830409"/>
              <a:gd name="connsiteX2698" fmla="*/ 174197 w 707644"/>
              <a:gd name="connsiteY2698" fmla="*/ 218777 h 830409"/>
              <a:gd name="connsiteX2699" fmla="*/ 174691 w 707644"/>
              <a:gd name="connsiteY2699" fmla="*/ 219275 h 830409"/>
              <a:gd name="connsiteX2700" fmla="*/ 180542 w 707644"/>
              <a:gd name="connsiteY2700" fmla="*/ 229644 h 830409"/>
              <a:gd name="connsiteX2701" fmla="*/ 179299 w 707644"/>
              <a:gd name="connsiteY2701" fmla="*/ 228755 h 830409"/>
              <a:gd name="connsiteX2702" fmla="*/ 170800 w 707644"/>
              <a:gd name="connsiteY2702" fmla="*/ 222670 h 830409"/>
              <a:gd name="connsiteX2703" fmla="*/ 179299 w 707644"/>
              <a:gd name="connsiteY2703" fmla="*/ 228755 h 830409"/>
              <a:gd name="connsiteX2704" fmla="*/ 208637 w 707644"/>
              <a:gd name="connsiteY2704" fmla="*/ 286130 h 830409"/>
              <a:gd name="connsiteX2705" fmla="*/ 215519 w 707644"/>
              <a:gd name="connsiteY2705" fmla="*/ 299767 h 830409"/>
              <a:gd name="connsiteX2706" fmla="*/ 204799 w 707644"/>
              <a:gd name="connsiteY2706" fmla="*/ 286961 h 830409"/>
              <a:gd name="connsiteX2707" fmla="*/ 197318 w 707644"/>
              <a:gd name="connsiteY2707" fmla="*/ 273042 h 830409"/>
              <a:gd name="connsiteX2708" fmla="*/ 177566 w 707644"/>
              <a:gd name="connsiteY2708" fmla="*/ 235959 h 830409"/>
              <a:gd name="connsiteX2709" fmla="*/ 171665 w 707644"/>
              <a:gd name="connsiteY2709" fmla="*/ 224751 h 830409"/>
              <a:gd name="connsiteX2710" fmla="*/ 152516 w 707644"/>
              <a:gd name="connsiteY2710" fmla="*/ 259508 h 830409"/>
              <a:gd name="connsiteX2711" fmla="*/ 173227 w 707644"/>
              <a:gd name="connsiteY2711" fmla="*/ 292304 h 830409"/>
              <a:gd name="connsiteX2712" fmla="*/ 175540 w 707644"/>
              <a:gd name="connsiteY2712" fmla="*/ 296270 h 830409"/>
              <a:gd name="connsiteX2713" fmla="*/ 165208 w 707644"/>
              <a:gd name="connsiteY2713" fmla="*/ 283111 h 830409"/>
              <a:gd name="connsiteX2714" fmla="*/ 228899 w 707644"/>
              <a:gd name="connsiteY2714" fmla="*/ 98307 h 830409"/>
              <a:gd name="connsiteX2715" fmla="*/ 248407 w 707644"/>
              <a:gd name="connsiteY2715" fmla="*/ 120910 h 830409"/>
              <a:gd name="connsiteX2716" fmla="*/ 252936 w 707644"/>
              <a:gd name="connsiteY2716" fmla="*/ 136062 h 830409"/>
              <a:gd name="connsiteX2717" fmla="*/ 239513 w 707644"/>
              <a:gd name="connsiteY2717" fmla="*/ 116337 h 830409"/>
              <a:gd name="connsiteX2718" fmla="*/ 258990 w 707644"/>
              <a:gd name="connsiteY2718" fmla="*/ 31253 h 830409"/>
              <a:gd name="connsiteX2719" fmla="*/ 266210 w 707644"/>
              <a:gd name="connsiteY2719" fmla="*/ 28092 h 830409"/>
              <a:gd name="connsiteX2720" fmla="*/ 273213 w 707644"/>
              <a:gd name="connsiteY2720" fmla="*/ 36208 h 830409"/>
              <a:gd name="connsiteX2721" fmla="*/ 287558 w 707644"/>
              <a:gd name="connsiteY2721" fmla="*/ 59492 h 830409"/>
              <a:gd name="connsiteX2722" fmla="*/ 238662 w 707644"/>
              <a:gd name="connsiteY2722" fmla="*/ 72784 h 830409"/>
              <a:gd name="connsiteX2723" fmla="*/ 248230 w 707644"/>
              <a:gd name="connsiteY2723" fmla="*/ 74730 h 830409"/>
              <a:gd name="connsiteX2724" fmla="*/ 252698 w 707644"/>
              <a:gd name="connsiteY2724" fmla="*/ 87086 h 830409"/>
              <a:gd name="connsiteX2725" fmla="*/ 264168 w 707644"/>
              <a:gd name="connsiteY2725" fmla="*/ 110996 h 830409"/>
              <a:gd name="connsiteX2726" fmla="*/ 290279 w 707644"/>
              <a:gd name="connsiteY2726" fmla="*/ 144652 h 830409"/>
              <a:gd name="connsiteX2727" fmla="*/ 319987 w 707644"/>
              <a:gd name="connsiteY2727" fmla="*/ 194725 h 830409"/>
              <a:gd name="connsiteX2728" fmla="*/ 297301 w 707644"/>
              <a:gd name="connsiteY2728" fmla="*/ 180080 h 830409"/>
              <a:gd name="connsiteX2729" fmla="*/ 278057 w 707644"/>
              <a:gd name="connsiteY2729" fmla="*/ 150503 h 830409"/>
              <a:gd name="connsiteX2730" fmla="*/ 268635 w 707644"/>
              <a:gd name="connsiteY2730" fmla="*/ 123704 h 830409"/>
              <a:gd name="connsiteX2731" fmla="*/ 251770 w 707644"/>
              <a:gd name="connsiteY2731" fmla="*/ 93848 h 830409"/>
              <a:gd name="connsiteX2732" fmla="*/ 134048 w 707644"/>
              <a:gd name="connsiteY2732" fmla="*/ 290146 h 830409"/>
              <a:gd name="connsiteX2733" fmla="*/ 137978 w 707644"/>
              <a:gd name="connsiteY2733" fmla="*/ 292601 h 830409"/>
              <a:gd name="connsiteX2734" fmla="*/ 172671 w 707644"/>
              <a:gd name="connsiteY2734" fmla="*/ 314518 h 830409"/>
              <a:gd name="connsiteX2735" fmla="*/ 182462 w 707644"/>
              <a:gd name="connsiteY2735" fmla="*/ 325344 h 830409"/>
              <a:gd name="connsiteX2736" fmla="*/ 193687 w 707644"/>
              <a:gd name="connsiteY2736" fmla="*/ 339668 h 830409"/>
              <a:gd name="connsiteX2737" fmla="*/ 195289 w 707644"/>
              <a:gd name="connsiteY2737" fmla="*/ 341717 h 830409"/>
              <a:gd name="connsiteX2738" fmla="*/ 195518 w 707644"/>
              <a:gd name="connsiteY2738" fmla="*/ 342172 h 830409"/>
              <a:gd name="connsiteX2739" fmla="*/ 300311 w 707644"/>
              <a:gd name="connsiteY2739" fmla="*/ 498091 h 830409"/>
              <a:gd name="connsiteX2740" fmla="*/ 301654 w 707644"/>
              <a:gd name="connsiteY2740" fmla="*/ 499463 h 830409"/>
              <a:gd name="connsiteX2741" fmla="*/ 305979 w 707644"/>
              <a:gd name="connsiteY2741" fmla="*/ 511990 h 830409"/>
              <a:gd name="connsiteX2742" fmla="*/ 304779 w 707644"/>
              <a:gd name="connsiteY2742" fmla="*/ 510799 h 830409"/>
              <a:gd name="connsiteX2743" fmla="*/ 256982 w 707644"/>
              <a:gd name="connsiteY2743" fmla="*/ 456236 h 830409"/>
              <a:gd name="connsiteX2744" fmla="*/ 222507 w 707644"/>
              <a:gd name="connsiteY2744" fmla="*/ 416752 h 830409"/>
              <a:gd name="connsiteX2745" fmla="*/ 196214 w 707644"/>
              <a:gd name="connsiteY2745" fmla="*/ 384763 h 830409"/>
              <a:gd name="connsiteX2746" fmla="*/ 160543 w 707644"/>
              <a:gd name="connsiteY2746" fmla="*/ 330919 h 830409"/>
              <a:gd name="connsiteX2747" fmla="*/ 150045 w 707644"/>
              <a:gd name="connsiteY2747" fmla="*/ 255595 h 830409"/>
              <a:gd name="connsiteX2748" fmla="*/ 151536 w 707644"/>
              <a:gd name="connsiteY2748" fmla="*/ 257685 h 830409"/>
              <a:gd name="connsiteX2749" fmla="*/ 152516 w 707644"/>
              <a:gd name="connsiteY2749" fmla="*/ 259508 h 830409"/>
              <a:gd name="connsiteX2750" fmla="*/ 151988 w 707644"/>
              <a:gd name="connsiteY2750" fmla="*/ 248715 h 830409"/>
              <a:gd name="connsiteX2751" fmla="*/ 153285 w 707644"/>
              <a:gd name="connsiteY2751" fmla="*/ 249665 h 830409"/>
              <a:gd name="connsiteX2752" fmla="*/ 158591 w 707644"/>
              <a:gd name="connsiteY2752" fmla="*/ 254168 h 830409"/>
              <a:gd name="connsiteX2753" fmla="*/ 181491 w 707644"/>
              <a:gd name="connsiteY2753" fmla="*/ 293734 h 830409"/>
              <a:gd name="connsiteX2754" fmla="*/ 200568 w 707644"/>
              <a:gd name="connsiteY2754" fmla="*/ 325109 h 830409"/>
              <a:gd name="connsiteX2755" fmla="*/ 192032 w 707644"/>
              <a:gd name="connsiteY2755" fmla="*/ 317277 h 830409"/>
              <a:gd name="connsiteX2756" fmla="*/ 191415 w 707644"/>
              <a:gd name="connsiteY2756" fmla="*/ 316491 h 830409"/>
              <a:gd name="connsiteX2757" fmla="*/ 177647 w 707644"/>
              <a:gd name="connsiteY2757" fmla="*/ 291340 h 830409"/>
              <a:gd name="connsiteX2758" fmla="*/ 154175 w 707644"/>
              <a:gd name="connsiteY2758" fmla="*/ 252126 h 830409"/>
              <a:gd name="connsiteX2759" fmla="*/ 19032 w 707644"/>
              <a:gd name="connsiteY2759" fmla="*/ 524051 h 830409"/>
              <a:gd name="connsiteX2760" fmla="*/ 97680 w 707644"/>
              <a:gd name="connsiteY2760" fmla="*/ 612167 h 830409"/>
              <a:gd name="connsiteX2761" fmla="*/ 160278 w 707644"/>
              <a:gd name="connsiteY2761" fmla="*/ 706522 h 830409"/>
              <a:gd name="connsiteX2762" fmla="*/ 193449 w 707644"/>
              <a:gd name="connsiteY2762" fmla="*/ 765998 h 830409"/>
              <a:gd name="connsiteX2763" fmla="*/ 159637 w 707644"/>
              <a:gd name="connsiteY2763" fmla="*/ 742521 h 830409"/>
              <a:gd name="connsiteX2764" fmla="*/ 156111 w 707644"/>
              <a:gd name="connsiteY2764" fmla="*/ 736704 h 830409"/>
              <a:gd name="connsiteX2765" fmla="*/ 124487 w 707644"/>
              <a:gd name="connsiteY2765" fmla="*/ 688414 h 830409"/>
              <a:gd name="connsiteX2766" fmla="*/ 40737 w 707644"/>
              <a:gd name="connsiteY2766" fmla="*/ 573496 h 830409"/>
              <a:gd name="connsiteX2767" fmla="*/ 36893 w 707644"/>
              <a:gd name="connsiteY2767" fmla="*/ 568043 h 830409"/>
              <a:gd name="connsiteX2768" fmla="*/ 168562 w 707644"/>
              <a:gd name="connsiteY2768" fmla="*/ 208530 h 830409"/>
              <a:gd name="connsiteX2769" fmla="*/ 168867 w 707644"/>
              <a:gd name="connsiteY2769" fmla="*/ 208840 h 830409"/>
              <a:gd name="connsiteX2770" fmla="*/ 180793 w 707644"/>
              <a:gd name="connsiteY2770" fmla="*/ 225422 h 830409"/>
              <a:gd name="connsiteX2771" fmla="*/ 174691 w 707644"/>
              <a:gd name="connsiteY2771" fmla="*/ 219275 h 830409"/>
              <a:gd name="connsiteX2772" fmla="*/ 172136 w 707644"/>
              <a:gd name="connsiteY2772" fmla="*/ 214745 h 830409"/>
              <a:gd name="connsiteX2773" fmla="*/ 248870 w 707644"/>
              <a:gd name="connsiteY2773" fmla="*/ 35685 h 830409"/>
              <a:gd name="connsiteX2774" fmla="*/ 258742 w 707644"/>
              <a:gd name="connsiteY2774" fmla="*/ 31362 h 830409"/>
              <a:gd name="connsiteX2775" fmla="*/ 262762 w 707644"/>
              <a:gd name="connsiteY2775" fmla="*/ 37997 h 830409"/>
              <a:gd name="connsiteX2776" fmla="*/ 288581 w 707644"/>
              <a:gd name="connsiteY2776" fmla="*/ 77063 h 830409"/>
              <a:gd name="connsiteX2777" fmla="*/ 275547 w 707644"/>
              <a:gd name="connsiteY2777" fmla="*/ 70070 h 830409"/>
              <a:gd name="connsiteX2778" fmla="*/ 114107 w 707644"/>
              <a:gd name="connsiteY2778" fmla="*/ 313679 h 830409"/>
              <a:gd name="connsiteX2779" fmla="*/ 152222 w 707644"/>
              <a:gd name="connsiteY2779" fmla="*/ 348890 h 830409"/>
              <a:gd name="connsiteX2780" fmla="*/ 157207 w 707644"/>
              <a:gd name="connsiteY2780" fmla="*/ 355303 h 830409"/>
              <a:gd name="connsiteX2781" fmla="*/ 157394 w 707644"/>
              <a:gd name="connsiteY2781" fmla="*/ 355575 h 830409"/>
              <a:gd name="connsiteX2782" fmla="*/ 195981 w 707644"/>
              <a:gd name="connsiteY2782" fmla="*/ 405311 h 830409"/>
              <a:gd name="connsiteX2783" fmla="*/ 153274 w 707644"/>
              <a:gd name="connsiteY2783" fmla="*/ 364163 h 830409"/>
              <a:gd name="connsiteX2784" fmla="*/ 124337 w 707644"/>
              <a:gd name="connsiteY2784" fmla="*/ 337268 h 830409"/>
              <a:gd name="connsiteX2785" fmla="*/ 85267 w 707644"/>
              <a:gd name="connsiteY2785" fmla="*/ 373794 h 830409"/>
              <a:gd name="connsiteX2786" fmla="*/ 86660 w 707644"/>
              <a:gd name="connsiteY2786" fmla="*/ 375180 h 830409"/>
              <a:gd name="connsiteX2787" fmla="*/ 89152 w 707644"/>
              <a:gd name="connsiteY2787" fmla="*/ 377889 h 830409"/>
              <a:gd name="connsiteX2788" fmla="*/ 229671 w 707644"/>
              <a:gd name="connsiteY2788" fmla="*/ 587580 h 830409"/>
              <a:gd name="connsiteX2789" fmla="*/ 231343 w 707644"/>
              <a:gd name="connsiteY2789" fmla="*/ 590336 h 830409"/>
              <a:gd name="connsiteX2790" fmla="*/ 218721 w 707644"/>
              <a:gd name="connsiteY2790" fmla="*/ 582618 h 830409"/>
              <a:gd name="connsiteX2791" fmla="*/ 213212 w 707644"/>
              <a:gd name="connsiteY2791" fmla="*/ 578671 h 830409"/>
              <a:gd name="connsiteX2792" fmla="*/ 186938 w 707644"/>
              <a:gd name="connsiteY2792" fmla="*/ 541946 h 830409"/>
              <a:gd name="connsiteX2793" fmla="*/ 146773 w 707644"/>
              <a:gd name="connsiteY2793" fmla="*/ 487817 h 830409"/>
              <a:gd name="connsiteX2794" fmla="*/ 140245 w 707644"/>
              <a:gd name="connsiteY2794" fmla="*/ 479403 h 830409"/>
              <a:gd name="connsiteX2795" fmla="*/ 15227 w 707644"/>
              <a:gd name="connsiteY2795" fmla="*/ 519787 h 830409"/>
              <a:gd name="connsiteX2796" fmla="*/ 17215 w 707644"/>
              <a:gd name="connsiteY2796" fmla="*/ 519577 h 830409"/>
              <a:gd name="connsiteX2797" fmla="*/ 19032 w 707644"/>
              <a:gd name="connsiteY2797" fmla="*/ 524051 h 830409"/>
              <a:gd name="connsiteX2798" fmla="*/ 202931 w 707644"/>
              <a:gd name="connsiteY2798" fmla="*/ 121060 h 830409"/>
              <a:gd name="connsiteX2799" fmla="*/ 216519 w 707644"/>
              <a:gd name="connsiteY2799" fmla="*/ 132890 h 830409"/>
              <a:gd name="connsiteX2800" fmla="*/ 240699 w 707644"/>
              <a:gd name="connsiteY2800" fmla="*/ 155687 h 830409"/>
              <a:gd name="connsiteX2801" fmla="*/ 265580 w 707644"/>
              <a:gd name="connsiteY2801" fmla="*/ 183440 h 830409"/>
              <a:gd name="connsiteX2802" fmla="*/ 268528 w 707644"/>
              <a:gd name="connsiteY2802" fmla="*/ 196404 h 830409"/>
              <a:gd name="connsiteX2803" fmla="*/ 241731 w 707644"/>
              <a:gd name="connsiteY2803" fmla="*/ 183115 h 830409"/>
              <a:gd name="connsiteX2804" fmla="*/ 240024 w 707644"/>
              <a:gd name="connsiteY2804" fmla="*/ 181477 h 830409"/>
              <a:gd name="connsiteX2805" fmla="*/ 234417 w 707644"/>
              <a:gd name="connsiteY2805" fmla="*/ 176385 h 830409"/>
              <a:gd name="connsiteX2806" fmla="*/ 204748 w 707644"/>
              <a:gd name="connsiteY2806" fmla="*/ 124747 h 830409"/>
              <a:gd name="connsiteX2807" fmla="*/ 82754 w 707644"/>
              <a:gd name="connsiteY2807" fmla="*/ 370933 h 830409"/>
              <a:gd name="connsiteX2808" fmla="*/ 84968 w 707644"/>
              <a:gd name="connsiteY2808" fmla="*/ 373341 h 830409"/>
              <a:gd name="connsiteX2809" fmla="*/ 85267 w 707644"/>
              <a:gd name="connsiteY2809" fmla="*/ 373794 h 830409"/>
              <a:gd name="connsiteX2810" fmla="*/ 161813 w 707644"/>
              <a:gd name="connsiteY2810" fmla="*/ 205947 h 830409"/>
              <a:gd name="connsiteX2811" fmla="*/ 165507 w 707644"/>
              <a:gd name="connsiteY2811" fmla="*/ 209950 h 830409"/>
              <a:gd name="connsiteX2812" fmla="*/ 170800 w 707644"/>
              <a:gd name="connsiteY2812" fmla="*/ 222670 h 830409"/>
              <a:gd name="connsiteX2813" fmla="*/ 170431 w 707644"/>
              <a:gd name="connsiteY2813" fmla="*/ 222406 h 830409"/>
              <a:gd name="connsiteX2814" fmla="*/ 164636 w 707644"/>
              <a:gd name="connsiteY2814" fmla="*/ 211399 h 830409"/>
              <a:gd name="connsiteX2815" fmla="*/ 162246 w 707644"/>
              <a:gd name="connsiteY2815" fmla="*/ 202116 h 830409"/>
              <a:gd name="connsiteX2816" fmla="*/ 168060 w 707644"/>
              <a:gd name="connsiteY2816" fmla="*/ 208020 h 830409"/>
              <a:gd name="connsiteX2817" fmla="*/ 172136 w 707644"/>
              <a:gd name="connsiteY2817" fmla="*/ 214745 h 830409"/>
              <a:gd name="connsiteX2818" fmla="*/ 174197 w 707644"/>
              <a:gd name="connsiteY2818" fmla="*/ 218777 h 830409"/>
              <a:gd name="connsiteX2819" fmla="*/ 166427 w 707644"/>
              <a:gd name="connsiteY2819" fmla="*/ 210948 h 830409"/>
              <a:gd name="connsiteX2820" fmla="*/ 165507 w 707644"/>
              <a:gd name="connsiteY2820" fmla="*/ 209950 h 830409"/>
              <a:gd name="connsiteX2821" fmla="*/ 223349 w 707644"/>
              <a:gd name="connsiteY2821" fmla="*/ 72691 h 830409"/>
              <a:gd name="connsiteX2822" fmla="*/ 233811 w 707644"/>
              <a:gd name="connsiteY2822" fmla="*/ 72086 h 830409"/>
              <a:gd name="connsiteX2823" fmla="*/ 240883 w 707644"/>
              <a:gd name="connsiteY2823" fmla="*/ 95744 h 830409"/>
              <a:gd name="connsiteX2824" fmla="*/ 232886 w 707644"/>
              <a:gd name="connsiteY2824" fmla="*/ 86564 h 830409"/>
              <a:gd name="connsiteX2825" fmla="*/ 122010 w 707644"/>
              <a:gd name="connsiteY2825" fmla="*/ 282626 h 830409"/>
              <a:gd name="connsiteX2826" fmla="*/ 131799 w 707644"/>
              <a:gd name="connsiteY2826" fmla="*/ 288741 h 830409"/>
              <a:gd name="connsiteX2827" fmla="*/ 137727 w 707644"/>
              <a:gd name="connsiteY2827" fmla="*/ 298086 h 830409"/>
              <a:gd name="connsiteX2828" fmla="*/ 156759 w 707644"/>
              <a:gd name="connsiteY2828" fmla="*/ 329254 h 830409"/>
              <a:gd name="connsiteX2829" fmla="*/ 167941 w 707644"/>
              <a:gd name="connsiteY2829" fmla="*/ 182412 h 830409"/>
              <a:gd name="connsiteX2830" fmla="*/ 168226 w 707644"/>
              <a:gd name="connsiteY2830" fmla="*/ 182638 h 830409"/>
              <a:gd name="connsiteX2831" fmla="*/ 188964 w 707644"/>
              <a:gd name="connsiteY2831" fmla="*/ 201690 h 830409"/>
              <a:gd name="connsiteX2832" fmla="*/ 193666 w 707644"/>
              <a:gd name="connsiteY2832" fmla="*/ 203374 h 830409"/>
              <a:gd name="connsiteX2833" fmla="*/ 197444 w 707644"/>
              <a:gd name="connsiteY2833" fmla="*/ 206481 h 830409"/>
              <a:gd name="connsiteX2834" fmla="*/ 197975 w 707644"/>
              <a:gd name="connsiteY2834" fmla="*/ 206884 h 830409"/>
              <a:gd name="connsiteX2835" fmla="*/ 199314 w 707644"/>
              <a:gd name="connsiteY2835" fmla="*/ 208578 h 830409"/>
              <a:gd name="connsiteX2836" fmla="*/ 223663 w 707644"/>
              <a:gd name="connsiteY2836" fmla="*/ 239466 h 830409"/>
              <a:gd name="connsiteX2837" fmla="*/ 251404 w 707644"/>
              <a:gd name="connsiteY2837" fmla="*/ 283583 h 830409"/>
              <a:gd name="connsiteX2838" fmla="*/ 255500 w 707644"/>
              <a:gd name="connsiteY2838" fmla="*/ 292741 h 830409"/>
              <a:gd name="connsiteX2839" fmla="*/ 244890 w 707644"/>
              <a:gd name="connsiteY2839" fmla="*/ 280853 h 830409"/>
              <a:gd name="connsiteX2840" fmla="*/ 210336 w 707644"/>
              <a:gd name="connsiteY2840" fmla="*/ 236638 h 830409"/>
              <a:gd name="connsiteX2841" fmla="*/ 228297 w 707644"/>
              <a:gd name="connsiteY2841" fmla="*/ 53642 h 830409"/>
              <a:gd name="connsiteX2842" fmla="*/ 233589 w 707644"/>
              <a:gd name="connsiteY2842" fmla="*/ 64632 h 830409"/>
              <a:gd name="connsiteX2843" fmla="*/ 238662 w 707644"/>
              <a:gd name="connsiteY2843" fmla="*/ 72784 h 830409"/>
              <a:gd name="connsiteX2844" fmla="*/ 234914 w 707644"/>
              <a:gd name="connsiteY2844" fmla="*/ 72022 h 830409"/>
              <a:gd name="connsiteX2845" fmla="*/ 233811 w 707644"/>
              <a:gd name="connsiteY2845" fmla="*/ 72086 h 830409"/>
              <a:gd name="connsiteX2846" fmla="*/ 230642 w 707644"/>
              <a:gd name="connsiteY2846" fmla="*/ 46936 h 830409"/>
              <a:gd name="connsiteX2847" fmla="*/ 233031 w 707644"/>
              <a:gd name="connsiteY2847" fmla="*/ 48876 h 830409"/>
              <a:gd name="connsiteX2848" fmla="*/ 246398 w 707644"/>
              <a:gd name="connsiteY2848" fmla="*/ 61469 h 830409"/>
              <a:gd name="connsiteX2849" fmla="*/ 247034 w 707644"/>
              <a:gd name="connsiteY2849" fmla="*/ 68064 h 830409"/>
              <a:gd name="connsiteX2850" fmla="*/ 157811 w 707644"/>
              <a:gd name="connsiteY2850" fmla="*/ 198337 h 830409"/>
              <a:gd name="connsiteX2851" fmla="*/ 157903 w 707644"/>
              <a:gd name="connsiteY2851" fmla="*/ 198394 h 830409"/>
              <a:gd name="connsiteX2852" fmla="*/ 161813 w 707644"/>
              <a:gd name="connsiteY2852" fmla="*/ 205947 h 830409"/>
              <a:gd name="connsiteX2853" fmla="*/ 161094 w 707644"/>
              <a:gd name="connsiteY2853" fmla="*/ 205167 h 830409"/>
              <a:gd name="connsiteX2854" fmla="*/ 137639 w 707644"/>
              <a:gd name="connsiteY2854" fmla="*/ 238204 h 830409"/>
              <a:gd name="connsiteX2855" fmla="*/ 140287 w 707644"/>
              <a:gd name="connsiteY2855" fmla="*/ 240143 h 830409"/>
              <a:gd name="connsiteX2856" fmla="*/ 150045 w 707644"/>
              <a:gd name="connsiteY2856" fmla="*/ 255595 h 830409"/>
              <a:gd name="connsiteX2857" fmla="*/ 228748 w 707644"/>
              <a:gd name="connsiteY2857" fmla="*/ 44495 h 830409"/>
              <a:gd name="connsiteX2858" fmla="*/ 238717 w 707644"/>
              <a:gd name="connsiteY2858" fmla="*/ 40130 h 830409"/>
              <a:gd name="connsiteX2859" fmla="*/ 239758 w 707644"/>
              <a:gd name="connsiteY2859" fmla="*/ 41134 h 830409"/>
              <a:gd name="connsiteX2860" fmla="*/ 258376 w 707644"/>
              <a:gd name="connsiteY2860" fmla="*/ 58922 h 830409"/>
              <a:gd name="connsiteX2861" fmla="*/ 263194 w 707644"/>
              <a:gd name="connsiteY2861" fmla="*/ 63522 h 830409"/>
              <a:gd name="connsiteX2862" fmla="*/ 244726 w 707644"/>
              <a:gd name="connsiteY2862" fmla="*/ 53786 h 830409"/>
              <a:gd name="connsiteX2863" fmla="*/ 229817 w 707644"/>
              <a:gd name="connsiteY2863" fmla="*/ 45873 h 830409"/>
              <a:gd name="connsiteX2864" fmla="*/ 228420 w 707644"/>
              <a:gd name="connsiteY2864" fmla="*/ 45131 h 830409"/>
              <a:gd name="connsiteX2865" fmla="*/ 229817 w 707644"/>
              <a:gd name="connsiteY2865" fmla="*/ 45873 h 830409"/>
              <a:gd name="connsiteX2866" fmla="*/ 230642 w 707644"/>
              <a:gd name="connsiteY2866" fmla="*/ 46936 h 830409"/>
              <a:gd name="connsiteX2867" fmla="*/ 139911 w 707644"/>
              <a:gd name="connsiteY2867" fmla="*/ 228763 h 830409"/>
              <a:gd name="connsiteX2868" fmla="*/ 151188 w 707644"/>
              <a:gd name="connsiteY2868" fmla="*/ 236389 h 830409"/>
              <a:gd name="connsiteX2869" fmla="*/ 180727 w 707644"/>
              <a:gd name="connsiteY2869" fmla="*/ 265695 h 830409"/>
              <a:gd name="connsiteX2870" fmla="*/ 202732 w 707644"/>
              <a:gd name="connsiteY2870" fmla="*/ 291116 h 830409"/>
              <a:gd name="connsiteX2871" fmla="*/ 207374 w 707644"/>
              <a:gd name="connsiteY2871" fmla="*/ 299128 h 830409"/>
              <a:gd name="connsiteX2872" fmla="*/ 177299 w 707644"/>
              <a:gd name="connsiteY2872" fmla="*/ 270045 h 830409"/>
              <a:gd name="connsiteX2873" fmla="*/ 158591 w 707644"/>
              <a:gd name="connsiteY2873" fmla="*/ 254168 h 830409"/>
              <a:gd name="connsiteX2874" fmla="*/ 155656 w 707644"/>
              <a:gd name="connsiteY2874" fmla="*/ 249097 h 830409"/>
              <a:gd name="connsiteX2875" fmla="*/ 227912 w 707644"/>
              <a:gd name="connsiteY2875" fmla="*/ 44861 h 830409"/>
              <a:gd name="connsiteX2876" fmla="*/ 228026 w 707644"/>
              <a:gd name="connsiteY2876" fmla="*/ 44811 h 830409"/>
              <a:gd name="connsiteX2877" fmla="*/ 228420 w 707644"/>
              <a:gd name="connsiteY2877" fmla="*/ 45131 h 830409"/>
              <a:gd name="connsiteX2878" fmla="*/ 224738 w 707644"/>
              <a:gd name="connsiteY2878" fmla="*/ 46251 h 830409"/>
              <a:gd name="connsiteX2879" fmla="*/ 225931 w 707644"/>
              <a:gd name="connsiteY2879" fmla="*/ 45729 h 830409"/>
              <a:gd name="connsiteX2880" fmla="*/ 228297 w 707644"/>
              <a:gd name="connsiteY2880" fmla="*/ 53642 h 830409"/>
              <a:gd name="connsiteX2881" fmla="*/ 155364 w 707644"/>
              <a:gd name="connsiteY2881" fmla="*/ 185576 h 830409"/>
              <a:gd name="connsiteX2882" fmla="*/ 168562 w 707644"/>
              <a:gd name="connsiteY2882" fmla="*/ 208530 h 830409"/>
              <a:gd name="connsiteX2883" fmla="*/ 168060 w 707644"/>
              <a:gd name="connsiteY2883" fmla="*/ 208020 h 830409"/>
              <a:gd name="connsiteX2884" fmla="*/ 157348 w 707644"/>
              <a:gd name="connsiteY2884" fmla="*/ 190344 h 830409"/>
              <a:gd name="connsiteX2885" fmla="*/ 208173 w 707644"/>
              <a:gd name="connsiteY2885" fmla="*/ 73568 h 830409"/>
              <a:gd name="connsiteX2886" fmla="*/ 214746 w 707644"/>
              <a:gd name="connsiteY2886" fmla="*/ 73188 h 830409"/>
              <a:gd name="connsiteX2887" fmla="*/ 216761 w 707644"/>
              <a:gd name="connsiteY2887" fmla="*/ 77688 h 830409"/>
              <a:gd name="connsiteX2888" fmla="*/ 228899 w 707644"/>
              <a:gd name="connsiteY2888" fmla="*/ 98307 h 830409"/>
              <a:gd name="connsiteX2889" fmla="*/ 228506 w 707644"/>
              <a:gd name="connsiteY2889" fmla="*/ 97851 h 830409"/>
              <a:gd name="connsiteX2890" fmla="*/ 214306 w 707644"/>
              <a:gd name="connsiteY2890" fmla="*/ 83906 h 830409"/>
              <a:gd name="connsiteX2891" fmla="*/ 166972 w 707644"/>
              <a:gd name="connsiteY2891" fmla="*/ 159446 h 830409"/>
              <a:gd name="connsiteX2892" fmla="*/ 186047 w 707644"/>
              <a:gd name="connsiteY2892" fmla="*/ 174063 h 830409"/>
              <a:gd name="connsiteX2893" fmla="*/ 208321 w 707644"/>
              <a:gd name="connsiteY2893" fmla="*/ 208625 h 830409"/>
              <a:gd name="connsiteX2894" fmla="*/ 207809 w 707644"/>
              <a:gd name="connsiteY2894" fmla="*/ 208441 h 830409"/>
              <a:gd name="connsiteX2895" fmla="*/ 185677 w 707644"/>
              <a:gd name="connsiteY2895" fmla="*/ 190498 h 830409"/>
              <a:gd name="connsiteX2896" fmla="*/ 181313 w 707644"/>
              <a:gd name="connsiteY2896" fmla="*/ 183766 h 830409"/>
              <a:gd name="connsiteX2897" fmla="*/ 166972 w 707644"/>
              <a:gd name="connsiteY2897" fmla="*/ 159446 h 830409"/>
              <a:gd name="connsiteX2898" fmla="*/ 159433 w 707644"/>
              <a:gd name="connsiteY2898" fmla="*/ 171529 h 830409"/>
              <a:gd name="connsiteX2899" fmla="*/ 173424 w 707644"/>
              <a:gd name="connsiteY2899" fmla="*/ 180564 h 830409"/>
              <a:gd name="connsiteX2900" fmla="*/ 185677 w 707644"/>
              <a:gd name="connsiteY2900" fmla="*/ 190498 h 830409"/>
              <a:gd name="connsiteX2901" fmla="*/ 188645 w 707644"/>
              <a:gd name="connsiteY2901" fmla="*/ 195077 h 830409"/>
              <a:gd name="connsiteX2902" fmla="*/ 195808 w 707644"/>
              <a:gd name="connsiteY2902" fmla="*/ 204142 h 830409"/>
              <a:gd name="connsiteX2903" fmla="*/ 193666 w 707644"/>
              <a:gd name="connsiteY2903" fmla="*/ 203374 h 830409"/>
              <a:gd name="connsiteX2904" fmla="*/ 174678 w 707644"/>
              <a:gd name="connsiteY2904" fmla="*/ 187762 h 830409"/>
              <a:gd name="connsiteX2905" fmla="*/ 168226 w 707644"/>
              <a:gd name="connsiteY2905" fmla="*/ 182638 h 830409"/>
              <a:gd name="connsiteX2906" fmla="*/ 167843 w 707644"/>
              <a:gd name="connsiteY2906" fmla="*/ 182286 h 830409"/>
              <a:gd name="connsiteX2907" fmla="*/ 6430 w 707644"/>
              <a:gd name="connsiteY2907" fmla="*/ 488697 h 830409"/>
              <a:gd name="connsiteX2908" fmla="*/ 34828 w 707644"/>
              <a:gd name="connsiteY2908" fmla="*/ 517709 h 830409"/>
              <a:gd name="connsiteX2909" fmla="*/ 17215 w 707644"/>
              <a:gd name="connsiteY2909" fmla="*/ 519577 h 830409"/>
              <a:gd name="connsiteX2910" fmla="*/ 7479 w 707644"/>
              <a:gd name="connsiteY2910" fmla="*/ 495595 h 830409"/>
              <a:gd name="connsiteX2911" fmla="*/ 152541 w 707644"/>
              <a:gd name="connsiteY2911" fmla="*/ 175242 h 830409"/>
              <a:gd name="connsiteX2912" fmla="*/ 197899 w 707644"/>
              <a:gd name="connsiteY2912" fmla="*/ 227106 h 830409"/>
              <a:gd name="connsiteX2913" fmla="*/ 206910 w 707644"/>
              <a:gd name="connsiteY2913" fmla="*/ 238302 h 830409"/>
              <a:gd name="connsiteX2914" fmla="*/ 163200 w 707644"/>
              <a:gd name="connsiteY2914" fmla="*/ 189330 h 830409"/>
              <a:gd name="connsiteX2915" fmla="*/ 138431 w 707644"/>
              <a:gd name="connsiteY2915" fmla="*/ 202704 h 830409"/>
              <a:gd name="connsiteX2916" fmla="*/ 152522 w 707644"/>
              <a:gd name="connsiteY2916" fmla="*/ 211126 h 830409"/>
              <a:gd name="connsiteX2917" fmla="*/ 155421 w 707644"/>
              <a:gd name="connsiteY2917" fmla="*/ 214885 h 830409"/>
              <a:gd name="connsiteX2918" fmla="*/ 167737 w 707644"/>
              <a:gd name="connsiteY2918" fmla="*/ 222249 h 830409"/>
              <a:gd name="connsiteX2919" fmla="*/ 166809 w 707644"/>
              <a:gd name="connsiteY2919" fmla="*/ 219813 h 830409"/>
              <a:gd name="connsiteX2920" fmla="*/ 170431 w 707644"/>
              <a:gd name="connsiteY2920" fmla="*/ 222406 h 830409"/>
              <a:gd name="connsiteX2921" fmla="*/ 171665 w 707644"/>
              <a:gd name="connsiteY2921" fmla="*/ 224751 h 830409"/>
              <a:gd name="connsiteX2922" fmla="*/ 176068 w 707644"/>
              <a:gd name="connsiteY2922" fmla="*/ 235330 h 830409"/>
              <a:gd name="connsiteX2923" fmla="*/ 195101 w 707644"/>
              <a:gd name="connsiteY2923" fmla="*/ 275180 h 830409"/>
              <a:gd name="connsiteX2924" fmla="*/ 155664 w 707644"/>
              <a:gd name="connsiteY2924" fmla="*/ 227239 h 830409"/>
              <a:gd name="connsiteX2925" fmla="*/ 207096 w 707644"/>
              <a:gd name="connsiteY2925" fmla="*/ 56105 h 830409"/>
              <a:gd name="connsiteX2926" fmla="*/ 217286 w 707644"/>
              <a:gd name="connsiteY2926" fmla="*/ 49514 h 830409"/>
              <a:gd name="connsiteX2927" fmla="*/ 218059 w 707644"/>
              <a:gd name="connsiteY2927" fmla="*/ 49176 h 830409"/>
              <a:gd name="connsiteX2928" fmla="*/ 220881 w 707644"/>
              <a:gd name="connsiteY2928" fmla="*/ 69100 h 830409"/>
              <a:gd name="connsiteX2929" fmla="*/ 223349 w 707644"/>
              <a:gd name="connsiteY2929" fmla="*/ 72691 h 830409"/>
              <a:gd name="connsiteX2930" fmla="*/ 214746 w 707644"/>
              <a:gd name="connsiteY2930" fmla="*/ 73188 h 830409"/>
              <a:gd name="connsiteX2931" fmla="*/ 128024 w 707644"/>
              <a:gd name="connsiteY2931" fmla="*/ 220725 h 830409"/>
              <a:gd name="connsiteX2932" fmla="*/ 138452 w 707644"/>
              <a:gd name="connsiteY2932" fmla="*/ 227777 h 830409"/>
              <a:gd name="connsiteX2933" fmla="*/ 139310 w 707644"/>
              <a:gd name="connsiteY2933" fmla="*/ 228942 h 830409"/>
              <a:gd name="connsiteX2934" fmla="*/ 151988 w 707644"/>
              <a:gd name="connsiteY2934" fmla="*/ 248715 h 830409"/>
              <a:gd name="connsiteX2935" fmla="*/ 140287 w 707644"/>
              <a:gd name="connsiteY2935" fmla="*/ 240143 h 830409"/>
              <a:gd name="connsiteX2936" fmla="*/ 164954 w 707644"/>
              <a:gd name="connsiteY2936" fmla="*/ 143687 h 830409"/>
              <a:gd name="connsiteX2937" fmla="*/ 194535 w 707644"/>
              <a:gd name="connsiteY2937" fmla="*/ 159583 h 830409"/>
              <a:gd name="connsiteX2938" fmla="*/ 214379 w 707644"/>
              <a:gd name="connsiteY2938" fmla="*/ 192754 h 830409"/>
              <a:gd name="connsiteX2939" fmla="*/ 218971 w 707644"/>
              <a:gd name="connsiteY2939" fmla="*/ 199393 h 830409"/>
              <a:gd name="connsiteX2940" fmla="*/ 217459 w 707644"/>
              <a:gd name="connsiteY2940" fmla="*/ 198133 h 830409"/>
              <a:gd name="connsiteX2941" fmla="*/ 186047 w 707644"/>
              <a:gd name="connsiteY2941" fmla="*/ 174063 h 830409"/>
              <a:gd name="connsiteX2942" fmla="*/ 171092 w 707644"/>
              <a:gd name="connsiteY2942" fmla="*/ 150858 h 830409"/>
              <a:gd name="connsiteX2943" fmla="*/ 150476 w 707644"/>
              <a:gd name="connsiteY2943" fmla="*/ 172814 h 830409"/>
              <a:gd name="connsiteX2944" fmla="*/ 150778 w 707644"/>
              <a:gd name="connsiteY2944" fmla="*/ 172912 h 830409"/>
              <a:gd name="connsiteX2945" fmla="*/ 152541 w 707644"/>
              <a:gd name="connsiteY2945" fmla="*/ 175242 h 830409"/>
              <a:gd name="connsiteX2946" fmla="*/ 150516 w 707644"/>
              <a:gd name="connsiteY2946" fmla="*/ 172927 h 830409"/>
              <a:gd name="connsiteX2947" fmla="*/ 50054 w 707644"/>
              <a:gd name="connsiteY2947" fmla="*/ 381508 h 830409"/>
              <a:gd name="connsiteX2948" fmla="*/ 50999 w 707644"/>
              <a:gd name="connsiteY2948" fmla="*/ 383081 h 830409"/>
              <a:gd name="connsiteX2949" fmla="*/ 62541 w 707644"/>
              <a:gd name="connsiteY2949" fmla="*/ 400016 h 830409"/>
              <a:gd name="connsiteX2950" fmla="*/ 77454 w 707644"/>
              <a:gd name="connsiteY2950" fmla="*/ 432326 h 830409"/>
              <a:gd name="connsiteX2951" fmla="*/ 78117 w 707644"/>
              <a:gd name="connsiteY2951" fmla="*/ 433544 h 830409"/>
              <a:gd name="connsiteX2952" fmla="*/ 72489 w 707644"/>
              <a:gd name="connsiteY2952" fmla="*/ 427343 h 830409"/>
              <a:gd name="connsiteX2953" fmla="*/ 8788 w 707644"/>
              <a:gd name="connsiteY2953" fmla="*/ 462279 h 830409"/>
              <a:gd name="connsiteX2954" fmla="*/ 15792 w 707644"/>
              <a:gd name="connsiteY2954" fmla="*/ 470353 h 830409"/>
              <a:gd name="connsiteX2955" fmla="*/ 24555 w 707644"/>
              <a:gd name="connsiteY2955" fmla="*/ 483086 h 830409"/>
              <a:gd name="connsiteX2956" fmla="*/ 46237 w 707644"/>
              <a:gd name="connsiteY2956" fmla="*/ 511251 h 830409"/>
              <a:gd name="connsiteX2957" fmla="*/ 51676 w 707644"/>
              <a:gd name="connsiteY2957" fmla="*/ 518624 h 830409"/>
              <a:gd name="connsiteX2958" fmla="*/ 46498 w 707644"/>
              <a:gd name="connsiteY2958" fmla="*/ 518229 h 830409"/>
              <a:gd name="connsiteX2959" fmla="*/ 10063 w 707644"/>
              <a:gd name="connsiteY2959" fmla="*/ 464488 h 830409"/>
              <a:gd name="connsiteX2960" fmla="*/ 108787 w 707644"/>
              <a:gd name="connsiteY2960" fmla="*/ 252467 h 830409"/>
              <a:gd name="connsiteX2961" fmla="*/ 112018 w 707644"/>
              <a:gd name="connsiteY2961" fmla="*/ 255201 h 830409"/>
              <a:gd name="connsiteX2962" fmla="*/ 113431 w 707644"/>
              <a:gd name="connsiteY2962" fmla="*/ 257542 h 830409"/>
              <a:gd name="connsiteX2963" fmla="*/ 133280 w 707644"/>
              <a:gd name="connsiteY2963" fmla="*/ 288964 h 830409"/>
              <a:gd name="connsiteX2964" fmla="*/ 134048 w 707644"/>
              <a:gd name="connsiteY2964" fmla="*/ 290146 h 830409"/>
              <a:gd name="connsiteX2965" fmla="*/ 131799 w 707644"/>
              <a:gd name="connsiteY2965" fmla="*/ 288741 h 830409"/>
              <a:gd name="connsiteX2966" fmla="*/ 147466 w 707644"/>
              <a:gd name="connsiteY2966" fmla="*/ 171840 h 830409"/>
              <a:gd name="connsiteX2967" fmla="*/ 150395 w 707644"/>
              <a:gd name="connsiteY2967" fmla="*/ 172788 h 830409"/>
              <a:gd name="connsiteX2968" fmla="*/ 150516 w 707644"/>
              <a:gd name="connsiteY2968" fmla="*/ 172927 h 830409"/>
              <a:gd name="connsiteX2969" fmla="*/ 153043 w 707644"/>
              <a:gd name="connsiteY2969" fmla="*/ 179999 h 830409"/>
              <a:gd name="connsiteX2970" fmla="*/ 155364 w 707644"/>
              <a:gd name="connsiteY2970" fmla="*/ 185576 h 830409"/>
              <a:gd name="connsiteX2971" fmla="*/ 169510 w 707644"/>
              <a:gd name="connsiteY2971" fmla="*/ 118144 h 830409"/>
              <a:gd name="connsiteX2972" fmla="*/ 194589 w 707644"/>
              <a:gd name="connsiteY2972" fmla="*/ 140211 h 830409"/>
              <a:gd name="connsiteX2973" fmla="*/ 202149 w 707644"/>
              <a:gd name="connsiteY2973" fmla="*/ 147076 h 830409"/>
              <a:gd name="connsiteX2974" fmla="*/ 224270 w 707644"/>
              <a:gd name="connsiteY2974" fmla="*/ 174457 h 830409"/>
              <a:gd name="connsiteX2975" fmla="*/ 197621 w 707644"/>
              <a:gd name="connsiteY2975" fmla="*/ 161241 h 830409"/>
              <a:gd name="connsiteX2976" fmla="*/ 194535 w 707644"/>
              <a:gd name="connsiteY2976" fmla="*/ 159583 h 830409"/>
              <a:gd name="connsiteX2977" fmla="*/ 173647 w 707644"/>
              <a:gd name="connsiteY2977" fmla="*/ 124667 h 830409"/>
              <a:gd name="connsiteX2978" fmla="*/ 125267 w 707644"/>
              <a:gd name="connsiteY2978" fmla="*/ 209851 h 830409"/>
              <a:gd name="connsiteX2979" fmla="*/ 139911 w 707644"/>
              <a:gd name="connsiteY2979" fmla="*/ 228763 h 830409"/>
              <a:gd name="connsiteX2980" fmla="*/ 138452 w 707644"/>
              <a:gd name="connsiteY2980" fmla="*/ 227777 h 830409"/>
              <a:gd name="connsiteX2981" fmla="*/ 147192 w 707644"/>
              <a:gd name="connsiteY2981" fmla="*/ 163624 h 830409"/>
              <a:gd name="connsiteX2982" fmla="*/ 149705 w 707644"/>
              <a:gd name="connsiteY2982" fmla="*/ 165247 h 830409"/>
              <a:gd name="connsiteX2983" fmla="*/ 150695 w 707644"/>
              <a:gd name="connsiteY2983" fmla="*/ 166532 h 830409"/>
              <a:gd name="connsiteX2984" fmla="*/ 167843 w 707644"/>
              <a:gd name="connsiteY2984" fmla="*/ 182286 h 830409"/>
              <a:gd name="connsiteX2985" fmla="*/ 167941 w 707644"/>
              <a:gd name="connsiteY2985" fmla="*/ 182412 h 830409"/>
              <a:gd name="connsiteX2986" fmla="*/ 159559 w 707644"/>
              <a:gd name="connsiteY2986" fmla="*/ 175754 h 830409"/>
              <a:gd name="connsiteX2987" fmla="*/ 150778 w 707644"/>
              <a:gd name="connsiteY2987" fmla="*/ 172912 h 830409"/>
              <a:gd name="connsiteX2988" fmla="*/ 150272 w 707644"/>
              <a:gd name="connsiteY2988" fmla="*/ 172243 h 830409"/>
              <a:gd name="connsiteX2989" fmla="*/ 106017 w 707644"/>
              <a:gd name="connsiteY2989" fmla="*/ 245261 h 830409"/>
              <a:gd name="connsiteX2990" fmla="*/ 113064 w 707644"/>
              <a:gd name="connsiteY2990" fmla="*/ 249792 h 830409"/>
              <a:gd name="connsiteX2991" fmla="*/ 175639 w 707644"/>
              <a:gd name="connsiteY2991" fmla="*/ 302704 h 830409"/>
              <a:gd name="connsiteX2992" fmla="*/ 185776 w 707644"/>
              <a:gd name="connsiteY2992" fmla="*/ 322830 h 830409"/>
              <a:gd name="connsiteX2993" fmla="*/ 183553 w 707644"/>
              <a:gd name="connsiteY2993" fmla="*/ 321392 h 830409"/>
              <a:gd name="connsiteX2994" fmla="*/ 172671 w 707644"/>
              <a:gd name="connsiteY2994" fmla="*/ 314518 h 830409"/>
              <a:gd name="connsiteX2995" fmla="*/ 141876 w 707644"/>
              <a:gd name="connsiteY2995" fmla="*/ 280468 h 830409"/>
              <a:gd name="connsiteX2996" fmla="*/ 112018 w 707644"/>
              <a:gd name="connsiteY2996" fmla="*/ 255201 h 830409"/>
              <a:gd name="connsiteX2997" fmla="*/ 189566 w 707644"/>
              <a:gd name="connsiteY2997" fmla="*/ 67445 h 830409"/>
              <a:gd name="connsiteX2998" fmla="*/ 193544 w 707644"/>
              <a:gd name="connsiteY2998" fmla="*/ 64871 h 830409"/>
              <a:gd name="connsiteX2999" fmla="*/ 199585 w 707644"/>
              <a:gd name="connsiteY2999" fmla="*/ 69448 h 830409"/>
              <a:gd name="connsiteX3000" fmla="*/ 214306 w 707644"/>
              <a:gd name="connsiteY3000" fmla="*/ 83906 h 830409"/>
              <a:gd name="connsiteX3001" fmla="*/ 225696 w 707644"/>
              <a:gd name="connsiteY3001" fmla="*/ 103104 h 830409"/>
              <a:gd name="connsiteX3002" fmla="*/ 235262 w 707644"/>
              <a:gd name="connsiteY3002" fmla="*/ 122970 h 830409"/>
              <a:gd name="connsiteX3003" fmla="*/ 141940 w 707644"/>
              <a:gd name="connsiteY3003" fmla="*/ 164918 h 830409"/>
              <a:gd name="connsiteX3004" fmla="*/ 145240 w 707644"/>
              <a:gd name="connsiteY3004" fmla="*/ 167968 h 830409"/>
              <a:gd name="connsiteX3005" fmla="*/ 147466 w 707644"/>
              <a:gd name="connsiteY3005" fmla="*/ 171840 h 830409"/>
              <a:gd name="connsiteX3006" fmla="*/ 145810 w 707644"/>
              <a:gd name="connsiteY3006" fmla="*/ 171304 h 830409"/>
              <a:gd name="connsiteX3007" fmla="*/ 140114 w 707644"/>
              <a:gd name="connsiteY3007" fmla="*/ 159053 h 830409"/>
              <a:gd name="connsiteX3008" fmla="*/ 140462 w 707644"/>
              <a:gd name="connsiteY3008" fmla="*/ 159278 h 830409"/>
              <a:gd name="connsiteX3009" fmla="*/ 150272 w 707644"/>
              <a:gd name="connsiteY3009" fmla="*/ 172243 h 830409"/>
              <a:gd name="connsiteX3010" fmla="*/ 150476 w 707644"/>
              <a:gd name="connsiteY3010" fmla="*/ 172814 h 830409"/>
              <a:gd name="connsiteX3011" fmla="*/ 150395 w 707644"/>
              <a:gd name="connsiteY3011" fmla="*/ 172788 h 830409"/>
              <a:gd name="connsiteX3012" fmla="*/ 150144 w 707644"/>
              <a:gd name="connsiteY3012" fmla="*/ 172502 h 830409"/>
              <a:gd name="connsiteX3013" fmla="*/ 145240 w 707644"/>
              <a:gd name="connsiteY3013" fmla="*/ 167968 h 830409"/>
              <a:gd name="connsiteX3014" fmla="*/ 143194 w 707644"/>
              <a:gd name="connsiteY3014" fmla="*/ 152437 h 830409"/>
              <a:gd name="connsiteX3015" fmla="*/ 157903 w 707644"/>
              <a:gd name="connsiteY3015" fmla="*/ 169572 h 830409"/>
              <a:gd name="connsiteX3016" fmla="*/ 159433 w 707644"/>
              <a:gd name="connsiteY3016" fmla="*/ 171529 h 830409"/>
              <a:gd name="connsiteX3017" fmla="*/ 149705 w 707644"/>
              <a:gd name="connsiteY3017" fmla="*/ 165247 h 830409"/>
              <a:gd name="connsiteX3018" fmla="*/ 146101 w 707644"/>
              <a:gd name="connsiteY3018" fmla="*/ 160570 h 830409"/>
              <a:gd name="connsiteX3019" fmla="*/ 933 w 707644"/>
              <a:gd name="connsiteY3019" fmla="*/ 447844 h 830409"/>
              <a:gd name="connsiteX3020" fmla="*/ 40143 w 707644"/>
              <a:gd name="connsiteY3020" fmla="*/ 488118 h 830409"/>
              <a:gd name="connsiteX3021" fmla="*/ 56885 w 707644"/>
              <a:gd name="connsiteY3021" fmla="*/ 519021 h 830409"/>
              <a:gd name="connsiteX3022" fmla="*/ 55718 w 707644"/>
              <a:gd name="connsiteY3022" fmla="*/ 518932 h 830409"/>
              <a:gd name="connsiteX3023" fmla="*/ 28822 w 707644"/>
              <a:gd name="connsiteY3023" fmla="*/ 485373 h 830409"/>
              <a:gd name="connsiteX3024" fmla="*/ 15792 w 707644"/>
              <a:gd name="connsiteY3024" fmla="*/ 470353 h 830409"/>
              <a:gd name="connsiteX3025" fmla="*/ 13245 w 707644"/>
              <a:gd name="connsiteY3025" fmla="*/ 466651 h 830409"/>
              <a:gd name="connsiteX3026" fmla="*/ 131 w 707644"/>
              <a:gd name="connsiteY3026" fmla="*/ 447278 h 830409"/>
              <a:gd name="connsiteX3027" fmla="*/ 8788 w 707644"/>
              <a:gd name="connsiteY3027" fmla="*/ 462279 h 830409"/>
              <a:gd name="connsiteX3028" fmla="*/ 1057 w 707644"/>
              <a:gd name="connsiteY3028" fmla="*/ 453367 h 830409"/>
              <a:gd name="connsiteX3029" fmla="*/ 0 w 707644"/>
              <a:gd name="connsiteY3029" fmla="*/ 446419 h 830409"/>
              <a:gd name="connsiteX3030" fmla="*/ 933 w 707644"/>
              <a:gd name="connsiteY3030" fmla="*/ 447844 h 830409"/>
              <a:gd name="connsiteX3031" fmla="*/ 85 w 707644"/>
              <a:gd name="connsiteY3031" fmla="*/ 446972 h 830409"/>
              <a:gd name="connsiteX3032" fmla="*/ 71444 w 707644"/>
              <a:gd name="connsiteY3032" fmla="*/ 295676 h 830409"/>
              <a:gd name="connsiteX3033" fmla="*/ 84224 w 707644"/>
              <a:gd name="connsiteY3033" fmla="*/ 309907 h 830409"/>
              <a:gd name="connsiteX3034" fmla="*/ 155767 w 707644"/>
              <a:gd name="connsiteY3034" fmla="*/ 397158 h 830409"/>
              <a:gd name="connsiteX3035" fmla="*/ 183134 w 707644"/>
              <a:gd name="connsiteY3035" fmla="*/ 431491 h 830409"/>
              <a:gd name="connsiteX3036" fmla="*/ 201725 w 707644"/>
              <a:gd name="connsiteY3036" fmla="*/ 461358 h 830409"/>
              <a:gd name="connsiteX3037" fmla="*/ 156641 w 707644"/>
              <a:gd name="connsiteY3037" fmla="*/ 420676 h 830409"/>
              <a:gd name="connsiteX3038" fmla="*/ 114849 w 707644"/>
              <a:gd name="connsiteY3038" fmla="*/ 368205 h 830409"/>
              <a:gd name="connsiteX3039" fmla="*/ 107354 w 707644"/>
              <a:gd name="connsiteY3039" fmla="*/ 355829 h 830409"/>
              <a:gd name="connsiteX3040" fmla="*/ 52080 w 707644"/>
              <a:gd name="connsiteY3040" fmla="*/ 336022 h 830409"/>
              <a:gd name="connsiteX3041" fmla="*/ 82754 w 707644"/>
              <a:gd name="connsiteY3041" fmla="*/ 370933 h 830409"/>
              <a:gd name="connsiteX3042" fmla="*/ 66567 w 707644"/>
              <a:gd name="connsiteY3042" fmla="*/ 353337 h 830409"/>
              <a:gd name="connsiteX3043" fmla="*/ 111525 w 707644"/>
              <a:gd name="connsiteY3043" fmla="*/ 209975 h 830409"/>
              <a:gd name="connsiteX3044" fmla="*/ 115535 w 707644"/>
              <a:gd name="connsiteY3044" fmla="*/ 212279 h 830409"/>
              <a:gd name="connsiteX3045" fmla="*/ 120319 w 707644"/>
              <a:gd name="connsiteY3045" fmla="*/ 215515 h 830409"/>
              <a:gd name="connsiteX3046" fmla="*/ 133193 w 707644"/>
              <a:gd name="connsiteY3046" fmla="*/ 231970 h 830409"/>
              <a:gd name="connsiteX3047" fmla="*/ 137639 w 707644"/>
              <a:gd name="connsiteY3047" fmla="*/ 238204 h 830409"/>
              <a:gd name="connsiteX3048" fmla="*/ 123657 w 707644"/>
              <a:gd name="connsiteY3048" fmla="*/ 227961 h 830409"/>
              <a:gd name="connsiteX3049" fmla="*/ 129088 w 707644"/>
              <a:gd name="connsiteY3049" fmla="*/ 168100 h 830409"/>
              <a:gd name="connsiteX3050" fmla="*/ 134403 w 707644"/>
              <a:gd name="connsiteY3050" fmla="*/ 167613 h 830409"/>
              <a:gd name="connsiteX3051" fmla="*/ 145810 w 707644"/>
              <a:gd name="connsiteY3051" fmla="*/ 171304 h 830409"/>
              <a:gd name="connsiteX3052" fmla="*/ 157348 w 707644"/>
              <a:gd name="connsiteY3052" fmla="*/ 190344 h 830409"/>
              <a:gd name="connsiteX3053" fmla="*/ 162246 w 707644"/>
              <a:gd name="connsiteY3053" fmla="*/ 202116 h 830409"/>
              <a:gd name="connsiteX3054" fmla="*/ 159645 w 707644"/>
              <a:gd name="connsiteY3054" fmla="*/ 199473 h 830409"/>
              <a:gd name="connsiteX3055" fmla="*/ 157903 w 707644"/>
              <a:gd name="connsiteY3055" fmla="*/ 198394 h 830409"/>
              <a:gd name="connsiteX3056" fmla="*/ 157369 w 707644"/>
              <a:gd name="connsiteY3056" fmla="*/ 197363 h 830409"/>
              <a:gd name="connsiteX3057" fmla="*/ 155185 w 707644"/>
              <a:gd name="connsiteY3057" fmla="*/ 192873 h 830409"/>
              <a:gd name="connsiteX3058" fmla="*/ 157811 w 707644"/>
              <a:gd name="connsiteY3058" fmla="*/ 198337 h 830409"/>
              <a:gd name="connsiteX3059" fmla="*/ 151490 w 707644"/>
              <a:gd name="connsiteY3059" fmla="*/ 194420 h 830409"/>
              <a:gd name="connsiteX3060" fmla="*/ 150492 w 707644"/>
              <a:gd name="connsiteY3060" fmla="*/ 193675 h 830409"/>
              <a:gd name="connsiteX3061" fmla="*/ 136704 w 707644"/>
              <a:gd name="connsiteY3061" fmla="*/ 178728 h 830409"/>
              <a:gd name="connsiteX3062" fmla="*/ 166103 w 707644"/>
              <a:gd name="connsiteY3062" fmla="*/ 82621 h 830409"/>
              <a:gd name="connsiteX3063" fmla="*/ 179660 w 707644"/>
              <a:gd name="connsiteY3063" fmla="*/ 73852 h 830409"/>
              <a:gd name="connsiteX3064" fmla="*/ 179719 w 707644"/>
              <a:gd name="connsiteY3064" fmla="*/ 73975 h 830409"/>
              <a:gd name="connsiteX3065" fmla="*/ 202931 w 707644"/>
              <a:gd name="connsiteY3065" fmla="*/ 121060 h 830409"/>
              <a:gd name="connsiteX3066" fmla="*/ 183105 w 707644"/>
              <a:gd name="connsiteY3066" fmla="*/ 103799 h 830409"/>
              <a:gd name="connsiteX3067" fmla="*/ 179667 w 707644"/>
              <a:gd name="connsiteY3067" fmla="*/ 101200 h 830409"/>
              <a:gd name="connsiteX3068" fmla="*/ 93427 w 707644"/>
              <a:gd name="connsiteY3068" fmla="*/ 231425 h 830409"/>
              <a:gd name="connsiteX3069" fmla="*/ 98629 w 707644"/>
              <a:gd name="connsiteY3069" fmla="*/ 232642 h 830409"/>
              <a:gd name="connsiteX3070" fmla="*/ 100002 w 707644"/>
              <a:gd name="connsiteY3070" fmla="*/ 235297 h 830409"/>
              <a:gd name="connsiteX3071" fmla="*/ 106017 w 707644"/>
              <a:gd name="connsiteY3071" fmla="*/ 245261 h 830409"/>
              <a:gd name="connsiteX3072" fmla="*/ 102307 w 707644"/>
              <a:gd name="connsiteY3072" fmla="*/ 242875 h 830409"/>
              <a:gd name="connsiteX3073" fmla="*/ 80892 w 707644"/>
              <a:gd name="connsiteY3073" fmla="*/ 256968 h 830409"/>
              <a:gd name="connsiteX3074" fmla="*/ 92869 w 707644"/>
              <a:gd name="connsiteY3074" fmla="*/ 264421 h 830409"/>
              <a:gd name="connsiteX3075" fmla="*/ 93019 w 707644"/>
              <a:gd name="connsiteY3075" fmla="*/ 264586 h 830409"/>
              <a:gd name="connsiteX3076" fmla="*/ 113760 w 707644"/>
              <a:gd name="connsiteY3076" fmla="*/ 292384 h 830409"/>
              <a:gd name="connsiteX3077" fmla="*/ 153758 w 707644"/>
              <a:gd name="connsiteY3077" fmla="*/ 350309 h 830409"/>
              <a:gd name="connsiteX3078" fmla="*/ 152222 w 707644"/>
              <a:gd name="connsiteY3078" fmla="*/ 348890 h 830409"/>
              <a:gd name="connsiteX3079" fmla="*/ 144339 w 707644"/>
              <a:gd name="connsiteY3079" fmla="*/ 338747 h 830409"/>
              <a:gd name="connsiteX3080" fmla="*/ 37402 w 707644"/>
              <a:gd name="connsiteY3080" fmla="*/ 344354 h 830409"/>
              <a:gd name="connsiteX3081" fmla="*/ 55384 w 707644"/>
              <a:gd name="connsiteY3081" fmla="*/ 370022 h 830409"/>
              <a:gd name="connsiteX3082" fmla="*/ 140245 w 707644"/>
              <a:gd name="connsiteY3082" fmla="*/ 479403 h 830409"/>
              <a:gd name="connsiteX3083" fmla="*/ 151241 w 707644"/>
              <a:gd name="connsiteY3083" fmla="*/ 500525 h 830409"/>
              <a:gd name="connsiteX3084" fmla="*/ 189969 w 707644"/>
              <a:gd name="connsiteY3084" fmla="*/ 562024 h 830409"/>
              <a:gd name="connsiteX3085" fmla="*/ 175038 w 707644"/>
              <a:gd name="connsiteY3085" fmla="*/ 551598 h 830409"/>
              <a:gd name="connsiteX3086" fmla="*/ 135955 w 707644"/>
              <a:gd name="connsiteY3086" fmla="*/ 501357 h 830409"/>
              <a:gd name="connsiteX3087" fmla="*/ 73219 w 707644"/>
              <a:gd name="connsiteY3087" fmla="*/ 415683 h 830409"/>
              <a:gd name="connsiteX3088" fmla="*/ 62541 w 707644"/>
              <a:gd name="connsiteY3088" fmla="*/ 400016 h 830409"/>
              <a:gd name="connsiteX3089" fmla="*/ 46796 w 707644"/>
              <a:gd name="connsiteY3089" fmla="*/ 365902 h 830409"/>
              <a:gd name="connsiteX3090" fmla="*/ 121462 w 707644"/>
              <a:gd name="connsiteY3090" fmla="*/ 168799 h 830409"/>
              <a:gd name="connsiteX3091" fmla="*/ 122095 w 707644"/>
              <a:gd name="connsiteY3091" fmla="*/ 168741 h 830409"/>
              <a:gd name="connsiteX3092" fmla="*/ 138311 w 707644"/>
              <a:gd name="connsiteY3092" fmla="*/ 184579 h 830409"/>
              <a:gd name="connsiteX3093" fmla="*/ 150492 w 707644"/>
              <a:gd name="connsiteY3093" fmla="*/ 193675 h 830409"/>
              <a:gd name="connsiteX3094" fmla="*/ 161094 w 707644"/>
              <a:gd name="connsiteY3094" fmla="*/ 205167 h 830409"/>
              <a:gd name="connsiteX3095" fmla="*/ 161734 w 707644"/>
              <a:gd name="connsiteY3095" fmla="*/ 206498 h 830409"/>
              <a:gd name="connsiteX3096" fmla="*/ 166809 w 707644"/>
              <a:gd name="connsiteY3096" fmla="*/ 219813 h 830409"/>
              <a:gd name="connsiteX3097" fmla="*/ 165560 w 707644"/>
              <a:gd name="connsiteY3097" fmla="*/ 218919 h 830409"/>
              <a:gd name="connsiteX3098" fmla="*/ 152522 w 707644"/>
              <a:gd name="connsiteY3098" fmla="*/ 211126 h 830409"/>
              <a:gd name="connsiteX3099" fmla="*/ 140990 w 707644"/>
              <a:gd name="connsiteY3099" fmla="*/ 196172 h 830409"/>
              <a:gd name="connsiteX3100" fmla="*/ 44676 w 707644"/>
              <a:gd name="connsiteY3100" fmla="*/ 327173 h 830409"/>
              <a:gd name="connsiteX3101" fmla="*/ 52080 w 707644"/>
              <a:gd name="connsiteY3101" fmla="*/ 336022 h 830409"/>
              <a:gd name="connsiteX3102" fmla="*/ 48267 w 707644"/>
              <a:gd name="connsiteY3102" fmla="*/ 331681 h 830409"/>
              <a:gd name="connsiteX3103" fmla="*/ 157601 w 707644"/>
              <a:gd name="connsiteY3103" fmla="*/ 89038 h 830409"/>
              <a:gd name="connsiteX3104" fmla="*/ 160325 w 707644"/>
              <a:gd name="connsiteY3104" fmla="*/ 86576 h 830409"/>
              <a:gd name="connsiteX3105" fmla="*/ 179667 w 707644"/>
              <a:gd name="connsiteY3105" fmla="*/ 101200 h 830409"/>
              <a:gd name="connsiteX3106" fmla="*/ 181733 w 707644"/>
              <a:gd name="connsiteY3106" fmla="*/ 104030 h 830409"/>
              <a:gd name="connsiteX3107" fmla="*/ 219671 w 707644"/>
              <a:gd name="connsiteY3107" fmla="*/ 155701 h 830409"/>
              <a:gd name="connsiteX3108" fmla="*/ 226084 w 707644"/>
              <a:gd name="connsiteY3108" fmla="*/ 168816 h 830409"/>
              <a:gd name="connsiteX3109" fmla="*/ 202149 w 707644"/>
              <a:gd name="connsiteY3109" fmla="*/ 147076 h 830409"/>
              <a:gd name="connsiteX3110" fmla="*/ 169568 w 707644"/>
              <a:gd name="connsiteY3110" fmla="*/ 106751 h 830409"/>
              <a:gd name="connsiteX3111" fmla="*/ 127365 w 707644"/>
              <a:gd name="connsiteY3111" fmla="*/ 151495 h 830409"/>
              <a:gd name="connsiteX3112" fmla="*/ 128501 w 707644"/>
              <a:gd name="connsiteY3112" fmla="*/ 151554 h 830409"/>
              <a:gd name="connsiteX3113" fmla="*/ 137158 w 707644"/>
              <a:gd name="connsiteY3113" fmla="*/ 157144 h 830409"/>
              <a:gd name="connsiteX3114" fmla="*/ 137493 w 707644"/>
              <a:gd name="connsiteY3114" fmla="*/ 157581 h 830409"/>
              <a:gd name="connsiteX3115" fmla="*/ 141940 w 707644"/>
              <a:gd name="connsiteY3115" fmla="*/ 164918 h 830409"/>
              <a:gd name="connsiteX3116" fmla="*/ 133609 w 707644"/>
              <a:gd name="connsiteY3116" fmla="*/ 157218 h 830409"/>
              <a:gd name="connsiteX3117" fmla="*/ 127365 w 707644"/>
              <a:gd name="connsiteY3117" fmla="*/ 151495 h 830409"/>
              <a:gd name="connsiteX3118" fmla="*/ 17179 w 707644"/>
              <a:gd name="connsiteY3118" fmla="*/ 374781 h 830409"/>
              <a:gd name="connsiteX3119" fmla="*/ 64945 w 707644"/>
              <a:gd name="connsiteY3119" fmla="*/ 419033 h 830409"/>
              <a:gd name="connsiteX3120" fmla="*/ 72489 w 707644"/>
              <a:gd name="connsiteY3120" fmla="*/ 427343 h 830409"/>
              <a:gd name="connsiteX3121" fmla="*/ 108649 w 707644"/>
              <a:gd name="connsiteY3121" fmla="*/ 501221 h 830409"/>
              <a:gd name="connsiteX3122" fmla="*/ 148811 w 707644"/>
              <a:gd name="connsiteY3122" fmla="*/ 575674 h 830409"/>
              <a:gd name="connsiteX3123" fmla="*/ 146586 w 707644"/>
              <a:gd name="connsiteY3123" fmla="*/ 574457 h 830409"/>
              <a:gd name="connsiteX3124" fmla="*/ 139576 w 707644"/>
              <a:gd name="connsiteY3124" fmla="*/ 568880 h 830409"/>
              <a:gd name="connsiteX3125" fmla="*/ 138009 w 707644"/>
              <a:gd name="connsiteY3125" fmla="*/ 567744 h 830409"/>
              <a:gd name="connsiteX3126" fmla="*/ 91474 w 707644"/>
              <a:gd name="connsiteY3126" fmla="*/ 492981 h 830409"/>
              <a:gd name="connsiteX3127" fmla="*/ 56101 w 707644"/>
              <a:gd name="connsiteY3127" fmla="*/ 443862 h 830409"/>
              <a:gd name="connsiteX3128" fmla="*/ 35436 w 707644"/>
              <a:gd name="connsiteY3128" fmla="*/ 409363 h 830409"/>
              <a:gd name="connsiteX3129" fmla="*/ 147157 w 707644"/>
              <a:gd name="connsiteY3129" fmla="*/ 98476 h 830409"/>
              <a:gd name="connsiteX3130" fmla="*/ 153437 w 707644"/>
              <a:gd name="connsiteY3130" fmla="*/ 92800 h 830409"/>
              <a:gd name="connsiteX3131" fmla="*/ 169510 w 707644"/>
              <a:gd name="connsiteY3131" fmla="*/ 118144 h 830409"/>
              <a:gd name="connsiteX3132" fmla="*/ 103433 w 707644"/>
              <a:gd name="connsiteY3132" fmla="*/ 181785 h 830409"/>
              <a:gd name="connsiteX3133" fmla="*/ 125060 w 707644"/>
              <a:gd name="connsiteY3133" fmla="*/ 209569 h 830409"/>
              <a:gd name="connsiteX3134" fmla="*/ 125267 w 707644"/>
              <a:gd name="connsiteY3134" fmla="*/ 209851 h 830409"/>
              <a:gd name="connsiteX3135" fmla="*/ 124700 w 707644"/>
              <a:gd name="connsiteY3135" fmla="*/ 209118 h 830409"/>
              <a:gd name="connsiteX3136" fmla="*/ 112510 w 707644"/>
              <a:gd name="connsiteY3136" fmla="*/ 196159 h 830409"/>
              <a:gd name="connsiteX3137" fmla="*/ 125957 w 707644"/>
              <a:gd name="connsiteY3137" fmla="*/ 134432 h 830409"/>
              <a:gd name="connsiteX3138" fmla="*/ 146101 w 707644"/>
              <a:gd name="connsiteY3138" fmla="*/ 160570 h 830409"/>
              <a:gd name="connsiteX3139" fmla="*/ 147192 w 707644"/>
              <a:gd name="connsiteY3139" fmla="*/ 163624 h 830409"/>
              <a:gd name="connsiteX3140" fmla="*/ 140462 w 707644"/>
              <a:gd name="connsiteY3140" fmla="*/ 159278 h 830409"/>
              <a:gd name="connsiteX3141" fmla="*/ 139550 w 707644"/>
              <a:gd name="connsiteY3141" fmla="*/ 158072 h 830409"/>
              <a:gd name="connsiteX3142" fmla="*/ 57947 w 707644"/>
              <a:gd name="connsiteY3142" fmla="*/ 272746 h 830409"/>
              <a:gd name="connsiteX3143" fmla="*/ 74714 w 707644"/>
              <a:gd name="connsiteY3143" fmla="*/ 282842 h 830409"/>
              <a:gd name="connsiteX3144" fmla="*/ 96289 w 707644"/>
              <a:gd name="connsiteY3144" fmla="*/ 299731 h 830409"/>
              <a:gd name="connsiteX3145" fmla="*/ 120077 w 707644"/>
              <a:gd name="connsiteY3145" fmla="*/ 333308 h 830409"/>
              <a:gd name="connsiteX3146" fmla="*/ 115061 w 707644"/>
              <a:gd name="connsiteY3146" fmla="*/ 328646 h 830409"/>
              <a:gd name="connsiteX3147" fmla="*/ 67290 w 707644"/>
              <a:gd name="connsiteY3147" fmla="*/ 286953 h 830409"/>
              <a:gd name="connsiteX3148" fmla="*/ 65345 w 707644"/>
              <a:gd name="connsiteY3148" fmla="*/ 285374 h 830409"/>
              <a:gd name="connsiteX3149" fmla="*/ 89774 w 707644"/>
              <a:gd name="connsiteY3149" fmla="*/ 205853 h 830409"/>
              <a:gd name="connsiteX3150" fmla="*/ 123064 w 707644"/>
              <a:gd name="connsiteY3150" fmla="*/ 227526 h 830409"/>
              <a:gd name="connsiteX3151" fmla="*/ 123657 w 707644"/>
              <a:gd name="connsiteY3151" fmla="*/ 227961 h 830409"/>
              <a:gd name="connsiteX3152" fmla="*/ 134311 w 707644"/>
              <a:gd name="connsiteY3152" fmla="*/ 243756 h 830409"/>
              <a:gd name="connsiteX3153" fmla="*/ 165208 w 707644"/>
              <a:gd name="connsiteY3153" fmla="*/ 283111 h 830409"/>
              <a:gd name="connsiteX3154" fmla="*/ 174073 w 707644"/>
              <a:gd name="connsiteY3154" fmla="*/ 299595 h 830409"/>
              <a:gd name="connsiteX3155" fmla="*/ 175486 w 707644"/>
              <a:gd name="connsiteY3155" fmla="*/ 302400 h 830409"/>
              <a:gd name="connsiteX3156" fmla="*/ 172120 w 707644"/>
              <a:gd name="connsiteY3156" fmla="*/ 298970 h 830409"/>
              <a:gd name="connsiteX3157" fmla="*/ 100009 w 707644"/>
              <a:gd name="connsiteY3157" fmla="*/ 232964 h 830409"/>
              <a:gd name="connsiteX3158" fmla="*/ 98629 w 707644"/>
              <a:gd name="connsiteY3158" fmla="*/ 232642 h 830409"/>
              <a:gd name="connsiteX3159" fmla="*/ 88433 w 707644"/>
              <a:gd name="connsiteY3159" fmla="*/ 212918 h 830409"/>
              <a:gd name="connsiteX3160" fmla="*/ 91895 w 707644"/>
              <a:gd name="connsiteY3160" fmla="*/ 208583 h 830409"/>
              <a:gd name="connsiteX3161" fmla="*/ 76157 w 707644"/>
              <a:gd name="connsiteY3161" fmla="*/ 229348 h 830409"/>
              <a:gd name="connsiteX3162" fmla="*/ 81484 w 707644"/>
              <a:gd name="connsiteY3162" fmla="*/ 229486 h 830409"/>
              <a:gd name="connsiteX3163" fmla="*/ 102307 w 707644"/>
              <a:gd name="connsiteY3163" fmla="*/ 242875 h 830409"/>
              <a:gd name="connsiteX3164" fmla="*/ 104476 w 707644"/>
              <a:gd name="connsiteY3164" fmla="*/ 245672 h 830409"/>
              <a:gd name="connsiteX3165" fmla="*/ 108787 w 707644"/>
              <a:gd name="connsiteY3165" fmla="*/ 252467 h 830409"/>
              <a:gd name="connsiteX3166" fmla="*/ 95888 w 707644"/>
              <a:gd name="connsiteY3166" fmla="*/ 241552 h 830409"/>
              <a:gd name="connsiteX3167" fmla="*/ 77075 w 707644"/>
              <a:gd name="connsiteY3167" fmla="*/ 230377 h 830409"/>
              <a:gd name="connsiteX3168" fmla="*/ 132563 w 707644"/>
              <a:gd name="connsiteY3168" fmla="*/ 111663 h 830409"/>
              <a:gd name="connsiteX3169" fmla="*/ 135372 w 707644"/>
              <a:gd name="connsiteY3169" fmla="*/ 109125 h 830409"/>
              <a:gd name="connsiteX3170" fmla="*/ 164954 w 707644"/>
              <a:gd name="connsiteY3170" fmla="*/ 143687 h 830409"/>
              <a:gd name="connsiteX3171" fmla="*/ 135547 w 707644"/>
              <a:gd name="connsiteY3171" fmla="*/ 127884 h 830409"/>
              <a:gd name="connsiteX3172" fmla="*/ 53717 w 707644"/>
              <a:gd name="connsiteY3172" fmla="*/ 275935 h 830409"/>
              <a:gd name="connsiteX3173" fmla="*/ 65345 w 707644"/>
              <a:gd name="connsiteY3173" fmla="*/ 285374 h 830409"/>
              <a:gd name="connsiteX3174" fmla="*/ 68008 w 707644"/>
              <a:gd name="connsiteY3174" fmla="*/ 289921 h 830409"/>
              <a:gd name="connsiteX3175" fmla="*/ 71444 w 707644"/>
              <a:gd name="connsiteY3175" fmla="*/ 295676 h 830409"/>
              <a:gd name="connsiteX3176" fmla="*/ 70125 w 707644"/>
              <a:gd name="connsiteY3176" fmla="*/ 229192 h 830409"/>
              <a:gd name="connsiteX3177" fmla="*/ 75306 w 707644"/>
              <a:gd name="connsiteY3177" fmla="*/ 229326 h 830409"/>
              <a:gd name="connsiteX3178" fmla="*/ 77075 w 707644"/>
              <a:gd name="connsiteY3178" fmla="*/ 230377 h 830409"/>
              <a:gd name="connsiteX3179" fmla="*/ 113412 w 707644"/>
              <a:gd name="connsiteY3179" fmla="*/ 271088 h 830409"/>
              <a:gd name="connsiteX3180" fmla="*/ 122010 w 707644"/>
              <a:gd name="connsiteY3180" fmla="*/ 282626 h 830409"/>
              <a:gd name="connsiteX3181" fmla="*/ 93089 w 707644"/>
              <a:gd name="connsiteY3181" fmla="*/ 264558 h 830409"/>
              <a:gd name="connsiteX3182" fmla="*/ 92869 w 707644"/>
              <a:gd name="connsiteY3182" fmla="*/ 264421 h 830409"/>
              <a:gd name="connsiteX3183" fmla="*/ 88000 w 707644"/>
              <a:gd name="connsiteY3183" fmla="*/ 259069 h 830409"/>
              <a:gd name="connsiteX3184" fmla="*/ 70125 w 707644"/>
              <a:gd name="connsiteY3184" fmla="*/ 229192 h 830409"/>
              <a:gd name="connsiteX3185" fmla="*/ 96548 w 707644"/>
              <a:gd name="connsiteY3185" fmla="*/ 172066 h 830409"/>
              <a:gd name="connsiteX3186" fmla="*/ 115044 w 707644"/>
              <a:gd name="connsiteY3186" fmla="*/ 169408 h 830409"/>
              <a:gd name="connsiteX3187" fmla="*/ 138431 w 707644"/>
              <a:gd name="connsiteY3187" fmla="*/ 202704 h 830409"/>
              <a:gd name="connsiteX3188" fmla="*/ 103433 w 707644"/>
              <a:gd name="connsiteY3188" fmla="*/ 181785 h 830409"/>
              <a:gd name="connsiteX3189" fmla="*/ 119601 w 707644"/>
              <a:gd name="connsiteY3189" fmla="*/ 123377 h 830409"/>
              <a:gd name="connsiteX3190" fmla="*/ 122420 w 707644"/>
              <a:gd name="connsiteY3190" fmla="*/ 120829 h 830409"/>
              <a:gd name="connsiteX3191" fmla="*/ 135547 w 707644"/>
              <a:gd name="connsiteY3191" fmla="*/ 127884 h 830409"/>
              <a:gd name="connsiteX3192" fmla="*/ 136741 w 707644"/>
              <a:gd name="connsiteY3192" fmla="*/ 134378 h 830409"/>
              <a:gd name="connsiteX3193" fmla="*/ 143194 w 707644"/>
              <a:gd name="connsiteY3193" fmla="*/ 152437 h 830409"/>
              <a:gd name="connsiteX3194" fmla="*/ 122343 w 707644"/>
              <a:gd name="connsiteY3194" fmla="*/ 128147 h 830409"/>
              <a:gd name="connsiteX3195" fmla="*/ 118076 w 707644"/>
              <a:gd name="connsiteY3195" fmla="*/ 124755 h 830409"/>
              <a:gd name="connsiteX3196" fmla="*/ 118840 w 707644"/>
              <a:gd name="connsiteY3196" fmla="*/ 124065 h 830409"/>
              <a:gd name="connsiteX3197" fmla="*/ 122343 w 707644"/>
              <a:gd name="connsiteY3197" fmla="*/ 128147 h 830409"/>
              <a:gd name="connsiteX3198" fmla="*/ 125957 w 707644"/>
              <a:gd name="connsiteY3198" fmla="*/ 134432 h 830409"/>
              <a:gd name="connsiteX3199" fmla="*/ 119565 w 707644"/>
              <a:gd name="connsiteY3199" fmla="*/ 126138 h 830409"/>
              <a:gd name="connsiteX3200" fmla="*/ 2698 w 707644"/>
              <a:gd name="connsiteY3200" fmla="*/ 364021 h 830409"/>
              <a:gd name="connsiteX3201" fmla="*/ 21728 w 707644"/>
              <a:gd name="connsiteY3201" fmla="*/ 396133 h 830409"/>
              <a:gd name="connsiteX3202" fmla="*/ 56101 w 707644"/>
              <a:gd name="connsiteY3202" fmla="*/ 443862 h 830409"/>
              <a:gd name="connsiteX3203" fmla="*/ 65363 w 707644"/>
              <a:gd name="connsiteY3203" fmla="*/ 459325 h 830409"/>
              <a:gd name="connsiteX3204" fmla="*/ 88509 w 707644"/>
              <a:gd name="connsiteY3204" fmla="*/ 511713 h 830409"/>
              <a:gd name="connsiteX3205" fmla="*/ 99721 w 707644"/>
              <a:gd name="connsiteY3205" fmla="*/ 539974 h 830409"/>
              <a:gd name="connsiteX3206" fmla="*/ 61938 w 707644"/>
              <a:gd name="connsiteY3206" fmla="*/ 510504 h 830409"/>
              <a:gd name="connsiteX3207" fmla="*/ 40143 w 707644"/>
              <a:gd name="connsiteY3207" fmla="*/ 488118 h 830409"/>
              <a:gd name="connsiteX3208" fmla="*/ 23108 w 707644"/>
              <a:gd name="connsiteY3208" fmla="*/ 456674 h 830409"/>
              <a:gd name="connsiteX3209" fmla="*/ 79 w 707644"/>
              <a:gd name="connsiteY3209" fmla="*/ 410596 h 830409"/>
              <a:gd name="connsiteX3210" fmla="*/ 510 w 707644"/>
              <a:gd name="connsiteY3210" fmla="*/ 376148 h 830409"/>
              <a:gd name="connsiteX3211" fmla="*/ 114657 w 707644"/>
              <a:gd name="connsiteY3211" fmla="*/ 127845 h 830409"/>
              <a:gd name="connsiteX3212" fmla="*/ 115050 w 707644"/>
              <a:gd name="connsiteY3212" fmla="*/ 127489 h 830409"/>
              <a:gd name="connsiteX3213" fmla="*/ 122511 w 707644"/>
              <a:gd name="connsiteY3213" fmla="*/ 135552 h 830409"/>
              <a:gd name="connsiteX3214" fmla="*/ 139550 w 707644"/>
              <a:gd name="connsiteY3214" fmla="*/ 158072 h 830409"/>
              <a:gd name="connsiteX3215" fmla="*/ 140114 w 707644"/>
              <a:gd name="connsiteY3215" fmla="*/ 159053 h 830409"/>
              <a:gd name="connsiteX3216" fmla="*/ 137158 w 707644"/>
              <a:gd name="connsiteY3216" fmla="*/ 157144 h 830409"/>
              <a:gd name="connsiteX3217" fmla="*/ 5142 w 707644"/>
              <a:gd name="connsiteY3217" fmla="*/ 350472 h 830409"/>
              <a:gd name="connsiteX3218" fmla="*/ 8324 w 707644"/>
              <a:gd name="connsiteY3218" fmla="*/ 358010 h 830409"/>
              <a:gd name="connsiteX3219" fmla="*/ 17179 w 707644"/>
              <a:gd name="connsiteY3219" fmla="*/ 374781 h 830409"/>
              <a:gd name="connsiteX3220" fmla="*/ 12792 w 707644"/>
              <a:gd name="connsiteY3220" fmla="*/ 370718 h 830409"/>
              <a:gd name="connsiteX3221" fmla="*/ 3271 w 707644"/>
              <a:gd name="connsiteY3221" fmla="*/ 360842 h 830409"/>
              <a:gd name="connsiteX3222" fmla="*/ 102808 w 707644"/>
              <a:gd name="connsiteY3222" fmla="*/ 141596 h 830409"/>
              <a:gd name="connsiteX3223" fmla="*/ 107113 w 707644"/>
              <a:gd name="connsiteY3223" fmla="*/ 136213 h 830409"/>
              <a:gd name="connsiteX3224" fmla="*/ 111325 w 707644"/>
              <a:gd name="connsiteY3224" fmla="*/ 143314 h 830409"/>
              <a:gd name="connsiteX3225" fmla="*/ 129088 w 707644"/>
              <a:gd name="connsiteY3225" fmla="*/ 168100 h 830409"/>
              <a:gd name="connsiteX3226" fmla="*/ 122095 w 707644"/>
              <a:gd name="connsiteY3226" fmla="*/ 168741 h 830409"/>
              <a:gd name="connsiteX3227" fmla="*/ 119869 w 707644"/>
              <a:gd name="connsiteY3227" fmla="*/ 166566 h 830409"/>
              <a:gd name="connsiteX3228" fmla="*/ 119464 w 707644"/>
              <a:gd name="connsiteY3228" fmla="*/ 165999 h 830409"/>
              <a:gd name="connsiteX3229" fmla="*/ 86890 w 707644"/>
              <a:gd name="connsiteY3229" fmla="*/ 173454 h 830409"/>
              <a:gd name="connsiteX3230" fmla="*/ 90095 w 707644"/>
              <a:gd name="connsiteY3230" fmla="*/ 172994 h 830409"/>
              <a:gd name="connsiteX3231" fmla="*/ 98494 w 707644"/>
              <a:gd name="connsiteY3231" fmla="*/ 181257 h 830409"/>
              <a:gd name="connsiteX3232" fmla="*/ 112510 w 707644"/>
              <a:gd name="connsiteY3232" fmla="*/ 196159 h 830409"/>
              <a:gd name="connsiteX3233" fmla="*/ 128024 w 707644"/>
              <a:gd name="connsiteY3233" fmla="*/ 220725 h 830409"/>
              <a:gd name="connsiteX3234" fmla="*/ 120319 w 707644"/>
              <a:gd name="connsiteY3234" fmla="*/ 215515 h 830409"/>
              <a:gd name="connsiteX3235" fmla="*/ 111658 w 707644"/>
              <a:gd name="connsiteY3235" fmla="*/ 204443 h 830409"/>
              <a:gd name="connsiteX3236" fmla="*/ 93743 w 707644"/>
              <a:gd name="connsiteY3236" fmla="*/ 182503 h 830409"/>
              <a:gd name="connsiteX3237" fmla="*/ 89859 w 707644"/>
              <a:gd name="connsiteY3237" fmla="*/ 177855 h 830409"/>
              <a:gd name="connsiteX3238" fmla="*/ 99738 w 707644"/>
              <a:gd name="connsiteY3238" fmla="*/ 145435 h 830409"/>
              <a:gd name="connsiteX3239" fmla="*/ 99820 w 707644"/>
              <a:gd name="connsiteY3239" fmla="*/ 145332 h 830409"/>
              <a:gd name="connsiteX3240" fmla="*/ 114014 w 707644"/>
              <a:gd name="connsiteY3240" fmla="*/ 160848 h 830409"/>
              <a:gd name="connsiteX3241" fmla="*/ 119869 w 707644"/>
              <a:gd name="connsiteY3241" fmla="*/ 166566 h 830409"/>
              <a:gd name="connsiteX3242" fmla="*/ 121462 w 707644"/>
              <a:gd name="connsiteY3242" fmla="*/ 168799 h 830409"/>
              <a:gd name="connsiteX3243" fmla="*/ 115436 w 707644"/>
              <a:gd name="connsiteY3243" fmla="*/ 169352 h 830409"/>
              <a:gd name="connsiteX3244" fmla="*/ 115044 w 707644"/>
              <a:gd name="connsiteY3244" fmla="*/ 169408 h 830409"/>
              <a:gd name="connsiteX3245" fmla="*/ 111673 w 707644"/>
              <a:gd name="connsiteY3245" fmla="*/ 164609 h 830409"/>
              <a:gd name="connsiteX3246" fmla="*/ 27668 w 707644"/>
              <a:gd name="connsiteY3246" fmla="*/ 286462 h 830409"/>
              <a:gd name="connsiteX3247" fmla="*/ 33526 w 707644"/>
              <a:gd name="connsiteY3247" fmla="*/ 293633 h 830409"/>
              <a:gd name="connsiteX3248" fmla="*/ 64377 w 707644"/>
              <a:gd name="connsiteY3248" fmla="*/ 327497 h 830409"/>
              <a:gd name="connsiteX3249" fmla="*/ 94591 w 707644"/>
              <a:gd name="connsiteY3249" fmla="*/ 374450 h 830409"/>
              <a:gd name="connsiteX3250" fmla="*/ 115675 w 707644"/>
              <a:gd name="connsiteY3250" fmla="*/ 404047 h 830409"/>
              <a:gd name="connsiteX3251" fmla="*/ 86660 w 707644"/>
              <a:gd name="connsiteY3251" fmla="*/ 375180 h 830409"/>
              <a:gd name="connsiteX3252" fmla="*/ 84968 w 707644"/>
              <a:gd name="connsiteY3252" fmla="*/ 373341 h 830409"/>
              <a:gd name="connsiteX3253" fmla="*/ 83159 w 707644"/>
              <a:gd name="connsiteY3253" fmla="*/ 166168 h 830409"/>
              <a:gd name="connsiteX3254" fmla="*/ 88043 w 707644"/>
              <a:gd name="connsiteY3254" fmla="*/ 160061 h 830409"/>
              <a:gd name="connsiteX3255" fmla="*/ 96548 w 707644"/>
              <a:gd name="connsiteY3255" fmla="*/ 172066 h 830409"/>
              <a:gd name="connsiteX3256" fmla="*/ 90095 w 707644"/>
              <a:gd name="connsiteY3256" fmla="*/ 172994 h 830409"/>
              <a:gd name="connsiteX3257" fmla="*/ 12626 w 707644"/>
              <a:gd name="connsiteY3257" fmla="*/ 308989 h 830409"/>
              <a:gd name="connsiteX3258" fmla="*/ 19037 w 707644"/>
              <a:gd name="connsiteY3258" fmla="*/ 318139 h 830409"/>
              <a:gd name="connsiteX3259" fmla="*/ 50054 w 707644"/>
              <a:gd name="connsiteY3259" fmla="*/ 381508 h 830409"/>
              <a:gd name="connsiteX3260" fmla="*/ 38208 w 707644"/>
              <a:gd name="connsiteY3260" fmla="*/ 361782 h 830409"/>
              <a:gd name="connsiteX3261" fmla="*/ 12431 w 707644"/>
              <a:gd name="connsiteY3261" fmla="*/ 310071 h 830409"/>
              <a:gd name="connsiteX3262" fmla="*/ 31015 w 707644"/>
              <a:gd name="connsiteY3262" fmla="*/ 269474 h 830409"/>
              <a:gd name="connsiteX3263" fmla="*/ 66556 w 707644"/>
              <a:gd name="connsiteY3263" fmla="*/ 307573 h 830409"/>
              <a:gd name="connsiteX3264" fmla="*/ 114849 w 707644"/>
              <a:gd name="connsiteY3264" fmla="*/ 368205 h 830409"/>
              <a:gd name="connsiteX3265" fmla="*/ 134555 w 707644"/>
              <a:gd name="connsiteY3265" fmla="*/ 400746 h 830409"/>
              <a:gd name="connsiteX3266" fmla="*/ 115186 w 707644"/>
              <a:gd name="connsiteY3266" fmla="*/ 383268 h 830409"/>
              <a:gd name="connsiteX3267" fmla="*/ 64377 w 707644"/>
              <a:gd name="connsiteY3267" fmla="*/ 327497 h 830409"/>
              <a:gd name="connsiteX3268" fmla="*/ 58808 w 707644"/>
              <a:gd name="connsiteY3268" fmla="*/ 318843 h 830409"/>
              <a:gd name="connsiteX3269" fmla="*/ 16739 w 707644"/>
              <a:gd name="connsiteY3269" fmla="*/ 296958 h 830409"/>
              <a:gd name="connsiteX3270" fmla="*/ 37402 w 707644"/>
              <a:gd name="connsiteY3270" fmla="*/ 344354 h 830409"/>
              <a:gd name="connsiteX3271" fmla="*/ 19037 w 707644"/>
              <a:gd name="connsiteY3271" fmla="*/ 318139 h 830409"/>
              <a:gd name="connsiteX3272" fmla="*/ 13322 w 707644"/>
              <a:gd name="connsiteY3272" fmla="*/ 306463 h 830409"/>
              <a:gd name="connsiteX3273" fmla="*/ 17945 w 707644"/>
              <a:gd name="connsiteY3273" fmla="*/ 293602 h 830409"/>
              <a:gd name="connsiteX3274" fmla="*/ 44676 w 707644"/>
              <a:gd name="connsiteY3274" fmla="*/ 327173 h 830409"/>
              <a:gd name="connsiteX3275" fmla="*/ 30198 w 707644"/>
              <a:gd name="connsiteY3275" fmla="*/ 309868 h 830409"/>
              <a:gd name="connsiteX3276" fmla="*/ 17766 w 707644"/>
              <a:gd name="connsiteY3276" fmla="*/ 294101 h 830409"/>
              <a:gd name="connsiteX3277" fmla="*/ 23077 w 707644"/>
              <a:gd name="connsiteY3277" fmla="*/ 279327 h 830409"/>
              <a:gd name="connsiteX3278" fmla="*/ 24109 w 707644"/>
              <a:gd name="connsiteY3278" fmla="*/ 281067 h 830409"/>
              <a:gd name="connsiteX3279" fmla="*/ 27668 w 707644"/>
              <a:gd name="connsiteY3279" fmla="*/ 286462 h 830409"/>
              <a:gd name="connsiteX3280" fmla="*/ 22698 w 707644"/>
              <a:gd name="connsiteY3280" fmla="*/ 280380 h 830409"/>
              <a:gd name="connsiteX3281" fmla="*/ 65661 w 707644"/>
              <a:gd name="connsiteY3281" fmla="*/ 190154 h 830409"/>
              <a:gd name="connsiteX3282" fmla="*/ 69610 w 707644"/>
              <a:gd name="connsiteY3282" fmla="*/ 183112 h 830409"/>
              <a:gd name="connsiteX3283" fmla="*/ 82517 w 707644"/>
              <a:gd name="connsiteY3283" fmla="*/ 166971 h 830409"/>
              <a:gd name="connsiteX3284" fmla="*/ 86890 w 707644"/>
              <a:gd name="connsiteY3284" fmla="*/ 173454 h 830409"/>
              <a:gd name="connsiteX3285" fmla="*/ 86257 w 707644"/>
              <a:gd name="connsiteY3285" fmla="*/ 173545 h 830409"/>
              <a:gd name="connsiteX3286" fmla="*/ 89859 w 707644"/>
              <a:gd name="connsiteY3286" fmla="*/ 177855 h 830409"/>
              <a:gd name="connsiteX3287" fmla="*/ 111525 w 707644"/>
              <a:gd name="connsiteY3287" fmla="*/ 209975 h 830409"/>
              <a:gd name="connsiteX3288" fmla="*/ 78017 w 707644"/>
              <a:gd name="connsiteY3288" fmla="*/ 190721 h 830409"/>
              <a:gd name="connsiteX3289" fmla="*/ 89774 w 707644"/>
              <a:gd name="connsiteY3289" fmla="*/ 205853 h 830409"/>
              <a:gd name="connsiteX3290" fmla="*/ 56212 w 707644"/>
              <a:gd name="connsiteY3290" fmla="*/ 207003 h 830409"/>
              <a:gd name="connsiteX3291" fmla="*/ 63777 w 707644"/>
              <a:gd name="connsiteY3291" fmla="*/ 193514 h 830409"/>
              <a:gd name="connsiteX3292" fmla="*/ 65384 w 707644"/>
              <a:gd name="connsiteY3292" fmla="*/ 195266 h 830409"/>
              <a:gd name="connsiteX3293" fmla="*/ 93427 w 707644"/>
              <a:gd name="connsiteY3293" fmla="*/ 231425 h 830409"/>
              <a:gd name="connsiteX3294" fmla="*/ 85587 w 707644"/>
              <a:gd name="connsiteY3294" fmla="*/ 229592 h 830409"/>
              <a:gd name="connsiteX3295" fmla="*/ 81484 w 707644"/>
              <a:gd name="connsiteY3295" fmla="*/ 229486 h 830409"/>
              <a:gd name="connsiteX3296" fmla="*/ 69269 w 707644"/>
              <a:gd name="connsiteY3296" fmla="*/ 221631 h 830409"/>
              <a:gd name="connsiteX3297" fmla="*/ 28332 w 707644"/>
              <a:gd name="connsiteY3297" fmla="*/ 264709 h 830409"/>
              <a:gd name="connsiteX3298" fmla="*/ 31015 w 707644"/>
              <a:gd name="connsiteY3298" fmla="*/ 269474 h 830409"/>
              <a:gd name="connsiteX3299" fmla="*/ 27842 w 707644"/>
              <a:gd name="connsiteY3299" fmla="*/ 266073 h 830409"/>
              <a:gd name="connsiteX3300" fmla="*/ 51593 w 707644"/>
              <a:gd name="connsiteY3300" fmla="*/ 215241 h 830409"/>
              <a:gd name="connsiteX3301" fmla="*/ 53052 w 707644"/>
              <a:gd name="connsiteY3301" fmla="*/ 212639 h 830409"/>
              <a:gd name="connsiteX3302" fmla="*/ 68893 w 707644"/>
              <a:gd name="connsiteY3302" fmla="*/ 221389 h 830409"/>
              <a:gd name="connsiteX3303" fmla="*/ 69269 w 707644"/>
              <a:gd name="connsiteY3303" fmla="*/ 221631 h 830409"/>
              <a:gd name="connsiteX3304" fmla="*/ 76157 w 707644"/>
              <a:gd name="connsiteY3304" fmla="*/ 229348 h 830409"/>
              <a:gd name="connsiteX3305" fmla="*/ 75306 w 707644"/>
              <a:gd name="connsiteY3305" fmla="*/ 229326 h 830409"/>
              <a:gd name="connsiteX3306" fmla="*/ 31217 w 707644"/>
              <a:gd name="connsiteY3306" fmla="*/ 256684 h 830409"/>
              <a:gd name="connsiteX3307" fmla="*/ 31614 w 707644"/>
              <a:gd name="connsiteY3307" fmla="*/ 256891 h 830409"/>
              <a:gd name="connsiteX3308" fmla="*/ 42511 w 707644"/>
              <a:gd name="connsiteY3308" fmla="*/ 263452 h 830409"/>
              <a:gd name="connsiteX3309" fmla="*/ 42851 w 707644"/>
              <a:gd name="connsiteY3309" fmla="*/ 263836 h 830409"/>
              <a:gd name="connsiteX3310" fmla="*/ 53717 w 707644"/>
              <a:gd name="connsiteY3310" fmla="*/ 275935 h 830409"/>
              <a:gd name="connsiteX3311" fmla="*/ 30943 w 707644"/>
              <a:gd name="connsiteY3311" fmla="*/ 257448 h 830409"/>
              <a:gd name="connsiteX3312" fmla="*/ 47785 w 707644"/>
              <a:gd name="connsiteY3312" fmla="*/ 222030 h 830409"/>
              <a:gd name="connsiteX3313" fmla="*/ 50305 w 707644"/>
              <a:gd name="connsiteY3313" fmla="*/ 217537 h 830409"/>
              <a:gd name="connsiteX3314" fmla="*/ 52949 w 707644"/>
              <a:gd name="connsiteY3314" fmla="*/ 220952 h 830409"/>
              <a:gd name="connsiteX3315" fmla="*/ 80892 w 707644"/>
              <a:gd name="connsiteY3315" fmla="*/ 256968 h 830409"/>
              <a:gd name="connsiteX3316" fmla="*/ 77647 w 707644"/>
              <a:gd name="connsiteY3316" fmla="*/ 254949 h 830409"/>
              <a:gd name="connsiteX3317" fmla="*/ 70473 w 707644"/>
              <a:gd name="connsiteY3317" fmla="*/ 250488 h 830409"/>
              <a:gd name="connsiteX3318" fmla="*/ 87996 w 707644"/>
              <a:gd name="connsiteY3318" fmla="*/ 280024 h 830409"/>
              <a:gd name="connsiteX3319" fmla="*/ 114107 w 707644"/>
              <a:gd name="connsiteY3319" fmla="*/ 313679 h 830409"/>
              <a:gd name="connsiteX3320" fmla="*/ 96289 w 707644"/>
              <a:gd name="connsiteY3320" fmla="*/ 299731 h 830409"/>
              <a:gd name="connsiteX3321" fmla="*/ 79408 w 707644"/>
              <a:gd name="connsiteY3321" fmla="*/ 275904 h 830409"/>
              <a:gd name="connsiteX3322" fmla="*/ 54493 w 707644"/>
              <a:gd name="connsiteY3322" fmla="*/ 235698 h 830409"/>
              <a:gd name="connsiteX3323" fmla="*/ 36335 w 707644"/>
              <a:gd name="connsiteY3323" fmla="*/ 242449 h 830409"/>
              <a:gd name="connsiteX3324" fmla="*/ 38236 w 707644"/>
              <a:gd name="connsiteY3324" fmla="*/ 239058 h 830409"/>
              <a:gd name="connsiteX3325" fmla="*/ 39199 w 707644"/>
              <a:gd name="connsiteY3325" fmla="*/ 240745 h 830409"/>
              <a:gd name="connsiteX3326" fmla="*/ 57947 w 707644"/>
              <a:gd name="connsiteY3326" fmla="*/ 272746 h 830409"/>
              <a:gd name="connsiteX3327" fmla="*/ 42511 w 707644"/>
              <a:gd name="connsiteY3327" fmla="*/ 263452 h 830409"/>
              <a:gd name="connsiteX3328" fmla="*/ 32743 w 707644"/>
              <a:gd name="connsiteY3328" fmla="*/ 252441 h 830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Lst>
            <a:rect l="l" t="t" r="r" b="b"/>
            <a:pathLst>
              <a:path w="707644" h="830409">
                <a:moveTo>
                  <a:pt x="685918" y="726313"/>
                </a:moveTo>
                <a:lnTo>
                  <a:pt x="686617" y="726734"/>
                </a:lnTo>
                <a:lnTo>
                  <a:pt x="686152" y="727127"/>
                </a:lnTo>
                <a:close/>
                <a:moveTo>
                  <a:pt x="677645" y="727155"/>
                </a:moveTo>
                <a:lnTo>
                  <a:pt x="682237" y="730439"/>
                </a:lnTo>
                <a:lnTo>
                  <a:pt x="680806" y="731649"/>
                </a:lnTo>
                <a:close/>
                <a:moveTo>
                  <a:pt x="675364" y="673195"/>
                </a:moveTo>
                <a:lnTo>
                  <a:pt x="679382" y="676882"/>
                </a:lnTo>
                <a:cubicBezTo>
                  <a:pt x="683934" y="680991"/>
                  <a:pt x="686763" y="683493"/>
                  <a:pt x="686763" y="683493"/>
                </a:cubicBezTo>
                <a:lnTo>
                  <a:pt x="676962" y="677341"/>
                </a:lnTo>
                <a:close/>
                <a:moveTo>
                  <a:pt x="668973" y="672327"/>
                </a:moveTo>
                <a:lnTo>
                  <a:pt x="676962" y="677341"/>
                </a:lnTo>
                <a:lnTo>
                  <a:pt x="682643" y="692080"/>
                </a:lnTo>
                <a:lnTo>
                  <a:pt x="696613" y="718278"/>
                </a:lnTo>
                <a:lnTo>
                  <a:pt x="695410" y="719297"/>
                </a:lnTo>
                <a:lnTo>
                  <a:pt x="691459" y="714547"/>
                </a:lnTo>
                <a:lnTo>
                  <a:pt x="675229" y="690891"/>
                </a:lnTo>
                <a:close/>
                <a:moveTo>
                  <a:pt x="648225" y="704878"/>
                </a:moveTo>
                <a:lnTo>
                  <a:pt x="650148" y="706739"/>
                </a:lnTo>
                <a:lnTo>
                  <a:pt x="660183" y="721687"/>
                </a:lnTo>
                <a:lnTo>
                  <a:pt x="672076" y="739033"/>
                </a:lnTo>
                <a:lnTo>
                  <a:pt x="671576" y="739456"/>
                </a:lnTo>
                <a:close/>
                <a:moveTo>
                  <a:pt x="646410" y="701172"/>
                </a:moveTo>
                <a:lnTo>
                  <a:pt x="670265" y="716662"/>
                </a:lnTo>
                <a:lnTo>
                  <a:pt x="677645" y="727155"/>
                </a:lnTo>
                <a:lnTo>
                  <a:pt x="653108" y="709604"/>
                </a:lnTo>
                <a:lnTo>
                  <a:pt x="650148" y="706739"/>
                </a:lnTo>
                <a:close/>
                <a:moveTo>
                  <a:pt x="673248" y="642996"/>
                </a:moveTo>
                <a:lnTo>
                  <a:pt x="698881" y="687793"/>
                </a:lnTo>
                <a:lnTo>
                  <a:pt x="707644" y="708948"/>
                </a:lnTo>
                <a:lnTo>
                  <a:pt x="707625" y="708964"/>
                </a:lnTo>
                <a:lnTo>
                  <a:pt x="696416" y="688029"/>
                </a:lnTo>
                <a:cubicBezTo>
                  <a:pt x="687104" y="670505"/>
                  <a:pt x="680939" y="658628"/>
                  <a:pt x="676860" y="650543"/>
                </a:cubicBezTo>
                <a:close/>
                <a:moveTo>
                  <a:pt x="640368" y="697273"/>
                </a:moveTo>
                <a:lnTo>
                  <a:pt x="645018" y="700268"/>
                </a:lnTo>
                <a:lnTo>
                  <a:pt x="645185" y="700376"/>
                </a:lnTo>
                <a:lnTo>
                  <a:pt x="648225" y="704878"/>
                </a:lnTo>
                <a:close/>
                <a:moveTo>
                  <a:pt x="653990" y="653259"/>
                </a:moveTo>
                <a:lnTo>
                  <a:pt x="661670" y="660629"/>
                </a:lnTo>
                <a:lnTo>
                  <a:pt x="666537" y="665094"/>
                </a:lnTo>
                <a:lnTo>
                  <a:pt x="668973" y="672327"/>
                </a:lnTo>
                <a:lnTo>
                  <a:pt x="661564" y="667676"/>
                </a:lnTo>
                <a:close/>
                <a:moveTo>
                  <a:pt x="594769" y="771432"/>
                </a:moveTo>
                <a:lnTo>
                  <a:pt x="609577" y="779524"/>
                </a:lnTo>
                <a:lnTo>
                  <a:pt x="610006" y="780306"/>
                </a:lnTo>
                <a:lnTo>
                  <a:pt x="604755" y="783426"/>
                </a:lnTo>
                <a:lnTo>
                  <a:pt x="599025" y="776540"/>
                </a:lnTo>
                <a:close/>
                <a:moveTo>
                  <a:pt x="610330" y="732279"/>
                </a:moveTo>
                <a:lnTo>
                  <a:pt x="623920" y="748423"/>
                </a:lnTo>
                <a:lnTo>
                  <a:pt x="631571" y="755197"/>
                </a:lnTo>
                <a:lnTo>
                  <a:pt x="636581" y="764517"/>
                </a:lnTo>
                <a:lnTo>
                  <a:pt x="631941" y="767274"/>
                </a:lnTo>
                <a:lnTo>
                  <a:pt x="620167" y="757321"/>
                </a:lnTo>
                <a:lnTo>
                  <a:pt x="615098" y="742072"/>
                </a:lnTo>
                <a:close/>
                <a:moveTo>
                  <a:pt x="630997" y="688204"/>
                </a:moveTo>
                <a:lnTo>
                  <a:pt x="640368" y="697273"/>
                </a:lnTo>
                <a:lnTo>
                  <a:pt x="635785" y="694322"/>
                </a:lnTo>
                <a:close/>
                <a:moveTo>
                  <a:pt x="621894" y="700717"/>
                </a:moveTo>
                <a:lnTo>
                  <a:pt x="626810" y="701753"/>
                </a:lnTo>
                <a:lnTo>
                  <a:pt x="654922" y="753543"/>
                </a:lnTo>
                <a:lnTo>
                  <a:pt x="654620" y="753799"/>
                </a:lnTo>
                <a:lnTo>
                  <a:pt x="648096" y="757675"/>
                </a:lnTo>
                <a:lnTo>
                  <a:pt x="637137" y="730897"/>
                </a:lnTo>
                <a:close/>
                <a:moveTo>
                  <a:pt x="632387" y="676820"/>
                </a:moveTo>
                <a:lnTo>
                  <a:pt x="633064" y="677121"/>
                </a:lnTo>
                <a:cubicBezTo>
                  <a:pt x="641751" y="686893"/>
                  <a:pt x="664204" y="717580"/>
                  <a:pt x="632740" y="677275"/>
                </a:cubicBezTo>
                <a:close/>
                <a:moveTo>
                  <a:pt x="656765" y="612058"/>
                </a:moveTo>
                <a:lnTo>
                  <a:pt x="668167" y="631164"/>
                </a:lnTo>
                <a:lnTo>
                  <a:pt x="668892" y="632736"/>
                </a:lnTo>
                <a:cubicBezTo>
                  <a:pt x="668888" y="633058"/>
                  <a:pt x="668840" y="633467"/>
                  <a:pt x="669813" y="635818"/>
                </a:cubicBezTo>
                <a:lnTo>
                  <a:pt x="673248" y="642996"/>
                </a:lnTo>
                <a:lnTo>
                  <a:pt x="657292" y="615110"/>
                </a:lnTo>
                <a:close/>
                <a:moveTo>
                  <a:pt x="607712" y="710810"/>
                </a:moveTo>
                <a:lnTo>
                  <a:pt x="614317" y="716331"/>
                </a:lnTo>
                <a:lnTo>
                  <a:pt x="643384" y="760475"/>
                </a:lnTo>
                <a:lnTo>
                  <a:pt x="639882" y="762555"/>
                </a:lnTo>
                <a:lnTo>
                  <a:pt x="631571" y="755197"/>
                </a:lnTo>
                <a:close/>
                <a:moveTo>
                  <a:pt x="655939" y="607270"/>
                </a:moveTo>
                <a:lnTo>
                  <a:pt x="681948" y="649489"/>
                </a:lnTo>
                <a:lnTo>
                  <a:pt x="687708" y="660817"/>
                </a:lnTo>
                <a:lnTo>
                  <a:pt x="688244" y="662113"/>
                </a:lnTo>
                <a:lnTo>
                  <a:pt x="688222" y="662082"/>
                </a:lnTo>
                <a:cubicBezTo>
                  <a:pt x="681675" y="652615"/>
                  <a:pt x="676522" y="644773"/>
                  <a:pt x="672282" y="638060"/>
                </a:cubicBezTo>
                <a:lnTo>
                  <a:pt x="668167" y="631164"/>
                </a:lnTo>
                <a:lnTo>
                  <a:pt x="667714" y="630182"/>
                </a:lnTo>
                <a:cubicBezTo>
                  <a:pt x="666569" y="628183"/>
                  <a:pt x="664317" y="624419"/>
                  <a:pt x="659895" y="617038"/>
                </a:cubicBezTo>
                <a:lnTo>
                  <a:pt x="656704" y="611703"/>
                </a:lnTo>
                <a:close/>
                <a:moveTo>
                  <a:pt x="625999" y="668587"/>
                </a:moveTo>
                <a:lnTo>
                  <a:pt x="632387" y="676820"/>
                </a:lnTo>
                <a:lnTo>
                  <a:pt x="630567" y="676010"/>
                </a:lnTo>
                <a:cubicBezTo>
                  <a:pt x="631911" y="678776"/>
                  <a:pt x="635957" y="685393"/>
                  <a:pt x="644284" y="698005"/>
                </a:cubicBezTo>
                <a:lnTo>
                  <a:pt x="646410" y="701172"/>
                </a:lnTo>
                <a:lnTo>
                  <a:pt x="645185" y="700376"/>
                </a:lnTo>
                <a:lnTo>
                  <a:pt x="640052" y="692776"/>
                </a:lnTo>
                <a:close/>
                <a:moveTo>
                  <a:pt x="615785" y="681443"/>
                </a:moveTo>
                <a:lnTo>
                  <a:pt x="635785" y="694322"/>
                </a:lnTo>
                <a:lnTo>
                  <a:pt x="644520" y="705484"/>
                </a:lnTo>
                <a:lnTo>
                  <a:pt x="626810" y="701753"/>
                </a:lnTo>
                <a:close/>
                <a:moveTo>
                  <a:pt x="588438" y="737641"/>
                </a:moveTo>
                <a:lnTo>
                  <a:pt x="615903" y="776803"/>
                </a:lnTo>
                <a:lnTo>
                  <a:pt x="613429" y="778273"/>
                </a:lnTo>
                <a:close/>
                <a:moveTo>
                  <a:pt x="597658" y="717225"/>
                </a:moveTo>
                <a:lnTo>
                  <a:pt x="607690" y="726855"/>
                </a:lnTo>
                <a:lnTo>
                  <a:pt x="610330" y="732279"/>
                </a:lnTo>
                <a:close/>
                <a:moveTo>
                  <a:pt x="652804" y="602182"/>
                </a:moveTo>
                <a:lnTo>
                  <a:pt x="655296" y="603544"/>
                </a:lnTo>
                <a:lnTo>
                  <a:pt x="655939" y="607270"/>
                </a:lnTo>
                <a:close/>
                <a:moveTo>
                  <a:pt x="648687" y="599930"/>
                </a:moveTo>
                <a:lnTo>
                  <a:pt x="650137" y="600723"/>
                </a:lnTo>
                <a:lnTo>
                  <a:pt x="656704" y="611703"/>
                </a:lnTo>
                <a:lnTo>
                  <a:pt x="656765" y="612058"/>
                </a:lnTo>
                <a:lnTo>
                  <a:pt x="653947" y="607336"/>
                </a:lnTo>
                <a:close/>
                <a:moveTo>
                  <a:pt x="586056" y="729871"/>
                </a:moveTo>
                <a:lnTo>
                  <a:pt x="593173" y="735403"/>
                </a:lnTo>
                <a:cubicBezTo>
                  <a:pt x="600916" y="741539"/>
                  <a:pt x="609679" y="748618"/>
                  <a:pt x="619800" y="757011"/>
                </a:cubicBezTo>
                <a:lnTo>
                  <a:pt x="620167" y="757321"/>
                </a:lnTo>
                <a:lnTo>
                  <a:pt x="620247" y="757561"/>
                </a:lnTo>
                <a:lnTo>
                  <a:pt x="624975" y="771412"/>
                </a:lnTo>
                <a:lnTo>
                  <a:pt x="619377" y="774739"/>
                </a:lnTo>
                <a:lnTo>
                  <a:pt x="607092" y="761479"/>
                </a:lnTo>
                <a:close/>
                <a:moveTo>
                  <a:pt x="648273" y="599348"/>
                </a:moveTo>
                <a:lnTo>
                  <a:pt x="648687" y="599930"/>
                </a:lnTo>
                <a:lnTo>
                  <a:pt x="648570" y="599866"/>
                </a:lnTo>
                <a:close/>
                <a:moveTo>
                  <a:pt x="598472" y="692948"/>
                </a:moveTo>
                <a:lnTo>
                  <a:pt x="615553" y="699348"/>
                </a:lnTo>
                <a:lnTo>
                  <a:pt x="632160" y="731247"/>
                </a:lnTo>
                <a:lnTo>
                  <a:pt x="614317" y="716331"/>
                </a:lnTo>
                <a:lnTo>
                  <a:pt x="605156" y="702419"/>
                </a:lnTo>
                <a:close/>
                <a:moveTo>
                  <a:pt x="598320" y="692733"/>
                </a:moveTo>
                <a:lnTo>
                  <a:pt x="598472" y="692948"/>
                </a:lnTo>
                <a:lnTo>
                  <a:pt x="598418" y="692928"/>
                </a:lnTo>
                <a:close/>
                <a:moveTo>
                  <a:pt x="643651" y="597177"/>
                </a:moveTo>
                <a:lnTo>
                  <a:pt x="648570" y="599866"/>
                </a:lnTo>
                <a:lnTo>
                  <a:pt x="657292" y="615110"/>
                </a:lnTo>
                <a:lnTo>
                  <a:pt x="658747" y="623538"/>
                </a:lnTo>
                <a:cubicBezTo>
                  <a:pt x="661139" y="632879"/>
                  <a:pt x="664164" y="642979"/>
                  <a:pt x="668066" y="654261"/>
                </a:cubicBezTo>
                <a:lnTo>
                  <a:pt x="675364" y="673195"/>
                </a:lnTo>
                <a:lnTo>
                  <a:pt x="666537" y="665094"/>
                </a:lnTo>
                <a:close/>
                <a:moveTo>
                  <a:pt x="604723" y="674319"/>
                </a:moveTo>
                <a:lnTo>
                  <a:pt x="609786" y="677580"/>
                </a:lnTo>
                <a:lnTo>
                  <a:pt x="616478" y="689995"/>
                </a:lnTo>
                <a:lnTo>
                  <a:pt x="621894" y="700717"/>
                </a:lnTo>
                <a:lnTo>
                  <a:pt x="615762" y="699426"/>
                </a:lnTo>
                <a:lnTo>
                  <a:pt x="615553" y="699348"/>
                </a:lnTo>
                <a:lnTo>
                  <a:pt x="610168" y="689004"/>
                </a:lnTo>
                <a:close/>
                <a:moveTo>
                  <a:pt x="578891" y="724301"/>
                </a:moveTo>
                <a:lnTo>
                  <a:pt x="581462" y="726300"/>
                </a:lnTo>
                <a:lnTo>
                  <a:pt x="588438" y="737641"/>
                </a:lnTo>
                <a:lnTo>
                  <a:pt x="585161" y="732969"/>
                </a:lnTo>
                <a:lnTo>
                  <a:pt x="581286" y="728337"/>
                </a:lnTo>
                <a:close/>
                <a:moveTo>
                  <a:pt x="649641" y="568917"/>
                </a:moveTo>
                <a:lnTo>
                  <a:pt x="666529" y="609687"/>
                </a:lnTo>
                <a:lnTo>
                  <a:pt x="655296" y="603544"/>
                </a:lnTo>
                <a:lnTo>
                  <a:pt x="650059" y="573207"/>
                </a:lnTo>
                <a:close/>
                <a:moveTo>
                  <a:pt x="614609" y="638824"/>
                </a:moveTo>
                <a:lnTo>
                  <a:pt x="626209" y="645798"/>
                </a:lnTo>
                <a:cubicBezTo>
                  <a:pt x="634227" y="650690"/>
                  <a:pt x="643190" y="656204"/>
                  <a:pt x="653237" y="662449"/>
                </a:cubicBezTo>
                <a:lnTo>
                  <a:pt x="661564" y="667676"/>
                </a:lnTo>
                <a:lnTo>
                  <a:pt x="668958" y="681752"/>
                </a:lnTo>
                <a:lnTo>
                  <a:pt x="675229" y="690891"/>
                </a:lnTo>
                <a:lnTo>
                  <a:pt x="678523" y="700668"/>
                </a:lnTo>
                <a:lnTo>
                  <a:pt x="685918" y="726313"/>
                </a:lnTo>
                <a:lnTo>
                  <a:pt x="675051" y="719770"/>
                </a:lnTo>
                <a:lnTo>
                  <a:pt x="670265" y="716662"/>
                </a:lnTo>
                <a:lnTo>
                  <a:pt x="626649" y="654652"/>
                </a:lnTo>
                <a:close/>
                <a:moveTo>
                  <a:pt x="572132" y="719051"/>
                </a:moveTo>
                <a:lnTo>
                  <a:pt x="572664" y="719461"/>
                </a:lnTo>
                <a:lnTo>
                  <a:pt x="576081" y="722117"/>
                </a:lnTo>
                <a:lnTo>
                  <a:pt x="581286" y="728337"/>
                </a:lnTo>
                <a:lnTo>
                  <a:pt x="611568" y="779378"/>
                </a:lnTo>
                <a:lnTo>
                  <a:pt x="610485" y="780022"/>
                </a:lnTo>
                <a:lnTo>
                  <a:pt x="610260" y="779897"/>
                </a:lnTo>
                <a:lnTo>
                  <a:pt x="609577" y="779524"/>
                </a:lnTo>
                <a:lnTo>
                  <a:pt x="602206" y="766099"/>
                </a:lnTo>
                <a:close/>
                <a:moveTo>
                  <a:pt x="638061" y="581501"/>
                </a:moveTo>
                <a:lnTo>
                  <a:pt x="648273" y="599348"/>
                </a:lnTo>
                <a:lnTo>
                  <a:pt x="640871" y="588928"/>
                </a:lnTo>
                <a:lnTo>
                  <a:pt x="639502" y="584863"/>
                </a:lnTo>
                <a:close/>
                <a:moveTo>
                  <a:pt x="554369" y="753841"/>
                </a:moveTo>
                <a:lnTo>
                  <a:pt x="580937" y="771642"/>
                </a:lnTo>
                <a:lnTo>
                  <a:pt x="601772" y="785199"/>
                </a:lnTo>
                <a:lnTo>
                  <a:pt x="596134" y="788549"/>
                </a:lnTo>
                <a:lnTo>
                  <a:pt x="595477" y="788806"/>
                </a:lnTo>
                <a:lnTo>
                  <a:pt x="586144" y="783122"/>
                </a:lnTo>
                <a:cubicBezTo>
                  <a:pt x="580758" y="779261"/>
                  <a:pt x="571555" y="771341"/>
                  <a:pt x="560583" y="761430"/>
                </a:cubicBezTo>
                <a:lnTo>
                  <a:pt x="556556" y="757684"/>
                </a:lnTo>
                <a:close/>
                <a:moveTo>
                  <a:pt x="643968" y="565027"/>
                </a:moveTo>
                <a:lnTo>
                  <a:pt x="647847" y="566539"/>
                </a:lnTo>
                <a:lnTo>
                  <a:pt x="648763" y="566798"/>
                </a:lnTo>
                <a:lnTo>
                  <a:pt x="649254" y="567982"/>
                </a:lnTo>
                <a:lnTo>
                  <a:pt x="646172" y="566268"/>
                </a:lnTo>
                <a:close/>
                <a:moveTo>
                  <a:pt x="598581" y="656829"/>
                </a:moveTo>
                <a:lnTo>
                  <a:pt x="606679" y="664667"/>
                </a:lnTo>
                <a:lnTo>
                  <a:pt x="615785" y="681443"/>
                </a:lnTo>
                <a:lnTo>
                  <a:pt x="609786" y="677580"/>
                </a:lnTo>
                <a:lnTo>
                  <a:pt x="600538" y="660422"/>
                </a:lnTo>
                <a:close/>
                <a:moveTo>
                  <a:pt x="597506" y="654857"/>
                </a:moveTo>
                <a:lnTo>
                  <a:pt x="598581" y="656829"/>
                </a:lnTo>
                <a:lnTo>
                  <a:pt x="598045" y="656310"/>
                </a:lnTo>
                <a:close/>
                <a:moveTo>
                  <a:pt x="633484" y="570820"/>
                </a:moveTo>
                <a:lnTo>
                  <a:pt x="652804" y="602182"/>
                </a:lnTo>
                <a:lnTo>
                  <a:pt x="650137" y="600723"/>
                </a:lnTo>
                <a:lnTo>
                  <a:pt x="639051" y="582189"/>
                </a:lnTo>
                <a:lnTo>
                  <a:pt x="636575" y="578034"/>
                </a:lnTo>
                <a:close/>
                <a:moveTo>
                  <a:pt x="600765" y="630500"/>
                </a:moveTo>
                <a:lnTo>
                  <a:pt x="605540" y="633371"/>
                </a:lnTo>
                <a:lnTo>
                  <a:pt x="625999" y="668587"/>
                </a:lnTo>
                <a:lnTo>
                  <a:pt x="615758" y="655387"/>
                </a:lnTo>
                <a:lnTo>
                  <a:pt x="607372" y="644489"/>
                </a:lnTo>
                <a:lnTo>
                  <a:pt x="602911" y="634754"/>
                </a:lnTo>
                <a:close/>
                <a:moveTo>
                  <a:pt x="521775" y="787957"/>
                </a:moveTo>
                <a:lnTo>
                  <a:pt x="539886" y="810539"/>
                </a:lnTo>
                <a:lnTo>
                  <a:pt x="536143" y="812002"/>
                </a:lnTo>
                <a:close/>
                <a:moveTo>
                  <a:pt x="572293" y="677842"/>
                </a:moveTo>
                <a:lnTo>
                  <a:pt x="588873" y="689351"/>
                </a:lnTo>
                <a:lnTo>
                  <a:pt x="598418" y="692928"/>
                </a:lnTo>
                <a:lnTo>
                  <a:pt x="603187" y="702390"/>
                </a:lnTo>
                <a:lnTo>
                  <a:pt x="607712" y="710810"/>
                </a:lnTo>
                <a:lnTo>
                  <a:pt x="593660" y="699062"/>
                </a:lnTo>
                <a:close/>
                <a:moveTo>
                  <a:pt x="626878" y="555406"/>
                </a:moveTo>
                <a:lnTo>
                  <a:pt x="643968" y="565027"/>
                </a:lnTo>
                <a:lnTo>
                  <a:pt x="628400" y="558957"/>
                </a:lnTo>
                <a:close/>
                <a:moveTo>
                  <a:pt x="625472" y="557815"/>
                </a:moveTo>
                <a:lnTo>
                  <a:pt x="628400" y="558957"/>
                </a:lnTo>
                <a:lnTo>
                  <a:pt x="633484" y="570820"/>
                </a:lnTo>
                <a:close/>
                <a:moveTo>
                  <a:pt x="536038" y="741559"/>
                </a:moveTo>
                <a:lnTo>
                  <a:pt x="547407" y="749176"/>
                </a:lnTo>
                <a:lnTo>
                  <a:pt x="556556" y="757684"/>
                </a:lnTo>
                <a:lnTo>
                  <a:pt x="566844" y="775764"/>
                </a:lnTo>
                <a:lnTo>
                  <a:pt x="578437" y="795467"/>
                </a:lnTo>
                <a:lnTo>
                  <a:pt x="575652" y="796556"/>
                </a:lnTo>
                <a:lnTo>
                  <a:pt x="555262" y="769156"/>
                </a:lnTo>
                <a:close/>
                <a:moveTo>
                  <a:pt x="624231" y="557332"/>
                </a:moveTo>
                <a:lnTo>
                  <a:pt x="624243" y="557336"/>
                </a:lnTo>
                <a:lnTo>
                  <a:pt x="636575" y="578034"/>
                </a:lnTo>
                <a:lnTo>
                  <a:pt x="638061" y="581501"/>
                </a:lnTo>
                <a:close/>
                <a:moveTo>
                  <a:pt x="620097" y="563421"/>
                </a:moveTo>
                <a:lnTo>
                  <a:pt x="634410" y="579831"/>
                </a:lnTo>
                <a:lnTo>
                  <a:pt x="640871" y="588928"/>
                </a:lnTo>
                <a:lnTo>
                  <a:pt x="643651" y="597177"/>
                </a:lnTo>
                <a:lnTo>
                  <a:pt x="634907" y="592395"/>
                </a:lnTo>
                <a:lnTo>
                  <a:pt x="626760" y="586893"/>
                </a:lnTo>
                <a:close/>
                <a:moveTo>
                  <a:pt x="534152" y="736851"/>
                </a:moveTo>
                <a:lnTo>
                  <a:pt x="547623" y="745313"/>
                </a:lnTo>
                <a:lnTo>
                  <a:pt x="550403" y="746872"/>
                </a:lnTo>
                <a:lnTo>
                  <a:pt x="554369" y="753841"/>
                </a:lnTo>
                <a:lnTo>
                  <a:pt x="547407" y="749176"/>
                </a:lnTo>
                <a:close/>
                <a:moveTo>
                  <a:pt x="621348" y="552293"/>
                </a:moveTo>
                <a:lnTo>
                  <a:pt x="622453" y="552915"/>
                </a:lnTo>
                <a:lnTo>
                  <a:pt x="625472" y="557815"/>
                </a:lnTo>
                <a:lnTo>
                  <a:pt x="624243" y="557336"/>
                </a:lnTo>
                <a:lnTo>
                  <a:pt x="624004" y="556934"/>
                </a:lnTo>
                <a:close/>
                <a:moveTo>
                  <a:pt x="585738" y="621463"/>
                </a:moveTo>
                <a:lnTo>
                  <a:pt x="588341" y="623030"/>
                </a:lnTo>
                <a:lnTo>
                  <a:pt x="593028" y="625848"/>
                </a:lnTo>
                <a:lnTo>
                  <a:pt x="607372" y="644489"/>
                </a:lnTo>
                <a:lnTo>
                  <a:pt x="611429" y="653343"/>
                </a:lnTo>
                <a:cubicBezTo>
                  <a:pt x="621128" y="676239"/>
                  <a:pt x="611488" y="663474"/>
                  <a:pt x="629800" y="686674"/>
                </a:cubicBezTo>
                <a:lnTo>
                  <a:pt x="630997" y="688204"/>
                </a:lnTo>
                <a:lnTo>
                  <a:pt x="606679" y="664667"/>
                </a:lnTo>
                <a:lnTo>
                  <a:pt x="592297" y="638172"/>
                </a:lnTo>
                <a:lnTo>
                  <a:pt x="589708" y="633828"/>
                </a:lnTo>
                <a:lnTo>
                  <a:pt x="589583" y="633492"/>
                </a:lnTo>
                <a:close/>
                <a:moveTo>
                  <a:pt x="570101" y="652750"/>
                </a:moveTo>
                <a:lnTo>
                  <a:pt x="581849" y="660047"/>
                </a:lnTo>
                <a:lnTo>
                  <a:pt x="598320" y="692733"/>
                </a:lnTo>
                <a:close/>
                <a:moveTo>
                  <a:pt x="506180" y="785066"/>
                </a:moveTo>
                <a:lnTo>
                  <a:pt x="534373" y="812694"/>
                </a:lnTo>
                <a:lnTo>
                  <a:pt x="533540" y="813019"/>
                </a:lnTo>
                <a:lnTo>
                  <a:pt x="521966" y="815501"/>
                </a:lnTo>
                <a:lnTo>
                  <a:pt x="514017" y="801341"/>
                </a:lnTo>
                <a:close/>
                <a:moveTo>
                  <a:pt x="530194" y="733170"/>
                </a:moveTo>
                <a:lnTo>
                  <a:pt x="534152" y="736851"/>
                </a:lnTo>
                <a:lnTo>
                  <a:pt x="531673" y="735293"/>
                </a:lnTo>
                <a:close/>
                <a:moveTo>
                  <a:pt x="589626" y="605978"/>
                </a:moveTo>
                <a:lnTo>
                  <a:pt x="614609" y="638824"/>
                </a:lnTo>
                <a:lnTo>
                  <a:pt x="605540" y="633371"/>
                </a:lnTo>
                <a:close/>
                <a:moveTo>
                  <a:pt x="616101" y="549339"/>
                </a:moveTo>
                <a:lnTo>
                  <a:pt x="621186" y="552202"/>
                </a:lnTo>
                <a:lnTo>
                  <a:pt x="621750" y="553151"/>
                </a:lnTo>
                <a:lnTo>
                  <a:pt x="624004" y="556934"/>
                </a:lnTo>
                <a:lnTo>
                  <a:pt x="624231" y="557332"/>
                </a:lnTo>
                <a:lnTo>
                  <a:pt x="617640" y="554762"/>
                </a:lnTo>
                <a:close/>
                <a:moveTo>
                  <a:pt x="510573" y="769210"/>
                </a:moveTo>
                <a:lnTo>
                  <a:pt x="525464" y="785579"/>
                </a:lnTo>
                <a:lnTo>
                  <a:pt x="541728" y="799335"/>
                </a:lnTo>
                <a:lnTo>
                  <a:pt x="545875" y="808197"/>
                </a:lnTo>
                <a:lnTo>
                  <a:pt x="543088" y="809287"/>
                </a:lnTo>
                <a:lnTo>
                  <a:pt x="518053" y="780819"/>
                </a:lnTo>
                <a:lnTo>
                  <a:pt x="515257" y="777050"/>
                </a:lnTo>
                <a:close/>
                <a:moveTo>
                  <a:pt x="575451" y="615270"/>
                </a:moveTo>
                <a:lnTo>
                  <a:pt x="580431" y="618268"/>
                </a:lnTo>
                <a:lnTo>
                  <a:pt x="589708" y="633828"/>
                </a:lnTo>
                <a:lnTo>
                  <a:pt x="597506" y="654857"/>
                </a:lnTo>
                <a:lnTo>
                  <a:pt x="579242" y="621344"/>
                </a:lnTo>
                <a:close/>
                <a:moveTo>
                  <a:pt x="612599" y="537003"/>
                </a:moveTo>
                <a:lnTo>
                  <a:pt x="621348" y="552293"/>
                </a:lnTo>
                <a:lnTo>
                  <a:pt x="621186" y="552202"/>
                </a:lnTo>
                <a:lnTo>
                  <a:pt x="613004" y="538430"/>
                </a:lnTo>
                <a:close/>
                <a:moveTo>
                  <a:pt x="549721" y="667520"/>
                </a:moveTo>
                <a:lnTo>
                  <a:pt x="554521" y="672871"/>
                </a:lnTo>
                <a:lnTo>
                  <a:pt x="551546" y="670988"/>
                </a:lnTo>
                <a:close/>
                <a:moveTo>
                  <a:pt x="611927" y="535829"/>
                </a:moveTo>
                <a:lnTo>
                  <a:pt x="612555" y="536848"/>
                </a:lnTo>
                <a:lnTo>
                  <a:pt x="612599" y="537003"/>
                </a:lnTo>
                <a:close/>
                <a:moveTo>
                  <a:pt x="565612" y="630216"/>
                </a:moveTo>
                <a:lnTo>
                  <a:pt x="588177" y="646760"/>
                </a:lnTo>
                <a:lnTo>
                  <a:pt x="598045" y="656310"/>
                </a:lnTo>
                <a:lnTo>
                  <a:pt x="604723" y="674319"/>
                </a:lnTo>
                <a:lnTo>
                  <a:pt x="601908" y="672507"/>
                </a:lnTo>
                <a:lnTo>
                  <a:pt x="581849" y="660047"/>
                </a:lnTo>
                <a:lnTo>
                  <a:pt x="571002" y="638520"/>
                </a:lnTo>
                <a:close/>
                <a:moveTo>
                  <a:pt x="545381" y="667088"/>
                </a:moveTo>
                <a:lnTo>
                  <a:pt x="551546" y="670988"/>
                </a:lnTo>
                <a:lnTo>
                  <a:pt x="569190" y="704529"/>
                </a:lnTo>
                <a:lnTo>
                  <a:pt x="586056" y="729871"/>
                </a:lnTo>
                <a:lnTo>
                  <a:pt x="581462" y="726300"/>
                </a:lnTo>
                <a:lnTo>
                  <a:pt x="578565" y="721589"/>
                </a:lnTo>
                <a:close/>
                <a:moveTo>
                  <a:pt x="603060" y="545014"/>
                </a:moveTo>
                <a:lnTo>
                  <a:pt x="612202" y="552642"/>
                </a:lnTo>
                <a:lnTo>
                  <a:pt x="617640" y="554762"/>
                </a:lnTo>
                <a:lnTo>
                  <a:pt x="620097" y="563421"/>
                </a:lnTo>
                <a:lnTo>
                  <a:pt x="616968" y="559832"/>
                </a:lnTo>
                <a:close/>
                <a:moveTo>
                  <a:pt x="546876" y="659845"/>
                </a:moveTo>
                <a:lnTo>
                  <a:pt x="551427" y="663356"/>
                </a:lnTo>
                <a:lnTo>
                  <a:pt x="553560" y="664837"/>
                </a:lnTo>
                <a:lnTo>
                  <a:pt x="597658" y="717225"/>
                </a:lnTo>
                <a:lnTo>
                  <a:pt x="592251" y="712034"/>
                </a:lnTo>
                <a:cubicBezTo>
                  <a:pt x="584182" y="704411"/>
                  <a:pt x="572398" y="692731"/>
                  <a:pt x="554521" y="672871"/>
                </a:cubicBezTo>
                <a:close/>
                <a:moveTo>
                  <a:pt x="508847" y="718556"/>
                </a:moveTo>
                <a:lnTo>
                  <a:pt x="511695" y="720831"/>
                </a:lnTo>
                <a:cubicBezTo>
                  <a:pt x="518295" y="725960"/>
                  <a:pt x="523879" y="730092"/>
                  <a:pt x="529512" y="733936"/>
                </a:cubicBezTo>
                <a:lnTo>
                  <a:pt x="531673" y="735293"/>
                </a:lnTo>
                <a:lnTo>
                  <a:pt x="536038" y="741559"/>
                </a:lnTo>
                <a:lnTo>
                  <a:pt x="517093" y="728866"/>
                </a:lnTo>
                <a:close/>
                <a:moveTo>
                  <a:pt x="572853" y="582587"/>
                </a:moveTo>
                <a:lnTo>
                  <a:pt x="584023" y="598612"/>
                </a:lnTo>
                <a:lnTo>
                  <a:pt x="585294" y="600282"/>
                </a:lnTo>
                <a:lnTo>
                  <a:pt x="587482" y="604169"/>
                </a:lnTo>
                <a:lnTo>
                  <a:pt x="600765" y="630500"/>
                </a:lnTo>
                <a:lnTo>
                  <a:pt x="593028" y="625848"/>
                </a:lnTo>
                <a:lnTo>
                  <a:pt x="590989" y="623198"/>
                </a:lnTo>
                <a:lnTo>
                  <a:pt x="582922" y="612654"/>
                </a:lnTo>
                <a:lnTo>
                  <a:pt x="576471" y="592473"/>
                </a:lnTo>
                <a:close/>
                <a:moveTo>
                  <a:pt x="534130" y="659969"/>
                </a:moveTo>
                <a:lnTo>
                  <a:pt x="543300" y="665771"/>
                </a:lnTo>
                <a:lnTo>
                  <a:pt x="563457" y="698287"/>
                </a:lnTo>
                <a:lnTo>
                  <a:pt x="578891" y="724301"/>
                </a:lnTo>
                <a:lnTo>
                  <a:pt x="576081" y="722117"/>
                </a:lnTo>
                <a:lnTo>
                  <a:pt x="567653" y="712044"/>
                </a:lnTo>
                <a:lnTo>
                  <a:pt x="537346" y="664631"/>
                </a:lnTo>
                <a:close/>
                <a:moveTo>
                  <a:pt x="539414" y="647927"/>
                </a:moveTo>
                <a:lnTo>
                  <a:pt x="540832" y="649653"/>
                </a:lnTo>
                <a:lnTo>
                  <a:pt x="541913" y="651390"/>
                </a:lnTo>
                <a:lnTo>
                  <a:pt x="546876" y="659845"/>
                </a:lnTo>
                <a:lnTo>
                  <a:pt x="544869" y="658298"/>
                </a:lnTo>
                <a:close/>
                <a:moveTo>
                  <a:pt x="591947" y="535741"/>
                </a:moveTo>
                <a:lnTo>
                  <a:pt x="597058" y="538619"/>
                </a:lnTo>
                <a:lnTo>
                  <a:pt x="603060" y="545014"/>
                </a:lnTo>
                <a:close/>
                <a:moveTo>
                  <a:pt x="591656" y="535498"/>
                </a:moveTo>
                <a:lnTo>
                  <a:pt x="591947" y="535741"/>
                </a:lnTo>
                <a:lnTo>
                  <a:pt x="591692" y="535598"/>
                </a:lnTo>
                <a:close/>
                <a:moveTo>
                  <a:pt x="535742" y="651257"/>
                </a:moveTo>
                <a:lnTo>
                  <a:pt x="544869" y="658298"/>
                </a:lnTo>
                <a:lnTo>
                  <a:pt x="549721" y="667520"/>
                </a:lnTo>
                <a:lnTo>
                  <a:pt x="537030" y="653373"/>
                </a:lnTo>
                <a:close/>
                <a:moveTo>
                  <a:pt x="453048" y="822836"/>
                </a:moveTo>
                <a:lnTo>
                  <a:pt x="455907" y="827654"/>
                </a:lnTo>
                <a:lnTo>
                  <a:pt x="454942" y="827703"/>
                </a:lnTo>
                <a:close/>
                <a:moveTo>
                  <a:pt x="451782" y="820702"/>
                </a:moveTo>
                <a:lnTo>
                  <a:pt x="452485" y="821387"/>
                </a:lnTo>
                <a:lnTo>
                  <a:pt x="453048" y="822836"/>
                </a:lnTo>
                <a:close/>
                <a:moveTo>
                  <a:pt x="532984" y="649129"/>
                </a:moveTo>
                <a:lnTo>
                  <a:pt x="533762" y="649729"/>
                </a:lnTo>
                <a:lnTo>
                  <a:pt x="537030" y="653373"/>
                </a:lnTo>
                <a:lnTo>
                  <a:pt x="545381" y="667088"/>
                </a:lnTo>
                <a:lnTo>
                  <a:pt x="543300" y="665771"/>
                </a:lnTo>
                <a:close/>
                <a:moveTo>
                  <a:pt x="603065" y="499837"/>
                </a:moveTo>
                <a:lnTo>
                  <a:pt x="626878" y="555406"/>
                </a:lnTo>
                <a:lnTo>
                  <a:pt x="622453" y="552915"/>
                </a:lnTo>
                <a:lnTo>
                  <a:pt x="612555" y="536848"/>
                </a:lnTo>
                <a:lnTo>
                  <a:pt x="607386" y="518638"/>
                </a:lnTo>
                <a:close/>
                <a:moveTo>
                  <a:pt x="604434" y="493846"/>
                </a:moveTo>
                <a:lnTo>
                  <a:pt x="638308" y="541556"/>
                </a:lnTo>
                <a:lnTo>
                  <a:pt x="640154" y="546012"/>
                </a:lnTo>
                <a:lnTo>
                  <a:pt x="638668" y="543669"/>
                </a:lnTo>
                <a:close/>
                <a:moveTo>
                  <a:pt x="575063" y="553774"/>
                </a:moveTo>
                <a:lnTo>
                  <a:pt x="593197" y="563528"/>
                </a:lnTo>
                <a:lnTo>
                  <a:pt x="595374" y="565697"/>
                </a:lnTo>
                <a:lnTo>
                  <a:pt x="626760" y="586893"/>
                </a:lnTo>
                <a:lnTo>
                  <a:pt x="627098" y="588083"/>
                </a:lnTo>
                <a:cubicBezTo>
                  <a:pt x="633784" y="608243"/>
                  <a:pt x="640596" y="625652"/>
                  <a:pt x="647563" y="641026"/>
                </a:cubicBezTo>
                <a:lnTo>
                  <a:pt x="653990" y="653259"/>
                </a:lnTo>
                <a:lnTo>
                  <a:pt x="640272" y="640096"/>
                </a:lnTo>
                <a:cubicBezTo>
                  <a:pt x="633263" y="633134"/>
                  <a:pt x="626748" y="626354"/>
                  <a:pt x="621833" y="620649"/>
                </a:cubicBezTo>
                <a:cubicBezTo>
                  <a:pt x="605127" y="601254"/>
                  <a:pt x="593889" y="577682"/>
                  <a:pt x="578198" y="557457"/>
                </a:cubicBezTo>
                <a:close/>
                <a:moveTo>
                  <a:pt x="485024" y="741127"/>
                </a:moveTo>
                <a:lnTo>
                  <a:pt x="504444" y="762473"/>
                </a:lnTo>
                <a:lnTo>
                  <a:pt x="515257" y="777050"/>
                </a:lnTo>
                <a:lnTo>
                  <a:pt x="521775" y="787957"/>
                </a:lnTo>
                <a:lnTo>
                  <a:pt x="486235" y="743642"/>
                </a:lnTo>
                <a:close/>
                <a:moveTo>
                  <a:pt x="567433" y="567777"/>
                </a:moveTo>
                <a:lnTo>
                  <a:pt x="589626" y="605978"/>
                </a:lnTo>
                <a:lnTo>
                  <a:pt x="585294" y="600282"/>
                </a:lnTo>
                <a:lnTo>
                  <a:pt x="568248" y="570004"/>
                </a:lnTo>
                <a:close/>
                <a:moveTo>
                  <a:pt x="513083" y="680129"/>
                </a:moveTo>
                <a:lnTo>
                  <a:pt x="537896" y="707342"/>
                </a:lnTo>
                <a:cubicBezTo>
                  <a:pt x="549828" y="719617"/>
                  <a:pt x="561808" y="731852"/>
                  <a:pt x="572740" y="744998"/>
                </a:cubicBezTo>
                <a:lnTo>
                  <a:pt x="594769" y="771432"/>
                </a:lnTo>
                <a:lnTo>
                  <a:pt x="572411" y="759215"/>
                </a:lnTo>
                <a:lnTo>
                  <a:pt x="550403" y="746872"/>
                </a:lnTo>
                <a:lnTo>
                  <a:pt x="543790" y="735250"/>
                </a:lnTo>
                <a:cubicBezTo>
                  <a:pt x="535476" y="720503"/>
                  <a:pt x="526440" y="704347"/>
                  <a:pt x="516398" y="686275"/>
                </a:cubicBezTo>
                <a:close/>
                <a:moveTo>
                  <a:pt x="497302" y="711731"/>
                </a:moveTo>
                <a:lnTo>
                  <a:pt x="517093" y="728866"/>
                </a:lnTo>
                <a:lnTo>
                  <a:pt x="563417" y="801339"/>
                </a:lnTo>
                <a:lnTo>
                  <a:pt x="550204" y="806505"/>
                </a:lnTo>
                <a:lnTo>
                  <a:pt x="541728" y="799335"/>
                </a:lnTo>
                <a:lnTo>
                  <a:pt x="529453" y="773099"/>
                </a:lnTo>
                <a:close/>
                <a:moveTo>
                  <a:pt x="600337" y="487967"/>
                </a:moveTo>
                <a:lnTo>
                  <a:pt x="601397" y="489425"/>
                </a:lnTo>
                <a:lnTo>
                  <a:pt x="604434" y="493846"/>
                </a:lnTo>
                <a:lnTo>
                  <a:pt x="600373" y="488125"/>
                </a:lnTo>
                <a:close/>
                <a:moveTo>
                  <a:pt x="556404" y="577965"/>
                </a:moveTo>
                <a:lnTo>
                  <a:pt x="557250" y="579101"/>
                </a:lnTo>
                <a:lnTo>
                  <a:pt x="582922" y="612654"/>
                </a:lnTo>
                <a:lnTo>
                  <a:pt x="585738" y="621463"/>
                </a:lnTo>
                <a:lnTo>
                  <a:pt x="580431" y="618268"/>
                </a:lnTo>
                <a:close/>
                <a:moveTo>
                  <a:pt x="594598" y="480079"/>
                </a:moveTo>
                <a:lnTo>
                  <a:pt x="597197" y="483652"/>
                </a:lnTo>
                <a:lnTo>
                  <a:pt x="600373" y="488125"/>
                </a:lnTo>
                <a:lnTo>
                  <a:pt x="603065" y="499837"/>
                </a:lnTo>
                <a:close/>
                <a:moveTo>
                  <a:pt x="443785" y="794273"/>
                </a:moveTo>
                <a:lnTo>
                  <a:pt x="450129" y="802384"/>
                </a:lnTo>
                <a:lnTo>
                  <a:pt x="466445" y="827121"/>
                </a:lnTo>
                <a:lnTo>
                  <a:pt x="458767" y="827510"/>
                </a:lnTo>
                <a:lnTo>
                  <a:pt x="452485" y="821387"/>
                </a:lnTo>
                <a:lnTo>
                  <a:pt x="446487" y="805970"/>
                </a:lnTo>
                <a:close/>
                <a:moveTo>
                  <a:pt x="572726" y="515011"/>
                </a:moveTo>
                <a:lnTo>
                  <a:pt x="590145" y="531306"/>
                </a:lnTo>
                <a:lnTo>
                  <a:pt x="590281" y="531707"/>
                </a:lnTo>
                <a:lnTo>
                  <a:pt x="591656" y="535498"/>
                </a:lnTo>
                <a:lnTo>
                  <a:pt x="589186" y="533438"/>
                </a:lnTo>
                <a:close/>
                <a:moveTo>
                  <a:pt x="519675" y="619305"/>
                </a:moveTo>
                <a:lnTo>
                  <a:pt x="533149" y="629008"/>
                </a:lnTo>
                <a:lnTo>
                  <a:pt x="537112" y="635140"/>
                </a:lnTo>
                <a:cubicBezTo>
                  <a:pt x="544883" y="646524"/>
                  <a:pt x="552153" y="656439"/>
                  <a:pt x="558641" y="664283"/>
                </a:cubicBezTo>
                <a:lnTo>
                  <a:pt x="572293" y="677842"/>
                </a:lnTo>
                <a:lnTo>
                  <a:pt x="553560" y="664837"/>
                </a:lnTo>
                <a:lnTo>
                  <a:pt x="542961" y="652246"/>
                </a:lnTo>
                <a:lnTo>
                  <a:pt x="540832" y="649653"/>
                </a:lnTo>
                <a:lnTo>
                  <a:pt x="537540" y="644365"/>
                </a:lnTo>
                <a:lnTo>
                  <a:pt x="536998" y="643335"/>
                </a:lnTo>
                <a:lnTo>
                  <a:pt x="536270" y="642326"/>
                </a:lnTo>
                <a:lnTo>
                  <a:pt x="535839" y="641633"/>
                </a:lnTo>
                <a:lnTo>
                  <a:pt x="534751" y="640218"/>
                </a:lnTo>
                <a:close/>
                <a:moveTo>
                  <a:pt x="484099" y="688910"/>
                </a:moveTo>
                <a:lnTo>
                  <a:pt x="488908" y="693628"/>
                </a:lnTo>
                <a:lnTo>
                  <a:pt x="508847" y="718556"/>
                </a:lnTo>
                <a:lnTo>
                  <a:pt x="495146" y="707616"/>
                </a:lnTo>
                <a:lnTo>
                  <a:pt x="493572" y="704612"/>
                </a:lnTo>
                <a:close/>
                <a:moveTo>
                  <a:pt x="589627" y="468480"/>
                </a:moveTo>
                <a:lnTo>
                  <a:pt x="589873" y="468773"/>
                </a:lnTo>
                <a:lnTo>
                  <a:pt x="598483" y="479904"/>
                </a:lnTo>
                <a:lnTo>
                  <a:pt x="600337" y="487967"/>
                </a:lnTo>
                <a:lnTo>
                  <a:pt x="597197" y="483652"/>
                </a:lnTo>
                <a:lnTo>
                  <a:pt x="594503" y="479857"/>
                </a:lnTo>
                <a:close/>
                <a:moveTo>
                  <a:pt x="552103" y="541325"/>
                </a:moveTo>
                <a:lnTo>
                  <a:pt x="553587" y="542223"/>
                </a:lnTo>
                <a:lnTo>
                  <a:pt x="558366" y="544793"/>
                </a:lnTo>
                <a:lnTo>
                  <a:pt x="561306" y="551035"/>
                </a:lnTo>
                <a:lnTo>
                  <a:pt x="567433" y="567777"/>
                </a:lnTo>
                <a:lnTo>
                  <a:pt x="553259" y="543380"/>
                </a:lnTo>
                <a:close/>
                <a:moveTo>
                  <a:pt x="495494" y="652228"/>
                </a:moveTo>
                <a:lnTo>
                  <a:pt x="501119" y="657950"/>
                </a:lnTo>
                <a:lnTo>
                  <a:pt x="513083" y="680129"/>
                </a:lnTo>
                <a:lnTo>
                  <a:pt x="503342" y="669447"/>
                </a:lnTo>
                <a:lnTo>
                  <a:pt x="499860" y="664483"/>
                </a:lnTo>
                <a:lnTo>
                  <a:pt x="497183" y="657489"/>
                </a:lnTo>
                <a:close/>
                <a:moveTo>
                  <a:pt x="412290" y="820897"/>
                </a:moveTo>
                <a:lnTo>
                  <a:pt x="419943" y="829474"/>
                </a:lnTo>
                <a:lnTo>
                  <a:pt x="417231" y="829611"/>
                </a:lnTo>
                <a:lnTo>
                  <a:pt x="416474" y="828496"/>
                </a:lnTo>
                <a:close/>
                <a:moveTo>
                  <a:pt x="510627" y="612789"/>
                </a:moveTo>
                <a:lnTo>
                  <a:pt x="516861" y="617279"/>
                </a:lnTo>
                <a:lnTo>
                  <a:pt x="528198" y="631697"/>
                </a:lnTo>
                <a:lnTo>
                  <a:pt x="534751" y="640218"/>
                </a:lnTo>
                <a:lnTo>
                  <a:pt x="536270" y="642326"/>
                </a:lnTo>
                <a:lnTo>
                  <a:pt x="537540" y="644365"/>
                </a:lnTo>
                <a:lnTo>
                  <a:pt x="539414" y="647927"/>
                </a:lnTo>
                <a:lnTo>
                  <a:pt x="510993" y="613333"/>
                </a:lnTo>
                <a:close/>
                <a:moveTo>
                  <a:pt x="589588" y="441206"/>
                </a:moveTo>
                <a:lnTo>
                  <a:pt x="608394" y="469338"/>
                </a:lnTo>
                <a:lnTo>
                  <a:pt x="631613" y="525395"/>
                </a:lnTo>
                <a:lnTo>
                  <a:pt x="620734" y="508671"/>
                </a:lnTo>
                <a:lnTo>
                  <a:pt x="598483" y="479904"/>
                </a:lnTo>
                <a:close/>
                <a:moveTo>
                  <a:pt x="507352" y="610430"/>
                </a:moveTo>
                <a:lnTo>
                  <a:pt x="510428" y="612646"/>
                </a:lnTo>
                <a:lnTo>
                  <a:pt x="510993" y="613333"/>
                </a:lnTo>
                <a:lnTo>
                  <a:pt x="528410" y="639215"/>
                </a:lnTo>
                <a:lnTo>
                  <a:pt x="535742" y="651257"/>
                </a:lnTo>
                <a:lnTo>
                  <a:pt x="533762" y="649729"/>
                </a:lnTo>
                <a:lnTo>
                  <a:pt x="532448" y="648265"/>
                </a:lnTo>
                <a:lnTo>
                  <a:pt x="524120" y="634831"/>
                </a:lnTo>
                <a:close/>
                <a:moveTo>
                  <a:pt x="504295" y="616714"/>
                </a:moveTo>
                <a:lnTo>
                  <a:pt x="518911" y="633175"/>
                </a:lnTo>
                <a:lnTo>
                  <a:pt x="532448" y="648265"/>
                </a:lnTo>
                <a:lnTo>
                  <a:pt x="532984" y="649129"/>
                </a:lnTo>
                <a:lnTo>
                  <a:pt x="524154" y="642318"/>
                </a:lnTo>
                <a:lnTo>
                  <a:pt x="517528" y="635900"/>
                </a:lnTo>
                <a:close/>
                <a:moveTo>
                  <a:pt x="458775" y="709259"/>
                </a:moveTo>
                <a:lnTo>
                  <a:pt x="461446" y="712734"/>
                </a:lnTo>
                <a:lnTo>
                  <a:pt x="466963" y="719613"/>
                </a:lnTo>
                <a:lnTo>
                  <a:pt x="474502" y="729562"/>
                </a:lnTo>
                <a:lnTo>
                  <a:pt x="478219" y="733647"/>
                </a:lnTo>
                <a:lnTo>
                  <a:pt x="486235" y="743642"/>
                </a:lnTo>
                <a:lnTo>
                  <a:pt x="506180" y="785066"/>
                </a:lnTo>
                <a:lnTo>
                  <a:pt x="506092" y="784980"/>
                </a:lnTo>
                <a:lnTo>
                  <a:pt x="484349" y="763465"/>
                </a:lnTo>
                <a:lnTo>
                  <a:pt x="463388" y="719242"/>
                </a:lnTo>
                <a:close/>
                <a:moveTo>
                  <a:pt x="547152" y="520988"/>
                </a:moveTo>
                <a:lnTo>
                  <a:pt x="575063" y="553774"/>
                </a:lnTo>
                <a:lnTo>
                  <a:pt x="558366" y="544793"/>
                </a:lnTo>
                <a:close/>
                <a:moveTo>
                  <a:pt x="539579" y="533753"/>
                </a:moveTo>
                <a:lnTo>
                  <a:pt x="552046" y="541291"/>
                </a:lnTo>
                <a:lnTo>
                  <a:pt x="553259" y="543380"/>
                </a:lnTo>
                <a:lnTo>
                  <a:pt x="568248" y="570004"/>
                </a:lnTo>
                <a:lnTo>
                  <a:pt x="572853" y="582587"/>
                </a:lnTo>
                <a:lnTo>
                  <a:pt x="543847" y="540977"/>
                </a:lnTo>
                <a:close/>
                <a:moveTo>
                  <a:pt x="489056" y="632185"/>
                </a:moveTo>
                <a:lnTo>
                  <a:pt x="490463" y="632974"/>
                </a:lnTo>
                <a:lnTo>
                  <a:pt x="510331" y="644955"/>
                </a:lnTo>
                <a:lnTo>
                  <a:pt x="526315" y="662638"/>
                </a:lnTo>
                <a:lnTo>
                  <a:pt x="567653" y="712044"/>
                </a:lnTo>
                <a:lnTo>
                  <a:pt x="572132" y="719051"/>
                </a:lnTo>
                <a:lnTo>
                  <a:pt x="541862" y="695728"/>
                </a:lnTo>
                <a:cubicBezTo>
                  <a:pt x="532509" y="688155"/>
                  <a:pt x="523166" y="679936"/>
                  <a:pt x="511122" y="668125"/>
                </a:cubicBezTo>
                <a:lnTo>
                  <a:pt x="501119" y="657950"/>
                </a:lnTo>
                <a:lnTo>
                  <a:pt x="491757" y="640595"/>
                </a:lnTo>
                <a:close/>
                <a:moveTo>
                  <a:pt x="530772" y="543546"/>
                </a:moveTo>
                <a:lnTo>
                  <a:pt x="555329" y="576162"/>
                </a:lnTo>
                <a:lnTo>
                  <a:pt x="556404" y="577965"/>
                </a:lnTo>
                <a:lnTo>
                  <a:pt x="530784" y="543565"/>
                </a:lnTo>
                <a:close/>
                <a:moveTo>
                  <a:pt x="434606" y="737937"/>
                </a:moveTo>
                <a:lnTo>
                  <a:pt x="475545" y="793449"/>
                </a:lnTo>
                <a:lnTo>
                  <a:pt x="489391" y="810266"/>
                </a:lnTo>
                <a:lnTo>
                  <a:pt x="495299" y="821220"/>
                </a:lnTo>
                <a:lnTo>
                  <a:pt x="492237" y="821876"/>
                </a:lnTo>
                <a:lnTo>
                  <a:pt x="457194" y="775176"/>
                </a:lnTo>
                <a:lnTo>
                  <a:pt x="435006" y="743052"/>
                </a:lnTo>
                <a:close/>
                <a:moveTo>
                  <a:pt x="453646" y="698161"/>
                </a:moveTo>
                <a:lnTo>
                  <a:pt x="474134" y="721617"/>
                </a:lnTo>
                <a:lnTo>
                  <a:pt x="478395" y="727360"/>
                </a:lnTo>
                <a:lnTo>
                  <a:pt x="485024" y="741127"/>
                </a:lnTo>
                <a:lnTo>
                  <a:pt x="478219" y="733647"/>
                </a:lnTo>
                <a:lnTo>
                  <a:pt x="466963" y="719613"/>
                </a:lnTo>
                <a:lnTo>
                  <a:pt x="458238" y="708098"/>
                </a:lnTo>
                <a:close/>
                <a:moveTo>
                  <a:pt x="486198" y="630288"/>
                </a:moveTo>
                <a:lnTo>
                  <a:pt x="486615" y="630462"/>
                </a:lnTo>
                <a:lnTo>
                  <a:pt x="488610" y="630796"/>
                </a:lnTo>
                <a:lnTo>
                  <a:pt x="489056" y="632185"/>
                </a:lnTo>
                <a:lnTo>
                  <a:pt x="486425" y="630710"/>
                </a:lnTo>
                <a:close/>
                <a:moveTo>
                  <a:pt x="458389" y="678043"/>
                </a:moveTo>
                <a:lnTo>
                  <a:pt x="487788" y="701742"/>
                </a:lnTo>
                <a:lnTo>
                  <a:pt x="495146" y="707616"/>
                </a:lnTo>
                <a:lnTo>
                  <a:pt x="497302" y="711731"/>
                </a:lnTo>
                <a:close/>
                <a:moveTo>
                  <a:pt x="494104" y="601940"/>
                </a:moveTo>
                <a:lnTo>
                  <a:pt x="500586" y="608742"/>
                </a:lnTo>
                <a:cubicBezTo>
                  <a:pt x="517172" y="626454"/>
                  <a:pt x="531745" y="642679"/>
                  <a:pt x="507925" y="618215"/>
                </a:cubicBezTo>
                <a:lnTo>
                  <a:pt x="498841" y="608807"/>
                </a:lnTo>
                <a:close/>
                <a:moveTo>
                  <a:pt x="539806" y="505394"/>
                </a:moveTo>
                <a:lnTo>
                  <a:pt x="587624" y="533308"/>
                </a:lnTo>
                <a:lnTo>
                  <a:pt x="591692" y="535598"/>
                </a:lnTo>
                <a:lnTo>
                  <a:pt x="594388" y="543034"/>
                </a:lnTo>
                <a:cubicBezTo>
                  <a:pt x="596920" y="548693"/>
                  <a:pt x="600351" y="553377"/>
                  <a:pt x="612550" y="573937"/>
                </a:cubicBezTo>
                <a:lnTo>
                  <a:pt x="593197" y="563528"/>
                </a:lnTo>
                <a:lnTo>
                  <a:pt x="570680" y="541090"/>
                </a:lnTo>
                <a:lnTo>
                  <a:pt x="541602" y="509206"/>
                </a:lnTo>
                <a:close/>
                <a:moveTo>
                  <a:pt x="454052" y="679262"/>
                </a:moveTo>
                <a:lnTo>
                  <a:pt x="474154" y="708266"/>
                </a:lnTo>
                <a:lnTo>
                  <a:pt x="510573" y="769210"/>
                </a:lnTo>
                <a:lnTo>
                  <a:pt x="504444" y="762473"/>
                </a:lnTo>
                <a:lnTo>
                  <a:pt x="478395" y="727360"/>
                </a:lnTo>
                <a:lnTo>
                  <a:pt x="461099" y="691438"/>
                </a:lnTo>
                <a:close/>
                <a:moveTo>
                  <a:pt x="567393" y="442684"/>
                </a:moveTo>
                <a:lnTo>
                  <a:pt x="573764" y="450647"/>
                </a:lnTo>
                <a:lnTo>
                  <a:pt x="594503" y="479857"/>
                </a:lnTo>
                <a:lnTo>
                  <a:pt x="594598" y="480079"/>
                </a:lnTo>
                <a:close/>
                <a:moveTo>
                  <a:pt x="483693" y="615487"/>
                </a:moveTo>
                <a:lnTo>
                  <a:pt x="489937" y="622393"/>
                </a:lnTo>
                <a:lnTo>
                  <a:pt x="492930" y="627177"/>
                </a:lnTo>
                <a:cubicBezTo>
                  <a:pt x="493811" y="629909"/>
                  <a:pt x="493030" y="631018"/>
                  <a:pt x="491630" y="631301"/>
                </a:cubicBezTo>
                <a:lnTo>
                  <a:pt x="488610" y="630796"/>
                </a:lnTo>
                <a:close/>
                <a:moveTo>
                  <a:pt x="501423" y="578071"/>
                </a:moveTo>
                <a:lnTo>
                  <a:pt x="510539" y="588384"/>
                </a:lnTo>
                <a:lnTo>
                  <a:pt x="537097" y="608861"/>
                </a:lnTo>
                <a:lnTo>
                  <a:pt x="562611" y="642137"/>
                </a:lnTo>
                <a:lnTo>
                  <a:pt x="570101" y="652750"/>
                </a:lnTo>
                <a:lnTo>
                  <a:pt x="541118" y="634748"/>
                </a:lnTo>
                <a:lnTo>
                  <a:pt x="533149" y="629008"/>
                </a:lnTo>
                <a:lnTo>
                  <a:pt x="512575" y="597177"/>
                </a:lnTo>
                <a:close/>
                <a:moveTo>
                  <a:pt x="490915" y="598593"/>
                </a:moveTo>
                <a:lnTo>
                  <a:pt x="492665" y="599853"/>
                </a:lnTo>
                <a:lnTo>
                  <a:pt x="494104" y="601940"/>
                </a:lnTo>
                <a:close/>
                <a:moveTo>
                  <a:pt x="432382" y="711675"/>
                </a:moveTo>
                <a:lnTo>
                  <a:pt x="470846" y="750104"/>
                </a:lnTo>
                <a:lnTo>
                  <a:pt x="484349" y="763465"/>
                </a:lnTo>
                <a:lnTo>
                  <a:pt x="492373" y="780393"/>
                </a:lnTo>
                <a:lnTo>
                  <a:pt x="514068" y="817195"/>
                </a:lnTo>
                <a:lnTo>
                  <a:pt x="497942" y="820653"/>
                </a:lnTo>
                <a:lnTo>
                  <a:pt x="489391" y="810266"/>
                </a:lnTo>
                <a:lnTo>
                  <a:pt x="466610" y="768033"/>
                </a:lnTo>
                <a:cubicBezTo>
                  <a:pt x="458183" y="752412"/>
                  <a:pt x="447182" y="738481"/>
                  <a:pt x="435628" y="724904"/>
                </a:cubicBezTo>
                <a:lnTo>
                  <a:pt x="433375" y="722210"/>
                </a:lnTo>
                <a:lnTo>
                  <a:pt x="433083" y="718471"/>
                </a:lnTo>
                <a:close/>
                <a:moveTo>
                  <a:pt x="448281" y="669291"/>
                </a:moveTo>
                <a:lnTo>
                  <a:pt x="458389" y="678043"/>
                </a:lnTo>
                <a:lnTo>
                  <a:pt x="451407" y="672414"/>
                </a:lnTo>
                <a:lnTo>
                  <a:pt x="448969" y="670480"/>
                </a:lnTo>
                <a:close/>
                <a:moveTo>
                  <a:pt x="483405" y="592919"/>
                </a:moveTo>
                <a:lnTo>
                  <a:pt x="484099" y="593494"/>
                </a:lnTo>
                <a:lnTo>
                  <a:pt x="488734" y="598340"/>
                </a:lnTo>
                <a:lnTo>
                  <a:pt x="498841" y="608807"/>
                </a:lnTo>
                <a:lnTo>
                  <a:pt x="504295" y="616714"/>
                </a:lnTo>
                <a:lnTo>
                  <a:pt x="495042" y="606294"/>
                </a:lnTo>
                <a:close/>
                <a:moveTo>
                  <a:pt x="528020" y="498514"/>
                </a:moveTo>
                <a:lnTo>
                  <a:pt x="536512" y="503472"/>
                </a:lnTo>
                <a:lnTo>
                  <a:pt x="538514" y="505821"/>
                </a:lnTo>
                <a:lnTo>
                  <a:pt x="541602" y="509206"/>
                </a:lnTo>
                <a:lnTo>
                  <a:pt x="547152" y="520988"/>
                </a:lnTo>
                <a:close/>
                <a:moveTo>
                  <a:pt x="551691" y="447811"/>
                </a:moveTo>
                <a:lnTo>
                  <a:pt x="552992" y="449605"/>
                </a:lnTo>
                <a:cubicBezTo>
                  <a:pt x="569856" y="473074"/>
                  <a:pt x="585308" y="494885"/>
                  <a:pt x="598799" y="514518"/>
                </a:cubicBezTo>
                <a:lnTo>
                  <a:pt x="613004" y="538430"/>
                </a:lnTo>
                <a:lnTo>
                  <a:pt x="616101" y="549339"/>
                </a:lnTo>
                <a:lnTo>
                  <a:pt x="597058" y="538619"/>
                </a:lnTo>
                <a:lnTo>
                  <a:pt x="590558" y="531694"/>
                </a:lnTo>
                <a:lnTo>
                  <a:pt x="590145" y="531306"/>
                </a:lnTo>
                <a:lnTo>
                  <a:pt x="581623" y="506278"/>
                </a:lnTo>
                <a:cubicBezTo>
                  <a:pt x="576358" y="491302"/>
                  <a:pt x="566672" y="478263"/>
                  <a:pt x="559632" y="464034"/>
                </a:cubicBezTo>
                <a:close/>
                <a:moveTo>
                  <a:pt x="445808" y="667972"/>
                </a:moveTo>
                <a:lnTo>
                  <a:pt x="448969" y="670480"/>
                </a:lnTo>
                <a:lnTo>
                  <a:pt x="454052" y="679262"/>
                </a:lnTo>
                <a:lnTo>
                  <a:pt x="452220" y="676620"/>
                </a:lnTo>
                <a:close/>
                <a:moveTo>
                  <a:pt x="526770" y="497785"/>
                </a:moveTo>
                <a:lnTo>
                  <a:pt x="527157" y="498010"/>
                </a:lnTo>
                <a:lnTo>
                  <a:pt x="530444" y="502853"/>
                </a:lnTo>
                <a:lnTo>
                  <a:pt x="552103" y="541325"/>
                </a:lnTo>
                <a:lnTo>
                  <a:pt x="552046" y="541291"/>
                </a:lnTo>
                <a:close/>
                <a:moveTo>
                  <a:pt x="525449" y="495494"/>
                </a:moveTo>
                <a:lnTo>
                  <a:pt x="528020" y="498514"/>
                </a:lnTo>
                <a:lnTo>
                  <a:pt x="527157" y="498010"/>
                </a:lnTo>
                <a:close/>
                <a:moveTo>
                  <a:pt x="525385" y="495399"/>
                </a:moveTo>
                <a:lnTo>
                  <a:pt x="525449" y="495494"/>
                </a:lnTo>
                <a:lnTo>
                  <a:pt x="525420" y="495460"/>
                </a:lnTo>
                <a:close/>
                <a:moveTo>
                  <a:pt x="385227" y="786610"/>
                </a:moveTo>
                <a:lnTo>
                  <a:pt x="405690" y="808905"/>
                </a:lnTo>
                <a:lnTo>
                  <a:pt x="412290" y="820897"/>
                </a:lnTo>
                <a:lnTo>
                  <a:pt x="387237" y="792816"/>
                </a:lnTo>
                <a:close/>
                <a:moveTo>
                  <a:pt x="555696" y="428064"/>
                </a:moveTo>
                <a:lnTo>
                  <a:pt x="557803" y="430539"/>
                </a:lnTo>
                <a:lnTo>
                  <a:pt x="563489" y="437318"/>
                </a:lnTo>
                <a:lnTo>
                  <a:pt x="567393" y="442684"/>
                </a:lnTo>
                <a:close/>
                <a:moveTo>
                  <a:pt x="476246" y="592487"/>
                </a:moveTo>
                <a:lnTo>
                  <a:pt x="488812" y="608084"/>
                </a:lnTo>
                <a:lnTo>
                  <a:pt x="517528" y="635900"/>
                </a:lnTo>
                <a:lnTo>
                  <a:pt x="534130" y="659969"/>
                </a:lnTo>
                <a:lnTo>
                  <a:pt x="511838" y="645864"/>
                </a:lnTo>
                <a:lnTo>
                  <a:pt x="510331" y="644955"/>
                </a:lnTo>
                <a:lnTo>
                  <a:pt x="489937" y="622393"/>
                </a:lnTo>
                <a:lnTo>
                  <a:pt x="484258" y="613320"/>
                </a:lnTo>
                <a:lnTo>
                  <a:pt x="482270" y="611055"/>
                </a:lnTo>
                <a:lnTo>
                  <a:pt x="476535" y="593200"/>
                </a:lnTo>
                <a:close/>
                <a:moveTo>
                  <a:pt x="510282" y="516039"/>
                </a:moveTo>
                <a:lnTo>
                  <a:pt x="515748" y="519343"/>
                </a:lnTo>
                <a:lnTo>
                  <a:pt x="530772" y="543546"/>
                </a:lnTo>
                <a:lnTo>
                  <a:pt x="530561" y="543265"/>
                </a:lnTo>
                <a:close/>
                <a:moveTo>
                  <a:pt x="469457" y="599737"/>
                </a:moveTo>
                <a:lnTo>
                  <a:pt x="470104" y="600453"/>
                </a:lnTo>
                <a:lnTo>
                  <a:pt x="486198" y="630288"/>
                </a:lnTo>
                <a:lnTo>
                  <a:pt x="484141" y="629429"/>
                </a:lnTo>
                <a:lnTo>
                  <a:pt x="486425" y="630710"/>
                </a:lnTo>
                <a:lnTo>
                  <a:pt x="491757" y="640595"/>
                </a:lnTo>
                <a:lnTo>
                  <a:pt x="495494" y="652228"/>
                </a:lnTo>
                <a:lnTo>
                  <a:pt x="490692" y="647344"/>
                </a:lnTo>
                <a:lnTo>
                  <a:pt x="479226" y="635073"/>
                </a:lnTo>
                <a:lnTo>
                  <a:pt x="469651" y="621425"/>
                </a:lnTo>
                <a:lnTo>
                  <a:pt x="472763" y="623083"/>
                </a:lnTo>
                <a:close/>
                <a:moveTo>
                  <a:pt x="475539" y="583449"/>
                </a:moveTo>
                <a:cubicBezTo>
                  <a:pt x="474149" y="581450"/>
                  <a:pt x="477093" y="584231"/>
                  <a:pt x="482044" y="589283"/>
                </a:cubicBezTo>
                <a:lnTo>
                  <a:pt x="490915" y="598593"/>
                </a:lnTo>
                <a:lnTo>
                  <a:pt x="485834" y="594934"/>
                </a:lnTo>
                <a:lnTo>
                  <a:pt x="484099" y="593494"/>
                </a:lnTo>
                <a:lnTo>
                  <a:pt x="481967" y="591265"/>
                </a:lnTo>
                <a:lnTo>
                  <a:pt x="481167" y="590346"/>
                </a:lnTo>
                <a:cubicBezTo>
                  <a:pt x="478013" y="586643"/>
                  <a:pt x="476235" y="584448"/>
                  <a:pt x="475539" y="583449"/>
                </a:cubicBezTo>
                <a:close/>
                <a:moveTo>
                  <a:pt x="468904" y="595830"/>
                </a:moveTo>
                <a:lnTo>
                  <a:pt x="482270" y="611055"/>
                </a:lnTo>
                <a:lnTo>
                  <a:pt x="483693" y="615487"/>
                </a:lnTo>
                <a:lnTo>
                  <a:pt x="470104" y="600453"/>
                </a:lnTo>
                <a:lnTo>
                  <a:pt x="469364" y="599081"/>
                </a:lnTo>
                <a:close/>
                <a:moveTo>
                  <a:pt x="434987" y="657782"/>
                </a:moveTo>
                <a:lnTo>
                  <a:pt x="444105" y="665675"/>
                </a:lnTo>
                <a:lnTo>
                  <a:pt x="445808" y="667972"/>
                </a:lnTo>
                <a:lnTo>
                  <a:pt x="436159" y="660318"/>
                </a:lnTo>
                <a:close/>
                <a:moveTo>
                  <a:pt x="471165" y="579973"/>
                </a:moveTo>
                <a:lnTo>
                  <a:pt x="481967" y="591265"/>
                </a:lnTo>
                <a:lnTo>
                  <a:pt x="483405" y="592919"/>
                </a:lnTo>
                <a:lnTo>
                  <a:pt x="472874" y="584181"/>
                </a:lnTo>
                <a:close/>
                <a:moveTo>
                  <a:pt x="368251" y="794378"/>
                </a:moveTo>
                <a:lnTo>
                  <a:pt x="388613" y="817667"/>
                </a:lnTo>
                <a:lnTo>
                  <a:pt x="395161" y="829711"/>
                </a:lnTo>
                <a:lnTo>
                  <a:pt x="387846" y="828896"/>
                </a:lnTo>
                <a:lnTo>
                  <a:pt x="386590" y="824723"/>
                </a:lnTo>
                <a:close/>
                <a:moveTo>
                  <a:pt x="427955" y="668748"/>
                </a:moveTo>
                <a:lnTo>
                  <a:pt x="430441" y="671594"/>
                </a:lnTo>
                <a:lnTo>
                  <a:pt x="452175" y="700096"/>
                </a:lnTo>
                <a:lnTo>
                  <a:pt x="458238" y="708098"/>
                </a:lnTo>
                <a:lnTo>
                  <a:pt x="458775" y="709259"/>
                </a:lnTo>
                <a:lnTo>
                  <a:pt x="428006" y="669239"/>
                </a:lnTo>
                <a:close/>
                <a:moveTo>
                  <a:pt x="467711" y="579897"/>
                </a:moveTo>
                <a:lnTo>
                  <a:pt x="472874" y="584181"/>
                </a:lnTo>
                <a:lnTo>
                  <a:pt x="476246" y="592487"/>
                </a:lnTo>
                <a:lnTo>
                  <a:pt x="467764" y="581959"/>
                </a:lnTo>
                <a:close/>
                <a:moveTo>
                  <a:pt x="467479" y="570893"/>
                </a:moveTo>
                <a:lnTo>
                  <a:pt x="471165" y="579973"/>
                </a:lnTo>
                <a:lnTo>
                  <a:pt x="467617" y="576263"/>
                </a:lnTo>
                <a:close/>
                <a:moveTo>
                  <a:pt x="426124" y="652358"/>
                </a:moveTo>
                <a:lnTo>
                  <a:pt x="436159" y="660318"/>
                </a:lnTo>
                <a:lnTo>
                  <a:pt x="453646" y="698161"/>
                </a:lnTo>
                <a:lnTo>
                  <a:pt x="430441" y="671594"/>
                </a:lnTo>
                <a:lnTo>
                  <a:pt x="427906" y="668269"/>
                </a:lnTo>
                <a:lnTo>
                  <a:pt x="426399" y="653662"/>
                </a:lnTo>
                <a:close/>
                <a:moveTo>
                  <a:pt x="467199" y="560027"/>
                </a:moveTo>
                <a:lnTo>
                  <a:pt x="500926" y="601080"/>
                </a:lnTo>
                <a:lnTo>
                  <a:pt x="507352" y="610430"/>
                </a:lnTo>
                <a:lnTo>
                  <a:pt x="492665" y="599853"/>
                </a:lnTo>
                <a:lnTo>
                  <a:pt x="467277" y="563046"/>
                </a:lnTo>
                <a:close/>
                <a:moveTo>
                  <a:pt x="376628" y="747457"/>
                </a:moveTo>
                <a:lnTo>
                  <a:pt x="433410" y="802797"/>
                </a:lnTo>
                <a:lnTo>
                  <a:pt x="449552" y="827976"/>
                </a:lnTo>
                <a:lnTo>
                  <a:pt x="433045" y="828811"/>
                </a:lnTo>
                <a:lnTo>
                  <a:pt x="412006" y="815788"/>
                </a:lnTo>
                <a:lnTo>
                  <a:pt x="405690" y="808905"/>
                </a:lnTo>
                <a:lnTo>
                  <a:pt x="390546" y="781395"/>
                </a:lnTo>
                <a:close/>
                <a:moveTo>
                  <a:pt x="508767" y="470916"/>
                </a:moveTo>
                <a:lnTo>
                  <a:pt x="516287" y="479740"/>
                </a:lnTo>
                <a:lnTo>
                  <a:pt x="525385" y="495399"/>
                </a:lnTo>
                <a:close/>
                <a:moveTo>
                  <a:pt x="385162" y="727641"/>
                </a:moveTo>
                <a:lnTo>
                  <a:pt x="413545" y="756253"/>
                </a:lnTo>
                <a:lnTo>
                  <a:pt x="451782" y="820702"/>
                </a:lnTo>
                <a:lnTo>
                  <a:pt x="433410" y="802797"/>
                </a:lnTo>
                <a:lnTo>
                  <a:pt x="397658" y="747027"/>
                </a:lnTo>
                <a:close/>
                <a:moveTo>
                  <a:pt x="466986" y="549285"/>
                </a:moveTo>
                <a:lnTo>
                  <a:pt x="479404" y="566391"/>
                </a:lnTo>
                <a:lnTo>
                  <a:pt x="510627" y="612789"/>
                </a:lnTo>
                <a:lnTo>
                  <a:pt x="510428" y="612646"/>
                </a:lnTo>
                <a:lnTo>
                  <a:pt x="500926" y="601080"/>
                </a:lnTo>
                <a:lnTo>
                  <a:pt x="489691" y="584730"/>
                </a:lnTo>
                <a:lnTo>
                  <a:pt x="467118" y="556886"/>
                </a:lnTo>
                <a:lnTo>
                  <a:pt x="466990" y="551895"/>
                </a:lnTo>
                <a:close/>
                <a:moveTo>
                  <a:pt x="536046" y="403507"/>
                </a:moveTo>
                <a:lnTo>
                  <a:pt x="555696" y="428064"/>
                </a:lnTo>
                <a:lnTo>
                  <a:pt x="538892" y="408336"/>
                </a:lnTo>
                <a:close/>
                <a:moveTo>
                  <a:pt x="401168" y="683669"/>
                </a:moveTo>
                <a:lnTo>
                  <a:pt x="401331" y="683893"/>
                </a:lnTo>
                <a:lnTo>
                  <a:pt x="433375" y="722210"/>
                </a:lnTo>
                <a:lnTo>
                  <a:pt x="434606" y="737937"/>
                </a:lnTo>
                <a:lnTo>
                  <a:pt x="419867" y="717953"/>
                </a:lnTo>
                <a:lnTo>
                  <a:pt x="415474" y="711092"/>
                </a:lnTo>
                <a:close/>
                <a:moveTo>
                  <a:pt x="466981" y="546210"/>
                </a:moveTo>
                <a:lnTo>
                  <a:pt x="519675" y="619305"/>
                </a:lnTo>
                <a:lnTo>
                  <a:pt x="516861" y="617279"/>
                </a:lnTo>
                <a:lnTo>
                  <a:pt x="510887" y="609680"/>
                </a:lnTo>
                <a:lnTo>
                  <a:pt x="466984" y="547709"/>
                </a:lnTo>
                <a:close/>
                <a:moveTo>
                  <a:pt x="506587" y="463043"/>
                </a:moveTo>
                <a:lnTo>
                  <a:pt x="522707" y="473613"/>
                </a:lnTo>
                <a:lnTo>
                  <a:pt x="524294" y="474870"/>
                </a:lnTo>
                <a:lnTo>
                  <a:pt x="534564" y="494265"/>
                </a:lnTo>
                <a:lnTo>
                  <a:pt x="539806" y="505394"/>
                </a:lnTo>
                <a:lnTo>
                  <a:pt x="536512" y="503472"/>
                </a:lnTo>
                <a:lnTo>
                  <a:pt x="516287" y="479740"/>
                </a:lnTo>
                <a:close/>
                <a:moveTo>
                  <a:pt x="422899" y="637079"/>
                </a:moveTo>
                <a:lnTo>
                  <a:pt x="425443" y="640509"/>
                </a:lnTo>
                <a:lnTo>
                  <a:pt x="434987" y="657782"/>
                </a:lnTo>
                <a:lnTo>
                  <a:pt x="424095" y="642747"/>
                </a:lnTo>
                <a:close/>
                <a:moveTo>
                  <a:pt x="497958" y="479735"/>
                </a:moveTo>
                <a:lnTo>
                  <a:pt x="501061" y="481854"/>
                </a:lnTo>
                <a:lnTo>
                  <a:pt x="513477" y="489557"/>
                </a:lnTo>
                <a:lnTo>
                  <a:pt x="514819" y="491846"/>
                </a:lnTo>
                <a:lnTo>
                  <a:pt x="539579" y="533753"/>
                </a:lnTo>
                <a:lnTo>
                  <a:pt x="515748" y="519343"/>
                </a:lnTo>
                <a:lnTo>
                  <a:pt x="513616" y="515909"/>
                </a:lnTo>
                <a:close/>
                <a:moveTo>
                  <a:pt x="501270" y="468734"/>
                </a:moveTo>
                <a:lnTo>
                  <a:pt x="517388" y="486025"/>
                </a:lnTo>
                <a:lnTo>
                  <a:pt x="525420" y="495460"/>
                </a:lnTo>
                <a:lnTo>
                  <a:pt x="526770" y="497785"/>
                </a:lnTo>
                <a:lnTo>
                  <a:pt x="526249" y="497481"/>
                </a:lnTo>
                <a:lnTo>
                  <a:pt x="513477" y="489557"/>
                </a:lnTo>
                <a:close/>
                <a:moveTo>
                  <a:pt x="460025" y="552532"/>
                </a:moveTo>
                <a:lnTo>
                  <a:pt x="467277" y="563046"/>
                </a:lnTo>
                <a:lnTo>
                  <a:pt x="467479" y="570893"/>
                </a:lnTo>
                <a:close/>
                <a:moveTo>
                  <a:pt x="451972" y="566838"/>
                </a:moveTo>
                <a:lnTo>
                  <a:pt x="462860" y="575872"/>
                </a:lnTo>
                <a:lnTo>
                  <a:pt x="467764" y="581959"/>
                </a:lnTo>
                <a:lnTo>
                  <a:pt x="467948" y="589079"/>
                </a:lnTo>
                <a:lnTo>
                  <a:pt x="468904" y="595830"/>
                </a:lnTo>
                <a:lnTo>
                  <a:pt x="465550" y="592011"/>
                </a:lnTo>
                <a:lnTo>
                  <a:pt x="454892" y="572252"/>
                </a:lnTo>
                <a:close/>
                <a:moveTo>
                  <a:pt x="466961" y="532491"/>
                </a:moveTo>
                <a:lnTo>
                  <a:pt x="481984" y="548545"/>
                </a:lnTo>
                <a:lnTo>
                  <a:pt x="487688" y="554542"/>
                </a:lnTo>
                <a:lnTo>
                  <a:pt x="501423" y="578071"/>
                </a:lnTo>
                <a:lnTo>
                  <a:pt x="479512" y="553284"/>
                </a:lnTo>
                <a:lnTo>
                  <a:pt x="466969" y="537983"/>
                </a:lnTo>
                <a:close/>
                <a:moveTo>
                  <a:pt x="444475" y="572100"/>
                </a:moveTo>
                <a:lnTo>
                  <a:pt x="459360" y="584959"/>
                </a:lnTo>
                <a:lnTo>
                  <a:pt x="465550" y="592011"/>
                </a:lnTo>
                <a:lnTo>
                  <a:pt x="469364" y="599081"/>
                </a:lnTo>
                <a:lnTo>
                  <a:pt x="469457" y="599737"/>
                </a:lnTo>
                <a:close/>
                <a:moveTo>
                  <a:pt x="456226" y="547024"/>
                </a:moveTo>
                <a:lnTo>
                  <a:pt x="459193" y="550484"/>
                </a:lnTo>
                <a:lnTo>
                  <a:pt x="460025" y="552532"/>
                </a:lnTo>
                <a:close/>
                <a:moveTo>
                  <a:pt x="429851" y="600211"/>
                </a:moveTo>
                <a:lnTo>
                  <a:pt x="463376" y="618080"/>
                </a:lnTo>
                <a:lnTo>
                  <a:pt x="464175" y="618963"/>
                </a:lnTo>
                <a:lnTo>
                  <a:pt x="479226" y="635073"/>
                </a:lnTo>
                <a:lnTo>
                  <a:pt x="499860" y="664483"/>
                </a:lnTo>
                <a:lnTo>
                  <a:pt x="521213" y="720278"/>
                </a:lnTo>
                <a:lnTo>
                  <a:pt x="530194" y="733170"/>
                </a:lnTo>
                <a:lnTo>
                  <a:pt x="524407" y="727788"/>
                </a:lnTo>
                <a:cubicBezTo>
                  <a:pt x="511944" y="715961"/>
                  <a:pt x="499758" y="704209"/>
                  <a:pt x="489898" y="694599"/>
                </a:cubicBezTo>
                <a:lnTo>
                  <a:pt x="488908" y="693628"/>
                </a:lnTo>
                <a:lnTo>
                  <a:pt x="480924" y="683646"/>
                </a:lnTo>
                <a:lnTo>
                  <a:pt x="453306" y="637865"/>
                </a:lnTo>
                <a:close/>
                <a:moveTo>
                  <a:pt x="456450" y="543726"/>
                </a:moveTo>
                <a:lnTo>
                  <a:pt x="467118" y="556886"/>
                </a:lnTo>
                <a:lnTo>
                  <a:pt x="467199" y="560027"/>
                </a:lnTo>
                <a:lnTo>
                  <a:pt x="463132" y="555076"/>
                </a:lnTo>
                <a:lnTo>
                  <a:pt x="459193" y="550484"/>
                </a:lnTo>
                <a:close/>
                <a:moveTo>
                  <a:pt x="419265" y="619862"/>
                </a:moveTo>
                <a:lnTo>
                  <a:pt x="420363" y="621055"/>
                </a:lnTo>
                <a:lnTo>
                  <a:pt x="448281" y="669291"/>
                </a:lnTo>
                <a:lnTo>
                  <a:pt x="444105" y="665675"/>
                </a:lnTo>
                <a:lnTo>
                  <a:pt x="425443" y="640509"/>
                </a:lnTo>
                <a:lnTo>
                  <a:pt x="422498" y="635181"/>
                </a:lnTo>
                <a:close/>
                <a:moveTo>
                  <a:pt x="496320" y="456311"/>
                </a:moveTo>
                <a:lnTo>
                  <a:pt x="500886" y="459305"/>
                </a:lnTo>
                <a:lnTo>
                  <a:pt x="508767" y="470916"/>
                </a:lnTo>
                <a:close/>
                <a:moveTo>
                  <a:pt x="353589" y="753249"/>
                </a:moveTo>
                <a:lnTo>
                  <a:pt x="382475" y="787478"/>
                </a:lnTo>
                <a:lnTo>
                  <a:pt x="387237" y="792816"/>
                </a:lnTo>
                <a:lnTo>
                  <a:pt x="387367" y="793219"/>
                </a:lnTo>
                <a:lnTo>
                  <a:pt x="401437" y="830409"/>
                </a:lnTo>
                <a:lnTo>
                  <a:pt x="399572" y="830202"/>
                </a:lnTo>
                <a:lnTo>
                  <a:pt x="388613" y="817667"/>
                </a:lnTo>
                <a:close/>
                <a:moveTo>
                  <a:pt x="418687" y="617123"/>
                </a:moveTo>
                <a:lnTo>
                  <a:pt x="463515" y="661880"/>
                </a:lnTo>
                <a:lnTo>
                  <a:pt x="480924" y="683646"/>
                </a:lnTo>
                <a:lnTo>
                  <a:pt x="484099" y="688910"/>
                </a:lnTo>
                <a:lnTo>
                  <a:pt x="477107" y="682049"/>
                </a:lnTo>
                <a:cubicBezTo>
                  <a:pt x="473595" y="678574"/>
                  <a:pt x="470920" y="675892"/>
                  <a:pt x="469339" y="674262"/>
                </a:cubicBezTo>
                <a:lnTo>
                  <a:pt x="420363" y="621055"/>
                </a:lnTo>
                <a:lnTo>
                  <a:pt x="419031" y="618753"/>
                </a:lnTo>
                <a:close/>
                <a:moveTo>
                  <a:pt x="456802" y="535256"/>
                </a:moveTo>
                <a:lnTo>
                  <a:pt x="462409" y="541252"/>
                </a:lnTo>
                <a:lnTo>
                  <a:pt x="466984" y="547709"/>
                </a:lnTo>
                <a:lnTo>
                  <a:pt x="466986" y="549285"/>
                </a:lnTo>
                <a:close/>
                <a:moveTo>
                  <a:pt x="390450" y="668955"/>
                </a:moveTo>
                <a:lnTo>
                  <a:pt x="396945" y="675573"/>
                </a:lnTo>
                <a:lnTo>
                  <a:pt x="401168" y="683669"/>
                </a:lnTo>
                <a:close/>
                <a:moveTo>
                  <a:pt x="443290" y="550742"/>
                </a:moveTo>
                <a:lnTo>
                  <a:pt x="458583" y="566818"/>
                </a:lnTo>
                <a:lnTo>
                  <a:pt x="467617" y="576263"/>
                </a:lnTo>
                <a:lnTo>
                  <a:pt x="467711" y="579897"/>
                </a:lnTo>
                <a:lnTo>
                  <a:pt x="462860" y="575872"/>
                </a:lnTo>
                <a:lnTo>
                  <a:pt x="460214" y="572588"/>
                </a:lnTo>
                <a:lnTo>
                  <a:pt x="445635" y="555090"/>
                </a:lnTo>
                <a:close/>
                <a:moveTo>
                  <a:pt x="520546" y="384182"/>
                </a:moveTo>
                <a:lnTo>
                  <a:pt x="528705" y="396375"/>
                </a:lnTo>
                <a:lnTo>
                  <a:pt x="538892" y="408336"/>
                </a:lnTo>
                <a:lnTo>
                  <a:pt x="541760" y="413203"/>
                </a:lnTo>
                <a:lnTo>
                  <a:pt x="611927" y="535829"/>
                </a:lnTo>
                <a:lnTo>
                  <a:pt x="598799" y="514518"/>
                </a:lnTo>
                <a:lnTo>
                  <a:pt x="542442" y="428915"/>
                </a:lnTo>
                <a:close/>
                <a:moveTo>
                  <a:pt x="520354" y="383895"/>
                </a:moveTo>
                <a:lnTo>
                  <a:pt x="520487" y="384061"/>
                </a:lnTo>
                <a:lnTo>
                  <a:pt x="520546" y="384182"/>
                </a:lnTo>
                <a:close/>
                <a:moveTo>
                  <a:pt x="463681" y="501135"/>
                </a:moveTo>
                <a:lnTo>
                  <a:pt x="466556" y="503897"/>
                </a:lnTo>
                <a:cubicBezTo>
                  <a:pt x="483759" y="522014"/>
                  <a:pt x="497014" y="536454"/>
                  <a:pt x="507426" y="548096"/>
                </a:cubicBezTo>
                <a:lnTo>
                  <a:pt x="526768" y="570369"/>
                </a:lnTo>
                <a:lnTo>
                  <a:pt x="565612" y="630216"/>
                </a:lnTo>
                <a:lnTo>
                  <a:pt x="548966" y="618012"/>
                </a:lnTo>
                <a:lnTo>
                  <a:pt x="537097" y="608861"/>
                </a:lnTo>
                <a:lnTo>
                  <a:pt x="527715" y="596624"/>
                </a:lnTo>
                <a:lnTo>
                  <a:pt x="487688" y="554542"/>
                </a:lnTo>
                <a:lnTo>
                  <a:pt x="465744" y="516949"/>
                </a:lnTo>
                <a:lnTo>
                  <a:pt x="463713" y="501245"/>
                </a:lnTo>
                <a:close/>
                <a:moveTo>
                  <a:pt x="399722" y="631414"/>
                </a:moveTo>
                <a:lnTo>
                  <a:pt x="400504" y="632034"/>
                </a:lnTo>
                <a:lnTo>
                  <a:pt x="424351" y="663607"/>
                </a:lnTo>
                <a:lnTo>
                  <a:pt x="427906" y="668269"/>
                </a:lnTo>
                <a:lnTo>
                  <a:pt x="427955" y="668748"/>
                </a:lnTo>
                <a:lnTo>
                  <a:pt x="425224" y="665621"/>
                </a:lnTo>
                <a:lnTo>
                  <a:pt x="422166" y="661644"/>
                </a:lnTo>
                <a:close/>
                <a:moveTo>
                  <a:pt x="448201" y="523409"/>
                </a:moveTo>
                <a:lnTo>
                  <a:pt x="456802" y="535256"/>
                </a:lnTo>
                <a:lnTo>
                  <a:pt x="450103" y="528094"/>
                </a:lnTo>
                <a:close/>
                <a:moveTo>
                  <a:pt x="483913" y="448175"/>
                </a:moveTo>
                <a:lnTo>
                  <a:pt x="491976" y="453462"/>
                </a:lnTo>
                <a:lnTo>
                  <a:pt x="493149" y="455047"/>
                </a:lnTo>
                <a:cubicBezTo>
                  <a:pt x="494359" y="456966"/>
                  <a:pt x="496222" y="460120"/>
                  <a:pt x="499560" y="465818"/>
                </a:cubicBezTo>
                <a:lnTo>
                  <a:pt x="501270" y="468734"/>
                </a:lnTo>
                <a:lnTo>
                  <a:pt x="486043" y="452398"/>
                </a:lnTo>
                <a:close/>
                <a:moveTo>
                  <a:pt x="406961" y="606495"/>
                </a:moveTo>
                <a:lnTo>
                  <a:pt x="417176" y="615615"/>
                </a:lnTo>
                <a:lnTo>
                  <a:pt x="417267" y="615706"/>
                </a:lnTo>
                <a:lnTo>
                  <a:pt x="419031" y="618753"/>
                </a:lnTo>
                <a:lnTo>
                  <a:pt x="419265" y="619862"/>
                </a:lnTo>
                <a:close/>
                <a:moveTo>
                  <a:pt x="467444" y="480362"/>
                </a:moveTo>
                <a:lnTo>
                  <a:pt x="496440" y="507669"/>
                </a:lnTo>
                <a:lnTo>
                  <a:pt x="509447" y="515534"/>
                </a:lnTo>
                <a:lnTo>
                  <a:pt x="511715" y="518236"/>
                </a:lnTo>
                <a:lnTo>
                  <a:pt x="530561" y="543265"/>
                </a:lnTo>
                <a:lnTo>
                  <a:pt x="530784" y="543565"/>
                </a:lnTo>
                <a:lnTo>
                  <a:pt x="546363" y="568662"/>
                </a:lnTo>
                <a:lnTo>
                  <a:pt x="575451" y="615270"/>
                </a:lnTo>
                <a:lnTo>
                  <a:pt x="566533" y="609901"/>
                </a:lnTo>
                <a:cubicBezTo>
                  <a:pt x="550548" y="599832"/>
                  <a:pt x="548718" y="596296"/>
                  <a:pt x="531233" y="575511"/>
                </a:cubicBezTo>
                <a:lnTo>
                  <a:pt x="526768" y="570369"/>
                </a:lnTo>
                <a:lnTo>
                  <a:pt x="525655" y="568654"/>
                </a:lnTo>
                <a:cubicBezTo>
                  <a:pt x="509980" y="545716"/>
                  <a:pt x="494130" y="522885"/>
                  <a:pt x="479264" y="499429"/>
                </a:cubicBezTo>
                <a:close/>
                <a:moveTo>
                  <a:pt x="529631" y="348652"/>
                </a:moveTo>
                <a:lnTo>
                  <a:pt x="546192" y="351888"/>
                </a:lnTo>
                <a:lnTo>
                  <a:pt x="547777" y="354966"/>
                </a:lnTo>
                <a:cubicBezTo>
                  <a:pt x="552521" y="365722"/>
                  <a:pt x="557774" y="375967"/>
                  <a:pt x="566828" y="382971"/>
                </a:cubicBezTo>
                <a:lnTo>
                  <a:pt x="573875" y="386003"/>
                </a:lnTo>
                <a:lnTo>
                  <a:pt x="580670" y="402406"/>
                </a:lnTo>
                <a:lnTo>
                  <a:pt x="589588" y="441206"/>
                </a:lnTo>
                <a:lnTo>
                  <a:pt x="575528" y="420174"/>
                </a:lnTo>
                <a:lnTo>
                  <a:pt x="548020" y="385132"/>
                </a:lnTo>
                <a:close/>
                <a:moveTo>
                  <a:pt x="406176" y="605642"/>
                </a:moveTo>
                <a:lnTo>
                  <a:pt x="406961" y="606495"/>
                </a:lnTo>
                <a:lnTo>
                  <a:pt x="406342" y="605942"/>
                </a:lnTo>
                <a:close/>
                <a:moveTo>
                  <a:pt x="357807" y="701695"/>
                </a:moveTo>
                <a:lnTo>
                  <a:pt x="359650" y="703393"/>
                </a:lnTo>
                <a:lnTo>
                  <a:pt x="370039" y="731390"/>
                </a:lnTo>
                <a:lnTo>
                  <a:pt x="376628" y="747457"/>
                </a:lnTo>
                <a:lnTo>
                  <a:pt x="371347" y="742309"/>
                </a:lnTo>
                <a:lnTo>
                  <a:pt x="370656" y="741610"/>
                </a:lnTo>
                <a:lnTo>
                  <a:pt x="359088" y="705885"/>
                </a:lnTo>
                <a:close/>
                <a:moveTo>
                  <a:pt x="514453" y="371733"/>
                </a:moveTo>
                <a:lnTo>
                  <a:pt x="527735" y="389404"/>
                </a:lnTo>
                <a:lnTo>
                  <a:pt x="536046" y="403507"/>
                </a:lnTo>
                <a:lnTo>
                  <a:pt x="520487" y="384061"/>
                </a:lnTo>
                <a:close/>
                <a:moveTo>
                  <a:pt x="357232" y="696877"/>
                </a:moveTo>
                <a:lnTo>
                  <a:pt x="368389" y="701619"/>
                </a:lnTo>
                <a:lnTo>
                  <a:pt x="385162" y="727641"/>
                </a:lnTo>
                <a:lnTo>
                  <a:pt x="376625" y="719035"/>
                </a:lnTo>
                <a:lnTo>
                  <a:pt x="359650" y="703393"/>
                </a:lnTo>
                <a:close/>
                <a:moveTo>
                  <a:pt x="442639" y="509709"/>
                </a:moveTo>
                <a:lnTo>
                  <a:pt x="449729" y="516952"/>
                </a:lnTo>
                <a:lnTo>
                  <a:pt x="466969" y="537983"/>
                </a:lnTo>
                <a:lnTo>
                  <a:pt x="466981" y="546210"/>
                </a:lnTo>
                <a:lnTo>
                  <a:pt x="466765" y="545910"/>
                </a:lnTo>
                <a:lnTo>
                  <a:pt x="462409" y="541252"/>
                </a:lnTo>
                <a:lnTo>
                  <a:pt x="454196" y="529660"/>
                </a:lnTo>
                <a:lnTo>
                  <a:pt x="446265" y="518641"/>
                </a:lnTo>
                <a:close/>
                <a:moveTo>
                  <a:pt x="374268" y="646739"/>
                </a:moveTo>
                <a:lnTo>
                  <a:pt x="390450" y="668955"/>
                </a:lnTo>
                <a:lnTo>
                  <a:pt x="384818" y="663215"/>
                </a:lnTo>
                <a:close/>
                <a:moveTo>
                  <a:pt x="475973" y="432437"/>
                </a:moveTo>
                <a:lnTo>
                  <a:pt x="496320" y="456311"/>
                </a:lnTo>
                <a:lnTo>
                  <a:pt x="491976" y="453462"/>
                </a:lnTo>
                <a:lnTo>
                  <a:pt x="490663" y="451690"/>
                </a:lnTo>
                <a:cubicBezTo>
                  <a:pt x="489221" y="450181"/>
                  <a:pt x="487114" y="448384"/>
                  <a:pt x="477779" y="435842"/>
                </a:cubicBezTo>
                <a:lnTo>
                  <a:pt x="477485" y="435433"/>
                </a:lnTo>
                <a:close/>
                <a:moveTo>
                  <a:pt x="408989" y="566443"/>
                </a:moveTo>
                <a:lnTo>
                  <a:pt x="427192" y="595942"/>
                </a:lnTo>
                <a:lnTo>
                  <a:pt x="429851" y="600211"/>
                </a:lnTo>
                <a:lnTo>
                  <a:pt x="413678" y="591591"/>
                </a:lnTo>
                <a:close/>
                <a:moveTo>
                  <a:pt x="348064" y="692716"/>
                </a:moveTo>
                <a:lnTo>
                  <a:pt x="350366" y="693958"/>
                </a:lnTo>
                <a:lnTo>
                  <a:pt x="356201" y="696438"/>
                </a:lnTo>
                <a:lnTo>
                  <a:pt x="357807" y="701695"/>
                </a:lnTo>
                <a:close/>
                <a:moveTo>
                  <a:pt x="352144" y="683166"/>
                </a:moveTo>
                <a:lnTo>
                  <a:pt x="357232" y="696877"/>
                </a:lnTo>
                <a:lnTo>
                  <a:pt x="356201" y="696438"/>
                </a:lnTo>
                <a:close/>
                <a:moveTo>
                  <a:pt x="396156" y="582252"/>
                </a:moveTo>
                <a:lnTo>
                  <a:pt x="413678" y="591591"/>
                </a:lnTo>
                <a:lnTo>
                  <a:pt x="416553" y="607016"/>
                </a:lnTo>
                <a:lnTo>
                  <a:pt x="418687" y="617123"/>
                </a:lnTo>
                <a:lnTo>
                  <a:pt x="417267" y="615706"/>
                </a:lnTo>
                <a:lnTo>
                  <a:pt x="409575" y="602415"/>
                </a:lnTo>
                <a:close/>
                <a:moveTo>
                  <a:pt x="407972" y="548668"/>
                </a:moveTo>
                <a:lnTo>
                  <a:pt x="433596" y="572599"/>
                </a:lnTo>
                <a:cubicBezTo>
                  <a:pt x="446841" y="587439"/>
                  <a:pt x="458032" y="603912"/>
                  <a:pt x="469033" y="620544"/>
                </a:cubicBezTo>
                <a:lnTo>
                  <a:pt x="469651" y="621425"/>
                </a:lnTo>
                <a:lnTo>
                  <a:pt x="463376" y="618080"/>
                </a:lnTo>
                <a:lnTo>
                  <a:pt x="425349" y="576042"/>
                </a:lnTo>
                <a:lnTo>
                  <a:pt x="407888" y="555644"/>
                </a:lnTo>
                <a:close/>
                <a:moveTo>
                  <a:pt x="346322" y="667475"/>
                </a:moveTo>
                <a:lnTo>
                  <a:pt x="348260" y="670457"/>
                </a:lnTo>
                <a:lnTo>
                  <a:pt x="352144" y="683166"/>
                </a:lnTo>
                <a:close/>
                <a:moveTo>
                  <a:pt x="384913" y="586810"/>
                </a:moveTo>
                <a:lnTo>
                  <a:pt x="406342" y="605942"/>
                </a:lnTo>
                <a:lnTo>
                  <a:pt x="422498" y="635181"/>
                </a:lnTo>
                <a:lnTo>
                  <a:pt x="422899" y="637079"/>
                </a:lnTo>
                <a:lnTo>
                  <a:pt x="414774" y="626122"/>
                </a:lnTo>
                <a:close/>
                <a:moveTo>
                  <a:pt x="500356" y="342933"/>
                </a:moveTo>
                <a:lnTo>
                  <a:pt x="517525" y="346287"/>
                </a:lnTo>
                <a:lnTo>
                  <a:pt x="548020" y="385132"/>
                </a:lnTo>
                <a:lnTo>
                  <a:pt x="587326" y="463110"/>
                </a:lnTo>
                <a:lnTo>
                  <a:pt x="589627" y="468480"/>
                </a:lnTo>
                <a:lnTo>
                  <a:pt x="563489" y="437318"/>
                </a:lnTo>
                <a:lnTo>
                  <a:pt x="555648" y="426540"/>
                </a:lnTo>
                <a:lnTo>
                  <a:pt x="527735" y="389404"/>
                </a:lnTo>
                <a:lnTo>
                  <a:pt x="515094" y="367955"/>
                </a:lnTo>
                <a:lnTo>
                  <a:pt x="501738" y="345756"/>
                </a:lnTo>
                <a:close/>
                <a:moveTo>
                  <a:pt x="408173" y="531939"/>
                </a:moveTo>
                <a:lnTo>
                  <a:pt x="444475" y="572100"/>
                </a:lnTo>
                <a:lnTo>
                  <a:pt x="429685" y="559322"/>
                </a:lnTo>
                <a:lnTo>
                  <a:pt x="408051" y="542107"/>
                </a:lnTo>
                <a:close/>
                <a:moveTo>
                  <a:pt x="311751" y="731203"/>
                </a:moveTo>
                <a:lnTo>
                  <a:pt x="316105" y="735975"/>
                </a:lnTo>
                <a:lnTo>
                  <a:pt x="320231" y="740577"/>
                </a:lnTo>
                <a:lnTo>
                  <a:pt x="343137" y="779993"/>
                </a:lnTo>
                <a:lnTo>
                  <a:pt x="372913" y="827234"/>
                </a:lnTo>
                <a:lnTo>
                  <a:pt x="355822" y="825331"/>
                </a:lnTo>
                <a:lnTo>
                  <a:pt x="337008" y="785029"/>
                </a:lnTo>
                <a:close/>
                <a:moveTo>
                  <a:pt x="449077" y="443603"/>
                </a:moveTo>
                <a:lnTo>
                  <a:pt x="465910" y="456462"/>
                </a:lnTo>
                <a:lnTo>
                  <a:pt x="510282" y="516039"/>
                </a:lnTo>
                <a:lnTo>
                  <a:pt x="509447" y="515534"/>
                </a:lnTo>
                <a:close/>
                <a:moveTo>
                  <a:pt x="380954" y="581598"/>
                </a:moveTo>
                <a:lnTo>
                  <a:pt x="384913" y="586810"/>
                </a:lnTo>
                <a:lnTo>
                  <a:pt x="384000" y="585995"/>
                </a:lnTo>
                <a:close/>
                <a:moveTo>
                  <a:pt x="383737" y="575632"/>
                </a:moveTo>
                <a:lnTo>
                  <a:pt x="392038" y="580057"/>
                </a:lnTo>
                <a:lnTo>
                  <a:pt x="406176" y="605642"/>
                </a:lnTo>
                <a:lnTo>
                  <a:pt x="401337" y="600385"/>
                </a:lnTo>
                <a:close/>
                <a:moveTo>
                  <a:pt x="317404" y="711797"/>
                </a:moveTo>
                <a:lnTo>
                  <a:pt x="346068" y="739416"/>
                </a:lnTo>
                <a:lnTo>
                  <a:pt x="353589" y="753249"/>
                </a:lnTo>
                <a:lnTo>
                  <a:pt x="342608" y="740236"/>
                </a:lnTo>
                <a:close/>
                <a:moveTo>
                  <a:pt x="474853" y="382975"/>
                </a:moveTo>
                <a:lnTo>
                  <a:pt x="491056" y="407636"/>
                </a:lnTo>
                <a:cubicBezTo>
                  <a:pt x="525462" y="461426"/>
                  <a:pt x="512324" y="450761"/>
                  <a:pt x="568915" y="510746"/>
                </a:cubicBezTo>
                <a:lnTo>
                  <a:pt x="572726" y="515011"/>
                </a:lnTo>
                <a:lnTo>
                  <a:pt x="560312" y="503399"/>
                </a:lnTo>
                <a:lnTo>
                  <a:pt x="524294" y="474870"/>
                </a:lnTo>
                <a:lnTo>
                  <a:pt x="490161" y="410407"/>
                </a:lnTo>
                <a:close/>
                <a:moveTo>
                  <a:pt x="422433" y="489066"/>
                </a:moveTo>
                <a:lnTo>
                  <a:pt x="432051" y="498893"/>
                </a:lnTo>
                <a:lnTo>
                  <a:pt x="446265" y="518641"/>
                </a:lnTo>
                <a:lnTo>
                  <a:pt x="448201" y="523409"/>
                </a:lnTo>
                <a:lnTo>
                  <a:pt x="432939" y="502386"/>
                </a:lnTo>
                <a:close/>
                <a:moveTo>
                  <a:pt x="492202" y="341339"/>
                </a:moveTo>
                <a:lnTo>
                  <a:pt x="499997" y="342862"/>
                </a:lnTo>
                <a:lnTo>
                  <a:pt x="501738" y="345756"/>
                </a:lnTo>
                <a:lnTo>
                  <a:pt x="514453" y="371733"/>
                </a:lnTo>
                <a:lnTo>
                  <a:pt x="498126" y="350011"/>
                </a:lnTo>
                <a:lnTo>
                  <a:pt x="496493" y="348234"/>
                </a:lnTo>
                <a:lnTo>
                  <a:pt x="494239" y="344865"/>
                </a:lnTo>
                <a:close/>
                <a:moveTo>
                  <a:pt x="443497" y="441734"/>
                </a:moveTo>
                <a:lnTo>
                  <a:pt x="467444" y="480362"/>
                </a:lnTo>
                <a:lnTo>
                  <a:pt x="453621" y="467344"/>
                </a:lnTo>
                <a:lnTo>
                  <a:pt x="453153" y="465773"/>
                </a:lnTo>
                <a:close/>
                <a:moveTo>
                  <a:pt x="408384" y="514344"/>
                </a:moveTo>
                <a:lnTo>
                  <a:pt x="415725" y="521768"/>
                </a:lnTo>
                <a:cubicBezTo>
                  <a:pt x="425721" y="532296"/>
                  <a:pt x="434113" y="541600"/>
                  <a:pt x="441370" y="549972"/>
                </a:cubicBezTo>
                <a:lnTo>
                  <a:pt x="445635" y="555090"/>
                </a:lnTo>
                <a:lnTo>
                  <a:pt x="451972" y="566838"/>
                </a:lnTo>
                <a:lnTo>
                  <a:pt x="433248" y="551304"/>
                </a:lnTo>
                <a:lnTo>
                  <a:pt x="408191" y="530441"/>
                </a:lnTo>
                <a:close/>
                <a:moveTo>
                  <a:pt x="447689" y="431997"/>
                </a:moveTo>
                <a:lnTo>
                  <a:pt x="448338" y="431769"/>
                </a:lnTo>
                <a:lnTo>
                  <a:pt x="480616" y="446576"/>
                </a:lnTo>
                <a:lnTo>
                  <a:pt x="486043" y="452398"/>
                </a:lnTo>
                <a:lnTo>
                  <a:pt x="486625" y="453551"/>
                </a:lnTo>
                <a:lnTo>
                  <a:pt x="497958" y="479735"/>
                </a:lnTo>
                <a:lnTo>
                  <a:pt x="483037" y="469545"/>
                </a:lnTo>
                <a:lnTo>
                  <a:pt x="465910" y="456462"/>
                </a:lnTo>
                <a:close/>
                <a:moveTo>
                  <a:pt x="402594" y="525781"/>
                </a:moveTo>
                <a:lnTo>
                  <a:pt x="408191" y="530441"/>
                </a:lnTo>
                <a:lnTo>
                  <a:pt x="408173" y="531939"/>
                </a:lnTo>
                <a:lnTo>
                  <a:pt x="403017" y="526236"/>
                </a:lnTo>
                <a:close/>
                <a:moveTo>
                  <a:pt x="341194" y="653656"/>
                </a:moveTo>
                <a:lnTo>
                  <a:pt x="346322" y="667475"/>
                </a:lnTo>
                <a:lnTo>
                  <a:pt x="341293" y="659738"/>
                </a:lnTo>
                <a:close/>
                <a:moveTo>
                  <a:pt x="377153" y="576594"/>
                </a:moveTo>
                <a:lnTo>
                  <a:pt x="378297" y="577763"/>
                </a:lnTo>
                <a:lnTo>
                  <a:pt x="380954" y="581598"/>
                </a:lnTo>
                <a:close/>
                <a:moveTo>
                  <a:pt x="440678" y="437187"/>
                </a:moveTo>
                <a:lnTo>
                  <a:pt x="442110" y="438281"/>
                </a:lnTo>
                <a:lnTo>
                  <a:pt x="443497" y="441734"/>
                </a:lnTo>
                <a:close/>
                <a:moveTo>
                  <a:pt x="381006" y="559487"/>
                </a:moveTo>
                <a:lnTo>
                  <a:pt x="396156" y="582252"/>
                </a:lnTo>
                <a:lnTo>
                  <a:pt x="392038" y="580057"/>
                </a:lnTo>
                <a:lnTo>
                  <a:pt x="381125" y="560307"/>
                </a:lnTo>
                <a:close/>
                <a:moveTo>
                  <a:pt x="440586" y="434488"/>
                </a:moveTo>
                <a:lnTo>
                  <a:pt x="441236" y="434260"/>
                </a:lnTo>
                <a:lnTo>
                  <a:pt x="449077" y="443603"/>
                </a:lnTo>
                <a:lnTo>
                  <a:pt x="442110" y="438281"/>
                </a:lnTo>
                <a:close/>
                <a:moveTo>
                  <a:pt x="340998" y="641697"/>
                </a:moveTo>
                <a:lnTo>
                  <a:pt x="343907" y="645956"/>
                </a:lnTo>
                <a:lnTo>
                  <a:pt x="349804" y="659173"/>
                </a:lnTo>
                <a:cubicBezTo>
                  <a:pt x="350305" y="659658"/>
                  <a:pt x="352406" y="661568"/>
                  <a:pt x="355391" y="664363"/>
                </a:cubicBezTo>
                <a:lnTo>
                  <a:pt x="358570" y="667428"/>
                </a:lnTo>
                <a:lnTo>
                  <a:pt x="375916" y="692829"/>
                </a:lnTo>
                <a:lnTo>
                  <a:pt x="383558" y="705710"/>
                </a:lnTo>
                <a:lnTo>
                  <a:pt x="377227" y="705376"/>
                </a:lnTo>
                <a:lnTo>
                  <a:pt x="368389" y="701619"/>
                </a:lnTo>
                <a:lnTo>
                  <a:pt x="353405" y="678373"/>
                </a:lnTo>
                <a:lnTo>
                  <a:pt x="348260" y="670457"/>
                </a:lnTo>
                <a:lnTo>
                  <a:pt x="341085" y="646978"/>
                </a:lnTo>
                <a:close/>
                <a:moveTo>
                  <a:pt x="485212" y="339974"/>
                </a:moveTo>
                <a:lnTo>
                  <a:pt x="489714" y="340853"/>
                </a:lnTo>
                <a:lnTo>
                  <a:pt x="496493" y="348234"/>
                </a:lnTo>
                <a:lnTo>
                  <a:pt x="520354" y="383895"/>
                </a:lnTo>
                <a:close/>
                <a:moveTo>
                  <a:pt x="438460" y="435233"/>
                </a:moveTo>
                <a:lnTo>
                  <a:pt x="439287" y="434943"/>
                </a:lnTo>
                <a:lnTo>
                  <a:pt x="440678" y="437187"/>
                </a:lnTo>
                <a:lnTo>
                  <a:pt x="439659" y="436409"/>
                </a:lnTo>
                <a:close/>
                <a:moveTo>
                  <a:pt x="410297" y="493478"/>
                </a:moveTo>
                <a:lnTo>
                  <a:pt x="415964" y="500085"/>
                </a:lnTo>
                <a:lnTo>
                  <a:pt x="443290" y="550742"/>
                </a:lnTo>
                <a:lnTo>
                  <a:pt x="415725" y="521768"/>
                </a:lnTo>
                <a:lnTo>
                  <a:pt x="408389" y="513919"/>
                </a:lnTo>
                <a:lnTo>
                  <a:pt x="408524" y="502687"/>
                </a:lnTo>
                <a:close/>
                <a:moveTo>
                  <a:pt x="358260" y="601419"/>
                </a:moveTo>
                <a:lnTo>
                  <a:pt x="360127" y="603043"/>
                </a:lnTo>
                <a:lnTo>
                  <a:pt x="360201" y="603095"/>
                </a:lnTo>
                <a:lnTo>
                  <a:pt x="375214" y="617171"/>
                </a:lnTo>
                <a:cubicBezTo>
                  <a:pt x="386965" y="628282"/>
                  <a:pt x="402281" y="642894"/>
                  <a:pt x="422279" y="662250"/>
                </a:cubicBezTo>
                <a:lnTo>
                  <a:pt x="425224" y="665621"/>
                </a:lnTo>
                <a:lnTo>
                  <a:pt x="428006" y="669239"/>
                </a:lnTo>
                <a:lnTo>
                  <a:pt x="432382" y="711675"/>
                </a:lnTo>
                <a:lnTo>
                  <a:pt x="431730" y="711023"/>
                </a:lnTo>
                <a:lnTo>
                  <a:pt x="396945" y="675573"/>
                </a:lnTo>
                <a:close/>
                <a:moveTo>
                  <a:pt x="410908" y="490300"/>
                </a:moveTo>
                <a:lnTo>
                  <a:pt x="422861" y="503223"/>
                </a:lnTo>
                <a:lnTo>
                  <a:pt x="451417" y="540053"/>
                </a:lnTo>
                <a:lnTo>
                  <a:pt x="456226" y="547024"/>
                </a:lnTo>
                <a:lnTo>
                  <a:pt x="415964" y="500085"/>
                </a:lnTo>
                <a:lnTo>
                  <a:pt x="410850" y="490604"/>
                </a:lnTo>
                <a:close/>
                <a:moveTo>
                  <a:pt x="423491" y="462547"/>
                </a:moveTo>
                <a:lnTo>
                  <a:pt x="449173" y="487205"/>
                </a:lnTo>
                <a:lnTo>
                  <a:pt x="461215" y="509189"/>
                </a:lnTo>
                <a:lnTo>
                  <a:pt x="465744" y="516949"/>
                </a:lnTo>
                <a:lnTo>
                  <a:pt x="466952" y="526285"/>
                </a:lnTo>
                <a:lnTo>
                  <a:pt x="466961" y="532491"/>
                </a:lnTo>
                <a:lnTo>
                  <a:pt x="440337" y="504040"/>
                </a:lnTo>
                <a:close/>
                <a:moveTo>
                  <a:pt x="411565" y="486887"/>
                </a:moveTo>
                <a:lnTo>
                  <a:pt x="450103" y="528094"/>
                </a:lnTo>
                <a:lnTo>
                  <a:pt x="456450" y="543726"/>
                </a:lnTo>
                <a:lnTo>
                  <a:pt x="428951" y="509806"/>
                </a:lnTo>
                <a:lnTo>
                  <a:pt x="422861" y="503223"/>
                </a:lnTo>
                <a:lnTo>
                  <a:pt x="411293" y="488302"/>
                </a:lnTo>
                <a:close/>
                <a:moveTo>
                  <a:pt x="315115" y="682486"/>
                </a:moveTo>
                <a:lnTo>
                  <a:pt x="328414" y="698850"/>
                </a:lnTo>
                <a:lnTo>
                  <a:pt x="370656" y="741610"/>
                </a:lnTo>
                <a:lnTo>
                  <a:pt x="385227" y="786610"/>
                </a:lnTo>
                <a:lnTo>
                  <a:pt x="380421" y="781373"/>
                </a:lnTo>
                <a:cubicBezTo>
                  <a:pt x="370995" y="768751"/>
                  <a:pt x="361961" y="755694"/>
                  <a:pt x="351195" y="744356"/>
                </a:cubicBezTo>
                <a:lnTo>
                  <a:pt x="346068" y="739416"/>
                </a:lnTo>
                <a:close/>
                <a:moveTo>
                  <a:pt x="413360" y="477564"/>
                </a:moveTo>
                <a:lnTo>
                  <a:pt x="422433" y="489066"/>
                </a:lnTo>
                <a:lnTo>
                  <a:pt x="413001" y="479430"/>
                </a:lnTo>
                <a:close/>
                <a:moveTo>
                  <a:pt x="306291" y="699258"/>
                </a:moveTo>
                <a:lnTo>
                  <a:pt x="317404" y="711797"/>
                </a:lnTo>
                <a:lnTo>
                  <a:pt x="308286" y="703013"/>
                </a:lnTo>
                <a:lnTo>
                  <a:pt x="307909" y="702460"/>
                </a:lnTo>
                <a:close/>
                <a:moveTo>
                  <a:pt x="414562" y="471317"/>
                </a:moveTo>
                <a:lnTo>
                  <a:pt x="436673" y="500124"/>
                </a:lnTo>
                <a:lnTo>
                  <a:pt x="440337" y="504040"/>
                </a:lnTo>
                <a:lnTo>
                  <a:pt x="442639" y="509709"/>
                </a:lnTo>
                <a:lnTo>
                  <a:pt x="432051" y="498893"/>
                </a:lnTo>
                <a:lnTo>
                  <a:pt x="414065" y="473903"/>
                </a:lnTo>
                <a:close/>
                <a:moveTo>
                  <a:pt x="368003" y="567246"/>
                </a:moveTo>
                <a:lnTo>
                  <a:pt x="371447" y="569082"/>
                </a:lnTo>
                <a:lnTo>
                  <a:pt x="377153" y="576594"/>
                </a:lnTo>
                <a:close/>
                <a:moveTo>
                  <a:pt x="425635" y="443485"/>
                </a:moveTo>
                <a:lnTo>
                  <a:pt x="428892" y="440716"/>
                </a:lnTo>
                <a:lnTo>
                  <a:pt x="439696" y="454230"/>
                </a:lnTo>
                <a:lnTo>
                  <a:pt x="453621" y="467344"/>
                </a:lnTo>
                <a:lnTo>
                  <a:pt x="463681" y="501135"/>
                </a:lnTo>
                <a:lnTo>
                  <a:pt x="449173" y="487205"/>
                </a:lnTo>
                <a:lnTo>
                  <a:pt x="437756" y="466363"/>
                </a:lnTo>
                <a:close/>
                <a:moveTo>
                  <a:pt x="405756" y="481160"/>
                </a:moveTo>
                <a:lnTo>
                  <a:pt x="411293" y="488302"/>
                </a:lnTo>
                <a:lnTo>
                  <a:pt x="410908" y="490300"/>
                </a:lnTo>
                <a:lnTo>
                  <a:pt x="410375" y="489723"/>
                </a:lnTo>
                <a:close/>
                <a:moveTo>
                  <a:pt x="432159" y="423446"/>
                </a:moveTo>
                <a:lnTo>
                  <a:pt x="439815" y="432567"/>
                </a:lnTo>
                <a:lnTo>
                  <a:pt x="440586" y="434488"/>
                </a:lnTo>
                <a:lnTo>
                  <a:pt x="439287" y="434943"/>
                </a:lnTo>
                <a:close/>
                <a:moveTo>
                  <a:pt x="418163" y="452610"/>
                </a:moveTo>
                <a:lnTo>
                  <a:pt x="423270" y="462001"/>
                </a:lnTo>
                <a:lnTo>
                  <a:pt x="423491" y="462547"/>
                </a:lnTo>
                <a:lnTo>
                  <a:pt x="417380" y="456679"/>
                </a:lnTo>
                <a:close/>
                <a:moveTo>
                  <a:pt x="334266" y="624668"/>
                </a:moveTo>
                <a:lnTo>
                  <a:pt x="340962" y="639449"/>
                </a:lnTo>
                <a:lnTo>
                  <a:pt x="340998" y="641697"/>
                </a:lnTo>
                <a:lnTo>
                  <a:pt x="338233" y="637646"/>
                </a:lnTo>
                <a:close/>
                <a:moveTo>
                  <a:pt x="471673" y="337329"/>
                </a:moveTo>
                <a:lnTo>
                  <a:pt x="482164" y="339378"/>
                </a:lnTo>
                <a:lnTo>
                  <a:pt x="510795" y="380846"/>
                </a:lnTo>
                <a:lnTo>
                  <a:pt x="542442" y="428915"/>
                </a:lnTo>
                <a:lnTo>
                  <a:pt x="551691" y="447811"/>
                </a:lnTo>
                <a:lnTo>
                  <a:pt x="498711" y="374738"/>
                </a:lnTo>
                <a:close/>
                <a:moveTo>
                  <a:pt x="403557" y="478325"/>
                </a:moveTo>
                <a:lnTo>
                  <a:pt x="405138" y="480015"/>
                </a:lnTo>
                <a:lnTo>
                  <a:pt x="405756" y="481160"/>
                </a:lnTo>
                <a:close/>
                <a:moveTo>
                  <a:pt x="331141" y="627261"/>
                </a:moveTo>
                <a:lnTo>
                  <a:pt x="338233" y="637646"/>
                </a:lnTo>
                <a:lnTo>
                  <a:pt x="341085" y="646978"/>
                </a:lnTo>
                <a:lnTo>
                  <a:pt x="341194" y="653656"/>
                </a:lnTo>
                <a:lnTo>
                  <a:pt x="332281" y="629637"/>
                </a:lnTo>
                <a:close/>
                <a:moveTo>
                  <a:pt x="363506" y="558693"/>
                </a:moveTo>
                <a:lnTo>
                  <a:pt x="377018" y="566182"/>
                </a:lnTo>
                <a:lnTo>
                  <a:pt x="383737" y="575632"/>
                </a:lnTo>
                <a:lnTo>
                  <a:pt x="371447" y="569082"/>
                </a:lnTo>
                <a:lnTo>
                  <a:pt x="367497" y="563882"/>
                </a:lnTo>
                <a:close/>
                <a:moveTo>
                  <a:pt x="380380" y="523018"/>
                </a:moveTo>
                <a:lnTo>
                  <a:pt x="386276" y="528405"/>
                </a:lnTo>
                <a:lnTo>
                  <a:pt x="386636" y="528742"/>
                </a:lnTo>
                <a:lnTo>
                  <a:pt x="386728" y="528887"/>
                </a:lnTo>
                <a:cubicBezTo>
                  <a:pt x="390362" y="534107"/>
                  <a:pt x="394886" y="540094"/>
                  <a:pt x="401067" y="547676"/>
                </a:cubicBezTo>
                <a:lnTo>
                  <a:pt x="407888" y="555644"/>
                </a:lnTo>
                <a:lnTo>
                  <a:pt x="407833" y="560239"/>
                </a:lnTo>
                <a:lnTo>
                  <a:pt x="408989" y="566443"/>
                </a:lnTo>
                <a:lnTo>
                  <a:pt x="394777" y="543411"/>
                </a:lnTo>
                <a:cubicBezTo>
                  <a:pt x="394378" y="542759"/>
                  <a:pt x="391317" y="538361"/>
                  <a:pt x="386137" y="531053"/>
                </a:cubicBezTo>
                <a:close/>
                <a:moveTo>
                  <a:pt x="308950" y="671146"/>
                </a:moveTo>
                <a:lnTo>
                  <a:pt x="327945" y="674176"/>
                </a:lnTo>
                <a:lnTo>
                  <a:pt x="348064" y="692716"/>
                </a:lnTo>
                <a:lnTo>
                  <a:pt x="309312" y="671811"/>
                </a:lnTo>
                <a:close/>
                <a:moveTo>
                  <a:pt x="336188" y="613013"/>
                </a:moveTo>
                <a:lnTo>
                  <a:pt x="354019" y="631828"/>
                </a:lnTo>
                <a:lnTo>
                  <a:pt x="384818" y="663215"/>
                </a:lnTo>
                <a:lnTo>
                  <a:pt x="415474" y="711092"/>
                </a:lnTo>
                <a:lnTo>
                  <a:pt x="423323" y="726137"/>
                </a:lnTo>
                <a:lnTo>
                  <a:pt x="435006" y="743052"/>
                </a:lnTo>
                <a:lnTo>
                  <a:pt x="436569" y="763029"/>
                </a:lnTo>
                <a:lnTo>
                  <a:pt x="443785" y="794273"/>
                </a:lnTo>
                <a:lnTo>
                  <a:pt x="415930" y="758658"/>
                </a:lnTo>
                <a:lnTo>
                  <a:pt x="413545" y="756253"/>
                </a:lnTo>
                <a:lnTo>
                  <a:pt x="383558" y="705710"/>
                </a:lnTo>
                <a:lnTo>
                  <a:pt x="387963" y="705942"/>
                </a:lnTo>
                <a:cubicBezTo>
                  <a:pt x="392065" y="702161"/>
                  <a:pt x="378409" y="686953"/>
                  <a:pt x="366287" y="674868"/>
                </a:cubicBezTo>
                <a:lnTo>
                  <a:pt x="358570" y="667428"/>
                </a:lnTo>
                <a:lnTo>
                  <a:pt x="343907" y="645956"/>
                </a:lnTo>
                <a:lnTo>
                  <a:pt x="343768" y="645644"/>
                </a:lnTo>
                <a:lnTo>
                  <a:pt x="340962" y="639449"/>
                </a:lnTo>
                <a:lnTo>
                  <a:pt x="340869" y="633757"/>
                </a:lnTo>
                <a:close/>
                <a:moveTo>
                  <a:pt x="305445" y="670587"/>
                </a:moveTo>
                <a:lnTo>
                  <a:pt x="307714" y="670949"/>
                </a:lnTo>
                <a:lnTo>
                  <a:pt x="309312" y="671811"/>
                </a:lnTo>
                <a:lnTo>
                  <a:pt x="315115" y="682486"/>
                </a:lnTo>
                <a:close/>
                <a:moveTo>
                  <a:pt x="379051" y="516782"/>
                </a:moveTo>
                <a:lnTo>
                  <a:pt x="398897" y="534823"/>
                </a:lnTo>
                <a:lnTo>
                  <a:pt x="408051" y="542107"/>
                </a:lnTo>
                <a:lnTo>
                  <a:pt x="407972" y="548668"/>
                </a:lnTo>
                <a:lnTo>
                  <a:pt x="386636" y="528742"/>
                </a:lnTo>
                <a:close/>
                <a:moveTo>
                  <a:pt x="356690" y="561217"/>
                </a:moveTo>
                <a:lnTo>
                  <a:pt x="356731" y="561238"/>
                </a:lnTo>
                <a:lnTo>
                  <a:pt x="367718" y="571458"/>
                </a:lnTo>
                <a:lnTo>
                  <a:pt x="384000" y="585995"/>
                </a:lnTo>
                <a:lnTo>
                  <a:pt x="406252" y="618115"/>
                </a:lnTo>
                <a:lnTo>
                  <a:pt x="424095" y="642747"/>
                </a:lnTo>
                <a:lnTo>
                  <a:pt x="426124" y="652358"/>
                </a:lnTo>
                <a:lnTo>
                  <a:pt x="400504" y="632034"/>
                </a:lnTo>
                <a:lnTo>
                  <a:pt x="395818" y="625829"/>
                </a:lnTo>
                <a:lnTo>
                  <a:pt x="385694" y="611020"/>
                </a:lnTo>
                <a:cubicBezTo>
                  <a:pt x="376343" y="596285"/>
                  <a:pt x="375176" y="590806"/>
                  <a:pt x="359043" y="564844"/>
                </a:cubicBezTo>
                <a:close/>
                <a:moveTo>
                  <a:pt x="426604" y="403994"/>
                </a:moveTo>
                <a:lnTo>
                  <a:pt x="432536" y="411652"/>
                </a:lnTo>
                <a:lnTo>
                  <a:pt x="447689" y="431997"/>
                </a:lnTo>
                <a:lnTo>
                  <a:pt x="441236" y="434260"/>
                </a:lnTo>
                <a:lnTo>
                  <a:pt x="439815" y="432567"/>
                </a:lnTo>
                <a:lnTo>
                  <a:pt x="438327" y="428862"/>
                </a:lnTo>
                <a:close/>
                <a:moveTo>
                  <a:pt x="465436" y="315151"/>
                </a:moveTo>
                <a:lnTo>
                  <a:pt x="476482" y="329063"/>
                </a:lnTo>
                <a:lnTo>
                  <a:pt x="485212" y="339974"/>
                </a:lnTo>
                <a:lnTo>
                  <a:pt x="482164" y="339378"/>
                </a:lnTo>
                <a:close/>
                <a:moveTo>
                  <a:pt x="394784" y="460820"/>
                </a:moveTo>
                <a:lnTo>
                  <a:pt x="413001" y="479430"/>
                </a:lnTo>
                <a:lnTo>
                  <a:pt x="411565" y="486887"/>
                </a:lnTo>
                <a:lnTo>
                  <a:pt x="405138" y="480015"/>
                </a:lnTo>
                <a:close/>
                <a:moveTo>
                  <a:pt x="350310" y="551378"/>
                </a:moveTo>
                <a:lnTo>
                  <a:pt x="355033" y="553996"/>
                </a:lnTo>
                <a:lnTo>
                  <a:pt x="368003" y="567246"/>
                </a:lnTo>
                <a:lnTo>
                  <a:pt x="356731" y="561238"/>
                </a:lnTo>
                <a:lnTo>
                  <a:pt x="356664" y="561176"/>
                </a:lnTo>
                <a:close/>
                <a:moveTo>
                  <a:pt x="251202" y="756144"/>
                </a:moveTo>
                <a:lnTo>
                  <a:pt x="262652" y="757517"/>
                </a:lnTo>
                <a:lnTo>
                  <a:pt x="287915" y="777251"/>
                </a:lnTo>
                <a:lnTo>
                  <a:pt x="310110" y="794793"/>
                </a:lnTo>
                <a:lnTo>
                  <a:pt x="334532" y="822941"/>
                </a:lnTo>
                <a:lnTo>
                  <a:pt x="307205" y="815251"/>
                </a:lnTo>
                <a:lnTo>
                  <a:pt x="270828" y="779751"/>
                </a:lnTo>
                <a:close/>
                <a:moveTo>
                  <a:pt x="285566" y="680927"/>
                </a:moveTo>
                <a:lnTo>
                  <a:pt x="307810" y="702553"/>
                </a:lnTo>
                <a:lnTo>
                  <a:pt x="308286" y="703013"/>
                </a:lnTo>
                <a:lnTo>
                  <a:pt x="349092" y="762676"/>
                </a:lnTo>
                <a:lnTo>
                  <a:pt x="368251" y="794378"/>
                </a:lnTo>
                <a:lnTo>
                  <a:pt x="359625" y="784512"/>
                </a:lnTo>
                <a:lnTo>
                  <a:pt x="320231" y="740577"/>
                </a:lnTo>
                <a:close/>
                <a:moveTo>
                  <a:pt x="367596" y="506349"/>
                </a:moveTo>
                <a:lnTo>
                  <a:pt x="368150" y="506871"/>
                </a:lnTo>
                <a:lnTo>
                  <a:pt x="370051" y="508600"/>
                </a:lnTo>
                <a:lnTo>
                  <a:pt x="380380" y="523018"/>
                </a:lnTo>
                <a:lnTo>
                  <a:pt x="370331" y="513835"/>
                </a:lnTo>
                <a:close/>
                <a:moveTo>
                  <a:pt x="461173" y="309782"/>
                </a:moveTo>
                <a:lnTo>
                  <a:pt x="463412" y="312219"/>
                </a:lnTo>
                <a:lnTo>
                  <a:pt x="465436" y="315151"/>
                </a:lnTo>
                <a:close/>
                <a:moveTo>
                  <a:pt x="504678" y="218946"/>
                </a:moveTo>
                <a:lnTo>
                  <a:pt x="513023" y="239091"/>
                </a:lnTo>
                <a:lnTo>
                  <a:pt x="510816" y="236902"/>
                </a:lnTo>
                <a:lnTo>
                  <a:pt x="506106" y="224787"/>
                </a:lnTo>
                <a:close/>
                <a:moveTo>
                  <a:pt x="322035" y="598078"/>
                </a:moveTo>
                <a:lnTo>
                  <a:pt x="329033" y="605462"/>
                </a:lnTo>
                <a:lnTo>
                  <a:pt x="331425" y="615371"/>
                </a:lnTo>
                <a:lnTo>
                  <a:pt x="334266" y="624668"/>
                </a:lnTo>
                <a:lnTo>
                  <a:pt x="328925" y="612878"/>
                </a:lnTo>
                <a:close/>
                <a:moveTo>
                  <a:pt x="325672" y="572647"/>
                </a:moveTo>
                <a:lnTo>
                  <a:pt x="327118" y="574338"/>
                </a:lnTo>
                <a:lnTo>
                  <a:pt x="330960" y="577679"/>
                </a:lnTo>
                <a:lnTo>
                  <a:pt x="369168" y="638773"/>
                </a:lnTo>
                <a:lnTo>
                  <a:pt x="374268" y="646739"/>
                </a:lnTo>
                <a:lnTo>
                  <a:pt x="329463" y="585228"/>
                </a:lnTo>
                <a:close/>
                <a:moveTo>
                  <a:pt x="438700" y="330886"/>
                </a:moveTo>
                <a:lnTo>
                  <a:pt x="446654" y="332440"/>
                </a:lnTo>
                <a:lnTo>
                  <a:pt x="474853" y="382975"/>
                </a:lnTo>
                <a:lnTo>
                  <a:pt x="473058" y="380242"/>
                </a:lnTo>
                <a:cubicBezTo>
                  <a:pt x="464643" y="367723"/>
                  <a:pt x="457479" y="357315"/>
                  <a:pt x="451269" y="348460"/>
                </a:cubicBezTo>
                <a:close/>
                <a:moveTo>
                  <a:pt x="321512" y="574313"/>
                </a:moveTo>
                <a:lnTo>
                  <a:pt x="329463" y="585228"/>
                </a:lnTo>
                <a:lnTo>
                  <a:pt x="331279" y="591256"/>
                </a:lnTo>
                <a:lnTo>
                  <a:pt x="336188" y="613013"/>
                </a:lnTo>
                <a:lnTo>
                  <a:pt x="329033" y="605462"/>
                </a:lnTo>
                <a:close/>
                <a:moveTo>
                  <a:pt x="403826" y="401298"/>
                </a:moveTo>
                <a:lnTo>
                  <a:pt x="438460" y="435233"/>
                </a:lnTo>
                <a:lnTo>
                  <a:pt x="433154" y="437094"/>
                </a:lnTo>
                <a:lnTo>
                  <a:pt x="428892" y="440716"/>
                </a:lnTo>
                <a:lnTo>
                  <a:pt x="415209" y="423603"/>
                </a:lnTo>
                <a:close/>
                <a:moveTo>
                  <a:pt x="331620" y="547854"/>
                </a:moveTo>
                <a:lnTo>
                  <a:pt x="341625" y="553187"/>
                </a:lnTo>
                <a:lnTo>
                  <a:pt x="359154" y="577285"/>
                </a:lnTo>
                <a:lnTo>
                  <a:pt x="395818" y="625829"/>
                </a:lnTo>
                <a:lnTo>
                  <a:pt x="398630" y="629942"/>
                </a:lnTo>
                <a:lnTo>
                  <a:pt x="399722" y="631414"/>
                </a:lnTo>
                <a:lnTo>
                  <a:pt x="396168" y="628594"/>
                </a:lnTo>
                <a:lnTo>
                  <a:pt x="360201" y="603095"/>
                </a:lnTo>
                <a:lnTo>
                  <a:pt x="358113" y="601137"/>
                </a:lnTo>
                <a:lnTo>
                  <a:pt x="351076" y="587649"/>
                </a:lnTo>
                <a:close/>
                <a:moveTo>
                  <a:pt x="422875" y="357469"/>
                </a:moveTo>
                <a:lnTo>
                  <a:pt x="437086" y="372734"/>
                </a:lnTo>
                <a:lnTo>
                  <a:pt x="440276" y="377247"/>
                </a:lnTo>
                <a:cubicBezTo>
                  <a:pt x="448550" y="388966"/>
                  <a:pt x="455484" y="398766"/>
                  <a:pt x="460698" y="406006"/>
                </a:cubicBezTo>
                <a:lnTo>
                  <a:pt x="466428" y="413515"/>
                </a:lnTo>
                <a:lnTo>
                  <a:pt x="475973" y="432437"/>
                </a:lnTo>
                <a:lnTo>
                  <a:pt x="471894" y="427650"/>
                </a:lnTo>
                <a:lnTo>
                  <a:pt x="457536" y="407663"/>
                </a:lnTo>
                <a:close/>
                <a:moveTo>
                  <a:pt x="333553" y="542090"/>
                </a:moveTo>
                <a:lnTo>
                  <a:pt x="339969" y="545646"/>
                </a:lnTo>
                <a:lnTo>
                  <a:pt x="356664" y="561176"/>
                </a:lnTo>
                <a:lnTo>
                  <a:pt x="356690" y="561217"/>
                </a:lnTo>
                <a:lnTo>
                  <a:pt x="341625" y="553187"/>
                </a:lnTo>
                <a:close/>
                <a:moveTo>
                  <a:pt x="275296" y="663254"/>
                </a:moveTo>
                <a:lnTo>
                  <a:pt x="289971" y="666952"/>
                </a:lnTo>
                <a:lnTo>
                  <a:pt x="306291" y="699258"/>
                </a:lnTo>
                <a:lnTo>
                  <a:pt x="277035" y="666248"/>
                </a:lnTo>
                <a:close/>
                <a:moveTo>
                  <a:pt x="456850" y="275974"/>
                </a:moveTo>
                <a:lnTo>
                  <a:pt x="480236" y="301827"/>
                </a:lnTo>
                <a:lnTo>
                  <a:pt x="500356" y="342933"/>
                </a:lnTo>
                <a:lnTo>
                  <a:pt x="499997" y="342862"/>
                </a:lnTo>
                <a:lnTo>
                  <a:pt x="494367" y="333505"/>
                </a:lnTo>
                <a:cubicBezTo>
                  <a:pt x="482057" y="313389"/>
                  <a:pt x="472290" y="298221"/>
                  <a:pt x="462236" y="283502"/>
                </a:cubicBezTo>
                <a:close/>
                <a:moveTo>
                  <a:pt x="355376" y="485352"/>
                </a:moveTo>
                <a:lnTo>
                  <a:pt x="366267" y="494872"/>
                </a:lnTo>
                <a:lnTo>
                  <a:pt x="369461" y="500119"/>
                </a:lnTo>
                <a:cubicBezTo>
                  <a:pt x="372605" y="505594"/>
                  <a:pt x="375105" y="510176"/>
                  <a:pt x="377727" y="514694"/>
                </a:cubicBezTo>
                <a:lnTo>
                  <a:pt x="379051" y="516782"/>
                </a:lnTo>
                <a:lnTo>
                  <a:pt x="370051" y="508600"/>
                </a:lnTo>
                <a:lnTo>
                  <a:pt x="366720" y="503949"/>
                </a:lnTo>
                <a:lnTo>
                  <a:pt x="364198" y="497048"/>
                </a:lnTo>
                <a:close/>
                <a:moveTo>
                  <a:pt x="270485" y="662042"/>
                </a:moveTo>
                <a:lnTo>
                  <a:pt x="274119" y="662958"/>
                </a:lnTo>
                <a:lnTo>
                  <a:pt x="277035" y="666248"/>
                </a:lnTo>
                <a:lnTo>
                  <a:pt x="285566" y="680927"/>
                </a:lnTo>
                <a:lnTo>
                  <a:pt x="277456" y="673042"/>
                </a:lnTo>
                <a:lnTo>
                  <a:pt x="273387" y="666342"/>
                </a:lnTo>
                <a:close/>
                <a:moveTo>
                  <a:pt x="277455" y="642178"/>
                </a:moveTo>
                <a:lnTo>
                  <a:pt x="277974" y="642842"/>
                </a:lnTo>
                <a:cubicBezTo>
                  <a:pt x="285076" y="652934"/>
                  <a:pt x="292593" y="662464"/>
                  <a:pt x="303093" y="668457"/>
                </a:cubicBezTo>
                <a:lnTo>
                  <a:pt x="304198" y="669053"/>
                </a:lnTo>
                <a:lnTo>
                  <a:pt x="305445" y="670587"/>
                </a:lnTo>
                <a:lnTo>
                  <a:pt x="302590" y="670132"/>
                </a:lnTo>
                <a:lnTo>
                  <a:pt x="289971" y="666952"/>
                </a:lnTo>
                <a:close/>
                <a:moveTo>
                  <a:pt x="317026" y="555728"/>
                </a:moveTo>
                <a:lnTo>
                  <a:pt x="319260" y="558972"/>
                </a:lnTo>
                <a:lnTo>
                  <a:pt x="323682" y="566043"/>
                </a:lnTo>
                <a:lnTo>
                  <a:pt x="325672" y="572647"/>
                </a:lnTo>
                <a:lnTo>
                  <a:pt x="319315" y="565209"/>
                </a:lnTo>
                <a:close/>
                <a:moveTo>
                  <a:pt x="378075" y="421087"/>
                </a:moveTo>
                <a:lnTo>
                  <a:pt x="411395" y="450933"/>
                </a:lnTo>
                <a:lnTo>
                  <a:pt x="417380" y="456679"/>
                </a:lnTo>
                <a:lnTo>
                  <a:pt x="414562" y="471317"/>
                </a:lnTo>
                <a:lnTo>
                  <a:pt x="394792" y="445559"/>
                </a:lnTo>
                <a:close/>
                <a:moveTo>
                  <a:pt x="376007" y="421097"/>
                </a:moveTo>
                <a:lnTo>
                  <a:pt x="394062" y="446113"/>
                </a:lnTo>
                <a:lnTo>
                  <a:pt x="414065" y="473903"/>
                </a:lnTo>
                <a:lnTo>
                  <a:pt x="413360" y="477564"/>
                </a:lnTo>
                <a:lnTo>
                  <a:pt x="386497" y="443508"/>
                </a:lnTo>
                <a:close/>
                <a:moveTo>
                  <a:pt x="343188" y="489031"/>
                </a:moveTo>
                <a:lnTo>
                  <a:pt x="370331" y="513835"/>
                </a:lnTo>
                <a:lnTo>
                  <a:pt x="377024" y="532153"/>
                </a:lnTo>
                <a:lnTo>
                  <a:pt x="381006" y="559487"/>
                </a:lnTo>
                <a:lnTo>
                  <a:pt x="379040" y="556534"/>
                </a:lnTo>
                <a:lnTo>
                  <a:pt x="372300" y="544337"/>
                </a:lnTo>
                <a:close/>
                <a:moveTo>
                  <a:pt x="321732" y="527629"/>
                </a:moveTo>
                <a:lnTo>
                  <a:pt x="326420" y="532282"/>
                </a:lnTo>
                <a:lnTo>
                  <a:pt x="333553" y="542090"/>
                </a:lnTo>
                <a:lnTo>
                  <a:pt x="327036" y="538477"/>
                </a:lnTo>
                <a:close/>
                <a:moveTo>
                  <a:pt x="349547" y="468755"/>
                </a:moveTo>
                <a:lnTo>
                  <a:pt x="402594" y="525781"/>
                </a:lnTo>
                <a:lnTo>
                  <a:pt x="382259" y="508850"/>
                </a:lnTo>
                <a:lnTo>
                  <a:pt x="366267" y="494872"/>
                </a:lnTo>
                <a:lnTo>
                  <a:pt x="357327" y="480185"/>
                </a:lnTo>
                <a:close/>
                <a:moveTo>
                  <a:pt x="315503" y="539578"/>
                </a:moveTo>
                <a:lnTo>
                  <a:pt x="326990" y="558058"/>
                </a:lnTo>
                <a:cubicBezTo>
                  <a:pt x="342892" y="586508"/>
                  <a:pt x="326613" y="571717"/>
                  <a:pt x="349547" y="593106"/>
                </a:cubicBezTo>
                <a:lnTo>
                  <a:pt x="358113" y="601137"/>
                </a:lnTo>
                <a:lnTo>
                  <a:pt x="358260" y="601419"/>
                </a:lnTo>
                <a:lnTo>
                  <a:pt x="330960" y="577679"/>
                </a:lnTo>
                <a:lnTo>
                  <a:pt x="323682" y="566043"/>
                </a:lnTo>
                <a:lnTo>
                  <a:pt x="317117" y="544253"/>
                </a:lnTo>
                <a:close/>
                <a:moveTo>
                  <a:pt x="314617" y="538153"/>
                </a:moveTo>
                <a:lnTo>
                  <a:pt x="315109" y="538436"/>
                </a:lnTo>
                <a:lnTo>
                  <a:pt x="315503" y="539578"/>
                </a:lnTo>
                <a:close/>
                <a:moveTo>
                  <a:pt x="362542" y="437803"/>
                </a:moveTo>
                <a:lnTo>
                  <a:pt x="368040" y="443954"/>
                </a:lnTo>
                <a:lnTo>
                  <a:pt x="410375" y="489723"/>
                </a:lnTo>
                <a:lnTo>
                  <a:pt x="410850" y="490604"/>
                </a:lnTo>
                <a:lnTo>
                  <a:pt x="410297" y="493478"/>
                </a:lnTo>
                <a:close/>
                <a:moveTo>
                  <a:pt x="372207" y="415831"/>
                </a:moveTo>
                <a:lnTo>
                  <a:pt x="374507" y="417892"/>
                </a:lnTo>
                <a:lnTo>
                  <a:pt x="376007" y="421097"/>
                </a:lnTo>
                <a:close/>
                <a:moveTo>
                  <a:pt x="371494" y="411455"/>
                </a:moveTo>
                <a:lnTo>
                  <a:pt x="378075" y="421087"/>
                </a:lnTo>
                <a:lnTo>
                  <a:pt x="374507" y="417892"/>
                </a:lnTo>
                <a:close/>
                <a:moveTo>
                  <a:pt x="311617" y="533327"/>
                </a:moveTo>
                <a:lnTo>
                  <a:pt x="314617" y="538153"/>
                </a:lnTo>
                <a:lnTo>
                  <a:pt x="312486" y="536926"/>
                </a:lnTo>
                <a:close/>
                <a:moveTo>
                  <a:pt x="312304" y="530311"/>
                </a:moveTo>
                <a:lnTo>
                  <a:pt x="327036" y="538477"/>
                </a:lnTo>
                <a:lnTo>
                  <a:pt x="331620" y="547854"/>
                </a:lnTo>
                <a:lnTo>
                  <a:pt x="329525" y="546738"/>
                </a:lnTo>
                <a:lnTo>
                  <a:pt x="315109" y="538436"/>
                </a:lnTo>
                <a:close/>
                <a:moveTo>
                  <a:pt x="267139" y="619074"/>
                </a:moveTo>
                <a:lnTo>
                  <a:pt x="293214" y="642204"/>
                </a:lnTo>
                <a:lnTo>
                  <a:pt x="308950" y="671146"/>
                </a:lnTo>
                <a:lnTo>
                  <a:pt x="307714" y="670949"/>
                </a:lnTo>
                <a:lnTo>
                  <a:pt x="304198" y="669053"/>
                </a:lnTo>
                <a:lnTo>
                  <a:pt x="290037" y="651629"/>
                </a:lnTo>
                <a:close/>
                <a:moveTo>
                  <a:pt x="308396" y="528145"/>
                </a:moveTo>
                <a:lnTo>
                  <a:pt x="310671" y="529406"/>
                </a:lnTo>
                <a:lnTo>
                  <a:pt x="311617" y="533327"/>
                </a:lnTo>
                <a:close/>
                <a:moveTo>
                  <a:pt x="355134" y="429515"/>
                </a:moveTo>
                <a:lnTo>
                  <a:pt x="356886" y="431209"/>
                </a:lnTo>
                <a:lnTo>
                  <a:pt x="362542" y="437803"/>
                </a:lnTo>
                <a:close/>
                <a:moveTo>
                  <a:pt x="314257" y="512338"/>
                </a:moveTo>
                <a:lnTo>
                  <a:pt x="339304" y="537927"/>
                </a:lnTo>
                <a:lnTo>
                  <a:pt x="346069" y="544838"/>
                </a:lnTo>
                <a:lnTo>
                  <a:pt x="350310" y="551378"/>
                </a:lnTo>
                <a:lnTo>
                  <a:pt x="339969" y="545646"/>
                </a:lnTo>
                <a:lnTo>
                  <a:pt x="338581" y="544355"/>
                </a:lnTo>
                <a:lnTo>
                  <a:pt x="326420" y="532282"/>
                </a:lnTo>
                <a:lnTo>
                  <a:pt x="319061" y="522166"/>
                </a:lnTo>
                <a:close/>
                <a:moveTo>
                  <a:pt x="308498" y="519286"/>
                </a:moveTo>
                <a:lnTo>
                  <a:pt x="312304" y="530311"/>
                </a:lnTo>
                <a:lnTo>
                  <a:pt x="310671" y="529406"/>
                </a:lnTo>
                <a:lnTo>
                  <a:pt x="309246" y="523507"/>
                </a:lnTo>
                <a:close/>
                <a:moveTo>
                  <a:pt x="402274" y="323769"/>
                </a:moveTo>
                <a:lnTo>
                  <a:pt x="430664" y="329316"/>
                </a:lnTo>
                <a:lnTo>
                  <a:pt x="459537" y="377449"/>
                </a:lnTo>
                <a:cubicBezTo>
                  <a:pt x="471430" y="399594"/>
                  <a:pt x="482850" y="422042"/>
                  <a:pt x="495397" y="443782"/>
                </a:cubicBezTo>
                <a:lnTo>
                  <a:pt x="506587" y="463043"/>
                </a:lnTo>
                <a:lnTo>
                  <a:pt x="500886" y="459305"/>
                </a:lnTo>
                <a:lnTo>
                  <a:pt x="496970" y="453536"/>
                </a:lnTo>
                <a:lnTo>
                  <a:pt x="466428" y="413515"/>
                </a:lnTo>
                <a:lnTo>
                  <a:pt x="456230" y="393298"/>
                </a:lnTo>
                <a:lnTo>
                  <a:pt x="437086" y="372734"/>
                </a:lnTo>
                <a:lnTo>
                  <a:pt x="411810" y="336977"/>
                </a:lnTo>
                <a:close/>
                <a:moveTo>
                  <a:pt x="262329" y="612235"/>
                </a:moveTo>
                <a:lnTo>
                  <a:pt x="267139" y="619074"/>
                </a:lnTo>
                <a:lnTo>
                  <a:pt x="264683" y="616895"/>
                </a:lnTo>
                <a:close/>
                <a:moveTo>
                  <a:pt x="386356" y="349562"/>
                </a:moveTo>
                <a:lnTo>
                  <a:pt x="408540" y="369252"/>
                </a:lnTo>
                <a:lnTo>
                  <a:pt x="409075" y="369826"/>
                </a:lnTo>
                <a:lnTo>
                  <a:pt x="419179" y="388243"/>
                </a:lnTo>
                <a:lnTo>
                  <a:pt x="426604" y="403994"/>
                </a:lnTo>
                <a:lnTo>
                  <a:pt x="394042" y="361961"/>
                </a:lnTo>
                <a:close/>
                <a:moveTo>
                  <a:pt x="323297" y="478041"/>
                </a:moveTo>
                <a:lnTo>
                  <a:pt x="356017" y="521940"/>
                </a:lnTo>
                <a:lnTo>
                  <a:pt x="379040" y="556534"/>
                </a:lnTo>
                <a:lnTo>
                  <a:pt x="381125" y="560307"/>
                </a:lnTo>
                <a:lnTo>
                  <a:pt x="382417" y="569175"/>
                </a:lnTo>
                <a:lnTo>
                  <a:pt x="377018" y="566182"/>
                </a:lnTo>
                <a:lnTo>
                  <a:pt x="343250" y="518691"/>
                </a:lnTo>
                <a:close/>
                <a:moveTo>
                  <a:pt x="298536" y="528893"/>
                </a:moveTo>
                <a:lnTo>
                  <a:pt x="312486" y="536926"/>
                </a:lnTo>
                <a:lnTo>
                  <a:pt x="317026" y="555728"/>
                </a:lnTo>
                <a:close/>
                <a:moveTo>
                  <a:pt x="305979" y="511990"/>
                </a:moveTo>
                <a:lnTo>
                  <a:pt x="307465" y="513466"/>
                </a:lnTo>
                <a:lnTo>
                  <a:pt x="308498" y="519286"/>
                </a:lnTo>
                <a:close/>
                <a:moveTo>
                  <a:pt x="329214" y="462485"/>
                </a:moveTo>
                <a:lnTo>
                  <a:pt x="349332" y="480069"/>
                </a:lnTo>
                <a:lnTo>
                  <a:pt x="364775" y="501235"/>
                </a:lnTo>
                <a:lnTo>
                  <a:pt x="366720" y="503949"/>
                </a:lnTo>
                <a:lnTo>
                  <a:pt x="367596" y="506349"/>
                </a:lnTo>
                <a:lnTo>
                  <a:pt x="349675" y="489434"/>
                </a:lnTo>
                <a:cubicBezTo>
                  <a:pt x="345118" y="484967"/>
                  <a:pt x="341943" y="481642"/>
                  <a:pt x="339483" y="478849"/>
                </a:cubicBezTo>
                <a:lnTo>
                  <a:pt x="334617" y="472749"/>
                </a:lnTo>
                <a:close/>
                <a:moveTo>
                  <a:pt x="202045" y="724265"/>
                </a:moveTo>
                <a:lnTo>
                  <a:pt x="206023" y="729117"/>
                </a:lnTo>
                <a:lnTo>
                  <a:pt x="215545" y="736975"/>
                </a:lnTo>
                <a:lnTo>
                  <a:pt x="234382" y="767588"/>
                </a:lnTo>
                <a:lnTo>
                  <a:pt x="252267" y="796585"/>
                </a:lnTo>
                <a:lnTo>
                  <a:pt x="244995" y="793159"/>
                </a:lnTo>
                <a:lnTo>
                  <a:pt x="225851" y="767282"/>
                </a:lnTo>
                <a:lnTo>
                  <a:pt x="210273" y="744514"/>
                </a:lnTo>
                <a:close/>
                <a:moveTo>
                  <a:pt x="372314" y="368285"/>
                </a:moveTo>
                <a:lnTo>
                  <a:pt x="383791" y="384307"/>
                </a:lnTo>
                <a:lnTo>
                  <a:pt x="415209" y="423603"/>
                </a:lnTo>
                <a:lnTo>
                  <a:pt x="418023" y="429116"/>
                </a:lnTo>
                <a:lnTo>
                  <a:pt x="425635" y="443485"/>
                </a:lnTo>
                <a:lnTo>
                  <a:pt x="418802" y="449293"/>
                </a:lnTo>
                <a:lnTo>
                  <a:pt x="418163" y="452610"/>
                </a:lnTo>
                <a:close/>
                <a:moveTo>
                  <a:pt x="305766" y="503887"/>
                </a:moveTo>
                <a:lnTo>
                  <a:pt x="319061" y="522166"/>
                </a:lnTo>
                <a:lnTo>
                  <a:pt x="321732" y="527629"/>
                </a:lnTo>
                <a:lnTo>
                  <a:pt x="307465" y="513466"/>
                </a:lnTo>
                <a:close/>
                <a:moveTo>
                  <a:pt x="305134" y="503019"/>
                </a:moveTo>
                <a:lnTo>
                  <a:pt x="305718" y="503615"/>
                </a:lnTo>
                <a:lnTo>
                  <a:pt x="305766" y="503887"/>
                </a:lnTo>
                <a:close/>
                <a:moveTo>
                  <a:pt x="395182" y="313947"/>
                </a:moveTo>
                <a:lnTo>
                  <a:pt x="402274" y="323769"/>
                </a:lnTo>
                <a:lnTo>
                  <a:pt x="401284" y="323576"/>
                </a:lnTo>
                <a:close/>
                <a:moveTo>
                  <a:pt x="289932" y="530889"/>
                </a:moveTo>
                <a:lnTo>
                  <a:pt x="295827" y="537732"/>
                </a:lnTo>
                <a:lnTo>
                  <a:pt x="319315" y="565209"/>
                </a:lnTo>
                <a:lnTo>
                  <a:pt x="321512" y="574313"/>
                </a:lnTo>
                <a:lnTo>
                  <a:pt x="318530" y="570218"/>
                </a:lnTo>
                <a:close/>
                <a:moveTo>
                  <a:pt x="379185" y="343198"/>
                </a:moveTo>
                <a:lnTo>
                  <a:pt x="380216" y="344113"/>
                </a:lnTo>
                <a:lnTo>
                  <a:pt x="394042" y="361961"/>
                </a:lnTo>
                <a:lnTo>
                  <a:pt x="432159" y="423446"/>
                </a:lnTo>
                <a:lnTo>
                  <a:pt x="418106" y="406701"/>
                </a:lnTo>
                <a:lnTo>
                  <a:pt x="394544" y="381027"/>
                </a:lnTo>
                <a:close/>
                <a:moveTo>
                  <a:pt x="234931" y="642361"/>
                </a:moveTo>
                <a:lnTo>
                  <a:pt x="236592" y="643590"/>
                </a:lnTo>
                <a:cubicBezTo>
                  <a:pt x="248351" y="651783"/>
                  <a:pt x="258380" y="658066"/>
                  <a:pt x="264622" y="660564"/>
                </a:cubicBezTo>
                <a:lnTo>
                  <a:pt x="277456" y="673042"/>
                </a:lnTo>
                <a:lnTo>
                  <a:pt x="308256" y="723756"/>
                </a:lnTo>
                <a:lnTo>
                  <a:pt x="311751" y="731203"/>
                </a:lnTo>
                <a:lnTo>
                  <a:pt x="273795" y="689603"/>
                </a:lnTo>
                <a:lnTo>
                  <a:pt x="252270" y="666350"/>
                </a:lnTo>
                <a:lnTo>
                  <a:pt x="241273" y="651165"/>
                </a:lnTo>
                <a:close/>
                <a:moveTo>
                  <a:pt x="386022" y="320594"/>
                </a:moveTo>
                <a:lnTo>
                  <a:pt x="401284" y="323576"/>
                </a:lnTo>
                <a:lnTo>
                  <a:pt x="421531" y="355522"/>
                </a:lnTo>
                <a:lnTo>
                  <a:pt x="422875" y="357469"/>
                </a:lnTo>
                <a:lnTo>
                  <a:pt x="408122" y="341622"/>
                </a:lnTo>
                <a:lnTo>
                  <a:pt x="386110" y="320711"/>
                </a:lnTo>
                <a:close/>
                <a:moveTo>
                  <a:pt x="300762" y="497007"/>
                </a:moveTo>
                <a:lnTo>
                  <a:pt x="305134" y="503019"/>
                </a:lnTo>
                <a:lnTo>
                  <a:pt x="301654" y="499463"/>
                </a:lnTo>
                <a:lnTo>
                  <a:pt x="301341" y="498555"/>
                </a:lnTo>
                <a:close/>
                <a:moveTo>
                  <a:pt x="303284" y="489894"/>
                </a:moveTo>
                <a:lnTo>
                  <a:pt x="314257" y="512338"/>
                </a:lnTo>
                <a:lnTo>
                  <a:pt x="305718" y="503615"/>
                </a:lnTo>
                <a:close/>
                <a:moveTo>
                  <a:pt x="285151" y="524313"/>
                </a:moveTo>
                <a:lnTo>
                  <a:pt x="289932" y="530889"/>
                </a:lnTo>
                <a:lnTo>
                  <a:pt x="287105" y="527606"/>
                </a:lnTo>
                <a:close/>
                <a:moveTo>
                  <a:pt x="381591" y="319728"/>
                </a:moveTo>
                <a:lnTo>
                  <a:pt x="385977" y="320585"/>
                </a:lnTo>
                <a:lnTo>
                  <a:pt x="386110" y="320711"/>
                </a:lnTo>
                <a:lnTo>
                  <a:pt x="391937" y="328464"/>
                </a:lnTo>
                <a:cubicBezTo>
                  <a:pt x="412443" y="355044"/>
                  <a:pt x="437435" y="386241"/>
                  <a:pt x="463127" y="417363"/>
                </a:cubicBezTo>
                <a:lnTo>
                  <a:pt x="471894" y="427650"/>
                </a:lnTo>
                <a:lnTo>
                  <a:pt x="477485" y="435433"/>
                </a:lnTo>
                <a:lnTo>
                  <a:pt x="483913" y="448175"/>
                </a:lnTo>
                <a:lnTo>
                  <a:pt x="483472" y="447887"/>
                </a:lnTo>
                <a:lnTo>
                  <a:pt x="480616" y="446576"/>
                </a:lnTo>
                <a:lnTo>
                  <a:pt x="409075" y="369826"/>
                </a:lnTo>
                <a:close/>
                <a:moveTo>
                  <a:pt x="424116" y="230395"/>
                </a:moveTo>
                <a:lnTo>
                  <a:pt x="428380" y="236187"/>
                </a:lnTo>
                <a:lnTo>
                  <a:pt x="456850" y="275974"/>
                </a:lnTo>
                <a:lnTo>
                  <a:pt x="445063" y="262945"/>
                </a:lnTo>
                <a:close/>
                <a:moveTo>
                  <a:pt x="373066" y="328124"/>
                </a:moveTo>
                <a:lnTo>
                  <a:pt x="386356" y="349562"/>
                </a:lnTo>
                <a:lnTo>
                  <a:pt x="380216" y="344113"/>
                </a:lnTo>
                <a:lnTo>
                  <a:pt x="378831" y="342324"/>
                </a:lnTo>
                <a:close/>
                <a:moveTo>
                  <a:pt x="301124" y="477719"/>
                </a:moveTo>
                <a:lnTo>
                  <a:pt x="316069" y="497008"/>
                </a:lnTo>
                <a:lnTo>
                  <a:pt x="363506" y="558693"/>
                </a:lnTo>
                <a:lnTo>
                  <a:pt x="355033" y="553996"/>
                </a:lnTo>
                <a:lnTo>
                  <a:pt x="346069" y="544838"/>
                </a:lnTo>
                <a:lnTo>
                  <a:pt x="337064" y="530952"/>
                </a:lnTo>
                <a:lnTo>
                  <a:pt x="301309" y="478759"/>
                </a:lnTo>
                <a:close/>
                <a:moveTo>
                  <a:pt x="281249" y="518938"/>
                </a:moveTo>
                <a:lnTo>
                  <a:pt x="282332" y="519561"/>
                </a:lnTo>
                <a:lnTo>
                  <a:pt x="285151" y="524313"/>
                </a:lnTo>
                <a:lnTo>
                  <a:pt x="283798" y="522452"/>
                </a:lnTo>
                <a:close/>
                <a:moveTo>
                  <a:pt x="359326" y="343468"/>
                </a:moveTo>
                <a:lnTo>
                  <a:pt x="373280" y="357857"/>
                </a:lnTo>
                <a:lnTo>
                  <a:pt x="394544" y="381027"/>
                </a:lnTo>
                <a:lnTo>
                  <a:pt x="396463" y="385754"/>
                </a:lnTo>
                <a:cubicBezTo>
                  <a:pt x="397505" y="388322"/>
                  <a:pt x="400010" y="393619"/>
                  <a:pt x="403697" y="401046"/>
                </a:cubicBezTo>
                <a:lnTo>
                  <a:pt x="403826" y="401298"/>
                </a:lnTo>
                <a:lnTo>
                  <a:pt x="400931" y="398461"/>
                </a:lnTo>
                <a:lnTo>
                  <a:pt x="362997" y="351133"/>
                </a:lnTo>
                <a:close/>
                <a:moveTo>
                  <a:pt x="315331" y="434024"/>
                </a:moveTo>
                <a:lnTo>
                  <a:pt x="315635" y="434324"/>
                </a:lnTo>
                <a:lnTo>
                  <a:pt x="338570" y="463073"/>
                </a:lnTo>
                <a:lnTo>
                  <a:pt x="355376" y="485352"/>
                </a:lnTo>
                <a:lnTo>
                  <a:pt x="349332" y="480069"/>
                </a:lnTo>
                <a:lnTo>
                  <a:pt x="333936" y="458969"/>
                </a:lnTo>
                <a:close/>
                <a:moveTo>
                  <a:pt x="275183" y="515445"/>
                </a:moveTo>
                <a:lnTo>
                  <a:pt x="278055" y="517098"/>
                </a:lnTo>
                <a:lnTo>
                  <a:pt x="278190" y="517257"/>
                </a:lnTo>
                <a:lnTo>
                  <a:pt x="287105" y="527606"/>
                </a:lnTo>
                <a:lnTo>
                  <a:pt x="292419" y="536562"/>
                </a:lnTo>
                <a:cubicBezTo>
                  <a:pt x="297628" y="546569"/>
                  <a:pt x="303819" y="559235"/>
                  <a:pt x="310176" y="572606"/>
                </a:cubicBezTo>
                <a:lnTo>
                  <a:pt x="322035" y="598078"/>
                </a:lnTo>
                <a:lnTo>
                  <a:pt x="321494" y="597508"/>
                </a:lnTo>
                <a:lnTo>
                  <a:pt x="311583" y="586501"/>
                </a:lnTo>
                <a:lnTo>
                  <a:pt x="289477" y="540430"/>
                </a:lnTo>
                <a:close/>
                <a:moveTo>
                  <a:pt x="276069" y="509005"/>
                </a:moveTo>
                <a:lnTo>
                  <a:pt x="290166" y="518040"/>
                </a:lnTo>
                <a:lnTo>
                  <a:pt x="291610" y="518841"/>
                </a:lnTo>
                <a:lnTo>
                  <a:pt x="298536" y="528893"/>
                </a:lnTo>
                <a:lnTo>
                  <a:pt x="282332" y="519561"/>
                </a:lnTo>
                <a:close/>
                <a:moveTo>
                  <a:pt x="398719" y="250661"/>
                </a:moveTo>
                <a:lnTo>
                  <a:pt x="422888" y="269828"/>
                </a:lnTo>
                <a:lnTo>
                  <a:pt x="471673" y="337329"/>
                </a:lnTo>
                <a:lnTo>
                  <a:pt x="446654" y="332440"/>
                </a:lnTo>
                <a:lnTo>
                  <a:pt x="435601" y="312632"/>
                </a:lnTo>
                <a:close/>
                <a:moveTo>
                  <a:pt x="311975" y="429736"/>
                </a:moveTo>
                <a:lnTo>
                  <a:pt x="314389" y="432761"/>
                </a:lnTo>
                <a:lnTo>
                  <a:pt x="315331" y="434024"/>
                </a:lnTo>
                <a:lnTo>
                  <a:pt x="313054" y="431785"/>
                </a:lnTo>
                <a:close/>
                <a:moveTo>
                  <a:pt x="365968" y="316676"/>
                </a:moveTo>
                <a:lnTo>
                  <a:pt x="368629" y="317195"/>
                </a:lnTo>
                <a:lnTo>
                  <a:pt x="373066" y="328124"/>
                </a:lnTo>
                <a:close/>
                <a:moveTo>
                  <a:pt x="311088" y="428336"/>
                </a:moveTo>
                <a:lnTo>
                  <a:pt x="311795" y="429284"/>
                </a:lnTo>
                <a:lnTo>
                  <a:pt x="311975" y="429736"/>
                </a:lnTo>
                <a:close/>
                <a:moveTo>
                  <a:pt x="291810" y="466426"/>
                </a:moveTo>
                <a:lnTo>
                  <a:pt x="299963" y="476795"/>
                </a:lnTo>
                <a:lnTo>
                  <a:pt x="301309" y="478759"/>
                </a:lnTo>
                <a:lnTo>
                  <a:pt x="303284" y="489894"/>
                </a:lnTo>
                <a:close/>
                <a:moveTo>
                  <a:pt x="231343" y="590336"/>
                </a:moveTo>
                <a:lnTo>
                  <a:pt x="242283" y="597025"/>
                </a:lnTo>
                <a:lnTo>
                  <a:pt x="264683" y="616895"/>
                </a:lnTo>
                <a:lnTo>
                  <a:pt x="277455" y="642178"/>
                </a:lnTo>
                <a:lnTo>
                  <a:pt x="255338" y="613853"/>
                </a:lnTo>
                <a:lnTo>
                  <a:pt x="235125" y="596570"/>
                </a:lnTo>
                <a:close/>
                <a:moveTo>
                  <a:pt x="303446" y="438577"/>
                </a:moveTo>
                <a:lnTo>
                  <a:pt x="322679" y="456717"/>
                </a:lnTo>
                <a:lnTo>
                  <a:pt x="327992" y="463590"/>
                </a:lnTo>
                <a:cubicBezTo>
                  <a:pt x="330249" y="466697"/>
                  <a:pt x="331891" y="469115"/>
                  <a:pt x="333585" y="471455"/>
                </a:cubicBezTo>
                <a:lnTo>
                  <a:pt x="334617" y="472749"/>
                </a:lnTo>
                <a:lnTo>
                  <a:pt x="343188" y="489031"/>
                </a:lnTo>
                <a:lnTo>
                  <a:pt x="338434" y="484687"/>
                </a:lnTo>
                <a:cubicBezTo>
                  <a:pt x="327550" y="473016"/>
                  <a:pt x="318810" y="463140"/>
                  <a:pt x="311665" y="454646"/>
                </a:cubicBezTo>
                <a:lnTo>
                  <a:pt x="311428" y="454346"/>
                </a:lnTo>
                <a:close/>
                <a:moveTo>
                  <a:pt x="185590" y="681036"/>
                </a:moveTo>
                <a:lnTo>
                  <a:pt x="207941" y="703871"/>
                </a:lnTo>
                <a:lnTo>
                  <a:pt x="227240" y="727323"/>
                </a:lnTo>
                <a:lnTo>
                  <a:pt x="251202" y="756144"/>
                </a:lnTo>
                <a:lnTo>
                  <a:pt x="250629" y="756076"/>
                </a:lnTo>
                <a:cubicBezTo>
                  <a:pt x="244011" y="755283"/>
                  <a:pt x="237599" y="753967"/>
                  <a:pt x="232009" y="750563"/>
                </a:cubicBezTo>
                <a:lnTo>
                  <a:pt x="215545" y="736975"/>
                </a:lnTo>
                <a:lnTo>
                  <a:pt x="192842" y="700079"/>
                </a:lnTo>
                <a:lnTo>
                  <a:pt x="192310" y="699344"/>
                </a:lnTo>
                <a:close/>
                <a:moveTo>
                  <a:pt x="268853" y="504381"/>
                </a:moveTo>
                <a:lnTo>
                  <a:pt x="272288" y="506582"/>
                </a:lnTo>
                <a:lnTo>
                  <a:pt x="281249" y="518938"/>
                </a:lnTo>
                <a:lnTo>
                  <a:pt x="278055" y="517098"/>
                </a:lnTo>
                <a:lnTo>
                  <a:pt x="272218" y="510262"/>
                </a:lnTo>
                <a:close/>
                <a:moveTo>
                  <a:pt x="306879" y="416943"/>
                </a:moveTo>
                <a:lnTo>
                  <a:pt x="315562" y="425552"/>
                </a:lnTo>
                <a:lnTo>
                  <a:pt x="325213" y="434334"/>
                </a:lnTo>
                <a:lnTo>
                  <a:pt x="336721" y="449911"/>
                </a:lnTo>
                <a:lnTo>
                  <a:pt x="349547" y="468755"/>
                </a:lnTo>
                <a:lnTo>
                  <a:pt x="337757" y="456080"/>
                </a:lnTo>
                <a:lnTo>
                  <a:pt x="315635" y="434324"/>
                </a:lnTo>
                <a:lnTo>
                  <a:pt x="314389" y="432761"/>
                </a:lnTo>
                <a:lnTo>
                  <a:pt x="311795" y="429284"/>
                </a:lnTo>
                <a:close/>
                <a:moveTo>
                  <a:pt x="286405" y="458723"/>
                </a:moveTo>
                <a:lnTo>
                  <a:pt x="290846" y="464455"/>
                </a:lnTo>
                <a:lnTo>
                  <a:pt x="291810" y="466426"/>
                </a:lnTo>
                <a:lnTo>
                  <a:pt x="287067" y="460393"/>
                </a:lnTo>
                <a:lnTo>
                  <a:pt x="286907" y="459967"/>
                </a:lnTo>
                <a:close/>
                <a:moveTo>
                  <a:pt x="359977" y="295886"/>
                </a:moveTo>
                <a:lnTo>
                  <a:pt x="377559" y="312589"/>
                </a:lnTo>
                <a:lnTo>
                  <a:pt x="378244" y="313626"/>
                </a:lnTo>
                <a:lnTo>
                  <a:pt x="381591" y="319728"/>
                </a:lnTo>
                <a:lnTo>
                  <a:pt x="368629" y="317195"/>
                </a:lnTo>
                <a:close/>
                <a:moveTo>
                  <a:pt x="293407" y="431287"/>
                </a:moveTo>
                <a:lnTo>
                  <a:pt x="294471" y="432900"/>
                </a:lnTo>
                <a:lnTo>
                  <a:pt x="311428" y="454346"/>
                </a:lnTo>
                <a:lnTo>
                  <a:pt x="319311" y="469919"/>
                </a:lnTo>
                <a:lnTo>
                  <a:pt x="323297" y="478041"/>
                </a:lnTo>
                <a:lnTo>
                  <a:pt x="297193" y="443018"/>
                </a:lnTo>
                <a:lnTo>
                  <a:pt x="294820" y="440044"/>
                </a:lnTo>
                <a:close/>
                <a:moveTo>
                  <a:pt x="341005" y="324576"/>
                </a:moveTo>
                <a:lnTo>
                  <a:pt x="345080" y="328778"/>
                </a:lnTo>
                <a:lnTo>
                  <a:pt x="362997" y="351133"/>
                </a:lnTo>
                <a:lnTo>
                  <a:pt x="363061" y="351268"/>
                </a:lnTo>
                <a:lnTo>
                  <a:pt x="372314" y="368285"/>
                </a:lnTo>
                <a:close/>
                <a:moveTo>
                  <a:pt x="344482" y="312478"/>
                </a:moveTo>
                <a:lnTo>
                  <a:pt x="357712" y="315063"/>
                </a:lnTo>
                <a:lnTo>
                  <a:pt x="378831" y="342324"/>
                </a:lnTo>
                <a:lnTo>
                  <a:pt x="379185" y="343198"/>
                </a:lnTo>
                <a:lnTo>
                  <a:pt x="348174" y="315673"/>
                </a:lnTo>
                <a:lnTo>
                  <a:pt x="344837" y="313219"/>
                </a:lnTo>
                <a:close/>
                <a:moveTo>
                  <a:pt x="289602" y="425520"/>
                </a:moveTo>
                <a:lnTo>
                  <a:pt x="292992" y="428716"/>
                </a:lnTo>
                <a:lnTo>
                  <a:pt x="293407" y="431287"/>
                </a:lnTo>
                <a:close/>
                <a:moveTo>
                  <a:pt x="291717" y="420821"/>
                </a:moveTo>
                <a:lnTo>
                  <a:pt x="297848" y="427517"/>
                </a:lnTo>
                <a:lnTo>
                  <a:pt x="303446" y="438577"/>
                </a:lnTo>
                <a:lnTo>
                  <a:pt x="292992" y="428716"/>
                </a:lnTo>
                <a:close/>
                <a:moveTo>
                  <a:pt x="213947" y="579698"/>
                </a:moveTo>
                <a:lnTo>
                  <a:pt x="218721" y="582618"/>
                </a:lnTo>
                <a:lnTo>
                  <a:pt x="219256" y="583001"/>
                </a:lnTo>
                <a:lnTo>
                  <a:pt x="235125" y="596570"/>
                </a:lnTo>
                <a:lnTo>
                  <a:pt x="268742" y="651976"/>
                </a:lnTo>
                <a:lnTo>
                  <a:pt x="275296" y="663254"/>
                </a:lnTo>
                <a:lnTo>
                  <a:pt x="274119" y="662958"/>
                </a:lnTo>
                <a:lnTo>
                  <a:pt x="261474" y="648690"/>
                </a:lnTo>
                <a:lnTo>
                  <a:pt x="231045" y="603597"/>
                </a:lnTo>
                <a:close/>
                <a:moveTo>
                  <a:pt x="390311" y="203092"/>
                </a:moveTo>
                <a:lnTo>
                  <a:pt x="414436" y="229089"/>
                </a:lnTo>
                <a:lnTo>
                  <a:pt x="445063" y="262945"/>
                </a:lnTo>
                <a:lnTo>
                  <a:pt x="463079" y="290940"/>
                </a:lnTo>
                <a:lnTo>
                  <a:pt x="492202" y="341339"/>
                </a:lnTo>
                <a:lnTo>
                  <a:pt x="489714" y="340853"/>
                </a:lnTo>
                <a:lnTo>
                  <a:pt x="463412" y="312219"/>
                </a:lnTo>
                <a:lnTo>
                  <a:pt x="419792" y="249044"/>
                </a:lnTo>
                <a:close/>
                <a:moveTo>
                  <a:pt x="290035" y="409146"/>
                </a:moveTo>
                <a:lnTo>
                  <a:pt x="313054" y="431785"/>
                </a:lnTo>
                <a:lnTo>
                  <a:pt x="329214" y="462485"/>
                </a:lnTo>
                <a:lnTo>
                  <a:pt x="323484" y="457476"/>
                </a:lnTo>
                <a:lnTo>
                  <a:pt x="322679" y="456717"/>
                </a:lnTo>
                <a:lnTo>
                  <a:pt x="318716" y="451592"/>
                </a:lnTo>
                <a:cubicBezTo>
                  <a:pt x="314567" y="446497"/>
                  <a:pt x="309139" y="440102"/>
                  <a:pt x="301767" y="431798"/>
                </a:cubicBezTo>
                <a:lnTo>
                  <a:pt x="297848" y="427517"/>
                </a:lnTo>
                <a:lnTo>
                  <a:pt x="294800" y="421496"/>
                </a:lnTo>
                <a:lnTo>
                  <a:pt x="291065" y="416603"/>
                </a:lnTo>
                <a:close/>
                <a:moveTo>
                  <a:pt x="383180" y="214887"/>
                </a:moveTo>
                <a:lnTo>
                  <a:pt x="387337" y="218865"/>
                </a:lnTo>
                <a:cubicBezTo>
                  <a:pt x="396348" y="229052"/>
                  <a:pt x="412951" y="249233"/>
                  <a:pt x="442466" y="286221"/>
                </a:cubicBezTo>
                <a:lnTo>
                  <a:pt x="461173" y="309782"/>
                </a:lnTo>
                <a:lnTo>
                  <a:pt x="428728" y="274459"/>
                </a:lnTo>
                <a:lnTo>
                  <a:pt x="422888" y="269828"/>
                </a:lnTo>
                <a:close/>
                <a:moveTo>
                  <a:pt x="296580" y="391093"/>
                </a:moveTo>
                <a:lnTo>
                  <a:pt x="307012" y="402235"/>
                </a:lnTo>
                <a:cubicBezTo>
                  <a:pt x="331227" y="429035"/>
                  <a:pt x="353473" y="454649"/>
                  <a:pt x="383181" y="486948"/>
                </a:cubicBezTo>
                <a:lnTo>
                  <a:pt x="408389" y="513919"/>
                </a:lnTo>
                <a:lnTo>
                  <a:pt x="408384" y="514344"/>
                </a:lnTo>
                <a:lnTo>
                  <a:pt x="373710" y="479276"/>
                </a:lnTo>
                <a:cubicBezTo>
                  <a:pt x="361498" y="467465"/>
                  <a:pt x="350901" y="457699"/>
                  <a:pt x="341387" y="449053"/>
                </a:cubicBezTo>
                <a:lnTo>
                  <a:pt x="325213" y="434334"/>
                </a:lnTo>
                <a:lnTo>
                  <a:pt x="303040" y="404320"/>
                </a:lnTo>
                <a:lnTo>
                  <a:pt x="300770" y="401608"/>
                </a:lnTo>
                <a:close/>
                <a:moveTo>
                  <a:pt x="288465" y="397773"/>
                </a:moveTo>
                <a:lnTo>
                  <a:pt x="293042" y="403225"/>
                </a:lnTo>
                <a:lnTo>
                  <a:pt x="298778" y="408912"/>
                </a:lnTo>
                <a:lnTo>
                  <a:pt x="311088" y="428336"/>
                </a:lnTo>
                <a:lnTo>
                  <a:pt x="296867" y="409269"/>
                </a:lnTo>
                <a:lnTo>
                  <a:pt x="288599" y="398744"/>
                </a:lnTo>
                <a:close/>
                <a:moveTo>
                  <a:pt x="330238" y="309695"/>
                </a:moveTo>
                <a:lnTo>
                  <a:pt x="343594" y="312304"/>
                </a:lnTo>
                <a:lnTo>
                  <a:pt x="344837" y="313219"/>
                </a:lnTo>
                <a:lnTo>
                  <a:pt x="359326" y="343468"/>
                </a:lnTo>
                <a:lnTo>
                  <a:pt x="345080" y="328778"/>
                </a:lnTo>
                <a:lnTo>
                  <a:pt x="335059" y="316275"/>
                </a:lnTo>
                <a:lnTo>
                  <a:pt x="334221" y="315107"/>
                </a:lnTo>
                <a:close/>
                <a:moveTo>
                  <a:pt x="349367" y="269753"/>
                </a:moveTo>
                <a:lnTo>
                  <a:pt x="365016" y="292643"/>
                </a:lnTo>
                <a:lnTo>
                  <a:pt x="386022" y="320594"/>
                </a:lnTo>
                <a:lnTo>
                  <a:pt x="385977" y="320585"/>
                </a:lnTo>
                <a:lnTo>
                  <a:pt x="377559" y="312589"/>
                </a:lnTo>
                <a:lnTo>
                  <a:pt x="349464" y="269990"/>
                </a:lnTo>
                <a:close/>
                <a:moveTo>
                  <a:pt x="398732" y="161013"/>
                </a:moveTo>
                <a:lnTo>
                  <a:pt x="407046" y="170817"/>
                </a:lnTo>
                <a:cubicBezTo>
                  <a:pt x="413872" y="179150"/>
                  <a:pt x="421982" y="189325"/>
                  <a:pt x="431804" y="201984"/>
                </a:cubicBezTo>
                <a:cubicBezTo>
                  <a:pt x="447495" y="222209"/>
                  <a:pt x="459208" y="245383"/>
                  <a:pt x="475439" y="265176"/>
                </a:cubicBezTo>
                <a:lnTo>
                  <a:pt x="490067" y="280219"/>
                </a:lnTo>
                <a:lnTo>
                  <a:pt x="527744" y="344910"/>
                </a:lnTo>
                <a:lnTo>
                  <a:pt x="529631" y="348652"/>
                </a:lnTo>
                <a:lnTo>
                  <a:pt x="517525" y="346287"/>
                </a:lnTo>
                <a:lnTo>
                  <a:pt x="498286" y="321780"/>
                </a:lnTo>
                <a:lnTo>
                  <a:pt x="480236" y="301827"/>
                </a:lnTo>
                <a:lnTo>
                  <a:pt x="458263" y="256936"/>
                </a:lnTo>
                <a:cubicBezTo>
                  <a:pt x="450020" y="241509"/>
                  <a:pt x="439256" y="223386"/>
                  <a:pt x="427088" y="204057"/>
                </a:cubicBezTo>
                <a:close/>
                <a:moveTo>
                  <a:pt x="327017" y="309065"/>
                </a:moveTo>
                <a:lnTo>
                  <a:pt x="329700" y="309590"/>
                </a:lnTo>
                <a:lnTo>
                  <a:pt x="335059" y="316275"/>
                </a:lnTo>
                <a:lnTo>
                  <a:pt x="341005" y="324576"/>
                </a:lnTo>
                <a:lnTo>
                  <a:pt x="327582" y="310735"/>
                </a:lnTo>
                <a:close/>
                <a:moveTo>
                  <a:pt x="155260" y="664381"/>
                </a:moveTo>
                <a:lnTo>
                  <a:pt x="176292" y="694849"/>
                </a:lnTo>
                <a:lnTo>
                  <a:pt x="210273" y="744514"/>
                </a:lnTo>
                <a:lnTo>
                  <a:pt x="215117" y="756435"/>
                </a:lnTo>
                <a:lnTo>
                  <a:pt x="229126" y="785683"/>
                </a:lnTo>
                <a:lnTo>
                  <a:pt x="216411" y="779692"/>
                </a:lnTo>
                <a:lnTo>
                  <a:pt x="211061" y="772206"/>
                </a:lnTo>
                <a:cubicBezTo>
                  <a:pt x="191453" y="739156"/>
                  <a:pt x="174222" y="704800"/>
                  <a:pt x="157838" y="669998"/>
                </a:cubicBezTo>
                <a:close/>
                <a:moveTo>
                  <a:pt x="286669" y="384763"/>
                </a:moveTo>
                <a:lnTo>
                  <a:pt x="300770" y="401608"/>
                </a:lnTo>
                <a:lnTo>
                  <a:pt x="306879" y="416943"/>
                </a:lnTo>
                <a:lnTo>
                  <a:pt x="298778" y="408912"/>
                </a:lnTo>
                <a:lnTo>
                  <a:pt x="287559" y="391210"/>
                </a:lnTo>
                <a:close/>
                <a:moveTo>
                  <a:pt x="324671" y="302131"/>
                </a:moveTo>
                <a:lnTo>
                  <a:pt x="330238" y="309695"/>
                </a:lnTo>
                <a:lnTo>
                  <a:pt x="329700" y="309590"/>
                </a:lnTo>
                <a:lnTo>
                  <a:pt x="325364" y="304180"/>
                </a:lnTo>
                <a:close/>
                <a:moveTo>
                  <a:pt x="365493" y="210864"/>
                </a:moveTo>
                <a:lnTo>
                  <a:pt x="367509" y="213012"/>
                </a:lnTo>
                <a:cubicBezTo>
                  <a:pt x="378869" y="224568"/>
                  <a:pt x="381855" y="225674"/>
                  <a:pt x="381788" y="223146"/>
                </a:cubicBezTo>
                <a:lnTo>
                  <a:pt x="381083" y="221027"/>
                </a:lnTo>
                <a:lnTo>
                  <a:pt x="398719" y="250661"/>
                </a:lnTo>
                <a:lnTo>
                  <a:pt x="377221" y="233611"/>
                </a:lnTo>
                <a:close/>
                <a:moveTo>
                  <a:pt x="228735" y="488698"/>
                </a:moveTo>
                <a:lnTo>
                  <a:pt x="237742" y="493885"/>
                </a:lnTo>
                <a:lnTo>
                  <a:pt x="297234" y="570566"/>
                </a:lnTo>
                <a:lnTo>
                  <a:pt x="311583" y="586501"/>
                </a:lnTo>
                <a:lnTo>
                  <a:pt x="331141" y="627261"/>
                </a:lnTo>
                <a:lnTo>
                  <a:pt x="309247" y="595199"/>
                </a:lnTo>
                <a:cubicBezTo>
                  <a:pt x="285056" y="561770"/>
                  <a:pt x="259323" y="527821"/>
                  <a:pt x="233319" y="494449"/>
                </a:cubicBezTo>
                <a:close/>
                <a:moveTo>
                  <a:pt x="355447" y="217617"/>
                </a:moveTo>
                <a:lnTo>
                  <a:pt x="364085" y="223194"/>
                </a:lnTo>
                <a:lnTo>
                  <a:pt x="377221" y="233611"/>
                </a:lnTo>
                <a:lnTo>
                  <a:pt x="378425" y="235948"/>
                </a:lnTo>
                <a:cubicBezTo>
                  <a:pt x="405631" y="287735"/>
                  <a:pt x="412202" y="294448"/>
                  <a:pt x="435202" y="325994"/>
                </a:cubicBezTo>
                <a:lnTo>
                  <a:pt x="438700" y="330886"/>
                </a:lnTo>
                <a:lnTo>
                  <a:pt x="430664" y="329316"/>
                </a:lnTo>
                <a:lnTo>
                  <a:pt x="420835" y="312931"/>
                </a:lnTo>
                <a:close/>
                <a:moveTo>
                  <a:pt x="318659" y="293963"/>
                </a:moveTo>
                <a:lnTo>
                  <a:pt x="322984" y="297144"/>
                </a:lnTo>
                <a:lnTo>
                  <a:pt x="324671" y="302131"/>
                </a:lnTo>
                <a:close/>
                <a:moveTo>
                  <a:pt x="189969" y="562024"/>
                </a:moveTo>
                <a:lnTo>
                  <a:pt x="190208" y="562191"/>
                </a:lnTo>
                <a:lnTo>
                  <a:pt x="213212" y="578671"/>
                </a:lnTo>
                <a:lnTo>
                  <a:pt x="213947" y="579698"/>
                </a:lnTo>
                <a:lnTo>
                  <a:pt x="193696" y="567315"/>
                </a:lnTo>
                <a:lnTo>
                  <a:pt x="191928" y="565134"/>
                </a:lnTo>
                <a:close/>
                <a:moveTo>
                  <a:pt x="284129" y="360217"/>
                </a:moveTo>
                <a:lnTo>
                  <a:pt x="284382" y="360474"/>
                </a:lnTo>
                <a:lnTo>
                  <a:pt x="296580" y="391093"/>
                </a:lnTo>
                <a:lnTo>
                  <a:pt x="286141" y="379942"/>
                </a:lnTo>
                <a:close/>
                <a:moveTo>
                  <a:pt x="262550" y="399605"/>
                </a:moveTo>
                <a:lnTo>
                  <a:pt x="294820" y="440044"/>
                </a:lnTo>
                <a:lnTo>
                  <a:pt x="298651" y="463780"/>
                </a:lnTo>
                <a:lnTo>
                  <a:pt x="301124" y="477719"/>
                </a:lnTo>
                <a:lnTo>
                  <a:pt x="290846" y="464455"/>
                </a:lnTo>
                <a:lnTo>
                  <a:pt x="282440" y="447259"/>
                </a:lnTo>
                <a:lnTo>
                  <a:pt x="277650" y="437026"/>
                </a:lnTo>
                <a:close/>
                <a:moveTo>
                  <a:pt x="237386" y="449379"/>
                </a:moveTo>
                <a:lnTo>
                  <a:pt x="247384" y="460657"/>
                </a:lnTo>
                <a:lnTo>
                  <a:pt x="276069" y="509005"/>
                </a:lnTo>
                <a:lnTo>
                  <a:pt x="272288" y="506582"/>
                </a:lnTo>
                <a:lnTo>
                  <a:pt x="261989" y="492382"/>
                </a:lnTo>
                <a:close/>
                <a:moveTo>
                  <a:pt x="261424" y="398194"/>
                </a:moveTo>
                <a:lnTo>
                  <a:pt x="262416" y="399273"/>
                </a:lnTo>
                <a:lnTo>
                  <a:pt x="262550" y="399605"/>
                </a:lnTo>
                <a:close/>
                <a:moveTo>
                  <a:pt x="182245" y="560862"/>
                </a:moveTo>
                <a:lnTo>
                  <a:pt x="193381" y="567123"/>
                </a:lnTo>
                <a:lnTo>
                  <a:pt x="193696" y="567315"/>
                </a:lnTo>
                <a:lnTo>
                  <a:pt x="240278" y="624773"/>
                </a:lnTo>
                <a:lnTo>
                  <a:pt x="261474" y="648690"/>
                </a:lnTo>
                <a:lnTo>
                  <a:pt x="270485" y="662042"/>
                </a:lnTo>
                <a:lnTo>
                  <a:pt x="264622" y="660564"/>
                </a:lnTo>
                <a:cubicBezTo>
                  <a:pt x="249487" y="644334"/>
                  <a:pt x="228976" y="619967"/>
                  <a:pt x="206420" y="591940"/>
                </a:cubicBezTo>
                <a:close/>
                <a:moveTo>
                  <a:pt x="223171" y="475103"/>
                </a:moveTo>
                <a:lnTo>
                  <a:pt x="266131" y="502636"/>
                </a:lnTo>
                <a:lnTo>
                  <a:pt x="269751" y="507373"/>
                </a:lnTo>
                <a:lnTo>
                  <a:pt x="272218" y="510262"/>
                </a:lnTo>
                <a:lnTo>
                  <a:pt x="275183" y="515445"/>
                </a:lnTo>
                <a:lnTo>
                  <a:pt x="237742" y="493885"/>
                </a:lnTo>
                <a:close/>
                <a:moveTo>
                  <a:pt x="338154" y="234156"/>
                </a:moveTo>
                <a:lnTo>
                  <a:pt x="373428" y="279623"/>
                </a:lnTo>
                <a:lnTo>
                  <a:pt x="395182" y="313947"/>
                </a:lnTo>
                <a:lnTo>
                  <a:pt x="339854" y="237320"/>
                </a:lnTo>
                <a:lnTo>
                  <a:pt x="338504" y="235571"/>
                </a:lnTo>
                <a:close/>
                <a:moveTo>
                  <a:pt x="284062" y="344864"/>
                </a:moveTo>
                <a:lnTo>
                  <a:pt x="293756" y="357609"/>
                </a:lnTo>
                <a:cubicBezTo>
                  <a:pt x="307985" y="375350"/>
                  <a:pt x="321106" y="391005"/>
                  <a:pt x="333394" y="405190"/>
                </a:cubicBezTo>
                <a:lnTo>
                  <a:pt x="355134" y="429515"/>
                </a:lnTo>
                <a:lnTo>
                  <a:pt x="296689" y="372987"/>
                </a:lnTo>
                <a:lnTo>
                  <a:pt x="284382" y="360474"/>
                </a:lnTo>
                <a:lnTo>
                  <a:pt x="284077" y="359708"/>
                </a:lnTo>
                <a:lnTo>
                  <a:pt x="284076" y="359698"/>
                </a:lnTo>
                <a:close/>
                <a:moveTo>
                  <a:pt x="159760" y="602171"/>
                </a:moveTo>
                <a:lnTo>
                  <a:pt x="213790" y="678435"/>
                </a:lnTo>
                <a:cubicBezTo>
                  <a:pt x="266364" y="758147"/>
                  <a:pt x="226946" y="716319"/>
                  <a:pt x="270480" y="758455"/>
                </a:cubicBezTo>
                <a:lnTo>
                  <a:pt x="262652" y="757517"/>
                </a:lnTo>
                <a:lnTo>
                  <a:pt x="253305" y="750215"/>
                </a:lnTo>
                <a:lnTo>
                  <a:pt x="207941" y="703871"/>
                </a:lnTo>
                <a:lnTo>
                  <a:pt x="183907" y="674663"/>
                </a:lnTo>
                <a:lnTo>
                  <a:pt x="182837" y="673536"/>
                </a:lnTo>
                <a:lnTo>
                  <a:pt x="178516" y="661766"/>
                </a:lnTo>
                <a:cubicBezTo>
                  <a:pt x="173346" y="646964"/>
                  <a:pt x="169005" y="633764"/>
                  <a:pt x="166035" y="623832"/>
                </a:cubicBezTo>
                <a:close/>
                <a:moveTo>
                  <a:pt x="143898" y="632527"/>
                </a:moveTo>
                <a:lnTo>
                  <a:pt x="182837" y="673536"/>
                </a:lnTo>
                <a:lnTo>
                  <a:pt x="185590" y="681036"/>
                </a:lnTo>
                <a:lnTo>
                  <a:pt x="175319" y="670543"/>
                </a:lnTo>
                <a:lnTo>
                  <a:pt x="154292" y="646872"/>
                </a:lnTo>
                <a:close/>
                <a:moveTo>
                  <a:pt x="284056" y="338736"/>
                </a:moveTo>
                <a:lnTo>
                  <a:pt x="313689" y="372346"/>
                </a:lnTo>
                <a:cubicBezTo>
                  <a:pt x="321194" y="380785"/>
                  <a:pt x="329691" y="390311"/>
                  <a:pt x="339320" y="401081"/>
                </a:cubicBezTo>
                <a:lnTo>
                  <a:pt x="371680" y="437211"/>
                </a:lnTo>
                <a:lnTo>
                  <a:pt x="403557" y="478325"/>
                </a:lnTo>
                <a:lnTo>
                  <a:pt x="384195" y="457621"/>
                </a:lnTo>
                <a:lnTo>
                  <a:pt x="356886" y="431209"/>
                </a:lnTo>
                <a:lnTo>
                  <a:pt x="293756" y="357609"/>
                </a:lnTo>
                <a:lnTo>
                  <a:pt x="284060" y="343045"/>
                </a:lnTo>
                <a:close/>
                <a:moveTo>
                  <a:pt x="299676" y="303723"/>
                </a:moveTo>
                <a:lnTo>
                  <a:pt x="325968" y="308860"/>
                </a:lnTo>
                <a:lnTo>
                  <a:pt x="327065" y="310202"/>
                </a:lnTo>
                <a:lnTo>
                  <a:pt x="327582" y="310735"/>
                </a:lnTo>
                <a:lnTo>
                  <a:pt x="336000" y="335618"/>
                </a:lnTo>
                <a:lnTo>
                  <a:pt x="371494" y="411455"/>
                </a:lnTo>
                <a:lnTo>
                  <a:pt x="369268" y="408196"/>
                </a:lnTo>
                <a:cubicBezTo>
                  <a:pt x="343403" y="367218"/>
                  <a:pt x="344733" y="356340"/>
                  <a:pt x="307565" y="312475"/>
                </a:cubicBezTo>
                <a:close/>
                <a:moveTo>
                  <a:pt x="256712" y="392289"/>
                </a:moveTo>
                <a:lnTo>
                  <a:pt x="261424" y="398194"/>
                </a:lnTo>
                <a:lnTo>
                  <a:pt x="257455" y="393877"/>
                </a:lnTo>
                <a:close/>
                <a:moveTo>
                  <a:pt x="380138" y="133557"/>
                </a:moveTo>
                <a:lnTo>
                  <a:pt x="388170" y="138793"/>
                </a:lnTo>
                <a:cubicBezTo>
                  <a:pt x="406951" y="151094"/>
                  <a:pt x="426407" y="162484"/>
                  <a:pt x="444164" y="176221"/>
                </a:cubicBezTo>
                <a:cubicBezTo>
                  <a:pt x="462447" y="190363"/>
                  <a:pt x="479430" y="206162"/>
                  <a:pt x="496039" y="222237"/>
                </a:cubicBezTo>
                <a:lnTo>
                  <a:pt x="510816" y="236902"/>
                </a:lnTo>
                <a:lnTo>
                  <a:pt x="515316" y="248477"/>
                </a:lnTo>
                <a:cubicBezTo>
                  <a:pt x="519539" y="258343"/>
                  <a:pt x="525000" y="270315"/>
                  <a:pt x="531954" y="284808"/>
                </a:cubicBezTo>
                <a:lnTo>
                  <a:pt x="531986" y="284873"/>
                </a:lnTo>
                <a:lnTo>
                  <a:pt x="560938" y="354769"/>
                </a:lnTo>
                <a:lnTo>
                  <a:pt x="546192" y="351888"/>
                </a:lnTo>
                <a:lnTo>
                  <a:pt x="531782" y="323900"/>
                </a:lnTo>
                <a:cubicBezTo>
                  <a:pt x="523468" y="313183"/>
                  <a:pt x="513682" y="303746"/>
                  <a:pt x="503825" y="294367"/>
                </a:cubicBezTo>
                <a:lnTo>
                  <a:pt x="490067" y="280219"/>
                </a:lnTo>
                <a:lnTo>
                  <a:pt x="466503" y="239760"/>
                </a:lnTo>
                <a:cubicBezTo>
                  <a:pt x="454385" y="220531"/>
                  <a:pt x="439898" y="203016"/>
                  <a:pt x="424819" y="185930"/>
                </a:cubicBezTo>
                <a:lnTo>
                  <a:pt x="386369" y="142364"/>
                </a:lnTo>
                <a:close/>
                <a:moveTo>
                  <a:pt x="334118" y="228929"/>
                </a:moveTo>
                <a:lnTo>
                  <a:pt x="337245" y="230480"/>
                </a:lnTo>
                <a:lnTo>
                  <a:pt x="338154" y="234156"/>
                </a:lnTo>
                <a:lnTo>
                  <a:pt x="334261" y="229139"/>
                </a:lnTo>
                <a:close/>
                <a:moveTo>
                  <a:pt x="286418" y="328099"/>
                </a:moveTo>
                <a:lnTo>
                  <a:pt x="300041" y="345996"/>
                </a:lnTo>
                <a:lnTo>
                  <a:pt x="326097" y="371836"/>
                </a:lnTo>
                <a:lnTo>
                  <a:pt x="328108" y="374089"/>
                </a:lnTo>
                <a:cubicBezTo>
                  <a:pt x="348529" y="397732"/>
                  <a:pt x="366933" y="419502"/>
                  <a:pt x="384134" y="440513"/>
                </a:cubicBezTo>
                <a:lnTo>
                  <a:pt x="386497" y="443508"/>
                </a:lnTo>
                <a:lnTo>
                  <a:pt x="393386" y="458228"/>
                </a:lnTo>
                <a:lnTo>
                  <a:pt x="394784" y="460820"/>
                </a:lnTo>
                <a:lnTo>
                  <a:pt x="371743" y="437281"/>
                </a:lnTo>
                <a:lnTo>
                  <a:pt x="371680" y="437211"/>
                </a:lnTo>
                <a:lnTo>
                  <a:pt x="358687" y="420453"/>
                </a:lnTo>
                <a:lnTo>
                  <a:pt x="285277" y="330935"/>
                </a:lnTo>
                <a:close/>
                <a:moveTo>
                  <a:pt x="306450" y="284983"/>
                </a:moveTo>
                <a:lnTo>
                  <a:pt x="315044" y="291304"/>
                </a:lnTo>
                <a:lnTo>
                  <a:pt x="325364" y="304180"/>
                </a:lnTo>
                <a:lnTo>
                  <a:pt x="327017" y="309065"/>
                </a:lnTo>
                <a:lnTo>
                  <a:pt x="325968" y="308860"/>
                </a:lnTo>
                <a:close/>
                <a:moveTo>
                  <a:pt x="139665" y="630406"/>
                </a:moveTo>
                <a:lnTo>
                  <a:pt x="154292" y="646872"/>
                </a:lnTo>
                <a:lnTo>
                  <a:pt x="192310" y="699344"/>
                </a:lnTo>
                <a:lnTo>
                  <a:pt x="195965" y="709303"/>
                </a:lnTo>
                <a:lnTo>
                  <a:pt x="202045" y="724265"/>
                </a:lnTo>
                <a:lnTo>
                  <a:pt x="183564" y="701725"/>
                </a:lnTo>
                <a:lnTo>
                  <a:pt x="149630" y="652116"/>
                </a:lnTo>
                <a:close/>
                <a:moveTo>
                  <a:pt x="268427" y="361022"/>
                </a:moveTo>
                <a:lnTo>
                  <a:pt x="286141" y="379942"/>
                </a:lnTo>
                <a:lnTo>
                  <a:pt x="286531" y="383766"/>
                </a:lnTo>
                <a:lnTo>
                  <a:pt x="286669" y="384763"/>
                </a:lnTo>
                <a:lnTo>
                  <a:pt x="273513" y="369047"/>
                </a:lnTo>
                <a:close/>
                <a:moveTo>
                  <a:pt x="256337" y="385003"/>
                </a:moveTo>
                <a:lnTo>
                  <a:pt x="271097" y="398645"/>
                </a:lnTo>
                <a:lnTo>
                  <a:pt x="275652" y="404370"/>
                </a:lnTo>
                <a:lnTo>
                  <a:pt x="289602" y="425520"/>
                </a:lnTo>
                <a:lnTo>
                  <a:pt x="266599" y="403823"/>
                </a:lnTo>
                <a:lnTo>
                  <a:pt x="262416" y="399273"/>
                </a:lnTo>
                <a:lnTo>
                  <a:pt x="259078" y="391002"/>
                </a:lnTo>
                <a:close/>
                <a:moveTo>
                  <a:pt x="334419" y="219050"/>
                </a:moveTo>
                <a:lnTo>
                  <a:pt x="342849" y="233259"/>
                </a:lnTo>
                <a:lnTo>
                  <a:pt x="337245" y="230480"/>
                </a:lnTo>
                <a:close/>
                <a:moveTo>
                  <a:pt x="159228" y="583842"/>
                </a:moveTo>
                <a:lnTo>
                  <a:pt x="159585" y="584798"/>
                </a:lnTo>
                <a:lnTo>
                  <a:pt x="159567" y="584784"/>
                </a:lnTo>
                <a:close/>
                <a:moveTo>
                  <a:pt x="282701" y="323216"/>
                </a:moveTo>
                <a:lnTo>
                  <a:pt x="286617" y="327604"/>
                </a:lnTo>
                <a:lnTo>
                  <a:pt x="286418" y="328099"/>
                </a:lnTo>
                <a:close/>
                <a:moveTo>
                  <a:pt x="158199" y="581085"/>
                </a:moveTo>
                <a:lnTo>
                  <a:pt x="158248" y="581118"/>
                </a:lnTo>
                <a:lnTo>
                  <a:pt x="159228" y="583842"/>
                </a:lnTo>
                <a:close/>
                <a:moveTo>
                  <a:pt x="289666" y="301768"/>
                </a:moveTo>
                <a:lnTo>
                  <a:pt x="290503" y="301931"/>
                </a:lnTo>
                <a:lnTo>
                  <a:pt x="331380" y="359264"/>
                </a:lnTo>
                <a:lnTo>
                  <a:pt x="372207" y="415831"/>
                </a:lnTo>
                <a:lnTo>
                  <a:pt x="354158" y="399665"/>
                </a:lnTo>
                <a:lnTo>
                  <a:pt x="326097" y="371836"/>
                </a:lnTo>
                <a:lnTo>
                  <a:pt x="286617" y="327604"/>
                </a:lnTo>
                <a:lnTo>
                  <a:pt x="287441" y="325557"/>
                </a:lnTo>
                <a:cubicBezTo>
                  <a:pt x="288726" y="323948"/>
                  <a:pt x="289961" y="322700"/>
                  <a:pt x="290524" y="319291"/>
                </a:cubicBezTo>
                <a:close/>
                <a:moveTo>
                  <a:pt x="135003" y="620250"/>
                </a:moveTo>
                <a:lnTo>
                  <a:pt x="143898" y="632527"/>
                </a:lnTo>
                <a:lnTo>
                  <a:pt x="137588" y="625881"/>
                </a:lnTo>
                <a:close/>
                <a:moveTo>
                  <a:pt x="153272" y="579775"/>
                </a:moveTo>
                <a:lnTo>
                  <a:pt x="159567" y="584784"/>
                </a:lnTo>
                <a:lnTo>
                  <a:pt x="161815" y="591030"/>
                </a:lnTo>
                <a:cubicBezTo>
                  <a:pt x="162081" y="591722"/>
                  <a:pt x="161292" y="589469"/>
                  <a:pt x="159973" y="585837"/>
                </a:cubicBezTo>
                <a:lnTo>
                  <a:pt x="159585" y="584798"/>
                </a:lnTo>
                <a:lnTo>
                  <a:pt x="161729" y="586503"/>
                </a:lnTo>
                <a:cubicBezTo>
                  <a:pt x="172182" y="594841"/>
                  <a:pt x="185018" y="605016"/>
                  <a:pt x="198181" y="615155"/>
                </a:cubicBezTo>
                <a:lnTo>
                  <a:pt x="218551" y="630235"/>
                </a:lnTo>
                <a:lnTo>
                  <a:pt x="236839" y="649679"/>
                </a:lnTo>
                <a:lnTo>
                  <a:pt x="252270" y="666350"/>
                </a:lnTo>
                <a:lnTo>
                  <a:pt x="264079" y="682655"/>
                </a:lnTo>
                <a:cubicBezTo>
                  <a:pt x="332918" y="777397"/>
                  <a:pt x="249262" y="658950"/>
                  <a:pt x="347226" y="813817"/>
                </a:cubicBezTo>
                <a:lnTo>
                  <a:pt x="354469" y="825180"/>
                </a:lnTo>
                <a:lnTo>
                  <a:pt x="342066" y="823799"/>
                </a:lnTo>
                <a:lnTo>
                  <a:pt x="322355" y="804471"/>
                </a:lnTo>
                <a:lnTo>
                  <a:pt x="310110" y="794793"/>
                </a:lnTo>
                <a:lnTo>
                  <a:pt x="252957" y="728919"/>
                </a:lnTo>
                <a:cubicBezTo>
                  <a:pt x="225356" y="691027"/>
                  <a:pt x="195250" y="654840"/>
                  <a:pt x="170155" y="615244"/>
                </a:cubicBezTo>
                <a:lnTo>
                  <a:pt x="155881" y="588780"/>
                </a:lnTo>
                <a:close/>
                <a:moveTo>
                  <a:pt x="322253" y="223045"/>
                </a:moveTo>
                <a:lnTo>
                  <a:pt x="332911" y="228331"/>
                </a:lnTo>
                <a:lnTo>
                  <a:pt x="338504" y="235571"/>
                </a:lnTo>
                <a:lnTo>
                  <a:pt x="343197" y="254555"/>
                </a:lnTo>
                <a:lnTo>
                  <a:pt x="349367" y="269753"/>
                </a:lnTo>
                <a:lnTo>
                  <a:pt x="347665" y="267263"/>
                </a:lnTo>
                <a:lnTo>
                  <a:pt x="347665" y="267262"/>
                </a:lnTo>
                <a:close/>
                <a:moveTo>
                  <a:pt x="288077" y="290857"/>
                </a:moveTo>
                <a:lnTo>
                  <a:pt x="299676" y="303723"/>
                </a:lnTo>
                <a:lnTo>
                  <a:pt x="290503" y="301931"/>
                </a:lnTo>
                <a:lnTo>
                  <a:pt x="289613" y="300683"/>
                </a:lnTo>
                <a:lnTo>
                  <a:pt x="289583" y="300057"/>
                </a:lnTo>
                <a:close/>
                <a:moveTo>
                  <a:pt x="249477" y="369989"/>
                </a:moveTo>
                <a:lnTo>
                  <a:pt x="260603" y="380199"/>
                </a:lnTo>
                <a:lnTo>
                  <a:pt x="271333" y="390752"/>
                </a:lnTo>
                <a:lnTo>
                  <a:pt x="291065" y="416603"/>
                </a:lnTo>
                <a:lnTo>
                  <a:pt x="291234" y="417830"/>
                </a:lnTo>
                <a:lnTo>
                  <a:pt x="291717" y="420821"/>
                </a:lnTo>
                <a:lnTo>
                  <a:pt x="273156" y="400548"/>
                </a:lnTo>
                <a:lnTo>
                  <a:pt x="271097" y="398645"/>
                </a:lnTo>
                <a:lnTo>
                  <a:pt x="255672" y="379254"/>
                </a:lnTo>
                <a:lnTo>
                  <a:pt x="252240" y="376036"/>
                </a:lnTo>
                <a:close/>
                <a:moveTo>
                  <a:pt x="164459" y="544211"/>
                </a:moveTo>
                <a:lnTo>
                  <a:pt x="175038" y="551598"/>
                </a:lnTo>
                <a:lnTo>
                  <a:pt x="182245" y="560862"/>
                </a:lnTo>
                <a:lnTo>
                  <a:pt x="172432" y="555346"/>
                </a:lnTo>
                <a:lnTo>
                  <a:pt x="166950" y="547699"/>
                </a:lnTo>
                <a:close/>
                <a:moveTo>
                  <a:pt x="126516" y="622741"/>
                </a:moveTo>
                <a:lnTo>
                  <a:pt x="145087" y="645475"/>
                </a:lnTo>
                <a:lnTo>
                  <a:pt x="149630" y="652116"/>
                </a:lnTo>
                <a:lnTo>
                  <a:pt x="155260" y="664381"/>
                </a:lnTo>
                <a:close/>
                <a:moveTo>
                  <a:pt x="148811" y="575674"/>
                </a:moveTo>
                <a:lnTo>
                  <a:pt x="152700" y="577803"/>
                </a:lnTo>
                <a:lnTo>
                  <a:pt x="153272" y="579775"/>
                </a:lnTo>
                <a:lnTo>
                  <a:pt x="149333" y="576642"/>
                </a:lnTo>
                <a:close/>
                <a:moveTo>
                  <a:pt x="246654" y="370799"/>
                </a:moveTo>
                <a:lnTo>
                  <a:pt x="252240" y="376036"/>
                </a:lnTo>
                <a:lnTo>
                  <a:pt x="256337" y="385003"/>
                </a:lnTo>
                <a:lnTo>
                  <a:pt x="250987" y="380058"/>
                </a:lnTo>
                <a:close/>
                <a:moveTo>
                  <a:pt x="364502" y="123365"/>
                </a:moveTo>
                <a:lnTo>
                  <a:pt x="377636" y="131926"/>
                </a:lnTo>
                <a:lnTo>
                  <a:pt x="379582" y="134673"/>
                </a:lnTo>
                <a:lnTo>
                  <a:pt x="386369" y="142364"/>
                </a:lnTo>
                <a:lnTo>
                  <a:pt x="387490" y="143947"/>
                </a:lnTo>
                <a:lnTo>
                  <a:pt x="398732" y="161013"/>
                </a:lnTo>
                <a:lnTo>
                  <a:pt x="389992" y="150706"/>
                </a:lnTo>
                <a:cubicBezTo>
                  <a:pt x="380620" y="140127"/>
                  <a:pt x="374673" y="134350"/>
                  <a:pt x="368729" y="128236"/>
                </a:cubicBezTo>
                <a:close/>
                <a:moveTo>
                  <a:pt x="305047" y="247078"/>
                </a:moveTo>
                <a:lnTo>
                  <a:pt x="326296" y="274507"/>
                </a:lnTo>
                <a:lnTo>
                  <a:pt x="344482" y="312478"/>
                </a:lnTo>
                <a:lnTo>
                  <a:pt x="343594" y="312304"/>
                </a:lnTo>
                <a:lnTo>
                  <a:pt x="322984" y="297144"/>
                </a:lnTo>
                <a:lnTo>
                  <a:pt x="318715" y="284526"/>
                </a:lnTo>
                <a:close/>
                <a:moveTo>
                  <a:pt x="201725" y="461358"/>
                </a:moveTo>
                <a:lnTo>
                  <a:pt x="212391" y="468195"/>
                </a:lnTo>
                <a:lnTo>
                  <a:pt x="228735" y="488698"/>
                </a:lnTo>
                <a:lnTo>
                  <a:pt x="214089" y="480264"/>
                </a:lnTo>
                <a:close/>
                <a:moveTo>
                  <a:pt x="308300" y="236523"/>
                </a:moveTo>
                <a:lnTo>
                  <a:pt x="326050" y="258003"/>
                </a:lnTo>
                <a:lnTo>
                  <a:pt x="338011" y="271578"/>
                </a:lnTo>
                <a:lnTo>
                  <a:pt x="365968" y="316676"/>
                </a:lnTo>
                <a:lnTo>
                  <a:pt x="357712" y="315063"/>
                </a:lnTo>
                <a:lnTo>
                  <a:pt x="326296" y="274507"/>
                </a:lnTo>
                <a:lnTo>
                  <a:pt x="308846" y="238075"/>
                </a:lnTo>
                <a:close/>
                <a:moveTo>
                  <a:pt x="267331" y="319190"/>
                </a:moveTo>
                <a:lnTo>
                  <a:pt x="271301" y="323881"/>
                </a:lnTo>
                <a:lnTo>
                  <a:pt x="284060" y="343045"/>
                </a:lnTo>
                <a:lnTo>
                  <a:pt x="284062" y="344864"/>
                </a:lnTo>
                <a:lnTo>
                  <a:pt x="271328" y="328124"/>
                </a:lnTo>
                <a:close/>
                <a:moveTo>
                  <a:pt x="147953" y="558237"/>
                </a:moveTo>
                <a:cubicBezTo>
                  <a:pt x="147506" y="553839"/>
                  <a:pt x="151237" y="562730"/>
                  <a:pt x="154948" y="572373"/>
                </a:cubicBezTo>
                <a:lnTo>
                  <a:pt x="158199" y="581085"/>
                </a:lnTo>
                <a:lnTo>
                  <a:pt x="156062" y="579643"/>
                </a:lnTo>
                <a:lnTo>
                  <a:pt x="152700" y="577803"/>
                </a:lnTo>
                <a:lnTo>
                  <a:pt x="152284" y="576368"/>
                </a:lnTo>
                <a:cubicBezTo>
                  <a:pt x="149446" y="565958"/>
                  <a:pt x="148177" y="560436"/>
                  <a:pt x="147953" y="558237"/>
                </a:cubicBezTo>
                <a:close/>
                <a:moveTo>
                  <a:pt x="139914" y="570805"/>
                </a:moveTo>
                <a:lnTo>
                  <a:pt x="146586" y="574457"/>
                </a:lnTo>
                <a:lnTo>
                  <a:pt x="149333" y="576642"/>
                </a:lnTo>
                <a:lnTo>
                  <a:pt x="155881" y="588780"/>
                </a:lnTo>
                <a:lnTo>
                  <a:pt x="159760" y="602171"/>
                </a:lnTo>
                <a:lnTo>
                  <a:pt x="157100" y="598416"/>
                </a:lnTo>
                <a:close/>
                <a:moveTo>
                  <a:pt x="319987" y="194725"/>
                </a:moveTo>
                <a:lnTo>
                  <a:pt x="330004" y="201192"/>
                </a:lnTo>
                <a:lnTo>
                  <a:pt x="334419" y="219050"/>
                </a:lnTo>
                <a:lnTo>
                  <a:pt x="325326" y="203723"/>
                </a:lnTo>
                <a:close/>
                <a:moveTo>
                  <a:pt x="338643" y="151213"/>
                </a:moveTo>
                <a:lnTo>
                  <a:pt x="377911" y="207597"/>
                </a:lnTo>
                <a:lnTo>
                  <a:pt x="383180" y="214887"/>
                </a:lnTo>
                <a:lnTo>
                  <a:pt x="377859" y="209795"/>
                </a:lnTo>
                <a:cubicBezTo>
                  <a:pt x="377022" y="209868"/>
                  <a:pt x="377982" y="212362"/>
                  <a:pt x="379163" y="215260"/>
                </a:cubicBezTo>
                <a:lnTo>
                  <a:pt x="381083" y="221027"/>
                </a:lnTo>
                <a:lnTo>
                  <a:pt x="376835" y="213889"/>
                </a:lnTo>
                <a:lnTo>
                  <a:pt x="344761" y="165086"/>
                </a:lnTo>
                <a:lnTo>
                  <a:pt x="341948" y="158557"/>
                </a:lnTo>
                <a:close/>
                <a:moveTo>
                  <a:pt x="186606" y="463923"/>
                </a:moveTo>
                <a:lnTo>
                  <a:pt x="189017" y="465826"/>
                </a:lnTo>
                <a:lnTo>
                  <a:pt x="214089" y="480264"/>
                </a:lnTo>
                <a:lnTo>
                  <a:pt x="232393" y="508251"/>
                </a:lnTo>
                <a:cubicBezTo>
                  <a:pt x="335020" y="664031"/>
                  <a:pt x="209985" y="458763"/>
                  <a:pt x="320580" y="627871"/>
                </a:cubicBezTo>
                <a:lnTo>
                  <a:pt x="341293" y="659738"/>
                </a:lnTo>
                <a:lnTo>
                  <a:pt x="341564" y="676349"/>
                </a:lnTo>
                <a:lnTo>
                  <a:pt x="327945" y="674176"/>
                </a:lnTo>
                <a:lnTo>
                  <a:pt x="294157" y="643041"/>
                </a:lnTo>
                <a:lnTo>
                  <a:pt x="293214" y="642204"/>
                </a:lnTo>
                <a:lnTo>
                  <a:pt x="254643" y="571261"/>
                </a:lnTo>
                <a:close/>
                <a:moveTo>
                  <a:pt x="234010" y="363841"/>
                </a:moveTo>
                <a:lnTo>
                  <a:pt x="239894" y="369806"/>
                </a:lnTo>
                <a:lnTo>
                  <a:pt x="250987" y="380058"/>
                </a:lnTo>
                <a:lnTo>
                  <a:pt x="256712" y="392289"/>
                </a:lnTo>
                <a:close/>
                <a:moveTo>
                  <a:pt x="323678" y="172718"/>
                </a:moveTo>
                <a:lnTo>
                  <a:pt x="343612" y="200366"/>
                </a:lnTo>
                <a:lnTo>
                  <a:pt x="355447" y="217617"/>
                </a:lnTo>
                <a:lnTo>
                  <a:pt x="330004" y="201192"/>
                </a:lnTo>
                <a:lnTo>
                  <a:pt x="328569" y="195390"/>
                </a:lnTo>
                <a:close/>
                <a:moveTo>
                  <a:pt x="405345" y="716"/>
                </a:moveTo>
                <a:lnTo>
                  <a:pt x="413911" y="0"/>
                </a:lnTo>
                <a:lnTo>
                  <a:pt x="414019" y="76"/>
                </a:lnTo>
                <a:lnTo>
                  <a:pt x="433993" y="48298"/>
                </a:lnTo>
                <a:lnTo>
                  <a:pt x="419400" y="23899"/>
                </a:lnTo>
                <a:close/>
                <a:moveTo>
                  <a:pt x="281544" y="256018"/>
                </a:moveTo>
                <a:lnTo>
                  <a:pt x="297331" y="273827"/>
                </a:lnTo>
                <a:lnTo>
                  <a:pt x="306450" y="284983"/>
                </a:lnTo>
                <a:lnTo>
                  <a:pt x="283999" y="268469"/>
                </a:lnTo>
                <a:close/>
                <a:moveTo>
                  <a:pt x="301562" y="212785"/>
                </a:moveTo>
                <a:lnTo>
                  <a:pt x="316548" y="220217"/>
                </a:lnTo>
                <a:lnTo>
                  <a:pt x="317086" y="220899"/>
                </a:lnTo>
                <a:lnTo>
                  <a:pt x="347665" y="267262"/>
                </a:lnTo>
                <a:lnTo>
                  <a:pt x="347665" y="267263"/>
                </a:lnTo>
                <a:lnTo>
                  <a:pt x="347665" y="267263"/>
                </a:lnTo>
                <a:lnTo>
                  <a:pt x="349464" y="269990"/>
                </a:lnTo>
                <a:lnTo>
                  <a:pt x="359977" y="295886"/>
                </a:lnTo>
                <a:lnTo>
                  <a:pt x="356600" y="292678"/>
                </a:lnTo>
                <a:lnTo>
                  <a:pt x="338011" y="271578"/>
                </a:lnTo>
                <a:close/>
                <a:moveTo>
                  <a:pt x="221877" y="375736"/>
                </a:moveTo>
                <a:lnTo>
                  <a:pt x="223484" y="377792"/>
                </a:lnTo>
                <a:lnTo>
                  <a:pt x="233604" y="390787"/>
                </a:lnTo>
                <a:lnTo>
                  <a:pt x="234685" y="392656"/>
                </a:lnTo>
                <a:cubicBezTo>
                  <a:pt x="244457" y="407472"/>
                  <a:pt x="255700" y="421228"/>
                  <a:pt x="267038" y="434919"/>
                </a:cubicBezTo>
                <a:lnTo>
                  <a:pt x="287067" y="460393"/>
                </a:lnTo>
                <a:lnTo>
                  <a:pt x="300762" y="497007"/>
                </a:lnTo>
                <a:lnTo>
                  <a:pt x="292793" y="486052"/>
                </a:lnTo>
                <a:cubicBezTo>
                  <a:pt x="272022" y="456539"/>
                  <a:pt x="253370" y="428785"/>
                  <a:pt x="239153" y="405364"/>
                </a:cubicBezTo>
                <a:close/>
                <a:moveTo>
                  <a:pt x="143349" y="538997"/>
                </a:moveTo>
                <a:lnTo>
                  <a:pt x="172432" y="555346"/>
                </a:lnTo>
                <a:lnTo>
                  <a:pt x="209398" y="606911"/>
                </a:lnTo>
                <a:lnTo>
                  <a:pt x="234931" y="642361"/>
                </a:lnTo>
                <a:lnTo>
                  <a:pt x="218551" y="630235"/>
                </a:lnTo>
                <a:lnTo>
                  <a:pt x="209383" y="620486"/>
                </a:lnTo>
                <a:cubicBezTo>
                  <a:pt x="202274" y="613020"/>
                  <a:pt x="197440" y="608056"/>
                  <a:pt x="195571" y="606308"/>
                </a:cubicBezTo>
                <a:lnTo>
                  <a:pt x="158248" y="581118"/>
                </a:lnTo>
                <a:lnTo>
                  <a:pt x="157324" y="578550"/>
                </a:lnTo>
                <a:cubicBezTo>
                  <a:pt x="154421" y="570400"/>
                  <a:pt x="149938" y="557738"/>
                  <a:pt x="143349" y="538997"/>
                </a:cubicBezTo>
                <a:close/>
                <a:moveTo>
                  <a:pt x="258042" y="295589"/>
                </a:moveTo>
                <a:lnTo>
                  <a:pt x="262305" y="296422"/>
                </a:lnTo>
                <a:lnTo>
                  <a:pt x="282701" y="323216"/>
                </a:lnTo>
                <a:close/>
                <a:moveTo>
                  <a:pt x="257268" y="296692"/>
                </a:moveTo>
                <a:lnTo>
                  <a:pt x="258710" y="298537"/>
                </a:lnTo>
                <a:lnTo>
                  <a:pt x="285277" y="330935"/>
                </a:lnTo>
                <a:lnTo>
                  <a:pt x="284051" y="333983"/>
                </a:lnTo>
                <a:lnTo>
                  <a:pt x="284056" y="338736"/>
                </a:lnTo>
                <a:lnTo>
                  <a:pt x="279445" y="333507"/>
                </a:lnTo>
                <a:lnTo>
                  <a:pt x="271301" y="323881"/>
                </a:lnTo>
                <a:lnTo>
                  <a:pt x="265599" y="315318"/>
                </a:lnTo>
                <a:close/>
                <a:moveTo>
                  <a:pt x="239998" y="331482"/>
                </a:moveTo>
                <a:lnTo>
                  <a:pt x="253066" y="344621"/>
                </a:lnTo>
                <a:lnTo>
                  <a:pt x="273513" y="369047"/>
                </a:lnTo>
                <a:lnTo>
                  <a:pt x="287559" y="391210"/>
                </a:lnTo>
                <a:lnTo>
                  <a:pt x="288465" y="397773"/>
                </a:lnTo>
                <a:lnTo>
                  <a:pt x="278660" y="386091"/>
                </a:lnTo>
                <a:lnTo>
                  <a:pt x="266620" y="370764"/>
                </a:lnTo>
                <a:lnTo>
                  <a:pt x="245141" y="339913"/>
                </a:lnTo>
                <a:close/>
                <a:moveTo>
                  <a:pt x="256111" y="295212"/>
                </a:moveTo>
                <a:lnTo>
                  <a:pt x="256653" y="295318"/>
                </a:lnTo>
                <a:lnTo>
                  <a:pt x="257268" y="296692"/>
                </a:lnTo>
                <a:close/>
                <a:moveTo>
                  <a:pt x="233163" y="341974"/>
                </a:moveTo>
                <a:lnTo>
                  <a:pt x="241517" y="352570"/>
                </a:lnTo>
                <a:lnTo>
                  <a:pt x="249477" y="369989"/>
                </a:lnTo>
                <a:lnTo>
                  <a:pt x="243864" y="364839"/>
                </a:lnTo>
                <a:close/>
                <a:moveTo>
                  <a:pt x="297848" y="206794"/>
                </a:moveTo>
                <a:lnTo>
                  <a:pt x="301562" y="212785"/>
                </a:lnTo>
                <a:lnTo>
                  <a:pt x="299615" y="211819"/>
                </a:lnTo>
                <a:close/>
                <a:moveTo>
                  <a:pt x="255500" y="292741"/>
                </a:moveTo>
                <a:lnTo>
                  <a:pt x="258042" y="295589"/>
                </a:lnTo>
                <a:lnTo>
                  <a:pt x="256653" y="295318"/>
                </a:lnTo>
                <a:close/>
                <a:moveTo>
                  <a:pt x="278481" y="241554"/>
                </a:moveTo>
                <a:lnTo>
                  <a:pt x="296485" y="263838"/>
                </a:lnTo>
                <a:lnTo>
                  <a:pt x="318659" y="293963"/>
                </a:lnTo>
                <a:lnTo>
                  <a:pt x="315044" y="291304"/>
                </a:lnTo>
                <a:lnTo>
                  <a:pt x="295181" y="266521"/>
                </a:lnTo>
                <a:lnTo>
                  <a:pt x="278878" y="243390"/>
                </a:lnTo>
                <a:close/>
                <a:moveTo>
                  <a:pt x="328047" y="135999"/>
                </a:moveTo>
                <a:lnTo>
                  <a:pt x="335324" y="143840"/>
                </a:lnTo>
                <a:lnTo>
                  <a:pt x="338643" y="151213"/>
                </a:lnTo>
                <a:close/>
                <a:moveTo>
                  <a:pt x="107454" y="594144"/>
                </a:moveTo>
                <a:lnTo>
                  <a:pt x="137588" y="625881"/>
                </a:lnTo>
                <a:lnTo>
                  <a:pt x="139665" y="630406"/>
                </a:lnTo>
                <a:close/>
                <a:moveTo>
                  <a:pt x="201937" y="394817"/>
                </a:moveTo>
                <a:lnTo>
                  <a:pt x="209269" y="401591"/>
                </a:lnTo>
                <a:lnTo>
                  <a:pt x="222507" y="416752"/>
                </a:lnTo>
                <a:lnTo>
                  <a:pt x="232726" y="429185"/>
                </a:lnTo>
                <a:cubicBezTo>
                  <a:pt x="245728" y="443370"/>
                  <a:pt x="258870" y="457457"/>
                  <a:pt x="270080" y="473023"/>
                </a:cubicBezTo>
                <a:cubicBezTo>
                  <a:pt x="286562" y="495910"/>
                  <a:pt x="298802" y="513612"/>
                  <a:pt x="307915" y="527371"/>
                </a:cubicBezTo>
                <a:lnTo>
                  <a:pt x="308396" y="528145"/>
                </a:lnTo>
                <a:lnTo>
                  <a:pt x="291610" y="518841"/>
                </a:lnTo>
                <a:lnTo>
                  <a:pt x="265960" y="481611"/>
                </a:lnTo>
                <a:lnTo>
                  <a:pt x="247384" y="460657"/>
                </a:lnTo>
                <a:lnTo>
                  <a:pt x="239848" y="447955"/>
                </a:lnTo>
                <a:lnTo>
                  <a:pt x="205466" y="400213"/>
                </a:lnTo>
                <a:close/>
                <a:moveTo>
                  <a:pt x="249638" y="293947"/>
                </a:moveTo>
                <a:lnTo>
                  <a:pt x="249865" y="293991"/>
                </a:lnTo>
                <a:lnTo>
                  <a:pt x="260508" y="307670"/>
                </a:lnTo>
                <a:lnTo>
                  <a:pt x="265599" y="315318"/>
                </a:lnTo>
                <a:lnTo>
                  <a:pt x="267331" y="319190"/>
                </a:lnTo>
                <a:lnTo>
                  <a:pt x="262295" y="313238"/>
                </a:lnTo>
                <a:cubicBezTo>
                  <a:pt x="255067" y="304243"/>
                  <a:pt x="254758" y="302613"/>
                  <a:pt x="252413" y="298314"/>
                </a:cubicBezTo>
                <a:close/>
                <a:moveTo>
                  <a:pt x="195981" y="405311"/>
                </a:moveTo>
                <a:lnTo>
                  <a:pt x="196523" y="405833"/>
                </a:lnTo>
                <a:lnTo>
                  <a:pt x="206475" y="418601"/>
                </a:lnTo>
                <a:cubicBezTo>
                  <a:pt x="232888" y="452479"/>
                  <a:pt x="236532" y="457290"/>
                  <a:pt x="260929" y="490921"/>
                </a:cubicBezTo>
                <a:lnTo>
                  <a:pt x="261989" y="492382"/>
                </a:lnTo>
                <a:lnTo>
                  <a:pt x="268853" y="504381"/>
                </a:lnTo>
                <a:lnTo>
                  <a:pt x="266131" y="502636"/>
                </a:lnTo>
                <a:lnTo>
                  <a:pt x="266057" y="502539"/>
                </a:lnTo>
                <a:cubicBezTo>
                  <a:pt x="262313" y="496998"/>
                  <a:pt x="259339" y="490148"/>
                  <a:pt x="209617" y="422887"/>
                </a:cubicBezTo>
                <a:close/>
                <a:moveTo>
                  <a:pt x="298489" y="181906"/>
                </a:moveTo>
                <a:lnTo>
                  <a:pt x="307373" y="190412"/>
                </a:lnTo>
                <a:cubicBezTo>
                  <a:pt x="325500" y="207544"/>
                  <a:pt x="308758" y="190520"/>
                  <a:pt x="323789" y="213797"/>
                </a:cubicBezTo>
                <a:lnTo>
                  <a:pt x="334118" y="228929"/>
                </a:lnTo>
                <a:lnTo>
                  <a:pt x="332911" y="228331"/>
                </a:lnTo>
                <a:lnTo>
                  <a:pt x="303130" y="189771"/>
                </a:lnTo>
                <a:lnTo>
                  <a:pt x="299522" y="183494"/>
                </a:lnTo>
                <a:close/>
                <a:moveTo>
                  <a:pt x="102120" y="588140"/>
                </a:moveTo>
                <a:lnTo>
                  <a:pt x="107454" y="594144"/>
                </a:lnTo>
                <a:lnTo>
                  <a:pt x="103221" y="589686"/>
                </a:lnTo>
                <a:close/>
                <a:moveTo>
                  <a:pt x="295094" y="178655"/>
                </a:moveTo>
                <a:lnTo>
                  <a:pt x="297301" y="180080"/>
                </a:lnTo>
                <a:lnTo>
                  <a:pt x="298489" y="181906"/>
                </a:lnTo>
                <a:close/>
                <a:moveTo>
                  <a:pt x="281850" y="203010"/>
                </a:moveTo>
                <a:lnTo>
                  <a:pt x="299615" y="211819"/>
                </a:lnTo>
                <a:lnTo>
                  <a:pt x="308300" y="236523"/>
                </a:lnTo>
                <a:lnTo>
                  <a:pt x="303915" y="231216"/>
                </a:lnTo>
                <a:close/>
                <a:moveTo>
                  <a:pt x="175887" y="419847"/>
                </a:moveTo>
                <a:lnTo>
                  <a:pt x="180976" y="426199"/>
                </a:lnTo>
                <a:cubicBezTo>
                  <a:pt x="193762" y="440547"/>
                  <a:pt x="206878" y="454652"/>
                  <a:pt x="218900" y="469598"/>
                </a:cubicBezTo>
                <a:lnTo>
                  <a:pt x="223171" y="475103"/>
                </a:lnTo>
                <a:lnTo>
                  <a:pt x="212391" y="468195"/>
                </a:lnTo>
                <a:lnTo>
                  <a:pt x="183134" y="431491"/>
                </a:lnTo>
                <a:close/>
                <a:moveTo>
                  <a:pt x="280137" y="200820"/>
                </a:moveTo>
                <a:lnTo>
                  <a:pt x="281850" y="203010"/>
                </a:lnTo>
                <a:lnTo>
                  <a:pt x="281302" y="202738"/>
                </a:lnTo>
                <a:close/>
                <a:moveTo>
                  <a:pt x="223910" y="316394"/>
                </a:moveTo>
                <a:lnTo>
                  <a:pt x="266620" y="370764"/>
                </a:lnTo>
                <a:lnTo>
                  <a:pt x="270633" y="376528"/>
                </a:lnTo>
                <a:lnTo>
                  <a:pt x="278660" y="386091"/>
                </a:lnTo>
                <a:lnTo>
                  <a:pt x="288599" y="398744"/>
                </a:lnTo>
                <a:lnTo>
                  <a:pt x="290035" y="409146"/>
                </a:lnTo>
                <a:lnTo>
                  <a:pt x="271333" y="390752"/>
                </a:lnTo>
                <a:lnTo>
                  <a:pt x="262513" y="379197"/>
                </a:lnTo>
                <a:lnTo>
                  <a:pt x="241517" y="352570"/>
                </a:lnTo>
                <a:lnTo>
                  <a:pt x="235303" y="338969"/>
                </a:lnTo>
                <a:close/>
                <a:moveTo>
                  <a:pt x="325312" y="98455"/>
                </a:moveTo>
                <a:lnTo>
                  <a:pt x="329709" y="101039"/>
                </a:lnTo>
                <a:lnTo>
                  <a:pt x="342055" y="108909"/>
                </a:lnTo>
                <a:lnTo>
                  <a:pt x="384397" y="168676"/>
                </a:lnTo>
                <a:lnTo>
                  <a:pt x="424116" y="230395"/>
                </a:lnTo>
                <a:lnTo>
                  <a:pt x="405495" y="205099"/>
                </a:lnTo>
                <a:cubicBezTo>
                  <a:pt x="396852" y="193348"/>
                  <a:pt x="387074" y="180021"/>
                  <a:pt x="375809" y="164556"/>
                </a:cubicBezTo>
                <a:lnTo>
                  <a:pt x="341738" y="122351"/>
                </a:lnTo>
                <a:lnTo>
                  <a:pt x="339472" y="118508"/>
                </a:lnTo>
                <a:cubicBezTo>
                  <a:pt x="336385" y="113550"/>
                  <a:pt x="333200" y="108811"/>
                  <a:pt x="329167" y="103345"/>
                </a:cubicBezTo>
                <a:close/>
                <a:moveTo>
                  <a:pt x="208226" y="337704"/>
                </a:moveTo>
                <a:lnTo>
                  <a:pt x="217670" y="345597"/>
                </a:lnTo>
                <a:lnTo>
                  <a:pt x="223797" y="352024"/>
                </a:lnTo>
                <a:cubicBezTo>
                  <a:pt x="227085" y="355522"/>
                  <a:pt x="229220" y="357853"/>
                  <a:pt x="229869" y="358652"/>
                </a:cubicBezTo>
                <a:lnTo>
                  <a:pt x="234010" y="363841"/>
                </a:lnTo>
                <a:close/>
                <a:moveTo>
                  <a:pt x="219847" y="311221"/>
                </a:moveTo>
                <a:lnTo>
                  <a:pt x="222796" y="314187"/>
                </a:lnTo>
                <a:lnTo>
                  <a:pt x="223910" y="316394"/>
                </a:lnTo>
                <a:close/>
                <a:moveTo>
                  <a:pt x="91911" y="577775"/>
                </a:moveTo>
                <a:lnTo>
                  <a:pt x="103221" y="589686"/>
                </a:lnTo>
                <a:lnTo>
                  <a:pt x="118976" y="611819"/>
                </a:lnTo>
                <a:lnTo>
                  <a:pt x="126516" y="622741"/>
                </a:lnTo>
                <a:lnTo>
                  <a:pt x="111328" y="604150"/>
                </a:lnTo>
                <a:close/>
                <a:moveTo>
                  <a:pt x="251133" y="245890"/>
                </a:moveTo>
                <a:lnTo>
                  <a:pt x="283778" y="268306"/>
                </a:lnTo>
                <a:lnTo>
                  <a:pt x="283999" y="268469"/>
                </a:lnTo>
                <a:lnTo>
                  <a:pt x="286440" y="280850"/>
                </a:lnTo>
                <a:lnTo>
                  <a:pt x="288077" y="290857"/>
                </a:lnTo>
                <a:lnTo>
                  <a:pt x="271444" y="272405"/>
                </a:lnTo>
                <a:lnTo>
                  <a:pt x="264347" y="264994"/>
                </a:lnTo>
                <a:close/>
                <a:moveTo>
                  <a:pt x="310146" y="116372"/>
                </a:moveTo>
                <a:lnTo>
                  <a:pt x="319815" y="127128"/>
                </a:lnTo>
                <a:lnTo>
                  <a:pt x="344761" y="165086"/>
                </a:lnTo>
                <a:lnTo>
                  <a:pt x="359329" y="198908"/>
                </a:lnTo>
                <a:lnTo>
                  <a:pt x="365493" y="210864"/>
                </a:lnTo>
                <a:lnTo>
                  <a:pt x="353161" y="197721"/>
                </a:lnTo>
                <a:cubicBezTo>
                  <a:pt x="347317" y="191295"/>
                  <a:pt x="340345" y="183455"/>
                  <a:pt x="332048" y="173950"/>
                </a:cubicBezTo>
                <a:lnTo>
                  <a:pt x="321232" y="161383"/>
                </a:lnTo>
                <a:lnTo>
                  <a:pt x="315695" y="135716"/>
                </a:lnTo>
                <a:close/>
                <a:moveTo>
                  <a:pt x="268528" y="196404"/>
                </a:moveTo>
                <a:lnTo>
                  <a:pt x="281302" y="202738"/>
                </a:lnTo>
                <a:lnTo>
                  <a:pt x="300258" y="233955"/>
                </a:lnTo>
                <a:lnTo>
                  <a:pt x="305047" y="247078"/>
                </a:lnTo>
                <a:lnTo>
                  <a:pt x="304726" y="246662"/>
                </a:lnTo>
                <a:cubicBezTo>
                  <a:pt x="298228" y="238789"/>
                  <a:pt x="289128" y="229065"/>
                  <a:pt x="278115" y="218024"/>
                </a:cubicBezTo>
                <a:lnTo>
                  <a:pt x="272142" y="212293"/>
                </a:lnTo>
                <a:close/>
                <a:moveTo>
                  <a:pt x="222366" y="288619"/>
                </a:moveTo>
                <a:lnTo>
                  <a:pt x="243774" y="292801"/>
                </a:lnTo>
                <a:lnTo>
                  <a:pt x="261501" y="315207"/>
                </a:lnTo>
                <a:lnTo>
                  <a:pt x="271328" y="328124"/>
                </a:lnTo>
                <a:lnTo>
                  <a:pt x="272853" y="331534"/>
                </a:lnTo>
                <a:lnTo>
                  <a:pt x="284077" y="359708"/>
                </a:lnTo>
                <a:lnTo>
                  <a:pt x="284129" y="360217"/>
                </a:lnTo>
                <a:lnTo>
                  <a:pt x="238402" y="313725"/>
                </a:lnTo>
                <a:lnTo>
                  <a:pt x="236582" y="310857"/>
                </a:lnTo>
                <a:close/>
                <a:moveTo>
                  <a:pt x="282449" y="162995"/>
                </a:moveTo>
                <a:lnTo>
                  <a:pt x="303130" y="189771"/>
                </a:lnTo>
                <a:lnTo>
                  <a:pt x="322253" y="223045"/>
                </a:lnTo>
                <a:lnTo>
                  <a:pt x="316548" y="220217"/>
                </a:lnTo>
                <a:lnTo>
                  <a:pt x="291293" y="188150"/>
                </a:lnTo>
                <a:close/>
                <a:moveTo>
                  <a:pt x="214075" y="304220"/>
                </a:moveTo>
                <a:lnTo>
                  <a:pt x="217017" y="307619"/>
                </a:lnTo>
                <a:lnTo>
                  <a:pt x="219847" y="311221"/>
                </a:lnTo>
                <a:lnTo>
                  <a:pt x="219031" y="310401"/>
                </a:lnTo>
                <a:lnTo>
                  <a:pt x="215628" y="307111"/>
                </a:lnTo>
                <a:close/>
                <a:moveTo>
                  <a:pt x="215519" y="299767"/>
                </a:moveTo>
                <a:lnTo>
                  <a:pt x="234440" y="322370"/>
                </a:lnTo>
                <a:lnTo>
                  <a:pt x="239998" y="331482"/>
                </a:lnTo>
                <a:lnTo>
                  <a:pt x="222796" y="314187"/>
                </a:lnTo>
                <a:close/>
                <a:moveTo>
                  <a:pt x="199881" y="331955"/>
                </a:moveTo>
                <a:lnTo>
                  <a:pt x="207886" y="337470"/>
                </a:lnTo>
                <a:lnTo>
                  <a:pt x="221282" y="354532"/>
                </a:lnTo>
                <a:lnTo>
                  <a:pt x="257455" y="393877"/>
                </a:lnTo>
                <a:lnTo>
                  <a:pt x="277650" y="437026"/>
                </a:lnTo>
                <a:lnTo>
                  <a:pt x="286405" y="458723"/>
                </a:lnTo>
                <a:lnTo>
                  <a:pt x="266171" y="432608"/>
                </a:lnTo>
                <a:lnTo>
                  <a:pt x="233604" y="390787"/>
                </a:lnTo>
                <a:lnTo>
                  <a:pt x="205580" y="342365"/>
                </a:lnTo>
                <a:close/>
                <a:moveTo>
                  <a:pt x="99721" y="539974"/>
                </a:moveTo>
                <a:lnTo>
                  <a:pt x="100210" y="540355"/>
                </a:lnTo>
                <a:lnTo>
                  <a:pt x="138009" y="567744"/>
                </a:lnTo>
                <a:lnTo>
                  <a:pt x="139914" y="570805"/>
                </a:lnTo>
                <a:lnTo>
                  <a:pt x="113813" y="556520"/>
                </a:lnTo>
                <a:lnTo>
                  <a:pt x="103128" y="548560"/>
                </a:lnTo>
                <a:close/>
                <a:moveTo>
                  <a:pt x="306761" y="104570"/>
                </a:moveTo>
                <a:lnTo>
                  <a:pt x="317982" y="121548"/>
                </a:lnTo>
                <a:lnTo>
                  <a:pt x="328047" y="135999"/>
                </a:lnTo>
                <a:lnTo>
                  <a:pt x="319815" y="127128"/>
                </a:lnTo>
                <a:lnTo>
                  <a:pt x="309370" y="113666"/>
                </a:lnTo>
                <a:close/>
                <a:moveTo>
                  <a:pt x="199835" y="327216"/>
                </a:moveTo>
                <a:lnTo>
                  <a:pt x="205129" y="332610"/>
                </a:lnTo>
                <a:lnTo>
                  <a:pt x="208226" y="337704"/>
                </a:lnTo>
                <a:lnTo>
                  <a:pt x="207886" y="337470"/>
                </a:lnTo>
                <a:close/>
                <a:moveTo>
                  <a:pt x="200568" y="325109"/>
                </a:moveTo>
                <a:lnTo>
                  <a:pt x="243864" y="364839"/>
                </a:lnTo>
                <a:lnTo>
                  <a:pt x="246654" y="370799"/>
                </a:lnTo>
                <a:lnTo>
                  <a:pt x="237027" y="361773"/>
                </a:lnTo>
                <a:lnTo>
                  <a:pt x="217670" y="345597"/>
                </a:lnTo>
                <a:lnTo>
                  <a:pt x="210811" y="338401"/>
                </a:lnTo>
                <a:lnTo>
                  <a:pt x="205129" y="332610"/>
                </a:lnTo>
                <a:close/>
                <a:moveTo>
                  <a:pt x="326172" y="59283"/>
                </a:moveTo>
                <a:lnTo>
                  <a:pt x="346171" y="85553"/>
                </a:lnTo>
                <a:lnTo>
                  <a:pt x="380138" y="133557"/>
                </a:lnTo>
                <a:lnTo>
                  <a:pt x="377636" y="131926"/>
                </a:lnTo>
                <a:close/>
                <a:moveTo>
                  <a:pt x="214083" y="288998"/>
                </a:moveTo>
                <a:lnTo>
                  <a:pt x="238402" y="313725"/>
                </a:lnTo>
                <a:lnTo>
                  <a:pt x="263873" y="353836"/>
                </a:lnTo>
                <a:lnTo>
                  <a:pt x="268427" y="361022"/>
                </a:lnTo>
                <a:lnTo>
                  <a:pt x="253163" y="344719"/>
                </a:lnTo>
                <a:lnTo>
                  <a:pt x="253066" y="344621"/>
                </a:lnTo>
                <a:lnTo>
                  <a:pt x="234440" y="322370"/>
                </a:lnTo>
                <a:close/>
                <a:moveTo>
                  <a:pt x="271853" y="164862"/>
                </a:moveTo>
                <a:lnTo>
                  <a:pt x="281522" y="175744"/>
                </a:lnTo>
                <a:lnTo>
                  <a:pt x="291293" y="188150"/>
                </a:lnTo>
                <a:lnTo>
                  <a:pt x="297848" y="206794"/>
                </a:lnTo>
                <a:close/>
                <a:moveTo>
                  <a:pt x="207374" y="299128"/>
                </a:moveTo>
                <a:lnTo>
                  <a:pt x="215628" y="307111"/>
                </a:lnTo>
                <a:lnTo>
                  <a:pt x="225054" y="324648"/>
                </a:lnTo>
                <a:lnTo>
                  <a:pt x="233163" y="341974"/>
                </a:lnTo>
                <a:lnTo>
                  <a:pt x="229522" y="337356"/>
                </a:lnTo>
                <a:close/>
                <a:moveTo>
                  <a:pt x="211650" y="286525"/>
                </a:moveTo>
                <a:lnTo>
                  <a:pt x="212756" y="286741"/>
                </a:lnTo>
                <a:lnTo>
                  <a:pt x="213373" y="287835"/>
                </a:lnTo>
                <a:lnTo>
                  <a:pt x="214083" y="288998"/>
                </a:lnTo>
                <a:close/>
                <a:moveTo>
                  <a:pt x="263821" y="175708"/>
                </a:moveTo>
                <a:lnTo>
                  <a:pt x="276971" y="195607"/>
                </a:lnTo>
                <a:lnTo>
                  <a:pt x="280137" y="200820"/>
                </a:lnTo>
                <a:lnTo>
                  <a:pt x="273125" y="191856"/>
                </a:lnTo>
                <a:lnTo>
                  <a:pt x="265580" y="183440"/>
                </a:lnTo>
                <a:close/>
                <a:moveTo>
                  <a:pt x="303761" y="85793"/>
                </a:moveTo>
                <a:lnTo>
                  <a:pt x="319863" y="95254"/>
                </a:lnTo>
                <a:lnTo>
                  <a:pt x="341738" y="122351"/>
                </a:lnTo>
                <a:lnTo>
                  <a:pt x="349187" y="134984"/>
                </a:lnTo>
                <a:cubicBezTo>
                  <a:pt x="356467" y="147667"/>
                  <a:pt x="366354" y="165009"/>
                  <a:pt x="384848" y="194576"/>
                </a:cubicBezTo>
                <a:lnTo>
                  <a:pt x="390311" y="203092"/>
                </a:lnTo>
                <a:lnTo>
                  <a:pt x="335324" y="143840"/>
                </a:lnTo>
                <a:lnTo>
                  <a:pt x="323935" y="118540"/>
                </a:lnTo>
                <a:close/>
                <a:moveTo>
                  <a:pt x="191657" y="316932"/>
                </a:moveTo>
                <a:lnTo>
                  <a:pt x="192032" y="317277"/>
                </a:lnTo>
                <a:lnTo>
                  <a:pt x="199835" y="327216"/>
                </a:lnTo>
                <a:lnTo>
                  <a:pt x="194070" y="321340"/>
                </a:lnTo>
                <a:close/>
                <a:moveTo>
                  <a:pt x="339812" y="7037"/>
                </a:moveTo>
                <a:lnTo>
                  <a:pt x="344777" y="5773"/>
                </a:lnTo>
                <a:lnTo>
                  <a:pt x="369534" y="3706"/>
                </a:lnTo>
                <a:lnTo>
                  <a:pt x="383457" y="22972"/>
                </a:lnTo>
                <a:cubicBezTo>
                  <a:pt x="390408" y="32063"/>
                  <a:pt x="398476" y="42072"/>
                  <a:pt x="408074" y="53262"/>
                </a:cubicBezTo>
                <a:lnTo>
                  <a:pt x="456105" y="101680"/>
                </a:lnTo>
                <a:lnTo>
                  <a:pt x="504287" y="218001"/>
                </a:lnTo>
                <a:lnTo>
                  <a:pt x="462966" y="168591"/>
                </a:lnTo>
                <a:cubicBezTo>
                  <a:pt x="446511" y="149448"/>
                  <a:pt x="429749" y="129844"/>
                  <a:pt x="413238" y="108562"/>
                </a:cubicBezTo>
                <a:cubicBezTo>
                  <a:pt x="393377" y="82962"/>
                  <a:pt x="379690" y="63439"/>
                  <a:pt x="368559" y="47282"/>
                </a:cubicBezTo>
                <a:close/>
                <a:moveTo>
                  <a:pt x="185776" y="322830"/>
                </a:moveTo>
                <a:lnTo>
                  <a:pt x="194207" y="328284"/>
                </a:lnTo>
                <a:lnTo>
                  <a:pt x="221877" y="375736"/>
                </a:lnTo>
                <a:lnTo>
                  <a:pt x="195289" y="341717"/>
                </a:lnTo>
                <a:close/>
                <a:moveTo>
                  <a:pt x="299298" y="78549"/>
                </a:moveTo>
                <a:lnTo>
                  <a:pt x="303761" y="85793"/>
                </a:lnTo>
                <a:lnTo>
                  <a:pt x="300892" y="84108"/>
                </a:lnTo>
                <a:close/>
                <a:moveTo>
                  <a:pt x="184429" y="311514"/>
                </a:moveTo>
                <a:lnTo>
                  <a:pt x="194070" y="321340"/>
                </a:lnTo>
                <a:lnTo>
                  <a:pt x="199881" y="331955"/>
                </a:lnTo>
                <a:lnTo>
                  <a:pt x="199851" y="331935"/>
                </a:lnTo>
                <a:lnTo>
                  <a:pt x="194207" y="328284"/>
                </a:lnTo>
                <a:close/>
                <a:moveTo>
                  <a:pt x="70479" y="544113"/>
                </a:moveTo>
                <a:lnTo>
                  <a:pt x="72302" y="546584"/>
                </a:lnTo>
                <a:cubicBezTo>
                  <a:pt x="78145" y="554637"/>
                  <a:pt x="84848" y="563936"/>
                  <a:pt x="92572" y="574726"/>
                </a:cubicBezTo>
                <a:lnTo>
                  <a:pt x="102120" y="588140"/>
                </a:lnTo>
                <a:lnTo>
                  <a:pt x="87732" y="571942"/>
                </a:lnTo>
                <a:lnTo>
                  <a:pt x="85317" y="568818"/>
                </a:lnTo>
                <a:lnTo>
                  <a:pt x="79809" y="561336"/>
                </a:lnTo>
                <a:close/>
                <a:moveTo>
                  <a:pt x="195101" y="275180"/>
                </a:moveTo>
                <a:lnTo>
                  <a:pt x="204409" y="286496"/>
                </a:lnTo>
                <a:lnTo>
                  <a:pt x="204799" y="286961"/>
                </a:lnTo>
                <a:lnTo>
                  <a:pt x="214075" y="304220"/>
                </a:lnTo>
                <a:lnTo>
                  <a:pt x="202732" y="291116"/>
                </a:lnTo>
                <a:lnTo>
                  <a:pt x="202624" y="290930"/>
                </a:lnTo>
                <a:close/>
                <a:moveTo>
                  <a:pt x="134555" y="400746"/>
                </a:moveTo>
                <a:lnTo>
                  <a:pt x="156641" y="420676"/>
                </a:lnTo>
                <a:lnTo>
                  <a:pt x="169141" y="436370"/>
                </a:lnTo>
                <a:lnTo>
                  <a:pt x="186606" y="463923"/>
                </a:lnTo>
                <a:lnTo>
                  <a:pt x="160514" y="443331"/>
                </a:lnTo>
                <a:lnTo>
                  <a:pt x="158785" y="440758"/>
                </a:lnTo>
                <a:close/>
                <a:moveTo>
                  <a:pt x="288581" y="77063"/>
                </a:moveTo>
                <a:lnTo>
                  <a:pt x="292270" y="79042"/>
                </a:lnTo>
                <a:lnTo>
                  <a:pt x="300892" y="84108"/>
                </a:lnTo>
                <a:lnTo>
                  <a:pt x="306761" y="104570"/>
                </a:lnTo>
                <a:close/>
                <a:moveTo>
                  <a:pt x="236911" y="180725"/>
                </a:moveTo>
                <a:lnTo>
                  <a:pt x="241731" y="183115"/>
                </a:lnTo>
                <a:lnTo>
                  <a:pt x="272142" y="212293"/>
                </a:lnTo>
                <a:lnTo>
                  <a:pt x="272485" y="213800"/>
                </a:lnTo>
                <a:lnTo>
                  <a:pt x="278481" y="241554"/>
                </a:lnTo>
                <a:lnTo>
                  <a:pt x="271450" y="232851"/>
                </a:lnTo>
                <a:lnTo>
                  <a:pt x="246614" y="197614"/>
                </a:lnTo>
                <a:close/>
                <a:moveTo>
                  <a:pt x="294150" y="60600"/>
                </a:moveTo>
                <a:lnTo>
                  <a:pt x="313773" y="83821"/>
                </a:lnTo>
                <a:lnTo>
                  <a:pt x="325312" y="98455"/>
                </a:lnTo>
                <a:lnTo>
                  <a:pt x="319863" y="95254"/>
                </a:lnTo>
                <a:lnTo>
                  <a:pt x="304563" y="76301"/>
                </a:lnTo>
                <a:lnTo>
                  <a:pt x="296315" y="68148"/>
                </a:lnTo>
                <a:close/>
                <a:moveTo>
                  <a:pt x="233312" y="185648"/>
                </a:moveTo>
                <a:lnTo>
                  <a:pt x="271450" y="232851"/>
                </a:lnTo>
                <a:lnTo>
                  <a:pt x="278878" y="243390"/>
                </a:lnTo>
                <a:lnTo>
                  <a:pt x="280895" y="252728"/>
                </a:lnTo>
                <a:lnTo>
                  <a:pt x="281544" y="256018"/>
                </a:lnTo>
                <a:lnTo>
                  <a:pt x="266254" y="238770"/>
                </a:lnTo>
                <a:lnTo>
                  <a:pt x="239802" y="216740"/>
                </a:lnTo>
                <a:lnTo>
                  <a:pt x="244611" y="217822"/>
                </a:lnTo>
                <a:cubicBezTo>
                  <a:pt x="241294" y="208390"/>
                  <a:pt x="238639" y="200675"/>
                  <a:pt x="236381" y="194188"/>
                </a:cubicBezTo>
                <a:close/>
                <a:moveTo>
                  <a:pt x="176491" y="303425"/>
                </a:moveTo>
                <a:lnTo>
                  <a:pt x="182169" y="308225"/>
                </a:lnTo>
                <a:lnTo>
                  <a:pt x="182905" y="308901"/>
                </a:lnTo>
                <a:lnTo>
                  <a:pt x="184429" y="311514"/>
                </a:lnTo>
                <a:close/>
                <a:moveTo>
                  <a:pt x="153758" y="350309"/>
                </a:moveTo>
                <a:lnTo>
                  <a:pt x="200873" y="393834"/>
                </a:lnTo>
                <a:lnTo>
                  <a:pt x="205466" y="400213"/>
                </a:lnTo>
                <a:lnTo>
                  <a:pt x="235698" y="446428"/>
                </a:lnTo>
                <a:lnTo>
                  <a:pt x="237386" y="449379"/>
                </a:lnTo>
                <a:lnTo>
                  <a:pt x="212022" y="420766"/>
                </a:lnTo>
                <a:lnTo>
                  <a:pt x="196523" y="405833"/>
                </a:lnTo>
                <a:lnTo>
                  <a:pt x="181716" y="386838"/>
                </a:lnTo>
                <a:lnTo>
                  <a:pt x="157207" y="355303"/>
                </a:lnTo>
                <a:close/>
                <a:moveTo>
                  <a:pt x="215724" y="220366"/>
                </a:moveTo>
                <a:lnTo>
                  <a:pt x="232323" y="232974"/>
                </a:lnTo>
                <a:lnTo>
                  <a:pt x="235474" y="235138"/>
                </a:lnTo>
                <a:lnTo>
                  <a:pt x="246045" y="245883"/>
                </a:lnTo>
                <a:lnTo>
                  <a:pt x="264347" y="264994"/>
                </a:lnTo>
                <a:lnTo>
                  <a:pt x="270152" y="273387"/>
                </a:lnTo>
                <a:lnTo>
                  <a:pt x="289613" y="300683"/>
                </a:lnTo>
                <a:lnTo>
                  <a:pt x="289666" y="301768"/>
                </a:lnTo>
                <a:lnTo>
                  <a:pt x="262305" y="296422"/>
                </a:lnTo>
                <a:lnTo>
                  <a:pt x="254242" y="285829"/>
                </a:lnTo>
                <a:close/>
                <a:moveTo>
                  <a:pt x="206910" y="238302"/>
                </a:moveTo>
                <a:lnTo>
                  <a:pt x="244890" y="280853"/>
                </a:lnTo>
                <a:lnTo>
                  <a:pt x="256111" y="295212"/>
                </a:lnTo>
                <a:lnTo>
                  <a:pt x="249865" y="293991"/>
                </a:lnTo>
                <a:lnTo>
                  <a:pt x="248784" y="292602"/>
                </a:lnTo>
                <a:lnTo>
                  <a:pt x="246249" y="288612"/>
                </a:lnTo>
                <a:cubicBezTo>
                  <a:pt x="242940" y="283875"/>
                  <a:pt x="238002" y="277217"/>
                  <a:pt x="230317" y="267384"/>
                </a:cubicBezTo>
                <a:close/>
                <a:moveTo>
                  <a:pt x="175486" y="302400"/>
                </a:moveTo>
                <a:lnTo>
                  <a:pt x="176491" y="303425"/>
                </a:lnTo>
                <a:lnTo>
                  <a:pt x="175639" y="302704"/>
                </a:lnTo>
                <a:close/>
                <a:moveTo>
                  <a:pt x="252936" y="136062"/>
                </a:moveTo>
                <a:lnTo>
                  <a:pt x="264863" y="153587"/>
                </a:lnTo>
                <a:lnTo>
                  <a:pt x="271853" y="164862"/>
                </a:lnTo>
                <a:lnTo>
                  <a:pt x="256321" y="147383"/>
                </a:lnTo>
                <a:close/>
                <a:moveTo>
                  <a:pt x="175540" y="296270"/>
                </a:moveTo>
                <a:lnTo>
                  <a:pt x="191415" y="316491"/>
                </a:lnTo>
                <a:lnTo>
                  <a:pt x="191657" y="316932"/>
                </a:lnTo>
                <a:lnTo>
                  <a:pt x="182905" y="308901"/>
                </a:lnTo>
                <a:close/>
                <a:moveTo>
                  <a:pt x="287558" y="59492"/>
                </a:moveTo>
                <a:lnTo>
                  <a:pt x="296315" y="68148"/>
                </a:lnTo>
                <a:lnTo>
                  <a:pt x="299298" y="78549"/>
                </a:lnTo>
                <a:close/>
                <a:moveTo>
                  <a:pt x="156759" y="329254"/>
                </a:moveTo>
                <a:lnTo>
                  <a:pt x="175493" y="354394"/>
                </a:lnTo>
                <a:lnTo>
                  <a:pt x="201937" y="394817"/>
                </a:lnTo>
                <a:lnTo>
                  <a:pt x="200873" y="393834"/>
                </a:lnTo>
                <a:lnTo>
                  <a:pt x="170102" y="351108"/>
                </a:lnTo>
                <a:close/>
                <a:moveTo>
                  <a:pt x="218971" y="199393"/>
                </a:moveTo>
                <a:lnTo>
                  <a:pt x="239802" y="216740"/>
                </a:lnTo>
                <a:lnTo>
                  <a:pt x="229343" y="214388"/>
                </a:lnTo>
                <a:close/>
                <a:moveTo>
                  <a:pt x="195880" y="240624"/>
                </a:moveTo>
                <a:lnTo>
                  <a:pt x="224010" y="260761"/>
                </a:lnTo>
                <a:lnTo>
                  <a:pt x="248784" y="292602"/>
                </a:lnTo>
                <a:lnTo>
                  <a:pt x="249638" y="293947"/>
                </a:lnTo>
                <a:lnTo>
                  <a:pt x="243774" y="292801"/>
                </a:lnTo>
                <a:lnTo>
                  <a:pt x="228478" y="273469"/>
                </a:lnTo>
                <a:close/>
                <a:moveTo>
                  <a:pt x="115675" y="404047"/>
                </a:moveTo>
                <a:lnTo>
                  <a:pt x="134615" y="422891"/>
                </a:lnTo>
                <a:lnTo>
                  <a:pt x="160514" y="443331"/>
                </a:lnTo>
                <a:lnTo>
                  <a:pt x="199386" y="501189"/>
                </a:lnTo>
                <a:cubicBezTo>
                  <a:pt x="213173" y="521174"/>
                  <a:pt x="226540" y="541393"/>
                  <a:pt x="237467" y="563021"/>
                </a:cubicBezTo>
                <a:lnTo>
                  <a:pt x="262329" y="612235"/>
                </a:lnTo>
                <a:lnTo>
                  <a:pt x="133022" y="428398"/>
                </a:lnTo>
                <a:close/>
                <a:moveTo>
                  <a:pt x="208321" y="208625"/>
                </a:moveTo>
                <a:lnTo>
                  <a:pt x="216078" y="211404"/>
                </a:lnTo>
                <a:lnTo>
                  <a:pt x="229343" y="214388"/>
                </a:lnTo>
                <a:lnTo>
                  <a:pt x="251133" y="245890"/>
                </a:lnTo>
                <a:lnTo>
                  <a:pt x="235474" y="235138"/>
                </a:lnTo>
                <a:lnTo>
                  <a:pt x="214727" y="214050"/>
                </a:lnTo>
                <a:lnTo>
                  <a:pt x="208634" y="209110"/>
                </a:lnTo>
                <a:close/>
                <a:moveTo>
                  <a:pt x="224270" y="174457"/>
                </a:moveTo>
                <a:lnTo>
                  <a:pt x="230305" y="177449"/>
                </a:lnTo>
                <a:lnTo>
                  <a:pt x="230535" y="177919"/>
                </a:lnTo>
                <a:lnTo>
                  <a:pt x="233312" y="185648"/>
                </a:lnTo>
                <a:close/>
                <a:moveTo>
                  <a:pt x="226084" y="168816"/>
                </a:moveTo>
                <a:lnTo>
                  <a:pt x="234417" y="176385"/>
                </a:lnTo>
                <a:lnTo>
                  <a:pt x="236911" y="180725"/>
                </a:lnTo>
                <a:lnTo>
                  <a:pt x="230305" y="177449"/>
                </a:lnTo>
                <a:close/>
                <a:moveTo>
                  <a:pt x="56885" y="519021"/>
                </a:moveTo>
                <a:lnTo>
                  <a:pt x="57818" y="519092"/>
                </a:lnTo>
                <a:cubicBezTo>
                  <a:pt x="68337" y="523011"/>
                  <a:pt x="77593" y="529366"/>
                  <a:pt x="86591" y="536242"/>
                </a:cubicBezTo>
                <a:lnTo>
                  <a:pt x="103128" y="548560"/>
                </a:lnTo>
                <a:lnTo>
                  <a:pt x="109693" y="565108"/>
                </a:lnTo>
                <a:lnTo>
                  <a:pt x="135003" y="620250"/>
                </a:lnTo>
                <a:lnTo>
                  <a:pt x="116952" y="595336"/>
                </a:lnTo>
                <a:lnTo>
                  <a:pt x="59171" y="523240"/>
                </a:lnTo>
                <a:close/>
                <a:moveTo>
                  <a:pt x="292994" y="18956"/>
                </a:moveTo>
                <a:lnTo>
                  <a:pt x="294833" y="18488"/>
                </a:lnTo>
                <a:lnTo>
                  <a:pt x="322891" y="54653"/>
                </a:lnTo>
                <a:lnTo>
                  <a:pt x="326172" y="59283"/>
                </a:lnTo>
                <a:lnTo>
                  <a:pt x="309836" y="37825"/>
                </a:lnTo>
                <a:close/>
                <a:moveTo>
                  <a:pt x="51676" y="518624"/>
                </a:moveTo>
                <a:lnTo>
                  <a:pt x="55718" y="518932"/>
                </a:lnTo>
                <a:lnTo>
                  <a:pt x="59171" y="523240"/>
                </a:lnTo>
                <a:lnTo>
                  <a:pt x="70479" y="544113"/>
                </a:lnTo>
                <a:close/>
                <a:moveTo>
                  <a:pt x="235262" y="122970"/>
                </a:moveTo>
                <a:lnTo>
                  <a:pt x="243220" y="132639"/>
                </a:lnTo>
                <a:lnTo>
                  <a:pt x="256321" y="147383"/>
                </a:lnTo>
                <a:lnTo>
                  <a:pt x="260743" y="162175"/>
                </a:lnTo>
                <a:lnTo>
                  <a:pt x="263821" y="175708"/>
                </a:lnTo>
                <a:lnTo>
                  <a:pt x="252155" y="158055"/>
                </a:lnTo>
                <a:close/>
                <a:moveTo>
                  <a:pt x="283566" y="21357"/>
                </a:moveTo>
                <a:lnTo>
                  <a:pt x="289894" y="19746"/>
                </a:lnTo>
                <a:lnTo>
                  <a:pt x="305716" y="46413"/>
                </a:lnTo>
                <a:cubicBezTo>
                  <a:pt x="325339" y="74424"/>
                  <a:pt x="338120" y="91823"/>
                  <a:pt x="347481" y="103748"/>
                </a:cubicBezTo>
                <a:lnTo>
                  <a:pt x="364502" y="123365"/>
                </a:lnTo>
                <a:lnTo>
                  <a:pt x="354366" y="116758"/>
                </a:lnTo>
                <a:lnTo>
                  <a:pt x="342055" y="108909"/>
                </a:lnTo>
                <a:lnTo>
                  <a:pt x="284843" y="28154"/>
                </a:lnTo>
                <a:lnTo>
                  <a:pt x="284072" y="25465"/>
                </a:lnTo>
                <a:close/>
                <a:moveTo>
                  <a:pt x="195808" y="204142"/>
                </a:moveTo>
                <a:lnTo>
                  <a:pt x="207809" y="208441"/>
                </a:lnTo>
                <a:lnTo>
                  <a:pt x="208634" y="209110"/>
                </a:lnTo>
                <a:lnTo>
                  <a:pt x="214004" y="217443"/>
                </a:lnTo>
                <a:lnTo>
                  <a:pt x="215724" y="220366"/>
                </a:lnTo>
                <a:lnTo>
                  <a:pt x="197975" y="206884"/>
                </a:lnTo>
                <a:close/>
                <a:moveTo>
                  <a:pt x="263194" y="63522"/>
                </a:moveTo>
                <a:lnTo>
                  <a:pt x="271707" y="68010"/>
                </a:lnTo>
                <a:lnTo>
                  <a:pt x="275547" y="70070"/>
                </a:lnTo>
                <a:lnTo>
                  <a:pt x="309370" y="113666"/>
                </a:lnTo>
                <a:lnTo>
                  <a:pt x="310146" y="116372"/>
                </a:lnTo>
                <a:lnTo>
                  <a:pt x="293781" y="98164"/>
                </a:lnTo>
                <a:cubicBezTo>
                  <a:pt x="268121" y="69167"/>
                  <a:pt x="274795" y="74714"/>
                  <a:pt x="267341" y="67482"/>
                </a:cubicBezTo>
                <a:close/>
                <a:moveTo>
                  <a:pt x="126634" y="342563"/>
                </a:moveTo>
                <a:lnTo>
                  <a:pt x="136099" y="355923"/>
                </a:lnTo>
                <a:lnTo>
                  <a:pt x="175887" y="419847"/>
                </a:lnTo>
                <a:lnTo>
                  <a:pt x="145034" y="381339"/>
                </a:lnTo>
                <a:cubicBezTo>
                  <a:pt x="138118" y="371048"/>
                  <a:pt x="133428" y="359535"/>
                  <a:pt x="128946" y="347894"/>
                </a:cubicBezTo>
                <a:close/>
                <a:moveTo>
                  <a:pt x="180542" y="229644"/>
                </a:moveTo>
                <a:lnTo>
                  <a:pt x="186966" y="234243"/>
                </a:lnTo>
                <a:lnTo>
                  <a:pt x="214889" y="276920"/>
                </a:lnTo>
                <a:lnTo>
                  <a:pt x="222366" y="288619"/>
                </a:lnTo>
                <a:lnTo>
                  <a:pt x="212756" y="286741"/>
                </a:lnTo>
                <a:close/>
                <a:moveTo>
                  <a:pt x="252951" y="75690"/>
                </a:moveTo>
                <a:lnTo>
                  <a:pt x="259352" y="76992"/>
                </a:lnTo>
                <a:cubicBezTo>
                  <a:pt x="280297" y="91708"/>
                  <a:pt x="286394" y="120693"/>
                  <a:pt x="302987" y="140184"/>
                </a:cubicBezTo>
                <a:lnTo>
                  <a:pt x="321232" y="161383"/>
                </a:lnTo>
                <a:lnTo>
                  <a:pt x="323678" y="172718"/>
                </a:lnTo>
                <a:lnTo>
                  <a:pt x="263820" y="89700"/>
                </a:lnTo>
                <a:close/>
                <a:moveTo>
                  <a:pt x="180793" y="225422"/>
                </a:moveTo>
                <a:lnTo>
                  <a:pt x="195880" y="240624"/>
                </a:lnTo>
                <a:lnTo>
                  <a:pt x="186966" y="234243"/>
                </a:lnTo>
                <a:lnTo>
                  <a:pt x="185251" y="231622"/>
                </a:lnTo>
                <a:close/>
                <a:moveTo>
                  <a:pt x="240883" y="95744"/>
                </a:moveTo>
                <a:lnTo>
                  <a:pt x="246992" y="102756"/>
                </a:lnTo>
                <a:lnTo>
                  <a:pt x="278057" y="150503"/>
                </a:lnTo>
                <a:lnTo>
                  <a:pt x="282449" y="162995"/>
                </a:lnTo>
                <a:lnTo>
                  <a:pt x="263042" y="137867"/>
                </a:lnTo>
                <a:lnTo>
                  <a:pt x="248407" y="120910"/>
                </a:lnTo>
                <a:close/>
                <a:moveTo>
                  <a:pt x="78117" y="433544"/>
                </a:moveTo>
                <a:lnTo>
                  <a:pt x="112422" y="471337"/>
                </a:lnTo>
                <a:lnTo>
                  <a:pt x="164459" y="544211"/>
                </a:lnTo>
                <a:lnTo>
                  <a:pt x="144868" y="530531"/>
                </a:lnTo>
                <a:cubicBezTo>
                  <a:pt x="131199" y="518831"/>
                  <a:pt x="118046" y="503743"/>
                  <a:pt x="102628" y="478545"/>
                </a:cubicBezTo>
                <a:close/>
                <a:moveTo>
                  <a:pt x="34828" y="517709"/>
                </a:moveTo>
                <a:lnTo>
                  <a:pt x="36856" y="517494"/>
                </a:lnTo>
                <a:lnTo>
                  <a:pt x="46498" y="518229"/>
                </a:lnTo>
                <a:lnTo>
                  <a:pt x="48483" y="521157"/>
                </a:lnTo>
                <a:lnTo>
                  <a:pt x="85317" y="568818"/>
                </a:lnTo>
                <a:lnTo>
                  <a:pt x="91911" y="577775"/>
                </a:lnTo>
                <a:lnTo>
                  <a:pt x="36522" y="519440"/>
                </a:lnTo>
                <a:close/>
                <a:moveTo>
                  <a:pt x="21054" y="545578"/>
                </a:moveTo>
                <a:lnTo>
                  <a:pt x="36893" y="568043"/>
                </a:lnTo>
                <a:lnTo>
                  <a:pt x="55089" y="612863"/>
                </a:lnTo>
                <a:lnTo>
                  <a:pt x="75941" y="654349"/>
                </a:lnTo>
                <a:lnTo>
                  <a:pt x="74898" y="652932"/>
                </a:lnTo>
                <a:lnTo>
                  <a:pt x="53728" y="619988"/>
                </a:lnTo>
                <a:lnTo>
                  <a:pt x="30302" y="574216"/>
                </a:lnTo>
                <a:close/>
                <a:moveTo>
                  <a:pt x="267788" y="27401"/>
                </a:moveTo>
                <a:lnTo>
                  <a:pt x="278850" y="22557"/>
                </a:lnTo>
                <a:lnTo>
                  <a:pt x="280568" y="22120"/>
                </a:lnTo>
                <a:lnTo>
                  <a:pt x="284843" y="28154"/>
                </a:lnTo>
                <a:lnTo>
                  <a:pt x="294150" y="60600"/>
                </a:lnTo>
                <a:lnTo>
                  <a:pt x="288791" y="54259"/>
                </a:lnTo>
                <a:lnTo>
                  <a:pt x="273213" y="36208"/>
                </a:lnTo>
                <a:close/>
                <a:moveTo>
                  <a:pt x="120077" y="333308"/>
                </a:moveTo>
                <a:lnTo>
                  <a:pt x="124337" y="337268"/>
                </a:lnTo>
                <a:lnTo>
                  <a:pt x="126634" y="342563"/>
                </a:lnTo>
                <a:close/>
                <a:moveTo>
                  <a:pt x="247034" y="68064"/>
                </a:moveTo>
                <a:lnTo>
                  <a:pt x="252951" y="75690"/>
                </a:lnTo>
                <a:lnTo>
                  <a:pt x="248230" y="74730"/>
                </a:lnTo>
                <a:lnTo>
                  <a:pt x="247475" y="72644"/>
                </a:lnTo>
                <a:close/>
                <a:moveTo>
                  <a:pt x="174197" y="218777"/>
                </a:moveTo>
                <a:lnTo>
                  <a:pt x="174691" y="219275"/>
                </a:lnTo>
                <a:lnTo>
                  <a:pt x="180542" y="229644"/>
                </a:lnTo>
                <a:lnTo>
                  <a:pt x="179299" y="228755"/>
                </a:lnTo>
                <a:close/>
                <a:moveTo>
                  <a:pt x="170800" y="222670"/>
                </a:moveTo>
                <a:lnTo>
                  <a:pt x="179299" y="228755"/>
                </a:lnTo>
                <a:lnTo>
                  <a:pt x="208637" y="286130"/>
                </a:lnTo>
                <a:lnTo>
                  <a:pt x="215519" y="299767"/>
                </a:lnTo>
                <a:lnTo>
                  <a:pt x="204799" y="286961"/>
                </a:lnTo>
                <a:lnTo>
                  <a:pt x="197318" y="273042"/>
                </a:lnTo>
                <a:cubicBezTo>
                  <a:pt x="189468" y="258372"/>
                  <a:pt x="182948" y="246122"/>
                  <a:pt x="177566" y="235959"/>
                </a:cubicBezTo>
                <a:lnTo>
                  <a:pt x="171665" y="224751"/>
                </a:lnTo>
                <a:close/>
                <a:moveTo>
                  <a:pt x="152516" y="259508"/>
                </a:moveTo>
                <a:lnTo>
                  <a:pt x="173227" y="292304"/>
                </a:lnTo>
                <a:lnTo>
                  <a:pt x="175540" y="296270"/>
                </a:lnTo>
                <a:lnTo>
                  <a:pt x="165208" y="283111"/>
                </a:lnTo>
                <a:close/>
                <a:moveTo>
                  <a:pt x="228899" y="98307"/>
                </a:moveTo>
                <a:lnTo>
                  <a:pt x="248407" y="120910"/>
                </a:lnTo>
                <a:lnTo>
                  <a:pt x="252936" y="136062"/>
                </a:lnTo>
                <a:lnTo>
                  <a:pt x="239513" y="116337"/>
                </a:lnTo>
                <a:close/>
                <a:moveTo>
                  <a:pt x="258990" y="31253"/>
                </a:moveTo>
                <a:lnTo>
                  <a:pt x="266210" y="28092"/>
                </a:lnTo>
                <a:lnTo>
                  <a:pt x="273213" y="36208"/>
                </a:lnTo>
                <a:lnTo>
                  <a:pt x="287558" y="59492"/>
                </a:lnTo>
                <a:close/>
                <a:moveTo>
                  <a:pt x="238662" y="72784"/>
                </a:moveTo>
                <a:lnTo>
                  <a:pt x="248230" y="74730"/>
                </a:lnTo>
                <a:lnTo>
                  <a:pt x="252698" y="87086"/>
                </a:lnTo>
                <a:cubicBezTo>
                  <a:pt x="255349" y="93329"/>
                  <a:pt x="259042" y="101151"/>
                  <a:pt x="264168" y="110996"/>
                </a:cubicBezTo>
                <a:cubicBezTo>
                  <a:pt x="270724" y="123590"/>
                  <a:pt x="282461" y="132799"/>
                  <a:pt x="290279" y="144652"/>
                </a:cubicBezTo>
                <a:lnTo>
                  <a:pt x="319987" y="194725"/>
                </a:lnTo>
                <a:lnTo>
                  <a:pt x="297301" y="180080"/>
                </a:lnTo>
                <a:lnTo>
                  <a:pt x="278057" y="150503"/>
                </a:lnTo>
                <a:lnTo>
                  <a:pt x="268635" y="123704"/>
                </a:lnTo>
                <a:cubicBezTo>
                  <a:pt x="264079" y="113202"/>
                  <a:pt x="258034" y="103472"/>
                  <a:pt x="251770" y="93848"/>
                </a:cubicBezTo>
                <a:close/>
                <a:moveTo>
                  <a:pt x="134048" y="290146"/>
                </a:moveTo>
                <a:lnTo>
                  <a:pt x="137978" y="292601"/>
                </a:lnTo>
                <a:lnTo>
                  <a:pt x="172671" y="314518"/>
                </a:lnTo>
                <a:lnTo>
                  <a:pt x="182462" y="325344"/>
                </a:lnTo>
                <a:cubicBezTo>
                  <a:pt x="182478" y="325362"/>
                  <a:pt x="186535" y="330531"/>
                  <a:pt x="193687" y="339668"/>
                </a:cubicBezTo>
                <a:lnTo>
                  <a:pt x="195289" y="341717"/>
                </a:lnTo>
                <a:lnTo>
                  <a:pt x="195518" y="342172"/>
                </a:lnTo>
                <a:cubicBezTo>
                  <a:pt x="214248" y="374794"/>
                  <a:pt x="277458" y="470993"/>
                  <a:pt x="300311" y="498091"/>
                </a:cubicBezTo>
                <a:lnTo>
                  <a:pt x="301654" y="499463"/>
                </a:lnTo>
                <a:lnTo>
                  <a:pt x="305979" y="511990"/>
                </a:lnTo>
                <a:lnTo>
                  <a:pt x="304779" y="510799"/>
                </a:lnTo>
                <a:cubicBezTo>
                  <a:pt x="287911" y="493474"/>
                  <a:pt x="272439" y="474862"/>
                  <a:pt x="256982" y="456236"/>
                </a:cubicBezTo>
                <a:lnTo>
                  <a:pt x="222507" y="416752"/>
                </a:lnTo>
                <a:lnTo>
                  <a:pt x="196214" y="384763"/>
                </a:lnTo>
                <a:cubicBezTo>
                  <a:pt x="182812" y="364683"/>
                  <a:pt x="170977" y="346810"/>
                  <a:pt x="160543" y="330919"/>
                </a:cubicBezTo>
                <a:close/>
                <a:moveTo>
                  <a:pt x="150045" y="255595"/>
                </a:moveTo>
                <a:lnTo>
                  <a:pt x="151536" y="257685"/>
                </a:lnTo>
                <a:lnTo>
                  <a:pt x="152516" y="259508"/>
                </a:lnTo>
                <a:close/>
                <a:moveTo>
                  <a:pt x="151988" y="248715"/>
                </a:moveTo>
                <a:lnTo>
                  <a:pt x="153285" y="249665"/>
                </a:lnTo>
                <a:lnTo>
                  <a:pt x="158591" y="254168"/>
                </a:lnTo>
                <a:lnTo>
                  <a:pt x="181491" y="293734"/>
                </a:lnTo>
                <a:lnTo>
                  <a:pt x="200568" y="325109"/>
                </a:lnTo>
                <a:lnTo>
                  <a:pt x="192032" y="317277"/>
                </a:lnTo>
                <a:lnTo>
                  <a:pt x="191415" y="316491"/>
                </a:lnTo>
                <a:lnTo>
                  <a:pt x="177647" y="291340"/>
                </a:lnTo>
                <a:cubicBezTo>
                  <a:pt x="167500" y="274239"/>
                  <a:pt x="160121" y="261846"/>
                  <a:pt x="154175" y="252126"/>
                </a:cubicBezTo>
                <a:close/>
                <a:moveTo>
                  <a:pt x="19032" y="524051"/>
                </a:moveTo>
                <a:lnTo>
                  <a:pt x="97680" y="612167"/>
                </a:lnTo>
                <a:cubicBezTo>
                  <a:pt x="122896" y="640418"/>
                  <a:pt x="142170" y="673026"/>
                  <a:pt x="160278" y="706522"/>
                </a:cubicBezTo>
                <a:lnTo>
                  <a:pt x="193449" y="765998"/>
                </a:lnTo>
                <a:lnTo>
                  <a:pt x="159637" y="742521"/>
                </a:lnTo>
                <a:lnTo>
                  <a:pt x="156111" y="736704"/>
                </a:lnTo>
                <a:cubicBezTo>
                  <a:pt x="147744" y="723392"/>
                  <a:pt x="137472" y="707582"/>
                  <a:pt x="124487" y="688414"/>
                </a:cubicBezTo>
                <a:cubicBezTo>
                  <a:pt x="79716" y="622322"/>
                  <a:pt x="59725" y="598417"/>
                  <a:pt x="40737" y="573496"/>
                </a:cubicBezTo>
                <a:lnTo>
                  <a:pt x="36893" y="568043"/>
                </a:lnTo>
                <a:close/>
                <a:moveTo>
                  <a:pt x="168562" y="208530"/>
                </a:moveTo>
                <a:lnTo>
                  <a:pt x="168867" y="208840"/>
                </a:lnTo>
                <a:lnTo>
                  <a:pt x="180793" y="225422"/>
                </a:lnTo>
                <a:lnTo>
                  <a:pt x="174691" y="219275"/>
                </a:lnTo>
                <a:lnTo>
                  <a:pt x="172136" y="214745"/>
                </a:lnTo>
                <a:close/>
                <a:moveTo>
                  <a:pt x="248870" y="35685"/>
                </a:moveTo>
                <a:lnTo>
                  <a:pt x="258742" y="31362"/>
                </a:lnTo>
                <a:lnTo>
                  <a:pt x="262762" y="37997"/>
                </a:lnTo>
                <a:lnTo>
                  <a:pt x="288581" y="77063"/>
                </a:lnTo>
                <a:lnTo>
                  <a:pt x="275547" y="70070"/>
                </a:lnTo>
                <a:close/>
                <a:moveTo>
                  <a:pt x="114107" y="313679"/>
                </a:moveTo>
                <a:lnTo>
                  <a:pt x="152222" y="348890"/>
                </a:lnTo>
                <a:lnTo>
                  <a:pt x="157207" y="355303"/>
                </a:lnTo>
                <a:lnTo>
                  <a:pt x="157394" y="355575"/>
                </a:lnTo>
                <a:lnTo>
                  <a:pt x="195981" y="405311"/>
                </a:lnTo>
                <a:lnTo>
                  <a:pt x="153274" y="364163"/>
                </a:lnTo>
                <a:lnTo>
                  <a:pt x="124337" y="337268"/>
                </a:lnTo>
                <a:close/>
                <a:moveTo>
                  <a:pt x="85267" y="373794"/>
                </a:moveTo>
                <a:lnTo>
                  <a:pt x="86660" y="375180"/>
                </a:lnTo>
                <a:lnTo>
                  <a:pt x="89152" y="377889"/>
                </a:lnTo>
                <a:cubicBezTo>
                  <a:pt x="116598" y="406745"/>
                  <a:pt x="123890" y="413711"/>
                  <a:pt x="229671" y="587580"/>
                </a:cubicBezTo>
                <a:lnTo>
                  <a:pt x="231343" y="590336"/>
                </a:lnTo>
                <a:lnTo>
                  <a:pt x="218721" y="582618"/>
                </a:lnTo>
                <a:lnTo>
                  <a:pt x="213212" y="578671"/>
                </a:lnTo>
                <a:lnTo>
                  <a:pt x="186938" y="541946"/>
                </a:lnTo>
                <a:cubicBezTo>
                  <a:pt x="172576" y="522293"/>
                  <a:pt x="158870" y="503893"/>
                  <a:pt x="146773" y="487817"/>
                </a:cubicBezTo>
                <a:lnTo>
                  <a:pt x="140245" y="479403"/>
                </a:lnTo>
                <a:close/>
                <a:moveTo>
                  <a:pt x="15227" y="519787"/>
                </a:moveTo>
                <a:lnTo>
                  <a:pt x="17215" y="519577"/>
                </a:lnTo>
                <a:lnTo>
                  <a:pt x="19032" y="524051"/>
                </a:lnTo>
                <a:close/>
                <a:moveTo>
                  <a:pt x="202931" y="121060"/>
                </a:moveTo>
                <a:lnTo>
                  <a:pt x="216519" y="132890"/>
                </a:lnTo>
                <a:cubicBezTo>
                  <a:pt x="225954" y="141407"/>
                  <a:pt x="233851" y="148875"/>
                  <a:pt x="240699" y="155687"/>
                </a:cubicBezTo>
                <a:lnTo>
                  <a:pt x="265580" y="183440"/>
                </a:lnTo>
                <a:lnTo>
                  <a:pt x="268528" y="196404"/>
                </a:lnTo>
                <a:lnTo>
                  <a:pt x="241731" y="183115"/>
                </a:lnTo>
                <a:lnTo>
                  <a:pt x="240024" y="181477"/>
                </a:lnTo>
                <a:lnTo>
                  <a:pt x="234417" y="176385"/>
                </a:lnTo>
                <a:lnTo>
                  <a:pt x="204748" y="124747"/>
                </a:lnTo>
                <a:close/>
                <a:moveTo>
                  <a:pt x="82754" y="370933"/>
                </a:moveTo>
                <a:lnTo>
                  <a:pt x="84968" y="373341"/>
                </a:lnTo>
                <a:lnTo>
                  <a:pt x="85267" y="373794"/>
                </a:lnTo>
                <a:close/>
                <a:moveTo>
                  <a:pt x="161813" y="205947"/>
                </a:moveTo>
                <a:lnTo>
                  <a:pt x="165507" y="209950"/>
                </a:lnTo>
                <a:lnTo>
                  <a:pt x="170800" y="222670"/>
                </a:lnTo>
                <a:lnTo>
                  <a:pt x="170431" y="222406"/>
                </a:lnTo>
                <a:lnTo>
                  <a:pt x="164636" y="211399"/>
                </a:lnTo>
                <a:close/>
                <a:moveTo>
                  <a:pt x="162246" y="202116"/>
                </a:moveTo>
                <a:lnTo>
                  <a:pt x="168060" y="208020"/>
                </a:lnTo>
                <a:lnTo>
                  <a:pt x="172136" y="214745"/>
                </a:lnTo>
                <a:lnTo>
                  <a:pt x="174197" y="218777"/>
                </a:lnTo>
                <a:lnTo>
                  <a:pt x="166427" y="210948"/>
                </a:lnTo>
                <a:lnTo>
                  <a:pt x="165507" y="209950"/>
                </a:lnTo>
                <a:close/>
                <a:moveTo>
                  <a:pt x="223349" y="72691"/>
                </a:moveTo>
                <a:lnTo>
                  <a:pt x="233811" y="72086"/>
                </a:lnTo>
                <a:lnTo>
                  <a:pt x="240883" y="95744"/>
                </a:lnTo>
                <a:lnTo>
                  <a:pt x="232886" y="86564"/>
                </a:lnTo>
                <a:close/>
                <a:moveTo>
                  <a:pt x="122010" y="282626"/>
                </a:moveTo>
                <a:lnTo>
                  <a:pt x="131799" y="288741"/>
                </a:lnTo>
                <a:lnTo>
                  <a:pt x="137727" y="298086"/>
                </a:lnTo>
                <a:lnTo>
                  <a:pt x="156759" y="329254"/>
                </a:lnTo>
                <a:close/>
                <a:moveTo>
                  <a:pt x="167941" y="182412"/>
                </a:moveTo>
                <a:lnTo>
                  <a:pt x="168226" y="182638"/>
                </a:lnTo>
                <a:lnTo>
                  <a:pt x="188964" y="201690"/>
                </a:lnTo>
                <a:lnTo>
                  <a:pt x="193666" y="203374"/>
                </a:lnTo>
                <a:lnTo>
                  <a:pt x="197444" y="206481"/>
                </a:lnTo>
                <a:lnTo>
                  <a:pt x="197975" y="206884"/>
                </a:lnTo>
                <a:lnTo>
                  <a:pt x="199314" y="208578"/>
                </a:lnTo>
                <a:cubicBezTo>
                  <a:pt x="204575" y="215132"/>
                  <a:pt x="212117" y="224583"/>
                  <a:pt x="223663" y="239466"/>
                </a:cubicBezTo>
                <a:cubicBezTo>
                  <a:pt x="234378" y="253277"/>
                  <a:pt x="243415" y="268110"/>
                  <a:pt x="251404" y="283583"/>
                </a:cubicBezTo>
                <a:lnTo>
                  <a:pt x="255500" y="292741"/>
                </a:lnTo>
                <a:lnTo>
                  <a:pt x="244890" y="280853"/>
                </a:lnTo>
                <a:lnTo>
                  <a:pt x="210336" y="236638"/>
                </a:lnTo>
                <a:close/>
                <a:moveTo>
                  <a:pt x="228297" y="53642"/>
                </a:moveTo>
                <a:lnTo>
                  <a:pt x="233589" y="64632"/>
                </a:lnTo>
                <a:lnTo>
                  <a:pt x="238662" y="72784"/>
                </a:lnTo>
                <a:lnTo>
                  <a:pt x="234914" y="72022"/>
                </a:lnTo>
                <a:lnTo>
                  <a:pt x="233811" y="72086"/>
                </a:lnTo>
                <a:close/>
                <a:moveTo>
                  <a:pt x="230642" y="46936"/>
                </a:moveTo>
                <a:lnTo>
                  <a:pt x="233031" y="48876"/>
                </a:lnTo>
                <a:cubicBezTo>
                  <a:pt x="245697" y="58924"/>
                  <a:pt x="246636" y="59111"/>
                  <a:pt x="246398" y="61469"/>
                </a:cubicBezTo>
                <a:lnTo>
                  <a:pt x="247034" y="68064"/>
                </a:lnTo>
                <a:close/>
                <a:moveTo>
                  <a:pt x="157811" y="198337"/>
                </a:moveTo>
                <a:lnTo>
                  <a:pt x="157903" y="198394"/>
                </a:lnTo>
                <a:lnTo>
                  <a:pt x="161813" y="205947"/>
                </a:lnTo>
                <a:lnTo>
                  <a:pt x="161094" y="205167"/>
                </a:lnTo>
                <a:close/>
                <a:moveTo>
                  <a:pt x="137639" y="238204"/>
                </a:moveTo>
                <a:lnTo>
                  <a:pt x="140287" y="240143"/>
                </a:lnTo>
                <a:lnTo>
                  <a:pt x="150045" y="255595"/>
                </a:lnTo>
                <a:close/>
                <a:moveTo>
                  <a:pt x="228748" y="44495"/>
                </a:moveTo>
                <a:lnTo>
                  <a:pt x="238717" y="40130"/>
                </a:lnTo>
                <a:lnTo>
                  <a:pt x="239758" y="41134"/>
                </a:lnTo>
                <a:cubicBezTo>
                  <a:pt x="248057" y="49094"/>
                  <a:pt x="254021" y="54777"/>
                  <a:pt x="258376" y="58922"/>
                </a:cubicBezTo>
                <a:lnTo>
                  <a:pt x="263194" y="63522"/>
                </a:lnTo>
                <a:lnTo>
                  <a:pt x="244726" y="53786"/>
                </a:lnTo>
                <a:lnTo>
                  <a:pt x="229817" y="45873"/>
                </a:lnTo>
                <a:close/>
                <a:moveTo>
                  <a:pt x="228420" y="45131"/>
                </a:moveTo>
                <a:lnTo>
                  <a:pt x="229817" y="45873"/>
                </a:lnTo>
                <a:lnTo>
                  <a:pt x="230642" y="46936"/>
                </a:lnTo>
                <a:close/>
                <a:moveTo>
                  <a:pt x="139911" y="228763"/>
                </a:moveTo>
                <a:lnTo>
                  <a:pt x="151188" y="236389"/>
                </a:lnTo>
                <a:cubicBezTo>
                  <a:pt x="159549" y="243498"/>
                  <a:pt x="169575" y="253545"/>
                  <a:pt x="180727" y="265695"/>
                </a:cubicBezTo>
                <a:lnTo>
                  <a:pt x="202732" y="291116"/>
                </a:lnTo>
                <a:lnTo>
                  <a:pt x="207374" y="299128"/>
                </a:lnTo>
                <a:lnTo>
                  <a:pt x="177299" y="270045"/>
                </a:lnTo>
                <a:lnTo>
                  <a:pt x="158591" y="254168"/>
                </a:lnTo>
                <a:lnTo>
                  <a:pt x="155656" y="249097"/>
                </a:lnTo>
                <a:close/>
                <a:moveTo>
                  <a:pt x="227912" y="44861"/>
                </a:moveTo>
                <a:lnTo>
                  <a:pt x="228026" y="44811"/>
                </a:lnTo>
                <a:lnTo>
                  <a:pt x="228420" y="45131"/>
                </a:lnTo>
                <a:close/>
                <a:moveTo>
                  <a:pt x="224738" y="46251"/>
                </a:moveTo>
                <a:lnTo>
                  <a:pt x="225931" y="45729"/>
                </a:lnTo>
                <a:lnTo>
                  <a:pt x="228297" y="53642"/>
                </a:lnTo>
                <a:close/>
                <a:moveTo>
                  <a:pt x="155364" y="185576"/>
                </a:moveTo>
                <a:lnTo>
                  <a:pt x="168562" y="208530"/>
                </a:lnTo>
                <a:lnTo>
                  <a:pt x="168060" y="208020"/>
                </a:lnTo>
                <a:lnTo>
                  <a:pt x="157348" y="190344"/>
                </a:lnTo>
                <a:close/>
                <a:moveTo>
                  <a:pt x="208173" y="73568"/>
                </a:moveTo>
                <a:lnTo>
                  <a:pt x="214746" y="73188"/>
                </a:lnTo>
                <a:lnTo>
                  <a:pt x="216761" y="77688"/>
                </a:lnTo>
                <a:lnTo>
                  <a:pt x="228899" y="98307"/>
                </a:lnTo>
                <a:lnTo>
                  <a:pt x="228506" y="97851"/>
                </a:lnTo>
                <a:lnTo>
                  <a:pt x="214306" y="83906"/>
                </a:lnTo>
                <a:close/>
                <a:moveTo>
                  <a:pt x="166972" y="159446"/>
                </a:moveTo>
                <a:lnTo>
                  <a:pt x="186047" y="174063"/>
                </a:lnTo>
                <a:lnTo>
                  <a:pt x="208321" y="208625"/>
                </a:lnTo>
                <a:lnTo>
                  <a:pt x="207809" y="208441"/>
                </a:lnTo>
                <a:lnTo>
                  <a:pt x="185677" y="190498"/>
                </a:lnTo>
                <a:lnTo>
                  <a:pt x="181313" y="183766"/>
                </a:lnTo>
                <a:cubicBezTo>
                  <a:pt x="178276" y="178672"/>
                  <a:pt x="174070" y="171409"/>
                  <a:pt x="166972" y="159446"/>
                </a:cubicBezTo>
                <a:close/>
                <a:moveTo>
                  <a:pt x="159433" y="171529"/>
                </a:moveTo>
                <a:lnTo>
                  <a:pt x="173424" y="180564"/>
                </a:lnTo>
                <a:lnTo>
                  <a:pt x="185677" y="190498"/>
                </a:lnTo>
                <a:lnTo>
                  <a:pt x="188645" y="195077"/>
                </a:lnTo>
                <a:lnTo>
                  <a:pt x="195808" y="204142"/>
                </a:lnTo>
                <a:lnTo>
                  <a:pt x="193666" y="203374"/>
                </a:lnTo>
                <a:lnTo>
                  <a:pt x="174678" y="187762"/>
                </a:lnTo>
                <a:lnTo>
                  <a:pt x="168226" y="182638"/>
                </a:lnTo>
                <a:lnTo>
                  <a:pt x="167843" y="182286"/>
                </a:lnTo>
                <a:close/>
                <a:moveTo>
                  <a:pt x="6430" y="488697"/>
                </a:moveTo>
                <a:lnTo>
                  <a:pt x="34828" y="517709"/>
                </a:lnTo>
                <a:lnTo>
                  <a:pt x="17215" y="519577"/>
                </a:lnTo>
                <a:lnTo>
                  <a:pt x="7479" y="495595"/>
                </a:lnTo>
                <a:close/>
                <a:moveTo>
                  <a:pt x="152541" y="175242"/>
                </a:moveTo>
                <a:lnTo>
                  <a:pt x="197899" y="227106"/>
                </a:lnTo>
                <a:lnTo>
                  <a:pt x="206910" y="238302"/>
                </a:lnTo>
                <a:lnTo>
                  <a:pt x="163200" y="189330"/>
                </a:lnTo>
                <a:close/>
                <a:moveTo>
                  <a:pt x="138431" y="202704"/>
                </a:moveTo>
                <a:lnTo>
                  <a:pt x="152522" y="211126"/>
                </a:lnTo>
                <a:lnTo>
                  <a:pt x="155421" y="214885"/>
                </a:lnTo>
                <a:cubicBezTo>
                  <a:pt x="166690" y="228534"/>
                  <a:pt x="169056" y="227991"/>
                  <a:pt x="167737" y="222249"/>
                </a:cubicBezTo>
                <a:lnTo>
                  <a:pt x="166809" y="219813"/>
                </a:lnTo>
                <a:lnTo>
                  <a:pt x="170431" y="222406"/>
                </a:lnTo>
                <a:lnTo>
                  <a:pt x="171665" y="224751"/>
                </a:lnTo>
                <a:lnTo>
                  <a:pt x="176068" y="235330"/>
                </a:lnTo>
                <a:lnTo>
                  <a:pt x="195101" y="275180"/>
                </a:lnTo>
                <a:lnTo>
                  <a:pt x="155664" y="227239"/>
                </a:lnTo>
                <a:close/>
                <a:moveTo>
                  <a:pt x="207096" y="56105"/>
                </a:moveTo>
                <a:lnTo>
                  <a:pt x="217286" y="49514"/>
                </a:lnTo>
                <a:lnTo>
                  <a:pt x="218059" y="49176"/>
                </a:lnTo>
                <a:lnTo>
                  <a:pt x="220881" y="69100"/>
                </a:lnTo>
                <a:lnTo>
                  <a:pt x="223349" y="72691"/>
                </a:lnTo>
                <a:lnTo>
                  <a:pt x="214746" y="73188"/>
                </a:lnTo>
                <a:close/>
                <a:moveTo>
                  <a:pt x="128024" y="220725"/>
                </a:moveTo>
                <a:lnTo>
                  <a:pt x="138452" y="227777"/>
                </a:lnTo>
                <a:lnTo>
                  <a:pt x="139310" y="228942"/>
                </a:lnTo>
                <a:lnTo>
                  <a:pt x="151988" y="248715"/>
                </a:lnTo>
                <a:lnTo>
                  <a:pt x="140287" y="240143"/>
                </a:lnTo>
                <a:close/>
                <a:moveTo>
                  <a:pt x="164954" y="143687"/>
                </a:moveTo>
                <a:lnTo>
                  <a:pt x="194535" y="159583"/>
                </a:lnTo>
                <a:lnTo>
                  <a:pt x="214379" y="192754"/>
                </a:lnTo>
                <a:lnTo>
                  <a:pt x="218971" y="199393"/>
                </a:lnTo>
                <a:lnTo>
                  <a:pt x="217459" y="198133"/>
                </a:lnTo>
                <a:lnTo>
                  <a:pt x="186047" y="174063"/>
                </a:lnTo>
                <a:lnTo>
                  <a:pt x="171092" y="150858"/>
                </a:lnTo>
                <a:close/>
                <a:moveTo>
                  <a:pt x="150476" y="172814"/>
                </a:moveTo>
                <a:lnTo>
                  <a:pt x="150778" y="172912"/>
                </a:lnTo>
                <a:lnTo>
                  <a:pt x="152541" y="175242"/>
                </a:lnTo>
                <a:lnTo>
                  <a:pt x="150516" y="172927"/>
                </a:lnTo>
                <a:close/>
                <a:moveTo>
                  <a:pt x="50054" y="381508"/>
                </a:moveTo>
                <a:lnTo>
                  <a:pt x="50999" y="383081"/>
                </a:lnTo>
                <a:lnTo>
                  <a:pt x="62541" y="400016"/>
                </a:lnTo>
                <a:lnTo>
                  <a:pt x="77454" y="432326"/>
                </a:lnTo>
                <a:lnTo>
                  <a:pt x="78117" y="433544"/>
                </a:lnTo>
                <a:lnTo>
                  <a:pt x="72489" y="427343"/>
                </a:lnTo>
                <a:close/>
                <a:moveTo>
                  <a:pt x="8788" y="462279"/>
                </a:moveTo>
                <a:lnTo>
                  <a:pt x="15792" y="470353"/>
                </a:lnTo>
                <a:lnTo>
                  <a:pt x="24555" y="483086"/>
                </a:lnTo>
                <a:cubicBezTo>
                  <a:pt x="30248" y="490897"/>
                  <a:pt x="33988" y="495040"/>
                  <a:pt x="46237" y="511251"/>
                </a:cubicBezTo>
                <a:lnTo>
                  <a:pt x="51676" y="518624"/>
                </a:lnTo>
                <a:lnTo>
                  <a:pt x="46498" y="518229"/>
                </a:lnTo>
                <a:lnTo>
                  <a:pt x="10063" y="464488"/>
                </a:lnTo>
                <a:close/>
                <a:moveTo>
                  <a:pt x="108787" y="252467"/>
                </a:moveTo>
                <a:lnTo>
                  <a:pt x="112018" y="255201"/>
                </a:lnTo>
                <a:lnTo>
                  <a:pt x="113431" y="257542"/>
                </a:lnTo>
                <a:cubicBezTo>
                  <a:pt x="118922" y="266411"/>
                  <a:pt x="125483" y="276809"/>
                  <a:pt x="133280" y="288964"/>
                </a:cubicBezTo>
                <a:lnTo>
                  <a:pt x="134048" y="290146"/>
                </a:lnTo>
                <a:lnTo>
                  <a:pt x="131799" y="288741"/>
                </a:lnTo>
                <a:close/>
                <a:moveTo>
                  <a:pt x="147466" y="171840"/>
                </a:moveTo>
                <a:lnTo>
                  <a:pt x="150395" y="172788"/>
                </a:lnTo>
                <a:lnTo>
                  <a:pt x="150516" y="172927"/>
                </a:lnTo>
                <a:lnTo>
                  <a:pt x="153043" y="179999"/>
                </a:lnTo>
                <a:lnTo>
                  <a:pt x="155364" y="185576"/>
                </a:lnTo>
                <a:close/>
                <a:moveTo>
                  <a:pt x="169510" y="118144"/>
                </a:moveTo>
                <a:lnTo>
                  <a:pt x="194589" y="140211"/>
                </a:lnTo>
                <a:lnTo>
                  <a:pt x="202149" y="147076"/>
                </a:lnTo>
                <a:lnTo>
                  <a:pt x="224270" y="174457"/>
                </a:lnTo>
                <a:lnTo>
                  <a:pt x="197621" y="161241"/>
                </a:lnTo>
                <a:lnTo>
                  <a:pt x="194535" y="159583"/>
                </a:lnTo>
                <a:lnTo>
                  <a:pt x="173647" y="124667"/>
                </a:lnTo>
                <a:close/>
                <a:moveTo>
                  <a:pt x="125267" y="209851"/>
                </a:moveTo>
                <a:lnTo>
                  <a:pt x="139911" y="228763"/>
                </a:lnTo>
                <a:lnTo>
                  <a:pt x="138452" y="227777"/>
                </a:lnTo>
                <a:close/>
                <a:moveTo>
                  <a:pt x="147192" y="163624"/>
                </a:moveTo>
                <a:lnTo>
                  <a:pt x="149705" y="165247"/>
                </a:lnTo>
                <a:lnTo>
                  <a:pt x="150695" y="166532"/>
                </a:lnTo>
                <a:lnTo>
                  <a:pt x="167843" y="182286"/>
                </a:lnTo>
                <a:lnTo>
                  <a:pt x="167941" y="182412"/>
                </a:lnTo>
                <a:lnTo>
                  <a:pt x="159559" y="175754"/>
                </a:lnTo>
                <a:lnTo>
                  <a:pt x="150778" y="172912"/>
                </a:lnTo>
                <a:lnTo>
                  <a:pt x="150272" y="172243"/>
                </a:lnTo>
                <a:close/>
                <a:moveTo>
                  <a:pt x="106017" y="245261"/>
                </a:moveTo>
                <a:lnTo>
                  <a:pt x="113064" y="249792"/>
                </a:lnTo>
                <a:lnTo>
                  <a:pt x="175639" y="302704"/>
                </a:lnTo>
                <a:lnTo>
                  <a:pt x="185776" y="322830"/>
                </a:lnTo>
                <a:lnTo>
                  <a:pt x="183553" y="321392"/>
                </a:lnTo>
                <a:lnTo>
                  <a:pt x="172671" y="314518"/>
                </a:lnTo>
                <a:lnTo>
                  <a:pt x="141876" y="280468"/>
                </a:lnTo>
                <a:lnTo>
                  <a:pt x="112018" y="255201"/>
                </a:lnTo>
                <a:close/>
                <a:moveTo>
                  <a:pt x="189566" y="67445"/>
                </a:moveTo>
                <a:lnTo>
                  <a:pt x="193544" y="64871"/>
                </a:lnTo>
                <a:lnTo>
                  <a:pt x="199585" y="69448"/>
                </a:lnTo>
                <a:lnTo>
                  <a:pt x="214306" y="83906"/>
                </a:lnTo>
                <a:lnTo>
                  <a:pt x="225696" y="103104"/>
                </a:lnTo>
                <a:lnTo>
                  <a:pt x="235262" y="122970"/>
                </a:lnTo>
                <a:close/>
                <a:moveTo>
                  <a:pt x="141940" y="164918"/>
                </a:moveTo>
                <a:lnTo>
                  <a:pt x="145240" y="167968"/>
                </a:lnTo>
                <a:lnTo>
                  <a:pt x="147466" y="171840"/>
                </a:lnTo>
                <a:lnTo>
                  <a:pt x="145810" y="171304"/>
                </a:lnTo>
                <a:close/>
                <a:moveTo>
                  <a:pt x="140114" y="159053"/>
                </a:moveTo>
                <a:lnTo>
                  <a:pt x="140462" y="159278"/>
                </a:lnTo>
                <a:lnTo>
                  <a:pt x="150272" y="172243"/>
                </a:lnTo>
                <a:lnTo>
                  <a:pt x="150476" y="172814"/>
                </a:lnTo>
                <a:lnTo>
                  <a:pt x="150395" y="172788"/>
                </a:lnTo>
                <a:lnTo>
                  <a:pt x="150144" y="172502"/>
                </a:lnTo>
                <a:lnTo>
                  <a:pt x="145240" y="167968"/>
                </a:lnTo>
                <a:close/>
                <a:moveTo>
                  <a:pt x="143194" y="152437"/>
                </a:moveTo>
                <a:lnTo>
                  <a:pt x="157903" y="169572"/>
                </a:lnTo>
                <a:lnTo>
                  <a:pt x="159433" y="171529"/>
                </a:lnTo>
                <a:lnTo>
                  <a:pt x="149705" y="165247"/>
                </a:lnTo>
                <a:lnTo>
                  <a:pt x="146101" y="160570"/>
                </a:lnTo>
                <a:close/>
                <a:moveTo>
                  <a:pt x="933" y="447844"/>
                </a:moveTo>
                <a:lnTo>
                  <a:pt x="40143" y="488118"/>
                </a:lnTo>
                <a:lnTo>
                  <a:pt x="56885" y="519021"/>
                </a:lnTo>
                <a:lnTo>
                  <a:pt x="55718" y="518932"/>
                </a:lnTo>
                <a:lnTo>
                  <a:pt x="28822" y="485373"/>
                </a:lnTo>
                <a:lnTo>
                  <a:pt x="15792" y="470353"/>
                </a:lnTo>
                <a:lnTo>
                  <a:pt x="13245" y="466651"/>
                </a:lnTo>
                <a:close/>
                <a:moveTo>
                  <a:pt x="131" y="447278"/>
                </a:moveTo>
                <a:lnTo>
                  <a:pt x="8788" y="462279"/>
                </a:lnTo>
                <a:lnTo>
                  <a:pt x="1057" y="453367"/>
                </a:lnTo>
                <a:close/>
                <a:moveTo>
                  <a:pt x="0" y="446419"/>
                </a:moveTo>
                <a:lnTo>
                  <a:pt x="933" y="447844"/>
                </a:lnTo>
                <a:lnTo>
                  <a:pt x="85" y="446972"/>
                </a:lnTo>
                <a:close/>
                <a:moveTo>
                  <a:pt x="71444" y="295676"/>
                </a:moveTo>
                <a:lnTo>
                  <a:pt x="84224" y="309907"/>
                </a:lnTo>
                <a:cubicBezTo>
                  <a:pt x="106222" y="336586"/>
                  <a:pt x="130494" y="366036"/>
                  <a:pt x="155767" y="397158"/>
                </a:cubicBezTo>
                <a:lnTo>
                  <a:pt x="183134" y="431491"/>
                </a:lnTo>
                <a:lnTo>
                  <a:pt x="201725" y="461358"/>
                </a:lnTo>
                <a:lnTo>
                  <a:pt x="156641" y="420676"/>
                </a:lnTo>
                <a:lnTo>
                  <a:pt x="114849" y="368205"/>
                </a:lnTo>
                <a:lnTo>
                  <a:pt x="107354" y="355829"/>
                </a:lnTo>
                <a:close/>
                <a:moveTo>
                  <a:pt x="52080" y="336022"/>
                </a:moveTo>
                <a:lnTo>
                  <a:pt x="82754" y="370933"/>
                </a:lnTo>
                <a:lnTo>
                  <a:pt x="66567" y="353337"/>
                </a:lnTo>
                <a:close/>
                <a:moveTo>
                  <a:pt x="111525" y="209975"/>
                </a:moveTo>
                <a:lnTo>
                  <a:pt x="115535" y="212279"/>
                </a:lnTo>
                <a:lnTo>
                  <a:pt x="120319" y="215515"/>
                </a:lnTo>
                <a:lnTo>
                  <a:pt x="133193" y="231970"/>
                </a:lnTo>
                <a:lnTo>
                  <a:pt x="137639" y="238204"/>
                </a:lnTo>
                <a:lnTo>
                  <a:pt x="123657" y="227961"/>
                </a:lnTo>
                <a:close/>
                <a:moveTo>
                  <a:pt x="129088" y="168100"/>
                </a:moveTo>
                <a:lnTo>
                  <a:pt x="134403" y="167613"/>
                </a:lnTo>
                <a:lnTo>
                  <a:pt x="145810" y="171304"/>
                </a:lnTo>
                <a:lnTo>
                  <a:pt x="157348" y="190344"/>
                </a:lnTo>
                <a:lnTo>
                  <a:pt x="162246" y="202116"/>
                </a:lnTo>
                <a:lnTo>
                  <a:pt x="159645" y="199473"/>
                </a:lnTo>
                <a:lnTo>
                  <a:pt x="157903" y="198394"/>
                </a:lnTo>
                <a:lnTo>
                  <a:pt x="157369" y="197363"/>
                </a:lnTo>
                <a:cubicBezTo>
                  <a:pt x="154154" y="191071"/>
                  <a:pt x="153942" y="190462"/>
                  <a:pt x="155185" y="192873"/>
                </a:cubicBezTo>
                <a:lnTo>
                  <a:pt x="157811" y="198337"/>
                </a:lnTo>
                <a:lnTo>
                  <a:pt x="151490" y="194420"/>
                </a:lnTo>
                <a:lnTo>
                  <a:pt x="150492" y="193675"/>
                </a:lnTo>
                <a:lnTo>
                  <a:pt x="136704" y="178728"/>
                </a:lnTo>
                <a:close/>
                <a:moveTo>
                  <a:pt x="166103" y="82621"/>
                </a:moveTo>
                <a:lnTo>
                  <a:pt x="179660" y="73852"/>
                </a:lnTo>
                <a:lnTo>
                  <a:pt x="179719" y="73975"/>
                </a:lnTo>
                <a:lnTo>
                  <a:pt x="202931" y="121060"/>
                </a:lnTo>
                <a:lnTo>
                  <a:pt x="183105" y="103799"/>
                </a:lnTo>
                <a:lnTo>
                  <a:pt x="179667" y="101200"/>
                </a:lnTo>
                <a:close/>
                <a:moveTo>
                  <a:pt x="93427" y="231425"/>
                </a:moveTo>
                <a:lnTo>
                  <a:pt x="98629" y="232642"/>
                </a:lnTo>
                <a:lnTo>
                  <a:pt x="100002" y="235297"/>
                </a:lnTo>
                <a:lnTo>
                  <a:pt x="106017" y="245261"/>
                </a:lnTo>
                <a:lnTo>
                  <a:pt x="102307" y="242875"/>
                </a:lnTo>
                <a:close/>
                <a:moveTo>
                  <a:pt x="80892" y="256968"/>
                </a:moveTo>
                <a:lnTo>
                  <a:pt x="92869" y="264421"/>
                </a:lnTo>
                <a:lnTo>
                  <a:pt x="93019" y="264586"/>
                </a:lnTo>
                <a:cubicBezTo>
                  <a:pt x="96549" y="268949"/>
                  <a:pt x="102698" y="277025"/>
                  <a:pt x="113760" y="292384"/>
                </a:cubicBezTo>
                <a:lnTo>
                  <a:pt x="153758" y="350309"/>
                </a:lnTo>
                <a:lnTo>
                  <a:pt x="152222" y="348890"/>
                </a:lnTo>
                <a:lnTo>
                  <a:pt x="144339" y="338747"/>
                </a:lnTo>
                <a:close/>
                <a:moveTo>
                  <a:pt x="37402" y="344354"/>
                </a:moveTo>
                <a:lnTo>
                  <a:pt x="55384" y="370022"/>
                </a:lnTo>
                <a:lnTo>
                  <a:pt x="140245" y="479403"/>
                </a:lnTo>
                <a:lnTo>
                  <a:pt x="151241" y="500525"/>
                </a:lnTo>
                <a:lnTo>
                  <a:pt x="189969" y="562024"/>
                </a:lnTo>
                <a:lnTo>
                  <a:pt x="175038" y="551598"/>
                </a:lnTo>
                <a:lnTo>
                  <a:pt x="135955" y="501357"/>
                </a:lnTo>
                <a:cubicBezTo>
                  <a:pt x="112644" y="470489"/>
                  <a:pt x="90621" y="440438"/>
                  <a:pt x="73219" y="415683"/>
                </a:cubicBezTo>
                <a:lnTo>
                  <a:pt x="62541" y="400016"/>
                </a:lnTo>
                <a:lnTo>
                  <a:pt x="46796" y="365902"/>
                </a:lnTo>
                <a:close/>
                <a:moveTo>
                  <a:pt x="121462" y="168799"/>
                </a:moveTo>
                <a:lnTo>
                  <a:pt x="122095" y="168741"/>
                </a:lnTo>
                <a:lnTo>
                  <a:pt x="138311" y="184579"/>
                </a:lnTo>
                <a:lnTo>
                  <a:pt x="150492" y="193675"/>
                </a:lnTo>
                <a:lnTo>
                  <a:pt x="161094" y="205167"/>
                </a:lnTo>
                <a:lnTo>
                  <a:pt x="161734" y="206498"/>
                </a:lnTo>
                <a:lnTo>
                  <a:pt x="166809" y="219813"/>
                </a:lnTo>
                <a:lnTo>
                  <a:pt x="165560" y="218919"/>
                </a:lnTo>
                <a:lnTo>
                  <a:pt x="152522" y="211126"/>
                </a:lnTo>
                <a:lnTo>
                  <a:pt x="140990" y="196172"/>
                </a:lnTo>
                <a:close/>
                <a:moveTo>
                  <a:pt x="44676" y="327173"/>
                </a:moveTo>
                <a:lnTo>
                  <a:pt x="52080" y="336022"/>
                </a:lnTo>
                <a:lnTo>
                  <a:pt x="48267" y="331681"/>
                </a:lnTo>
                <a:close/>
                <a:moveTo>
                  <a:pt x="157601" y="89038"/>
                </a:moveTo>
                <a:lnTo>
                  <a:pt x="160325" y="86576"/>
                </a:lnTo>
                <a:lnTo>
                  <a:pt x="179667" y="101200"/>
                </a:lnTo>
                <a:lnTo>
                  <a:pt x="181733" y="104030"/>
                </a:lnTo>
                <a:cubicBezTo>
                  <a:pt x="202659" y="132280"/>
                  <a:pt x="212934" y="145089"/>
                  <a:pt x="219671" y="155701"/>
                </a:cubicBezTo>
                <a:lnTo>
                  <a:pt x="226084" y="168816"/>
                </a:lnTo>
                <a:lnTo>
                  <a:pt x="202149" y="147076"/>
                </a:lnTo>
                <a:lnTo>
                  <a:pt x="169568" y="106751"/>
                </a:lnTo>
                <a:close/>
                <a:moveTo>
                  <a:pt x="127365" y="151495"/>
                </a:moveTo>
                <a:cubicBezTo>
                  <a:pt x="126263" y="150364"/>
                  <a:pt x="126390" y="150196"/>
                  <a:pt x="128501" y="151554"/>
                </a:cubicBezTo>
                <a:lnTo>
                  <a:pt x="137158" y="157144"/>
                </a:lnTo>
                <a:lnTo>
                  <a:pt x="137493" y="157581"/>
                </a:lnTo>
                <a:lnTo>
                  <a:pt x="141940" y="164918"/>
                </a:lnTo>
                <a:lnTo>
                  <a:pt x="133609" y="157218"/>
                </a:lnTo>
                <a:cubicBezTo>
                  <a:pt x="130801" y="154722"/>
                  <a:pt x="128468" y="152627"/>
                  <a:pt x="127365" y="151495"/>
                </a:cubicBezTo>
                <a:close/>
                <a:moveTo>
                  <a:pt x="17179" y="374781"/>
                </a:moveTo>
                <a:lnTo>
                  <a:pt x="64945" y="419033"/>
                </a:lnTo>
                <a:lnTo>
                  <a:pt x="72489" y="427343"/>
                </a:lnTo>
                <a:lnTo>
                  <a:pt x="108649" y="501221"/>
                </a:lnTo>
                <a:lnTo>
                  <a:pt x="148811" y="575674"/>
                </a:lnTo>
                <a:lnTo>
                  <a:pt x="146586" y="574457"/>
                </a:lnTo>
                <a:lnTo>
                  <a:pt x="139576" y="568880"/>
                </a:lnTo>
                <a:lnTo>
                  <a:pt x="138009" y="567744"/>
                </a:lnTo>
                <a:lnTo>
                  <a:pt x="91474" y="492981"/>
                </a:lnTo>
                <a:lnTo>
                  <a:pt x="56101" y="443862"/>
                </a:lnTo>
                <a:lnTo>
                  <a:pt x="35436" y="409363"/>
                </a:lnTo>
                <a:close/>
                <a:moveTo>
                  <a:pt x="147157" y="98476"/>
                </a:moveTo>
                <a:lnTo>
                  <a:pt x="153437" y="92800"/>
                </a:lnTo>
                <a:lnTo>
                  <a:pt x="169510" y="118144"/>
                </a:lnTo>
                <a:close/>
                <a:moveTo>
                  <a:pt x="103433" y="181785"/>
                </a:moveTo>
                <a:cubicBezTo>
                  <a:pt x="112759" y="193806"/>
                  <a:pt x="119524" y="202388"/>
                  <a:pt x="125060" y="209569"/>
                </a:cubicBezTo>
                <a:lnTo>
                  <a:pt x="125267" y="209851"/>
                </a:lnTo>
                <a:lnTo>
                  <a:pt x="124700" y="209118"/>
                </a:lnTo>
                <a:lnTo>
                  <a:pt x="112510" y="196159"/>
                </a:lnTo>
                <a:close/>
                <a:moveTo>
                  <a:pt x="125957" y="134432"/>
                </a:moveTo>
                <a:lnTo>
                  <a:pt x="146101" y="160570"/>
                </a:lnTo>
                <a:lnTo>
                  <a:pt x="147192" y="163624"/>
                </a:lnTo>
                <a:lnTo>
                  <a:pt x="140462" y="159278"/>
                </a:lnTo>
                <a:lnTo>
                  <a:pt x="139550" y="158072"/>
                </a:lnTo>
                <a:close/>
                <a:moveTo>
                  <a:pt x="57947" y="272746"/>
                </a:moveTo>
                <a:lnTo>
                  <a:pt x="74714" y="282842"/>
                </a:lnTo>
                <a:lnTo>
                  <a:pt x="96289" y="299731"/>
                </a:lnTo>
                <a:lnTo>
                  <a:pt x="120077" y="333308"/>
                </a:lnTo>
                <a:lnTo>
                  <a:pt x="115061" y="328646"/>
                </a:lnTo>
                <a:cubicBezTo>
                  <a:pt x="100330" y="315379"/>
                  <a:pt x="84006" y="301082"/>
                  <a:pt x="67290" y="286953"/>
                </a:cubicBezTo>
                <a:lnTo>
                  <a:pt x="65345" y="285374"/>
                </a:lnTo>
                <a:close/>
                <a:moveTo>
                  <a:pt x="89774" y="205853"/>
                </a:moveTo>
                <a:lnTo>
                  <a:pt x="123064" y="227526"/>
                </a:lnTo>
                <a:lnTo>
                  <a:pt x="123657" y="227961"/>
                </a:lnTo>
                <a:lnTo>
                  <a:pt x="134311" y="243756"/>
                </a:lnTo>
                <a:lnTo>
                  <a:pt x="165208" y="283111"/>
                </a:lnTo>
                <a:lnTo>
                  <a:pt x="174073" y="299595"/>
                </a:lnTo>
                <a:lnTo>
                  <a:pt x="175486" y="302400"/>
                </a:lnTo>
                <a:lnTo>
                  <a:pt x="172120" y="298970"/>
                </a:lnTo>
                <a:cubicBezTo>
                  <a:pt x="143347" y="270200"/>
                  <a:pt x="112180" y="240376"/>
                  <a:pt x="100009" y="232964"/>
                </a:cubicBezTo>
                <a:lnTo>
                  <a:pt x="98629" y="232642"/>
                </a:lnTo>
                <a:lnTo>
                  <a:pt x="88433" y="212918"/>
                </a:lnTo>
                <a:cubicBezTo>
                  <a:pt x="83386" y="197392"/>
                  <a:pt x="124778" y="250854"/>
                  <a:pt x="91895" y="208583"/>
                </a:cubicBezTo>
                <a:close/>
                <a:moveTo>
                  <a:pt x="76157" y="229348"/>
                </a:moveTo>
                <a:lnTo>
                  <a:pt x="81484" y="229486"/>
                </a:lnTo>
                <a:lnTo>
                  <a:pt x="102307" y="242875"/>
                </a:lnTo>
                <a:lnTo>
                  <a:pt x="104476" y="245672"/>
                </a:lnTo>
                <a:lnTo>
                  <a:pt x="108787" y="252467"/>
                </a:lnTo>
                <a:lnTo>
                  <a:pt x="95888" y="241552"/>
                </a:lnTo>
                <a:lnTo>
                  <a:pt x="77075" y="230377"/>
                </a:lnTo>
                <a:close/>
                <a:moveTo>
                  <a:pt x="132563" y="111663"/>
                </a:moveTo>
                <a:lnTo>
                  <a:pt x="135372" y="109125"/>
                </a:lnTo>
                <a:lnTo>
                  <a:pt x="164954" y="143687"/>
                </a:lnTo>
                <a:lnTo>
                  <a:pt x="135547" y="127884"/>
                </a:lnTo>
                <a:close/>
                <a:moveTo>
                  <a:pt x="53717" y="275935"/>
                </a:moveTo>
                <a:lnTo>
                  <a:pt x="65345" y="285374"/>
                </a:lnTo>
                <a:lnTo>
                  <a:pt x="68008" y="289921"/>
                </a:lnTo>
                <a:lnTo>
                  <a:pt x="71444" y="295676"/>
                </a:lnTo>
                <a:close/>
                <a:moveTo>
                  <a:pt x="70125" y="229192"/>
                </a:moveTo>
                <a:lnTo>
                  <a:pt x="75306" y="229326"/>
                </a:lnTo>
                <a:lnTo>
                  <a:pt x="77075" y="230377"/>
                </a:lnTo>
                <a:lnTo>
                  <a:pt x="113412" y="271088"/>
                </a:lnTo>
                <a:lnTo>
                  <a:pt x="122010" y="282626"/>
                </a:lnTo>
                <a:lnTo>
                  <a:pt x="93089" y="264558"/>
                </a:lnTo>
                <a:lnTo>
                  <a:pt x="92869" y="264421"/>
                </a:lnTo>
                <a:lnTo>
                  <a:pt x="88000" y="259069"/>
                </a:lnTo>
                <a:cubicBezTo>
                  <a:pt x="86838" y="258057"/>
                  <a:pt x="86990" y="257619"/>
                  <a:pt x="70125" y="229192"/>
                </a:cubicBezTo>
                <a:close/>
                <a:moveTo>
                  <a:pt x="96548" y="172066"/>
                </a:moveTo>
                <a:lnTo>
                  <a:pt x="115044" y="169408"/>
                </a:lnTo>
                <a:lnTo>
                  <a:pt x="138431" y="202704"/>
                </a:lnTo>
                <a:lnTo>
                  <a:pt x="103433" y="181785"/>
                </a:lnTo>
                <a:close/>
                <a:moveTo>
                  <a:pt x="119601" y="123377"/>
                </a:moveTo>
                <a:lnTo>
                  <a:pt x="122420" y="120829"/>
                </a:lnTo>
                <a:lnTo>
                  <a:pt x="135547" y="127884"/>
                </a:lnTo>
                <a:lnTo>
                  <a:pt x="136741" y="134378"/>
                </a:lnTo>
                <a:lnTo>
                  <a:pt x="143194" y="152437"/>
                </a:lnTo>
                <a:lnTo>
                  <a:pt x="122343" y="128147"/>
                </a:lnTo>
                <a:close/>
                <a:moveTo>
                  <a:pt x="118076" y="124755"/>
                </a:moveTo>
                <a:lnTo>
                  <a:pt x="118840" y="124065"/>
                </a:lnTo>
                <a:lnTo>
                  <a:pt x="122343" y="128147"/>
                </a:lnTo>
                <a:lnTo>
                  <a:pt x="125957" y="134432"/>
                </a:lnTo>
                <a:lnTo>
                  <a:pt x="119565" y="126138"/>
                </a:lnTo>
                <a:close/>
                <a:moveTo>
                  <a:pt x="2698" y="364021"/>
                </a:moveTo>
                <a:lnTo>
                  <a:pt x="21728" y="396133"/>
                </a:lnTo>
                <a:lnTo>
                  <a:pt x="56101" y="443862"/>
                </a:lnTo>
                <a:lnTo>
                  <a:pt x="65363" y="459325"/>
                </a:lnTo>
                <a:cubicBezTo>
                  <a:pt x="74740" y="475983"/>
                  <a:pt x="81788" y="493764"/>
                  <a:pt x="88509" y="511713"/>
                </a:cubicBezTo>
                <a:lnTo>
                  <a:pt x="99721" y="539974"/>
                </a:lnTo>
                <a:lnTo>
                  <a:pt x="61938" y="510504"/>
                </a:lnTo>
                <a:lnTo>
                  <a:pt x="40143" y="488118"/>
                </a:lnTo>
                <a:lnTo>
                  <a:pt x="23108" y="456674"/>
                </a:lnTo>
                <a:lnTo>
                  <a:pt x="79" y="410596"/>
                </a:lnTo>
                <a:lnTo>
                  <a:pt x="510" y="376148"/>
                </a:lnTo>
                <a:close/>
                <a:moveTo>
                  <a:pt x="114657" y="127845"/>
                </a:moveTo>
                <a:lnTo>
                  <a:pt x="115050" y="127489"/>
                </a:lnTo>
                <a:lnTo>
                  <a:pt x="122511" y="135552"/>
                </a:lnTo>
                <a:lnTo>
                  <a:pt x="139550" y="158072"/>
                </a:lnTo>
                <a:lnTo>
                  <a:pt x="140114" y="159053"/>
                </a:lnTo>
                <a:lnTo>
                  <a:pt x="137158" y="157144"/>
                </a:lnTo>
                <a:close/>
                <a:moveTo>
                  <a:pt x="5142" y="350472"/>
                </a:moveTo>
                <a:lnTo>
                  <a:pt x="8324" y="358010"/>
                </a:lnTo>
                <a:lnTo>
                  <a:pt x="17179" y="374781"/>
                </a:lnTo>
                <a:lnTo>
                  <a:pt x="12792" y="370718"/>
                </a:lnTo>
                <a:lnTo>
                  <a:pt x="3271" y="360842"/>
                </a:lnTo>
                <a:close/>
                <a:moveTo>
                  <a:pt x="102808" y="141596"/>
                </a:moveTo>
                <a:lnTo>
                  <a:pt x="107113" y="136213"/>
                </a:lnTo>
                <a:lnTo>
                  <a:pt x="111325" y="143314"/>
                </a:lnTo>
                <a:lnTo>
                  <a:pt x="129088" y="168100"/>
                </a:lnTo>
                <a:lnTo>
                  <a:pt x="122095" y="168741"/>
                </a:lnTo>
                <a:lnTo>
                  <a:pt x="119869" y="166566"/>
                </a:lnTo>
                <a:lnTo>
                  <a:pt x="119464" y="165999"/>
                </a:lnTo>
                <a:close/>
                <a:moveTo>
                  <a:pt x="86890" y="173454"/>
                </a:moveTo>
                <a:lnTo>
                  <a:pt x="90095" y="172994"/>
                </a:lnTo>
                <a:lnTo>
                  <a:pt x="98494" y="181257"/>
                </a:lnTo>
                <a:lnTo>
                  <a:pt x="112510" y="196159"/>
                </a:lnTo>
                <a:lnTo>
                  <a:pt x="128024" y="220725"/>
                </a:lnTo>
                <a:lnTo>
                  <a:pt x="120319" y="215515"/>
                </a:lnTo>
                <a:lnTo>
                  <a:pt x="111658" y="204443"/>
                </a:lnTo>
                <a:cubicBezTo>
                  <a:pt x="104705" y="195788"/>
                  <a:pt x="98355" y="188063"/>
                  <a:pt x="93743" y="182503"/>
                </a:cubicBezTo>
                <a:lnTo>
                  <a:pt x="89859" y="177855"/>
                </a:lnTo>
                <a:close/>
                <a:moveTo>
                  <a:pt x="99738" y="145435"/>
                </a:moveTo>
                <a:lnTo>
                  <a:pt x="99820" y="145332"/>
                </a:lnTo>
                <a:lnTo>
                  <a:pt x="114014" y="160848"/>
                </a:lnTo>
                <a:lnTo>
                  <a:pt x="119869" y="166566"/>
                </a:lnTo>
                <a:lnTo>
                  <a:pt x="121462" y="168799"/>
                </a:lnTo>
                <a:lnTo>
                  <a:pt x="115436" y="169352"/>
                </a:lnTo>
                <a:lnTo>
                  <a:pt x="115044" y="169408"/>
                </a:lnTo>
                <a:lnTo>
                  <a:pt x="111673" y="164609"/>
                </a:lnTo>
                <a:close/>
                <a:moveTo>
                  <a:pt x="27668" y="286462"/>
                </a:moveTo>
                <a:lnTo>
                  <a:pt x="33526" y="293633"/>
                </a:lnTo>
                <a:lnTo>
                  <a:pt x="64377" y="327497"/>
                </a:lnTo>
                <a:lnTo>
                  <a:pt x="94591" y="374450"/>
                </a:lnTo>
                <a:lnTo>
                  <a:pt x="115675" y="404047"/>
                </a:lnTo>
                <a:lnTo>
                  <a:pt x="86660" y="375180"/>
                </a:lnTo>
                <a:lnTo>
                  <a:pt x="84968" y="373341"/>
                </a:lnTo>
                <a:close/>
                <a:moveTo>
                  <a:pt x="83159" y="166168"/>
                </a:moveTo>
                <a:lnTo>
                  <a:pt x="88043" y="160061"/>
                </a:lnTo>
                <a:lnTo>
                  <a:pt x="96548" y="172066"/>
                </a:lnTo>
                <a:lnTo>
                  <a:pt x="90095" y="172994"/>
                </a:lnTo>
                <a:close/>
                <a:moveTo>
                  <a:pt x="12626" y="308989"/>
                </a:moveTo>
                <a:lnTo>
                  <a:pt x="19037" y="318139"/>
                </a:lnTo>
                <a:lnTo>
                  <a:pt x="50054" y="381508"/>
                </a:lnTo>
                <a:lnTo>
                  <a:pt x="38208" y="361782"/>
                </a:lnTo>
                <a:lnTo>
                  <a:pt x="12431" y="310071"/>
                </a:lnTo>
                <a:close/>
                <a:moveTo>
                  <a:pt x="31015" y="269474"/>
                </a:moveTo>
                <a:lnTo>
                  <a:pt x="66556" y="307573"/>
                </a:lnTo>
                <a:lnTo>
                  <a:pt x="114849" y="368205"/>
                </a:lnTo>
                <a:lnTo>
                  <a:pt x="134555" y="400746"/>
                </a:lnTo>
                <a:lnTo>
                  <a:pt x="115186" y="383268"/>
                </a:lnTo>
                <a:lnTo>
                  <a:pt x="64377" y="327497"/>
                </a:lnTo>
                <a:lnTo>
                  <a:pt x="58808" y="318843"/>
                </a:lnTo>
                <a:close/>
                <a:moveTo>
                  <a:pt x="16739" y="296958"/>
                </a:moveTo>
                <a:lnTo>
                  <a:pt x="37402" y="344354"/>
                </a:lnTo>
                <a:lnTo>
                  <a:pt x="19037" y="318139"/>
                </a:lnTo>
                <a:lnTo>
                  <a:pt x="13322" y="306463"/>
                </a:lnTo>
                <a:close/>
                <a:moveTo>
                  <a:pt x="17945" y="293602"/>
                </a:moveTo>
                <a:lnTo>
                  <a:pt x="44676" y="327173"/>
                </a:lnTo>
                <a:lnTo>
                  <a:pt x="30198" y="309868"/>
                </a:lnTo>
                <a:lnTo>
                  <a:pt x="17766" y="294101"/>
                </a:lnTo>
                <a:close/>
                <a:moveTo>
                  <a:pt x="23077" y="279327"/>
                </a:moveTo>
                <a:lnTo>
                  <a:pt x="24109" y="281067"/>
                </a:lnTo>
                <a:lnTo>
                  <a:pt x="27668" y="286462"/>
                </a:lnTo>
                <a:lnTo>
                  <a:pt x="22698" y="280380"/>
                </a:lnTo>
                <a:close/>
                <a:moveTo>
                  <a:pt x="65661" y="190154"/>
                </a:moveTo>
                <a:lnTo>
                  <a:pt x="69610" y="183112"/>
                </a:lnTo>
                <a:lnTo>
                  <a:pt x="82517" y="166971"/>
                </a:lnTo>
                <a:lnTo>
                  <a:pt x="86890" y="173454"/>
                </a:lnTo>
                <a:lnTo>
                  <a:pt x="86257" y="173545"/>
                </a:lnTo>
                <a:lnTo>
                  <a:pt x="89859" y="177855"/>
                </a:lnTo>
                <a:lnTo>
                  <a:pt x="111525" y="209975"/>
                </a:lnTo>
                <a:lnTo>
                  <a:pt x="78017" y="190721"/>
                </a:lnTo>
                <a:lnTo>
                  <a:pt x="89774" y="205853"/>
                </a:lnTo>
                <a:close/>
                <a:moveTo>
                  <a:pt x="56212" y="207003"/>
                </a:moveTo>
                <a:lnTo>
                  <a:pt x="63777" y="193514"/>
                </a:lnTo>
                <a:lnTo>
                  <a:pt x="65384" y="195266"/>
                </a:lnTo>
                <a:lnTo>
                  <a:pt x="93427" y="231425"/>
                </a:lnTo>
                <a:lnTo>
                  <a:pt x="85587" y="229592"/>
                </a:lnTo>
                <a:lnTo>
                  <a:pt x="81484" y="229486"/>
                </a:lnTo>
                <a:lnTo>
                  <a:pt x="69269" y="221631"/>
                </a:lnTo>
                <a:close/>
                <a:moveTo>
                  <a:pt x="28332" y="264709"/>
                </a:moveTo>
                <a:lnTo>
                  <a:pt x="31015" y="269474"/>
                </a:lnTo>
                <a:lnTo>
                  <a:pt x="27842" y="266073"/>
                </a:lnTo>
                <a:close/>
                <a:moveTo>
                  <a:pt x="51593" y="215241"/>
                </a:moveTo>
                <a:lnTo>
                  <a:pt x="53052" y="212639"/>
                </a:lnTo>
                <a:lnTo>
                  <a:pt x="68893" y="221389"/>
                </a:lnTo>
                <a:lnTo>
                  <a:pt x="69269" y="221631"/>
                </a:lnTo>
                <a:lnTo>
                  <a:pt x="76157" y="229348"/>
                </a:lnTo>
                <a:lnTo>
                  <a:pt x="75306" y="229326"/>
                </a:lnTo>
                <a:close/>
                <a:moveTo>
                  <a:pt x="31217" y="256684"/>
                </a:moveTo>
                <a:lnTo>
                  <a:pt x="31614" y="256891"/>
                </a:lnTo>
                <a:lnTo>
                  <a:pt x="42511" y="263452"/>
                </a:lnTo>
                <a:lnTo>
                  <a:pt x="42851" y="263836"/>
                </a:lnTo>
                <a:lnTo>
                  <a:pt x="53717" y="275935"/>
                </a:lnTo>
                <a:lnTo>
                  <a:pt x="30943" y="257448"/>
                </a:lnTo>
                <a:close/>
                <a:moveTo>
                  <a:pt x="47785" y="222030"/>
                </a:moveTo>
                <a:lnTo>
                  <a:pt x="50305" y="217537"/>
                </a:lnTo>
                <a:lnTo>
                  <a:pt x="52949" y="220952"/>
                </a:lnTo>
                <a:lnTo>
                  <a:pt x="80892" y="256968"/>
                </a:lnTo>
                <a:lnTo>
                  <a:pt x="77647" y="254949"/>
                </a:lnTo>
                <a:cubicBezTo>
                  <a:pt x="73728" y="252513"/>
                  <a:pt x="71187" y="250933"/>
                  <a:pt x="70473" y="250488"/>
                </a:cubicBezTo>
                <a:cubicBezTo>
                  <a:pt x="76314" y="260333"/>
                  <a:pt x="81492" y="270603"/>
                  <a:pt x="87996" y="280024"/>
                </a:cubicBezTo>
                <a:cubicBezTo>
                  <a:pt x="96064" y="291708"/>
                  <a:pt x="107142" y="301306"/>
                  <a:pt x="114107" y="313679"/>
                </a:cubicBezTo>
                <a:lnTo>
                  <a:pt x="96289" y="299731"/>
                </a:lnTo>
                <a:lnTo>
                  <a:pt x="79408" y="275904"/>
                </a:lnTo>
                <a:cubicBezTo>
                  <a:pt x="66265" y="255976"/>
                  <a:pt x="58871" y="243644"/>
                  <a:pt x="54493" y="235698"/>
                </a:cubicBezTo>
                <a:close/>
                <a:moveTo>
                  <a:pt x="36335" y="242449"/>
                </a:moveTo>
                <a:lnTo>
                  <a:pt x="38236" y="239058"/>
                </a:lnTo>
                <a:lnTo>
                  <a:pt x="39199" y="240745"/>
                </a:lnTo>
                <a:lnTo>
                  <a:pt x="57947" y="272746"/>
                </a:lnTo>
                <a:lnTo>
                  <a:pt x="42511" y="263452"/>
                </a:lnTo>
                <a:lnTo>
                  <a:pt x="32743" y="252441"/>
                </a:ln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幼圆" panose="02010509060101010101" pitchFamily="49" charset="-122"/>
            </a:endParaRPr>
          </a:p>
        </p:txBody>
      </p:sp>
      <p:sp>
        <p:nvSpPr>
          <p:cNvPr id="20" name="任意多边形 19"/>
          <p:cNvSpPr/>
          <p:nvPr/>
        </p:nvSpPr>
        <p:spPr>
          <a:xfrm rot="17502438">
            <a:off x="5568619" y="5004336"/>
            <a:ext cx="990894" cy="1162799"/>
          </a:xfrm>
          <a:custGeom>
            <a:avLst/>
            <a:gdLst>
              <a:gd name="connsiteX0" fmla="*/ 685918 w 707644"/>
              <a:gd name="connsiteY0" fmla="*/ 726313 h 830409"/>
              <a:gd name="connsiteX1" fmla="*/ 686617 w 707644"/>
              <a:gd name="connsiteY1" fmla="*/ 726734 h 830409"/>
              <a:gd name="connsiteX2" fmla="*/ 686152 w 707644"/>
              <a:gd name="connsiteY2" fmla="*/ 727127 h 830409"/>
              <a:gd name="connsiteX3" fmla="*/ 677645 w 707644"/>
              <a:gd name="connsiteY3" fmla="*/ 727155 h 830409"/>
              <a:gd name="connsiteX4" fmla="*/ 682237 w 707644"/>
              <a:gd name="connsiteY4" fmla="*/ 730439 h 830409"/>
              <a:gd name="connsiteX5" fmla="*/ 680806 w 707644"/>
              <a:gd name="connsiteY5" fmla="*/ 731649 h 830409"/>
              <a:gd name="connsiteX6" fmla="*/ 675364 w 707644"/>
              <a:gd name="connsiteY6" fmla="*/ 673195 h 830409"/>
              <a:gd name="connsiteX7" fmla="*/ 679382 w 707644"/>
              <a:gd name="connsiteY7" fmla="*/ 676882 h 830409"/>
              <a:gd name="connsiteX8" fmla="*/ 686763 w 707644"/>
              <a:gd name="connsiteY8" fmla="*/ 683493 h 830409"/>
              <a:gd name="connsiteX9" fmla="*/ 676962 w 707644"/>
              <a:gd name="connsiteY9" fmla="*/ 677341 h 830409"/>
              <a:gd name="connsiteX10" fmla="*/ 668973 w 707644"/>
              <a:gd name="connsiteY10" fmla="*/ 672327 h 830409"/>
              <a:gd name="connsiteX11" fmla="*/ 676962 w 707644"/>
              <a:gd name="connsiteY11" fmla="*/ 677341 h 830409"/>
              <a:gd name="connsiteX12" fmla="*/ 682643 w 707644"/>
              <a:gd name="connsiteY12" fmla="*/ 692080 h 830409"/>
              <a:gd name="connsiteX13" fmla="*/ 696613 w 707644"/>
              <a:gd name="connsiteY13" fmla="*/ 718278 h 830409"/>
              <a:gd name="connsiteX14" fmla="*/ 695410 w 707644"/>
              <a:gd name="connsiteY14" fmla="*/ 719297 h 830409"/>
              <a:gd name="connsiteX15" fmla="*/ 691459 w 707644"/>
              <a:gd name="connsiteY15" fmla="*/ 714547 h 830409"/>
              <a:gd name="connsiteX16" fmla="*/ 675229 w 707644"/>
              <a:gd name="connsiteY16" fmla="*/ 690891 h 830409"/>
              <a:gd name="connsiteX17" fmla="*/ 648225 w 707644"/>
              <a:gd name="connsiteY17" fmla="*/ 704878 h 830409"/>
              <a:gd name="connsiteX18" fmla="*/ 650148 w 707644"/>
              <a:gd name="connsiteY18" fmla="*/ 706739 h 830409"/>
              <a:gd name="connsiteX19" fmla="*/ 660183 w 707644"/>
              <a:gd name="connsiteY19" fmla="*/ 721687 h 830409"/>
              <a:gd name="connsiteX20" fmla="*/ 672076 w 707644"/>
              <a:gd name="connsiteY20" fmla="*/ 739033 h 830409"/>
              <a:gd name="connsiteX21" fmla="*/ 671576 w 707644"/>
              <a:gd name="connsiteY21" fmla="*/ 739456 h 830409"/>
              <a:gd name="connsiteX22" fmla="*/ 646410 w 707644"/>
              <a:gd name="connsiteY22" fmla="*/ 701172 h 830409"/>
              <a:gd name="connsiteX23" fmla="*/ 670265 w 707644"/>
              <a:gd name="connsiteY23" fmla="*/ 716662 h 830409"/>
              <a:gd name="connsiteX24" fmla="*/ 677645 w 707644"/>
              <a:gd name="connsiteY24" fmla="*/ 727155 h 830409"/>
              <a:gd name="connsiteX25" fmla="*/ 653108 w 707644"/>
              <a:gd name="connsiteY25" fmla="*/ 709604 h 830409"/>
              <a:gd name="connsiteX26" fmla="*/ 650148 w 707644"/>
              <a:gd name="connsiteY26" fmla="*/ 706739 h 830409"/>
              <a:gd name="connsiteX27" fmla="*/ 673248 w 707644"/>
              <a:gd name="connsiteY27" fmla="*/ 642996 h 830409"/>
              <a:gd name="connsiteX28" fmla="*/ 698881 w 707644"/>
              <a:gd name="connsiteY28" fmla="*/ 687793 h 830409"/>
              <a:gd name="connsiteX29" fmla="*/ 707644 w 707644"/>
              <a:gd name="connsiteY29" fmla="*/ 708948 h 830409"/>
              <a:gd name="connsiteX30" fmla="*/ 707625 w 707644"/>
              <a:gd name="connsiteY30" fmla="*/ 708964 h 830409"/>
              <a:gd name="connsiteX31" fmla="*/ 696416 w 707644"/>
              <a:gd name="connsiteY31" fmla="*/ 688029 h 830409"/>
              <a:gd name="connsiteX32" fmla="*/ 676860 w 707644"/>
              <a:gd name="connsiteY32" fmla="*/ 650543 h 830409"/>
              <a:gd name="connsiteX33" fmla="*/ 640368 w 707644"/>
              <a:gd name="connsiteY33" fmla="*/ 697273 h 830409"/>
              <a:gd name="connsiteX34" fmla="*/ 645018 w 707644"/>
              <a:gd name="connsiteY34" fmla="*/ 700268 h 830409"/>
              <a:gd name="connsiteX35" fmla="*/ 645185 w 707644"/>
              <a:gd name="connsiteY35" fmla="*/ 700376 h 830409"/>
              <a:gd name="connsiteX36" fmla="*/ 648225 w 707644"/>
              <a:gd name="connsiteY36" fmla="*/ 704878 h 830409"/>
              <a:gd name="connsiteX37" fmla="*/ 653990 w 707644"/>
              <a:gd name="connsiteY37" fmla="*/ 653259 h 830409"/>
              <a:gd name="connsiteX38" fmla="*/ 661670 w 707644"/>
              <a:gd name="connsiteY38" fmla="*/ 660629 h 830409"/>
              <a:gd name="connsiteX39" fmla="*/ 666537 w 707644"/>
              <a:gd name="connsiteY39" fmla="*/ 665094 h 830409"/>
              <a:gd name="connsiteX40" fmla="*/ 668973 w 707644"/>
              <a:gd name="connsiteY40" fmla="*/ 672327 h 830409"/>
              <a:gd name="connsiteX41" fmla="*/ 661564 w 707644"/>
              <a:gd name="connsiteY41" fmla="*/ 667676 h 830409"/>
              <a:gd name="connsiteX42" fmla="*/ 594769 w 707644"/>
              <a:gd name="connsiteY42" fmla="*/ 771432 h 830409"/>
              <a:gd name="connsiteX43" fmla="*/ 609577 w 707644"/>
              <a:gd name="connsiteY43" fmla="*/ 779524 h 830409"/>
              <a:gd name="connsiteX44" fmla="*/ 610006 w 707644"/>
              <a:gd name="connsiteY44" fmla="*/ 780306 h 830409"/>
              <a:gd name="connsiteX45" fmla="*/ 604755 w 707644"/>
              <a:gd name="connsiteY45" fmla="*/ 783426 h 830409"/>
              <a:gd name="connsiteX46" fmla="*/ 599025 w 707644"/>
              <a:gd name="connsiteY46" fmla="*/ 776540 h 830409"/>
              <a:gd name="connsiteX47" fmla="*/ 610330 w 707644"/>
              <a:gd name="connsiteY47" fmla="*/ 732279 h 830409"/>
              <a:gd name="connsiteX48" fmla="*/ 623920 w 707644"/>
              <a:gd name="connsiteY48" fmla="*/ 748423 h 830409"/>
              <a:gd name="connsiteX49" fmla="*/ 631571 w 707644"/>
              <a:gd name="connsiteY49" fmla="*/ 755197 h 830409"/>
              <a:gd name="connsiteX50" fmla="*/ 636581 w 707644"/>
              <a:gd name="connsiteY50" fmla="*/ 764517 h 830409"/>
              <a:gd name="connsiteX51" fmla="*/ 631941 w 707644"/>
              <a:gd name="connsiteY51" fmla="*/ 767274 h 830409"/>
              <a:gd name="connsiteX52" fmla="*/ 620167 w 707644"/>
              <a:gd name="connsiteY52" fmla="*/ 757321 h 830409"/>
              <a:gd name="connsiteX53" fmla="*/ 615098 w 707644"/>
              <a:gd name="connsiteY53" fmla="*/ 742072 h 830409"/>
              <a:gd name="connsiteX54" fmla="*/ 630997 w 707644"/>
              <a:gd name="connsiteY54" fmla="*/ 688204 h 830409"/>
              <a:gd name="connsiteX55" fmla="*/ 640368 w 707644"/>
              <a:gd name="connsiteY55" fmla="*/ 697273 h 830409"/>
              <a:gd name="connsiteX56" fmla="*/ 635785 w 707644"/>
              <a:gd name="connsiteY56" fmla="*/ 694322 h 830409"/>
              <a:gd name="connsiteX57" fmla="*/ 621894 w 707644"/>
              <a:gd name="connsiteY57" fmla="*/ 700717 h 830409"/>
              <a:gd name="connsiteX58" fmla="*/ 626810 w 707644"/>
              <a:gd name="connsiteY58" fmla="*/ 701753 h 830409"/>
              <a:gd name="connsiteX59" fmla="*/ 654922 w 707644"/>
              <a:gd name="connsiteY59" fmla="*/ 753543 h 830409"/>
              <a:gd name="connsiteX60" fmla="*/ 654620 w 707644"/>
              <a:gd name="connsiteY60" fmla="*/ 753799 h 830409"/>
              <a:gd name="connsiteX61" fmla="*/ 648096 w 707644"/>
              <a:gd name="connsiteY61" fmla="*/ 757675 h 830409"/>
              <a:gd name="connsiteX62" fmla="*/ 637137 w 707644"/>
              <a:gd name="connsiteY62" fmla="*/ 730897 h 830409"/>
              <a:gd name="connsiteX63" fmla="*/ 632387 w 707644"/>
              <a:gd name="connsiteY63" fmla="*/ 676820 h 830409"/>
              <a:gd name="connsiteX64" fmla="*/ 633064 w 707644"/>
              <a:gd name="connsiteY64" fmla="*/ 677121 h 830409"/>
              <a:gd name="connsiteX65" fmla="*/ 632740 w 707644"/>
              <a:gd name="connsiteY65" fmla="*/ 677275 h 830409"/>
              <a:gd name="connsiteX66" fmla="*/ 656765 w 707644"/>
              <a:gd name="connsiteY66" fmla="*/ 612058 h 830409"/>
              <a:gd name="connsiteX67" fmla="*/ 668167 w 707644"/>
              <a:gd name="connsiteY67" fmla="*/ 631164 h 830409"/>
              <a:gd name="connsiteX68" fmla="*/ 668892 w 707644"/>
              <a:gd name="connsiteY68" fmla="*/ 632736 h 830409"/>
              <a:gd name="connsiteX69" fmla="*/ 669813 w 707644"/>
              <a:gd name="connsiteY69" fmla="*/ 635818 h 830409"/>
              <a:gd name="connsiteX70" fmla="*/ 673248 w 707644"/>
              <a:gd name="connsiteY70" fmla="*/ 642996 h 830409"/>
              <a:gd name="connsiteX71" fmla="*/ 657292 w 707644"/>
              <a:gd name="connsiteY71" fmla="*/ 615110 h 830409"/>
              <a:gd name="connsiteX72" fmla="*/ 607712 w 707644"/>
              <a:gd name="connsiteY72" fmla="*/ 710810 h 830409"/>
              <a:gd name="connsiteX73" fmla="*/ 614317 w 707644"/>
              <a:gd name="connsiteY73" fmla="*/ 716331 h 830409"/>
              <a:gd name="connsiteX74" fmla="*/ 643384 w 707644"/>
              <a:gd name="connsiteY74" fmla="*/ 760475 h 830409"/>
              <a:gd name="connsiteX75" fmla="*/ 639882 w 707644"/>
              <a:gd name="connsiteY75" fmla="*/ 762555 h 830409"/>
              <a:gd name="connsiteX76" fmla="*/ 631571 w 707644"/>
              <a:gd name="connsiteY76" fmla="*/ 755197 h 830409"/>
              <a:gd name="connsiteX77" fmla="*/ 655939 w 707644"/>
              <a:gd name="connsiteY77" fmla="*/ 607270 h 830409"/>
              <a:gd name="connsiteX78" fmla="*/ 681948 w 707644"/>
              <a:gd name="connsiteY78" fmla="*/ 649489 h 830409"/>
              <a:gd name="connsiteX79" fmla="*/ 687708 w 707644"/>
              <a:gd name="connsiteY79" fmla="*/ 660817 h 830409"/>
              <a:gd name="connsiteX80" fmla="*/ 688244 w 707644"/>
              <a:gd name="connsiteY80" fmla="*/ 662113 h 830409"/>
              <a:gd name="connsiteX81" fmla="*/ 688222 w 707644"/>
              <a:gd name="connsiteY81" fmla="*/ 662082 h 830409"/>
              <a:gd name="connsiteX82" fmla="*/ 672282 w 707644"/>
              <a:gd name="connsiteY82" fmla="*/ 638060 h 830409"/>
              <a:gd name="connsiteX83" fmla="*/ 668167 w 707644"/>
              <a:gd name="connsiteY83" fmla="*/ 631164 h 830409"/>
              <a:gd name="connsiteX84" fmla="*/ 667714 w 707644"/>
              <a:gd name="connsiteY84" fmla="*/ 630182 h 830409"/>
              <a:gd name="connsiteX85" fmla="*/ 659895 w 707644"/>
              <a:gd name="connsiteY85" fmla="*/ 617038 h 830409"/>
              <a:gd name="connsiteX86" fmla="*/ 656704 w 707644"/>
              <a:gd name="connsiteY86" fmla="*/ 611703 h 830409"/>
              <a:gd name="connsiteX87" fmla="*/ 625999 w 707644"/>
              <a:gd name="connsiteY87" fmla="*/ 668587 h 830409"/>
              <a:gd name="connsiteX88" fmla="*/ 632387 w 707644"/>
              <a:gd name="connsiteY88" fmla="*/ 676820 h 830409"/>
              <a:gd name="connsiteX89" fmla="*/ 630567 w 707644"/>
              <a:gd name="connsiteY89" fmla="*/ 676010 h 830409"/>
              <a:gd name="connsiteX90" fmla="*/ 644284 w 707644"/>
              <a:gd name="connsiteY90" fmla="*/ 698005 h 830409"/>
              <a:gd name="connsiteX91" fmla="*/ 646410 w 707644"/>
              <a:gd name="connsiteY91" fmla="*/ 701172 h 830409"/>
              <a:gd name="connsiteX92" fmla="*/ 645185 w 707644"/>
              <a:gd name="connsiteY92" fmla="*/ 700376 h 830409"/>
              <a:gd name="connsiteX93" fmla="*/ 640052 w 707644"/>
              <a:gd name="connsiteY93" fmla="*/ 692776 h 830409"/>
              <a:gd name="connsiteX94" fmla="*/ 615785 w 707644"/>
              <a:gd name="connsiteY94" fmla="*/ 681443 h 830409"/>
              <a:gd name="connsiteX95" fmla="*/ 635785 w 707644"/>
              <a:gd name="connsiteY95" fmla="*/ 694322 h 830409"/>
              <a:gd name="connsiteX96" fmla="*/ 644520 w 707644"/>
              <a:gd name="connsiteY96" fmla="*/ 705484 h 830409"/>
              <a:gd name="connsiteX97" fmla="*/ 626810 w 707644"/>
              <a:gd name="connsiteY97" fmla="*/ 701753 h 830409"/>
              <a:gd name="connsiteX98" fmla="*/ 588438 w 707644"/>
              <a:gd name="connsiteY98" fmla="*/ 737641 h 830409"/>
              <a:gd name="connsiteX99" fmla="*/ 615903 w 707644"/>
              <a:gd name="connsiteY99" fmla="*/ 776803 h 830409"/>
              <a:gd name="connsiteX100" fmla="*/ 613429 w 707644"/>
              <a:gd name="connsiteY100" fmla="*/ 778273 h 830409"/>
              <a:gd name="connsiteX101" fmla="*/ 597658 w 707644"/>
              <a:gd name="connsiteY101" fmla="*/ 717225 h 830409"/>
              <a:gd name="connsiteX102" fmla="*/ 607690 w 707644"/>
              <a:gd name="connsiteY102" fmla="*/ 726855 h 830409"/>
              <a:gd name="connsiteX103" fmla="*/ 610330 w 707644"/>
              <a:gd name="connsiteY103" fmla="*/ 732279 h 830409"/>
              <a:gd name="connsiteX104" fmla="*/ 652804 w 707644"/>
              <a:gd name="connsiteY104" fmla="*/ 602182 h 830409"/>
              <a:gd name="connsiteX105" fmla="*/ 655296 w 707644"/>
              <a:gd name="connsiteY105" fmla="*/ 603544 h 830409"/>
              <a:gd name="connsiteX106" fmla="*/ 655939 w 707644"/>
              <a:gd name="connsiteY106" fmla="*/ 607270 h 830409"/>
              <a:gd name="connsiteX107" fmla="*/ 648687 w 707644"/>
              <a:gd name="connsiteY107" fmla="*/ 599930 h 830409"/>
              <a:gd name="connsiteX108" fmla="*/ 650137 w 707644"/>
              <a:gd name="connsiteY108" fmla="*/ 600723 h 830409"/>
              <a:gd name="connsiteX109" fmla="*/ 656704 w 707644"/>
              <a:gd name="connsiteY109" fmla="*/ 611703 h 830409"/>
              <a:gd name="connsiteX110" fmla="*/ 656765 w 707644"/>
              <a:gd name="connsiteY110" fmla="*/ 612058 h 830409"/>
              <a:gd name="connsiteX111" fmla="*/ 653947 w 707644"/>
              <a:gd name="connsiteY111" fmla="*/ 607336 h 830409"/>
              <a:gd name="connsiteX112" fmla="*/ 586056 w 707644"/>
              <a:gd name="connsiteY112" fmla="*/ 729871 h 830409"/>
              <a:gd name="connsiteX113" fmla="*/ 593173 w 707644"/>
              <a:gd name="connsiteY113" fmla="*/ 735403 h 830409"/>
              <a:gd name="connsiteX114" fmla="*/ 619800 w 707644"/>
              <a:gd name="connsiteY114" fmla="*/ 757011 h 830409"/>
              <a:gd name="connsiteX115" fmla="*/ 620167 w 707644"/>
              <a:gd name="connsiteY115" fmla="*/ 757321 h 830409"/>
              <a:gd name="connsiteX116" fmla="*/ 620247 w 707644"/>
              <a:gd name="connsiteY116" fmla="*/ 757561 h 830409"/>
              <a:gd name="connsiteX117" fmla="*/ 624975 w 707644"/>
              <a:gd name="connsiteY117" fmla="*/ 771412 h 830409"/>
              <a:gd name="connsiteX118" fmla="*/ 619377 w 707644"/>
              <a:gd name="connsiteY118" fmla="*/ 774739 h 830409"/>
              <a:gd name="connsiteX119" fmla="*/ 607092 w 707644"/>
              <a:gd name="connsiteY119" fmla="*/ 761479 h 830409"/>
              <a:gd name="connsiteX120" fmla="*/ 648273 w 707644"/>
              <a:gd name="connsiteY120" fmla="*/ 599348 h 830409"/>
              <a:gd name="connsiteX121" fmla="*/ 648687 w 707644"/>
              <a:gd name="connsiteY121" fmla="*/ 599930 h 830409"/>
              <a:gd name="connsiteX122" fmla="*/ 648570 w 707644"/>
              <a:gd name="connsiteY122" fmla="*/ 599866 h 830409"/>
              <a:gd name="connsiteX123" fmla="*/ 598472 w 707644"/>
              <a:gd name="connsiteY123" fmla="*/ 692948 h 830409"/>
              <a:gd name="connsiteX124" fmla="*/ 615553 w 707644"/>
              <a:gd name="connsiteY124" fmla="*/ 699348 h 830409"/>
              <a:gd name="connsiteX125" fmla="*/ 632160 w 707644"/>
              <a:gd name="connsiteY125" fmla="*/ 731247 h 830409"/>
              <a:gd name="connsiteX126" fmla="*/ 614317 w 707644"/>
              <a:gd name="connsiteY126" fmla="*/ 716331 h 830409"/>
              <a:gd name="connsiteX127" fmla="*/ 605156 w 707644"/>
              <a:gd name="connsiteY127" fmla="*/ 702419 h 830409"/>
              <a:gd name="connsiteX128" fmla="*/ 598320 w 707644"/>
              <a:gd name="connsiteY128" fmla="*/ 692733 h 830409"/>
              <a:gd name="connsiteX129" fmla="*/ 598472 w 707644"/>
              <a:gd name="connsiteY129" fmla="*/ 692948 h 830409"/>
              <a:gd name="connsiteX130" fmla="*/ 598418 w 707644"/>
              <a:gd name="connsiteY130" fmla="*/ 692928 h 830409"/>
              <a:gd name="connsiteX131" fmla="*/ 643651 w 707644"/>
              <a:gd name="connsiteY131" fmla="*/ 597177 h 830409"/>
              <a:gd name="connsiteX132" fmla="*/ 648570 w 707644"/>
              <a:gd name="connsiteY132" fmla="*/ 599866 h 830409"/>
              <a:gd name="connsiteX133" fmla="*/ 657292 w 707644"/>
              <a:gd name="connsiteY133" fmla="*/ 615110 h 830409"/>
              <a:gd name="connsiteX134" fmla="*/ 658747 w 707644"/>
              <a:gd name="connsiteY134" fmla="*/ 623538 h 830409"/>
              <a:gd name="connsiteX135" fmla="*/ 668066 w 707644"/>
              <a:gd name="connsiteY135" fmla="*/ 654261 h 830409"/>
              <a:gd name="connsiteX136" fmla="*/ 675364 w 707644"/>
              <a:gd name="connsiteY136" fmla="*/ 673195 h 830409"/>
              <a:gd name="connsiteX137" fmla="*/ 666537 w 707644"/>
              <a:gd name="connsiteY137" fmla="*/ 665094 h 830409"/>
              <a:gd name="connsiteX138" fmla="*/ 604723 w 707644"/>
              <a:gd name="connsiteY138" fmla="*/ 674319 h 830409"/>
              <a:gd name="connsiteX139" fmla="*/ 609786 w 707644"/>
              <a:gd name="connsiteY139" fmla="*/ 677580 h 830409"/>
              <a:gd name="connsiteX140" fmla="*/ 616478 w 707644"/>
              <a:gd name="connsiteY140" fmla="*/ 689995 h 830409"/>
              <a:gd name="connsiteX141" fmla="*/ 621894 w 707644"/>
              <a:gd name="connsiteY141" fmla="*/ 700717 h 830409"/>
              <a:gd name="connsiteX142" fmla="*/ 615762 w 707644"/>
              <a:gd name="connsiteY142" fmla="*/ 699426 h 830409"/>
              <a:gd name="connsiteX143" fmla="*/ 615553 w 707644"/>
              <a:gd name="connsiteY143" fmla="*/ 699348 h 830409"/>
              <a:gd name="connsiteX144" fmla="*/ 610168 w 707644"/>
              <a:gd name="connsiteY144" fmla="*/ 689004 h 830409"/>
              <a:gd name="connsiteX145" fmla="*/ 578891 w 707644"/>
              <a:gd name="connsiteY145" fmla="*/ 724301 h 830409"/>
              <a:gd name="connsiteX146" fmla="*/ 581462 w 707644"/>
              <a:gd name="connsiteY146" fmla="*/ 726300 h 830409"/>
              <a:gd name="connsiteX147" fmla="*/ 588438 w 707644"/>
              <a:gd name="connsiteY147" fmla="*/ 737641 h 830409"/>
              <a:gd name="connsiteX148" fmla="*/ 585161 w 707644"/>
              <a:gd name="connsiteY148" fmla="*/ 732969 h 830409"/>
              <a:gd name="connsiteX149" fmla="*/ 581286 w 707644"/>
              <a:gd name="connsiteY149" fmla="*/ 728337 h 830409"/>
              <a:gd name="connsiteX150" fmla="*/ 649641 w 707644"/>
              <a:gd name="connsiteY150" fmla="*/ 568917 h 830409"/>
              <a:gd name="connsiteX151" fmla="*/ 666529 w 707644"/>
              <a:gd name="connsiteY151" fmla="*/ 609687 h 830409"/>
              <a:gd name="connsiteX152" fmla="*/ 655296 w 707644"/>
              <a:gd name="connsiteY152" fmla="*/ 603544 h 830409"/>
              <a:gd name="connsiteX153" fmla="*/ 650059 w 707644"/>
              <a:gd name="connsiteY153" fmla="*/ 573207 h 830409"/>
              <a:gd name="connsiteX154" fmla="*/ 614609 w 707644"/>
              <a:gd name="connsiteY154" fmla="*/ 638824 h 830409"/>
              <a:gd name="connsiteX155" fmla="*/ 626209 w 707644"/>
              <a:gd name="connsiteY155" fmla="*/ 645798 h 830409"/>
              <a:gd name="connsiteX156" fmla="*/ 653237 w 707644"/>
              <a:gd name="connsiteY156" fmla="*/ 662449 h 830409"/>
              <a:gd name="connsiteX157" fmla="*/ 661564 w 707644"/>
              <a:gd name="connsiteY157" fmla="*/ 667676 h 830409"/>
              <a:gd name="connsiteX158" fmla="*/ 668958 w 707644"/>
              <a:gd name="connsiteY158" fmla="*/ 681752 h 830409"/>
              <a:gd name="connsiteX159" fmla="*/ 675229 w 707644"/>
              <a:gd name="connsiteY159" fmla="*/ 690891 h 830409"/>
              <a:gd name="connsiteX160" fmla="*/ 678523 w 707644"/>
              <a:gd name="connsiteY160" fmla="*/ 700668 h 830409"/>
              <a:gd name="connsiteX161" fmla="*/ 685918 w 707644"/>
              <a:gd name="connsiteY161" fmla="*/ 726313 h 830409"/>
              <a:gd name="connsiteX162" fmla="*/ 675051 w 707644"/>
              <a:gd name="connsiteY162" fmla="*/ 719770 h 830409"/>
              <a:gd name="connsiteX163" fmla="*/ 670265 w 707644"/>
              <a:gd name="connsiteY163" fmla="*/ 716662 h 830409"/>
              <a:gd name="connsiteX164" fmla="*/ 626649 w 707644"/>
              <a:gd name="connsiteY164" fmla="*/ 654652 h 830409"/>
              <a:gd name="connsiteX165" fmla="*/ 572132 w 707644"/>
              <a:gd name="connsiteY165" fmla="*/ 719051 h 830409"/>
              <a:gd name="connsiteX166" fmla="*/ 572664 w 707644"/>
              <a:gd name="connsiteY166" fmla="*/ 719461 h 830409"/>
              <a:gd name="connsiteX167" fmla="*/ 576081 w 707644"/>
              <a:gd name="connsiteY167" fmla="*/ 722117 h 830409"/>
              <a:gd name="connsiteX168" fmla="*/ 581286 w 707644"/>
              <a:gd name="connsiteY168" fmla="*/ 728337 h 830409"/>
              <a:gd name="connsiteX169" fmla="*/ 611568 w 707644"/>
              <a:gd name="connsiteY169" fmla="*/ 779378 h 830409"/>
              <a:gd name="connsiteX170" fmla="*/ 610485 w 707644"/>
              <a:gd name="connsiteY170" fmla="*/ 780022 h 830409"/>
              <a:gd name="connsiteX171" fmla="*/ 610260 w 707644"/>
              <a:gd name="connsiteY171" fmla="*/ 779897 h 830409"/>
              <a:gd name="connsiteX172" fmla="*/ 609577 w 707644"/>
              <a:gd name="connsiteY172" fmla="*/ 779524 h 830409"/>
              <a:gd name="connsiteX173" fmla="*/ 602206 w 707644"/>
              <a:gd name="connsiteY173" fmla="*/ 766099 h 830409"/>
              <a:gd name="connsiteX174" fmla="*/ 638061 w 707644"/>
              <a:gd name="connsiteY174" fmla="*/ 581501 h 830409"/>
              <a:gd name="connsiteX175" fmla="*/ 648273 w 707644"/>
              <a:gd name="connsiteY175" fmla="*/ 599348 h 830409"/>
              <a:gd name="connsiteX176" fmla="*/ 640871 w 707644"/>
              <a:gd name="connsiteY176" fmla="*/ 588928 h 830409"/>
              <a:gd name="connsiteX177" fmla="*/ 639502 w 707644"/>
              <a:gd name="connsiteY177" fmla="*/ 584863 h 830409"/>
              <a:gd name="connsiteX178" fmla="*/ 554369 w 707644"/>
              <a:gd name="connsiteY178" fmla="*/ 753841 h 830409"/>
              <a:gd name="connsiteX179" fmla="*/ 580937 w 707644"/>
              <a:gd name="connsiteY179" fmla="*/ 771642 h 830409"/>
              <a:gd name="connsiteX180" fmla="*/ 601772 w 707644"/>
              <a:gd name="connsiteY180" fmla="*/ 785199 h 830409"/>
              <a:gd name="connsiteX181" fmla="*/ 596134 w 707644"/>
              <a:gd name="connsiteY181" fmla="*/ 788549 h 830409"/>
              <a:gd name="connsiteX182" fmla="*/ 595477 w 707644"/>
              <a:gd name="connsiteY182" fmla="*/ 788806 h 830409"/>
              <a:gd name="connsiteX183" fmla="*/ 586144 w 707644"/>
              <a:gd name="connsiteY183" fmla="*/ 783122 h 830409"/>
              <a:gd name="connsiteX184" fmla="*/ 560583 w 707644"/>
              <a:gd name="connsiteY184" fmla="*/ 761430 h 830409"/>
              <a:gd name="connsiteX185" fmla="*/ 556556 w 707644"/>
              <a:gd name="connsiteY185" fmla="*/ 757684 h 830409"/>
              <a:gd name="connsiteX186" fmla="*/ 643968 w 707644"/>
              <a:gd name="connsiteY186" fmla="*/ 565027 h 830409"/>
              <a:gd name="connsiteX187" fmla="*/ 647847 w 707644"/>
              <a:gd name="connsiteY187" fmla="*/ 566539 h 830409"/>
              <a:gd name="connsiteX188" fmla="*/ 648763 w 707644"/>
              <a:gd name="connsiteY188" fmla="*/ 566798 h 830409"/>
              <a:gd name="connsiteX189" fmla="*/ 649254 w 707644"/>
              <a:gd name="connsiteY189" fmla="*/ 567982 h 830409"/>
              <a:gd name="connsiteX190" fmla="*/ 646172 w 707644"/>
              <a:gd name="connsiteY190" fmla="*/ 566268 h 830409"/>
              <a:gd name="connsiteX191" fmla="*/ 598581 w 707644"/>
              <a:gd name="connsiteY191" fmla="*/ 656829 h 830409"/>
              <a:gd name="connsiteX192" fmla="*/ 606679 w 707644"/>
              <a:gd name="connsiteY192" fmla="*/ 664667 h 830409"/>
              <a:gd name="connsiteX193" fmla="*/ 615785 w 707644"/>
              <a:gd name="connsiteY193" fmla="*/ 681443 h 830409"/>
              <a:gd name="connsiteX194" fmla="*/ 609786 w 707644"/>
              <a:gd name="connsiteY194" fmla="*/ 677580 h 830409"/>
              <a:gd name="connsiteX195" fmla="*/ 600538 w 707644"/>
              <a:gd name="connsiteY195" fmla="*/ 660422 h 830409"/>
              <a:gd name="connsiteX196" fmla="*/ 597506 w 707644"/>
              <a:gd name="connsiteY196" fmla="*/ 654857 h 830409"/>
              <a:gd name="connsiteX197" fmla="*/ 598581 w 707644"/>
              <a:gd name="connsiteY197" fmla="*/ 656829 h 830409"/>
              <a:gd name="connsiteX198" fmla="*/ 598045 w 707644"/>
              <a:gd name="connsiteY198" fmla="*/ 656310 h 830409"/>
              <a:gd name="connsiteX199" fmla="*/ 633484 w 707644"/>
              <a:gd name="connsiteY199" fmla="*/ 570820 h 830409"/>
              <a:gd name="connsiteX200" fmla="*/ 652804 w 707644"/>
              <a:gd name="connsiteY200" fmla="*/ 602182 h 830409"/>
              <a:gd name="connsiteX201" fmla="*/ 650137 w 707644"/>
              <a:gd name="connsiteY201" fmla="*/ 600723 h 830409"/>
              <a:gd name="connsiteX202" fmla="*/ 639051 w 707644"/>
              <a:gd name="connsiteY202" fmla="*/ 582189 h 830409"/>
              <a:gd name="connsiteX203" fmla="*/ 636575 w 707644"/>
              <a:gd name="connsiteY203" fmla="*/ 578034 h 830409"/>
              <a:gd name="connsiteX204" fmla="*/ 600765 w 707644"/>
              <a:gd name="connsiteY204" fmla="*/ 630500 h 830409"/>
              <a:gd name="connsiteX205" fmla="*/ 605540 w 707644"/>
              <a:gd name="connsiteY205" fmla="*/ 633371 h 830409"/>
              <a:gd name="connsiteX206" fmla="*/ 625999 w 707644"/>
              <a:gd name="connsiteY206" fmla="*/ 668587 h 830409"/>
              <a:gd name="connsiteX207" fmla="*/ 615758 w 707644"/>
              <a:gd name="connsiteY207" fmla="*/ 655387 h 830409"/>
              <a:gd name="connsiteX208" fmla="*/ 607372 w 707644"/>
              <a:gd name="connsiteY208" fmla="*/ 644489 h 830409"/>
              <a:gd name="connsiteX209" fmla="*/ 602911 w 707644"/>
              <a:gd name="connsiteY209" fmla="*/ 634754 h 830409"/>
              <a:gd name="connsiteX210" fmla="*/ 521775 w 707644"/>
              <a:gd name="connsiteY210" fmla="*/ 787957 h 830409"/>
              <a:gd name="connsiteX211" fmla="*/ 539886 w 707644"/>
              <a:gd name="connsiteY211" fmla="*/ 810539 h 830409"/>
              <a:gd name="connsiteX212" fmla="*/ 536143 w 707644"/>
              <a:gd name="connsiteY212" fmla="*/ 812002 h 830409"/>
              <a:gd name="connsiteX213" fmla="*/ 572293 w 707644"/>
              <a:gd name="connsiteY213" fmla="*/ 677842 h 830409"/>
              <a:gd name="connsiteX214" fmla="*/ 588873 w 707644"/>
              <a:gd name="connsiteY214" fmla="*/ 689351 h 830409"/>
              <a:gd name="connsiteX215" fmla="*/ 598418 w 707644"/>
              <a:gd name="connsiteY215" fmla="*/ 692928 h 830409"/>
              <a:gd name="connsiteX216" fmla="*/ 603187 w 707644"/>
              <a:gd name="connsiteY216" fmla="*/ 702390 h 830409"/>
              <a:gd name="connsiteX217" fmla="*/ 607712 w 707644"/>
              <a:gd name="connsiteY217" fmla="*/ 710810 h 830409"/>
              <a:gd name="connsiteX218" fmla="*/ 593660 w 707644"/>
              <a:gd name="connsiteY218" fmla="*/ 699062 h 830409"/>
              <a:gd name="connsiteX219" fmla="*/ 626878 w 707644"/>
              <a:gd name="connsiteY219" fmla="*/ 555406 h 830409"/>
              <a:gd name="connsiteX220" fmla="*/ 643968 w 707644"/>
              <a:gd name="connsiteY220" fmla="*/ 565027 h 830409"/>
              <a:gd name="connsiteX221" fmla="*/ 628400 w 707644"/>
              <a:gd name="connsiteY221" fmla="*/ 558957 h 830409"/>
              <a:gd name="connsiteX222" fmla="*/ 625472 w 707644"/>
              <a:gd name="connsiteY222" fmla="*/ 557815 h 830409"/>
              <a:gd name="connsiteX223" fmla="*/ 628400 w 707644"/>
              <a:gd name="connsiteY223" fmla="*/ 558957 h 830409"/>
              <a:gd name="connsiteX224" fmla="*/ 633484 w 707644"/>
              <a:gd name="connsiteY224" fmla="*/ 570820 h 830409"/>
              <a:gd name="connsiteX225" fmla="*/ 536038 w 707644"/>
              <a:gd name="connsiteY225" fmla="*/ 741559 h 830409"/>
              <a:gd name="connsiteX226" fmla="*/ 547407 w 707644"/>
              <a:gd name="connsiteY226" fmla="*/ 749176 h 830409"/>
              <a:gd name="connsiteX227" fmla="*/ 556556 w 707644"/>
              <a:gd name="connsiteY227" fmla="*/ 757684 h 830409"/>
              <a:gd name="connsiteX228" fmla="*/ 566844 w 707644"/>
              <a:gd name="connsiteY228" fmla="*/ 775764 h 830409"/>
              <a:gd name="connsiteX229" fmla="*/ 578437 w 707644"/>
              <a:gd name="connsiteY229" fmla="*/ 795467 h 830409"/>
              <a:gd name="connsiteX230" fmla="*/ 575652 w 707644"/>
              <a:gd name="connsiteY230" fmla="*/ 796556 h 830409"/>
              <a:gd name="connsiteX231" fmla="*/ 555262 w 707644"/>
              <a:gd name="connsiteY231" fmla="*/ 769156 h 830409"/>
              <a:gd name="connsiteX232" fmla="*/ 624231 w 707644"/>
              <a:gd name="connsiteY232" fmla="*/ 557332 h 830409"/>
              <a:gd name="connsiteX233" fmla="*/ 624243 w 707644"/>
              <a:gd name="connsiteY233" fmla="*/ 557336 h 830409"/>
              <a:gd name="connsiteX234" fmla="*/ 636575 w 707644"/>
              <a:gd name="connsiteY234" fmla="*/ 578034 h 830409"/>
              <a:gd name="connsiteX235" fmla="*/ 638061 w 707644"/>
              <a:gd name="connsiteY235" fmla="*/ 581501 h 830409"/>
              <a:gd name="connsiteX236" fmla="*/ 620097 w 707644"/>
              <a:gd name="connsiteY236" fmla="*/ 563421 h 830409"/>
              <a:gd name="connsiteX237" fmla="*/ 634410 w 707644"/>
              <a:gd name="connsiteY237" fmla="*/ 579831 h 830409"/>
              <a:gd name="connsiteX238" fmla="*/ 640871 w 707644"/>
              <a:gd name="connsiteY238" fmla="*/ 588928 h 830409"/>
              <a:gd name="connsiteX239" fmla="*/ 643651 w 707644"/>
              <a:gd name="connsiteY239" fmla="*/ 597177 h 830409"/>
              <a:gd name="connsiteX240" fmla="*/ 634907 w 707644"/>
              <a:gd name="connsiteY240" fmla="*/ 592395 h 830409"/>
              <a:gd name="connsiteX241" fmla="*/ 626760 w 707644"/>
              <a:gd name="connsiteY241" fmla="*/ 586893 h 830409"/>
              <a:gd name="connsiteX242" fmla="*/ 534152 w 707644"/>
              <a:gd name="connsiteY242" fmla="*/ 736851 h 830409"/>
              <a:gd name="connsiteX243" fmla="*/ 547623 w 707644"/>
              <a:gd name="connsiteY243" fmla="*/ 745313 h 830409"/>
              <a:gd name="connsiteX244" fmla="*/ 550403 w 707644"/>
              <a:gd name="connsiteY244" fmla="*/ 746872 h 830409"/>
              <a:gd name="connsiteX245" fmla="*/ 554369 w 707644"/>
              <a:gd name="connsiteY245" fmla="*/ 753841 h 830409"/>
              <a:gd name="connsiteX246" fmla="*/ 547407 w 707644"/>
              <a:gd name="connsiteY246" fmla="*/ 749176 h 830409"/>
              <a:gd name="connsiteX247" fmla="*/ 621348 w 707644"/>
              <a:gd name="connsiteY247" fmla="*/ 552293 h 830409"/>
              <a:gd name="connsiteX248" fmla="*/ 622453 w 707644"/>
              <a:gd name="connsiteY248" fmla="*/ 552915 h 830409"/>
              <a:gd name="connsiteX249" fmla="*/ 625472 w 707644"/>
              <a:gd name="connsiteY249" fmla="*/ 557815 h 830409"/>
              <a:gd name="connsiteX250" fmla="*/ 624243 w 707644"/>
              <a:gd name="connsiteY250" fmla="*/ 557336 h 830409"/>
              <a:gd name="connsiteX251" fmla="*/ 624004 w 707644"/>
              <a:gd name="connsiteY251" fmla="*/ 556934 h 830409"/>
              <a:gd name="connsiteX252" fmla="*/ 585738 w 707644"/>
              <a:gd name="connsiteY252" fmla="*/ 621463 h 830409"/>
              <a:gd name="connsiteX253" fmla="*/ 588341 w 707644"/>
              <a:gd name="connsiteY253" fmla="*/ 623030 h 830409"/>
              <a:gd name="connsiteX254" fmla="*/ 593028 w 707644"/>
              <a:gd name="connsiteY254" fmla="*/ 625848 h 830409"/>
              <a:gd name="connsiteX255" fmla="*/ 607372 w 707644"/>
              <a:gd name="connsiteY255" fmla="*/ 644489 h 830409"/>
              <a:gd name="connsiteX256" fmla="*/ 611429 w 707644"/>
              <a:gd name="connsiteY256" fmla="*/ 653343 h 830409"/>
              <a:gd name="connsiteX257" fmla="*/ 629800 w 707644"/>
              <a:gd name="connsiteY257" fmla="*/ 686674 h 830409"/>
              <a:gd name="connsiteX258" fmla="*/ 630997 w 707644"/>
              <a:gd name="connsiteY258" fmla="*/ 688204 h 830409"/>
              <a:gd name="connsiteX259" fmla="*/ 606679 w 707644"/>
              <a:gd name="connsiteY259" fmla="*/ 664667 h 830409"/>
              <a:gd name="connsiteX260" fmla="*/ 592297 w 707644"/>
              <a:gd name="connsiteY260" fmla="*/ 638172 h 830409"/>
              <a:gd name="connsiteX261" fmla="*/ 589708 w 707644"/>
              <a:gd name="connsiteY261" fmla="*/ 633828 h 830409"/>
              <a:gd name="connsiteX262" fmla="*/ 589583 w 707644"/>
              <a:gd name="connsiteY262" fmla="*/ 633492 h 830409"/>
              <a:gd name="connsiteX263" fmla="*/ 570101 w 707644"/>
              <a:gd name="connsiteY263" fmla="*/ 652750 h 830409"/>
              <a:gd name="connsiteX264" fmla="*/ 581849 w 707644"/>
              <a:gd name="connsiteY264" fmla="*/ 660047 h 830409"/>
              <a:gd name="connsiteX265" fmla="*/ 598320 w 707644"/>
              <a:gd name="connsiteY265" fmla="*/ 692733 h 830409"/>
              <a:gd name="connsiteX266" fmla="*/ 506180 w 707644"/>
              <a:gd name="connsiteY266" fmla="*/ 785066 h 830409"/>
              <a:gd name="connsiteX267" fmla="*/ 534373 w 707644"/>
              <a:gd name="connsiteY267" fmla="*/ 812694 h 830409"/>
              <a:gd name="connsiteX268" fmla="*/ 533540 w 707644"/>
              <a:gd name="connsiteY268" fmla="*/ 813019 h 830409"/>
              <a:gd name="connsiteX269" fmla="*/ 521966 w 707644"/>
              <a:gd name="connsiteY269" fmla="*/ 815501 h 830409"/>
              <a:gd name="connsiteX270" fmla="*/ 514017 w 707644"/>
              <a:gd name="connsiteY270" fmla="*/ 801341 h 830409"/>
              <a:gd name="connsiteX271" fmla="*/ 530194 w 707644"/>
              <a:gd name="connsiteY271" fmla="*/ 733170 h 830409"/>
              <a:gd name="connsiteX272" fmla="*/ 534152 w 707644"/>
              <a:gd name="connsiteY272" fmla="*/ 736851 h 830409"/>
              <a:gd name="connsiteX273" fmla="*/ 531673 w 707644"/>
              <a:gd name="connsiteY273" fmla="*/ 735293 h 830409"/>
              <a:gd name="connsiteX274" fmla="*/ 589626 w 707644"/>
              <a:gd name="connsiteY274" fmla="*/ 605978 h 830409"/>
              <a:gd name="connsiteX275" fmla="*/ 614609 w 707644"/>
              <a:gd name="connsiteY275" fmla="*/ 638824 h 830409"/>
              <a:gd name="connsiteX276" fmla="*/ 605540 w 707644"/>
              <a:gd name="connsiteY276" fmla="*/ 633371 h 830409"/>
              <a:gd name="connsiteX277" fmla="*/ 616101 w 707644"/>
              <a:gd name="connsiteY277" fmla="*/ 549339 h 830409"/>
              <a:gd name="connsiteX278" fmla="*/ 621186 w 707644"/>
              <a:gd name="connsiteY278" fmla="*/ 552202 h 830409"/>
              <a:gd name="connsiteX279" fmla="*/ 621750 w 707644"/>
              <a:gd name="connsiteY279" fmla="*/ 553151 h 830409"/>
              <a:gd name="connsiteX280" fmla="*/ 624004 w 707644"/>
              <a:gd name="connsiteY280" fmla="*/ 556934 h 830409"/>
              <a:gd name="connsiteX281" fmla="*/ 624231 w 707644"/>
              <a:gd name="connsiteY281" fmla="*/ 557332 h 830409"/>
              <a:gd name="connsiteX282" fmla="*/ 617640 w 707644"/>
              <a:gd name="connsiteY282" fmla="*/ 554762 h 830409"/>
              <a:gd name="connsiteX283" fmla="*/ 510573 w 707644"/>
              <a:gd name="connsiteY283" fmla="*/ 769210 h 830409"/>
              <a:gd name="connsiteX284" fmla="*/ 525464 w 707644"/>
              <a:gd name="connsiteY284" fmla="*/ 785579 h 830409"/>
              <a:gd name="connsiteX285" fmla="*/ 541728 w 707644"/>
              <a:gd name="connsiteY285" fmla="*/ 799335 h 830409"/>
              <a:gd name="connsiteX286" fmla="*/ 545875 w 707644"/>
              <a:gd name="connsiteY286" fmla="*/ 808197 h 830409"/>
              <a:gd name="connsiteX287" fmla="*/ 543088 w 707644"/>
              <a:gd name="connsiteY287" fmla="*/ 809287 h 830409"/>
              <a:gd name="connsiteX288" fmla="*/ 518053 w 707644"/>
              <a:gd name="connsiteY288" fmla="*/ 780819 h 830409"/>
              <a:gd name="connsiteX289" fmla="*/ 515257 w 707644"/>
              <a:gd name="connsiteY289" fmla="*/ 777050 h 830409"/>
              <a:gd name="connsiteX290" fmla="*/ 575451 w 707644"/>
              <a:gd name="connsiteY290" fmla="*/ 615270 h 830409"/>
              <a:gd name="connsiteX291" fmla="*/ 580431 w 707644"/>
              <a:gd name="connsiteY291" fmla="*/ 618268 h 830409"/>
              <a:gd name="connsiteX292" fmla="*/ 589708 w 707644"/>
              <a:gd name="connsiteY292" fmla="*/ 633828 h 830409"/>
              <a:gd name="connsiteX293" fmla="*/ 597506 w 707644"/>
              <a:gd name="connsiteY293" fmla="*/ 654857 h 830409"/>
              <a:gd name="connsiteX294" fmla="*/ 579242 w 707644"/>
              <a:gd name="connsiteY294" fmla="*/ 621344 h 830409"/>
              <a:gd name="connsiteX295" fmla="*/ 612599 w 707644"/>
              <a:gd name="connsiteY295" fmla="*/ 537003 h 830409"/>
              <a:gd name="connsiteX296" fmla="*/ 621348 w 707644"/>
              <a:gd name="connsiteY296" fmla="*/ 552293 h 830409"/>
              <a:gd name="connsiteX297" fmla="*/ 621186 w 707644"/>
              <a:gd name="connsiteY297" fmla="*/ 552202 h 830409"/>
              <a:gd name="connsiteX298" fmla="*/ 613004 w 707644"/>
              <a:gd name="connsiteY298" fmla="*/ 538430 h 830409"/>
              <a:gd name="connsiteX299" fmla="*/ 549721 w 707644"/>
              <a:gd name="connsiteY299" fmla="*/ 667520 h 830409"/>
              <a:gd name="connsiteX300" fmla="*/ 554521 w 707644"/>
              <a:gd name="connsiteY300" fmla="*/ 672871 h 830409"/>
              <a:gd name="connsiteX301" fmla="*/ 551546 w 707644"/>
              <a:gd name="connsiteY301" fmla="*/ 670988 h 830409"/>
              <a:gd name="connsiteX302" fmla="*/ 611927 w 707644"/>
              <a:gd name="connsiteY302" fmla="*/ 535829 h 830409"/>
              <a:gd name="connsiteX303" fmla="*/ 612555 w 707644"/>
              <a:gd name="connsiteY303" fmla="*/ 536848 h 830409"/>
              <a:gd name="connsiteX304" fmla="*/ 612599 w 707644"/>
              <a:gd name="connsiteY304" fmla="*/ 537003 h 830409"/>
              <a:gd name="connsiteX305" fmla="*/ 565612 w 707644"/>
              <a:gd name="connsiteY305" fmla="*/ 630216 h 830409"/>
              <a:gd name="connsiteX306" fmla="*/ 588177 w 707644"/>
              <a:gd name="connsiteY306" fmla="*/ 646760 h 830409"/>
              <a:gd name="connsiteX307" fmla="*/ 598045 w 707644"/>
              <a:gd name="connsiteY307" fmla="*/ 656310 h 830409"/>
              <a:gd name="connsiteX308" fmla="*/ 604723 w 707644"/>
              <a:gd name="connsiteY308" fmla="*/ 674319 h 830409"/>
              <a:gd name="connsiteX309" fmla="*/ 601908 w 707644"/>
              <a:gd name="connsiteY309" fmla="*/ 672507 h 830409"/>
              <a:gd name="connsiteX310" fmla="*/ 581849 w 707644"/>
              <a:gd name="connsiteY310" fmla="*/ 660047 h 830409"/>
              <a:gd name="connsiteX311" fmla="*/ 571002 w 707644"/>
              <a:gd name="connsiteY311" fmla="*/ 638520 h 830409"/>
              <a:gd name="connsiteX312" fmla="*/ 545381 w 707644"/>
              <a:gd name="connsiteY312" fmla="*/ 667088 h 830409"/>
              <a:gd name="connsiteX313" fmla="*/ 551546 w 707644"/>
              <a:gd name="connsiteY313" fmla="*/ 670988 h 830409"/>
              <a:gd name="connsiteX314" fmla="*/ 569190 w 707644"/>
              <a:gd name="connsiteY314" fmla="*/ 704529 h 830409"/>
              <a:gd name="connsiteX315" fmla="*/ 586056 w 707644"/>
              <a:gd name="connsiteY315" fmla="*/ 729871 h 830409"/>
              <a:gd name="connsiteX316" fmla="*/ 581462 w 707644"/>
              <a:gd name="connsiteY316" fmla="*/ 726300 h 830409"/>
              <a:gd name="connsiteX317" fmla="*/ 578565 w 707644"/>
              <a:gd name="connsiteY317" fmla="*/ 721589 h 830409"/>
              <a:gd name="connsiteX318" fmla="*/ 603060 w 707644"/>
              <a:gd name="connsiteY318" fmla="*/ 545014 h 830409"/>
              <a:gd name="connsiteX319" fmla="*/ 612202 w 707644"/>
              <a:gd name="connsiteY319" fmla="*/ 552642 h 830409"/>
              <a:gd name="connsiteX320" fmla="*/ 617640 w 707644"/>
              <a:gd name="connsiteY320" fmla="*/ 554762 h 830409"/>
              <a:gd name="connsiteX321" fmla="*/ 620097 w 707644"/>
              <a:gd name="connsiteY321" fmla="*/ 563421 h 830409"/>
              <a:gd name="connsiteX322" fmla="*/ 616968 w 707644"/>
              <a:gd name="connsiteY322" fmla="*/ 559832 h 830409"/>
              <a:gd name="connsiteX323" fmla="*/ 546876 w 707644"/>
              <a:gd name="connsiteY323" fmla="*/ 659845 h 830409"/>
              <a:gd name="connsiteX324" fmla="*/ 551427 w 707644"/>
              <a:gd name="connsiteY324" fmla="*/ 663356 h 830409"/>
              <a:gd name="connsiteX325" fmla="*/ 553560 w 707644"/>
              <a:gd name="connsiteY325" fmla="*/ 664837 h 830409"/>
              <a:gd name="connsiteX326" fmla="*/ 597658 w 707644"/>
              <a:gd name="connsiteY326" fmla="*/ 717225 h 830409"/>
              <a:gd name="connsiteX327" fmla="*/ 592251 w 707644"/>
              <a:gd name="connsiteY327" fmla="*/ 712034 h 830409"/>
              <a:gd name="connsiteX328" fmla="*/ 554521 w 707644"/>
              <a:gd name="connsiteY328" fmla="*/ 672871 h 830409"/>
              <a:gd name="connsiteX329" fmla="*/ 508847 w 707644"/>
              <a:gd name="connsiteY329" fmla="*/ 718556 h 830409"/>
              <a:gd name="connsiteX330" fmla="*/ 511695 w 707644"/>
              <a:gd name="connsiteY330" fmla="*/ 720831 h 830409"/>
              <a:gd name="connsiteX331" fmla="*/ 529512 w 707644"/>
              <a:gd name="connsiteY331" fmla="*/ 733936 h 830409"/>
              <a:gd name="connsiteX332" fmla="*/ 531673 w 707644"/>
              <a:gd name="connsiteY332" fmla="*/ 735293 h 830409"/>
              <a:gd name="connsiteX333" fmla="*/ 536038 w 707644"/>
              <a:gd name="connsiteY333" fmla="*/ 741559 h 830409"/>
              <a:gd name="connsiteX334" fmla="*/ 517093 w 707644"/>
              <a:gd name="connsiteY334" fmla="*/ 728866 h 830409"/>
              <a:gd name="connsiteX335" fmla="*/ 572853 w 707644"/>
              <a:gd name="connsiteY335" fmla="*/ 582587 h 830409"/>
              <a:gd name="connsiteX336" fmla="*/ 584023 w 707644"/>
              <a:gd name="connsiteY336" fmla="*/ 598612 h 830409"/>
              <a:gd name="connsiteX337" fmla="*/ 585294 w 707644"/>
              <a:gd name="connsiteY337" fmla="*/ 600282 h 830409"/>
              <a:gd name="connsiteX338" fmla="*/ 587482 w 707644"/>
              <a:gd name="connsiteY338" fmla="*/ 604169 h 830409"/>
              <a:gd name="connsiteX339" fmla="*/ 600765 w 707644"/>
              <a:gd name="connsiteY339" fmla="*/ 630500 h 830409"/>
              <a:gd name="connsiteX340" fmla="*/ 593028 w 707644"/>
              <a:gd name="connsiteY340" fmla="*/ 625848 h 830409"/>
              <a:gd name="connsiteX341" fmla="*/ 590989 w 707644"/>
              <a:gd name="connsiteY341" fmla="*/ 623198 h 830409"/>
              <a:gd name="connsiteX342" fmla="*/ 582922 w 707644"/>
              <a:gd name="connsiteY342" fmla="*/ 612654 h 830409"/>
              <a:gd name="connsiteX343" fmla="*/ 576471 w 707644"/>
              <a:gd name="connsiteY343" fmla="*/ 592473 h 830409"/>
              <a:gd name="connsiteX344" fmla="*/ 534130 w 707644"/>
              <a:gd name="connsiteY344" fmla="*/ 659969 h 830409"/>
              <a:gd name="connsiteX345" fmla="*/ 543300 w 707644"/>
              <a:gd name="connsiteY345" fmla="*/ 665771 h 830409"/>
              <a:gd name="connsiteX346" fmla="*/ 563457 w 707644"/>
              <a:gd name="connsiteY346" fmla="*/ 698287 h 830409"/>
              <a:gd name="connsiteX347" fmla="*/ 578891 w 707644"/>
              <a:gd name="connsiteY347" fmla="*/ 724301 h 830409"/>
              <a:gd name="connsiteX348" fmla="*/ 576081 w 707644"/>
              <a:gd name="connsiteY348" fmla="*/ 722117 h 830409"/>
              <a:gd name="connsiteX349" fmla="*/ 567653 w 707644"/>
              <a:gd name="connsiteY349" fmla="*/ 712044 h 830409"/>
              <a:gd name="connsiteX350" fmla="*/ 537346 w 707644"/>
              <a:gd name="connsiteY350" fmla="*/ 664631 h 830409"/>
              <a:gd name="connsiteX351" fmla="*/ 539414 w 707644"/>
              <a:gd name="connsiteY351" fmla="*/ 647927 h 830409"/>
              <a:gd name="connsiteX352" fmla="*/ 540832 w 707644"/>
              <a:gd name="connsiteY352" fmla="*/ 649653 h 830409"/>
              <a:gd name="connsiteX353" fmla="*/ 541913 w 707644"/>
              <a:gd name="connsiteY353" fmla="*/ 651390 h 830409"/>
              <a:gd name="connsiteX354" fmla="*/ 546876 w 707644"/>
              <a:gd name="connsiteY354" fmla="*/ 659845 h 830409"/>
              <a:gd name="connsiteX355" fmla="*/ 544869 w 707644"/>
              <a:gd name="connsiteY355" fmla="*/ 658298 h 830409"/>
              <a:gd name="connsiteX356" fmla="*/ 591947 w 707644"/>
              <a:gd name="connsiteY356" fmla="*/ 535741 h 830409"/>
              <a:gd name="connsiteX357" fmla="*/ 597058 w 707644"/>
              <a:gd name="connsiteY357" fmla="*/ 538619 h 830409"/>
              <a:gd name="connsiteX358" fmla="*/ 603060 w 707644"/>
              <a:gd name="connsiteY358" fmla="*/ 545014 h 830409"/>
              <a:gd name="connsiteX359" fmla="*/ 591656 w 707644"/>
              <a:gd name="connsiteY359" fmla="*/ 535498 h 830409"/>
              <a:gd name="connsiteX360" fmla="*/ 591947 w 707644"/>
              <a:gd name="connsiteY360" fmla="*/ 535741 h 830409"/>
              <a:gd name="connsiteX361" fmla="*/ 591692 w 707644"/>
              <a:gd name="connsiteY361" fmla="*/ 535598 h 830409"/>
              <a:gd name="connsiteX362" fmla="*/ 535742 w 707644"/>
              <a:gd name="connsiteY362" fmla="*/ 651257 h 830409"/>
              <a:gd name="connsiteX363" fmla="*/ 544869 w 707644"/>
              <a:gd name="connsiteY363" fmla="*/ 658298 h 830409"/>
              <a:gd name="connsiteX364" fmla="*/ 549721 w 707644"/>
              <a:gd name="connsiteY364" fmla="*/ 667520 h 830409"/>
              <a:gd name="connsiteX365" fmla="*/ 537030 w 707644"/>
              <a:gd name="connsiteY365" fmla="*/ 653373 h 830409"/>
              <a:gd name="connsiteX366" fmla="*/ 453048 w 707644"/>
              <a:gd name="connsiteY366" fmla="*/ 822836 h 830409"/>
              <a:gd name="connsiteX367" fmla="*/ 455907 w 707644"/>
              <a:gd name="connsiteY367" fmla="*/ 827654 h 830409"/>
              <a:gd name="connsiteX368" fmla="*/ 454942 w 707644"/>
              <a:gd name="connsiteY368" fmla="*/ 827703 h 830409"/>
              <a:gd name="connsiteX369" fmla="*/ 451782 w 707644"/>
              <a:gd name="connsiteY369" fmla="*/ 820702 h 830409"/>
              <a:gd name="connsiteX370" fmla="*/ 452485 w 707644"/>
              <a:gd name="connsiteY370" fmla="*/ 821387 h 830409"/>
              <a:gd name="connsiteX371" fmla="*/ 453048 w 707644"/>
              <a:gd name="connsiteY371" fmla="*/ 822836 h 830409"/>
              <a:gd name="connsiteX372" fmla="*/ 532984 w 707644"/>
              <a:gd name="connsiteY372" fmla="*/ 649129 h 830409"/>
              <a:gd name="connsiteX373" fmla="*/ 533762 w 707644"/>
              <a:gd name="connsiteY373" fmla="*/ 649729 h 830409"/>
              <a:gd name="connsiteX374" fmla="*/ 537030 w 707644"/>
              <a:gd name="connsiteY374" fmla="*/ 653373 h 830409"/>
              <a:gd name="connsiteX375" fmla="*/ 545381 w 707644"/>
              <a:gd name="connsiteY375" fmla="*/ 667088 h 830409"/>
              <a:gd name="connsiteX376" fmla="*/ 543300 w 707644"/>
              <a:gd name="connsiteY376" fmla="*/ 665771 h 830409"/>
              <a:gd name="connsiteX377" fmla="*/ 603065 w 707644"/>
              <a:gd name="connsiteY377" fmla="*/ 499837 h 830409"/>
              <a:gd name="connsiteX378" fmla="*/ 626878 w 707644"/>
              <a:gd name="connsiteY378" fmla="*/ 555406 h 830409"/>
              <a:gd name="connsiteX379" fmla="*/ 622453 w 707644"/>
              <a:gd name="connsiteY379" fmla="*/ 552915 h 830409"/>
              <a:gd name="connsiteX380" fmla="*/ 612555 w 707644"/>
              <a:gd name="connsiteY380" fmla="*/ 536848 h 830409"/>
              <a:gd name="connsiteX381" fmla="*/ 607386 w 707644"/>
              <a:gd name="connsiteY381" fmla="*/ 518638 h 830409"/>
              <a:gd name="connsiteX382" fmla="*/ 604434 w 707644"/>
              <a:gd name="connsiteY382" fmla="*/ 493846 h 830409"/>
              <a:gd name="connsiteX383" fmla="*/ 638308 w 707644"/>
              <a:gd name="connsiteY383" fmla="*/ 541556 h 830409"/>
              <a:gd name="connsiteX384" fmla="*/ 640154 w 707644"/>
              <a:gd name="connsiteY384" fmla="*/ 546012 h 830409"/>
              <a:gd name="connsiteX385" fmla="*/ 638668 w 707644"/>
              <a:gd name="connsiteY385" fmla="*/ 543669 h 830409"/>
              <a:gd name="connsiteX386" fmla="*/ 575063 w 707644"/>
              <a:gd name="connsiteY386" fmla="*/ 553774 h 830409"/>
              <a:gd name="connsiteX387" fmla="*/ 593197 w 707644"/>
              <a:gd name="connsiteY387" fmla="*/ 563528 h 830409"/>
              <a:gd name="connsiteX388" fmla="*/ 595374 w 707644"/>
              <a:gd name="connsiteY388" fmla="*/ 565697 h 830409"/>
              <a:gd name="connsiteX389" fmla="*/ 626760 w 707644"/>
              <a:gd name="connsiteY389" fmla="*/ 586893 h 830409"/>
              <a:gd name="connsiteX390" fmla="*/ 627098 w 707644"/>
              <a:gd name="connsiteY390" fmla="*/ 588083 h 830409"/>
              <a:gd name="connsiteX391" fmla="*/ 647563 w 707644"/>
              <a:gd name="connsiteY391" fmla="*/ 641026 h 830409"/>
              <a:gd name="connsiteX392" fmla="*/ 653990 w 707644"/>
              <a:gd name="connsiteY392" fmla="*/ 653259 h 830409"/>
              <a:gd name="connsiteX393" fmla="*/ 640272 w 707644"/>
              <a:gd name="connsiteY393" fmla="*/ 640096 h 830409"/>
              <a:gd name="connsiteX394" fmla="*/ 621833 w 707644"/>
              <a:gd name="connsiteY394" fmla="*/ 620649 h 830409"/>
              <a:gd name="connsiteX395" fmla="*/ 578198 w 707644"/>
              <a:gd name="connsiteY395" fmla="*/ 557457 h 830409"/>
              <a:gd name="connsiteX396" fmla="*/ 485024 w 707644"/>
              <a:gd name="connsiteY396" fmla="*/ 741127 h 830409"/>
              <a:gd name="connsiteX397" fmla="*/ 504444 w 707644"/>
              <a:gd name="connsiteY397" fmla="*/ 762473 h 830409"/>
              <a:gd name="connsiteX398" fmla="*/ 515257 w 707644"/>
              <a:gd name="connsiteY398" fmla="*/ 777050 h 830409"/>
              <a:gd name="connsiteX399" fmla="*/ 521775 w 707644"/>
              <a:gd name="connsiteY399" fmla="*/ 787957 h 830409"/>
              <a:gd name="connsiteX400" fmla="*/ 486235 w 707644"/>
              <a:gd name="connsiteY400" fmla="*/ 743642 h 830409"/>
              <a:gd name="connsiteX401" fmla="*/ 567433 w 707644"/>
              <a:gd name="connsiteY401" fmla="*/ 567777 h 830409"/>
              <a:gd name="connsiteX402" fmla="*/ 589626 w 707644"/>
              <a:gd name="connsiteY402" fmla="*/ 605978 h 830409"/>
              <a:gd name="connsiteX403" fmla="*/ 585294 w 707644"/>
              <a:gd name="connsiteY403" fmla="*/ 600282 h 830409"/>
              <a:gd name="connsiteX404" fmla="*/ 568248 w 707644"/>
              <a:gd name="connsiteY404" fmla="*/ 570004 h 830409"/>
              <a:gd name="connsiteX405" fmla="*/ 513083 w 707644"/>
              <a:gd name="connsiteY405" fmla="*/ 680129 h 830409"/>
              <a:gd name="connsiteX406" fmla="*/ 537896 w 707644"/>
              <a:gd name="connsiteY406" fmla="*/ 707342 h 830409"/>
              <a:gd name="connsiteX407" fmla="*/ 572740 w 707644"/>
              <a:gd name="connsiteY407" fmla="*/ 744998 h 830409"/>
              <a:gd name="connsiteX408" fmla="*/ 594769 w 707644"/>
              <a:gd name="connsiteY408" fmla="*/ 771432 h 830409"/>
              <a:gd name="connsiteX409" fmla="*/ 572411 w 707644"/>
              <a:gd name="connsiteY409" fmla="*/ 759215 h 830409"/>
              <a:gd name="connsiteX410" fmla="*/ 550403 w 707644"/>
              <a:gd name="connsiteY410" fmla="*/ 746872 h 830409"/>
              <a:gd name="connsiteX411" fmla="*/ 543790 w 707644"/>
              <a:gd name="connsiteY411" fmla="*/ 735250 h 830409"/>
              <a:gd name="connsiteX412" fmla="*/ 516398 w 707644"/>
              <a:gd name="connsiteY412" fmla="*/ 686275 h 830409"/>
              <a:gd name="connsiteX413" fmla="*/ 497302 w 707644"/>
              <a:gd name="connsiteY413" fmla="*/ 711731 h 830409"/>
              <a:gd name="connsiteX414" fmla="*/ 517093 w 707644"/>
              <a:gd name="connsiteY414" fmla="*/ 728866 h 830409"/>
              <a:gd name="connsiteX415" fmla="*/ 563417 w 707644"/>
              <a:gd name="connsiteY415" fmla="*/ 801339 h 830409"/>
              <a:gd name="connsiteX416" fmla="*/ 550204 w 707644"/>
              <a:gd name="connsiteY416" fmla="*/ 806505 h 830409"/>
              <a:gd name="connsiteX417" fmla="*/ 541728 w 707644"/>
              <a:gd name="connsiteY417" fmla="*/ 799335 h 830409"/>
              <a:gd name="connsiteX418" fmla="*/ 529453 w 707644"/>
              <a:gd name="connsiteY418" fmla="*/ 773099 h 830409"/>
              <a:gd name="connsiteX419" fmla="*/ 600337 w 707644"/>
              <a:gd name="connsiteY419" fmla="*/ 487967 h 830409"/>
              <a:gd name="connsiteX420" fmla="*/ 601397 w 707644"/>
              <a:gd name="connsiteY420" fmla="*/ 489425 h 830409"/>
              <a:gd name="connsiteX421" fmla="*/ 604434 w 707644"/>
              <a:gd name="connsiteY421" fmla="*/ 493846 h 830409"/>
              <a:gd name="connsiteX422" fmla="*/ 600373 w 707644"/>
              <a:gd name="connsiteY422" fmla="*/ 488125 h 830409"/>
              <a:gd name="connsiteX423" fmla="*/ 556404 w 707644"/>
              <a:gd name="connsiteY423" fmla="*/ 577965 h 830409"/>
              <a:gd name="connsiteX424" fmla="*/ 557250 w 707644"/>
              <a:gd name="connsiteY424" fmla="*/ 579101 h 830409"/>
              <a:gd name="connsiteX425" fmla="*/ 582922 w 707644"/>
              <a:gd name="connsiteY425" fmla="*/ 612654 h 830409"/>
              <a:gd name="connsiteX426" fmla="*/ 585738 w 707644"/>
              <a:gd name="connsiteY426" fmla="*/ 621463 h 830409"/>
              <a:gd name="connsiteX427" fmla="*/ 580431 w 707644"/>
              <a:gd name="connsiteY427" fmla="*/ 618268 h 830409"/>
              <a:gd name="connsiteX428" fmla="*/ 594598 w 707644"/>
              <a:gd name="connsiteY428" fmla="*/ 480079 h 830409"/>
              <a:gd name="connsiteX429" fmla="*/ 597197 w 707644"/>
              <a:gd name="connsiteY429" fmla="*/ 483652 h 830409"/>
              <a:gd name="connsiteX430" fmla="*/ 600373 w 707644"/>
              <a:gd name="connsiteY430" fmla="*/ 488125 h 830409"/>
              <a:gd name="connsiteX431" fmla="*/ 603065 w 707644"/>
              <a:gd name="connsiteY431" fmla="*/ 499837 h 830409"/>
              <a:gd name="connsiteX432" fmla="*/ 443785 w 707644"/>
              <a:gd name="connsiteY432" fmla="*/ 794273 h 830409"/>
              <a:gd name="connsiteX433" fmla="*/ 450129 w 707644"/>
              <a:gd name="connsiteY433" fmla="*/ 802384 h 830409"/>
              <a:gd name="connsiteX434" fmla="*/ 466445 w 707644"/>
              <a:gd name="connsiteY434" fmla="*/ 827121 h 830409"/>
              <a:gd name="connsiteX435" fmla="*/ 458767 w 707644"/>
              <a:gd name="connsiteY435" fmla="*/ 827510 h 830409"/>
              <a:gd name="connsiteX436" fmla="*/ 452485 w 707644"/>
              <a:gd name="connsiteY436" fmla="*/ 821387 h 830409"/>
              <a:gd name="connsiteX437" fmla="*/ 446487 w 707644"/>
              <a:gd name="connsiteY437" fmla="*/ 805970 h 830409"/>
              <a:gd name="connsiteX438" fmla="*/ 572726 w 707644"/>
              <a:gd name="connsiteY438" fmla="*/ 515011 h 830409"/>
              <a:gd name="connsiteX439" fmla="*/ 590145 w 707644"/>
              <a:gd name="connsiteY439" fmla="*/ 531306 h 830409"/>
              <a:gd name="connsiteX440" fmla="*/ 590281 w 707644"/>
              <a:gd name="connsiteY440" fmla="*/ 531707 h 830409"/>
              <a:gd name="connsiteX441" fmla="*/ 591656 w 707644"/>
              <a:gd name="connsiteY441" fmla="*/ 535498 h 830409"/>
              <a:gd name="connsiteX442" fmla="*/ 589186 w 707644"/>
              <a:gd name="connsiteY442" fmla="*/ 533438 h 830409"/>
              <a:gd name="connsiteX443" fmla="*/ 519675 w 707644"/>
              <a:gd name="connsiteY443" fmla="*/ 619305 h 830409"/>
              <a:gd name="connsiteX444" fmla="*/ 533149 w 707644"/>
              <a:gd name="connsiteY444" fmla="*/ 629008 h 830409"/>
              <a:gd name="connsiteX445" fmla="*/ 537112 w 707644"/>
              <a:gd name="connsiteY445" fmla="*/ 635140 h 830409"/>
              <a:gd name="connsiteX446" fmla="*/ 558641 w 707644"/>
              <a:gd name="connsiteY446" fmla="*/ 664283 h 830409"/>
              <a:gd name="connsiteX447" fmla="*/ 572293 w 707644"/>
              <a:gd name="connsiteY447" fmla="*/ 677842 h 830409"/>
              <a:gd name="connsiteX448" fmla="*/ 553560 w 707644"/>
              <a:gd name="connsiteY448" fmla="*/ 664837 h 830409"/>
              <a:gd name="connsiteX449" fmla="*/ 542961 w 707644"/>
              <a:gd name="connsiteY449" fmla="*/ 652246 h 830409"/>
              <a:gd name="connsiteX450" fmla="*/ 540832 w 707644"/>
              <a:gd name="connsiteY450" fmla="*/ 649653 h 830409"/>
              <a:gd name="connsiteX451" fmla="*/ 537540 w 707644"/>
              <a:gd name="connsiteY451" fmla="*/ 644365 h 830409"/>
              <a:gd name="connsiteX452" fmla="*/ 536998 w 707644"/>
              <a:gd name="connsiteY452" fmla="*/ 643335 h 830409"/>
              <a:gd name="connsiteX453" fmla="*/ 536270 w 707644"/>
              <a:gd name="connsiteY453" fmla="*/ 642326 h 830409"/>
              <a:gd name="connsiteX454" fmla="*/ 535839 w 707644"/>
              <a:gd name="connsiteY454" fmla="*/ 641633 h 830409"/>
              <a:gd name="connsiteX455" fmla="*/ 534751 w 707644"/>
              <a:gd name="connsiteY455" fmla="*/ 640218 h 830409"/>
              <a:gd name="connsiteX456" fmla="*/ 484099 w 707644"/>
              <a:gd name="connsiteY456" fmla="*/ 688910 h 830409"/>
              <a:gd name="connsiteX457" fmla="*/ 488908 w 707644"/>
              <a:gd name="connsiteY457" fmla="*/ 693628 h 830409"/>
              <a:gd name="connsiteX458" fmla="*/ 508847 w 707644"/>
              <a:gd name="connsiteY458" fmla="*/ 718556 h 830409"/>
              <a:gd name="connsiteX459" fmla="*/ 495146 w 707644"/>
              <a:gd name="connsiteY459" fmla="*/ 707616 h 830409"/>
              <a:gd name="connsiteX460" fmla="*/ 493572 w 707644"/>
              <a:gd name="connsiteY460" fmla="*/ 704612 h 830409"/>
              <a:gd name="connsiteX461" fmla="*/ 589627 w 707644"/>
              <a:gd name="connsiteY461" fmla="*/ 468480 h 830409"/>
              <a:gd name="connsiteX462" fmla="*/ 589873 w 707644"/>
              <a:gd name="connsiteY462" fmla="*/ 468773 h 830409"/>
              <a:gd name="connsiteX463" fmla="*/ 598483 w 707644"/>
              <a:gd name="connsiteY463" fmla="*/ 479904 h 830409"/>
              <a:gd name="connsiteX464" fmla="*/ 600337 w 707644"/>
              <a:gd name="connsiteY464" fmla="*/ 487967 h 830409"/>
              <a:gd name="connsiteX465" fmla="*/ 597197 w 707644"/>
              <a:gd name="connsiteY465" fmla="*/ 483652 h 830409"/>
              <a:gd name="connsiteX466" fmla="*/ 594503 w 707644"/>
              <a:gd name="connsiteY466" fmla="*/ 479857 h 830409"/>
              <a:gd name="connsiteX467" fmla="*/ 552103 w 707644"/>
              <a:gd name="connsiteY467" fmla="*/ 541325 h 830409"/>
              <a:gd name="connsiteX468" fmla="*/ 553587 w 707644"/>
              <a:gd name="connsiteY468" fmla="*/ 542223 h 830409"/>
              <a:gd name="connsiteX469" fmla="*/ 558366 w 707644"/>
              <a:gd name="connsiteY469" fmla="*/ 544793 h 830409"/>
              <a:gd name="connsiteX470" fmla="*/ 561306 w 707644"/>
              <a:gd name="connsiteY470" fmla="*/ 551035 h 830409"/>
              <a:gd name="connsiteX471" fmla="*/ 567433 w 707644"/>
              <a:gd name="connsiteY471" fmla="*/ 567777 h 830409"/>
              <a:gd name="connsiteX472" fmla="*/ 553259 w 707644"/>
              <a:gd name="connsiteY472" fmla="*/ 543380 h 830409"/>
              <a:gd name="connsiteX473" fmla="*/ 495494 w 707644"/>
              <a:gd name="connsiteY473" fmla="*/ 652228 h 830409"/>
              <a:gd name="connsiteX474" fmla="*/ 501119 w 707644"/>
              <a:gd name="connsiteY474" fmla="*/ 657950 h 830409"/>
              <a:gd name="connsiteX475" fmla="*/ 513083 w 707644"/>
              <a:gd name="connsiteY475" fmla="*/ 680129 h 830409"/>
              <a:gd name="connsiteX476" fmla="*/ 503342 w 707644"/>
              <a:gd name="connsiteY476" fmla="*/ 669447 h 830409"/>
              <a:gd name="connsiteX477" fmla="*/ 499860 w 707644"/>
              <a:gd name="connsiteY477" fmla="*/ 664483 h 830409"/>
              <a:gd name="connsiteX478" fmla="*/ 497183 w 707644"/>
              <a:gd name="connsiteY478" fmla="*/ 657489 h 830409"/>
              <a:gd name="connsiteX479" fmla="*/ 412290 w 707644"/>
              <a:gd name="connsiteY479" fmla="*/ 820897 h 830409"/>
              <a:gd name="connsiteX480" fmla="*/ 419943 w 707644"/>
              <a:gd name="connsiteY480" fmla="*/ 829474 h 830409"/>
              <a:gd name="connsiteX481" fmla="*/ 417231 w 707644"/>
              <a:gd name="connsiteY481" fmla="*/ 829611 h 830409"/>
              <a:gd name="connsiteX482" fmla="*/ 416474 w 707644"/>
              <a:gd name="connsiteY482" fmla="*/ 828496 h 830409"/>
              <a:gd name="connsiteX483" fmla="*/ 510627 w 707644"/>
              <a:gd name="connsiteY483" fmla="*/ 612789 h 830409"/>
              <a:gd name="connsiteX484" fmla="*/ 516861 w 707644"/>
              <a:gd name="connsiteY484" fmla="*/ 617279 h 830409"/>
              <a:gd name="connsiteX485" fmla="*/ 528198 w 707644"/>
              <a:gd name="connsiteY485" fmla="*/ 631697 h 830409"/>
              <a:gd name="connsiteX486" fmla="*/ 534751 w 707644"/>
              <a:gd name="connsiteY486" fmla="*/ 640218 h 830409"/>
              <a:gd name="connsiteX487" fmla="*/ 536270 w 707644"/>
              <a:gd name="connsiteY487" fmla="*/ 642326 h 830409"/>
              <a:gd name="connsiteX488" fmla="*/ 537540 w 707644"/>
              <a:gd name="connsiteY488" fmla="*/ 644365 h 830409"/>
              <a:gd name="connsiteX489" fmla="*/ 539414 w 707644"/>
              <a:gd name="connsiteY489" fmla="*/ 647927 h 830409"/>
              <a:gd name="connsiteX490" fmla="*/ 510993 w 707644"/>
              <a:gd name="connsiteY490" fmla="*/ 613333 h 830409"/>
              <a:gd name="connsiteX491" fmla="*/ 589588 w 707644"/>
              <a:gd name="connsiteY491" fmla="*/ 441206 h 830409"/>
              <a:gd name="connsiteX492" fmla="*/ 608394 w 707644"/>
              <a:gd name="connsiteY492" fmla="*/ 469338 h 830409"/>
              <a:gd name="connsiteX493" fmla="*/ 631613 w 707644"/>
              <a:gd name="connsiteY493" fmla="*/ 525395 h 830409"/>
              <a:gd name="connsiteX494" fmla="*/ 620734 w 707644"/>
              <a:gd name="connsiteY494" fmla="*/ 508671 h 830409"/>
              <a:gd name="connsiteX495" fmla="*/ 598483 w 707644"/>
              <a:gd name="connsiteY495" fmla="*/ 479904 h 830409"/>
              <a:gd name="connsiteX496" fmla="*/ 507352 w 707644"/>
              <a:gd name="connsiteY496" fmla="*/ 610430 h 830409"/>
              <a:gd name="connsiteX497" fmla="*/ 510428 w 707644"/>
              <a:gd name="connsiteY497" fmla="*/ 612646 h 830409"/>
              <a:gd name="connsiteX498" fmla="*/ 510993 w 707644"/>
              <a:gd name="connsiteY498" fmla="*/ 613333 h 830409"/>
              <a:gd name="connsiteX499" fmla="*/ 528410 w 707644"/>
              <a:gd name="connsiteY499" fmla="*/ 639215 h 830409"/>
              <a:gd name="connsiteX500" fmla="*/ 535742 w 707644"/>
              <a:gd name="connsiteY500" fmla="*/ 651257 h 830409"/>
              <a:gd name="connsiteX501" fmla="*/ 533762 w 707644"/>
              <a:gd name="connsiteY501" fmla="*/ 649729 h 830409"/>
              <a:gd name="connsiteX502" fmla="*/ 532448 w 707644"/>
              <a:gd name="connsiteY502" fmla="*/ 648265 h 830409"/>
              <a:gd name="connsiteX503" fmla="*/ 524120 w 707644"/>
              <a:gd name="connsiteY503" fmla="*/ 634831 h 830409"/>
              <a:gd name="connsiteX504" fmla="*/ 504295 w 707644"/>
              <a:gd name="connsiteY504" fmla="*/ 616714 h 830409"/>
              <a:gd name="connsiteX505" fmla="*/ 518911 w 707644"/>
              <a:gd name="connsiteY505" fmla="*/ 633175 h 830409"/>
              <a:gd name="connsiteX506" fmla="*/ 532448 w 707644"/>
              <a:gd name="connsiteY506" fmla="*/ 648265 h 830409"/>
              <a:gd name="connsiteX507" fmla="*/ 532984 w 707644"/>
              <a:gd name="connsiteY507" fmla="*/ 649129 h 830409"/>
              <a:gd name="connsiteX508" fmla="*/ 524154 w 707644"/>
              <a:gd name="connsiteY508" fmla="*/ 642318 h 830409"/>
              <a:gd name="connsiteX509" fmla="*/ 517528 w 707644"/>
              <a:gd name="connsiteY509" fmla="*/ 635900 h 830409"/>
              <a:gd name="connsiteX510" fmla="*/ 458775 w 707644"/>
              <a:gd name="connsiteY510" fmla="*/ 709259 h 830409"/>
              <a:gd name="connsiteX511" fmla="*/ 461446 w 707644"/>
              <a:gd name="connsiteY511" fmla="*/ 712734 h 830409"/>
              <a:gd name="connsiteX512" fmla="*/ 466963 w 707644"/>
              <a:gd name="connsiteY512" fmla="*/ 719613 h 830409"/>
              <a:gd name="connsiteX513" fmla="*/ 474502 w 707644"/>
              <a:gd name="connsiteY513" fmla="*/ 729562 h 830409"/>
              <a:gd name="connsiteX514" fmla="*/ 478219 w 707644"/>
              <a:gd name="connsiteY514" fmla="*/ 733647 h 830409"/>
              <a:gd name="connsiteX515" fmla="*/ 486235 w 707644"/>
              <a:gd name="connsiteY515" fmla="*/ 743642 h 830409"/>
              <a:gd name="connsiteX516" fmla="*/ 506180 w 707644"/>
              <a:gd name="connsiteY516" fmla="*/ 785066 h 830409"/>
              <a:gd name="connsiteX517" fmla="*/ 506092 w 707644"/>
              <a:gd name="connsiteY517" fmla="*/ 784980 h 830409"/>
              <a:gd name="connsiteX518" fmla="*/ 484349 w 707644"/>
              <a:gd name="connsiteY518" fmla="*/ 763465 h 830409"/>
              <a:gd name="connsiteX519" fmla="*/ 463388 w 707644"/>
              <a:gd name="connsiteY519" fmla="*/ 719242 h 830409"/>
              <a:gd name="connsiteX520" fmla="*/ 547152 w 707644"/>
              <a:gd name="connsiteY520" fmla="*/ 520988 h 830409"/>
              <a:gd name="connsiteX521" fmla="*/ 575063 w 707644"/>
              <a:gd name="connsiteY521" fmla="*/ 553774 h 830409"/>
              <a:gd name="connsiteX522" fmla="*/ 558366 w 707644"/>
              <a:gd name="connsiteY522" fmla="*/ 544793 h 830409"/>
              <a:gd name="connsiteX523" fmla="*/ 539579 w 707644"/>
              <a:gd name="connsiteY523" fmla="*/ 533753 h 830409"/>
              <a:gd name="connsiteX524" fmla="*/ 552046 w 707644"/>
              <a:gd name="connsiteY524" fmla="*/ 541291 h 830409"/>
              <a:gd name="connsiteX525" fmla="*/ 553259 w 707644"/>
              <a:gd name="connsiteY525" fmla="*/ 543380 h 830409"/>
              <a:gd name="connsiteX526" fmla="*/ 568248 w 707644"/>
              <a:gd name="connsiteY526" fmla="*/ 570004 h 830409"/>
              <a:gd name="connsiteX527" fmla="*/ 572853 w 707644"/>
              <a:gd name="connsiteY527" fmla="*/ 582587 h 830409"/>
              <a:gd name="connsiteX528" fmla="*/ 543847 w 707644"/>
              <a:gd name="connsiteY528" fmla="*/ 540977 h 830409"/>
              <a:gd name="connsiteX529" fmla="*/ 489056 w 707644"/>
              <a:gd name="connsiteY529" fmla="*/ 632185 h 830409"/>
              <a:gd name="connsiteX530" fmla="*/ 490463 w 707644"/>
              <a:gd name="connsiteY530" fmla="*/ 632974 h 830409"/>
              <a:gd name="connsiteX531" fmla="*/ 510331 w 707644"/>
              <a:gd name="connsiteY531" fmla="*/ 644955 h 830409"/>
              <a:gd name="connsiteX532" fmla="*/ 526315 w 707644"/>
              <a:gd name="connsiteY532" fmla="*/ 662638 h 830409"/>
              <a:gd name="connsiteX533" fmla="*/ 567653 w 707644"/>
              <a:gd name="connsiteY533" fmla="*/ 712044 h 830409"/>
              <a:gd name="connsiteX534" fmla="*/ 572132 w 707644"/>
              <a:gd name="connsiteY534" fmla="*/ 719051 h 830409"/>
              <a:gd name="connsiteX535" fmla="*/ 541862 w 707644"/>
              <a:gd name="connsiteY535" fmla="*/ 695728 h 830409"/>
              <a:gd name="connsiteX536" fmla="*/ 511122 w 707644"/>
              <a:gd name="connsiteY536" fmla="*/ 668125 h 830409"/>
              <a:gd name="connsiteX537" fmla="*/ 501119 w 707644"/>
              <a:gd name="connsiteY537" fmla="*/ 657950 h 830409"/>
              <a:gd name="connsiteX538" fmla="*/ 491757 w 707644"/>
              <a:gd name="connsiteY538" fmla="*/ 640595 h 830409"/>
              <a:gd name="connsiteX539" fmla="*/ 530772 w 707644"/>
              <a:gd name="connsiteY539" fmla="*/ 543546 h 830409"/>
              <a:gd name="connsiteX540" fmla="*/ 555329 w 707644"/>
              <a:gd name="connsiteY540" fmla="*/ 576162 h 830409"/>
              <a:gd name="connsiteX541" fmla="*/ 556404 w 707644"/>
              <a:gd name="connsiteY541" fmla="*/ 577965 h 830409"/>
              <a:gd name="connsiteX542" fmla="*/ 530784 w 707644"/>
              <a:gd name="connsiteY542" fmla="*/ 543565 h 830409"/>
              <a:gd name="connsiteX543" fmla="*/ 434606 w 707644"/>
              <a:gd name="connsiteY543" fmla="*/ 737937 h 830409"/>
              <a:gd name="connsiteX544" fmla="*/ 475545 w 707644"/>
              <a:gd name="connsiteY544" fmla="*/ 793449 h 830409"/>
              <a:gd name="connsiteX545" fmla="*/ 489391 w 707644"/>
              <a:gd name="connsiteY545" fmla="*/ 810266 h 830409"/>
              <a:gd name="connsiteX546" fmla="*/ 495299 w 707644"/>
              <a:gd name="connsiteY546" fmla="*/ 821220 h 830409"/>
              <a:gd name="connsiteX547" fmla="*/ 492237 w 707644"/>
              <a:gd name="connsiteY547" fmla="*/ 821876 h 830409"/>
              <a:gd name="connsiteX548" fmla="*/ 457194 w 707644"/>
              <a:gd name="connsiteY548" fmla="*/ 775176 h 830409"/>
              <a:gd name="connsiteX549" fmla="*/ 435006 w 707644"/>
              <a:gd name="connsiteY549" fmla="*/ 743052 h 830409"/>
              <a:gd name="connsiteX550" fmla="*/ 453646 w 707644"/>
              <a:gd name="connsiteY550" fmla="*/ 698161 h 830409"/>
              <a:gd name="connsiteX551" fmla="*/ 474134 w 707644"/>
              <a:gd name="connsiteY551" fmla="*/ 721617 h 830409"/>
              <a:gd name="connsiteX552" fmla="*/ 478395 w 707644"/>
              <a:gd name="connsiteY552" fmla="*/ 727360 h 830409"/>
              <a:gd name="connsiteX553" fmla="*/ 485024 w 707644"/>
              <a:gd name="connsiteY553" fmla="*/ 741127 h 830409"/>
              <a:gd name="connsiteX554" fmla="*/ 478219 w 707644"/>
              <a:gd name="connsiteY554" fmla="*/ 733647 h 830409"/>
              <a:gd name="connsiteX555" fmla="*/ 466963 w 707644"/>
              <a:gd name="connsiteY555" fmla="*/ 719613 h 830409"/>
              <a:gd name="connsiteX556" fmla="*/ 458238 w 707644"/>
              <a:gd name="connsiteY556" fmla="*/ 708098 h 830409"/>
              <a:gd name="connsiteX557" fmla="*/ 486198 w 707644"/>
              <a:gd name="connsiteY557" fmla="*/ 630288 h 830409"/>
              <a:gd name="connsiteX558" fmla="*/ 486615 w 707644"/>
              <a:gd name="connsiteY558" fmla="*/ 630462 h 830409"/>
              <a:gd name="connsiteX559" fmla="*/ 488610 w 707644"/>
              <a:gd name="connsiteY559" fmla="*/ 630796 h 830409"/>
              <a:gd name="connsiteX560" fmla="*/ 489056 w 707644"/>
              <a:gd name="connsiteY560" fmla="*/ 632185 h 830409"/>
              <a:gd name="connsiteX561" fmla="*/ 486425 w 707644"/>
              <a:gd name="connsiteY561" fmla="*/ 630710 h 830409"/>
              <a:gd name="connsiteX562" fmla="*/ 458389 w 707644"/>
              <a:gd name="connsiteY562" fmla="*/ 678043 h 830409"/>
              <a:gd name="connsiteX563" fmla="*/ 487788 w 707644"/>
              <a:gd name="connsiteY563" fmla="*/ 701742 h 830409"/>
              <a:gd name="connsiteX564" fmla="*/ 495146 w 707644"/>
              <a:gd name="connsiteY564" fmla="*/ 707616 h 830409"/>
              <a:gd name="connsiteX565" fmla="*/ 497302 w 707644"/>
              <a:gd name="connsiteY565" fmla="*/ 711731 h 830409"/>
              <a:gd name="connsiteX566" fmla="*/ 494104 w 707644"/>
              <a:gd name="connsiteY566" fmla="*/ 601940 h 830409"/>
              <a:gd name="connsiteX567" fmla="*/ 500586 w 707644"/>
              <a:gd name="connsiteY567" fmla="*/ 608742 h 830409"/>
              <a:gd name="connsiteX568" fmla="*/ 507925 w 707644"/>
              <a:gd name="connsiteY568" fmla="*/ 618215 h 830409"/>
              <a:gd name="connsiteX569" fmla="*/ 498841 w 707644"/>
              <a:gd name="connsiteY569" fmla="*/ 608807 h 830409"/>
              <a:gd name="connsiteX570" fmla="*/ 539806 w 707644"/>
              <a:gd name="connsiteY570" fmla="*/ 505394 h 830409"/>
              <a:gd name="connsiteX571" fmla="*/ 587624 w 707644"/>
              <a:gd name="connsiteY571" fmla="*/ 533308 h 830409"/>
              <a:gd name="connsiteX572" fmla="*/ 591692 w 707644"/>
              <a:gd name="connsiteY572" fmla="*/ 535598 h 830409"/>
              <a:gd name="connsiteX573" fmla="*/ 594388 w 707644"/>
              <a:gd name="connsiteY573" fmla="*/ 543034 h 830409"/>
              <a:gd name="connsiteX574" fmla="*/ 612550 w 707644"/>
              <a:gd name="connsiteY574" fmla="*/ 573937 h 830409"/>
              <a:gd name="connsiteX575" fmla="*/ 593197 w 707644"/>
              <a:gd name="connsiteY575" fmla="*/ 563528 h 830409"/>
              <a:gd name="connsiteX576" fmla="*/ 570680 w 707644"/>
              <a:gd name="connsiteY576" fmla="*/ 541090 h 830409"/>
              <a:gd name="connsiteX577" fmla="*/ 541602 w 707644"/>
              <a:gd name="connsiteY577" fmla="*/ 509206 h 830409"/>
              <a:gd name="connsiteX578" fmla="*/ 454052 w 707644"/>
              <a:gd name="connsiteY578" fmla="*/ 679262 h 830409"/>
              <a:gd name="connsiteX579" fmla="*/ 474154 w 707644"/>
              <a:gd name="connsiteY579" fmla="*/ 708266 h 830409"/>
              <a:gd name="connsiteX580" fmla="*/ 510573 w 707644"/>
              <a:gd name="connsiteY580" fmla="*/ 769210 h 830409"/>
              <a:gd name="connsiteX581" fmla="*/ 504444 w 707644"/>
              <a:gd name="connsiteY581" fmla="*/ 762473 h 830409"/>
              <a:gd name="connsiteX582" fmla="*/ 478395 w 707644"/>
              <a:gd name="connsiteY582" fmla="*/ 727360 h 830409"/>
              <a:gd name="connsiteX583" fmla="*/ 461099 w 707644"/>
              <a:gd name="connsiteY583" fmla="*/ 691438 h 830409"/>
              <a:gd name="connsiteX584" fmla="*/ 567393 w 707644"/>
              <a:gd name="connsiteY584" fmla="*/ 442684 h 830409"/>
              <a:gd name="connsiteX585" fmla="*/ 573764 w 707644"/>
              <a:gd name="connsiteY585" fmla="*/ 450647 h 830409"/>
              <a:gd name="connsiteX586" fmla="*/ 594503 w 707644"/>
              <a:gd name="connsiteY586" fmla="*/ 479857 h 830409"/>
              <a:gd name="connsiteX587" fmla="*/ 594598 w 707644"/>
              <a:gd name="connsiteY587" fmla="*/ 480079 h 830409"/>
              <a:gd name="connsiteX588" fmla="*/ 483693 w 707644"/>
              <a:gd name="connsiteY588" fmla="*/ 615487 h 830409"/>
              <a:gd name="connsiteX589" fmla="*/ 489937 w 707644"/>
              <a:gd name="connsiteY589" fmla="*/ 622393 h 830409"/>
              <a:gd name="connsiteX590" fmla="*/ 492930 w 707644"/>
              <a:gd name="connsiteY590" fmla="*/ 627177 h 830409"/>
              <a:gd name="connsiteX591" fmla="*/ 491630 w 707644"/>
              <a:gd name="connsiteY591" fmla="*/ 631301 h 830409"/>
              <a:gd name="connsiteX592" fmla="*/ 488610 w 707644"/>
              <a:gd name="connsiteY592" fmla="*/ 630796 h 830409"/>
              <a:gd name="connsiteX593" fmla="*/ 501423 w 707644"/>
              <a:gd name="connsiteY593" fmla="*/ 578071 h 830409"/>
              <a:gd name="connsiteX594" fmla="*/ 510539 w 707644"/>
              <a:gd name="connsiteY594" fmla="*/ 588384 h 830409"/>
              <a:gd name="connsiteX595" fmla="*/ 537097 w 707644"/>
              <a:gd name="connsiteY595" fmla="*/ 608861 h 830409"/>
              <a:gd name="connsiteX596" fmla="*/ 562611 w 707644"/>
              <a:gd name="connsiteY596" fmla="*/ 642137 h 830409"/>
              <a:gd name="connsiteX597" fmla="*/ 570101 w 707644"/>
              <a:gd name="connsiteY597" fmla="*/ 652750 h 830409"/>
              <a:gd name="connsiteX598" fmla="*/ 541118 w 707644"/>
              <a:gd name="connsiteY598" fmla="*/ 634748 h 830409"/>
              <a:gd name="connsiteX599" fmla="*/ 533149 w 707644"/>
              <a:gd name="connsiteY599" fmla="*/ 629008 h 830409"/>
              <a:gd name="connsiteX600" fmla="*/ 512575 w 707644"/>
              <a:gd name="connsiteY600" fmla="*/ 597177 h 830409"/>
              <a:gd name="connsiteX601" fmla="*/ 490915 w 707644"/>
              <a:gd name="connsiteY601" fmla="*/ 598593 h 830409"/>
              <a:gd name="connsiteX602" fmla="*/ 492665 w 707644"/>
              <a:gd name="connsiteY602" fmla="*/ 599853 h 830409"/>
              <a:gd name="connsiteX603" fmla="*/ 494104 w 707644"/>
              <a:gd name="connsiteY603" fmla="*/ 601940 h 830409"/>
              <a:gd name="connsiteX604" fmla="*/ 432382 w 707644"/>
              <a:gd name="connsiteY604" fmla="*/ 711675 h 830409"/>
              <a:gd name="connsiteX605" fmla="*/ 470846 w 707644"/>
              <a:gd name="connsiteY605" fmla="*/ 750104 h 830409"/>
              <a:gd name="connsiteX606" fmla="*/ 484349 w 707644"/>
              <a:gd name="connsiteY606" fmla="*/ 763465 h 830409"/>
              <a:gd name="connsiteX607" fmla="*/ 492373 w 707644"/>
              <a:gd name="connsiteY607" fmla="*/ 780393 h 830409"/>
              <a:gd name="connsiteX608" fmla="*/ 514068 w 707644"/>
              <a:gd name="connsiteY608" fmla="*/ 817195 h 830409"/>
              <a:gd name="connsiteX609" fmla="*/ 497942 w 707644"/>
              <a:gd name="connsiteY609" fmla="*/ 820653 h 830409"/>
              <a:gd name="connsiteX610" fmla="*/ 489391 w 707644"/>
              <a:gd name="connsiteY610" fmla="*/ 810266 h 830409"/>
              <a:gd name="connsiteX611" fmla="*/ 466610 w 707644"/>
              <a:gd name="connsiteY611" fmla="*/ 768033 h 830409"/>
              <a:gd name="connsiteX612" fmla="*/ 435628 w 707644"/>
              <a:gd name="connsiteY612" fmla="*/ 724904 h 830409"/>
              <a:gd name="connsiteX613" fmla="*/ 433375 w 707644"/>
              <a:gd name="connsiteY613" fmla="*/ 722210 h 830409"/>
              <a:gd name="connsiteX614" fmla="*/ 433083 w 707644"/>
              <a:gd name="connsiteY614" fmla="*/ 718471 h 830409"/>
              <a:gd name="connsiteX615" fmla="*/ 448281 w 707644"/>
              <a:gd name="connsiteY615" fmla="*/ 669291 h 830409"/>
              <a:gd name="connsiteX616" fmla="*/ 458389 w 707644"/>
              <a:gd name="connsiteY616" fmla="*/ 678043 h 830409"/>
              <a:gd name="connsiteX617" fmla="*/ 451407 w 707644"/>
              <a:gd name="connsiteY617" fmla="*/ 672414 h 830409"/>
              <a:gd name="connsiteX618" fmla="*/ 448969 w 707644"/>
              <a:gd name="connsiteY618" fmla="*/ 670480 h 830409"/>
              <a:gd name="connsiteX619" fmla="*/ 483405 w 707644"/>
              <a:gd name="connsiteY619" fmla="*/ 592919 h 830409"/>
              <a:gd name="connsiteX620" fmla="*/ 484099 w 707644"/>
              <a:gd name="connsiteY620" fmla="*/ 593494 h 830409"/>
              <a:gd name="connsiteX621" fmla="*/ 488734 w 707644"/>
              <a:gd name="connsiteY621" fmla="*/ 598340 h 830409"/>
              <a:gd name="connsiteX622" fmla="*/ 498841 w 707644"/>
              <a:gd name="connsiteY622" fmla="*/ 608807 h 830409"/>
              <a:gd name="connsiteX623" fmla="*/ 504295 w 707644"/>
              <a:gd name="connsiteY623" fmla="*/ 616714 h 830409"/>
              <a:gd name="connsiteX624" fmla="*/ 495042 w 707644"/>
              <a:gd name="connsiteY624" fmla="*/ 606294 h 830409"/>
              <a:gd name="connsiteX625" fmla="*/ 528020 w 707644"/>
              <a:gd name="connsiteY625" fmla="*/ 498514 h 830409"/>
              <a:gd name="connsiteX626" fmla="*/ 536512 w 707644"/>
              <a:gd name="connsiteY626" fmla="*/ 503472 h 830409"/>
              <a:gd name="connsiteX627" fmla="*/ 538514 w 707644"/>
              <a:gd name="connsiteY627" fmla="*/ 505821 h 830409"/>
              <a:gd name="connsiteX628" fmla="*/ 541602 w 707644"/>
              <a:gd name="connsiteY628" fmla="*/ 509206 h 830409"/>
              <a:gd name="connsiteX629" fmla="*/ 547152 w 707644"/>
              <a:gd name="connsiteY629" fmla="*/ 520988 h 830409"/>
              <a:gd name="connsiteX630" fmla="*/ 551691 w 707644"/>
              <a:gd name="connsiteY630" fmla="*/ 447811 h 830409"/>
              <a:gd name="connsiteX631" fmla="*/ 552992 w 707644"/>
              <a:gd name="connsiteY631" fmla="*/ 449605 h 830409"/>
              <a:gd name="connsiteX632" fmla="*/ 598799 w 707644"/>
              <a:gd name="connsiteY632" fmla="*/ 514518 h 830409"/>
              <a:gd name="connsiteX633" fmla="*/ 613004 w 707644"/>
              <a:gd name="connsiteY633" fmla="*/ 538430 h 830409"/>
              <a:gd name="connsiteX634" fmla="*/ 616101 w 707644"/>
              <a:gd name="connsiteY634" fmla="*/ 549339 h 830409"/>
              <a:gd name="connsiteX635" fmla="*/ 597058 w 707644"/>
              <a:gd name="connsiteY635" fmla="*/ 538619 h 830409"/>
              <a:gd name="connsiteX636" fmla="*/ 590558 w 707644"/>
              <a:gd name="connsiteY636" fmla="*/ 531694 h 830409"/>
              <a:gd name="connsiteX637" fmla="*/ 590145 w 707644"/>
              <a:gd name="connsiteY637" fmla="*/ 531306 h 830409"/>
              <a:gd name="connsiteX638" fmla="*/ 581623 w 707644"/>
              <a:gd name="connsiteY638" fmla="*/ 506278 h 830409"/>
              <a:gd name="connsiteX639" fmla="*/ 559632 w 707644"/>
              <a:gd name="connsiteY639" fmla="*/ 464034 h 830409"/>
              <a:gd name="connsiteX640" fmla="*/ 445808 w 707644"/>
              <a:gd name="connsiteY640" fmla="*/ 667972 h 830409"/>
              <a:gd name="connsiteX641" fmla="*/ 448969 w 707644"/>
              <a:gd name="connsiteY641" fmla="*/ 670480 h 830409"/>
              <a:gd name="connsiteX642" fmla="*/ 454052 w 707644"/>
              <a:gd name="connsiteY642" fmla="*/ 679262 h 830409"/>
              <a:gd name="connsiteX643" fmla="*/ 452220 w 707644"/>
              <a:gd name="connsiteY643" fmla="*/ 676620 h 830409"/>
              <a:gd name="connsiteX644" fmla="*/ 526770 w 707644"/>
              <a:gd name="connsiteY644" fmla="*/ 497785 h 830409"/>
              <a:gd name="connsiteX645" fmla="*/ 527157 w 707644"/>
              <a:gd name="connsiteY645" fmla="*/ 498010 h 830409"/>
              <a:gd name="connsiteX646" fmla="*/ 530444 w 707644"/>
              <a:gd name="connsiteY646" fmla="*/ 502853 h 830409"/>
              <a:gd name="connsiteX647" fmla="*/ 552103 w 707644"/>
              <a:gd name="connsiteY647" fmla="*/ 541325 h 830409"/>
              <a:gd name="connsiteX648" fmla="*/ 552046 w 707644"/>
              <a:gd name="connsiteY648" fmla="*/ 541291 h 830409"/>
              <a:gd name="connsiteX649" fmla="*/ 525449 w 707644"/>
              <a:gd name="connsiteY649" fmla="*/ 495494 h 830409"/>
              <a:gd name="connsiteX650" fmla="*/ 528020 w 707644"/>
              <a:gd name="connsiteY650" fmla="*/ 498514 h 830409"/>
              <a:gd name="connsiteX651" fmla="*/ 527157 w 707644"/>
              <a:gd name="connsiteY651" fmla="*/ 498010 h 830409"/>
              <a:gd name="connsiteX652" fmla="*/ 525385 w 707644"/>
              <a:gd name="connsiteY652" fmla="*/ 495399 h 830409"/>
              <a:gd name="connsiteX653" fmla="*/ 525449 w 707644"/>
              <a:gd name="connsiteY653" fmla="*/ 495494 h 830409"/>
              <a:gd name="connsiteX654" fmla="*/ 525420 w 707644"/>
              <a:gd name="connsiteY654" fmla="*/ 495460 h 830409"/>
              <a:gd name="connsiteX655" fmla="*/ 385227 w 707644"/>
              <a:gd name="connsiteY655" fmla="*/ 786610 h 830409"/>
              <a:gd name="connsiteX656" fmla="*/ 405690 w 707644"/>
              <a:gd name="connsiteY656" fmla="*/ 808905 h 830409"/>
              <a:gd name="connsiteX657" fmla="*/ 412290 w 707644"/>
              <a:gd name="connsiteY657" fmla="*/ 820897 h 830409"/>
              <a:gd name="connsiteX658" fmla="*/ 387237 w 707644"/>
              <a:gd name="connsiteY658" fmla="*/ 792816 h 830409"/>
              <a:gd name="connsiteX659" fmla="*/ 555696 w 707644"/>
              <a:gd name="connsiteY659" fmla="*/ 428064 h 830409"/>
              <a:gd name="connsiteX660" fmla="*/ 557803 w 707644"/>
              <a:gd name="connsiteY660" fmla="*/ 430539 h 830409"/>
              <a:gd name="connsiteX661" fmla="*/ 563489 w 707644"/>
              <a:gd name="connsiteY661" fmla="*/ 437318 h 830409"/>
              <a:gd name="connsiteX662" fmla="*/ 567393 w 707644"/>
              <a:gd name="connsiteY662" fmla="*/ 442684 h 830409"/>
              <a:gd name="connsiteX663" fmla="*/ 476246 w 707644"/>
              <a:gd name="connsiteY663" fmla="*/ 592487 h 830409"/>
              <a:gd name="connsiteX664" fmla="*/ 488812 w 707644"/>
              <a:gd name="connsiteY664" fmla="*/ 608084 h 830409"/>
              <a:gd name="connsiteX665" fmla="*/ 517528 w 707644"/>
              <a:gd name="connsiteY665" fmla="*/ 635900 h 830409"/>
              <a:gd name="connsiteX666" fmla="*/ 534130 w 707644"/>
              <a:gd name="connsiteY666" fmla="*/ 659969 h 830409"/>
              <a:gd name="connsiteX667" fmla="*/ 511838 w 707644"/>
              <a:gd name="connsiteY667" fmla="*/ 645864 h 830409"/>
              <a:gd name="connsiteX668" fmla="*/ 510331 w 707644"/>
              <a:gd name="connsiteY668" fmla="*/ 644955 h 830409"/>
              <a:gd name="connsiteX669" fmla="*/ 489937 w 707644"/>
              <a:gd name="connsiteY669" fmla="*/ 622393 h 830409"/>
              <a:gd name="connsiteX670" fmla="*/ 484258 w 707644"/>
              <a:gd name="connsiteY670" fmla="*/ 613320 h 830409"/>
              <a:gd name="connsiteX671" fmla="*/ 482270 w 707644"/>
              <a:gd name="connsiteY671" fmla="*/ 611055 h 830409"/>
              <a:gd name="connsiteX672" fmla="*/ 476535 w 707644"/>
              <a:gd name="connsiteY672" fmla="*/ 593200 h 830409"/>
              <a:gd name="connsiteX673" fmla="*/ 510282 w 707644"/>
              <a:gd name="connsiteY673" fmla="*/ 516039 h 830409"/>
              <a:gd name="connsiteX674" fmla="*/ 515748 w 707644"/>
              <a:gd name="connsiteY674" fmla="*/ 519343 h 830409"/>
              <a:gd name="connsiteX675" fmla="*/ 530772 w 707644"/>
              <a:gd name="connsiteY675" fmla="*/ 543546 h 830409"/>
              <a:gd name="connsiteX676" fmla="*/ 530561 w 707644"/>
              <a:gd name="connsiteY676" fmla="*/ 543265 h 830409"/>
              <a:gd name="connsiteX677" fmla="*/ 469457 w 707644"/>
              <a:gd name="connsiteY677" fmla="*/ 599737 h 830409"/>
              <a:gd name="connsiteX678" fmla="*/ 470104 w 707644"/>
              <a:gd name="connsiteY678" fmla="*/ 600453 h 830409"/>
              <a:gd name="connsiteX679" fmla="*/ 486198 w 707644"/>
              <a:gd name="connsiteY679" fmla="*/ 630288 h 830409"/>
              <a:gd name="connsiteX680" fmla="*/ 484141 w 707644"/>
              <a:gd name="connsiteY680" fmla="*/ 629429 h 830409"/>
              <a:gd name="connsiteX681" fmla="*/ 486425 w 707644"/>
              <a:gd name="connsiteY681" fmla="*/ 630710 h 830409"/>
              <a:gd name="connsiteX682" fmla="*/ 491757 w 707644"/>
              <a:gd name="connsiteY682" fmla="*/ 640595 h 830409"/>
              <a:gd name="connsiteX683" fmla="*/ 495494 w 707644"/>
              <a:gd name="connsiteY683" fmla="*/ 652228 h 830409"/>
              <a:gd name="connsiteX684" fmla="*/ 490692 w 707644"/>
              <a:gd name="connsiteY684" fmla="*/ 647344 h 830409"/>
              <a:gd name="connsiteX685" fmla="*/ 479226 w 707644"/>
              <a:gd name="connsiteY685" fmla="*/ 635073 h 830409"/>
              <a:gd name="connsiteX686" fmla="*/ 469651 w 707644"/>
              <a:gd name="connsiteY686" fmla="*/ 621425 h 830409"/>
              <a:gd name="connsiteX687" fmla="*/ 472763 w 707644"/>
              <a:gd name="connsiteY687" fmla="*/ 623083 h 830409"/>
              <a:gd name="connsiteX688" fmla="*/ 475539 w 707644"/>
              <a:gd name="connsiteY688" fmla="*/ 583449 h 830409"/>
              <a:gd name="connsiteX689" fmla="*/ 482044 w 707644"/>
              <a:gd name="connsiteY689" fmla="*/ 589283 h 830409"/>
              <a:gd name="connsiteX690" fmla="*/ 490915 w 707644"/>
              <a:gd name="connsiteY690" fmla="*/ 598593 h 830409"/>
              <a:gd name="connsiteX691" fmla="*/ 485834 w 707644"/>
              <a:gd name="connsiteY691" fmla="*/ 594934 h 830409"/>
              <a:gd name="connsiteX692" fmla="*/ 484099 w 707644"/>
              <a:gd name="connsiteY692" fmla="*/ 593494 h 830409"/>
              <a:gd name="connsiteX693" fmla="*/ 481967 w 707644"/>
              <a:gd name="connsiteY693" fmla="*/ 591265 h 830409"/>
              <a:gd name="connsiteX694" fmla="*/ 481167 w 707644"/>
              <a:gd name="connsiteY694" fmla="*/ 590346 h 830409"/>
              <a:gd name="connsiteX695" fmla="*/ 475539 w 707644"/>
              <a:gd name="connsiteY695" fmla="*/ 583449 h 830409"/>
              <a:gd name="connsiteX696" fmla="*/ 468904 w 707644"/>
              <a:gd name="connsiteY696" fmla="*/ 595830 h 830409"/>
              <a:gd name="connsiteX697" fmla="*/ 482270 w 707644"/>
              <a:gd name="connsiteY697" fmla="*/ 611055 h 830409"/>
              <a:gd name="connsiteX698" fmla="*/ 483693 w 707644"/>
              <a:gd name="connsiteY698" fmla="*/ 615487 h 830409"/>
              <a:gd name="connsiteX699" fmla="*/ 470104 w 707644"/>
              <a:gd name="connsiteY699" fmla="*/ 600453 h 830409"/>
              <a:gd name="connsiteX700" fmla="*/ 469364 w 707644"/>
              <a:gd name="connsiteY700" fmla="*/ 599081 h 830409"/>
              <a:gd name="connsiteX701" fmla="*/ 434987 w 707644"/>
              <a:gd name="connsiteY701" fmla="*/ 657782 h 830409"/>
              <a:gd name="connsiteX702" fmla="*/ 444105 w 707644"/>
              <a:gd name="connsiteY702" fmla="*/ 665675 h 830409"/>
              <a:gd name="connsiteX703" fmla="*/ 445808 w 707644"/>
              <a:gd name="connsiteY703" fmla="*/ 667972 h 830409"/>
              <a:gd name="connsiteX704" fmla="*/ 436159 w 707644"/>
              <a:gd name="connsiteY704" fmla="*/ 660318 h 830409"/>
              <a:gd name="connsiteX705" fmla="*/ 471165 w 707644"/>
              <a:gd name="connsiteY705" fmla="*/ 579973 h 830409"/>
              <a:gd name="connsiteX706" fmla="*/ 481967 w 707644"/>
              <a:gd name="connsiteY706" fmla="*/ 591265 h 830409"/>
              <a:gd name="connsiteX707" fmla="*/ 483405 w 707644"/>
              <a:gd name="connsiteY707" fmla="*/ 592919 h 830409"/>
              <a:gd name="connsiteX708" fmla="*/ 472874 w 707644"/>
              <a:gd name="connsiteY708" fmla="*/ 584181 h 830409"/>
              <a:gd name="connsiteX709" fmla="*/ 368251 w 707644"/>
              <a:gd name="connsiteY709" fmla="*/ 794378 h 830409"/>
              <a:gd name="connsiteX710" fmla="*/ 388613 w 707644"/>
              <a:gd name="connsiteY710" fmla="*/ 817667 h 830409"/>
              <a:gd name="connsiteX711" fmla="*/ 395161 w 707644"/>
              <a:gd name="connsiteY711" fmla="*/ 829711 h 830409"/>
              <a:gd name="connsiteX712" fmla="*/ 387846 w 707644"/>
              <a:gd name="connsiteY712" fmla="*/ 828896 h 830409"/>
              <a:gd name="connsiteX713" fmla="*/ 386590 w 707644"/>
              <a:gd name="connsiteY713" fmla="*/ 824723 h 830409"/>
              <a:gd name="connsiteX714" fmla="*/ 427955 w 707644"/>
              <a:gd name="connsiteY714" fmla="*/ 668748 h 830409"/>
              <a:gd name="connsiteX715" fmla="*/ 430441 w 707644"/>
              <a:gd name="connsiteY715" fmla="*/ 671594 h 830409"/>
              <a:gd name="connsiteX716" fmla="*/ 452175 w 707644"/>
              <a:gd name="connsiteY716" fmla="*/ 700096 h 830409"/>
              <a:gd name="connsiteX717" fmla="*/ 458238 w 707644"/>
              <a:gd name="connsiteY717" fmla="*/ 708098 h 830409"/>
              <a:gd name="connsiteX718" fmla="*/ 458775 w 707644"/>
              <a:gd name="connsiteY718" fmla="*/ 709259 h 830409"/>
              <a:gd name="connsiteX719" fmla="*/ 428006 w 707644"/>
              <a:gd name="connsiteY719" fmla="*/ 669239 h 830409"/>
              <a:gd name="connsiteX720" fmla="*/ 467711 w 707644"/>
              <a:gd name="connsiteY720" fmla="*/ 579897 h 830409"/>
              <a:gd name="connsiteX721" fmla="*/ 472874 w 707644"/>
              <a:gd name="connsiteY721" fmla="*/ 584181 h 830409"/>
              <a:gd name="connsiteX722" fmla="*/ 476246 w 707644"/>
              <a:gd name="connsiteY722" fmla="*/ 592487 h 830409"/>
              <a:gd name="connsiteX723" fmla="*/ 467764 w 707644"/>
              <a:gd name="connsiteY723" fmla="*/ 581959 h 830409"/>
              <a:gd name="connsiteX724" fmla="*/ 467479 w 707644"/>
              <a:gd name="connsiteY724" fmla="*/ 570893 h 830409"/>
              <a:gd name="connsiteX725" fmla="*/ 471165 w 707644"/>
              <a:gd name="connsiteY725" fmla="*/ 579973 h 830409"/>
              <a:gd name="connsiteX726" fmla="*/ 467617 w 707644"/>
              <a:gd name="connsiteY726" fmla="*/ 576263 h 830409"/>
              <a:gd name="connsiteX727" fmla="*/ 426124 w 707644"/>
              <a:gd name="connsiteY727" fmla="*/ 652358 h 830409"/>
              <a:gd name="connsiteX728" fmla="*/ 436159 w 707644"/>
              <a:gd name="connsiteY728" fmla="*/ 660318 h 830409"/>
              <a:gd name="connsiteX729" fmla="*/ 453646 w 707644"/>
              <a:gd name="connsiteY729" fmla="*/ 698161 h 830409"/>
              <a:gd name="connsiteX730" fmla="*/ 430441 w 707644"/>
              <a:gd name="connsiteY730" fmla="*/ 671594 h 830409"/>
              <a:gd name="connsiteX731" fmla="*/ 427906 w 707644"/>
              <a:gd name="connsiteY731" fmla="*/ 668269 h 830409"/>
              <a:gd name="connsiteX732" fmla="*/ 426399 w 707644"/>
              <a:gd name="connsiteY732" fmla="*/ 653662 h 830409"/>
              <a:gd name="connsiteX733" fmla="*/ 467199 w 707644"/>
              <a:gd name="connsiteY733" fmla="*/ 560027 h 830409"/>
              <a:gd name="connsiteX734" fmla="*/ 500926 w 707644"/>
              <a:gd name="connsiteY734" fmla="*/ 601080 h 830409"/>
              <a:gd name="connsiteX735" fmla="*/ 507352 w 707644"/>
              <a:gd name="connsiteY735" fmla="*/ 610430 h 830409"/>
              <a:gd name="connsiteX736" fmla="*/ 492665 w 707644"/>
              <a:gd name="connsiteY736" fmla="*/ 599853 h 830409"/>
              <a:gd name="connsiteX737" fmla="*/ 467277 w 707644"/>
              <a:gd name="connsiteY737" fmla="*/ 563046 h 830409"/>
              <a:gd name="connsiteX738" fmla="*/ 376628 w 707644"/>
              <a:gd name="connsiteY738" fmla="*/ 747457 h 830409"/>
              <a:gd name="connsiteX739" fmla="*/ 433410 w 707644"/>
              <a:gd name="connsiteY739" fmla="*/ 802797 h 830409"/>
              <a:gd name="connsiteX740" fmla="*/ 449552 w 707644"/>
              <a:gd name="connsiteY740" fmla="*/ 827976 h 830409"/>
              <a:gd name="connsiteX741" fmla="*/ 433045 w 707644"/>
              <a:gd name="connsiteY741" fmla="*/ 828811 h 830409"/>
              <a:gd name="connsiteX742" fmla="*/ 412006 w 707644"/>
              <a:gd name="connsiteY742" fmla="*/ 815788 h 830409"/>
              <a:gd name="connsiteX743" fmla="*/ 405690 w 707644"/>
              <a:gd name="connsiteY743" fmla="*/ 808905 h 830409"/>
              <a:gd name="connsiteX744" fmla="*/ 390546 w 707644"/>
              <a:gd name="connsiteY744" fmla="*/ 781395 h 830409"/>
              <a:gd name="connsiteX745" fmla="*/ 508767 w 707644"/>
              <a:gd name="connsiteY745" fmla="*/ 470916 h 830409"/>
              <a:gd name="connsiteX746" fmla="*/ 516287 w 707644"/>
              <a:gd name="connsiteY746" fmla="*/ 479740 h 830409"/>
              <a:gd name="connsiteX747" fmla="*/ 525385 w 707644"/>
              <a:gd name="connsiteY747" fmla="*/ 495399 h 830409"/>
              <a:gd name="connsiteX748" fmla="*/ 385162 w 707644"/>
              <a:gd name="connsiteY748" fmla="*/ 727641 h 830409"/>
              <a:gd name="connsiteX749" fmla="*/ 413545 w 707644"/>
              <a:gd name="connsiteY749" fmla="*/ 756253 h 830409"/>
              <a:gd name="connsiteX750" fmla="*/ 451782 w 707644"/>
              <a:gd name="connsiteY750" fmla="*/ 820702 h 830409"/>
              <a:gd name="connsiteX751" fmla="*/ 433410 w 707644"/>
              <a:gd name="connsiteY751" fmla="*/ 802797 h 830409"/>
              <a:gd name="connsiteX752" fmla="*/ 397658 w 707644"/>
              <a:gd name="connsiteY752" fmla="*/ 747027 h 830409"/>
              <a:gd name="connsiteX753" fmla="*/ 466986 w 707644"/>
              <a:gd name="connsiteY753" fmla="*/ 549285 h 830409"/>
              <a:gd name="connsiteX754" fmla="*/ 479404 w 707644"/>
              <a:gd name="connsiteY754" fmla="*/ 566391 h 830409"/>
              <a:gd name="connsiteX755" fmla="*/ 510627 w 707644"/>
              <a:gd name="connsiteY755" fmla="*/ 612789 h 830409"/>
              <a:gd name="connsiteX756" fmla="*/ 510428 w 707644"/>
              <a:gd name="connsiteY756" fmla="*/ 612646 h 830409"/>
              <a:gd name="connsiteX757" fmla="*/ 500926 w 707644"/>
              <a:gd name="connsiteY757" fmla="*/ 601080 h 830409"/>
              <a:gd name="connsiteX758" fmla="*/ 489691 w 707644"/>
              <a:gd name="connsiteY758" fmla="*/ 584730 h 830409"/>
              <a:gd name="connsiteX759" fmla="*/ 467118 w 707644"/>
              <a:gd name="connsiteY759" fmla="*/ 556886 h 830409"/>
              <a:gd name="connsiteX760" fmla="*/ 466990 w 707644"/>
              <a:gd name="connsiteY760" fmla="*/ 551895 h 830409"/>
              <a:gd name="connsiteX761" fmla="*/ 536046 w 707644"/>
              <a:gd name="connsiteY761" fmla="*/ 403507 h 830409"/>
              <a:gd name="connsiteX762" fmla="*/ 555696 w 707644"/>
              <a:gd name="connsiteY762" fmla="*/ 428064 h 830409"/>
              <a:gd name="connsiteX763" fmla="*/ 538892 w 707644"/>
              <a:gd name="connsiteY763" fmla="*/ 408336 h 830409"/>
              <a:gd name="connsiteX764" fmla="*/ 401168 w 707644"/>
              <a:gd name="connsiteY764" fmla="*/ 683669 h 830409"/>
              <a:gd name="connsiteX765" fmla="*/ 401331 w 707644"/>
              <a:gd name="connsiteY765" fmla="*/ 683893 h 830409"/>
              <a:gd name="connsiteX766" fmla="*/ 433375 w 707644"/>
              <a:gd name="connsiteY766" fmla="*/ 722210 h 830409"/>
              <a:gd name="connsiteX767" fmla="*/ 434606 w 707644"/>
              <a:gd name="connsiteY767" fmla="*/ 737937 h 830409"/>
              <a:gd name="connsiteX768" fmla="*/ 419867 w 707644"/>
              <a:gd name="connsiteY768" fmla="*/ 717953 h 830409"/>
              <a:gd name="connsiteX769" fmla="*/ 415474 w 707644"/>
              <a:gd name="connsiteY769" fmla="*/ 711092 h 830409"/>
              <a:gd name="connsiteX770" fmla="*/ 466981 w 707644"/>
              <a:gd name="connsiteY770" fmla="*/ 546210 h 830409"/>
              <a:gd name="connsiteX771" fmla="*/ 519675 w 707644"/>
              <a:gd name="connsiteY771" fmla="*/ 619305 h 830409"/>
              <a:gd name="connsiteX772" fmla="*/ 516861 w 707644"/>
              <a:gd name="connsiteY772" fmla="*/ 617279 h 830409"/>
              <a:gd name="connsiteX773" fmla="*/ 510887 w 707644"/>
              <a:gd name="connsiteY773" fmla="*/ 609680 h 830409"/>
              <a:gd name="connsiteX774" fmla="*/ 466984 w 707644"/>
              <a:gd name="connsiteY774" fmla="*/ 547709 h 830409"/>
              <a:gd name="connsiteX775" fmla="*/ 506587 w 707644"/>
              <a:gd name="connsiteY775" fmla="*/ 463043 h 830409"/>
              <a:gd name="connsiteX776" fmla="*/ 522707 w 707644"/>
              <a:gd name="connsiteY776" fmla="*/ 473613 h 830409"/>
              <a:gd name="connsiteX777" fmla="*/ 524294 w 707644"/>
              <a:gd name="connsiteY777" fmla="*/ 474870 h 830409"/>
              <a:gd name="connsiteX778" fmla="*/ 534564 w 707644"/>
              <a:gd name="connsiteY778" fmla="*/ 494265 h 830409"/>
              <a:gd name="connsiteX779" fmla="*/ 539806 w 707644"/>
              <a:gd name="connsiteY779" fmla="*/ 505394 h 830409"/>
              <a:gd name="connsiteX780" fmla="*/ 536512 w 707644"/>
              <a:gd name="connsiteY780" fmla="*/ 503472 h 830409"/>
              <a:gd name="connsiteX781" fmla="*/ 516287 w 707644"/>
              <a:gd name="connsiteY781" fmla="*/ 479740 h 830409"/>
              <a:gd name="connsiteX782" fmla="*/ 422899 w 707644"/>
              <a:gd name="connsiteY782" fmla="*/ 637079 h 830409"/>
              <a:gd name="connsiteX783" fmla="*/ 425443 w 707644"/>
              <a:gd name="connsiteY783" fmla="*/ 640509 h 830409"/>
              <a:gd name="connsiteX784" fmla="*/ 434987 w 707644"/>
              <a:gd name="connsiteY784" fmla="*/ 657782 h 830409"/>
              <a:gd name="connsiteX785" fmla="*/ 424095 w 707644"/>
              <a:gd name="connsiteY785" fmla="*/ 642747 h 830409"/>
              <a:gd name="connsiteX786" fmla="*/ 497958 w 707644"/>
              <a:gd name="connsiteY786" fmla="*/ 479735 h 830409"/>
              <a:gd name="connsiteX787" fmla="*/ 501061 w 707644"/>
              <a:gd name="connsiteY787" fmla="*/ 481854 h 830409"/>
              <a:gd name="connsiteX788" fmla="*/ 513477 w 707644"/>
              <a:gd name="connsiteY788" fmla="*/ 489557 h 830409"/>
              <a:gd name="connsiteX789" fmla="*/ 514819 w 707644"/>
              <a:gd name="connsiteY789" fmla="*/ 491846 h 830409"/>
              <a:gd name="connsiteX790" fmla="*/ 539579 w 707644"/>
              <a:gd name="connsiteY790" fmla="*/ 533753 h 830409"/>
              <a:gd name="connsiteX791" fmla="*/ 515748 w 707644"/>
              <a:gd name="connsiteY791" fmla="*/ 519343 h 830409"/>
              <a:gd name="connsiteX792" fmla="*/ 513616 w 707644"/>
              <a:gd name="connsiteY792" fmla="*/ 515909 h 830409"/>
              <a:gd name="connsiteX793" fmla="*/ 501270 w 707644"/>
              <a:gd name="connsiteY793" fmla="*/ 468734 h 830409"/>
              <a:gd name="connsiteX794" fmla="*/ 517388 w 707644"/>
              <a:gd name="connsiteY794" fmla="*/ 486025 h 830409"/>
              <a:gd name="connsiteX795" fmla="*/ 525420 w 707644"/>
              <a:gd name="connsiteY795" fmla="*/ 495460 h 830409"/>
              <a:gd name="connsiteX796" fmla="*/ 526770 w 707644"/>
              <a:gd name="connsiteY796" fmla="*/ 497785 h 830409"/>
              <a:gd name="connsiteX797" fmla="*/ 526249 w 707644"/>
              <a:gd name="connsiteY797" fmla="*/ 497481 h 830409"/>
              <a:gd name="connsiteX798" fmla="*/ 513477 w 707644"/>
              <a:gd name="connsiteY798" fmla="*/ 489557 h 830409"/>
              <a:gd name="connsiteX799" fmla="*/ 460025 w 707644"/>
              <a:gd name="connsiteY799" fmla="*/ 552532 h 830409"/>
              <a:gd name="connsiteX800" fmla="*/ 467277 w 707644"/>
              <a:gd name="connsiteY800" fmla="*/ 563046 h 830409"/>
              <a:gd name="connsiteX801" fmla="*/ 467479 w 707644"/>
              <a:gd name="connsiteY801" fmla="*/ 570893 h 830409"/>
              <a:gd name="connsiteX802" fmla="*/ 451972 w 707644"/>
              <a:gd name="connsiteY802" fmla="*/ 566838 h 830409"/>
              <a:gd name="connsiteX803" fmla="*/ 462860 w 707644"/>
              <a:gd name="connsiteY803" fmla="*/ 575872 h 830409"/>
              <a:gd name="connsiteX804" fmla="*/ 467764 w 707644"/>
              <a:gd name="connsiteY804" fmla="*/ 581959 h 830409"/>
              <a:gd name="connsiteX805" fmla="*/ 467948 w 707644"/>
              <a:gd name="connsiteY805" fmla="*/ 589079 h 830409"/>
              <a:gd name="connsiteX806" fmla="*/ 468904 w 707644"/>
              <a:gd name="connsiteY806" fmla="*/ 595830 h 830409"/>
              <a:gd name="connsiteX807" fmla="*/ 465550 w 707644"/>
              <a:gd name="connsiteY807" fmla="*/ 592011 h 830409"/>
              <a:gd name="connsiteX808" fmla="*/ 454892 w 707644"/>
              <a:gd name="connsiteY808" fmla="*/ 572252 h 830409"/>
              <a:gd name="connsiteX809" fmla="*/ 466961 w 707644"/>
              <a:gd name="connsiteY809" fmla="*/ 532491 h 830409"/>
              <a:gd name="connsiteX810" fmla="*/ 481984 w 707644"/>
              <a:gd name="connsiteY810" fmla="*/ 548545 h 830409"/>
              <a:gd name="connsiteX811" fmla="*/ 487688 w 707644"/>
              <a:gd name="connsiteY811" fmla="*/ 554542 h 830409"/>
              <a:gd name="connsiteX812" fmla="*/ 501423 w 707644"/>
              <a:gd name="connsiteY812" fmla="*/ 578071 h 830409"/>
              <a:gd name="connsiteX813" fmla="*/ 479512 w 707644"/>
              <a:gd name="connsiteY813" fmla="*/ 553284 h 830409"/>
              <a:gd name="connsiteX814" fmla="*/ 466969 w 707644"/>
              <a:gd name="connsiteY814" fmla="*/ 537983 h 830409"/>
              <a:gd name="connsiteX815" fmla="*/ 444475 w 707644"/>
              <a:gd name="connsiteY815" fmla="*/ 572100 h 830409"/>
              <a:gd name="connsiteX816" fmla="*/ 459360 w 707644"/>
              <a:gd name="connsiteY816" fmla="*/ 584959 h 830409"/>
              <a:gd name="connsiteX817" fmla="*/ 465550 w 707644"/>
              <a:gd name="connsiteY817" fmla="*/ 592011 h 830409"/>
              <a:gd name="connsiteX818" fmla="*/ 469364 w 707644"/>
              <a:gd name="connsiteY818" fmla="*/ 599081 h 830409"/>
              <a:gd name="connsiteX819" fmla="*/ 469457 w 707644"/>
              <a:gd name="connsiteY819" fmla="*/ 599737 h 830409"/>
              <a:gd name="connsiteX820" fmla="*/ 456226 w 707644"/>
              <a:gd name="connsiteY820" fmla="*/ 547024 h 830409"/>
              <a:gd name="connsiteX821" fmla="*/ 459193 w 707644"/>
              <a:gd name="connsiteY821" fmla="*/ 550484 h 830409"/>
              <a:gd name="connsiteX822" fmla="*/ 460025 w 707644"/>
              <a:gd name="connsiteY822" fmla="*/ 552532 h 830409"/>
              <a:gd name="connsiteX823" fmla="*/ 429851 w 707644"/>
              <a:gd name="connsiteY823" fmla="*/ 600211 h 830409"/>
              <a:gd name="connsiteX824" fmla="*/ 463376 w 707644"/>
              <a:gd name="connsiteY824" fmla="*/ 618080 h 830409"/>
              <a:gd name="connsiteX825" fmla="*/ 464175 w 707644"/>
              <a:gd name="connsiteY825" fmla="*/ 618963 h 830409"/>
              <a:gd name="connsiteX826" fmla="*/ 479226 w 707644"/>
              <a:gd name="connsiteY826" fmla="*/ 635073 h 830409"/>
              <a:gd name="connsiteX827" fmla="*/ 499860 w 707644"/>
              <a:gd name="connsiteY827" fmla="*/ 664483 h 830409"/>
              <a:gd name="connsiteX828" fmla="*/ 521213 w 707644"/>
              <a:gd name="connsiteY828" fmla="*/ 720278 h 830409"/>
              <a:gd name="connsiteX829" fmla="*/ 530194 w 707644"/>
              <a:gd name="connsiteY829" fmla="*/ 733170 h 830409"/>
              <a:gd name="connsiteX830" fmla="*/ 524407 w 707644"/>
              <a:gd name="connsiteY830" fmla="*/ 727788 h 830409"/>
              <a:gd name="connsiteX831" fmla="*/ 489898 w 707644"/>
              <a:gd name="connsiteY831" fmla="*/ 694599 h 830409"/>
              <a:gd name="connsiteX832" fmla="*/ 488908 w 707644"/>
              <a:gd name="connsiteY832" fmla="*/ 693628 h 830409"/>
              <a:gd name="connsiteX833" fmla="*/ 480924 w 707644"/>
              <a:gd name="connsiteY833" fmla="*/ 683646 h 830409"/>
              <a:gd name="connsiteX834" fmla="*/ 453306 w 707644"/>
              <a:gd name="connsiteY834" fmla="*/ 637865 h 830409"/>
              <a:gd name="connsiteX835" fmla="*/ 456450 w 707644"/>
              <a:gd name="connsiteY835" fmla="*/ 543726 h 830409"/>
              <a:gd name="connsiteX836" fmla="*/ 467118 w 707644"/>
              <a:gd name="connsiteY836" fmla="*/ 556886 h 830409"/>
              <a:gd name="connsiteX837" fmla="*/ 467199 w 707644"/>
              <a:gd name="connsiteY837" fmla="*/ 560027 h 830409"/>
              <a:gd name="connsiteX838" fmla="*/ 463132 w 707644"/>
              <a:gd name="connsiteY838" fmla="*/ 555076 h 830409"/>
              <a:gd name="connsiteX839" fmla="*/ 459193 w 707644"/>
              <a:gd name="connsiteY839" fmla="*/ 550484 h 830409"/>
              <a:gd name="connsiteX840" fmla="*/ 419265 w 707644"/>
              <a:gd name="connsiteY840" fmla="*/ 619862 h 830409"/>
              <a:gd name="connsiteX841" fmla="*/ 420363 w 707644"/>
              <a:gd name="connsiteY841" fmla="*/ 621055 h 830409"/>
              <a:gd name="connsiteX842" fmla="*/ 448281 w 707644"/>
              <a:gd name="connsiteY842" fmla="*/ 669291 h 830409"/>
              <a:gd name="connsiteX843" fmla="*/ 444105 w 707644"/>
              <a:gd name="connsiteY843" fmla="*/ 665675 h 830409"/>
              <a:gd name="connsiteX844" fmla="*/ 425443 w 707644"/>
              <a:gd name="connsiteY844" fmla="*/ 640509 h 830409"/>
              <a:gd name="connsiteX845" fmla="*/ 422498 w 707644"/>
              <a:gd name="connsiteY845" fmla="*/ 635181 h 830409"/>
              <a:gd name="connsiteX846" fmla="*/ 496320 w 707644"/>
              <a:gd name="connsiteY846" fmla="*/ 456311 h 830409"/>
              <a:gd name="connsiteX847" fmla="*/ 500886 w 707644"/>
              <a:gd name="connsiteY847" fmla="*/ 459305 h 830409"/>
              <a:gd name="connsiteX848" fmla="*/ 508767 w 707644"/>
              <a:gd name="connsiteY848" fmla="*/ 470916 h 830409"/>
              <a:gd name="connsiteX849" fmla="*/ 353589 w 707644"/>
              <a:gd name="connsiteY849" fmla="*/ 753249 h 830409"/>
              <a:gd name="connsiteX850" fmla="*/ 382475 w 707644"/>
              <a:gd name="connsiteY850" fmla="*/ 787478 h 830409"/>
              <a:gd name="connsiteX851" fmla="*/ 387237 w 707644"/>
              <a:gd name="connsiteY851" fmla="*/ 792816 h 830409"/>
              <a:gd name="connsiteX852" fmla="*/ 387367 w 707644"/>
              <a:gd name="connsiteY852" fmla="*/ 793219 h 830409"/>
              <a:gd name="connsiteX853" fmla="*/ 401437 w 707644"/>
              <a:gd name="connsiteY853" fmla="*/ 830409 h 830409"/>
              <a:gd name="connsiteX854" fmla="*/ 399572 w 707644"/>
              <a:gd name="connsiteY854" fmla="*/ 830202 h 830409"/>
              <a:gd name="connsiteX855" fmla="*/ 388613 w 707644"/>
              <a:gd name="connsiteY855" fmla="*/ 817667 h 830409"/>
              <a:gd name="connsiteX856" fmla="*/ 418687 w 707644"/>
              <a:gd name="connsiteY856" fmla="*/ 617123 h 830409"/>
              <a:gd name="connsiteX857" fmla="*/ 463515 w 707644"/>
              <a:gd name="connsiteY857" fmla="*/ 661880 h 830409"/>
              <a:gd name="connsiteX858" fmla="*/ 480924 w 707644"/>
              <a:gd name="connsiteY858" fmla="*/ 683646 h 830409"/>
              <a:gd name="connsiteX859" fmla="*/ 484099 w 707644"/>
              <a:gd name="connsiteY859" fmla="*/ 688910 h 830409"/>
              <a:gd name="connsiteX860" fmla="*/ 477107 w 707644"/>
              <a:gd name="connsiteY860" fmla="*/ 682049 h 830409"/>
              <a:gd name="connsiteX861" fmla="*/ 469339 w 707644"/>
              <a:gd name="connsiteY861" fmla="*/ 674262 h 830409"/>
              <a:gd name="connsiteX862" fmla="*/ 420363 w 707644"/>
              <a:gd name="connsiteY862" fmla="*/ 621055 h 830409"/>
              <a:gd name="connsiteX863" fmla="*/ 419031 w 707644"/>
              <a:gd name="connsiteY863" fmla="*/ 618753 h 830409"/>
              <a:gd name="connsiteX864" fmla="*/ 456802 w 707644"/>
              <a:gd name="connsiteY864" fmla="*/ 535256 h 830409"/>
              <a:gd name="connsiteX865" fmla="*/ 462409 w 707644"/>
              <a:gd name="connsiteY865" fmla="*/ 541252 h 830409"/>
              <a:gd name="connsiteX866" fmla="*/ 466984 w 707644"/>
              <a:gd name="connsiteY866" fmla="*/ 547709 h 830409"/>
              <a:gd name="connsiteX867" fmla="*/ 466986 w 707644"/>
              <a:gd name="connsiteY867" fmla="*/ 549285 h 830409"/>
              <a:gd name="connsiteX868" fmla="*/ 390450 w 707644"/>
              <a:gd name="connsiteY868" fmla="*/ 668955 h 830409"/>
              <a:gd name="connsiteX869" fmla="*/ 396945 w 707644"/>
              <a:gd name="connsiteY869" fmla="*/ 675573 h 830409"/>
              <a:gd name="connsiteX870" fmla="*/ 401168 w 707644"/>
              <a:gd name="connsiteY870" fmla="*/ 683669 h 830409"/>
              <a:gd name="connsiteX871" fmla="*/ 443290 w 707644"/>
              <a:gd name="connsiteY871" fmla="*/ 550742 h 830409"/>
              <a:gd name="connsiteX872" fmla="*/ 458583 w 707644"/>
              <a:gd name="connsiteY872" fmla="*/ 566818 h 830409"/>
              <a:gd name="connsiteX873" fmla="*/ 467617 w 707644"/>
              <a:gd name="connsiteY873" fmla="*/ 576263 h 830409"/>
              <a:gd name="connsiteX874" fmla="*/ 467711 w 707644"/>
              <a:gd name="connsiteY874" fmla="*/ 579897 h 830409"/>
              <a:gd name="connsiteX875" fmla="*/ 462860 w 707644"/>
              <a:gd name="connsiteY875" fmla="*/ 575872 h 830409"/>
              <a:gd name="connsiteX876" fmla="*/ 460214 w 707644"/>
              <a:gd name="connsiteY876" fmla="*/ 572588 h 830409"/>
              <a:gd name="connsiteX877" fmla="*/ 445635 w 707644"/>
              <a:gd name="connsiteY877" fmla="*/ 555090 h 830409"/>
              <a:gd name="connsiteX878" fmla="*/ 520546 w 707644"/>
              <a:gd name="connsiteY878" fmla="*/ 384182 h 830409"/>
              <a:gd name="connsiteX879" fmla="*/ 528705 w 707644"/>
              <a:gd name="connsiteY879" fmla="*/ 396375 h 830409"/>
              <a:gd name="connsiteX880" fmla="*/ 538892 w 707644"/>
              <a:gd name="connsiteY880" fmla="*/ 408336 h 830409"/>
              <a:gd name="connsiteX881" fmla="*/ 541760 w 707644"/>
              <a:gd name="connsiteY881" fmla="*/ 413203 h 830409"/>
              <a:gd name="connsiteX882" fmla="*/ 611927 w 707644"/>
              <a:gd name="connsiteY882" fmla="*/ 535829 h 830409"/>
              <a:gd name="connsiteX883" fmla="*/ 598799 w 707644"/>
              <a:gd name="connsiteY883" fmla="*/ 514518 h 830409"/>
              <a:gd name="connsiteX884" fmla="*/ 542442 w 707644"/>
              <a:gd name="connsiteY884" fmla="*/ 428915 h 830409"/>
              <a:gd name="connsiteX885" fmla="*/ 520354 w 707644"/>
              <a:gd name="connsiteY885" fmla="*/ 383895 h 830409"/>
              <a:gd name="connsiteX886" fmla="*/ 520487 w 707644"/>
              <a:gd name="connsiteY886" fmla="*/ 384061 h 830409"/>
              <a:gd name="connsiteX887" fmla="*/ 520546 w 707644"/>
              <a:gd name="connsiteY887" fmla="*/ 384182 h 830409"/>
              <a:gd name="connsiteX888" fmla="*/ 463681 w 707644"/>
              <a:gd name="connsiteY888" fmla="*/ 501135 h 830409"/>
              <a:gd name="connsiteX889" fmla="*/ 466556 w 707644"/>
              <a:gd name="connsiteY889" fmla="*/ 503897 h 830409"/>
              <a:gd name="connsiteX890" fmla="*/ 507426 w 707644"/>
              <a:gd name="connsiteY890" fmla="*/ 548096 h 830409"/>
              <a:gd name="connsiteX891" fmla="*/ 526768 w 707644"/>
              <a:gd name="connsiteY891" fmla="*/ 570369 h 830409"/>
              <a:gd name="connsiteX892" fmla="*/ 565612 w 707644"/>
              <a:gd name="connsiteY892" fmla="*/ 630216 h 830409"/>
              <a:gd name="connsiteX893" fmla="*/ 548966 w 707644"/>
              <a:gd name="connsiteY893" fmla="*/ 618012 h 830409"/>
              <a:gd name="connsiteX894" fmla="*/ 537097 w 707644"/>
              <a:gd name="connsiteY894" fmla="*/ 608861 h 830409"/>
              <a:gd name="connsiteX895" fmla="*/ 527715 w 707644"/>
              <a:gd name="connsiteY895" fmla="*/ 596624 h 830409"/>
              <a:gd name="connsiteX896" fmla="*/ 487688 w 707644"/>
              <a:gd name="connsiteY896" fmla="*/ 554542 h 830409"/>
              <a:gd name="connsiteX897" fmla="*/ 465744 w 707644"/>
              <a:gd name="connsiteY897" fmla="*/ 516949 h 830409"/>
              <a:gd name="connsiteX898" fmla="*/ 463713 w 707644"/>
              <a:gd name="connsiteY898" fmla="*/ 501245 h 830409"/>
              <a:gd name="connsiteX899" fmla="*/ 399722 w 707644"/>
              <a:gd name="connsiteY899" fmla="*/ 631414 h 830409"/>
              <a:gd name="connsiteX900" fmla="*/ 400504 w 707644"/>
              <a:gd name="connsiteY900" fmla="*/ 632034 h 830409"/>
              <a:gd name="connsiteX901" fmla="*/ 424351 w 707644"/>
              <a:gd name="connsiteY901" fmla="*/ 663607 h 830409"/>
              <a:gd name="connsiteX902" fmla="*/ 427906 w 707644"/>
              <a:gd name="connsiteY902" fmla="*/ 668269 h 830409"/>
              <a:gd name="connsiteX903" fmla="*/ 427955 w 707644"/>
              <a:gd name="connsiteY903" fmla="*/ 668748 h 830409"/>
              <a:gd name="connsiteX904" fmla="*/ 425224 w 707644"/>
              <a:gd name="connsiteY904" fmla="*/ 665621 h 830409"/>
              <a:gd name="connsiteX905" fmla="*/ 422166 w 707644"/>
              <a:gd name="connsiteY905" fmla="*/ 661644 h 830409"/>
              <a:gd name="connsiteX906" fmla="*/ 448201 w 707644"/>
              <a:gd name="connsiteY906" fmla="*/ 523409 h 830409"/>
              <a:gd name="connsiteX907" fmla="*/ 456802 w 707644"/>
              <a:gd name="connsiteY907" fmla="*/ 535256 h 830409"/>
              <a:gd name="connsiteX908" fmla="*/ 450103 w 707644"/>
              <a:gd name="connsiteY908" fmla="*/ 528094 h 830409"/>
              <a:gd name="connsiteX909" fmla="*/ 483913 w 707644"/>
              <a:gd name="connsiteY909" fmla="*/ 448175 h 830409"/>
              <a:gd name="connsiteX910" fmla="*/ 491976 w 707644"/>
              <a:gd name="connsiteY910" fmla="*/ 453462 h 830409"/>
              <a:gd name="connsiteX911" fmla="*/ 493149 w 707644"/>
              <a:gd name="connsiteY911" fmla="*/ 455047 h 830409"/>
              <a:gd name="connsiteX912" fmla="*/ 499560 w 707644"/>
              <a:gd name="connsiteY912" fmla="*/ 465818 h 830409"/>
              <a:gd name="connsiteX913" fmla="*/ 501270 w 707644"/>
              <a:gd name="connsiteY913" fmla="*/ 468734 h 830409"/>
              <a:gd name="connsiteX914" fmla="*/ 486043 w 707644"/>
              <a:gd name="connsiteY914" fmla="*/ 452398 h 830409"/>
              <a:gd name="connsiteX915" fmla="*/ 406961 w 707644"/>
              <a:gd name="connsiteY915" fmla="*/ 606495 h 830409"/>
              <a:gd name="connsiteX916" fmla="*/ 417176 w 707644"/>
              <a:gd name="connsiteY916" fmla="*/ 615615 h 830409"/>
              <a:gd name="connsiteX917" fmla="*/ 417267 w 707644"/>
              <a:gd name="connsiteY917" fmla="*/ 615706 h 830409"/>
              <a:gd name="connsiteX918" fmla="*/ 419031 w 707644"/>
              <a:gd name="connsiteY918" fmla="*/ 618753 h 830409"/>
              <a:gd name="connsiteX919" fmla="*/ 419265 w 707644"/>
              <a:gd name="connsiteY919" fmla="*/ 619862 h 830409"/>
              <a:gd name="connsiteX920" fmla="*/ 467444 w 707644"/>
              <a:gd name="connsiteY920" fmla="*/ 480362 h 830409"/>
              <a:gd name="connsiteX921" fmla="*/ 496440 w 707644"/>
              <a:gd name="connsiteY921" fmla="*/ 507669 h 830409"/>
              <a:gd name="connsiteX922" fmla="*/ 509447 w 707644"/>
              <a:gd name="connsiteY922" fmla="*/ 515534 h 830409"/>
              <a:gd name="connsiteX923" fmla="*/ 511715 w 707644"/>
              <a:gd name="connsiteY923" fmla="*/ 518236 h 830409"/>
              <a:gd name="connsiteX924" fmla="*/ 530561 w 707644"/>
              <a:gd name="connsiteY924" fmla="*/ 543265 h 830409"/>
              <a:gd name="connsiteX925" fmla="*/ 530784 w 707644"/>
              <a:gd name="connsiteY925" fmla="*/ 543565 h 830409"/>
              <a:gd name="connsiteX926" fmla="*/ 546363 w 707644"/>
              <a:gd name="connsiteY926" fmla="*/ 568662 h 830409"/>
              <a:gd name="connsiteX927" fmla="*/ 575451 w 707644"/>
              <a:gd name="connsiteY927" fmla="*/ 615270 h 830409"/>
              <a:gd name="connsiteX928" fmla="*/ 566533 w 707644"/>
              <a:gd name="connsiteY928" fmla="*/ 609901 h 830409"/>
              <a:gd name="connsiteX929" fmla="*/ 531233 w 707644"/>
              <a:gd name="connsiteY929" fmla="*/ 575511 h 830409"/>
              <a:gd name="connsiteX930" fmla="*/ 526768 w 707644"/>
              <a:gd name="connsiteY930" fmla="*/ 570369 h 830409"/>
              <a:gd name="connsiteX931" fmla="*/ 525655 w 707644"/>
              <a:gd name="connsiteY931" fmla="*/ 568654 h 830409"/>
              <a:gd name="connsiteX932" fmla="*/ 479264 w 707644"/>
              <a:gd name="connsiteY932" fmla="*/ 499429 h 830409"/>
              <a:gd name="connsiteX933" fmla="*/ 529631 w 707644"/>
              <a:gd name="connsiteY933" fmla="*/ 348652 h 830409"/>
              <a:gd name="connsiteX934" fmla="*/ 546192 w 707644"/>
              <a:gd name="connsiteY934" fmla="*/ 351888 h 830409"/>
              <a:gd name="connsiteX935" fmla="*/ 547777 w 707644"/>
              <a:gd name="connsiteY935" fmla="*/ 354966 h 830409"/>
              <a:gd name="connsiteX936" fmla="*/ 566828 w 707644"/>
              <a:gd name="connsiteY936" fmla="*/ 382971 h 830409"/>
              <a:gd name="connsiteX937" fmla="*/ 573875 w 707644"/>
              <a:gd name="connsiteY937" fmla="*/ 386003 h 830409"/>
              <a:gd name="connsiteX938" fmla="*/ 580670 w 707644"/>
              <a:gd name="connsiteY938" fmla="*/ 402406 h 830409"/>
              <a:gd name="connsiteX939" fmla="*/ 589588 w 707644"/>
              <a:gd name="connsiteY939" fmla="*/ 441206 h 830409"/>
              <a:gd name="connsiteX940" fmla="*/ 575528 w 707644"/>
              <a:gd name="connsiteY940" fmla="*/ 420174 h 830409"/>
              <a:gd name="connsiteX941" fmla="*/ 548020 w 707644"/>
              <a:gd name="connsiteY941" fmla="*/ 385132 h 830409"/>
              <a:gd name="connsiteX942" fmla="*/ 406176 w 707644"/>
              <a:gd name="connsiteY942" fmla="*/ 605642 h 830409"/>
              <a:gd name="connsiteX943" fmla="*/ 406961 w 707644"/>
              <a:gd name="connsiteY943" fmla="*/ 606495 h 830409"/>
              <a:gd name="connsiteX944" fmla="*/ 406342 w 707644"/>
              <a:gd name="connsiteY944" fmla="*/ 605942 h 830409"/>
              <a:gd name="connsiteX945" fmla="*/ 357807 w 707644"/>
              <a:gd name="connsiteY945" fmla="*/ 701695 h 830409"/>
              <a:gd name="connsiteX946" fmla="*/ 359650 w 707644"/>
              <a:gd name="connsiteY946" fmla="*/ 703393 h 830409"/>
              <a:gd name="connsiteX947" fmla="*/ 370039 w 707644"/>
              <a:gd name="connsiteY947" fmla="*/ 731390 h 830409"/>
              <a:gd name="connsiteX948" fmla="*/ 376628 w 707644"/>
              <a:gd name="connsiteY948" fmla="*/ 747457 h 830409"/>
              <a:gd name="connsiteX949" fmla="*/ 371347 w 707644"/>
              <a:gd name="connsiteY949" fmla="*/ 742309 h 830409"/>
              <a:gd name="connsiteX950" fmla="*/ 370656 w 707644"/>
              <a:gd name="connsiteY950" fmla="*/ 741610 h 830409"/>
              <a:gd name="connsiteX951" fmla="*/ 359088 w 707644"/>
              <a:gd name="connsiteY951" fmla="*/ 705885 h 830409"/>
              <a:gd name="connsiteX952" fmla="*/ 514453 w 707644"/>
              <a:gd name="connsiteY952" fmla="*/ 371733 h 830409"/>
              <a:gd name="connsiteX953" fmla="*/ 527735 w 707644"/>
              <a:gd name="connsiteY953" fmla="*/ 389404 h 830409"/>
              <a:gd name="connsiteX954" fmla="*/ 536046 w 707644"/>
              <a:gd name="connsiteY954" fmla="*/ 403507 h 830409"/>
              <a:gd name="connsiteX955" fmla="*/ 520487 w 707644"/>
              <a:gd name="connsiteY955" fmla="*/ 384061 h 830409"/>
              <a:gd name="connsiteX956" fmla="*/ 357232 w 707644"/>
              <a:gd name="connsiteY956" fmla="*/ 696877 h 830409"/>
              <a:gd name="connsiteX957" fmla="*/ 368389 w 707644"/>
              <a:gd name="connsiteY957" fmla="*/ 701619 h 830409"/>
              <a:gd name="connsiteX958" fmla="*/ 385162 w 707644"/>
              <a:gd name="connsiteY958" fmla="*/ 727641 h 830409"/>
              <a:gd name="connsiteX959" fmla="*/ 376625 w 707644"/>
              <a:gd name="connsiteY959" fmla="*/ 719035 h 830409"/>
              <a:gd name="connsiteX960" fmla="*/ 359650 w 707644"/>
              <a:gd name="connsiteY960" fmla="*/ 703393 h 830409"/>
              <a:gd name="connsiteX961" fmla="*/ 442639 w 707644"/>
              <a:gd name="connsiteY961" fmla="*/ 509709 h 830409"/>
              <a:gd name="connsiteX962" fmla="*/ 449729 w 707644"/>
              <a:gd name="connsiteY962" fmla="*/ 516952 h 830409"/>
              <a:gd name="connsiteX963" fmla="*/ 466969 w 707644"/>
              <a:gd name="connsiteY963" fmla="*/ 537983 h 830409"/>
              <a:gd name="connsiteX964" fmla="*/ 466981 w 707644"/>
              <a:gd name="connsiteY964" fmla="*/ 546210 h 830409"/>
              <a:gd name="connsiteX965" fmla="*/ 466765 w 707644"/>
              <a:gd name="connsiteY965" fmla="*/ 545910 h 830409"/>
              <a:gd name="connsiteX966" fmla="*/ 462409 w 707644"/>
              <a:gd name="connsiteY966" fmla="*/ 541252 h 830409"/>
              <a:gd name="connsiteX967" fmla="*/ 454196 w 707644"/>
              <a:gd name="connsiteY967" fmla="*/ 529660 h 830409"/>
              <a:gd name="connsiteX968" fmla="*/ 446265 w 707644"/>
              <a:gd name="connsiteY968" fmla="*/ 518641 h 830409"/>
              <a:gd name="connsiteX969" fmla="*/ 374268 w 707644"/>
              <a:gd name="connsiteY969" fmla="*/ 646739 h 830409"/>
              <a:gd name="connsiteX970" fmla="*/ 390450 w 707644"/>
              <a:gd name="connsiteY970" fmla="*/ 668955 h 830409"/>
              <a:gd name="connsiteX971" fmla="*/ 384818 w 707644"/>
              <a:gd name="connsiteY971" fmla="*/ 663215 h 830409"/>
              <a:gd name="connsiteX972" fmla="*/ 475973 w 707644"/>
              <a:gd name="connsiteY972" fmla="*/ 432437 h 830409"/>
              <a:gd name="connsiteX973" fmla="*/ 496320 w 707644"/>
              <a:gd name="connsiteY973" fmla="*/ 456311 h 830409"/>
              <a:gd name="connsiteX974" fmla="*/ 491976 w 707644"/>
              <a:gd name="connsiteY974" fmla="*/ 453462 h 830409"/>
              <a:gd name="connsiteX975" fmla="*/ 490663 w 707644"/>
              <a:gd name="connsiteY975" fmla="*/ 451690 h 830409"/>
              <a:gd name="connsiteX976" fmla="*/ 477779 w 707644"/>
              <a:gd name="connsiteY976" fmla="*/ 435842 h 830409"/>
              <a:gd name="connsiteX977" fmla="*/ 477485 w 707644"/>
              <a:gd name="connsiteY977" fmla="*/ 435433 h 830409"/>
              <a:gd name="connsiteX978" fmla="*/ 408989 w 707644"/>
              <a:gd name="connsiteY978" fmla="*/ 566443 h 830409"/>
              <a:gd name="connsiteX979" fmla="*/ 427192 w 707644"/>
              <a:gd name="connsiteY979" fmla="*/ 595942 h 830409"/>
              <a:gd name="connsiteX980" fmla="*/ 429851 w 707644"/>
              <a:gd name="connsiteY980" fmla="*/ 600211 h 830409"/>
              <a:gd name="connsiteX981" fmla="*/ 413678 w 707644"/>
              <a:gd name="connsiteY981" fmla="*/ 591591 h 830409"/>
              <a:gd name="connsiteX982" fmla="*/ 348064 w 707644"/>
              <a:gd name="connsiteY982" fmla="*/ 692716 h 830409"/>
              <a:gd name="connsiteX983" fmla="*/ 350366 w 707644"/>
              <a:gd name="connsiteY983" fmla="*/ 693958 h 830409"/>
              <a:gd name="connsiteX984" fmla="*/ 356201 w 707644"/>
              <a:gd name="connsiteY984" fmla="*/ 696438 h 830409"/>
              <a:gd name="connsiteX985" fmla="*/ 357807 w 707644"/>
              <a:gd name="connsiteY985" fmla="*/ 701695 h 830409"/>
              <a:gd name="connsiteX986" fmla="*/ 352144 w 707644"/>
              <a:gd name="connsiteY986" fmla="*/ 683166 h 830409"/>
              <a:gd name="connsiteX987" fmla="*/ 357232 w 707644"/>
              <a:gd name="connsiteY987" fmla="*/ 696877 h 830409"/>
              <a:gd name="connsiteX988" fmla="*/ 356201 w 707644"/>
              <a:gd name="connsiteY988" fmla="*/ 696438 h 830409"/>
              <a:gd name="connsiteX989" fmla="*/ 396156 w 707644"/>
              <a:gd name="connsiteY989" fmla="*/ 582252 h 830409"/>
              <a:gd name="connsiteX990" fmla="*/ 413678 w 707644"/>
              <a:gd name="connsiteY990" fmla="*/ 591591 h 830409"/>
              <a:gd name="connsiteX991" fmla="*/ 416553 w 707644"/>
              <a:gd name="connsiteY991" fmla="*/ 607016 h 830409"/>
              <a:gd name="connsiteX992" fmla="*/ 418687 w 707644"/>
              <a:gd name="connsiteY992" fmla="*/ 617123 h 830409"/>
              <a:gd name="connsiteX993" fmla="*/ 417267 w 707644"/>
              <a:gd name="connsiteY993" fmla="*/ 615706 h 830409"/>
              <a:gd name="connsiteX994" fmla="*/ 409575 w 707644"/>
              <a:gd name="connsiteY994" fmla="*/ 602415 h 830409"/>
              <a:gd name="connsiteX995" fmla="*/ 407972 w 707644"/>
              <a:gd name="connsiteY995" fmla="*/ 548668 h 830409"/>
              <a:gd name="connsiteX996" fmla="*/ 433596 w 707644"/>
              <a:gd name="connsiteY996" fmla="*/ 572599 h 830409"/>
              <a:gd name="connsiteX997" fmla="*/ 469033 w 707644"/>
              <a:gd name="connsiteY997" fmla="*/ 620544 h 830409"/>
              <a:gd name="connsiteX998" fmla="*/ 469651 w 707644"/>
              <a:gd name="connsiteY998" fmla="*/ 621425 h 830409"/>
              <a:gd name="connsiteX999" fmla="*/ 463376 w 707644"/>
              <a:gd name="connsiteY999" fmla="*/ 618080 h 830409"/>
              <a:gd name="connsiteX1000" fmla="*/ 425349 w 707644"/>
              <a:gd name="connsiteY1000" fmla="*/ 576042 h 830409"/>
              <a:gd name="connsiteX1001" fmla="*/ 407888 w 707644"/>
              <a:gd name="connsiteY1001" fmla="*/ 555644 h 830409"/>
              <a:gd name="connsiteX1002" fmla="*/ 346322 w 707644"/>
              <a:gd name="connsiteY1002" fmla="*/ 667475 h 830409"/>
              <a:gd name="connsiteX1003" fmla="*/ 348260 w 707644"/>
              <a:gd name="connsiteY1003" fmla="*/ 670457 h 830409"/>
              <a:gd name="connsiteX1004" fmla="*/ 352144 w 707644"/>
              <a:gd name="connsiteY1004" fmla="*/ 683166 h 830409"/>
              <a:gd name="connsiteX1005" fmla="*/ 384913 w 707644"/>
              <a:gd name="connsiteY1005" fmla="*/ 586810 h 830409"/>
              <a:gd name="connsiteX1006" fmla="*/ 406342 w 707644"/>
              <a:gd name="connsiteY1006" fmla="*/ 605942 h 830409"/>
              <a:gd name="connsiteX1007" fmla="*/ 422498 w 707644"/>
              <a:gd name="connsiteY1007" fmla="*/ 635181 h 830409"/>
              <a:gd name="connsiteX1008" fmla="*/ 422899 w 707644"/>
              <a:gd name="connsiteY1008" fmla="*/ 637079 h 830409"/>
              <a:gd name="connsiteX1009" fmla="*/ 414774 w 707644"/>
              <a:gd name="connsiteY1009" fmla="*/ 626122 h 830409"/>
              <a:gd name="connsiteX1010" fmla="*/ 500356 w 707644"/>
              <a:gd name="connsiteY1010" fmla="*/ 342933 h 830409"/>
              <a:gd name="connsiteX1011" fmla="*/ 517525 w 707644"/>
              <a:gd name="connsiteY1011" fmla="*/ 346287 h 830409"/>
              <a:gd name="connsiteX1012" fmla="*/ 548020 w 707644"/>
              <a:gd name="connsiteY1012" fmla="*/ 385132 h 830409"/>
              <a:gd name="connsiteX1013" fmla="*/ 587326 w 707644"/>
              <a:gd name="connsiteY1013" fmla="*/ 463110 h 830409"/>
              <a:gd name="connsiteX1014" fmla="*/ 589627 w 707644"/>
              <a:gd name="connsiteY1014" fmla="*/ 468480 h 830409"/>
              <a:gd name="connsiteX1015" fmla="*/ 563489 w 707644"/>
              <a:gd name="connsiteY1015" fmla="*/ 437318 h 830409"/>
              <a:gd name="connsiteX1016" fmla="*/ 555648 w 707644"/>
              <a:gd name="connsiteY1016" fmla="*/ 426540 h 830409"/>
              <a:gd name="connsiteX1017" fmla="*/ 527735 w 707644"/>
              <a:gd name="connsiteY1017" fmla="*/ 389404 h 830409"/>
              <a:gd name="connsiteX1018" fmla="*/ 515094 w 707644"/>
              <a:gd name="connsiteY1018" fmla="*/ 367955 h 830409"/>
              <a:gd name="connsiteX1019" fmla="*/ 501738 w 707644"/>
              <a:gd name="connsiteY1019" fmla="*/ 345756 h 830409"/>
              <a:gd name="connsiteX1020" fmla="*/ 408173 w 707644"/>
              <a:gd name="connsiteY1020" fmla="*/ 531939 h 830409"/>
              <a:gd name="connsiteX1021" fmla="*/ 444475 w 707644"/>
              <a:gd name="connsiteY1021" fmla="*/ 572100 h 830409"/>
              <a:gd name="connsiteX1022" fmla="*/ 429685 w 707644"/>
              <a:gd name="connsiteY1022" fmla="*/ 559322 h 830409"/>
              <a:gd name="connsiteX1023" fmla="*/ 408051 w 707644"/>
              <a:gd name="connsiteY1023" fmla="*/ 542107 h 830409"/>
              <a:gd name="connsiteX1024" fmla="*/ 311751 w 707644"/>
              <a:gd name="connsiteY1024" fmla="*/ 731203 h 830409"/>
              <a:gd name="connsiteX1025" fmla="*/ 316105 w 707644"/>
              <a:gd name="connsiteY1025" fmla="*/ 735975 h 830409"/>
              <a:gd name="connsiteX1026" fmla="*/ 320231 w 707644"/>
              <a:gd name="connsiteY1026" fmla="*/ 740577 h 830409"/>
              <a:gd name="connsiteX1027" fmla="*/ 343137 w 707644"/>
              <a:gd name="connsiteY1027" fmla="*/ 779993 h 830409"/>
              <a:gd name="connsiteX1028" fmla="*/ 372913 w 707644"/>
              <a:gd name="connsiteY1028" fmla="*/ 827234 h 830409"/>
              <a:gd name="connsiteX1029" fmla="*/ 355822 w 707644"/>
              <a:gd name="connsiteY1029" fmla="*/ 825331 h 830409"/>
              <a:gd name="connsiteX1030" fmla="*/ 337008 w 707644"/>
              <a:gd name="connsiteY1030" fmla="*/ 785029 h 830409"/>
              <a:gd name="connsiteX1031" fmla="*/ 449077 w 707644"/>
              <a:gd name="connsiteY1031" fmla="*/ 443603 h 830409"/>
              <a:gd name="connsiteX1032" fmla="*/ 465910 w 707644"/>
              <a:gd name="connsiteY1032" fmla="*/ 456462 h 830409"/>
              <a:gd name="connsiteX1033" fmla="*/ 510282 w 707644"/>
              <a:gd name="connsiteY1033" fmla="*/ 516039 h 830409"/>
              <a:gd name="connsiteX1034" fmla="*/ 509447 w 707644"/>
              <a:gd name="connsiteY1034" fmla="*/ 515534 h 830409"/>
              <a:gd name="connsiteX1035" fmla="*/ 380954 w 707644"/>
              <a:gd name="connsiteY1035" fmla="*/ 581598 h 830409"/>
              <a:gd name="connsiteX1036" fmla="*/ 384913 w 707644"/>
              <a:gd name="connsiteY1036" fmla="*/ 586810 h 830409"/>
              <a:gd name="connsiteX1037" fmla="*/ 384000 w 707644"/>
              <a:gd name="connsiteY1037" fmla="*/ 585995 h 830409"/>
              <a:gd name="connsiteX1038" fmla="*/ 383737 w 707644"/>
              <a:gd name="connsiteY1038" fmla="*/ 575632 h 830409"/>
              <a:gd name="connsiteX1039" fmla="*/ 392038 w 707644"/>
              <a:gd name="connsiteY1039" fmla="*/ 580057 h 830409"/>
              <a:gd name="connsiteX1040" fmla="*/ 406176 w 707644"/>
              <a:gd name="connsiteY1040" fmla="*/ 605642 h 830409"/>
              <a:gd name="connsiteX1041" fmla="*/ 401337 w 707644"/>
              <a:gd name="connsiteY1041" fmla="*/ 600385 h 830409"/>
              <a:gd name="connsiteX1042" fmla="*/ 317404 w 707644"/>
              <a:gd name="connsiteY1042" fmla="*/ 711797 h 830409"/>
              <a:gd name="connsiteX1043" fmla="*/ 346068 w 707644"/>
              <a:gd name="connsiteY1043" fmla="*/ 739416 h 830409"/>
              <a:gd name="connsiteX1044" fmla="*/ 353589 w 707644"/>
              <a:gd name="connsiteY1044" fmla="*/ 753249 h 830409"/>
              <a:gd name="connsiteX1045" fmla="*/ 342608 w 707644"/>
              <a:gd name="connsiteY1045" fmla="*/ 740236 h 830409"/>
              <a:gd name="connsiteX1046" fmla="*/ 474853 w 707644"/>
              <a:gd name="connsiteY1046" fmla="*/ 382975 h 830409"/>
              <a:gd name="connsiteX1047" fmla="*/ 491056 w 707644"/>
              <a:gd name="connsiteY1047" fmla="*/ 407636 h 830409"/>
              <a:gd name="connsiteX1048" fmla="*/ 568915 w 707644"/>
              <a:gd name="connsiteY1048" fmla="*/ 510746 h 830409"/>
              <a:gd name="connsiteX1049" fmla="*/ 572726 w 707644"/>
              <a:gd name="connsiteY1049" fmla="*/ 515011 h 830409"/>
              <a:gd name="connsiteX1050" fmla="*/ 560312 w 707644"/>
              <a:gd name="connsiteY1050" fmla="*/ 503399 h 830409"/>
              <a:gd name="connsiteX1051" fmla="*/ 524294 w 707644"/>
              <a:gd name="connsiteY1051" fmla="*/ 474870 h 830409"/>
              <a:gd name="connsiteX1052" fmla="*/ 490161 w 707644"/>
              <a:gd name="connsiteY1052" fmla="*/ 410407 h 830409"/>
              <a:gd name="connsiteX1053" fmla="*/ 422433 w 707644"/>
              <a:gd name="connsiteY1053" fmla="*/ 489066 h 830409"/>
              <a:gd name="connsiteX1054" fmla="*/ 432051 w 707644"/>
              <a:gd name="connsiteY1054" fmla="*/ 498893 h 830409"/>
              <a:gd name="connsiteX1055" fmla="*/ 446265 w 707644"/>
              <a:gd name="connsiteY1055" fmla="*/ 518641 h 830409"/>
              <a:gd name="connsiteX1056" fmla="*/ 448201 w 707644"/>
              <a:gd name="connsiteY1056" fmla="*/ 523409 h 830409"/>
              <a:gd name="connsiteX1057" fmla="*/ 432939 w 707644"/>
              <a:gd name="connsiteY1057" fmla="*/ 502386 h 830409"/>
              <a:gd name="connsiteX1058" fmla="*/ 492202 w 707644"/>
              <a:gd name="connsiteY1058" fmla="*/ 341339 h 830409"/>
              <a:gd name="connsiteX1059" fmla="*/ 499997 w 707644"/>
              <a:gd name="connsiteY1059" fmla="*/ 342862 h 830409"/>
              <a:gd name="connsiteX1060" fmla="*/ 501738 w 707644"/>
              <a:gd name="connsiteY1060" fmla="*/ 345756 h 830409"/>
              <a:gd name="connsiteX1061" fmla="*/ 514453 w 707644"/>
              <a:gd name="connsiteY1061" fmla="*/ 371733 h 830409"/>
              <a:gd name="connsiteX1062" fmla="*/ 498126 w 707644"/>
              <a:gd name="connsiteY1062" fmla="*/ 350011 h 830409"/>
              <a:gd name="connsiteX1063" fmla="*/ 496493 w 707644"/>
              <a:gd name="connsiteY1063" fmla="*/ 348234 h 830409"/>
              <a:gd name="connsiteX1064" fmla="*/ 494239 w 707644"/>
              <a:gd name="connsiteY1064" fmla="*/ 344865 h 830409"/>
              <a:gd name="connsiteX1065" fmla="*/ 443497 w 707644"/>
              <a:gd name="connsiteY1065" fmla="*/ 441734 h 830409"/>
              <a:gd name="connsiteX1066" fmla="*/ 467444 w 707644"/>
              <a:gd name="connsiteY1066" fmla="*/ 480362 h 830409"/>
              <a:gd name="connsiteX1067" fmla="*/ 453621 w 707644"/>
              <a:gd name="connsiteY1067" fmla="*/ 467344 h 830409"/>
              <a:gd name="connsiteX1068" fmla="*/ 453153 w 707644"/>
              <a:gd name="connsiteY1068" fmla="*/ 465773 h 830409"/>
              <a:gd name="connsiteX1069" fmla="*/ 408384 w 707644"/>
              <a:gd name="connsiteY1069" fmla="*/ 514344 h 830409"/>
              <a:gd name="connsiteX1070" fmla="*/ 415725 w 707644"/>
              <a:gd name="connsiteY1070" fmla="*/ 521768 h 830409"/>
              <a:gd name="connsiteX1071" fmla="*/ 441370 w 707644"/>
              <a:gd name="connsiteY1071" fmla="*/ 549972 h 830409"/>
              <a:gd name="connsiteX1072" fmla="*/ 445635 w 707644"/>
              <a:gd name="connsiteY1072" fmla="*/ 555090 h 830409"/>
              <a:gd name="connsiteX1073" fmla="*/ 451972 w 707644"/>
              <a:gd name="connsiteY1073" fmla="*/ 566838 h 830409"/>
              <a:gd name="connsiteX1074" fmla="*/ 433248 w 707644"/>
              <a:gd name="connsiteY1074" fmla="*/ 551304 h 830409"/>
              <a:gd name="connsiteX1075" fmla="*/ 408191 w 707644"/>
              <a:gd name="connsiteY1075" fmla="*/ 530441 h 830409"/>
              <a:gd name="connsiteX1076" fmla="*/ 447689 w 707644"/>
              <a:gd name="connsiteY1076" fmla="*/ 431997 h 830409"/>
              <a:gd name="connsiteX1077" fmla="*/ 448338 w 707644"/>
              <a:gd name="connsiteY1077" fmla="*/ 431769 h 830409"/>
              <a:gd name="connsiteX1078" fmla="*/ 480616 w 707644"/>
              <a:gd name="connsiteY1078" fmla="*/ 446576 h 830409"/>
              <a:gd name="connsiteX1079" fmla="*/ 486043 w 707644"/>
              <a:gd name="connsiteY1079" fmla="*/ 452398 h 830409"/>
              <a:gd name="connsiteX1080" fmla="*/ 486625 w 707644"/>
              <a:gd name="connsiteY1080" fmla="*/ 453551 h 830409"/>
              <a:gd name="connsiteX1081" fmla="*/ 497958 w 707644"/>
              <a:gd name="connsiteY1081" fmla="*/ 479735 h 830409"/>
              <a:gd name="connsiteX1082" fmla="*/ 483037 w 707644"/>
              <a:gd name="connsiteY1082" fmla="*/ 469545 h 830409"/>
              <a:gd name="connsiteX1083" fmla="*/ 465910 w 707644"/>
              <a:gd name="connsiteY1083" fmla="*/ 456462 h 830409"/>
              <a:gd name="connsiteX1084" fmla="*/ 402594 w 707644"/>
              <a:gd name="connsiteY1084" fmla="*/ 525781 h 830409"/>
              <a:gd name="connsiteX1085" fmla="*/ 408191 w 707644"/>
              <a:gd name="connsiteY1085" fmla="*/ 530441 h 830409"/>
              <a:gd name="connsiteX1086" fmla="*/ 408173 w 707644"/>
              <a:gd name="connsiteY1086" fmla="*/ 531939 h 830409"/>
              <a:gd name="connsiteX1087" fmla="*/ 403017 w 707644"/>
              <a:gd name="connsiteY1087" fmla="*/ 526236 h 830409"/>
              <a:gd name="connsiteX1088" fmla="*/ 341194 w 707644"/>
              <a:gd name="connsiteY1088" fmla="*/ 653656 h 830409"/>
              <a:gd name="connsiteX1089" fmla="*/ 346322 w 707644"/>
              <a:gd name="connsiteY1089" fmla="*/ 667475 h 830409"/>
              <a:gd name="connsiteX1090" fmla="*/ 341293 w 707644"/>
              <a:gd name="connsiteY1090" fmla="*/ 659738 h 830409"/>
              <a:gd name="connsiteX1091" fmla="*/ 377153 w 707644"/>
              <a:gd name="connsiteY1091" fmla="*/ 576594 h 830409"/>
              <a:gd name="connsiteX1092" fmla="*/ 378297 w 707644"/>
              <a:gd name="connsiteY1092" fmla="*/ 577763 h 830409"/>
              <a:gd name="connsiteX1093" fmla="*/ 380954 w 707644"/>
              <a:gd name="connsiteY1093" fmla="*/ 581598 h 830409"/>
              <a:gd name="connsiteX1094" fmla="*/ 440678 w 707644"/>
              <a:gd name="connsiteY1094" fmla="*/ 437187 h 830409"/>
              <a:gd name="connsiteX1095" fmla="*/ 442110 w 707644"/>
              <a:gd name="connsiteY1095" fmla="*/ 438281 h 830409"/>
              <a:gd name="connsiteX1096" fmla="*/ 443497 w 707644"/>
              <a:gd name="connsiteY1096" fmla="*/ 441734 h 830409"/>
              <a:gd name="connsiteX1097" fmla="*/ 381006 w 707644"/>
              <a:gd name="connsiteY1097" fmla="*/ 559487 h 830409"/>
              <a:gd name="connsiteX1098" fmla="*/ 396156 w 707644"/>
              <a:gd name="connsiteY1098" fmla="*/ 582252 h 830409"/>
              <a:gd name="connsiteX1099" fmla="*/ 392038 w 707644"/>
              <a:gd name="connsiteY1099" fmla="*/ 580057 h 830409"/>
              <a:gd name="connsiteX1100" fmla="*/ 381125 w 707644"/>
              <a:gd name="connsiteY1100" fmla="*/ 560307 h 830409"/>
              <a:gd name="connsiteX1101" fmla="*/ 440586 w 707644"/>
              <a:gd name="connsiteY1101" fmla="*/ 434488 h 830409"/>
              <a:gd name="connsiteX1102" fmla="*/ 441236 w 707644"/>
              <a:gd name="connsiteY1102" fmla="*/ 434260 h 830409"/>
              <a:gd name="connsiteX1103" fmla="*/ 449077 w 707644"/>
              <a:gd name="connsiteY1103" fmla="*/ 443603 h 830409"/>
              <a:gd name="connsiteX1104" fmla="*/ 442110 w 707644"/>
              <a:gd name="connsiteY1104" fmla="*/ 438281 h 830409"/>
              <a:gd name="connsiteX1105" fmla="*/ 340998 w 707644"/>
              <a:gd name="connsiteY1105" fmla="*/ 641697 h 830409"/>
              <a:gd name="connsiteX1106" fmla="*/ 343907 w 707644"/>
              <a:gd name="connsiteY1106" fmla="*/ 645956 h 830409"/>
              <a:gd name="connsiteX1107" fmla="*/ 349804 w 707644"/>
              <a:gd name="connsiteY1107" fmla="*/ 659173 h 830409"/>
              <a:gd name="connsiteX1108" fmla="*/ 355391 w 707644"/>
              <a:gd name="connsiteY1108" fmla="*/ 664363 h 830409"/>
              <a:gd name="connsiteX1109" fmla="*/ 358570 w 707644"/>
              <a:gd name="connsiteY1109" fmla="*/ 667428 h 830409"/>
              <a:gd name="connsiteX1110" fmla="*/ 375916 w 707644"/>
              <a:gd name="connsiteY1110" fmla="*/ 692829 h 830409"/>
              <a:gd name="connsiteX1111" fmla="*/ 383558 w 707644"/>
              <a:gd name="connsiteY1111" fmla="*/ 705710 h 830409"/>
              <a:gd name="connsiteX1112" fmla="*/ 377227 w 707644"/>
              <a:gd name="connsiteY1112" fmla="*/ 705376 h 830409"/>
              <a:gd name="connsiteX1113" fmla="*/ 368389 w 707644"/>
              <a:gd name="connsiteY1113" fmla="*/ 701619 h 830409"/>
              <a:gd name="connsiteX1114" fmla="*/ 353405 w 707644"/>
              <a:gd name="connsiteY1114" fmla="*/ 678373 h 830409"/>
              <a:gd name="connsiteX1115" fmla="*/ 348260 w 707644"/>
              <a:gd name="connsiteY1115" fmla="*/ 670457 h 830409"/>
              <a:gd name="connsiteX1116" fmla="*/ 341085 w 707644"/>
              <a:gd name="connsiteY1116" fmla="*/ 646978 h 830409"/>
              <a:gd name="connsiteX1117" fmla="*/ 485212 w 707644"/>
              <a:gd name="connsiteY1117" fmla="*/ 339974 h 830409"/>
              <a:gd name="connsiteX1118" fmla="*/ 489714 w 707644"/>
              <a:gd name="connsiteY1118" fmla="*/ 340853 h 830409"/>
              <a:gd name="connsiteX1119" fmla="*/ 496493 w 707644"/>
              <a:gd name="connsiteY1119" fmla="*/ 348234 h 830409"/>
              <a:gd name="connsiteX1120" fmla="*/ 520354 w 707644"/>
              <a:gd name="connsiteY1120" fmla="*/ 383895 h 830409"/>
              <a:gd name="connsiteX1121" fmla="*/ 438460 w 707644"/>
              <a:gd name="connsiteY1121" fmla="*/ 435233 h 830409"/>
              <a:gd name="connsiteX1122" fmla="*/ 439287 w 707644"/>
              <a:gd name="connsiteY1122" fmla="*/ 434943 h 830409"/>
              <a:gd name="connsiteX1123" fmla="*/ 440678 w 707644"/>
              <a:gd name="connsiteY1123" fmla="*/ 437187 h 830409"/>
              <a:gd name="connsiteX1124" fmla="*/ 439659 w 707644"/>
              <a:gd name="connsiteY1124" fmla="*/ 436409 h 830409"/>
              <a:gd name="connsiteX1125" fmla="*/ 410297 w 707644"/>
              <a:gd name="connsiteY1125" fmla="*/ 493478 h 830409"/>
              <a:gd name="connsiteX1126" fmla="*/ 415964 w 707644"/>
              <a:gd name="connsiteY1126" fmla="*/ 500085 h 830409"/>
              <a:gd name="connsiteX1127" fmla="*/ 443290 w 707644"/>
              <a:gd name="connsiteY1127" fmla="*/ 550742 h 830409"/>
              <a:gd name="connsiteX1128" fmla="*/ 415725 w 707644"/>
              <a:gd name="connsiteY1128" fmla="*/ 521768 h 830409"/>
              <a:gd name="connsiteX1129" fmla="*/ 408389 w 707644"/>
              <a:gd name="connsiteY1129" fmla="*/ 513919 h 830409"/>
              <a:gd name="connsiteX1130" fmla="*/ 408524 w 707644"/>
              <a:gd name="connsiteY1130" fmla="*/ 502687 h 830409"/>
              <a:gd name="connsiteX1131" fmla="*/ 358260 w 707644"/>
              <a:gd name="connsiteY1131" fmla="*/ 601419 h 830409"/>
              <a:gd name="connsiteX1132" fmla="*/ 360127 w 707644"/>
              <a:gd name="connsiteY1132" fmla="*/ 603043 h 830409"/>
              <a:gd name="connsiteX1133" fmla="*/ 360201 w 707644"/>
              <a:gd name="connsiteY1133" fmla="*/ 603095 h 830409"/>
              <a:gd name="connsiteX1134" fmla="*/ 375214 w 707644"/>
              <a:gd name="connsiteY1134" fmla="*/ 617171 h 830409"/>
              <a:gd name="connsiteX1135" fmla="*/ 422279 w 707644"/>
              <a:gd name="connsiteY1135" fmla="*/ 662250 h 830409"/>
              <a:gd name="connsiteX1136" fmla="*/ 425224 w 707644"/>
              <a:gd name="connsiteY1136" fmla="*/ 665621 h 830409"/>
              <a:gd name="connsiteX1137" fmla="*/ 428006 w 707644"/>
              <a:gd name="connsiteY1137" fmla="*/ 669239 h 830409"/>
              <a:gd name="connsiteX1138" fmla="*/ 432382 w 707644"/>
              <a:gd name="connsiteY1138" fmla="*/ 711675 h 830409"/>
              <a:gd name="connsiteX1139" fmla="*/ 431730 w 707644"/>
              <a:gd name="connsiteY1139" fmla="*/ 711023 h 830409"/>
              <a:gd name="connsiteX1140" fmla="*/ 396945 w 707644"/>
              <a:gd name="connsiteY1140" fmla="*/ 675573 h 830409"/>
              <a:gd name="connsiteX1141" fmla="*/ 410908 w 707644"/>
              <a:gd name="connsiteY1141" fmla="*/ 490300 h 830409"/>
              <a:gd name="connsiteX1142" fmla="*/ 422861 w 707644"/>
              <a:gd name="connsiteY1142" fmla="*/ 503223 h 830409"/>
              <a:gd name="connsiteX1143" fmla="*/ 451417 w 707644"/>
              <a:gd name="connsiteY1143" fmla="*/ 540053 h 830409"/>
              <a:gd name="connsiteX1144" fmla="*/ 456226 w 707644"/>
              <a:gd name="connsiteY1144" fmla="*/ 547024 h 830409"/>
              <a:gd name="connsiteX1145" fmla="*/ 415964 w 707644"/>
              <a:gd name="connsiteY1145" fmla="*/ 500085 h 830409"/>
              <a:gd name="connsiteX1146" fmla="*/ 410850 w 707644"/>
              <a:gd name="connsiteY1146" fmla="*/ 490604 h 830409"/>
              <a:gd name="connsiteX1147" fmla="*/ 423491 w 707644"/>
              <a:gd name="connsiteY1147" fmla="*/ 462547 h 830409"/>
              <a:gd name="connsiteX1148" fmla="*/ 449173 w 707644"/>
              <a:gd name="connsiteY1148" fmla="*/ 487205 h 830409"/>
              <a:gd name="connsiteX1149" fmla="*/ 461215 w 707644"/>
              <a:gd name="connsiteY1149" fmla="*/ 509189 h 830409"/>
              <a:gd name="connsiteX1150" fmla="*/ 465744 w 707644"/>
              <a:gd name="connsiteY1150" fmla="*/ 516949 h 830409"/>
              <a:gd name="connsiteX1151" fmla="*/ 466952 w 707644"/>
              <a:gd name="connsiteY1151" fmla="*/ 526285 h 830409"/>
              <a:gd name="connsiteX1152" fmla="*/ 466961 w 707644"/>
              <a:gd name="connsiteY1152" fmla="*/ 532491 h 830409"/>
              <a:gd name="connsiteX1153" fmla="*/ 440337 w 707644"/>
              <a:gd name="connsiteY1153" fmla="*/ 504040 h 830409"/>
              <a:gd name="connsiteX1154" fmla="*/ 411565 w 707644"/>
              <a:gd name="connsiteY1154" fmla="*/ 486887 h 830409"/>
              <a:gd name="connsiteX1155" fmla="*/ 450103 w 707644"/>
              <a:gd name="connsiteY1155" fmla="*/ 528094 h 830409"/>
              <a:gd name="connsiteX1156" fmla="*/ 456450 w 707644"/>
              <a:gd name="connsiteY1156" fmla="*/ 543726 h 830409"/>
              <a:gd name="connsiteX1157" fmla="*/ 428951 w 707644"/>
              <a:gd name="connsiteY1157" fmla="*/ 509806 h 830409"/>
              <a:gd name="connsiteX1158" fmla="*/ 422861 w 707644"/>
              <a:gd name="connsiteY1158" fmla="*/ 503223 h 830409"/>
              <a:gd name="connsiteX1159" fmla="*/ 411293 w 707644"/>
              <a:gd name="connsiteY1159" fmla="*/ 488302 h 830409"/>
              <a:gd name="connsiteX1160" fmla="*/ 315115 w 707644"/>
              <a:gd name="connsiteY1160" fmla="*/ 682486 h 830409"/>
              <a:gd name="connsiteX1161" fmla="*/ 328414 w 707644"/>
              <a:gd name="connsiteY1161" fmla="*/ 698850 h 830409"/>
              <a:gd name="connsiteX1162" fmla="*/ 370656 w 707644"/>
              <a:gd name="connsiteY1162" fmla="*/ 741610 h 830409"/>
              <a:gd name="connsiteX1163" fmla="*/ 385227 w 707644"/>
              <a:gd name="connsiteY1163" fmla="*/ 786610 h 830409"/>
              <a:gd name="connsiteX1164" fmla="*/ 380421 w 707644"/>
              <a:gd name="connsiteY1164" fmla="*/ 781373 h 830409"/>
              <a:gd name="connsiteX1165" fmla="*/ 351195 w 707644"/>
              <a:gd name="connsiteY1165" fmla="*/ 744356 h 830409"/>
              <a:gd name="connsiteX1166" fmla="*/ 346068 w 707644"/>
              <a:gd name="connsiteY1166" fmla="*/ 739416 h 830409"/>
              <a:gd name="connsiteX1167" fmla="*/ 413360 w 707644"/>
              <a:gd name="connsiteY1167" fmla="*/ 477564 h 830409"/>
              <a:gd name="connsiteX1168" fmla="*/ 422433 w 707644"/>
              <a:gd name="connsiteY1168" fmla="*/ 489066 h 830409"/>
              <a:gd name="connsiteX1169" fmla="*/ 413001 w 707644"/>
              <a:gd name="connsiteY1169" fmla="*/ 479430 h 830409"/>
              <a:gd name="connsiteX1170" fmla="*/ 306291 w 707644"/>
              <a:gd name="connsiteY1170" fmla="*/ 699258 h 830409"/>
              <a:gd name="connsiteX1171" fmla="*/ 317404 w 707644"/>
              <a:gd name="connsiteY1171" fmla="*/ 711797 h 830409"/>
              <a:gd name="connsiteX1172" fmla="*/ 308286 w 707644"/>
              <a:gd name="connsiteY1172" fmla="*/ 703013 h 830409"/>
              <a:gd name="connsiteX1173" fmla="*/ 307909 w 707644"/>
              <a:gd name="connsiteY1173" fmla="*/ 702460 h 830409"/>
              <a:gd name="connsiteX1174" fmla="*/ 414562 w 707644"/>
              <a:gd name="connsiteY1174" fmla="*/ 471317 h 830409"/>
              <a:gd name="connsiteX1175" fmla="*/ 436673 w 707644"/>
              <a:gd name="connsiteY1175" fmla="*/ 500124 h 830409"/>
              <a:gd name="connsiteX1176" fmla="*/ 440337 w 707644"/>
              <a:gd name="connsiteY1176" fmla="*/ 504040 h 830409"/>
              <a:gd name="connsiteX1177" fmla="*/ 442639 w 707644"/>
              <a:gd name="connsiteY1177" fmla="*/ 509709 h 830409"/>
              <a:gd name="connsiteX1178" fmla="*/ 432051 w 707644"/>
              <a:gd name="connsiteY1178" fmla="*/ 498893 h 830409"/>
              <a:gd name="connsiteX1179" fmla="*/ 414065 w 707644"/>
              <a:gd name="connsiteY1179" fmla="*/ 473903 h 830409"/>
              <a:gd name="connsiteX1180" fmla="*/ 368003 w 707644"/>
              <a:gd name="connsiteY1180" fmla="*/ 567246 h 830409"/>
              <a:gd name="connsiteX1181" fmla="*/ 371447 w 707644"/>
              <a:gd name="connsiteY1181" fmla="*/ 569082 h 830409"/>
              <a:gd name="connsiteX1182" fmla="*/ 377153 w 707644"/>
              <a:gd name="connsiteY1182" fmla="*/ 576594 h 830409"/>
              <a:gd name="connsiteX1183" fmla="*/ 425635 w 707644"/>
              <a:gd name="connsiteY1183" fmla="*/ 443485 h 830409"/>
              <a:gd name="connsiteX1184" fmla="*/ 428892 w 707644"/>
              <a:gd name="connsiteY1184" fmla="*/ 440716 h 830409"/>
              <a:gd name="connsiteX1185" fmla="*/ 439696 w 707644"/>
              <a:gd name="connsiteY1185" fmla="*/ 454230 h 830409"/>
              <a:gd name="connsiteX1186" fmla="*/ 453621 w 707644"/>
              <a:gd name="connsiteY1186" fmla="*/ 467344 h 830409"/>
              <a:gd name="connsiteX1187" fmla="*/ 463681 w 707644"/>
              <a:gd name="connsiteY1187" fmla="*/ 501135 h 830409"/>
              <a:gd name="connsiteX1188" fmla="*/ 449173 w 707644"/>
              <a:gd name="connsiteY1188" fmla="*/ 487205 h 830409"/>
              <a:gd name="connsiteX1189" fmla="*/ 437756 w 707644"/>
              <a:gd name="connsiteY1189" fmla="*/ 466363 h 830409"/>
              <a:gd name="connsiteX1190" fmla="*/ 405756 w 707644"/>
              <a:gd name="connsiteY1190" fmla="*/ 481160 h 830409"/>
              <a:gd name="connsiteX1191" fmla="*/ 411293 w 707644"/>
              <a:gd name="connsiteY1191" fmla="*/ 488302 h 830409"/>
              <a:gd name="connsiteX1192" fmla="*/ 410908 w 707644"/>
              <a:gd name="connsiteY1192" fmla="*/ 490300 h 830409"/>
              <a:gd name="connsiteX1193" fmla="*/ 410375 w 707644"/>
              <a:gd name="connsiteY1193" fmla="*/ 489723 h 830409"/>
              <a:gd name="connsiteX1194" fmla="*/ 432159 w 707644"/>
              <a:gd name="connsiteY1194" fmla="*/ 423446 h 830409"/>
              <a:gd name="connsiteX1195" fmla="*/ 439815 w 707644"/>
              <a:gd name="connsiteY1195" fmla="*/ 432567 h 830409"/>
              <a:gd name="connsiteX1196" fmla="*/ 440586 w 707644"/>
              <a:gd name="connsiteY1196" fmla="*/ 434488 h 830409"/>
              <a:gd name="connsiteX1197" fmla="*/ 439287 w 707644"/>
              <a:gd name="connsiteY1197" fmla="*/ 434943 h 830409"/>
              <a:gd name="connsiteX1198" fmla="*/ 418163 w 707644"/>
              <a:gd name="connsiteY1198" fmla="*/ 452610 h 830409"/>
              <a:gd name="connsiteX1199" fmla="*/ 423270 w 707644"/>
              <a:gd name="connsiteY1199" fmla="*/ 462001 h 830409"/>
              <a:gd name="connsiteX1200" fmla="*/ 423491 w 707644"/>
              <a:gd name="connsiteY1200" fmla="*/ 462547 h 830409"/>
              <a:gd name="connsiteX1201" fmla="*/ 417380 w 707644"/>
              <a:gd name="connsiteY1201" fmla="*/ 456679 h 830409"/>
              <a:gd name="connsiteX1202" fmla="*/ 334266 w 707644"/>
              <a:gd name="connsiteY1202" fmla="*/ 624668 h 830409"/>
              <a:gd name="connsiteX1203" fmla="*/ 340962 w 707644"/>
              <a:gd name="connsiteY1203" fmla="*/ 639449 h 830409"/>
              <a:gd name="connsiteX1204" fmla="*/ 340998 w 707644"/>
              <a:gd name="connsiteY1204" fmla="*/ 641697 h 830409"/>
              <a:gd name="connsiteX1205" fmla="*/ 338233 w 707644"/>
              <a:gd name="connsiteY1205" fmla="*/ 637646 h 830409"/>
              <a:gd name="connsiteX1206" fmla="*/ 471673 w 707644"/>
              <a:gd name="connsiteY1206" fmla="*/ 337329 h 830409"/>
              <a:gd name="connsiteX1207" fmla="*/ 482164 w 707644"/>
              <a:gd name="connsiteY1207" fmla="*/ 339378 h 830409"/>
              <a:gd name="connsiteX1208" fmla="*/ 510795 w 707644"/>
              <a:gd name="connsiteY1208" fmla="*/ 380846 h 830409"/>
              <a:gd name="connsiteX1209" fmla="*/ 542442 w 707644"/>
              <a:gd name="connsiteY1209" fmla="*/ 428915 h 830409"/>
              <a:gd name="connsiteX1210" fmla="*/ 551691 w 707644"/>
              <a:gd name="connsiteY1210" fmla="*/ 447811 h 830409"/>
              <a:gd name="connsiteX1211" fmla="*/ 498711 w 707644"/>
              <a:gd name="connsiteY1211" fmla="*/ 374738 h 830409"/>
              <a:gd name="connsiteX1212" fmla="*/ 403557 w 707644"/>
              <a:gd name="connsiteY1212" fmla="*/ 478325 h 830409"/>
              <a:gd name="connsiteX1213" fmla="*/ 405138 w 707644"/>
              <a:gd name="connsiteY1213" fmla="*/ 480015 h 830409"/>
              <a:gd name="connsiteX1214" fmla="*/ 405756 w 707644"/>
              <a:gd name="connsiteY1214" fmla="*/ 481160 h 830409"/>
              <a:gd name="connsiteX1215" fmla="*/ 331141 w 707644"/>
              <a:gd name="connsiteY1215" fmla="*/ 627261 h 830409"/>
              <a:gd name="connsiteX1216" fmla="*/ 338233 w 707644"/>
              <a:gd name="connsiteY1216" fmla="*/ 637646 h 830409"/>
              <a:gd name="connsiteX1217" fmla="*/ 341085 w 707644"/>
              <a:gd name="connsiteY1217" fmla="*/ 646978 h 830409"/>
              <a:gd name="connsiteX1218" fmla="*/ 341194 w 707644"/>
              <a:gd name="connsiteY1218" fmla="*/ 653656 h 830409"/>
              <a:gd name="connsiteX1219" fmla="*/ 332281 w 707644"/>
              <a:gd name="connsiteY1219" fmla="*/ 629637 h 830409"/>
              <a:gd name="connsiteX1220" fmla="*/ 363506 w 707644"/>
              <a:gd name="connsiteY1220" fmla="*/ 558693 h 830409"/>
              <a:gd name="connsiteX1221" fmla="*/ 377018 w 707644"/>
              <a:gd name="connsiteY1221" fmla="*/ 566182 h 830409"/>
              <a:gd name="connsiteX1222" fmla="*/ 383737 w 707644"/>
              <a:gd name="connsiteY1222" fmla="*/ 575632 h 830409"/>
              <a:gd name="connsiteX1223" fmla="*/ 371447 w 707644"/>
              <a:gd name="connsiteY1223" fmla="*/ 569082 h 830409"/>
              <a:gd name="connsiteX1224" fmla="*/ 367497 w 707644"/>
              <a:gd name="connsiteY1224" fmla="*/ 563882 h 830409"/>
              <a:gd name="connsiteX1225" fmla="*/ 380380 w 707644"/>
              <a:gd name="connsiteY1225" fmla="*/ 523018 h 830409"/>
              <a:gd name="connsiteX1226" fmla="*/ 386276 w 707644"/>
              <a:gd name="connsiteY1226" fmla="*/ 528405 h 830409"/>
              <a:gd name="connsiteX1227" fmla="*/ 386636 w 707644"/>
              <a:gd name="connsiteY1227" fmla="*/ 528742 h 830409"/>
              <a:gd name="connsiteX1228" fmla="*/ 386728 w 707644"/>
              <a:gd name="connsiteY1228" fmla="*/ 528887 h 830409"/>
              <a:gd name="connsiteX1229" fmla="*/ 401067 w 707644"/>
              <a:gd name="connsiteY1229" fmla="*/ 547676 h 830409"/>
              <a:gd name="connsiteX1230" fmla="*/ 407888 w 707644"/>
              <a:gd name="connsiteY1230" fmla="*/ 555644 h 830409"/>
              <a:gd name="connsiteX1231" fmla="*/ 407833 w 707644"/>
              <a:gd name="connsiteY1231" fmla="*/ 560239 h 830409"/>
              <a:gd name="connsiteX1232" fmla="*/ 408989 w 707644"/>
              <a:gd name="connsiteY1232" fmla="*/ 566443 h 830409"/>
              <a:gd name="connsiteX1233" fmla="*/ 394777 w 707644"/>
              <a:gd name="connsiteY1233" fmla="*/ 543411 h 830409"/>
              <a:gd name="connsiteX1234" fmla="*/ 386137 w 707644"/>
              <a:gd name="connsiteY1234" fmla="*/ 531053 h 830409"/>
              <a:gd name="connsiteX1235" fmla="*/ 308950 w 707644"/>
              <a:gd name="connsiteY1235" fmla="*/ 671146 h 830409"/>
              <a:gd name="connsiteX1236" fmla="*/ 327945 w 707644"/>
              <a:gd name="connsiteY1236" fmla="*/ 674176 h 830409"/>
              <a:gd name="connsiteX1237" fmla="*/ 348064 w 707644"/>
              <a:gd name="connsiteY1237" fmla="*/ 692716 h 830409"/>
              <a:gd name="connsiteX1238" fmla="*/ 309312 w 707644"/>
              <a:gd name="connsiteY1238" fmla="*/ 671811 h 830409"/>
              <a:gd name="connsiteX1239" fmla="*/ 336188 w 707644"/>
              <a:gd name="connsiteY1239" fmla="*/ 613013 h 830409"/>
              <a:gd name="connsiteX1240" fmla="*/ 354019 w 707644"/>
              <a:gd name="connsiteY1240" fmla="*/ 631828 h 830409"/>
              <a:gd name="connsiteX1241" fmla="*/ 384818 w 707644"/>
              <a:gd name="connsiteY1241" fmla="*/ 663215 h 830409"/>
              <a:gd name="connsiteX1242" fmla="*/ 415474 w 707644"/>
              <a:gd name="connsiteY1242" fmla="*/ 711092 h 830409"/>
              <a:gd name="connsiteX1243" fmla="*/ 423323 w 707644"/>
              <a:gd name="connsiteY1243" fmla="*/ 726137 h 830409"/>
              <a:gd name="connsiteX1244" fmla="*/ 435006 w 707644"/>
              <a:gd name="connsiteY1244" fmla="*/ 743052 h 830409"/>
              <a:gd name="connsiteX1245" fmla="*/ 436569 w 707644"/>
              <a:gd name="connsiteY1245" fmla="*/ 763029 h 830409"/>
              <a:gd name="connsiteX1246" fmla="*/ 443785 w 707644"/>
              <a:gd name="connsiteY1246" fmla="*/ 794273 h 830409"/>
              <a:gd name="connsiteX1247" fmla="*/ 415930 w 707644"/>
              <a:gd name="connsiteY1247" fmla="*/ 758658 h 830409"/>
              <a:gd name="connsiteX1248" fmla="*/ 413545 w 707644"/>
              <a:gd name="connsiteY1248" fmla="*/ 756253 h 830409"/>
              <a:gd name="connsiteX1249" fmla="*/ 383558 w 707644"/>
              <a:gd name="connsiteY1249" fmla="*/ 705710 h 830409"/>
              <a:gd name="connsiteX1250" fmla="*/ 387963 w 707644"/>
              <a:gd name="connsiteY1250" fmla="*/ 705942 h 830409"/>
              <a:gd name="connsiteX1251" fmla="*/ 366287 w 707644"/>
              <a:gd name="connsiteY1251" fmla="*/ 674868 h 830409"/>
              <a:gd name="connsiteX1252" fmla="*/ 358570 w 707644"/>
              <a:gd name="connsiteY1252" fmla="*/ 667428 h 830409"/>
              <a:gd name="connsiteX1253" fmla="*/ 343907 w 707644"/>
              <a:gd name="connsiteY1253" fmla="*/ 645956 h 830409"/>
              <a:gd name="connsiteX1254" fmla="*/ 343768 w 707644"/>
              <a:gd name="connsiteY1254" fmla="*/ 645644 h 830409"/>
              <a:gd name="connsiteX1255" fmla="*/ 340962 w 707644"/>
              <a:gd name="connsiteY1255" fmla="*/ 639449 h 830409"/>
              <a:gd name="connsiteX1256" fmla="*/ 340869 w 707644"/>
              <a:gd name="connsiteY1256" fmla="*/ 633757 h 830409"/>
              <a:gd name="connsiteX1257" fmla="*/ 305445 w 707644"/>
              <a:gd name="connsiteY1257" fmla="*/ 670587 h 830409"/>
              <a:gd name="connsiteX1258" fmla="*/ 307714 w 707644"/>
              <a:gd name="connsiteY1258" fmla="*/ 670949 h 830409"/>
              <a:gd name="connsiteX1259" fmla="*/ 309312 w 707644"/>
              <a:gd name="connsiteY1259" fmla="*/ 671811 h 830409"/>
              <a:gd name="connsiteX1260" fmla="*/ 315115 w 707644"/>
              <a:gd name="connsiteY1260" fmla="*/ 682486 h 830409"/>
              <a:gd name="connsiteX1261" fmla="*/ 379051 w 707644"/>
              <a:gd name="connsiteY1261" fmla="*/ 516782 h 830409"/>
              <a:gd name="connsiteX1262" fmla="*/ 398897 w 707644"/>
              <a:gd name="connsiteY1262" fmla="*/ 534823 h 830409"/>
              <a:gd name="connsiteX1263" fmla="*/ 408051 w 707644"/>
              <a:gd name="connsiteY1263" fmla="*/ 542107 h 830409"/>
              <a:gd name="connsiteX1264" fmla="*/ 407972 w 707644"/>
              <a:gd name="connsiteY1264" fmla="*/ 548668 h 830409"/>
              <a:gd name="connsiteX1265" fmla="*/ 386636 w 707644"/>
              <a:gd name="connsiteY1265" fmla="*/ 528742 h 830409"/>
              <a:gd name="connsiteX1266" fmla="*/ 356690 w 707644"/>
              <a:gd name="connsiteY1266" fmla="*/ 561217 h 830409"/>
              <a:gd name="connsiteX1267" fmla="*/ 356731 w 707644"/>
              <a:gd name="connsiteY1267" fmla="*/ 561238 h 830409"/>
              <a:gd name="connsiteX1268" fmla="*/ 367718 w 707644"/>
              <a:gd name="connsiteY1268" fmla="*/ 571458 h 830409"/>
              <a:gd name="connsiteX1269" fmla="*/ 384000 w 707644"/>
              <a:gd name="connsiteY1269" fmla="*/ 585995 h 830409"/>
              <a:gd name="connsiteX1270" fmla="*/ 406252 w 707644"/>
              <a:gd name="connsiteY1270" fmla="*/ 618115 h 830409"/>
              <a:gd name="connsiteX1271" fmla="*/ 424095 w 707644"/>
              <a:gd name="connsiteY1271" fmla="*/ 642747 h 830409"/>
              <a:gd name="connsiteX1272" fmla="*/ 426124 w 707644"/>
              <a:gd name="connsiteY1272" fmla="*/ 652358 h 830409"/>
              <a:gd name="connsiteX1273" fmla="*/ 400504 w 707644"/>
              <a:gd name="connsiteY1273" fmla="*/ 632034 h 830409"/>
              <a:gd name="connsiteX1274" fmla="*/ 395818 w 707644"/>
              <a:gd name="connsiteY1274" fmla="*/ 625829 h 830409"/>
              <a:gd name="connsiteX1275" fmla="*/ 385694 w 707644"/>
              <a:gd name="connsiteY1275" fmla="*/ 611020 h 830409"/>
              <a:gd name="connsiteX1276" fmla="*/ 359043 w 707644"/>
              <a:gd name="connsiteY1276" fmla="*/ 564844 h 830409"/>
              <a:gd name="connsiteX1277" fmla="*/ 426604 w 707644"/>
              <a:gd name="connsiteY1277" fmla="*/ 403994 h 830409"/>
              <a:gd name="connsiteX1278" fmla="*/ 432536 w 707644"/>
              <a:gd name="connsiteY1278" fmla="*/ 411652 h 830409"/>
              <a:gd name="connsiteX1279" fmla="*/ 447689 w 707644"/>
              <a:gd name="connsiteY1279" fmla="*/ 431997 h 830409"/>
              <a:gd name="connsiteX1280" fmla="*/ 441236 w 707644"/>
              <a:gd name="connsiteY1280" fmla="*/ 434260 h 830409"/>
              <a:gd name="connsiteX1281" fmla="*/ 439815 w 707644"/>
              <a:gd name="connsiteY1281" fmla="*/ 432567 h 830409"/>
              <a:gd name="connsiteX1282" fmla="*/ 438327 w 707644"/>
              <a:gd name="connsiteY1282" fmla="*/ 428862 h 830409"/>
              <a:gd name="connsiteX1283" fmla="*/ 465436 w 707644"/>
              <a:gd name="connsiteY1283" fmla="*/ 315151 h 830409"/>
              <a:gd name="connsiteX1284" fmla="*/ 476482 w 707644"/>
              <a:gd name="connsiteY1284" fmla="*/ 329063 h 830409"/>
              <a:gd name="connsiteX1285" fmla="*/ 485212 w 707644"/>
              <a:gd name="connsiteY1285" fmla="*/ 339974 h 830409"/>
              <a:gd name="connsiteX1286" fmla="*/ 482164 w 707644"/>
              <a:gd name="connsiteY1286" fmla="*/ 339378 h 830409"/>
              <a:gd name="connsiteX1287" fmla="*/ 394784 w 707644"/>
              <a:gd name="connsiteY1287" fmla="*/ 460820 h 830409"/>
              <a:gd name="connsiteX1288" fmla="*/ 413001 w 707644"/>
              <a:gd name="connsiteY1288" fmla="*/ 479430 h 830409"/>
              <a:gd name="connsiteX1289" fmla="*/ 411565 w 707644"/>
              <a:gd name="connsiteY1289" fmla="*/ 486887 h 830409"/>
              <a:gd name="connsiteX1290" fmla="*/ 405138 w 707644"/>
              <a:gd name="connsiteY1290" fmla="*/ 480015 h 830409"/>
              <a:gd name="connsiteX1291" fmla="*/ 350310 w 707644"/>
              <a:gd name="connsiteY1291" fmla="*/ 551378 h 830409"/>
              <a:gd name="connsiteX1292" fmla="*/ 355033 w 707644"/>
              <a:gd name="connsiteY1292" fmla="*/ 553996 h 830409"/>
              <a:gd name="connsiteX1293" fmla="*/ 368003 w 707644"/>
              <a:gd name="connsiteY1293" fmla="*/ 567246 h 830409"/>
              <a:gd name="connsiteX1294" fmla="*/ 356731 w 707644"/>
              <a:gd name="connsiteY1294" fmla="*/ 561238 h 830409"/>
              <a:gd name="connsiteX1295" fmla="*/ 356664 w 707644"/>
              <a:gd name="connsiteY1295" fmla="*/ 561176 h 830409"/>
              <a:gd name="connsiteX1296" fmla="*/ 251202 w 707644"/>
              <a:gd name="connsiteY1296" fmla="*/ 756144 h 830409"/>
              <a:gd name="connsiteX1297" fmla="*/ 262652 w 707644"/>
              <a:gd name="connsiteY1297" fmla="*/ 757517 h 830409"/>
              <a:gd name="connsiteX1298" fmla="*/ 287915 w 707644"/>
              <a:gd name="connsiteY1298" fmla="*/ 777251 h 830409"/>
              <a:gd name="connsiteX1299" fmla="*/ 310110 w 707644"/>
              <a:gd name="connsiteY1299" fmla="*/ 794793 h 830409"/>
              <a:gd name="connsiteX1300" fmla="*/ 334532 w 707644"/>
              <a:gd name="connsiteY1300" fmla="*/ 822941 h 830409"/>
              <a:gd name="connsiteX1301" fmla="*/ 307205 w 707644"/>
              <a:gd name="connsiteY1301" fmla="*/ 815251 h 830409"/>
              <a:gd name="connsiteX1302" fmla="*/ 270828 w 707644"/>
              <a:gd name="connsiteY1302" fmla="*/ 779751 h 830409"/>
              <a:gd name="connsiteX1303" fmla="*/ 285566 w 707644"/>
              <a:gd name="connsiteY1303" fmla="*/ 680927 h 830409"/>
              <a:gd name="connsiteX1304" fmla="*/ 307810 w 707644"/>
              <a:gd name="connsiteY1304" fmla="*/ 702553 h 830409"/>
              <a:gd name="connsiteX1305" fmla="*/ 308286 w 707644"/>
              <a:gd name="connsiteY1305" fmla="*/ 703013 h 830409"/>
              <a:gd name="connsiteX1306" fmla="*/ 349092 w 707644"/>
              <a:gd name="connsiteY1306" fmla="*/ 762676 h 830409"/>
              <a:gd name="connsiteX1307" fmla="*/ 368251 w 707644"/>
              <a:gd name="connsiteY1307" fmla="*/ 794378 h 830409"/>
              <a:gd name="connsiteX1308" fmla="*/ 359625 w 707644"/>
              <a:gd name="connsiteY1308" fmla="*/ 784512 h 830409"/>
              <a:gd name="connsiteX1309" fmla="*/ 320231 w 707644"/>
              <a:gd name="connsiteY1309" fmla="*/ 740577 h 830409"/>
              <a:gd name="connsiteX1310" fmla="*/ 367596 w 707644"/>
              <a:gd name="connsiteY1310" fmla="*/ 506349 h 830409"/>
              <a:gd name="connsiteX1311" fmla="*/ 368150 w 707644"/>
              <a:gd name="connsiteY1311" fmla="*/ 506871 h 830409"/>
              <a:gd name="connsiteX1312" fmla="*/ 370051 w 707644"/>
              <a:gd name="connsiteY1312" fmla="*/ 508600 h 830409"/>
              <a:gd name="connsiteX1313" fmla="*/ 380380 w 707644"/>
              <a:gd name="connsiteY1313" fmla="*/ 523018 h 830409"/>
              <a:gd name="connsiteX1314" fmla="*/ 370331 w 707644"/>
              <a:gd name="connsiteY1314" fmla="*/ 513835 h 830409"/>
              <a:gd name="connsiteX1315" fmla="*/ 461173 w 707644"/>
              <a:gd name="connsiteY1315" fmla="*/ 309782 h 830409"/>
              <a:gd name="connsiteX1316" fmla="*/ 463412 w 707644"/>
              <a:gd name="connsiteY1316" fmla="*/ 312219 h 830409"/>
              <a:gd name="connsiteX1317" fmla="*/ 465436 w 707644"/>
              <a:gd name="connsiteY1317" fmla="*/ 315151 h 830409"/>
              <a:gd name="connsiteX1318" fmla="*/ 504678 w 707644"/>
              <a:gd name="connsiteY1318" fmla="*/ 218946 h 830409"/>
              <a:gd name="connsiteX1319" fmla="*/ 513023 w 707644"/>
              <a:gd name="connsiteY1319" fmla="*/ 239091 h 830409"/>
              <a:gd name="connsiteX1320" fmla="*/ 510816 w 707644"/>
              <a:gd name="connsiteY1320" fmla="*/ 236902 h 830409"/>
              <a:gd name="connsiteX1321" fmla="*/ 506106 w 707644"/>
              <a:gd name="connsiteY1321" fmla="*/ 224787 h 830409"/>
              <a:gd name="connsiteX1322" fmla="*/ 322035 w 707644"/>
              <a:gd name="connsiteY1322" fmla="*/ 598078 h 830409"/>
              <a:gd name="connsiteX1323" fmla="*/ 329033 w 707644"/>
              <a:gd name="connsiteY1323" fmla="*/ 605462 h 830409"/>
              <a:gd name="connsiteX1324" fmla="*/ 331425 w 707644"/>
              <a:gd name="connsiteY1324" fmla="*/ 615371 h 830409"/>
              <a:gd name="connsiteX1325" fmla="*/ 334266 w 707644"/>
              <a:gd name="connsiteY1325" fmla="*/ 624668 h 830409"/>
              <a:gd name="connsiteX1326" fmla="*/ 328925 w 707644"/>
              <a:gd name="connsiteY1326" fmla="*/ 612878 h 830409"/>
              <a:gd name="connsiteX1327" fmla="*/ 325672 w 707644"/>
              <a:gd name="connsiteY1327" fmla="*/ 572647 h 830409"/>
              <a:gd name="connsiteX1328" fmla="*/ 327118 w 707644"/>
              <a:gd name="connsiteY1328" fmla="*/ 574338 h 830409"/>
              <a:gd name="connsiteX1329" fmla="*/ 330960 w 707644"/>
              <a:gd name="connsiteY1329" fmla="*/ 577679 h 830409"/>
              <a:gd name="connsiteX1330" fmla="*/ 369168 w 707644"/>
              <a:gd name="connsiteY1330" fmla="*/ 638773 h 830409"/>
              <a:gd name="connsiteX1331" fmla="*/ 374268 w 707644"/>
              <a:gd name="connsiteY1331" fmla="*/ 646739 h 830409"/>
              <a:gd name="connsiteX1332" fmla="*/ 329463 w 707644"/>
              <a:gd name="connsiteY1332" fmla="*/ 585228 h 830409"/>
              <a:gd name="connsiteX1333" fmla="*/ 438700 w 707644"/>
              <a:gd name="connsiteY1333" fmla="*/ 330886 h 830409"/>
              <a:gd name="connsiteX1334" fmla="*/ 446654 w 707644"/>
              <a:gd name="connsiteY1334" fmla="*/ 332440 h 830409"/>
              <a:gd name="connsiteX1335" fmla="*/ 474853 w 707644"/>
              <a:gd name="connsiteY1335" fmla="*/ 382975 h 830409"/>
              <a:gd name="connsiteX1336" fmla="*/ 473058 w 707644"/>
              <a:gd name="connsiteY1336" fmla="*/ 380242 h 830409"/>
              <a:gd name="connsiteX1337" fmla="*/ 451269 w 707644"/>
              <a:gd name="connsiteY1337" fmla="*/ 348460 h 830409"/>
              <a:gd name="connsiteX1338" fmla="*/ 321512 w 707644"/>
              <a:gd name="connsiteY1338" fmla="*/ 574313 h 830409"/>
              <a:gd name="connsiteX1339" fmla="*/ 329463 w 707644"/>
              <a:gd name="connsiteY1339" fmla="*/ 585228 h 830409"/>
              <a:gd name="connsiteX1340" fmla="*/ 331279 w 707644"/>
              <a:gd name="connsiteY1340" fmla="*/ 591256 h 830409"/>
              <a:gd name="connsiteX1341" fmla="*/ 336188 w 707644"/>
              <a:gd name="connsiteY1341" fmla="*/ 613013 h 830409"/>
              <a:gd name="connsiteX1342" fmla="*/ 329033 w 707644"/>
              <a:gd name="connsiteY1342" fmla="*/ 605462 h 830409"/>
              <a:gd name="connsiteX1343" fmla="*/ 403826 w 707644"/>
              <a:gd name="connsiteY1343" fmla="*/ 401298 h 830409"/>
              <a:gd name="connsiteX1344" fmla="*/ 438460 w 707644"/>
              <a:gd name="connsiteY1344" fmla="*/ 435233 h 830409"/>
              <a:gd name="connsiteX1345" fmla="*/ 433154 w 707644"/>
              <a:gd name="connsiteY1345" fmla="*/ 437094 h 830409"/>
              <a:gd name="connsiteX1346" fmla="*/ 428892 w 707644"/>
              <a:gd name="connsiteY1346" fmla="*/ 440716 h 830409"/>
              <a:gd name="connsiteX1347" fmla="*/ 415209 w 707644"/>
              <a:gd name="connsiteY1347" fmla="*/ 423603 h 830409"/>
              <a:gd name="connsiteX1348" fmla="*/ 331620 w 707644"/>
              <a:gd name="connsiteY1348" fmla="*/ 547854 h 830409"/>
              <a:gd name="connsiteX1349" fmla="*/ 341625 w 707644"/>
              <a:gd name="connsiteY1349" fmla="*/ 553187 h 830409"/>
              <a:gd name="connsiteX1350" fmla="*/ 359154 w 707644"/>
              <a:gd name="connsiteY1350" fmla="*/ 577285 h 830409"/>
              <a:gd name="connsiteX1351" fmla="*/ 395818 w 707644"/>
              <a:gd name="connsiteY1351" fmla="*/ 625829 h 830409"/>
              <a:gd name="connsiteX1352" fmla="*/ 398630 w 707644"/>
              <a:gd name="connsiteY1352" fmla="*/ 629942 h 830409"/>
              <a:gd name="connsiteX1353" fmla="*/ 399722 w 707644"/>
              <a:gd name="connsiteY1353" fmla="*/ 631414 h 830409"/>
              <a:gd name="connsiteX1354" fmla="*/ 396168 w 707644"/>
              <a:gd name="connsiteY1354" fmla="*/ 628594 h 830409"/>
              <a:gd name="connsiteX1355" fmla="*/ 360201 w 707644"/>
              <a:gd name="connsiteY1355" fmla="*/ 603095 h 830409"/>
              <a:gd name="connsiteX1356" fmla="*/ 358113 w 707644"/>
              <a:gd name="connsiteY1356" fmla="*/ 601137 h 830409"/>
              <a:gd name="connsiteX1357" fmla="*/ 351076 w 707644"/>
              <a:gd name="connsiteY1357" fmla="*/ 587649 h 830409"/>
              <a:gd name="connsiteX1358" fmla="*/ 422875 w 707644"/>
              <a:gd name="connsiteY1358" fmla="*/ 357469 h 830409"/>
              <a:gd name="connsiteX1359" fmla="*/ 437086 w 707644"/>
              <a:gd name="connsiteY1359" fmla="*/ 372734 h 830409"/>
              <a:gd name="connsiteX1360" fmla="*/ 440276 w 707644"/>
              <a:gd name="connsiteY1360" fmla="*/ 377247 h 830409"/>
              <a:gd name="connsiteX1361" fmla="*/ 460698 w 707644"/>
              <a:gd name="connsiteY1361" fmla="*/ 406006 h 830409"/>
              <a:gd name="connsiteX1362" fmla="*/ 466428 w 707644"/>
              <a:gd name="connsiteY1362" fmla="*/ 413515 h 830409"/>
              <a:gd name="connsiteX1363" fmla="*/ 475973 w 707644"/>
              <a:gd name="connsiteY1363" fmla="*/ 432437 h 830409"/>
              <a:gd name="connsiteX1364" fmla="*/ 471894 w 707644"/>
              <a:gd name="connsiteY1364" fmla="*/ 427650 h 830409"/>
              <a:gd name="connsiteX1365" fmla="*/ 457536 w 707644"/>
              <a:gd name="connsiteY1365" fmla="*/ 407663 h 830409"/>
              <a:gd name="connsiteX1366" fmla="*/ 333553 w 707644"/>
              <a:gd name="connsiteY1366" fmla="*/ 542090 h 830409"/>
              <a:gd name="connsiteX1367" fmla="*/ 339969 w 707644"/>
              <a:gd name="connsiteY1367" fmla="*/ 545646 h 830409"/>
              <a:gd name="connsiteX1368" fmla="*/ 356664 w 707644"/>
              <a:gd name="connsiteY1368" fmla="*/ 561176 h 830409"/>
              <a:gd name="connsiteX1369" fmla="*/ 356690 w 707644"/>
              <a:gd name="connsiteY1369" fmla="*/ 561217 h 830409"/>
              <a:gd name="connsiteX1370" fmla="*/ 341625 w 707644"/>
              <a:gd name="connsiteY1370" fmla="*/ 553187 h 830409"/>
              <a:gd name="connsiteX1371" fmla="*/ 275296 w 707644"/>
              <a:gd name="connsiteY1371" fmla="*/ 663254 h 830409"/>
              <a:gd name="connsiteX1372" fmla="*/ 289971 w 707644"/>
              <a:gd name="connsiteY1372" fmla="*/ 666952 h 830409"/>
              <a:gd name="connsiteX1373" fmla="*/ 306291 w 707644"/>
              <a:gd name="connsiteY1373" fmla="*/ 699258 h 830409"/>
              <a:gd name="connsiteX1374" fmla="*/ 277035 w 707644"/>
              <a:gd name="connsiteY1374" fmla="*/ 666248 h 830409"/>
              <a:gd name="connsiteX1375" fmla="*/ 456850 w 707644"/>
              <a:gd name="connsiteY1375" fmla="*/ 275974 h 830409"/>
              <a:gd name="connsiteX1376" fmla="*/ 480236 w 707644"/>
              <a:gd name="connsiteY1376" fmla="*/ 301827 h 830409"/>
              <a:gd name="connsiteX1377" fmla="*/ 500356 w 707644"/>
              <a:gd name="connsiteY1377" fmla="*/ 342933 h 830409"/>
              <a:gd name="connsiteX1378" fmla="*/ 499997 w 707644"/>
              <a:gd name="connsiteY1378" fmla="*/ 342862 h 830409"/>
              <a:gd name="connsiteX1379" fmla="*/ 494367 w 707644"/>
              <a:gd name="connsiteY1379" fmla="*/ 333505 h 830409"/>
              <a:gd name="connsiteX1380" fmla="*/ 462236 w 707644"/>
              <a:gd name="connsiteY1380" fmla="*/ 283502 h 830409"/>
              <a:gd name="connsiteX1381" fmla="*/ 355376 w 707644"/>
              <a:gd name="connsiteY1381" fmla="*/ 485352 h 830409"/>
              <a:gd name="connsiteX1382" fmla="*/ 366267 w 707644"/>
              <a:gd name="connsiteY1382" fmla="*/ 494872 h 830409"/>
              <a:gd name="connsiteX1383" fmla="*/ 369461 w 707644"/>
              <a:gd name="connsiteY1383" fmla="*/ 500119 h 830409"/>
              <a:gd name="connsiteX1384" fmla="*/ 377727 w 707644"/>
              <a:gd name="connsiteY1384" fmla="*/ 514694 h 830409"/>
              <a:gd name="connsiteX1385" fmla="*/ 379051 w 707644"/>
              <a:gd name="connsiteY1385" fmla="*/ 516782 h 830409"/>
              <a:gd name="connsiteX1386" fmla="*/ 370051 w 707644"/>
              <a:gd name="connsiteY1386" fmla="*/ 508600 h 830409"/>
              <a:gd name="connsiteX1387" fmla="*/ 366720 w 707644"/>
              <a:gd name="connsiteY1387" fmla="*/ 503949 h 830409"/>
              <a:gd name="connsiteX1388" fmla="*/ 364198 w 707644"/>
              <a:gd name="connsiteY1388" fmla="*/ 497048 h 830409"/>
              <a:gd name="connsiteX1389" fmla="*/ 270485 w 707644"/>
              <a:gd name="connsiteY1389" fmla="*/ 662042 h 830409"/>
              <a:gd name="connsiteX1390" fmla="*/ 274119 w 707644"/>
              <a:gd name="connsiteY1390" fmla="*/ 662958 h 830409"/>
              <a:gd name="connsiteX1391" fmla="*/ 277035 w 707644"/>
              <a:gd name="connsiteY1391" fmla="*/ 666248 h 830409"/>
              <a:gd name="connsiteX1392" fmla="*/ 285566 w 707644"/>
              <a:gd name="connsiteY1392" fmla="*/ 680927 h 830409"/>
              <a:gd name="connsiteX1393" fmla="*/ 277456 w 707644"/>
              <a:gd name="connsiteY1393" fmla="*/ 673042 h 830409"/>
              <a:gd name="connsiteX1394" fmla="*/ 273387 w 707644"/>
              <a:gd name="connsiteY1394" fmla="*/ 666342 h 830409"/>
              <a:gd name="connsiteX1395" fmla="*/ 277455 w 707644"/>
              <a:gd name="connsiteY1395" fmla="*/ 642178 h 830409"/>
              <a:gd name="connsiteX1396" fmla="*/ 277974 w 707644"/>
              <a:gd name="connsiteY1396" fmla="*/ 642842 h 830409"/>
              <a:gd name="connsiteX1397" fmla="*/ 303093 w 707644"/>
              <a:gd name="connsiteY1397" fmla="*/ 668457 h 830409"/>
              <a:gd name="connsiteX1398" fmla="*/ 304198 w 707644"/>
              <a:gd name="connsiteY1398" fmla="*/ 669053 h 830409"/>
              <a:gd name="connsiteX1399" fmla="*/ 305445 w 707644"/>
              <a:gd name="connsiteY1399" fmla="*/ 670587 h 830409"/>
              <a:gd name="connsiteX1400" fmla="*/ 302590 w 707644"/>
              <a:gd name="connsiteY1400" fmla="*/ 670132 h 830409"/>
              <a:gd name="connsiteX1401" fmla="*/ 289971 w 707644"/>
              <a:gd name="connsiteY1401" fmla="*/ 666952 h 830409"/>
              <a:gd name="connsiteX1402" fmla="*/ 317026 w 707644"/>
              <a:gd name="connsiteY1402" fmla="*/ 555728 h 830409"/>
              <a:gd name="connsiteX1403" fmla="*/ 319260 w 707644"/>
              <a:gd name="connsiteY1403" fmla="*/ 558972 h 830409"/>
              <a:gd name="connsiteX1404" fmla="*/ 323682 w 707644"/>
              <a:gd name="connsiteY1404" fmla="*/ 566043 h 830409"/>
              <a:gd name="connsiteX1405" fmla="*/ 325672 w 707644"/>
              <a:gd name="connsiteY1405" fmla="*/ 572647 h 830409"/>
              <a:gd name="connsiteX1406" fmla="*/ 319315 w 707644"/>
              <a:gd name="connsiteY1406" fmla="*/ 565209 h 830409"/>
              <a:gd name="connsiteX1407" fmla="*/ 378075 w 707644"/>
              <a:gd name="connsiteY1407" fmla="*/ 421087 h 830409"/>
              <a:gd name="connsiteX1408" fmla="*/ 411395 w 707644"/>
              <a:gd name="connsiteY1408" fmla="*/ 450933 h 830409"/>
              <a:gd name="connsiteX1409" fmla="*/ 417380 w 707644"/>
              <a:gd name="connsiteY1409" fmla="*/ 456679 h 830409"/>
              <a:gd name="connsiteX1410" fmla="*/ 414562 w 707644"/>
              <a:gd name="connsiteY1410" fmla="*/ 471317 h 830409"/>
              <a:gd name="connsiteX1411" fmla="*/ 394792 w 707644"/>
              <a:gd name="connsiteY1411" fmla="*/ 445559 h 830409"/>
              <a:gd name="connsiteX1412" fmla="*/ 376007 w 707644"/>
              <a:gd name="connsiteY1412" fmla="*/ 421097 h 830409"/>
              <a:gd name="connsiteX1413" fmla="*/ 394062 w 707644"/>
              <a:gd name="connsiteY1413" fmla="*/ 446113 h 830409"/>
              <a:gd name="connsiteX1414" fmla="*/ 414065 w 707644"/>
              <a:gd name="connsiteY1414" fmla="*/ 473903 h 830409"/>
              <a:gd name="connsiteX1415" fmla="*/ 413360 w 707644"/>
              <a:gd name="connsiteY1415" fmla="*/ 477564 h 830409"/>
              <a:gd name="connsiteX1416" fmla="*/ 386497 w 707644"/>
              <a:gd name="connsiteY1416" fmla="*/ 443508 h 830409"/>
              <a:gd name="connsiteX1417" fmla="*/ 343188 w 707644"/>
              <a:gd name="connsiteY1417" fmla="*/ 489031 h 830409"/>
              <a:gd name="connsiteX1418" fmla="*/ 370331 w 707644"/>
              <a:gd name="connsiteY1418" fmla="*/ 513835 h 830409"/>
              <a:gd name="connsiteX1419" fmla="*/ 377024 w 707644"/>
              <a:gd name="connsiteY1419" fmla="*/ 532153 h 830409"/>
              <a:gd name="connsiteX1420" fmla="*/ 381006 w 707644"/>
              <a:gd name="connsiteY1420" fmla="*/ 559487 h 830409"/>
              <a:gd name="connsiteX1421" fmla="*/ 379040 w 707644"/>
              <a:gd name="connsiteY1421" fmla="*/ 556534 h 830409"/>
              <a:gd name="connsiteX1422" fmla="*/ 372300 w 707644"/>
              <a:gd name="connsiteY1422" fmla="*/ 544337 h 830409"/>
              <a:gd name="connsiteX1423" fmla="*/ 321732 w 707644"/>
              <a:gd name="connsiteY1423" fmla="*/ 527629 h 830409"/>
              <a:gd name="connsiteX1424" fmla="*/ 326420 w 707644"/>
              <a:gd name="connsiteY1424" fmla="*/ 532282 h 830409"/>
              <a:gd name="connsiteX1425" fmla="*/ 333553 w 707644"/>
              <a:gd name="connsiteY1425" fmla="*/ 542090 h 830409"/>
              <a:gd name="connsiteX1426" fmla="*/ 327036 w 707644"/>
              <a:gd name="connsiteY1426" fmla="*/ 538477 h 830409"/>
              <a:gd name="connsiteX1427" fmla="*/ 349547 w 707644"/>
              <a:gd name="connsiteY1427" fmla="*/ 468755 h 830409"/>
              <a:gd name="connsiteX1428" fmla="*/ 402594 w 707644"/>
              <a:gd name="connsiteY1428" fmla="*/ 525781 h 830409"/>
              <a:gd name="connsiteX1429" fmla="*/ 382259 w 707644"/>
              <a:gd name="connsiteY1429" fmla="*/ 508850 h 830409"/>
              <a:gd name="connsiteX1430" fmla="*/ 366267 w 707644"/>
              <a:gd name="connsiteY1430" fmla="*/ 494872 h 830409"/>
              <a:gd name="connsiteX1431" fmla="*/ 357327 w 707644"/>
              <a:gd name="connsiteY1431" fmla="*/ 480185 h 830409"/>
              <a:gd name="connsiteX1432" fmla="*/ 315503 w 707644"/>
              <a:gd name="connsiteY1432" fmla="*/ 539578 h 830409"/>
              <a:gd name="connsiteX1433" fmla="*/ 326990 w 707644"/>
              <a:gd name="connsiteY1433" fmla="*/ 558058 h 830409"/>
              <a:gd name="connsiteX1434" fmla="*/ 349547 w 707644"/>
              <a:gd name="connsiteY1434" fmla="*/ 593106 h 830409"/>
              <a:gd name="connsiteX1435" fmla="*/ 358113 w 707644"/>
              <a:gd name="connsiteY1435" fmla="*/ 601137 h 830409"/>
              <a:gd name="connsiteX1436" fmla="*/ 358260 w 707644"/>
              <a:gd name="connsiteY1436" fmla="*/ 601419 h 830409"/>
              <a:gd name="connsiteX1437" fmla="*/ 330960 w 707644"/>
              <a:gd name="connsiteY1437" fmla="*/ 577679 h 830409"/>
              <a:gd name="connsiteX1438" fmla="*/ 323682 w 707644"/>
              <a:gd name="connsiteY1438" fmla="*/ 566043 h 830409"/>
              <a:gd name="connsiteX1439" fmla="*/ 317117 w 707644"/>
              <a:gd name="connsiteY1439" fmla="*/ 544253 h 830409"/>
              <a:gd name="connsiteX1440" fmla="*/ 314617 w 707644"/>
              <a:gd name="connsiteY1440" fmla="*/ 538153 h 830409"/>
              <a:gd name="connsiteX1441" fmla="*/ 315109 w 707644"/>
              <a:gd name="connsiteY1441" fmla="*/ 538436 h 830409"/>
              <a:gd name="connsiteX1442" fmla="*/ 315503 w 707644"/>
              <a:gd name="connsiteY1442" fmla="*/ 539578 h 830409"/>
              <a:gd name="connsiteX1443" fmla="*/ 362542 w 707644"/>
              <a:gd name="connsiteY1443" fmla="*/ 437803 h 830409"/>
              <a:gd name="connsiteX1444" fmla="*/ 368040 w 707644"/>
              <a:gd name="connsiteY1444" fmla="*/ 443954 h 830409"/>
              <a:gd name="connsiteX1445" fmla="*/ 410375 w 707644"/>
              <a:gd name="connsiteY1445" fmla="*/ 489723 h 830409"/>
              <a:gd name="connsiteX1446" fmla="*/ 410850 w 707644"/>
              <a:gd name="connsiteY1446" fmla="*/ 490604 h 830409"/>
              <a:gd name="connsiteX1447" fmla="*/ 410297 w 707644"/>
              <a:gd name="connsiteY1447" fmla="*/ 493478 h 830409"/>
              <a:gd name="connsiteX1448" fmla="*/ 372207 w 707644"/>
              <a:gd name="connsiteY1448" fmla="*/ 415831 h 830409"/>
              <a:gd name="connsiteX1449" fmla="*/ 374507 w 707644"/>
              <a:gd name="connsiteY1449" fmla="*/ 417892 h 830409"/>
              <a:gd name="connsiteX1450" fmla="*/ 376007 w 707644"/>
              <a:gd name="connsiteY1450" fmla="*/ 421097 h 830409"/>
              <a:gd name="connsiteX1451" fmla="*/ 371494 w 707644"/>
              <a:gd name="connsiteY1451" fmla="*/ 411455 h 830409"/>
              <a:gd name="connsiteX1452" fmla="*/ 378075 w 707644"/>
              <a:gd name="connsiteY1452" fmla="*/ 421087 h 830409"/>
              <a:gd name="connsiteX1453" fmla="*/ 374507 w 707644"/>
              <a:gd name="connsiteY1453" fmla="*/ 417892 h 830409"/>
              <a:gd name="connsiteX1454" fmla="*/ 311617 w 707644"/>
              <a:gd name="connsiteY1454" fmla="*/ 533327 h 830409"/>
              <a:gd name="connsiteX1455" fmla="*/ 314617 w 707644"/>
              <a:gd name="connsiteY1455" fmla="*/ 538153 h 830409"/>
              <a:gd name="connsiteX1456" fmla="*/ 312486 w 707644"/>
              <a:gd name="connsiteY1456" fmla="*/ 536926 h 830409"/>
              <a:gd name="connsiteX1457" fmla="*/ 312304 w 707644"/>
              <a:gd name="connsiteY1457" fmla="*/ 530311 h 830409"/>
              <a:gd name="connsiteX1458" fmla="*/ 327036 w 707644"/>
              <a:gd name="connsiteY1458" fmla="*/ 538477 h 830409"/>
              <a:gd name="connsiteX1459" fmla="*/ 331620 w 707644"/>
              <a:gd name="connsiteY1459" fmla="*/ 547854 h 830409"/>
              <a:gd name="connsiteX1460" fmla="*/ 329525 w 707644"/>
              <a:gd name="connsiteY1460" fmla="*/ 546738 h 830409"/>
              <a:gd name="connsiteX1461" fmla="*/ 315109 w 707644"/>
              <a:gd name="connsiteY1461" fmla="*/ 538436 h 830409"/>
              <a:gd name="connsiteX1462" fmla="*/ 267139 w 707644"/>
              <a:gd name="connsiteY1462" fmla="*/ 619074 h 830409"/>
              <a:gd name="connsiteX1463" fmla="*/ 293214 w 707644"/>
              <a:gd name="connsiteY1463" fmla="*/ 642204 h 830409"/>
              <a:gd name="connsiteX1464" fmla="*/ 308950 w 707644"/>
              <a:gd name="connsiteY1464" fmla="*/ 671146 h 830409"/>
              <a:gd name="connsiteX1465" fmla="*/ 307714 w 707644"/>
              <a:gd name="connsiteY1465" fmla="*/ 670949 h 830409"/>
              <a:gd name="connsiteX1466" fmla="*/ 304198 w 707644"/>
              <a:gd name="connsiteY1466" fmla="*/ 669053 h 830409"/>
              <a:gd name="connsiteX1467" fmla="*/ 290037 w 707644"/>
              <a:gd name="connsiteY1467" fmla="*/ 651629 h 830409"/>
              <a:gd name="connsiteX1468" fmla="*/ 308396 w 707644"/>
              <a:gd name="connsiteY1468" fmla="*/ 528145 h 830409"/>
              <a:gd name="connsiteX1469" fmla="*/ 310671 w 707644"/>
              <a:gd name="connsiteY1469" fmla="*/ 529406 h 830409"/>
              <a:gd name="connsiteX1470" fmla="*/ 311617 w 707644"/>
              <a:gd name="connsiteY1470" fmla="*/ 533327 h 830409"/>
              <a:gd name="connsiteX1471" fmla="*/ 355134 w 707644"/>
              <a:gd name="connsiteY1471" fmla="*/ 429515 h 830409"/>
              <a:gd name="connsiteX1472" fmla="*/ 356886 w 707644"/>
              <a:gd name="connsiteY1472" fmla="*/ 431209 h 830409"/>
              <a:gd name="connsiteX1473" fmla="*/ 362542 w 707644"/>
              <a:gd name="connsiteY1473" fmla="*/ 437803 h 830409"/>
              <a:gd name="connsiteX1474" fmla="*/ 314257 w 707644"/>
              <a:gd name="connsiteY1474" fmla="*/ 512338 h 830409"/>
              <a:gd name="connsiteX1475" fmla="*/ 339304 w 707644"/>
              <a:gd name="connsiteY1475" fmla="*/ 537927 h 830409"/>
              <a:gd name="connsiteX1476" fmla="*/ 346069 w 707644"/>
              <a:gd name="connsiteY1476" fmla="*/ 544838 h 830409"/>
              <a:gd name="connsiteX1477" fmla="*/ 350310 w 707644"/>
              <a:gd name="connsiteY1477" fmla="*/ 551378 h 830409"/>
              <a:gd name="connsiteX1478" fmla="*/ 339969 w 707644"/>
              <a:gd name="connsiteY1478" fmla="*/ 545646 h 830409"/>
              <a:gd name="connsiteX1479" fmla="*/ 338581 w 707644"/>
              <a:gd name="connsiteY1479" fmla="*/ 544355 h 830409"/>
              <a:gd name="connsiteX1480" fmla="*/ 326420 w 707644"/>
              <a:gd name="connsiteY1480" fmla="*/ 532282 h 830409"/>
              <a:gd name="connsiteX1481" fmla="*/ 319061 w 707644"/>
              <a:gd name="connsiteY1481" fmla="*/ 522166 h 830409"/>
              <a:gd name="connsiteX1482" fmla="*/ 308498 w 707644"/>
              <a:gd name="connsiteY1482" fmla="*/ 519286 h 830409"/>
              <a:gd name="connsiteX1483" fmla="*/ 312304 w 707644"/>
              <a:gd name="connsiteY1483" fmla="*/ 530311 h 830409"/>
              <a:gd name="connsiteX1484" fmla="*/ 310671 w 707644"/>
              <a:gd name="connsiteY1484" fmla="*/ 529406 h 830409"/>
              <a:gd name="connsiteX1485" fmla="*/ 309246 w 707644"/>
              <a:gd name="connsiteY1485" fmla="*/ 523507 h 830409"/>
              <a:gd name="connsiteX1486" fmla="*/ 402274 w 707644"/>
              <a:gd name="connsiteY1486" fmla="*/ 323769 h 830409"/>
              <a:gd name="connsiteX1487" fmla="*/ 430664 w 707644"/>
              <a:gd name="connsiteY1487" fmla="*/ 329316 h 830409"/>
              <a:gd name="connsiteX1488" fmla="*/ 459537 w 707644"/>
              <a:gd name="connsiteY1488" fmla="*/ 377449 h 830409"/>
              <a:gd name="connsiteX1489" fmla="*/ 495397 w 707644"/>
              <a:gd name="connsiteY1489" fmla="*/ 443782 h 830409"/>
              <a:gd name="connsiteX1490" fmla="*/ 506587 w 707644"/>
              <a:gd name="connsiteY1490" fmla="*/ 463043 h 830409"/>
              <a:gd name="connsiteX1491" fmla="*/ 500886 w 707644"/>
              <a:gd name="connsiteY1491" fmla="*/ 459305 h 830409"/>
              <a:gd name="connsiteX1492" fmla="*/ 496970 w 707644"/>
              <a:gd name="connsiteY1492" fmla="*/ 453536 h 830409"/>
              <a:gd name="connsiteX1493" fmla="*/ 466428 w 707644"/>
              <a:gd name="connsiteY1493" fmla="*/ 413515 h 830409"/>
              <a:gd name="connsiteX1494" fmla="*/ 456230 w 707644"/>
              <a:gd name="connsiteY1494" fmla="*/ 393298 h 830409"/>
              <a:gd name="connsiteX1495" fmla="*/ 437086 w 707644"/>
              <a:gd name="connsiteY1495" fmla="*/ 372734 h 830409"/>
              <a:gd name="connsiteX1496" fmla="*/ 411810 w 707644"/>
              <a:gd name="connsiteY1496" fmla="*/ 336977 h 830409"/>
              <a:gd name="connsiteX1497" fmla="*/ 262329 w 707644"/>
              <a:gd name="connsiteY1497" fmla="*/ 612235 h 830409"/>
              <a:gd name="connsiteX1498" fmla="*/ 267139 w 707644"/>
              <a:gd name="connsiteY1498" fmla="*/ 619074 h 830409"/>
              <a:gd name="connsiteX1499" fmla="*/ 264683 w 707644"/>
              <a:gd name="connsiteY1499" fmla="*/ 616895 h 830409"/>
              <a:gd name="connsiteX1500" fmla="*/ 386356 w 707644"/>
              <a:gd name="connsiteY1500" fmla="*/ 349562 h 830409"/>
              <a:gd name="connsiteX1501" fmla="*/ 408540 w 707644"/>
              <a:gd name="connsiteY1501" fmla="*/ 369252 h 830409"/>
              <a:gd name="connsiteX1502" fmla="*/ 409075 w 707644"/>
              <a:gd name="connsiteY1502" fmla="*/ 369826 h 830409"/>
              <a:gd name="connsiteX1503" fmla="*/ 419179 w 707644"/>
              <a:gd name="connsiteY1503" fmla="*/ 388243 h 830409"/>
              <a:gd name="connsiteX1504" fmla="*/ 426604 w 707644"/>
              <a:gd name="connsiteY1504" fmla="*/ 403994 h 830409"/>
              <a:gd name="connsiteX1505" fmla="*/ 394042 w 707644"/>
              <a:gd name="connsiteY1505" fmla="*/ 361961 h 830409"/>
              <a:gd name="connsiteX1506" fmla="*/ 323297 w 707644"/>
              <a:gd name="connsiteY1506" fmla="*/ 478041 h 830409"/>
              <a:gd name="connsiteX1507" fmla="*/ 356017 w 707644"/>
              <a:gd name="connsiteY1507" fmla="*/ 521940 h 830409"/>
              <a:gd name="connsiteX1508" fmla="*/ 379040 w 707644"/>
              <a:gd name="connsiteY1508" fmla="*/ 556534 h 830409"/>
              <a:gd name="connsiteX1509" fmla="*/ 381125 w 707644"/>
              <a:gd name="connsiteY1509" fmla="*/ 560307 h 830409"/>
              <a:gd name="connsiteX1510" fmla="*/ 382417 w 707644"/>
              <a:gd name="connsiteY1510" fmla="*/ 569175 h 830409"/>
              <a:gd name="connsiteX1511" fmla="*/ 377018 w 707644"/>
              <a:gd name="connsiteY1511" fmla="*/ 566182 h 830409"/>
              <a:gd name="connsiteX1512" fmla="*/ 343250 w 707644"/>
              <a:gd name="connsiteY1512" fmla="*/ 518691 h 830409"/>
              <a:gd name="connsiteX1513" fmla="*/ 298536 w 707644"/>
              <a:gd name="connsiteY1513" fmla="*/ 528893 h 830409"/>
              <a:gd name="connsiteX1514" fmla="*/ 312486 w 707644"/>
              <a:gd name="connsiteY1514" fmla="*/ 536926 h 830409"/>
              <a:gd name="connsiteX1515" fmla="*/ 317026 w 707644"/>
              <a:gd name="connsiteY1515" fmla="*/ 555728 h 830409"/>
              <a:gd name="connsiteX1516" fmla="*/ 305979 w 707644"/>
              <a:gd name="connsiteY1516" fmla="*/ 511990 h 830409"/>
              <a:gd name="connsiteX1517" fmla="*/ 307465 w 707644"/>
              <a:gd name="connsiteY1517" fmla="*/ 513466 h 830409"/>
              <a:gd name="connsiteX1518" fmla="*/ 308498 w 707644"/>
              <a:gd name="connsiteY1518" fmla="*/ 519286 h 830409"/>
              <a:gd name="connsiteX1519" fmla="*/ 329214 w 707644"/>
              <a:gd name="connsiteY1519" fmla="*/ 462485 h 830409"/>
              <a:gd name="connsiteX1520" fmla="*/ 349332 w 707644"/>
              <a:gd name="connsiteY1520" fmla="*/ 480069 h 830409"/>
              <a:gd name="connsiteX1521" fmla="*/ 364775 w 707644"/>
              <a:gd name="connsiteY1521" fmla="*/ 501235 h 830409"/>
              <a:gd name="connsiteX1522" fmla="*/ 366720 w 707644"/>
              <a:gd name="connsiteY1522" fmla="*/ 503949 h 830409"/>
              <a:gd name="connsiteX1523" fmla="*/ 367596 w 707644"/>
              <a:gd name="connsiteY1523" fmla="*/ 506349 h 830409"/>
              <a:gd name="connsiteX1524" fmla="*/ 349675 w 707644"/>
              <a:gd name="connsiteY1524" fmla="*/ 489434 h 830409"/>
              <a:gd name="connsiteX1525" fmla="*/ 339483 w 707644"/>
              <a:gd name="connsiteY1525" fmla="*/ 478849 h 830409"/>
              <a:gd name="connsiteX1526" fmla="*/ 334617 w 707644"/>
              <a:gd name="connsiteY1526" fmla="*/ 472749 h 830409"/>
              <a:gd name="connsiteX1527" fmla="*/ 202045 w 707644"/>
              <a:gd name="connsiteY1527" fmla="*/ 724265 h 830409"/>
              <a:gd name="connsiteX1528" fmla="*/ 206023 w 707644"/>
              <a:gd name="connsiteY1528" fmla="*/ 729117 h 830409"/>
              <a:gd name="connsiteX1529" fmla="*/ 215545 w 707644"/>
              <a:gd name="connsiteY1529" fmla="*/ 736975 h 830409"/>
              <a:gd name="connsiteX1530" fmla="*/ 234382 w 707644"/>
              <a:gd name="connsiteY1530" fmla="*/ 767588 h 830409"/>
              <a:gd name="connsiteX1531" fmla="*/ 252267 w 707644"/>
              <a:gd name="connsiteY1531" fmla="*/ 796585 h 830409"/>
              <a:gd name="connsiteX1532" fmla="*/ 244995 w 707644"/>
              <a:gd name="connsiteY1532" fmla="*/ 793159 h 830409"/>
              <a:gd name="connsiteX1533" fmla="*/ 225851 w 707644"/>
              <a:gd name="connsiteY1533" fmla="*/ 767282 h 830409"/>
              <a:gd name="connsiteX1534" fmla="*/ 210273 w 707644"/>
              <a:gd name="connsiteY1534" fmla="*/ 744514 h 830409"/>
              <a:gd name="connsiteX1535" fmla="*/ 372314 w 707644"/>
              <a:gd name="connsiteY1535" fmla="*/ 368285 h 830409"/>
              <a:gd name="connsiteX1536" fmla="*/ 383791 w 707644"/>
              <a:gd name="connsiteY1536" fmla="*/ 384307 h 830409"/>
              <a:gd name="connsiteX1537" fmla="*/ 415209 w 707644"/>
              <a:gd name="connsiteY1537" fmla="*/ 423603 h 830409"/>
              <a:gd name="connsiteX1538" fmla="*/ 418023 w 707644"/>
              <a:gd name="connsiteY1538" fmla="*/ 429116 h 830409"/>
              <a:gd name="connsiteX1539" fmla="*/ 425635 w 707644"/>
              <a:gd name="connsiteY1539" fmla="*/ 443485 h 830409"/>
              <a:gd name="connsiteX1540" fmla="*/ 418802 w 707644"/>
              <a:gd name="connsiteY1540" fmla="*/ 449293 h 830409"/>
              <a:gd name="connsiteX1541" fmla="*/ 418163 w 707644"/>
              <a:gd name="connsiteY1541" fmla="*/ 452610 h 830409"/>
              <a:gd name="connsiteX1542" fmla="*/ 305766 w 707644"/>
              <a:gd name="connsiteY1542" fmla="*/ 503887 h 830409"/>
              <a:gd name="connsiteX1543" fmla="*/ 319061 w 707644"/>
              <a:gd name="connsiteY1543" fmla="*/ 522166 h 830409"/>
              <a:gd name="connsiteX1544" fmla="*/ 321732 w 707644"/>
              <a:gd name="connsiteY1544" fmla="*/ 527629 h 830409"/>
              <a:gd name="connsiteX1545" fmla="*/ 307465 w 707644"/>
              <a:gd name="connsiteY1545" fmla="*/ 513466 h 830409"/>
              <a:gd name="connsiteX1546" fmla="*/ 305134 w 707644"/>
              <a:gd name="connsiteY1546" fmla="*/ 503019 h 830409"/>
              <a:gd name="connsiteX1547" fmla="*/ 305718 w 707644"/>
              <a:gd name="connsiteY1547" fmla="*/ 503615 h 830409"/>
              <a:gd name="connsiteX1548" fmla="*/ 305766 w 707644"/>
              <a:gd name="connsiteY1548" fmla="*/ 503887 h 830409"/>
              <a:gd name="connsiteX1549" fmla="*/ 395182 w 707644"/>
              <a:gd name="connsiteY1549" fmla="*/ 313947 h 830409"/>
              <a:gd name="connsiteX1550" fmla="*/ 402274 w 707644"/>
              <a:gd name="connsiteY1550" fmla="*/ 323769 h 830409"/>
              <a:gd name="connsiteX1551" fmla="*/ 401284 w 707644"/>
              <a:gd name="connsiteY1551" fmla="*/ 323576 h 830409"/>
              <a:gd name="connsiteX1552" fmla="*/ 289932 w 707644"/>
              <a:gd name="connsiteY1552" fmla="*/ 530889 h 830409"/>
              <a:gd name="connsiteX1553" fmla="*/ 295827 w 707644"/>
              <a:gd name="connsiteY1553" fmla="*/ 537732 h 830409"/>
              <a:gd name="connsiteX1554" fmla="*/ 319315 w 707644"/>
              <a:gd name="connsiteY1554" fmla="*/ 565209 h 830409"/>
              <a:gd name="connsiteX1555" fmla="*/ 321512 w 707644"/>
              <a:gd name="connsiteY1555" fmla="*/ 574313 h 830409"/>
              <a:gd name="connsiteX1556" fmla="*/ 318530 w 707644"/>
              <a:gd name="connsiteY1556" fmla="*/ 570218 h 830409"/>
              <a:gd name="connsiteX1557" fmla="*/ 379185 w 707644"/>
              <a:gd name="connsiteY1557" fmla="*/ 343198 h 830409"/>
              <a:gd name="connsiteX1558" fmla="*/ 380216 w 707644"/>
              <a:gd name="connsiteY1558" fmla="*/ 344113 h 830409"/>
              <a:gd name="connsiteX1559" fmla="*/ 394042 w 707644"/>
              <a:gd name="connsiteY1559" fmla="*/ 361961 h 830409"/>
              <a:gd name="connsiteX1560" fmla="*/ 432159 w 707644"/>
              <a:gd name="connsiteY1560" fmla="*/ 423446 h 830409"/>
              <a:gd name="connsiteX1561" fmla="*/ 418106 w 707644"/>
              <a:gd name="connsiteY1561" fmla="*/ 406701 h 830409"/>
              <a:gd name="connsiteX1562" fmla="*/ 394544 w 707644"/>
              <a:gd name="connsiteY1562" fmla="*/ 381027 h 830409"/>
              <a:gd name="connsiteX1563" fmla="*/ 234931 w 707644"/>
              <a:gd name="connsiteY1563" fmla="*/ 642361 h 830409"/>
              <a:gd name="connsiteX1564" fmla="*/ 236592 w 707644"/>
              <a:gd name="connsiteY1564" fmla="*/ 643590 h 830409"/>
              <a:gd name="connsiteX1565" fmla="*/ 264622 w 707644"/>
              <a:gd name="connsiteY1565" fmla="*/ 660564 h 830409"/>
              <a:gd name="connsiteX1566" fmla="*/ 277456 w 707644"/>
              <a:gd name="connsiteY1566" fmla="*/ 673042 h 830409"/>
              <a:gd name="connsiteX1567" fmla="*/ 308256 w 707644"/>
              <a:gd name="connsiteY1567" fmla="*/ 723756 h 830409"/>
              <a:gd name="connsiteX1568" fmla="*/ 311751 w 707644"/>
              <a:gd name="connsiteY1568" fmla="*/ 731203 h 830409"/>
              <a:gd name="connsiteX1569" fmla="*/ 273795 w 707644"/>
              <a:gd name="connsiteY1569" fmla="*/ 689603 h 830409"/>
              <a:gd name="connsiteX1570" fmla="*/ 252270 w 707644"/>
              <a:gd name="connsiteY1570" fmla="*/ 666350 h 830409"/>
              <a:gd name="connsiteX1571" fmla="*/ 241273 w 707644"/>
              <a:gd name="connsiteY1571" fmla="*/ 651165 h 830409"/>
              <a:gd name="connsiteX1572" fmla="*/ 386022 w 707644"/>
              <a:gd name="connsiteY1572" fmla="*/ 320594 h 830409"/>
              <a:gd name="connsiteX1573" fmla="*/ 401284 w 707644"/>
              <a:gd name="connsiteY1573" fmla="*/ 323576 h 830409"/>
              <a:gd name="connsiteX1574" fmla="*/ 421531 w 707644"/>
              <a:gd name="connsiteY1574" fmla="*/ 355522 h 830409"/>
              <a:gd name="connsiteX1575" fmla="*/ 422875 w 707644"/>
              <a:gd name="connsiteY1575" fmla="*/ 357469 h 830409"/>
              <a:gd name="connsiteX1576" fmla="*/ 408122 w 707644"/>
              <a:gd name="connsiteY1576" fmla="*/ 341622 h 830409"/>
              <a:gd name="connsiteX1577" fmla="*/ 386110 w 707644"/>
              <a:gd name="connsiteY1577" fmla="*/ 320711 h 830409"/>
              <a:gd name="connsiteX1578" fmla="*/ 300762 w 707644"/>
              <a:gd name="connsiteY1578" fmla="*/ 497007 h 830409"/>
              <a:gd name="connsiteX1579" fmla="*/ 305134 w 707644"/>
              <a:gd name="connsiteY1579" fmla="*/ 503019 h 830409"/>
              <a:gd name="connsiteX1580" fmla="*/ 301654 w 707644"/>
              <a:gd name="connsiteY1580" fmla="*/ 499463 h 830409"/>
              <a:gd name="connsiteX1581" fmla="*/ 301341 w 707644"/>
              <a:gd name="connsiteY1581" fmla="*/ 498555 h 830409"/>
              <a:gd name="connsiteX1582" fmla="*/ 303284 w 707644"/>
              <a:gd name="connsiteY1582" fmla="*/ 489894 h 830409"/>
              <a:gd name="connsiteX1583" fmla="*/ 314257 w 707644"/>
              <a:gd name="connsiteY1583" fmla="*/ 512338 h 830409"/>
              <a:gd name="connsiteX1584" fmla="*/ 305718 w 707644"/>
              <a:gd name="connsiteY1584" fmla="*/ 503615 h 830409"/>
              <a:gd name="connsiteX1585" fmla="*/ 285151 w 707644"/>
              <a:gd name="connsiteY1585" fmla="*/ 524313 h 830409"/>
              <a:gd name="connsiteX1586" fmla="*/ 289932 w 707644"/>
              <a:gd name="connsiteY1586" fmla="*/ 530889 h 830409"/>
              <a:gd name="connsiteX1587" fmla="*/ 287105 w 707644"/>
              <a:gd name="connsiteY1587" fmla="*/ 527606 h 830409"/>
              <a:gd name="connsiteX1588" fmla="*/ 381591 w 707644"/>
              <a:gd name="connsiteY1588" fmla="*/ 319728 h 830409"/>
              <a:gd name="connsiteX1589" fmla="*/ 385977 w 707644"/>
              <a:gd name="connsiteY1589" fmla="*/ 320585 h 830409"/>
              <a:gd name="connsiteX1590" fmla="*/ 386110 w 707644"/>
              <a:gd name="connsiteY1590" fmla="*/ 320711 h 830409"/>
              <a:gd name="connsiteX1591" fmla="*/ 391937 w 707644"/>
              <a:gd name="connsiteY1591" fmla="*/ 328464 h 830409"/>
              <a:gd name="connsiteX1592" fmla="*/ 463127 w 707644"/>
              <a:gd name="connsiteY1592" fmla="*/ 417363 h 830409"/>
              <a:gd name="connsiteX1593" fmla="*/ 471894 w 707644"/>
              <a:gd name="connsiteY1593" fmla="*/ 427650 h 830409"/>
              <a:gd name="connsiteX1594" fmla="*/ 477485 w 707644"/>
              <a:gd name="connsiteY1594" fmla="*/ 435433 h 830409"/>
              <a:gd name="connsiteX1595" fmla="*/ 483913 w 707644"/>
              <a:gd name="connsiteY1595" fmla="*/ 448175 h 830409"/>
              <a:gd name="connsiteX1596" fmla="*/ 483472 w 707644"/>
              <a:gd name="connsiteY1596" fmla="*/ 447887 h 830409"/>
              <a:gd name="connsiteX1597" fmla="*/ 480616 w 707644"/>
              <a:gd name="connsiteY1597" fmla="*/ 446576 h 830409"/>
              <a:gd name="connsiteX1598" fmla="*/ 409075 w 707644"/>
              <a:gd name="connsiteY1598" fmla="*/ 369826 h 830409"/>
              <a:gd name="connsiteX1599" fmla="*/ 424116 w 707644"/>
              <a:gd name="connsiteY1599" fmla="*/ 230395 h 830409"/>
              <a:gd name="connsiteX1600" fmla="*/ 428380 w 707644"/>
              <a:gd name="connsiteY1600" fmla="*/ 236187 h 830409"/>
              <a:gd name="connsiteX1601" fmla="*/ 456850 w 707644"/>
              <a:gd name="connsiteY1601" fmla="*/ 275974 h 830409"/>
              <a:gd name="connsiteX1602" fmla="*/ 445063 w 707644"/>
              <a:gd name="connsiteY1602" fmla="*/ 262945 h 830409"/>
              <a:gd name="connsiteX1603" fmla="*/ 373066 w 707644"/>
              <a:gd name="connsiteY1603" fmla="*/ 328124 h 830409"/>
              <a:gd name="connsiteX1604" fmla="*/ 386356 w 707644"/>
              <a:gd name="connsiteY1604" fmla="*/ 349562 h 830409"/>
              <a:gd name="connsiteX1605" fmla="*/ 380216 w 707644"/>
              <a:gd name="connsiteY1605" fmla="*/ 344113 h 830409"/>
              <a:gd name="connsiteX1606" fmla="*/ 378831 w 707644"/>
              <a:gd name="connsiteY1606" fmla="*/ 342324 h 830409"/>
              <a:gd name="connsiteX1607" fmla="*/ 301124 w 707644"/>
              <a:gd name="connsiteY1607" fmla="*/ 477719 h 830409"/>
              <a:gd name="connsiteX1608" fmla="*/ 316069 w 707644"/>
              <a:gd name="connsiteY1608" fmla="*/ 497008 h 830409"/>
              <a:gd name="connsiteX1609" fmla="*/ 363506 w 707644"/>
              <a:gd name="connsiteY1609" fmla="*/ 558693 h 830409"/>
              <a:gd name="connsiteX1610" fmla="*/ 355033 w 707644"/>
              <a:gd name="connsiteY1610" fmla="*/ 553996 h 830409"/>
              <a:gd name="connsiteX1611" fmla="*/ 346069 w 707644"/>
              <a:gd name="connsiteY1611" fmla="*/ 544838 h 830409"/>
              <a:gd name="connsiteX1612" fmla="*/ 337064 w 707644"/>
              <a:gd name="connsiteY1612" fmla="*/ 530952 h 830409"/>
              <a:gd name="connsiteX1613" fmla="*/ 301309 w 707644"/>
              <a:gd name="connsiteY1613" fmla="*/ 478759 h 830409"/>
              <a:gd name="connsiteX1614" fmla="*/ 281249 w 707644"/>
              <a:gd name="connsiteY1614" fmla="*/ 518938 h 830409"/>
              <a:gd name="connsiteX1615" fmla="*/ 282332 w 707644"/>
              <a:gd name="connsiteY1615" fmla="*/ 519561 h 830409"/>
              <a:gd name="connsiteX1616" fmla="*/ 285151 w 707644"/>
              <a:gd name="connsiteY1616" fmla="*/ 524313 h 830409"/>
              <a:gd name="connsiteX1617" fmla="*/ 283798 w 707644"/>
              <a:gd name="connsiteY1617" fmla="*/ 522452 h 830409"/>
              <a:gd name="connsiteX1618" fmla="*/ 359326 w 707644"/>
              <a:gd name="connsiteY1618" fmla="*/ 343468 h 830409"/>
              <a:gd name="connsiteX1619" fmla="*/ 373280 w 707644"/>
              <a:gd name="connsiteY1619" fmla="*/ 357857 h 830409"/>
              <a:gd name="connsiteX1620" fmla="*/ 394544 w 707644"/>
              <a:gd name="connsiteY1620" fmla="*/ 381027 h 830409"/>
              <a:gd name="connsiteX1621" fmla="*/ 396463 w 707644"/>
              <a:gd name="connsiteY1621" fmla="*/ 385754 h 830409"/>
              <a:gd name="connsiteX1622" fmla="*/ 403697 w 707644"/>
              <a:gd name="connsiteY1622" fmla="*/ 401046 h 830409"/>
              <a:gd name="connsiteX1623" fmla="*/ 403826 w 707644"/>
              <a:gd name="connsiteY1623" fmla="*/ 401298 h 830409"/>
              <a:gd name="connsiteX1624" fmla="*/ 400931 w 707644"/>
              <a:gd name="connsiteY1624" fmla="*/ 398461 h 830409"/>
              <a:gd name="connsiteX1625" fmla="*/ 362997 w 707644"/>
              <a:gd name="connsiteY1625" fmla="*/ 351133 h 830409"/>
              <a:gd name="connsiteX1626" fmla="*/ 315331 w 707644"/>
              <a:gd name="connsiteY1626" fmla="*/ 434024 h 830409"/>
              <a:gd name="connsiteX1627" fmla="*/ 315635 w 707644"/>
              <a:gd name="connsiteY1627" fmla="*/ 434324 h 830409"/>
              <a:gd name="connsiteX1628" fmla="*/ 338570 w 707644"/>
              <a:gd name="connsiteY1628" fmla="*/ 463073 h 830409"/>
              <a:gd name="connsiteX1629" fmla="*/ 355376 w 707644"/>
              <a:gd name="connsiteY1629" fmla="*/ 485352 h 830409"/>
              <a:gd name="connsiteX1630" fmla="*/ 349332 w 707644"/>
              <a:gd name="connsiteY1630" fmla="*/ 480069 h 830409"/>
              <a:gd name="connsiteX1631" fmla="*/ 333936 w 707644"/>
              <a:gd name="connsiteY1631" fmla="*/ 458969 h 830409"/>
              <a:gd name="connsiteX1632" fmla="*/ 275183 w 707644"/>
              <a:gd name="connsiteY1632" fmla="*/ 515445 h 830409"/>
              <a:gd name="connsiteX1633" fmla="*/ 278055 w 707644"/>
              <a:gd name="connsiteY1633" fmla="*/ 517098 h 830409"/>
              <a:gd name="connsiteX1634" fmla="*/ 278190 w 707644"/>
              <a:gd name="connsiteY1634" fmla="*/ 517257 h 830409"/>
              <a:gd name="connsiteX1635" fmla="*/ 287105 w 707644"/>
              <a:gd name="connsiteY1635" fmla="*/ 527606 h 830409"/>
              <a:gd name="connsiteX1636" fmla="*/ 292419 w 707644"/>
              <a:gd name="connsiteY1636" fmla="*/ 536562 h 830409"/>
              <a:gd name="connsiteX1637" fmla="*/ 310176 w 707644"/>
              <a:gd name="connsiteY1637" fmla="*/ 572606 h 830409"/>
              <a:gd name="connsiteX1638" fmla="*/ 322035 w 707644"/>
              <a:gd name="connsiteY1638" fmla="*/ 598078 h 830409"/>
              <a:gd name="connsiteX1639" fmla="*/ 321494 w 707644"/>
              <a:gd name="connsiteY1639" fmla="*/ 597508 h 830409"/>
              <a:gd name="connsiteX1640" fmla="*/ 311583 w 707644"/>
              <a:gd name="connsiteY1640" fmla="*/ 586501 h 830409"/>
              <a:gd name="connsiteX1641" fmla="*/ 289477 w 707644"/>
              <a:gd name="connsiteY1641" fmla="*/ 540430 h 830409"/>
              <a:gd name="connsiteX1642" fmla="*/ 276069 w 707644"/>
              <a:gd name="connsiteY1642" fmla="*/ 509005 h 830409"/>
              <a:gd name="connsiteX1643" fmla="*/ 290166 w 707644"/>
              <a:gd name="connsiteY1643" fmla="*/ 518040 h 830409"/>
              <a:gd name="connsiteX1644" fmla="*/ 291610 w 707644"/>
              <a:gd name="connsiteY1644" fmla="*/ 518841 h 830409"/>
              <a:gd name="connsiteX1645" fmla="*/ 298536 w 707644"/>
              <a:gd name="connsiteY1645" fmla="*/ 528893 h 830409"/>
              <a:gd name="connsiteX1646" fmla="*/ 282332 w 707644"/>
              <a:gd name="connsiteY1646" fmla="*/ 519561 h 830409"/>
              <a:gd name="connsiteX1647" fmla="*/ 398719 w 707644"/>
              <a:gd name="connsiteY1647" fmla="*/ 250661 h 830409"/>
              <a:gd name="connsiteX1648" fmla="*/ 422888 w 707644"/>
              <a:gd name="connsiteY1648" fmla="*/ 269828 h 830409"/>
              <a:gd name="connsiteX1649" fmla="*/ 471673 w 707644"/>
              <a:gd name="connsiteY1649" fmla="*/ 337329 h 830409"/>
              <a:gd name="connsiteX1650" fmla="*/ 446654 w 707644"/>
              <a:gd name="connsiteY1650" fmla="*/ 332440 h 830409"/>
              <a:gd name="connsiteX1651" fmla="*/ 435601 w 707644"/>
              <a:gd name="connsiteY1651" fmla="*/ 312632 h 830409"/>
              <a:gd name="connsiteX1652" fmla="*/ 311975 w 707644"/>
              <a:gd name="connsiteY1652" fmla="*/ 429736 h 830409"/>
              <a:gd name="connsiteX1653" fmla="*/ 314389 w 707644"/>
              <a:gd name="connsiteY1653" fmla="*/ 432761 h 830409"/>
              <a:gd name="connsiteX1654" fmla="*/ 315331 w 707644"/>
              <a:gd name="connsiteY1654" fmla="*/ 434024 h 830409"/>
              <a:gd name="connsiteX1655" fmla="*/ 313054 w 707644"/>
              <a:gd name="connsiteY1655" fmla="*/ 431785 h 830409"/>
              <a:gd name="connsiteX1656" fmla="*/ 365968 w 707644"/>
              <a:gd name="connsiteY1656" fmla="*/ 316676 h 830409"/>
              <a:gd name="connsiteX1657" fmla="*/ 368629 w 707644"/>
              <a:gd name="connsiteY1657" fmla="*/ 317195 h 830409"/>
              <a:gd name="connsiteX1658" fmla="*/ 373066 w 707644"/>
              <a:gd name="connsiteY1658" fmla="*/ 328124 h 830409"/>
              <a:gd name="connsiteX1659" fmla="*/ 311088 w 707644"/>
              <a:gd name="connsiteY1659" fmla="*/ 428336 h 830409"/>
              <a:gd name="connsiteX1660" fmla="*/ 311795 w 707644"/>
              <a:gd name="connsiteY1660" fmla="*/ 429284 h 830409"/>
              <a:gd name="connsiteX1661" fmla="*/ 311975 w 707644"/>
              <a:gd name="connsiteY1661" fmla="*/ 429736 h 830409"/>
              <a:gd name="connsiteX1662" fmla="*/ 291810 w 707644"/>
              <a:gd name="connsiteY1662" fmla="*/ 466426 h 830409"/>
              <a:gd name="connsiteX1663" fmla="*/ 299963 w 707644"/>
              <a:gd name="connsiteY1663" fmla="*/ 476795 h 830409"/>
              <a:gd name="connsiteX1664" fmla="*/ 301309 w 707644"/>
              <a:gd name="connsiteY1664" fmla="*/ 478759 h 830409"/>
              <a:gd name="connsiteX1665" fmla="*/ 303284 w 707644"/>
              <a:gd name="connsiteY1665" fmla="*/ 489894 h 830409"/>
              <a:gd name="connsiteX1666" fmla="*/ 231343 w 707644"/>
              <a:gd name="connsiteY1666" fmla="*/ 590336 h 830409"/>
              <a:gd name="connsiteX1667" fmla="*/ 242283 w 707644"/>
              <a:gd name="connsiteY1667" fmla="*/ 597025 h 830409"/>
              <a:gd name="connsiteX1668" fmla="*/ 264683 w 707644"/>
              <a:gd name="connsiteY1668" fmla="*/ 616895 h 830409"/>
              <a:gd name="connsiteX1669" fmla="*/ 277455 w 707644"/>
              <a:gd name="connsiteY1669" fmla="*/ 642178 h 830409"/>
              <a:gd name="connsiteX1670" fmla="*/ 255338 w 707644"/>
              <a:gd name="connsiteY1670" fmla="*/ 613853 h 830409"/>
              <a:gd name="connsiteX1671" fmla="*/ 235125 w 707644"/>
              <a:gd name="connsiteY1671" fmla="*/ 596570 h 830409"/>
              <a:gd name="connsiteX1672" fmla="*/ 303446 w 707644"/>
              <a:gd name="connsiteY1672" fmla="*/ 438577 h 830409"/>
              <a:gd name="connsiteX1673" fmla="*/ 322679 w 707644"/>
              <a:gd name="connsiteY1673" fmla="*/ 456717 h 830409"/>
              <a:gd name="connsiteX1674" fmla="*/ 327992 w 707644"/>
              <a:gd name="connsiteY1674" fmla="*/ 463590 h 830409"/>
              <a:gd name="connsiteX1675" fmla="*/ 333585 w 707644"/>
              <a:gd name="connsiteY1675" fmla="*/ 471455 h 830409"/>
              <a:gd name="connsiteX1676" fmla="*/ 334617 w 707644"/>
              <a:gd name="connsiteY1676" fmla="*/ 472749 h 830409"/>
              <a:gd name="connsiteX1677" fmla="*/ 343188 w 707644"/>
              <a:gd name="connsiteY1677" fmla="*/ 489031 h 830409"/>
              <a:gd name="connsiteX1678" fmla="*/ 338434 w 707644"/>
              <a:gd name="connsiteY1678" fmla="*/ 484687 h 830409"/>
              <a:gd name="connsiteX1679" fmla="*/ 311665 w 707644"/>
              <a:gd name="connsiteY1679" fmla="*/ 454646 h 830409"/>
              <a:gd name="connsiteX1680" fmla="*/ 311428 w 707644"/>
              <a:gd name="connsiteY1680" fmla="*/ 454346 h 830409"/>
              <a:gd name="connsiteX1681" fmla="*/ 185590 w 707644"/>
              <a:gd name="connsiteY1681" fmla="*/ 681036 h 830409"/>
              <a:gd name="connsiteX1682" fmla="*/ 207941 w 707644"/>
              <a:gd name="connsiteY1682" fmla="*/ 703871 h 830409"/>
              <a:gd name="connsiteX1683" fmla="*/ 227240 w 707644"/>
              <a:gd name="connsiteY1683" fmla="*/ 727323 h 830409"/>
              <a:gd name="connsiteX1684" fmla="*/ 251202 w 707644"/>
              <a:gd name="connsiteY1684" fmla="*/ 756144 h 830409"/>
              <a:gd name="connsiteX1685" fmla="*/ 250629 w 707644"/>
              <a:gd name="connsiteY1685" fmla="*/ 756076 h 830409"/>
              <a:gd name="connsiteX1686" fmla="*/ 232009 w 707644"/>
              <a:gd name="connsiteY1686" fmla="*/ 750563 h 830409"/>
              <a:gd name="connsiteX1687" fmla="*/ 215545 w 707644"/>
              <a:gd name="connsiteY1687" fmla="*/ 736975 h 830409"/>
              <a:gd name="connsiteX1688" fmla="*/ 192842 w 707644"/>
              <a:gd name="connsiteY1688" fmla="*/ 700079 h 830409"/>
              <a:gd name="connsiteX1689" fmla="*/ 192310 w 707644"/>
              <a:gd name="connsiteY1689" fmla="*/ 699344 h 830409"/>
              <a:gd name="connsiteX1690" fmla="*/ 268853 w 707644"/>
              <a:gd name="connsiteY1690" fmla="*/ 504381 h 830409"/>
              <a:gd name="connsiteX1691" fmla="*/ 272288 w 707644"/>
              <a:gd name="connsiteY1691" fmla="*/ 506582 h 830409"/>
              <a:gd name="connsiteX1692" fmla="*/ 281249 w 707644"/>
              <a:gd name="connsiteY1692" fmla="*/ 518938 h 830409"/>
              <a:gd name="connsiteX1693" fmla="*/ 278055 w 707644"/>
              <a:gd name="connsiteY1693" fmla="*/ 517098 h 830409"/>
              <a:gd name="connsiteX1694" fmla="*/ 272218 w 707644"/>
              <a:gd name="connsiteY1694" fmla="*/ 510262 h 830409"/>
              <a:gd name="connsiteX1695" fmla="*/ 306879 w 707644"/>
              <a:gd name="connsiteY1695" fmla="*/ 416943 h 830409"/>
              <a:gd name="connsiteX1696" fmla="*/ 315562 w 707644"/>
              <a:gd name="connsiteY1696" fmla="*/ 425552 h 830409"/>
              <a:gd name="connsiteX1697" fmla="*/ 325213 w 707644"/>
              <a:gd name="connsiteY1697" fmla="*/ 434334 h 830409"/>
              <a:gd name="connsiteX1698" fmla="*/ 336721 w 707644"/>
              <a:gd name="connsiteY1698" fmla="*/ 449911 h 830409"/>
              <a:gd name="connsiteX1699" fmla="*/ 349547 w 707644"/>
              <a:gd name="connsiteY1699" fmla="*/ 468755 h 830409"/>
              <a:gd name="connsiteX1700" fmla="*/ 337757 w 707644"/>
              <a:gd name="connsiteY1700" fmla="*/ 456080 h 830409"/>
              <a:gd name="connsiteX1701" fmla="*/ 315635 w 707644"/>
              <a:gd name="connsiteY1701" fmla="*/ 434324 h 830409"/>
              <a:gd name="connsiteX1702" fmla="*/ 314389 w 707644"/>
              <a:gd name="connsiteY1702" fmla="*/ 432761 h 830409"/>
              <a:gd name="connsiteX1703" fmla="*/ 311795 w 707644"/>
              <a:gd name="connsiteY1703" fmla="*/ 429284 h 830409"/>
              <a:gd name="connsiteX1704" fmla="*/ 286405 w 707644"/>
              <a:gd name="connsiteY1704" fmla="*/ 458723 h 830409"/>
              <a:gd name="connsiteX1705" fmla="*/ 290846 w 707644"/>
              <a:gd name="connsiteY1705" fmla="*/ 464455 h 830409"/>
              <a:gd name="connsiteX1706" fmla="*/ 291810 w 707644"/>
              <a:gd name="connsiteY1706" fmla="*/ 466426 h 830409"/>
              <a:gd name="connsiteX1707" fmla="*/ 287067 w 707644"/>
              <a:gd name="connsiteY1707" fmla="*/ 460393 h 830409"/>
              <a:gd name="connsiteX1708" fmla="*/ 286907 w 707644"/>
              <a:gd name="connsiteY1708" fmla="*/ 459967 h 830409"/>
              <a:gd name="connsiteX1709" fmla="*/ 359977 w 707644"/>
              <a:gd name="connsiteY1709" fmla="*/ 295886 h 830409"/>
              <a:gd name="connsiteX1710" fmla="*/ 377559 w 707644"/>
              <a:gd name="connsiteY1710" fmla="*/ 312589 h 830409"/>
              <a:gd name="connsiteX1711" fmla="*/ 378244 w 707644"/>
              <a:gd name="connsiteY1711" fmla="*/ 313626 h 830409"/>
              <a:gd name="connsiteX1712" fmla="*/ 381591 w 707644"/>
              <a:gd name="connsiteY1712" fmla="*/ 319728 h 830409"/>
              <a:gd name="connsiteX1713" fmla="*/ 368629 w 707644"/>
              <a:gd name="connsiteY1713" fmla="*/ 317195 h 830409"/>
              <a:gd name="connsiteX1714" fmla="*/ 293407 w 707644"/>
              <a:gd name="connsiteY1714" fmla="*/ 431287 h 830409"/>
              <a:gd name="connsiteX1715" fmla="*/ 294471 w 707644"/>
              <a:gd name="connsiteY1715" fmla="*/ 432900 h 830409"/>
              <a:gd name="connsiteX1716" fmla="*/ 311428 w 707644"/>
              <a:gd name="connsiteY1716" fmla="*/ 454346 h 830409"/>
              <a:gd name="connsiteX1717" fmla="*/ 319311 w 707644"/>
              <a:gd name="connsiteY1717" fmla="*/ 469919 h 830409"/>
              <a:gd name="connsiteX1718" fmla="*/ 323297 w 707644"/>
              <a:gd name="connsiteY1718" fmla="*/ 478041 h 830409"/>
              <a:gd name="connsiteX1719" fmla="*/ 297193 w 707644"/>
              <a:gd name="connsiteY1719" fmla="*/ 443018 h 830409"/>
              <a:gd name="connsiteX1720" fmla="*/ 294820 w 707644"/>
              <a:gd name="connsiteY1720" fmla="*/ 440044 h 830409"/>
              <a:gd name="connsiteX1721" fmla="*/ 341005 w 707644"/>
              <a:gd name="connsiteY1721" fmla="*/ 324576 h 830409"/>
              <a:gd name="connsiteX1722" fmla="*/ 345080 w 707644"/>
              <a:gd name="connsiteY1722" fmla="*/ 328778 h 830409"/>
              <a:gd name="connsiteX1723" fmla="*/ 362997 w 707644"/>
              <a:gd name="connsiteY1723" fmla="*/ 351133 h 830409"/>
              <a:gd name="connsiteX1724" fmla="*/ 363061 w 707644"/>
              <a:gd name="connsiteY1724" fmla="*/ 351268 h 830409"/>
              <a:gd name="connsiteX1725" fmla="*/ 372314 w 707644"/>
              <a:gd name="connsiteY1725" fmla="*/ 368285 h 830409"/>
              <a:gd name="connsiteX1726" fmla="*/ 344482 w 707644"/>
              <a:gd name="connsiteY1726" fmla="*/ 312478 h 830409"/>
              <a:gd name="connsiteX1727" fmla="*/ 357712 w 707644"/>
              <a:gd name="connsiteY1727" fmla="*/ 315063 h 830409"/>
              <a:gd name="connsiteX1728" fmla="*/ 378831 w 707644"/>
              <a:gd name="connsiteY1728" fmla="*/ 342324 h 830409"/>
              <a:gd name="connsiteX1729" fmla="*/ 379185 w 707644"/>
              <a:gd name="connsiteY1729" fmla="*/ 343198 h 830409"/>
              <a:gd name="connsiteX1730" fmla="*/ 348174 w 707644"/>
              <a:gd name="connsiteY1730" fmla="*/ 315673 h 830409"/>
              <a:gd name="connsiteX1731" fmla="*/ 344837 w 707644"/>
              <a:gd name="connsiteY1731" fmla="*/ 313219 h 830409"/>
              <a:gd name="connsiteX1732" fmla="*/ 289602 w 707644"/>
              <a:gd name="connsiteY1732" fmla="*/ 425520 h 830409"/>
              <a:gd name="connsiteX1733" fmla="*/ 292992 w 707644"/>
              <a:gd name="connsiteY1733" fmla="*/ 428716 h 830409"/>
              <a:gd name="connsiteX1734" fmla="*/ 293407 w 707644"/>
              <a:gd name="connsiteY1734" fmla="*/ 431287 h 830409"/>
              <a:gd name="connsiteX1735" fmla="*/ 291717 w 707644"/>
              <a:gd name="connsiteY1735" fmla="*/ 420821 h 830409"/>
              <a:gd name="connsiteX1736" fmla="*/ 297848 w 707644"/>
              <a:gd name="connsiteY1736" fmla="*/ 427517 h 830409"/>
              <a:gd name="connsiteX1737" fmla="*/ 303446 w 707644"/>
              <a:gd name="connsiteY1737" fmla="*/ 438577 h 830409"/>
              <a:gd name="connsiteX1738" fmla="*/ 292992 w 707644"/>
              <a:gd name="connsiteY1738" fmla="*/ 428716 h 830409"/>
              <a:gd name="connsiteX1739" fmla="*/ 213947 w 707644"/>
              <a:gd name="connsiteY1739" fmla="*/ 579698 h 830409"/>
              <a:gd name="connsiteX1740" fmla="*/ 218721 w 707644"/>
              <a:gd name="connsiteY1740" fmla="*/ 582618 h 830409"/>
              <a:gd name="connsiteX1741" fmla="*/ 219256 w 707644"/>
              <a:gd name="connsiteY1741" fmla="*/ 583001 h 830409"/>
              <a:gd name="connsiteX1742" fmla="*/ 235125 w 707644"/>
              <a:gd name="connsiteY1742" fmla="*/ 596570 h 830409"/>
              <a:gd name="connsiteX1743" fmla="*/ 268742 w 707644"/>
              <a:gd name="connsiteY1743" fmla="*/ 651976 h 830409"/>
              <a:gd name="connsiteX1744" fmla="*/ 275296 w 707644"/>
              <a:gd name="connsiteY1744" fmla="*/ 663254 h 830409"/>
              <a:gd name="connsiteX1745" fmla="*/ 274119 w 707644"/>
              <a:gd name="connsiteY1745" fmla="*/ 662958 h 830409"/>
              <a:gd name="connsiteX1746" fmla="*/ 261474 w 707644"/>
              <a:gd name="connsiteY1746" fmla="*/ 648690 h 830409"/>
              <a:gd name="connsiteX1747" fmla="*/ 231045 w 707644"/>
              <a:gd name="connsiteY1747" fmla="*/ 603597 h 830409"/>
              <a:gd name="connsiteX1748" fmla="*/ 390311 w 707644"/>
              <a:gd name="connsiteY1748" fmla="*/ 203092 h 830409"/>
              <a:gd name="connsiteX1749" fmla="*/ 414436 w 707644"/>
              <a:gd name="connsiteY1749" fmla="*/ 229089 h 830409"/>
              <a:gd name="connsiteX1750" fmla="*/ 445063 w 707644"/>
              <a:gd name="connsiteY1750" fmla="*/ 262945 h 830409"/>
              <a:gd name="connsiteX1751" fmla="*/ 463079 w 707644"/>
              <a:gd name="connsiteY1751" fmla="*/ 290940 h 830409"/>
              <a:gd name="connsiteX1752" fmla="*/ 492202 w 707644"/>
              <a:gd name="connsiteY1752" fmla="*/ 341339 h 830409"/>
              <a:gd name="connsiteX1753" fmla="*/ 489714 w 707644"/>
              <a:gd name="connsiteY1753" fmla="*/ 340853 h 830409"/>
              <a:gd name="connsiteX1754" fmla="*/ 463412 w 707644"/>
              <a:gd name="connsiteY1754" fmla="*/ 312219 h 830409"/>
              <a:gd name="connsiteX1755" fmla="*/ 419792 w 707644"/>
              <a:gd name="connsiteY1755" fmla="*/ 249044 h 830409"/>
              <a:gd name="connsiteX1756" fmla="*/ 290035 w 707644"/>
              <a:gd name="connsiteY1756" fmla="*/ 409146 h 830409"/>
              <a:gd name="connsiteX1757" fmla="*/ 313054 w 707644"/>
              <a:gd name="connsiteY1757" fmla="*/ 431785 h 830409"/>
              <a:gd name="connsiteX1758" fmla="*/ 329214 w 707644"/>
              <a:gd name="connsiteY1758" fmla="*/ 462485 h 830409"/>
              <a:gd name="connsiteX1759" fmla="*/ 323484 w 707644"/>
              <a:gd name="connsiteY1759" fmla="*/ 457476 h 830409"/>
              <a:gd name="connsiteX1760" fmla="*/ 322679 w 707644"/>
              <a:gd name="connsiteY1760" fmla="*/ 456717 h 830409"/>
              <a:gd name="connsiteX1761" fmla="*/ 318716 w 707644"/>
              <a:gd name="connsiteY1761" fmla="*/ 451592 h 830409"/>
              <a:gd name="connsiteX1762" fmla="*/ 301767 w 707644"/>
              <a:gd name="connsiteY1762" fmla="*/ 431798 h 830409"/>
              <a:gd name="connsiteX1763" fmla="*/ 297848 w 707644"/>
              <a:gd name="connsiteY1763" fmla="*/ 427517 h 830409"/>
              <a:gd name="connsiteX1764" fmla="*/ 294800 w 707644"/>
              <a:gd name="connsiteY1764" fmla="*/ 421496 h 830409"/>
              <a:gd name="connsiteX1765" fmla="*/ 291065 w 707644"/>
              <a:gd name="connsiteY1765" fmla="*/ 416603 h 830409"/>
              <a:gd name="connsiteX1766" fmla="*/ 383180 w 707644"/>
              <a:gd name="connsiteY1766" fmla="*/ 214887 h 830409"/>
              <a:gd name="connsiteX1767" fmla="*/ 387337 w 707644"/>
              <a:gd name="connsiteY1767" fmla="*/ 218865 h 830409"/>
              <a:gd name="connsiteX1768" fmla="*/ 442466 w 707644"/>
              <a:gd name="connsiteY1768" fmla="*/ 286221 h 830409"/>
              <a:gd name="connsiteX1769" fmla="*/ 461173 w 707644"/>
              <a:gd name="connsiteY1769" fmla="*/ 309782 h 830409"/>
              <a:gd name="connsiteX1770" fmla="*/ 428728 w 707644"/>
              <a:gd name="connsiteY1770" fmla="*/ 274459 h 830409"/>
              <a:gd name="connsiteX1771" fmla="*/ 422888 w 707644"/>
              <a:gd name="connsiteY1771" fmla="*/ 269828 h 830409"/>
              <a:gd name="connsiteX1772" fmla="*/ 296580 w 707644"/>
              <a:gd name="connsiteY1772" fmla="*/ 391093 h 830409"/>
              <a:gd name="connsiteX1773" fmla="*/ 307012 w 707644"/>
              <a:gd name="connsiteY1773" fmla="*/ 402235 h 830409"/>
              <a:gd name="connsiteX1774" fmla="*/ 383181 w 707644"/>
              <a:gd name="connsiteY1774" fmla="*/ 486948 h 830409"/>
              <a:gd name="connsiteX1775" fmla="*/ 408389 w 707644"/>
              <a:gd name="connsiteY1775" fmla="*/ 513919 h 830409"/>
              <a:gd name="connsiteX1776" fmla="*/ 408384 w 707644"/>
              <a:gd name="connsiteY1776" fmla="*/ 514344 h 830409"/>
              <a:gd name="connsiteX1777" fmla="*/ 373710 w 707644"/>
              <a:gd name="connsiteY1777" fmla="*/ 479276 h 830409"/>
              <a:gd name="connsiteX1778" fmla="*/ 341387 w 707644"/>
              <a:gd name="connsiteY1778" fmla="*/ 449053 h 830409"/>
              <a:gd name="connsiteX1779" fmla="*/ 325213 w 707644"/>
              <a:gd name="connsiteY1779" fmla="*/ 434334 h 830409"/>
              <a:gd name="connsiteX1780" fmla="*/ 303040 w 707644"/>
              <a:gd name="connsiteY1780" fmla="*/ 404320 h 830409"/>
              <a:gd name="connsiteX1781" fmla="*/ 300770 w 707644"/>
              <a:gd name="connsiteY1781" fmla="*/ 401608 h 830409"/>
              <a:gd name="connsiteX1782" fmla="*/ 288465 w 707644"/>
              <a:gd name="connsiteY1782" fmla="*/ 397773 h 830409"/>
              <a:gd name="connsiteX1783" fmla="*/ 293042 w 707644"/>
              <a:gd name="connsiteY1783" fmla="*/ 403225 h 830409"/>
              <a:gd name="connsiteX1784" fmla="*/ 298778 w 707644"/>
              <a:gd name="connsiteY1784" fmla="*/ 408912 h 830409"/>
              <a:gd name="connsiteX1785" fmla="*/ 311088 w 707644"/>
              <a:gd name="connsiteY1785" fmla="*/ 428336 h 830409"/>
              <a:gd name="connsiteX1786" fmla="*/ 296867 w 707644"/>
              <a:gd name="connsiteY1786" fmla="*/ 409269 h 830409"/>
              <a:gd name="connsiteX1787" fmla="*/ 288599 w 707644"/>
              <a:gd name="connsiteY1787" fmla="*/ 398744 h 830409"/>
              <a:gd name="connsiteX1788" fmla="*/ 330238 w 707644"/>
              <a:gd name="connsiteY1788" fmla="*/ 309695 h 830409"/>
              <a:gd name="connsiteX1789" fmla="*/ 343594 w 707644"/>
              <a:gd name="connsiteY1789" fmla="*/ 312304 h 830409"/>
              <a:gd name="connsiteX1790" fmla="*/ 344837 w 707644"/>
              <a:gd name="connsiteY1790" fmla="*/ 313219 h 830409"/>
              <a:gd name="connsiteX1791" fmla="*/ 359326 w 707644"/>
              <a:gd name="connsiteY1791" fmla="*/ 343468 h 830409"/>
              <a:gd name="connsiteX1792" fmla="*/ 345080 w 707644"/>
              <a:gd name="connsiteY1792" fmla="*/ 328778 h 830409"/>
              <a:gd name="connsiteX1793" fmla="*/ 335059 w 707644"/>
              <a:gd name="connsiteY1793" fmla="*/ 316275 h 830409"/>
              <a:gd name="connsiteX1794" fmla="*/ 334221 w 707644"/>
              <a:gd name="connsiteY1794" fmla="*/ 315107 h 830409"/>
              <a:gd name="connsiteX1795" fmla="*/ 349367 w 707644"/>
              <a:gd name="connsiteY1795" fmla="*/ 269753 h 830409"/>
              <a:gd name="connsiteX1796" fmla="*/ 365016 w 707644"/>
              <a:gd name="connsiteY1796" fmla="*/ 292643 h 830409"/>
              <a:gd name="connsiteX1797" fmla="*/ 386022 w 707644"/>
              <a:gd name="connsiteY1797" fmla="*/ 320594 h 830409"/>
              <a:gd name="connsiteX1798" fmla="*/ 385977 w 707644"/>
              <a:gd name="connsiteY1798" fmla="*/ 320585 h 830409"/>
              <a:gd name="connsiteX1799" fmla="*/ 377559 w 707644"/>
              <a:gd name="connsiteY1799" fmla="*/ 312589 h 830409"/>
              <a:gd name="connsiteX1800" fmla="*/ 349464 w 707644"/>
              <a:gd name="connsiteY1800" fmla="*/ 269990 h 830409"/>
              <a:gd name="connsiteX1801" fmla="*/ 398732 w 707644"/>
              <a:gd name="connsiteY1801" fmla="*/ 161013 h 830409"/>
              <a:gd name="connsiteX1802" fmla="*/ 407046 w 707644"/>
              <a:gd name="connsiteY1802" fmla="*/ 170817 h 830409"/>
              <a:gd name="connsiteX1803" fmla="*/ 431804 w 707644"/>
              <a:gd name="connsiteY1803" fmla="*/ 201984 h 830409"/>
              <a:gd name="connsiteX1804" fmla="*/ 475439 w 707644"/>
              <a:gd name="connsiteY1804" fmla="*/ 265176 h 830409"/>
              <a:gd name="connsiteX1805" fmla="*/ 490067 w 707644"/>
              <a:gd name="connsiteY1805" fmla="*/ 280219 h 830409"/>
              <a:gd name="connsiteX1806" fmla="*/ 527744 w 707644"/>
              <a:gd name="connsiteY1806" fmla="*/ 344910 h 830409"/>
              <a:gd name="connsiteX1807" fmla="*/ 529631 w 707644"/>
              <a:gd name="connsiteY1807" fmla="*/ 348652 h 830409"/>
              <a:gd name="connsiteX1808" fmla="*/ 517525 w 707644"/>
              <a:gd name="connsiteY1808" fmla="*/ 346287 h 830409"/>
              <a:gd name="connsiteX1809" fmla="*/ 498286 w 707644"/>
              <a:gd name="connsiteY1809" fmla="*/ 321780 h 830409"/>
              <a:gd name="connsiteX1810" fmla="*/ 480236 w 707644"/>
              <a:gd name="connsiteY1810" fmla="*/ 301827 h 830409"/>
              <a:gd name="connsiteX1811" fmla="*/ 458263 w 707644"/>
              <a:gd name="connsiteY1811" fmla="*/ 256936 h 830409"/>
              <a:gd name="connsiteX1812" fmla="*/ 427088 w 707644"/>
              <a:gd name="connsiteY1812" fmla="*/ 204057 h 830409"/>
              <a:gd name="connsiteX1813" fmla="*/ 327017 w 707644"/>
              <a:gd name="connsiteY1813" fmla="*/ 309065 h 830409"/>
              <a:gd name="connsiteX1814" fmla="*/ 329700 w 707644"/>
              <a:gd name="connsiteY1814" fmla="*/ 309590 h 830409"/>
              <a:gd name="connsiteX1815" fmla="*/ 335059 w 707644"/>
              <a:gd name="connsiteY1815" fmla="*/ 316275 h 830409"/>
              <a:gd name="connsiteX1816" fmla="*/ 341005 w 707644"/>
              <a:gd name="connsiteY1816" fmla="*/ 324576 h 830409"/>
              <a:gd name="connsiteX1817" fmla="*/ 327582 w 707644"/>
              <a:gd name="connsiteY1817" fmla="*/ 310735 h 830409"/>
              <a:gd name="connsiteX1818" fmla="*/ 155260 w 707644"/>
              <a:gd name="connsiteY1818" fmla="*/ 664381 h 830409"/>
              <a:gd name="connsiteX1819" fmla="*/ 176292 w 707644"/>
              <a:gd name="connsiteY1819" fmla="*/ 694849 h 830409"/>
              <a:gd name="connsiteX1820" fmla="*/ 210273 w 707644"/>
              <a:gd name="connsiteY1820" fmla="*/ 744514 h 830409"/>
              <a:gd name="connsiteX1821" fmla="*/ 215117 w 707644"/>
              <a:gd name="connsiteY1821" fmla="*/ 756435 h 830409"/>
              <a:gd name="connsiteX1822" fmla="*/ 229126 w 707644"/>
              <a:gd name="connsiteY1822" fmla="*/ 785683 h 830409"/>
              <a:gd name="connsiteX1823" fmla="*/ 216411 w 707644"/>
              <a:gd name="connsiteY1823" fmla="*/ 779692 h 830409"/>
              <a:gd name="connsiteX1824" fmla="*/ 211061 w 707644"/>
              <a:gd name="connsiteY1824" fmla="*/ 772206 h 830409"/>
              <a:gd name="connsiteX1825" fmla="*/ 157838 w 707644"/>
              <a:gd name="connsiteY1825" fmla="*/ 669998 h 830409"/>
              <a:gd name="connsiteX1826" fmla="*/ 286669 w 707644"/>
              <a:gd name="connsiteY1826" fmla="*/ 384763 h 830409"/>
              <a:gd name="connsiteX1827" fmla="*/ 300770 w 707644"/>
              <a:gd name="connsiteY1827" fmla="*/ 401608 h 830409"/>
              <a:gd name="connsiteX1828" fmla="*/ 306879 w 707644"/>
              <a:gd name="connsiteY1828" fmla="*/ 416943 h 830409"/>
              <a:gd name="connsiteX1829" fmla="*/ 298778 w 707644"/>
              <a:gd name="connsiteY1829" fmla="*/ 408912 h 830409"/>
              <a:gd name="connsiteX1830" fmla="*/ 287559 w 707644"/>
              <a:gd name="connsiteY1830" fmla="*/ 391210 h 830409"/>
              <a:gd name="connsiteX1831" fmla="*/ 324671 w 707644"/>
              <a:gd name="connsiteY1831" fmla="*/ 302131 h 830409"/>
              <a:gd name="connsiteX1832" fmla="*/ 330238 w 707644"/>
              <a:gd name="connsiteY1832" fmla="*/ 309695 h 830409"/>
              <a:gd name="connsiteX1833" fmla="*/ 329700 w 707644"/>
              <a:gd name="connsiteY1833" fmla="*/ 309590 h 830409"/>
              <a:gd name="connsiteX1834" fmla="*/ 325364 w 707644"/>
              <a:gd name="connsiteY1834" fmla="*/ 304180 h 830409"/>
              <a:gd name="connsiteX1835" fmla="*/ 365493 w 707644"/>
              <a:gd name="connsiteY1835" fmla="*/ 210864 h 830409"/>
              <a:gd name="connsiteX1836" fmla="*/ 367509 w 707644"/>
              <a:gd name="connsiteY1836" fmla="*/ 213012 h 830409"/>
              <a:gd name="connsiteX1837" fmla="*/ 381788 w 707644"/>
              <a:gd name="connsiteY1837" fmla="*/ 223146 h 830409"/>
              <a:gd name="connsiteX1838" fmla="*/ 381083 w 707644"/>
              <a:gd name="connsiteY1838" fmla="*/ 221027 h 830409"/>
              <a:gd name="connsiteX1839" fmla="*/ 398719 w 707644"/>
              <a:gd name="connsiteY1839" fmla="*/ 250661 h 830409"/>
              <a:gd name="connsiteX1840" fmla="*/ 377221 w 707644"/>
              <a:gd name="connsiteY1840" fmla="*/ 233611 h 830409"/>
              <a:gd name="connsiteX1841" fmla="*/ 228735 w 707644"/>
              <a:gd name="connsiteY1841" fmla="*/ 488698 h 830409"/>
              <a:gd name="connsiteX1842" fmla="*/ 237742 w 707644"/>
              <a:gd name="connsiteY1842" fmla="*/ 493885 h 830409"/>
              <a:gd name="connsiteX1843" fmla="*/ 297234 w 707644"/>
              <a:gd name="connsiteY1843" fmla="*/ 570566 h 830409"/>
              <a:gd name="connsiteX1844" fmla="*/ 311583 w 707644"/>
              <a:gd name="connsiteY1844" fmla="*/ 586501 h 830409"/>
              <a:gd name="connsiteX1845" fmla="*/ 331141 w 707644"/>
              <a:gd name="connsiteY1845" fmla="*/ 627261 h 830409"/>
              <a:gd name="connsiteX1846" fmla="*/ 309247 w 707644"/>
              <a:gd name="connsiteY1846" fmla="*/ 595199 h 830409"/>
              <a:gd name="connsiteX1847" fmla="*/ 233319 w 707644"/>
              <a:gd name="connsiteY1847" fmla="*/ 494449 h 830409"/>
              <a:gd name="connsiteX1848" fmla="*/ 355447 w 707644"/>
              <a:gd name="connsiteY1848" fmla="*/ 217617 h 830409"/>
              <a:gd name="connsiteX1849" fmla="*/ 364085 w 707644"/>
              <a:gd name="connsiteY1849" fmla="*/ 223194 h 830409"/>
              <a:gd name="connsiteX1850" fmla="*/ 377221 w 707644"/>
              <a:gd name="connsiteY1850" fmla="*/ 233611 h 830409"/>
              <a:gd name="connsiteX1851" fmla="*/ 378425 w 707644"/>
              <a:gd name="connsiteY1851" fmla="*/ 235948 h 830409"/>
              <a:gd name="connsiteX1852" fmla="*/ 435202 w 707644"/>
              <a:gd name="connsiteY1852" fmla="*/ 325994 h 830409"/>
              <a:gd name="connsiteX1853" fmla="*/ 438700 w 707644"/>
              <a:gd name="connsiteY1853" fmla="*/ 330886 h 830409"/>
              <a:gd name="connsiteX1854" fmla="*/ 430664 w 707644"/>
              <a:gd name="connsiteY1854" fmla="*/ 329316 h 830409"/>
              <a:gd name="connsiteX1855" fmla="*/ 420835 w 707644"/>
              <a:gd name="connsiteY1855" fmla="*/ 312931 h 830409"/>
              <a:gd name="connsiteX1856" fmla="*/ 318659 w 707644"/>
              <a:gd name="connsiteY1856" fmla="*/ 293963 h 830409"/>
              <a:gd name="connsiteX1857" fmla="*/ 322984 w 707644"/>
              <a:gd name="connsiteY1857" fmla="*/ 297144 h 830409"/>
              <a:gd name="connsiteX1858" fmla="*/ 324671 w 707644"/>
              <a:gd name="connsiteY1858" fmla="*/ 302131 h 830409"/>
              <a:gd name="connsiteX1859" fmla="*/ 189969 w 707644"/>
              <a:gd name="connsiteY1859" fmla="*/ 562024 h 830409"/>
              <a:gd name="connsiteX1860" fmla="*/ 190208 w 707644"/>
              <a:gd name="connsiteY1860" fmla="*/ 562191 h 830409"/>
              <a:gd name="connsiteX1861" fmla="*/ 213212 w 707644"/>
              <a:gd name="connsiteY1861" fmla="*/ 578671 h 830409"/>
              <a:gd name="connsiteX1862" fmla="*/ 213947 w 707644"/>
              <a:gd name="connsiteY1862" fmla="*/ 579698 h 830409"/>
              <a:gd name="connsiteX1863" fmla="*/ 193696 w 707644"/>
              <a:gd name="connsiteY1863" fmla="*/ 567315 h 830409"/>
              <a:gd name="connsiteX1864" fmla="*/ 191928 w 707644"/>
              <a:gd name="connsiteY1864" fmla="*/ 565134 h 830409"/>
              <a:gd name="connsiteX1865" fmla="*/ 284129 w 707644"/>
              <a:gd name="connsiteY1865" fmla="*/ 360217 h 830409"/>
              <a:gd name="connsiteX1866" fmla="*/ 284382 w 707644"/>
              <a:gd name="connsiteY1866" fmla="*/ 360474 h 830409"/>
              <a:gd name="connsiteX1867" fmla="*/ 296580 w 707644"/>
              <a:gd name="connsiteY1867" fmla="*/ 391093 h 830409"/>
              <a:gd name="connsiteX1868" fmla="*/ 286141 w 707644"/>
              <a:gd name="connsiteY1868" fmla="*/ 379942 h 830409"/>
              <a:gd name="connsiteX1869" fmla="*/ 262550 w 707644"/>
              <a:gd name="connsiteY1869" fmla="*/ 399605 h 830409"/>
              <a:gd name="connsiteX1870" fmla="*/ 294820 w 707644"/>
              <a:gd name="connsiteY1870" fmla="*/ 440044 h 830409"/>
              <a:gd name="connsiteX1871" fmla="*/ 298651 w 707644"/>
              <a:gd name="connsiteY1871" fmla="*/ 463780 h 830409"/>
              <a:gd name="connsiteX1872" fmla="*/ 301124 w 707644"/>
              <a:gd name="connsiteY1872" fmla="*/ 477719 h 830409"/>
              <a:gd name="connsiteX1873" fmla="*/ 290846 w 707644"/>
              <a:gd name="connsiteY1873" fmla="*/ 464455 h 830409"/>
              <a:gd name="connsiteX1874" fmla="*/ 282440 w 707644"/>
              <a:gd name="connsiteY1874" fmla="*/ 447259 h 830409"/>
              <a:gd name="connsiteX1875" fmla="*/ 277650 w 707644"/>
              <a:gd name="connsiteY1875" fmla="*/ 437026 h 830409"/>
              <a:gd name="connsiteX1876" fmla="*/ 237386 w 707644"/>
              <a:gd name="connsiteY1876" fmla="*/ 449379 h 830409"/>
              <a:gd name="connsiteX1877" fmla="*/ 247384 w 707644"/>
              <a:gd name="connsiteY1877" fmla="*/ 460657 h 830409"/>
              <a:gd name="connsiteX1878" fmla="*/ 276069 w 707644"/>
              <a:gd name="connsiteY1878" fmla="*/ 509005 h 830409"/>
              <a:gd name="connsiteX1879" fmla="*/ 272288 w 707644"/>
              <a:gd name="connsiteY1879" fmla="*/ 506582 h 830409"/>
              <a:gd name="connsiteX1880" fmla="*/ 261989 w 707644"/>
              <a:gd name="connsiteY1880" fmla="*/ 492382 h 830409"/>
              <a:gd name="connsiteX1881" fmla="*/ 261424 w 707644"/>
              <a:gd name="connsiteY1881" fmla="*/ 398194 h 830409"/>
              <a:gd name="connsiteX1882" fmla="*/ 262416 w 707644"/>
              <a:gd name="connsiteY1882" fmla="*/ 399273 h 830409"/>
              <a:gd name="connsiteX1883" fmla="*/ 262550 w 707644"/>
              <a:gd name="connsiteY1883" fmla="*/ 399605 h 830409"/>
              <a:gd name="connsiteX1884" fmla="*/ 182245 w 707644"/>
              <a:gd name="connsiteY1884" fmla="*/ 560862 h 830409"/>
              <a:gd name="connsiteX1885" fmla="*/ 193381 w 707644"/>
              <a:gd name="connsiteY1885" fmla="*/ 567123 h 830409"/>
              <a:gd name="connsiteX1886" fmla="*/ 193696 w 707644"/>
              <a:gd name="connsiteY1886" fmla="*/ 567315 h 830409"/>
              <a:gd name="connsiteX1887" fmla="*/ 240278 w 707644"/>
              <a:gd name="connsiteY1887" fmla="*/ 624773 h 830409"/>
              <a:gd name="connsiteX1888" fmla="*/ 261474 w 707644"/>
              <a:gd name="connsiteY1888" fmla="*/ 648690 h 830409"/>
              <a:gd name="connsiteX1889" fmla="*/ 270485 w 707644"/>
              <a:gd name="connsiteY1889" fmla="*/ 662042 h 830409"/>
              <a:gd name="connsiteX1890" fmla="*/ 264622 w 707644"/>
              <a:gd name="connsiteY1890" fmla="*/ 660564 h 830409"/>
              <a:gd name="connsiteX1891" fmla="*/ 206420 w 707644"/>
              <a:gd name="connsiteY1891" fmla="*/ 591940 h 830409"/>
              <a:gd name="connsiteX1892" fmla="*/ 223171 w 707644"/>
              <a:gd name="connsiteY1892" fmla="*/ 475103 h 830409"/>
              <a:gd name="connsiteX1893" fmla="*/ 266131 w 707644"/>
              <a:gd name="connsiteY1893" fmla="*/ 502636 h 830409"/>
              <a:gd name="connsiteX1894" fmla="*/ 269751 w 707644"/>
              <a:gd name="connsiteY1894" fmla="*/ 507373 h 830409"/>
              <a:gd name="connsiteX1895" fmla="*/ 272218 w 707644"/>
              <a:gd name="connsiteY1895" fmla="*/ 510262 h 830409"/>
              <a:gd name="connsiteX1896" fmla="*/ 275183 w 707644"/>
              <a:gd name="connsiteY1896" fmla="*/ 515445 h 830409"/>
              <a:gd name="connsiteX1897" fmla="*/ 237742 w 707644"/>
              <a:gd name="connsiteY1897" fmla="*/ 493885 h 830409"/>
              <a:gd name="connsiteX1898" fmla="*/ 338154 w 707644"/>
              <a:gd name="connsiteY1898" fmla="*/ 234156 h 830409"/>
              <a:gd name="connsiteX1899" fmla="*/ 373428 w 707644"/>
              <a:gd name="connsiteY1899" fmla="*/ 279623 h 830409"/>
              <a:gd name="connsiteX1900" fmla="*/ 395182 w 707644"/>
              <a:gd name="connsiteY1900" fmla="*/ 313947 h 830409"/>
              <a:gd name="connsiteX1901" fmla="*/ 339854 w 707644"/>
              <a:gd name="connsiteY1901" fmla="*/ 237320 h 830409"/>
              <a:gd name="connsiteX1902" fmla="*/ 338504 w 707644"/>
              <a:gd name="connsiteY1902" fmla="*/ 235571 h 830409"/>
              <a:gd name="connsiteX1903" fmla="*/ 284062 w 707644"/>
              <a:gd name="connsiteY1903" fmla="*/ 344864 h 830409"/>
              <a:gd name="connsiteX1904" fmla="*/ 293756 w 707644"/>
              <a:gd name="connsiteY1904" fmla="*/ 357609 h 830409"/>
              <a:gd name="connsiteX1905" fmla="*/ 333394 w 707644"/>
              <a:gd name="connsiteY1905" fmla="*/ 405190 h 830409"/>
              <a:gd name="connsiteX1906" fmla="*/ 355134 w 707644"/>
              <a:gd name="connsiteY1906" fmla="*/ 429515 h 830409"/>
              <a:gd name="connsiteX1907" fmla="*/ 296689 w 707644"/>
              <a:gd name="connsiteY1907" fmla="*/ 372987 h 830409"/>
              <a:gd name="connsiteX1908" fmla="*/ 284382 w 707644"/>
              <a:gd name="connsiteY1908" fmla="*/ 360474 h 830409"/>
              <a:gd name="connsiteX1909" fmla="*/ 284077 w 707644"/>
              <a:gd name="connsiteY1909" fmla="*/ 359708 h 830409"/>
              <a:gd name="connsiteX1910" fmla="*/ 284076 w 707644"/>
              <a:gd name="connsiteY1910" fmla="*/ 359698 h 830409"/>
              <a:gd name="connsiteX1911" fmla="*/ 159760 w 707644"/>
              <a:gd name="connsiteY1911" fmla="*/ 602171 h 830409"/>
              <a:gd name="connsiteX1912" fmla="*/ 213790 w 707644"/>
              <a:gd name="connsiteY1912" fmla="*/ 678435 h 830409"/>
              <a:gd name="connsiteX1913" fmla="*/ 270480 w 707644"/>
              <a:gd name="connsiteY1913" fmla="*/ 758455 h 830409"/>
              <a:gd name="connsiteX1914" fmla="*/ 262652 w 707644"/>
              <a:gd name="connsiteY1914" fmla="*/ 757517 h 830409"/>
              <a:gd name="connsiteX1915" fmla="*/ 253305 w 707644"/>
              <a:gd name="connsiteY1915" fmla="*/ 750215 h 830409"/>
              <a:gd name="connsiteX1916" fmla="*/ 207941 w 707644"/>
              <a:gd name="connsiteY1916" fmla="*/ 703871 h 830409"/>
              <a:gd name="connsiteX1917" fmla="*/ 183907 w 707644"/>
              <a:gd name="connsiteY1917" fmla="*/ 674663 h 830409"/>
              <a:gd name="connsiteX1918" fmla="*/ 182837 w 707644"/>
              <a:gd name="connsiteY1918" fmla="*/ 673536 h 830409"/>
              <a:gd name="connsiteX1919" fmla="*/ 178516 w 707644"/>
              <a:gd name="connsiteY1919" fmla="*/ 661766 h 830409"/>
              <a:gd name="connsiteX1920" fmla="*/ 166035 w 707644"/>
              <a:gd name="connsiteY1920" fmla="*/ 623832 h 830409"/>
              <a:gd name="connsiteX1921" fmla="*/ 143898 w 707644"/>
              <a:gd name="connsiteY1921" fmla="*/ 632527 h 830409"/>
              <a:gd name="connsiteX1922" fmla="*/ 182837 w 707644"/>
              <a:gd name="connsiteY1922" fmla="*/ 673536 h 830409"/>
              <a:gd name="connsiteX1923" fmla="*/ 185590 w 707644"/>
              <a:gd name="connsiteY1923" fmla="*/ 681036 h 830409"/>
              <a:gd name="connsiteX1924" fmla="*/ 175319 w 707644"/>
              <a:gd name="connsiteY1924" fmla="*/ 670543 h 830409"/>
              <a:gd name="connsiteX1925" fmla="*/ 154292 w 707644"/>
              <a:gd name="connsiteY1925" fmla="*/ 646872 h 830409"/>
              <a:gd name="connsiteX1926" fmla="*/ 284056 w 707644"/>
              <a:gd name="connsiteY1926" fmla="*/ 338736 h 830409"/>
              <a:gd name="connsiteX1927" fmla="*/ 313689 w 707644"/>
              <a:gd name="connsiteY1927" fmla="*/ 372346 h 830409"/>
              <a:gd name="connsiteX1928" fmla="*/ 339320 w 707644"/>
              <a:gd name="connsiteY1928" fmla="*/ 401081 h 830409"/>
              <a:gd name="connsiteX1929" fmla="*/ 371680 w 707644"/>
              <a:gd name="connsiteY1929" fmla="*/ 437211 h 830409"/>
              <a:gd name="connsiteX1930" fmla="*/ 403557 w 707644"/>
              <a:gd name="connsiteY1930" fmla="*/ 478325 h 830409"/>
              <a:gd name="connsiteX1931" fmla="*/ 384195 w 707644"/>
              <a:gd name="connsiteY1931" fmla="*/ 457621 h 830409"/>
              <a:gd name="connsiteX1932" fmla="*/ 356886 w 707644"/>
              <a:gd name="connsiteY1932" fmla="*/ 431209 h 830409"/>
              <a:gd name="connsiteX1933" fmla="*/ 293756 w 707644"/>
              <a:gd name="connsiteY1933" fmla="*/ 357609 h 830409"/>
              <a:gd name="connsiteX1934" fmla="*/ 284060 w 707644"/>
              <a:gd name="connsiteY1934" fmla="*/ 343045 h 830409"/>
              <a:gd name="connsiteX1935" fmla="*/ 299676 w 707644"/>
              <a:gd name="connsiteY1935" fmla="*/ 303723 h 830409"/>
              <a:gd name="connsiteX1936" fmla="*/ 325968 w 707644"/>
              <a:gd name="connsiteY1936" fmla="*/ 308860 h 830409"/>
              <a:gd name="connsiteX1937" fmla="*/ 327065 w 707644"/>
              <a:gd name="connsiteY1937" fmla="*/ 310202 h 830409"/>
              <a:gd name="connsiteX1938" fmla="*/ 327582 w 707644"/>
              <a:gd name="connsiteY1938" fmla="*/ 310735 h 830409"/>
              <a:gd name="connsiteX1939" fmla="*/ 336000 w 707644"/>
              <a:gd name="connsiteY1939" fmla="*/ 335618 h 830409"/>
              <a:gd name="connsiteX1940" fmla="*/ 371494 w 707644"/>
              <a:gd name="connsiteY1940" fmla="*/ 411455 h 830409"/>
              <a:gd name="connsiteX1941" fmla="*/ 369268 w 707644"/>
              <a:gd name="connsiteY1941" fmla="*/ 408196 h 830409"/>
              <a:gd name="connsiteX1942" fmla="*/ 307565 w 707644"/>
              <a:gd name="connsiteY1942" fmla="*/ 312475 h 830409"/>
              <a:gd name="connsiteX1943" fmla="*/ 256712 w 707644"/>
              <a:gd name="connsiteY1943" fmla="*/ 392289 h 830409"/>
              <a:gd name="connsiteX1944" fmla="*/ 261424 w 707644"/>
              <a:gd name="connsiteY1944" fmla="*/ 398194 h 830409"/>
              <a:gd name="connsiteX1945" fmla="*/ 257455 w 707644"/>
              <a:gd name="connsiteY1945" fmla="*/ 393877 h 830409"/>
              <a:gd name="connsiteX1946" fmla="*/ 380138 w 707644"/>
              <a:gd name="connsiteY1946" fmla="*/ 133557 h 830409"/>
              <a:gd name="connsiteX1947" fmla="*/ 388170 w 707644"/>
              <a:gd name="connsiteY1947" fmla="*/ 138793 h 830409"/>
              <a:gd name="connsiteX1948" fmla="*/ 444164 w 707644"/>
              <a:gd name="connsiteY1948" fmla="*/ 176221 h 830409"/>
              <a:gd name="connsiteX1949" fmla="*/ 496039 w 707644"/>
              <a:gd name="connsiteY1949" fmla="*/ 222237 h 830409"/>
              <a:gd name="connsiteX1950" fmla="*/ 510816 w 707644"/>
              <a:gd name="connsiteY1950" fmla="*/ 236902 h 830409"/>
              <a:gd name="connsiteX1951" fmla="*/ 515316 w 707644"/>
              <a:gd name="connsiteY1951" fmla="*/ 248477 h 830409"/>
              <a:gd name="connsiteX1952" fmla="*/ 531954 w 707644"/>
              <a:gd name="connsiteY1952" fmla="*/ 284808 h 830409"/>
              <a:gd name="connsiteX1953" fmla="*/ 531986 w 707644"/>
              <a:gd name="connsiteY1953" fmla="*/ 284873 h 830409"/>
              <a:gd name="connsiteX1954" fmla="*/ 560938 w 707644"/>
              <a:gd name="connsiteY1954" fmla="*/ 354769 h 830409"/>
              <a:gd name="connsiteX1955" fmla="*/ 546192 w 707644"/>
              <a:gd name="connsiteY1955" fmla="*/ 351888 h 830409"/>
              <a:gd name="connsiteX1956" fmla="*/ 531782 w 707644"/>
              <a:gd name="connsiteY1956" fmla="*/ 323900 h 830409"/>
              <a:gd name="connsiteX1957" fmla="*/ 503825 w 707644"/>
              <a:gd name="connsiteY1957" fmla="*/ 294367 h 830409"/>
              <a:gd name="connsiteX1958" fmla="*/ 490067 w 707644"/>
              <a:gd name="connsiteY1958" fmla="*/ 280219 h 830409"/>
              <a:gd name="connsiteX1959" fmla="*/ 466503 w 707644"/>
              <a:gd name="connsiteY1959" fmla="*/ 239760 h 830409"/>
              <a:gd name="connsiteX1960" fmla="*/ 424819 w 707644"/>
              <a:gd name="connsiteY1960" fmla="*/ 185930 h 830409"/>
              <a:gd name="connsiteX1961" fmla="*/ 386369 w 707644"/>
              <a:gd name="connsiteY1961" fmla="*/ 142364 h 830409"/>
              <a:gd name="connsiteX1962" fmla="*/ 334118 w 707644"/>
              <a:gd name="connsiteY1962" fmla="*/ 228929 h 830409"/>
              <a:gd name="connsiteX1963" fmla="*/ 337245 w 707644"/>
              <a:gd name="connsiteY1963" fmla="*/ 230480 h 830409"/>
              <a:gd name="connsiteX1964" fmla="*/ 338154 w 707644"/>
              <a:gd name="connsiteY1964" fmla="*/ 234156 h 830409"/>
              <a:gd name="connsiteX1965" fmla="*/ 334261 w 707644"/>
              <a:gd name="connsiteY1965" fmla="*/ 229139 h 830409"/>
              <a:gd name="connsiteX1966" fmla="*/ 286418 w 707644"/>
              <a:gd name="connsiteY1966" fmla="*/ 328099 h 830409"/>
              <a:gd name="connsiteX1967" fmla="*/ 300041 w 707644"/>
              <a:gd name="connsiteY1967" fmla="*/ 345996 h 830409"/>
              <a:gd name="connsiteX1968" fmla="*/ 326097 w 707644"/>
              <a:gd name="connsiteY1968" fmla="*/ 371836 h 830409"/>
              <a:gd name="connsiteX1969" fmla="*/ 328108 w 707644"/>
              <a:gd name="connsiteY1969" fmla="*/ 374089 h 830409"/>
              <a:gd name="connsiteX1970" fmla="*/ 384134 w 707644"/>
              <a:gd name="connsiteY1970" fmla="*/ 440513 h 830409"/>
              <a:gd name="connsiteX1971" fmla="*/ 386497 w 707644"/>
              <a:gd name="connsiteY1971" fmla="*/ 443508 h 830409"/>
              <a:gd name="connsiteX1972" fmla="*/ 393386 w 707644"/>
              <a:gd name="connsiteY1972" fmla="*/ 458228 h 830409"/>
              <a:gd name="connsiteX1973" fmla="*/ 394784 w 707644"/>
              <a:gd name="connsiteY1973" fmla="*/ 460820 h 830409"/>
              <a:gd name="connsiteX1974" fmla="*/ 371743 w 707644"/>
              <a:gd name="connsiteY1974" fmla="*/ 437281 h 830409"/>
              <a:gd name="connsiteX1975" fmla="*/ 371680 w 707644"/>
              <a:gd name="connsiteY1975" fmla="*/ 437211 h 830409"/>
              <a:gd name="connsiteX1976" fmla="*/ 358687 w 707644"/>
              <a:gd name="connsiteY1976" fmla="*/ 420453 h 830409"/>
              <a:gd name="connsiteX1977" fmla="*/ 285277 w 707644"/>
              <a:gd name="connsiteY1977" fmla="*/ 330935 h 830409"/>
              <a:gd name="connsiteX1978" fmla="*/ 306450 w 707644"/>
              <a:gd name="connsiteY1978" fmla="*/ 284983 h 830409"/>
              <a:gd name="connsiteX1979" fmla="*/ 315044 w 707644"/>
              <a:gd name="connsiteY1979" fmla="*/ 291304 h 830409"/>
              <a:gd name="connsiteX1980" fmla="*/ 325364 w 707644"/>
              <a:gd name="connsiteY1980" fmla="*/ 304180 h 830409"/>
              <a:gd name="connsiteX1981" fmla="*/ 327017 w 707644"/>
              <a:gd name="connsiteY1981" fmla="*/ 309065 h 830409"/>
              <a:gd name="connsiteX1982" fmla="*/ 325968 w 707644"/>
              <a:gd name="connsiteY1982" fmla="*/ 308860 h 830409"/>
              <a:gd name="connsiteX1983" fmla="*/ 139665 w 707644"/>
              <a:gd name="connsiteY1983" fmla="*/ 630406 h 830409"/>
              <a:gd name="connsiteX1984" fmla="*/ 154292 w 707644"/>
              <a:gd name="connsiteY1984" fmla="*/ 646872 h 830409"/>
              <a:gd name="connsiteX1985" fmla="*/ 192310 w 707644"/>
              <a:gd name="connsiteY1985" fmla="*/ 699344 h 830409"/>
              <a:gd name="connsiteX1986" fmla="*/ 195965 w 707644"/>
              <a:gd name="connsiteY1986" fmla="*/ 709303 h 830409"/>
              <a:gd name="connsiteX1987" fmla="*/ 202045 w 707644"/>
              <a:gd name="connsiteY1987" fmla="*/ 724265 h 830409"/>
              <a:gd name="connsiteX1988" fmla="*/ 183564 w 707644"/>
              <a:gd name="connsiteY1988" fmla="*/ 701725 h 830409"/>
              <a:gd name="connsiteX1989" fmla="*/ 149630 w 707644"/>
              <a:gd name="connsiteY1989" fmla="*/ 652116 h 830409"/>
              <a:gd name="connsiteX1990" fmla="*/ 268427 w 707644"/>
              <a:gd name="connsiteY1990" fmla="*/ 361022 h 830409"/>
              <a:gd name="connsiteX1991" fmla="*/ 286141 w 707644"/>
              <a:gd name="connsiteY1991" fmla="*/ 379942 h 830409"/>
              <a:gd name="connsiteX1992" fmla="*/ 286531 w 707644"/>
              <a:gd name="connsiteY1992" fmla="*/ 383766 h 830409"/>
              <a:gd name="connsiteX1993" fmla="*/ 286669 w 707644"/>
              <a:gd name="connsiteY1993" fmla="*/ 384763 h 830409"/>
              <a:gd name="connsiteX1994" fmla="*/ 273513 w 707644"/>
              <a:gd name="connsiteY1994" fmla="*/ 369047 h 830409"/>
              <a:gd name="connsiteX1995" fmla="*/ 256337 w 707644"/>
              <a:gd name="connsiteY1995" fmla="*/ 385003 h 830409"/>
              <a:gd name="connsiteX1996" fmla="*/ 271097 w 707644"/>
              <a:gd name="connsiteY1996" fmla="*/ 398645 h 830409"/>
              <a:gd name="connsiteX1997" fmla="*/ 275652 w 707644"/>
              <a:gd name="connsiteY1997" fmla="*/ 404370 h 830409"/>
              <a:gd name="connsiteX1998" fmla="*/ 289602 w 707644"/>
              <a:gd name="connsiteY1998" fmla="*/ 425520 h 830409"/>
              <a:gd name="connsiteX1999" fmla="*/ 266599 w 707644"/>
              <a:gd name="connsiteY1999" fmla="*/ 403823 h 830409"/>
              <a:gd name="connsiteX2000" fmla="*/ 262416 w 707644"/>
              <a:gd name="connsiteY2000" fmla="*/ 399273 h 830409"/>
              <a:gd name="connsiteX2001" fmla="*/ 259078 w 707644"/>
              <a:gd name="connsiteY2001" fmla="*/ 391002 h 830409"/>
              <a:gd name="connsiteX2002" fmla="*/ 334419 w 707644"/>
              <a:gd name="connsiteY2002" fmla="*/ 219050 h 830409"/>
              <a:gd name="connsiteX2003" fmla="*/ 342849 w 707644"/>
              <a:gd name="connsiteY2003" fmla="*/ 233259 h 830409"/>
              <a:gd name="connsiteX2004" fmla="*/ 337245 w 707644"/>
              <a:gd name="connsiteY2004" fmla="*/ 230480 h 830409"/>
              <a:gd name="connsiteX2005" fmla="*/ 159228 w 707644"/>
              <a:gd name="connsiteY2005" fmla="*/ 583842 h 830409"/>
              <a:gd name="connsiteX2006" fmla="*/ 159585 w 707644"/>
              <a:gd name="connsiteY2006" fmla="*/ 584798 h 830409"/>
              <a:gd name="connsiteX2007" fmla="*/ 159567 w 707644"/>
              <a:gd name="connsiteY2007" fmla="*/ 584784 h 830409"/>
              <a:gd name="connsiteX2008" fmla="*/ 282701 w 707644"/>
              <a:gd name="connsiteY2008" fmla="*/ 323216 h 830409"/>
              <a:gd name="connsiteX2009" fmla="*/ 286617 w 707644"/>
              <a:gd name="connsiteY2009" fmla="*/ 327604 h 830409"/>
              <a:gd name="connsiteX2010" fmla="*/ 286418 w 707644"/>
              <a:gd name="connsiteY2010" fmla="*/ 328099 h 830409"/>
              <a:gd name="connsiteX2011" fmla="*/ 158199 w 707644"/>
              <a:gd name="connsiteY2011" fmla="*/ 581085 h 830409"/>
              <a:gd name="connsiteX2012" fmla="*/ 158248 w 707644"/>
              <a:gd name="connsiteY2012" fmla="*/ 581118 h 830409"/>
              <a:gd name="connsiteX2013" fmla="*/ 159228 w 707644"/>
              <a:gd name="connsiteY2013" fmla="*/ 583842 h 830409"/>
              <a:gd name="connsiteX2014" fmla="*/ 289666 w 707644"/>
              <a:gd name="connsiteY2014" fmla="*/ 301768 h 830409"/>
              <a:gd name="connsiteX2015" fmla="*/ 290503 w 707644"/>
              <a:gd name="connsiteY2015" fmla="*/ 301931 h 830409"/>
              <a:gd name="connsiteX2016" fmla="*/ 331380 w 707644"/>
              <a:gd name="connsiteY2016" fmla="*/ 359264 h 830409"/>
              <a:gd name="connsiteX2017" fmla="*/ 372207 w 707644"/>
              <a:gd name="connsiteY2017" fmla="*/ 415831 h 830409"/>
              <a:gd name="connsiteX2018" fmla="*/ 354158 w 707644"/>
              <a:gd name="connsiteY2018" fmla="*/ 399665 h 830409"/>
              <a:gd name="connsiteX2019" fmla="*/ 326097 w 707644"/>
              <a:gd name="connsiteY2019" fmla="*/ 371836 h 830409"/>
              <a:gd name="connsiteX2020" fmla="*/ 286617 w 707644"/>
              <a:gd name="connsiteY2020" fmla="*/ 327604 h 830409"/>
              <a:gd name="connsiteX2021" fmla="*/ 287441 w 707644"/>
              <a:gd name="connsiteY2021" fmla="*/ 325557 h 830409"/>
              <a:gd name="connsiteX2022" fmla="*/ 290524 w 707644"/>
              <a:gd name="connsiteY2022" fmla="*/ 319291 h 830409"/>
              <a:gd name="connsiteX2023" fmla="*/ 135003 w 707644"/>
              <a:gd name="connsiteY2023" fmla="*/ 620250 h 830409"/>
              <a:gd name="connsiteX2024" fmla="*/ 143898 w 707644"/>
              <a:gd name="connsiteY2024" fmla="*/ 632527 h 830409"/>
              <a:gd name="connsiteX2025" fmla="*/ 137588 w 707644"/>
              <a:gd name="connsiteY2025" fmla="*/ 625881 h 830409"/>
              <a:gd name="connsiteX2026" fmla="*/ 153272 w 707644"/>
              <a:gd name="connsiteY2026" fmla="*/ 579775 h 830409"/>
              <a:gd name="connsiteX2027" fmla="*/ 159567 w 707644"/>
              <a:gd name="connsiteY2027" fmla="*/ 584784 h 830409"/>
              <a:gd name="connsiteX2028" fmla="*/ 161815 w 707644"/>
              <a:gd name="connsiteY2028" fmla="*/ 591030 h 830409"/>
              <a:gd name="connsiteX2029" fmla="*/ 159973 w 707644"/>
              <a:gd name="connsiteY2029" fmla="*/ 585837 h 830409"/>
              <a:gd name="connsiteX2030" fmla="*/ 159585 w 707644"/>
              <a:gd name="connsiteY2030" fmla="*/ 584798 h 830409"/>
              <a:gd name="connsiteX2031" fmla="*/ 161729 w 707644"/>
              <a:gd name="connsiteY2031" fmla="*/ 586503 h 830409"/>
              <a:gd name="connsiteX2032" fmla="*/ 198181 w 707644"/>
              <a:gd name="connsiteY2032" fmla="*/ 615155 h 830409"/>
              <a:gd name="connsiteX2033" fmla="*/ 218551 w 707644"/>
              <a:gd name="connsiteY2033" fmla="*/ 630235 h 830409"/>
              <a:gd name="connsiteX2034" fmla="*/ 236839 w 707644"/>
              <a:gd name="connsiteY2034" fmla="*/ 649679 h 830409"/>
              <a:gd name="connsiteX2035" fmla="*/ 252270 w 707644"/>
              <a:gd name="connsiteY2035" fmla="*/ 666350 h 830409"/>
              <a:gd name="connsiteX2036" fmla="*/ 264079 w 707644"/>
              <a:gd name="connsiteY2036" fmla="*/ 682655 h 830409"/>
              <a:gd name="connsiteX2037" fmla="*/ 347226 w 707644"/>
              <a:gd name="connsiteY2037" fmla="*/ 813817 h 830409"/>
              <a:gd name="connsiteX2038" fmla="*/ 354469 w 707644"/>
              <a:gd name="connsiteY2038" fmla="*/ 825180 h 830409"/>
              <a:gd name="connsiteX2039" fmla="*/ 342066 w 707644"/>
              <a:gd name="connsiteY2039" fmla="*/ 823799 h 830409"/>
              <a:gd name="connsiteX2040" fmla="*/ 322355 w 707644"/>
              <a:gd name="connsiteY2040" fmla="*/ 804471 h 830409"/>
              <a:gd name="connsiteX2041" fmla="*/ 310110 w 707644"/>
              <a:gd name="connsiteY2041" fmla="*/ 794793 h 830409"/>
              <a:gd name="connsiteX2042" fmla="*/ 252957 w 707644"/>
              <a:gd name="connsiteY2042" fmla="*/ 728919 h 830409"/>
              <a:gd name="connsiteX2043" fmla="*/ 170155 w 707644"/>
              <a:gd name="connsiteY2043" fmla="*/ 615244 h 830409"/>
              <a:gd name="connsiteX2044" fmla="*/ 155881 w 707644"/>
              <a:gd name="connsiteY2044" fmla="*/ 588780 h 830409"/>
              <a:gd name="connsiteX2045" fmla="*/ 322253 w 707644"/>
              <a:gd name="connsiteY2045" fmla="*/ 223045 h 830409"/>
              <a:gd name="connsiteX2046" fmla="*/ 332911 w 707644"/>
              <a:gd name="connsiteY2046" fmla="*/ 228331 h 830409"/>
              <a:gd name="connsiteX2047" fmla="*/ 338504 w 707644"/>
              <a:gd name="connsiteY2047" fmla="*/ 235571 h 830409"/>
              <a:gd name="connsiteX2048" fmla="*/ 343197 w 707644"/>
              <a:gd name="connsiteY2048" fmla="*/ 254555 h 830409"/>
              <a:gd name="connsiteX2049" fmla="*/ 349367 w 707644"/>
              <a:gd name="connsiteY2049" fmla="*/ 269753 h 830409"/>
              <a:gd name="connsiteX2050" fmla="*/ 347665 w 707644"/>
              <a:gd name="connsiteY2050" fmla="*/ 267263 h 830409"/>
              <a:gd name="connsiteX2051" fmla="*/ 347665 w 707644"/>
              <a:gd name="connsiteY2051" fmla="*/ 267262 h 830409"/>
              <a:gd name="connsiteX2052" fmla="*/ 288077 w 707644"/>
              <a:gd name="connsiteY2052" fmla="*/ 290857 h 830409"/>
              <a:gd name="connsiteX2053" fmla="*/ 299676 w 707644"/>
              <a:gd name="connsiteY2053" fmla="*/ 303723 h 830409"/>
              <a:gd name="connsiteX2054" fmla="*/ 290503 w 707644"/>
              <a:gd name="connsiteY2054" fmla="*/ 301931 h 830409"/>
              <a:gd name="connsiteX2055" fmla="*/ 289613 w 707644"/>
              <a:gd name="connsiteY2055" fmla="*/ 300683 h 830409"/>
              <a:gd name="connsiteX2056" fmla="*/ 289583 w 707644"/>
              <a:gd name="connsiteY2056" fmla="*/ 300057 h 830409"/>
              <a:gd name="connsiteX2057" fmla="*/ 249477 w 707644"/>
              <a:gd name="connsiteY2057" fmla="*/ 369989 h 830409"/>
              <a:gd name="connsiteX2058" fmla="*/ 260603 w 707644"/>
              <a:gd name="connsiteY2058" fmla="*/ 380199 h 830409"/>
              <a:gd name="connsiteX2059" fmla="*/ 271333 w 707644"/>
              <a:gd name="connsiteY2059" fmla="*/ 390752 h 830409"/>
              <a:gd name="connsiteX2060" fmla="*/ 291065 w 707644"/>
              <a:gd name="connsiteY2060" fmla="*/ 416603 h 830409"/>
              <a:gd name="connsiteX2061" fmla="*/ 291234 w 707644"/>
              <a:gd name="connsiteY2061" fmla="*/ 417830 h 830409"/>
              <a:gd name="connsiteX2062" fmla="*/ 291717 w 707644"/>
              <a:gd name="connsiteY2062" fmla="*/ 420821 h 830409"/>
              <a:gd name="connsiteX2063" fmla="*/ 273156 w 707644"/>
              <a:gd name="connsiteY2063" fmla="*/ 400548 h 830409"/>
              <a:gd name="connsiteX2064" fmla="*/ 271097 w 707644"/>
              <a:gd name="connsiteY2064" fmla="*/ 398645 h 830409"/>
              <a:gd name="connsiteX2065" fmla="*/ 255672 w 707644"/>
              <a:gd name="connsiteY2065" fmla="*/ 379254 h 830409"/>
              <a:gd name="connsiteX2066" fmla="*/ 252240 w 707644"/>
              <a:gd name="connsiteY2066" fmla="*/ 376036 h 830409"/>
              <a:gd name="connsiteX2067" fmla="*/ 164459 w 707644"/>
              <a:gd name="connsiteY2067" fmla="*/ 544211 h 830409"/>
              <a:gd name="connsiteX2068" fmla="*/ 175038 w 707644"/>
              <a:gd name="connsiteY2068" fmla="*/ 551598 h 830409"/>
              <a:gd name="connsiteX2069" fmla="*/ 182245 w 707644"/>
              <a:gd name="connsiteY2069" fmla="*/ 560862 h 830409"/>
              <a:gd name="connsiteX2070" fmla="*/ 172432 w 707644"/>
              <a:gd name="connsiteY2070" fmla="*/ 555346 h 830409"/>
              <a:gd name="connsiteX2071" fmla="*/ 166950 w 707644"/>
              <a:gd name="connsiteY2071" fmla="*/ 547699 h 830409"/>
              <a:gd name="connsiteX2072" fmla="*/ 126516 w 707644"/>
              <a:gd name="connsiteY2072" fmla="*/ 622741 h 830409"/>
              <a:gd name="connsiteX2073" fmla="*/ 145087 w 707644"/>
              <a:gd name="connsiteY2073" fmla="*/ 645475 h 830409"/>
              <a:gd name="connsiteX2074" fmla="*/ 149630 w 707644"/>
              <a:gd name="connsiteY2074" fmla="*/ 652116 h 830409"/>
              <a:gd name="connsiteX2075" fmla="*/ 155260 w 707644"/>
              <a:gd name="connsiteY2075" fmla="*/ 664381 h 830409"/>
              <a:gd name="connsiteX2076" fmla="*/ 148811 w 707644"/>
              <a:gd name="connsiteY2076" fmla="*/ 575674 h 830409"/>
              <a:gd name="connsiteX2077" fmla="*/ 152700 w 707644"/>
              <a:gd name="connsiteY2077" fmla="*/ 577803 h 830409"/>
              <a:gd name="connsiteX2078" fmla="*/ 153272 w 707644"/>
              <a:gd name="connsiteY2078" fmla="*/ 579775 h 830409"/>
              <a:gd name="connsiteX2079" fmla="*/ 149333 w 707644"/>
              <a:gd name="connsiteY2079" fmla="*/ 576642 h 830409"/>
              <a:gd name="connsiteX2080" fmla="*/ 246654 w 707644"/>
              <a:gd name="connsiteY2080" fmla="*/ 370799 h 830409"/>
              <a:gd name="connsiteX2081" fmla="*/ 252240 w 707644"/>
              <a:gd name="connsiteY2081" fmla="*/ 376036 h 830409"/>
              <a:gd name="connsiteX2082" fmla="*/ 256337 w 707644"/>
              <a:gd name="connsiteY2082" fmla="*/ 385003 h 830409"/>
              <a:gd name="connsiteX2083" fmla="*/ 250987 w 707644"/>
              <a:gd name="connsiteY2083" fmla="*/ 380058 h 830409"/>
              <a:gd name="connsiteX2084" fmla="*/ 364502 w 707644"/>
              <a:gd name="connsiteY2084" fmla="*/ 123365 h 830409"/>
              <a:gd name="connsiteX2085" fmla="*/ 377636 w 707644"/>
              <a:gd name="connsiteY2085" fmla="*/ 131926 h 830409"/>
              <a:gd name="connsiteX2086" fmla="*/ 379582 w 707644"/>
              <a:gd name="connsiteY2086" fmla="*/ 134673 h 830409"/>
              <a:gd name="connsiteX2087" fmla="*/ 386369 w 707644"/>
              <a:gd name="connsiteY2087" fmla="*/ 142364 h 830409"/>
              <a:gd name="connsiteX2088" fmla="*/ 387490 w 707644"/>
              <a:gd name="connsiteY2088" fmla="*/ 143947 h 830409"/>
              <a:gd name="connsiteX2089" fmla="*/ 398732 w 707644"/>
              <a:gd name="connsiteY2089" fmla="*/ 161013 h 830409"/>
              <a:gd name="connsiteX2090" fmla="*/ 389992 w 707644"/>
              <a:gd name="connsiteY2090" fmla="*/ 150706 h 830409"/>
              <a:gd name="connsiteX2091" fmla="*/ 368729 w 707644"/>
              <a:gd name="connsiteY2091" fmla="*/ 128236 h 830409"/>
              <a:gd name="connsiteX2092" fmla="*/ 305047 w 707644"/>
              <a:gd name="connsiteY2092" fmla="*/ 247078 h 830409"/>
              <a:gd name="connsiteX2093" fmla="*/ 326296 w 707644"/>
              <a:gd name="connsiteY2093" fmla="*/ 274507 h 830409"/>
              <a:gd name="connsiteX2094" fmla="*/ 344482 w 707644"/>
              <a:gd name="connsiteY2094" fmla="*/ 312478 h 830409"/>
              <a:gd name="connsiteX2095" fmla="*/ 343594 w 707644"/>
              <a:gd name="connsiteY2095" fmla="*/ 312304 h 830409"/>
              <a:gd name="connsiteX2096" fmla="*/ 322984 w 707644"/>
              <a:gd name="connsiteY2096" fmla="*/ 297144 h 830409"/>
              <a:gd name="connsiteX2097" fmla="*/ 318715 w 707644"/>
              <a:gd name="connsiteY2097" fmla="*/ 284526 h 830409"/>
              <a:gd name="connsiteX2098" fmla="*/ 201725 w 707644"/>
              <a:gd name="connsiteY2098" fmla="*/ 461358 h 830409"/>
              <a:gd name="connsiteX2099" fmla="*/ 212391 w 707644"/>
              <a:gd name="connsiteY2099" fmla="*/ 468195 h 830409"/>
              <a:gd name="connsiteX2100" fmla="*/ 228735 w 707644"/>
              <a:gd name="connsiteY2100" fmla="*/ 488698 h 830409"/>
              <a:gd name="connsiteX2101" fmla="*/ 214089 w 707644"/>
              <a:gd name="connsiteY2101" fmla="*/ 480264 h 830409"/>
              <a:gd name="connsiteX2102" fmla="*/ 308300 w 707644"/>
              <a:gd name="connsiteY2102" fmla="*/ 236523 h 830409"/>
              <a:gd name="connsiteX2103" fmla="*/ 326050 w 707644"/>
              <a:gd name="connsiteY2103" fmla="*/ 258003 h 830409"/>
              <a:gd name="connsiteX2104" fmla="*/ 338011 w 707644"/>
              <a:gd name="connsiteY2104" fmla="*/ 271578 h 830409"/>
              <a:gd name="connsiteX2105" fmla="*/ 365968 w 707644"/>
              <a:gd name="connsiteY2105" fmla="*/ 316676 h 830409"/>
              <a:gd name="connsiteX2106" fmla="*/ 357712 w 707644"/>
              <a:gd name="connsiteY2106" fmla="*/ 315063 h 830409"/>
              <a:gd name="connsiteX2107" fmla="*/ 326296 w 707644"/>
              <a:gd name="connsiteY2107" fmla="*/ 274507 h 830409"/>
              <a:gd name="connsiteX2108" fmla="*/ 308846 w 707644"/>
              <a:gd name="connsiteY2108" fmla="*/ 238075 h 830409"/>
              <a:gd name="connsiteX2109" fmla="*/ 267331 w 707644"/>
              <a:gd name="connsiteY2109" fmla="*/ 319190 h 830409"/>
              <a:gd name="connsiteX2110" fmla="*/ 271301 w 707644"/>
              <a:gd name="connsiteY2110" fmla="*/ 323881 h 830409"/>
              <a:gd name="connsiteX2111" fmla="*/ 284060 w 707644"/>
              <a:gd name="connsiteY2111" fmla="*/ 343045 h 830409"/>
              <a:gd name="connsiteX2112" fmla="*/ 284062 w 707644"/>
              <a:gd name="connsiteY2112" fmla="*/ 344864 h 830409"/>
              <a:gd name="connsiteX2113" fmla="*/ 271328 w 707644"/>
              <a:gd name="connsiteY2113" fmla="*/ 328124 h 830409"/>
              <a:gd name="connsiteX2114" fmla="*/ 147953 w 707644"/>
              <a:gd name="connsiteY2114" fmla="*/ 558237 h 830409"/>
              <a:gd name="connsiteX2115" fmla="*/ 154948 w 707644"/>
              <a:gd name="connsiteY2115" fmla="*/ 572373 h 830409"/>
              <a:gd name="connsiteX2116" fmla="*/ 158199 w 707644"/>
              <a:gd name="connsiteY2116" fmla="*/ 581085 h 830409"/>
              <a:gd name="connsiteX2117" fmla="*/ 156062 w 707644"/>
              <a:gd name="connsiteY2117" fmla="*/ 579643 h 830409"/>
              <a:gd name="connsiteX2118" fmla="*/ 152700 w 707644"/>
              <a:gd name="connsiteY2118" fmla="*/ 577803 h 830409"/>
              <a:gd name="connsiteX2119" fmla="*/ 152284 w 707644"/>
              <a:gd name="connsiteY2119" fmla="*/ 576368 h 830409"/>
              <a:gd name="connsiteX2120" fmla="*/ 147953 w 707644"/>
              <a:gd name="connsiteY2120" fmla="*/ 558237 h 830409"/>
              <a:gd name="connsiteX2121" fmla="*/ 139914 w 707644"/>
              <a:gd name="connsiteY2121" fmla="*/ 570805 h 830409"/>
              <a:gd name="connsiteX2122" fmla="*/ 146586 w 707644"/>
              <a:gd name="connsiteY2122" fmla="*/ 574457 h 830409"/>
              <a:gd name="connsiteX2123" fmla="*/ 149333 w 707644"/>
              <a:gd name="connsiteY2123" fmla="*/ 576642 h 830409"/>
              <a:gd name="connsiteX2124" fmla="*/ 155881 w 707644"/>
              <a:gd name="connsiteY2124" fmla="*/ 588780 h 830409"/>
              <a:gd name="connsiteX2125" fmla="*/ 159760 w 707644"/>
              <a:gd name="connsiteY2125" fmla="*/ 602171 h 830409"/>
              <a:gd name="connsiteX2126" fmla="*/ 157100 w 707644"/>
              <a:gd name="connsiteY2126" fmla="*/ 598416 h 830409"/>
              <a:gd name="connsiteX2127" fmla="*/ 319987 w 707644"/>
              <a:gd name="connsiteY2127" fmla="*/ 194725 h 830409"/>
              <a:gd name="connsiteX2128" fmla="*/ 330004 w 707644"/>
              <a:gd name="connsiteY2128" fmla="*/ 201192 h 830409"/>
              <a:gd name="connsiteX2129" fmla="*/ 334419 w 707644"/>
              <a:gd name="connsiteY2129" fmla="*/ 219050 h 830409"/>
              <a:gd name="connsiteX2130" fmla="*/ 325326 w 707644"/>
              <a:gd name="connsiteY2130" fmla="*/ 203723 h 830409"/>
              <a:gd name="connsiteX2131" fmla="*/ 338643 w 707644"/>
              <a:gd name="connsiteY2131" fmla="*/ 151213 h 830409"/>
              <a:gd name="connsiteX2132" fmla="*/ 377911 w 707644"/>
              <a:gd name="connsiteY2132" fmla="*/ 207597 h 830409"/>
              <a:gd name="connsiteX2133" fmla="*/ 383180 w 707644"/>
              <a:gd name="connsiteY2133" fmla="*/ 214887 h 830409"/>
              <a:gd name="connsiteX2134" fmla="*/ 377859 w 707644"/>
              <a:gd name="connsiteY2134" fmla="*/ 209795 h 830409"/>
              <a:gd name="connsiteX2135" fmla="*/ 379163 w 707644"/>
              <a:gd name="connsiteY2135" fmla="*/ 215260 h 830409"/>
              <a:gd name="connsiteX2136" fmla="*/ 381083 w 707644"/>
              <a:gd name="connsiteY2136" fmla="*/ 221027 h 830409"/>
              <a:gd name="connsiteX2137" fmla="*/ 376835 w 707644"/>
              <a:gd name="connsiteY2137" fmla="*/ 213889 h 830409"/>
              <a:gd name="connsiteX2138" fmla="*/ 344761 w 707644"/>
              <a:gd name="connsiteY2138" fmla="*/ 165086 h 830409"/>
              <a:gd name="connsiteX2139" fmla="*/ 341948 w 707644"/>
              <a:gd name="connsiteY2139" fmla="*/ 158557 h 830409"/>
              <a:gd name="connsiteX2140" fmla="*/ 186606 w 707644"/>
              <a:gd name="connsiteY2140" fmla="*/ 463923 h 830409"/>
              <a:gd name="connsiteX2141" fmla="*/ 189017 w 707644"/>
              <a:gd name="connsiteY2141" fmla="*/ 465826 h 830409"/>
              <a:gd name="connsiteX2142" fmla="*/ 214089 w 707644"/>
              <a:gd name="connsiteY2142" fmla="*/ 480264 h 830409"/>
              <a:gd name="connsiteX2143" fmla="*/ 232393 w 707644"/>
              <a:gd name="connsiteY2143" fmla="*/ 508251 h 830409"/>
              <a:gd name="connsiteX2144" fmla="*/ 320580 w 707644"/>
              <a:gd name="connsiteY2144" fmla="*/ 627871 h 830409"/>
              <a:gd name="connsiteX2145" fmla="*/ 341293 w 707644"/>
              <a:gd name="connsiteY2145" fmla="*/ 659738 h 830409"/>
              <a:gd name="connsiteX2146" fmla="*/ 341564 w 707644"/>
              <a:gd name="connsiteY2146" fmla="*/ 676349 h 830409"/>
              <a:gd name="connsiteX2147" fmla="*/ 327945 w 707644"/>
              <a:gd name="connsiteY2147" fmla="*/ 674176 h 830409"/>
              <a:gd name="connsiteX2148" fmla="*/ 294157 w 707644"/>
              <a:gd name="connsiteY2148" fmla="*/ 643041 h 830409"/>
              <a:gd name="connsiteX2149" fmla="*/ 293214 w 707644"/>
              <a:gd name="connsiteY2149" fmla="*/ 642204 h 830409"/>
              <a:gd name="connsiteX2150" fmla="*/ 254643 w 707644"/>
              <a:gd name="connsiteY2150" fmla="*/ 571261 h 830409"/>
              <a:gd name="connsiteX2151" fmla="*/ 234010 w 707644"/>
              <a:gd name="connsiteY2151" fmla="*/ 363841 h 830409"/>
              <a:gd name="connsiteX2152" fmla="*/ 239894 w 707644"/>
              <a:gd name="connsiteY2152" fmla="*/ 369806 h 830409"/>
              <a:gd name="connsiteX2153" fmla="*/ 250987 w 707644"/>
              <a:gd name="connsiteY2153" fmla="*/ 380058 h 830409"/>
              <a:gd name="connsiteX2154" fmla="*/ 256712 w 707644"/>
              <a:gd name="connsiteY2154" fmla="*/ 392289 h 830409"/>
              <a:gd name="connsiteX2155" fmla="*/ 323678 w 707644"/>
              <a:gd name="connsiteY2155" fmla="*/ 172718 h 830409"/>
              <a:gd name="connsiteX2156" fmla="*/ 343612 w 707644"/>
              <a:gd name="connsiteY2156" fmla="*/ 200366 h 830409"/>
              <a:gd name="connsiteX2157" fmla="*/ 355447 w 707644"/>
              <a:gd name="connsiteY2157" fmla="*/ 217617 h 830409"/>
              <a:gd name="connsiteX2158" fmla="*/ 330004 w 707644"/>
              <a:gd name="connsiteY2158" fmla="*/ 201192 h 830409"/>
              <a:gd name="connsiteX2159" fmla="*/ 328569 w 707644"/>
              <a:gd name="connsiteY2159" fmla="*/ 195390 h 830409"/>
              <a:gd name="connsiteX2160" fmla="*/ 405345 w 707644"/>
              <a:gd name="connsiteY2160" fmla="*/ 716 h 830409"/>
              <a:gd name="connsiteX2161" fmla="*/ 413911 w 707644"/>
              <a:gd name="connsiteY2161" fmla="*/ 0 h 830409"/>
              <a:gd name="connsiteX2162" fmla="*/ 414019 w 707644"/>
              <a:gd name="connsiteY2162" fmla="*/ 76 h 830409"/>
              <a:gd name="connsiteX2163" fmla="*/ 433993 w 707644"/>
              <a:gd name="connsiteY2163" fmla="*/ 48298 h 830409"/>
              <a:gd name="connsiteX2164" fmla="*/ 419400 w 707644"/>
              <a:gd name="connsiteY2164" fmla="*/ 23899 h 830409"/>
              <a:gd name="connsiteX2165" fmla="*/ 281544 w 707644"/>
              <a:gd name="connsiteY2165" fmla="*/ 256018 h 830409"/>
              <a:gd name="connsiteX2166" fmla="*/ 297331 w 707644"/>
              <a:gd name="connsiteY2166" fmla="*/ 273827 h 830409"/>
              <a:gd name="connsiteX2167" fmla="*/ 306450 w 707644"/>
              <a:gd name="connsiteY2167" fmla="*/ 284983 h 830409"/>
              <a:gd name="connsiteX2168" fmla="*/ 283999 w 707644"/>
              <a:gd name="connsiteY2168" fmla="*/ 268469 h 830409"/>
              <a:gd name="connsiteX2169" fmla="*/ 301562 w 707644"/>
              <a:gd name="connsiteY2169" fmla="*/ 212785 h 830409"/>
              <a:gd name="connsiteX2170" fmla="*/ 316548 w 707644"/>
              <a:gd name="connsiteY2170" fmla="*/ 220217 h 830409"/>
              <a:gd name="connsiteX2171" fmla="*/ 317086 w 707644"/>
              <a:gd name="connsiteY2171" fmla="*/ 220899 h 830409"/>
              <a:gd name="connsiteX2172" fmla="*/ 347665 w 707644"/>
              <a:gd name="connsiteY2172" fmla="*/ 267262 h 830409"/>
              <a:gd name="connsiteX2173" fmla="*/ 347665 w 707644"/>
              <a:gd name="connsiteY2173" fmla="*/ 267263 h 830409"/>
              <a:gd name="connsiteX2174" fmla="*/ 347665 w 707644"/>
              <a:gd name="connsiteY2174" fmla="*/ 267263 h 830409"/>
              <a:gd name="connsiteX2175" fmla="*/ 349464 w 707644"/>
              <a:gd name="connsiteY2175" fmla="*/ 269990 h 830409"/>
              <a:gd name="connsiteX2176" fmla="*/ 359977 w 707644"/>
              <a:gd name="connsiteY2176" fmla="*/ 295886 h 830409"/>
              <a:gd name="connsiteX2177" fmla="*/ 356600 w 707644"/>
              <a:gd name="connsiteY2177" fmla="*/ 292678 h 830409"/>
              <a:gd name="connsiteX2178" fmla="*/ 338011 w 707644"/>
              <a:gd name="connsiteY2178" fmla="*/ 271578 h 830409"/>
              <a:gd name="connsiteX2179" fmla="*/ 221877 w 707644"/>
              <a:gd name="connsiteY2179" fmla="*/ 375736 h 830409"/>
              <a:gd name="connsiteX2180" fmla="*/ 223484 w 707644"/>
              <a:gd name="connsiteY2180" fmla="*/ 377792 h 830409"/>
              <a:gd name="connsiteX2181" fmla="*/ 233604 w 707644"/>
              <a:gd name="connsiteY2181" fmla="*/ 390787 h 830409"/>
              <a:gd name="connsiteX2182" fmla="*/ 234685 w 707644"/>
              <a:gd name="connsiteY2182" fmla="*/ 392656 h 830409"/>
              <a:gd name="connsiteX2183" fmla="*/ 267038 w 707644"/>
              <a:gd name="connsiteY2183" fmla="*/ 434919 h 830409"/>
              <a:gd name="connsiteX2184" fmla="*/ 287067 w 707644"/>
              <a:gd name="connsiteY2184" fmla="*/ 460393 h 830409"/>
              <a:gd name="connsiteX2185" fmla="*/ 300762 w 707644"/>
              <a:gd name="connsiteY2185" fmla="*/ 497007 h 830409"/>
              <a:gd name="connsiteX2186" fmla="*/ 292793 w 707644"/>
              <a:gd name="connsiteY2186" fmla="*/ 486052 h 830409"/>
              <a:gd name="connsiteX2187" fmla="*/ 239153 w 707644"/>
              <a:gd name="connsiteY2187" fmla="*/ 405364 h 830409"/>
              <a:gd name="connsiteX2188" fmla="*/ 143349 w 707644"/>
              <a:gd name="connsiteY2188" fmla="*/ 538997 h 830409"/>
              <a:gd name="connsiteX2189" fmla="*/ 172432 w 707644"/>
              <a:gd name="connsiteY2189" fmla="*/ 555346 h 830409"/>
              <a:gd name="connsiteX2190" fmla="*/ 209398 w 707644"/>
              <a:gd name="connsiteY2190" fmla="*/ 606911 h 830409"/>
              <a:gd name="connsiteX2191" fmla="*/ 234931 w 707644"/>
              <a:gd name="connsiteY2191" fmla="*/ 642361 h 830409"/>
              <a:gd name="connsiteX2192" fmla="*/ 218551 w 707644"/>
              <a:gd name="connsiteY2192" fmla="*/ 630235 h 830409"/>
              <a:gd name="connsiteX2193" fmla="*/ 209383 w 707644"/>
              <a:gd name="connsiteY2193" fmla="*/ 620486 h 830409"/>
              <a:gd name="connsiteX2194" fmla="*/ 195571 w 707644"/>
              <a:gd name="connsiteY2194" fmla="*/ 606308 h 830409"/>
              <a:gd name="connsiteX2195" fmla="*/ 158248 w 707644"/>
              <a:gd name="connsiteY2195" fmla="*/ 581118 h 830409"/>
              <a:gd name="connsiteX2196" fmla="*/ 157324 w 707644"/>
              <a:gd name="connsiteY2196" fmla="*/ 578550 h 830409"/>
              <a:gd name="connsiteX2197" fmla="*/ 143349 w 707644"/>
              <a:gd name="connsiteY2197" fmla="*/ 538997 h 830409"/>
              <a:gd name="connsiteX2198" fmla="*/ 258042 w 707644"/>
              <a:gd name="connsiteY2198" fmla="*/ 295589 h 830409"/>
              <a:gd name="connsiteX2199" fmla="*/ 262305 w 707644"/>
              <a:gd name="connsiteY2199" fmla="*/ 296422 h 830409"/>
              <a:gd name="connsiteX2200" fmla="*/ 282701 w 707644"/>
              <a:gd name="connsiteY2200" fmla="*/ 323216 h 830409"/>
              <a:gd name="connsiteX2201" fmla="*/ 257268 w 707644"/>
              <a:gd name="connsiteY2201" fmla="*/ 296692 h 830409"/>
              <a:gd name="connsiteX2202" fmla="*/ 258710 w 707644"/>
              <a:gd name="connsiteY2202" fmla="*/ 298537 h 830409"/>
              <a:gd name="connsiteX2203" fmla="*/ 285277 w 707644"/>
              <a:gd name="connsiteY2203" fmla="*/ 330935 h 830409"/>
              <a:gd name="connsiteX2204" fmla="*/ 284051 w 707644"/>
              <a:gd name="connsiteY2204" fmla="*/ 333983 h 830409"/>
              <a:gd name="connsiteX2205" fmla="*/ 284056 w 707644"/>
              <a:gd name="connsiteY2205" fmla="*/ 338736 h 830409"/>
              <a:gd name="connsiteX2206" fmla="*/ 279445 w 707644"/>
              <a:gd name="connsiteY2206" fmla="*/ 333507 h 830409"/>
              <a:gd name="connsiteX2207" fmla="*/ 271301 w 707644"/>
              <a:gd name="connsiteY2207" fmla="*/ 323881 h 830409"/>
              <a:gd name="connsiteX2208" fmla="*/ 265599 w 707644"/>
              <a:gd name="connsiteY2208" fmla="*/ 315318 h 830409"/>
              <a:gd name="connsiteX2209" fmla="*/ 239998 w 707644"/>
              <a:gd name="connsiteY2209" fmla="*/ 331482 h 830409"/>
              <a:gd name="connsiteX2210" fmla="*/ 253066 w 707644"/>
              <a:gd name="connsiteY2210" fmla="*/ 344621 h 830409"/>
              <a:gd name="connsiteX2211" fmla="*/ 273513 w 707644"/>
              <a:gd name="connsiteY2211" fmla="*/ 369047 h 830409"/>
              <a:gd name="connsiteX2212" fmla="*/ 287559 w 707644"/>
              <a:gd name="connsiteY2212" fmla="*/ 391210 h 830409"/>
              <a:gd name="connsiteX2213" fmla="*/ 288465 w 707644"/>
              <a:gd name="connsiteY2213" fmla="*/ 397773 h 830409"/>
              <a:gd name="connsiteX2214" fmla="*/ 278660 w 707644"/>
              <a:gd name="connsiteY2214" fmla="*/ 386091 h 830409"/>
              <a:gd name="connsiteX2215" fmla="*/ 266620 w 707644"/>
              <a:gd name="connsiteY2215" fmla="*/ 370764 h 830409"/>
              <a:gd name="connsiteX2216" fmla="*/ 245141 w 707644"/>
              <a:gd name="connsiteY2216" fmla="*/ 339913 h 830409"/>
              <a:gd name="connsiteX2217" fmla="*/ 256111 w 707644"/>
              <a:gd name="connsiteY2217" fmla="*/ 295212 h 830409"/>
              <a:gd name="connsiteX2218" fmla="*/ 256653 w 707644"/>
              <a:gd name="connsiteY2218" fmla="*/ 295318 h 830409"/>
              <a:gd name="connsiteX2219" fmla="*/ 257268 w 707644"/>
              <a:gd name="connsiteY2219" fmla="*/ 296692 h 830409"/>
              <a:gd name="connsiteX2220" fmla="*/ 233163 w 707644"/>
              <a:gd name="connsiteY2220" fmla="*/ 341974 h 830409"/>
              <a:gd name="connsiteX2221" fmla="*/ 241517 w 707644"/>
              <a:gd name="connsiteY2221" fmla="*/ 352570 h 830409"/>
              <a:gd name="connsiteX2222" fmla="*/ 249477 w 707644"/>
              <a:gd name="connsiteY2222" fmla="*/ 369989 h 830409"/>
              <a:gd name="connsiteX2223" fmla="*/ 243864 w 707644"/>
              <a:gd name="connsiteY2223" fmla="*/ 364839 h 830409"/>
              <a:gd name="connsiteX2224" fmla="*/ 297848 w 707644"/>
              <a:gd name="connsiteY2224" fmla="*/ 206794 h 830409"/>
              <a:gd name="connsiteX2225" fmla="*/ 301562 w 707644"/>
              <a:gd name="connsiteY2225" fmla="*/ 212785 h 830409"/>
              <a:gd name="connsiteX2226" fmla="*/ 299615 w 707644"/>
              <a:gd name="connsiteY2226" fmla="*/ 211819 h 830409"/>
              <a:gd name="connsiteX2227" fmla="*/ 255500 w 707644"/>
              <a:gd name="connsiteY2227" fmla="*/ 292741 h 830409"/>
              <a:gd name="connsiteX2228" fmla="*/ 258042 w 707644"/>
              <a:gd name="connsiteY2228" fmla="*/ 295589 h 830409"/>
              <a:gd name="connsiteX2229" fmla="*/ 256653 w 707644"/>
              <a:gd name="connsiteY2229" fmla="*/ 295318 h 830409"/>
              <a:gd name="connsiteX2230" fmla="*/ 278481 w 707644"/>
              <a:gd name="connsiteY2230" fmla="*/ 241554 h 830409"/>
              <a:gd name="connsiteX2231" fmla="*/ 296485 w 707644"/>
              <a:gd name="connsiteY2231" fmla="*/ 263838 h 830409"/>
              <a:gd name="connsiteX2232" fmla="*/ 318659 w 707644"/>
              <a:gd name="connsiteY2232" fmla="*/ 293963 h 830409"/>
              <a:gd name="connsiteX2233" fmla="*/ 315044 w 707644"/>
              <a:gd name="connsiteY2233" fmla="*/ 291304 h 830409"/>
              <a:gd name="connsiteX2234" fmla="*/ 295181 w 707644"/>
              <a:gd name="connsiteY2234" fmla="*/ 266521 h 830409"/>
              <a:gd name="connsiteX2235" fmla="*/ 278878 w 707644"/>
              <a:gd name="connsiteY2235" fmla="*/ 243390 h 830409"/>
              <a:gd name="connsiteX2236" fmla="*/ 328047 w 707644"/>
              <a:gd name="connsiteY2236" fmla="*/ 135999 h 830409"/>
              <a:gd name="connsiteX2237" fmla="*/ 335324 w 707644"/>
              <a:gd name="connsiteY2237" fmla="*/ 143840 h 830409"/>
              <a:gd name="connsiteX2238" fmla="*/ 338643 w 707644"/>
              <a:gd name="connsiteY2238" fmla="*/ 151213 h 830409"/>
              <a:gd name="connsiteX2239" fmla="*/ 107454 w 707644"/>
              <a:gd name="connsiteY2239" fmla="*/ 594144 h 830409"/>
              <a:gd name="connsiteX2240" fmla="*/ 137588 w 707644"/>
              <a:gd name="connsiteY2240" fmla="*/ 625881 h 830409"/>
              <a:gd name="connsiteX2241" fmla="*/ 139665 w 707644"/>
              <a:gd name="connsiteY2241" fmla="*/ 630406 h 830409"/>
              <a:gd name="connsiteX2242" fmla="*/ 201937 w 707644"/>
              <a:gd name="connsiteY2242" fmla="*/ 394817 h 830409"/>
              <a:gd name="connsiteX2243" fmla="*/ 209269 w 707644"/>
              <a:gd name="connsiteY2243" fmla="*/ 401591 h 830409"/>
              <a:gd name="connsiteX2244" fmla="*/ 222507 w 707644"/>
              <a:gd name="connsiteY2244" fmla="*/ 416752 h 830409"/>
              <a:gd name="connsiteX2245" fmla="*/ 232726 w 707644"/>
              <a:gd name="connsiteY2245" fmla="*/ 429185 h 830409"/>
              <a:gd name="connsiteX2246" fmla="*/ 270080 w 707644"/>
              <a:gd name="connsiteY2246" fmla="*/ 473023 h 830409"/>
              <a:gd name="connsiteX2247" fmla="*/ 307915 w 707644"/>
              <a:gd name="connsiteY2247" fmla="*/ 527371 h 830409"/>
              <a:gd name="connsiteX2248" fmla="*/ 308396 w 707644"/>
              <a:gd name="connsiteY2248" fmla="*/ 528145 h 830409"/>
              <a:gd name="connsiteX2249" fmla="*/ 291610 w 707644"/>
              <a:gd name="connsiteY2249" fmla="*/ 518841 h 830409"/>
              <a:gd name="connsiteX2250" fmla="*/ 265960 w 707644"/>
              <a:gd name="connsiteY2250" fmla="*/ 481611 h 830409"/>
              <a:gd name="connsiteX2251" fmla="*/ 247384 w 707644"/>
              <a:gd name="connsiteY2251" fmla="*/ 460657 h 830409"/>
              <a:gd name="connsiteX2252" fmla="*/ 239848 w 707644"/>
              <a:gd name="connsiteY2252" fmla="*/ 447955 h 830409"/>
              <a:gd name="connsiteX2253" fmla="*/ 205466 w 707644"/>
              <a:gd name="connsiteY2253" fmla="*/ 400213 h 830409"/>
              <a:gd name="connsiteX2254" fmla="*/ 249638 w 707644"/>
              <a:gd name="connsiteY2254" fmla="*/ 293947 h 830409"/>
              <a:gd name="connsiteX2255" fmla="*/ 249865 w 707644"/>
              <a:gd name="connsiteY2255" fmla="*/ 293991 h 830409"/>
              <a:gd name="connsiteX2256" fmla="*/ 260508 w 707644"/>
              <a:gd name="connsiteY2256" fmla="*/ 307670 h 830409"/>
              <a:gd name="connsiteX2257" fmla="*/ 265599 w 707644"/>
              <a:gd name="connsiteY2257" fmla="*/ 315318 h 830409"/>
              <a:gd name="connsiteX2258" fmla="*/ 267331 w 707644"/>
              <a:gd name="connsiteY2258" fmla="*/ 319190 h 830409"/>
              <a:gd name="connsiteX2259" fmla="*/ 262295 w 707644"/>
              <a:gd name="connsiteY2259" fmla="*/ 313238 h 830409"/>
              <a:gd name="connsiteX2260" fmla="*/ 252413 w 707644"/>
              <a:gd name="connsiteY2260" fmla="*/ 298314 h 830409"/>
              <a:gd name="connsiteX2261" fmla="*/ 195981 w 707644"/>
              <a:gd name="connsiteY2261" fmla="*/ 405311 h 830409"/>
              <a:gd name="connsiteX2262" fmla="*/ 196523 w 707644"/>
              <a:gd name="connsiteY2262" fmla="*/ 405833 h 830409"/>
              <a:gd name="connsiteX2263" fmla="*/ 206475 w 707644"/>
              <a:gd name="connsiteY2263" fmla="*/ 418601 h 830409"/>
              <a:gd name="connsiteX2264" fmla="*/ 260929 w 707644"/>
              <a:gd name="connsiteY2264" fmla="*/ 490921 h 830409"/>
              <a:gd name="connsiteX2265" fmla="*/ 261989 w 707644"/>
              <a:gd name="connsiteY2265" fmla="*/ 492382 h 830409"/>
              <a:gd name="connsiteX2266" fmla="*/ 268853 w 707644"/>
              <a:gd name="connsiteY2266" fmla="*/ 504381 h 830409"/>
              <a:gd name="connsiteX2267" fmla="*/ 266131 w 707644"/>
              <a:gd name="connsiteY2267" fmla="*/ 502636 h 830409"/>
              <a:gd name="connsiteX2268" fmla="*/ 266057 w 707644"/>
              <a:gd name="connsiteY2268" fmla="*/ 502539 h 830409"/>
              <a:gd name="connsiteX2269" fmla="*/ 209617 w 707644"/>
              <a:gd name="connsiteY2269" fmla="*/ 422887 h 830409"/>
              <a:gd name="connsiteX2270" fmla="*/ 298489 w 707644"/>
              <a:gd name="connsiteY2270" fmla="*/ 181906 h 830409"/>
              <a:gd name="connsiteX2271" fmla="*/ 307373 w 707644"/>
              <a:gd name="connsiteY2271" fmla="*/ 190412 h 830409"/>
              <a:gd name="connsiteX2272" fmla="*/ 323789 w 707644"/>
              <a:gd name="connsiteY2272" fmla="*/ 213797 h 830409"/>
              <a:gd name="connsiteX2273" fmla="*/ 334118 w 707644"/>
              <a:gd name="connsiteY2273" fmla="*/ 228929 h 830409"/>
              <a:gd name="connsiteX2274" fmla="*/ 332911 w 707644"/>
              <a:gd name="connsiteY2274" fmla="*/ 228331 h 830409"/>
              <a:gd name="connsiteX2275" fmla="*/ 303130 w 707644"/>
              <a:gd name="connsiteY2275" fmla="*/ 189771 h 830409"/>
              <a:gd name="connsiteX2276" fmla="*/ 299522 w 707644"/>
              <a:gd name="connsiteY2276" fmla="*/ 183494 h 830409"/>
              <a:gd name="connsiteX2277" fmla="*/ 102120 w 707644"/>
              <a:gd name="connsiteY2277" fmla="*/ 588140 h 830409"/>
              <a:gd name="connsiteX2278" fmla="*/ 107454 w 707644"/>
              <a:gd name="connsiteY2278" fmla="*/ 594144 h 830409"/>
              <a:gd name="connsiteX2279" fmla="*/ 103221 w 707644"/>
              <a:gd name="connsiteY2279" fmla="*/ 589686 h 830409"/>
              <a:gd name="connsiteX2280" fmla="*/ 295094 w 707644"/>
              <a:gd name="connsiteY2280" fmla="*/ 178655 h 830409"/>
              <a:gd name="connsiteX2281" fmla="*/ 297301 w 707644"/>
              <a:gd name="connsiteY2281" fmla="*/ 180080 h 830409"/>
              <a:gd name="connsiteX2282" fmla="*/ 298489 w 707644"/>
              <a:gd name="connsiteY2282" fmla="*/ 181906 h 830409"/>
              <a:gd name="connsiteX2283" fmla="*/ 281850 w 707644"/>
              <a:gd name="connsiteY2283" fmla="*/ 203010 h 830409"/>
              <a:gd name="connsiteX2284" fmla="*/ 299615 w 707644"/>
              <a:gd name="connsiteY2284" fmla="*/ 211819 h 830409"/>
              <a:gd name="connsiteX2285" fmla="*/ 308300 w 707644"/>
              <a:gd name="connsiteY2285" fmla="*/ 236523 h 830409"/>
              <a:gd name="connsiteX2286" fmla="*/ 303915 w 707644"/>
              <a:gd name="connsiteY2286" fmla="*/ 231216 h 830409"/>
              <a:gd name="connsiteX2287" fmla="*/ 175887 w 707644"/>
              <a:gd name="connsiteY2287" fmla="*/ 419847 h 830409"/>
              <a:gd name="connsiteX2288" fmla="*/ 180976 w 707644"/>
              <a:gd name="connsiteY2288" fmla="*/ 426199 h 830409"/>
              <a:gd name="connsiteX2289" fmla="*/ 218900 w 707644"/>
              <a:gd name="connsiteY2289" fmla="*/ 469598 h 830409"/>
              <a:gd name="connsiteX2290" fmla="*/ 223171 w 707644"/>
              <a:gd name="connsiteY2290" fmla="*/ 475103 h 830409"/>
              <a:gd name="connsiteX2291" fmla="*/ 212391 w 707644"/>
              <a:gd name="connsiteY2291" fmla="*/ 468195 h 830409"/>
              <a:gd name="connsiteX2292" fmla="*/ 183134 w 707644"/>
              <a:gd name="connsiteY2292" fmla="*/ 431491 h 830409"/>
              <a:gd name="connsiteX2293" fmla="*/ 280137 w 707644"/>
              <a:gd name="connsiteY2293" fmla="*/ 200820 h 830409"/>
              <a:gd name="connsiteX2294" fmla="*/ 281850 w 707644"/>
              <a:gd name="connsiteY2294" fmla="*/ 203010 h 830409"/>
              <a:gd name="connsiteX2295" fmla="*/ 281302 w 707644"/>
              <a:gd name="connsiteY2295" fmla="*/ 202738 h 830409"/>
              <a:gd name="connsiteX2296" fmla="*/ 223910 w 707644"/>
              <a:gd name="connsiteY2296" fmla="*/ 316394 h 830409"/>
              <a:gd name="connsiteX2297" fmla="*/ 266620 w 707644"/>
              <a:gd name="connsiteY2297" fmla="*/ 370764 h 830409"/>
              <a:gd name="connsiteX2298" fmla="*/ 270633 w 707644"/>
              <a:gd name="connsiteY2298" fmla="*/ 376528 h 830409"/>
              <a:gd name="connsiteX2299" fmla="*/ 278660 w 707644"/>
              <a:gd name="connsiteY2299" fmla="*/ 386091 h 830409"/>
              <a:gd name="connsiteX2300" fmla="*/ 288599 w 707644"/>
              <a:gd name="connsiteY2300" fmla="*/ 398744 h 830409"/>
              <a:gd name="connsiteX2301" fmla="*/ 290035 w 707644"/>
              <a:gd name="connsiteY2301" fmla="*/ 409146 h 830409"/>
              <a:gd name="connsiteX2302" fmla="*/ 271333 w 707644"/>
              <a:gd name="connsiteY2302" fmla="*/ 390752 h 830409"/>
              <a:gd name="connsiteX2303" fmla="*/ 262513 w 707644"/>
              <a:gd name="connsiteY2303" fmla="*/ 379197 h 830409"/>
              <a:gd name="connsiteX2304" fmla="*/ 241517 w 707644"/>
              <a:gd name="connsiteY2304" fmla="*/ 352570 h 830409"/>
              <a:gd name="connsiteX2305" fmla="*/ 235303 w 707644"/>
              <a:gd name="connsiteY2305" fmla="*/ 338969 h 830409"/>
              <a:gd name="connsiteX2306" fmla="*/ 325312 w 707644"/>
              <a:gd name="connsiteY2306" fmla="*/ 98455 h 830409"/>
              <a:gd name="connsiteX2307" fmla="*/ 329709 w 707644"/>
              <a:gd name="connsiteY2307" fmla="*/ 101039 h 830409"/>
              <a:gd name="connsiteX2308" fmla="*/ 342055 w 707644"/>
              <a:gd name="connsiteY2308" fmla="*/ 108909 h 830409"/>
              <a:gd name="connsiteX2309" fmla="*/ 384397 w 707644"/>
              <a:gd name="connsiteY2309" fmla="*/ 168676 h 830409"/>
              <a:gd name="connsiteX2310" fmla="*/ 424116 w 707644"/>
              <a:gd name="connsiteY2310" fmla="*/ 230395 h 830409"/>
              <a:gd name="connsiteX2311" fmla="*/ 405495 w 707644"/>
              <a:gd name="connsiteY2311" fmla="*/ 205099 h 830409"/>
              <a:gd name="connsiteX2312" fmla="*/ 375809 w 707644"/>
              <a:gd name="connsiteY2312" fmla="*/ 164556 h 830409"/>
              <a:gd name="connsiteX2313" fmla="*/ 341738 w 707644"/>
              <a:gd name="connsiteY2313" fmla="*/ 122351 h 830409"/>
              <a:gd name="connsiteX2314" fmla="*/ 339472 w 707644"/>
              <a:gd name="connsiteY2314" fmla="*/ 118508 h 830409"/>
              <a:gd name="connsiteX2315" fmla="*/ 329167 w 707644"/>
              <a:gd name="connsiteY2315" fmla="*/ 103345 h 830409"/>
              <a:gd name="connsiteX2316" fmla="*/ 208226 w 707644"/>
              <a:gd name="connsiteY2316" fmla="*/ 337704 h 830409"/>
              <a:gd name="connsiteX2317" fmla="*/ 217670 w 707644"/>
              <a:gd name="connsiteY2317" fmla="*/ 345597 h 830409"/>
              <a:gd name="connsiteX2318" fmla="*/ 223797 w 707644"/>
              <a:gd name="connsiteY2318" fmla="*/ 352024 h 830409"/>
              <a:gd name="connsiteX2319" fmla="*/ 229869 w 707644"/>
              <a:gd name="connsiteY2319" fmla="*/ 358652 h 830409"/>
              <a:gd name="connsiteX2320" fmla="*/ 234010 w 707644"/>
              <a:gd name="connsiteY2320" fmla="*/ 363841 h 830409"/>
              <a:gd name="connsiteX2321" fmla="*/ 219847 w 707644"/>
              <a:gd name="connsiteY2321" fmla="*/ 311221 h 830409"/>
              <a:gd name="connsiteX2322" fmla="*/ 222796 w 707644"/>
              <a:gd name="connsiteY2322" fmla="*/ 314187 h 830409"/>
              <a:gd name="connsiteX2323" fmla="*/ 223910 w 707644"/>
              <a:gd name="connsiteY2323" fmla="*/ 316394 h 830409"/>
              <a:gd name="connsiteX2324" fmla="*/ 91911 w 707644"/>
              <a:gd name="connsiteY2324" fmla="*/ 577775 h 830409"/>
              <a:gd name="connsiteX2325" fmla="*/ 103221 w 707644"/>
              <a:gd name="connsiteY2325" fmla="*/ 589686 h 830409"/>
              <a:gd name="connsiteX2326" fmla="*/ 118976 w 707644"/>
              <a:gd name="connsiteY2326" fmla="*/ 611819 h 830409"/>
              <a:gd name="connsiteX2327" fmla="*/ 126516 w 707644"/>
              <a:gd name="connsiteY2327" fmla="*/ 622741 h 830409"/>
              <a:gd name="connsiteX2328" fmla="*/ 111328 w 707644"/>
              <a:gd name="connsiteY2328" fmla="*/ 604150 h 830409"/>
              <a:gd name="connsiteX2329" fmla="*/ 251133 w 707644"/>
              <a:gd name="connsiteY2329" fmla="*/ 245890 h 830409"/>
              <a:gd name="connsiteX2330" fmla="*/ 283778 w 707644"/>
              <a:gd name="connsiteY2330" fmla="*/ 268306 h 830409"/>
              <a:gd name="connsiteX2331" fmla="*/ 283999 w 707644"/>
              <a:gd name="connsiteY2331" fmla="*/ 268469 h 830409"/>
              <a:gd name="connsiteX2332" fmla="*/ 286440 w 707644"/>
              <a:gd name="connsiteY2332" fmla="*/ 280850 h 830409"/>
              <a:gd name="connsiteX2333" fmla="*/ 288077 w 707644"/>
              <a:gd name="connsiteY2333" fmla="*/ 290857 h 830409"/>
              <a:gd name="connsiteX2334" fmla="*/ 271444 w 707644"/>
              <a:gd name="connsiteY2334" fmla="*/ 272405 h 830409"/>
              <a:gd name="connsiteX2335" fmla="*/ 264347 w 707644"/>
              <a:gd name="connsiteY2335" fmla="*/ 264994 h 830409"/>
              <a:gd name="connsiteX2336" fmla="*/ 310146 w 707644"/>
              <a:gd name="connsiteY2336" fmla="*/ 116372 h 830409"/>
              <a:gd name="connsiteX2337" fmla="*/ 319815 w 707644"/>
              <a:gd name="connsiteY2337" fmla="*/ 127128 h 830409"/>
              <a:gd name="connsiteX2338" fmla="*/ 344761 w 707644"/>
              <a:gd name="connsiteY2338" fmla="*/ 165086 h 830409"/>
              <a:gd name="connsiteX2339" fmla="*/ 359329 w 707644"/>
              <a:gd name="connsiteY2339" fmla="*/ 198908 h 830409"/>
              <a:gd name="connsiteX2340" fmla="*/ 365493 w 707644"/>
              <a:gd name="connsiteY2340" fmla="*/ 210864 h 830409"/>
              <a:gd name="connsiteX2341" fmla="*/ 353161 w 707644"/>
              <a:gd name="connsiteY2341" fmla="*/ 197721 h 830409"/>
              <a:gd name="connsiteX2342" fmla="*/ 332048 w 707644"/>
              <a:gd name="connsiteY2342" fmla="*/ 173950 h 830409"/>
              <a:gd name="connsiteX2343" fmla="*/ 321232 w 707644"/>
              <a:gd name="connsiteY2343" fmla="*/ 161383 h 830409"/>
              <a:gd name="connsiteX2344" fmla="*/ 315695 w 707644"/>
              <a:gd name="connsiteY2344" fmla="*/ 135716 h 830409"/>
              <a:gd name="connsiteX2345" fmla="*/ 268528 w 707644"/>
              <a:gd name="connsiteY2345" fmla="*/ 196404 h 830409"/>
              <a:gd name="connsiteX2346" fmla="*/ 281302 w 707644"/>
              <a:gd name="connsiteY2346" fmla="*/ 202738 h 830409"/>
              <a:gd name="connsiteX2347" fmla="*/ 300258 w 707644"/>
              <a:gd name="connsiteY2347" fmla="*/ 233955 h 830409"/>
              <a:gd name="connsiteX2348" fmla="*/ 305047 w 707644"/>
              <a:gd name="connsiteY2348" fmla="*/ 247078 h 830409"/>
              <a:gd name="connsiteX2349" fmla="*/ 304726 w 707644"/>
              <a:gd name="connsiteY2349" fmla="*/ 246662 h 830409"/>
              <a:gd name="connsiteX2350" fmla="*/ 278115 w 707644"/>
              <a:gd name="connsiteY2350" fmla="*/ 218024 h 830409"/>
              <a:gd name="connsiteX2351" fmla="*/ 272142 w 707644"/>
              <a:gd name="connsiteY2351" fmla="*/ 212293 h 830409"/>
              <a:gd name="connsiteX2352" fmla="*/ 222366 w 707644"/>
              <a:gd name="connsiteY2352" fmla="*/ 288619 h 830409"/>
              <a:gd name="connsiteX2353" fmla="*/ 243774 w 707644"/>
              <a:gd name="connsiteY2353" fmla="*/ 292801 h 830409"/>
              <a:gd name="connsiteX2354" fmla="*/ 261501 w 707644"/>
              <a:gd name="connsiteY2354" fmla="*/ 315207 h 830409"/>
              <a:gd name="connsiteX2355" fmla="*/ 271328 w 707644"/>
              <a:gd name="connsiteY2355" fmla="*/ 328124 h 830409"/>
              <a:gd name="connsiteX2356" fmla="*/ 272853 w 707644"/>
              <a:gd name="connsiteY2356" fmla="*/ 331534 h 830409"/>
              <a:gd name="connsiteX2357" fmla="*/ 284077 w 707644"/>
              <a:gd name="connsiteY2357" fmla="*/ 359708 h 830409"/>
              <a:gd name="connsiteX2358" fmla="*/ 284129 w 707644"/>
              <a:gd name="connsiteY2358" fmla="*/ 360217 h 830409"/>
              <a:gd name="connsiteX2359" fmla="*/ 238402 w 707644"/>
              <a:gd name="connsiteY2359" fmla="*/ 313725 h 830409"/>
              <a:gd name="connsiteX2360" fmla="*/ 236582 w 707644"/>
              <a:gd name="connsiteY2360" fmla="*/ 310857 h 830409"/>
              <a:gd name="connsiteX2361" fmla="*/ 282449 w 707644"/>
              <a:gd name="connsiteY2361" fmla="*/ 162995 h 830409"/>
              <a:gd name="connsiteX2362" fmla="*/ 303130 w 707644"/>
              <a:gd name="connsiteY2362" fmla="*/ 189771 h 830409"/>
              <a:gd name="connsiteX2363" fmla="*/ 322253 w 707644"/>
              <a:gd name="connsiteY2363" fmla="*/ 223045 h 830409"/>
              <a:gd name="connsiteX2364" fmla="*/ 316548 w 707644"/>
              <a:gd name="connsiteY2364" fmla="*/ 220217 h 830409"/>
              <a:gd name="connsiteX2365" fmla="*/ 291293 w 707644"/>
              <a:gd name="connsiteY2365" fmla="*/ 188150 h 830409"/>
              <a:gd name="connsiteX2366" fmla="*/ 214075 w 707644"/>
              <a:gd name="connsiteY2366" fmla="*/ 304220 h 830409"/>
              <a:gd name="connsiteX2367" fmla="*/ 217017 w 707644"/>
              <a:gd name="connsiteY2367" fmla="*/ 307619 h 830409"/>
              <a:gd name="connsiteX2368" fmla="*/ 219847 w 707644"/>
              <a:gd name="connsiteY2368" fmla="*/ 311221 h 830409"/>
              <a:gd name="connsiteX2369" fmla="*/ 219031 w 707644"/>
              <a:gd name="connsiteY2369" fmla="*/ 310401 h 830409"/>
              <a:gd name="connsiteX2370" fmla="*/ 215628 w 707644"/>
              <a:gd name="connsiteY2370" fmla="*/ 307111 h 830409"/>
              <a:gd name="connsiteX2371" fmla="*/ 215519 w 707644"/>
              <a:gd name="connsiteY2371" fmla="*/ 299767 h 830409"/>
              <a:gd name="connsiteX2372" fmla="*/ 234440 w 707644"/>
              <a:gd name="connsiteY2372" fmla="*/ 322370 h 830409"/>
              <a:gd name="connsiteX2373" fmla="*/ 239998 w 707644"/>
              <a:gd name="connsiteY2373" fmla="*/ 331482 h 830409"/>
              <a:gd name="connsiteX2374" fmla="*/ 222796 w 707644"/>
              <a:gd name="connsiteY2374" fmla="*/ 314187 h 830409"/>
              <a:gd name="connsiteX2375" fmla="*/ 199881 w 707644"/>
              <a:gd name="connsiteY2375" fmla="*/ 331955 h 830409"/>
              <a:gd name="connsiteX2376" fmla="*/ 207886 w 707644"/>
              <a:gd name="connsiteY2376" fmla="*/ 337470 h 830409"/>
              <a:gd name="connsiteX2377" fmla="*/ 221282 w 707644"/>
              <a:gd name="connsiteY2377" fmla="*/ 354532 h 830409"/>
              <a:gd name="connsiteX2378" fmla="*/ 257455 w 707644"/>
              <a:gd name="connsiteY2378" fmla="*/ 393877 h 830409"/>
              <a:gd name="connsiteX2379" fmla="*/ 277650 w 707644"/>
              <a:gd name="connsiteY2379" fmla="*/ 437026 h 830409"/>
              <a:gd name="connsiteX2380" fmla="*/ 286405 w 707644"/>
              <a:gd name="connsiteY2380" fmla="*/ 458723 h 830409"/>
              <a:gd name="connsiteX2381" fmla="*/ 266171 w 707644"/>
              <a:gd name="connsiteY2381" fmla="*/ 432608 h 830409"/>
              <a:gd name="connsiteX2382" fmla="*/ 233604 w 707644"/>
              <a:gd name="connsiteY2382" fmla="*/ 390787 h 830409"/>
              <a:gd name="connsiteX2383" fmla="*/ 205580 w 707644"/>
              <a:gd name="connsiteY2383" fmla="*/ 342365 h 830409"/>
              <a:gd name="connsiteX2384" fmla="*/ 99721 w 707644"/>
              <a:gd name="connsiteY2384" fmla="*/ 539974 h 830409"/>
              <a:gd name="connsiteX2385" fmla="*/ 100210 w 707644"/>
              <a:gd name="connsiteY2385" fmla="*/ 540355 h 830409"/>
              <a:gd name="connsiteX2386" fmla="*/ 138009 w 707644"/>
              <a:gd name="connsiteY2386" fmla="*/ 567744 h 830409"/>
              <a:gd name="connsiteX2387" fmla="*/ 139914 w 707644"/>
              <a:gd name="connsiteY2387" fmla="*/ 570805 h 830409"/>
              <a:gd name="connsiteX2388" fmla="*/ 113813 w 707644"/>
              <a:gd name="connsiteY2388" fmla="*/ 556520 h 830409"/>
              <a:gd name="connsiteX2389" fmla="*/ 103128 w 707644"/>
              <a:gd name="connsiteY2389" fmla="*/ 548560 h 830409"/>
              <a:gd name="connsiteX2390" fmla="*/ 306761 w 707644"/>
              <a:gd name="connsiteY2390" fmla="*/ 104570 h 830409"/>
              <a:gd name="connsiteX2391" fmla="*/ 317982 w 707644"/>
              <a:gd name="connsiteY2391" fmla="*/ 121548 h 830409"/>
              <a:gd name="connsiteX2392" fmla="*/ 328047 w 707644"/>
              <a:gd name="connsiteY2392" fmla="*/ 135999 h 830409"/>
              <a:gd name="connsiteX2393" fmla="*/ 319815 w 707644"/>
              <a:gd name="connsiteY2393" fmla="*/ 127128 h 830409"/>
              <a:gd name="connsiteX2394" fmla="*/ 309370 w 707644"/>
              <a:gd name="connsiteY2394" fmla="*/ 113666 h 830409"/>
              <a:gd name="connsiteX2395" fmla="*/ 199835 w 707644"/>
              <a:gd name="connsiteY2395" fmla="*/ 327216 h 830409"/>
              <a:gd name="connsiteX2396" fmla="*/ 205129 w 707644"/>
              <a:gd name="connsiteY2396" fmla="*/ 332610 h 830409"/>
              <a:gd name="connsiteX2397" fmla="*/ 208226 w 707644"/>
              <a:gd name="connsiteY2397" fmla="*/ 337704 h 830409"/>
              <a:gd name="connsiteX2398" fmla="*/ 207886 w 707644"/>
              <a:gd name="connsiteY2398" fmla="*/ 337470 h 830409"/>
              <a:gd name="connsiteX2399" fmla="*/ 200568 w 707644"/>
              <a:gd name="connsiteY2399" fmla="*/ 325109 h 830409"/>
              <a:gd name="connsiteX2400" fmla="*/ 243864 w 707644"/>
              <a:gd name="connsiteY2400" fmla="*/ 364839 h 830409"/>
              <a:gd name="connsiteX2401" fmla="*/ 246654 w 707644"/>
              <a:gd name="connsiteY2401" fmla="*/ 370799 h 830409"/>
              <a:gd name="connsiteX2402" fmla="*/ 237027 w 707644"/>
              <a:gd name="connsiteY2402" fmla="*/ 361773 h 830409"/>
              <a:gd name="connsiteX2403" fmla="*/ 217670 w 707644"/>
              <a:gd name="connsiteY2403" fmla="*/ 345597 h 830409"/>
              <a:gd name="connsiteX2404" fmla="*/ 210811 w 707644"/>
              <a:gd name="connsiteY2404" fmla="*/ 338401 h 830409"/>
              <a:gd name="connsiteX2405" fmla="*/ 205129 w 707644"/>
              <a:gd name="connsiteY2405" fmla="*/ 332610 h 830409"/>
              <a:gd name="connsiteX2406" fmla="*/ 326172 w 707644"/>
              <a:gd name="connsiteY2406" fmla="*/ 59283 h 830409"/>
              <a:gd name="connsiteX2407" fmla="*/ 346171 w 707644"/>
              <a:gd name="connsiteY2407" fmla="*/ 85553 h 830409"/>
              <a:gd name="connsiteX2408" fmla="*/ 380138 w 707644"/>
              <a:gd name="connsiteY2408" fmla="*/ 133557 h 830409"/>
              <a:gd name="connsiteX2409" fmla="*/ 377636 w 707644"/>
              <a:gd name="connsiteY2409" fmla="*/ 131926 h 830409"/>
              <a:gd name="connsiteX2410" fmla="*/ 214083 w 707644"/>
              <a:gd name="connsiteY2410" fmla="*/ 288998 h 830409"/>
              <a:gd name="connsiteX2411" fmla="*/ 238402 w 707644"/>
              <a:gd name="connsiteY2411" fmla="*/ 313725 h 830409"/>
              <a:gd name="connsiteX2412" fmla="*/ 263873 w 707644"/>
              <a:gd name="connsiteY2412" fmla="*/ 353836 h 830409"/>
              <a:gd name="connsiteX2413" fmla="*/ 268427 w 707644"/>
              <a:gd name="connsiteY2413" fmla="*/ 361022 h 830409"/>
              <a:gd name="connsiteX2414" fmla="*/ 253163 w 707644"/>
              <a:gd name="connsiteY2414" fmla="*/ 344719 h 830409"/>
              <a:gd name="connsiteX2415" fmla="*/ 253066 w 707644"/>
              <a:gd name="connsiteY2415" fmla="*/ 344621 h 830409"/>
              <a:gd name="connsiteX2416" fmla="*/ 234440 w 707644"/>
              <a:gd name="connsiteY2416" fmla="*/ 322370 h 830409"/>
              <a:gd name="connsiteX2417" fmla="*/ 271853 w 707644"/>
              <a:gd name="connsiteY2417" fmla="*/ 164862 h 830409"/>
              <a:gd name="connsiteX2418" fmla="*/ 281522 w 707644"/>
              <a:gd name="connsiteY2418" fmla="*/ 175744 h 830409"/>
              <a:gd name="connsiteX2419" fmla="*/ 291293 w 707644"/>
              <a:gd name="connsiteY2419" fmla="*/ 188150 h 830409"/>
              <a:gd name="connsiteX2420" fmla="*/ 297848 w 707644"/>
              <a:gd name="connsiteY2420" fmla="*/ 206794 h 830409"/>
              <a:gd name="connsiteX2421" fmla="*/ 207374 w 707644"/>
              <a:gd name="connsiteY2421" fmla="*/ 299128 h 830409"/>
              <a:gd name="connsiteX2422" fmla="*/ 215628 w 707644"/>
              <a:gd name="connsiteY2422" fmla="*/ 307111 h 830409"/>
              <a:gd name="connsiteX2423" fmla="*/ 225054 w 707644"/>
              <a:gd name="connsiteY2423" fmla="*/ 324648 h 830409"/>
              <a:gd name="connsiteX2424" fmla="*/ 233163 w 707644"/>
              <a:gd name="connsiteY2424" fmla="*/ 341974 h 830409"/>
              <a:gd name="connsiteX2425" fmla="*/ 229522 w 707644"/>
              <a:gd name="connsiteY2425" fmla="*/ 337356 h 830409"/>
              <a:gd name="connsiteX2426" fmla="*/ 211650 w 707644"/>
              <a:gd name="connsiteY2426" fmla="*/ 286525 h 830409"/>
              <a:gd name="connsiteX2427" fmla="*/ 212756 w 707644"/>
              <a:gd name="connsiteY2427" fmla="*/ 286741 h 830409"/>
              <a:gd name="connsiteX2428" fmla="*/ 213373 w 707644"/>
              <a:gd name="connsiteY2428" fmla="*/ 287835 h 830409"/>
              <a:gd name="connsiteX2429" fmla="*/ 214083 w 707644"/>
              <a:gd name="connsiteY2429" fmla="*/ 288998 h 830409"/>
              <a:gd name="connsiteX2430" fmla="*/ 263821 w 707644"/>
              <a:gd name="connsiteY2430" fmla="*/ 175708 h 830409"/>
              <a:gd name="connsiteX2431" fmla="*/ 276971 w 707644"/>
              <a:gd name="connsiteY2431" fmla="*/ 195607 h 830409"/>
              <a:gd name="connsiteX2432" fmla="*/ 280137 w 707644"/>
              <a:gd name="connsiteY2432" fmla="*/ 200820 h 830409"/>
              <a:gd name="connsiteX2433" fmla="*/ 273125 w 707644"/>
              <a:gd name="connsiteY2433" fmla="*/ 191856 h 830409"/>
              <a:gd name="connsiteX2434" fmla="*/ 265580 w 707644"/>
              <a:gd name="connsiteY2434" fmla="*/ 183440 h 830409"/>
              <a:gd name="connsiteX2435" fmla="*/ 303761 w 707644"/>
              <a:gd name="connsiteY2435" fmla="*/ 85793 h 830409"/>
              <a:gd name="connsiteX2436" fmla="*/ 319863 w 707644"/>
              <a:gd name="connsiteY2436" fmla="*/ 95254 h 830409"/>
              <a:gd name="connsiteX2437" fmla="*/ 341738 w 707644"/>
              <a:gd name="connsiteY2437" fmla="*/ 122351 h 830409"/>
              <a:gd name="connsiteX2438" fmla="*/ 349187 w 707644"/>
              <a:gd name="connsiteY2438" fmla="*/ 134984 h 830409"/>
              <a:gd name="connsiteX2439" fmla="*/ 384848 w 707644"/>
              <a:gd name="connsiteY2439" fmla="*/ 194576 h 830409"/>
              <a:gd name="connsiteX2440" fmla="*/ 390311 w 707644"/>
              <a:gd name="connsiteY2440" fmla="*/ 203092 h 830409"/>
              <a:gd name="connsiteX2441" fmla="*/ 335324 w 707644"/>
              <a:gd name="connsiteY2441" fmla="*/ 143840 h 830409"/>
              <a:gd name="connsiteX2442" fmla="*/ 323935 w 707644"/>
              <a:gd name="connsiteY2442" fmla="*/ 118540 h 830409"/>
              <a:gd name="connsiteX2443" fmla="*/ 191657 w 707644"/>
              <a:gd name="connsiteY2443" fmla="*/ 316932 h 830409"/>
              <a:gd name="connsiteX2444" fmla="*/ 192032 w 707644"/>
              <a:gd name="connsiteY2444" fmla="*/ 317277 h 830409"/>
              <a:gd name="connsiteX2445" fmla="*/ 199835 w 707644"/>
              <a:gd name="connsiteY2445" fmla="*/ 327216 h 830409"/>
              <a:gd name="connsiteX2446" fmla="*/ 194070 w 707644"/>
              <a:gd name="connsiteY2446" fmla="*/ 321340 h 830409"/>
              <a:gd name="connsiteX2447" fmla="*/ 339812 w 707644"/>
              <a:gd name="connsiteY2447" fmla="*/ 7037 h 830409"/>
              <a:gd name="connsiteX2448" fmla="*/ 344777 w 707644"/>
              <a:gd name="connsiteY2448" fmla="*/ 5773 h 830409"/>
              <a:gd name="connsiteX2449" fmla="*/ 369534 w 707644"/>
              <a:gd name="connsiteY2449" fmla="*/ 3706 h 830409"/>
              <a:gd name="connsiteX2450" fmla="*/ 383457 w 707644"/>
              <a:gd name="connsiteY2450" fmla="*/ 22972 h 830409"/>
              <a:gd name="connsiteX2451" fmla="*/ 408074 w 707644"/>
              <a:gd name="connsiteY2451" fmla="*/ 53262 h 830409"/>
              <a:gd name="connsiteX2452" fmla="*/ 456105 w 707644"/>
              <a:gd name="connsiteY2452" fmla="*/ 101680 h 830409"/>
              <a:gd name="connsiteX2453" fmla="*/ 504287 w 707644"/>
              <a:gd name="connsiteY2453" fmla="*/ 218001 h 830409"/>
              <a:gd name="connsiteX2454" fmla="*/ 462966 w 707644"/>
              <a:gd name="connsiteY2454" fmla="*/ 168591 h 830409"/>
              <a:gd name="connsiteX2455" fmla="*/ 413238 w 707644"/>
              <a:gd name="connsiteY2455" fmla="*/ 108562 h 830409"/>
              <a:gd name="connsiteX2456" fmla="*/ 368559 w 707644"/>
              <a:gd name="connsiteY2456" fmla="*/ 47282 h 830409"/>
              <a:gd name="connsiteX2457" fmla="*/ 185776 w 707644"/>
              <a:gd name="connsiteY2457" fmla="*/ 322830 h 830409"/>
              <a:gd name="connsiteX2458" fmla="*/ 194207 w 707644"/>
              <a:gd name="connsiteY2458" fmla="*/ 328284 h 830409"/>
              <a:gd name="connsiteX2459" fmla="*/ 221877 w 707644"/>
              <a:gd name="connsiteY2459" fmla="*/ 375736 h 830409"/>
              <a:gd name="connsiteX2460" fmla="*/ 195289 w 707644"/>
              <a:gd name="connsiteY2460" fmla="*/ 341717 h 830409"/>
              <a:gd name="connsiteX2461" fmla="*/ 299298 w 707644"/>
              <a:gd name="connsiteY2461" fmla="*/ 78549 h 830409"/>
              <a:gd name="connsiteX2462" fmla="*/ 303761 w 707644"/>
              <a:gd name="connsiteY2462" fmla="*/ 85793 h 830409"/>
              <a:gd name="connsiteX2463" fmla="*/ 300892 w 707644"/>
              <a:gd name="connsiteY2463" fmla="*/ 84108 h 830409"/>
              <a:gd name="connsiteX2464" fmla="*/ 184429 w 707644"/>
              <a:gd name="connsiteY2464" fmla="*/ 311514 h 830409"/>
              <a:gd name="connsiteX2465" fmla="*/ 194070 w 707644"/>
              <a:gd name="connsiteY2465" fmla="*/ 321340 h 830409"/>
              <a:gd name="connsiteX2466" fmla="*/ 199881 w 707644"/>
              <a:gd name="connsiteY2466" fmla="*/ 331955 h 830409"/>
              <a:gd name="connsiteX2467" fmla="*/ 199851 w 707644"/>
              <a:gd name="connsiteY2467" fmla="*/ 331935 h 830409"/>
              <a:gd name="connsiteX2468" fmla="*/ 194207 w 707644"/>
              <a:gd name="connsiteY2468" fmla="*/ 328284 h 830409"/>
              <a:gd name="connsiteX2469" fmla="*/ 70479 w 707644"/>
              <a:gd name="connsiteY2469" fmla="*/ 544113 h 830409"/>
              <a:gd name="connsiteX2470" fmla="*/ 72302 w 707644"/>
              <a:gd name="connsiteY2470" fmla="*/ 546584 h 830409"/>
              <a:gd name="connsiteX2471" fmla="*/ 92572 w 707644"/>
              <a:gd name="connsiteY2471" fmla="*/ 574726 h 830409"/>
              <a:gd name="connsiteX2472" fmla="*/ 102120 w 707644"/>
              <a:gd name="connsiteY2472" fmla="*/ 588140 h 830409"/>
              <a:gd name="connsiteX2473" fmla="*/ 87732 w 707644"/>
              <a:gd name="connsiteY2473" fmla="*/ 571942 h 830409"/>
              <a:gd name="connsiteX2474" fmla="*/ 85317 w 707644"/>
              <a:gd name="connsiteY2474" fmla="*/ 568818 h 830409"/>
              <a:gd name="connsiteX2475" fmla="*/ 79809 w 707644"/>
              <a:gd name="connsiteY2475" fmla="*/ 561336 h 830409"/>
              <a:gd name="connsiteX2476" fmla="*/ 195101 w 707644"/>
              <a:gd name="connsiteY2476" fmla="*/ 275180 h 830409"/>
              <a:gd name="connsiteX2477" fmla="*/ 204409 w 707644"/>
              <a:gd name="connsiteY2477" fmla="*/ 286496 h 830409"/>
              <a:gd name="connsiteX2478" fmla="*/ 204799 w 707644"/>
              <a:gd name="connsiteY2478" fmla="*/ 286961 h 830409"/>
              <a:gd name="connsiteX2479" fmla="*/ 214075 w 707644"/>
              <a:gd name="connsiteY2479" fmla="*/ 304220 h 830409"/>
              <a:gd name="connsiteX2480" fmla="*/ 202732 w 707644"/>
              <a:gd name="connsiteY2480" fmla="*/ 291116 h 830409"/>
              <a:gd name="connsiteX2481" fmla="*/ 202624 w 707644"/>
              <a:gd name="connsiteY2481" fmla="*/ 290930 h 830409"/>
              <a:gd name="connsiteX2482" fmla="*/ 134555 w 707644"/>
              <a:gd name="connsiteY2482" fmla="*/ 400746 h 830409"/>
              <a:gd name="connsiteX2483" fmla="*/ 156641 w 707644"/>
              <a:gd name="connsiteY2483" fmla="*/ 420676 h 830409"/>
              <a:gd name="connsiteX2484" fmla="*/ 169141 w 707644"/>
              <a:gd name="connsiteY2484" fmla="*/ 436370 h 830409"/>
              <a:gd name="connsiteX2485" fmla="*/ 186606 w 707644"/>
              <a:gd name="connsiteY2485" fmla="*/ 463923 h 830409"/>
              <a:gd name="connsiteX2486" fmla="*/ 160514 w 707644"/>
              <a:gd name="connsiteY2486" fmla="*/ 443331 h 830409"/>
              <a:gd name="connsiteX2487" fmla="*/ 158785 w 707644"/>
              <a:gd name="connsiteY2487" fmla="*/ 440758 h 830409"/>
              <a:gd name="connsiteX2488" fmla="*/ 288581 w 707644"/>
              <a:gd name="connsiteY2488" fmla="*/ 77063 h 830409"/>
              <a:gd name="connsiteX2489" fmla="*/ 292270 w 707644"/>
              <a:gd name="connsiteY2489" fmla="*/ 79042 h 830409"/>
              <a:gd name="connsiteX2490" fmla="*/ 300892 w 707644"/>
              <a:gd name="connsiteY2490" fmla="*/ 84108 h 830409"/>
              <a:gd name="connsiteX2491" fmla="*/ 306761 w 707644"/>
              <a:gd name="connsiteY2491" fmla="*/ 104570 h 830409"/>
              <a:gd name="connsiteX2492" fmla="*/ 236911 w 707644"/>
              <a:gd name="connsiteY2492" fmla="*/ 180725 h 830409"/>
              <a:gd name="connsiteX2493" fmla="*/ 241731 w 707644"/>
              <a:gd name="connsiteY2493" fmla="*/ 183115 h 830409"/>
              <a:gd name="connsiteX2494" fmla="*/ 272142 w 707644"/>
              <a:gd name="connsiteY2494" fmla="*/ 212293 h 830409"/>
              <a:gd name="connsiteX2495" fmla="*/ 272485 w 707644"/>
              <a:gd name="connsiteY2495" fmla="*/ 213800 h 830409"/>
              <a:gd name="connsiteX2496" fmla="*/ 278481 w 707644"/>
              <a:gd name="connsiteY2496" fmla="*/ 241554 h 830409"/>
              <a:gd name="connsiteX2497" fmla="*/ 271450 w 707644"/>
              <a:gd name="connsiteY2497" fmla="*/ 232851 h 830409"/>
              <a:gd name="connsiteX2498" fmla="*/ 246614 w 707644"/>
              <a:gd name="connsiteY2498" fmla="*/ 197614 h 830409"/>
              <a:gd name="connsiteX2499" fmla="*/ 294150 w 707644"/>
              <a:gd name="connsiteY2499" fmla="*/ 60600 h 830409"/>
              <a:gd name="connsiteX2500" fmla="*/ 313773 w 707644"/>
              <a:gd name="connsiteY2500" fmla="*/ 83821 h 830409"/>
              <a:gd name="connsiteX2501" fmla="*/ 325312 w 707644"/>
              <a:gd name="connsiteY2501" fmla="*/ 98455 h 830409"/>
              <a:gd name="connsiteX2502" fmla="*/ 319863 w 707644"/>
              <a:gd name="connsiteY2502" fmla="*/ 95254 h 830409"/>
              <a:gd name="connsiteX2503" fmla="*/ 304563 w 707644"/>
              <a:gd name="connsiteY2503" fmla="*/ 76301 h 830409"/>
              <a:gd name="connsiteX2504" fmla="*/ 296315 w 707644"/>
              <a:gd name="connsiteY2504" fmla="*/ 68148 h 830409"/>
              <a:gd name="connsiteX2505" fmla="*/ 233312 w 707644"/>
              <a:gd name="connsiteY2505" fmla="*/ 185648 h 830409"/>
              <a:gd name="connsiteX2506" fmla="*/ 271450 w 707644"/>
              <a:gd name="connsiteY2506" fmla="*/ 232851 h 830409"/>
              <a:gd name="connsiteX2507" fmla="*/ 278878 w 707644"/>
              <a:gd name="connsiteY2507" fmla="*/ 243390 h 830409"/>
              <a:gd name="connsiteX2508" fmla="*/ 280895 w 707644"/>
              <a:gd name="connsiteY2508" fmla="*/ 252728 h 830409"/>
              <a:gd name="connsiteX2509" fmla="*/ 281544 w 707644"/>
              <a:gd name="connsiteY2509" fmla="*/ 256018 h 830409"/>
              <a:gd name="connsiteX2510" fmla="*/ 266254 w 707644"/>
              <a:gd name="connsiteY2510" fmla="*/ 238770 h 830409"/>
              <a:gd name="connsiteX2511" fmla="*/ 239802 w 707644"/>
              <a:gd name="connsiteY2511" fmla="*/ 216740 h 830409"/>
              <a:gd name="connsiteX2512" fmla="*/ 244611 w 707644"/>
              <a:gd name="connsiteY2512" fmla="*/ 217822 h 830409"/>
              <a:gd name="connsiteX2513" fmla="*/ 236381 w 707644"/>
              <a:gd name="connsiteY2513" fmla="*/ 194188 h 830409"/>
              <a:gd name="connsiteX2514" fmla="*/ 176491 w 707644"/>
              <a:gd name="connsiteY2514" fmla="*/ 303425 h 830409"/>
              <a:gd name="connsiteX2515" fmla="*/ 182169 w 707644"/>
              <a:gd name="connsiteY2515" fmla="*/ 308225 h 830409"/>
              <a:gd name="connsiteX2516" fmla="*/ 182905 w 707644"/>
              <a:gd name="connsiteY2516" fmla="*/ 308901 h 830409"/>
              <a:gd name="connsiteX2517" fmla="*/ 184429 w 707644"/>
              <a:gd name="connsiteY2517" fmla="*/ 311514 h 830409"/>
              <a:gd name="connsiteX2518" fmla="*/ 153758 w 707644"/>
              <a:gd name="connsiteY2518" fmla="*/ 350309 h 830409"/>
              <a:gd name="connsiteX2519" fmla="*/ 200873 w 707644"/>
              <a:gd name="connsiteY2519" fmla="*/ 393834 h 830409"/>
              <a:gd name="connsiteX2520" fmla="*/ 205466 w 707644"/>
              <a:gd name="connsiteY2520" fmla="*/ 400213 h 830409"/>
              <a:gd name="connsiteX2521" fmla="*/ 235698 w 707644"/>
              <a:gd name="connsiteY2521" fmla="*/ 446428 h 830409"/>
              <a:gd name="connsiteX2522" fmla="*/ 237386 w 707644"/>
              <a:gd name="connsiteY2522" fmla="*/ 449379 h 830409"/>
              <a:gd name="connsiteX2523" fmla="*/ 212022 w 707644"/>
              <a:gd name="connsiteY2523" fmla="*/ 420766 h 830409"/>
              <a:gd name="connsiteX2524" fmla="*/ 196523 w 707644"/>
              <a:gd name="connsiteY2524" fmla="*/ 405833 h 830409"/>
              <a:gd name="connsiteX2525" fmla="*/ 181716 w 707644"/>
              <a:gd name="connsiteY2525" fmla="*/ 386838 h 830409"/>
              <a:gd name="connsiteX2526" fmla="*/ 157207 w 707644"/>
              <a:gd name="connsiteY2526" fmla="*/ 355303 h 830409"/>
              <a:gd name="connsiteX2527" fmla="*/ 215724 w 707644"/>
              <a:gd name="connsiteY2527" fmla="*/ 220366 h 830409"/>
              <a:gd name="connsiteX2528" fmla="*/ 232323 w 707644"/>
              <a:gd name="connsiteY2528" fmla="*/ 232974 h 830409"/>
              <a:gd name="connsiteX2529" fmla="*/ 235474 w 707644"/>
              <a:gd name="connsiteY2529" fmla="*/ 235138 h 830409"/>
              <a:gd name="connsiteX2530" fmla="*/ 246045 w 707644"/>
              <a:gd name="connsiteY2530" fmla="*/ 245883 h 830409"/>
              <a:gd name="connsiteX2531" fmla="*/ 264347 w 707644"/>
              <a:gd name="connsiteY2531" fmla="*/ 264994 h 830409"/>
              <a:gd name="connsiteX2532" fmla="*/ 270152 w 707644"/>
              <a:gd name="connsiteY2532" fmla="*/ 273387 h 830409"/>
              <a:gd name="connsiteX2533" fmla="*/ 289613 w 707644"/>
              <a:gd name="connsiteY2533" fmla="*/ 300683 h 830409"/>
              <a:gd name="connsiteX2534" fmla="*/ 289666 w 707644"/>
              <a:gd name="connsiteY2534" fmla="*/ 301768 h 830409"/>
              <a:gd name="connsiteX2535" fmla="*/ 262305 w 707644"/>
              <a:gd name="connsiteY2535" fmla="*/ 296422 h 830409"/>
              <a:gd name="connsiteX2536" fmla="*/ 254242 w 707644"/>
              <a:gd name="connsiteY2536" fmla="*/ 285829 h 830409"/>
              <a:gd name="connsiteX2537" fmla="*/ 206910 w 707644"/>
              <a:gd name="connsiteY2537" fmla="*/ 238302 h 830409"/>
              <a:gd name="connsiteX2538" fmla="*/ 244890 w 707644"/>
              <a:gd name="connsiteY2538" fmla="*/ 280853 h 830409"/>
              <a:gd name="connsiteX2539" fmla="*/ 256111 w 707644"/>
              <a:gd name="connsiteY2539" fmla="*/ 295212 h 830409"/>
              <a:gd name="connsiteX2540" fmla="*/ 249865 w 707644"/>
              <a:gd name="connsiteY2540" fmla="*/ 293991 h 830409"/>
              <a:gd name="connsiteX2541" fmla="*/ 248784 w 707644"/>
              <a:gd name="connsiteY2541" fmla="*/ 292602 h 830409"/>
              <a:gd name="connsiteX2542" fmla="*/ 246249 w 707644"/>
              <a:gd name="connsiteY2542" fmla="*/ 288612 h 830409"/>
              <a:gd name="connsiteX2543" fmla="*/ 230317 w 707644"/>
              <a:gd name="connsiteY2543" fmla="*/ 267384 h 830409"/>
              <a:gd name="connsiteX2544" fmla="*/ 175486 w 707644"/>
              <a:gd name="connsiteY2544" fmla="*/ 302400 h 830409"/>
              <a:gd name="connsiteX2545" fmla="*/ 176491 w 707644"/>
              <a:gd name="connsiteY2545" fmla="*/ 303425 h 830409"/>
              <a:gd name="connsiteX2546" fmla="*/ 175639 w 707644"/>
              <a:gd name="connsiteY2546" fmla="*/ 302704 h 830409"/>
              <a:gd name="connsiteX2547" fmla="*/ 252936 w 707644"/>
              <a:gd name="connsiteY2547" fmla="*/ 136062 h 830409"/>
              <a:gd name="connsiteX2548" fmla="*/ 264863 w 707644"/>
              <a:gd name="connsiteY2548" fmla="*/ 153587 h 830409"/>
              <a:gd name="connsiteX2549" fmla="*/ 271853 w 707644"/>
              <a:gd name="connsiteY2549" fmla="*/ 164862 h 830409"/>
              <a:gd name="connsiteX2550" fmla="*/ 256321 w 707644"/>
              <a:gd name="connsiteY2550" fmla="*/ 147383 h 830409"/>
              <a:gd name="connsiteX2551" fmla="*/ 175540 w 707644"/>
              <a:gd name="connsiteY2551" fmla="*/ 296270 h 830409"/>
              <a:gd name="connsiteX2552" fmla="*/ 191415 w 707644"/>
              <a:gd name="connsiteY2552" fmla="*/ 316491 h 830409"/>
              <a:gd name="connsiteX2553" fmla="*/ 191657 w 707644"/>
              <a:gd name="connsiteY2553" fmla="*/ 316932 h 830409"/>
              <a:gd name="connsiteX2554" fmla="*/ 182905 w 707644"/>
              <a:gd name="connsiteY2554" fmla="*/ 308901 h 830409"/>
              <a:gd name="connsiteX2555" fmla="*/ 287558 w 707644"/>
              <a:gd name="connsiteY2555" fmla="*/ 59492 h 830409"/>
              <a:gd name="connsiteX2556" fmla="*/ 296315 w 707644"/>
              <a:gd name="connsiteY2556" fmla="*/ 68148 h 830409"/>
              <a:gd name="connsiteX2557" fmla="*/ 299298 w 707644"/>
              <a:gd name="connsiteY2557" fmla="*/ 78549 h 830409"/>
              <a:gd name="connsiteX2558" fmla="*/ 156759 w 707644"/>
              <a:gd name="connsiteY2558" fmla="*/ 329254 h 830409"/>
              <a:gd name="connsiteX2559" fmla="*/ 175493 w 707644"/>
              <a:gd name="connsiteY2559" fmla="*/ 354394 h 830409"/>
              <a:gd name="connsiteX2560" fmla="*/ 201937 w 707644"/>
              <a:gd name="connsiteY2560" fmla="*/ 394817 h 830409"/>
              <a:gd name="connsiteX2561" fmla="*/ 200873 w 707644"/>
              <a:gd name="connsiteY2561" fmla="*/ 393834 h 830409"/>
              <a:gd name="connsiteX2562" fmla="*/ 170102 w 707644"/>
              <a:gd name="connsiteY2562" fmla="*/ 351108 h 830409"/>
              <a:gd name="connsiteX2563" fmla="*/ 218971 w 707644"/>
              <a:gd name="connsiteY2563" fmla="*/ 199393 h 830409"/>
              <a:gd name="connsiteX2564" fmla="*/ 239802 w 707644"/>
              <a:gd name="connsiteY2564" fmla="*/ 216740 h 830409"/>
              <a:gd name="connsiteX2565" fmla="*/ 229343 w 707644"/>
              <a:gd name="connsiteY2565" fmla="*/ 214388 h 830409"/>
              <a:gd name="connsiteX2566" fmla="*/ 195880 w 707644"/>
              <a:gd name="connsiteY2566" fmla="*/ 240624 h 830409"/>
              <a:gd name="connsiteX2567" fmla="*/ 224010 w 707644"/>
              <a:gd name="connsiteY2567" fmla="*/ 260761 h 830409"/>
              <a:gd name="connsiteX2568" fmla="*/ 248784 w 707644"/>
              <a:gd name="connsiteY2568" fmla="*/ 292602 h 830409"/>
              <a:gd name="connsiteX2569" fmla="*/ 249638 w 707644"/>
              <a:gd name="connsiteY2569" fmla="*/ 293947 h 830409"/>
              <a:gd name="connsiteX2570" fmla="*/ 243774 w 707644"/>
              <a:gd name="connsiteY2570" fmla="*/ 292801 h 830409"/>
              <a:gd name="connsiteX2571" fmla="*/ 228478 w 707644"/>
              <a:gd name="connsiteY2571" fmla="*/ 273469 h 830409"/>
              <a:gd name="connsiteX2572" fmla="*/ 115675 w 707644"/>
              <a:gd name="connsiteY2572" fmla="*/ 404047 h 830409"/>
              <a:gd name="connsiteX2573" fmla="*/ 134615 w 707644"/>
              <a:gd name="connsiteY2573" fmla="*/ 422891 h 830409"/>
              <a:gd name="connsiteX2574" fmla="*/ 160514 w 707644"/>
              <a:gd name="connsiteY2574" fmla="*/ 443331 h 830409"/>
              <a:gd name="connsiteX2575" fmla="*/ 199386 w 707644"/>
              <a:gd name="connsiteY2575" fmla="*/ 501189 h 830409"/>
              <a:gd name="connsiteX2576" fmla="*/ 237467 w 707644"/>
              <a:gd name="connsiteY2576" fmla="*/ 563021 h 830409"/>
              <a:gd name="connsiteX2577" fmla="*/ 262329 w 707644"/>
              <a:gd name="connsiteY2577" fmla="*/ 612235 h 830409"/>
              <a:gd name="connsiteX2578" fmla="*/ 133022 w 707644"/>
              <a:gd name="connsiteY2578" fmla="*/ 428398 h 830409"/>
              <a:gd name="connsiteX2579" fmla="*/ 208321 w 707644"/>
              <a:gd name="connsiteY2579" fmla="*/ 208625 h 830409"/>
              <a:gd name="connsiteX2580" fmla="*/ 216078 w 707644"/>
              <a:gd name="connsiteY2580" fmla="*/ 211404 h 830409"/>
              <a:gd name="connsiteX2581" fmla="*/ 229343 w 707644"/>
              <a:gd name="connsiteY2581" fmla="*/ 214388 h 830409"/>
              <a:gd name="connsiteX2582" fmla="*/ 251133 w 707644"/>
              <a:gd name="connsiteY2582" fmla="*/ 245890 h 830409"/>
              <a:gd name="connsiteX2583" fmla="*/ 235474 w 707644"/>
              <a:gd name="connsiteY2583" fmla="*/ 235138 h 830409"/>
              <a:gd name="connsiteX2584" fmla="*/ 214727 w 707644"/>
              <a:gd name="connsiteY2584" fmla="*/ 214050 h 830409"/>
              <a:gd name="connsiteX2585" fmla="*/ 208634 w 707644"/>
              <a:gd name="connsiteY2585" fmla="*/ 209110 h 830409"/>
              <a:gd name="connsiteX2586" fmla="*/ 224270 w 707644"/>
              <a:gd name="connsiteY2586" fmla="*/ 174457 h 830409"/>
              <a:gd name="connsiteX2587" fmla="*/ 230305 w 707644"/>
              <a:gd name="connsiteY2587" fmla="*/ 177449 h 830409"/>
              <a:gd name="connsiteX2588" fmla="*/ 230535 w 707644"/>
              <a:gd name="connsiteY2588" fmla="*/ 177919 h 830409"/>
              <a:gd name="connsiteX2589" fmla="*/ 233312 w 707644"/>
              <a:gd name="connsiteY2589" fmla="*/ 185648 h 830409"/>
              <a:gd name="connsiteX2590" fmla="*/ 226084 w 707644"/>
              <a:gd name="connsiteY2590" fmla="*/ 168816 h 830409"/>
              <a:gd name="connsiteX2591" fmla="*/ 234417 w 707644"/>
              <a:gd name="connsiteY2591" fmla="*/ 176385 h 830409"/>
              <a:gd name="connsiteX2592" fmla="*/ 236911 w 707644"/>
              <a:gd name="connsiteY2592" fmla="*/ 180725 h 830409"/>
              <a:gd name="connsiteX2593" fmla="*/ 230305 w 707644"/>
              <a:gd name="connsiteY2593" fmla="*/ 177449 h 830409"/>
              <a:gd name="connsiteX2594" fmla="*/ 56885 w 707644"/>
              <a:gd name="connsiteY2594" fmla="*/ 519021 h 830409"/>
              <a:gd name="connsiteX2595" fmla="*/ 57818 w 707644"/>
              <a:gd name="connsiteY2595" fmla="*/ 519092 h 830409"/>
              <a:gd name="connsiteX2596" fmla="*/ 86591 w 707644"/>
              <a:gd name="connsiteY2596" fmla="*/ 536242 h 830409"/>
              <a:gd name="connsiteX2597" fmla="*/ 103128 w 707644"/>
              <a:gd name="connsiteY2597" fmla="*/ 548560 h 830409"/>
              <a:gd name="connsiteX2598" fmla="*/ 109693 w 707644"/>
              <a:gd name="connsiteY2598" fmla="*/ 565108 h 830409"/>
              <a:gd name="connsiteX2599" fmla="*/ 135003 w 707644"/>
              <a:gd name="connsiteY2599" fmla="*/ 620250 h 830409"/>
              <a:gd name="connsiteX2600" fmla="*/ 116952 w 707644"/>
              <a:gd name="connsiteY2600" fmla="*/ 595336 h 830409"/>
              <a:gd name="connsiteX2601" fmla="*/ 59171 w 707644"/>
              <a:gd name="connsiteY2601" fmla="*/ 523240 h 830409"/>
              <a:gd name="connsiteX2602" fmla="*/ 292994 w 707644"/>
              <a:gd name="connsiteY2602" fmla="*/ 18956 h 830409"/>
              <a:gd name="connsiteX2603" fmla="*/ 294833 w 707644"/>
              <a:gd name="connsiteY2603" fmla="*/ 18488 h 830409"/>
              <a:gd name="connsiteX2604" fmla="*/ 322891 w 707644"/>
              <a:gd name="connsiteY2604" fmla="*/ 54653 h 830409"/>
              <a:gd name="connsiteX2605" fmla="*/ 326172 w 707644"/>
              <a:gd name="connsiteY2605" fmla="*/ 59283 h 830409"/>
              <a:gd name="connsiteX2606" fmla="*/ 309836 w 707644"/>
              <a:gd name="connsiteY2606" fmla="*/ 37825 h 830409"/>
              <a:gd name="connsiteX2607" fmla="*/ 51676 w 707644"/>
              <a:gd name="connsiteY2607" fmla="*/ 518624 h 830409"/>
              <a:gd name="connsiteX2608" fmla="*/ 55718 w 707644"/>
              <a:gd name="connsiteY2608" fmla="*/ 518932 h 830409"/>
              <a:gd name="connsiteX2609" fmla="*/ 59171 w 707644"/>
              <a:gd name="connsiteY2609" fmla="*/ 523240 h 830409"/>
              <a:gd name="connsiteX2610" fmla="*/ 70479 w 707644"/>
              <a:gd name="connsiteY2610" fmla="*/ 544113 h 830409"/>
              <a:gd name="connsiteX2611" fmla="*/ 235262 w 707644"/>
              <a:gd name="connsiteY2611" fmla="*/ 122970 h 830409"/>
              <a:gd name="connsiteX2612" fmla="*/ 243220 w 707644"/>
              <a:gd name="connsiteY2612" fmla="*/ 132639 h 830409"/>
              <a:gd name="connsiteX2613" fmla="*/ 256321 w 707644"/>
              <a:gd name="connsiteY2613" fmla="*/ 147383 h 830409"/>
              <a:gd name="connsiteX2614" fmla="*/ 260743 w 707644"/>
              <a:gd name="connsiteY2614" fmla="*/ 162175 h 830409"/>
              <a:gd name="connsiteX2615" fmla="*/ 263821 w 707644"/>
              <a:gd name="connsiteY2615" fmla="*/ 175708 h 830409"/>
              <a:gd name="connsiteX2616" fmla="*/ 252155 w 707644"/>
              <a:gd name="connsiteY2616" fmla="*/ 158055 h 830409"/>
              <a:gd name="connsiteX2617" fmla="*/ 283566 w 707644"/>
              <a:gd name="connsiteY2617" fmla="*/ 21357 h 830409"/>
              <a:gd name="connsiteX2618" fmla="*/ 289894 w 707644"/>
              <a:gd name="connsiteY2618" fmla="*/ 19746 h 830409"/>
              <a:gd name="connsiteX2619" fmla="*/ 305716 w 707644"/>
              <a:gd name="connsiteY2619" fmla="*/ 46413 h 830409"/>
              <a:gd name="connsiteX2620" fmla="*/ 347481 w 707644"/>
              <a:gd name="connsiteY2620" fmla="*/ 103748 h 830409"/>
              <a:gd name="connsiteX2621" fmla="*/ 364502 w 707644"/>
              <a:gd name="connsiteY2621" fmla="*/ 123365 h 830409"/>
              <a:gd name="connsiteX2622" fmla="*/ 354366 w 707644"/>
              <a:gd name="connsiteY2622" fmla="*/ 116758 h 830409"/>
              <a:gd name="connsiteX2623" fmla="*/ 342055 w 707644"/>
              <a:gd name="connsiteY2623" fmla="*/ 108909 h 830409"/>
              <a:gd name="connsiteX2624" fmla="*/ 284843 w 707644"/>
              <a:gd name="connsiteY2624" fmla="*/ 28154 h 830409"/>
              <a:gd name="connsiteX2625" fmla="*/ 284072 w 707644"/>
              <a:gd name="connsiteY2625" fmla="*/ 25465 h 830409"/>
              <a:gd name="connsiteX2626" fmla="*/ 195808 w 707644"/>
              <a:gd name="connsiteY2626" fmla="*/ 204142 h 830409"/>
              <a:gd name="connsiteX2627" fmla="*/ 207809 w 707644"/>
              <a:gd name="connsiteY2627" fmla="*/ 208441 h 830409"/>
              <a:gd name="connsiteX2628" fmla="*/ 208634 w 707644"/>
              <a:gd name="connsiteY2628" fmla="*/ 209110 h 830409"/>
              <a:gd name="connsiteX2629" fmla="*/ 214004 w 707644"/>
              <a:gd name="connsiteY2629" fmla="*/ 217443 h 830409"/>
              <a:gd name="connsiteX2630" fmla="*/ 215724 w 707644"/>
              <a:gd name="connsiteY2630" fmla="*/ 220366 h 830409"/>
              <a:gd name="connsiteX2631" fmla="*/ 197975 w 707644"/>
              <a:gd name="connsiteY2631" fmla="*/ 206884 h 830409"/>
              <a:gd name="connsiteX2632" fmla="*/ 263194 w 707644"/>
              <a:gd name="connsiteY2632" fmla="*/ 63522 h 830409"/>
              <a:gd name="connsiteX2633" fmla="*/ 271707 w 707644"/>
              <a:gd name="connsiteY2633" fmla="*/ 68010 h 830409"/>
              <a:gd name="connsiteX2634" fmla="*/ 275547 w 707644"/>
              <a:gd name="connsiteY2634" fmla="*/ 70070 h 830409"/>
              <a:gd name="connsiteX2635" fmla="*/ 309370 w 707644"/>
              <a:gd name="connsiteY2635" fmla="*/ 113666 h 830409"/>
              <a:gd name="connsiteX2636" fmla="*/ 310146 w 707644"/>
              <a:gd name="connsiteY2636" fmla="*/ 116372 h 830409"/>
              <a:gd name="connsiteX2637" fmla="*/ 293781 w 707644"/>
              <a:gd name="connsiteY2637" fmla="*/ 98164 h 830409"/>
              <a:gd name="connsiteX2638" fmla="*/ 267341 w 707644"/>
              <a:gd name="connsiteY2638" fmla="*/ 67482 h 830409"/>
              <a:gd name="connsiteX2639" fmla="*/ 126634 w 707644"/>
              <a:gd name="connsiteY2639" fmla="*/ 342563 h 830409"/>
              <a:gd name="connsiteX2640" fmla="*/ 136099 w 707644"/>
              <a:gd name="connsiteY2640" fmla="*/ 355923 h 830409"/>
              <a:gd name="connsiteX2641" fmla="*/ 175887 w 707644"/>
              <a:gd name="connsiteY2641" fmla="*/ 419847 h 830409"/>
              <a:gd name="connsiteX2642" fmla="*/ 145034 w 707644"/>
              <a:gd name="connsiteY2642" fmla="*/ 381339 h 830409"/>
              <a:gd name="connsiteX2643" fmla="*/ 128946 w 707644"/>
              <a:gd name="connsiteY2643" fmla="*/ 347894 h 830409"/>
              <a:gd name="connsiteX2644" fmla="*/ 180542 w 707644"/>
              <a:gd name="connsiteY2644" fmla="*/ 229644 h 830409"/>
              <a:gd name="connsiteX2645" fmla="*/ 186966 w 707644"/>
              <a:gd name="connsiteY2645" fmla="*/ 234243 h 830409"/>
              <a:gd name="connsiteX2646" fmla="*/ 214889 w 707644"/>
              <a:gd name="connsiteY2646" fmla="*/ 276920 h 830409"/>
              <a:gd name="connsiteX2647" fmla="*/ 222366 w 707644"/>
              <a:gd name="connsiteY2647" fmla="*/ 288619 h 830409"/>
              <a:gd name="connsiteX2648" fmla="*/ 212756 w 707644"/>
              <a:gd name="connsiteY2648" fmla="*/ 286741 h 830409"/>
              <a:gd name="connsiteX2649" fmla="*/ 252951 w 707644"/>
              <a:gd name="connsiteY2649" fmla="*/ 75690 h 830409"/>
              <a:gd name="connsiteX2650" fmla="*/ 259352 w 707644"/>
              <a:gd name="connsiteY2650" fmla="*/ 76992 h 830409"/>
              <a:gd name="connsiteX2651" fmla="*/ 302987 w 707644"/>
              <a:gd name="connsiteY2651" fmla="*/ 140184 h 830409"/>
              <a:gd name="connsiteX2652" fmla="*/ 321232 w 707644"/>
              <a:gd name="connsiteY2652" fmla="*/ 161383 h 830409"/>
              <a:gd name="connsiteX2653" fmla="*/ 323678 w 707644"/>
              <a:gd name="connsiteY2653" fmla="*/ 172718 h 830409"/>
              <a:gd name="connsiteX2654" fmla="*/ 263820 w 707644"/>
              <a:gd name="connsiteY2654" fmla="*/ 89700 h 830409"/>
              <a:gd name="connsiteX2655" fmla="*/ 180793 w 707644"/>
              <a:gd name="connsiteY2655" fmla="*/ 225422 h 830409"/>
              <a:gd name="connsiteX2656" fmla="*/ 195880 w 707644"/>
              <a:gd name="connsiteY2656" fmla="*/ 240624 h 830409"/>
              <a:gd name="connsiteX2657" fmla="*/ 186966 w 707644"/>
              <a:gd name="connsiteY2657" fmla="*/ 234243 h 830409"/>
              <a:gd name="connsiteX2658" fmla="*/ 185251 w 707644"/>
              <a:gd name="connsiteY2658" fmla="*/ 231622 h 830409"/>
              <a:gd name="connsiteX2659" fmla="*/ 240883 w 707644"/>
              <a:gd name="connsiteY2659" fmla="*/ 95744 h 830409"/>
              <a:gd name="connsiteX2660" fmla="*/ 246992 w 707644"/>
              <a:gd name="connsiteY2660" fmla="*/ 102756 h 830409"/>
              <a:gd name="connsiteX2661" fmla="*/ 278057 w 707644"/>
              <a:gd name="connsiteY2661" fmla="*/ 150503 h 830409"/>
              <a:gd name="connsiteX2662" fmla="*/ 282449 w 707644"/>
              <a:gd name="connsiteY2662" fmla="*/ 162995 h 830409"/>
              <a:gd name="connsiteX2663" fmla="*/ 263042 w 707644"/>
              <a:gd name="connsiteY2663" fmla="*/ 137867 h 830409"/>
              <a:gd name="connsiteX2664" fmla="*/ 248407 w 707644"/>
              <a:gd name="connsiteY2664" fmla="*/ 120910 h 830409"/>
              <a:gd name="connsiteX2665" fmla="*/ 78117 w 707644"/>
              <a:gd name="connsiteY2665" fmla="*/ 433544 h 830409"/>
              <a:gd name="connsiteX2666" fmla="*/ 112422 w 707644"/>
              <a:gd name="connsiteY2666" fmla="*/ 471337 h 830409"/>
              <a:gd name="connsiteX2667" fmla="*/ 164459 w 707644"/>
              <a:gd name="connsiteY2667" fmla="*/ 544211 h 830409"/>
              <a:gd name="connsiteX2668" fmla="*/ 144868 w 707644"/>
              <a:gd name="connsiteY2668" fmla="*/ 530531 h 830409"/>
              <a:gd name="connsiteX2669" fmla="*/ 102628 w 707644"/>
              <a:gd name="connsiteY2669" fmla="*/ 478545 h 830409"/>
              <a:gd name="connsiteX2670" fmla="*/ 34828 w 707644"/>
              <a:gd name="connsiteY2670" fmla="*/ 517709 h 830409"/>
              <a:gd name="connsiteX2671" fmla="*/ 36856 w 707644"/>
              <a:gd name="connsiteY2671" fmla="*/ 517494 h 830409"/>
              <a:gd name="connsiteX2672" fmla="*/ 46498 w 707644"/>
              <a:gd name="connsiteY2672" fmla="*/ 518229 h 830409"/>
              <a:gd name="connsiteX2673" fmla="*/ 48483 w 707644"/>
              <a:gd name="connsiteY2673" fmla="*/ 521157 h 830409"/>
              <a:gd name="connsiteX2674" fmla="*/ 85317 w 707644"/>
              <a:gd name="connsiteY2674" fmla="*/ 568818 h 830409"/>
              <a:gd name="connsiteX2675" fmla="*/ 91911 w 707644"/>
              <a:gd name="connsiteY2675" fmla="*/ 577775 h 830409"/>
              <a:gd name="connsiteX2676" fmla="*/ 36522 w 707644"/>
              <a:gd name="connsiteY2676" fmla="*/ 519440 h 830409"/>
              <a:gd name="connsiteX2677" fmla="*/ 21054 w 707644"/>
              <a:gd name="connsiteY2677" fmla="*/ 545578 h 830409"/>
              <a:gd name="connsiteX2678" fmla="*/ 36893 w 707644"/>
              <a:gd name="connsiteY2678" fmla="*/ 568043 h 830409"/>
              <a:gd name="connsiteX2679" fmla="*/ 55089 w 707644"/>
              <a:gd name="connsiteY2679" fmla="*/ 612863 h 830409"/>
              <a:gd name="connsiteX2680" fmla="*/ 75941 w 707644"/>
              <a:gd name="connsiteY2680" fmla="*/ 654349 h 830409"/>
              <a:gd name="connsiteX2681" fmla="*/ 74898 w 707644"/>
              <a:gd name="connsiteY2681" fmla="*/ 652932 h 830409"/>
              <a:gd name="connsiteX2682" fmla="*/ 53728 w 707644"/>
              <a:gd name="connsiteY2682" fmla="*/ 619988 h 830409"/>
              <a:gd name="connsiteX2683" fmla="*/ 30302 w 707644"/>
              <a:gd name="connsiteY2683" fmla="*/ 574216 h 830409"/>
              <a:gd name="connsiteX2684" fmla="*/ 267788 w 707644"/>
              <a:gd name="connsiteY2684" fmla="*/ 27401 h 830409"/>
              <a:gd name="connsiteX2685" fmla="*/ 278850 w 707644"/>
              <a:gd name="connsiteY2685" fmla="*/ 22557 h 830409"/>
              <a:gd name="connsiteX2686" fmla="*/ 280568 w 707644"/>
              <a:gd name="connsiteY2686" fmla="*/ 22120 h 830409"/>
              <a:gd name="connsiteX2687" fmla="*/ 284843 w 707644"/>
              <a:gd name="connsiteY2687" fmla="*/ 28154 h 830409"/>
              <a:gd name="connsiteX2688" fmla="*/ 294150 w 707644"/>
              <a:gd name="connsiteY2688" fmla="*/ 60600 h 830409"/>
              <a:gd name="connsiteX2689" fmla="*/ 288791 w 707644"/>
              <a:gd name="connsiteY2689" fmla="*/ 54259 h 830409"/>
              <a:gd name="connsiteX2690" fmla="*/ 273213 w 707644"/>
              <a:gd name="connsiteY2690" fmla="*/ 36208 h 830409"/>
              <a:gd name="connsiteX2691" fmla="*/ 120077 w 707644"/>
              <a:gd name="connsiteY2691" fmla="*/ 333308 h 830409"/>
              <a:gd name="connsiteX2692" fmla="*/ 124337 w 707644"/>
              <a:gd name="connsiteY2692" fmla="*/ 337268 h 830409"/>
              <a:gd name="connsiteX2693" fmla="*/ 126634 w 707644"/>
              <a:gd name="connsiteY2693" fmla="*/ 342563 h 830409"/>
              <a:gd name="connsiteX2694" fmla="*/ 247034 w 707644"/>
              <a:gd name="connsiteY2694" fmla="*/ 68064 h 830409"/>
              <a:gd name="connsiteX2695" fmla="*/ 252951 w 707644"/>
              <a:gd name="connsiteY2695" fmla="*/ 75690 h 830409"/>
              <a:gd name="connsiteX2696" fmla="*/ 248230 w 707644"/>
              <a:gd name="connsiteY2696" fmla="*/ 74730 h 830409"/>
              <a:gd name="connsiteX2697" fmla="*/ 247475 w 707644"/>
              <a:gd name="connsiteY2697" fmla="*/ 72644 h 830409"/>
              <a:gd name="connsiteX2698" fmla="*/ 174197 w 707644"/>
              <a:gd name="connsiteY2698" fmla="*/ 218777 h 830409"/>
              <a:gd name="connsiteX2699" fmla="*/ 174691 w 707644"/>
              <a:gd name="connsiteY2699" fmla="*/ 219275 h 830409"/>
              <a:gd name="connsiteX2700" fmla="*/ 180542 w 707644"/>
              <a:gd name="connsiteY2700" fmla="*/ 229644 h 830409"/>
              <a:gd name="connsiteX2701" fmla="*/ 179299 w 707644"/>
              <a:gd name="connsiteY2701" fmla="*/ 228755 h 830409"/>
              <a:gd name="connsiteX2702" fmla="*/ 170800 w 707644"/>
              <a:gd name="connsiteY2702" fmla="*/ 222670 h 830409"/>
              <a:gd name="connsiteX2703" fmla="*/ 179299 w 707644"/>
              <a:gd name="connsiteY2703" fmla="*/ 228755 h 830409"/>
              <a:gd name="connsiteX2704" fmla="*/ 208637 w 707644"/>
              <a:gd name="connsiteY2704" fmla="*/ 286130 h 830409"/>
              <a:gd name="connsiteX2705" fmla="*/ 215519 w 707644"/>
              <a:gd name="connsiteY2705" fmla="*/ 299767 h 830409"/>
              <a:gd name="connsiteX2706" fmla="*/ 204799 w 707644"/>
              <a:gd name="connsiteY2706" fmla="*/ 286961 h 830409"/>
              <a:gd name="connsiteX2707" fmla="*/ 197318 w 707644"/>
              <a:gd name="connsiteY2707" fmla="*/ 273042 h 830409"/>
              <a:gd name="connsiteX2708" fmla="*/ 177566 w 707644"/>
              <a:gd name="connsiteY2708" fmla="*/ 235959 h 830409"/>
              <a:gd name="connsiteX2709" fmla="*/ 171665 w 707644"/>
              <a:gd name="connsiteY2709" fmla="*/ 224751 h 830409"/>
              <a:gd name="connsiteX2710" fmla="*/ 152516 w 707644"/>
              <a:gd name="connsiteY2710" fmla="*/ 259508 h 830409"/>
              <a:gd name="connsiteX2711" fmla="*/ 173227 w 707644"/>
              <a:gd name="connsiteY2711" fmla="*/ 292304 h 830409"/>
              <a:gd name="connsiteX2712" fmla="*/ 175540 w 707644"/>
              <a:gd name="connsiteY2712" fmla="*/ 296270 h 830409"/>
              <a:gd name="connsiteX2713" fmla="*/ 165208 w 707644"/>
              <a:gd name="connsiteY2713" fmla="*/ 283111 h 830409"/>
              <a:gd name="connsiteX2714" fmla="*/ 228899 w 707644"/>
              <a:gd name="connsiteY2714" fmla="*/ 98307 h 830409"/>
              <a:gd name="connsiteX2715" fmla="*/ 248407 w 707644"/>
              <a:gd name="connsiteY2715" fmla="*/ 120910 h 830409"/>
              <a:gd name="connsiteX2716" fmla="*/ 252936 w 707644"/>
              <a:gd name="connsiteY2716" fmla="*/ 136062 h 830409"/>
              <a:gd name="connsiteX2717" fmla="*/ 239513 w 707644"/>
              <a:gd name="connsiteY2717" fmla="*/ 116337 h 830409"/>
              <a:gd name="connsiteX2718" fmla="*/ 258990 w 707644"/>
              <a:gd name="connsiteY2718" fmla="*/ 31253 h 830409"/>
              <a:gd name="connsiteX2719" fmla="*/ 266210 w 707644"/>
              <a:gd name="connsiteY2719" fmla="*/ 28092 h 830409"/>
              <a:gd name="connsiteX2720" fmla="*/ 273213 w 707644"/>
              <a:gd name="connsiteY2720" fmla="*/ 36208 h 830409"/>
              <a:gd name="connsiteX2721" fmla="*/ 287558 w 707644"/>
              <a:gd name="connsiteY2721" fmla="*/ 59492 h 830409"/>
              <a:gd name="connsiteX2722" fmla="*/ 238662 w 707644"/>
              <a:gd name="connsiteY2722" fmla="*/ 72784 h 830409"/>
              <a:gd name="connsiteX2723" fmla="*/ 248230 w 707644"/>
              <a:gd name="connsiteY2723" fmla="*/ 74730 h 830409"/>
              <a:gd name="connsiteX2724" fmla="*/ 252698 w 707644"/>
              <a:gd name="connsiteY2724" fmla="*/ 87086 h 830409"/>
              <a:gd name="connsiteX2725" fmla="*/ 264168 w 707644"/>
              <a:gd name="connsiteY2725" fmla="*/ 110996 h 830409"/>
              <a:gd name="connsiteX2726" fmla="*/ 290279 w 707644"/>
              <a:gd name="connsiteY2726" fmla="*/ 144652 h 830409"/>
              <a:gd name="connsiteX2727" fmla="*/ 319987 w 707644"/>
              <a:gd name="connsiteY2727" fmla="*/ 194725 h 830409"/>
              <a:gd name="connsiteX2728" fmla="*/ 297301 w 707644"/>
              <a:gd name="connsiteY2728" fmla="*/ 180080 h 830409"/>
              <a:gd name="connsiteX2729" fmla="*/ 278057 w 707644"/>
              <a:gd name="connsiteY2729" fmla="*/ 150503 h 830409"/>
              <a:gd name="connsiteX2730" fmla="*/ 268635 w 707644"/>
              <a:gd name="connsiteY2730" fmla="*/ 123704 h 830409"/>
              <a:gd name="connsiteX2731" fmla="*/ 251770 w 707644"/>
              <a:gd name="connsiteY2731" fmla="*/ 93848 h 830409"/>
              <a:gd name="connsiteX2732" fmla="*/ 134048 w 707644"/>
              <a:gd name="connsiteY2732" fmla="*/ 290146 h 830409"/>
              <a:gd name="connsiteX2733" fmla="*/ 137978 w 707644"/>
              <a:gd name="connsiteY2733" fmla="*/ 292601 h 830409"/>
              <a:gd name="connsiteX2734" fmla="*/ 172671 w 707644"/>
              <a:gd name="connsiteY2734" fmla="*/ 314518 h 830409"/>
              <a:gd name="connsiteX2735" fmla="*/ 182462 w 707644"/>
              <a:gd name="connsiteY2735" fmla="*/ 325344 h 830409"/>
              <a:gd name="connsiteX2736" fmla="*/ 193687 w 707644"/>
              <a:gd name="connsiteY2736" fmla="*/ 339668 h 830409"/>
              <a:gd name="connsiteX2737" fmla="*/ 195289 w 707644"/>
              <a:gd name="connsiteY2737" fmla="*/ 341717 h 830409"/>
              <a:gd name="connsiteX2738" fmla="*/ 195518 w 707644"/>
              <a:gd name="connsiteY2738" fmla="*/ 342172 h 830409"/>
              <a:gd name="connsiteX2739" fmla="*/ 300311 w 707644"/>
              <a:gd name="connsiteY2739" fmla="*/ 498091 h 830409"/>
              <a:gd name="connsiteX2740" fmla="*/ 301654 w 707644"/>
              <a:gd name="connsiteY2740" fmla="*/ 499463 h 830409"/>
              <a:gd name="connsiteX2741" fmla="*/ 305979 w 707644"/>
              <a:gd name="connsiteY2741" fmla="*/ 511990 h 830409"/>
              <a:gd name="connsiteX2742" fmla="*/ 304779 w 707644"/>
              <a:gd name="connsiteY2742" fmla="*/ 510799 h 830409"/>
              <a:gd name="connsiteX2743" fmla="*/ 256982 w 707644"/>
              <a:gd name="connsiteY2743" fmla="*/ 456236 h 830409"/>
              <a:gd name="connsiteX2744" fmla="*/ 222507 w 707644"/>
              <a:gd name="connsiteY2744" fmla="*/ 416752 h 830409"/>
              <a:gd name="connsiteX2745" fmla="*/ 196214 w 707644"/>
              <a:gd name="connsiteY2745" fmla="*/ 384763 h 830409"/>
              <a:gd name="connsiteX2746" fmla="*/ 160543 w 707644"/>
              <a:gd name="connsiteY2746" fmla="*/ 330919 h 830409"/>
              <a:gd name="connsiteX2747" fmla="*/ 150045 w 707644"/>
              <a:gd name="connsiteY2747" fmla="*/ 255595 h 830409"/>
              <a:gd name="connsiteX2748" fmla="*/ 151536 w 707644"/>
              <a:gd name="connsiteY2748" fmla="*/ 257685 h 830409"/>
              <a:gd name="connsiteX2749" fmla="*/ 152516 w 707644"/>
              <a:gd name="connsiteY2749" fmla="*/ 259508 h 830409"/>
              <a:gd name="connsiteX2750" fmla="*/ 151988 w 707644"/>
              <a:gd name="connsiteY2750" fmla="*/ 248715 h 830409"/>
              <a:gd name="connsiteX2751" fmla="*/ 153285 w 707644"/>
              <a:gd name="connsiteY2751" fmla="*/ 249665 h 830409"/>
              <a:gd name="connsiteX2752" fmla="*/ 158591 w 707644"/>
              <a:gd name="connsiteY2752" fmla="*/ 254168 h 830409"/>
              <a:gd name="connsiteX2753" fmla="*/ 181491 w 707644"/>
              <a:gd name="connsiteY2753" fmla="*/ 293734 h 830409"/>
              <a:gd name="connsiteX2754" fmla="*/ 200568 w 707644"/>
              <a:gd name="connsiteY2754" fmla="*/ 325109 h 830409"/>
              <a:gd name="connsiteX2755" fmla="*/ 192032 w 707644"/>
              <a:gd name="connsiteY2755" fmla="*/ 317277 h 830409"/>
              <a:gd name="connsiteX2756" fmla="*/ 191415 w 707644"/>
              <a:gd name="connsiteY2756" fmla="*/ 316491 h 830409"/>
              <a:gd name="connsiteX2757" fmla="*/ 177647 w 707644"/>
              <a:gd name="connsiteY2757" fmla="*/ 291340 h 830409"/>
              <a:gd name="connsiteX2758" fmla="*/ 154175 w 707644"/>
              <a:gd name="connsiteY2758" fmla="*/ 252126 h 830409"/>
              <a:gd name="connsiteX2759" fmla="*/ 19032 w 707644"/>
              <a:gd name="connsiteY2759" fmla="*/ 524051 h 830409"/>
              <a:gd name="connsiteX2760" fmla="*/ 97680 w 707644"/>
              <a:gd name="connsiteY2760" fmla="*/ 612167 h 830409"/>
              <a:gd name="connsiteX2761" fmla="*/ 160278 w 707644"/>
              <a:gd name="connsiteY2761" fmla="*/ 706522 h 830409"/>
              <a:gd name="connsiteX2762" fmla="*/ 193449 w 707644"/>
              <a:gd name="connsiteY2762" fmla="*/ 765998 h 830409"/>
              <a:gd name="connsiteX2763" fmla="*/ 159637 w 707644"/>
              <a:gd name="connsiteY2763" fmla="*/ 742521 h 830409"/>
              <a:gd name="connsiteX2764" fmla="*/ 156111 w 707644"/>
              <a:gd name="connsiteY2764" fmla="*/ 736704 h 830409"/>
              <a:gd name="connsiteX2765" fmla="*/ 124487 w 707644"/>
              <a:gd name="connsiteY2765" fmla="*/ 688414 h 830409"/>
              <a:gd name="connsiteX2766" fmla="*/ 40737 w 707644"/>
              <a:gd name="connsiteY2766" fmla="*/ 573496 h 830409"/>
              <a:gd name="connsiteX2767" fmla="*/ 36893 w 707644"/>
              <a:gd name="connsiteY2767" fmla="*/ 568043 h 830409"/>
              <a:gd name="connsiteX2768" fmla="*/ 168562 w 707644"/>
              <a:gd name="connsiteY2768" fmla="*/ 208530 h 830409"/>
              <a:gd name="connsiteX2769" fmla="*/ 168867 w 707644"/>
              <a:gd name="connsiteY2769" fmla="*/ 208840 h 830409"/>
              <a:gd name="connsiteX2770" fmla="*/ 180793 w 707644"/>
              <a:gd name="connsiteY2770" fmla="*/ 225422 h 830409"/>
              <a:gd name="connsiteX2771" fmla="*/ 174691 w 707644"/>
              <a:gd name="connsiteY2771" fmla="*/ 219275 h 830409"/>
              <a:gd name="connsiteX2772" fmla="*/ 172136 w 707644"/>
              <a:gd name="connsiteY2772" fmla="*/ 214745 h 830409"/>
              <a:gd name="connsiteX2773" fmla="*/ 248870 w 707644"/>
              <a:gd name="connsiteY2773" fmla="*/ 35685 h 830409"/>
              <a:gd name="connsiteX2774" fmla="*/ 258742 w 707644"/>
              <a:gd name="connsiteY2774" fmla="*/ 31362 h 830409"/>
              <a:gd name="connsiteX2775" fmla="*/ 262762 w 707644"/>
              <a:gd name="connsiteY2775" fmla="*/ 37997 h 830409"/>
              <a:gd name="connsiteX2776" fmla="*/ 288581 w 707644"/>
              <a:gd name="connsiteY2776" fmla="*/ 77063 h 830409"/>
              <a:gd name="connsiteX2777" fmla="*/ 275547 w 707644"/>
              <a:gd name="connsiteY2777" fmla="*/ 70070 h 830409"/>
              <a:gd name="connsiteX2778" fmla="*/ 114107 w 707644"/>
              <a:gd name="connsiteY2778" fmla="*/ 313679 h 830409"/>
              <a:gd name="connsiteX2779" fmla="*/ 152222 w 707644"/>
              <a:gd name="connsiteY2779" fmla="*/ 348890 h 830409"/>
              <a:gd name="connsiteX2780" fmla="*/ 157207 w 707644"/>
              <a:gd name="connsiteY2780" fmla="*/ 355303 h 830409"/>
              <a:gd name="connsiteX2781" fmla="*/ 157394 w 707644"/>
              <a:gd name="connsiteY2781" fmla="*/ 355575 h 830409"/>
              <a:gd name="connsiteX2782" fmla="*/ 195981 w 707644"/>
              <a:gd name="connsiteY2782" fmla="*/ 405311 h 830409"/>
              <a:gd name="connsiteX2783" fmla="*/ 153274 w 707644"/>
              <a:gd name="connsiteY2783" fmla="*/ 364163 h 830409"/>
              <a:gd name="connsiteX2784" fmla="*/ 124337 w 707644"/>
              <a:gd name="connsiteY2784" fmla="*/ 337268 h 830409"/>
              <a:gd name="connsiteX2785" fmla="*/ 85267 w 707644"/>
              <a:gd name="connsiteY2785" fmla="*/ 373794 h 830409"/>
              <a:gd name="connsiteX2786" fmla="*/ 86660 w 707644"/>
              <a:gd name="connsiteY2786" fmla="*/ 375180 h 830409"/>
              <a:gd name="connsiteX2787" fmla="*/ 89152 w 707644"/>
              <a:gd name="connsiteY2787" fmla="*/ 377889 h 830409"/>
              <a:gd name="connsiteX2788" fmla="*/ 229671 w 707644"/>
              <a:gd name="connsiteY2788" fmla="*/ 587580 h 830409"/>
              <a:gd name="connsiteX2789" fmla="*/ 231343 w 707644"/>
              <a:gd name="connsiteY2789" fmla="*/ 590336 h 830409"/>
              <a:gd name="connsiteX2790" fmla="*/ 218721 w 707644"/>
              <a:gd name="connsiteY2790" fmla="*/ 582618 h 830409"/>
              <a:gd name="connsiteX2791" fmla="*/ 213212 w 707644"/>
              <a:gd name="connsiteY2791" fmla="*/ 578671 h 830409"/>
              <a:gd name="connsiteX2792" fmla="*/ 186938 w 707644"/>
              <a:gd name="connsiteY2792" fmla="*/ 541946 h 830409"/>
              <a:gd name="connsiteX2793" fmla="*/ 146773 w 707644"/>
              <a:gd name="connsiteY2793" fmla="*/ 487817 h 830409"/>
              <a:gd name="connsiteX2794" fmla="*/ 140245 w 707644"/>
              <a:gd name="connsiteY2794" fmla="*/ 479403 h 830409"/>
              <a:gd name="connsiteX2795" fmla="*/ 15227 w 707644"/>
              <a:gd name="connsiteY2795" fmla="*/ 519787 h 830409"/>
              <a:gd name="connsiteX2796" fmla="*/ 17215 w 707644"/>
              <a:gd name="connsiteY2796" fmla="*/ 519577 h 830409"/>
              <a:gd name="connsiteX2797" fmla="*/ 19032 w 707644"/>
              <a:gd name="connsiteY2797" fmla="*/ 524051 h 830409"/>
              <a:gd name="connsiteX2798" fmla="*/ 202931 w 707644"/>
              <a:gd name="connsiteY2798" fmla="*/ 121060 h 830409"/>
              <a:gd name="connsiteX2799" fmla="*/ 216519 w 707644"/>
              <a:gd name="connsiteY2799" fmla="*/ 132890 h 830409"/>
              <a:gd name="connsiteX2800" fmla="*/ 240699 w 707644"/>
              <a:gd name="connsiteY2800" fmla="*/ 155687 h 830409"/>
              <a:gd name="connsiteX2801" fmla="*/ 265580 w 707644"/>
              <a:gd name="connsiteY2801" fmla="*/ 183440 h 830409"/>
              <a:gd name="connsiteX2802" fmla="*/ 268528 w 707644"/>
              <a:gd name="connsiteY2802" fmla="*/ 196404 h 830409"/>
              <a:gd name="connsiteX2803" fmla="*/ 241731 w 707644"/>
              <a:gd name="connsiteY2803" fmla="*/ 183115 h 830409"/>
              <a:gd name="connsiteX2804" fmla="*/ 240024 w 707644"/>
              <a:gd name="connsiteY2804" fmla="*/ 181477 h 830409"/>
              <a:gd name="connsiteX2805" fmla="*/ 234417 w 707644"/>
              <a:gd name="connsiteY2805" fmla="*/ 176385 h 830409"/>
              <a:gd name="connsiteX2806" fmla="*/ 204748 w 707644"/>
              <a:gd name="connsiteY2806" fmla="*/ 124747 h 830409"/>
              <a:gd name="connsiteX2807" fmla="*/ 82754 w 707644"/>
              <a:gd name="connsiteY2807" fmla="*/ 370933 h 830409"/>
              <a:gd name="connsiteX2808" fmla="*/ 84968 w 707644"/>
              <a:gd name="connsiteY2808" fmla="*/ 373341 h 830409"/>
              <a:gd name="connsiteX2809" fmla="*/ 85267 w 707644"/>
              <a:gd name="connsiteY2809" fmla="*/ 373794 h 830409"/>
              <a:gd name="connsiteX2810" fmla="*/ 161813 w 707644"/>
              <a:gd name="connsiteY2810" fmla="*/ 205947 h 830409"/>
              <a:gd name="connsiteX2811" fmla="*/ 165507 w 707644"/>
              <a:gd name="connsiteY2811" fmla="*/ 209950 h 830409"/>
              <a:gd name="connsiteX2812" fmla="*/ 170800 w 707644"/>
              <a:gd name="connsiteY2812" fmla="*/ 222670 h 830409"/>
              <a:gd name="connsiteX2813" fmla="*/ 170431 w 707644"/>
              <a:gd name="connsiteY2813" fmla="*/ 222406 h 830409"/>
              <a:gd name="connsiteX2814" fmla="*/ 164636 w 707644"/>
              <a:gd name="connsiteY2814" fmla="*/ 211399 h 830409"/>
              <a:gd name="connsiteX2815" fmla="*/ 162246 w 707644"/>
              <a:gd name="connsiteY2815" fmla="*/ 202116 h 830409"/>
              <a:gd name="connsiteX2816" fmla="*/ 168060 w 707644"/>
              <a:gd name="connsiteY2816" fmla="*/ 208020 h 830409"/>
              <a:gd name="connsiteX2817" fmla="*/ 172136 w 707644"/>
              <a:gd name="connsiteY2817" fmla="*/ 214745 h 830409"/>
              <a:gd name="connsiteX2818" fmla="*/ 174197 w 707644"/>
              <a:gd name="connsiteY2818" fmla="*/ 218777 h 830409"/>
              <a:gd name="connsiteX2819" fmla="*/ 166427 w 707644"/>
              <a:gd name="connsiteY2819" fmla="*/ 210948 h 830409"/>
              <a:gd name="connsiteX2820" fmla="*/ 165507 w 707644"/>
              <a:gd name="connsiteY2820" fmla="*/ 209950 h 830409"/>
              <a:gd name="connsiteX2821" fmla="*/ 223349 w 707644"/>
              <a:gd name="connsiteY2821" fmla="*/ 72691 h 830409"/>
              <a:gd name="connsiteX2822" fmla="*/ 233811 w 707644"/>
              <a:gd name="connsiteY2822" fmla="*/ 72086 h 830409"/>
              <a:gd name="connsiteX2823" fmla="*/ 240883 w 707644"/>
              <a:gd name="connsiteY2823" fmla="*/ 95744 h 830409"/>
              <a:gd name="connsiteX2824" fmla="*/ 232886 w 707644"/>
              <a:gd name="connsiteY2824" fmla="*/ 86564 h 830409"/>
              <a:gd name="connsiteX2825" fmla="*/ 122010 w 707644"/>
              <a:gd name="connsiteY2825" fmla="*/ 282626 h 830409"/>
              <a:gd name="connsiteX2826" fmla="*/ 131799 w 707644"/>
              <a:gd name="connsiteY2826" fmla="*/ 288741 h 830409"/>
              <a:gd name="connsiteX2827" fmla="*/ 137727 w 707644"/>
              <a:gd name="connsiteY2827" fmla="*/ 298086 h 830409"/>
              <a:gd name="connsiteX2828" fmla="*/ 156759 w 707644"/>
              <a:gd name="connsiteY2828" fmla="*/ 329254 h 830409"/>
              <a:gd name="connsiteX2829" fmla="*/ 167941 w 707644"/>
              <a:gd name="connsiteY2829" fmla="*/ 182412 h 830409"/>
              <a:gd name="connsiteX2830" fmla="*/ 168226 w 707644"/>
              <a:gd name="connsiteY2830" fmla="*/ 182638 h 830409"/>
              <a:gd name="connsiteX2831" fmla="*/ 188964 w 707644"/>
              <a:gd name="connsiteY2831" fmla="*/ 201690 h 830409"/>
              <a:gd name="connsiteX2832" fmla="*/ 193666 w 707644"/>
              <a:gd name="connsiteY2832" fmla="*/ 203374 h 830409"/>
              <a:gd name="connsiteX2833" fmla="*/ 197444 w 707644"/>
              <a:gd name="connsiteY2833" fmla="*/ 206481 h 830409"/>
              <a:gd name="connsiteX2834" fmla="*/ 197975 w 707644"/>
              <a:gd name="connsiteY2834" fmla="*/ 206884 h 830409"/>
              <a:gd name="connsiteX2835" fmla="*/ 199314 w 707644"/>
              <a:gd name="connsiteY2835" fmla="*/ 208578 h 830409"/>
              <a:gd name="connsiteX2836" fmla="*/ 223663 w 707644"/>
              <a:gd name="connsiteY2836" fmla="*/ 239466 h 830409"/>
              <a:gd name="connsiteX2837" fmla="*/ 251404 w 707644"/>
              <a:gd name="connsiteY2837" fmla="*/ 283583 h 830409"/>
              <a:gd name="connsiteX2838" fmla="*/ 255500 w 707644"/>
              <a:gd name="connsiteY2838" fmla="*/ 292741 h 830409"/>
              <a:gd name="connsiteX2839" fmla="*/ 244890 w 707644"/>
              <a:gd name="connsiteY2839" fmla="*/ 280853 h 830409"/>
              <a:gd name="connsiteX2840" fmla="*/ 210336 w 707644"/>
              <a:gd name="connsiteY2840" fmla="*/ 236638 h 830409"/>
              <a:gd name="connsiteX2841" fmla="*/ 228297 w 707644"/>
              <a:gd name="connsiteY2841" fmla="*/ 53642 h 830409"/>
              <a:gd name="connsiteX2842" fmla="*/ 233589 w 707644"/>
              <a:gd name="connsiteY2842" fmla="*/ 64632 h 830409"/>
              <a:gd name="connsiteX2843" fmla="*/ 238662 w 707644"/>
              <a:gd name="connsiteY2843" fmla="*/ 72784 h 830409"/>
              <a:gd name="connsiteX2844" fmla="*/ 234914 w 707644"/>
              <a:gd name="connsiteY2844" fmla="*/ 72022 h 830409"/>
              <a:gd name="connsiteX2845" fmla="*/ 233811 w 707644"/>
              <a:gd name="connsiteY2845" fmla="*/ 72086 h 830409"/>
              <a:gd name="connsiteX2846" fmla="*/ 230642 w 707644"/>
              <a:gd name="connsiteY2846" fmla="*/ 46936 h 830409"/>
              <a:gd name="connsiteX2847" fmla="*/ 233031 w 707644"/>
              <a:gd name="connsiteY2847" fmla="*/ 48876 h 830409"/>
              <a:gd name="connsiteX2848" fmla="*/ 246398 w 707644"/>
              <a:gd name="connsiteY2848" fmla="*/ 61469 h 830409"/>
              <a:gd name="connsiteX2849" fmla="*/ 247034 w 707644"/>
              <a:gd name="connsiteY2849" fmla="*/ 68064 h 830409"/>
              <a:gd name="connsiteX2850" fmla="*/ 157811 w 707644"/>
              <a:gd name="connsiteY2850" fmla="*/ 198337 h 830409"/>
              <a:gd name="connsiteX2851" fmla="*/ 157903 w 707644"/>
              <a:gd name="connsiteY2851" fmla="*/ 198394 h 830409"/>
              <a:gd name="connsiteX2852" fmla="*/ 161813 w 707644"/>
              <a:gd name="connsiteY2852" fmla="*/ 205947 h 830409"/>
              <a:gd name="connsiteX2853" fmla="*/ 161094 w 707644"/>
              <a:gd name="connsiteY2853" fmla="*/ 205167 h 830409"/>
              <a:gd name="connsiteX2854" fmla="*/ 137639 w 707644"/>
              <a:gd name="connsiteY2854" fmla="*/ 238204 h 830409"/>
              <a:gd name="connsiteX2855" fmla="*/ 140287 w 707644"/>
              <a:gd name="connsiteY2855" fmla="*/ 240143 h 830409"/>
              <a:gd name="connsiteX2856" fmla="*/ 150045 w 707644"/>
              <a:gd name="connsiteY2856" fmla="*/ 255595 h 830409"/>
              <a:gd name="connsiteX2857" fmla="*/ 228748 w 707644"/>
              <a:gd name="connsiteY2857" fmla="*/ 44495 h 830409"/>
              <a:gd name="connsiteX2858" fmla="*/ 238717 w 707644"/>
              <a:gd name="connsiteY2858" fmla="*/ 40130 h 830409"/>
              <a:gd name="connsiteX2859" fmla="*/ 239758 w 707644"/>
              <a:gd name="connsiteY2859" fmla="*/ 41134 h 830409"/>
              <a:gd name="connsiteX2860" fmla="*/ 258376 w 707644"/>
              <a:gd name="connsiteY2860" fmla="*/ 58922 h 830409"/>
              <a:gd name="connsiteX2861" fmla="*/ 263194 w 707644"/>
              <a:gd name="connsiteY2861" fmla="*/ 63522 h 830409"/>
              <a:gd name="connsiteX2862" fmla="*/ 244726 w 707644"/>
              <a:gd name="connsiteY2862" fmla="*/ 53786 h 830409"/>
              <a:gd name="connsiteX2863" fmla="*/ 229817 w 707644"/>
              <a:gd name="connsiteY2863" fmla="*/ 45873 h 830409"/>
              <a:gd name="connsiteX2864" fmla="*/ 228420 w 707644"/>
              <a:gd name="connsiteY2864" fmla="*/ 45131 h 830409"/>
              <a:gd name="connsiteX2865" fmla="*/ 229817 w 707644"/>
              <a:gd name="connsiteY2865" fmla="*/ 45873 h 830409"/>
              <a:gd name="connsiteX2866" fmla="*/ 230642 w 707644"/>
              <a:gd name="connsiteY2866" fmla="*/ 46936 h 830409"/>
              <a:gd name="connsiteX2867" fmla="*/ 139911 w 707644"/>
              <a:gd name="connsiteY2867" fmla="*/ 228763 h 830409"/>
              <a:gd name="connsiteX2868" fmla="*/ 151188 w 707644"/>
              <a:gd name="connsiteY2868" fmla="*/ 236389 h 830409"/>
              <a:gd name="connsiteX2869" fmla="*/ 180727 w 707644"/>
              <a:gd name="connsiteY2869" fmla="*/ 265695 h 830409"/>
              <a:gd name="connsiteX2870" fmla="*/ 202732 w 707644"/>
              <a:gd name="connsiteY2870" fmla="*/ 291116 h 830409"/>
              <a:gd name="connsiteX2871" fmla="*/ 207374 w 707644"/>
              <a:gd name="connsiteY2871" fmla="*/ 299128 h 830409"/>
              <a:gd name="connsiteX2872" fmla="*/ 177299 w 707644"/>
              <a:gd name="connsiteY2872" fmla="*/ 270045 h 830409"/>
              <a:gd name="connsiteX2873" fmla="*/ 158591 w 707644"/>
              <a:gd name="connsiteY2873" fmla="*/ 254168 h 830409"/>
              <a:gd name="connsiteX2874" fmla="*/ 155656 w 707644"/>
              <a:gd name="connsiteY2874" fmla="*/ 249097 h 830409"/>
              <a:gd name="connsiteX2875" fmla="*/ 227912 w 707644"/>
              <a:gd name="connsiteY2875" fmla="*/ 44861 h 830409"/>
              <a:gd name="connsiteX2876" fmla="*/ 228026 w 707644"/>
              <a:gd name="connsiteY2876" fmla="*/ 44811 h 830409"/>
              <a:gd name="connsiteX2877" fmla="*/ 228420 w 707644"/>
              <a:gd name="connsiteY2877" fmla="*/ 45131 h 830409"/>
              <a:gd name="connsiteX2878" fmla="*/ 224738 w 707644"/>
              <a:gd name="connsiteY2878" fmla="*/ 46251 h 830409"/>
              <a:gd name="connsiteX2879" fmla="*/ 225931 w 707644"/>
              <a:gd name="connsiteY2879" fmla="*/ 45729 h 830409"/>
              <a:gd name="connsiteX2880" fmla="*/ 228297 w 707644"/>
              <a:gd name="connsiteY2880" fmla="*/ 53642 h 830409"/>
              <a:gd name="connsiteX2881" fmla="*/ 155364 w 707644"/>
              <a:gd name="connsiteY2881" fmla="*/ 185576 h 830409"/>
              <a:gd name="connsiteX2882" fmla="*/ 168562 w 707644"/>
              <a:gd name="connsiteY2882" fmla="*/ 208530 h 830409"/>
              <a:gd name="connsiteX2883" fmla="*/ 168060 w 707644"/>
              <a:gd name="connsiteY2883" fmla="*/ 208020 h 830409"/>
              <a:gd name="connsiteX2884" fmla="*/ 157348 w 707644"/>
              <a:gd name="connsiteY2884" fmla="*/ 190344 h 830409"/>
              <a:gd name="connsiteX2885" fmla="*/ 208173 w 707644"/>
              <a:gd name="connsiteY2885" fmla="*/ 73568 h 830409"/>
              <a:gd name="connsiteX2886" fmla="*/ 214746 w 707644"/>
              <a:gd name="connsiteY2886" fmla="*/ 73188 h 830409"/>
              <a:gd name="connsiteX2887" fmla="*/ 216761 w 707644"/>
              <a:gd name="connsiteY2887" fmla="*/ 77688 h 830409"/>
              <a:gd name="connsiteX2888" fmla="*/ 228899 w 707644"/>
              <a:gd name="connsiteY2888" fmla="*/ 98307 h 830409"/>
              <a:gd name="connsiteX2889" fmla="*/ 228506 w 707644"/>
              <a:gd name="connsiteY2889" fmla="*/ 97851 h 830409"/>
              <a:gd name="connsiteX2890" fmla="*/ 214306 w 707644"/>
              <a:gd name="connsiteY2890" fmla="*/ 83906 h 830409"/>
              <a:gd name="connsiteX2891" fmla="*/ 166972 w 707644"/>
              <a:gd name="connsiteY2891" fmla="*/ 159446 h 830409"/>
              <a:gd name="connsiteX2892" fmla="*/ 186047 w 707644"/>
              <a:gd name="connsiteY2892" fmla="*/ 174063 h 830409"/>
              <a:gd name="connsiteX2893" fmla="*/ 208321 w 707644"/>
              <a:gd name="connsiteY2893" fmla="*/ 208625 h 830409"/>
              <a:gd name="connsiteX2894" fmla="*/ 207809 w 707644"/>
              <a:gd name="connsiteY2894" fmla="*/ 208441 h 830409"/>
              <a:gd name="connsiteX2895" fmla="*/ 185677 w 707644"/>
              <a:gd name="connsiteY2895" fmla="*/ 190498 h 830409"/>
              <a:gd name="connsiteX2896" fmla="*/ 181313 w 707644"/>
              <a:gd name="connsiteY2896" fmla="*/ 183766 h 830409"/>
              <a:gd name="connsiteX2897" fmla="*/ 166972 w 707644"/>
              <a:gd name="connsiteY2897" fmla="*/ 159446 h 830409"/>
              <a:gd name="connsiteX2898" fmla="*/ 159433 w 707644"/>
              <a:gd name="connsiteY2898" fmla="*/ 171529 h 830409"/>
              <a:gd name="connsiteX2899" fmla="*/ 173424 w 707644"/>
              <a:gd name="connsiteY2899" fmla="*/ 180564 h 830409"/>
              <a:gd name="connsiteX2900" fmla="*/ 185677 w 707644"/>
              <a:gd name="connsiteY2900" fmla="*/ 190498 h 830409"/>
              <a:gd name="connsiteX2901" fmla="*/ 188645 w 707644"/>
              <a:gd name="connsiteY2901" fmla="*/ 195077 h 830409"/>
              <a:gd name="connsiteX2902" fmla="*/ 195808 w 707644"/>
              <a:gd name="connsiteY2902" fmla="*/ 204142 h 830409"/>
              <a:gd name="connsiteX2903" fmla="*/ 193666 w 707644"/>
              <a:gd name="connsiteY2903" fmla="*/ 203374 h 830409"/>
              <a:gd name="connsiteX2904" fmla="*/ 174678 w 707644"/>
              <a:gd name="connsiteY2904" fmla="*/ 187762 h 830409"/>
              <a:gd name="connsiteX2905" fmla="*/ 168226 w 707644"/>
              <a:gd name="connsiteY2905" fmla="*/ 182638 h 830409"/>
              <a:gd name="connsiteX2906" fmla="*/ 167843 w 707644"/>
              <a:gd name="connsiteY2906" fmla="*/ 182286 h 830409"/>
              <a:gd name="connsiteX2907" fmla="*/ 6430 w 707644"/>
              <a:gd name="connsiteY2907" fmla="*/ 488697 h 830409"/>
              <a:gd name="connsiteX2908" fmla="*/ 34828 w 707644"/>
              <a:gd name="connsiteY2908" fmla="*/ 517709 h 830409"/>
              <a:gd name="connsiteX2909" fmla="*/ 17215 w 707644"/>
              <a:gd name="connsiteY2909" fmla="*/ 519577 h 830409"/>
              <a:gd name="connsiteX2910" fmla="*/ 7479 w 707644"/>
              <a:gd name="connsiteY2910" fmla="*/ 495595 h 830409"/>
              <a:gd name="connsiteX2911" fmla="*/ 152541 w 707644"/>
              <a:gd name="connsiteY2911" fmla="*/ 175242 h 830409"/>
              <a:gd name="connsiteX2912" fmla="*/ 197899 w 707644"/>
              <a:gd name="connsiteY2912" fmla="*/ 227106 h 830409"/>
              <a:gd name="connsiteX2913" fmla="*/ 206910 w 707644"/>
              <a:gd name="connsiteY2913" fmla="*/ 238302 h 830409"/>
              <a:gd name="connsiteX2914" fmla="*/ 163200 w 707644"/>
              <a:gd name="connsiteY2914" fmla="*/ 189330 h 830409"/>
              <a:gd name="connsiteX2915" fmla="*/ 138431 w 707644"/>
              <a:gd name="connsiteY2915" fmla="*/ 202704 h 830409"/>
              <a:gd name="connsiteX2916" fmla="*/ 152522 w 707644"/>
              <a:gd name="connsiteY2916" fmla="*/ 211126 h 830409"/>
              <a:gd name="connsiteX2917" fmla="*/ 155421 w 707644"/>
              <a:gd name="connsiteY2917" fmla="*/ 214885 h 830409"/>
              <a:gd name="connsiteX2918" fmla="*/ 167737 w 707644"/>
              <a:gd name="connsiteY2918" fmla="*/ 222249 h 830409"/>
              <a:gd name="connsiteX2919" fmla="*/ 166809 w 707644"/>
              <a:gd name="connsiteY2919" fmla="*/ 219813 h 830409"/>
              <a:gd name="connsiteX2920" fmla="*/ 170431 w 707644"/>
              <a:gd name="connsiteY2920" fmla="*/ 222406 h 830409"/>
              <a:gd name="connsiteX2921" fmla="*/ 171665 w 707644"/>
              <a:gd name="connsiteY2921" fmla="*/ 224751 h 830409"/>
              <a:gd name="connsiteX2922" fmla="*/ 176068 w 707644"/>
              <a:gd name="connsiteY2922" fmla="*/ 235330 h 830409"/>
              <a:gd name="connsiteX2923" fmla="*/ 195101 w 707644"/>
              <a:gd name="connsiteY2923" fmla="*/ 275180 h 830409"/>
              <a:gd name="connsiteX2924" fmla="*/ 155664 w 707644"/>
              <a:gd name="connsiteY2924" fmla="*/ 227239 h 830409"/>
              <a:gd name="connsiteX2925" fmla="*/ 207096 w 707644"/>
              <a:gd name="connsiteY2925" fmla="*/ 56105 h 830409"/>
              <a:gd name="connsiteX2926" fmla="*/ 217286 w 707644"/>
              <a:gd name="connsiteY2926" fmla="*/ 49514 h 830409"/>
              <a:gd name="connsiteX2927" fmla="*/ 218059 w 707644"/>
              <a:gd name="connsiteY2927" fmla="*/ 49176 h 830409"/>
              <a:gd name="connsiteX2928" fmla="*/ 220881 w 707644"/>
              <a:gd name="connsiteY2928" fmla="*/ 69100 h 830409"/>
              <a:gd name="connsiteX2929" fmla="*/ 223349 w 707644"/>
              <a:gd name="connsiteY2929" fmla="*/ 72691 h 830409"/>
              <a:gd name="connsiteX2930" fmla="*/ 214746 w 707644"/>
              <a:gd name="connsiteY2930" fmla="*/ 73188 h 830409"/>
              <a:gd name="connsiteX2931" fmla="*/ 128024 w 707644"/>
              <a:gd name="connsiteY2931" fmla="*/ 220725 h 830409"/>
              <a:gd name="connsiteX2932" fmla="*/ 138452 w 707644"/>
              <a:gd name="connsiteY2932" fmla="*/ 227777 h 830409"/>
              <a:gd name="connsiteX2933" fmla="*/ 139310 w 707644"/>
              <a:gd name="connsiteY2933" fmla="*/ 228942 h 830409"/>
              <a:gd name="connsiteX2934" fmla="*/ 151988 w 707644"/>
              <a:gd name="connsiteY2934" fmla="*/ 248715 h 830409"/>
              <a:gd name="connsiteX2935" fmla="*/ 140287 w 707644"/>
              <a:gd name="connsiteY2935" fmla="*/ 240143 h 830409"/>
              <a:gd name="connsiteX2936" fmla="*/ 164954 w 707644"/>
              <a:gd name="connsiteY2936" fmla="*/ 143687 h 830409"/>
              <a:gd name="connsiteX2937" fmla="*/ 194535 w 707644"/>
              <a:gd name="connsiteY2937" fmla="*/ 159583 h 830409"/>
              <a:gd name="connsiteX2938" fmla="*/ 214379 w 707644"/>
              <a:gd name="connsiteY2938" fmla="*/ 192754 h 830409"/>
              <a:gd name="connsiteX2939" fmla="*/ 218971 w 707644"/>
              <a:gd name="connsiteY2939" fmla="*/ 199393 h 830409"/>
              <a:gd name="connsiteX2940" fmla="*/ 217459 w 707644"/>
              <a:gd name="connsiteY2940" fmla="*/ 198133 h 830409"/>
              <a:gd name="connsiteX2941" fmla="*/ 186047 w 707644"/>
              <a:gd name="connsiteY2941" fmla="*/ 174063 h 830409"/>
              <a:gd name="connsiteX2942" fmla="*/ 171092 w 707644"/>
              <a:gd name="connsiteY2942" fmla="*/ 150858 h 830409"/>
              <a:gd name="connsiteX2943" fmla="*/ 150476 w 707644"/>
              <a:gd name="connsiteY2943" fmla="*/ 172814 h 830409"/>
              <a:gd name="connsiteX2944" fmla="*/ 150778 w 707644"/>
              <a:gd name="connsiteY2944" fmla="*/ 172912 h 830409"/>
              <a:gd name="connsiteX2945" fmla="*/ 152541 w 707644"/>
              <a:gd name="connsiteY2945" fmla="*/ 175242 h 830409"/>
              <a:gd name="connsiteX2946" fmla="*/ 150516 w 707644"/>
              <a:gd name="connsiteY2946" fmla="*/ 172927 h 830409"/>
              <a:gd name="connsiteX2947" fmla="*/ 50054 w 707644"/>
              <a:gd name="connsiteY2947" fmla="*/ 381508 h 830409"/>
              <a:gd name="connsiteX2948" fmla="*/ 50999 w 707644"/>
              <a:gd name="connsiteY2948" fmla="*/ 383081 h 830409"/>
              <a:gd name="connsiteX2949" fmla="*/ 62541 w 707644"/>
              <a:gd name="connsiteY2949" fmla="*/ 400016 h 830409"/>
              <a:gd name="connsiteX2950" fmla="*/ 77454 w 707644"/>
              <a:gd name="connsiteY2950" fmla="*/ 432326 h 830409"/>
              <a:gd name="connsiteX2951" fmla="*/ 78117 w 707644"/>
              <a:gd name="connsiteY2951" fmla="*/ 433544 h 830409"/>
              <a:gd name="connsiteX2952" fmla="*/ 72489 w 707644"/>
              <a:gd name="connsiteY2952" fmla="*/ 427343 h 830409"/>
              <a:gd name="connsiteX2953" fmla="*/ 8788 w 707644"/>
              <a:gd name="connsiteY2953" fmla="*/ 462279 h 830409"/>
              <a:gd name="connsiteX2954" fmla="*/ 15792 w 707644"/>
              <a:gd name="connsiteY2954" fmla="*/ 470353 h 830409"/>
              <a:gd name="connsiteX2955" fmla="*/ 24555 w 707644"/>
              <a:gd name="connsiteY2955" fmla="*/ 483086 h 830409"/>
              <a:gd name="connsiteX2956" fmla="*/ 46237 w 707644"/>
              <a:gd name="connsiteY2956" fmla="*/ 511251 h 830409"/>
              <a:gd name="connsiteX2957" fmla="*/ 51676 w 707644"/>
              <a:gd name="connsiteY2957" fmla="*/ 518624 h 830409"/>
              <a:gd name="connsiteX2958" fmla="*/ 46498 w 707644"/>
              <a:gd name="connsiteY2958" fmla="*/ 518229 h 830409"/>
              <a:gd name="connsiteX2959" fmla="*/ 10063 w 707644"/>
              <a:gd name="connsiteY2959" fmla="*/ 464488 h 830409"/>
              <a:gd name="connsiteX2960" fmla="*/ 108787 w 707644"/>
              <a:gd name="connsiteY2960" fmla="*/ 252467 h 830409"/>
              <a:gd name="connsiteX2961" fmla="*/ 112018 w 707644"/>
              <a:gd name="connsiteY2961" fmla="*/ 255201 h 830409"/>
              <a:gd name="connsiteX2962" fmla="*/ 113431 w 707644"/>
              <a:gd name="connsiteY2962" fmla="*/ 257542 h 830409"/>
              <a:gd name="connsiteX2963" fmla="*/ 133280 w 707644"/>
              <a:gd name="connsiteY2963" fmla="*/ 288964 h 830409"/>
              <a:gd name="connsiteX2964" fmla="*/ 134048 w 707644"/>
              <a:gd name="connsiteY2964" fmla="*/ 290146 h 830409"/>
              <a:gd name="connsiteX2965" fmla="*/ 131799 w 707644"/>
              <a:gd name="connsiteY2965" fmla="*/ 288741 h 830409"/>
              <a:gd name="connsiteX2966" fmla="*/ 147466 w 707644"/>
              <a:gd name="connsiteY2966" fmla="*/ 171840 h 830409"/>
              <a:gd name="connsiteX2967" fmla="*/ 150395 w 707644"/>
              <a:gd name="connsiteY2967" fmla="*/ 172788 h 830409"/>
              <a:gd name="connsiteX2968" fmla="*/ 150516 w 707644"/>
              <a:gd name="connsiteY2968" fmla="*/ 172927 h 830409"/>
              <a:gd name="connsiteX2969" fmla="*/ 153043 w 707644"/>
              <a:gd name="connsiteY2969" fmla="*/ 179999 h 830409"/>
              <a:gd name="connsiteX2970" fmla="*/ 155364 w 707644"/>
              <a:gd name="connsiteY2970" fmla="*/ 185576 h 830409"/>
              <a:gd name="connsiteX2971" fmla="*/ 169510 w 707644"/>
              <a:gd name="connsiteY2971" fmla="*/ 118144 h 830409"/>
              <a:gd name="connsiteX2972" fmla="*/ 194589 w 707644"/>
              <a:gd name="connsiteY2972" fmla="*/ 140211 h 830409"/>
              <a:gd name="connsiteX2973" fmla="*/ 202149 w 707644"/>
              <a:gd name="connsiteY2973" fmla="*/ 147076 h 830409"/>
              <a:gd name="connsiteX2974" fmla="*/ 224270 w 707644"/>
              <a:gd name="connsiteY2974" fmla="*/ 174457 h 830409"/>
              <a:gd name="connsiteX2975" fmla="*/ 197621 w 707644"/>
              <a:gd name="connsiteY2975" fmla="*/ 161241 h 830409"/>
              <a:gd name="connsiteX2976" fmla="*/ 194535 w 707644"/>
              <a:gd name="connsiteY2976" fmla="*/ 159583 h 830409"/>
              <a:gd name="connsiteX2977" fmla="*/ 173647 w 707644"/>
              <a:gd name="connsiteY2977" fmla="*/ 124667 h 830409"/>
              <a:gd name="connsiteX2978" fmla="*/ 125267 w 707644"/>
              <a:gd name="connsiteY2978" fmla="*/ 209851 h 830409"/>
              <a:gd name="connsiteX2979" fmla="*/ 139911 w 707644"/>
              <a:gd name="connsiteY2979" fmla="*/ 228763 h 830409"/>
              <a:gd name="connsiteX2980" fmla="*/ 138452 w 707644"/>
              <a:gd name="connsiteY2980" fmla="*/ 227777 h 830409"/>
              <a:gd name="connsiteX2981" fmla="*/ 147192 w 707644"/>
              <a:gd name="connsiteY2981" fmla="*/ 163624 h 830409"/>
              <a:gd name="connsiteX2982" fmla="*/ 149705 w 707644"/>
              <a:gd name="connsiteY2982" fmla="*/ 165247 h 830409"/>
              <a:gd name="connsiteX2983" fmla="*/ 150695 w 707644"/>
              <a:gd name="connsiteY2983" fmla="*/ 166532 h 830409"/>
              <a:gd name="connsiteX2984" fmla="*/ 167843 w 707644"/>
              <a:gd name="connsiteY2984" fmla="*/ 182286 h 830409"/>
              <a:gd name="connsiteX2985" fmla="*/ 167941 w 707644"/>
              <a:gd name="connsiteY2985" fmla="*/ 182412 h 830409"/>
              <a:gd name="connsiteX2986" fmla="*/ 159559 w 707644"/>
              <a:gd name="connsiteY2986" fmla="*/ 175754 h 830409"/>
              <a:gd name="connsiteX2987" fmla="*/ 150778 w 707644"/>
              <a:gd name="connsiteY2987" fmla="*/ 172912 h 830409"/>
              <a:gd name="connsiteX2988" fmla="*/ 150272 w 707644"/>
              <a:gd name="connsiteY2988" fmla="*/ 172243 h 830409"/>
              <a:gd name="connsiteX2989" fmla="*/ 106017 w 707644"/>
              <a:gd name="connsiteY2989" fmla="*/ 245261 h 830409"/>
              <a:gd name="connsiteX2990" fmla="*/ 113064 w 707644"/>
              <a:gd name="connsiteY2990" fmla="*/ 249792 h 830409"/>
              <a:gd name="connsiteX2991" fmla="*/ 175639 w 707644"/>
              <a:gd name="connsiteY2991" fmla="*/ 302704 h 830409"/>
              <a:gd name="connsiteX2992" fmla="*/ 185776 w 707644"/>
              <a:gd name="connsiteY2992" fmla="*/ 322830 h 830409"/>
              <a:gd name="connsiteX2993" fmla="*/ 183553 w 707644"/>
              <a:gd name="connsiteY2993" fmla="*/ 321392 h 830409"/>
              <a:gd name="connsiteX2994" fmla="*/ 172671 w 707644"/>
              <a:gd name="connsiteY2994" fmla="*/ 314518 h 830409"/>
              <a:gd name="connsiteX2995" fmla="*/ 141876 w 707644"/>
              <a:gd name="connsiteY2995" fmla="*/ 280468 h 830409"/>
              <a:gd name="connsiteX2996" fmla="*/ 112018 w 707644"/>
              <a:gd name="connsiteY2996" fmla="*/ 255201 h 830409"/>
              <a:gd name="connsiteX2997" fmla="*/ 189566 w 707644"/>
              <a:gd name="connsiteY2997" fmla="*/ 67445 h 830409"/>
              <a:gd name="connsiteX2998" fmla="*/ 193544 w 707644"/>
              <a:gd name="connsiteY2998" fmla="*/ 64871 h 830409"/>
              <a:gd name="connsiteX2999" fmla="*/ 199585 w 707644"/>
              <a:gd name="connsiteY2999" fmla="*/ 69448 h 830409"/>
              <a:gd name="connsiteX3000" fmla="*/ 214306 w 707644"/>
              <a:gd name="connsiteY3000" fmla="*/ 83906 h 830409"/>
              <a:gd name="connsiteX3001" fmla="*/ 225696 w 707644"/>
              <a:gd name="connsiteY3001" fmla="*/ 103104 h 830409"/>
              <a:gd name="connsiteX3002" fmla="*/ 235262 w 707644"/>
              <a:gd name="connsiteY3002" fmla="*/ 122970 h 830409"/>
              <a:gd name="connsiteX3003" fmla="*/ 141940 w 707644"/>
              <a:gd name="connsiteY3003" fmla="*/ 164918 h 830409"/>
              <a:gd name="connsiteX3004" fmla="*/ 145240 w 707644"/>
              <a:gd name="connsiteY3004" fmla="*/ 167968 h 830409"/>
              <a:gd name="connsiteX3005" fmla="*/ 147466 w 707644"/>
              <a:gd name="connsiteY3005" fmla="*/ 171840 h 830409"/>
              <a:gd name="connsiteX3006" fmla="*/ 145810 w 707644"/>
              <a:gd name="connsiteY3006" fmla="*/ 171304 h 830409"/>
              <a:gd name="connsiteX3007" fmla="*/ 140114 w 707644"/>
              <a:gd name="connsiteY3007" fmla="*/ 159053 h 830409"/>
              <a:gd name="connsiteX3008" fmla="*/ 140462 w 707644"/>
              <a:gd name="connsiteY3008" fmla="*/ 159278 h 830409"/>
              <a:gd name="connsiteX3009" fmla="*/ 150272 w 707644"/>
              <a:gd name="connsiteY3009" fmla="*/ 172243 h 830409"/>
              <a:gd name="connsiteX3010" fmla="*/ 150476 w 707644"/>
              <a:gd name="connsiteY3010" fmla="*/ 172814 h 830409"/>
              <a:gd name="connsiteX3011" fmla="*/ 150395 w 707644"/>
              <a:gd name="connsiteY3011" fmla="*/ 172788 h 830409"/>
              <a:gd name="connsiteX3012" fmla="*/ 150144 w 707644"/>
              <a:gd name="connsiteY3012" fmla="*/ 172502 h 830409"/>
              <a:gd name="connsiteX3013" fmla="*/ 145240 w 707644"/>
              <a:gd name="connsiteY3013" fmla="*/ 167968 h 830409"/>
              <a:gd name="connsiteX3014" fmla="*/ 143194 w 707644"/>
              <a:gd name="connsiteY3014" fmla="*/ 152437 h 830409"/>
              <a:gd name="connsiteX3015" fmla="*/ 157903 w 707644"/>
              <a:gd name="connsiteY3015" fmla="*/ 169572 h 830409"/>
              <a:gd name="connsiteX3016" fmla="*/ 159433 w 707644"/>
              <a:gd name="connsiteY3016" fmla="*/ 171529 h 830409"/>
              <a:gd name="connsiteX3017" fmla="*/ 149705 w 707644"/>
              <a:gd name="connsiteY3017" fmla="*/ 165247 h 830409"/>
              <a:gd name="connsiteX3018" fmla="*/ 146101 w 707644"/>
              <a:gd name="connsiteY3018" fmla="*/ 160570 h 830409"/>
              <a:gd name="connsiteX3019" fmla="*/ 933 w 707644"/>
              <a:gd name="connsiteY3019" fmla="*/ 447844 h 830409"/>
              <a:gd name="connsiteX3020" fmla="*/ 40143 w 707644"/>
              <a:gd name="connsiteY3020" fmla="*/ 488118 h 830409"/>
              <a:gd name="connsiteX3021" fmla="*/ 56885 w 707644"/>
              <a:gd name="connsiteY3021" fmla="*/ 519021 h 830409"/>
              <a:gd name="connsiteX3022" fmla="*/ 55718 w 707644"/>
              <a:gd name="connsiteY3022" fmla="*/ 518932 h 830409"/>
              <a:gd name="connsiteX3023" fmla="*/ 28822 w 707644"/>
              <a:gd name="connsiteY3023" fmla="*/ 485373 h 830409"/>
              <a:gd name="connsiteX3024" fmla="*/ 15792 w 707644"/>
              <a:gd name="connsiteY3024" fmla="*/ 470353 h 830409"/>
              <a:gd name="connsiteX3025" fmla="*/ 13245 w 707644"/>
              <a:gd name="connsiteY3025" fmla="*/ 466651 h 830409"/>
              <a:gd name="connsiteX3026" fmla="*/ 131 w 707644"/>
              <a:gd name="connsiteY3026" fmla="*/ 447278 h 830409"/>
              <a:gd name="connsiteX3027" fmla="*/ 8788 w 707644"/>
              <a:gd name="connsiteY3027" fmla="*/ 462279 h 830409"/>
              <a:gd name="connsiteX3028" fmla="*/ 1057 w 707644"/>
              <a:gd name="connsiteY3028" fmla="*/ 453367 h 830409"/>
              <a:gd name="connsiteX3029" fmla="*/ 0 w 707644"/>
              <a:gd name="connsiteY3029" fmla="*/ 446419 h 830409"/>
              <a:gd name="connsiteX3030" fmla="*/ 933 w 707644"/>
              <a:gd name="connsiteY3030" fmla="*/ 447844 h 830409"/>
              <a:gd name="connsiteX3031" fmla="*/ 85 w 707644"/>
              <a:gd name="connsiteY3031" fmla="*/ 446972 h 830409"/>
              <a:gd name="connsiteX3032" fmla="*/ 71444 w 707644"/>
              <a:gd name="connsiteY3032" fmla="*/ 295676 h 830409"/>
              <a:gd name="connsiteX3033" fmla="*/ 84224 w 707644"/>
              <a:gd name="connsiteY3033" fmla="*/ 309907 h 830409"/>
              <a:gd name="connsiteX3034" fmla="*/ 155767 w 707644"/>
              <a:gd name="connsiteY3034" fmla="*/ 397158 h 830409"/>
              <a:gd name="connsiteX3035" fmla="*/ 183134 w 707644"/>
              <a:gd name="connsiteY3035" fmla="*/ 431491 h 830409"/>
              <a:gd name="connsiteX3036" fmla="*/ 201725 w 707644"/>
              <a:gd name="connsiteY3036" fmla="*/ 461358 h 830409"/>
              <a:gd name="connsiteX3037" fmla="*/ 156641 w 707644"/>
              <a:gd name="connsiteY3037" fmla="*/ 420676 h 830409"/>
              <a:gd name="connsiteX3038" fmla="*/ 114849 w 707644"/>
              <a:gd name="connsiteY3038" fmla="*/ 368205 h 830409"/>
              <a:gd name="connsiteX3039" fmla="*/ 107354 w 707644"/>
              <a:gd name="connsiteY3039" fmla="*/ 355829 h 830409"/>
              <a:gd name="connsiteX3040" fmla="*/ 52080 w 707644"/>
              <a:gd name="connsiteY3040" fmla="*/ 336022 h 830409"/>
              <a:gd name="connsiteX3041" fmla="*/ 82754 w 707644"/>
              <a:gd name="connsiteY3041" fmla="*/ 370933 h 830409"/>
              <a:gd name="connsiteX3042" fmla="*/ 66567 w 707644"/>
              <a:gd name="connsiteY3042" fmla="*/ 353337 h 830409"/>
              <a:gd name="connsiteX3043" fmla="*/ 111525 w 707644"/>
              <a:gd name="connsiteY3043" fmla="*/ 209975 h 830409"/>
              <a:gd name="connsiteX3044" fmla="*/ 115535 w 707644"/>
              <a:gd name="connsiteY3044" fmla="*/ 212279 h 830409"/>
              <a:gd name="connsiteX3045" fmla="*/ 120319 w 707644"/>
              <a:gd name="connsiteY3045" fmla="*/ 215515 h 830409"/>
              <a:gd name="connsiteX3046" fmla="*/ 133193 w 707644"/>
              <a:gd name="connsiteY3046" fmla="*/ 231970 h 830409"/>
              <a:gd name="connsiteX3047" fmla="*/ 137639 w 707644"/>
              <a:gd name="connsiteY3047" fmla="*/ 238204 h 830409"/>
              <a:gd name="connsiteX3048" fmla="*/ 123657 w 707644"/>
              <a:gd name="connsiteY3048" fmla="*/ 227961 h 830409"/>
              <a:gd name="connsiteX3049" fmla="*/ 129088 w 707644"/>
              <a:gd name="connsiteY3049" fmla="*/ 168100 h 830409"/>
              <a:gd name="connsiteX3050" fmla="*/ 134403 w 707644"/>
              <a:gd name="connsiteY3050" fmla="*/ 167613 h 830409"/>
              <a:gd name="connsiteX3051" fmla="*/ 145810 w 707644"/>
              <a:gd name="connsiteY3051" fmla="*/ 171304 h 830409"/>
              <a:gd name="connsiteX3052" fmla="*/ 157348 w 707644"/>
              <a:gd name="connsiteY3052" fmla="*/ 190344 h 830409"/>
              <a:gd name="connsiteX3053" fmla="*/ 162246 w 707644"/>
              <a:gd name="connsiteY3053" fmla="*/ 202116 h 830409"/>
              <a:gd name="connsiteX3054" fmla="*/ 159645 w 707644"/>
              <a:gd name="connsiteY3054" fmla="*/ 199473 h 830409"/>
              <a:gd name="connsiteX3055" fmla="*/ 157903 w 707644"/>
              <a:gd name="connsiteY3055" fmla="*/ 198394 h 830409"/>
              <a:gd name="connsiteX3056" fmla="*/ 157369 w 707644"/>
              <a:gd name="connsiteY3056" fmla="*/ 197363 h 830409"/>
              <a:gd name="connsiteX3057" fmla="*/ 155185 w 707644"/>
              <a:gd name="connsiteY3057" fmla="*/ 192873 h 830409"/>
              <a:gd name="connsiteX3058" fmla="*/ 157811 w 707644"/>
              <a:gd name="connsiteY3058" fmla="*/ 198337 h 830409"/>
              <a:gd name="connsiteX3059" fmla="*/ 151490 w 707644"/>
              <a:gd name="connsiteY3059" fmla="*/ 194420 h 830409"/>
              <a:gd name="connsiteX3060" fmla="*/ 150492 w 707644"/>
              <a:gd name="connsiteY3060" fmla="*/ 193675 h 830409"/>
              <a:gd name="connsiteX3061" fmla="*/ 136704 w 707644"/>
              <a:gd name="connsiteY3061" fmla="*/ 178728 h 830409"/>
              <a:gd name="connsiteX3062" fmla="*/ 166103 w 707644"/>
              <a:gd name="connsiteY3062" fmla="*/ 82621 h 830409"/>
              <a:gd name="connsiteX3063" fmla="*/ 179660 w 707644"/>
              <a:gd name="connsiteY3063" fmla="*/ 73852 h 830409"/>
              <a:gd name="connsiteX3064" fmla="*/ 179719 w 707644"/>
              <a:gd name="connsiteY3064" fmla="*/ 73975 h 830409"/>
              <a:gd name="connsiteX3065" fmla="*/ 202931 w 707644"/>
              <a:gd name="connsiteY3065" fmla="*/ 121060 h 830409"/>
              <a:gd name="connsiteX3066" fmla="*/ 183105 w 707644"/>
              <a:gd name="connsiteY3066" fmla="*/ 103799 h 830409"/>
              <a:gd name="connsiteX3067" fmla="*/ 179667 w 707644"/>
              <a:gd name="connsiteY3067" fmla="*/ 101200 h 830409"/>
              <a:gd name="connsiteX3068" fmla="*/ 93427 w 707644"/>
              <a:gd name="connsiteY3068" fmla="*/ 231425 h 830409"/>
              <a:gd name="connsiteX3069" fmla="*/ 98629 w 707644"/>
              <a:gd name="connsiteY3069" fmla="*/ 232642 h 830409"/>
              <a:gd name="connsiteX3070" fmla="*/ 100002 w 707644"/>
              <a:gd name="connsiteY3070" fmla="*/ 235297 h 830409"/>
              <a:gd name="connsiteX3071" fmla="*/ 106017 w 707644"/>
              <a:gd name="connsiteY3071" fmla="*/ 245261 h 830409"/>
              <a:gd name="connsiteX3072" fmla="*/ 102307 w 707644"/>
              <a:gd name="connsiteY3072" fmla="*/ 242875 h 830409"/>
              <a:gd name="connsiteX3073" fmla="*/ 80892 w 707644"/>
              <a:gd name="connsiteY3073" fmla="*/ 256968 h 830409"/>
              <a:gd name="connsiteX3074" fmla="*/ 92869 w 707644"/>
              <a:gd name="connsiteY3074" fmla="*/ 264421 h 830409"/>
              <a:gd name="connsiteX3075" fmla="*/ 93019 w 707644"/>
              <a:gd name="connsiteY3075" fmla="*/ 264586 h 830409"/>
              <a:gd name="connsiteX3076" fmla="*/ 113760 w 707644"/>
              <a:gd name="connsiteY3076" fmla="*/ 292384 h 830409"/>
              <a:gd name="connsiteX3077" fmla="*/ 153758 w 707644"/>
              <a:gd name="connsiteY3077" fmla="*/ 350309 h 830409"/>
              <a:gd name="connsiteX3078" fmla="*/ 152222 w 707644"/>
              <a:gd name="connsiteY3078" fmla="*/ 348890 h 830409"/>
              <a:gd name="connsiteX3079" fmla="*/ 144339 w 707644"/>
              <a:gd name="connsiteY3079" fmla="*/ 338747 h 830409"/>
              <a:gd name="connsiteX3080" fmla="*/ 37402 w 707644"/>
              <a:gd name="connsiteY3080" fmla="*/ 344354 h 830409"/>
              <a:gd name="connsiteX3081" fmla="*/ 55384 w 707644"/>
              <a:gd name="connsiteY3081" fmla="*/ 370022 h 830409"/>
              <a:gd name="connsiteX3082" fmla="*/ 140245 w 707644"/>
              <a:gd name="connsiteY3082" fmla="*/ 479403 h 830409"/>
              <a:gd name="connsiteX3083" fmla="*/ 151241 w 707644"/>
              <a:gd name="connsiteY3083" fmla="*/ 500525 h 830409"/>
              <a:gd name="connsiteX3084" fmla="*/ 189969 w 707644"/>
              <a:gd name="connsiteY3084" fmla="*/ 562024 h 830409"/>
              <a:gd name="connsiteX3085" fmla="*/ 175038 w 707644"/>
              <a:gd name="connsiteY3085" fmla="*/ 551598 h 830409"/>
              <a:gd name="connsiteX3086" fmla="*/ 135955 w 707644"/>
              <a:gd name="connsiteY3086" fmla="*/ 501357 h 830409"/>
              <a:gd name="connsiteX3087" fmla="*/ 73219 w 707644"/>
              <a:gd name="connsiteY3087" fmla="*/ 415683 h 830409"/>
              <a:gd name="connsiteX3088" fmla="*/ 62541 w 707644"/>
              <a:gd name="connsiteY3088" fmla="*/ 400016 h 830409"/>
              <a:gd name="connsiteX3089" fmla="*/ 46796 w 707644"/>
              <a:gd name="connsiteY3089" fmla="*/ 365902 h 830409"/>
              <a:gd name="connsiteX3090" fmla="*/ 121462 w 707644"/>
              <a:gd name="connsiteY3090" fmla="*/ 168799 h 830409"/>
              <a:gd name="connsiteX3091" fmla="*/ 122095 w 707644"/>
              <a:gd name="connsiteY3091" fmla="*/ 168741 h 830409"/>
              <a:gd name="connsiteX3092" fmla="*/ 138311 w 707644"/>
              <a:gd name="connsiteY3092" fmla="*/ 184579 h 830409"/>
              <a:gd name="connsiteX3093" fmla="*/ 150492 w 707644"/>
              <a:gd name="connsiteY3093" fmla="*/ 193675 h 830409"/>
              <a:gd name="connsiteX3094" fmla="*/ 161094 w 707644"/>
              <a:gd name="connsiteY3094" fmla="*/ 205167 h 830409"/>
              <a:gd name="connsiteX3095" fmla="*/ 161734 w 707644"/>
              <a:gd name="connsiteY3095" fmla="*/ 206498 h 830409"/>
              <a:gd name="connsiteX3096" fmla="*/ 166809 w 707644"/>
              <a:gd name="connsiteY3096" fmla="*/ 219813 h 830409"/>
              <a:gd name="connsiteX3097" fmla="*/ 165560 w 707644"/>
              <a:gd name="connsiteY3097" fmla="*/ 218919 h 830409"/>
              <a:gd name="connsiteX3098" fmla="*/ 152522 w 707644"/>
              <a:gd name="connsiteY3098" fmla="*/ 211126 h 830409"/>
              <a:gd name="connsiteX3099" fmla="*/ 140990 w 707644"/>
              <a:gd name="connsiteY3099" fmla="*/ 196172 h 830409"/>
              <a:gd name="connsiteX3100" fmla="*/ 44676 w 707644"/>
              <a:gd name="connsiteY3100" fmla="*/ 327173 h 830409"/>
              <a:gd name="connsiteX3101" fmla="*/ 52080 w 707644"/>
              <a:gd name="connsiteY3101" fmla="*/ 336022 h 830409"/>
              <a:gd name="connsiteX3102" fmla="*/ 48267 w 707644"/>
              <a:gd name="connsiteY3102" fmla="*/ 331681 h 830409"/>
              <a:gd name="connsiteX3103" fmla="*/ 157601 w 707644"/>
              <a:gd name="connsiteY3103" fmla="*/ 89038 h 830409"/>
              <a:gd name="connsiteX3104" fmla="*/ 160325 w 707644"/>
              <a:gd name="connsiteY3104" fmla="*/ 86576 h 830409"/>
              <a:gd name="connsiteX3105" fmla="*/ 179667 w 707644"/>
              <a:gd name="connsiteY3105" fmla="*/ 101200 h 830409"/>
              <a:gd name="connsiteX3106" fmla="*/ 181733 w 707644"/>
              <a:gd name="connsiteY3106" fmla="*/ 104030 h 830409"/>
              <a:gd name="connsiteX3107" fmla="*/ 219671 w 707644"/>
              <a:gd name="connsiteY3107" fmla="*/ 155701 h 830409"/>
              <a:gd name="connsiteX3108" fmla="*/ 226084 w 707644"/>
              <a:gd name="connsiteY3108" fmla="*/ 168816 h 830409"/>
              <a:gd name="connsiteX3109" fmla="*/ 202149 w 707644"/>
              <a:gd name="connsiteY3109" fmla="*/ 147076 h 830409"/>
              <a:gd name="connsiteX3110" fmla="*/ 169568 w 707644"/>
              <a:gd name="connsiteY3110" fmla="*/ 106751 h 830409"/>
              <a:gd name="connsiteX3111" fmla="*/ 127365 w 707644"/>
              <a:gd name="connsiteY3111" fmla="*/ 151495 h 830409"/>
              <a:gd name="connsiteX3112" fmla="*/ 128501 w 707644"/>
              <a:gd name="connsiteY3112" fmla="*/ 151554 h 830409"/>
              <a:gd name="connsiteX3113" fmla="*/ 137158 w 707644"/>
              <a:gd name="connsiteY3113" fmla="*/ 157144 h 830409"/>
              <a:gd name="connsiteX3114" fmla="*/ 137493 w 707644"/>
              <a:gd name="connsiteY3114" fmla="*/ 157581 h 830409"/>
              <a:gd name="connsiteX3115" fmla="*/ 141940 w 707644"/>
              <a:gd name="connsiteY3115" fmla="*/ 164918 h 830409"/>
              <a:gd name="connsiteX3116" fmla="*/ 133609 w 707644"/>
              <a:gd name="connsiteY3116" fmla="*/ 157218 h 830409"/>
              <a:gd name="connsiteX3117" fmla="*/ 127365 w 707644"/>
              <a:gd name="connsiteY3117" fmla="*/ 151495 h 830409"/>
              <a:gd name="connsiteX3118" fmla="*/ 17179 w 707644"/>
              <a:gd name="connsiteY3118" fmla="*/ 374781 h 830409"/>
              <a:gd name="connsiteX3119" fmla="*/ 64945 w 707644"/>
              <a:gd name="connsiteY3119" fmla="*/ 419033 h 830409"/>
              <a:gd name="connsiteX3120" fmla="*/ 72489 w 707644"/>
              <a:gd name="connsiteY3120" fmla="*/ 427343 h 830409"/>
              <a:gd name="connsiteX3121" fmla="*/ 108649 w 707644"/>
              <a:gd name="connsiteY3121" fmla="*/ 501221 h 830409"/>
              <a:gd name="connsiteX3122" fmla="*/ 148811 w 707644"/>
              <a:gd name="connsiteY3122" fmla="*/ 575674 h 830409"/>
              <a:gd name="connsiteX3123" fmla="*/ 146586 w 707644"/>
              <a:gd name="connsiteY3123" fmla="*/ 574457 h 830409"/>
              <a:gd name="connsiteX3124" fmla="*/ 139576 w 707644"/>
              <a:gd name="connsiteY3124" fmla="*/ 568880 h 830409"/>
              <a:gd name="connsiteX3125" fmla="*/ 138009 w 707644"/>
              <a:gd name="connsiteY3125" fmla="*/ 567744 h 830409"/>
              <a:gd name="connsiteX3126" fmla="*/ 91474 w 707644"/>
              <a:gd name="connsiteY3126" fmla="*/ 492981 h 830409"/>
              <a:gd name="connsiteX3127" fmla="*/ 56101 w 707644"/>
              <a:gd name="connsiteY3127" fmla="*/ 443862 h 830409"/>
              <a:gd name="connsiteX3128" fmla="*/ 35436 w 707644"/>
              <a:gd name="connsiteY3128" fmla="*/ 409363 h 830409"/>
              <a:gd name="connsiteX3129" fmla="*/ 147157 w 707644"/>
              <a:gd name="connsiteY3129" fmla="*/ 98476 h 830409"/>
              <a:gd name="connsiteX3130" fmla="*/ 153437 w 707644"/>
              <a:gd name="connsiteY3130" fmla="*/ 92800 h 830409"/>
              <a:gd name="connsiteX3131" fmla="*/ 169510 w 707644"/>
              <a:gd name="connsiteY3131" fmla="*/ 118144 h 830409"/>
              <a:gd name="connsiteX3132" fmla="*/ 103433 w 707644"/>
              <a:gd name="connsiteY3132" fmla="*/ 181785 h 830409"/>
              <a:gd name="connsiteX3133" fmla="*/ 125060 w 707644"/>
              <a:gd name="connsiteY3133" fmla="*/ 209569 h 830409"/>
              <a:gd name="connsiteX3134" fmla="*/ 125267 w 707644"/>
              <a:gd name="connsiteY3134" fmla="*/ 209851 h 830409"/>
              <a:gd name="connsiteX3135" fmla="*/ 124700 w 707644"/>
              <a:gd name="connsiteY3135" fmla="*/ 209118 h 830409"/>
              <a:gd name="connsiteX3136" fmla="*/ 112510 w 707644"/>
              <a:gd name="connsiteY3136" fmla="*/ 196159 h 830409"/>
              <a:gd name="connsiteX3137" fmla="*/ 125957 w 707644"/>
              <a:gd name="connsiteY3137" fmla="*/ 134432 h 830409"/>
              <a:gd name="connsiteX3138" fmla="*/ 146101 w 707644"/>
              <a:gd name="connsiteY3138" fmla="*/ 160570 h 830409"/>
              <a:gd name="connsiteX3139" fmla="*/ 147192 w 707644"/>
              <a:gd name="connsiteY3139" fmla="*/ 163624 h 830409"/>
              <a:gd name="connsiteX3140" fmla="*/ 140462 w 707644"/>
              <a:gd name="connsiteY3140" fmla="*/ 159278 h 830409"/>
              <a:gd name="connsiteX3141" fmla="*/ 139550 w 707644"/>
              <a:gd name="connsiteY3141" fmla="*/ 158072 h 830409"/>
              <a:gd name="connsiteX3142" fmla="*/ 57947 w 707644"/>
              <a:gd name="connsiteY3142" fmla="*/ 272746 h 830409"/>
              <a:gd name="connsiteX3143" fmla="*/ 74714 w 707644"/>
              <a:gd name="connsiteY3143" fmla="*/ 282842 h 830409"/>
              <a:gd name="connsiteX3144" fmla="*/ 96289 w 707644"/>
              <a:gd name="connsiteY3144" fmla="*/ 299731 h 830409"/>
              <a:gd name="connsiteX3145" fmla="*/ 120077 w 707644"/>
              <a:gd name="connsiteY3145" fmla="*/ 333308 h 830409"/>
              <a:gd name="connsiteX3146" fmla="*/ 115061 w 707644"/>
              <a:gd name="connsiteY3146" fmla="*/ 328646 h 830409"/>
              <a:gd name="connsiteX3147" fmla="*/ 67290 w 707644"/>
              <a:gd name="connsiteY3147" fmla="*/ 286953 h 830409"/>
              <a:gd name="connsiteX3148" fmla="*/ 65345 w 707644"/>
              <a:gd name="connsiteY3148" fmla="*/ 285374 h 830409"/>
              <a:gd name="connsiteX3149" fmla="*/ 89774 w 707644"/>
              <a:gd name="connsiteY3149" fmla="*/ 205853 h 830409"/>
              <a:gd name="connsiteX3150" fmla="*/ 123064 w 707644"/>
              <a:gd name="connsiteY3150" fmla="*/ 227526 h 830409"/>
              <a:gd name="connsiteX3151" fmla="*/ 123657 w 707644"/>
              <a:gd name="connsiteY3151" fmla="*/ 227961 h 830409"/>
              <a:gd name="connsiteX3152" fmla="*/ 134311 w 707644"/>
              <a:gd name="connsiteY3152" fmla="*/ 243756 h 830409"/>
              <a:gd name="connsiteX3153" fmla="*/ 165208 w 707644"/>
              <a:gd name="connsiteY3153" fmla="*/ 283111 h 830409"/>
              <a:gd name="connsiteX3154" fmla="*/ 174073 w 707644"/>
              <a:gd name="connsiteY3154" fmla="*/ 299595 h 830409"/>
              <a:gd name="connsiteX3155" fmla="*/ 175486 w 707644"/>
              <a:gd name="connsiteY3155" fmla="*/ 302400 h 830409"/>
              <a:gd name="connsiteX3156" fmla="*/ 172120 w 707644"/>
              <a:gd name="connsiteY3156" fmla="*/ 298970 h 830409"/>
              <a:gd name="connsiteX3157" fmla="*/ 100009 w 707644"/>
              <a:gd name="connsiteY3157" fmla="*/ 232964 h 830409"/>
              <a:gd name="connsiteX3158" fmla="*/ 98629 w 707644"/>
              <a:gd name="connsiteY3158" fmla="*/ 232642 h 830409"/>
              <a:gd name="connsiteX3159" fmla="*/ 88433 w 707644"/>
              <a:gd name="connsiteY3159" fmla="*/ 212918 h 830409"/>
              <a:gd name="connsiteX3160" fmla="*/ 91895 w 707644"/>
              <a:gd name="connsiteY3160" fmla="*/ 208583 h 830409"/>
              <a:gd name="connsiteX3161" fmla="*/ 76157 w 707644"/>
              <a:gd name="connsiteY3161" fmla="*/ 229348 h 830409"/>
              <a:gd name="connsiteX3162" fmla="*/ 81484 w 707644"/>
              <a:gd name="connsiteY3162" fmla="*/ 229486 h 830409"/>
              <a:gd name="connsiteX3163" fmla="*/ 102307 w 707644"/>
              <a:gd name="connsiteY3163" fmla="*/ 242875 h 830409"/>
              <a:gd name="connsiteX3164" fmla="*/ 104476 w 707644"/>
              <a:gd name="connsiteY3164" fmla="*/ 245672 h 830409"/>
              <a:gd name="connsiteX3165" fmla="*/ 108787 w 707644"/>
              <a:gd name="connsiteY3165" fmla="*/ 252467 h 830409"/>
              <a:gd name="connsiteX3166" fmla="*/ 95888 w 707644"/>
              <a:gd name="connsiteY3166" fmla="*/ 241552 h 830409"/>
              <a:gd name="connsiteX3167" fmla="*/ 77075 w 707644"/>
              <a:gd name="connsiteY3167" fmla="*/ 230377 h 830409"/>
              <a:gd name="connsiteX3168" fmla="*/ 132563 w 707644"/>
              <a:gd name="connsiteY3168" fmla="*/ 111663 h 830409"/>
              <a:gd name="connsiteX3169" fmla="*/ 135372 w 707644"/>
              <a:gd name="connsiteY3169" fmla="*/ 109125 h 830409"/>
              <a:gd name="connsiteX3170" fmla="*/ 164954 w 707644"/>
              <a:gd name="connsiteY3170" fmla="*/ 143687 h 830409"/>
              <a:gd name="connsiteX3171" fmla="*/ 135547 w 707644"/>
              <a:gd name="connsiteY3171" fmla="*/ 127884 h 830409"/>
              <a:gd name="connsiteX3172" fmla="*/ 53717 w 707644"/>
              <a:gd name="connsiteY3172" fmla="*/ 275935 h 830409"/>
              <a:gd name="connsiteX3173" fmla="*/ 65345 w 707644"/>
              <a:gd name="connsiteY3173" fmla="*/ 285374 h 830409"/>
              <a:gd name="connsiteX3174" fmla="*/ 68008 w 707644"/>
              <a:gd name="connsiteY3174" fmla="*/ 289921 h 830409"/>
              <a:gd name="connsiteX3175" fmla="*/ 71444 w 707644"/>
              <a:gd name="connsiteY3175" fmla="*/ 295676 h 830409"/>
              <a:gd name="connsiteX3176" fmla="*/ 70125 w 707644"/>
              <a:gd name="connsiteY3176" fmla="*/ 229192 h 830409"/>
              <a:gd name="connsiteX3177" fmla="*/ 75306 w 707644"/>
              <a:gd name="connsiteY3177" fmla="*/ 229326 h 830409"/>
              <a:gd name="connsiteX3178" fmla="*/ 77075 w 707644"/>
              <a:gd name="connsiteY3178" fmla="*/ 230377 h 830409"/>
              <a:gd name="connsiteX3179" fmla="*/ 113412 w 707644"/>
              <a:gd name="connsiteY3179" fmla="*/ 271088 h 830409"/>
              <a:gd name="connsiteX3180" fmla="*/ 122010 w 707644"/>
              <a:gd name="connsiteY3180" fmla="*/ 282626 h 830409"/>
              <a:gd name="connsiteX3181" fmla="*/ 93089 w 707644"/>
              <a:gd name="connsiteY3181" fmla="*/ 264558 h 830409"/>
              <a:gd name="connsiteX3182" fmla="*/ 92869 w 707644"/>
              <a:gd name="connsiteY3182" fmla="*/ 264421 h 830409"/>
              <a:gd name="connsiteX3183" fmla="*/ 88000 w 707644"/>
              <a:gd name="connsiteY3183" fmla="*/ 259069 h 830409"/>
              <a:gd name="connsiteX3184" fmla="*/ 70125 w 707644"/>
              <a:gd name="connsiteY3184" fmla="*/ 229192 h 830409"/>
              <a:gd name="connsiteX3185" fmla="*/ 96548 w 707644"/>
              <a:gd name="connsiteY3185" fmla="*/ 172066 h 830409"/>
              <a:gd name="connsiteX3186" fmla="*/ 115044 w 707644"/>
              <a:gd name="connsiteY3186" fmla="*/ 169408 h 830409"/>
              <a:gd name="connsiteX3187" fmla="*/ 138431 w 707644"/>
              <a:gd name="connsiteY3187" fmla="*/ 202704 h 830409"/>
              <a:gd name="connsiteX3188" fmla="*/ 103433 w 707644"/>
              <a:gd name="connsiteY3188" fmla="*/ 181785 h 830409"/>
              <a:gd name="connsiteX3189" fmla="*/ 119601 w 707644"/>
              <a:gd name="connsiteY3189" fmla="*/ 123377 h 830409"/>
              <a:gd name="connsiteX3190" fmla="*/ 122420 w 707644"/>
              <a:gd name="connsiteY3190" fmla="*/ 120829 h 830409"/>
              <a:gd name="connsiteX3191" fmla="*/ 135547 w 707644"/>
              <a:gd name="connsiteY3191" fmla="*/ 127884 h 830409"/>
              <a:gd name="connsiteX3192" fmla="*/ 136741 w 707644"/>
              <a:gd name="connsiteY3192" fmla="*/ 134378 h 830409"/>
              <a:gd name="connsiteX3193" fmla="*/ 143194 w 707644"/>
              <a:gd name="connsiteY3193" fmla="*/ 152437 h 830409"/>
              <a:gd name="connsiteX3194" fmla="*/ 122343 w 707644"/>
              <a:gd name="connsiteY3194" fmla="*/ 128147 h 830409"/>
              <a:gd name="connsiteX3195" fmla="*/ 118076 w 707644"/>
              <a:gd name="connsiteY3195" fmla="*/ 124755 h 830409"/>
              <a:gd name="connsiteX3196" fmla="*/ 118840 w 707644"/>
              <a:gd name="connsiteY3196" fmla="*/ 124065 h 830409"/>
              <a:gd name="connsiteX3197" fmla="*/ 122343 w 707644"/>
              <a:gd name="connsiteY3197" fmla="*/ 128147 h 830409"/>
              <a:gd name="connsiteX3198" fmla="*/ 125957 w 707644"/>
              <a:gd name="connsiteY3198" fmla="*/ 134432 h 830409"/>
              <a:gd name="connsiteX3199" fmla="*/ 119565 w 707644"/>
              <a:gd name="connsiteY3199" fmla="*/ 126138 h 830409"/>
              <a:gd name="connsiteX3200" fmla="*/ 2698 w 707644"/>
              <a:gd name="connsiteY3200" fmla="*/ 364021 h 830409"/>
              <a:gd name="connsiteX3201" fmla="*/ 21728 w 707644"/>
              <a:gd name="connsiteY3201" fmla="*/ 396133 h 830409"/>
              <a:gd name="connsiteX3202" fmla="*/ 56101 w 707644"/>
              <a:gd name="connsiteY3202" fmla="*/ 443862 h 830409"/>
              <a:gd name="connsiteX3203" fmla="*/ 65363 w 707644"/>
              <a:gd name="connsiteY3203" fmla="*/ 459325 h 830409"/>
              <a:gd name="connsiteX3204" fmla="*/ 88509 w 707644"/>
              <a:gd name="connsiteY3204" fmla="*/ 511713 h 830409"/>
              <a:gd name="connsiteX3205" fmla="*/ 99721 w 707644"/>
              <a:gd name="connsiteY3205" fmla="*/ 539974 h 830409"/>
              <a:gd name="connsiteX3206" fmla="*/ 61938 w 707644"/>
              <a:gd name="connsiteY3206" fmla="*/ 510504 h 830409"/>
              <a:gd name="connsiteX3207" fmla="*/ 40143 w 707644"/>
              <a:gd name="connsiteY3207" fmla="*/ 488118 h 830409"/>
              <a:gd name="connsiteX3208" fmla="*/ 23108 w 707644"/>
              <a:gd name="connsiteY3208" fmla="*/ 456674 h 830409"/>
              <a:gd name="connsiteX3209" fmla="*/ 79 w 707644"/>
              <a:gd name="connsiteY3209" fmla="*/ 410596 h 830409"/>
              <a:gd name="connsiteX3210" fmla="*/ 510 w 707644"/>
              <a:gd name="connsiteY3210" fmla="*/ 376148 h 830409"/>
              <a:gd name="connsiteX3211" fmla="*/ 114657 w 707644"/>
              <a:gd name="connsiteY3211" fmla="*/ 127845 h 830409"/>
              <a:gd name="connsiteX3212" fmla="*/ 115050 w 707644"/>
              <a:gd name="connsiteY3212" fmla="*/ 127489 h 830409"/>
              <a:gd name="connsiteX3213" fmla="*/ 122511 w 707644"/>
              <a:gd name="connsiteY3213" fmla="*/ 135552 h 830409"/>
              <a:gd name="connsiteX3214" fmla="*/ 139550 w 707644"/>
              <a:gd name="connsiteY3214" fmla="*/ 158072 h 830409"/>
              <a:gd name="connsiteX3215" fmla="*/ 140114 w 707644"/>
              <a:gd name="connsiteY3215" fmla="*/ 159053 h 830409"/>
              <a:gd name="connsiteX3216" fmla="*/ 137158 w 707644"/>
              <a:gd name="connsiteY3216" fmla="*/ 157144 h 830409"/>
              <a:gd name="connsiteX3217" fmla="*/ 5142 w 707644"/>
              <a:gd name="connsiteY3217" fmla="*/ 350472 h 830409"/>
              <a:gd name="connsiteX3218" fmla="*/ 8324 w 707644"/>
              <a:gd name="connsiteY3218" fmla="*/ 358010 h 830409"/>
              <a:gd name="connsiteX3219" fmla="*/ 17179 w 707644"/>
              <a:gd name="connsiteY3219" fmla="*/ 374781 h 830409"/>
              <a:gd name="connsiteX3220" fmla="*/ 12792 w 707644"/>
              <a:gd name="connsiteY3220" fmla="*/ 370718 h 830409"/>
              <a:gd name="connsiteX3221" fmla="*/ 3271 w 707644"/>
              <a:gd name="connsiteY3221" fmla="*/ 360842 h 830409"/>
              <a:gd name="connsiteX3222" fmla="*/ 102808 w 707644"/>
              <a:gd name="connsiteY3222" fmla="*/ 141596 h 830409"/>
              <a:gd name="connsiteX3223" fmla="*/ 107113 w 707644"/>
              <a:gd name="connsiteY3223" fmla="*/ 136213 h 830409"/>
              <a:gd name="connsiteX3224" fmla="*/ 111325 w 707644"/>
              <a:gd name="connsiteY3224" fmla="*/ 143314 h 830409"/>
              <a:gd name="connsiteX3225" fmla="*/ 129088 w 707644"/>
              <a:gd name="connsiteY3225" fmla="*/ 168100 h 830409"/>
              <a:gd name="connsiteX3226" fmla="*/ 122095 w 707644"/>
              <a:gd name="connsiteY3226" fmla="*/ 168741 h 830409"/>
              <a:gd name="connsiteX3227" fmla="*/ 119869 w 707644"/>
              <a:gd name="connsiteY3227" fmla="*/ 166566 h 830409"/>
              <a:gd name="connsiteX3228" fmla="*/ 119464 w 707644"/>
              <a:gd name="connsiteY3228" fmla="*/ 165999 h 830409"/>
              <a:gd name="connsiteX3229" fmla="*/ 86890 w 707644"/>
              <a:gd name="connsiteY3229" fmla="*/ 173454 h 830409"/>
              <a:gd name="connsiteX3230" fmla="*/ 90095 w 707644"/>
              <a:gd name="connsiteY3230" fmla="*/ 172994 h 830409"/>
              <a:gd name="connsiteX3231" fmla="*/ 98494 w 707644"/>
              <a:gd name="connsiteY3231" fmla="*/ 181257 h 830409"/>
              <a:gd name="connsiteX3232" fmla="*/ 112510 w 707644"/>
              <a:gd name="connsiteY3232" fmla="*/ 196159 h 830409"/>
              <a:gd name="connsiteX3233" fmla="*/ 128024 w 707644"/>
              <a:gd name="connsiteY3233" fmla="*/ 220725 h 830409"/>
              <a:gd name="connsiteX3234" fmla="*/ 120319 w 707644"/>
              <a:gd name="connsiteY3234" fmla="*/ 215515 h 830409"/>
              <a:gd name="connsiteX3235" fmla="*/ 111658 w 707644"/>
              <a:gd name="connsiteY3235" fmla="*/ 204443 h 830409"/>
              <a:gd name="connsiteX3236" fmla="*/ 93743 w 707644"/>
              <a:gd name="connsiteY3236" fmla="*/ 182503 h 830409"/>
              <a:gd name="connsiteX3237" fmla="*/ 89859 w 707644"/>
              <a:gd name="connsiteY3237" fmla="*/ 177855 h 830409"/>
              <a:gd name="connsiteX3238" fmla="*/ 99738 w 707644"/>
              <a:gd name="connsiteY3238" fmla="*/ 145435 h 830409"/>
              <a:gd name="connsiteX3239" fmla="*/ 99820 w 707644"/>
              <a:gd name="connsiteY3239" fmla="*/ 145332 h 830409"/>
              <a:gd name="connsiteX3240" fmla="*/ 114014 w 707644"/>
              <a:gd name="connsiteY3240" fmla="*/ 160848 h 830409"/>
              <a:gd name="connsiteX3241" fmla="*/ 119869 w 707644"/>
              <a:gd name="connsiteY3241" fmla="*/ 166566 h 830409"/>
              <a:gd name="connsiteX3242" fmla="*/ 121462 w 707644"/>
              <a:gd name="connsiteY3242" fmla="*/ 168799 h 830409"/>
              <a:gd name="connsiteX3243" fmla="*/ 115436 w 707644"/>
              <a:gd name="connsiteY3243" fmla="*/ 169352 h 830409"/>
              <a:gd name="connsiteX3244" fmla="*/ 115044 w 707644"/>
              <a:gd name="connsiteY3244" fmla="*/ 169408 h 830409"/>
              <a:gd name="connsiteX3245" fmla="*/ 111673 w 707644"/>
              <a:gd name="connsiteY3245" fmla="*/ 164609 h 830409"/>
              <a:gd name="connsiteX3246" fmla="*/ 27668 w 707644"/>
              <a:gd name="connsiteY3246" fmla="*/ 286462 h 830409"/>
              <a:gd name="connsiteX3247" fmla="*/ 33526 w 707644"/>
              <a:gd name="connsiteY3247" fmla="*/ 293633 h 830409"/>
              <a:gd name="connsiteX3248" fmla="*/ 64377 w 707644"/>
              <a:gd name="connsiteY3248" fmla="*/ 327497 h 830409"/>
              <a:gd name="connsiteX3249" fmla="*/ 94591 w 707644"/>
              <a:gd name="connsiteY3249" fmla="*/ 374450 h 830409"/>
              <a:gd name="connsiteX3250" fmla="*/ 115675 w 707644"/>
              <a:gd name="connsiteY3250" fmla="*/ 404047 h 830409"/>
              <a:gd name="connsiteX3251" fmla="*/ 86660 w 707644"/>
              <a:gd name="connsiteY3251" fmla="*/ 375180 h 830409"/>
              <a:gd name="connsiteX3252" fmla="*/ 84968 w 707644"/>
              <a:gd name="connsiteY3252" fmla="*/ 373341 h 830409"/>
              <a:gd name="connsiteX3253" fmla="*/ 83159 w 707644"/>
              <a:gd name="connsiteY3253" fmla="*/ 166168 h 830409"/>
              <a:gd name="connsiteX3254" fmla="*/ 88043 w 707644"/>
              <a:gd name="connsiteY3254" fmla="*/ 160061 h 830409"/>
              <a:gd name="connsiteX3255" fmla="*/ 96548 w 707644"/>
              <a:gd name="connsiteY3255" fmla="*/ 172066 h 830409"/>
              <a:gd name="connsiteX3256" fmla="*/ 90095 w 707644"/>
              <a:gd name="connsiteY3256" fmla="*/ 172994 h 830409"/>
              <a:gd name="connsiteX3257" fmla="*/ 12626 w 707644"/>
              <a:gd name="connsiteY3257" fmla="*/ 308989 h 830409"/>
              <a:gd name="connsiteX3258" fmla="*/ 19037 w 707644"/>
              <a:gd name="connsiteY3258" fmla="*/ 318139 h 830409"/>
              <a:gd name="connsiteX3259" fmla="*/ 50054 w 707644"/>
              <a:gd name="connsiteY3259" fmla="*/ 381508 h 830409"/>
              <a:gd name="connsiteX3260" fmla="*/ 38208 w 707644"/>
              <a:gd name="connsiteY3260" fmla="*/ 361782 h 830409"/>
              <a:gd name="connsiteX3261" fmla="*/ 12431 w 707644"/>
              <a:gd name="connsiteY3261" fmla="*/ 310071 h 830409"/>
              <a:gd name="connsiteX3262" fmla="*/ 31015 w 707644"/>
              <a:gd name="connsiteY3262" fmla="*/ 269474 h 830409"/>
              <a:gd name="connsiteX3263" fmla="*/ 66556 w 707644"/>
              <a:gd name="connsiteY3263" fmla="*/ 307573 h 830409"/>
              <a:gd name="connsiteX3264" fmla="*/ 114849 w 707644"/>
              <a:gd name="connsiteY3264" fmla="*/ 368205 h 830409"/>
              <a:gd name="connsiteX3265" fmla="*/ 134555 w 707644"/>
              <a:gd name="connsiteY3265" fmla="*/ 400746 h 830409"/>
              <a:gd name="connsiteX3266" fmla="*/ 115186 w 707644"/>
              <a:gd name="connsiteY3266" fmla="*/ 383268 h 830409"/>
              <a:gd name="connsiteX3267" fmla="*/ 64377 w 707644"/>
              <a:gd name="connsiteY3267" fmla="*/ 327497 h 830409"/>
              <a:gd name="connsiteX3268" fmla="*/ 58808 w 707644"/>
              <a:gd name="connsiteY3268" fmla="*/ 318843 h 830409"/>
              <a:gd name="connsiteX3269" fmla="*/ 16739 w 707644"/>
              <a:gd name="connsiteY3269" fmla="*/ 296958 h 830409"/>
              <a:gd name="connsiteX3270" fmla="*/ 37402 w 707644"/>
              <a:gd name="connsiteY3270" fmla="*/ 344354 h 830409"/>
              <a:gd name="connsiteX3271" fmla="*/ 19037 w 707644"/>
              <a:gd name="connsiteY3271" fmla="*/ 318139 h 830409"/>
              <a:gd name="connsiteX3272" fmla="*/ 13322 w 707644"/>
              <a:gd name="connsiteY3272" fmla="*/ 306463 h 830409"/>
              <a:gd name="connsiteX3273" fmla="*/ 17945 w 707644"/>
              <a:gd name="connsiteY3273" fmla="*/ 293602 h 830409"/>
              <a:gd name="connsiteX3274" fmla="*/ 44676 w 707644"/>
              <a:gd name="connsiteY3274" fmla="*/ 327173 h 830409"/>
              <a:gd name="connsiteX3275" fmla="*/ 30198 w 707644"/>
              <a:gd name="connsiteY3275" fmla="*/ 309868 h 830409"/>
              <a:gd name="connsiteX3276" fmla="*/ 17766 w 707644"/>
              <a:gd name="connsiteY3276" fmla="*/ 294101 h 830409"/>
              <a:gd name="connsiteX3277" fmla="*/ 23077 w 707644"/>
              <a:gd name="connsiteY3277" fmla="*/ 279327 h 830409"/>
              <a:gd name="connsiteX3278" fmla="*/ 24109 w 707644"/>
              <a:gd name="connsiteY3278" fmla="*/ 281067 h 830409"/>
              <a:gd name="connsiteX3279" fmla="*/ 27668 w 707644"/>
              <a:gd name="connsiteY3279" fmla="*/ 286462 h 830409"/>
              <a:gd name="connsiteX3280" fmla="*/ 22698 w 707644"/>
              <a:gd name="connsiteY3280" fmla="*/ 280380 h 830409"/>
              <a:gd name="connsiteX3281" fmla="*/ 65661 w 707644"/>
              <a:gd name="connsiteY3281" fmla="*/ 190154 h 830409"/>
              <a:gd name="connsiteX3282" fmla="*/ 69610 w 707644"/>
              <a:gd name="connsiteY3282" fmla="*/ 183112 h 830409"/>
              <a:gd name="connsiteX3283" fmla="*/ 82517 w 707644"/>
              <a:gd name="connsiteY3283" fmla="*/ 166971 h 830409"/>
              <a:gd name="connsiteX3284" fmla="*/ 86890 w 707644"/>
              <a:gd name="connsiteY3284" fmla="*/ 173454 h 830409"/>
              <a:gd name="connsiteX3285" fmla="*/ 86257 w 707644"/>
              <a:gd name="connsiteY3285" fmla="*/ 173545 h 830409"/>
              <a:gd name="connsiteX3286" fmla="*/ 89859 w 707644"/>
              <a:gd name="connsiteY3286" fmla="*/ 177855 h 830409"/>
              <a:gd name="connsiteX3287" fmla="*/ 111525 w 707644"/>
              <a:gd name="connsiteY3287" fmla="*/ 209975 h 830409"/>
              <a:gd name="connsiteX3288" fmla="*/ 78017 w 707644"/>
              <a:gd name="connsiteY3288" fmla="*/ 190721 h 830409"/>
              <a:gd name="connsiteX3289" fmla="*/ 89774 w 707644"/>
              <a:gd name="connsiteY3289" fmla="*/ 205853 h 830409"/>
              <a:gd name="connsiteX3290" fmla="*/ 56212 w 707644"/>
              <a:gd name="connsiteY3290" fmla="*/ 207003 h 830409"/>
              <a:gd name="connsiteX3291" fmla="*/ 63777 w 707644"/>
              <a:gd name="connsiteY3291" fmla="*/ 193514 h 830409"/>
              <a:gd name="connsiteX3292" fmla="*/ 65384 w 707644"/>
              <a:gd name="connsiteY3292" fmla="*/ 195266 h 830409"/>
              <a:gd name="connsiteX3293" fmla="*/ 93427 w 707644"/>
              <a:gd name="connsiteY3293" fmla="*/ 231425 h 830409"/>
              <a:gd name="connsiteX3294" fmla="*/ 85587 w 707644"/>
              <a:gd name="connsiteY3294" fmla="*/ 229592 h 830409"/>
              <a:gd name="connsiteX3295" fmla="*/ 81484 w 707644"/>
              <a:gd name="connsiteY3295" fmla="*/ 229486 h 830409"/>
              <a:gd name="connsiteX3296" fmla="*/ 69269 w 707644"/>
              <a:gd name="connsiteY3296" fmla="*/ 221631 h 830409"/>
              <a:gd name="connsiteX3297" fmla="*/ 28332 w 707644"/>
              <a:gd name="connsiteY3297" fmla="*/ 264709 h 830409"/>
              <a:gd name="connsiteX3298" fmla="*/ 31015 w 707644"/>
              <a:gd name="connsiteY3298" fmla="*/ 269474 h 830409"/>
              <a:gd name="connsiteX3299" fmla="*/ 27842 w 707644"/>
              <a:gd name="connsiteY3299" fmla="*/ 266073 h 830409"/>
              <a:gd name="connsiteX3300" fmla="*/ 51593 w 707644"/>
              <a:gd name="connsiteY3300" fmla="*/ 215241 h 830409"/>
              <a:gd name="connsiteX3301" fmla="*/ 53052 w 707644"/>
              <a:gd name="connsiteY3301" fmla="*/ 212639 h 830409"/>
              <a:gd name="connsiteX3302" fmla="*/ 68893 w 707644"/>
              <a:gd name="connsiteY3302" fmla="*/ 221389 h 830409"/>
              <a:gd name="connsiteX3303" fmla="*/ 69269 w 707644"/>
              <a:gd name="connsiteY3303" fmla="*/ 221631 h 830409"/>
              <a:gd name="connsiteX3304" fmla="*/ 76157 w 707644"/>
              <a:gd name="connsiteY3304" fmla="*/ 229348 h 830409"/>
              <a:gd name="connsiteX3305" fmla="*/ 75306 w 707644"/>
              <a:gd name="connsiteY3305" fmla="*/ 229326 h 830409"/>
              <a:gd name="connsiteX3306" fmla="*/ 31217 w 707644"/>
              <a:gd name="connsiteY3306" fmla="*/ 256684 h 830409"/>
              <a:gd name="connsiteX3307" fmla="*/ 31614 w 707644"/>
              <a:gd name="connsiteY3307" fmla="*/ 256891 h 830409"/>
              <a:gd name="connsiteX3308" fmla="*/ 42511 w 707644"/>
              <a:gd name="connsiteY3308" fmla="*/ 263452 h 830409"/>
              <a:gd name="connsiteX3309" fmla="*/ 42851 w 707644"/>
              <a:gd name="connsiteY3309" fmla="*/ 263836 h 830409"/>
              <a:gd name="connsiteX3310" fmla="*/ 53717 w 707644"/>
              <a:gd name="connsiteY3310" fmla="*/ 275935 h 830409"/>
              <a:gd name="connsiteX3311" fmla="*/ 30943 w 707644"/>
              <a:gd name="connsiteY3311" fmla="*/ 257448 h 830409"/>
              <a:gd name="connsiteX3312" fmla="*/ 47785 w 707644"/>
              <a:gd name="connsiteY3312" fmla="*/ 222030 h 830409"/>
              <a:gd name="connsiteX3313" fmla="*/ 50305 w 707644"/>
              <a:gd name="connsiteY3313" fmla="*/ 217537 h 830409"/>
              <a:gd name="connsiteX3314" fmla="*/ 52949 w 707644"/>
              <a:gd name="connsiteY3314" fmla="*/ 220952 h 830409"/>
              <a:gd name="connsiteX3315" fmla="*/ 80892 w 707644"/>
              <a:gd name="connsiteY3315" fmla="*/ 256968 h 830409"/>
              <a:gd name="connsiteX3316" fmla="*/ 77647 w 707644"/>
              <a:gd name="connsiteY3316" fmla="*/ 254949 h 830409"/>
              <a:gd name="connsiteX3317" fmla="*/ 70473 w 707644"/>
              <a:gd name="connsiteY3317" fmla="*/ 250488 h 830409"/>
              <a:gd name="connsiteX3318" fmla="*/ 87996 w 707644"/>
              <a:gd name="connsiteY3318" fmla="*/ 280024 h 830409"/>
              <a:gd name="connsiteX3319" fmla="*/ 114107 w 707644"/>
              <a:gd name="connsiteY3319" fmla="*/ 313679 h 830409"/>
              <a:gd name="connsiteX3320" fmla="*/ 96289 w 707644"/>
              <a:gd name="connsiteY3320" fmla="*/ 299731 h 830409"/>
              <a:gd name="connsiteX3321" fmla="*/ 79408 w 707644"/>
              <a:gd name="connsiteY3321" fmla="*/ 275904 h 830409"/>
              <a:gd name="connsiteX3322" fmla="*/ 54493 w 707644"/>
              <a:gd name="connsiteY3322" fmla="*/ 235698 h 830409"/>
              <a:gd name="connsiteX3323" fmla="*/ 36335 w 707644"/>
              <a:gd name="connsiteY3323" fmla="*/ 242449 h 830409"/>
              <a:gd name="connsiteX3324" fmla="*/ 38236 w 707644"/>
              <a:gd name="connsiteY3324" fmla="*/ 239058 h 830409"/>
              <a:gd name="connsiteX3325" fmla="*/ 39199 w 707644"/>
              <a:gd name="connsiteY3325" fmla="*/ 240745 h 830409"/>
              <a:gd name="connsiteX3326" fmla="*/ 57947 w 707644"/>
              <a:gd name="connsiteY3326" fmla="*/ 272746 h 830409"/>
              <a:gd name="connsiteX3327" fmla="*/ 42511 w 707644"/>
              <a:gd name="connsiteY3327" fmla="*/ 263452 h 830409"/>
              <a:gd name="connsiteX3328" fmla="*/ 32743 w 707644"/>
              <a:gd name="connsiteY3328" fmla="*/ 252441 h 830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Lst>
            <a:rect l="l" t="t" r="r" b="b"/>
            <a:pathLst>
              <a:path w="707644" h="830409">
                <a:moveTo>
                  <a:pt x="685918" y="726313"/>
                </a:moveTo>
                <a:lnTo>
                  <a:pt x="686617" y="726734"/>
                </a:lnTo>
                <a:lnTo>
                  <a:pt x="686152" y="727127"/>
                </a:lnTo>
                <a:close/>
                <a:moveTo>
                  <a:pt x="677645" y="727155"/>
                </a:moveTo>
                <a:lnTo>
                  <a:pt x="682237" y="730439"/>
                </a:lnTo>
                <a:lnTo>
                  <a:pt x="680806" y="731649"/>
                </a:lnTo>
                <a:close/>
                <a:moveTo>
                  <a:pt x="675364" y="673195"/>
                </a:moveTo>
                <a:lnTo>
                  <a:pt x="679382" y="676882"/>
                </a:lnTo>
                <a:cubicBezTo>
                  <a:pt x="683934" y="680991"/>
                  <a:pt x="686763" y="683493"/>
                  <a:pt x="686763" y="683493"/>
                </a:cubicBezTo>
                <a:lnTo>
                  <a:pt x="676962" y="677341"/>
                </a:lnTo>
                <a:close/>
                <a:moveTo>
                  <a:pt x="668973" y="672327"/>
                </a:moveTo>
                <a:lnTo>
                  <a:pt x="676962" y="677341"/>
                </a:lnTo>
                <a:lnTo>
                  <a:pt x="682643" y="692080"/>
                </a:lnTo>
                <a:lnTo>
                  <a:pt x="696613" y="718278"/>
                </a:lnTo>
                <a:lnTo>
                  <a:pt x="695410" y="719297"/>
                </a:lnTo>
                <a:lnTo>
                  <a:pt x="691459" y="714547"/>
                </a:lnTo>
                <a:lnTo>
                  <a:pt x="675229" y="690891"/>
                </a:lnTo>
                <a:close/>
                <a:moveTo>
                  <a:pt x="648225" y="704878"/>
                </a:moveTo>
                <a:lnTo>
                  <a:pt x="650148" y="706739"/>
                </a:lnTo>
                <a:lnTo>
                  <a:pt x="660183" y="721687"/>
                </a:lnTo>
                <a:lnTo>
                  <a:pt x="672076" y="739033"/>
                </a:lnTo>
                <a:lnTo>
                  <a:pt x="671576" y="739456"/>
                </a:lnTo>
                <a:close/>
                <a:moveTo>
                  <a:pt x="646410" y="701172"/>
                </a:moveTo>
                <a:lnTo>
                  <a:pt x="670265" y="716662"/>
                </a:lnTo>
                <a:lnTo>
                  <a:pt x="677645" y="727155"/>
                </a:lnTo>
                <a:lnTo>
                  <a:pt x="653108" y="709604"/>
                </a:lnTo>
                <a:lnTo>
                  <a:pt x="650148" y="706739"/>
                </a:lnTo>
                <a:close/>
                <a:moveTo>
                  <a:pt x="673248" y="642996"/>
                </a:moveTo>
                <a:lnTo>
                  <a:pt x="698881" y="687793"/>
                </a:lnTo>
                <a:lnTo>
                  <a:pt x="707644" y="708948"/>
                </a:lnTo>
                <a:lnTo>
                  <a:pt x="707625" y="708964"/>
                </a:lnTo>
                <a:lnTo>
                  <a:pt x="696416" y="688029"/>
                </a:lnTo>
                <a:cubicBezTo>
                  <a:pt x="687104" y="670505"/>
                  <a:pt x="680939" y="658628"/>
                  <a:pt x="676860" y="650543"/>
                </a:cubicBezTo>
                <a:close/>
                <a:moveTo>
                  <a:pt x="640368" y="697273"/>
                </a:moveTo>
                <a:lnTo>
                  <a:pt x="645018" y="700268"/>
                </a:lnTo>
                <a:lnTo>
                  <a:pt x="645185" y="700376"/>
                </a:lnTo>
                <a:lnTo>
                  <a:pt x="648225" y="704878"/>
                </a:lnTo>
                <a:close/>
                <a:moveTo>
                  <a:pt x="653990" y="653259"/>
                </a:moveTo>
                <a:lnTo>
                  <a:pt x="661670" y="660629"/>
                </a:lnTo>
                <a:lnTo>
                  <a:pt x="666537" y="665094"/>
                </a:lnTo>
                <a:lnTo>
                  <a:pt x="668973" y="672327"/>
                </a:lnTo>
                <a:lnTo>
                  <a:pt x="661564" y="667676"/>
                </a:lnTo>
                <a:close/>
                <a:moveTo>
                  <a:pt x="594769" y="771432"/>
                </a:moveTo>
                <a:lnTo>
                  <a:pt x="609577" y="779524"/>
                </a:lnTo>
                <a:lnTo>
                  <a:pt x="610006" y="780306"/>
                </a:lnTo>
                <a:lnTo>
                  <a:pt x="604755" y="783426"/>
                </a:lnTo>
                <a:lnTo>
                  <a:pt x="599025" y="776540"/>
                </a:lnTo>
                <a:close/>
                <a:moveTo>
                  <a:pt x="610330" y="732279"/>
                </a:moveTo>
                <a:lnTo>
                  <a:pt x="623920" y="748423"/>
                </a:lnTo>
                <a:lnTo>
                  <a:pt x="631571" y="755197"/>
                </a:lnTo>
                <a:lnTo>
                  <a:pt x="636581" y="764517"/>
                </a:lnTo>
                <a:lnTo>
                  <a:pt x="631941" y="767274"/>
                </a:lnTo>
                <a:lnTo>
                  <a:pt x="620167" y="757321"/>
                </a:lnTo>
                <a:lnTo>
                  <a:pt x="615098" y="742072"/>
                </a:lnTo>
                <a:close/>
                <a:moveTo>
                  <a:pt x="630997" y="688204"/>
                </a:moveTo>
                <a:lnTo>
                  <a:pt x="640368" y="697273"/>
                </a:lnTo>
                <a:lnTo>
                  <a:pt x="635785" y="694322"/>
                </a:lnTo>
                <a:close/>
                <a:moveTo>
                  <a:pt x="621894" y="700717"/>
                </a:moveTo>
                <a:lnTo>
                  <a:pt x="626810" y="701753"/>
                </a:lnTo>
                <a:lnTo>
                  <a:pt x="654922" y="753543"/>
                </a:lnTo>
                <a:lnTo>
                  <a:pt x="654620" y="753799"/>
                </a:lnTo>
                <a:lnTo>
                  <a:pt x="648096" y="757675"/>
                </a:lnTo>
                <a:lnTo>
                  <a:pt x="637137" y="730897"/>
                </a:lnTo>
                <a:close/>
                <a:moveTo>
                  <a:pt x="632387" y="676820"/>
                </a:moveTo>
                <a:lnTo>
                  <a:pt x="633064" y="677121"/>
                </a:lnTo>
                <a:cubicBezTo>
                  <a:pt x="641751" y="686893"/>
                  <a:pt x="664204" y="717580"/>
                  <a:pt x="632740" y="677275"/>
                </a:cubicBezTo>
                <a:close/>
                <a:moveTo>
                  <a:pt x="656765" y="612058"/>
                </a:moveTo>
                <a:lnTo>
                  <a:pt x="668167" y="631164"/>
                </a:lnTo>
                <a:lnTo>
                  <a:pt x="668892" y="632736"/>
                </a:lnTo>
                <a:cubicBezTo>
                  <a:pt x="668888" y="633058"/>
                  <a:pt x="668840" y="633467"/>
                  <a:pt x="669813" y="635818"/>
                </a:cubicBezTo>
                <a:lnTo>
                  <a:pt x="673248" y="642996"/>
                </a:lnTo>
                <a:lnTo>
                  <a:pt x="657292" y="615110"/>
                </a:lnTo>
                <a:close/>
                <a:moveTo>
                  <a:pt x="607712" y="710810"/>
                </a:moveTo>
                <a:lnTo>
                  <a:pt x="614317" y="716331"/>
                </a:lnTo>
                <a:lnTo>
                  <a:pt x="643384" y="760475"/>
                </a:lnTo>
                <a:lnTo>
                  <a:pt x="639882" y="762555"/>
                </a:lnTo>
                <a:lnTo>
                  <a:pt x="631571" y="755197"/>
                </a:lnTo>
                <a:close/>
                <a:moveTo>
                  <a:pt x="655939" y="607270"/>
                </a:moveTo>
                <a:lnTo>
                  <a:pt x="681948" y="649489"/>
                </a:lnTo>
                <a:lnTo>
                  <a:pt x="687708" y="660817"/>
                </a:lnTo>
                <a:lnTo>
                  <a:pt x="688244" y="662113"/>
                </a:lnTo>
                <a:lnTo>
                  <a:pt x="688222" y="662082"/>
                </a:lnTo>
                <a:cubicBezTo>
                  <a:pt x="681675" y="652615"/>
                  <a:pt x="676522" y="644773"/>
                  <a:pt x="672282" y="638060"/>
                </a:cubicBezTo>
                <a:lnTo>
                  <a:pt x="668167" y="631164"/>
                </a:lnTo>
                <a:lnTo>
                  <a:pt x="667714" y="630182"/>
                </a:lnTo>
                <a:cubicBezTo>
                  <a:pt x="666569" y="628183"/>
                  <a:pt x="664317" y="624419"/>
                  <a:pt x="659895" y="617038"/>
                </a:cubicBezTo>
                <a:lnTo>
                  <a:pt x="656704" y="611703"/>
                </a:lnTo>
                <a:close/>
                <a:moveTo>
                  <a:pt x="625999" y="668587"/>
                </a:moveTo>
                <a:lnTo>
                  <a:pt x="632387" y="676820"/>
                </a:lnTo>
                <a:lnTo>
                  <a:pt x="630567" y="676010"/>
                </a:lnTo>
                <a:cubicBezTo>
                  <a:pt x="631911" y="678776"/>
                  <a:pt x="635957" y="685393"/>
                  <a:pt x="644284" y="698005"/>
                </a:cubicBezTo>
                <a:lnTo>
                  <a:pt x="646410" y="701172"/>
                </a:lnTo>
                <a:lnTo>
                  <a:pt x="645185" y="700376"/>
                </a:lnTo>
                <a:lnTo>
                  <a:pt x="640052" y="692776"/>
                </a:lnTo>
                <a:close/>
                <a:moveTo>
                  <a:pt x="615785" y="681443"/>
                </a:moveTo>
                <a:lnTo>
                  <a:pt x="635785" y="694322"/>
                </a:lnTo>
                <a:lnTo>
                  <a:pt x="644520" y="705484"/>
                </a:lnTo>
                <a:lnTo>
                  <a:pt x="626810" y="701753"/>
                </a:lnTo>
                <a:close/>
                <a:moveTo>
                  <a:pt x="588438" y="737641"/>
                </a:moveTo>
                <a:lnTo>
                  <a:pt x="615903" y="776803"/>
                </a:lnTo>
                <a:lnTo>
                  <a:pt x="613429" y="778273"/>
                </a:lnTo>
                <a:close/>
                <a:moveTo>
                  <a:pt x="597658" y="717225"/>
                </a:moveTo>
                <a:lnTo>
                  <a:pt x="607690" y="726855"/>
                </a:lnTo>
                <a:lnTo>
                  <a:pt x="610330" y="732279"/>
                </a:lnTo>
                <a:close/>
                <a:moveTo>
                  <a:pt x="652804" y="602182"/>
                </a:moveTo>
                <a:lnTo>
                  <a:pt x="655296" y="603544"/>
                </a:lnTo>
                <a:lnTo>
                  <a:pt x="655939" y="607270"/>
                </a:lnTo>
                <a:close/>
                <a:moveTo>
                  <a:pt x="648687" y="599930"/>
                </a:moveTo>
                <a:lnTo>
                  <a:pt x="650137" y="600723"/>
                </a:lnTo>
                <a:lnTo>
                  <a:pt x="656704" y="611703"/>
                </a:lnTo>
                <a:lnTo>
                  <a:pt x="656765" y="612058"/>
                </a:lnTo>
                <a:lnTo>
                  <a:pt x="653947" y="607336"/>
                </a:lnTo>
                <a:close/>
                <a:moveTo>
                  <a:pt x="586056" y="729871"/>
                </a:moveTo>
                <a:lnTo>
                  <a:pt x="593173" y="735403"/>
                </a:lnTo>
                <a:cubicBezTo>
                  <a:pt x="600916" y="741539"/>
                  <a:pt x="609679" y="748618"/>
                  <a:pt x="619800" y="757011"/>
                </a:cubicBezTo>
                <a:lnTo>
                  <a:pt x="620167" y="757321"/>
                </a:lnTo>
                <a:lnTo>
                  <a:pt x="620247" y="757561"/>
                </a:lnTo>
                <a:lnTo>
                  <a:pt x="624975" y="771412"/>
                </a:lnTo>
                <a:lnTo>
                  <a:pt x="619377" y="774739"/>
                </a:lnTo>
                <a:lnTo>
                  <a:pt x="607092" y="761479"/>
                </a:lnTo>
                <a:close/>
                <a:moveTo>
                  <a:pt x="648273" y="599348"/>
                </a:moveTo>
                <a:lnTo>
                  <a:pt x="648687" y="599930"/>
                </a:lnTo>
                <a:lnTo>
                  <a:pt x="648570" y="599866"/>
                </a:lnTo>
                <a:close/>
                <a:moveTo>
                  <a:pt x="598472" y="692948"/>
                </a:moveTo>
                <a:lnTo>
                  <a:pt x="615553" y="699348"/>
                </a:lnTo>
                <a:lnTo>
                  <a:pt x="632160" y="731247"/>
                </a:lnTo>
                <a:lnTo>
                  <a:pt x="614317" y="716331"/>
                </a:lnTo>
                <a:lnTo>
                  <a:pt x="605156" y="702419"/>
                </a:lnTo>
                <a:close/>
                <a:moveTo>
                  <a:pt x="598320" y="692733"/>
                </a:moveTo>
                <a:lnTo>
                  <a:pt x="598472" y="692948"/>
                </a:lnTo>
                <a:lnTo>
                  <a:pt x="598418" y="692928"/>
                </a:lnTo>
                <a:close/>
                <a:moveTo>
                  <a:pt x="643651" y="597177"/>
                </a:moveTo>
                <a:lnTo>
                  <a:pt x="648570" y="599866"/>
                </a:lnTo>
                <a:lnTo>
                  <a:pt x="657292" y="615110"/>
                </a:lnTo>
                <a:lnTo>
                  <a:pt x="658747" y="623538"/>
                </a:lnTo>
                <a:cubicBezTo>
                  <a:pt x="661139" y="632879"/>
                  <a:pt x="664164" y="642979"/>
                  <a:pt x="668066" y="654261"/>
                </a:cubicBezTo>
                <a:lnTo>
                  <a:pt x="675364" y="673195"/>
                </a:lnTo>
                <a:lnTo>
                  <a:pt x="666537" y="665094"/>
                </a:lnTo>
                <a:close/>
                <a:moveTo>
                  <a:pt x="604723" y="674319"/>
                </a:moveTo>
                <a:lnTo>
                  <a:pt x="609786" y="677580"/>
                </a:lnTo>
                <a:lnTo>
                  <a:pt x="616478" y="689995"/>
                </a:lnTo>
                <a:lnTo>
                  <a:pt x="621894" y="700717"/>
                </a:lnTo>
                <a:lnTo>
                  <a:pt x="615762" y="699426"/>
                </a:lnTo>
                <a:lnTo>
                  <a:pt x="615553" y="699348"/>
                </a:lnTo>
                <a:lnTo>
                  <a:pt x="610168" y="689004"/>
                </a:lnTo>
                <a:close/>
                <a:moveTo>
                  <a:pt x="578891" y="724301"/>
                </a:moveTo>
                <a:lnTo>
                  <a:pt x="581462" y="726300"/>
                </a:lnTo>
                <a:lnTo>
                  <a:pt x="588438" y="737641"/>
                </a:lnTo>
                <a:lnTo>
                  <a:pt x="585161" y="732969"/>
                </a:lnTo>
                <a:lnTo>
                  <a:pt x="581286" y="728337"/>
                </a:lnTo>
                <a:close/>
                <a:moveTo>
                  <a:pt x="649641" y="568917"/>
                </a:moveTo>
                <a:lnTo>
                  <a:pt x="666529" y="609687"/>
                </a:lnTo>
                <a:lnTo>
                  <a:pt x="655296" y="603544"/>
                </a:lnTo>
                <a:lnTo>
                  <a:pt x="650059" y="573207"/>
                </a:lnTo>
                <a:close/>
                <a:moveTo>
                  <a:pt x="614609" y="638824"/>
                </a:moveTo>
                <a:lnTo>
                  <a:pt x="626209" y="645798"/>
                </a:lnTo>
                <a:cubicBezTo>
                  <a:pt x="634227" y="650690"/>
                  <a:pt x="643190" y="656204"/>
                  <a:pt x="653237" y="662449"/>
                </a:cubicBezTo>
                <a:lnTo>
                  <a:pt x="661564" y="667676"/>
                </a:lnTo>
                <a:lnTo>
                  <a:pt x="668958" y="681752"/>
                </a:lnTo>
                <a:lnTo>
                  <a:pt x="675229" y="690891"/>
                </a:lnTo>
                <a:lnTo>
                  <a:pt x="678523" y="700668"/>
                </a:lnTo>
                <a:lnTo>
                  <a:pt x="685918" y="726313"/>
                </a:lnTo>
                <a:lnTo>
                  <a:pt x="675051" y="719770"/>
                </a:lnTo>
                <a:lnTo>
                  <a:pt x="670265" y="716662"/>
                </a:lnTo>
                <a:lnTo>
                  <a:pt x="626649" y="654652"/>
                </a:lnTo>
                <a:close/>
                <a:moveTo>
                  <a:pt x="572132" y="719051"/>
                </a:moveTo>
                <a:lnTo>
                  <a:pt x="572664" y="719461"/>
                </a:lnTo>
                <a:lnTo>
                  <a:pt x="576081" y="722117"/>
                </a:lnTo>
                <a:lnTo>
                  <a:pt x="581286" y="728337"/>
                </a:lnTo>
                <a:lnTo>
                  <a:pt x="611568" y="779378"/>
                </a:lnTo>
                <a:lnTo>
                  <a:pt x="610485" y="780022"/>
                </a:lnTo>
                <a:lnTo>
                  <a:pt x="610260" y="779897"/>
                </a:lnTo>
                <a:lnTo>
                  <a:pt x="609577" y="779524"/>
                </a:lnTo>
                <a:lnTo>
                  <a:pt x="602206" y="766099"/>
                </a:lnTo>
                <a:close/>
                <a:moveTo>
                  <a:pt x="638061" y="581501"/>
                </a:moveTo>
                <a:lnTo>
                  <a:pt x="648273" y="599348"/>
                </a:lnTo>
                <a:lnTo>
                  <a:pt x="640871" y="588928"/>
                </a:lnTo>
                <a:lnTo>
                  <a:pt x="639502" y="584863"/>
                </a:lnTo>
                <a:close/>
                <a:moveTo>
                  <a:pt x="554369" y="753841"/>
                </a:moveTo>
                <a:lnTo>
                  <a:pt x="580937" y="771642"/>
                </a:lnTo>
                <a:lnTo>
                  <a:pt x="601772" y="785199"/>
                </a:lnTo>
                <a:lnTo>
                  <a:pt x="596134" y="788549"/>
                </a:lnTo>
                <a:lnTo>
                  <a:pt x="595477" y="788806"/>
                </a:lnTo>
                <a:lnTo>
                  <a:pt x="586144" y="783122"/>
                </a:lnTo>
                <a:cubicBezTo>
                  <a:pt x="580758" y="779261"/>
                  <a:pt x="571555" y="771341"/>
                  <a:pt x="560583" y="761430"/>
                </a:cubicBezTo>
                <a:lnTo>
                  <a:pt x="556556" y="757684"/>
                </a:lnTo>
                <a:close/>
                <a:moveTo>
                  <a:pt x="643968" y="565027"/>
                </a:moveTo>
                <a:lnTo>
                  <a:pt x="647847" y="566539"/>
                </a:lnTo>
                <a:lnTo>
                  <a:pt x="648763" y="566798"/>
                </a:lnTo>
                <a:lnTo>
                  <a:pt x="649254" y="567982"/>
                </a:lnTo>
                <a:lnTo>
                  <a:pt x="646172" y="566268"/>
                </a:lnTo>
                <a:close/>
                <a:moveTo>
                  <a:pt x="598581" y="656829"/>
                </a:moveTo>
                <a:lnTo>
                  <a:pt x="606679" y="664667"/>
                </a:lnTo>
                <a:lnTo>
                  <a:pt x="615785" y="681443"/>
                </a:lnTo>
                <a:lnTo>
                  <a:pt x="609786" y="677580"/>
                </a:lnTo>
                <a:lnTo>
                  <a:pt x="600538" y="660422"/>
                </a:lnTo>
                <a:close/>
                <a:moveTo>
                  <a:pt x="597506" y="654857"/>
                </a:moveTo>
                <a:lnTo>
                  <a:pt x="598581" y="656829"/>
                </a:lnTo>
                <a:lnTo>
                  <a:pt x="598045" y="656310"/>
                </a:lnTo>
                <a:close/>
                <a:moveTo>
                  <a:pt x="633484" y="570820"/>
                </a:moveTo>
                <a:lnTo>
                  <a:pt x="652804" y="602182"/>
                </a:lnTo>
                <a:lnTo>
                  <a:pt x="650137" y="600723"/>
                </a:lnTo>
                <a:lnTo>
                  <a:pt x="639051" y="582189"/>
                </a:lnTo>
                <a:lnTo>
                  <a:pt x="636575" y="578034"/>
                </a:lnTo>
                <a:close/>
                <a:moveTo>
                  <a:pt x="600765" y="630500"/>
                </a:moveTo>
                <a:lnTo>
                  <a:pt x="605540" y="633371"/>
                </a:lnTo>
                <a:lnTo>
                  <a:pt x="625999" y="668587"/>
                </a:lnTo>
                <a:lnTo>
                  <a:pt x="615758" y="655387"/>
                </a:lnTo>
                <a:lnTo>
                  <a:pt x="607372" y="644489"/>
                </a:lnTo>
                <a:lnTo>
                  <a:pt x="602911" y="634754"/>
                </a:lnTo>
                <a:close/>
                <a:moveTo>
                  <a:pt x="521775" y="787957"/>
                </a:moveTo>
                <a:lnTo>
                  <a:pt x="539886" y="810539"/>
                </a:lnTo>
                <a:lnTo>
                  <a:pt x="536143" y="812002"/>
                </a:lnTo>
                <a:close/>
                <a:moveTo>
                  <a:pt x="572293" y="677842"/>
                </a:moveTo>
                <a:lnTo>
                  <a:pt x="588873" y="689351"/>
                </a:lnTo>
                <a:lnTo>
                  <a:pt x="598418" y="692928"/>
                </a:lnTo>
                <a:lnTo>
                  <a:pt x="603187" y="702390"/>
                </a:lnTo>
                <a:lnTo>
                  <a:pt x="607712" y="710810"/>
                </a:lnTo>
                <a:lnTo>
                  <a:pt x="593660" y="699062"/>
                </a:lnTo>
                <a:close/>
                <a:moveTo>
                  <a:pt x="626878" y="555406"/>
                </a:moveTo>
                <a:lnTo>
                  <a:pt x="643968" y="565027"/>
                </a:lnTo>
                <a:lnTo>
                  <a:pt x="628400" y="558957"/>
                </a:lnTo>
                <a:close/>
                <a:moveTo>
                  <a:pt x="625472" y="557815"/>
                </a:moveTo>
                <a:lnTo>
                  <a:pt x="628400" y="558957"/>
                </a:lnTo>
                <a:lnTo>
                  <a:pt x="633484" y="570820"/>
                </a:lnTo>
                <a:close/>
                <a:moveTo>
                  <a:pt x="536038" y="741559"/>
                </a:moveTo>
                <a:lnTo>
                  <a:pt x="547407" y="749176"/>
                </a:lnTo>
                <a:lnTo>
                  <a:pt x="556556" y="757684"/>
                </a:lnTo>
                <a:lnTo>
                  <a:pt x="566844" y="775764"/>
                </a:lnTo>
                <a:lnTo>
                  <a:pt x="578437" y="795467"/>
                </a:lnTo>
                <a:lnTo>
                  <a:pt x="575652" y="796556"/>
                </a:lnTo>
                <a:lnTo>
                  <a:pt x="555262" y="769156"/>
                </a:lnTo>
                <a:close/>
                <a:moveTo>
                  <a:pt x="624231" y="557332"/>
                </a:moveTo>
                <a:lnTo>
                  <a:pt x="624243" y="557336"/>
                </a:lnTo>
                <a:lnTo>
                  <a:pt x="636575" y="578034"/>
                </a:lnTo>
                <a:lnTo>
                  <a:pt x="638061" y="581501"/>
                </a:lnTo>
                <a:close/>
                <a:moveTo>
                  <a:pt x="620097" y="563421"/>
                </a:moveTo>
                <a:lnTo>
                  <a:pt x="634410" y="579831"/>
                </a:lnTo>
                <a:lnTo>
                  <a:pt x="640871" y="588928"/>
                </a:lnTo>
                <a:lnTo>
                  <a:pt x="643651" y="597177"/>
                </a:lnTo>
                <a:lnTo>
                  <a:pt x="634907" y="592395"/>
                </a:lnTo>
                <a:lnTo>
                  <a:pt x="626760" y="586893"/>
                </a:lnTo>
                <a:close/>
                <a:moveTo>
                  <a:pt x="534152" y="736851"/>
                </a:moveTo>
                <a:lnTo>
                  <a:pt x="547623" y="745313"/>
                </a:lnTo>
                <a:lnTo>
                  <a:pt x="550403" y="746872"/>
                </a:lnTo>
                <a:lnTo>
                  <a:pt x="554369" y="753841"/>
                </a:lnTo>
                <a:lnTo>
                  <a:pt x="547407" y="749176"/>
                </a:lnTo>
                <a:close/>
                <a:moveTo>
                  <a:pt x="621348" y="552293"/>
                </a:moveTo>
                <a:lnTo>
                  <a:pt x="622453" y="552915"/>
                </a:lnTo>
                <a:lnTo>
                  <a:pt x="625472" y="557815"/>
                </a:lnTo>
                <a:lnTo>
                  <a:pt x="624243" y="557336"/>
                </a:lnTo>
                <a:lnTo>
                  <a:pt x="624004" y="556934"/>
                </a:lnTo>
                <a:close/>
                <a:moveTo>
                  <a:pt x="585738" y="621463"/>
                </a:moveTo>
                <a:lnTo>
                  <a:pt x="588341" y="623030"/>
                </a:lnTo>
                <a:lnTo>
                  <a:pt x="593028" y="625848"/>
                </a:lnTo>
                <a:lnTo>
                  <a:pt x="607372" y="644489"/>
                </a:lnTo>
                <a:lnTo>
                  <a:pt x="611429" y="653343"/>
                </a:lnTo>
                <a:cubicBezTo>
                  <a:pt x="621128" y="676239"/>
                  <a:pt x="611488" y="663474"/>
                  <a:pt x="629800" y="686674"/>
                </a:cubicBezTo>
                <a:lnTo>
                  <a:pt x="630997" y="688204"/>
                </a:lnTo>
                <a:lnTo>
                  <a:pt x="606679" y="664667"/>
                </a:lnTo>
                <a:lnTo>
                  <a:pt x="592297" y="638172"/>
                </a:lnTo>
                <a:lnTo>
                  <a:pt x="589708" y="633828"/>
                </a:lnTo>
                <a:lnTo>
                  <a:pt x="589583" y="633492"/>
                </a:lnTo>
                <a:close/>
                <a:moveTo>
                  <a:pt x="570101" y="652750"/>
                </a:moveTo>
                <a:lnTo>
                  <a:pt x="581849" y="660047"/>
                </a:lnTo>
                <a:lnTo>
                  <a:pt x="598320" y="692733"/>
                </a:lnTo>
                <a:close/>
                <a:moveTo>
                  <a:pt x="506180" y="785066"/>
                </a:moveTo>
                <a:lnTo>
                  <a:pt x="534373" y="812694"/>
                </a:lnTo>
                <a:lnTo>
                  <a:pt x="533540" y="813019"/>
                </a:lnTo>
                <a:lnTo>
                  <a:pt x="521966" y="815501"/>
                </a:lnTo>
                <a:lnTo>
                  <a:pt x="514017" y="801341"/>
                </a:lnTo>
                <a:close/>
                <a:moveTo>
                  <a:pt x="530194" y="733170"/>
                </a:moveTo>
                <a:lnTo>
                  <a:pt x="534152" y="736851"/>
                </a:lnTo>
                <a:lnTo>
                  <a:pt x="531673" y="735293"/>
                </a:lnTo>
                <a:close/>
                <a:moveTo>
                  <a:pt x="589626" y="605978"/>
                </a:moveTo>
                <a:lnTo>
                  <a:pt x="614609" y="638824"/>
                </a:lnTo>
                <a:lnTo>
                  <a:pt x="605540" y="633371"/>
                </a:lnTo>
                <a:close/>
                <a:moveTo>
                  <a:pt x="616101" y="549339"/>
                </a:moveTo>
                <a:lnTo>
                  <a:pt x="621186" y="552202"/>
                </a:lnTo>
                <a:lnTo>
                  <a:pt x="621750" y="553151"/>
                </a:lnTo>
                <a:lnTo>
                  <a:pt x="624004" y="556934"/>
                </a:lnTo>
                <a:lnTo>
                  <a:pt x="624231" y="557332"/>
                </a:lnTo>
                <a:lnTo>
                  <a:pt x="617640" y="554762"/>
                </a:lnTo>
                <a:close/>
                <a:moveTo>
                  <a:pt x="510573" y="769210"/>
                </a:moveTo>
                <a:lnTo>
                  <a:pt x="525464" y="785579"/>
                </a:lnTo>
                <a:lnTo>
                  <a:pt x="541728" y="799335"/>
                </a:lnTo>
                <a:lnTo>
                  <a:pt x="545875" y="808197"/>
                </a:lnTo>
                <a:lnTo>
                  <a:pt x="543088" y="809287"/>
                </a:lnTo>
                <a:lnTo>
                  <a:pt x="518053" y="780819"/>
                </a:lnTo>
                <a:lnTo>
                  <a:pt x="515257" y="777050"/>
                </a:lnTo>
                <a:close/>
                <a:moveTo>
                  <a:pt x="575451" y="615270"/>
                </a:moveTo>
                <a:lnTo>
                  <a:pt x="580431" y="618268"/>
                </a:lnTo>
                <a:lnTo>
                  <a:pt x="589708" y="633828"/>
                </a:lnTo>
                <a:lnTo>
                  <a:pt x="597506" y="654857"/>
                </a:lnTo>
                <a:lnTo>
                  <a:pt x="579242" y="621344"/>
                </a:lnTo>
                <a:close/>
                <a:moveTo>
                  <a:pt x="612599" y="537003"/>
                </a:moveTo>
                <a:lnTo>
                  <a:pt x="621348" y="552293"/>
                </a:lnTo>
                <a:lnTo>
                  <a:pt x="621186" y="552202"/>
                </a:lnTo>
                <a:lnTo>
                  <a:pt x="613004" y="538430"/>
                </a:lnTo>
                <a:close/>
                <a:moveTo>
                  <a:pt x="549721" y="667520"/>
                </a:moveTo>
                <a:lnTo>
                  <a:pt x="554521" y="672871"/>
                </a:lnTo>
                <a:lnTo>
                  <a:pt x="551546" y="670988"/>
                </a:lnTo>
                <a:close/>
                <a:moveTo>
                  <a:pt x="611927" y="535829"/>
                </a:moveTo>
                <a:lnTo>
                  <a:pt x="612555" y="536848"/>
                </a:lnTo>
                <a:lnTo>
                  <a:pt x="612599" y="537003"/>
                </a:lnTo>
                <a:close/>
                <a:moveTo>
                  <a:pt x="565612" y="630216"/>
                </a:moveTo>
                <a:lnTo>
                  <a:pt x="588177" y="646760"/>
                </a:lnTo>
                <a:lnTo>
                  <a:pt x="598045" y="656310"/>
                </a:lnTo>
                <a:lnTo>
                  <a:pt x="604723" y="674319"/>
                </a:lnTo>
                <a:lnTo>
                  <a:pt x="601908" y="672507"/>
                </a:lnTo>
                <a:lnTo>
                  <a:pt x="581849" y="660047"/>
                </a:lnTo>
                <a:lnTo>
                  <a:pt x="571002" y="638520"/>
                </a:lnTo>
                <a:close/>
                <a:moveTo>
                  <a:pt x="545381" y="667088"/>
                </a:moveTo>
                <a:lnTo>
                  <a:pt x="551546" y="670988"/>
                </a:lnTo>
                <a:lnTo>
                  <a:pt x="569190" y="704529"/>
                </a:lnTo>
                <a:lnTo>
                  <a:pt x="586056" y="729871"/>
                </a:lnTo>
                <a:lnTo>
                  <a:pt x="581462" y="726300"/>
                </a:lnTo>
                <a:lnTo>
                  <a:pt x="578565" y="721589"/>
                </a:lnTo>
                <a:close/>
                <a:moveTo>
                  <a:pt x="603060" y="545014"/>
                </a:moveTo>
                <a:lnTo>
                  <a:pt x="612202" y="552642"/>
                </a:lnTo>
                <a:lnTo>
                  <a:pt x="617640" y="554762"/>
                </a:lnTo>
                <a:lnTo>
                  <a:pt x="620097" y="563421"/>
                </a:lnTo>
                <a:lnTo>
                  <a:pt x="616968" y="559832"/>
                </a:lnTo>
                <a:close/>
                <a:moveTo>
                  <a:pt x="546876" y="659845"/>
                </a:moveTo>
                <a:lnTo>
                  <a:pt x="551427" y="663356"/>
                </a:lnTo>
                <a:lnTo>
                  <a:pt x="553560" y="664837"/>
                </a:lnTo>
                <a:lnTo>
                  <a:pt x="597658" y="717225"/>
                </a:lnTo>
                <a:lnTo>
                  <a:pt x="592251" y="712034"/>
                </a:lnTo>
                <a:cubicBezTo>
                  <a:pt x="584182" y="704411"/>
                  <a:pt x="572398" y="692731"/>
                  <a:pt x="554521" y="672871"/>
                </a:cubicBezTo>
                <a:close/>
                <a:moveTo>
                  <a:pt x="508847" y="718556"/>
                </a:moveTo>
                <a:lnTo>
                  <a:pt x="511695" y="720831"/>
                </a:lnTo>
                <a:cubicBezTo>
                  <a:pt x="518295" y="725960"/>
                  <a:pt x="523879" y="730092"/>
                  <a:pt x="529512" y="733936"/>
                </a:cubicBezTo>
                <a:lnTo>
                  <a:pt x="531673" y="735293"/>
                </a:lnTo>
                <a:lnTo>
                  <a:pt x="536038" y="741559"/>
                </a:lnTo>
                <a:lnTo>
                  <a:pt x="517093" y="728866"/>
                </a:lnTo>
                <a:close/>
                <a:moveTo>
                  <a:pt x="572853" y="582587"/>
                </a:moveTo>
                <a:lnTo>
                  <a:pt x="584023" y="598612"/>
                </a:lnTo>
                <a:lnTo>
                  <a:pt x="585294" y="600282"/>
                </a:lnTo>
                <a:lnTo>
                  <a:pt x="587482" y="604169"/>
                </a:lnTo>
                <a:lnTo>
                  <a:pt x="600765" y="630500"/>
                </a:lnTo>
                <a:lnTo>
                  <a:pt x="593028" y="625848"/>
                </a:lnTo>
                <a:lnTo>
                  <a:pt x="590989" y="623198"/>
                </a:lnTo>
                <a:lnTo>
                  <a:pt x="582922" y="612654"/>
                </a:lnTo>
                <a:lnTo>
                  <a:pt x="576471" y="592473"/>
                </a:lnTo>
                <a:close/>
                <a:moveTo>
                  <a:pt x="534130" y="659969"/>
                </a:moveTo>
                <a:lnTo>
                  <a:pt x="543300" y="665771"/>
                </a:lnTo>
                <a:lnTo>
                  <a:pt x="563457" y="698287"/>
                </a:lnTo>
                <a:lnTo>
                  <a:pt x="578891" y="724301"/>
                </a:lnTo>
                <a:lnTo>
                  <a:pt x="576081" y="722117"/>
                </a:lnTo>
                <a:lnTo>
                  <a:pt x="567653" y="712044"/>
                </a:lnTo>
                <a:lnTo>
                  <a:pt x="537346" y="664631"/>
                </a:lnTo>
                <a:close/>
                <a:moveTo>
                  <a:pt x="539414" y="647927"/>
                </a:moveTo>
                <a:lnTo>
                  <a:pt x="540832" y="649653"/>
                </a:lnTo>
                <a:lnTo>
                  <a:pt x="541913" y="651390"/>
                </a:lnTo>
                <a:lnTo>
                  <a:pt x="546876" y="659845"/>
                </a:lnTo>
                <a:lnTo>
                  <a:pt x="544869" y="658298"/>
                </a:lnTo>
                <a:close/>
                <a:moveTo>
                  <a:pt x="591947" y="535741"/>
                </a:moveTo>
                <a:lnTo>
                  <a:pt x="597058" y="538619"/>
                </a:lnTo>
                <a:lnTo>
                  <a:pt x="603060" y="545014"/>
                </a:lnTo>
                <a:close/>
                <a:moveTo>
                  <a:pt x="591656" y="535498"/>
                </a:moveTo>
                <a:lnTo>
                  <a:pt x="591947" y="535741"/>
                </a:lnTo>
                <a:lnTo>
                  <a:pt x="591692" y="535598"/>
                </a:lnTo>
                <a:close/>
                <a:moveTo>
                  <a:pt x="535742" y="651257"/>
                </a:moveTo>
                <a:lnTo>
                  <a:pt x="544869" y="658298"/>
                </a:lnTo>
                <a:lnTo>
                  <a:pt x="549721" y="667520"/>
                </a:lnTo>
                <a:lnTo>
                  <a:pt x="537030" y="653373"/>
                </a:lnTo>
                <a:close/>
                <a:moveTo>
                  <a:pt x="453048" y="822836"/>
                </a:moveTo>
                <a:lnTo>
                  <a:pt x="455907" y="827654"/>
                </a:lnTo>
                <a:lnTo>
                  <a:pt x="454942" y="827703"/>
                </a:lnTo>
                <a:close/>
                <a:moveTo>
                  <a:pt x="451782" y="820702"/>
                </a:moveTo>
                <a:lnTo>
                  <a:pt x="452485" y="821387"/>
                </a:lnTo>
                <a:lnTo>
                  <a:pt x="453048" y="822836"/>
                </a:lnTo>
                <a:close/>
                <a:moveTo>
                  <a:pt x="532984" y="649129"/>
                </a:moveTo>
                <a:lnTo>
                  <a:pt x="533762" y="649729"/>
                </a:lnTo>
                <a:lnTo>
                  <a:pt x="537030" y="653373"/>
                </a:lnTo>
                <a:lnTo>
                  <a:pt x="545381" y="667088"/>
                </a:lnTo>
                <a:lnTo>
                  <a:pt x="543300" y="665771"/>
                </a:lnTo>
                <a:close/>
                <a:moveTo>
                  <a:pt x="603065" y="499837"/>
                </a:moveTo>
                <a:lnTo>
                  <a:pt x="626878" y="555406"/>
                </a:lnTo>
                <a:lnTo>
                  <a:pt x="622453" y="552915"/>
                </a:lnTo>
                <a:lnTo>
                  <a:pt x="612555" y="536848"/>
                </a:lnTo>
                <a:lnTo>
                  <a:pt x="607386" y="518638"/>
                </a:lnTo>
                <a:close/>
                <a:moveTo>
                  <a:pt x="604434" y="493846"/>
                </a:moveTo>
                <a:lnTo>
                  <a:pt x="638308" y="541556"/>
                </a:lnTo>
                <a:lnTo>
                  <a:pt x="640154" y="546012"/>
                </a:lnTo>
                <a:lnTo>
                  <a:pt x="638668" y="543669"/>
                </a:lnTo>
                <a:close/>
                <a:moveTo>
                  <a:pt x="575063" y="553774"/>
                </a:moveTo>
                <a:lnTo>
                  <a:pt x="593197" y="563528"/>
                </a:lnTo>
                <a:lnTo>
                  <a:pt x="595374" y="565697"/>
                </a:lnTo>
                <a:lnTo>
                  <a:pt x="626760" y="586893"/>
                </a:lnTo>
                <a:lnTo>
                  <a:pt x="627098" y="588083"/>
                </a:lnTo>
                <a:cubicBezTo>
                  <a:pt x="633784" y="608243"/>
                  <a:pt x="640596" y="625652"/>
                  <a:pt x="647563" y="641026"/>
                </a:cubicBezTo>
                <a:lnTo>
                  <a:pt x="653990" y="653259"/>
                </a:lnTo>
                <a:lnTo>
                  <a:pt x="640272" y="640096"/>
                </a:lnTo>
                <a:cubicBezTo>
                  <a:pt x="633263" y="633134"/>
                  <a:pt x="626748" y="626354"/>
                  <a:pt x="621833" y="620649"/>
                </a:cubicBezTo>
                <a:cubicBezTo>
                  <a:pt x="605127" y="601254"/>
                  <a:pt x="593889" y="577682"/>
                  <a:pt x="578198" y="557457"/>
                </a:cubicBezTo>
                <a:close/>
                <a:moveTo>
                  <a:pt x="485024" y="741127"/>
                </a:moveTo>
                <a:lnTo>
                  <a:pt x="504444" y="762473"/>
                </a:lnTo>
                <a:lnTo>
                  <a:pt x="515257" y="777050"/>
                </a:lnTo>
                <a:lnTo>
                  <a:pt x="521775" y="787957"/>
                </a:lnTo>
                <a:lnTo>
                  <a:pt x="486235" y="743642"/>
                </a:lnTo>
                <a:close/>
                <a:moveTo>
                  <a:pt x="567433" y="567777"/>
                </a:moveTo>
                <a:lnTo>
                  <a:pt x="589626" y="605978"/>
                </a:lnTo>
                <a:lnTo>
                  <a:pt x="585294" y="600282"/>
                </a:lnTo>
                <a:lnTo>
                  <a:pt x="568248" y="570004"/>
                </a:lnTo>
                <a:close/>
                <a:moveTo>
                  <a:pt x="513083" y="680129"/>
                </a:moveTo>
                <a:lnTo>
                  <a:pt x="537896" y="707342"/>
                </a:lnTo>
                <a:cubicBezTo>
                  <a:pt x="549828" y="719617"/>
                  <a:pt x="561808" y="731852"/>
                  <a:pt x="572740" y="744998"/>
                </a:cubicBezTo>
                <a:lnTo>
                  <a:pt x="594769" y="771432"/>
                </a:lnTo>
                <a:lnTo>
                  <a:pt x="572411" y="759215"/>
                </a:lnTo>
                <a:lnTo>
                  <a:pt x="550403" y="746872"/>
                </a:lnTo>
                <a:lnTo>
                  <a:pt x="543790" y="735250"/>
                </a:lnTo>
                <a:cubicBezTo>
                  <a:pt x="535476" y="720503"/>
                  <a:pt x="526440" y="704347"/>
                  <a:pt x="516398" y="686275"/>
                </a:cubicBezTo>
                <a:close/>
                <a:moveTo>
                  <a:pt x="497302" y="711731"/>
                </a:moveTo>
                <a:lnTo>
                  <a:pt x="517093" y="728866"/>
                </a:lnTo>
                <a:lnTo>
                  <a:pt x="563417" y="801339"/>
                </a:lnTo>
                <a:lnTo>
                  <a:pt x="550204" y="806505"/>
                </a:lnTo>
                <a:lnTo>
                  <a:pt x="541728" y="799335"/>
                </a:lnTo>
                <a:lnTo>
                  <a:pt x="529453" y="773099"/>
                </a:lnTo>
                <a:close/>
                <a:moveTo>
                  <a:pt x="600337" y="487967"/>
                </a:moveTo>
                <a:lnTo>
                  <a:pt x="601397" y="489425"/>
                </a:lnTo>
                <a:lnTo>
                  <a:pt x="604434" y="493846"/>
                </a:lnTo>
                <a:lnTo>
                  <a:pt x="600373" y="488125"/>
                </a:lnTo>
                <a:close/>
                <a:moveTo>
                  <a:pt x="556404" y="577965"/>
                </a:moveTo>
                <a:lnTo>
                  <a:pt x="557250" y="579101"/>
                </a:lnTo>
                <a:lnTo>
                  <a:pt x="582922" y="612654"/>
                </a:lnTo>
                <a:lnTo>
                  <a:pt x="585738" y="621463"/>
                </a:lnTo>
                <a:lnTo>
                  <a:pt x="580431" y="618268"/>
                </a:lnTo>
                <a:close/>
                <a:moveTo>
                  <a:pt x="594598" y="480079"/>
                </a:moveTo>
                <a:lnTo>
                  <a:pt x="597197" y="483652"/>
                </a:lnTo>
                <a:lnTo>
                  <a:pt x="600373" y="488125"/>
                </a:lnTo>
                <a:lnTo>
                  <a:pt x="603065" y="499837"/>
                </a:lnTo>
                <a:close/>
                <a:moveTo>
                  <a:pt x="443785" y="794273"/>
                </a:moveTo>
                <a:lnTo>
                  <a:pt x="450129" y="802384"/>
                </a:lnTo>
                <a:lnTo>
                  <a:pt x="466445" y="827121"/>
                </a:lnTo>
                <a:lnTo>
                  <a:pt x="458767" y="827510"/>
                </a:lnTo>
                <a:lnTo>
                  <a:pt x="452485" y="821387"/>
                </a:lnTo>
                <a:lnTo>
                  <a:pt x="446487" y="805970"/>
                </a:lnTo>
                <a:close/>
                <a:moveTo>
                  <a:pt x="572726" y="515011"/>
                </a:moveTo>
                <a:lnTo>
                  <a:pt x="590145" y="531306"/>
                </a:lnTo>
                <a:lnTo>
                  <a:pt x="590281" y="531707"/>
                </a:lnTo>
                <a:lnTo>
                  <a:pt x="591656" y="535498"/>
                </a:lnTo>
                <a:lnTo>
                  <a:pt x="589186" y="533438"/>
                </a:lnTo>
                <a:close/>
                <a:moveTo>
                  <a:pt x="519675" y="619305"/>
                </a:moveTo>
                <a:lnTo>
                  <a:pt x="533149" y="629008"/>
                </a:lnTo>
                <a:lnTo>
                  <a:pt x="537112" y="635140"/>
                </a:lnTo>
                <a:cubicBezTo>
                  <a:pt x="544883" y="646524"/>
                  <a:pt x="552153" y="656439"/>
                  <a:pt x="558641" y="664283"/>
                </a:cubicBezTo>
                <a:lnTo>
                  <a:pt x="572293" y="677842"/>
                </a:lnTo>
                <a:lnTo>
                  <a:pt x="553560" y="664837"/>
                </a:lnTo>
                <a:lnTo>
                  <a:pt x="542961" y="652246"/>
                </a:lnTo>
                <a:lnTo>
                  <a:pt x="540832" y="649653"/>
                </a:lnTo>
                <a:lnTo>
                  <a:pt x="537540" y="644365"/>
                </a:lnTo>
                <a:lnTo>
                  <a:pt x="536998" y="643335"/>
                </a:lnTo>
                <a:lnTo>
                  <a:pt x="536270" y="642326"/>
                </a:lnTo>
                <a:lnTo>
                  <a:pt x="535839" y="641633"/>
                </a:lnTo>
                <a:lnTo>
                  <a:pt x="534751" y="640218"/>
                </a:lnTo>
                <a:close/>
                <a:moveTo>
                  <a:pt x="484099" y="688910"/>
                </a:moveTo>
                <a:lnTo>
                  <a:pt x="488908" y="693628"/>
                </a:lnTo>
                <a:lnTo>
                  <a:pt x="508847" y="718556"/>
                </a:lnTo>
                <a:lnTo>
                  <a:pt x="495146" y="707616"/>
                </a:lnTo>
                <a:lnTo>
                  <a:pt x="493572" y="704612"/>
                </a:lnTo>
                <a:close/>
                <a:moveTo>
                  <a:pt x="589627" y="468480"/>
                </a:moveTo>
                <a:lnTo>
                  <a:pt x="589873" y="468773"/>
                </a:lnTo>
                <a:lnTo>
                  <a:pt x="598483" y="479904"/>
                </a:lnTo>
                <a:lnTo>
                  <a:pt x="600337" y="487967"/>
                </a:lnTo>
                <a:lnTo>
                  <a:pt x="597197" y="483652"/>
                </a:lnTo>
                <a:lnTo>
                  <a:pt x="594503" y="479857"/>
                </a:lnTo>
                <a:close/>
                <a:moveTo>
                  <a:pt x="552103" y="541325"/>
                </a:moveTo>
                <a:lnTo>
                  <a:pt x="553587" y="542223"/>
                </a:lnTo>
                <a:lnTo>
                  <a:pt x="558366" y="544793"/>
                </a:lnTo>
                <a:lnTo>
                  <a:pt x="561306" y="551035"/>
                </a:lnTo>
                <a:lnTo>
                  <a:pt x="567433" y="567777"/>
                </a:lnTo>
                <a:lnTo>
                  <a:pt x="553259" y="543380"/>
                </a:lnTo>
                <a:close/>
                <a:moveTo>
                  <a:pt x="495494" y="652228"/>
                </a:moveTo>
                <a:lnTo>
                  <a:pt x="501119" y="657950"/>
                </a:lnTo>
                <a:lnTo>
                  <a:pt x="513083" y="680129"/>
                </a:lnTo>
                <a:lnTo>
                  <a:pt x="503342" y="669447"/>
                </a:lnTo>
                <a:lnTo>
                  <a:pt x="499860" y="664483"/>
                </a:lnTo>
                <a:lnTo>
                  <a:pt x="497183" y="657489"/>
                </a:lnTo>
                <a:close/>
                <a:moveTo>
                  <a:pt x="412290" y="820897"/>
                </a:moveTo>
                <a:lnTo>
                  <a:pt x="419943" y="829474"/>
                </a:lnTo>
                <a:lnTo>
                  <a:pt x="417231" y="829611"/>
                </a:lnTo>
                <a:lnTo>
                  <a:pt x="416474" y="828496"/>
                </a:lnTo>
                <a:close/>
                <a:moveTo>
                  <a:pt x="510627" y="612789"/>
                </a:moveTo>
                <a:lnTo>
                  <a:pt x="516861" y="617279"/>
                </a:lnTo>
                <a:lnTo>
                  <a:pt x="528198" y="631697"/>
                </a:lnTo>
                <a:lnTo>
                  <a:pt x="534751" y="640218"/>
                </a:lnTo>
                <a:lnTo>
                  <a:pt x="536270" y="642326"/>
                </a:lnTo>
                <a:lnTo>
                  <a:pt x="537540" y="644365"/>
                </a:lnTo>
                <a:lnTo>
                  <a:pt x="539414" y="647927"/>
                </a:lnTo>
                <a:lnTo>
                  <a:pt x="510993" y="613333"/>
                </a:lnTo>
                <a:close/>
                <a:moveTo>
                  <a:pt x="589588" y="441206"/>
                </a:moveTo>
                <a:lnTo>
                  <a:pt x="608394" y="469338"/>
                </a:lnTo>
                <a:lnTo>
                  <a:pt x="631613" y="525395"/>
                </a:lnTo>
                <a:lnTo>
                  <a:pt x="620734" y="508671"/>
                </a:lnTo>
                <a:lnTo>
                  <a:pt x="598483" y="479904"/>
                </a:lnTo>
                <a:close/>
                <a:moveTo>
                  <a:pt x="507352" y="610430"/>
                </a:moveTo>
                <a:lnTo>
                  <a:pt x="510428" y="612646"/>
                </a:lnTo>
                <a:lnTo>
                  <a:pt x="510993" y="613333"/>
                </a:lnTo>
                <a:lnTo>
                  <a:pt x="528410" y="639215"/>
                </a:lnTo>
                <a:lnTo>
                  <a:pt x="535742" y="651257"/>
                </a:lnTo>
                <a:lnTo>
                  <a:pt x="533762" y="649729"/>
                </a:lnTo>
                <a:lnTo>
                  <a:pt x="532448" y="648265"/>
                </a:lnTo>
                <a:lnTo>
                  <a:pt x="524120" y="634831"/>
                </a:lnTo>
                <a:close/>
                <a:moveTo>
                  <a:pt x="504295" y="616714"/>
                </a:moveTo>
                <a:lnTo>
                  <a:pt x="518911" y="633175"/>
                </a:lnTo>
                <a:lnTo>
                  <a:pt x="532448" y="648265"/>
                </a:lnTo>
                <a:lnTo>
                  <a:pt x="532984" y="649129"/>
                </a:lnTo>
                <a:lnTo>
                  <a:pt x="524154" y="642318"/>
                </a:lnTo>
                <a:lnTo>
                  <a:pt x="517528" y="635900"/>
                </a:lnTo>
                <a:close/>
                <a:moveTo>
                  <a:pt x="458775" y="709259"/>
                </a:moveTo>
                <a:lnTo>
                  <a:pt x="461446" y="712734"/>
                </a:lnTo>
                <a:lnTo>
                  <a:pt x="466963" y="719613"/>
                </a:lnTo>
                <a:lnTo>
                  <a:pt x="474502" y="729562"/>
                </a:lnTo>
                <a:lnTo>
                  <a:pt x="478219" y="733647"/>
                </a:lnTo>
                <a:lnTo>
                  <a:pt x="486235" y="743642"/>
                </a:lnTo>
                <a:lnTo>
                  <a:pt x="506180" y="785066"/>
                </a:lnTo>
                <a:lnTo>
                  <a:pt x="506092" y="784980"/>
                </a:lnTo>
                <a:lnTo>
                  <a:pt x="484349" y="763465"/>
                </a:lnTo>
                <a:lnTo>
                  <a:pt x="463388" y="719242"/>
                </a:lnTo>
                <a:close/>
                <a:moveTo>
                  <a:pt x="547152" y="520988"/>
                </a:moveTo>
                <a:lnTo>
                  <a:pt x="575063" y="553774"/>
                </a:lnTo>
                <a:lnTo>
                  <a:pt x="558366" y="544793"/>
                </a:lnTo>
                <a:close/>
                <a:moveTo>
                  <a:pt x="539579" y="533753"/>
                </a:moveTo>
                <a:lnTo>
                  <a:pt x="552046" y="541291"/>
                </a:lnTo>
                <a:lnTo>
                  <a:pt x="553259" y="543380"/>
                </a:lnTo>
                <a:lnTo>
                  <a:pt x="568248" y="570004"/>
                </a:lnTo>
                <a:lnTo>
                  <a:pt x="572853" y="582587"/>
                </a:lnTo>
                <a:lnTo>
                  <a:pt x="543847" y="540977"/>
                </a:lnTo>
                <a:close/>
                <a:moveTo>
                  <a:pt x="489056" y="632185"/>
                </a:moveTo>
                <a:lnTo>
                  <a:pt x="490463" y="632974"/>
                </a:lnTo>
                <a:lnTo>
                  <a:pt x="510331" y="644955"/>
                </a:lnTo>
                <a:lnTo>
                  <a:pt x="526315" y="662638"/>
                </a:lnTo>
                <a:lnTo>
                  <a:pt x="567653" y="712044"/>
                </a:lnTo>
                <a:lnTo>
                  <a:pt x="572132" y="719051"/>
                </a:lnTo>
                <a:lnTo>
                  <a:pt x="541862" y="695728"/>
                </a:lnTo>
                <a:cubicBezTo>
                  <a:pt x="532509" y="688155"/>
                  <a:pt x="523166" y="679936"/>
                  <a:pt x="511122" y="668125"/>
                </a:cubicBezTo>
                <a:lnTo>
                  <a:pt x="501119" y="657950"/>
                </a:lnTo>
                <a:lnTo>
                  <a:pt x="491757" y="640595"/>
                </a:lnTo>
                <a:close/>
                <a:moveTo>
                  <a:pt x="530772" y="543546"/>
                </a:moveTo>
                <a:lnTo>
                  <a:pt x="555329" y="576162"/>
                </a:lnTo>
                <a:lnTo>
                  <a:pt x="556404" y="577965"/>
                </a:lnTo>
                <a:lnTo>
                  <a:pt x="530784" y="543565"/>
                </a:lnTo>
                <a:close/>
                <a:moveTo>
                  <a:pt x="434606" y="737937"/>
                </a:moveTo>
                <a:lnTo>
                  <a:pt x="475545" y="793449"/>
                </a:lnTo>
                <a:lnTo>
                  <a:pt x="489391" y="810266"/>
                </a:lnTo>
                <a:lnTo>
                  <a:pt x="495299" y="821220"/>
                </a:lnTo>
                <a:lnTo>
                  <a:pt x="492237" y="821876"/>
                </a:lnTo>
                <a:lnTo>
                  <a:pt x="457194" y="775176"/>
                </a:lnTo>
                <a:lnTo>
                  <a:pt x="435006" y="743052"/>
                </a:lnTo>
                <a:close/>
                <a:moveTo>
                  <a:pt x="453646" y="698161"/>
                </a:moveTo>
                <a:lnTo>
                  <a:pt x="474134" y="721617"/>
                </a:lnTo>
                <a:lnTo>
                  <a:pt x="478395" y="727360"/>
                </a:lnTo>
                <a:lnTo>
                  <a:pt x="485024" y="741127"/>
                </a:lnTo>
                <a:lnTo>
                  <a:pt x="478219" y="733647"/>
                </a:lnTo>
                <a:lnTo>
                  <a:pt x="466963" y="719613"/>
                </a:lnTo>
                <a:lnTo>
                  <a:pt x="458238" y="708098"/>
                </a:lnTo>
                <a:close/>
                <a:moveTo>
                  <a:pt x="486198" y="630288"/>
                </a:moveTo>
                <a:lnTo>
                  <a:pt x="486615" y="630462"/>
                </a:lnTo>
                <a:lnTo>
                  <a:pt x="488610" y="630796"/>
                </a:lnTo>
                <a:lnTo>
                  <a:pt x="489056" y="632185"/>
                </a:lnTo>
                <a:lnTo>
                  <a:pt x="486425" y="630710"/>
                </a:lnTo>
                <a:close/>
                <a:moveTo>
                  <a:pt x="458389" y="678043"/>
                </a:moveTo>
                <a:lnTo>
                  <a:pt x="487788" y="701742"/>
                </a:lnTo>
                <a:lnTo>
                  <a:pt x="495146" y="707616"/>
                </a:lnTo>
                <a:lnTo>
                  <a:pt x="497302" y="711731"/>
                </a:lnTo>
                <a:close/>
                <a:moveTo>
                  <a:pt x="494104" y="601940"/>
                </a:moveTo>
                <a:lnTo>
                  <a:pt x="500586" y="608742"/>
                </a:lnTo>
                <a:cubicBezTo>
                  <a:pt x="517172" y="626454"/>
                  <a:pt x="531745" y="642679"/>
                  <a:pt x="507925" y="618215"/>
                </a:cubicBezTo>
                <a:lnTo>
                  <a:pt x="498841" y="608807"/>
                </a:lnTo>
                <a:close/>
                <a:moveTo>
                  <a:pt x="539806" y="505394"/>
                </a:moveTo>
                <a:lnTo>
                  <a:pt x="587624" y="533308"/>
                </a:lnTo>
                <a:lnTo>
                  <a:pt x="591692" y="535598"/>
                </a:lnTo>
                <a:lnTo>
                  <a:pt x="594388" y="543034"/>
                </a:lnTo>
                <a:cubicBezTo>
                  <a:pt x="596920" y="548693"/>
                  <a:pt x="600351" y="553377"/>
                  <a:pt x="612550" y="573937"/>
                </a:cubicBezTo>
                <a:lnTo>
                  <a:pt x="593197" y="563528"/>
                </a:lnTo>
                <a:lnTo>
                  <a:pt x="570680" y="541090"/>
                </a:lnTo>
                <a:lnTo>
                  <a:pt x="541602" y="509206"/>
                </a:lnTo>
                <a:close/>
                <a:moveTo>
                  <a:pt x="454052" y="679262"/>
                </a:moveTo>
                <a:lnTo>
                  <a:pt x="474154" y="708266"/>
                </a:lnTo>
                <a:lnTo>
                  <a:pt x="510573" y="769210"/>
                </a:lnTo>
                <a:lnTo>
                  <a:pt x="504444" y="762473"/>
                </a:lnTo>
                <a:lnTo>
                  <a:pt x="478395" y="727360"/>
                </a:lnTo>
                <a:lnTo>
                  <a:pt x="461099" y="691438"/>
                </a:lnTo>
                <a:close/>
                <a:moveTo>
                  <a:pt x="567393" y="442684"/>
                </a:moveTo>
                <a:lnTo>
                  <a:pt x="573764" y="450647"/>
                </a:lnTo>
                <a:lnTo>
                  <a:pt x="594503" y="479857"/>
                </a:lnTo>
                <a:lnTo>
                  <a:pt x="594598" y="480079"/>
                </a:lnTo>
                <a:close/>
                <a:moveTo>
                  <a:pt x="483693" y="615487"/>
                </a:moveTo>
                <a:lnTo>
                  <a:pt x="489937" y="622393"/>
                </a:lnTo>
                <a:lnTo>
                  <a:pt x="492930" y="627177"/>
                </a:lnTo>
                <a:cubicBezTo>
                  <a:pt x="493811" y="629909"/>
                  <a:pt x="493030" y="631018"/>
                  <a:pt x="491630" y="631301"/>
                </a:cubicBezTo>
                <a:lnTo>
                  <a:pt x="488610" y="630796"/>
                </a:lnTo>
                <a:close/>
                <a:moveTo>
                  <a:pt x="501423" y="578071"/>
                </a:moveTo>
                <a:lnTo>
                  <a:pt x="510539" y="588384"/>
                </a:lnTo>
                <a:lnTo>
                  <a:pt x="537097" y="608861"/>
                </a:lnTo>
                <a:lnTo>
                  <a:pt x="562611" y="642137"/>
                </a:lnTo>
                <a:lnTo>
                  <a:pt x="570101" y="652750"/>
                </a:lnTo>
                <a:lnTo>
                  <a:pt x="541118" y="634748"/>
                </a:lnTo>
                <a:lnTo>
                  <a:pt x="533149" y="629008"/>
                </a:lnTo>
                <a:lnTo>
                  <a:pt x="512575" y="597177"/>
                </a:lnTo>
                <a:close/>
                <a:moveTo>
                  <a:pt x="490915" y="598593"/>
                </a:moveTo>
                <a:lnTo>
                  <a:pt x="492665" y="599853"/>
                </a:lnTo>
                <a:lnTo>
                  <a:pt x="494104" y="601940"/>
                </a:lnTo>
                <a:close/>
                <a:moveTo>
                  <a:pt x="432382" y="711675"/>
                </a:moveTo>
                <a:lnTo>
                  <a:pt x="470846" y="750104"/>
                </a:lnTo>
                <a:lnTo>
                  <a:pt x="484349" y="763465"/>
                </a:lnTo>
                <a:lnTo>
                  <a:pt x="492373" y="780393"/>
                </a:lnTo>
                <a:lnTo>
                  <a:pt x="514068" y="817195"/>
                </a:lnTo>
                <a:lnTo>
                  <a:pt x="497942" y="820653"/>
                </a:lnTo>
                <a:lnTo>
                  <a:pt x="489391" y="810266"/>
                </a:lnTo>
                <a:lnTo>
                  <a:pt x="466610" y="768033"/>
                </a:lnTo>
                <a:cubicBezTo>
                  <a:pt x="458183" y="752412"/>
                  <a:pt x="447182" y="738481"/>
                  <a:pt x="435628" y="724904"/>
                </a:cubicBezTo>
                <a:lnTo>
                  <a:pt x="433375" y="722210"/>
                </a:lnTo>
                <a:lnTo>
                  <a:pt x="433083" y="718471"/>
                </a:lnTo>
                <a:close/>
                <a:moveTo>
                  <a:pt x="448281" y="669291"/>
                </a:moveTo>
                <a:lnTo>
                  <a:pt x="458389" y="678043"/>
                </a:lnTo>
                <a:lnTo>
                  <a:pt x="451407" y="672414"/>
                </a:lnTo>
                <a:lnTo>
                  <a:pt x="448969" y="670480"/>
                </a:lnTo>
                <a:close/>
                <a:moveTo>
                  <a:pt x="483405" y="592919"/>
                </a:moveTo>
                <a:lnTo>
                  <a:pt x="484099" y="593494"/>
                </a:lnTo>
                <a:lnTo>
                  <a:pt x="488734" y="598340"/>
                </a:lnTo>
                <a:lnTo>
                  <a:pt x="498841" y="608807"/>
                </a:lnTo>
                <a:lnTo>
                  <a:pt x="504295" y="616714"/>
                </a:lnTo>
                <a:lnTo>
                  <a:pt x="495042" y="606294"/>
                </a:lnTo>
                <a:close/>
                <a:moveTo>
                  <a:pt x="528020" y="498514"/>
                </a:moveTo>
                <a:lnTo>
                  <a:pt x="536512" y="503472"/>
                </a:lnTo>
                <a:lnTo>
                  <a:pt x="538514" y="505821"/>
                </a:lnTo>
                <a:lnTo>
                  <a:pt x="541602" y="509206"/>
                </a:lnTo>
                <a:lnTo>
                  <a:pt x="547152" y="520988"/>
                </a:lnTo>
                <a:close/>
                <a:moveTo>
                  <a:pt x="551691" y="447811"/>
                </a:moveTo>
                <a:lnTo>
                  <a:pt x="552992" y="449605"/>
                </a:lnTo>
                <a:cubicBezTo>
                  <a:pt x="569856" y="473074"/>
                  <a:pt x="585308" y="494885"/>
                  <a:pt x="598799" y="514518"/>
                </a:cubicBezTo>
                <a:lnTo>
                  <a:pt x="613004" y="538430"/>
                </a:lnTo>
                <a:lnTo>
                  <a:pt x="616101" y="549339"/>
                </a:lnTo>
                <a:lnTo>
                  <a:pt x="597058" y="538619"/>
                </a:lnTo>
                <a:lnTo>
                  <a:pt x="590558" y="531694"/>
                </a:lnTo>
                <a:lnTo>
                  <a:pt x="590145" y="531306"/>
                </a:lnTo>
                <a:lnTo>
                  <a:pt x="581623" y="506278"/>
                </a:lnTo>
                <a:cubicBezTo>
                  <a:pt x="576358" y="491302"/>
                  <a:pt x="566672" y="478263"/>
                  <a:pt x="559632" y="464034"/>
                </a:cubicBezTo>
                <a:close/>
                <a:moveTo>
                  <a:pt x="445808" y="667972"/>
                </a:moveTo>
                <a:lnTo>
                  <a:pt x="448969" y="670480"/>
                </a:lnTo>
                <a:lnTo>
                  <a:pt x="454052" y="679262"/>
                </a:lnTo>
                <a:lnTo>
                  <a:pt x="452220" y="676620"/>
                </a:lnTo>
                <a:close/>
                <a:moveTo>
                  <a:pt x="526770" y="497785"/>
                </a:moveTo>
                <a:lnTo>
                  <a:pt x="527157" y="498010"/>
                </a:lnTo>
                <a:lnTo>
                  <a:pt x="530444" y="502853"/>
                </a:lnTo>
                <a:lnTo>
                  <a:pt x="552103" y="541325"/>
                </a:lnTo>
                <a:lnTo>
                  <a:pt x="552046" y="541291"/>
                </a:lnTo>
                <a:close/>
                <a:moveTo>
                  <a:pt x="525449" y="495494"/>
                </a:moveTo>
                <a:lnTo>
                  <a:pt x="528020" y="498514"/>
                </a:lnTo>
                <a:lnTo>
                  <a:pt x="527157" y="498010"/>
                </a:lnTo>
                <a:close/>
                <a:moveTo>
                  <a:pt x="525385" y="495399"/>
                </a:moveTo>
                <a:lnTo>
                  <a:pt x="525449" y="495494"/>
                </a:lnTo>
                <a:lnTo>
                  <a:pt x="525420" y="495460"/>
                </a:lnTo>
                <a:close/>
                <a:moveTo>
                  <a:pt x="385227" y="786610"/>
                </a:moveTo>
                <a:lnTo>
                  <a:pt x="405690" y="808905"/>
                </a:lnTo>
                <a:lnTo>
                  <a:pt x="412290" y="820897"/>
                </a:lnTo>
                <a:lnTo>
                  <a:pt x="387237" y="792816"/>
                </a:lnTo>
                <a:close/>
                <a:moveTo>
                  <a:pt x="555696" y="428064"/>
                </a:moveTo>
                <a:lnTo>
                  <a:pt x="557803" y="430539"/>
                </a:lnTo>
                <a:lnTo>
                  <a:pt x="563489" y="437318"/>
                </a:lnTo>
                <a:lnTo>
                  <a:pt x="567393" y="442684"/>
                </a:lnTo>
                <a:close/>
                <a:moveTo>
                  <a:pt x="476246" y="592487"/>
                </a:moveTo>
                <a:lnTo>
                  <a:pt x="488812" y="608084"/>
                </a:lnTo>
                <a:lnTo>
                  <a:pt x="517528" y="635900"/>
                </a:lnTo>
                <a:lnTo>
                  <a:pt x="534130" y="659969"/>
                </a:lnTo>
                <a:lnTo>
                  <a:pt x="511838" y="645864"/>
                </a:lnTo>
                <a:lnTo>
                  <a:pt x="510331" y="644955"/>
                </a:lnTo>
                <a:lnTo>
                  <a:pt x="489937" y="622393"/>
                </a:lnTo>
                <a:lnTo>
                  <a:pt x="484258" y="613320"/>
                </a:lnTo>
                <a:lnTo>
                  <a:pt x="482270" y="611055"/>
                </a:lnTo>
                <a:lnTo>
                  <a:pt x="476535" y="593200"/>
                </a:lnTo>
                <a:close/>
                <a:moveTo>
                  <a:pt x="510282" y="516039"/>
                </a:moveTo>
                <a:lnTo>
                  <a:pt x="515748" y="519343"/>
                </a:lnTo>
                <a:lnTo>
                  <a:pt x="530772" y="543546"/>
                </a:lnTo>
                <a:lnTo>
                  <a:pt x="530561" y="543265"/>
                </a:lnTo>
                <a:close/>
                <a:moveTo>
                  <a:pt x="469457" y="599737"/>
                </a:moveTo>
                <a:lnTo>
                  <a:pt x="470104" y="600453"/>
                </a:lnTo>
                <a:lnTo>
                  <a:pt x="486198" y="630288"/>
                </a:lnTo>
                <a:lnTo>
                  <a:pt x="484141" y="629429"/>
                </a:lnTo>
                <a:lnTo>
                  <a:pt x="486425" y="630710"/>
                </a:lnTo>
                <a:lnTo>
                  <a:pt x="491757" y="640595"/>
                </a:lnTo>
                <a:lnTo>
                  <a:pt x="495494" y="652228"/>
                </a:lnTo>
                <a:lnTo>
                  <a:pt x="490692" y="647344"/>
                </a:lnTo>
                <a:lnTo>
                  <a:pt x="479226" y="635073"/>
                </a:lnTo>
                <a:lnTo>
                  <a:pt x="469651" y="621425"/>
                </a:lnTo>
                <a:lnTo>
                  <a:pt x="472763" y="623083"/>
                </a:lnTo>
                <a:close/>
                <a:moveTo>
                  <a:pt x="475539" y="583449"/>
                </a:moveTo>
                <a:cubicBezTo>
                  <a:pt x="474149" y="581450"/>
                  <a:pt x="477093" y="584231"/>
                  <a:pt x="482044" y="589283"/>
                </a:cubicBezTo>
                <a:lnTo>
                  <a:pt x="490915" y="598593"/>
                </a:lnTo>
                <a:lnTo>
                  <a:pt x="485834" y="594934"/>
                </a:lnTo>
                <a:lnTo>
                  <a:pt x="484099" y="593494"/>
                </a:lnTo>
                <a:lnTo>
                  <a:pt x="481967" y="591265"/>
                </a:lnTo>
                <a:lnTo>
                  <a:pt x="481167" y="590346"/>
                </a:lnTo>
                <a:cubicBezTo>
                  <a:pt x="478013" y="586643"/>
                  <a:pt x="476235" y="584448"/>
                  <a:pt x="475539" y="583449"/>
                </a:cubicBezTo>
                <a:close/>
                <a:moveTo>
                  <a:pt x="468904" y="595830"/>
                </a:moveTo>
                <a:lnTo>
                  <a:pt x="482270" y="611055"/>
                </a:lnTo>
                <a:lnTo>
                  <a:pt x="483693" y="615487"/>
                </a:lnTo>
                <a:lnTo>
                  <a:pt x="470104" y="600453"/>
                </a:lnTo>
                <a:lnTo>
                  <a:pt x="469364" y="599081"/>
                </a:lnTo>
                <a:close/>
                <a:moveTo>
                  <a:pt x="434987" y="657782"/>
                </a:moveTo>
                <a:lnTo>
                  <a:pt x="444105" y="665675"/>
                </a:lnTo>
                <a:lnTo>
                  <a:pt x="445808" y="667972"/>
                </a:lnTo>
                <a:lnTo>
                  <a:pt x="436159" y="660318"/>
                </a:lnTo>
                <a:close/>
                <a:moveTo>
                  <a:pt x="471165" y="579973"/>
                </a:moveTo>
                <a:lnTo>
                  <a:pt x="481967" y="591265"/>
                </a:lnTo>
                <a:lnTo>
                  <a:pt x="483405" y="592919"/>
                </a:lnTo>
                <a:lnTo>
                  <a:pt x="472874" y="584181"/>
                </a:lnTo>
                <a:close/>
                <a:moveTo>
                  <a:pt x="368251" y="794378"/>
                </a:moveTo>
                <a:lnTo>
                  <a:pt x="388613" y="817667"/>
                </a:lnTo>
                <a:lnTo>
                  <a:pt x="395161" y="829711"/>
                </a:lnTo>
                <a:lnTo>
                  <a:pt x="387846" y="828896"/>
                </a:lnTo>
                <a:lnTo>
                  <a:pt x="386590" y="824723"/>
                </a:lnTo>
                <a:close/>
                <a:moveTo>
                  <a:pt x="427955" y="668748"/>
                </a:moveTo>
                <a:lnTo>
                  <a:pt x="430441" y="671594"/>
                </a:lnTo>
                <a:lnTo>
                  <a:pt x="452175" y="700096"/>
                </a:lnTo>
                <a:lnTo>
                  <a:pt x="458238" y="708098"/>
                </a:lnTo>
                <a:lnTo>
                  <a:pt x="458775" y="709259"/>
                </a:lnTo>
                <a:lnTo>
                  <a:pt x="428006" y="669239"/>
                </a:lnTo>
                <a:close/>
                <a:moveTo>
                  <a:pt x="467711" y="579897"/>
                </a:moveTo>
                <a:lnTo>
                  <a:pt x="472874" y="584181"/>
                </a:lnTo>
                <a:lnTo>
                  <a:pt x="476246" y="592487"/>
                </a:lnTo>
                <a:lnTo>
                  <a:pt x="467764" y="581959"/>
                </a:lnTo>
                <a:close/>
                <a:moveTo>
                  <a:pt x="467479" y="570893"/>
                </a:moveTo>
                <a:lnTo>
                  <a:pt x="471165" y="579973"/>
                </a:lnTo>
                <a:lnTo>
                  <a:pt x="467617" y="576263"/>
                </a:lnTo>
                <a:close/>
                <a:moveTo>
                  <a:pt x="426124" y="652358"/>
                </a:moveTo>
                <a:lnTo>
                  <a:pt x="436159" y="660318"/>
                </a:lnTo>
                <a:lnTo>
                  <a:pt x="453646" y="698161"/>
                </a:lnTo>
                <a:lnTo>
                  <a:pt x="430441" y="671594"/>
                </a:lnTo>
                <a:lnTo>
                  <a:pt x="427906" y="668269"/>
                </a:lnTo>
                <a:lnTo>
                  <a:pt x="426399" y="653662"/>
                </a:lnTo>
                <a:close/>
                <a:moveTo>
                  <a:pt x="467199" y="560027"/>
                </a:moveTo>
                <a:lnTo>
                  <a:pt x="500926" y="601080"/>
                </a:lnTo>
                <a:lnTo>
                  <a:pt x="507352" y="610430"/>
                </a:lnTo>
                <a:lnTo>
                  <a:pt x="492665" y="599853"/>
                </a:lnTo>
                <a:lnTo>
                  <a:pt x="467277" y="563046"/>
                </a:lnTo>
                <a:close/>
                <a:moveTo>
                  <a:pt x="376628" y="747457"/>
                </a:moveTo>
                <a:lnTo>
                  <a:pt x="433410" y="802797"/>
                </a:lnTo>
                <a:lnTo>
                  <a:pt x="449552" y="827976"/>
                </a:lnTo>
                <a:lnTo>
                  <a:pt x="433045" y="828811"/>
                </a:lnTo>
                <a:lnTo>
                  <a:pt x="412006" y="815788"/>
                </a:lnTo>
                <a:lnTo>
                  <a:pt x="405690" y="808905"/>
                </a:lnTo>
                <a:lnTo>
                  <a:pt x="390546" y="781395"/>
                </a:lnTo>
                <a:close/>
                <a:moveTo>
                  <a:pt x="508767" y="470916"/>
                </a:moveTo>
                <a:lnTo>
                  <a:pt x="516287" y="479740"/>
                </a:lnTo>
                <a:lnTo>
                  <a:pt x="525385" y="495399"/>
                </a:lnTo>
                <a:close/>
                <a:moveTo>
                  <a:pt x="385162" y="727641"/>
                </a:moveTo>
                <a:lnTo>
                  <a:pt x="413545" y="756253"/>
                </a:lnTo>
                <a:lnTo>
                  <a:pt x="451782" y="820702"/>
                </a:lnTo>
                <a:lnTo>
                  <a:pt x="433410" y="802797"/>
                </a:lnTo>
                <a:lnTo>
                  <a:pt x="397658" y="747027"/>
                </a:lnTo>
                <a:close/>
                <a:moveTo>
                  <a:pt x="466986" y="549285"/>
                </a:moveTo>
                <a:lnTo>
                  <a:pt x="479404" y="566391"/>
                </a:lnTo>
                <a:lnTo>
                  <a:pt x="510627" y="612789"/>
                </a:lnTo>
                <a:lnTo>
                  <a:pt x="510428" y="612646"/>
                </a:lnTo>
                <a:lnTo>
                  <a:pt x="500926" y="601080"/>
                </a:lnTo>
                <a:lnTo>
                  <a:pt x="489691" y="584730"/>
                </a:lnTo>
                <a:lnTo>
                  <a:pt x="467118" y="556886"/>
                </a:lnTo>
                <a:lnTo>
                  <a:pt x="466990" y="551895"/>
                </a:lnTo>
                <a:close/>
                <a:moveTo>
                  <a:pt x="536046" y="403507"/>
                </a:moveTo>
                <a:lnTo>
                  <a:pt x="555696" y="428064"/>
                </a:lnTo>
                <a:lnTo>
                  <a:pt x="538892" y="408336"/>
                </a:lnTo>
                <a:close/>
                <a:moveTo>
                  <a:pt x="401168" y="683669"/>
                </a:moveTo>
                <a:lnTo>
                  <a:pt x="401331" y="683893"/>
                </a:lnTo>
                <a:lnTo>
                  <a:pt x="433375" y="722210"/>
                </a:lnTo>
                <a:lnTo>
                  <a:pt x="434606" y="737937"/>
                </a:lnTo>
                <a:lnTo>
                  <a:pt x="419867" y="717953"/>
                </a:lnTo>
                <a:lnTo>
                  <a:pt x="415474" y="711092"/>
                </a:lnTo>
                <a:close/>
                <a:moveTo>
                  <a:pt x="466981" y="546210"/>
                </a:moveTo>
                <a:lnTo>
                  <a:pt x="519675" y="619305"/>
                </a:lnTo>
                <a:lnTo>
                  <a:pt x="516861" y="617279"/>
                </a:lnTo>
                <a:lnTo>
                  <a:pt x="510887" y="609680"/>
                </a:lnTo>
                <a:lnTo>
                  <a:pt x="466984" y="547709"/>
                </a:lnTo>
                <a:close/>
                <a:moveTo>
                  <a:pt x="506587" y="463043"/>
                </a:moveTo>
                <a:lnTo>
                  <a:pt x="522707" y="473613"/>
                </a:lnTo>
                <a:lnTo>
                  <a:pt x="524294" y="474870"/>
                </a:lnTo>
                <a:lnTo>
                  <a:pt x="534564" y="494265"/>
                </a:lnTo>
                <a:lnTo>
                  <a:pt x="539806" y="505394"/>
                </a:lnTo>
                <a:lnTo>
                  <a:pt x="536512" y="503472"/>
                </a:lnTo>
                <a:lnTo>
                  <a:pt x="516287" y="479740"/>
                </a:lnTo>
                <a:close/>
                <a:moveTo>
                  <a:pt x="422899" y="637079"/>
                </a:moveTo>
                <a:lnTo>
                  <a:pt x="425443" y="640509"/>
                </a:lnTo>
                <a:lnTo>
                  <a:pt x="434987" y="657782"/>
                </a:lnTo>
                <a:lnTo>
                  <a:pt x="424095" y="642747"/>
                </a:lnTo>
                <a:close/>
                <a:moveTo>
                  <a:pt x="497958" y="479735"/>
                </a:moveTo>
                <a:lnTo>
                  <a:pt x="501061" y="481854"/>
                </a:lnTo>
                <a:lnTo>
                  <a:pt x="513477" y="489557"/>
                </a:lnTo>
                <a:lnTo>
                  <a:pt x="514819" y="491846"/>
                </a:lnTo>
                <a:lnTo>
                  <a:pt x="539579" y="533753"/>
                </a:lnTo>
                <a:lnTo>
                  <a:pt x="515748" y="519343"/>
                </a:lnTo>
                <a:lnTo>
                  <a:pt x="513616" y="515909"/>
                </a:lnTo>
                <a:close/>
                <a:moveTo>
                  <a:pt x="501270" y="468734"/>
                </a:moveTo>
                <a:lnTo>
                  <a:pt x="517388" y="486025"/>
                </a:lnTo>
                <a:lnTo>
                  <a:pt x="525420" y="495460"/>
                </a:lnTo>
                <a:lnTo>
                  <a:pt x="526770" y="497785"/>
                </a:lnTo>
                <a:lnTo>
                  <a:pt x="526249" y="497481"/>
                </a:lnTo>
                <a:lnTo>
                  <a:pt x="513477" y="489557"/>
                </a:lnTo>
                <a:close/>
                <a:moveTo>
                  <a:pt x="460025" y="552532"/>
                </a:moveTo>
                <a:lnTo>
                  <a:pt x="467277" y="563046"/>
                </a:lnTo>
                <a:lnTo>
                  <a:pt x="467479" y="570893"/>
                </a:lnTo>
                <a:close/>
                <a:moveTo>
                  <a:pt x="451972" y="566838"/>
                </a:moveTo>
                <a:lnTo>
                  <a:pt x="462860" y="575872"/>
                </a:lnTo>
                <a:lnTo>
                  <a:pt x="467764" y="581959"/>
                </a:lnTo>
                <a:lnTo>
                  <a:pt x="467948" y="589079"/>
                </a:lnTo>
                <a:lnTo>
                  <a:pt x="468904" y="595830"/>
                </a:lnTo>
                <a:lnTo>
                  <a:pt x="465550" y="592011"/>
                </a:lnTo>
                <a:lnTo>
                  <a:pt x="454892" y="572252"/>
                </a:lnTo>
                <a:close/>
                <a:moveTo>
                  <a:pt x="466961" y="532491"/>
                </a:moveTo>
                <a:lnTo>
                  <a:pt x="481984" y="548545"/>
                </a:lnTo>
                <a:lnTo>
                  <a:pt x="487688" y="554542"/>
                </a:lnTo>
                <a:lnTo>
                  <a:pt x="501423" y="578071"/>
                </a:lnTo>
                <a:lnTo>
                  <a:pt x="479512" y="553284"/>
                </a:lnTo>
                <a:lnTo>
                  <a:pt x="466969" y="537983"/>
                </a:lnTo>
                <a:close/>
                <a:moveTo>
                  <a:pt x="444475" y="572100"/>
                </a:moveTo>
                <a:lnTo>
                  <a:pt x="459360" y="584959"/>
                </a:lnTo>
                <a:lnTo>
                  <a:pt x="465550" y="592011"/>
                </a:lnTo>
                <a:lnTo>
                  <a:pt x="469364" y="599081"/>
                </a:lnTo>
                <a:lnTo>
                  <a:pt x="469457" y="599737"/>
                </a:lnTo>
                <a:close/>
                <a:moveTo>
                  <a:pt x="456226" y="547024"/>
                </a:moveTo>
                <a:lnTo>
                  <a:pt x="459193" y="550484"/>
                </a:lnTo>
                <a:lnTo>
                  <a:pt x="460025" y="552532"/>
                </a:lnTo>
                <a:close/>
                <a:moveTo>
                  <a:pt x="429851" y="600211"/>
                </a:moveTo>
                <a:lnTo>
                  <a:pt x="463376" y="618080"/>
                </a:lnTo>
                <a:lnTo>
                  <a:pt x="464175" y="618963"/>
                </a:lnTo>
                <a:lnTo>
                  <a:pt x="479226" y="635073"/>
                </a:lnTo>
                <a:lnTo>
                  <a:pt x="499860" y="664483"/>
                </a:lnTo>
                <a:lnTo>
                  <a:pt x="521213" y="720278"/>
                </a:lnTo>
                <a:lnTo>
                  <a:pt x="530194" y="733170"/>
                </a:lnTo>
                <a:lnTo>
                  <a:pt x="524407" y="727788"/>
                </a:lnTo>
                <a:cubicBezTo>
                  <a:pt x="511944" y="715961"/>
                  <a:pt x="499758" y="704209"/>
                  <a:pt x="489898" y="694599"/>
                </a:cubicBezTo>
                <a:lnTo>
                  <a:pt x="488908" y="693628"/>
                </a:lnTo>
                <a:lnTo>
                  <a:pt x="480924" y="683646"/>
                </a:lnTo>
                <a:lnTo>
                  <a:pt x="453306" y="637865"/>
                </a:lnTo>
                <a:close/>
                <a:moveTo>
                  <a:pt x="456450" y="543726"/>
                </a:moveTo>
                <a:lnTo>
                  <a:pt x="467118" y="556886"/>
                </a:lnTo>
                <a:lnTo>
                  <a:pt x="467199" y="560027"/>
                </a:lnTo>
                <a:lnTo>
                  <a:pt x="463132" y="555076"/>
                </a:lnTo>
                <a:lnTo>
                  <a:pt x="459193" y="550484"/>
                </a:lnTo>
                <a:close/>
                <a:moveTo>
                  <a:pt x="419265" y="619862"/>
                </a:moveTo>
                <a:lnTo>
                  <a:pt x="420363" y="621055"/>
                </a:lnTo>
                <a:lnTo>
                  <a:pt x="448281" y="669291"/>
                </a:lnTo>
                <a:lnTo>
                  <a:pt x="444105" y="665675"/>
                </a:lnTo>
                <a:lnTo>
                  <a:pt x="425443" y="640509"/>
                </a:lnTo>
                <a:lnTo>
                  <a:pt x="422498" y="635181"/>
                </a:lnTo>
                <a:close/>
                <a:moveTo>
                  <a:pt x="496320" y="456311"/>
                </a:moveTo>
                <a:lnTo>
                  <a:pt x="500886" y="459305"/>
                </a:lnTo>
                <a:lnTo>
                  <a:pt x="508767" y="470916"/>
                </a:lnTo>
                <a:close/>
                <a:moveTo>
                  <a:pt x="353589" y="753249"/>
                </a:moveTo>
                <a:lnTo>
                  <a:pt x="382475" y="787478"/>
                </a:lnTo>
                <a:lnTo>
                  <a:pt x="387237" y="792816"/>
                </a:lnTo>
                <a:lnTo>
                  <a:pt x="387367" y="793219"/>
                </a:lnTo>
                <a:lnTo>
                  <a:pt x="401437" y="830409"/>
                </a:lnTo>
                <a:lnTo>
                  <a:pt x="399572" y="830202"/>
                </a:lnTo>
                <a:lnTo>
                  <a:pt x="388613" y="817667"/>
                </a:lnTo>
                <a:close/>
                <a:moveTo>
                  <a:pt x="418687" y="617123"/>
                </a:moveTo>
                <a:lnTo>
                  <a:pt x="463515" y="661880"/>
                </a:lnTo>
                <a:lnTo>
                  <a:pt x="480924" y="683646"/>
                </a:lnTo>
                <a:lnTo>
                  <a:pt x="484099" y="688910"/>
                </a:lnTo>
                <a:lnTo>
                  <a:pt x="477107" y="682049"/>
                </a:lnTo>
                <a:cubicBezTo>
                  <a:pt x="473595" y="678574"/>
                  <a:pt x="470920" y="675892"/>
                  <a:pt x="469339" y="674262"/>
                </a:cubicBezTo>
                <a:lnTo>
                  <a:pt x="420363" y="621055"/>
                </a:lnTo>
                <a:lnTo>
                  <a:pt x="419031" y="618753"/>
                </a:lnTo>
                <a:close/>
                <a:moveTo>
                  <a:pt x="456802" y="535256"/>
                </a:moveTo>
                <a:lnTo>
                  <a:pt x="462409" y="541252"/>
                </a:lnTo>
                <a:lnTo>
                  <a:pt x="466984" y="547709"/>
                </a:lnTo>
                <a:lnTo>
                  <a:pt x="466986" y="549285"/>
                </a:lnTo>
                <a:close/>
                <a:moveTo>
                  <a:pt x="390450" y="668955"/>
                </a:moveTo>
                <a:lnTo>
                  <a:pt x="396945" y="675573"/>
                </a:lnTo>
                <a:lnTo>
                  <a:pt x="401168" y="683669"/>
                </a:lnTo>
                <a:close/>
                <a:moveTo>
                  <a:pt x="443290" y="550742"/>
                </a:moveTo>
                <a:lnTo>
                  <a:pt x="458583" y="566818"/>
                </a:lnTo>
                <a:lnTo>
                  <a:pt x="467617" y="576263"/>
                </a:lnTo>
                <a:lnTo>
                  <a:pt x="467711" y="579897"/>
                </a:lnTo>
                <a:lnTo>
                  <a:pt x="462860" y="575872"/>
                </a:lnTo>
                <a:lnTo>
                  <a:pt x="460214" y="572588"/>
                </a:lnTo>
                <a:lnTo>
                  <a:pt x="445635" y="555090"/>
                </a:lnTo>
                <a:close/>
                <a:moveTo>
                  <a:pt x="520546" y="384182"/>
                </a:moveTo>
                <a:lnTo>
                  <a:pt x="528705" y="396375"/>
                </a:lnTo>
                <a:lnTo>
                  <a:pt x="538892" y="408336"/>
                </a:lnTo>
                <a:lnTo>
                  <a:pt x="541760" y="413203"/>
                </a:lnTo>
                <a:lnTo>
                  <a:pt x="611927" y="535829"/>
                </a:lnTo>
                <a:lnTo>
                  <a:pt x="598799" y="514518"/>
                </a:lnTo>
                <a:lnTo>
                  <a:pt x="542442" y="428915"/>
                </a:lnTo>
                <a:close/>
                <a:moveTo>
                  <a:pt x="520354" y="383895"/>
                </a:moveTo>
                <a:lnTo>
                  <a:pt x="520487" y="384061"/>
                </a:lnTo>
                <a:lnTo>
                  <a:pt x="520546" y="384182"/>
                </a:lnTo>
                <a:close/>
                <a:moveTo>
                  <a:pt x="463681" y="501135"/>
                </a:moveTo>
                <a:lnTo>
                  <a:pt x="466556" y="503897"/>
                </a:lnTo>
                <a:cubicBezTo>
                  <a:pt x="483759" y="522014"/>
                  <a:pt x="497014" y="536454"/>
                  <a:pt x="507426" y="548096"/>
                </a:cubicBezTo>
                <a:lnTo>
                  <a:pt x="526768" y="570369"/>
                </a:lnTo>
                <a:lnTo>
                  <a:pt x="565612" y="630216"/>
                </a:lnTo>
                <a:lnTo>
                  <a:pt x="548966" y="618012"/>
                </a:lnTo>
                <a:lnTo>
                  <a:pt x="537097" y="608861"/>
                </a:lnTo>
                <a:lnTo>
                  <a:pt x="527715" y="596624"/>
                </a:lnTo>
                <a:lnTo>
                  <a:pt x="487688" y="554542"/>
                </a:lnTo>
                <a:lnTo>
                  <a:pt x="465744" y="516949"/>
                </a:lnTo>
                <a:lnTo>
                  <a:pt x="463713" y="501245"/>
                </a:lnTo>
                <a:close/>
                <a:moveTo>
                  <a:pt x="399722" y="631414"/>
                </a:moveTo>
                <a:lnTo>
                  <a:pt x="400504" y="632034"/>
                </a:lnTo>
                <a:lnTo>
                  <a:pt x="424351" y="663607"/>
                </a:lnTo>
                <a:lnTo>
                  <a:pt x="427906" y="668269"/>
                </a:lnTo>
                <a:lnTo>
                  <a:pt x="427955" y="668748"/>
                </a:lnTo>
                <a:lnTo>
                  <a:pt x="425224" y="665621"/>
                </a:lnTo>
                <a:lnTo>
                  <a:pt x="422166" y="661644"/>
                </a:lnTo>
                <a:close/>
                <a:moveTo>
                  <a:pt x="448201" y="523409"/>
                </a:moveTo>
                <a:lnTo>
                  <a:pt x="456802" y="535256"/>
                </a:lnTo>
                <a:lnTo>
                  <a:pt x="450103" y="528094"/>
                </a:lnTo>
                <a:close/>
                <a:moveTo>
                  <a:pt x="483913" y="448175"/>
                </a:moveTo>
                <a:lnTo>
                  <a:pt x="491976" y="453462"/>
                </a:lnTo>
                <a:lnTo>
                  <a:pt x="493149" y="455047"/>
                </a:lnTo>
                <a:cubicBezTo>
                  <a:pt x="494359" y="456966"/>
                  <a:pt x="496222" y="460120"/>
                  <a:pt x="499560" y="465818"/>
                </a:cubicBezTo>
                <a:lnTo>
                  <a:pt x="501270" y="468734"/>
                </a:lnTo>
                <a:lnTo>
                  <a:pt x="486043" y="452398"/>
                </a:lnTo>
                <a:close/>
                <a:moveTo>
                  <a:pt x="406961" y="606495"/>
                </a:moveTo>
                <a:lnTo>
                  <a:pt x="417176" y="615615"/>
                </a:lnTo>
                <a:lnTo>
                  <a:pt x="417267" y="615706"/>
                </a:lnTo>
                <a:lnTo>
                  <a:pt x="419031" y="618753"/>
                </a:lnTo>
                <a:lnTo>
                  <a:pt x="419265" y="619862"/>
                </a:lnTo>
                <a:close/>
                <a:moveTo>
                  <a:pt x="467444" y="480362"/>
                </a:moveTo>
                <a:lnTo>
                  <a:pt x="496440" y="507669"/>
                </a:lnTo>
                <a:lnTo>
                  <a:pt x="509447" y="515534"/>
                </a:lnTo>
                <a:lnTo>
                  <a:pt x="511715" y="518236"/>
                </a:lnTo>
                <a:lnTo>
                  <a:pt x="530561" y="543265"/>
                </a:lnTo>
                <a:lnTo>
                  <a:pt x="530784" y="543565"/>
                </a:lnTo>
                <a:lnTo>
                  <a:pt x="546363" y="568662"/>
                </a:lnTo>
                <a:lnTo>
                  <a:pt x="575451" y="615270"/>
                </a:lnTo>
                <a:lnTo>
                  <a:pt x="566533" y="609901"/>
                </a:lnTo>
                <a:cubicBezTo>
                  <a:pt x="550548" y="599832"/>
                  <a:pt x="548718" y="596296"/>
                  <a:pt x="531233" y="575511"/>
                </a:cubicBezTo>
                <a:lnTo>
                  <a:pt x="526768" y="570369"/>
                </a:lnTo>
                <a:lnTo>
                  <a:pt x="525655" y="568654"/>
                </a:lnTo>
                <a:cubicBezTo>
                  <a:pt x="509980" y="545716"/>
                  <a:pt x="494130" y="522885"/>
                  <a:pt x="479264" y="499429"/>
                </a:cubicBezTo>
                <a:close/>
                <a:moveTo>
                  <a:pt x="529631" y="348652"/>
                </a:moveTo>
                <a:lnTo>
                  <a:pt x="546192" y="351888"/>
                </a:lnTo>
                <a:lnTo>
                  <a:pt x="547777" y="354966"/>
                </a:lnTo>
                <a:cubicBezTo>
                  <a:pt x="552521" y="365722"/>
                  <a:pt x="557774" y="375967"/>
                  <a:pt x="566828" y="382971"/>
                </a:cubicBezTo>
                <a:lnTo>
                  <a:pt x="573875" y="386003"/>
                </a:lnTo>
                <a:lnTo>
                  <a:pt x="580670" y="402406"/>
                </a:lnTo>
                <a:lnTo>
                  <a:pt x="589588" y="441206"/>
                </a:lnTo>
                <a:lnTo>
                  <a:pt x="575528" y="420174"/>
                </a:lnTo>
                <a:lnTo>
                  <a:pt x="548020" y="385132"/>
                </a:lnTo>
                <a:close/>
                <a:moveTo>
                  <a:pt x="406176" y="605642"/>
                </a:moveTo>
                <a:lnTo>
                  <a:pt x="406961" y="606495"/>
                </a:lnTo>
                <a:lnTo>
                  <a:pt x="406342" y="605942"/>
                </a:lnTo>
                <a:close/>
                <a:moveTo>
                  <a:pt x="357807" y="701695"/>
                </a:moveTo>
                <a:lnTo>
                  <a:pt x="359650" y="703393"/>
                </a:lnTo>
                <a:lnTo>
                  <a:pt x="370039" y="731390"/>
                </a:lnTo>
                <a:lnTo>
                  <a:pt x="376628" y="747457"/>
                </a:lnTo>
                <a:lnTo>
                  <a:pt x="371347" y="742309"/>
                </a:lnTo>
                <a:lnTo>
                  <a:pt x="370656" y="741610"/>
                </a:lnTo>
                <a:lnTo>
                  <a:pt x="359088" y="705885"/>
                </a:lnTo>
                <a:close/>
                <a:moveTo>
                  <a:pt x="514453" y="371733"/>
                </a:moveTo>
                <a:lnTo>
                  <a:pt x="527735" y="389404"/>
                </a:lnTo>
                <a:lnTo>
                  <a:pt x="536046" y="403507"/>
                </a:lnTo>
                <a:lnTo>
                  <a:pt x="520487" y="384061"/>
                </a:lnTo>
                <a:close/>
                <a:moveTo>
                  <a:pt x="357232" y="696877"/>
                </a:moveTo>
                <a:lnTo>
                  <a:pt x="368389" y="701619"/>
                </a:lnTo>
                <a:lnTo>
                  <a:pt x="385162" y="727641"/>
                </a:lnTo>
                <a:lnTo>
                  <a:pt x="376625" y="719035"/>
                </a:lnTo>
                <a:lnTo>
                  <a:pt x="359650" y="703393"/>
                </a:lnTo>
                <a:close/>
                <a:moveTo>
                  <a:pt x="442639" y="509709"/>
                </a:moveTo>
                <a:lnTo>
                  <a:pt x="449729" y="516952"/>
                </a:lnTo>
                <a:lnTo>
                  <a:pt x="466969" y="537983"/>
                </a:lnTo>
                <a:lnTo>
                  <a:pt x="466981" y="546210"/>
                </a:lnTo>
                <a:lnTo>
                  <a:pt x="466765" y="545910"/>
                </a:lnTo>
                <a:lnTo>
                  <a:pt x="462409" y="541252"/>
                </a:lnTo>
                <a:lnTo>
                  <a:pt x="454196" y="529660"/>
                </a:lnTo>
                <a:lnTo>
                  <a:pt x="446265" y="518641"/>
                </a:lnTo>
                <a:close/>
                <a:moveTo>
                  <a:pt x="374268" y="646739"/>
                </a:moveTo>
                <a:lnTo>
                  <a:pt x="390450" y="668955"/>
                </a:lnTo>
                <a:lnTo>
                  <a:pt x="384818" y="663215"/>
                </a:lnTo>
                <a:close/>
                <a:moveTo>
                  <a:pt x="475973" y="432437"/>
                </a:moveTo>
                <a:lnTo>
                  <a:pt x="496320" y="456311"/>
                </a:lnTo>
                <a:lnTo>
                  <a:pt x="491976" y="453462"/>
                </a:lnTo>
                <a:lnTo>
                  <a:pt x="490663" y="451690"/>
                </a:lnTo>
                <a:cubicBezTo>
                  <a:pt x="489221" y="450181"/>
                  <a:pt x="487114" y="448384"/>
                  <a:pt x="477779" y="435842"/>
                </a:cubicBezTo>
                <a:lnTo>
                  <a:pt x="477485" y="435433"/>
                </a:lnTo>
                <a:close/>
                <a:moveTo>
                  <a:pt x="408989" y="566443"/>
                </a:moveTo>
                <a:lnTo>
                  <a:pt x="427192" y="595942"/>
                </a:lnTo>
                <a:lnTo>
                  <a:pt x="429851" y="600211"/>
                </a:lnTo>
                <a:lnTo>
                  <a:pt x="413678" y="591591"/>
                </a:lnTo>
                <a:close/>
                <a:moveTo>
                  <a:pt x="348064" y="692716"/>
                </a:moveTo>
                <a:lnTo>
                  <a:pt x="350366" y="693958"/>
                </a:lnTo>
                <a:lnTo>
                  <a:pt x="356201" y="696438"/>
                </a:lnTo>
                <a:lnTo>
                  <a:pt x="357807" y="701695"/>
                </a:lnTo>
                <a:close/>
                <a:moveTo>
                  <a:pt x="352144" y="683166"/>
                </a:moveTo>
                <a:lnTo>
                  <a:pt x="357232" y="696877"/>
                </a:lnTo>
                <a:lnTo>
                  <a:pt x="356201" y="696438"/>
                </a:lnTo>
                <a:close/>
                <a:moveTo>
                  <a:pt x="396156" y="582252"/>
                </a:moveTo>
                <a:lnTo>
                  <a:pt x="413678" y="591591"/>
                </a:lnTo>
                <a:lnTo>
                  <a:pt x="416553" y="607016"/>
                </a:lnTo>
                <a:lnTo>
                  <a:pt x="418687" y="617123"/>
                </a:lnTo>
                <a:lnTo>
                  <a:pt x="417267" y="615706"/>
                </a:lnTo>
                <a:lnTo>
                  <a:pt x="409575" y="602415"/>
                </a:lnTo>
                <a:close/>
                <a:moveTo>
                  <a:pt x="407972" y="548668"/>
                </a:moveTo>
                <a:lnTo>
                  <a:pt x="433596" y="572599"/>
                </a:lnTo>
                <a:cubicBezTo>
                  <a:pt x="446841" y="587439"/>
                  <a:pt x="458032" y="603912"/>
                  <a:pt x="469033" y="620544"/>
                </a:cubicBezTo>
                <a:lnTo>
                  <a:pt x="469651" y="621425"/>
                </a:lnTo>
                <a:lnTo>
                  <a:pt x="463376" y="618080"/>
                </a:lnTo>
                <a:lnTo>
                  <a:pt x="425349" y="576042"/>
                </a:lnTo>
                <a:lnTo>
                  <a:pt x="407888" y="555644"/>
                </a:lnTo>
                <a:close/>
                <a:moveTo>
                  <a:pt x="346322" y="667475"/>
                </a:moveTo>
                <a:lnTo>
                  <a:pt x="348260" y="670457"/>
                </a:lnTo>
                <a:lnTo>
                  <a:pt x="352144" y="683166"/>
                </a:lnTo>
                <a:close/>
                <a:moveTo>
                  <a:pt x="384913" y="586810"/>
                </a:moveTo>
                <a:lnTo>
                  <a:pt x="406342" y="605942"/>
                </a:lnTo>
                <a:lnTo>
                  <a:pt x="422498" y="635181"/>
                </a:lnTo>
                <a:lnTo>
                  <a:pt x="422899" y="637079"/>
                </a:lnTo>
                <a:lnTo>
                  <a:pt x="414774" y="626122"/>
                </a:lnTo>
                <a:close/>
                <a:moveTo>
                  <a:pt x="500356" y="342933"/>
                </a:moveTo>
                <a:lnTo>
                  <a:pt x="517525" y="346287"/>
                </a:lnTo>
                <a:lnTo>
                  <a:pt x="548020" y="385132"/>
                </a:lnTo>
                <a:lnTo>
                  <a:pt x="587326" y="463110"/>
                </a:lnTo>
                <a:lnTo>
                  <a:pt x="589627" y="468480"/>
                </a:lnTo>
                <a:lnTo>
                  <a:pt x="563489" y="437318"/>
                </a:lnTo>
                <a:lnTo>
                  <a:pt x="555648" y="426540"/>
                </a:lnTo>
                <a:lnTo>
                  <a:pt x="527735" y="389404"/>
                </a:lnTo>
                <a:lnTo>
                  <a:pt x="515094" y="367955"/>
                </a:lnTo>
                <a:lnTo>
                  <a:pt x="501738" y="345756"/>
                </a:lnTo>
                <a:close/>
                <a:moveTo>
                  <a:pt x="408173" y="531939"/>
                </a:moveTo>
                <a:lnTo>
                  <a:pt x="444475" y="572100"/>
                </a:lnTo>
                <a:lnTo>
                  <a:pt x="429685" y="559322"/>
                </a:lnTo>
                <a:lnTo>
                  <a:pt x="408051" y="542107"/>
                </a:lnTo>
                <a:close/>
                <a:moveTo>
                  <a:pt x="311751" y="731203"/>
                </a:moveTo>
                <a:lnTo>
                  <a:pt x="316105" y="735975"/>
                </a:lnTo>
                <a:lnTo>
                  <a:pt x="320231" y="740577"/>
                </a:lnTo>
                <a:lnTo>
                  <a:pt x="343137" y="779993"/>
                </a:lnTo>
                <a:lnTo>
                  <a:pt x="372913" y="827234"/>
                </a:lnTo>
                <a:lnTo>
                  <a:pt x="355822" y="825331"/>
                </a:lnTo>
                <a:lnTo>
                  <a:pt x="337008" y="785029"/>
                </a:lnTo>
                <a:close/>
                <a:moveTo>
                  <a:pt x="449077" y="443603"/>
                </a:moveTo>
                <a:lnTo>
                  <a:pt x="465910" y="456462"/>
                </a:lnTo>
                <a:lnTo>
                  <a:pt x="510282" y="516039"/>
                </a:lnTo>
                <a:lnTo>
                  <a:pt x="509447" y="515534"/>
                </a:lnTo>
                <a:close/>
                <a:moveTo>
                  <a:pt x="380954" y="581598"/>
                </a:moveTo>
                <a:lnTo>
                  <a:pt x="384913" y="586810"/>
                </a:lnTo>
                <a:lnTo>
                  <a:pt x="384000" y="585995"/>
                </a:lnTo>
                <a:close/>
                <a:moveTo>
                  <a:pt x="383737" y="575632"/>
                </a:moveTo>
                <a:lnTo>
                  <a:pt x="392038" y="580057"/>
                </a:lnTo>
                <a:lnTo>
                  <a:pt x="406176" y="605642"/>
                </a:lnTo>
                <a:lnTo>
                  <a:pt x="401337" y="600385"/>
                </a:lnTo>
                <a:close/>
                <a:moveTo>
                  <a:pt x="317404" y="711797"/>
                </a:moveTo>
                <a:lnTo>
                  <a:pt x="346068" y="739416"/>
                </a:lnTo>
                <a:lnTo>
                  <a:pt x="353589" y="753249"/>
                </a:lnTo>
                <a:lnTo>
                  <a:pt x="342608" y="740236"/>
                </a:lnTo>
                <a:close/>
                <a:moveTo>
                  <a:pt x="474853" y="382975"/>
                </a:moveTo>
                <a:lnTo>
                  <a:pt x="491056" y="407636"/>
                </a:lnTo>
                <a:cubicBezTo>
                  <a:pt x="525462" y="461426"/>
                  <a:pt x="512324" y="450761"/>
                  <a:pt x="568915" y="510746"/>
                </a:cubicBezTo>
                <a:lnTo>
                  <a:pt x="572726" y="515011"/>
                </a:lnTo>
                <a:lnTo>
                  <a:pt x="560312" y="503399"/>
                </a:lnTo>
                <a:lnTo>
                  <a:pt x="524294" y="474870"/>
                </a:lnTo>
                <a:lnTo>
                  <a:pt x="490161" y="410407"/>
                </a:lnTo>
                <a:close/>
                <a:moveTo>
                  <a:pt x="422433" y="489066"/>
                </a:moveTo>
                <a:lnTo>
                  <a:pt x="432051" y="498893"/>
                </a:lnTo>
                <a:lnTo>
                  <a:pt x="446265" y="518641"/>
                </a:lnTo>
                <a:lnTo>
                  <a:pt x="448201" y="523409"/>
                </a:lnTo>
                <a:lnTo>
                  <a:pt x="432939" y="502386"/>
                </a:lnTo>
                <a:close/>
                <a:moveTo>
                  <a:pt x="492202" y="341339"/>
                </a:moveTo>
                <a:lnTo>
                  <a:pt x="499997" y="342862"/>
                </a:lnTo>
                <a:lnTo>
                  <a:pt x="501738" y="345756"/>
                </a:lnTo>
                <a:lnTo>
                  <a:pt x="514453" y="371733"/>
                </a:lnTo>
                <a:lnTo>
                  <a:pt x="498126" y="350011"/>
                </a:lnTo>
                <a:lnTo>
                  <a:pt x="496493" y="348234"/>
                </a:lnTo>
                <a:lnTo>
                  <a:pt x="494239" y="344865"/>
                </a:lnTo>
                <a:close/>
                <a:moveTo>
                  <a:pt x="443497" y="441734"/>
                </a:moveTo>
                <a:lnTo>
                  <a:pt x="467444" y="480362"/>
                </a:lnTo>
                <a:lnTo>
                  <a:pt x="453621" y="467344"/>
                </a:lnTo>
                <a:lnTo>
                  <a:pt x="453153" y="465773"/>
                </a:lnTo>
                <a:close/>
                <a:moveTo>
                  <a:pt x="408384" y="514344"/>
                </a:moveTo>
                <a:lnTo>
                  <a:pt x="415725" y="521768"/>
                </a:lnTo>
                <a:cubicBezTo>
                  <a:pt x="425721" y="532296"/>
                  <a:pt x="434113" y="541600"/>
                  <a:pt x="441370" y="549972"/>
                </a:cubicBezTo>
                <a:lnTo>
                  <a:pt x="445635" y="555090"/>
                </a:lnTo>
                <a:lnTo>
                  <a:pt x="451972" y="566838"/>
                </a:lnTo>
                <a:lnTo>
                  <a:pt x="433248" y="551304"/>
                </a:lnTo>
                <a:lnTo>
                  <a:pt x="408191" y="530441"/>
                </a:lnTo>
                <a:close/>
                <a:moveTo>
                  <a:pt x="447689" y="431997"/>
                </a:moveTo>
                <a:lnTo>
                  <a:pt x="448338" y="431769"/>
                </a:lnTo>
                <a:lnTo>
                  <a:pt x="480616" y="446576"/>
                </a:lnTo>
                <a:lnTo>
                  <a:pt x="486043" y="452398"/>
                </a:lnTo>
                <a:lnTo>
                  <a:pt x="486625" y="453551"/>
                </a:lnTo>
                <a:lnTo>
                  <a:pt x="497958" y="479735"/>
                </a:lnTo>
                <a:lnTo>
                  <a:pt x="483037" y="469545"/>
                </a:lnTo>
                <a:lnTo>
                  <a:pt x="465910" y="456462"/>
                </a:lnTo>
                <a:close/>
                <a:moveTo>
                  <a:pt x="402594" y="525781"/>
                </a:moveTo>
                <a:lnTo>
                  <a:pt x="408191" y="530441"/>
                </a:lnTo>
                <a:lnTo>
                  <a:pt x="408173" y="531939"/>
                </a:lnTo>
                <a:lnTo>
                  <a:pt x="403017" y="526236"/>
                </a:lnTo>
                <a:close/>
                <a:moveTo>
                  <a:pt x="341194" y="653656"/>
                </a:moveTo>
                <a:lnTo>
                  <a:pt x="346322" y="667475"/>
                </a:lnTo>
                <a:lnTo>
                  <a:pt x="341293" y="659738"/>
                </a:lnTo>
                <a:close/>
                <a:moveTo>
                  <a:pt x="377153" y="576594"/>
                </a:moveTo>
                <a:lnTo>
                  <a:pt x="378297" y="577763"/>
                </a:lnTo>
                <a:lnTo>
                  <a:pt x="380954" y="581598"/>
                </a:lnTo>
                <a:close/>
                <a:moveTo>
                  <a:pt x="440678" y="437187"/>
                </a:moveTo>
                <a:lnTo>
                  <a:pt x="442110" y="438281"/>
                </a:lnTo>
                <a:lnTo>
                  <a:pt x="443497" y="441734"/>
                </a:lnTo>
                <a:close/>
                <a:moveTo>
                  <a:pt x="381006" y="559487"/>
                </a:moveTo>
                <a:lnTo>
                  <a:pt x="396156" y="582252"/>
                </a:lnTo>
                <a:lnTo>
                  <a:pt x="392038" y="580057"/>
                </a:lnTo>
                <a:lnTo>
                  <a:pt x="381125" y="560307"/>
                </a:lnTo>
                <a:close/>
                <a:moveTo>
                  <a:pt x="440586" y="434488"/>
                </a:moveTo>
                <a:lnTo>
                  <a:pt x="441236" y="434260"/>
                </a:lnTo>
                <a:lnTo>
                  <a:pt x="449077" y="443603"/>
                </a:lnTo>
                <a:lnTo>
                  <a:pt x="442110" y="438281"/>
                </a:lnTo>
                <a:close/>
                <a:moveTo>
                  <a:pt x="340998" y="641697"/>
                </a:moveTo>
                <a:lnTo>
                  <a:pt x="343907" y="645956"/>
                </a:lnTo>
                <a:lnTo>
                  <a:pt x="349804" y="659173"/>
                </a:lnTo>
                <a:cubicBezTo>
                  <a:pt x="350305" y="659658"/>
                  <a:pt x="352406" y="661568"/>
                  <a:pt x="355391" y="664363"/>
                </a:cubicBezTo>
                <a:lnTo>
                  <a:pt x="358570" y="667428"/>
                </a:lnTo>
                <a:lnTo>
                  <a:pt x="375916" y="692829"/>
                </a:lnTo>
                <a:lnTo>
                  <a:pt x="383558" y="705710"/>
                </a:lnTo>
                <a:lnTo>
                  <a:pt x="377227" y="705376"/>
                </a:lnTo>
                <a:lnTo>
                  <a:pt x="368389" y="701619"/>
                </a:lnTo>
                <a:lnTo>
                  <a:pt x="353405" y="678373"/>
                </a:lnTo>
                <a:lnTo>
                  <a:pt x="348260" y="670457"/>
                </a:lnTo>
                <a:lnTo>
                  <a:pt x="341085" y="646978"/>
                </a:lnTo>
                <a:close/>
                <a:moveTo>
                  <a:pt x="485212" y="339974"/>
                </a:moveTo>
                <a:lnTo>
                  <a:pt x="489714" y="340853"/>
                </a:lnTo>
                <a:lnTo>
                  <a:pt x="496493" y="348234"/>
                </a:lnTo>
                <a:lnTo>
                  <a:pt x="520354" y="383895"/>
                </a:lnTo>
                <a:close/>
                <a:moveTo>
                  <a:pt x="438460" y="435233"/>
                </a:moveTo>
                <a:lnTo>
                  <a:pt x="439287" y="434943"/>
                </a:lnTo>
                <a:lnTo>
                  <a:pt x="440678" y="437187"/>
                </a:lnTo>
                <a:lnTo>
                  <a:pt x="439659" y="436409"/>
                </a:lnTo>
                <a:close/>
                <a:moveTo>
                  <a:pt x="410297" y="493478"/>
                </a:moveTo>
                <a:lnTo>
                  <a:pt x="415964" y="500085"/>
                </a:lnTo>
                <a:lnTo>
                  <a:pt x="443290" y="550742"/>
                </a:lnTo>
                <a:lnTo>
                  <a:pt x="415725" y="521768"/>
                </a:lnTo>
                <a:lnTo>
                  <a:pt x="408389" y="513919"/>
                </a:lnTo>
                <a:lnTo>
                  <a:pt x="408524" y="502687"/>
                </a:lnTo>
                <a:close/>
                <a:moveTo>
                  <a:pt x="358260" y="601419"/>
                </a:moveTo>
                <a:lnTo>
                  <a:pt x="360127" y="603043"/>
                </a:lnTo>
                <a:lnTo>
                  <a:pt x="360201" y="603095"/>
                </a:lnTo>
                <a:lnTo>
                  <a:pt x="375214" y="617171"/>
                </a:lnTo>
                <a:cubicBezTo>
                  <a:pt x="386965" y="628282"/>
                  <a:pt x="402281" y="642894"/>
                  <a:pt x="422279" y="662250"/>
                </a:cubicBezTo>
                <a:lnTo>
                  <a:pt x="425224" y="665621"/>
                </a:lnTo>
                <a:lnTo>
                  <a:pt x="428006" y="669239"/>
                </a:lnTo>
                <a:lnTo>
                  <a:pt x="432382" y="711675"/>
                </a:lnTo>
                <a:lnTo>
                  <a:pt x="431730" y="711023"/>
                </a:lnTo>
                <a:lnTo>
                  <a:pt x="396945" y="675573"/>
                </a:lnTo>
                <a:close/>
                <a:moveTo>
                  <a:pt x="410908" y="490300"/>
                </a:moveTo>
                <a:lnTo>
                  <a:pt x="422861" y="503223"/>
                </a:lnTo>
                <a:lnTo>
                  <a:pt x="451417" y="540053"/>
                </a:lnTo>
                <a:lnTo>
                  <a:pt x="456226" y="547024"/>
                </a:lnTo>
                <a:lnTo>
                  <a:pt x="415964" y="500085"/>
                </a:lnTo>
                <a:lnTo>
                  <a:pt x="410850" y="490604"/>
                </a:lnTo>
                <a:close/>
                <a:moveTo>
                  <a:pt x="423491" y="462547"/>
                </a:moveTo>
                <a:lnTo>
                  <a:pt x="449173" y="487205"/>
                </a:lnTo>
                <a:lnTo>
                  <a:pt x="461215" y="509189"/>
                </a:lnTo>
                <a:lnTo>
                  <a:pt x="465744" y="516949"/>
                </a:lnTo>
                <a:lnTo>
                  <a:pt x="466952" y="526285"/>
                </a:lnTo>
                <a:lnTo>
                  <a:pt x="466961" y="532491"/>
                </a:lnTo>
                <a:lnTo>
                  <a:pt x="440337" y="504040"/>
                </a:lnTo>
                <a:close/>
                <a:moveTo>
                  <a:pt x="411565" y="486887"/>
                </a:moveTo>
                <a:lnTo>
                  <a:pt x="450103" y="528094"/>
                </a:lnTo>
                <a:lnTo>
                  <a:pt x="456450" y="543726"/>
                </a:lnTo>
                <a:lnTo>
                  <a:pt x="428951" y="509806"/>
                </a:lnTo>
                <a:lnTo>
                  <a:pt x="422861" y="503223"/>
                </a:lnTo>
                <a:lnTo>
                  <a:pt x="411293" y="488302"/>
                </a:lnTo>
                <a:close/>
                <a:moveTo>
                  <a:pt x="315115" y="682486"/>
                </a:moveTo>
                <a:lnTo>
                  <a:pt x="328414" y="698850"/>
                </a:lnTo>
                <a:lnTo>
                  <a:pt x="370656" y="741610"/>
                </a:lnTo>
                <a:lnTo>
                  <a:pt x="385227" y="786610"/>
                </a:lnTo>
                <a:lnTo>
                  <a:pt x="380421" y="781373"/>
                </a:lnTo>
                <a:cubicBezTo>
                  <a:pt x="370995" y="768751"/>
                  <a:pt x="361961" y="755694"/>
                  <a:pt x="351195" y="744356"/>
                </a:cubicBezTo>
                <a:lnTo>
                  <a:pt x="346068" y="739416"/>
                </a:lnTo>
                <a:close/>
                <a:moveTo>
                  <a:pt x="413360" y="477564"/>
                </a:moveTo>
                <a:lnTo>
                  <a:pt x="422433" y="489066"/>
                </a:lnTo>
                <a:lnTo>
                  <a:pt x="413001" y="479430"/>
                </a:lnTo>
                <a:close/>
                <a:moveTo>
                  <a:pt x="306291" y="699258"/>
                </a:moveTo>
                <a:lnTo>
                  <a:pt x="317404" y="711797"/>
                </a:lnTo>
                <a:lnTo>
                  <a:pt x="308286" y="703013"/>
                </a:lnTo>
                <a:lnTo>
                  <a:pt x="307909" y="702460"/>
                </a:lnTo>
                <a:close/>
                <a:moveTo>
                  <a:pt x="414562" y="471317"/>
                </a:moveTo>
                <a:lnTo>
                  <a:pt x="436673" y="500124"/>
                </a:lnTo>
                <a:lnTo>
                  <a:pt x="440337" y="504040"/>
                </a:lnTo>
                <a:lnTo>
                  <a:pt x="442639" y="509709"/>
                </a:lnTo>
                <a:lnTo>
                  <a:pt x="432051" y="498893"/>
                </a:lnTo>
                <a:lnTo>
                  <a:pt x="414065" y="473903"/>
                </a:lnTo>
                <a:close/>
                <a:moveTo>
                  <a:pt x="368003" y="567246"/>
                </a:moveTo>
                <a:lnTo>
                  <a:pt x="371447" y="569082"/>
                </a:lnTo>
                <a:lnTo>
                  <a:pt x="377153" y="576594"/>
                </a:lnTo>
                <a:close/>
                <a:moveTo>
                  <a:pt x="425635" y="443485"/>
                </a:moveTo>
                <a:lnTo>
                  <a:pt x="428892" y="440716"/>
                </a:lnTo>
                <a:lnTo>
                  <a:pt x="439696" y="454230"/>
                </a:lnTo>
                <a:lnTo>
                  <a:pt x="453621" y="467344"/>
                </a:lnTo>
                <a:lnTo>
                  <a:pt x="463681" y="501135"/>
                </a:lnTo>
                <a:lnTo>
                  <a:pt x="449173" y="487205"/>
                </a:lnTo>
                <a:lnTo>
                  <a:pt x="437756" y="466363"/>
                </a:lnTo>
                <a:close/>
                <a:moveTo>
                  <a:pt x="405756" y="481160"/>
                </a:moveTo>
                <a:lnTo>
                  <a:pt x="411293" y="488302"/>
                </a:lnTo>
                <a:lnTo>
                  <a:pt x="410908" y="490300"/>
                </a:lnTo>
                <a:lnTo>
                  <a:pt x="410375" y="489723"/>
                </a:lnTo>
                <a:close/>
                <a:moveTo>
                  <a:pt x="432159" y="423446"/>
                </a:moveTo>
                <a:lnTo>
                  <a:pt x="439815" y="432567"/>
                </a:lnTo>
                <a:lnTo>
                  <a:pt x="440586" y="434488"/>
                </a:lnTo>
                <a:lnTo>
                  <a:pt x="439287" y="434943"/>
                </a:lnTo>
                <a:close/>
                <a:moveTo>
                  <a:pt x="418163" y="452610"/>
                </a:moveTo>
                <a:lnTo>
                  <a:pt x="423270" y="462001"/>
                </a:lnTo>
                <a:lnTo>
                  <a:pt x="423491" y="462547"/>
                </a:lnTo>
                <a:lnTo>
                  <a:pt x="417380" y="456679"/>
                </a:lnTo>
                <a:close/>
                <a:moveTo>
                  <a:pt x="334266" y="624668"/>
                </a:moveTo>
                <a:lnTo>
                  <a:pt x="340962" y="639449"/>
                </a:lnTo>
                <a:lnTo>
                  <a:pt x="340998" y="641697"/>
                </a:lnTo>
                <a:lnTo>
                  <a:pt x="338233" y="637646"/>
                </a:lnTo>
                <a:close/>
                <a:moveTo>
                  <a:pt x="471673" y="337329"/>
                </a:moveTo>
                <a:lnTo>
                  <a:pt x="482164" y="339378"/>
                </a:lnTo>
                <a:lnTo>
                  <a:pt x="510795" y="380846"/>
                </a:lnTo>
                <a:lnTo>
                  <a:pt x="542442" y="428915"/>
                </a:lnTo>
                <a:lnTo>
                  <a:pt x="551691" y="447811"/>
                </a:lnTo>
                <a:lnTo>
                  <a:pt x="498711" y="374738"/>
                </a:lnTo>
                <a:close/>
                <a:moveTo>
                  <a:pt x="403557" y="478325"/>
                </a:moveTo>
                <a:lnTo>
                  <a:pt x="405138" y="480015"/>
                </a:lnTo>
                <a:lnTo>
                  <a:pt x="405756" y="481160"/>
                </a:lnTo>
                <a:close/>
                <a:moveTo>
                  <a:pt x="331141" y="627261"/>
                </a:moveTo>
                <a:lnTo>
                  <a:pt x="338233" y="637646"/>
                </a:lnTo>
                <a:lnTo>
                  <a:pt x="341085" y="646978"/>
                </a:lnTo>
                <a:lnTo>
                  <a:pt x="341194" y="653656"/>
                </a:lnTo>
                <a:lnTo>
                  <a:pt x="332281" y="629637"/>
                </a:lnTo>
                <a:close/>
                <a:moveTo>
                  <a:pt x="363506" y="558693"/>
                </a:moveTo>
                <a:lnTo>
                  <a:pt x="377018" y="566182"/>
                </a:lnTo>
                <a:lnTo>
                  <a:pt x="383737" y="575632"/>
                </a:lnTo>
                <a:lnTo>
                  <a:pt x="371447" y="569082"/>
                </a:lnTo>
                <a:lnTo>
                  <a:pt x="367497" y="563882"/>
                </a:lnTo>
                <a:close/>
                <a:moveTo>
                  <a:pt x="380380" y="523018"/>
                </a:moveTo>
                <a:lnTo>
                  <a:pt x="386276" y="528405"/>
                </a:lnTo>
                <a:lnTo>
                  <a:pt x="386636" y="528742"/>
                </a:lnTo>
                <a:lnTo>
                  <a:pt x="386728" y="528887"/>
                </a:lnTo>
                <a:cubicBezTo>
                  <a:pt x="390362" y="534107"/>
                  <a:pt x="394886" y="540094"/>
                  <a:pt x="401067" y="547676"/>
                </a:cubicBezTo>
                <a:lnTo>
                  <a:pt x="407888" y="555644"/>
                </a:lnTo>
                <a:lnTo>
                  <a:pt x="407833" y="560239"/>
                </a:lnTo>
                <a:lnTo>
                  <a:pt x="408989" y="566443"/>
                </a:lnTo>
                <a:lnTo>
                  <a:pt x="394777" y="543411"/>
                </a:lnTo>
                <a:cubicBezTo>
                  <a:pt x="394378" y="542759"/>
                  <a:pt x="391317" y="538361"/>
                  <a:pt x="386137" y="531053"/>
                </a:cubicBezTo>
                <a:close/>
                <a:moveTo>
                  <a:pt x="308950" y="671146"/>
                </a:moveTo>
                <a:lnTo>
                  <a:pt x="327945" y="674176"/>
                </a:lnTo>
                <a:lnTo>
                  <a:pt x="348064" y="692716"/>
                </a:lnTo>
                <a:lnTo>
                  <a:pt x="309312" y="671811"/>
                </a:lnTo>
                <a:close/>
                <a:moveTo>
                  <a:pt x="336188" y="613013"/>
                </a:moveTo>
                <a:lnTo>
                  <a:pt x="354019" y="631828"/>
                </a:lnTo>
                <a:lnTo>
                  <a:pt x="384818" y="663215"/>
                </a:lnTo>
                <a:lnTo>
                  <a:pt x="415474" y="711092"/>
                </a:lnTo>
                <a:lnTo>
                  <a:pt x="423323" y="726137"/>
                </a:lnTo>
                <a:lnTo>
                  <a:pt x="435006" y="743052"/>
                </a:lnTo>
                <a:lnTo>
                  <a:pt x="436569" y="763029"/>
                </a:lnTo>
                <a:lnTo>
                  <a:pt x="443785" y="794273"/>
                </a:lnTo>
                <a:lnTo>
                  <a:pt x="415930" y="758658"/>
                </a:lnTo>
                <a:lnTo>
                  <a:pt x="413545" y="756253"/>
                </a:lnTo>
                <a:lnTo>
                  <a:pt x="383558" y="705710"/>
                </a:lnTo>
                <a:lnTo>
                  <a:pt x="387963" y="705942"/>
                </a:lnTo>
                <a:cubicBezTo>
                  <a:pt x="392065" y="702161"/>
                  <a:pt x="378409" y="686953"/>
                  <a:pt x="366287" y="674868"/>
                </a:cubicBezTo>
                <a:lnTo>
                  <a:pt x="358570" y="667428"/>
                </a:lnTo>
                <a:lnTo>
                  <a:pt x="343907" y="645956"/>
                </a:lnTo>
                <a:lnTo>
                  <a:pt x="343768" y="645644"/>
                </a:lnTo>
                <a:lnTo>
                  <a:pt x="340962" y="639449"/>
                </a:lnTo>
                <a:lnTo>
                  <a:pt x="340869" y="633757"/>
                </a:lnTo>
                <a:close/>
                <a:moveTo>
                  <a:pt x="305445" y="670587"/>
                </a:moveTo>
                <a:lnTo>
                  <a:pt x="307714" y="670949"/>
                </a:lnTo>
                <a:lnTo>
                  <a:pt x="309312" y="671811"/>
                </a:lnTo>
                <a:lnTo>
                  <a:pt x="315115" y="682486"/>
                </a:lnTo>
                <a:close/>
                <a:moveTo>
                  <a:pt x="379051" y="516782"/>
                </a:moveTo>
                <a:lnTo>
                  <a:pt x="398897" y="534823"/>
                </a:lnTo>
                <a:lnTo>
                  <a:pt x="408051" y="542107"/>
                </a:lnTo>
                <a:lnTo>
                  <a:pt x="407972" y="548668"/>
                </a:lnTo>
                <a:lnTo>
                  <a:pt x="386636" y="528742"/>
                </a:lnTo>
                <a:close/>
                <a:moveTo>
                  <a:pt x="356690" y="561217"/>
                </a:moveTo>
                <a:lnTo>
                  <a:pt x="356731" y="561238"/>
                </a:lnTo>
                <a:lnTo>
                  <a:pt x="367718" y="571458"/>
                </a:lnTo>
                <a:lnTo>
                  <a:pt x="384000" y="585995"/>
                </a:lnTo>
                <a:lnTo>
                  <a:pt x="406252" y="618115"/>
                </a:lnTo>
                <a:lnTo>
                  <a:pt x="424095" y="642747"/>
                </a:lnTo>
                <a:lnTo>
                  <a:pt x="426124" y="652358"/>
                </a:lnTo>
                <a:lnTo>
                  <a:pt x="400504" y="632034"/>
                </a:lnTo>
                <a:lnTo>
                  <a:pt x="395818" y="625829"/>
                </a:lnTo>
                <a:lnTo>
                  <a:pt x="385694" y="611020"/>
                </a:lnTo>
                <a:cubicBezTo>
                  <a:pt x="376343" y="596285"/>
                  <a:pt x="375176" y="590806"/>
                  <a:pt x="359043" y="564844"/>
                </a:cubicBezTo>
                <a:close/>
                <a:moveTo>
                  <a:pt x="426604" y="403994"/>
                </a:moveTo>
                <a:lnTo>
                  <a:pt x="432536" y="411652"/>
                </a:lnTo>
                <a:lnTo>
                  <a:pt x="447689" y="431997"/>
                </a:lnTo>
                <a:lnTo>
                  <a:pt x="441236" y="434260"/>
                </a:lnTo>
                <a:lnTo>
                  <a:pt x="439815" y="432567"/>
                </a:lnTo>
                <a:lnTo>
                  <a:pt x="438327" y="428862"/>
                </a:lnTo>
                <a:close/>
                <a:moveTo>
                  <a:pt x="465436" y="315151"/>
                </a:moveTo>
                <a:lnTo>
                  <a:pt x="476482" y="329063"/>
                </a:lnTo>
                <a:lnTo>
                  <a:pt x="485212" y="339974"/>
                </a:lnTo>
                <a:lnTo>
                  <a:pt x="482164" y="339378"/>
                </a:lnTo>
                <a:close/>
                <a:moveTo>
                  <a:pt x="394784" y="460820"/>
                </a:moveTo>
                <a:lnTo>
                  <a:pt x="413001" y="479430"/>
                </a:lnTo>
                <a:lnTo>
                  <a:pt x="411565" y="486887"/>
                </a:lnTo>
                <a:lnTo>
                  <a:pt x="405138" y="480015"/>
                </a:lnTo>
                <a:close/>
                <a:moveTo>
                  <a:pt x="350310" y="551378"/>
                </a:moveTo>
                <a:lnTo>
                  <a:pt x="355033" y="553996"/>
                </a:lnTo>
                <a:lnTo>
                  <a:pt x="368003" y="567246"/>
                </a:lnTo>
                <a:lnTo>
                  <a:pt x="356731" y="561238"/>
                </a:lnTo>
                <a:lnTo>
                  <a:pt x="356664" y="561176"/>
                </a:lnTo>
                <a:close/>
                <a:moveTo>
                  <a:pt x="251202" y="756144"/>
                </a:moveTo>
                <a:lnTo>
                  <a:pt x="262652" y="757517"/>
                </a:lnTo>
                <a:lnTo>
                  <a:pt x="287915" y="777251"/>
                </a:lnTo>
                <a:lnTo>
                  <a:pt x="310110" y="794793"/>
                </a:lnTo>
                <a:lnTo>
                  <a:pt x="334532" y="822941"/>
                </a:lnTo>
                <a:lnTo>
                  <a:pt x="307205" y="815251"/>
                </a:lnTo>
                <a:lnTo>
                  <a:pt x="270828" y="779751"/>
                </a:lnTo>
                <a:close/>
                <a:moveTo>
                  <a:pt x="285566" y="680927"/>
                </a:moveTo>
                <a:lnTo>
                  <a:pt x="307810" y="702553"/>
                </a:lnTo>
                <a:lnTo>
                  <a:pt x="308286" y="703013"/>
                </a:lnTo>
                <a:lnTo>
                  <a:pt x="349092" y="762676"/>
                </a:lnTo>
                <a:lnTo>
                  <a:pt x="368251" y="794378"/>
                </a:lnTo>
                <a:lnTo>
                  <a:pt x="359625" y="784512"/>
                </a:lnTo>
                <a:lnTo>
                  <a:pt x="320231" y="740577"/>
                </a:lnTo>
                <a:close/>
                <a:moveTo>
                  <a:pt x="367596" y="506349"/>
                </a:moveTo>
                <a:lnTo>
                  <a:pt x="368150" y="506871"/>
                </a:lnTo>
                <a:lnTo>
                  <a:pt x="370051" y="508600"/>
                </a:lnTo>
                <a:lnTo>
                  <a:pt x="380380" y="523018"/>
                </a:lnTo>
                <a:lnTo>
                  <a:pt x="370331" y="513835"/>
                </a:lnTo>
                <a:close/>
                <a:moveTo>
                  <a:pt x="461173" y="309782"/>
                </a:moveTo>
                <a:lnTo>
                  <a:pt x="463412" y="312219"/>
                </a:lnTo>
                <a:lnTo>
                  <a:pt x="465436" y="315151"/>
                </a:lnTo>
                <a:close/>
                <a:moveTo>
                  <a:pt x="504678" y="218946"/>
                </a:moveTo>
                <a:lnTo>
                  <a:pt x="513023" y="239091"/>
                </a:lnTo>
                <a:lnTo>
                  <a:pt x="510816" y="236902"/>
                </a:lnTo>
                <a:lnTo>
                  <a:pt x="506106" y="224787"/>
                </a:lnTo>
                <a:close/>
                <a:moveTo>
                  <a:pt x="322035" y="598078"/>
                </a:moveTo>
                <a:lnTo>
                  <a:pt x="329033" y="605462"/>
                </a:lnTo>
                <a:lnTo>
                  <a:pt x="331425" y="615371"/>
                </a:lnTo>
                <a:lnTo>
                  <a:pt x="334266" y="624668"/>
                </a:lnTo>
                <a:lnTo>
                  <a:pt x="328925" y="612878"/>
                </a:lnTo>
                <a:close/>
                <a:moveTo>
                  <a:pt x="325672" y="572647"/>
                </a:moveTo>
                <a:lnTo>
                  <a:pt x="327118" y="574338"/>
                </a:lnTo>
                <a:lnTo>
                  <a:pt x="330960" y="577679"/>
                </a:lnTo>
                <a:lnTo>
                  <a:pt x="369168" y="638773"/>
                </a:lnTo>
                <a:lnTo>
                  <a:pt x="374268" y="646739"/>
                </a:lnTo>
                <a:lnTo>
                  <a:pt x="329463" y="585228"/>
                </a:lnTo>
                <a:close/>
                <a:moveTo>
                  <a:pt x="438700" y="330886"/>
                </a:moveTo>
                <a:lnTo>
                  <a:pt x="446654" y="332440"/>
                </a:lnTo>
                <a:lnTo>
                  <a:pt x="474853" y="382975"/>
                </a:lnTo>
                <a:lnTo>
                  <a:pt x="473058" y="380242"/>
                </a:lnTo>
                <a:cubicBezTo>
                  <a:pt x="464643" y="367723"/>
                  <a:pt x="457479" y="357315"/>
                  <a:pt x="451269" y="348460"/>
                </a:cubicBezTo>
                <a:close/>
                <a:moveTo>
                  <a:pt x="321512" y="574313"/>
                </a:moveTo>
                <a:lnTo>
                  <a:pt x="329463" y="585228"/>
                </a:lnTo>
                <a:lnTo>
                  <a:pt x="331279" y="591256"/>
                </a:lnTo>
                <a:lnTo>
                  <a:pt x="336188" y="613013"/>
                </a:lnTo>
                <a:lnTo>
                  <a:pt x="329033" y="605462"/>
                </a:lnTo>
                <a:close/>
                <a:moveTo>
                  <a:pt x="403826" y="401298"/>
                </a:moveTo>
                <a:lnTo>
                  <a:pt x="438460" y="435233"/>
                </a:lnTo>
                <a:lnTo>
                  <a:pt x="433154" y="437094"/>
                </a:lnTo>
                <a:lnTo>
                  <a:pt x="428892" y="440716"/>
                </a:lnTo>
                <a:lnTo>
                  <a:pt x="415209" y="423603"/>
                </a:lnTo>
                <a:close/>
                <a:moveTo>
                  <a:pt x="331620" y="547854"/>
                </a:moveTo>
                <a:lnTo>
                  <a:pt x="341625" y="553187"/>
                </a:lnTo>
                <a:lnTo>
                  <a:pt x="359154" y="577285"/>
                </a:lnTo>
                <a:lnTo>
                  <a:pt x="395818" y="625829"/>
                </a:lnTo>
                <a:lnTo>
                  <a:pt x="398630" y="629942"/>
                </a:lnTo>
                <a:lnTo>
                  <a:pt x="399722" y="631414"/>
                </a:lnTo>
                <a:lnTo>
                  <a:pt x="396168" y="628594"/>
                </a:lnTo>
                <a:lnTo>
                  <a:pt x="360201" y="603095"/>
                </a:lnTo>
                <a:lnTo>
                  <a:pt x="358113" y="601137"/>
                </a:lnTo>
                <a:lnTo>
                  <a:pt x="351076" y="587649"/>
                </a:lnTo>
                <a:close/>
                <a:moveTo>
                  <a:pt x="422875" y="357469"/>
                </a:moveTo>
                <a:lnTo>
                  <a:pt x="437086" y="372734"/>
                </a:lnTo>
                <a:lnTo>
                  <a:pt x="440276" y="377247"/>
                </a:lnTo>
                <a:cubicBezTo>
                  <a:pt x="448550" y="388966"/>
                  <a:pt x="455484" y="398766"/>
                  <a:pt x="460698" y="406006"/>
                </a:cubicBezTo>
                <a:lnTo>
                  <a:pt x="466428" y="413515"/>
                </a:lnTo>
                <a:lnTo>
                  <a:pt x="475973" y="432437"/>
                </a:lnTo>
                <a:lnTo>
                  <a:pt x="471894" y="427650"/>
                </a:lnTo>
                <a:lnTo>
                  <a:pt x="457536" y="407663"/>
                </a:lnTo>
                <a:close/>
                <a:moveTo>
                  <a:pt x="333553" y="542090"/>
                </a:moveTo>
                <a:lnTo>
                  <a:pt x="339969" y="545646"/>
                </a:lnTo>
                <a:lnTo>
                  <a:pt x="356664" y="561176"/>
                </a:lnTo>
                <a:lnTo>
                  <a:pt x="356690" y="561217"/>
                </a:lnTo>
                <a:lnTo>
                  <a:pt x="341625" y="553187"/>
                </a:lnTo>
                <a:close/>
                <a:moveTo>
                  <a:pt x="275296" y="663254"/>
                </a:moveTo>
                <a:lnTo>
                  <a:pt x="289971" y="666952"/>
                </a:lnTo>
                <a:lnTo>
                  <a:pt x="306291" y="699258"/>
                </a:lnTo>
                <a:lnTo>
                  <a:pt x="277035" y="666248"/>
                </a:lnTo>
                <a:close/>
                <a:moveTo>
                  <a:pt x="456850" y="275974"/>
                </a:moveTo>
                <a:lnTo>
                  <a:pt x="480236" y="301827"/>
                </a:lnTo>
                <a:lnTo>
                  <a:pt x="500356" y="342933"/>
                </a:lnTo>
                <a:lnTo>
                  <a:pt x="499997" y="342862"/>
                </a:lnTo>
                <a:lnTo>
                  <a:pt x="494367" y="333505"/>
                </a:lnTo>
                <a:cubicBezTo>
                  <a:pt x="482057" y="313389"/>
                  <a:pt x="472290" y="298221"/>
                  <a:pt x="462236" y="283502"/>
                </a:cubicBezTo>
                <a:close/>
                <a:moveTo>
                  <a:pt x="355376" y="485352"/>
                </a:moveTo>
                <a:lnTo>
                  <a:pt x="366267" y="494872"/>
                </a:lnTo>
                <a:lnTo>
                  <a:pt x="369461" y="500119"/>
                </a:lnTo>
                <a:cubicBezTo>
                  <a:pt x="372605" y="505594"/>
                  <a:pt x="375105" y="510176"/>
                  <a:pt x="377727" y="514694"/>
                </a:cubicBezTo>
                <a:lnTo>
                  <a:pt x="379051" y="516782"/>
                </a:lnTo>
                <a:lnTo>
                  <a:pt x="370051" y="508600"/>
                </a:lnTo>
                <a:lnTo>
                  <a:pt x="366720" y="503949"/>
                </a:lnTo>
                <a:lnTo>
                  <a:pt x="364198" y="497048"/>
                </a:lnTo>
                <a:close/>
                <a:moveTo>
                  <a:pt x="270485" y="662042"/>
                </a:moveTo>
                <a:lnTo>
                  <a:pt x="274119" y="662958"/>
                </a:lnTo>
                <a:lnTo>
                  <a:pt x="277035" y="666248"/>
                </a:lnTo>
                <a:lnTo>
                  <a:pt x="285566" y="680927"/>
                </a:lnTo>
                <a:lnTo>
                  <a:pt x="277456" y="673042"/>
                </a:lnTo>
                <a:lnTo>
                  <a:pt x="273387" y="666342"/>
                </a:lnTo>
                <a:close/>
                <a:moveTo>
                  <a:pt x="277455" y="642178"/>
                </a:moveTo>
                <a:lnTo>
                  <a:pt x="277974" y="642842"/>
                </a:lnTo>
                <a:cubicBezTo>
                  <a:pt x="285076" y="652934"/>
                  <a:pt x="292593" y="662464"/>
                  <a:pt x="303093" y="668457"/>
                </a:cubicBezTo>
                <a:lnTo>
                  <a:pt x="304198" y="669053"/>
                </a:lnTo>
                <a:lnTo>
                  <a:pt x="305445" y="670587"/>
                </a:lnTo>
                <a:lnTo>
                  <a:pt x="302590" y="670132"/>
                </a:lnTo>
                <a:lnTo>
                  <a:pt x="289971" y="666952"/>
                </a:lnTo>
                <a:close/>
                <a:moveTo>
                  <a:pt x="317026" y="555728"/>
                </a:moveTo>
                <a:lnTo>
                  <a:pt x="319260" y="558972"/>
                </a:lnTo>
                <a:lnTo>
                  <a:pt x="323682" y="566043"/>
                </a:lnTo>
                <a:lnTo>
                  <a:pt x="325672" y="572647"/>
                </a:lnTo>
                <a:lnTo>
                  <a:pt x="319315" y="565209"/>
                </a:lnTo>
                <a:close/>
                <a:moveTo>
                  <a:pt x="378075" y="421087"/>
                </a:moveTo>
                <a:lnTo>
                  <a:pt x="411395" y="450933"/>
                </a:lnTo>
                <a:lnTo>
                  <a:pt x="417380" y="456679"/>
                </a:lnTo>
                <a:lnTo>
                  <a:pt x="414562" y="471317"/>
                </a:lnTo>
                <a:lnTo>
                  <a:pt x="394792" y="445559"/>
                </a:lnTo>
                <a:close/>
                <a:moveTo>
                  <a:pt x="376007" y="421097"/>
                </a:moveTo>
                <a:lnTo>
                  <a:pt x="394062" y="446113"/>
                </a:lnTo>
                <a:lnTo>
                  <a:pt x="414065" y="473903"/>
                </a:lnTo>
                <a:lnTo>
                  <a:pt x="413360" y="477564"/>
                </a:lnTo>
                <a:lnTo>
                  <a:pt x="386497" y="443508"/>
                </a:lnTo>
                <a:close/>
                <a:moveTo>
                  <a:pt x="343188" y="489031"/>
                </a:moveTo>
                <a:lnTo>
                  <a:pt x="370331" y="513835"/>
                </a:lnTo>
                <a:lnTo>
                  <a:pt x="377024" y="532153"/>
                </a:lnTo>
                <a:lnTo>
                  <a:pt x="381006" y="559487"/>
                </a:lnTo>
                <a:lnTo>
                  <a:pt x="379040" y="556534"/>
                </a:lnTo>
                <a:lnTo>
                  <a:pt x="372300" y="544337"/>
                </a:lnTo>
                <a:close/>
                <a:moveTo>
                  <a:pt x="321732" y="527629"/>
                </a:moveTo>
                <a:lnTo>
                  <a:pt x="326420" y="532282"/>
                </a:lnTo>
                <a:lnTo>
                  <a:pt x="333553" y="542090"/>
                </a:lnTo>
                <a:lnTo>
                  <a:pt x="327036" y="538477"/>
                </a:lnTo>
                <a:close/>
                <a:moveTo>
                  <a:pt x="349547" y="468755"/>
                </a:moveTo>
                <a:lnTo>
                  <a:pt x="402594" y="525781"/>
                </a:lnTo>
                <a:lnTo>
                  <a:pt x="382259" y="508850"/>
                </a:lnTo>
                <a:lnTo>
                  <a:pt x="366267" y="494872"/>
                </a:lnTo>
                <a:lnTo>
                  <a:pt x="357327" y="480185"/>
                </a:lnTo>
                <a:close/>
                <a:moveTo>
                  <a:pt x="315503" y="539578"/>
                </a:moveTo>
                <a:lnTo>
                  <a:pt x="326990" y="558058"/>
                </a:lnTo>
                <a:cubicBezTo>
                  <a:pt x="342892" y="586508"/>
                  <a:pt x="326613" y="571717"/>
                  <a:pt x="349547" y="593106"/>
                </a:cubicBezTo>
                <a:lnTo>
                  <a:pt x="358113" y="601137"/>
                </a:lnTo>
                <a:lnTo>
                  <a:pt x="358260" y="601419"/>
                </a:lnTo>
                <a:lnTo>
                  <a:pt x="330960" y="577679"/>
                </a:lnTo>
                <a:lnTo>
                  <a:pt x="323682" y="566043"/>
                </a:lnTo>
                <a:lnTo>
                  <a:pt x="317117" y="544253"/>
                </a:lnTo>
                <a:close/>
                <a:moveTo>
                  <a:pt x="314617" y="538153"/>
                </a:moveTo>
                <a:lnTo>
                  <a:pt x="315109" y="538436"/>
                </a:lnTo>
                <a:lnTo>
                  <a:pt x="315503" y="539578"/>
                </a:lnTo>
                <a:close/>
                <a:moveTo>
                  <a:pt x="362542" y="437803"/>
                </a:moveTo>
                <a:lnTo>
                  <a:pt x="368040" y="443954"/>
                </a:lnTo>
                <a:lnTo>
                  <a:pt x="410375" y="489723"/>
                </a:lnTo>
                <a:lnTo>
                  <a:pt x="410850" y="490604"/>
                </a:lnTo>
                <a:lnTo>
                  <a:pt x="410297" y="493478"/>
                </a:lnTo>
                <a:close/>
                <a:moveTo>
                  <a:pt x="372207" y="415831"/>
                </a:moveTo>
                <a:lnTo>
                  <a:pt x="374507" y="417892"/>
                </a:lnTo>
                <a:lnTo>
                  <a:pt x="376007" y="421097"/>
                </a:lnTo>
                <a:close/>
                <a:moveTo>
                  <a:pt x="371494" y="411455"/>
                </a:moveTo>
                <a:lnTo>
                  <a:pt x="378075" y="421087"/>
                </a:lnTo>
                <a:lnTo>
                  <a:pt x="374507" y="417892"/>
                </a:lnTo>
                <a:close/>
                <a:moveTo>
                  <a:pt x="311617" y="533327"/>
                </a:moveTo>
                <a:lnTo>
                  <a:pt x="314617" y="538153"/>
                </a:lnTo>
                <a:lnTo>
                  <a:pt x="312486" y="536926"/>
                </a:lnTo>
                <a:close/>
                <a:moveTo>
                  <a:pt x="312304" y="530311"/>
                </a:moveTo>
                <a:lnTo>
                  <a:pt x="327036" y="538477"/>
                </a:lnTo>
                <a:lnTo>
                  <a:pt x="331620" y="547854"/>
                </a:lnTo>
                <a:lnTo>
                  <a:pt x="329525" y="546738"/>
                </a:lnTo>
                <a:lnTo>
                  <a:pt x="315109" y="538436"/>
                </a:lnTo>
                <a:close/>
                <a:moveTo>
                  <a:pt x="267139" y="619074"/>
                </a:moveTo>
                <a:lnTo>
                  <a:pt x="293214" y="642204"/>
                </a:lnTo>
                <a:lnTo>
                  <a:pt x="308950" y="671146"/>
                </a:lnTo>
                <a:lnTo>
                  <a:pt x="307714" y="670949"/>
                </a:lnTo>
                <a:lnTo>
                  <a:pt x="304198" y="669053"/>
                </a:lnTo>
                <a:lnTo>
                  <a:pt x="290037" y="651629"/>
                </a:lnTo>
                <a:close/>
                <a:moveTo>
                  <a:pt x="308396" y="528145"/>
                </a:moveTo>
                <a:lnTo>
                  <a:pt x="310671" y="529406"/>
                </a:lnTo>
                <a:lnTo>
                  <a:pt x="311617" y="533327"/>
                </a:lnTo>
                <a:close/>
                <a:moveTo>
                  <a:pt x="355134" y="429515"/>
                </a:moveTo>
                <a:lnTo>
                  <a:pt x="356886" y="431209"/>
                </a:lnTo>
                <a:lnTo>
                  <a:pt x="362542" y="437803"/>
                </a:lnTo>
                <a:close/>
                <a:moveTo>
                  <a:pt x="314257" y="512338"/>
                </a:moveTo>
                <a:lnTo>
                  <a:pt x="339304" y="537927"/>
                </a:lnTo>
                <a:lnTo>
                  <a:pt x="346069" y="544838"/>
                </a:lnTo>
                <a:lnTo>
                  <a:pt x="350310" y="551378"/>
                </a:lnTo>
                <a:lnTo>
                  <a:pt x="339969" y="545646"/>
                </a:lnTo>
                <a:lnTo>
                  <a:pt x="338581" y="544355"/>
                </a:lnTo>
                <a:lnTo>
                  <a:pt x="326420" y="532282"/>
                </a:lnTo>
                <a:lnTo>
                  <a:pt x="319061" y="522166"/>
                </a:lnTo>
                <a:close/>
                <a:moveTo>
                  <a:pt x="308498" y="519286"/>
                </a:moveTo>
                <a:lnTo>
                  <a:pt x="312304" y="530311"/>
                </a:lnTo>
                <a:lnTo>
                  <a:pt x="310671" y="529406"/>
                </a:lnTo>
                <a:lnTo>
                  <a:pt x="309246" y="523507"/>
                </a:lnTo>
                <a:close/>
                <a:moveTo>
                  <a:pt x="402274" y="323769"/>
                </a:moveTo>
                <a:lnTo>
                  <a:pt x="430664" y="329316"/>
                </a:lnTo>
                <a:lnTo>
                  <a:pt x="459537" y="377449"/>
                </a:lnTo>
                <a:cubicBezTo>
                  <a:pt x="471430" y="399594"/>
                  <a:pt x="482850" y="422042"/>
                  <a:pt x="495397" y="443782"/>
                </a:cubicBezTo>
                <a:lnTo>
                  <a:pt x="506587" y="463043"/>
                </a:lnTo>
                <a:lnTo>
                  <a:pt x="500886" y="459305"/>
                </a:lnTo>
                <a:lnTo>
                  <a:pt x="496970" y="453536"/>
                </a:lnTo>
                <a:lnTo>
                  <a:pt x="466428" y="413515"/>
                </a:lnTo>
                <a:lnTo>
                  <a:pt x="456230" y="393298"/>
                </a:lnTo>
                <a:lnTo>
                  <a:pt x="437086" y="372734"/>
                </a:lnTo>
                <a:lnTo>
                  <a:pt x="411810" y="336977"/>
                </a:lnTo>
                <a:close/>
                <a:moveTo>
                  <a:pt x="262329" y="612235"/>
                </a:moveTo>
                <a:lnTo>
                  <a:pt x="267139" y="619074"/>
                </a:lnTo>
                <a:lnTo>
                  <a:pt x="264683" y="616895"/>
                </a:lnTo>
                <a:close/>
                <a:moveTo>
                  <a:pt x="386356" y="349562"/>
                </a:moveTo>
                <a:lnTo>
                  <a:pt x="408540" y="369252"/>
                </a:lnTo>
                <a:lnTo>
                  <a:pt x="409075" y="369826"/>
                </a:lnTo>
                <a:lnTo>
                  <a:pt x="419179" y="388243"/>
                </a:lnTo>
                <a:lnTo>
                  <a:pt x="426604" y="403994"/>
                </a:lnTo>
                <a:lnTo>
                  <a:pt x="394042" y="361961"/>
                </a:lnTo>
                <a:close/>
                <a:moveTo>
                  <a:pt x="323297" y="478041"/>
                </a:moveTo>
                <a:lnTo>
                  <a:pt x="356017" y="521940"/>
                </a:lnTo>
                <a:lnTo>
                  <a:pt x="379040" y="556534"/>
                </a:lnTo>
                <a:lnTo>
                  <a:pt x="381125" y="560307"/>
                </a:lnTo>
                <a:lnTo>
                  <a:pt x="382417" y="569175"/>
                </a:lnTo>
                <a:lnTo>
                  <a:pt x="377018" y="566182"/>
                </a:lnTo>
                <a:lnTo>
                  <a:pt x="343250" y="518691"/>
                </a:lnTo>
                <a:close/>
                <a:moveTo>
                  <a:pt x="298536" y="528893"/>
                </a:moveTo>
                <a:lnTo>
                  <a:pt x="312486" y="536926"/>
                </a:lnTo>
                <a:lnTo>
                  <a:pt x="317026" y="555728"/>
                </a:lnTo>
                <a:close/>
                <a:moveTo>
                  <a:pt x="305979" y="511990"/>
                </a:moveTo>
                <a:lnTo>
                  <a:pt x="307465" y="513466"/>
                </a:lnTo>
                <a:lnTo>
                  <a:pt x="308498" y="519286"/>
                </a:lnTo>
                <a:close/>
                <a:moveTo>
                  <a:pt x="329214" y="462485"/>
                </a:moveTo>
                <a:lnTo>
                  <a:pt x="349332" y="480069"/>
                </a:lnTo>
                <a:lnTo>
                  <a:pt x="364775" y="501235"/>
                </a:lnTo>
                <a:lnTo>
                  <a:pt x="366720" y="503949"/>
                </a:lnTo>
                <a:lnTo>
                  <a:pt x="367596" y="506349"/>
                </a:lnTo>
                <a:lnTo>
                  <a:pt x="349675" y="489434"/>
                </a:lnTo>
                <a:cubicBezTo>
                  <a:pt x="345118" y="484967"/>
                  <a:pt x="341943" y="481642"/>
                  <a:pt x="339483" y="478849"/>
                </a:cubicBezTo>
                <a:lnTo>
                  <a:pt x="334617" y="472749"/>
                </a:lnTo>
                <a:close/>
                <a:moveTo>
                  <a:pt x="202045" y="724265"/>
                </a:moveTo>
                <a:lnTo>
                  <a:pt x="206023" y="729117"/>
                </a:lnTo>
                <a:lnTo>
                  <a:pt x="215545" y="736975"/>
                </a:lnTo>
                <a:lnTo>
                  <a:pt x="234382" y="767588"/>
                </a:lnTo>
                <a:lnTo>
                  <a:pt x="252267" y="796585"/>
                </a:lnTo>
                <a:lnTo>
                  <a:pt x="244995" y="793159"/>
                </a:lnTo>
                <a:lnTo>
                  <a:pt x="225851" y="767282"/>
                </a:lnTo>
                <a:lnTo>
                  <a:pt x="210273" y="744514"/>
                </a:lnTo>
                <a:close/>
                <a:moveTo>
                  <a:pt x="372314" y="368285"/>
                </a:moveTo>
                <a:lnTo>
                  <a:pt x="383791" y="384307"/>
                </a:lnTo>
                <a:lnTo>
                  <a:pt x="415209" y="423603"/>
                </a:lnTo>
                <a:lnTo>
                  <a:pt x="418023" y="429116"/>
                </a:lnTo>
                <a:lnTo>
                  <a:pt x="425635" y="443485"/>
                </a:lnTo>
                <a:lnTo>
                  <a:pt x="418802" y="449293"/>
                </a:lnTo>
                <a:lnTo>
                  <a:pt x="418163" y="452610"/>
                </a:lnTo>
                <a:close/>
                <a:moveTo>
                  <a:pt x="305766" y="503887"/>
                </a:moveTo>
                <a:lnTo>
                  <a:pt x="319061" y="522166"/>
                </a:lnTo>
                <a:lnTo>
                  <a:pt x="321732" y="527629"/>
                </a:lnTo>
                <a:lnTo>
                  <a:pt x="307465" y="513466"/>
                </a:lnTo>
                <a:close/>
                <a:moveTo>
                  <a:pt x="305134" y="503019"/>
                </a:moveTo>
                <a:lnTo>
                  <a:pt x="305718" y="503615"/>
                </a:lnTo>
                <a:lnTo>
                  <a:pt x="305766" y="503887"/>
                </a:lnTo>
                <a:close/>
                <a:moveTo>
                  <a:pt x="395182" y="313947"/>
                </a:moveTo>
                <a:lnTo>
                  <a:pt x="402274" y="323769"/>
                </a:lnTo>
                <a:lnTo>
                  <a:pt x="401284" y="323576"/>
                </a:lnTo>
                <a:close/>
                <a:moveTo>
                  <a:pt x="289932" y="530889"/>
                </a:moveTo>
                <a:lnTo>
                  <a:pt x="295827" y="537732"/>
                </a:lnTo>
                <a:lnTo>
                  <a:pt x="319315" y="565209"/>
                </a:lnTo>
                <a:lnTo>
                  <a:pt x="321512" y="574313"/>
                </a:lnTo>
                <a:lnTo>
                  <a:pt x="318530" y="570218"/>
                </a:lnTo>
                <a:close/>
                <a:moveTo>
                  <a:pt x="379185" y="343198"/>
                </a:moveTo>
                <a:lnTo>
                  <a:pt x="380216" y="344113"/>
                </a:lnTo>
                <a:lnTo>
                  <a:pt x="394042" y="361961"/>
                </a:lnTo>
                <a:lnTo>
                  <a:pt x="432159" y="423446"/>
                </a:lnTo>
                <a:lnTo>
                  <a:pt x="418106" y="406701"/>
                </a:lnTo>
                <a:lnTo>
                  <a:pt x="394544" y="381027"/>
                </a:lnTo>
                <a:close/>
                <a:moveTo>
                  <a:pt x="234931" y="642361"/>
                </a:moveTo>
                <a:lnTo>
                  <a:pt x="236592" y="643590"/>
                </a:lnTo>
                <a:cubicBezTo>
                  <a:pt x="248351" y="651783"/>
                  <a:pt x="258380" y="658066"/>
                  <a:pt x="264622" y="660564"/>
                </a:cubicBezTo>
                <a:lnTo>
                  <a:pt x="277456" y="673042"/>
                </a:lnTo>
                <a:lnTo>
                  <a:pt x="308256" y="723756"/>
                </a:lnTo>
                <a:lnTo>
                  <a:pt x="311751" y="731203"/>
                </a:lnTo>
                <a:lnTo>
                  <a:pt x="273795" y="689603"/>
                </a:lnTo>
                <a:lnTo>
                  <a:pt x="252270" y="666350"/>
                </a:lnTo>
                <a:lnTo>
                  <a:pt x="241273" y="651165"/>
                </a:lnTo>
                <a:close/>
                <a:moveTo>
                  <a:pt x="386022" y="320594"/>
                </a:moveTo>
                <a:lnTo>
                  <a:pt x="401284" y="323576"/>
                </a:lnTo>
                <a:lnTo>
                  <a:pt x="421531" y="355522"/>
                </a:lnTo>
                <a:lnTo>
                  <a:pt x="422875" y="357469"/>
                </a:lnTo>
                <a:lnTo>
                  <a:pt x="408122" y="341622"/>
                </a:lnTo>
                <a:lnTo>
                  <a:pt x="386110" y="320711"/>
                </a:lnTo>
                <a:close/>
                <a:moveTo>
                  <a:pt x="300762" y="497007"/>
                </a:moveTo>
                <a:lnTo>
                  <a:pt x="305134" y="503019"/>
                </a:lnTo>
                <a:lnTo>
                  <a:pt x="301654" y="499463"/>
                </a:lnTo>
                <a:lnTo>
                  <a:pt x="301341" y="498555"/>
                </a:lnTo>
                <a:close/>
                <a:moveTo>
                  <a:pt x="303284" y="489894"/>
                </a:moveTo>
                <a:lnTo>
                  <a:pt x="314257" y="512338"/>
                </a:lnTo>
                <a:lnTo>
                  <a:pt x="305718" y="503615"/>
                </a:lnTo>
                <a:close/>
                <a:moveTo>
                  <a:pt x="285151" y="524313"/>
                </a:moveTo>
                <a:lnTo>
                  <a:pt x="289932" y="530889"/>
                </a:lnTo>
                <a:lnTo>
                  <a:pt x="287105" y="527606"/>
                </a:lnTo>
                <a:close/>
                <a:moveTo>
                  <a:pt x="381591" y="319728"/>
                </a:moveTo>
                <a:lnTo>
                  <a:pt x="385977" y="320585"/>
                </a:lnTo>
                <a:lnTo>
                  <a:pt x="386110" y="320711"/>
                </a:lnTo>
                <a:lnTo>
                  <a:pt x="391937" y="328464"/>
                </a:lnTo>
                <a:cubicBezTo>
                  <a:pt x="412443" y="355044"/>
                  <a:pt x="437435" y="386241"/>
                  <a:pt x="463127" y="417363"/>
                </a:cubicBezTo>
                <a:lnTo>
                  <a:pt x="471894" y="427650"/>
                </a:lnTo>
                <a:lnTo>
                  <a:pt x="477485" y="435433"/>
                </a:lnTo>
                <a:lnTo>
                  <a:pt x="483913" y="448175"/>
                </a:lnTo>
                <a:lnTo>
                  <a:pt x="483472" y="447887"/>
                </a:lnTo>
                <a:lnTo>
                  <a:pt x="480616" y="446576"/>
                </a:lnTo>
                <a:lnTo>
                  <a:pt x="409075" y="369826"/>
                </a:lnTo>
                <a:close/>
                <a:moveTo>
                  <a:pt x="424116" y="230395"/>
                </a:moveTo>
                <a:lnTo>
                  <a:pt x="428380" y="236187"/>
                </a:lnTo>
                <a:lnTo>
                  <a:pt x="456850" y="275974"/>
                </a:lnTo>
                <a:lnTo>
                  <a:pt x="445063" y="262945"/>
                </a:lnTo>
                <a:close/>
                <a:moveTo>
                  <a:pt x="373066" y="328124"/>
                </a:moveTo>
                <a:lnTo>
                  <a:pt x="386356" y="349562"/>
                </a:lnTo>
                <a:lnTo>
                  <a:pt x="380216" y="344113"/>
                </a:lnTo>
                <a:lnTo>
                  <a:pt x="378831" y="342324"/>
                </a:lnTo>
                <a:close/>
                <a:moveTo>
                  <a:pt x="301124" y="477719"/>
                </a:moveTo>
                <a:lnTo>
                  <a:pt x="316069" y="497008"/>
                </a:lnTo>
                <a:lnTo>
                  <a:pt x="363506" y="558693"/>
                </a:lnTo>
                <a:lnTo>
                  <a:pt x="355033" y="553996"/>
                </a:lnTo>
                <a:lnTo>
                  <a:pt x="346069" y="544838"/>
                </a:lnTo>
                <a:lnTo>
                  <a:pt x="337064" y="530952"/>
                </a:lnTo>
                <a:lnTo>
                  <a:pt x="301309" y="478759"/>
                </a:lnTo>
                <a:close/>
                <a:moveTo>
                  <a:pt x="281249" y="518938"/>
                </a:moveTo>
                <a:lnTo>
                  <a:pt x="282332" y="519561"/>
                </a:lnTo>
                <a:lnTo>
                  <a:pt x="285151" y="524313"/>
                </a:lnTo>
                <a:lnTo>
                  <a:pt x="283798" y="522452"/>
                </a:lnTo>
                <a:close/>
                <a:moveTo>
                  <a:pt x="359326" y="343468"/>
                </a:moveTo>
                <a:lnTo>
                  <a:pt x="373280" y="357857"/>
                </a:lnTo>
                <a:lnTo>
                  <a:pt x="394544" y="381027"/>
                </a:lnTo>
                <a:lnTo>
                  <a:pt x="396463" y="385754"/>
                </a:lnTo>
                <a:cubicBezTo>
                  <a:pt x="397505" y="388322"/>
                  <a:pt x="400010" y="393619"/>
                  <a:pt x="403697" y="401046"/>
                </a:cubicBezTo>
                <a:lnTo>
                  <a:pt x="403826" y="401298"/>
                </a:lnTo>
                <a:lnTo>
                  <a:pt x="400931" y="398461"/>
                </a:lnTo>
                <a:lnTo>
                  <a:pt x="362997" y="351133"/>
                </a:lnTo>
                <a:close/>
                <a:moveTo>
                  <a:pt x="315331" y="434024"/>
                </a:moveTo>
                <a:lnTo>
                  <a:pt x="315635" y="434324"/>
                </a:lnTo>
                <a:lnTo>
                  <a:pt x="338570" y="463073"/>
                </a:lnTo>
                <a:lnTo>
                  <a:pt x="355376" y="485352"/>
                </a:lnTo>
                <a:lnTo>
                  <a:pt x="349332" y="480069"/>
                </a:lnTo>
                <a:lnTo>
                  <a:pt x="333936" y="458969"/>
                </a:lnTo>
                <a:close/>
                <a:moveTo>
                  <a:pt x="275183" y="515445"/>
                </a:moveTo>
                <a:lnTo>
                  <a:pt x="278055" y="517098"/>
                </a:lnTo>
                <a:lnTo>
                  <a:pt x="278190" y="517257"/>
                </a:lnTo>
                <a:lnTo>
                  <a:pt x="287105" y="527606"/>
                </a:lnTo>
                <a:lnTo>
                  <a:pt x="292419" y="536562"/>
                </a:lnTo>
                <a:cubicBezTo>
                  <a:pt x="297628" y="546569"/>
                  <a:pt x="303819" y="559235"/>
                  <a:pt x="310176" y="572606"/>
                </a:cubicBezTo>
                <a:lnTo>
                  <a:pt x="322035" y="598078"/>
                </a:lnTo>
                <a:lnTo>
                  <a:pt x="321494" y="597508"/>
                </a:lnTo>
                <a:lnTo>
                  <a:pt x="311583" y="586501"/>
                </a:lnTo>
                <a:lnTo>
                  <a:pt x="289477" y="540430"/>
                </a:lnTo>
                <a:close/>
                <a:moveTo>
                  <a:pt x="276069" y="509005"/>
                </a:moveTo>
                <a:lnTo>
                  <a:pt x="290166" y="518040"/>
                </a:lnTo>
                <a:lnTo>
                  <a:pt x="291610" y="518841"/>
                </a:lnTo>
                <a:lnTo>
                  <a:pt x="298536" y="528893"/>
                </a:lnTo>
                <a:lnTo>
                  <a:pt x="282332" y="519561"/>
                </a:lnTo>
                <a:close/>
                <a:moveTo>
                  <a:pt x="398719" y="250661"/>
                </a:moveTo>
                <a:lnTo>
                  <a:pt x="422888" y="269828"/>
                </a:lnTo>
                <a:lnTo>
                  <a:pt x="471673" y="337329"/>
                </a:lnTo>
                <a:lnTo>
                  <a:pt x="446654" y="332440"/>
                </a:lnTo>
                <a:lnTo>
                  <a:pt x="435601" y="312632"/>
                </a:lnTo>
                <a:close/>
                <a:moveTo>
                  <a:pt x="311975" y="429736"/>
                </a:moveTo>
                <a:lnTo>
                  <a:pt x="314389" y="432761"/>
                </a:lnTo>
                <a:lnTo>
                  <a:pt x="315331" y="434024"/>
                </a:lnTo>
                <a:lnTo>
                  <a:pt x="313054" y="431785"/>
                </a:lnTo>
                <a:close/>
                <a:moveTo>
                  <a:pt x="365968" y="316676"/>
                </a:moveTo>
                <a:lnTo>
                  <a:pt x="368629" y="317195"/>
                </a:lnTo>
                <a:lnTo>
                  <a:pt x="373066" y="328124"/>
                </a:lnTo>
                <a:close/>
                <a:moveTo>
                  <a:pt x="311088" y="428336"/>
                </a:moveTo>
                <a:lnTo>
                  <a:pt x="311795" y="429284"/>
                </a:lnTo>
                <a:lnTo>
                  <a:pt x="311975" y="429736"/>
                </a:lnTo>
                <a:close/>
                <a:moveTo>
                  <a:pt x="291810" y="466426"/>
                </a:moveTo>
                <a:lnTo>
                  <a:pt x="299963" y="476795"/>
                </a:lnTo>
                <a:lnTo>
                  <a:pt x="301309" y="478759"/>
                </a:lnTo>
                <a:lnTo>
                  <a:pt x="303284" y="489894"/>
                </a:lnTo>
                <a:close/>
                <a:moveTo>
                  <a:pt x="231343" y="590336"/>
                </a:moveTo>
                <a:lnTo>
                  <a:pt x="242283" y="597025"/>
                </a:lnTo>
                <a:lnTo>
                  <a:pt x="264683" y="616895"/>
                </a:lnTo>
                <a:lnTo>
                  <a:pt x="277455" y="642178"/>
                </a:lnTo>
                <a:lnTo>
                  <a:pt x="255338" y="613853"/>
                </a:lnTo>
                <a:lnTo>
                  <a:pt x="235125" y="596570"/>
                </a:lnTo>
                <a:close/>
                <a:moveTo>
                  <a:pt x="303446" y="438577"/>
                </a:moveTo>
                <a:lnTo>
                  <a:pt x="322679" y="456717"/>
                </a:lnTo>
                <a:lnTo>
                  <a:pt x="327992" y="463590"/>
                </a:lnTo>
                <a:cubicBezTo>
                  <a:pt x="330249" y="466697"/>
                  <a:pt x="331891" y="469115"/>
                  <a:pt x="333585" y="471455"/>
                </a:cubicBezTo>
                <a:lnTo>
                  <a:pt x="334617" y="472749"/>
                </a:lnTo>
                <a:lnTo>
                  <a:pt x="343188" y="489031"/>
                </a:lnTo>
                <a:lnTo>
                  <a:pt x="338434" y="484687"/>
                </a:lnTo>
                <a:cubicBezTo>
                  <a:pt x="327550" y="473016"/>
                  <a:pt x="318810" y="463140"/>
                  <a:pt x="311665" y="454646"/>
                </a:cubicBezTo>
                <a:lnTo>
                  <a:pt x="311428" y="454346"/>
                </a:lnTo>
                <a:close/>
                <a:moveTo>
                  <a:pt x="185590" y="681036"/>
                </a:moveTo>
                <a:lnTo>
                  <a:pt x="207941" y="703871"/>
                </a:lnTo>
                <a:lnTo>
                  <a:pt x="227240" y="727323"/>
                </a:lnTo>
                <a:lnTo>
                  <a:pt x="251202" y="756144"/>
                </a:lnTo>
                <a:lnTo>
                  <a:pt x="250629" y="756076"/>
                </a:lnTo>
                <a:cubicBezTo>
                  <a:pt x="244011" y="755283"/>
                  <a:pt x="237599" y="753967"/>
                  <a:pt x="232009" y="750563"/>
                </a:cubicBezTo>
                <a:lnTo>
                  <a:pt x="215545" y="736975"/>
                </a:lnTo>
                <a:lnTo>
                  <a:pt x="192842" y="700079"/>
                </a:lnTo>
                <a:lnTo>
                  <a:pt x="192310" y="699344"/>
                </a:lnTo>
                <a:close/>
                <a:moveTo>
                  <a:pt x="268853" y="504381"/>
                </a:moveTo>
                <a:lnTo>
                  <a:pt x="272288" y="506582"/>
                </a:lnTo>
                <a:lnTo>
                  <a:pt x="281249" y="518938"/>
                </a:lnTo>
                <a:lnTo>
                  <a:pt x="278055" y="517098"/>
                </a:lnTo>
                <a:lnTo>
                  <a:pt x="272218" y="510262"/>
                </a:lnTo>
                <a:close/>
                <a:moveTo>
                  <a:pt x="306879" y="416943"/>
                </a:moveTo>
                <a:lnTo>
                  <a:pt x="315562" y="425552"/>
                </a:lnTo>
                <a:lnTo>
                  <a:pt x="325213" y="434334"/>
                </a:lnTo>
                <a:lnTo>
                  <a:pt x="336721" y="449911"/>
                </a:lnTo>
                <a:lnTo>
                  <a:pt x="349547" y="468755"/>
                </a:lnTo>
                <a:lnTo>
                  <a:pt x="337757" y="456080"/>
                </a:lnTo>
                <a:lnTo>
                  <a:pt x="315635" y="434324"/>
                </a:lnTo>
                <a:lnTo>
                  <a:pt x="314389" y="432761"/>
                </a:lnTo>
                <a:lnTo>
                  <a:pt x="311795" y="429284"/>
                </a:lnTo>
                <a:close/>
                <a:moveTo>
                  <a:pt x="286405" y="458723"/>
                </a:moveTo>
                <a:lnTo>
                  <a:pt x="290846" y="464455"/>
                </a:lnTo>
                <a:lnTo>
                  <a:pt x="291810" y="466426"/>
                </a:lnTo>
                <a:lnTo>
                  <a:pt x="287067" y="460393"/>
                </a:lnTo>
                <a:lnTo>
                  <a:pt x="286907" y="459967"/>
                </a:lnTo>
                <a:close/>
                <a:moveTo>
                  <a:pt x="359977" y="295886"/>
                </a:moveTo>
                <a:lnTo>
                  <a:pt x="377559" y="312589"/>
                </a:lnTo>
                <a:lnTo>
                  <a:pt x="378244" y="313626"/>
                </a:lnTo>
                <a:lnTo>
                  <a:pt x="381591" y="319728"/>
                </a:lnTo>
                <a:lnTo>
                  <a:pt x="368629" y="317195"/>
                </a:lnTo>
                <a:close/>
                <a:moveTo>
                  <a:pt x="293407" y="431287"/>
                </a:moveTo>
                <a:lnTo>
                  <a:pt x="294471" y="432900"/>
                </a:lnTo>
                <a:lnTo>
                  <a:pt x="311428" y="454346"/>
                </a:lnTo>
                <a:lnTo>
                  <a:pt x="319311" y="469919"/>
                </a:lnTo>
                <a:lnTo>
                  <a:pt x="323297" y="478041"/>
                </a:lnTo>
                <a:lnTo>
                  <a:pt x="297193" y="443018"/>
                </a:lnTo>
                <a:lnTo>
                  <a:pt x="294820" y="440044"/>
                </a:lnTo>
                <a:close/>
                <a:moveTo>
                  <a:pt x="341005" y="324576"/>
                </a:moveTo>
                <a:lnTo>
                  <a:pt x="345080" y="328778"/>
                </a:lnTo>
                <a:lnTo>
                  <a:pt x="362997" y="351133"/>
                </a:lnTo>
                <a:lnTo>
                  <a:pt x="363061" y="351268"/>
                </a:lnTo>
                <a:lnTo>
                  <a:pt x="372314" y="368285"/>
                </a:lnTo>
                <a:close/>
                <a:moveTo>
                  <a:pt x="344482" y="312478"/>
                </a:moveTo>
                <a:lnTo>
                  <a:pt x="357712" y="315063"/>
                </a:lnTo>
                <a:lnTo>
                  <a:pt x="378831" y="342324"/>
                </a:lnTo>
                <a:lnTo>
                  <a:pt x="379185" y="343198"/>
                </a:lnTo>
                <a:lnTo>
                  <a:pt x="348174" y="315673"/>
                </a:lnTo>
                <a:lnTo>
                  <a:pt x="344837" y="313219"/>
                </a:lnTo>
                <a:close/>
                <a:moveTo>
                  <a:pt x="289602" y="425520"/>
                </a:moveTo>
                <a:lnTo>
                  <a:pt x="292992" y="428716"/>
                </a:lnTo>
                <a:lnTo>
                  <a:pt x="293407" y="431287"/>
                </a:lnTo>
                <a:close/>
                <a:moveTo>
                  <a:pt x="291717" y="420821"/>
                </a:moveTo>
                <a:lnTo>
                  <a:pt x="297848" y="427517"/>
                </a:lnTo>
                <a:lnTo>
                  <a:pt x="303446" y="438577"/>
                </a:lnTo>
                <a:lnTo>
                  <a:pt x="292992" y="428716"/>
                </a:lnTo>
                <a:close/>
                <a:moveTo>
                  <a:pt x="213947" y="579698"/>
                </a:moveTo>
                <a:lnTo>
                  <a:pt x="218721" y="582618"/>
                </a:lnTo>
                <a:lnTo>
                  <a:pt x="219256" y="583001"/>
                </a:lnTo>
                <a:lnTo>
                  <a:pt x="235125" y="596570"/>
                </a:lnTo>
                <a:lnTo>
                  <a:pt x="268742" y="651976"/>
                </a:lnTo>
                <a:lnTo>
                  <a:pt x="275296" y="663254"/>
                </a:lnTo>
                <a:lnTo>
                  <a:pt x="274119" y="662958"/>
                </a:lnTo>
                <a:lnTo>
                  <a:pt x="261474" y="648690"/>
                </a:lnTo>
                <a:lnTo>
                  <a:pt x="231045" y="603597"/>
                </a:lnTo>
                <a:close/>
                <a:moveTo>
                  <a:pt x="390311" y="203092"/>
                </a:moveTo>
                <a:lnTo>
                  <a:pt x="414436" y="229089"/>
                </a:lnTo>
                <a:lnTo>
                  <a:pt x="445063" y="262945"/>
                </a:lnTo>
                <a:lnTo>
                  <a:pt x="463079" y="290940"/>
                </a:lnTo>
                <a:lnTo>
                  <a:pt x="492202" y="341339"/>
                </a:lnTo>
                <a:lnTo>
                  <a:pt x="489714" y="340853"/>
                </a:lnTo>
                <a:lnTo>
                  <a:pt x="463412" y="312219"/>
                </a:lnTo>
                <a:lnTo>
                  <a:pt x="419792" y="249044"/>
                </a:lnTo>
                <a:close/>
                <a:moveTo>
                  <a:pt x="290035" y="409146"/>
                </a:moveTo>
                <a:lnTo>
                  <a:pt x="313054" y="431785"/>
                </a:lnTo>
                <a:lnTo>
                  <a:pt x="329214" y="462485"/>
                </a:lnTo>
                <a:lnTo>
                  <a:pt x="323484" y="457476"/>
                </a:lnTo>
                <a:lnTo>
                  <a:pt x="322679" y="456717"/>
                </a:lnTo>
                <a:lnTo>
                  <a:pt x="318716" y="451592"/>
                </a:lnTo>
                <a:cubicBezTo>
                  <a:pt x="314567" y="446497"/>
                  <a:pt x="309139" y="440102"/>
                  <a:pt x="301767" y="431798"/>
                </a:cubicBezTo>
                <a:lnTo>
                  <a:pt x="297848" y="427517"/>
                </a:lnTo>
                <a:lnTo>
                  <a:pt x="294800" y="421496"/>
                </a:lnTo>
                <a:lnTo>
                  <a:pt x="291065" y="416603"/>
                </a:lnTo>
                <a:close/>
                <a:moveTo>
                  <a:pt x="383180" y="214887"/>
                </a:moveTo>
                <a:lnTo>
                  <a:pt x="387337" y="218865"/>
                </a:lnTo>
                <a:cubicBezTo>
                  <a:pt x="396348" y="229052"/>
                  <a:pt x="412951" y="249233"/>
                  <a:pt x="442466" y="286221"/>
                </a:cubicBezTo>
                <a:lnTo>
                  <a:pt x="461173" y="309782"/>
                </a:lnTo>
                <a:lnTo>
                  <a:pt x="428728" y="274459"/>
                </a:lnTo>
                <a:lnTo>
                  <a:pt x="422888" y="269828"/>
                </a:lnTo>
                <a:close/>
                <a:moveTo>
                  <a:pt x="296580" y="391093"/>
                </a:moveTo>
                <a:lnTo>
                  <a:pt x="307012" y="402235"/>
                </a:lnTo>
                <a:cubicBezTo>
                  <a:pt x="331227" y="429035"/>
                  <a:pt x="353473" y="454649"/>
                  <a:pt x="383181" y="486948"/>
                </a:cubicBezTo>
                <a:lnTo>
                  <a:pt x="408389" y="513919"/>
                </a:lnTo>
                <a:lnTo>
                  <a:pt x="408384" y="514344"/>
                </a:lnTo>
                <a:lnTo>
                  <a:pt x="373710" y="479276"/>
                </a:lnTo>
                <a:cubicBezTo>
                  <a:pt x="361498" y="467465"/>
                  <a:pt x="350901" y="457699"/>
                  <a:pt x="341387" y="449053"/>
                </a:cubicBezTo>
                <a:lnTo>
                  <a:pt x="325213" y="434334"/>
                </a:lnTo>
                <a:lnTo>
                  <a:pt x="303040" y="404320"/>
                </a:lnTo>
                <a:lnTo>
                  <a:pt x="300770" y="401608"/>
                </a:lnTo>
                <a:close/>
                <a:moveTo>
                  <a:pt x="288465" y="397773"/>
                </a:moveTo>
                <a:lnTo>
                  <a:pt x="293042" y="403225"/>
                </a:lnTo>
                <a:lnTo>
                  <a:pt x="298778" y="408912"/>
                </a:lnTo>
                <a:lnTo>
                  <a:pt x="311088" y="428336"/>
                </a:lnTo>
                <a:lnTo>
                  <a:pt x="296867" y="409269"/>
                </a:lnTo>
                <a:lnTo>
                  <a:pt x="288599" y="398744"/>
                </a:lnTo>
                <a:close/>
                <a:moveTo>
                  <a:pt x="330238" y="309695"/>
                </a:moveTo>
                <a:lnTo>
                  <a:pt x="343594" y="312304"/>
                </a:lnTo>
                <a:lnTo>
                  <a:pt x="344837" y="313219"/>
                </a:lnTo>
                <a:lnTo>
                  <a:pt x="359326" y="343468"/>
                </a:lnTo>
                <a:lnTo>
                  <a:pt x="345080" y="328778"/>
                </a:lnTo>
                <a:lnTo>
                  <a:pt x="335059" y="316275"/>
                </a:lnTo>
                <a:lnTo>
                  <a:pt x="334221" y="315107"/>
                </a:lnTo>
                <a:close/>
                <a:moveTo>
                  <a:pt x="349367" y="269753"/>
                </a:moveTo>
                <a:lnTo>
                  <a:pt x="365016" y="292643"/>
                </a:lnTo>
                <a:lnTo>
                  <a:pt x="386022" y="320594"/>
                </a:lnTo>
                <a:lnTo>
                  <a:pt x="385977" y="320585"/>
                </a:lnTo>
                <a:lnTo>
                  <a:pt x="377559" y="312589"/>
                </a:lnTo>
                <a:lnTo>
                  <a:pt x="349464" y="269990"/>
                </a:lnTo>
                <a:close/>
                <a:moveTo>
                  <a:pt x="398732" y="161013"/>
                </a:moveTo>
                <a:lnTo>
                  <a:pt x="407046" y="170817"/>
                </a:lnTo>
                <a:cubicBezTo>
                  <a:pt x="413872" y="179150"/>
                  <a:pt x="421982" y="189325"/>
                  <a:pt x="431804" y="201984"/>
                </a:cubicBezTo>
                <a:cubicBezTo>
                  <a:pt x="447495" y="222209"/>
                  <a:pt x="459208" y="245383"/>
                  <a:pt x="475439" y="265176"/>
                </a:cubicBezTo>
                <a:lnTo>
                  <a:pt x="490067" y="280219"/>
                </a:lnTo>
                <a:lnTo>
                  <a:pt x="527744" y="344910"/>
                </a:lnTo>
                <a:lnTo>
                  <a:pt x="529631" y="348652"/>
                </a:lnTo>
                <a:lnTo>
                  <a:pt x="517525" y="346287"/>
                </a:lnTo>
                <a:lnTo>
                  <a:pt x="498286" y="321780"/>
                </a:lnTo>
                <a:lnTo>
                  <a:pt x="480236" y="301827"/>
                </a:lnTo>
                <a:lnTo>
                  <a:pt x="458263" y="256936"/>
                </a:lnTo>
                <a:cubicBezTo>
                  <a:pt x="450020" y="241509"/>
                  <a:pt x="439256" y="223386"/>
                  <a:pt x="427088" y="204057"/>
                </a:cubicBezTo>
                <a:close/>
                <a:moveTo>
                  <a:pt x="327017" y="309065"/>
                </a:moveTo>
                <a:lnTo>
                  <a:pt x="329700" y="309590"/>
                </a:lnTo>
                <a:lnTo>
                  <a:pt x="335059" y="316275"/>
                </a:lnTo>
                <a:lnTo>
                  <a:pt x="341005" y="324576"/>
                </a:lnTo>
                <a:lnTo>
                  <a:pt x="327582" y="310735"/>
                </a:lnTo>
                <a:close/>
                <a:moveTo>
                  <a:pt x="155260" y="664381"/>
                </a:moveTo>
                <a:lnTo>
                  <a:pt x="176292" y="694849"/>
                </a:lnTo>
                <a:lnTo>
                  <a:pt x="210273" y="744514"/>
                </a:lnTo>
                <a:lnTo>
                  <a:pt x="215117" y="756435"/>
                </a:lnTo>
                <a:lnTo>
                  <a:pt x="229126" y="785683"/>
                </a:lnTo>
                <a:lnTo>
                  <a:pt x="216411" y="779692"/>
                </a:lnTo>
                <a:lnTo>
                  <a:pt x="211061" y="772206"/>
                </a:lnTo>
                <a:cubicBezTo>
                  <a:pt x="191453" y="739156"/>
                  <a:pt x="174222" y="704800"/>
                  <a:pt x="157838" y="669998"/>
                </a:cubicBezTo>
                <a:close/>
                <a:moveTo>
                  <a:pt x="286669" y="384763"/>
                </a:moveTo>
                <a:lnTo>
                  <a:pt x="300770" y="401608"/>
                </a:lnTo>
                <a:lnTo>
                  <a:pt x="306879" y="416943"/>
                </a:lnTo>
                <a:lnTo>
                  <a:pt x="298778" y="408912"/>
                </a:lnTo>
                <a:lnTo>
                  <a:pt x="287559" y="391210"/>
                </a:lnTo>
                <a:close/>
                <a:moveTo>
                  <a:pt x="324671" y="302131"/>
                </a:moveTo>
                <a:lnTo>
                  <a:pt x="330238" y="309695"/>
                </a:lnTo>
                <a:lnTo>
                  <a:pt x="329700" y="309590"/>
                </a:lnTo>
                <a:lnTo>
                  <a:pt x="325364" y="304180"/>
                </a:lnTo>
                <a:close/>
                <a:moveTo>
                  <a:pt x="365493" y="210864"/>
                </a:moveTo>
                <a:lnTo>
                  <a:pt x="367509" y="213012"/>
                </a:lnTo>
                <a:cubicBezTo>
                  <a:pt x="378869" y="224568"/>
                  <a:pt x="381855" y="225674"/>
                  <a:pt x="381788" y="223146"/>
                </a:cubicBezTo>
                <a:lnTo>
                  <a:pt x="381083" y="221027"/>
                </a:lnTo>
                <a:lnTo>
                  <a:pt x="398719" y="250661"/>
                </a:lnTo>
                <a:lnTo>
                  <a:pt x="377221" y="233611"/>
                </a:lnTo>
                <a:close/>
                <a:moveTo>
                  <a:pt x="228735" y="488698"/>
                </a:moveTo>
                <a:lnTo>
                  <a:pt x="237742" y="493885"/>
                </a:lnTo>
                <a:lnTo>
                  <a:pt x="297234" y="570566"/>
                </a:lnTo>
                <a:lnTo>
                  <a:pt x="311583" y="586501"/>
                </a:lnTo>
                <a:lnTo>
                  <a:pt x="331141" y="627261"/>
                </a:lnTo>
                <a:lnTo>
                  <a:pt x="309247" y="595199"/>
                </a:lnTo>
                <a:cubicBezTo>
                  <a:pt x="285056" y="561770"/>
                  <a:pt x="259323" y="527821"/>
                  <a:pt x="233319" y="494449"/>
                </a:cubicBezTo>
                <a:close/>
                <a:moveTo>
                  <a:pt x="355447" y="217617"/>
                </a:moveTo>
                <a:lnTo>
                  <a:pt x="364085" y="223194"/>
                </a:lnTo>
                <a:lnTo>
                  <a:pt x="377221" y="233611"/>
                </a:lnTo>
                <a:lnTo>
                  <a:pt x="378425" y="235948"/>
                </a:lnTo>
                <a:cubicBezTo>
                  <a:pt x="405631" y="287735"/>
                  <a:pt x="412202" y="294448"/>
                  <a:pt x="435202" y="325994"/>
                </a:cubicBezTo>
                <a:lnTo>
                  <a:pt x="438700" y="330886"/>
                </a:lnTo>
                <a:lnTo>
                  <a:pt x="430664" y="329316"/>
                </a:lnTo>
                <a:lnTo>
                  <a:pt x="420835" y="312931"/>
                </a:lnTo>
                <a:close/>
                <a:moveTo>
                  <a:pt x="318659" y="293963"/>
                </a:moveTo>
                <a:lnTo>
                  <a:pt x="322984" y="297144"/>
                </a:lnTo>
                <a:lnTo>
                  <a:pt x="324671" y="302131"/>
                </a:lnTo>
                <a:close/>
                <a:moveTo>
                  <a:pt x="189969" y="562024"/>
                </a:moveTo>
                <a:lnTo>
                  <a:pt x="190208" y="562191"/>
                </a:lnTo>
                <a:lnTo>
                  <a:pt x="213212" y="578671"/>
                </a:lnTo>
                <a:lnTo>
                  <a:pt x="213947" y="579698"/>
                </a:lnTo>
                <a:lnTo>
                  <a:pt x="193696" y="567315"/>
                </a:lnTo>
                <a:lnTo>
                  <a:pt x="191928" y="565134"/>
                </a:lnTo>
                <a:close/>
                <a:moveTo>
                  <a:pt x="284129" y="360217"/>
                </a:moveTo>
                <a:lnTo>
                  <a:pt x="284382" y="360474"/>
                </a:lnTo>
                <a:lnTo>
                  <a:pt x="296580" y="391093"/>
                </a:lnTo>
                <a:lnTo>
                  <a:pt x="286141" y="379942"/>
                </a:lnTo>
                <a:close/>
                <a:moveTo>
                  <a:pt x="262550" y="399605"/>
                </a:moveTo>
                <a:lnTo>
                  <a:pt x="294820" y="440044"/>
                </a:lnTo>
                <a:lnTo>
                  <a:pt x="298651" y="463780"/>
                </a:lnTo>
                <a:lnTo>
                  <a:pt x="301124" y="477719"/>
                </a:lnTo>
                <a:lnTo>
                  <a:pt x="290846" y="464455"/>
                </a:lnTo>
                <a:lnTo>
                  <a:pt x="282440" y="447259"/>
                </a:lnTo>
                <a:lnTo>
                  <a:pt x="277650" y="437026"/>
                </a:lnTo>
                <a:close/>
                <a:moveTo>
                  <a:pt x="237386" y="449379"/>
                </a:moveTo>
                <a:lnTo>
                  <a:pt x="247384" y="460657"/>
                </a:lnTo>
                <a:lnTo>
                  <a:pt x="276069" y="509005"/>
                </a:lnTo>
                <a:lnTo>
                  <a:pt x="272288" y="506582"/>
                </a:lnTo>
                <a:lnTo>
                  <a:pt x="261989" y="492382"/>
                </a:lnTo>
                <a:close/>
                <a:moveTo>
                  <a:pt x="261424" y="398194"/>
                </a:moveTo>
                <a:lnTo>
                  <a:pt x="262416" y="399273"/>
                </a:lnTo>
                <a:lnTo>
                  <a:pt x="262550" y="399605"/>
                </a:lnTo>
                <a:close/>
                <a:moveTo>
                  <a:pt x="182245" y="560862"/>
                </a:moveTo>
                <a:lnTo>
                  <a:pt x="193381" y="567123"/>
                </a:lnTo>
                <a:lnTo>
                  <a:pt x="193696" y="567315"/>
                </a:lnTo>
                <a:lnTo>
                  <a:pt x="240278" y="624773"/>
                </a:lnTo>
                <a:lnTo>
                  <a:pt x="261474" y="648690"/>
                </a:lnTo>
                <a:lnTo>
                  <a:pt x="270485" y="662042"/>
                </a:lnTo>
                <a:lnTo>
                  <a:pt x="264622" y="660564"/>
                </a:lnTo>
                <a:cubicBezTo>
                  <a:pt x="249487" y="644334"/>
                  <a:pt x="228976" y="619967"/>
                  <a:pt x="206420" y="591940"/>
                </a:cubicBezTo>
                <a:close/>
                <a:moveTo>
                  <a:pt x="223171" y="475103"/>
                </a:moveTo>
                <a:lnTo>
                  <a:pt x="266131" y="502636"/>
                </a:lnTo>
                <a:lnTo>
                  <a:pt x="269751" y="507373"/>
                </a:lnTo>
                <a:lnTo>
                  <a:pt x="272218" y="510262"/>
                </a:lnTo>
                <a:lnTo>
                  <a:pt x="275183" y="515445"/>
                </a:lnTo>
                <a:lnTo>
                  <a:pt x="237742" y="493885"/>
                </a:lnTo>
                <a:close/>
                <a:moveTo>
                  <a:pt x="338154" y="234156"/>
                </a:moveTo>
                <a:lnTo>
                  <a:pt x="373428" y="279623"/>
                </a:lnTo>
                <a:lnTo>
                  <a:pt x="395182" y="313947"/>
                </a:lnTo>
                <a:lnTo>
                  <a:pt x="339854" y="237320"/>
                </a:lnTo>
                <a:lnTo>
                  <a:pt x="338504" y="235571"/>
                </a:lnTo>
                <a:close/>
                <a:moveTo>
                  <a:pt x="284062" y="344864"/>
                </a:moveTo>
                <a:lnTo>
                  <a:pt x="293756" y="357609"/>
                </a:lnTo>
                <a:cubicBezTo>
                  <a:pt x="307985" y="375350"/>
                  <a:pt x="321106" y="391005"/>
                  <a:pt x="333394" y="405190"/>
                </a:cubicBezTo>
                <a:lnTo>
                  <a:pt x="355134" y="429515"/>
                </a:lnTo>
                <a:lnTo>
                  <a:pt x="296689" y="372987"/>
                </a:lnTo>
                <a:lnTo>
                  <a:pt x="284382" y="360474"/>
                </a:lnTo>
                <a:lnTo>
                  <a:pt x="284077" y="359708"/>
                </a:lnTo>
                <a:lnTo>
                  <a:pt x="284076" y="359698"/>
                </a:lnTo>
                <a:close/>
                <a:moveTo>
                  <a:pt x="159760" y="602171"/>
                </a:moveTo>
                <a:lnTo>
                  <a:pt x="213790" y="678435"/>
                </a:lnTo>
                <a:cubicBezTo>
                  <a:pt x="266364" y="758147"/>
                  <a:pt x="226946" y="716319"/>
                  <a:pt x="270480" y="758455"/>
                </a:cubicBezTo>
                <a:lnTo>
                  <a:pt x="262652" y="757517"/>
                </a:lnTo>
                <a:lnTo>
                  <a:pt x="253305" y="750215"/>
                </a:lnTo>
                <a:lnTo>
                  <a:pt x="207941" y="703871"/>
                </a:lnTo>
                <a:lnTo>
                  <a:pt x="183907" y="674663"/>
                </a:lnTo>
                <a:lnTo>
                  <a:pt x="182837" y="673536"/>
                </a:lnTo>
                <a:lnTo>
                  <a:pt x="178516" y="661766"/>
                </a:lnTo>
                <a:cubicBezTo>
                  <a:pt x="173346" y="646964"/>
                  <a:pt x="169005" y="633764"/>
                  <a:pt x="166035" y="623832"/>
                </a:cubicBezTo>
                <a:close/>
                <a:moveTo>
                  <a:pt x="143898" y="632527"/>
                </a:moveTo>
                <a:lnTo>
                  <a:pt x="182837" y="673536"/>
                </a:lnTo>
                <a:lnTo>
                  <a:pt x="185590" y="681036"/>
                </a:lnTo>
                <a:lnTo>
                  <a:pt x="175319" y="670543"/>
                </a:lnTo>
                <a:lnTo>
                  <a:pt x="154292" y="646872"/>
                </a:lnTo>
                <a:close/>
                <a:moveTo>
                  <a:pt x="284056" y="338736"/>
                </a:moveTo>
                <a:lnTo>
                  <a:pt x="313689" y="372346"/>
                </a:lnTo>
                <a:cubicBezTo>
                  <a:pt x="321194" y="380785"/>
                  <a:pt x="329691" y="390311"/>
                  <a:pt x="339320" y="401081"/>
                </a:cubicBezTo>
                <a:lnTo>
                  <a:pt x="371680" y="437211"/>
                </a:lnTo>
                <a:lnTo>
                  <a:pt x="403557" y="478325"/>
                </a:lnTo>
                <a:lnTo>
                  <a:pt x="384195" y="457621"/>
                </a:lnTo>
                <a:lnTo>
                  <a:pt x="356886" y="431209"/>
                </a:lnTo>
                <a:lnTo>
                  <a:pt x="293756" y="357609"/>
                </a:lnTo>
                <a:lnTo>
                  <a:pt x="284060" y="343045"/>
                </a:lnTo>
                <a:close/>
                <a:moveTo>
                  <a:pt x="299676" y="303723"/>
                </a:moveTo>
                <a:lnTo>
                  <a:pt x="325968" y="308860"/>
                </a:lnTo>
                <a:lnTo>
                  <a:pt x="327065" y="310202"/>
                </a:lnTo>
                <a:lnTo>
                  <a:pt x="327582" y="310735"/>
                </a:lnTo>
                <a:lnTo>
                  <a:pt x="336000" y="335618"/>
                </a:lnTo>
                <a:lnTo>
                  <a:pt x="371494" y="411455"/>
                </a:lnTo>
                <a:lnTo>
                  <a:pt x="369268" y="408196"/>
                </a:lnTo>
                <a:cubicBezTo>
                  <a:pt x="343403" y="367218"/>
                  <a:pt x="344733" y="356340"/>
                  <a:pt x="307565" y="312475"/>
                </a:cubicBezTo>
                <a:close/>
                <a:moveTo>
                  <a:pt x="256712" y="392289"/>
                </a:moveTo>
                <a:lnTo>
                  <a:pt x="261424" y="398194"/>
                </a:lnTo>
                <a:lnTo>
                  <a:pt x="257455" y="393877"/>
                </a:lnTo>
                <a:close/>
                <a:moveTo>
                  <a:pt x="380138" y="133557"/>
                </a:moveTo>
                <a:lnTo>
                  <a:pt x="388170" y="138793"/>
                </a:lnTo>
                <a:cubicBezTo>
                  <a:pt x="406951" y="151094"/>
                  <a:pt x="426407" y="162484"/>
                  <a:pt x="444164" y="176221"/>
                </a:cubicBezTo>
                <a:cubicBezTo>
                  <a:pt x="462447" y="190363"/>
                  <a:pt x="479430" y="206162"/>
                  <a:pt x="496039" y="222237"/>
                </a:cubicBezTo>
                <a:lnTo>
                  <a:pt x="510816" y="236902"/>
                </a:lnTo>
                <a:lnTo>
                  <a:pt x="515316" y="248477"/>
                </a:lnTo>
                <a:cubicBezTo>
                  <a:pt x="519539" y="258343"/>
                  <a:pt x="525000" y="270315"/>
                  <a:pt x="531954" y="284808"/>
                </a:cubicBezTo>
                <a:lnTo>
                  <a:pt x="531986" y="284873"/>
                </a:lnTo>
                <a:lnTo>
                  <a:pt x="560938" y="354769"/>
                </a:lnTo>
                <a:lnTo>
                  <a:pt x="546192" y="351888"/>
                </a:lnTo>
                <a:lnTo>
                  <a:pt x="531782" y="323900"/>
                </a:lnTo>
                <a:cubicBezTo>
                  <a:pt x="523468" y="313183"/>
                  <a:pt x="513682" y="303746"/>
                  <a:pt x="503825" y="294367"/>
                </a:cubicBezTo>
                <a:lnTo>
                  <a:pt x="490067" y="280219"/>
                </a:lnTo>
                <a:lnTo>
                  <a:pt x="466503" y="239760"/>
                </a:lnTo>
                <a:cubicBezTo>
                  <a:pt x="454385" y="220531"/>
                  <a:pt x="439898" y="203016"/>
                  <a:pt x="424819" y="185930"/>
                </a:cubicBezTo>
                <a:lnTo>
                  <a:pt x="386369" y="142364"/>
                </a:lnTo>
                <a:close/>
                <a:moveTo>
                  <a:pt x="334118" y="228929"/>
                </a:moveTo>
                <a:lnTo>
                  <a:pt x="337245" y="230480"/>
                </a:lnTo>
                <a:lnTo>
                  <a:pt x="338154" y="234156"/>
                </a:lnTo>
                <a:lnTo>
                  <a:pt x="334261" y="229139"/>
                </a:lnTo>
                <a:close/>
                <a:moveTo>
                  <a:pt x="286418" y="328099"/>
                </a:moveTo>
                <a:lnTo>
                  <a:pt x="300041" y="345996"/>
                </a:lnTo>
                <a:lnTo>
                  <a:pt x="326097" y="371836"/>
                </a:lnTo>
                <a:lnTo>
                  <a:pt x="328108" y="374089"/>
                </a:lnTo>
                <a:cubicBezTo>
                  <a:pt x="348529" y="397732"/>
                  <a:pt x="366933" y="419502"/>
                  <a:pt x="384134" y="440513"/>
                </a:cubicBezTo>
                <a:lnTo>
                  <a:pt x="386497" y="443508"/>
                </a:lnTo>
                <a:lnTo>
                  <a:pt x="393386" y="458228"/>
                </a:lnTo>
                <a:lnTo>
                  <a:pt x="394784" y="460820"/>
                </a:lnTo>
                <a:lnTo>
                  <a:pt x="371743" y="437281"/>
                </a:lnTo>
                <a:lnTo>
                  <a:pt x="371680" y="437211"/>
                </a:lnTo>
                <a:lnTo>
                  <a:pt x="358687" y="420453"/>
                </a:lnTo>
                <a:lnTo>
                  <a:pt x="285277" y="330935"/>
                </a:lnTo>
                <a:close/>
                <a:moveTo>
                  <a:pt x="306450" y="284983"/>
                </a:moveTo>
                <a:lnTo>
                  <a:pt x="315044" y="291304"/>
                </a:lnTo>
                <a:lnTo>
                  <a:pt x="325364" y="304180"/>
                </a:lnTo>
                <a:lnTo>
                  <a:pt x="327017" y="309065"/>
                </a:lnTo>
                <a:lnTo>
                  <a:pt x="325968" y="308860"/>
                </a:lnTo>
                <a:close/>
                <a:moveTo>
                  <a:pt x="139665" y="630406"/>
                </a:moveTo>
                <a:lnTo>
                  <a:pt x="154292" y="646872"/>
                </a:lnTo>
                <a:lnTo>
                  <a:pt x="192310" y="699344"/>
                </a:lnTo>
                <a:lnTo>
                  <a:pt x="195965" y="709303"/>
                </a:lnTo>
                <a:lnTo>
                  <a:pt x="202045" y="724265"/>
                </a:lnTo>
                <a:lnTo>
                  <a:pt x="183564" y="701725"/>
                </a:lnTo>
                <a:lnTo>
                  <a:pt x="149630" y="652116"/>
                </a:lnTo>
                <a:close/>
                <a:moveTo>
                  <a:pt x="268427" y="361022"/>
                </a:moveTo>
                <a:lnTo>
                  <a:pt x="286141" y="379942"/>
                </a:lnTo>
                <a:lnTo>
                  <a:pt x="286531" y="383766"/>
                </a:lnTo>
                <a:lnTo>
                  <a:pt x="286669" y="384763"/>
                </a:lnTo>
                <a:lnTo>
                  <a:pt x="273513" y="369047"/>
                </a:lnTo>
                <a:close/>
                <a:moveTo>
                  <a:pt x="256337" y="385003"/>
                </a:moveTo>
                <a:lnTo>
                  <a:pt x="271097" y="398645"/>
                </a:lnTo>
                <a:lnTo>
                  <a:pt x="275652" y="404370"/>
                </a:lnTo>
                <a:lnTo>
                  <a:pt x="289602" y="425520"/>
                </a:lnTo>
                <a:lnTo>
                  <a:pt x="266599" y="403823"/>
                </a:lnTo>
                <a:lnTo>
                  <a:pt x="262416" y="399273"/>
                </a:lnTo>
                <a:lnTo>
                  <a:pt x="259078" y="391002"/>
                </a:lnTo>
                <a:close/>
                <a:moveTo>
                  <a:pt x="334419" y="219050"/>
                </a:moveTo>
                <a:lnTo>
                  <a:pt x="342849" y="233259"/>
                </a:lnTo>
                <a:lnTo>
                  <a:pt x="337245" y="230480"/>
                </a:lnTo>
                <a:close/>
                <a:moveTo>
                  <a:pt x="159228" y="583842"/>
                </a:moveTo>
                <a:lnTo>
                  <a:pt x="159585" y="584798"/>
                </a:lnTo>
                <a:lnTo>
                  <a:pt x="159567" y="584784"/>
                </a:lnTo>
                <a:close/>
                <a:moveTo>
                  <a:pt x="282701" y="323216"/>
                </a:moveTo>
                <a:lnTo>
                  <a:pt x="286617" y="327604"/>
                </a:lnTo>
                <a:lnTo>
                  <a:pt x="286418" y="328099"/>
                </a:lnTo>
                <a:close/>
                <a:moveTo>
                  <a:pt x="158199" y="581085"/>
                </a:moveTo>
                <a:lnTo>
                  <a:pt x="158248" y="581118"/>
                </a:lnTo>
                <a:lnTo>
                  <a:pt x="159228" y="583842"/>
                </a:lnTo>
                <a:close/>
                <a:moveTo>
                  <a:pt x="289666" y="301768"/>
                </a:moveTo>
                <a:lnTo>
                  <a:pt x="290503" y="301931"/>
                </a:lnTo>
                <a:lnTo>
                  <a:pt x="331380" y="359264"/>
                </a:lnTo>
                <a:lnTo>
                  <a:pt x="372207" y="415831"/>
                </a:lnTo>
                <a:lnTo>
                  <a:pt x="354158" y="399665"/>
                </a:lnTo>
                <a:lnTo>
                  <a:pt x="326097" y="371836"/>
                </a:lnTo>
                <a:lnTo>
                  <a:pt x="286617" y="327604"/>
                </a:lnTo>
                <a:lnTo>
                  <a:pt x="287441" y="325557"/>
                </a:lnTo>
                <a:cubicBezTo>
                  <a:pt x="288726" y="323948"/>
                  <a:pt x="289961" y="322700"/>
                  <a:pt x="290524" y="319291"/>
                </a:cubicBezTo>
                <a:close/>
                <a:moveTo>
                  <a:pt x="135003" y="620250"/>
                </a:moveTo>
                <a:lnTo>
                  <a:pt x="143898" y="632527"/>
                </a:lnTo>
                <a:lnTo>
                  <a:pt x="137588" y="625881"/>
                </a:lnTo>
                <a:close/>
                <a:moveTo>
                  <a:pt x="153272" y="579775"/>
                </a:moveTo>
                <a:lnTo>
                  <a:pt x="159567" y="584784"/>
                </a:lnTo>
                <a:lnTo>
                  <a:pt x="161815" y="591030"/>
                </a:lnTo>
                <a:cubicBezTo>
                  <a:pt x="162081" y="591722"/>
                  <a:pt x="161292" y="589469"/>
                  <a:pt x="159973" y="585837"/>
                </a:cubicBezTo>
                <a:lnTo>
                  <a:pt x="159585" y="584798"/>
                </a:lnTo>
                <a:lnTo>
                  <a:pt x="161729" y="586503"/>
                </a:lnTo>
                <a:cubicBezTo>
                  <a:pt x="172182" y="594841"/>
                  <a:pt x="185018" y="605016"/>
                  <a:pt x="198181" y="615155"/>
                </a:cubicBezTo>
                <a:lnTo>
                  <a:pt x="218551" y="630235"/>
                </a:lnTo>
                <a:lnTo>
                  <a:pt x="236839" y="649679"/>
                </a:lnTo>
                <a:lnTo>
                  <a:pt x="252270" y="666350"/>
                </a:lnTo>
                <a:lnTo>
                  <a:pt x="264079" y="682655"/>
                </a:lnTo>
                <a:cubicBezTo>
                  <a:pt x="332918" y="777397"/>
                  <a:pt x="249262" y="658950"/>
                  <a:pt x="347226" y="813817"/>
                </a:cubicBezTo>
                <a:lnTo>
                  <a:pt x="354469" y="825180"/>
                </a:lnTo>
                <a:lnTo>
                  <a:pt x="342066" y="823799"/>
                </a:lnTo>
                <a:lnTo>
                  <a:pt x="322355" y="804471"/>
                </a:lnTo>
                <a:lnTo>
                  <a:pt x="310110" y="794793"/>
                </a:lnTo>
                <a:lnTo>
                  <a:pt x="252957" y="728919"/>
                </a:lnTo>
                <a:cubicBezTo>
                  <a:pt x="225356" y="691027"/>
                  <a:pt x="195250" y="654840"/>
                  <a:pt x="170155" y="615244"/>
                </a:cubicBezTo>
                <a:lnTo>
                  <a:pt x="155881" y="588780"/>
                </a:lnTo>
                <a:close/>
                <a:moveTo>
                  <a:pt x="322253" y="223045"/>
                </a:moveTo>
                <a:lnTo>
                  <a:pt x="332911" y="228331"/>
                </a:lnTo>
                <a:lnTo>
                  <a:pt x="338504" y="235571"/>
                </a:lnTo>
                <a:lnTo>
                  <a:pt x="343197" y="254555"/>
                </a:lnTo>
                <a:lnTo>
                  <a:pt x="349367" y="269753"/>
                </a:lnTo>
                <a:lnTo>
                  <a:pt x="347665" y="267263"/>
                </a:lnTo>
                <a:lnTo>
                  <a:pt x="347665" y="267262"/>
                </a:lnTo>
                <a:close/>
                <a:moveTo>
                  <a:pt x="288077" y="290857"/>
                </a:moveTo>
                <a:lnTo>
                  <a:pt x="299676" y="303723"/>
                </a:lnTo>
                <a:lnTo>
                  <a:pt x="290503" y="301931"/>
                </a:lnTo>
                <a:lnTo>
                  <a:pt x="289613" y="300683"/>
                </a:lnTo>
                <a:lnTo>
                  <a:pt x="289583" y="300057"/>
                </a:lnTo>
                <a:close/>
                <a:moveTo>
                  <a:pt x="249477" y="369989"/>
                </a:moveTo>
                <a:lnTo>
                  <a:pt x="260603" y="380199"/>
                </a:lnTo>
                <a:lnTo>
                  <a:pt x="271333" y="390752"/>
                </a:lnTo>
                <a:lnTo>
                  <a:pt x="291065" y="416603"/>
                </a:lnTo>
                <a:lnTo>
                  <a:pt x="291234" y="417830"/>
                </a:lnTo>
                <a:lnTo>
                  <a:pt x="291717" y="420821"/>
                </a:lnTo>
                <a:lnTo>
                  <a:pt x="273156" y="400548"/>
                </a:lnTo>
                <a:lnTo>
                  <a:pt x="271097" y="398645"/>
                </a:lnTo>
                <a:lnTo>
                  <a:pt x="255672" y="379254"/>
                </a:lnTo>
                <a:lnTo>
                  <a:pt x="252240" y="376036"/>
                </a:lnTo>
                <a:close/>
                <a:moveTo>
                  <a:pt x="164459" y="544211"/>
                </a:moveTo>
                <a:lnTo>
                  <a:pt x="175038" y="551598"/>
                </a:lnTo>
                <a:lnTo>
                  <a:pt x="182245" y="560862"/>
                </a:lnTo>
                <a:lnTo>
                  <a:pt x="172432" y="555346"/>
                </a:lnTo>
                <a:lnTo>
                  <a:pt x="166950" y="547699"/>
                </a:lnTo>
                <a:close/>
                <a:moveTo>
                  <a:pt x="126516" y="622741"/>
                </a:moveTo>
                <a:lnTo>
                  <a:pt x="145087" y="645475"/>
                </a:lnTo>
                <a:lnTo>
                  <a:pt x="149630" y="652116"/>
                </a:lnTo>
                <a:lnTo>
                  <a:pt x="155260" y="664381"/>
                </a:lnTo>
                <a:close/>
                <a:moveTo>
                  <a:pt x="148811" y="575674"/>
                </a:moveTo>
                <a:lnTo>
                  <a:pt x="152700" y="577803"/>
                </a:lnTo>
                <a:lnTo>
                  <a:pt x="153272" y="579775"/>
                </a:lnTo>
                <a:lnTo>
                  <a:pt x="149333" y="576642"/>
                </a:lnTo>
                <a:close/>
                <a:moveTo>
                  <a:pt x="246654" y="370799"/>
                </a:moveTo>
                <a:lnTo>
                  <a:pt x="252240" y="376036"/>
                </a:lnTo>
                <a:lnTo>
                  <a:pt x="256337" y="385003"/>
                </a:lnTo>
                <a:lnTo>
                  <a:pt x="250987" y="380058"/>
                </a:lnTo>
                <a:close/>
                <a:moveTo>
                  <a:pt x="364502" y="123365"/>
                </a:moveTo>
                <a:lnTo>
                  <a:pt x="377636" y="131926"/>
                </a:lnTo>
                <a:lnTo>
                  <a:pt x="379582" y="134673"/>
                </a:lnTo>
                <a:lnTo>
                  <a:pt x="386369" y="142364"/>
                </a:lnTo>
                <a:lnTo>
                  <a:pt x="387490" y="143947"/>
                </a:lnTo>
                <a:lnTo>
                  <a:pt x="398732" y="161013"/>
                </a:lnTo>
                <a:lnTo>
                  <a:pt x="389992" y="150706"/>
                </a:lnTo>
                <a:cubicBezTo>
                  <a:pt x="380620" y="140127"/>
                  <a:pt x="374673" y="134350"/>
                  <a:pt x="368729" y="128236"/>
                </a:cubicBezTo>
                <a:close/>
                <a:moveTo>
                  <a:pt x="305047" y="247078"/>
                </a:moveTo>
                <a:lnTo>
                  <a:pt x="326296" y="274507"/>
                </a:lnTo>
                <a:lnTo>
                  <a:pt x="344482" y="312478"/>
                </a:lnTo>
                <a:lnTo>
                  <a:pt x="343594" y="312304"/>
                </a:lnTo>
                <a:lnTo>
                  <a:pt x="322984" y="297144"/>
                </a:lnTo>
                <a:lnTo>
                  <a:pt x="318715" y="284526"/>
                </a:lnTo>
                <a:close/>
                <a:moveTo>
                  <a:pt x="201725" y="461358"/>
                </a:moveTo>
                <a:lnTo>
                  <a:pt x="212391" y="468195"/>
                </a:lnTo>
                <a:lnTo>
                  <a:pt x="228735" y="488698"/>
                </a:lnTo>
                <a:lnTo>
                  <a:pt x="214089" y="480264"/>
                </a:lnTo>
                <a:close/>
                <a:moveTo>
                  <a:pt x="308300" y="236523"/>
                </a:moveTo>
                <a:lnTo>
                  <a:pt x="326050" y="258003"/>
                </a:lnTo>
                <a:lnTo>
                  <a:pt x="338011" y="271578"/>
                </a:lnTo>
                <a:lnTo>
                  <a:pt x="365968" y="316676"/>
                </a:lnTo>
                <a:lnTo>
                  <a:pt x="357712" y="315063"/>
                </a:lnTo>
                <a:lnTo>
                  <a:pt x="326296" y="274507"/>
                </a:lnTo>
                <a:lnTo>
                  <a:pt x="308846" y="238075"/>
                </a:lnTo>
                <a:close/>
                <a:moveTo>
                  <a:pt x="267331" y="319190"/>
                </a:moveTo>
                <a:lnTo>
                  <a:pt x="271301" y="323881"/>
                </a:lnTo>
                <a:lnTo>
                  <a:pt x="284060" y="343045"/>
                </a:lnTo>
                <a:lnTo>
                  <a:pt x="284062" y="344864"/>
                </a:lnTo>
                <a:lnTo>
                  <a:pt x="271328" y="328124"/>
                </a:lnTo>
                <a:close/>
                <a:moveTo>
                  <a:pt x="147953" y="558237"/>
                </a:moveTo>
                <a:cubicBezTo>
                  <a:pt x="147506" y="553839"/>
                  <a:pt x="151237" y="562730"/>
                  <a:pt x="154948" y="572373"/>
                </a:cubicBezTo>
                <a:lnTo>
                  <a:pt x="158199" y="581085"/>
                </a:lnTo>
                <a:lnTo>
                  <a:pt x="156062" y="579643"/>
                </a:lnTo>
                <a:lnTo>
                  <a:pt x="152700" y="577803"/>
                </a:lnTo>
                <a:lnTo>
                  <a:pt x="152284" y="576368"/>
                </a:lnTo>
                <a:cubicBezTo>
                  <a:pt x="149446" y="565958"/>
                  <a:pt x="148177" y="560436"/>
                  <a:pt x="147953" y="558237"/>
                </a:cubicBezTo>
                <a:close/>
                <a:moveTo>
                  <a:pt x="139914" y="570805"/>
                </a:moveTo>
                <a:lnTo>
                  <a:pt x="146586" y="574457"/>
                </a:lnTo>
                <a:lnTo>
                  <a:pt x="149333" y="576642"/>
                </a:lnTo>
                <a:lnTo>
                  <a:pt x="155881" y="588780"/>
                </a:lnTo>
                <a:lnTo>
                  <a:pt x="159760" y="602171"/>
                </a:lnTo>
                <a:lnTo>
                  <a:pt x="157100" y="598416"/>
                </a:lnTo>
                <a:close/>
                <a:moveTo>
                  <a:pt x="319987" y="194725"/>
                </a:moveTo>
                <a:lnTo>
                  <a:pt x="330004" y="201192"/>
                </a:lnTo>
                <a:lnTo>
                  <a:pt x="334419" y="219050"/>
                </a:lnTo>
                <a:lnTo>
                  <a:pt x="325326" y="203723"/>
                </a:lnTo>
                <a:close/>
                <a:moveTo>
                  <a:pt x="338643" y="151213"/>
                </a:moveTo>
                <a:lnTo>
                  <a:pt x="377911" y="207597"/>
                </a:lnTo>
                <a:lnTo>
                  <a:pt x="383180" y="214887"/>
                </a:lnTo>
                <a:lnTo>
                  <a:pt x="377859" y="209795"/>
                </a:lnTo>
                <a:cubicBezTo>
                  <a:pt x="377022" y="209868"/>
                  <a:pt x="377982" y="212362"/>
                  <a:pt x="379163" y="215260"/>
                </a:cubicBezTo>
                <a:lnTo>
                  <a:pt x="381083" y="221027"/>
                </a:lnTo>
                <a:lnTo>
                  <a:pt x="376835" y="213889"/>
                </a:lnTo>
                <a:lnTo>
                  <a:pt x="344761" y="165086"/>
                </a:lnTo>
                <a:lnTo>
                  <a:pt x="341948" y="158557"/>
                </a:lnTo>
                <a:close/>
                <a:moveTo>
                  <a:pt x="186606" y="463923"/>
                </a:moveTo>
                <a:lnTo>
                  <a:pt x="189017" y="465826"/>
                </a:lnTo>
                <a:lnTo>
                  <a:pt x="214089" y="480264"/>
                </a:lnTo>
                <a:lnTo>
                  <a:pt x="232393" y="508251"/>
                </a:lnTo>
                <a:cubicBezTo>
                  <a:pt x="335020" y="664031"/>
                  <a:pt x="209985" y="458763"/>
                  <a:pt x="320580" y="627871"/>
                </a:cubicBezTo>
                <a:lnTo>
                  <a:pt x="341293" y="659738"/>
                </a:lnTo>
                <a:lnTo>
                  <a:pt x="341564" y="676349"/>
                </a:lnTo>
                <a:lnTo>
                  <a:pt x="327945" y="674176"/>
                </a:lnTo>
                <a:lnTo>
                  <a:pt x="294157" y="643041"/>
                </a:lnTo>
                <a:lnTo>
                  <a:pt x="293214" y="642204"/>
                </a:lnTo>
                <a:lnTo>
                  <a:pt x="254643" y="571261"/>
                </a:lnTo>
                <a:close/>
                <a:moveTo>
                  <a:pt x="234010" y="363841"/>
                </a:moveTo>
                <a:lnTo>
                  <a:pt x="239894" y="369806"/>
                </a:lnTo>
                <a:lnTo>
                  <a:pt x="250987" y="380058"/>
                </a:lnTo>
                <a:lnTo>
                  <a:pt x="256712" y="392289"/>
                </a:lnTo>
                <a:close/>
                <a:moveTo>
                  <a:pt x="323678" y="172718"/>
                </a:moveTo>
                <a:lnTo>
                  <a:pt x="343612" y="200366"/>
                </a:lnTo>
                <a:lnTo>
                  <a:pt x="355447" y="217617"/>
                </a:lnTo>
                <a:lnTo>
                  <a:pt x="330004" y="201192"/>
                </a:lnTo>
                <a:lnTo>
                  <a:pt x="328569" y="195390"/>
                </a:lnTo>
                <a:close/>
                <a:moveTo>
                  <a:pt x="405345" y="716"/>
                </a:moveTo>
                <a:lnTo>
                  <a:pt x="413911" y="0"/>
                </a:lnTo>
                <a:lnTo>
                  <a:pt x="414019" y="76"/>
                </a:lnTo>
                <a:lnTo>
                  <a:pt x="433993" y="48298"/>
                </a:lnTo>
                <a:lnTo>
                  <a:pt x="419400" y="23899"/>
                </a:lnTo>
                <a:close/>
                <a:moveTo>
                  <a:pt x="281544" y="256018"/>
                </a:moveTo>
                <a:lnTo>
                  <a:pt x="297331" y="273827"/>
                </a:lnTo>
                <a:lnTo>
                  <a:pt x="306450" y="284983"/>
                </a:lnTo>
                <a:lnTo>
                  <a:pt x="283999" y="268469"/>
                </a:lnTo>
                <a:close/>
                <a:moveTo>
                  <a:pt x="301562" y="212785"/>
                </a:moveTo>
                <a:lnTo>
                  <a:pt x="316548" y="220217"/>
                </a:lnTo>
                <a:lnTo>
                  <a:pt x="317086" y="220899"/>
                </a:lnTo>
                <a:lnTo>
                  <a:pt x="347665" y="267262"/>
                </a:lnTo>
                <a:lnTo>
                  <a:pt x="347665" y="267263"/>
                </a:lnTo>
                <a:lnTo>
                  <a:pt x="347665" y="267263"/>
                </a:lnTo>
                <a:lnTo>
                  <a:pt x="349464" y="269990"/>
                </a:lnTo>
                <a:lnTo>
                  <a:pt x="359977" y="295886"/>
                </a:lnTo>
                <a:lnTo>
                  <a:pt x="356600" y="292678"/>
                </a:lnTo>
                <a:lnTo>
                  <a:pt x="338011" y="271578"/>
                </a:lnTo>
                <a:close/>
                <a:moveTo>
                  <a:pt x="221877" y="375736"/>
                </a:moveTo>
                <a:lnTo>
                  <a:pt x="223484" y="377792"/>
                </a:lnTo>
                <a:lnTo>
                  <a:pt x="233604" y="390787"/>
                </a:lnTo>
                <a:lnTo>
                  <a:pt x="234685" y="392656"/>
                </a:lnTo>
                <a:cubicBezTo>
                  <a:pt x="244457" y="407472"/>
                  <a:pt x="255700" y="421228"/>
                  <a:pt x="267038" y="434919"/>
                </a:cubicBezTo>
                <a:lnTo>
                  <a:pt x="287067" y="460393"/>
                </a:lnTo>
                <a:lnTo>
                  <a:pt x="300762" y="497007"/>
                </a:lnTo>
                <a:lnTo>
                  <a:pt x="292793" y="486052"/>
                </a:lnTo>
                <a:cubicBezTo>
                  <a:pt x="272022" y="456539"/>
                  <a:pt x="253370" y="428785"/>
                  <a:pt x="239153" y="405364"/>
                </a:cubicBezTo>
                <a:close/>
                <a:moveTo>
                  <a:pt x="143349" y="538997"/>
                </a:moveTo>
                <a:lnTo>
                  <a:pt x="172432" y="555346"/>
                </a:lnTo>
                <a:lnTo>
                  <a:pt x="209398" y="606911"/>
                </a:lnTo>
                <a:lnTo>
                  <a:pt x="234931" y="642361"/>
                </a:lnTo>
                <a:lnTo>
                  <a:pt x="218551" y="630235"/>
                </a:lnTo>
                <a:lnTo>
                  <a:pt x="209383" y="620486"/>
                </a:lnTo>
                <a:cubicBezTo>
                  <a:pt x="202274" y="613020"/>
                  <a:pt x="197440" y="608056"/>
                  <a:pt x="195571" y="606308"/>
                </a:cubicBezTo>
                <a:lnTo>
                  <a:pt x="158248" y="581118"/>
                </a:lnTo>
                <a:lnTo>
                  <a:pt x="157324" y="578550"/>
                </a:lnTo>
                <a:cubicBezTo>
                  <a:pt x="154421" y="570400"/>
                  <a:pt x="149938" y="557738"/>
                  <a:pt x="143349" y="538997"/>
                </a:cubicBezTo>
                <a:close/>
                <a:moveTo>
                  <a:pt x="258042" y="295589"/>
                </a:moveTo>
                <a:lnTo>
                  <a:pt x="262305" y="296422"/>
                </a:lnTo>
                <a:lnTo>
                  <a:pt x="282701" y="323216"/>
                </a:lnTo>
                <a:close/>
                <a:moveTo>
                  <a:pt x="257268" y="296692"/>
                </a:moveTo>
                <a:lnTo>
                  <a:pt x="258710" y="298537"/>
                </a:lnTo>
                <a:lnTo>
                  <a:pt x="285277" y="330935"/>
                </a:lnTo>
                <a:lnTo>
                  <a:pt x="284051" y="333983"/>
                </a:lnTo>
                <a:lnTo>
                  <a:pt x="284056" y="338736"/>
                </a:lnTo>
                <a:lnTo>
                  <a:pt x="279445" y="333507"/>
                </a:lnTo>
                <a:lnTo>
                  <a:pt x="271301" y="323881"/>
                </a:lnTo>
                <a:lnTo>
                  <a:pt x="265599" y="315318"/>
                </a:lnTo>
                <a:close/>
                <a:moveTo>
                  <a:pt x="239998" y="331482"/>
                </a:moveTo>
                <a:lnTo>
                  <a:pt x="253066" y="344621"/>
                </a:lnTo>
                <a:lnTo>
                  <a:pt x="273513" y="369047"/>
                </a:lnTo>
                <a:lnTo>
                  <a:pt x="287559" y="391210"/>
                </a:lnTo>
                <a:lnTo>
                  <a:pt x="288465" y="397773"/>
                </a:lnTo>
                <a:lnTo>
                  <a:pt x="278660" y="386091"/>
                </a:lnTo>
                <a:lnTo>
                  <a:pt x="266620" y="370764"/>
                </a:lnTo>
                <a:lnTo>
                  <a:pt x="245141" y="339913"/>
                </a:lnTo>
                <a:close/>
                <a:moveTo>
                  <a:pt x="256111" y="295212"/>
                </a:moveTo>
                <a:lnTo>
                  <a:pt x="256653" y="295318"/>
                </a:lnTo>
                <a:lnTo>
                  <a:pt x="257268" y="296692"/>
                </a:lnTo>
                <a:close/>
                <a:moveTo>
                  <a:pt x="233163" y="341974"/>
                </a:moveTo>
                <a:lnTo>
                  <a:pt x="241517" y="352570"/>
                </a:lnTo>
                <a:lnTo>
                  <a:pt x="249477" y="369989"/>
                </a:lnTo>
                <a:lnTo>
                  <a:pt x="243864" y="364839"/>
                </a:lnTo>
                <a:close/>
                <a:moveTo>
                  <a:pt x="297848" y="206794"/>
                </a:moveTo>
                <a:lnTo>
                  <a:pt x="301562" y="212785"/>
                </a:lnTo>
                <a:lnTo>
                  <a:pt x="299615" y="211819"/>
                </a:lnTo>
                <a:close/>
                <a:moveTo>
                  <a:pt x="255500" y="292741"/>
                </a:moveTo>
                <a:lnTo>
                  <a:pt x="258042" y="295589"/>
                </a:lnTo>
                <a:lnTo>
                  <a:pt x="256653" y="295318"/>
                </a:lnTo>
                <a:close/>
                <a:moveTo>
                  <a:pt x="278481" y="241554"/>
                </a:moveTo>
                <a:lnTo>
                  <a:pt x="296485" y="263838"/>
                </a:lnTo>
                <a:lnTo>
                  <a:pt x="318659" y="293963"/>
                </a:lnTo>
                <a:lnTo>
                  <a:pt x="315044" y="291304"/>
                </a:lnTo>
                <a:lnTo>
                  <a:pt x="295181" y="266521"/>
                </a:lnTo>
                <a:lnTo>
                  <a:pt x="278878" y="243390"/>
                </a:lnTo>
                <a:close/>
                <a:moveTo>
                  <a:pt x="328047" y="135999"/>
                </a:moveTo>
                <a:lnTo>
                  <a:pt x="335324" y="143840"/>
                </a:lnTo>
                <a:lnTo>
                  <a:pt x="338643" y="151213"/>
                </a:lnTo>
                <a:close/>
                <a:moveTo>
                  <a:pt x="107454" y="594144"/>
                </a:moveTo>
                <a:lnTo>
                  <a:pt x="137588" y="625881"/>
                </a:lnTo>
                <a:lnTo>
                  <a:pt x="139665" y="630406"/>
                </a:lnTo>
                <a:close/>
                <a:moveTo>
                  <a:pt x="201937" y="394817"/>
                </a:moveTo>
                <a:lnTo>
                  <a:pt x="209269" y="401591"/>
                </a:lnTo>
                <a:lnTo>
                  <a:pt x="222507" y="416752"/>
                </a:lnTo>
                <a:lnTo>
                  <a:pt x="232726" y="429185"/>
                </a:lnTo>
                <a:cubicBezTo>
                  <a:pt x="245728" y="443370"/>
                  <a:pt x="258870" y="457457"/>
                  <a:pt x="270080" y="473023"/>
                </a:cubicBezTo>
                <a:cubicBezTo>
                  <a:pt x="286562" y="495910"/>
                  <a:pt x="298802" y="513612"/>
                  <a:pt x="307915" y="527371"/>
                </a:cubicBezTo>
                <a:lnTo>
                  <a:pt x="308396" y="528145"/>
                </a:lnTo>
                <a:lnTo>
                  <a:pt x="291610" y="518841"/>
                </a:lnTo>
                <a:lnTo>
                  <a:pt x="265960" y="481611"/>
                </a:lnTo>
                <a:lnTo>
                  <a:pt x="247384" y="460657"/>
                </a:lnTo>
                <a:lnTo>
                  <a:pt x="239848" y="447955"/>
                </a:lnTo>
                <a:lnTo>
                  <a:pt x="205466" y="400213"/>
                </a:lnTo>
                <a:close/>
                <a:moveTo>
                  <a:pt x="249638" y="293947"/>
                </a:moveTo>
                <a:lnTo>
                  <a:pt x="249865" y="293991"/>
                </a:lnTo>
                <a:lnTo>
                  <a:pt x="260508" y="307670"/>
                </a:lnTo>
                <a:lnTo>
                  <a:pt x="265599" y="315318"/>
                </a:lnTo>
                <a:lnTo>
                  <a:pt x="267331" y="319190"/>
                </a:lnTo>
                <a:lnTo>
                  <a:pt x="262295" y="313238"/>
                </a:lnTo>
                <a:cubicBezTo>
                  <a:pt x="255067" y="304243"/>
                  <a:pt x="254758" y="302613"/>
                  <a:pt x="252413" y="298314"/>
                </a:cubicBezTo>
                <a:close/>
                <a:moveTo>
                  <a:pt x="195981" y="405311"/>
                </a:moveTo>
                <a:lnTo>
                  <a:pt x="196523" y="405833"/>
                </a:lnTo>
                <a:lnTo>
                  <a:pt x="206475" y="418601"/>
                </a:lnTo>
                <a:cubicBezTo>
                  <a:pt x="232888" y="452479"/>
                  <a:pt x="236532" y="457290"/>
                  <a:pt x="260929" y="490921"/>
                </a:cubicBezTo>
                <a:lnTo>
                  <a:pt x="261989" y="492382"/>
                </a:lnTo>
                <a:lnTo>
                  <a:pt x="268853" y="504381"/>
                </a:lnTo>
                <a:lnTo>
                  <a:pt x="266131" y="502636"/>
                </a:lnTo>
                <a:lnTo>
                  <a:pt x="266057" y="502539"/>
                </a:lnTo>
                <a:cubicBezTo>
                  <a:pt x="262313" y="496998"/>
                  <a:pt x="259339" y="490148"/>
                  <a:pt x="209617" y="422887"/>
                </a:cubicBezTo>
                <a:close/>
                <a:moveTo>
                  <a:pt x="298489" y="181906"/>
                </a:moveTo>
                <a:lnTo>
                  <a:pt x="307373" y="190412"/>
                </a:lnTo>
                <a:cubicBezTo>
                  <a:pt x="325500" y="207544"/>
                  <a:pt x="308758" y="190520"/>
                  <a:pt x="323789" y="213797"/>
                </a:cubicBezTo>
                <a:lnTo>
                  <a:pt x="334118" y="228929"/>
                </a:lnTo>
                <a:lnTo>
                  <a:pt x="332911" y="228331"/>
                </a:lnTo>
                <a:lnTo>
                  <a:pt x="303130" y="189771"/>
                </a:lnTo>
                <a:lnTo>
                  <a:pt x="299522" y="183494"/>
                </a:lnTo>
                <a:close/>
                <a:moveTo>
                  <a:pt x="102120" y="588140"/>
                </a:moveTo>
                <a:lnTo>
                  <a:pt x="107454" y="594144"/>
                </a:lnTo>
                <a:lnTo>
                  <a:pt x="103221" y="589686"/>
                </a:lnTo>
                <a:close/>
                <a:moveTo>
                  <a:pt x="295094" y="178655"/>
                </a:moveTo>
                <a:lnTo>
                  <a:pt x="297301" y="180080"/>
                </a:lnTo>
                <a:lnTo>
                  <a:pt x="298489" y="181906"/>
                </a:lnTo>
                <a:close/>
                <a:moveTo>
                  <a:pt x="281850" y="203010"/>
                </a:moveTo>
                <a:lnTo>
                  <a:pt x="299615" y="211819"/>
                </a:lnTo>
                <a:lnTo>
                  <a:pt x="308300" y="236523"/>
                </a:lnTo>
                <a:lnTo>
                  <a:pt x="303915" y="231216"/>
                </a:lnTo>
                <a:close/>
                <a:moveTo>
                  <a:pt x="175887" y="419847"/>
                </a:moveTo>
                <a:lnTo>
                  <a:pt x="180976" y="426199"/>
                </a:lnTo>
                <a:cubicBezTo>
                  <a:pt x="193762" y="440547"/>
                  <a:pt x="206878" y="454652"/>
                  <a:pt x="218900" y="469598"/>
                </a:cubicBezTo>
                <a:lnTo>
                  <a:pt x="223171" y="475103"/>
                </a:lnTo>
                <a:lnTo>
                  <a:pt x="212391" y="468195"/>
                </a:lnTo>
                <a:lnTo>
                  <a:pt x="183134" y="431491"/>
                </a:lnTo>
                <a:close/>
                <a:moveTo>
                  <a:pt x="280137" y="200820"/>
                </a:moveTo>
                <a:lnTo>
                  <a:pt x="281850" y="203010"/>
                </a:lnTo>
                <a:lnTo>
                  <a:pt x="281302" y="202738"/>
                </a:lnTo>
                <a:close/>
                <a:moveTo>
                  <a:pt x="223910" y="316394"/>
                </a:moveTo>
                <a:lnTo>
                  <a:pt x="266620" y="370764"/>
                </a:lnTo>
                <a:lnTo>
                  <a:pt x="270633" y="376528"/>
                </a:lnTo>
                <a:lnTo>
                  <a:pt x="278660" y="386091"/>
                </a:lnTo>
                <a:lnTo>
                  <a:pt x="288599" y="398744"/>
                </a:lnTo>
                <a:lnTo>
                  <a:pt x="290035" y="409146"/>
                </a:lnTo>
                <a:lnTo>
                  <a:pt x="271333" y="390752"/>
                </a:lnTo>
                <a:lnTo>
                  <a:pt x="262513" y="379197"/>
                </a:lnTo>
                <a:lnTo>
                  <a:pt x="241517" y="352570"/>
                </a:lnTo>
                <a:lnTo>
                  <a:pt x="235303" y="338969"/>
                </a:lnTo>
                <a:close/>
                <a:moveTo>
                  <a:pt x="325312" y="98455"/>
                </a:moveTo>
                <a:lnTo>
                  <a:pt x="329709" y="101039"/>
                </a:lnTo>
                <a:lnTo>
                  <a:pt x="342055" y="108909"/>
                </a:lnTo>
                <a:lnTo>
                  <a:pt x="384397" y="168676"/>
                </a:lnTo>
                <a:lnTo>
                  <a:pt x="424116" y="230395"/>
                </a:lnTo>
                <a:lnTo>
                  <a:pt x="405495" y="205099"/>
                </a:lnTo>
                <a:cubicBezTo>
                  <a:pt x="396852" y="193348"/>
                  <a:pt x="387074" y="180021"/>
                  <a:pt x="375809" y="164556"/>
                </a:cubicBezTo>
                <a:lnTo>
                  <a:pt x="341738" y="122351"/>
                </a:lnTo>
                <a:lnTo>
                  <a:pt x="339472" y="118508"/>
                </a:lnTo>
                <a:cubicBezTo>
                  <a:pt x="336385" y="113550"/>
                  <a:pt x="333200" y="108811"/>
                  <a:pt x="329167" y="103345"/>
                </a:cubicBezTo>
                <a:close/>
                <a:moveTo>
                  <a:pt x="208226" y="337704"/>
                </a:moveTo>
                <a:lnTo>
                  <a:pt x="217670" y="345597"/>
                </a:lnTo>
                <a:lnTo>
                  <a:pt x="223797" y="352024"/>
                </a:lnTo>
                <a:cubicBezTo>
                  <a:pt x="227085" y="355522"/>
                  <a:pt x="229220" y="357853"/>
                  <a:pt x="229869" y="358652"/>
                </a:cubicBezTo>
                <a:lnTo>
                  <a:pt x="234010" y="363841"/>
                </a:lnTo>
                <a:close/>
                <a:moveTo>
                  <a:pt x="219847" y="311221"/>
                </a:moveTo>
                <a:lnTo>
                  <a:pt x="222796" y="314187"/>
                </a:lnTo>
                <a:lnTo>
                  <a:pt x="223910" y="316394"/>
                </a:lnTo>
                <a:close/>
                <a:moveTo>
                  <a:pt x="91911" y="577775"/>
                </a:moveTo>
                <a:lnTo>
                  <a:pt x="103221" y="589686"/>
                </a:lnTo>
                <a:lnTo>
                  <a:pt x="118976" y="611819"/>
                </a:lnTo>
                <a:lnTo>
                  <a:pt x="126516" y="622741"/>
                </a:lnTo>
                <a:lnTo>
                  <a:pt x="111328" y="604150"/>
                </a:lnTo>
                <a:close/>
                <a:moveTo>
                  <a:pt x="251133" y="245890"/>
                </a:moveTo>
                <a:lnTo>
                  <a:pt x="283778" y="268306"/>
                </a:lnTo>
                <a:lnTo>
                  <a:pt x="283999" y="268469"/>
                </a:lnTo>
                <a:lnTo>
                  <a:pt x="286440" y="280850"/>
                </a:lnTo>
                <a:lnTo>
                  <a:pt x="288077" y="290857"/>
                </a:lnTo>
                <a:lnTo>
                  <a:pt x="271444" y="272405"/>
                </a:lnTo>
                <a:lnTo>
                  <a:pt x="264347" y="264994"/>
                </a:lnTo>
                <a:close/>
                <a:moveTo>
                  <a:pt x="310146" y="116372"/>
                </a:moveTo>
                <a:lnTo>
                  <a:pt x="319815" y="127128"/>
                </a:lnTo>
                <a:lnTo>
                  <a:pt x="344761" y="165086"/>
                </a:lnTo>
                <a:lnTo>
                  <a:pt x="359329" y="198908"/>
                </a:lnTo>
                <a:lnTo>
                  <a:pt x="365493" y="210864"/>
                </a:lnTo>
                <a:lnTo>
                  <a:pt x="353161" y="197721"/>
                </a:lnTo>
                <a:cubicBezTo>
                  <a:pt x="347317" y="191295"/>
                  <a:pt x="340345" y="183455"/>
                  <a:pt x="332048" y="173950"/>
                </a:cubicBezTo>
                <a:lnTo>
                  <a:pt x="321232" y="161383"/>
                </a:lnTo>
                <a:lnTo>
                  <a:pt x="315695" y="135716"/>
                </a:lnTo>
                <a:close/>
                <a:moveTo>
                  <a:pt x="268528" y="196404"/>
                </a:moveTo>
                <a:lnTo>
                  <a:pt x="281302" y="202738"/>
                </a:lnTo>
                <a:lnTo>
                  <a:pt x="300258" y="233955"/>
                </a:lnTo>
                <a:lnTo>
                  <a:pt x="305047" y="247078"/>
                </a:lnTo>
                <a:lnTo>
                  <a:pt x="304726" y="246662"/>
                </a:lnTo>
                <a:cubicBezTo>
                  <a:pt x="298228" y="238789"/>
                  <a:pt x="289128" y="229065"/>
                  <a:pt x="278115" y="218024"/>
                </a:cubicBezTo>
                <a:lnTo>
                  <a:pt x="272142" y="212293"/>
                </a:lnTo>
                <a:close/>
                <a:moveTo>
                  <a:pt x="222366" y="288619"/>
                </a:moveTo>
                <a:lnTo>
                  <a:pt x="243774" y="292801"/>
                </a:lnTo>
                <a:lnTo>
                  <a:pt x="261501" y="315207"/>
                </a:lnTo>
                <a:lnTo>
                  <a:pt x="271328" y="328124"/>
                </a:lnTo>
                <a:lnTo>
                  <a:pt x="272853" y="331534"/>
                </a:lnTo>
                <a:lnTo>
                  <a:pt x="284077" y="359708"/>
                </a:lnTo>
                <a:lnTo>
                  <a:pt x="284129" y="360217"/>
                </a:lnTo>
                <a:lnTo>
                  <a:pt x="238402" y="313725"/>
                </a:lnTo>
                <a:lnTo>
                  <a:pt x="236582" y="310857"/>
                </a:lnTo>
                <a:close/>
                <a:moveTo>
                  <a:pt x="282449" y="162995"/>
                </a:moveTo>
                <a:lnTo>
                  <a:pt x="303130" y="189771"/>
                </a:lnTo>
                <a:lnTo>
                  <a:pt x="322253" y="223045"/>
                </a:lnTo>
                <a:lnTo>
                  <a:pt x="316548" y="220217"/>
                </a:lnTo>
                <a:lnTo>
                  <a:pt x="291293" y="188150"/>
                </a:lnTo>
                <a:close/>
                <a:moveTo>
                  <a:pt x="214075" y="304220"/>
                </a:moveTo>
                <a:lnTo>
                  <a:pt x="217017" y="307619"/>
                </a:lnTo>
                <a:lnTo>
                  <a:pt x="219847" y="311221"/>
                </a:lnTo>
                <a:lnTo>
                  <a:pt x="219031" y="310401"/>
                </a:lnTo>
                <a:lnTo>
                  <a:pt x="215628" y="307111"/>
                </a:lnTo>
                <a:close/>
                <a:moveTo>
                  <a:pt x="215519" y="299767"/>
                </a:moveTo>
                <a:lnTo>
                  <a:pt x="234440" y="322370"/>
                </a:lnTo>
                <a:lnTo>
                  <a:pt x="239998" y="331482"/>
                </a:lnTo>
                <a:lnTo>
                  <a:pt x="222796" y="314187"/>
                </a:lnTo>
                <a:close/>
                <a:moveTo>
                  <a:pt x="199881" y="331955"/>
                </a:moveTo>
                <a:lnTo>
                  <a:pt x="207886" y="337470"/>
                </a:lnTo>
                <a:lnTo>
                  <a:pt x="221282" y="354532"/>
                </a:lnTo>
                <a:lnTo>
                  <a:pt x="257455" y="393877"/>
                </a:lnTo>
                <a:lnTo>
                  <a:pt x="277650" y="437026"/>
                </a:lnTo>
                <a:lnTo>
                  <a:pt x="286405" y="458723"/>
                </a:lnTo>
                <a:lnTo>
                  <a:pt x="266171" y="432608"/>
                </a:lnTo>
                <a:lnTo>
                  <a:pt x="233604" y="390787"/>
                </a:lnTo>
                <a:lnTo>
                  <a:pt x="205580" y="342365"/>
                </a:lnTo>
                <a:close/>
                <a:moveTo>
                  <a:pt x="99721" y="539974"/>
                </a:moveTo>
                <a:lnTo>
                  <a:pt x="100210" y="540355"/>
                </a:lnTo>
                <a:lnTo>
                  <a:pt x="138009" y="567744"/>
                </a:lnTo>
                <a:lnTo>
                  <a:pt x="139914" y="570805"/>
                </a:lnTo>
                <a:lnTo>
                  <a:pt x="113813" y="556520"/>
                </a:lnTo>
                <a:lnTo>
                  <a:pt x="103128" y="548560"/>
                </a:lnTo>
                <a:close/>
                <a:moveTo>
                  <a:pt x="306761" y="104570"/>
                </a:moveTo>
                <a:lnTo>
                  <a:pt x="317982" y="121548"/>
                </a:lnTo>
                <a:lnTo>
                  <a:pt x="328047" y="135999"/>
                </a:lnTo>
                <a:lnTo>
                  <a:pt x="319815" y="127128"/>
                </a:lnTo>
                <a:lnTo>
                  <a:pt x="309370" y="113666"/>
                </a:lnTo>
                <a:close/>
                <a:moveTo>
                  <a:pt x="199835" y="327216"/>
                </a:moveTo>
                <a:lnTo>
                  <a:pt x="205129" y="332610"/>
                </a:lnTo>
                <a:lnTo>
                  <a:pt x="208226" y="337704"/>
                </a:lnTo>
                <a:lnTo>
                  <a:pt x="207886" y="337470"/>
                </a:lnTo>
                <a:close/>
                <a:moveTo>
                  <a:pt x="200568" y="325109"/>
                </a:moveTo>
                <a:lnTo>
                  <a:pt x="243864" y="364839"/>
                </a:lnTo>
                <a:lnTo>
                  <a:pt x="246654" y="370799"/>
                </a:lnTo>
                <a:lnTo>
                  <a:pt x="237027" y="361773"/>
                </a:lnTo>
                <a:lnTo>
                  <a:pt x="217670" y="345597"/>
                </a:lnTo>
                <a:lnTo>
                  <a:pt x="210811" y="338401"/>
                </a:lnTo>
                <a:lnTo>
                  <a:pt x="205129" y="332610"/>
                </a:lnTo>
                <a:close/>
                <a:moveTo>
                  <a:pt x="326172" y="59283"/>
                </a:moveTo>
                <a:lnTo>
                  <a:pt x="346171" y="85553"/>
                </a:lnTo>
                <a:lnTo>
                  <a:pt x="380138" y="133557"/>
                </a:lnTo>
                <a:lnTo>
                  <a:pt x="377636" y="131926"/>
                </a:lnTo>
                <a:close/>
                <a:moveTo>
                  <a:pt x="214083" y="288998"/>
                </a:moveTo>
                <a:lnTo>
                  <a:pt x="238402" y="313725"/>
                </a:lnTo>
                <a:lnTo>
                  <a:pt x="263873" y="353836"/>
                </a:lnTo>
                <a:lnTo>
                  <a:pt x="268427" y="361022"/>
                </a:lnTo>
                <a:lnTo>
                  <a:pt x="253163" y="344719"/>
                </a:lnTo>
                <a:lnTo>
                  <a:pt x="253066" y="344621"/>
                </a:lnTo>
                <a:lnTo>
                  <a:pt x="234440" y="322370"/>
                </a:lnTo>
                <a:close/>
                <a:moveTo>
                  <a:pt x="271853" y="164862"/>
                </a:moveTo>
                <a:lnTo>
                  <a:pt x="281522" y="175744"/>
                </a:lnTo>
                <a:lnTo>
                  <a:pt x="291293" y="188150"/>
                </a:lnTo>
                <a:lnTo>
                  <a:pt x="297848" y="206794"/>
                </a:lnTo>
                <a:close/>
                <a:moveTo>
                  <a:pt x="207374" y="299128"/>
                </a:moveTo>
                <a:lnTo>
                  <a:pt x="215628" y="307111"/>
                </a:lnTo>
                <a:lnTo>
                  <a:pt x="225054" y="324648"/>
                </a:lnTo>
                <a:lnTo>
                  <a:pt x="233163" y="341974"/>
                </a:lnTo>
                <a:lnTo>
                  <a:pt x="229522" y="337356"/>
                </a:lnTo>
                <a:close/>
                <a:moveTo>
                  <a:pt x="211650" y="286525"/>
                </a:moveTo>
                <a:lnTo>
                  <a:pt x="212756" y="286741"/>
                </a:lnTo>
                <a:lnTo>
                  <a:pt x="213373" y="287835"/>
                </a:lnTo>
                <a:lnTo>
                  <a:pt x="214083" y="288998"/>
                </a:lnTo>
                <a:close/>
                <a:moveTo>
                  <a:pt x="263821" y="175708"/>
                </a:moveTo>
                <a:lnTo>
                  <a:pt x="276971" y="195607"/>
                </a:lnTo>
                <a:lnTo>
                  <a:pt x="280137" y="200820"/>
                </a:lnTo>
                <a:lnTo>
                  <a:pt x="273125" y="191856"/>
                </a:lnTo>
                <a:lnTo>
                  <a:pt x="265580" y="183440"/>
                </a:lnTo>
                <a:close/>
                <a:moveTo>
                  <a:pt x="303761" y="85793"/>
                </a:moveTo>
                <a:lnTo>
                  <a:pt x="319863" y="95254"/>
                </a:lnTo>
                <a:lnTo>
                  <a:pt x="341738" y="122351"/>
                </a:lnTo>
                <a:lnTo>
                  <a:pt x="349187" y="134984"/>
                </a:lnTo>
                <a:cubicBezTo>
                  <a:pt x="356467" y="147667"/>
                  <a:pt x="366354" y="165009"/>
                  <a:pt x="384848" y="194576"/>
                </a:cubicBezTo>
                <a:lnTo>
                  <a:pt x="390311" y="203092"/>
                </a:lnTo>
                <a:lnTo>
                  <a:pt x="335324" y="143840"/>
                </a:lnTo>
                <a:lnTo>
                  <a:pt x="323935" y="118540"/>
                </a:lnTo>
                <a:close/>
                <a:moveTo>
                  <a:pt x="191657" y="316932"/>
                </a:moveTo>
                <a:lnTo>
                  <a:pt x="192032" y="317277"/>
                </a:lnTo>
                <a:lnTo>
                  <a:pt x="199835" y="327216"/>
                </a:lnTo>
                <a:lnTo>
                  <a:pt x="194070" y="321340"/>
                </a:lnTo>
                <a:close/>
                <a:moveTo>
                  <a:pt x="339812" y="7037"/>
                </a:moveTo>
                <a:lnTo>
                  <a:pt x="344777" y="5773"/>
                </a:lnTo>
                <a:lnTo>
                  <a:pt x="369534" y="3706"/>
                </a:lnTo>
                <a:lnTo>
                  <a:pt x="383457" y="22972"/>
                </a:lnTo>
                <a:cubicBezTo>
                  <a:pt x="390408" y="32063"/>
                  <a:pt x="398476" y="42072"/>
                  <a:pt x="408074" y="53262"/>
                </a:cubicBezTo>
                <a:lnTo>
                  <a:pt x="456105" y="101680"/>
                </a:lnTo>
                <a:lnTo>
                  <a:pt x="504287" y="218001"/>
                </a:lnTo>
                <a:lnTo>
                  <a:pt x="462966" y="168591"/>
                </a:lnTo>
                <a:cubicBezTo>
                  <a:pt x="446511" y="149448"/>
                  <a:pt x="429749" y="129844"/>
                  <a:pt x="413238" y="108562"/>
                </a:cubicBezTo>
                <a:cubicBezTo>
                  <a:pt x="393377" y="82962"/>
                  <a:pt x="379690" y="63439"/>
                  <a:pt x="368559" y="47282"/>
                </a:cubicBezTo>
                <a:close/>
                <a:moveTo>
                  <a:pt x="185776" y="322830"/>
                </a:moveTo>
                <a:lnTo>
                  <a:pt x="194207" y="328284"/>
                </a:lnTo>
                <a:lnTo>
                  <a:pt x="221877" y="375736"/>
                </a:lnTo>
                <a:lnTo>
                  <a:pt x="195289" y="341717"/>
                </a:lnTo>
                <a:close/>
                <a:moveTo>
                  <a:pt x="299298" y="78549"/>
                </a:moveTo>
                <a:lnTo>
                  <a:pt x="303761" y="85793"/>
                </a:lnTo>
                <a:lnTo>
                  <a:pt x="300892" y="84108"/>
                </a:lnTo>
                <a:close/>
                <a:moveTo>
                  <a:pt x="184429" y="311514"/>
                </a:moveTo>
                <a:lnTo>
                  <a:pt x="194070" y="321340"/>
                </a:lnTo>
                <a:lnTo>
                  <a:pt x="199881" y="331955"/>
                </a:lnTo>
                <a:lnTo>
                  <a:pt x="199851" y="331935"/>
                </a:lnTo>
                <a:lnTo>
                  <a:pt x="194207" y="328284"/>
                </a:lnTo>
                <a:close/>
                <a:moveTo>
                  <a:pt x="70479" y="544113"/>
                </a:moveTo>
                <a:lnTo>
                  <a:pt x="72302" y="546584"/>
                </a:lnTo>
                <a:cubicBezTo>
                  <a:pt x="78145" y="554637"/>
                  <a:pt x="84848" y="563936"/>
                  <a:pt x="92572" y="574726"/>
                </a:cubicBezTo>
                <a:lnTo>
                  <a:pt x="102120" y="588140"/>
                </a:lnTo>
                <a:lnTo>
                  <a:pt x="87732" y="571942"/>
                </a:lnTo>
                <a:lnTo>
                  <a:pt x="85317" y="568818"/>
                </a:lnTo>
                <a:lnTo>
                  <a:pt x="79809" y="561336"/>
                </a:lnTo>
                <a:close/>
                <a:moveTo>
                  <a:pt x="195101" y="275180"/>
                </a:moveTo>
                <a:lnTo>
                  <a:pt x="204409" y="286496"/>
                </a:lnTo>
                <a:lnTo>
                  <a:pt x="204799" y="286961"/>
                </a:lnTo>
                <a:lnTo>
                  <a:pt x="214075" y="304220"/>
                </a:lnTo>
                <a:lnTo>
                  <a:pt x="202732" y="291116"/>
                </a:lnTo>
                <a:lnTo>
                  <a:pt x="202624" y="290930"/>
                </a:lnTo>
                <a:close/>
                <a:moveTo>
                  <a:pt x="134555" y="400746"/>
                </a:moveTo>
                <a:lnTo>
                  <a:pt x="156641" y="420676"/>
                </a:lnTo>
                <a:lnTo>
                  <a:pt x="169141" y="436370"/>
                </a:lnTo>
                <a:lnTo>
                  <a:pt x="186606" y="463923"/>
                </a:lnTo>
                <a:lnTo>
                  <a:pt x="160514" y="443331"/>
                </a:lnTo>
                <a:lnTo>
                  <a:pt x="158785" y="440758"/>
                </a:lnTo>
                <a:close/>
                <a:moveTo>
                  <a:pt x="288581" y="77063"/>
                </a:moveTo>
                <a:lnTo>
                  <a:pt x="292270" y="79042"/>
                </a:lnTo>
                <a:lnTo>
                  <a:pt x="300892" y="84108"/>
                </a:lnTo>
                <a:lnTo>
                  <a:pt x="306761" y="104570"/>
                </a:lnTo>
                <a:close/>
                <a:moveTo>
                  <a:pt x="236911" y="180725"/>
                </a:moveTo>
                <a:lnTo>
                  <a:pt x="241731" y="183115"/>
                </a:lnTo>
                <a:lnTo>
                  <a:pt x="272142" y="212293"/>
                </a:lnTo>
                <a:lnTo>
                  <a:pt x="272485" y="213800"/>
                </a:lnTo>
                <a:lnTo>
                  <a:pt x="278481" y="241554"/>
                </a:lnTo>
                <a:lnTo>
                  <a:pt x="271450" y="232851"/>
                </a:lnTo>
                <a:lnTo>
                  <a:pt x="246614" y="197614"/>
                </a:lnTo>
                <a:close/>
                <a:moveTo>
                  <a:pt x="294150" y="60600"/>
                </a:moveTo>
                <a:lnTo>
                  <a:pt x="313773" y="83821"/>
                </a:lnTo>
                <a:lnTo>
                  <a:pt x="325312" y="98455"/>
                </a:lnTo>
                <a:lnTo>
                  <a:pt x="319863" y="95254"/>
                </a:lnTo>
                <a:lnTo>
                  <a:pt x="304563" y="76301"/>
                </a:lnTo>
                <a:lnTo>
                  <a:pt x="296315" y="68148"/>
                </a:lnTo>
                <a:close/>
                <a:moveTo>
                  <a:pt x="233312" y="185648"/>
                </a:moveTo>
                <a:lnTo>
                  <a:pt x="271450" y="232851"/>
                </a:lnTo>
                <a:lnTo>
                  <a:pt x="278878" y="243390"/>
                </a:lnTo>
                <a:lnTo>
                  <a:pt x="280895" y="252728"/>
                </a:lnTo>
                <a:lnTo>
                  <a:pt x="281544" y="256018"/>
                </a:lnTo>
                <a:lnTo>
                  <a:pt x="266254" y="238770"/>
                </a:lnTo>
                <a:lnTo>
                  <a:pt x="239802" y="216740"/>
                </a:lnTo>
                <a:lnTo>
                  <a:pt x="244611" y="217822"/>
                </a:lnTo>
                <a:cubicBezTo>
                  <a:pt x="241294" y="208390"/>
                  <a:pt x="238639" y="200675"/>
                  <a:pt x="236381" y="194188"/>
                </a:cubicBezTo>
                <a:close/>
                <a:moveTo>
                  <a:pt x="176491" y="303425"/>
                </a:moveTo>
                <a:lnTo>
                  <a:pt x="182169" y="308225"/>
                </a:lnTo>
                <a:lnTo>
                  <a:pt x="182905" y="308901"/>
                </a:lnTo>
                <a:lnTo>
                  <a:pt x="184429" y="311514"/>
                </a:lnTo>
                <a:close/>
                <a:moveTo>
                  <a:pt x="153758" y="350309"/>
                </a:moveTo>
                <a:lnTo>
                  <a:pt x="200873" y="393834"/>
                </a:lnTo>
                <a:lnTo>
                  <a:pt x="205466" y="400213"/>
                </a:lnTo>
                <a:lnTo>
                  <a:pt x="235698" y="446428"/>
                </a:lnTo>
                <a:lnTo>
                  <a:pt x="237386" y="449379"/>
                </a:lnTo>
                <a:lnTo>
                  <a:pt x="212022" y="420766"/>
                </a:lnTo>
                <a:lnTo>
                  <a:pt x="196523" y="405833"/>
                </a:lnTo>
                <a:lnTo>
                  <a:pt x="181716" y="386838"/>
                </a:lnTo>
                <a:lnTo>
                  <a:pt x="157207" y="355303"/>
                </a:lnTo>
                <a:close/>
                <a:moveTo>
                  <a:pt x="215724" y="220366"/>
                </a:moveTo>
                <a:lnTo>
                  <a:pt x="232323" y="232974"/>
                </a:lnTo>
                <a:lnTo>
                  <a:pt x="235474" y="235138"/>
                </a:lnTo>
                <a:lnTo>
                  <a:pt x="246045" y="245883"/>
                </a:lnTo>
                <a:lnTo>
                  <a:pt x="264347" y="264994"/>
                </a:lnTo>
                <a:lnTo>
                  <a:pt x="270152" y="273387"/>
                </a:lnTo>
                <a:lnTo>
                  <a:pt x="289613" y="300683"/>
                </a:lnTo>
                <a:lnTo>
                  <a:pt x="289666" y="301768"/>
                </a:lnTo>
                <a:lnTo>
                  <a:pt x="262305" y="296422"/>
                </a:lnTo>
                <a:lnTo>
                  <a:pt x="254242" y="285829"/>
                </a:lnTo>
                <a:close/>
                <a:moveTo>
                  <a:pt x="206910" y="238302"/>
                </a:moveTo>
                <a:lnTo>
                  <a:pt x="244890" y="280853"/>
                </a:lnTo>
                <a:lnTo>
                  <a:pt x="256111" y="295212"/>
                </a:lnTo>
                <a:lnTo>
                  <a:pt x="249865" y="293991"/>
                </a:lnTo>
                <a:lnTo>
                  <a:pt x="248784" y="292602"/>
                </a:lnTo>
                <a:lnTo>
                  <a:pt x="246249" y="288612"/>
                </a:lnTo>
                <a:cubicBezTo>
                  <a:pt x="242940" y="283875"/>
                  <a:pt x="238002" y="277217"/>
                  <a:pt x="230317" y="267384"/>
                </a:cubicBezTo>
                <a:close/>
                <a:moveTo>
                  <a:pt x="175486" y="302400"/>
                </a:moveTo>
                <a:lnTo>
                  <a:pt x="176491" y="303425"/>
                </a:lnTo>
                <a:lnTo>
                  <a:pt x="175639" y="302704"/>
                </a:lnTo>
                <a:close/>
                <a:moveTo>
                  <a:pt x="252936" y="136062"/>
                </a:moveTo>
                <a:lnTo>
                  <a:pt x="264863" y="153587"/>
                </a:lnTo>
                <a:lnTo>
                  <a:pt x="271853" y="164862"/>
                </a:lnTo>
                <a:lnTo>
                  <a:pt x="256321" y="147383"/>
                </a:lnTo>
                <a:close/>
                <a:moveTo>
                  <a:pt x="175540" y="296270"/>
                </a:moveTo>
                <a:lnTo>
                  <a:pt x="191415" y="316491"/>
                </a:lnTo>
                <a:lnTo>
                  <a:pt x="191657" y="316932"/>
                </a:lnTo>
                <a:lnTo>
                  <a:pt x="182905" y="308901"/>
                </a:lnTo>
                <a:close/>
                <a:moveTo>
                  <a:pt x="287558" y="59492"/>
                </a:moveTo>
                <a:lnTo>
                  <a:pt x="296315" y="68148"/>
                </a:lnTo>
                <a:lnTo>
                  <a:pt x="299298" y="78549"/>
                </a:lnTo>
                <a:close/>
                <a:moveTo>
                  <a:pt x="156759" y="329254"/>
                </a:moveTo>
                <a:lnTo>
                  <a:pt x="175493" y="354394"/>
                </a:lnTo>
                <a:lnTo>
                  <a:pt x="201937" y="394817"/>
                </a:lnTo>
                <a:lnTo>
                  <a:pt x="200873" y="393834"/>
                </a:lnTo>
                <a:lnTo>
                  <a:pt x="170102" y="351108"/>
                </a:lnTo>
                <a:close/>
                <a:moveTo>
                  <a:pt x="218971" y="199393"/>
                </a:moveTo>
                <a:lnTo>
                  <a:pt x="239802" y="216740"/>
                </a:lnTo>
                <a:lnTo>
                  <a:pt x="229343" y="214388"/>
                </a:lnTo>
                <a:close/>
                <a:moveTo>
                  <a:pt x="195880" y="240624"/>
                </a:moveTo>
                <a:lnTo>
                  <a:pt x="224010" y="260761"/>
                </a:lnTo>
                <a:lnTo>
                  <a:pt x="248784" y="292602"/>
                </a:lnTo>
                <a:lnTo>
                  <a:pt x="249638" y="293947"/>
                </a:lnTo>
                <a:lnTo>
                  <a:pt x="243774" y="292801"/>
                </a:lnTo>
                <a:lnTo>
                  <a:pt x="228478" y="273469"/>
                </a:lnTo>
                <a:close/>
                <a:moveTo>
                  <a:pt x="115675" y="404047"/>
                </a:moveTo>
                <a:lnTo>
                  <a:pt x="134615" y="422891"/>
                </a:lnTo>
                <a:lnTo>
                  <a:pt x="160514" y="443331"/>
                </a:lnTo>
                <a:lnTo>
                  <a:pt x="199386" y="501189"/>
                </a:lnTo>
                <a:cubicBezTo>
                  <a:pt x="213173" y="521174"/>
                  <a:pt x="226540" y="541393"/>
                  <a:pt x="237467" y="563021"/>
                </a:cubicBezTo>
                <a:lnTo>
                  <a:pt x="262329" y="612235"/>
                </a:lnTo>
                <a:lnTo>
                  <a:pt x="133022" y="428398"/>
                </a:lnTo>
                <a:close/>
                <a:moveTo>
                  <a:pt x="208321" y="208625"/>
                </a:moveTo>
                <a:lnTo>
                  <a:pt x="216078" y="211404"/>
                </a:lnTo>
                <a:lnTo>
                  <a:pt x="229343" y="214388"/>
                </a:lnTo>
                <a:lnTo>
                  <a:pt x="251133" y="245890"/>
                </a:lnTo>
                <a:lnTo>
                  <a:pt x="235474" y="235138"/>
                </a:lnTo>
                <a:lnTo>
                  <a:pt x="214727" y="214050"/>
                </a:lnTo>
                <a:lnTo>
                  <a:pt x="208634" y="209110"/>
                </a:lnTo>
                <a:close/>
                <a:moveTo>
                  <a:pt x="224270" y="174457"/>
                </a:moveTo>
                <a:lnTo>
                  <a:pt x="230305" y="177449"/>
                </a:lnTo>
                <a:lnTo>
                  <a:pt x="230535" y="177919"/>
                </a:lnTo>
                <a:lnTo>
                  <a:pt x="233312" y="185648"/>
                </a:lnTo>
                <a:close/>
                <a:moveTo>
                  <a:pt x="226084" y="168816"/>
                </a:moveTo>
                <a:lnTo>
                  <a:pt x="234417" y="176385"/>
                </a:lnTo>
                <a:lnTo>
                  <a:pt x="236911" y="180725"/>
                </a:lnTo>
                <a:lnTo>
                  <a:pt x="230305" y="177449"/>
                </a:lnTo>
                <a:close/>
                <a:moveTo>
                  <a:pt x="56885" y="519021"/>
                </a:moveTo>
                <a:lnTo>
                  <a:pt x="57818" y="519092"/>
                </a:lnTo>
                <a:cubicBezTo>
                  <a:pt x="68337" y="523011"/>
                  <a:pt x="77593" y="529366"/>
                  <a:pt x="86591" y="536242"/>
                </a:cubicBezTo>
                <a:lnTo>
                  <a:pt x="103128" y="548560"/>
                </a:lnTo>
                <a:lnTo>
                  <a:pt x="109693" y="565108"/>
                </a:lnTo>
                <a:lnTo>
                  <a:pt x="135003" y="620250"/>
                </a:lnTo>
                <a:lnTo>
                  <a:pt x="116952" y="595336"/>
                </a:lnTo>
                <a:lnTo>
                  <a:pt x="59171" y="523240"/>
                </a:lnTo>
                <a:close/>
                <a:moveTo>
                  <a:pt x="292994" y="18956"/>
                </a:moveTo>
                <a:lnTo>
                  <a:pt x="294833" y="18488"/>
                </a:lnTo>
                <a:lnTo>
                  <a:pt x="322891" y="54653"/>
                </a:lnTo>
                <a:lnTo>
                  <a:pt x="326172" y="59283"/>
                </a:lnTo>
                <a:lnTo>
                  <a:pt x="309836" y="37825"/>
                </a:lnTo>
                <a:close/>
                <a:moveTo>
                  <a:pt x="51676" y="518624"/>
                </a:moveTo>
                <a:lnTo>
                  <a:pt x="55718" y="518932"/>
                </a:lnTo>
                <a:lnTo>
                  <a:pt x="59171" y="523240"/>
                </a:lnTo>
                <a:lnTo>
                  <a:pt x="70479" y="544113"/>
                </a:lnTo>
                <a:close/>
                <a:moveTo>
                  <a:pt x="235262" y="122970"/>
                </a:moveTo>
                <a:lnTo>
                  <a:pt x="243220" y="132639"/>
                </a:lnTo>
                <a:lnTo>
                  <a:pt x="256321" y="147383"/>
                </a:lnTo>
                <a:lnTo>
                  <a:pt x="260743" y="162175"/>
                </a:lnTo>
                <a:lnTo>
                  <a:pt x="263821" y="175708"/>
                </a:lnTo>
                <a:lnTo>
                  <a:pt x="252155" y="158055"/>
                </a:lnTo>
                <a:close/>
                <a:moveTo>
                  <a:pt x="283566" y="21357"/>
                </a:moveTo>
                <a:lnTo>
                  <a:pt x="289894" y="19746"/>
                </a:lnTo>
                <a:lnTo>
                  <a:pt x="305716" y="46413"/>
                </a:lnTo>
                <a:cubicBezTo>
                  <a:pt x="325339" y="74424"/>
                  <a:pt x="338120" y="91823"/>
                  <a:pt x="347481" y="103748"/>
                </a:cubicBezTo>
                <a:lnTo>
                  <a:pt x="364502" y="123365"/>
                </a:lnTo>
                <a:lnTo>
                  <a:pt x="354366" y="116758"/>
                </a:lnTo>
                <a:lnTo>
                  <a:pt x="342055" y="108909"/>
                </a:lnTo>
                <a:lnTo>
                  <a:pt x="284843" y="28154"/>
                </a:lnTo>
                <a:lnTo>
                  <a:pt x="284072" y="25465"/>
                </a:lnTo>
                <a:close/>
                <a:moveTo>
                  <a:pt x="195808" y="204142"/>
                </a:moveTo>
                <a:lnTo>
                  <a:pt x="207809" y="208441"/>
                </a:lnTo>
                <a:lnTo>
                  <a:pt x="208634" y="209110"/>
                </a:lnTo>
                <a:lnTo>
                  <a:pt x="214004" y="217443"/>
                </a:lnTo>
                <a:lnTo>
                  <a:pt x="215724" y="220366"/>
                </a:lnTo>
                <a:lnTo>
                  <a:pt x="197975" y="206884"/>
                </a:lnTo>
                <a:close/>
                <a:moveTo>
                  <a:pt x="263194" y="63522"/>
                </a:moveTo>
                <a:lnTo>
                  <a:pt x="271707" y="68010"/>
                </a:lnTo>
                <a:lnTo>
                  <a:pt x="275547" y="70070"/>
                </a:lnTo>
                <a:lnTo>
                  <a:pt x="309370" y="113666"/>
                </a:lnTo>
                <a:lnTo>
                  <a:pt x="310146" y="116372"/>
                </a:lnTo>
                <a:lnTo>
                  <a:pt x="293781" y="98164"/>
                </a:lnTo>
                <a:cubicBezTo>
                  <a:pt x="268121" y="69167"/>
                  <a:pt x="274795" y="74714"/>
                  <a:pt x="267341" y="67482"/>
                </a:cubicBezTo>
                <a:close/>
                <a:moveTo>
                  <a:pt x="126634" y="342563"/>
                </a:moveTo>
                <a:lnTo>
                  <a:pt x="136099" y="355923"/>
                </a:lnTo>
                <a:lnTo>
                  <a:pt x="175887" y="419847"/>
                </a:lnTo>
                <a:lnTo>
                  <a:pt x="145034" y="381339"/>
                </a:lnTo>
                <a:cubicBezTo>
                  <a:pt x="138118" y="371048"/>
                  <a:pt x="133428" y="359535"/>
                  <a:pt x="128946" y="347894"/>
                </a:cubicBezTo>
                <a:close/>
                <a:moveTo>
                  <a:pt x="180542" y="229644"/>
                </a:moveTo>
                <a:lnTo>
                  <a:pt x="186966" y="234243"/>
                </a:lnTo>
                <a:lnTo>
                  <a:pt x="214889" y="276920"/>
                </a:lnTo>
                <a:lnTo>
                  <a:pt x="222366" y="288619"/>
                </a:lnTo>
                <a:lnTo>
                  <a:pt x="212756" y="286741"/>
                </a:lnTo>
                <a:close/>
                <a:moveTo>
                  <a:pt x="252951" y="75690"/>
                </a:moveTo>
                <a:lnTo>
                  <a:pt x="259352" y="76992"/>
                </a:lnTo>
                <a:cubicBezTo>
                  <a:pt x="280297" y="91708"/>
                  <a:pt x="286394" y="120693"/>
                  <a:pt x="302987" y="140184"/>
                </a:cubicBezTo>
                <a:lnTo>
                  <a:pt x="321232" y="161383"/>
                </a:lnTo>
                <a:lnTo>
                  <a:pt x="323678" y="172718"/>
                </a:lnTo>
                <a:lnTo>
                  <a:pt x="263820" y="89700"/>
                </a:lnTo>
                <a:close/>
                <a:moveTo>
                  <a:pt x="180793" y="225422"/>
                </a:moveTo>
                <a:lnTo>
                  <a:pt x="195880" y="240624"/>
                </a:lnTo>
                <a:lnTo>
                  <a:pt x="186966" y="234243"/>
                </a:lnTo>
                <a:lnTo>
                  <a:pt x="185251" y="231622"/>
                </a:lnTo>
                <a:close/>
                <a:moveTo>
                  <a:pt x="240883" y="95744"/>
                </a:moveTo>
                <a:lnTo>
                  <a:pt x="246992" y="102756"/>
                </a:lnTo>
                <a:lnTo>
                  <a:pt x="278057" y="150503"/>
                </a:lnTo>
                <a:lnTo>
                  <a:pt x="282449" y="162995"/>
                </a:lnTo>
                <a:lnTo>
                  <a:pt x="263042" y="137867"/>
                </a:lnTo>
                <a:lnTo>
                  <a:pt x="248407" y="120910"/>
                </a:lnTo>
                <a:close/>
                <a:moveTo>
                  <a:pt x="78117" y="433544"/>
                </a:moveTo>
                <a:lnTo>
                  <a:pt x="112422" y="471337"/>
                </a:lnTo>
                <a:lnTo>
                  <a:pt x="164459" y="544211"/>
                </a:lnTo>
                <a:lnTo>
                  <a:pt x="144868" y="530531"/>
                </a:lnTo>
                <a:cubicBezTo>
                  <a:pt x="131199" y="518831"/>
                  <a:pt x="118046" y="503743"/>
                  <a:pt x="102628" y="478545"/>
                </a:cubicBezTo>
                <a:close/>
                <a:moveTo>
                  <a:pt x="34828" y="517709"/>
                </a:moveTo>
                <a:lnTo>
                  <a:pt x="36856" y="517494"/>
                </a:lnTo>
                <a:lnTo>
                  <a:pt x="46498" y="518229"/>
                </a:lnTo>
                <a:lnTo>
                  <a:pt x="48483" y="521157"/>
                </a:lnTo>
                <a:lnTo>
                  <a:pt x="85317" y="568818"/>
                </a:lnTo>
                <a:lnTo>
                  <a:pt x="91911" y="577775"/>
                </a:lnTo>
                <a:lnTo>
                  <a:pt x="36522" y="519440"/>
                </a:lnTo>
                <a:close/>
                <a:moveTo>
                  <a:pt x="21054" y="545578"/>
                </a:moveTo>
                <a:lnTo>
                  <a:pt x="36893" y="568043"/>
                </a:lnTo>
                <a:lnTo>
                  <a:pt x="55089" y="612863"/>
                </a:lnTo>
                <a:lnTo>
                  <a:pt x="75941" y="654349"/>
                </a:lnTo>
                <a:lnTo>
                  <a:pt x="74898" y="652932"/>
                </a:lnTo>
                <a:lnTo>
                  <a:pt x="53728" y="619988"/>
                </a:lnTo>
                <a:lnTo>
                  <a:pt x="30302" y="574216"/>
                </a:lnTo>
                <a:close/>
                <a:moveTo>
                  <a:pt x="267788" y="27401"/>
                </a:moveTo>
                <a:lnTo>
                  <a:pt x="278850" y="22557"/>
                </a:lnTo>
                <a:lnTo>
                  <a:pt x="280568" y="22120"/>
                </a:lnTo>
                <a:lnTo>
                  <a:pt x="284843" y="28154"/>
                </a:lnTo>
                <a:lnTo>
                  <a:pt x="294150" y="60600"/>
                </a:lnTo>
                <a:lnTo>
                  <a:pt x="288791" y="54259"/>
                </a:lnTo>
                <a:lnTo>
                  <a:pt x="273213" y="36208"/>
                </a:lnTo>
                <a:close/>
                <a:moveTo>
                  <a:pt x="120077" y="333308"/>
                </a:moveTo>
                <a:lnTo>
                  <a:pt x="124337" y="337268"/>
                </a:lnTo>
                <a:lnTo>
                  <a:pt x="126634" y="342563"/>
                </a:lnTo>
                <a:close/>
                <a:moveTo>
                  <a:pt x="247034" y="68064"/>
                </a:moveTo>
                <a:lnTo>
                  <a:pt x="252951" y="75690"/>
                </a:lnTo>
                <a:lnTo>
                  <a:pt x="248230" y="74730"/>
                </a:lnTo>
                <a:lnTo>
                  <a:pt x="247475" y="72644"/>
                </a:lnTo>
                <a:close/>
                <a:moveTo>
                  <a:pt x="174197" y="218777"/>
                </a:moveTo>
                <a:lnTo>
                  <a:pt x="174691" y="219275"/>
                </a:lnTo>
                <a:lnTo>
                  <a:pt x="180542" y="229644"/>
                </a:lnTo>
                <a:lnTo>
                  <a:pt x="179299" y="228755"/>
                </a:lnTo>
                <a:close/>
                <a:moveTo>
                  <a:pt x="170800" y="222670"/>
                </a:moveTo>
                <a:lnTo>
                  <a:pt x="179299" y="228755"/>
                </a:lnTo>
                <a:lnTo>
                  <a:pt x="208637" y="286130"/>
                </a:lnTo>
                <a:lnTo>
                  <a:pt x="215519" y="299767"/>
                </a:lnTo>
                <a:lnTo>
                  <a:pt x="204799" y="286961"/>
                </a:lnTo>
                <a:lnTo>
                  <a:pt x="197318" y="273042"/>
                </a:lnTo>
                <a:cubicBezTo>
                  <a:pt x="189468" y="258372"/>
                  <a:pt x="182948" y="246122"/>
                  <a:pt x="177566" y="235959"/>
                </a:cubicBezTo>
                <a:lnTo>
                  <a:pt x="171665" y="224751"/>
                </a:lnTo>
                <a:close/>
                <a:moveTo>
                  <a:pt x="152516" y="259508"/>
                </a:moveTo>
                <a:lnTo>
                  <a:pt x="173227" y="292304"/>
                </a:lnTo>
                <a:lnTo>
                  <a:pt x="175540" y="296270"/>
                </a:lnTo>
                <a:lnTo>
                  <a:pt x="165208" y="283111"/>
                </a:lnTo>
                <a:close/>
                <a:moveTo>
                  <a:pt x="228899" y="98307"/>
                </a:moveTo>
                <a:lnTo>
                  <a:pt x="248407" y="120910"/>
                </a:lnTo>
                <a:lnTo>
                  <a:pt x="252936" y="136062"/>
                </a:lnTo>
                <a:lnTo>
                  <a:pt x="239513" y="116337"/>
                </a:lnTo>
                <a:close/>
                <a:moveTo>
                  <a:pt x="258990" y="31253"/>
                </a:moveTo>
                <a:lnTo>
                  <a:pt x="266210" y="28092"/>
                </a:lnTo>
                <a:lnTo>
                  <a:pt x="273213" y="36208"/>
                </a:lnTo>
                <a:lnTo>
                  <a:pt x="287558" y="59492"/>
                </a:lnTo>
                <a:close/>
                <a:moveTo>
                  <a:pt x="238662" y="72784"/>
                </a:moveTo>
                <a:lnTo>
                  <a:pt x="248230" y="74730"/>
                </a:lnTo>
                <a:lnTo>
                  <a:pt x="252698" y="87086"/>
                </a:lnTo>
                <a:cubicBezTo>
                  <a:pt x="255349" y="93329"/>
                  <a:pt x="259042" y="101151"/>
                  <a:pt x="264168" y="110996"/>
                </a:cubicBezTo>
                <a:cubicBezTo>
                  <a:pt x="270724" y="123590"/>
                  <a:pt x="282461" y="132799"/>
                  <a:pt x="290279" y="144652"/>
                </a:cubicBezTo>
                <a:lnTo>
                  <a:pt x="319987" y="194725"/>
                </a:lnTo>
                <a:lnTo>
                  <a:pt x="297301" y="180080"/>
                </a:lnTo>
                <a:lnTo>
                  <a:pt x="278057" y="150503"/>
                </a:lnTo>
                <a:lnTo>
                  <a:pt x="268635" y="123704"/>
                </a:lnTo>
                <a:cubicBezTo>
                  <a:pt x="264079" y="113202"/>
                  <a:pt x="258034" y="103472"/>
                  <a:pt x="251770" y="93848"/>
                </a:cubicBezTo>
                <a:close/>
                <a:moveTo>
                  <a:pt x="134048" y="290146"/>
                </a:moveTo>
                <a:lnTo>
                  <a:pt x="137978" y="292601"/>
                </a:lnTo>
                <a:lnTo>
                  <a:pt x="172671" y="314518"/>
                </a:lnTo>
                <a:lnTo>
                  <a:pt x="182462" y="325344"/>
                </a:lnTo>
                <a:cubicBezTo>
                  <a:pt x="182478" y="325362"/>
                  <a:pt x="186535" y="330531"/>
                  <a:pt x="193687" y="339668"/>
                </a:cubicBezTo>
                <a:lnTo>
                  <a:pt x="195289" y="341717"/>
                </a:lnTo>
                <a:lnTo>
                  <a:pt x="195518" y="342172"/>
                </a:lnTo>
                <a:cubicBezTo>
                  <a:pt x="214248" y="374794"/>
                  <a:pt x="277458" y="470993"/>
                  <a:pt x="300311" y="498091"/>
                </a:cubicBezTo>
                <a:lnTo>
                  <a:pt x="301654" y="499463"/>
                </a:lnTo>
                <a:lnTo>
                  <a:pt x="305979" y="511990"/>
                </a:lnTo>
                <a:lnTo>
                  <a:pt x="304779" y="510799"/>
                </a:lnTo>
                <a:cubicBezTo>
                  <a:pt x="287911" y="493474"/>
                  <a:pt x="272439" y="474862"/>
                  <a:pt x="256982" y="456236"/>
                </a:cubicBezTo>
                <a:lnTo>
                  <a:pt x="222507" y="416752"/>
                </a:lnTo>
                <a:lnTo>
                  <a:pt x="196214" y="384763"/>
                </a:lnTo>
                <a:cubicBezTo>
                  <a:pt x="182812" y="364683"/>
                  <a:pt x="170977" y="346810"/>
                  <a:pt x="160543" y="330919"/>
                </a:cubicBezTo>
                <a:close/>
                <a:moveTo>
                  <a:pt x="150045" y="255595"/>
                </a:moveTo>
                <a:lnTo>
                  <a:pt x="151536" y="257685"/>
                </a:lnTo>
                <a:lnTo>
                  <a:pt x="152516" y="259508"/>
                </a:lnTo>
                <a:close/>
                <a:moveTo>
                  <a:pt x="151988" y="248715"/>
                </a:moveTo>
                <a:lnTo>
                  <a:pt x="153285" y="249665"/>
                </a:lnTo>
                <a:lnTo>
                  <a:pt x="158591" y="254168"/>
                </a:lnTo>
                <a:lnTo>
                  <a:pt x="181491" y="293734"/>
                </a:lnTo>
                <a:lnTo>
                  <a:pt x="200568" y="325109"/>
                </a:lnTo>
                <a:lnTo>
                  <a:pt x="192032" y="317277"/>
                </a:lnTo>
                <a:lnTo>
                  <a:pt x="191415" y="316491"/>
                </a:lnTo>
                <a:lnTo>
                  <a:pt x="177647" y="291340"/>
                </a:lnTo>
                <a:cubicBezTo>
                  <a:pt x="167500" y="274239"/>
                  <a:pt x="160121" y="261846"/>
                  <a:pt x="154175" y="252126"/>
                </a:cubicBezTo>
                <a:close/>
                <a:moveTo>
                  <a:pt x="19032" y="524051"/>
                </a:moveTo>
                <a:lnTo>
                  <a:pt x="97680" y="612167"/>
                </a:lnTo>
                <a:cubicBezTo>
                  <a:pt x="122896" y="640418"/>
                  <a:pt x="142170" y="673026"/>
                  <a:pt x="160278" y="706522"/>
                </a:cubicBezTo>
                <a:lnTo>
                  <a:pt x="193449" y="765998"/>
                </a:lnTo>
                <a:lnTo>
                  <a:pt x="159637" y="742521"/>
                </a:lnTo>
                <a:lnTo>
                  <a:pt x="156111" y="736704"/>
                </a:lnTo>
                <a:cubicBezTo>
                  <a:pt x="147744" y="723392"/>
                  <a:pt x="137472" y="707582"/>
                  <a:pt x="124487" y="688414"/>
                </a:cubicBezTo>
                <a:cubicBezTo>
                  <a:pt x="79716" y="622322"/>
                  <a:pt x="59725" y="598417"/>
                  <a:pt x="40737" y="573496"/>
                </a:cubicBezTo>
                <a:lnTo>
                  <a:pt x="36893" y="568043"/>
                </a:lnTo>
                <a:close/>
                <a:moveTo>
                  <a:pt x="168562" y="208530"/>
                </a:moveTo>
                <a:lnTo>
                  <a:pt x="168867" y="208840"/>
                </a:lnTo>
                <a:lnTo>
                  <a:pt x="180793" y="225422"/>
                </a:lnTo>
                <a:lnTo>
                  <a:pt x="174691" y="219275"/>
                </a:lnTo>
                <a:lnTo>
                  <a:pt x="172136" y="214745"/>
                </a:lnTo>
                <a:close/>
                <a:moveTo>
                  <a:pt x="248870" y="35685"/>
                </a:moveTo>
                <a:lnTo>
                  <a:pt x="258742" y="31362"/>
                </a:lnTo>
                <a:lnTo>
                  <a:pt x="262762" y="37997"/>
                </a:lnTo>
                <a:lnTo>
                  <a:pt x="288581" y="77063"/>
                </a:lnTo>
                <a:lnTo>
                  <a:pt x="275547" y="70070"/>
                </a:lnTo>
                <a:close/>
                <a:moveTo>
                  <a:pt x="114107" y="313679"/>
                </a:moveTo>
                <a:lnTo>
                  <a:pt x="152222" y="348890"/>
                </a:lnTo>
                <a:lnTo>
                  <a:pt x="157207" y="355303"/>
                </a:lnTo>
                <a:lnTo>
                  <a:pt x="157394" y="355575"/>
                </a:lnTo>
                <a:lnTo>
                  <a:pt x="195981" y="405311"/>
                </a:lnTo>
                <a:lnTo>
                  <a:pt x="153274" y="364163"/>
                </a:lnTo>
                <a:lnTo>
                  <a:pt x="124337" y="337268"/>
                </a:lnTo>
                <a:close/>
                <a:moveTo>
                  <a:pt x="85267" y="373794"/>
                </a:moveTo>
                <a:lnTo>
                  <a:pt x="86660" y="375180"/>
                </a:lnTo>
                <a:lnTo>
                  <a:pt x="89152" y="377889"/>
                </a:lnTo>
                <a:cubicBezTo>
                  <a:pt x="116598" y="406745"/>
                  <a:pt x="123890" y="413711"/>
                  <a:pt x="229671" y="587580"/>
                </a:cubicBezTo>
                <a:lnTo>
                  <a:pt x="231343" y="590336"/>
                </a:lnTo>
                <a:lnTo>
                  <a:pt x="218721" y="582618"/>
                </a:lnTo>
                <a:lnTo>
                  <a:pt x="213212" y="578671"/>
                </a:lnTo>
                <a:lnTo>
                  <a:pt x="186938" y="541946"/>
                </a:lnTo>
                <a:cubicBezTo>
                  <a:pt x="172576" y="522293"/>
                  <a:pt x="158870" y="503893"/>
                  <a:pt x="146773" y="487817"/>
                </a:cubicBezTo>
                <a:lnTo>
                  <a:pt x="140245" y="479403"/>
                </a:lnTo>
                <a:close/>
                <a:moveTo>
                  <a:pt x="15227" y="519787"/>
                </a:moveTo>
                <a:lnTo>
                  <a:pt x="17215" y="519577"/>
                </a:lnTo>
                <a:lnTo>
                  <a:pt x="19032" y="524051"/>
                </a:lnTo>
                <a:close/>
                <a:moveTo>
                  <a:pt x="202931" y="121060"/>
                </a:moveTo>
                <a:lnTo>
                  <a:pt x="216519" y="132890"/>
                </a:lnTo>
                <a:cubicBezTo>
                  <a:pt x="225954" y="141407"/>
                  <a:pt x="233851" y="148875"/>
                  <a:pt x="240699" y="155687"/>
                </a:cubicBezTo>
                <a:lnTo>
                  <a:pt x="265580" y="183440"/>
                </a:lnTo>
                <a:lnTo>
                  <a:pt x="268528" y="196404"/>
                </a:lnTo>
                <a:lnTo>
                  <a:pt x="241731" y="183115"/>
                </a:lnTo>
                <a:lnTo>
                  <a:pt x="240024" y="181477"/>
                </a:lnTo>
                <a:lnTo>
                  <a:pt x="234417" y="176385"/>
                </a:lnTo>
                <a:lnTo>
                  <a:pt x="204748" y="124747"/>
                </a:lnTo>
                <a:close/>
                <a:moveTo>
                  <a:pt x="82754" y="370933"/>
                </a:moveTo>
                <a:lnTo>
                  <a:pt x="84968" y="373341"/>
                </a:lnTo>
                <a:lnTo>
                  <a:pt x="85267" y="373794"/>
                </a:lnTo>
                <a:close/>
                <a:moveTo>
                  <a:pt x="161813" y="205947"/>
                </a:moveTo>
                <a:lnTo>
                  <a:pt x="165507" y="209950"/>
                </a:lnTo>
                <a:lnTo>
                  <a:pt x="170800" y="222670"/>
                </a:lnTo>
                <a:lnTo>
                  <a:pt x="170431" y="222406"/>
                </a:lnTo>
                <a:lnTo>
                  <a:pt x="164636" y="211399"/>
                </a:lnTo>
                <a:close/>
                <a:moveTo>
                  <a:pt x="162246" y="202116"/>
                </a:moveTo>
                <a:lnTo>
                  <a:pt x="168060" y="208020"/>
                </a:lnTo>
                <a:lnTo>
                  <a:pt x="172136" y="214745"/>
                </a:lnTo>
                <a:lnTo>
                  <a:pt x="174197" y="218777"/>
                </a:lnTo>
                <a:lnTo>
                  <a:pt x="166427" y="210948"/>
                </a:lnTo>
                <a:lnTo>
                  <a:pt x="165507" y="209950"/>
                </a:lnTo>
                <a:close/>
                <a:moveTo>
                  <a:pt x="223349" y="72691"/>
                </a:moveTo>
                <a:lnTo>
                  <a:pt x="233811" y="72086"/>
                </a:lnTo>
                <a:lnTo>
                  <a:pt x="240883" y="95744"/>
                </a:lnTo>
                <a:lnTo>
                  <a:pt x="232886" y="86564"/>
                </a:lnTo>
                <a:close/>
                <a:moveTo>
                  <a:pt x="122010" y="282626"/>
                </a:moveTo>
                <a:lnTo>
                  <a:pt x="131799" y="288741"/>
                </a:lnTo>
                <a:lnTo>
                  <a:pt x="137727" y="298086"/>
                </a:lnTo>
                <a:lnTo>
                  <a:pt x="156759" y="329254"/>
                </a:lnTo>
                <a:close/>
                <a:moveTo>
                  <a:pt x="167941" y="182412"/>
                </a:moveTo>
                <a:lnTo>
                  <a:pt x="168226" y="182638"/>
                </a:lnTo>
                <a:lnTo>
                  <a:pt x="188964" y="201690"/>
                </a:lnTo>
                <a:lnTo>
                  <a:pt x="193666" y="203374"/>
                </a:lnTo>
                <a:lnTo>
                  <a:pt x="197444" y="206481"/>
                </a:lnTo>
                <a:lnTo>
                  <a:pt x="197975" y="206884"/>
                </a:lnTo>
                <a:lnTo>
                  <a:pt x="199314" y="208578"/>
                </a:lnTo>
                <a:cubicBezTo>
                  <a:pt x="204575" y="215132"/>
                  <a:pt x="212117" y="224583"/>
                  <a:pt x="223663" y="239466"/>
                </a:cubicBezTo>
                <a:cubicBezTo>
                  <a:pt x="234378" y="253277"/>
                  <a:pt x="243415" y="268110"/>
                  <a:pt x="251404" y="283583"/>
                </a:cubicBezTo>
                <a:lnTo>
                  <a:pt x="255500" y="292741"/>
                </a:lnTo>
                <a:lnTo>
                  <a:pt x="244890" y="280853"/>
                </a:lnTo>
                <a:lnTo>
                  <a:pt x="210336" y="236638"/>
                </a:lnTo>
                <a:close/>
                <a:moveTo>
                  <a:pt x="228297" y="53642"/>
                </a:moveTo>
                <a:lnTo>
                  <a:pt x="233589" y="64632"/>
                </a:lnTo>
                <a:lnTo>
                  <a:pt x="238662" y="72784"/>
                </a:lnTo>
                <a:lnTo>
                  <a:pt x="234914" y="72022"/>
                </a:lnTo>
                <a:lnTo>
                  <a:pt x="233811" y="72086"/>
                </a:lnTo>
                <a:close/>
                <a:moveTo>
                  <a:pt x="230642" y="46936"/>
                </a:moveTo>
                <a:lnTo>
                  <a:pt x="233031" y="48876"/>
                </a:lnTo>
                <a:cubicBezTo>
                  <a:pt x="245697" y="58924"/>
                  <a:pt x="246636" y="59111"/>
                  <a:pt x="246398" y="61469"/>
                </a:cubicBezTo>
                <a:lnTo>
                  <a:pt x="247034" y="68064"/>
                </a:lnTo>
                <a:close/>
                <a:moveTo>
                  <a:pt x="157811" y="198337"/>
                </a:moveTo>
                <a:lnTo>
                  <a:pt x="157903" y="198394"/>
                </a:lnTo>
                <a:lnTo>
                  <a:pt x="161813" y="205947"/>
                </a:lnTo>
                <a:lnTo>
                  <a:pt x="161094" y="205167"/>
                </a:lnTo>
                <a:close/>
                <a:moveTo>
                  <a:pt x="137639" y="238204"/>
                </a:moveTo>
                <a:lnTo>
                  <a:pt x="140287" y="240143"/>
                </a:lnTo>
                <a:lnTo>
                  <a:pt x="150045" y="255595"/>
                </a:lnTo>
                <a:close/>
                <a:moveTo>
                  <a:pt x="228748" y="44495"/>
                </a:moveTo>
                <a:lnTo>
                  <a:pt x="238717" y="40130"/>
                </a:lnTo>
                <a:lnTo>
                  <a:pt x="239758" y="41134"/>
                </a:lnTo>
                <a:cubicBezTo>
                  <a:pt x="248057" y="49094"/>
                  <a:pt x="254021" y="54777"/>
                  <a:pt x="258376" y="58922"/>
                </a:cubicBezTo>
                <a:lnTo>
                  <a:pt x="263194" y="63522"/>
                </a:lnTo>
                <a:lnTo>
                  <a:pt x="244726" y="53786"/>
                </a:lnTo>
                <a:lnTo>
                  <a:pt x="229817" y="45873"/>
                </a:lnTo>
                <a:close/>
                <a:moveTo>
                  <a:pt x="228420" y="45131"/>
                </a:moveTo>
                <a:lnTo>
                  <a:pt x="229817" y="45873"/>
                </a:lnTo>
                <a:lnTo>
                  <a:pt x="230642" y="46936"/>
                </a:lnTo>
                <a:close/>
                <a:moveTo>
                  <a:pt x="139911" y="228763"/>
                </a:moveTo>
                <a:lnTo>
                  <a:pt x="151188" y="236389"/>
                </a:lnTo>
                <a:cubicBezTo>
                  <a:pt x="159549" y="243498"/>
                  <a:pt x="169575" y="253545"/>
                  <a:pt x="180727" y="265695"/>
                </a:cubicBezTo>
                <a:lnTo>
                  <a:pt x="202732" y="291116"/>
                </a:lnTo>
                <a:lnTo>
                  <a:pt x="207374" y="299128"/>
                </a:lnTo>
                <a:lnTo>
                  <a:pt x="177299" y="270045"/>
                </a:lnTo>
                <a:lnTo>
                  <a:pt x="158591" y="254168"/>
                </a:lnTo>
                <a:lnTo>
                  <a:pt x="155656" y="249097"/>
                </a:lnTo>
                <a:close/>
                <a:moveTo>
                  <a:pt x="227912" y="44861"/>
                </a:moveTo>
                <a:lnTo>
                  <a:pt x="228026" y="44811"/>
                </a:lnTo>
                <a:lnTo>
                  <a:pt x="228420" y="45131"/>
                </a:lnTo>
                <a:close/>
                <a:moveTo>
                  <a:pt x="224738" y="46251"/>
                </a:moveTo>
                <a:lnTo>
                  <a:pt x="225931" y="45729"/>
                </a:lnTo>
                <a:lnTo>
                  <a:pt x="228297" y="53642"/>
                </a:lnTo>
                <a:close/>
                <a:moveTo>
                  <a:pt x="155364" y="185576"/>
                </a:moveTo>
                <a:lnTo>
                  <a:pt x="168562" y="208530"/>
                </a:lnTo>
                <a:lnTo>
                  <a:pt x="168060" y="208020"/>
                </a:lnTo>
                <a:lnTo>
                  <a:pt x="157348" y="190344"/>
                </a:lnTo>
                <a:close/>
                <a:moveTo>
                  <a:pt x="208173" y="73568"/>
                </a:moveTo>
                <a:lnTo>
                  <a:pt x="214746" y="73188"/>
                </a:lnTo>
                <a:lnTo>
                  <a:pt x="216761" y="77688"/>
                </a:lnTo>
                <a:lnTo>
                  <a:pt x="228899" y="98307"/>
                </a:lnTo>
                <a:lnTo>
                  <a:pt x="228506" y="97851"/>
                </a:lnTo>
                <a:lnTo>
                  <a:pt x="214306" y="83906"/>
                </a:lnTo>
                <a:close/>
                <a:moveTo>
                  <a:pt x="166972" y="159446"/>
                </a:moveTo>
                <a:lnTo>
                  <a:pt x="186047" y="174063"/>
                </a:lnTo>
                <a:lnTo>
                  <a:pt x="208321" y="208625"/>
                </a:lnTo>
                <a:lnTo>
                  <a:pt x="207809" y="208441"/>
                </a:lnTo>
                <a:lnTo>
                  <a:pt x="185677" y="190498"/>
                </a:lnTo>
                <a:lnTo>
                  <a:pt x="181313" y="183766"/>
                </a:lnTo>
                <a:cubicBezTo>
                  <a:pt x="178276" y="178672"/>
                  <a:pt x="174070" y="171409"/>
                  <a:pt x="166972" y="159446"/>
                </a:cubicBezTo>
                <a:close/>
                <a:moveTo>
                  <a:pt x="159433" y="171529"/>
                </a:moveTo>
                <a:lnTo>
                  <a:pt x="173424" y="180564"/>
                </a:lnTo>
                <a:lnTo>
                  <a:pt x="185677" y="190498"/>
                </a:lnTo>
                <a:lnTo>
                  <a:pt x="188645" y="195077"/>
                </a:lnTo>
                <a:lnTo>
                  <a:pt x="195808" y="204142"/>
                </a:lnTo>
                <a:lnTo>
                  <a:pt x="193666" y="203374"/>
                </a:lnTo>
                <a:lnTo>
                  <a:pt x="174678" y="187762"/>
                </a:lnTo>
                <a:lnTo>
                  <a:pt x="168226" y="182638"/>
                </a:lnTo>
                <a:lnTo>
                  <a:pt x="167843" y="182286"/>
                </a:lnTo>
                <a:close/>
                <a:moveTo>
                  <a:pt x="6430" y="488697"/>
                </a:moveTo>
                <a:lnTo>
                  <a:pt x="34828" y="517709"/>
                </a:lnTo>
                <a:lnTo>
                  <a:pt x="17215" y="519577"/>
                </a:lnTo>
                <a:lnTo>
                  <a:pt x="7479" y="495595"/>
                </a:lnTo>
                <a:close/>
                <a:moveTo>
                  <a:pt x="152541" y="175242"/>
                </a:moveTo>
                <a:lnTo>
                  <a:pt x="197899" y="227106"/>
                </a:lnTo>
                <a:lnTo>
                  <a:pt x="206910" y="238302"/>
                </a:lnTo>
                <a:lnTo>
                  <a:pt x="163200" y="189330"/>
                </a:lnTo>
                <a:close/>
                <a:moveTo>
                  <a:pt x="138431" y="202704"/>
                </a:moveTo>
                <a:lnTo>
                  <a:pt x="152522" y="211126"/>
                </a:lnTo>
                <a:lnTo>
                  <a:pt x="155421" y="214885"/>
                </a:lnTo>
                <a:cubicBezTo>
                  <a:pt x="166690" y="228534"/>
                  <a:pt x="169056" y="227991"/>
                  <a:pt x="167737" y="222249"/>
                </a:cubicBezTo>
                <a:lnTo>
                  <a:pt x="166809" y="219813"/>
                </a:lnTo>
                <a:lnTo>
                  <a:pt x="170431" y="222406"/>
                </a:lnTo>
                <a:lnTo>
                  <a:pt x="171665" y="224751"/>
                </a:lnTo>
                <a:lnTo>
                  <a:pt x="176068" y="235330"/>
                </a:lnTo>
                <a:lnTo>
                  <a:pt x="195101" y="275180"/>
                </a:lnTo>
                <a:lnTo>
                  <a:pt x="155664" y="227239"/>
                </a:lnTo>
                <a:close/>
                <a:moveTo>
                  <a:pt x="207096" y="56105"/>
                </a:moveTo>
                <a:lnTo>
                  <a:pt x="217286" y="49514"/>
                </a:lnTo>
                <a:lnTo>
                  <a:pt x="218059" y="49176"/>
                </a:lnTo>
                <a:lnTo>
                  <a:pt x="220881" y="69100"/>
                </a:lnTo>
                <a:lnTo>
                  <a:pt x="223349" y="72691"/>
                </a:lnTo>
                <a:lnTo>
                  <a:pt x="214746" y="73188"/>
                </a:lnTo>
                <a:close/>
                <a:moveTo>
                  <a:pt x="128024" y="220725"/>
                </a:moveTo>
                <a:lnTo>
                  <a:pt x="138452" y="227777"/>
                </a:lnTo>
                <a:lnTo>
                  <a:pt x="139310" y="228942"/>
                </a:lnTo>
                <a:lnTo>
                  <a:pt x="151988" y="248715"/>
                </a:lnTo>
                <a:lnTo>
                  <a:pt x="140287" y="240143"/>
                </a:lnTo>
                <a:close/>
                <a:moveTo>
                  <a:pt x="164954" y="143687"/>
                </a:moveTo>
                <a:lnTo>
                  <a:pt x="194535" y="159583"/>
                </a:lnTo>
                <a:lnTo>
                  <a:pt x="214379" y="192754"/>
                </a:lnTo>
                <a:lnTo>
                  <a:pt x="218971" y="199393"/>
                </a:lnTo>
                <a:lnTo>
                  <a:pt x="217459" y="198133"/>
                </a:lnTo>
                <a:lnTo>
                  <a:pt x="186047" y="174063"/>
                </a:lnTo>
                <a:lnTo>
                  <a:pt x="171092" y="150858"/>
                </a:lnTo>
                <a:close/>
                <a:moveTo>
                  <a:pt x="150476" y="172814"/>
                </a:moveTo>
                <a:lnTo>
                  <a:pt x="150778" y="172912"/>
                </a:lnTo>
                <a:lnTo>
                  <a:pt x="152541" y="175242"/>
                </a:lnTo>
                <a:lnTo>
                  <a:pt x="150516" y="172927"/>
                </a:lnTo>
                <a:close/>
                <a:moveTo>
                  <a:pt x="50054" y="381508"/>
                </a:moveTo>
                <a:lnTo>
                  <a:pt x="50999" y="383081"/>
                </a:lnTo>
                <a:lnTo>
                  <a:pt x="62541" y="400016"/>
                </a:lnTo>
                <a:lnTo>
                  <a:pt x="77454" y="432326"/>
                </a:lnTo>
                <a:lnTo>
                  <a:pt x="78117" y="433544"/>
                </a:lnTo>
                <a:lnTo>
                  <a:pt x="72489" y="427343"/>
                </a:lnTo>
                <a:close/>
                <a:moveTo>
                  <a:pt x="8788" y="462279"/>
                </a:moveTo>
                <a:lnTo>
                  <a:pt x="15792" y="470353"/>
                </a:lnTo>
                <a:lnTo>
                  <a:pt x="24555" y="483086"/>
                </a:lnTo>
                <a:cubicBezTo>
                  <a:pt x="30248" y="490897"/>
                  <a:pt x="33988" y="495040"/>
                  <a:pt x="46237" y="511251"/>
                </a:cubicBezTo>
                <a:lnTo>
                  <a:pt x="51676" y="518624"/>
                </a:lnTo>
                <a:lnTo>
                  <a:pt x="46498" y="518229"/>
                </a:lnTo>
                <a:lnTo>
                  <a:pt x="10063" y="464488"/>
                </a:lnTo>
                <a:close/>
                <a:moveTo>
                  <a:pt x="108787" y="252467"/>
                </a:moveTo>
                <a:lnTo>
                  <a:pt x="112018" y="255201"/>
                </a:lnTo>
                <a:lnTo>
                  <a:pt x="113431" y="257542"/>
                </a:lnTo>
                <a:cubicBezTo>
                  <a:pt x="118922" y="266411"/>
                  <a:pt x="125483" y="276809"/>
                  <a:pt x="133280" y="288964"/>
                </a:cubicBezTo>
                <a:lnTo>
                  <a:pt x="134048" y="290146"/>
                </a:lnTo>
                <a:lnTo>
                  <a:pt x="131799" y="288741"/>
                </a:lnTo>
                <a:close/>
                <a:moveTo>
                  <a:pt x="147466" y="171840"/>
                </a:moveTo>
                <a:lnTo>
                  <a:pt x="150395" y="172788"/>
                </a:lnTo>
                <a:lnTo>
                  <a:pt x="150516" y="172927"/>
                </a:lnTo>
                <a:lnTo>
                  <a:pt x="153043" y="179999"/>
                </a:lnTo>
                <a:lnTo>
                  <a:pt x="155364" y="185576"/>
                </a:lnTo>
                <a:close/>
                <a:moveTo>
                  <a:pt x="169510" y="118144"/>
                </a:moveTo>
                <a:lnTo>
                  <a:pt x="194589" y="140211"/>
                </a:lnTo>
                <a:lnTo>
                  <a:pt x="202149" y="147076"/>
                </a:lnTo>
                <a:lnTo>
                  <a:pt x="224270" y="174457"/>
                </a:lnTo>
                <a:lnTo>
                  <a:pt x="197621" y="161241"/>
                </a:lnTo>
                <a:lnTo>
                  <a:pt x="194535" y="159583"/>
                </a:lnTo>
                <a:lnTo>
                  <a:pt x="173647" y="124667"/>
                </a:lnTo>
                <a:close/>
                <a:moveTo>
                  <a:pt x="125267" y="209851"/>
                </a:moveTo>
                <a:lnTo>
                  <a:pt x="139911" y="228763"/>
                </a:lnTo>
                <a:lnTo>
                  <a:pt x="138452" y="227777"/>
                </a:lnTo>
                <a:close/>
                <a:moveTo>
                  <a:pt x="147192" y="163624"/>
                </a:moveTo>
                <a:lnTo>
                  <a:pt x="149705" y="165247"/>
                </a:lnTo>
                <a:lnTo>
                  <a:pt x="150695" y="166532"/>
                </a:lnTo>
                <a:lnTo>
                  <a:pt x="167843" y="182286"/>
                </a:lnTo>
                <a:lnTo>
                  <a:pt x="167941" y="182412"/>
                </a:lnTo>
                <a:lnTo>
                  <a:pt x="159559" y="175754"/>
                </a:lnTo>
                <a:lnTo>
                  <a:pt x="150778" y="172912"/>
                </a:lnTo>
                <a:lnTo>
                  <a:pt x="150272" y="172243"/>
                </a:lnTo>
                <a:close/>
                <a:moveTo>
                  <a:pt x="106017" y="245261"/>
                </a:moveTo>
                <a:lnTo>
                  <a:pt x="113064" y="249792"/>
                </a:lnTo>
                <a:lnTo>
                  <a:pt x="175639" y="302704"/>
                </a:lnTo>
                <a:lnTo>
                  <a:pt x="185776" y="322830"/>
                </a:lnTo>
                <a:lnTo>
                  <a:pt x="183553" y="321392"/>
                </a:lnTo>
                <a:lnTo>
                  <a:pt x="172671" y="314518"/>
                </a:lnTo>
                <a:lnTo>
                  <a:pt x="141876" y="280468"/>
                </a:lnTo>
                <a:lnTo>
                  <a:pt x="112018" y="255201"/>
                </a:lnTo>
                <a:close/>
                <a:moveTo>
                  <a:pt x="189566" y="67445"/>
                </a:moveTo>
                <a:lnTo>
                  <a:pt x="193544" y="64871"/>
                </a:lnTo>
                <a:lnTo>
                  <a:pt x="199585" y="69448"/>
                </a:lnTo>
                <a:lnTo>
                  <a:pt x="214306" y="83906"/>
                </a:lnTo>
                <a:lnTo>
                  <a:pt x="225696" y="103104"/>
                </a:lnTo>
                <a:lnTo>
                  <a:pt x="235262" y="122970"/>
                </a:lnTo>
                <a:close/>
                <a:moveTo>
                  <a:pt x="141940" y="164918"/>
                </a:moveTo>
                <a:lnTo>
                  <a:pt x="145240" y="167968"/>
                </a:lnTo>
                <a:lnTo>
                  <a:pt x="147466" y="171840"/>
                </a:lnTo>
                <a:lnTo>
                  <a:pt x="145810" y="171304"/>
                </a:lnTo>
                <a:close/>
                <a:moveTo>
                  <a:pt x="140114" y="159053"/>
                </a:moveTo>
                <a:lnTo>
                  <a:pt x="140462" y="159278"/>
                </a:lnTo>
                <a:lnTo>
                  <a:pt x="150272" y="172243"/>
                </a:lnTo>
                <a:lnTo>
                  <a:pt x="150476" y="172814"/>
                </a:lnTo>
                <a:lnTo>
                  <a:pt x="150395" y="172788"/>
                </a:lnTo>
                <a:lnTo>
                  <a:pt x="150144" y="172502"/>
                </a:lnTo>
                <a:lnTo>
                  <a:pt x="145240" y="167968"/>
                </a:lnTo>
                <a:close/>
                <a:moveTo>
                  <a:pt x="143194" y="152437"/>
                </a:moveTo>
                <a:lnTo>
                  <a:pt x="157903" y="169572"/>
                </a:lnTo>
                <a:lnTo>
                  <a:pt x="159433" y="171529"/>
                </a:lnTo>
                <a:lnTo>
                  <a:pt x="149705" y="165247"/>
                </a:lnTo>
                <a:lnTo>
                  <a:pt x="146101" y="160570"/>
                </a:lnTo>
                <a:close/>
                <a:moveTo>
                  <a:pt x="933" y="447844"/>
                </a:moveTo>
                <a:lnTo>
                  <a:pt x="40143" y="488118"/>
                </a:lnTo>
                <a:lnTo>
                  <a:pt x="56885" y="519021"/>
                </a:lnTo>
                <a:lnTo>
                  <a:pt x="55718" y="518932"/>
                </a:lnTo>
                <a:lnTo>
                  <a:pt x="28822" y="485373"/>
                </a:lnTo>
                <a:lnTo>
                  <a:pt x="15792" y="470353"/>
                </a:lnTo>
                <a:lnTo>
                  <a:pt x="13245" y="466651"/>
                </a:lnTo>
                <a:close/>
                <a:moveTo>
                  <a:pt x="131" y="447278"/>
                </a:moveTo>
                <a:lnTo>
                  <a:pt x="8788" y="462279"/>
                </a:lnTo>
                <a:lnTo>
                  <a:pt x="1057" y="453367"/>
                </a:lnTo>
                <a:close/>
                <a:moveTo>
                  <a:pt x="0" y="446419"/>
                </a:moveTo>
                <a:lnTo>
                  <a:pt x="933" y="447844"/>
                </a:lnTo>
                <a:lnTo>
                  <a:pt x="85" y="446972"/>
                </a:lnTo>
                <a:close/>
                <a:moveTo>
                  <a:pt x="71444" y="295676"/>
                </a:moveTo>
                <a:lnTo>
                  <a:pt x="84224" y="309907"/>
                </a:lnTo>
                <a:cubicBezTo>
                  <a:pt x="106222" y="336586"/>
                  <a:pt x="130494" y="366036"/>
                  <a:pt x="155767" y="397158"/>
                </a:cubicBezTo>
                <a:lnTo>
                  <a:pt x="183134" y="431491"/>
                </a:lnTo>
                <a:lnTo>
                  <a:pt x="201725" y="461358"/>
                </a:lnTo>
                <a:lnTo>
                  <a:pt x="156641" y="420676"/>
                </a:lnTo>
                <a:lnTo>
                  <a:pt x="114849" y="368205"/>
                </a:lnTo>
                <a:lnTo>
                  <a:pt x="107354" y="355829"/>
                </a:lnTo>
                <a:close/>
                <a:moveTo>
                  <a:pt x="52080" y="336022"/>
                </a:moveTo>
                <a:lnTo>
                  <a:pt x="82754" y="370933"/>
                </a:lnTo>
                <a:lnTo>
                  <a:pt x="66567" y="353337"/>
                </a:lnTo>
                <a:close/>
                <a:moveTo>
                  <a:pt x="111525" y="209975"/>
                </a:moveTo>
                <a:lnTo>
                  <a:pt x="115535" y="212279"/>
                </a:lnTo>
                <a:lnTo>
                  <a:pt x="120319" y="215515"/>
                </a:lnTo>
                <a:lnTo>
                  <a:pt x="133193" y="231970"/>
                </a:lnTo>
                <a:lnTo>
                  <a:pt x="137639" y="238204"/>
                </a:lnTo>
                <a:lnTo>
                  <a:pt x="123657" y="227961"/>
                </a:lnTo>
                <a:close/>
                <a:moveTo>
                  <a:pt x="129088" y="168100"/>
                </a:moveTo>
                <a:lnTo>
                  <a:pt x="134403" y="167613"/>
                </a:lnTo>
                <a:lnTo>
                  <a:pt x="145810" y="171304"/>
                </a:lnTo>
                <a:lnTo>
                  <a:pt x="157348" y="190344"/>
                </a:lnTo>
                <a:lnTo>
                  <a:pt x="162246" y="202116"/>
                </a:lnTo>
                <a:lnTo>
                  <a:pt x="159645" y="199473"/>
                </a:lnTo>
                <a:lnTo>
                  <a:pt x="157903" y="198394"/>
                </a:lnTo>
                <a:lnTo>
                  <a:pt x="157369" y="197363"/>
                </a:lnTo>
                <a:cubicBezTo>
                  <a:pt x="154154" y="191071"/>
                  <a:pt x="153942" y="190462"/>
                  <a:pt x="155185" y="192873"/>
                </a:cubicBezTo>
                <a:lnTo>
                  <a:pt x="157811" y="198337"/>
                </a:lnTo>
                <a:lnTo>
                  <a:pt x="151490" y="194420"/>
                </a:lnTo>
                <a:lnTo>
                  <a:pt x="150492" y="193675"/>
                </a:lnTo>
                <a:lnTo>
                  <a:pt x="136704" y="178728"/>
                </a:lnTo>
                <a:close/>
                <a:moveTo>
                  <a:pt x="166103" y="82621"/>
                </a:moveTo>
                <a:lnTo>
                  <a:pt x="179660" y="73852"/>
                </a:lnTo>
                <a:lnTo>
                  <a:pt x="179719" y="73975"/>
                </a:lnTo>
                <a:lnTo>
                  <a:pt x="202931" y="121060"/>
                </a:lnTo>
                <a:lnTo>
                  <a:pt x="183105" y="103799"/>
                </a:lnTo>
                <a:lnTo>
                  <a:pt x="179667" y="101200"/>
                </a:lnTo>
                <a:close/>
                <a:moveTo>
                  <a:pt x="93427" y="231425"/>
                </a:moveTo>
                <a:lnTo>
                  <a:pt x="98629" y="232642"/>
                </a:lnTo>
                <a:lnTo>
                  <a:pt x="100002" y="235297"/>
                </a:lnTo>
                <a:lnTo>
                  <a:pt x="106017" y="245261"/>
                </a:lnTo>
                <a:lnTo>
                  <a:pt x="102307" y="242875"/>
                </a:lnTo>
                <a:close/>
                <a:moveTo>
                  <a:pt x="80892" y="256968"/>
                </a:moveTo>
                <a:lnTo>
                  <a:pt x="92869" y="264421"/>
                </a:lnTo>
                <a:lnTo>
                  <a:pt x="93019" y="264586"/>
                </a:lnTo>
                <a:cubicBezTo>
                  <a:pt x="96549" y="268949"/>
                  <a:pt x="102698" y="277025"/>
                  <a:pt x="113760" y="292384"/>
                </a:cubicBezTo>
                <a:lnTo>
                  <a:pt x="153758" y="350309"/>
                </a:lnTo>
                <a:lnTo>
                  <a:pt x="152222" y="348890"/>
                </a:lnTo>
                <a:lnTo>
                  <a:pt x="144339" y="338747"/>
                </a:lnTo>
                <a:close/>
                <a:moveTo>
                  <a:pt x="37402" y="344354"/>
                </a:moveTo>
                <a:lnTo>
                  <a:pt x="55384" y="370022"/>
                </a:lnTo>
                <a:lnTo>
                  <a:pt x="140245" y="479403"/>
                </a:lnTo>
                <a:lnTo>
                  <a:pt x="151241" y="500525"/>
                </a:lnTo>
                <a:lnTo>
                  <a:pt x="189969" y="562024"/>
                </a:lnTo>
                <a:lnTo>
                  <a:pt x="175038" y="551598"/>
                </a:lnTo>
                <a:lnTo>
                  <a:pt x="135955" y="501357"/>
                </a:lnTo>
                <a:cubicBezTo>
                  <a:pt x="112644" y="470489"/>
                  <a:pt x="90621" y="440438"/>
                  <a:pt x="73219" y="415683"/>
                </a:cubicBezTo>
                <a:lnTo>
                  <a:pt x="62541" y="400016"/>
                </a:lnTo>
                <a:lnTo>
                  <a:pt x="46796" y="365902"/>
                </a:lnTo>
                <a:close/>
                <a:moveTo>
                  <a:pt x="121462" y="168799"/>
                </a:moveTo>
                <a:lnTo>
                  <a:pt x="122095" y="168741"/>
                </a:lnTo>
                <a:lnTo>
                  <a:pt x="138311" y="184579"/>
                </a:lnTo>
                <a:lnTo>
                  <a:pt x="150492" y="193675"/>
                </a:lnTo>
                <a:lnTo>
                  <a:pt x="161094" y="205167"/>
                </a:lnTo>
                <a:lnTo>
                  <a:pt x="161734" y="206498"/>
                </a:lnTo>
                <a:lnTo>
                  <a:pt x="166809" y="219813"/>
                </a:lnTo>
                <a:lnTo>
                  <a:pt x="165560" y="218919"/>
                </a:lnTo>
                <a:lnTo>
                  <a:pt x="152522" y="211126"/>
                </a:lnTo>
                <a:lnTo>
                  <a:pt x="140990" y="196172"/>
                </a:lnTo>
                <a:close/>
                <a:moveTo>
                  <a:pt x="44676" y="327173"/>
                </a:moveTo>
                <a:lnTo>
                  <a:pt x="52080" y="336022"/>
                </a:lnTo>
                <a:lnTo>
                  <a:pt x="48267" y="331681"/>
                </a:lnTo>
                <a:close/>
                <a:moveTo>
                  <a:pt x="157601" y="89038"/>
                </a:moveTo>
                <a:lnTo>
                  <a:pt x="160325" y="86576"/>
                </a:lnTo>
                <a:lnTo>
                  <a:pt x="179667" y="101200"/>
                </a:lnTo>
                <a:lnTo>
                  <a:pt x="181733" y="104030"/>
                </a:lnTo>
                <a:cubicBezTo>
                  <a:pt x="202659" y="132280"/>
                  <a:pt x="212934" y="145089"/>
                  <a:pt x="219671" y="155701"/>
                </a:cubicBezTo>
                <a:lnTo>
                  <a:pt x="226084" y="168816"/>
                </a:lnTo>
                <a:lnTo>
                  <a:pt x="202149" y="147076"/>
                </a:lnTo>
                <a:lnTo>
                  <a:pt x="169568" y="106751"/>
                </a:lnTo>
                <a:close/>
                <a:moveTo>
                  <a:pt x="127365" y="151495"/>
                </a:moveTo>
                <a:cubicBezTo>
                  <a:pt x="126263" y="150364"/>
                  <a:pt x="126390" y="150196"/>
                  <a:pt x="128501" y="151554"/>
                </a:cubicBezTo>
                <a:lnTo>
                  <a:pt x="137158" y="157144"/>
                </a:lnTo>
                <a:lnTo>
                  <a:pt x="137493" y="157581"/>
                </a:lnTo>
                <a:lnTo>
                  <a:pt x="141940" y="164918"/>
                </a:lnTo>
                <a:lnTo>
                  <a:pt x="133609" y="157218"/>
                </a:lnTo>
                <a:cubicBezTo>
                  <a:pt x="130801" y="154722"/>
                  <a:pt x="128468" y="152627"/>
                  <a:pt x="127365" y="151495"/>
                </a:cubicBezTo>
                <a:close/>
                <a:moveTo>
                  <a:pt x="17179" y="374781"/>
                </a:moveTo>
                <a:lnTo>
                  <a:pt x="64945" y="419033"/>
                </a:lnTo>
                <a:lnTo>
                  <a:pt x="72489" y="427343"/>
                </a:lnTo>
                <a:lnTo>
                  <a:pt x="108649" y="501221"/>
                </a:lnTo>
                <a:lnTo>
                  <a:pt x="148811" y="575674"/>
                </a:lnTo>
                <a:lnTo>
                  <a:pt x="146586" y="574457"/>
                </a:lnTo>
                <a:lnTo>
                  <a:pt x="139576" y="568880"/>
                </a:lnTo>
                <a:lnTo>
                  <a:pt x="138009" y="567744"/>
                </a:lnTo>
                <a:lnTo>
                  <a:pt x="91474" y="492981"/>
                </a:lnTo>
                <a:lnTo>
                  <a:pt x="56101" y="443862"/>
                </a:lnTo>
                <a:lnTo>
                  <a:pt x="35436" y="409363"/>
                </a:lnTo>
                <a:close/>
                <a:moveTo>
                  <a:pt x="147157" y="98476"/>
                </a:moveTo>
                <a:lnTo>
                  <a:pt x="153437" y="92800"/>
                </a:lnTo>
                <a:lnTo>
                  <a:pt x="169510" y="118144"/>
                </a:lnTo>
                <a:close/>
                <a:moveTo>
                  <a:pt x="103433" y="181785"/>
                </a:moveTo>
                <a:cubicBezTo>
                  <a:pt x="112759" y="193806"/>
                  <a:pt x="119524" y="202388"/>
                  <a:pt x="125060" y="209569"/>
                </a:cubicBezTo>
                <a:lnTo>
                  <a:pt x="125267" y="209851"/>
                </a:lnTo>
                <a:lnTo>
                  <a:pt x="124700" y="209118"/>
                </a:lnTo>
                <a:lnTo>
                  <a:pt x="112510" y="196159"/>
                </a:lnTo>
                <a:close/>
                <a:moveTo>
                  <a:pt x="125957" y="134432"/>
                </a:moveTo>
                <a:lnTo>
                  <a:pt x="146101" y="160570"/>
                </a:lnTo>
                <a:lnTo>
                  <a:pt x="147192" y="163624"/>
                </a:lnTo>
                <a:lnTo>
                  <a:pt x="140462" y="159278"/>
                </a:lnTo>
                <a:lnTo>
                  <a:pt x="139550" y="158072"/>
                </a:lnTo>
                <a:close/>
                <a:moveTo>
                  <a:pt x="57947" y="272746"/>
                </a:moveTo>
                <a:lnTo>
                  <a:pt x="74714" y="282842"/>
                </a:lnTo>
                <a:lnTo>
                  <a:pt x="96289" y="299731"/>
                </a:lnTo>
                <a:lnTo>
                  <a:pt x="120077" y="333308"/>
                </a:lnTo>
                <a:lnTo>
                  <a:pt x="115061" y="328646"/>
                </a:lnTo>
                <a:cubicBezTo>
                  <a:pt x="100330" y="315379"/>
                  <a:pt x="84006" y="301082"/>
                  <a:pt x="67290" y="286953"/>
                </a:cubicBezTo>
                <a:lnTo>
                  <a:pt x="65345" y="285374"/>
                </a:lnTo>
                <a:close/>
                <a:moveTo>
                  <a:pt x="89774" y="205853"/>
                </a:moveTo>
                <a:lnTo>
                  <a:pt x="123064" y="227526"/>
                </a:lnTo>
                <a:lnTo>
                  <a:pt x="123657" y="227961"/>
                </a:lnTo>
                <a:lnTo>
                  <a:pt x="134311" y="243756"/>
                </a:lnTo>
                <a:lnTo>
                  <a:pt x="165208" y="283111"/>
                </a:lnTo>
                <a:lnTo>
                  <a:pt x="174073" y="299595"/>
                </a:lnTo>
                <a:lnTo>
                  <a:pt x="175486" y="302400"/>
                </a:lnTo>
                <a:lnTo>
                  <a:pt x="172120" y="298970"/>
                </a:lnTo>
                <a:cubicBezTo>
                  <a:pt x="143347" y="270200"/>
                  <a:pt x="112180" y="240376"/>
                  <a:pt x="100009" y="232964"/>
                </a:cubicBezTo>
                <a:lnTo>
                  <a:pt x="98629" y="232642"/>
                </a:lnTo>
                <a:lnTo>
                  <a:pt x="88433" y="212918"/>
                </a:lnTo>
                <a:cubicBezTo>
                  <a:pt x="83386" y="197392"/>
                  <a:pt x="124778" y="250854"/>
                  <a:pt x="91895" y="208583"/>
                </a:cubicBezTo>
                <a:close/>
                <a:moveTo>
                  <a:pt x="76157" y="229348"/>
                </a:moveTo>
                <a:lnTo>
                  <a:pt x="81484" y="229486"/>
                </a:lnTo>
                <a:lnTo>
                  <a:pt x="102307" y="242875"/>
                </a:lnTo>
                <a:lnTo>
                  <a:pt x="104476" y="245672"/>
                </a:lnTo>
                <a:lnTo>
                  <a:pt x="108787" y="252467"/>
                </a:lnTo>
                <a:lnTo>
                  <a:pt x="95888" y="241552"/>
                </a:lnTo>
                <a:lnTo>
                  <a:pt x="77075" y="230377"/>
                </a:lnTo>
                <a:close/>
                <a:moveTo>
                  <a:pt x="132563" y="111663"/>
                </a:moveTo>
                <a:lnTo>
                  <a:pt x="135372" y="109125"/>
                </a:lnTo>
                <a:lnTo>
                  <a:pt x="164954" y="143687"/>
                </a:lnTo>
                <a:lnTo>
                  <a:pt x="135547" y="127884"/>
                </a:lnTo>
                <a:close/>
                <a:moveTo>
                  <a:pt x="53717" y="275935"/>
                </a:moveTo>
                <a:lnTo>
                  <a:pt x="65345" y="285374"/>
                </a:lnTo>
                <a:lnTo>
                  <a:pt x="68008" y="289921"/>
                </a:lnTo>
                <a:lnTo>
                  <a:pt x="71444" y="295676"/>
                </a:lnTo>
                <a:close/>
                <a:moveTo>
                  <a:pt x="70125" y="229192"/>
                </a:moveTo>
                <a:lnTo>
                  <a:pt x="75306" y="229326"/>
                </a:lnTo>
                <a:lnTo>
                  <a:pt x="77075" y="230377"/>
                </a:lnTo>
                <a:lnTo>
                  <a:pt x="113412" y="271088"/>
                </a:lnTo>
                <a:lnTo>
                  <a:pt x="122010" y="282626"/>
                </a:lnTo>
                <a:lnTo>
                  <a:pt x="93089" y="264558"/>
                </a:lnTo>
                <a:lnTo>
                  <a:pt x="92869" y="264421"/>
                </a:lnTo>
                <a:lnTo>
                  <a:pt x="88000" y="259069"/>
                </a:lnTo>
                <a:cubicBezTo>
                  <a:pt x="86838" y="258057"/>
                  <a:pt x="86990" y="257619"/>
                  <a:pt x="70125" y="229192"/>
                </a:cubicBezTo>
                <a:close/>
                <a:moveTo>
                  <a:pt x="96548" y="172066"/>
                </a:moveTo>
                <a:lnTo>
                  <a:pt x="115044" y="169408"/>
                </a:lnTo>
                <a:lnTo>
                  <a:pt x="138431" y="202704"/>
                </a:lnTo>
                <a:lnTo>
                  <a:pt x="103433" y="181785"/>
                </a:lnTo>
                <a:close/>
                <a:moveTo>
                  <a:pt x="119601" y="123377"/>
                </a:moveTo>
                <a:lnTo>
                  <a:pt x="122420" y="120829"/>
                </a:lnTo>
                <a:lnTo>
                  <a:pt x="135547" y="127884"/>
                </a:lnTo>
                <a:lnTo>
                  <a:pt x="136741" y="134378"/>
                </a:lnTo>
                <a:lnTo>
                  <a:pt x="143194" y="152437"/>
                </a:lnTo>
                <a:lnTo>
                  <a:pt x="122343" y="128147"/>
                </a:lnTo>
                <a:close/>
                <a:moveTo>
                  <a:pt x="118076" y="124755"/>
                </a:moveTo>
                <a:lnTo>
                  <a:pt x="118840" y="124065"/>
                </a:lnTo>
                <a:lnTo>
                  <a:pt x="122343" y="128147"/>
                </a:lnTo>
                <a:lnTo>
                  <a:pt x="125957" y="134432"/>
                </a:lnTo>
                <a:lnTo>
                  <a:pt x="119565" y="126138"/>
                </a:lnTo>
                <a:close/>
                <a:moveTo>
                  <a:pt x="2698" y="364021"/>
                </a:moveTo>
                <a:lnTo>
                  <a:pt x="21728" y="396133"/>
                </a:lnTo>
                <a:lnTo>
                  <a:pt x="56101" y="443862"/>
                </a:lnTo>
                <a:lnTo>
                  <a:pt x="65363" y="459325"/>
                </a:lnTo>
                <a:cubicBezTo>
                  <a:pt x="74740" y="475983"/>
                  <a:pt x="81788" y="493764"/>
                  <a:pt x="88509" y="511713"/>
                </a:cubicBezTo>
                <a:lnTo>
                  <a:pt x="99721" y="539974"/>
                </a:lnTo>
                <a:lnTo>
                  <a:pt x="61938" y="510504"/>
                </a:lnTo>
                <a:lnTo>
                  <a:pt x="40143" y="488118"/>
                </a:lnTo>
                <a:lnTo>
                  <a:pt x="23108" y="456674"/>
                </a:lnTo>
                <a:lnTo>
                  <a:pt x="79" y="410596"/>
                </a:lnTo>
                <a:lnTo>
                  <a:pt x="510" y="376148"/>
                </a:lnTo>
                <a:close/>
                <a:moveTo>
                  <a:pt x="114657" y="127845"/>
                </a:moveTo>
                <a:lnTo>
                  <a:pt x="115050" y="127489"/>
                </a:lnTo>
                <a:lnTo>
                  <a:pt x="122511" y="135552"/>
                </a:lnTo>
                <a:lnTo>
                  <a:pt x="139550" y="158072"/>
                </a:lnTo>
                <a:lnTo>
                  <a:pt x="140114" y="159053"/>
                </a:lnTo>
                <a:lnTo>
                  <a:pt x="137158" y="157144"/>
                </a:lnTo>
                <a:close/>
                <a:moveTo>
                  <a:pt x="5142" y="350472"/>
                </a:moveTo>
                <a:lnTo>
                  <a:pt x="8324" y="358010"/>
                </a:lnTo>
                <a:lnTo>
                  <a:pt x="17179" y="374781"/>
                </a:lnTo>
                <a:lnTo>
                  <a:pt x="12792" y="370718"/>
                </a:lnTo>
                <a:lnTo>
                  <a:pt x="3271" y="360842"/>
                </a:lnTo>
                <a:close/>
                <a:moveTo>
                  <a:pt x="102808" y="141596"/>
                </a:moveTo>
                <a:lnTo>
                  <a:pt x="107113" y="136213"/>
                </a:lnTo>
                <a:lnTo>
                  <a:pt x="111325" y="143314"/>
                </a:lnTo>
                <a:lnTo>
                  <a:pt x="129088" y="168100"/>
                </a:lnTo>
                <a:lnTo>
                  <a:pt x="122095" y="168741"/>
                </a:lnTo>
                <a:lnTo>
                  <a:pt x="119869" y="166566"/>
                </a:lnTo>
                <a:lnTo>
                  <a:pt x="119464" y="165999"/>
                </a:lnTo>
                <a:close/>
                <a:moveTo>
                  <a:pt x="86890" y="173454"/>
                </a:moveTo>
                <a:lnTo>
                  <a:pt x="90095" y="172994"/>
                </a:lnTo>
                <a:lnTo>
                  <a:pt x="98494" y="181257"/>
                </a:lnTo>
                <a:lnTo>
                  <a:pt x="112510" y="196159"/>
                </a:lnTo>
                <a:lnTo>
                  <a:pt x="128024" y="220725"/>
                </a:lnTo>
                <a:lnTo>
                  <a:pt x="120319" y="215515"/>
                </a:lnTo>
                <a:lnTo>
                  <a:pt x="111658" y="204443"/>
                </a:lnTo>
                <a:cubicBezTo>
                  <a:pt x="104705" y="195788"/>
                  <a:pt x="98355" y="188063"/>
                  <a:pt x="93743" y="182503"/>
                </a:cubicBezTo>
                <a:lnTo>
                  <a:pt x="89859" y="177855"/>
                </a:lnTo>
                <a:close/>
                <a:moveTo>
                  <a:pt x="99738" y="145435"/>
                </a:moveTo>
                <a:lnTo>
                  <a:pt x="99820" y="145332"/>
                </a:lnTo>
                <a:lnTo>
                  <a:pt x="114014" y="160848"/>
                </a:lnTo>
                <a:lnTo>
                  <a:pt x="119869" y="166566"/>
                </a:lnTo>
                <a:lnTo>
                  <a:pt x="121462" y="168799"/>
                </a:lnTo>
                <a:lnTo>
                  <a:pt x="115436" y="169352"/>
                </a:lnTo>
                <a:lnTo>
                  <a:pt x="115044" y="169408"/>
                </a:lnTo>
                <a:lnTo>
                  <a:pt x="111673" y="164609"/>
                </a:lnTo>
                <a:close/>
                <a:moveTo>
                  <a:pt x="27668" y="286462"/>
                </a:moveTo>
                <a:lnTo>
                  <a:pt x="33526" y="293633"/>
                </a:lnTo>
                <a:lnTo>
                  <a:pt x="64377" y="327497"/>
                </a:lnTo>
                <a:lnTo>
                  <a:pt x="94591" y="374450"/>
                </a:lnTo>
                <a:lnTo>
                  <a:pt x="115675" y="404047"/>
                </a:lnTo>
                <a:lnTo>
                  <a:pt x="86660" y="375180"/>
                </a:lnTo>
                <a:lnTo>
                  <a:pt x="84968" y="373341"/>
                </a:lnTo>
                <a:close/>
                <a:moveTo>
                  <a:pt x="83159" y="166168"/>
                </a:moveTo>
                <a:lnTo>
                  <a:pt x="88043" y="160061"/>
                </a:lnTo>
                <a:lnTo>
                  <a:pt x="96548" y="172066"/>
                </a:lnTo>
                <a:lnTo>
                  <a:pt x="90095" y="172994"/>
                </a:lnTo>
                <a:close/>
                <a:moveTo>
                  <a:pt x="12626" y="308989"/>
                </a:moveTo>
                <a:lnTo>
                  <a:pt x="19037" y="318139"/>
                </a:lnTo>
                <a:lnTo>
                  <a:pt x="50054" y="381508"/>
                </a:lnTo>
                <a:lnTo>
                  <a:pt x="38208" y="361782"/>
                </a:lnTo>
                <a:lnTo>
                  <a:pt x="12431" y="310071"/>
                </a:lnTo>
                <a:close/>
                <a:moveTo>
                  <a:pt x="31015" y="269474"/>
                </a:moveTo>
                <a:lnTo>
                  <a:pt x="66556" y="307573"/>
                </a:lnTo>
                <a:lnTo>
                  <a:pt x="114849" y="368205"/>
                </a:lnTo>
                <a:lnTo>
                  <a:pt x="134555" y="400746"/>
                </a:lnTo>
                <a:lnTo>
                  <a:pt x="115186" y="383268"/>
                </a:lnTo>
                <a:lnTo>
                  <a:pt x="64377" y="327497"/>
                </a:lnTo>
                <a:lnTo>
                  <a:pt x="58808" y="318843"/>
                </a:lnTo>
                <a:close/>
                <a:moveTo>
                  <a:pt x="16739" y="296958"/>
                </a:moveTo>
                <a:lnTo>
                  <a:pt x="37402" y="344354"/>
                </a:lnTo>
                <a:lnTo>
                  <a:pt x="19037" y="318139"/>
                </a:lnTo>
                <a:lnTo>
                  <a:pt x="13322" y="306463"/>
                </a:lnTo>
                <a:close/>
                <a:moveTo>
                  <a:pt x="17945" y="293602"/>
                </a:moveTo>
                <a:lnTo>
                  <a:pt x="44676" y="327173"/>
                </a:lnTo>
                <a:lnTo>
                  <a:pt x="30198" y="309868"/>
                </a:lnTo>
                <a:lnTo>
                  <a:pt x="17766" y="294101"/>
                </a:lnTo>
                <a:close/>
                <a:moveTo>
                  <a:pt x="23077" y="279327"/>
                </a:moveTo>
                <a:lnTo>
                  <a:pt x="24109" y="281067"/>
                </a:lnTo>
                <a:lnTo>
                  <a:pt x="27668" y="286462"/>
                </a:lnTo>
                <a:lnTo>
                  <a:pt x="22698" y="280380"/>
                </a:lnTo>
                <a:close/>
                <a:moveTo>
                  <a:pt x="65661" y="190154"/>
                </a:moveTo>
                <a:lnTo>
                  <a:pt x="69610" y="183112"/>
                </a:lnTo>
                <a:lnTo>
                  <a:pt x="82517" y="166971"/>
                </a:lnTo>
                <a:lnTo>
                  <a:pt x="86890" y="173454"/>
                </a:lnTo>
                <a:lnTo>
                  <a:pt x="86257" y="173545"/>
                </a:lnTo>
                <a:lnTo>
                  <a:pt x="89859" y="177855"/>
                </a:lnTo>
                <a:lnTo>
                  <a:pt x="111525" y="209975"/>
                </a:lnTo>
                <a:lnTo>
                  <a:pt x="78017" y="190721"/>
                </a:lnTo>
                <a:lnTo>
                  <a:pt x="89774" y="205853"/>
                </a:lnTo>
                <a:close/>
                <a:moveTo>
                  <a:pt x="56212" y="207003"/>
                </a:moveTo>
                <a:lnTo>
                  <a:pt x="63777" y="193514"/>
                </a:lnTo>
                <a:lnTo>
                  <a:pt x="65384" y="195266"/>
                </a:lnTo>
                <a:lnTo>
                  <a:pt x="93427" y="231425"/>
                </a:lnTo>
                <a:lnTo>
                  <a:pt x="85587" y="229592"/>
                </a:lnTo>
                <a:lnTo>
                  <a:pt x="81484" y="229486"/>
                </a:lnTo>
                <a:lnTo>
                  <a:pt x="69269" y="221631"/>
                </a:lnTo>
                <a:close/>
                <a:moveTo>
                  <a:pt x="28332" y="264709"/>
                </a:moveTo>
                <a:lnTo>
                  <a:pt x="31015" y="269474"/>
                </a:lnTo>
                <a:lnTo>
                  <a:pt x="27842" y="266073"/>
                </a:lnTo>
                <a:close/>
                <a:moveTo>
                  <a:pt x="51593" y="215241"/>
                </a:moveTo>
                <a:lnTo>
                  <a:pt x="53052" y="212639"/>
                </a:lnTo>
                <a:lnTo>
                  <a:pt x="68893" y="221389"/>
                </a:lnTo>
                <a:lnTo>
                  <a:pt x="69269" y="221631"/>
                </a:lnTo>
                <a:lnTo>
                  <a:pt x="76157" y="229348"/>
                </a:lnTo>
                <a:lnTo>
                  <a:pt x="75306" y="229326"/>
                </a:lnTo>
                <a:close/>
                <a:moveTo>
                  <a:pt x="31217" y="256684"/>
                </a:moveTo>
                <a:lnTo>
                  <a:pt x="31614" y="256891"/>
                </a:lnTo>
                <a:lnTo>
                  <a:pt x="42511" y="263452"/>
                </a:lnTo>
                <a:lnTo>
                  <a:pt x="42851" y="263836"/>
                </a:lnTo>
                <a:lnTo>
                  <a:pt x="53717" y="275935"/>
                </a:lnTo>
                <a:lnTo>
                  <a:pt x="30943" y="257448"/>
                </a:lnTo>
                <a:close/>
                <a:moveTo>
                  <a:pt x="47785" y="222030"/>
                </a:moveTo>
                <a:lnTo>
                  <a:pt x="50305" y="217537"/>
                </a:lnTo>
                <a:lnTo>
                  <a:pt x="52949" y="220952"/>
                </a:lnTo>
                <a:lnTo>
                  <a:pt x="80892" y="256968"/>
                </a:lnTo>
                <a:lnTo>
                  <a:pt x="77647" y="254949"/>
                </a:lnTo>
                <a:cubicBezTo>
                  <a:pt x="73728" y="252513"/>
                  <a:pt x="71187" y="250933"/>
                  <a:pt x="70473" y="250488"/>
                </a:cubicBezTo>
                <a:cubicBezTo>
                  <a:pt x="76314" y="260333"/>
                  <a:pt x="81492" y="270603"/>
                  <a:pt x="87996" y="280024"/>
                </a:cubicBezTo>
                <a:cubicBezTo>
                  <a:pt x="96064" y="291708"/>
                  <a:pt x="107142" y="301306"/>
                  <a:pt x="114107" y="313679"/>
                </a:cubicBezTo>
                <a:lnTo>
                  <a:pt x="96289" y="299731"/>
                </a:lnTo>
                <a:lnTo>
                  <a:pt x="79408" y="275904"/>
                </a:lnTo>
                <a:cubicBezTo>
                  <a:pt x="66265" y="255976"/>
                  <a:pt x="58871" y="243644"/>
                  <a:pt x="54493" y="235698"/>
                </a:cubicBezTo>
                <a:close/>
                <a:moveTo>
                  <a:pt x="36335" y="242449"/>
                </a:moveTo>
                <a:lnTo>
                  <a:pt x="38236" y="239058"/>
                </a:lnTo>
                <a:lnTo>
                  <a:pt x="39199" y="240745"/>
                </a:lnTo>
                <a:lnTo>
                  <a:pt x="57947" y="272746"/>
                </a:lnTo>
                <a:lnTo>
                  <a:pt x="42511" y="263452"/>
                </a:lnTo>
                <a:lnTo>
                  <a:pt x="32743" y="252441"/>
                </a:lnTo>
                <a:close/>
              </a:path>
            </a:pathLst>
          </a:custGeom>
          <a:noFill/>
          <a:ln>
            <a:solidFill>
              <a:srgbClr val="D38D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幼圆" panose="02010509060101010101" pitchFamily="49" charset="-122"/>
            </a:endParaRPr>
          </a:p>
        </p:txBody>
      </p:sp>
      <p:sp>
        <p:nvSpPr>
          <p:cNvPr id="18" name="任意多边形 17"/>
          <p:cNvSpPr/>
          <p:nvPr/>
        </p:nvSpPr>
        <p:spPr>
          <a:xfrm rot="7957543">
            <a:off x="3694403" y="3713422"/>
            <a:ext cx="886248" cy="578229"/>
          </a:xfrm>
          <a:custGeom>
            <a:avLst/>
            <a:gdLst>
              <a:gd name="connsiteX0" fmla="*/ 277648 w 886248"/>
              <a:gd name="connsiteY0" fmla="*/ 53 h 578229"/>
              <a:gd name="connsiteX1" fmla="*/ 277567 w 886248"/>
              <a:gd name="connsiteY1" fmla="*/ 0 h 578229"/>
              <a:gd name="connsiteX2" fmla="*/ 277621 w 886248"/>
              <a:gd name="connsiteY2" fmla="*/ 0 h 578229"/>
              <a:gd name="connsiteX3" fmla="*/ 438791 w 886248"/>
              <a:gd name="connsiteY3" fmla="*/ 695 h 578229"/>
              <a:gd name="connsiteX4" fmla="*/ 438171 w 886248"/>
              <a:gd name="connsiteY4" fmla="*/ 0 h 578229"/>
              <a:gd name="connsiteX5" fmla="*/ 438262 w 886248"/>
              <a:gd name="connsiteY5" fmla="*/ 0 h 578229"/>
              <a:gd name="connsiteX6" fmla="*/ 637588 w 886248"/>
              <a:gd name="connsiteY6" fmla="*/ 1614 h 578229"/>
              <a:gd name="connsiteX7" fmla="*/ 635942 w 886248"/>
              <a:gd name="connsiteY7" fmla="*/ 1293 h 578229"/>
              <a:gd name="connsiteX8" fmla="*/ 635123 w 886248"/>
              <a:gd name="connsiteY8" fmla="*/ 0 h 578229"/>
              <a:gd name="connsiteX9" fmla="*/ 636423 w 886248"/>
              <a:gd name="connsiteY9" fmla="*/ 0 h 578229"/>
              <a:gd name="connsiteX10" fmla="*/ 535725 w 886248"/>
              <a:gd name="connsiteY10" fmla="*/ 2956 h 578229"/>
              <a:gd name="connsiteX11" fmla="*/ 532859 w 886248"/>
              <a:gd name="connsiteY11" fmla="*/ 0 h 578229"/>
              <a:gd name="connsiteX12" fmla="*/ 533608 w 886248"/>
              <a:gd name="connsiteY12" fmla="*/ 0 h 578229"/>
              <a:gd name="connsiteX13" fmla="*/ 302240 w 886248"/>
              <a:gd name="connsiteY13" fmla="*/ 3842 h 578229"/>
              <a:gd name="connsiteX14" fmla="*/ 298053 w 886248"/>
              <a:gd name="connsiteY14" fmla="*/ 0 h 578229"/>
              <a:gd name="connsiteX15" fmla="*/ 299904 w 886248"/>
              <a:gd name="connsiteY15" fmla="*/ 0 h 578229"/>
              <a:gd name="connsiteX16" fmla="*/ 43061 w 886248"/>
              <a:gd name="connsiteY16" fmla="*/ 7273 h 578229"/>
              <a:gd name="connsiteX17" fmla="*/ 36976 w 886248"/>
              <a:gd name="connsiteY17" fmla="*/ 0 h 578229"/>
              <a:gd name="connsiteX18" fmla="*/ 37270 w 886248"/>
              <a:gd name="connsiteY18" fmla="*/ 0 h 578229"/>
              <a:gd name="connsiteX19" fmla="*/ 301021 w 886248"/>
              <a:gd name="connsiteY19" fmla="*/ 7345 h 578229"/>
              <a:gd name="connsiteX20" fmla="*/ 293815 w 886248"/>
              <a:gd name="connsiteY20" fmla="*/ 0 h 578229"/>
              <a:gd name="connsiteX21" fmla="*/ 295255 w 886248"/>
              <a:gd name="connsiteY21" fmla="*/ 0 h 578229"/>
              <a:gd name="connsiteX22" fmla="*/ 444971 w 886248"/>
              <a:gd name="connsiteY22" fmla="*/ 8813 h 578229"/>
              <a:gd name="connsiteX23" fmla="*/ 438791 w 886248"/>
              <a:gd name="connsiteY23" fmla="*/ 695 h 578229"/>
              <a:gd name="connsiteX24" fmla="*/ 445302 w 886248"/>
              <a:gd name="connsiteY24" fmla="*/ 7990 h 578229"/>
              <a:gd name="connsiteX25" fmla="*/ 589028 w 886248"/>
              <a:gd name="connsiteY25" fmla="*/ 8854 h 578229"/>
              <a:gd name="connsiteX26" fmla="*/ 583538 w 886248"/>
              <a:gd name="connsiteY26" fmla="*/ 0 h 578229"/>
              <a:gd name="connsiteX27" fmla="*/ 585434 w 886248"/>
              <a:gd name="connsiteY27" fmla="*/ 0 h 578229"/>
              <a:gd name="connsiteX28" fmla="*/ 229405 w 886248"/>
              <a:gd name="connsiteY28" fmla="*/ 10733 h 578229"/>
              <a:gd name="connsiteX29" fmla="*/ 221407 w 886248"/>
              <a:gd name="connsiteY29" fmla="*/ 0 h 578229"/>
              <a:gd name="connsiteX30" fmla="*/ 222851 w 886248"/>
              <a:gd name="connsiteY30" fmla="*/ 0 h 578229"/>
              <a:gd name="connsiteX31" fmla="*/ 698148 w 886248"/>
              <a:gd name="connsiteY31" fmla="*/ 13446 h 578229"/>
              <a:gd name="connsiteX32" fmla="*/ 684788 w 886248"/>
              <a:gd name="connsiteY32" fmla="*/ 10836 h 578229"/>
              <a:gd name="connsiteX33" fmla="*/ 678288 w 886248"/>
              <a:gd name="connsiteY33" fmla="*/ 0 h 578229"/>
              <a:gd name="connsiteX34" fmla="*/ 688433 w 886248"/>
              <a:gd name="connsiteY34" fmla="*/ 0 h 578229"/>
              <a:gd name="connsiteX35" fmla="*/ 692333 w 886248"/>
              <a:gd name="connsiteY35" fmla="*/ 5313 h 578229"/>
              <a:gd name="connsiteX36" fmla="*/ 367795 w 886248"/>
              <a:gd name="connsiteY36" fmla="*/ 14437 h 578229"/>
              <a:gd name="connsiteX37" fmla="*/ 353435 w 886248"/>
              <a:gd name="connsiteY37" fmla="*/ 0 h 578229"/>
              <a:gd name="connsiteX38" fmla="*/ 358989 w 886248"/>
              <a:gd name="connsiteY38" fmla="*/ 0 h 578229"/>
              <a:gd name="connsiteX39" fmla="*/ 301098 w 886248"/>
              <a:gd name="connsiteY39" fmla="*/ 15224 h 578229"/>
              <a:gd name="connsiteX40" fmla="*/ 301048 w 886248"/>
              <a:gd name="connsiteY40" fmla="*/ 15190 h 578229"/>
              <a:gd name="connsiteX41" fmla="*/ 291665 w 886248"/>
              <a:gd name="connsiteY41" fmla="*/ 9120 h 578229"/>
              <a:gd name="connsiteX42" fmla="*/ 286347 w 886248"/>
              <a:gd name="connsiteY42" fmla="*/ 0 h 578229"/>
              <a:gd name="connsiteX43" fmla="*/ 292764 w 886248"/>
              <a:gd name="connsiteY43" fmla="*/ 0 h 578229"/>
              <a:gd name="connsiteX44" fmla="*/ 168419 w 886248"/>
              <a:gd name="connsiteY44" fmla="*/ 17473 h 578229"/>
              <a:gd name="connsiteX45" fmla="*/ 160080 w 886248"/>
              <a:gd name="connsiteY45" fmla="*/ 9722 h 578229"/>
              <a:gd name="connsiteX46" fmla="*/ 148941 w 886248"/>
              <a:gd name="connsiteY46" fmla="*/ 0 h 578229"/>
              <a:gd name="connsiteX47" fmla="*/ 156040 w 886248"/>
              <a:gd name="connsiteY47" fmla="*/ 0 h 578229"/>
              <a:gd name="connsiteX48" fmla="*/ 55370 w 886248"/>
              <a:gd name="connsiteY48" fmla="*/ 21985 h 578229"/>
              <a:gd name="connsiteX49" fmla="*/ 49031 w 886248"/>
              <a:gd name="connsiteY49" fmla="*/ 14768 h 578229"/>
              <a:gd name="connsiteX50" fmla="*/ 43061 w 886248"/>
              <a:gd name="connsiteY50" fmla="*/ 7273 h 578229"/>
              <a:gd name="connsiteX51" fmla="*/ 752968 w 886248"/>
              <a:gd name="connsiteY51" fmla="*/ 24158 h 578229"/>
              <a:gd name="connsiteX52" fmla="*/ 711372 w 886248"/>
              <a:gd name="connsiteY52" fmla="*/ 16030 h 578229"/>
              <a:gd name="connsiteX53" fmla="*/ 702428 w 886248"/>
              <a:gd name="connsiteY53" fmla="*/ 0 h 578229"/>
              <a:gd name="connsiteX54" fmla="*/ 735508 w 886248"/>
              <a:gd name="connsiteY54" fmla="*/ 0 h 578229"/>
              <a:gd name="connsiteX55" fmla="*/ 314972 w 886248"/>
              <a:gd name="connsiteY55" fmla="*/ 24782 h 578229"/>
              <a:gd name="connsiteX56" fmla="*/ 314407 w 886248"/>
              <a:gd name="connsiteY56" fmla="*/ 24393 h 578229"/>
              <a:gd name="connsiteX57" fmla="*/ 301021 w 886248"/>
              <a:gd name="connsiteY57" fmla="*/ 7345 h 578229"/>
              <a:gd name="connsiteX58" fmla="*/ 309823 w 886248"/>
              <a:gd name="connsiteY58" fmla="*/ 16313 h 578229"/>
              <a:gd name="connsiteX59" fmla="*/ 441044 w 886248"/>
              <a:gd name="connsiteY59" fmla="*/ 26497 h 578229"/>
              <a:gd name="connsiteX60" fmla="*/ 433378 w 886248"/>
              <a:gd name="connsiteY60" fmla="*/ 17804 h 578229"/>
              <a:gd name="connsiteX61" fmla="*/ 419838 w 886248"/>
              <a:gd name="connsiteY61" fmla="*/ 1800 h 578229"/>
              <a:gd name="connsiteX62" fmla="*/ 418639 w 886248"/>
              <a:gd name="connsiteY62" fmla="*/ 0 h 578229"/>
              <a:gd name="connsiteX63" fmla="*/ 431981 w 886248"/>
              <a:gd name="connsiteY63" fmla="*/ 0 h 578229"/>
              <a:gd name="connsiteX64" fmla="*/ 443074 w 886248"/>
              <a:gd name="connsiteY64" fmla="*/ 13528 h 578229"/>
              <a:gd name="connsiteX65" fmla="*/ 441035 w 886248"/>
              <a:gd name="connsiteY65" fmla="*/ 18595 h 578229"/>
              <a:gd name="connsiteX66" fmla="*/ 775477 w 886248"/>
              <a:gd name="connsiteY66" fmla="*/ 28556 h 578229"/>
              <a:gd name="connsiteX67" fmla="*/ 770410 w 886248"/>
              <a:gd name="connsiteY67" fmla="*/ 27565 h 578229"/>
              <a:gd name="connsiteX68" fmla="*/ 751377 w 886248"/>
              <a:gd name="connsiteY68" fmla="*/ 0 h 578229"/>
              <a:gd name="connsiteX69" fmla="*/ 752693 w 886248"/>
              <a:gd name="connsiteY69" fmla="*/ 0 h 578229"/>
              <a:gd name="connsiteX70" fmla="*/ 760963 w 886248"/>
              <a:gd name="connsiteY70" fmla="*/ 10415 h 578229"/>
              <a:gd name="connsiteX71" fmla="*/ 787098 w 886248"/>
              <a:gd name="connsiteY71" fmla="*/ 30825 h 578229"/>
              <a:gd name="connsiteX72" fmla="*/ 782962 w 886248"/>
              <a:gd name="connsiteY72" fmla="*/ 30017 h 578229"/>
              <a:gd name="connsiteX73" fmla="*/ 755390 w 886248"/>
              <a:gd name="connsiteY73" fmla="*/ 0 h 578229"/>
              <a:gd name="connsiteX74" fmla="*/ 769286 w 886248"/>
              <a:gd name="connsiteY74" fmla="*/ 0 h 578229"/>
              <a:gd name="connsiteX75" fmla="*/ 356431 w 886248"/>
              <a:gd name="connsiteY75" fmla="*/ 31881 h 578229"/>
              <a:gd name="connsiteX76" fmla="*/ 350378 w 886248"/>
              <a:gd name="connsiteY76" fmla="*/ 24203 h 578229"/>
              <a:gd name="connsiteX77" fmla="*/ 336355 w 886248"/>
              <a:gd name="connsiteY77" fmla="*/ 0 h 578229"/>
              <a:gd name="connsiteX78" fmla="*/ 341297 w 886248"/>
              <a:gd name="connsiteY78" fmla="*/ 0 h 578229"/>
              <a:gd name="connsiteX79" fmla="*/ 342950 w 886248"/>
              <a:gd name="connsiteY79" fmla="*/ 3075 h 578229"/>
              <a:gd name="connsiteX80" fmla="*/ 179321 w 886248"/>
              <a:gd name="connsiteY80" fmla="*/ 32860 h 578229"/>
              <a:gd name="connsiteX81" fmla="*/ 168419 w 886248"/>
              <a:gd name="connsiteY81" fmla="*/ 17473 h 578229"/>
              <a:gd name="connsiteX82" fmla="*/ 175502 w 886248"/>
              <a:gd name="connsiteY82" fmla="*/ 24057 h 578229"/>
              <a:gd name="connsiteX83" fmla="*/ 800655 w 886248"/>
              <a:gd name="connsiteY83" fmla="*/ 33475 h 578229"/>
              <a:gd name="connsiteX84" fmla="*/ 800058 w 886248"/>
              <a:gd name="connsiteY84" fmla="*/ 33357 h 578229"/>
              <a:gd name="connsiteX85" fmla="*/ 790698 w 886248"/>
              <a:gd name="connsiteY85" fmla="*/ 17801 h 578229"/>
              <a:gd name="connsiteX86" fmla="*/ 779559 w 886248"/>
              <a:gd name="connsiteY86" fmla="*/ 0 h 578229"/>
              <a:gd name="connsiteX87" fmla="*/ 784270 w 886248"/>
              <a:gd name="connsiteY87" fmla="*/ 0 h 578229"/>
              <a:gd name="connsiteX88" fmla="*/ 599201 w 886248"/>
              <a:gd name="connsiteY88" fmla="*/ 33916 h 578229"/>
              <a:gd name="connsiteX89" fmla="*/ 560991 w 886248"/>
              <a:gd name="connsiteY89" fmla="*/ 0 h 578229"/>
              <a:gd name="connsiteX90" fmla="*/ 573464 w 886248"/>
              <a:gd name="connsiteY90" fmla="*/ 0 h 578229"/>
              <a:gd name="connsiteX91" fmla="*/ 598613 w 886248"/>
              <a:gd name="connsiteY91" fmla="*/ 32463 h 578229"/>
              <a:gd name="connsiteX92" fmla="*/ 566184 w 886248"/>
              <a:gd name="connsiteY92" fmla="*/ 34365 h 578229"/>
              <a:gd name="connsiteX93" fmla="*/ 542500 w 886248"/>
              <a:gd name="connsiteY93" fmla="*/ 9942 h 578229"/>
              <a:gd name="connsiteX94" fmla="*/ 534532 w 886248"/>
              <a:gd name="connsiteY94" fmla="*/ 0 h 578229"/>
              <a:gd name="connsiteX95" fmla="*/ 549724 w 886248"/>
              <a:gd name="connsiteY95" fmla="*/ 0 h 578229"/>
              <a:gd name="connsiteX96" fmla="*/ 30967 w 886248"/>
              <a:gd name="connsiteY96" fmla="*/ 35838 h 578229"/>
              <a:gd name="connsiteX97" fmla="*/ 5861 w 886248"/>
              <a:gd name="connsiteY97" fmla="*/ 0 h 578229"/>
              <a:gd name="connsiteX98" fmla="*/ 15343 w 886248"/>
              <a:gd name="connsiteY98" fmla="*/ 0 h 578229"/>
              <a:gd name="connsiteX99" fmla="*/ 441054 w 886248"/>
              <a:gd name="connsiteY99" fmla="*/ 36686 h 578229"/>
              <a:gd name="connsiteX100" fmla="*/ 419883 w 886248"/>
              <a:gd name="connsiteY100" fmla="*/ 8854 h 578229"/>
              <a:gd name="connsiteX101" fmla="*/ 415921 w 886248"/>
              <a:gd name="connsiteY101" fmla="*/ 0 h 578229"/>
              <a:gd name="connsiteX102" fmla="*/ 418314 w 886248"/>
              <a:gd name="connsiteY102" fmla="*/ 0 h 578229"/>
              <a:gd name="connsiteX103" fmla="*/ 419838 w 886248"/>
              <a:gd name="connsiteY103" fmla="*/ 1800 h 578229"/>
              <a:gd name="connsiteX104" fmla="*/ 441050 w 886248"/>
              <a:gd name="connsiteY104" fmla="*/ 33661 h 578229"/>
              <a:gd name="connsiteX105" fmla="*/ 871167 w 886248"/>
              <a:gd name="connsiteY105" fmla="*/ 37307 h 578229"/>
              <a:gd name="connsiteX106" fmla="*/ 852902 w 886248"/>
              <a:gd name="connsiteY106" fmla="*/ 1832 h 578229"/>
              <a:gd name="connsiteX107" fmla="*/ 851168 w 886248"/>
              <a:gd name="connsiteY107" fmla="*/ 0 h 578229"/>
              <a:gd name="connsiteX108" fmla="*/ 879359 w 886248"/>
              <a:gd name="connsiteY108" fmla="*/ 0 h 578229"/>
              <a:gd name="connsiteX109" fmla="*/ 886248 w 886248"/>
              <a:gd name="connsiteY109" fmla="*/ 16631 h 578229"/>
              <a:gd name="connsiteX110" fmla="*/ 849326 w 886248"/>
              <a:gd name="connsiteY110" fmla="*/ 42983 h 578229"/>
              <a:gd name="connsiteX111" fmla="*/ 829199 w 886248"/>
              <a:gd name="connsiteY111" fmla="*/ 39051 h 578229"/>
              <a:gd name="connsiteX112" fmla="*/ 798542 w 886248"/>
              <a:gd name="connsiteY112" fmla="*/ 0 h 578229"/>
              <a:gd name="connsiteX113" fmla="*/ 824778 w 886248"/>
              <a:gd name="connsiteY113" fmla="*/ 0 h 578229"/>
              <a:gd name="connsiteX114" fmla="*/ 846189 w 886248"/>
              <a:gd name="connsiteY114" fmla="*/ 36762 h 578229"/>
              <a:gd name="connsiteX115" fmla="*/ 611123 w 886248"/>
              <a:gd name="connsiteY115" fmla="*/ 44496 h 578229"/>
              <a:gd name="connsiteX116" fmla="*/ 600915 w 886248"/>
              <a:gd name="connsiteY116" fmla="*/ 35437 h 578229"/>
              <a:gd name="connsiteX117" fmla="*/ 598613 w 886248"/>
              <a:gd name="connsiteY117" fmla="*/ 32463 h 578229"/>
              <a:gd name="connsiteX118" fmla="*/ 589028 w 886248"/>
              <a:gd name="connsiteY118" fmla="*/ 8854 h 578229"/>
              <a:gd name="connsiteX119" fmla="*/ 224416 w 886248"/>
              <a:gd name="connsiteY119" fmla="*/ 45738 h 578229"/>
              <a:gd name="connsiteX120" fmla="*/ 221862 w 886248"/>
              <a:gd name="connsiteY120" fmla="*/ 43379 h 578229"/>
              <a:gd name="connsiteX121" fmla="*/ 208756 w 886248"/>
              <a:gd name="connsiteY121" fmla="*/ 26516 h 578229"/>
              <a:gd name="connsiteX122" fmla="*/ 188185 w 886248"/>
              <a:gd name="connsiteY122" fmla="*/ 0 h 578229"/>
              <a:gd name="connsiteX123" fmla="*/ 192833 w 886248"/>
              <a:gd name="connsiteY123" fmla="*/ 0 h 578229"/>
              <a:gd name="connsiteX124" fmla="*/ 856560 w 886248"/>
              <a:gd name="connsiteY124" fmla="*/ 57333 h 578229"/>
              <a:gd name="connsiteX125" fmla="*/ 849326 w 886248"/>
              <a:gd name="connsiteY125" fmla="*/ 42983 h 578229"/>
              <a:gd name="connsiteX126" fmla="*/ 864819 w 886248"/>
              <a:gd name="connsiteY126" fmla="*/ 46010 h 578229"/>
              <a:gd name="connsiteX127" fmla="*/ 671838 w 886248"/>
              <a:gd name="connsiteY127" fmla="*/ 57642 h 578229"/>
              <a:gd name="connsiteX128" fmla="*/ 647311 w 886248"/>
              <a:gd name="connsiteY128" fmla="*/ 31296 h 578229"/>
              <a:gd name="connsiteX129" fmla="*/ 614367 w 886248"/>
              <a:gd name="connsiteY129" fmla="*/ 0 h 578229"/>
              <a:gd name="connsiteX130" fmla="*/ 629325 w 886248"/>
              <a:gd name="connsiteY130" fmla="*/ 0 h 578229"/>
              <a:gd name="connsiteX131" fmla="*/ 635942 w 886248"/>
              <a:gd name="connsiteY131" fmla="*/ 1293 h 578229"/>
              <a:gd name="connsiteX132" fmla="*/ 669604 w 886248"/>
              <a:gd name="connsiteY132" fmla="*/ 54405 h 578229"/>
              <a:gd name="connsiteX133" fmla="*/ 441165 w 886248"/>
              <a:gd name="connsiteY133" fmla="*/ 62211 h 578229"/>
              <a:gd name="connsiteX134" fmla="*/ 379978 w 886248"/>
              <a:gd name="connsiteY134" fmla="*/ 0 h 578229"/>
              <a:gd name="connsiteX135" fmla="*/ 413147 w 886248"/>
              <a:gd name="connsiteY135" fmla="*/ 0 h 578229"/>
              <a:gd name="connsiteX136" fmla="*/ 419883 w 886248"/>
              <a:gd name="connsiteY136" fmla="*/ 8854 h 578229"/>
              <a:gd name="connsiteX137" fmla="*/ 422418 w 886248"/>
              <a:gd name="connsiteY137" fmla="*/ 14524 h 578229"/>
              <a:gd name="connsiteX138" fmla="*/ 441079 w 886248"/>
              <a:gd name="connsiteY138" fmla="*/ 61365 h 578229"/>
              <a:gd name="connsiteX139" fmla="*/ 415060 w 886248"/>
              <a:gd name="connsiteY139" fmla="*/ 63549 h 578229"/>
              <a:gd name="connsiteX140" fmla="*/ 389682 w 886248"/>
              <a:gd name="connsiteY140" fmla="*/ 36444 h 578229"/>
              <a:gd name="connsiteX141" fmla="*/ 389521 w 886248"/>
              <a:gd name="connsiteY141" fmla="*/ 36282 h 578229"/>
              <a:gd name="connsiteX142" fmla="*/ 359150 w 886248"/>
              <a:gd name="connsiteY142" fmla="*/ 0 h 578229"/>
              <a:gd name="connsiteX143" fmla="*/ 374720 w 886248"/>
              <a:gd name="connsiteY143" fmla="*/ 0 h 578229"/>
              <a:gd name="connsiteX144" fmla="*/ 407488 w 886248"/>
              <a:gd name="connsiteY144" fmla="*/ 51602 h 578229"/>
              <a:gd name="connsiteX145" fmla="*/ 357839 w 886248"/>
              <a:gd name="connsiteY145" fmla="*/ 68236 h 578229"/>
              <a:gd name="connsiteX146" fmla="*/ 314972 w 886248"/>
              <a:gd name="connsiteY146" fmla="*/ 24782 h 578229"/>
              <a:gd name="connsiteX147" fmla="*/ 330673 w 886248"/>
              <a:gd name="connsiteY147" fmla="*/ 37904 h 578229"/>
              <a:gd name="connsiteX148" fmla="*/ 340860 w 886248"/>
              <a:gd name="connsiteY148" fmla="*/ 48589 h 578229"/>
              <a:gd name="connsiteX149" fmla="*/ 350955 w 886248"/>
              <a:gd name="connsiteY149" fmla="*/ 59609 h 578229"/>
              <a:gd name="connsiteX150" fmla="*/ 587778 w 886248"/>
              <a:gd name="connsiteY150" fmla="*/ 75624 h 578229"/>
              <a:gd name="connsiteX151" fmla="*/ 535725 w 886248"/>
              <a:gd name="connsiteY151" fmla="*/ 2956 h 578229"/>
              <a:gd name="connsiteX152" fmla="*/ 542500 w 886248"/>
              <a:gd name="connsiteY152" fmla="*/ 9942 h 578229"/>
              <a:gd name="connsiteX153" fmla="*/ 572288 w 886248"/>
              <a:gd name="connsiteY153" fmla="*/ 47108 h 578229"/>
              <a:gd name="connsiteX154" fmla="*/ 572394 w 886248"/>
              <a:gd name="connsiteY154" fmla="*/ 47333 h 578229"/>
              <a:gd name="connsiteX155" fmla="*/ 383554 w 886248"/>
              <a:gd name="connsiteY155" fmla="*/ 78457 h 578229"/>
              <a:gd name="connsiteX156" fmla="*/ 374222 w 886248"/>
              <a:gd name="connsiteY156" fmla="*/ 69895 h 578229"/>
              <a:gd name="connsiteX157" fmla="*/ 356431 w 886248"/>
              <a:gd name="connsiteY157" fmla="*/ 31881 h 578229"/>
              <a:gd name="connsiteX158" fmla="*/ 370320 w 886248"/>
              <a:gd name="connsiteY158" fmla="*/ 49497 h 578229"/>
              <a:gd name="connsiteX159" fmla="*/ 378861 w 886248"/>
              <a:gd name="connsiteY159" fmla="*/ 79804 h 578229"/>
              <a:gd name="connsiteX160" fmla="*/ 362855 w 886248"/>
              <a:gd name="connsiteY160" fmla="*/ 64798 h 578229"/>
              <a:gd name="connsiteX161" fmla="*/ 330673 w 886248"/>
              <a:gd name="connsiteY161" fmla="*/ 37904 h 578229"/>
              <a:gd name="connsiteX162" fmla="*/ 319270 w 886248"/>
              <a:gd name="connsiteY162" fmla="*/ 25940 h 578229"/>
              <a:gd name="connsiteX163" fmla="*/ 309823 w 886248"/>
              <a:gd name="connsiteY163" fmla="*/ 16313 h 578229"/>
              <a:gd name="connsiteX164" fmla="*/ 302240 w 886248"/>
              <a:gd name="connsiteY164" fmla="*/ 3842 h 578229"/>
              <a:gd name="connsiteX165" fmla="*/ 374222 w 886248"/>
              <a:gd name="connsiteY165" fmla="*/ 69895 h 578229"/>
              <a:gd name="connsiteX166" fmla="*/ 106368 w 886248"/>
              <a:gd name="connsiteY166" fmla="*/ 80027 h 578229"/>
              <a:gd name="connsiteX167" fmla="*/ 79456 w 886248"/>
              <a:gd name="connsiteY167" fmla="*/ 50772 h 578229"/>
              <a:gd name="connsiteX168" fmla="*/ 55370 w 886248"/>
              <a:gd name="connsiteY168" fmla="*/ 21985 h 578229"/>
              <a:gd name="connsiteX169" fmla="*/ 824092 w 886248"/>
              <a:gd name="connsiteY169" fmla="*/ 81357 h 578229"/>
              <a:gd name="connsiteX170" fmla="*/ 796947 w 886248"/>
              <a:gd name="connsiteY170" fmla="*/ 45243 h 578229"/>
              <a:gd name="connsiteX171" fmla="*/ 794232 w 886248"/>
              <a:gd name="connsiteY171" fmla="*/ 42288 h 578229"/>
              <a:gd name="connsiteX172" fmla="*/ 790485 w 886248"/>
              <a:gd name="connsiteY172" fmla="*/ 36687 h 578229"/>
              <a:gd name="connsiteX173" fmla="*/ 787098 w 886248"/>
              <a:gd name="connsiteY173" fmla="*/ 30825 h 578229"/>
              <a:gd name="connsiteX174" fmla="*/ 800058 w 886248"/>
              <a:gd name="connsiteY174" fmla="*/ 33357 h 578229"/>
              <a:gd name="connsiteX175" fmla="*/ 802953 w 886248"/>
              <a:gd name="connsiteY175" fmla="*/ 38169 h 578229"/>
              <a:gd name="connsiteX176" fmla="*/ 110546 w 886248"/>
              <a:gd name="connsiteY176" fmla="*/ 84783 h 578229"/>
              <a:gd name="connsiteX177" fmla="*/ 106368 w 886248"/>
              <a:gd name="connsiteY177" fmla="*/ 80027 h 578229"/>
              <a:gd name="connsiteX178" fmla="*/ 110048 w 886248"/>
              <a:gd name="connsiteY178" fmla="*/ 84030 h 578229"/>
              <a:gd name="connsiteX179" fmla="*/ 337668 w 886248"/>
              <a:gd name="connsiteY179" fmla="*/ 88012 h 578229"/>
              <a:gd name="connsiteX180" fmla="*/ 293463 w 886248"/>
              <a:gd name="connsiteY180" fmla="*/ 31453 h 578229"/>
              <a:gd name="connsiteX181" fmla="*/ 277648 w 886248"/>
              <a:gd name="connsiteY181" fmla="*/ 53 h 578229"/>
              <a:gd name="connsiteX182" fmla="*/ 291665 w 886248"/>
              <a:gd name="connsiteY182" fmla="*/ 9120 h 578229"/>
              <a:gd name="connsiteX183" fmla="*/ 833408 w 886248"/>
              <a:gd name="connsiteY183" fmla="*/ 89074 h 578229"/>
              <a:gd name="connsiteX184" fmla="*/ 825158 w 886248"/>
              <a:gd name="connsiteY184" fmla="*/ 75076 h 578229"/>
              <a:gd name="connsiteX185" fmla="*/ 802953 w 886248"/>
              <a:gd name="connsiteY185" fmla="*/ 38169 h 578229"/>
              <a:gd name="connsiteX186" fmla="*/ 800655 w 886248"/>
              <a:gd name="connsiteY186" fmla="*/ 33475 h 578229"/>
              <a:gd name="connsiteX187" fmla="*/ 829199 w 886248"/>
              <a:gd name="connsiteY187" fmla="*/ 39051 h 578229"/>
              <a:gd name="connsiteX188" fmla="*/ 850295 w 886248"/>
              <a:gd name="connsiteY188" fmla="*/ 65923 h 578229"/>
              <a:gd name="connsiteX189" fmla="*/ 830093 w 886248"/>
              <a:gd name="connsiteY189" fmla="*/ 93618 h 578229"/>
              <a:gd name="connsiteX190" fmla="*/ 824092 w 886248"/>
              <a:gd name="connsiteY190" fmla="*/ 81357 h 578229"/>
              <a:gd name="connsiteX191" fmla="*/ 831677 w 886248"/>
              <a:gd name="connsiteY191" fmla="*/ 91447 h 578229"/>
              <a:gd name="connsiteX192" fmla="*/ 828873 w 886248"/>
              <a:gd name="connsiteY192" fmla="*/ 95291 h 578229"/>
              <a:gd name="connsiteX193" fmla="*/ 775477 w 886248"/>
              <a:gd name="connsiteY193" fmla="*/ 28556 h 578229"/>
              <a:gd name="connsiteX194" fmla="*/ 782962 w 886248"/>
              <a:gd name="connsiteY194" fmla="*/ 30017 h 578229"/>
              <a:gd name="connsiteX195" fmla="*/ 794232 w 886248"/>
              <a:gd name="connsiteY195" fmla="*/ 42288 h 578229"/>
              <a:gd name="connsiteX196" fmla="*/ 829303 w 886248"/>
              <a:gd name="connsiteY196" fmla="*/ 94702 h 578229"/>
              <a:gd name="connsiteX197" fmla="*/ 52002 w 886248"/>
              <a:gd name="connsiteY197" fmla="*/ 97608 h 578229"/>
              <a:gd name="connsiteX198" fmla="*/ 32307 w 886248"/>
              <a:gd name="connsiteY198" fmla="*/ 64813 h 578229"/>
              <a:gd name="connsiteX199" fmla="*/ 0 w 886248"/>
              <a:gd name="connsiteY199" fmla="*/ 0 h 578229"/>
              <a:gd name="connsiteX200" fmla="*/ 4226 w 886248"/>
              <a:gd name="connsiteY200" fmla="*/ 0 h 578229"/>
              <a:gd name="connsiteX201" fmla="*/ 758255 w 886248"/>
              <a:gd name="connsiteY201" fmla="*/ 100047 h 578229"/>
              <a:gd name="connsiteX202" fmla="*/ 755270 w 886248"/>
              <a:gd name="connsiteY202" fmla="*/ 95504 h 578229"/>
              <a:gd name="connsiteX203" fmla="*/ 719045 w 886248"/>
              <a:gd name="connsiteY203" fmla="*/ 42664 h 578229"/>
              <a:gd name="connsiteX204" fmla="*/ 698148 w 886248"/>
              <a:gd name="connsiteY204" fmla="*/ 13446 h 578229"/>
              <a:gd name="connsiteX205" fmla="*/ 711372 w 886248"/>
              <a:gd name="connsiteY205" fmla="*/ 16030 h 578229"/>
              <a:gd name="connsiteX206" fmla="*/ 53809 w 886248"/>
              <a:gd name="connsiteY206" fmla="*/ 100569 h 578229"/>
              <a:gd name="connsiteX207" fmla="*/ 52959 w 886248"/>
              <a:gd name="connsiteY207" fmla="*/ 99564 h 578229"/>
              <a:gd name="connsiteX208" fmla="*/ 52002 w 886248"/>
              <a:gd name="connsiteY208" fmla="*/ 97608 h 578229"/>
              <a:gd name="connsiteX209" fmla="*/ 53573 w 886248"/>
              <a:gd name="connsiteY209" fmla="*/ 100224 h 578229"/>
              <a:gd name="connsiteX210" fmla="*/ 445388 w 886248"/>
              <a:gd name="connsiteY210" fmla="*/ 103020 h 578229"/>
              <a:gd name="connsiteX211" fmla="*/ 423515 w 886248"/>
              <a:gd name="connsiteY211" fmla="*/ 76891 h 578229"/>
              <a:gd name="connsiteX212" fmla="*/ 415060 w 886248"/>
              <a:gd name="connsiteY212" fmla="*/ 63549 h 578229"/>
              <a:gd name="connsiteX213" fmla="*/ 444510 w 886248"/>
              <a:gd name="connsiteY213" fmla="*/ 95005 h 578229"/>
              <a:gd name="connsiteX214" fmla="*/ 445159 w 886248"/>
              <a:gd name="connsiteY214" fmla="*/ 101362 h 578229"/>
              <a:gd name="connsiteX215" fmla="*/ 394959 w 886248"/>
              <a:gd name="connsiteY215" fmla="*/ 103419 h 578229"/>
              <a:gd name="connsiteX216" fmla="*/ 386065 w 886248"/>
              <a:gd name="connsiteY216" fmla="*/ 95198 h 578229"/>
              <a:gd name="connsiteX217" fmla="*/ 378861 w 886248"/>
              <a:gd name="connsiteY217" fmla="*/ 79804 h 578229"/>
              <a:gd name="connsiteX218" fmla="*/ 388148 w 886248"/>
              <a:gd name="connsiteY218" fmla="*/ 88511 h 578229"/>
              <a:gd name="connsiteX219" fmla="*/ 816600 w 886248"/>
              <a:gd name="connsiteY219" fmla="*/ 112117 h 578229"/>
              <a:gd name="connsiteX220" fmla="*/ 797920 w 886248"/>
              <a:gd name="connsiteY220" fmla="*/ 86353 h 578229"/>
              <a:gd name="connsiteX221" fmla="*/ 752968 w 886248"/>
              <a:gd name="connsiteY221" fmla="*/ 24158 h 578229"/>
              <a:gd name="connsiteX222" fmla="*/ 770410 w 886248"/>
              <a:gd name="connsiteY222" fmla="*/ 27565 h 578229"/>
              <a:gd name="connsiteX223" fmla="*/ 818010 w 886248"/>
              <a:gd name="connsiteY223" fmla="*/ 96508 h 578229"/>
              <a:gd name="connsiteX224" fmla="*/ 822743 w 886248"/>
              <a:gd name="connsiteY224" fmla="*/ 103696 h 578229"/>
              <a:gd name="connsiteX225" fmla="*/ 461866 w 886248"/>
              <a:gd name="connsiteY225" fmla="*/ 113544 h 578229"/>
              <a:gd name="connsiteX226" fmla="*/ 444510 w 886248"/>
              <a:gd name="connsiteY226" fmla="*/ 95005 h 578229"/>
              <a:gd name="connsiteX227" fmla="*/ 441165 w 886248"/>
              <a:gd name="connsiteY227" fmla="*/ 62211 h 578229"/>
              <a:gd name="connsiteX228" fmla="*/ 441586 w 886248"/>
              <a:gd name="connsiteY228" fmla="*/ 62638 h 578229"/>
              <a:gd name="connsiteX229" fmla="*/ 395583 w 886248"/>
              <a:gd name="connsiteY229" fmla="*/ 115532 h 578229"/>
              <a:gd name="connsiteX230" fmla="*/ 357839 w 886248"/>
              <a:gd name="connsiteY230" fmla="*/ 68236 h 578229"/>
              <a:gd name="connsiteX231" fmla="*/ 367622 w 886248"/>
              <a:gd name="connsiteY231" fmla="*/ 78153 h 578229"/>
              <a:gd name="connsiteX232" fmla="*/ 386065 w 886248"/>
              <a:gd name="connsiteY232" fmla="*/ 95198 h 578229"/>
              <a:gd name="connsiteX233" fmla="*/ 304516 w 886248"/>
              <a:gd name="connsiteY233" fmla="*/ 119735 h 578229"/>
              <a:gd name="connsiteX234" fmla="*/ 302747 w 886248"/>
              <a:gd name="connsiteY234" fmla="*/ 118101 h 578229"/>
              <a:gd name="connsiteX235" fmla="*/ 251589 w 886248"/>
              <a:gd name="connsiteY235" fmla="*/ 47067 h 578229"/>
              <a:gd name="connsiteX236" fmla="*/ 229405 w 886248"/>
              <a:gd name="connsiteY236" fmla="*/ 10733 h 578229"/>
              <a:gd name="connsiteX237" fmla="*/ 260551 w 886248"/>
              <a:gd name="connsiteY237" fmla="*/ 52530 h 578229"/>
              <a:gd name="connsiteX238" fmla="*/ 448374 w 886248"/>
              <a:gd name="connsiteY238" fmla="*/ 124650 h 578229"/>
              <a:gd name="connsiteX239" fmla="*/ 432073 w 886248"/>
              <a:gd name="connsiteY239" fmla="*/ 105228 h 578229"/>
              <a:gd name="connsiteX240" fmla="*/ 412055 w 886248"/>
              <a:gd name="connsiteY240" fmla="*/ 79746 h 578229"/>
              <a:gd name="connsiteX241" fmla="*/ 376345 w 886248"/>
              <a:gd name="connsiteY241" fmla="*/ 28454 h 578229"/>
              <a:gd name="connsiteX242" fmla="*/ 367795 w 886248"/>
              <a:gd name="connsiteY242" fmla="*/ 14437 h 578229"/>
              <a:gd name="connsiteX243" fmla="*/ 389521 w 886248"/>
              <a:gd name="connsiteY243" fmla="*/ 36282 h 578229"/>
              <a:gd name="connsiteX244" fmla="*/ 423515 w 886248"/>
              <a:gd name="connsiteY244" fmla="*/ 76891 h 578229"/>
              <a:gd name="connsiteX245" fmla="*/ 446868 w 886248"/>
              <a:gd name="connsiteY245" fmla="*/ 113738 h 578229"/>
              <a:gd name="connsiteX246" fmla="*/ 403417 w 886248"/>
              <a:gd name="connsiteY246" fmla="*/ 125350 h 578229"/>
              <a:gd name="connsiteX247" fmla="*/ 396818 w 886248"/>
              <a:gd name="connsiteY247" fmla="*/ 118173 h 578229"/>
              <a:gd name="connsiteX248" fmla="*/ 395583 w 886248"/>
              <a:gd name="connsiteY248" fmla="*/ 115532 h 578229"/>
              <a:gd name="connsiteX249" fmla="*/ 405289 w 886248"/>
              <a:gd name="connsiteY249" fmla="*/ 127696 h 578229"/>
              <a:gd name="connsiteX250" fmla="*/ 403417 w 886248"/>
              <a:gd name="connsiteY250" fmla="*/ 125350 h 578229"/>
              <a:gd name="connsiteX251" fmla="*/ 405066 w 886248"/>
              <a:gd name="connsiteY251" fmla="*/ 127144 h 578229"/>
              <a:gd name="connsiteX252" fmla="*/ 192490 w 886248"/>
              <a:gd name="connsiteY252" fmla="*/ 129593 h 578229"/>
              <a:gd name="connsiteX253" fmla="*/ 160288 w 886248"/>
              <a:gd name="connsiteY253" fmla="*/ 100534 h 578229"/>
              <a:gd name="connsiteX254" fmla="*/ 75815 w 886248"/>
              <a:gd name="connsiteY254" fmla="*/ 7812 h 578229"/>
              <a:gd name="connsiteX255" fmla="*/ 70788 w 886248"/>
              <a:gd name="connsiteY255" fmla="*/ 0 h 578229"/>
              <a:gd name="connsiteX256" fmla="*/ 99599 w 886248"/>
              <a:gd name="connsiteY256" fmla="*/ 0 h 578229"/>
              <a:gd name="connsiteX257" fmla="*/ 159727 w 886248"/>
              <a:gd name="connsiteY257" fmla="*/ 75491 h 578229"/>
              <a:gd name="connsiteX258" fmla="*/ 640168 w 886248"/>
              <a:gd name="connsiteY258" fmla="*/ 130510 h 578229"/>
              <a:gd name="connsiteX259" fmla="*/ 635355 w 886248"/>
              <a:gd name="connsiteY259" fmla="*/ 125794 h 578229"/>
              <a:gd name="connsiteX260" fmla="*/ 572288 w 886248"/>
              <a:gd name="connsiteY260" fmla="*/ 47108 h 578229"/>
              <a:gd name="connsiteX261" fmla="*/ 566184 w 886248"/>
              <a:gd name="connsiteY261" fmla="*/ 34365 h 578229"/>
              <a:gd name="connsiteX262" fmla="*/ 589384 w 886248"/>
              <a:gd name="connsiteY262" fmla="*/ 58287 h 578229"/>
              <a:gd name="connsiteX263" fmla="*/ 624736 w 886248"/>
              <a:gd name="connsiteY263" fmla="*/ 96809 h 578229"/>
              <a:gd name="connsiteX264" fmla="*/ 627927 w 886248"/>
              <a:gd name="connsiteY264" fmla="*/ 104668 h 578229"/>
              <a:gd name="connsiteX265" fmla="*/ 639954 w 886248"/>
              <a:gd name="connsiteY265" fmla="*/ 130091 h 578229"/>
              <a:gd name="connsiteX266" fmla="*/ 678038 w 886248"/>
              <a:gd name="connsiteY266" fmla="*/ 134993 h 578229"/>
              <a:gd name="connsiteX267" fmla="*/ 623902 w 886248"/>
              <a:gd name="connsiteY267" fmla="*/ 65110 h 578229"/>
              <a:gd name="connsiteX268" fmla="*/ 611123 w 886248"/>
              <a:gd name="connsiteY268" fmla="*/ 44496 h 578229"/>
              <a:gd name="connsiteX269" fmla="*/ 648006 w 886248"/>
              <a:gd name="connsiteY269" fmla="*/ 77232 h 578229"/>
              <a:gd name="connsiteX270" fmla="*/ 648895 w 886248"/>
              <a:gd name="connsiteY270" fmla="*/ 78186 h 578229"/>
              <a:gd name="connsiteX271" fmla="*/ 665694 w 886248"/>
              <a:gd name="connsiteY271" fmla="*/ 108806 h 578229"/>
              <a:gd name="connsiteX272" fmla="*/ 161101 w 886248"/>
              <a:gd name="connsiteY272" fmla="*/ 135081 h 578229"/>
              <a:gd name="connsiteX273" fmla="*/ 112861 w 886248"/>
              <a:gd name="connsiteY273" fmla="*/ 87088 h 578229"/>
              <a:gd name="connsiteX274" fmla="*/ 110048 w 886248"/>
              <a:gd name="connsiteY274" fmla="*/ 84030 h 578229"/>
              <a:gd name="connsiteX275" fmla="*/ 54627 w 886248"/>
              <a:gd name="connsiteY275" fmla="*/ 0 h 578229"/>
              <a:gd name="connsiteX276" fmla="*/ 68698 w 886248"/>
              <a:gd name="connsiteY276" fmla="*/ 0 h 578229"/>
              <a:gd name="connsiteX277" fmla="*/ 75815 w 886248"/>
              <a:gd name="connsiteY277" fmla="*/ 7812 h 578229"/>
              <a:gd name="connsiteX278" fmla="*/ 126047 w 886248"/>
              <a:gd name="connsiteY278" fmla="*/ 85874 h 578229"/>
              <a:gd name="connsiteX279" fmla="*/ 294614 w 886248"/>
              <a:gd name="connsiteY279" fmla="*/ 137182 h 578229"/>
              <a:gd name="connsiteX280" fmla="*/ 223611 w 886248"/>
              <a:gd name="connsiteY280" fmla="*/ 68771 h 578229"/>
              <a:gd name="connsiteX281" fmla="*/ 175502 w 886248"/>
              <a:gd name="connsiteY281" fmla="*/ 24057 h 578229"/>
              <a:gd name="connsiteX282" fmla="*/ 165069 w 886248"/>
              <a:gd name="connsiteY282" fmla="*/ 0 h 578229"/>
              <a:gd name="connsiteX283" fmla="*/ 174906 w 886248"/>
              <a:gd name="connsiteY283" fmla="*/ 0 h 578229"/>
              <a:gd name="connsiteX284" fmla="*/ 221862 w 886248"/>
              <a:gd name="connsiteY284" fmla="*/ 43379 h 578229"/>
              <a:gd name="connsiteX285" fmla="*/ 230150 w 886248"/>
              <a:gd name="connsiteY285" fmla="*/ 54041 h 578229"/>
              <a:gd name="connsiteX286" fmla="*/ 230461 w 886248"/>
              <a:gd name="connsiteY286" fmla="*/ 54493 h 578229"/>
              <a:gd name="connsiteX287" fmla="*/ 450984 w 886248"/>
              <a:gd name="connsiteY287" fmla="*/ 143558 h 578229"/>
              <a:gd name="connsiteX288" fmla="*/ 419891 w 886248"/>
              <a:gd name="connsiteY288" fmla="*/ 112977 h 578229"/>
              <a:gd name="connsiteX289" fmla="*/ 405227 w 886248"/>
              <a:gd name="connsiteY289" fmla="*/ 93766 h 578229"/>
              <a:gd name="connsiteX290" fmla="*/ 370320 w 886248"/>
              <a:gd name="connsiteY290" fmla="*/ 49497 h 578229"/>
              <a:gd name="connsiteX291" fmla="*/ 359989 w 886248"/>
              <a:gd name="connsiteY291" fmla="*/ 26885 h 578229"/>
              <a:gd name="connsiteX292" fmla="*/ 346421 w 886248"/>
              <a:gd name="connsiteY292" fmla="*/ 0 h 578229"/>
              <a:gd name="connsiteX293" fmla="*/ 349412 w 886248"/>
              <a:gd name="connsiteY293" fmla="*/ 0 h 578229"/>
              <a:gd name="connsiteX294" fmla="*/ 412055 w 886248"/>
              <a:gd name="connsiteY294" fmla="*/ 79746 h 578229"/>
              <a:gd name="connsiteX295" fmla="*/ 418727 w 886248"/>
              <a:gd name="connsiteY295" fmla="*/ 89329 h 578229"/>
              <a:gd name="connsiteX296" fmla="*/ 432073 w 886248"/>
              <a:gd name="connsiteY296" fmla="*/ 105228 h 578229"/>
              <a:gd name="connsiteX297" fmla="*/ 448597 w 886248"/>
              <a:gd name="connsiteY297" fmla="*/ 126264 h 578229"/>
              <a:gd name="connsiteX298" fmla="*/ 586414 w 886248"/>
              <a:gd name="connsiteY298" fmla="*/ 147397 h 578229"/>
              <a:gd name="connsiteX299" fmla="*/ 582714 w 886248"/>
              <a:gd name="connsiteY299" fmla="*/ 141979 h 578229"/>
              <a:gd name="connsiteX300" fmla="*/ 516180 w 886248"/>
              <a:gd name="connsiteY300" fmla="*/ 28889 h 578229"/>
              <a:gd name="connsiteX301" fmla="*/ 493565 w 886248"/>
              <a:gd name="connsiteY301" fmla="*/ 0 h 578229"/>
              <a:gd name="connsiteX302" fmla="*/ 520193 w 886248"/>
              <a:gd name="connsiteY302" fmla="*/ 0 h 578229"/>
              <a:gd name="connsiteX303" fmla="*/ 527404 w 886248"/>
              <a:gd name="connsiteY303" fmla="*/ 21314 h 578229"/>
              <a:gd name="connsiteX304" fmla="*/ 787252 w 886248"/>
              <a:gd name="connsiteY304" fmla="*/ 152353 h 578229"/>
              <a:gd name="connsiteX305" fmla="*/ 783705 w 886248"/>
              <a:gd name="connsiteY305" fmla="*/ 145655 h 578229"/>
              <a:gd name="connsiteX306" fmla="*/ 758255 w 886248"/>
              <a:gd name="connsiteY306" fmla="*/ 100047 h 578229"/>
              <a:gd name="connsiteX307" fmla="*/ 785193 w 886248"/>
              <a:gd name="connsiteY307" fmla="*/ 141048 h 578229"/>
              <a:gd name="connsiteX308" fmla="*/ 789953 w 886248"/>
              <a:gd name="connsiteY308" fmla="*/ 148650 h 578229"/>
              <a:gd name="connsiteX309" fmla="*/ 587600 w 886248"/>
              <a:gd name="connsiteY309" fmla="*/ 154672 h 578229"/>
              <a:gd name="connsiteX310" fmla="*/ 557592 w 886248"/>
              <a:gd name="connsiteY310" fmla="*/ 127795 h 578229"/>
              <a:gd name="connsiteX311" fmla="*/ 510939 w 886248"/>
              <a:gd name="connsiteY311" fmla="*/ 81528 h 578229"/>
              <a:gd name="connsiteX312" fmla="*/ 445302 w 886248"/>
              <a:gd name="connsiteY312" fmla="*/ 7990 h 578229"/>
              <a:gd name="connsiteX313" fmla="*/ 446671 w 886248"/>
              <a:gd name="connsiteY313" fmla="*/ 4587 h 578229"/>
              <a:gd name="connsiteX314" fmla="*/ 448928 w 886248"/>
              <a:gd name="connsiteY314" fmla="*/ 0 h 578229"/>
              <a:gd name="connsiteX315" fmla="*/ 476498 w 886248"/>
              <a:gd name="connsiteY315" fmla="*/ 0 h 578229"/>
              <a:gd name="connsiteX316" fmla="*/ 519723 w 886248"/>
              <a:gd name="connsiteY316" fmla="*/ 60626 h 578229"/>
              <a:gd name="connsiteX317" fmla="*/ 478988 w 886248"/>
              <a:gd name="connsiteY317" fmla="*/ 156521 h 578229"/>
              <a:gd name="connsiteX318" fmla="*/ 465520 w 886248"/>
              <a:gd name="connsiteY318" fmla="*/ 143169 h 578229"/>
              <a:gd name="connsiteX319" fmla="*/ 446868 w 886248"/>
              <a:gd name="connsiteY319" fmla="*/ 113738 h 578229"/>
              <a:gd name="connsiteX320" fmla="*/ 445388 w 886248"/>
              <a:gd name="connsiteY320" fmla="*/ 103020 h 578229"/>
              <a:gd name="connsiteX321" fmla="*/ 468832 w 886248"/>
              <a:gd name="connsiteY321" fmla="*/ 131026 h 578229"/>
              <a:gd name="connsiteX322" fmla="*/ 261207 w 886248"/>
              <a:gd name="connsiteY322" fmla="*/ 161349 h 578229"/>
              <a:gd name="connsiteX323" fmla="*/ 209912 w 886248"/>
              <a:gd name="connsiteY323" fmla="*/ 97327 h 578229"/>
              <a:gd name="connsiteX324" fmla="*/ 183164 w 886248"/>
              <a:gd name="connsiteY324" fmla="*/ 41723 h 578229"/>
              <a:gd name="connsiteX325" fmla="*/ 179321 w 886248"/>
              <a:gd name="connsiteY325" fmla="*/ 32860 h 578229"/>
              <a:gd name="connsiteX326" fmla="*/ 195057 w 886248"/>
              <a:gd name="connsiteY326" fmla="*/ 55072 h 578229"/>
              <a:gd name="connsiteX327" fmla="*/ 453781 w 886248"/>
              <a:gd name="connsiteY327" fmla="*/ 162968 h 578229"/>
              <a:gd name="connsiteX328" fmla="*/ 422922 w 886248"/>
              <a:gd name="connsiteY328" fmla="*/ 129263 h 578229"/>
              <a:gd name="connsiteX329" fmla="*/ 419499 w 886248"/>
              <a:gd name="connsiteY329" fmla="*/ 126100 h 578229"/>
              <a:gd name="connsiteX330" fmla="*/ 393854 w 886248"/>
              <a:gd name="connsiteY330" fmla="*/ 93861 h 578229"/>
              <a:gd name="connsiteX331" fmla="*/ 388148 w 886248"/>
              <a:gd name="connsiteY331" fmla="*/ 88511 h 578229"/>
              <a:gd name="connsiteX332" fmla="*/ 383554 w 886248"/>
              <a:gd name="connsiteY332" fmla="*/ 78457 h 578229"/>
              <a:gd name="connsiteX333" fmla="*/ 402052 w 886248"/>
              <a:gd name="connsiteY333" fmla="*/ 95432 h 578229"/>
              <a:gd name="connsiteX334" fmla="*/ 419891 w 886248"/>
              <a:gd name="connsiteY334" fmla="*/ 112977 h 578229"/>
              <a:gd name="connsiteX335" fmla="*/ 452697 w 886248"/>
              <a:gd name="connsiteY335" fmla="*/ 155956 h 578229"/>
              <a:gd name="connsiteX336" fmla="*/ 452978 w 886248"/>
              <a:gd name="connsiteY336" fmla="*/ 157996 h 578229"/>
              <a:gd name="connsiteX337" fmla="*/ 597356 w 886248"/>
              <a:gd name="connsiteY337" fmla="*/ 163411 h 578229"/>
              <a:gd name="connsiteX338" fmla="*/ 591424 w 886248"/>
              <a:gd name="connsiteY338" fmla="*/ 158099 h 578229"/>
              <a:gd name="connsiteX339" fmla="*/ 586414 w 886248"/>
              <a:gd name="connsiteY339" fmla="*/ 147397 h 578229"/>
              <a:gd name="connsiteX340" fmla="*/ 593918 w 886248"/>
              <a:gd name="connsiteY340" fmla="*/ 163427 h 578229"/>
              <a:gd name="connsiteX341" fmla="*/ 587600 w 886248"/>
              <a:gd name="connsiteY341" fmla="*/ 154672 h 578229"/>
              <a:gd name="connsiteX342" fmla="*/ 591424 w 886248"/>
              <a:gd name="connsiteY342" fmla="*/ 158099 h 578229"/>
              <a:gd name="connsiteX343" fmla="*/ 687274 w 886248"/>
              <a:gd name="connsiteY343" fmla="*/ 167333 h 578229"/>
              <a:gd name="connsiteX344" fmla="*/ 663910 w 886248"/>
              <a:gd name="connsiteY344" fmla="*/ 139493 h 578229"/>
              <a:gd name="connsiteX345" fmla="*/ 624736 w 886248"/>
              <a:gd name="connsiteY345" fmla="*/ 96809 h 578229"/>
              <a:gd name="connsiteX346" fmla="*/ 599201 w 886248"/>
              <a:gd name="connsiteY346" fmla="*/ 33916 h 578229"/>
              <a:gd name="connsiteX347" fmla="*/ 600915 w 886248"/>
              <a:gd name="connsiteY347" fmla="*/ 35437 h 578229"/>
              <a:gd name="connsiteX348" fmla="*/ 623902 w 886248"/>
              <a:gd name="connsiteY348" fmla="*/ 65110 h 578229"/>
              <a:gd name="connsiteX349" fmla="*/ 450264 w 886248"/>
              <a:gd name="connsiteY349" fmla="*/ 170781 h 578229"/>
              <a:gd name="connsiteX350" fmla="*/ 412020 w 886248"/>
              <a:gd name="connsiteY350" fmla="*/ 134708 h 578229"/>
              <a:gd name="connsiteX351" fmla="*/ 405066 w 886248"/>
              <a:gd name="connsiteY351" fmla="*/ 127144 h 578229"/>
              <a:gd name="connsiteX352" fmla="*/ 399516 w 886248"/>
              <a:gd name="connsiteY352" fmla="*/ 113393 h 578229"/>
              <a:gd name="connsiteX353" fmla="*/ 394959 w 886248"/>
              <a:gd name="connsiteY353" fmla="*/ 103419 h 578229"/>
              <a:gd name="connsiteX354" fmla="*/ 419499 w 886248"/>
              <a:gd name="connsiteY354" fmla="*/ 126100 h 578229"/>
              <a:gd name="connsiteX355" fmla="*/ 427072 w 886248"/>
              <a:gd name="connsiteY355" fmla="*/ 135618 h 578229"/>
              <a:gd name="connsiteX356" fmla="*/ 485986 w 886248"/>
              <a:gd name="connsiteY356" fmla="*/ 175463 h 578229"/>
              <a:gd name="connsiteX357" fmla="*/ 462343 w 886248"/>
              <a:gd name="connsiteY357" fmla="*/ 143763 h 578229"/>
              <a:gd name="connsiteX358" fmla="*/ 448597 w 886248"/>
              <a:gd name="connsiteY358" fmla="*/ 126264 h 578229"/>
              <a:gd name="connsiteX359" fmla="*/ 448374 w 886248"/>
              <a:gd name="connsiteY359" fmla="*/ 124650 h 578229"/>
              <a:gd name="connsiteX360" fmla="*/ 455983 w 886248"/>
              <a:gd name="connsiteY360" fmla="*/ 133714 h 578229"/>
              <a:gd name="connsiteX361" fmla="*/ 465520 w 886248"/>
              <a:gd name="connsiteY361" fmla="*/ 143169 h 578229"/>
              <a:gd name="connsiteX362" fmla="*/ 559215 w 886248"/>
              <a:gd name="connsiteY362" fmla="*/ 177423 h 578229"/>
              <a:gd name="connsiteX363" fmla="*/ 462047 w 886248"/>
              <a:gd name="connsiteY363" fmla="*/ 83442 h 578229"/>
              <a:gd name="connsiteX364" fmla="*/ 441586 w 886248"/>
              <a:gd name="connsiteY364" fmla="*/ 62638 h 578229"/>
              <a:gd name="connsiteX365" fmla="*/ 441079 w 886248"/>
              <a:gd name="connsiteY365" fmla="*/ 61365 h 578229"/>
              <a:gd name="connsiteX366" fmla="*/ 441077 w 886248"/>
              <a:gd name="connsiteY366" fmla="*/ 61348 h 578229"/>
              <a:gd name="connsiteX367" fmla="*/ 441054 w 886248"/>
              <a:gd name="connsiteY367" fmla="*/ 36686 h 578229"/>
              <a:gd name="connsiteX368" fmla="*/ 457171 w 886248"/>
              <a:gd name="connsiteY368" fmla="*/ 57875 h 578229"/>
              <a:gd name="connsiteX369" fmla="*/ 523071 w 886248"/>
              <a:gd name="connsiteY369" fmla="*/ 136981 h 578229"/>
              <a:gd name="connsiteX370" fmla="*/ 487461 w 886248"/>
              <a:gd name="connsiteY370" fmla="*/ 177790 h 578229"/>
              <a:gd name="connsiteX371" fmla="*/ 485986 w 886248"/>
              <a:gd name="connsiteY371" fmla="*/ 175463 h 578229"/>
              <a:gd name="connsiteX372" fmla="*/ 487161 w 886248"/>
              <a:gd name="connsiteY372" fmla="*/ 177039 h 578229"/>
              <a:gd name="connsiteX373" fmla="*/ 456590 w 886248"/>
              <a:gd name="connsiteY373" fmla="*/ 180369 h 578229"/>
              <a:gd name="connsiteX374" fmla="*/ 450264 w 886248"/>
              <a:gd name="connsiteY374" fmla="*/ 170781 h 578229"/>
              <a:gd name="connsiteX375" fmla="*/ 455900 w 886248"/>
              <a:gd name="connsiteY375" fmla="*/ 176094 h 578229"/>
              <a:gd name="connsiteX376" fmla="*/ 766807 w 886248"/>
              <a:gd name="connsiteY376" fmla="*/ 180382 h 578229"/>
              <a:gd name="connsiteX377" fmla="*/ 744248 w 886248"/>
              <a:gd name="connsiteY377" fmla="*/ 150822 h 578229"/>
              <a:gd name="connsiteX378" fmla="*/ 727293 w 886248"/>
              <a:gd name="connsiteY378" fmla="*/ 117210 h 578229"/>
              <a:gd name="connsiteX379" fmla="*/ 695465 w 886248"/>
              <a:gd name="connsiteY379" fmla="*/ 83021 h 578229"/>
              <a:gd name="connsiteX380" fmla="*/ 653442 w 886248"/>
              <a:gd name="connsiteY380" fmla="*/ 23573 h 578229"/>
              <a:gd name="connsiteX381" fmla="*/ 637588 w 886248"/>
              <a:gd name="connsiteY381" fmla="*/ 1614 h 578229"/>
              <a:gd name="connsiteX382" fmla="*/ 684788 w 886248"/>
              <a:gd name="connsiteY382" fmla="*/ 10836 h 578229"/>
              <a:gd name="connsiteX383" fmla="*/ 732791 w 886248"/>
              <a:gd name="connsiteY383" fmla="*/ 90860 h 578229"/>
              <a:gd name="connsiteX384" fmla="*/ 775066 w 886248"/>
              <a:gd name="connsiteY384" fmla="*/ 169059 h 578229"/>
              <a:gd name="connsiteX385" fmla="*/ 760117 w 886248"/>
              <a:gd name="connsiteY385" fmla="*/ 182281 h 578229"/>
              <a:gd name="connsiteX386" fmla="*/ 753335 w 886248"/>
              <a:gd name="connsiteY386" fmla="*/ 174322 h 578229"/>
              <a:gd name="connsiteX387" fmla="*/ 729464 w 886248"/>
              <a:gd name="connsiteY387" fmla="*/ 141093 h 578229"/>
              <a:gd name="connsiteX388" fmla="*/ 671838 w 886248"/>
              <a:gd name="connsiteY388" fmla="*/ 57642 h 578229"/>
              <a:gd name="connsiteX389" fmla="*/ 695465 w 886248"/>
              <a:gd name="connsiteY389" fmla="*/ 83021 h 578229"/>
              <a:gd name="connsiteX390" fmla="*/ 700768 w 886248"/>
              <a:gd name="connsiteY390" fmla="*/ 90524 h 578229"/>
              <a:gd name="connsiteX391" fmla="*/ 734721 w 886248"/>
              <a:gd name="connsiteY391" fmla="*/ 138338 h 578229"/>
              <a:gd name="connsiteX392" fmla="*/ 744248 w 886248"/>
              <a:gd name="connsiteY392" fmla="*/ 150822 h 578229"/>
              <a:gd name="connsiteX393" fmla="*/ 493040 w 886248"/>
              <a:gd name="connsiteY393" fmla="*/ 184919 h 578229"/>
              <a:gd name="connsiteX394" fmla="*/ 489255 w 886248"/>
              <a:gd name="connsiteY394" fmla="*/ 181197 h 578229"/>
              <a:gd name="connsiteX395" fmla="*/ 487461 w 886248"/>
              <a:gd name="connsiteY395" fmla="*/ 177790 h 578229"/>
              <a:gd name="connsiteX396" fmla="*/ 491474 w 886248"/>
              <a:gd name="connsiteY396" fmla="*/ 182819 h 578229"/>
              <a:gd name="connsiteX397" fmla="*/ 702365 w 886248"/>
              <a:gd name="connsiteY397" fmla="*/ 185312 h 578229"/>
              <a:gd name="connsiteX398" fmla="*/ 700002 w 886248"/>
              <a:gd name="connsiteY398" fmla="*/ 182497 h 578229"/>
              <a:gd name="connsiteX399" fmla="*/ 697528 w 886248"/>
              <a:gd name="connsiteY399" fmla="*/ 176337 h 578229"/>
              <a:gd name="connsiteX400" fmla="*/ 678038 w 886248"/>
              <a:gd name="connsiteY400" fmla="*/ 134993 h 578229"/>
              <a:gd name="connsiteX401" fmla="*/ 687900 w 886248"/>
              <a:gd name="connsiteY401" fmla="*/ 147724 h 578229"/>
              <a:gd name="connsiteX402" fmla="*/ 713093 w 886248"/>
              <a:gd name="connsiteY402" fmla="*/ 181549 h 578229"/>
              <a:gd name="connsiteX403" fmla="*/ 699124 w 886248"/>
              <a:gd name="connsiteY403" fmla="*/ 186447 h 578229"/>
              <a:gd name="connsiteX404" fmla="*/ 687274 w 886248"/>
              <a:gd name="connsiteY404" fmla="*/ 167333 h 578229"/>
              <a:gd name="connsiteX405" fmla="*/ 700002 w 886248"/>
              <a:gd name="connsiteY405" fmla="*/ 182497 h 578229"/>
              <a:gd name="connsiteX406" fmla="*/ 701284 w 886248"/>
              <a:gd name="connsiteY406" fmla="*/ 185691 h 578229"/>
              <a:gd name="connsiteX407" fmla="*/ 762286 w 886248"/>
              <a:gd name="connsiteY407" fmla="*/ 186579 h 578229"/>
              <a:gd name="connsiteX408" fmla="*/ 760117 w 886248"/>
              <a:gd name="connsiteY408" fmla="*/ 182281 h 578229"/>
              <a:gd name="connsiteX409" fmla="*/ 762975 w 886248"/>
              <a:gd name="connsiteY409" fmla="*/ 185635 h 578229"/>
              <a:gd name="connsiteX410" fmla="*/ 701437 w 886248"/>
              <a:gd name="connsiteY410" fmla="*/ 190178 h 578229"/>
              <a:gd name="connsiteX411" fmla="*/ 699743 w 886248"/>
              <a:gd name="connsiteY411" fmla="*/ 188884 h 578229"/>
              <a:gd name="connsiteX412" fmla="*/ 697749 w 886248"/>
              <a:gd name="connsiteY412" fmla="*/ 186929 h 578229"/>
              <a:gd name="connsiteX413" fmla="*/ 699124 w 886248"/>
              <a:gd name="connsiteY413" fmla="*/ 186447 h 578229"/>
              <a:gd name="connsiteX414" fmla="*/ 571531 w 886248"/>
              <a:gd name="connsiteY414" fmla="*/ 191202 h 578229"/>
              <a:gd name="connsiteX415" fmla="*/ 559215 w 886248"/>
              <a:gd name="connsiteY415" fmla="*/ 177423 h 578229"/>
              <a:gd name="connsiteX416" fmla="*/ 562128 w 886248"/>
              <a:gd name="connsiteY416" fmla="*/ 180239 h 578229"/>
              <a:gd name="connsiteX417" fmla="*/ 473281 w 886248"/>
              <a:gd name="connsiteY417" fmla="*/ 192489 h 578229"/>
              <a:gd name="connsiteX418" fmla="*/ 455900 w 886248"/>
              <a:gd name="connsiteY418" fmla="*/ 176094 h 578229"/>
              <a:gd name="connsiteX419" fmla="*/ 453781 w 886248"/>
              <a:gd name="connsiteY419" fmla="*/ 162968 h 578229"/>
              <a:gd name="connsiteX420" fmla="*/ 463974 w 886248"/>
              <a:gd name="connsiteY420" fmla="*/ 174101 h 578229"/>
              <a:gd name="connsiteX421" fmla="*/ 756863 w 886248"/>
              <a:gd name="connsiteY421" fmla="*/ 194015 h 578229"/>
              <a:gd name="connsiteX422" fmla="*/ 648895 w 886248"/>
              <a:gd name="connsiteY422" fmla="*/ 78186 h 578229"/>
              <a:gd name="connsiteX423" fmla="*/ 606002 w 886248"/>
              <a:gd name="connsiteY423" fmla="*/ 0 h 578229"/>
              <a:gd name="connsiteX424" fmla="*/ 613323 w 886248"/>
              <a:gd name="connsiteY424" fmla="*/ 0 h 578229"/>
              <a:gd name="connsiteX425" fmla="*/ 620402 w 886248"/>
              <a:gd name="connsiteY425" fmla="*/ 9420 h 578229"/>
              <a:gd name="connsiteX426" fmla="*/ 738760 w 886248"/>
              <a:gd name="connsiteY426" fmla="*/ 157219 h 578229"/>
              <a:gd name="connsiteX427" fmla="*/ 753335 w 886248"/>
              <a:gd name="connsiteY427" fmla="*/ 174322 h 578229"/>
              <a:gd name="connsiteX428" fmla="*/ 762213 w 886248"/>
              <a:gd name="connsiteY428" fmla="*/ 186680 h 578229"/>
              <a:gd name="connsiteX429" fmla="*/ 681842 w 886248"/>
              <a:gd name="connsiteY429" fmla="*/ 196045 h 578229"/>
              <a:gd name="connsiteX430" fmla="*/ 659093 w 886248"/>
              <a:gd name="connsiteY430" fmla="*/ 167594 h 578229"/>
              <a:gd name="connsiteX431" fmla="*/ 640168 w 886248"/>
              <a:gd name="connsiteY431" fmla="*/ 130510 h 578229"/>
              <a:gd name="connsiteX432" fmla="*/ 697749 w 886248"/>
              <a:gd name="connsiteY432" fmla="*/ 186929 h 578229"/>
              <a:gd name="connsiteX433" fmla="*/ 688928 w 886248"/>
              <a:gd name="connsiteY433" fmla="*/ 190023 h 578229"/>
              <a:gd name="connsiteX434" fmla="*/ 706124 w 886248"/>
              <a:gd name="connsiteY434" fmla="*/ 197738 h 578229"/>
              <a:gd name="connsiteX435" fmla="*/ 701437 w 886248"/>
              <a:gd name="connsiteY435" fmla="*/ 190178 h 578229"/>
              <a:gd name="connsiteX436" fmla="*/ 703818 w 886248"/>
              <a:gd name="connsiteY436" fmla="*/ 191997 h 578229"/>
              <a:gd name="connsiteX437" fmla="*/ 715401 w 886248"/>
              <a:gd name="connsiteY437" fmla="*/ 200845 h 578229"/>
              <a:gd name="connsiteX438" fmla="*/ 703818 w 886248"/>
              <a:gd name="connsiteY438" fmla="*/ 191997 h 578229"/>
              <a:gd name="connsiteX439" fmla="*/ 701284 w 886248"/>
              <a:gd name="connsiteY439" fmla="*/ 185691 h 578229"/>
              <a:gd name="connsiteX440" fmla="*/ 702365 w 886248"/>
              <a:gd name="connsiteY440" fmla="*/ 185312 h 578229"/>
              <a:gd name="connsiteX441" fmla="*/ 363452 w 886248"/>
              <a:gd name="connsiteY441" fmla="*/ 210448 h 578229"/>
              <a:gd name="connsiteX442" fmla="*/ 321283 w 886248"/>
              <a:gd name="connsiteY442" fmla="*/ 162877 h 578229"/>
              <a:gd name="connsiteX443" fmla="*/ 295515 w 886248"/>
              <a:gd name="connsiteY443" fmla="*/ 138050 h 578229"/>
              <a:gd name="connsiteX444" fmla="*/ 270898 w 886248"/>
              <a:gd name="connsiteY444" fmla="*/ 106470 h 578229"/>
              <a:gd name="connsiteX445" fmla="*/ 230150 w 886248"/>
              <a:gd name="connsiteY445" fmla="*/ 54041 h 578229"/>
              <a:gd name="connsiteX446" fmla="*/ 224416 w 886248"/>
              <a:gd name="connsiteY446" fmla="*/ 45738 h 578229"/>
              <a:gd name="connsiteX447" fmla="*/ 302747 w 886248"/>
              <a:gd name="connsiteY447" fmla="*/ 118101 h 578229"/>
              <a:gd name="connsiteX448" fmla="*/ 310383 w 886248"/>
              <a:gd name="connsiteY448" fmla="*/ 128706 h 578229"/>
              <a:gd name="connsiteX449" fmla="*/ 360646 w 886248"/>
              <a:gd name="connsiteY449" fmla="*/ 205542 h 578229"/>
              <a:gd name="connsiteX450" fmla="*/ 664004 w 886248"/>
              <a:gd name="connsiteY450" fmla="*/ 215820 h 578229"/>
              <a:gd name="connsiteX451" fmla="*/ 587778 w 886248"/>
              <a:gd name="connsiteY451" fmla="*/ 75624 h 578229"/>
              <a:gd name="connsiteX452" fmla="*/ 606859 w 886248"/>
              <a:gd name="connsiteY452" fmla="*/ 102262 h 578229"/>
              <a:gd name="connsiteX453" fmla="*/ 659093 w 886248"/>
              <a:gd name="connsiteY453" fmla="*/ 167594 h 578229"/>
              <a:gd name="connsiteX454" fmla="*/ 663772 w 886248"/>
              <a:gd name="connsiteY454" fmla="*/ 176759 h 578229"/>
              <a:gd name="connsiteX455" fmla="*/ 676427 w 886248"/>
              <a:gd name="connsiteY455" fmla="*/ 200649 h 578229"/>
              <a:gd name="connsiteX456" fmla="*/ 665067 w 886248"/>
              <a:gd name="connsiteY456" fmla="*/ 210305 h 578229"/>
              <a:gd name="connsiteX457" fmla="*/ 739800 w 886248"/>
              <a:gd name="connsiteY457" fmla="*/ 217408 h 578229"/>
              <a:gd name="connsiteX458" fmla="*/ 713093 w 886248"/>
              <a:gd name="connsiteY458" fmla="*/ 181549 h 578229"/>
              <a:gd name="connsiteX459" fmla="*/ 714172 w 886248"/>
              <a:gd name="connsiteY459" fmla="*/ 181170 h 578229"/>
              <a:gd name="connsiteX460" fmla="*/ 753180 w 886248"/>
              <a:gd name="connsiteY460" fmla="*/ 199064 h 578229"/>
              <a:gd name="connsiteX461" fmla="*/ 734918 w 886248"/>
              <a:gd name="connsiteY461" fmla="*/ 224100 h 578229"/>
              <a:gd name="connsiteX462" fmla="*/ 715401 w 886248"/>
              <a:gd name="connsiteY462" fmla="*/ 200845 h 578229"/>
              <a:gd name="connsiteX463" fmla="*/ 738827 w 886248"/>
              <a:gd name="connsiteY463" fmla="*/ 218741 h 578229"/>
              <a:gd name="connsiteX464" fmla="*/ 444949 w 886248"/>
              <a:gd name="connsiteY464" fmla="*/ 225983 h 578229"/>
              <a:gd name="connsiteX465" fmla="*/ 411309 w 886248"/>
              <a:gd name="connsiteY465" fmla="*/ 182565 h 578229"/>
              <a:gd name="connsiteX466" fmla="*/ 357164 w 886248"/>
              <a:gd name="connsiteY466" fmla="*/ 113035 h 578229"/>
              <a:gd name="connsiteX467" fmla="*/ 310573 w 886248"/>
              <a:gd name="connsiteY467" fmla="*/ 32531 h 578229"/>
              <a:gd name="connsiteX468" fmla="*/ 301098 w 886248"/>
              <a:gd name="connsiteY468" fmla="*/ 15224 h 578229"/>
              <a:gd name="connsiteX469" fmla="*/ 314407 w 886248"/>
              <a:gd name="connsiteY469" fmla="*/ 24393 h 578229"/>
              <a:gd name="connsiteX470" fmla="*/ 336678 w 886248"/>
              <a:gd name="connsiteY470" fmla="*/ 52759 h 578229"/>
              <a:gd name="connsiteX471" fmla="*/ 396818 w 886248"/>
              <a:gd name="connsiteY471" fmla="*/ 118173 h 578229"/>
              <a:gd name="connsiteX472" fmla="*/ 430393 w 886248"/>
              <a:gd name="connsiteY472" fmla="*/ 189910 h 578229"/>
              <a:gd name="connsiteX473" fmla="*/ 625135 w 886248"/>
              <a:gd name="connsiteY473" fmla="*/ 229469 h 578229"/>
              <a:gd name="connsiteX474" fmla="*/ 586828 w 886248"/>
              <a:gd name="connsiteY474" fmla="*/ 190334 h 578229"/>
              <a:gd name="connsiteX475" fmla="*/ 586724 w 886248"/>
              <a:gd name="connsiteY475" fmla="*/ 190218 h 578229"/>
              <a:gd name="connsiteX476" fmla="*/ 565122 w 886248"/>
              <a:gd name="connsiteY476" fmla="*/ 162357 h 578229"/>
              <a:gd name="connsiteX477" fmla="*/ 443074 w 886248"/>
              <a:gd name="connsiteY477" fmla="*/ 13528 h 578229"/>
              <a:gd name="connsiteX478" fmla="*/ 444971 w 886248"/>
              <a:gd name="connsiteY478" fmla="*/ 8813 h 578229"/>
              <a:gd name="connsiteX479" fmla="*/ 467620 w 886248"/>
              <a:gd name="connsiteY479" fmla="*/ 38568 h 578229"/>
              <a:gd name="connsiteX480" fmla="*/ 510939 w 886248"/>
              <a:gd name="connsiteY480" fmla="*/ 81528 h 578229"/>
              <a:gd name="connsiteX481" fmla="*/ 514283 w 886248"/>
              <a:gd name="connsiteY481" fmla="*/ 85274 h 578229"/>
              <a:gd name="connsiteX482" fmla="*/ 607429 w 886248"/>
              <a:gd name="connsiteY482" fmla="*/ 195708 h 578229"/>
              <a:gd name="connsiteX483" fmla="*/ 611358 w 886248"/>
              <a:gd name="connsiteY483" fmla="*/ 200687 h 578229"/>
              <a:gd name="connsiteX484" fmla="*/ 622811 w 886248"/>
              <a:gd name="connsiteY484" fmla="*/ 225160 h 578229"/>
              <a:gd name="connsiteX485" fmla="*/ 304164 w 886248"/>
              <a:gd name="connsiteY485" fmla="*/ 230364 h 578229"/>
              <a:gd name="connsiteX486" fmla="*/ 229209 w 886248"/>
              <a:gd name="connsiteY486" fmla="*/ 162727 h 578229"/>
              <a:gd name="connsiteX487" fmla="*/ 159727 w 886248"/>
              <a:gd name="connsiteY487" fmla="*/ 75491 h 578229"/>
              <a:gd name="connsiteX488" fmla="*/ 147266 w 886248"/>
              <a:gd name="connsiteY488" fmla="*/ 54916 h 578229"/>
              <a:gd name="connsiteX489" fmla="*/ 114483 w 886248"/>
              <a:gd name="connsiteY489" fmla="*/ 0 h 578229"/>
              <a:gd name="connsiteX490" fmla="*/ 126386 w 886248"/>
              <a:gd name="connsiteY490" fmla="*/ 0 h 578229"/>
              <a:gd name="connsiteX491" fmla="*/ 227756 w 886248"/>
              <a:gd name="connsiteY491" fmla="*/ 123627 h 578229"/>
              <a:gd name="connsiteX492" fmla="*/ 273255 w 886248"/>
              <a:gd name="connsiteY492" fmla="*/ 180708 h 578229"/>
              <a:gd name="connsiteX493" fmla="*/ 516121 w 886248"/>
              <a:gd name="connsiteY493" fmla="*/ 232237 h 578229"/>
              <a:gd name="connsiteX494" fmla="*/ 506595 w 886248"/>
              <a:gd name="connsiteY494" fmla="*/ 223910 h 578229"/>
              <a:gd name="connsiteX495" fmla="*/ 505257 w 886248"/>
              <a:gd name="connsiteY495" fmla="*/ 222648 h 578229"/>
              <a:gd name="connsiteX496" fmla="*/ 498668 w 886248"/>
              <a:gd name="connsiteY496" fmla="*/ 214127 h 578229"/>
              <a:gd name="connsiteX497" fmla="*/ 470489 w 886248"/>
              <a:gd name="connsiteY497" fmla="*/ 181218 h 578229"/>
              <a:gd name="connsiteX498" fmla="*/ 463974 w 886248"/>
              <a:gd name="connsiteY498" fmla="*/ 174101 h 578229"/>
              <a:gd name="connsiteX499" fmla="*/ 458906 w 886248"/>
              <a:gd name="connsiteY499" fmla="*/ 164091 h 578229"/>
              <a:gd name="connsiteX500" fmla="*/ 452697 w 886248"/>
              <a:gd name="connsiteY500" fmla="*/ 155956 h 578229"/>
              <a:gd name="connsiteX501" fmla="*/ 450984 w 886248"/>
              <a:gd name="connsiteY501" fmla="*/ 143558 h 578229"/>
              <a:gd name="connsiteX502" fmla="*/ 489255 w 886248"/>
              <a:gd name="connsiteY502" fmla="*/ 181197 h 578229"/>
              <a:gd name="connsiteX503" fmla="*/ 672862 w 886248"/>
              <a:gd name="connsiteY503" fmla="*/ 232340 h 578229"/>
              <a:gd name="connsiteX504" fmla="*/ 662703 w 886248"/>
              <a:gd name="connsiteY504" fmla="*/ 222584 h 578229"/>
              <a:gd name="connsiteX505" fmla="*/ 664004 w 886248"/>
              <a:gd name="connsiteY505" fmla="*/ 215820 h 578229"/>
              <a:gd name="connsiteX506" fmla="*/ 672495 w 886248"/>
              <a:gd name="connsiteY506" fmla="*/ 231433 h 578229"/>
              <a:gd name="connsiteX507" fmla="*/ 279027 w 886248"/>
              <a:gd name="connsiteY507" fmla="*/ 234628 h 578229"/>
              <a:gd name="connsiteX508" fmla="*/ 235648 w 886248"/>
              <a:gd name="connsiteY508" fmla="*/ 200393 h 578229"/>
              <a:gd name="connsiteX509" fmla="*/ 232773 w 886248"/>
              <a:gd name="connsiteY509" fmla="*/ 196115 h 578229"/>
              <a:gd name="connsiteX510" fmla="*/ 192490 w 886248"/>
              <a:gd name="connsiteY510" fmla="*/ 129593 h 578229"/>
              <a:gd name="connsiteX511" fmla="*/ 229209 w 886248"/>
              <a:gd name="connsiteY511" fmla="*/ 162727 h 578229"/>
              <a:gd name="connsiteX512" fmla="*/ 249991 w 886248"/>
              <a:gd name="connsiteY512" fmla="*/ 188820 h 578229"/>
              <a:gd name="connsiteX513" fmla="*/ 453935 w 886248"/>
              <a:gd name="connsiteY513" fmla="*/ 238789 h 578229"/>
              <a:gd name="connsiteX514" fmla="*/ 446050 w 886248"/>
              <a:gd name="connsiteY514" fmla="*/ 228759 h 578229"/>
              <a:gd name="connsiteX515" fmla="*/ 445784 w 886248"/>
              <a:gd name="connsiteY515" fmla="*/ 228051 h 578229"/>
              <a:gd name="connsiteX516" fmla="*/ 444949 w 886248"/>
              <a:gd name="connsiteY516" fmla="*/ 225983 h 578229"/>
              <a:gd name="connsiteX517" fmla="*/ 452332 w 886248"/>
              <a:gd name="connsiteY517" fmla="*/ 235512 h 578229"/>
              <a:gd name="connsiteX518" fmla="*/ 723035 w 886248"/>
              <a:gd name="connsiteY518" fmla="*/ 240391 h 578229"/>
              <a:gd name="connsiteX519" fmla="*/ 722955 w 886248"/>
              <a:gd name="connsiteY519" fmla="*/ 240316 h 578229"/>
              <a:gd name="connsiteX520" fmla="*/ 722177 w 886248"/>
              <a:gd name="connsiteY520" fmla="*/ 237704 h 578229"/>
              <a:gd name="connsiteX521" fmla="*/ 706124 w 886248"/>
              <a:gd name="connsiteY521" fmla="*/ 197738 h 578229"/>
              <a:gd name="connsiteX522" fmla="*/ 728188 w 886248"/>
              <a:gd name="connsiteY522" fmla="*/ 233328 h 578229"/>
              <a:gd name="connsiteX523" fmla="*/ 549926 w 886248"/>
              <a:gd name="connsiteY523" fmla="*/ 242661 h 578229"/>
              <a:gd name="connsiteX524" fmla="*/ 530325 w 886248"/>
              <a:gd name="connsiteY524" fmla="*/ 221589 h 578229"/>
              <a:gd name="connsiteX525" fmla="*/ 493546 w 886248"/>
              <a:gd name="connsiteY525" fmla="*/ 185418 h 578229"/>
              <a:gd name="connsiteX526" fmla="*/ 491474 w 886248"/>
              <a:gd name="connsiteY526" fmla="*/ 182819 h 578229"/>
              <a:gd name="connsiteX527" fmla="*/ 487161 w 886248"/>
              <a:gd name="connsiteY527" fmla="*/ 177039 h 578229"/>
              <a:gd name="connsiteX528" fmla="*/ 478988 w 886248"/>
              <a:gd name="connsiteY528" fmla="*/ 156521 h 578229"/>
              <a:gd name="connsiteX529" fmla="*/ 493424 w 886248"/>
              <a:gd name="connsiteY529" fmla="*/ 170834 h 578229"/>
              <a:gd name="connsiteX530" fmla="*/ 509470 w 886248"/>
              <a:gd name="connsiteY530" fmla="*/ 185435 h 578229"/>
              <a:gd name="connsiteX531" fmla="*/ 528602 w 886248"/>
              <a:gd name="connsiteY531" fmla="*/ 211332 h 578229"/>
              <a:gd name="connsiteX532" fmla="*/ 658017 w 886248"/>
              <a:gd name="connsiteY532" fmla="*/ 246921 h 578229"/>
              <a:gd name="connsiteX533" fmla="*/ 625149 w 886248"/>
              <a:gd name="connsiteY533" fmla="*/ 204097 h 578229"/>
              <a:gd name="connsiteX534" fmla="*/ 597356 w 886248"/>
              <a:gd name="connsiteY534" fmla="*/ 163411 h 578229"/>
              <a:gd name="connsiteX535" fmla="*/ 652752 w 886248"/>
              <a:gd name="connsiteY535" fmla="*/ 213031 h 578229"/>
              <a:gd name="connsiteX536" fmla="*/ 662703 w 886248"/>
              <a:gd name="connsiteY536" fmla="*/ 222584 h 578229"/>
              <a:gd name="connsiteX537" fmla="*/ 339819 w 886248"/>
              <a:gd name="connsiteY537" fmla="*/ 253215 h 578229"/>
              <a:gd name="connsiteX538" fmla="*/ 321897 w 886248"/>
              <a:gd name="connsiteY538" fmla="*/ 241730 h 578229"/>
              <a:gd name="connsiteX539" fmla="*/ 273255 w 886248"/>
              <a:gd name="connsiteY539" fmla="*/ 180708 h 578229"/>
              <a:gd name="connsiteX540" fmla="*/ 261207 w 886248"/>
              <a:gd name="connsiteY540" fmla="*/ 161349 h 578229"/>
              <a:gd name="connsiteX541" fmla="*/ 269667 w 886248"/>
              <a:gd name="connsiteY541" fmla="*/ 171910 h 578229"/>
              <a:gd name="connsiteX542" fmla="*/ 332718 w 886248"/>
              <a:gd name="connsiteY542" fmla="*/ 244063 h 578229"/>
              <a:gd name="connsiteX543" fmla="*/ 656019 w 886248"/>
              <a:gd name="connsiteY543" fmla="*/ 257307 h 578229"/>
              <a:gd name="connsiteX544" fmla="*/ 611358 w 886248"/>
              <a:gd name="connsiteY544" fmla="*/ 200687 h 578229"/>
              <a:gd name="connsiteX545" fmla="*/ 593918 w 886248"/>
              <a:gd name="connsiteY545" fmla="*/ 163427 h 578229"/>
              <a:gd name="connsiteX546" fmla="*/ 623935 w 886248"/>
              <a:gd name="connsiteY546" fmla="*/ 205018 h 578229"/>
              <a:gd name="connsiteX547" fmla="*/ 657191 w 886248"/>
              <a:gd name="connsiteY547" fmla="*/ 251220 h 578229"/>
              <a:gd name="connsiteX548" fmla="*/ 469420 w 886248"/>
              <a:gd name="connsiteY548" fmla="*/ 257565 h 578229"/>
              <a:gd name="connsiteX549" fmla="*/ 452332 w 886248"/>
              <a:gd name="connsiteY549" fmla="*/ 235512 h 578229"/>
              <a:gd name="connsiteX550" fmla="*/ 438357 w 886248"/>
              <a:gd name="connsiteY550" fmla="*/ 206923 h 578229"/>
              <a:gd name="connsiteX551" fmla="*/ 430393 w 886248"/>
              <a:gd name="connsiteY551" fmla="*/ 189910 h 578229"/>
              <a:gd name="connsiteX552" fmla="*/ 405289 w 886248"/>
              <a:gd name="connsiteY552" fmla="*/ 127696 h 578229"/>
              <a:gd name="connsiteX553" fmla="*/ 458940 w 886248"/>
              <a:gd name="connsiteY553" fmla="*/ 194928 h 578229"/>
              <a:gd name="connsiteX554" fmla="*/ 465309 w 886248"/>
              <a:gd name="connsiteY554" fmla="*/ 234390 h 578229"/>
              <a:gd name="connsiteX555" fmla="*/ 506284 w 886248"/>
              <a:gd name="connsiteY555" fmla="*/ 258100 h 578229"/>
              <a:gd name="connsiteX556" fmla="*/ 462885 w 886248"/>
              <a:gd name="connsiteY556" fmla="*/ 199872 h 578229"/>
              <a:gd name="connsiteX557" fmla="*/ 458940 w 886248"/>
              <a:gd name="connsiteY557" fmla="*/ 194928 h 578229"/>
              <a:gd name="connsiteX558" fmla="*/ 456590 w 886248"/>
              <a:gd name="connsiteY558" fmla="*/ 180369 h 578229"/>
              <a:gd name="connsiteX559" fmla="*/ 458359 w 886248"/>
              <a:gd name="connsiteY559" fmla="*/ 183051 h 578229"/>
              <a:gd name="connsiteX560" fmla="*/ 486551 w 886248"/>
              <a:gd name="connsiteY560" fmla="*/ 218706 h 578229"/>
              <a:gd name="connsiteX561" fmla="*/ 499657 w 886248"/>
              <a:gd name="connsiteY561" fmla="*/ 244597 h 578229"/>
              <a:gd name="connsiteX562" fmla="*/ 639721 w 886248"/>
              <a:gd name="connsiteY562" fmla="*/ 258572 h 578229"/>
              <a:gd name="connsiteX563" fmla="*/ 607531 w 886248"/>
              <a:gd name="connsiteY563" fmla="*/ 224151 h 578229"/>
              <a:gd name="connsiteX564" fmla="*/ 562128 w 886248"/>
              <a:gd name="connsiteY564" fmla="*/ 180239 h 578229"/>
              <a:gd name="connsiteX565" fmla="*/ 457171 w 886248"/>
              <a:gd name="connsiteY565" fmla="*/ 57875 h 578229"/>
              <a:gd name="connsiteX566" fmla="*/ 441050 w 886248"/>
              <a:gd name="connsiteY566" fmla="*/ 33661 h 578229"/>
              <a:gd name="connsiteX567" fmla="*/ 441044 w 886248"/>
              <a:gd name="connsiteY567" fmla="*/ 26497 h 578229"/>
              <a:gd name="connsiteX568" fmla="*/ 490310 w 886248"/>
              <a:gd name="connsiteY568" fmla="*/ 82376 h 578229"/>
              <a:gd name="connsiteX569" fmla="*/ 532923 w 886248"/>
              <a:gd name="connsiteY569" fmla="*/ 130150 h 578229"/>
              <a:gd name="connsiteX570" fmla="*/ 586724 w 886248"/>
              <a:gd name="connsiteY570" fmla="*/ 190218 h 578229"/>
              <a:gd name="connsiteX571" fmla="*/ 708460 w 886248"/>
              <a:gd name="connsiteY571" fmla="*/ 260374 h 578229"/>
              <a:gd name="connsiteX572" fmla="*/ 696579 w 886248"/>
              <a:gd name="connsiteY572" fmla="*/ 238685 h 578229"/>
              <a:gd name="connsiteX573" fmla="*/ 676427 w 886248"/>
              <a:gd name="connsiteY573" fmla="*/ 200649 h 578229"/>
              <a:gd name="connsiteX574" fmla="*/ 681842 w 886248"/>
              <a:gd name="connsiteY574" fmla="*/ 196045 h 578229"/>
              <a:gd name="connsiteX575" fmla="*/ 699804 w 886248"/>
              <a:gd name="connsiteY575" fmla="*/ 218513 h 578229"/>
              <a:gd name="connsiteX576" fmla="*/ 722955 w 886248"/>
              <a:gd name="connsiteY576" fmla="*/ 240316 h 578229"/>
              <a:gd name="connsiteX577" fmla="*/ 722994 w 886248"/>
              <a:gd name="connsiteY577" fmla="*/ 240447 h 578229"/>
              <a:gd name="connsiteX578" fmla="*/ 643377 w 886248"/>
              <a:gd name="connsiteY578" fmla="*/ 263285 h 578229"/>
              <a:gd name="connsiteX579" fmla="*/ 639721 w 886248"/>
              <a:gd name="connsiteY579" fmla="*/ 258572 h 578229"/>
              <a:gd name="connsiteX580" fmla="*/ 642350 w 886248"/>
              <a:gd name="connsiteY580" fmla="*/ 261382 h 578229"/>
              <a:gd name="connsiteX581" fmla="*/ 559617 w 886248"/>
              <a:gd name="connsiteY581" fmla="*/ 270255 h 578229"/>
              <a:gd name="connsiteX582" fmla="*/ 549569 w 886248"/>
              <a:gd name="connsiteY582" fmla="*/ 261472 h 578229"/>
              <a:gd name="connsiteX583" fmla="*/ 523972 w 886248"/>
              <a:gd name="connsiteY583" fmla="*/ 226392 h 578229"/>
              <a:gd name="connsiteX584" fmla="*/ 493040 w 886248"/>
              <a:gd name="connsiteY584" fmla="*/ 184919 h 578229"/>
              <a:gd name="connsiteX585" fmla="*/ 493546 w 886248"/>
              <a:gd name="connsiteY585" fmla="*/ 185418 h 578229"/>
              <a:gd name="connsiteX586" fmla="*/ 531676 w 886248"/>
              <a:gd name="connsiteY586" fmla="*/ 233215 h 578229"/>
              <a:gd name="connsiteX587" fmla="*/ 653035 w 886248"/>
              <a:gd name="connsiteY587" fmla="*/ 272807 h 578229"/>
              <a:gd name="connsiteX588" fmla="*/ 642350 w 886248"/>
              <a:gd name="connsiteY588" fmla="*/ 261382 h 578229"/>
              <a:gd name="connsiteX589" fmla="*/ 625135 w 886248"/>
              <a:gd name="connsiteY589" fmla="*/ 229469 h 578229"/>
              <a:gd name="connsiteX590" fmla="*/ 655422 w 886248"/>
              <a:gd name="connsiteY590" fmla="*/ 260409 h 578229"/>
              <a:gd name="connsiteX591" fmla="*/ 349069 w 886248"/>
              <a:gd name="connsiteY591" fmla="*/ 275818 h 578229"/>
              <a:gd name="connsiteX592" fmla="*/ 324720 w 886248"/>
              <a:gd name="connsiteY592" fmla="*/ 261796 h 578229"/>
              <a:gd name="connsiteX593" fmla="*/ 304164 w 886248"/>
              <a:gd name="connsiteY593" fmla="*/ 230364 h 578229"/>
              <a:gd name="connsiteX594" fmla="*/ 321897 w 886248"/>
              <a:gd name="connsiteY594" fmla="*/ 241730 h 578229"/>
              <a:gd name="connsiteX595" fmla="*/ 539354 w 886248"/>
              <a:gd name="connsiteY595" fmla="*/ 276371 h 578229"/>
              <a:gd name="connsiteX596" fmla="*/ 531450 w 886248"/>
              <a:gd name="connsiteY596" fmla="*/ 269149 h 578229"/>
              <a:gd name="connsiteX597" fmla="*/ 486945 w 886248"/>
              <a:gd name="connsiteY597" fmla="*/ 219204 h 578229"/>
              <a:gd name="connsiteX598" fmla="*/ 486551 w 886248"/>
              <a:gd name="connsiteY598" fmla="*/ 218706 h 578229"/>
              <a:gd name="connsiteX599" fmla="*/ 473281 w 886248"/>
              <a:gd name="connsiteY599" fmla="*/ 192489 h 578229"/>
              <a:gd name="connsiteX600" fmla="*/ 505257 w 886248"/>
              <a:gd name="connsiteY600" fmla="*/ 222648 h 578229"/>
              <a:gd name="connsiteX601" fmla="*/ 514090 w 886248"/>
              <a:gd name="connsiteY601" fmla="*/ 234074 h 578229"/>
              <a:gd name="connsiteX602" fmla="*/ 523389 w 886248"/>
              <a:gd name="connsiteY602" fmla="*/ 247150 h 578229"/>
              <a:gd name="connsiteX603" fmla="*/ 525104 w 886248"/>
              <a:gd name="connsiteY603" fmla="*/ 249302 h 578229"/>
              <a:gd name="connsiteX604" fmla="*/ 671103 w 886248"/>
              <a:gd name="connsiteY604" fmla="*/ 276430 h 578229"/>
              <a:gd name="connsiteX605" fmla="*/ 655422 w 886248"/>
              <a:gd name="connsiteY605" fmla="*/ 260409 h 578229"/>
              <a:gd name="connsiteX606" fmla="*/ 656019 w 886248"/>
              <a:gd name="connsiteY606" fmla="*/ 257307 h 578229"/>
              <a:gd name="connsiteX607" fmla="*/ 473011 w 886248"/>
              <a:gd name="connsiteY607" fmla="*/ 277806 h 578229"/>
              <a:gd name="connsiteX608" fmla="*/ 453935 w 886248"/>
              <a:gd name="connsiteY608" fmla="*/ 238789 h 578229"/>
              <a:gd name="connsiteX609" fmla="*/ 467490 w 886248"/>
              <a:gd name="connsiteY609" fmla="*/ 256028 h 578229"/>
              <a:gd name="connsiteX610" fmla="*/ 469728 w 886248"/>
              <a:gd name="connsiteY610" fmla="*/ 259294 h 578229"/>
              <a:gd name="connsiteX611" fmla="*/ 651942 w 886248"/>
              <a:gd name="connsiteY611" fmla="*/ 278481 h 578229"/>
              <a:gd name="connsiteX612" fmla="*/ 651056 w 886248"/>
              <a:gd name="connsiteY612" fmla="*/ 277522 h 578229"/>
              <a:gd name="connsiteX613" fmla="*/ 643377 w 886248"/>
              <a:gd name="connsiteY613" fmla="*/ 263285 h 578229"/>
              <a:gd name="connsiteX614" fmla="*/ 652583 w 886248"/>
              <a:gd name="connsiteY614" fmla="*/ 275159 h 578229"/>
              <a:gd name="connsiteX615" fmla="*/ 692903 w 886248"/>
              <a:gd name="connsiteY615" fmla="*/ 281702 h 578229"/>
              <a:gd name="connsiteX616" fmla="*/ 672862 w 886248"/>
              <a:gd name="connsiteY616" fmla="*/ 232340 h 578229"/>
              <a:gd name="connsiteX617" fmla="*/ 705824 w 886248"/>
              <a:gd name="connsiteY617" fmla="*/ 263988 h 578229"/>
              <a:gd name="connsiteX618" fmla="*/ 650927 w 886248"/>
              <a:gd name="connsiteY618" fmla="*/ 283765 h 578229"/>
              <a:gd name="connsiteX619" fmla="*/ 571531 w 886248"/>
              <a:gd name="connsiteY619" fmla="*/ 191202 h 578229"/>
              <a:gd name="connsiteX620" fmla="*/ 580672 w 886248"/>
              <a:gd name="connsiteY620" fmla="*/ 201428 h 578229"/>
              <a:gd name="connsiteX621" fmla="*/ 651056 w 886248"/>
              <a:gd name="connsiteY621" fmla="*/ 277522 h 578229"/>
              <a:gd name="connsiteX622" fmla="*/ 651846 w 886248"/>
              <a:gd name="connsiteY622" fmla="*/ 278987 h 578229"/>
              <a:gd name="connsiteX623" fmla="*/ 468818 w 886248"/>
              <a:gd name="connsiteY623" fmla="*/ 289632 h 578229"/>
              <a:gd name="connsiteX624" fmla="*/ 455569 w 886248"/>
              <a:gd name="connsiteY624" fmla="*/ 271419 h 578229"/>
              <a:gd name="connsiteX625" fmla="*/ 366390 w 886248"/>
              <a:gd name="connsiteY625" fmla="*/ 137270 h 578229"/>
              <a:gd name="connsiteX626" fmla="*/ 337668 w 886248"/>
              <a:gd name="connsiteY626" fmla="*/ 88012 h 578229"/>
              <a:gd name="connsiteX627" fmla="*/ 340339 w 886248"/>
              <a:gd name="connsiteY627" fmla="*/ 91430 h 578229"/>
              <a:gd name="connsiteX628" fmla="*/ 357164 w 886248"/>
              <a:gd name="connsiteY628" fmla="*/ 113035 h 578229"/>
              <a:gd name="connsiteX629" fmla="*/ 358962 w 886248"/>
              <a:gd name="connsiteY629" fmla="*/ 116143 h 578229"/>
              <a:gd name="connsiteX630" fmla="*/ 412750 w 886248"/>
              <a:gd name="connsiteY630" fmla="*/ 186407 h 578229"/>
              <a:gd name="connsiteX631" fmla="*/ 446050 w 886248"/>
              <a:gd name="connsiteY631" fmla="*/ 228759 h 578229"/>
              <a:gd name="connsiteX632" fmla="*/ 685970 w 886248"/>
              <a:gd name="connsiteY632" fmla="*/ 291206 h 578229"/>
              <a:gd name="connsiteX633" fmla="*/ 657191 w 886248"/>
              <a:gd name="connsiteY633" fmla="*/ 251220 h 578229"/>
              <a:gd name="connsiteX634" fmla="*/ 658017 w 886248"/>
              <a:gd name="connsiteY634" fmla="*/ 246921 h 578229"/>
              <a:gd name="connsiteX635" fmla="*/ 688913 w 886248"/>
              <a:gd name="connsiteY635" fmla="*/ 287172 h 578229"/>
              <a:gd name="connsiteX636" fmla="*/ 684427 w 886248"/>
              <a:gd name="connsiteY636" fmla="*/ 293322 h 578229"/>
              <a:gd name="connsiteX637" fmla="*/ 671103 w 886248"/>
              <a:gd name="connsiteY637" fmla="*/ 276430 h 578229"/>
              <a:gd name="connsiteX638" fmla="*/ 685798 w 886248"/>
              <a:gd name="connsiteY638" fmla="*/ 291443 h 578229"/>
              <a:gd name="connsiteX639" fmla="*/ 476087 w 886248"/>
              <a:gd name="connsiteY639" fmla="*/ 299627 h 578229"/>
              <a:gd name="connsiteX640" fmla="*/ 470301 w 886248"/>
              <a:gd name="connsiteY640" fmla="*/ 293715 h 578229"/>
              <a:gd name="connsiteX641" fmla="*/ 469781 w 886248"/>
              <a:gd name="connsiteY641" fmla="*/ 292206 h 578229"/>
              <a:gd name="connsiteX642" fmla="*/ 468818 w 886248"/>
              <a:gd name="connsiteY642" fmla="*/ 289632 h 578229"/>
              <a:gd name="connsiteX643" fmla="*/ 477138 w 886248"/>
              <a:gd name="connsiteY643" fmla="*/ 301070 h 578229"/>
              <a:gd name="connsiteX644" fmla="*/ 476087 w 886248"/>
              <a:gd name="connsiteY644" fmla="*/ 299627 h 578229"/>
              <a:gd name="connsiteX645" fmla="*/ 477058 w 886248"/>
              <a:gd name="connsiteY645" fmla="*/ 300618 h 578229"/>
              <a:gd name="connsiteX646" fmla="*/ 415768 w 886248"/>
              <a:gd name="connsiteY646" fmla="*/ 301892 h 578229"/>
              <a:gd name="connsiteX647" fmla="*/ 411242 w 886248"/>
              <a:gd name="connsiteY647" fmla="*/ 298991 h 578229"/>
              <a:gd name="connsiteX648" fmla="*/ 411119 w 886248"/>
              <a:gd name="connsiteY648" fmla="*/ 298829 h 578229"/>
              <a:gd name="connsiteX649" fmla="*/ 317285 w 886248"/>
              <a:gd name="connsiteY649" fmla="*/ 166403 h 578229"/>
              <a:gd name="connsiteX650" fmla="*/ 294614 w 886248"/>
              <a:gd name="connsiteY650" fmla="*/ 137182 h 578229"/>
              <a:gd name="connsiteX651" fmla="*/ 295515 w 886248"/>
              <a:gd name="connsiteY651" fmla="*/ 138050 h 578229"/>
              <a:gd name="connsiteX652" fmla="*/ 312061 w 886248"/>
              <a:gd name="connsiteY652" fmla="*/ 159278 h 578229"/>
              <a:gd name="connsiteX653" fmla="*/ 402594 w 886248"/>
              <a:gd name="connsiteY653" fmla="*/ 279514 h 578229"/>
              <a:gd name="connsiteX654" fmla="*/ 404356 w 886248"/>
              <a:gd name="connsiteY654" fmla="*/ 281943 h 578229"/>
              <a:gd name="connsiteX655" fmla="*/ 225005 w 886248"/>
              <a:gd name="connsiteY655" fmla="*/ 303062 h 578229"/>
              <a:gd name="connsiteX656" fmla="*/ 67282 w 886248"/>
              <a:gd name="connsiteY656" fmla="*/ 116506 h 578229"/>
              <a:gd name="connsiteX657" fmla="*/ 46585 w 886248"/>
              <a:gd name="connsiteY657" fmla="*/ 71662 h 578229"/>
              <a:gd name="connsiteX658" fmla="*/ 30967 w 886248"/>
              <a:gd name="connsiteY658" fmla="*/ 35838 h 578229"/>
              <a:gd name="connsiteX659" fmla="*/ 60863 w 886248"/>
              <a:gd name="connsiteY659" fmla="*/ 78512 h 578229"/>
              <a:gd name="connsiteX660" fmla="*/ 201950 w 886248"/>
              <a:gd name="connsiteY660" fmla="*/ 260364 h 578229"/>
              <a:gd name="connsiteX661" fmla="*/ 220231 w 886248"/>
              <a:gd name="connsiteY661" fmla="*/ 295481 h 578229"/>
              <a:gd name="connsiteX662" fmla="*/ 676157 w 886248"/>
              <a:gd name="connsiteY662" fmla="*/ 304660 h 578229"/>
              <a:gd name="connsiteX663" fmla="*/ 671815 w 886248"/>
              <a:gd name="connsiteY663" fmla="*/ 299967 h 578229"/>
              <a:gd name="connsiteX664" fmla="*/ 652583 w 886248"/>
              <a:gd name="connsiteY664" fmla="*/ 275159 h 578229"/>
              <a:gd name="connsiteX665" fmla="*/ 653035 w 886248"/>
              <a:gd name="connsiteY665" fmla="*/ 272807 h 578229"/>
              <a:gd name="connsiteX666" fmla="*/ 679079 w 886248"/>
              <a:gd name="connsiteY666" fmla="*/ 300655 h 578229"/>
              <a:gd name="connsiteX667" fmla="*/ 579934 w 886248"/>
              <a:gd name="connsiteY667" fmla="*/ 305164 h 578229"/>
              <a:gd name="connsiteX668" fmla="*/ 550139 w 886248"/>
              <a:gd name="connsiteY668" fmla="*/ 277041 h 578229"/>
              <a:gd name="connsiteX669" fmla="*/ 533194 w 886248"/>
              <a:gd name="connsiteY669" fmla="*/ 259443 h 578229"/>
              <a:gd name="connsiteX670" fmla="*/ 525104 w 886248"/>
              <a:gd name="connsiteY670" fmla="*/ 249302 h 578229"/>
              <a:gd name="connsiteX671" fmla="*/ 516121 w 886248"/>
              <a:gd name="connsiteY671" fmla="*/ 232237 h 578229"/>
              <a:gd name="connsiteX672" fmla="*/ 549569 w 886248"/>
              <a:gd name="connsiteY672" fmla="*/ 261472 h 578229"/>
              <a:gd name="connsiteX673" fmla="*/ 575244 w 886248"/>
              <a:gd name="connsiteY673" fmla="*/ 296661 h 578229"/>
              <a:gd name="connsiteX674" fmla="*/ 578477 w 886248"/>
              <a:gd name="connsiteY674" fmla="*/ 301174 h 578229"/>
              <a:gd name="connsiteX675" fmla="*/ 672799 w 886248"/>
              <a:gd name="connsiteY675" fmla="*/ 309264 h 578229"/>
              <a:gd name="connsiteX676" fmla="*/ 660348 w 886248"/>
              <a:gd name="connsiteY676" fmla="*/ 294749 h 578229"/>
              <a:gd name="connsiteX677" fmla="*/ 651846 w 886248"/>
              <a:gd name="connsiteY677" fmla="*/ 278987 h 578229"/>
              <a:gd name="connsiteX678" fmla="*/ 651942 w 886248"/>
              <a:gd name="connsiteY678" fmla="*/ 278481 h 578229"/>
              <a:gd name="connsiteX679" fmla="*/ 671815 w 886248"/>
              <a:gd name="connsiteY679" fmla="*/ 299967 h 578229"/>
              <a:gd name="connsiteX680" fmla="*/ 675816 w 886248"/>
              <a:gd name="connsiteY680" fmla="*/ 305127 h 578229"/>
              <a:gd name="connsiteX681" fmla="*/ 427765 w 886248"/>
              <a:gd name="connsiteY681" fmla="*/ 309579 h 578229"/>
              <a:gd name="connsiteX682" fmla="*/ 421479 w 886248"/>
              <a:gd name="connsiteY682" fmla="*/ 305551 h 578229"/>
              <a:gd name="connsiteX683" fmla="*/ 404356 w 886248"/>
              <a:gd name="connsiteY683" fmla="*/ 281943 h 578229"/>
              <a:gd name="connsiteX684" fmla="*/ 363452 w 886248"/>
              <a:gd name="connsiteY684" fmla="*/ 210448 h 578229"/>
              <a:gd name="connsiteX685" fmla="*/ 380074 w 886248"/>
              <a:gd name="connsiteY685" fmla="*/ 229198 h 578229"/>
              <a:gd name="connsiteX686" fmla="*/ 477492 w 886248"/>
              <a:gd name="connsiteY686" fmla="*/ 314542 h 578229"/>
              <a:gd name="connsiteX687" fmla="*/ 475497 w 886248"/>
              <a:gd name="connsiteY687" fmla="*/ 312562 h 578229"/>
              <a:gd name="connsiteX688" fmla="*/ 396032 w 886248"/>
              <a:gd name="connsiteY688" fmla="*/ 221848 h 578229"/>
              <a:gd name="connsiteX689" fmla="*/ 338715 w 886248"/>
              <a:gd name="connsiteY689" fmla="*/ 156204 h 578229"/>
              <a:gd name="connsiteX690" fmla="*/ 295001 w 886248"/>
              <a:gd name="connsiteY690" fmla="*/ 103020 h 578229"/>
              <a:gd name="connsiteX691" fmla="*/ 235696 w 886248"/>
              <a:gd name="connsiteY691" fmla="*/ 13501 h 578229"/>
              <a:gd name="connsiteX692" fmla="*/ 226923 w 886248"/>
              <a:gd name="connsiteY692" fmla="*/ 0 h 578229"/>
              <a:gd name="connsiteX693" fmla="*/ 268310 w 886248"/>
              <a:gd name="connsiteY693" fmla="*/ 0 h 578229"/>
              <a:gd name="connsiteX694" fmla="*/ 272138 w 886248"/>
              <a:gd name="connsiteY694" fmla="*/ 4232 h 578229"/>
              <a:gd name="connsiteX695" fmla="*/ 290800 w 886248"/>
              <a:gd name="connsiteY695" fmla="*/ 28047 h 578229"/>
              <a:gd name="connsiteX696" fmla="*/ 293463 w 886248"/>
              <a:gd name="connsiteY696" fmla="*/ 31453 h 578229"/>
              <a:gd name="connsiteX697" fmla="*/ 293844 w 886248"/>
              <a:gd name="connsiteY697" fmla="*/ 32210 h 578229"/>
              <a:gd name="connsiteX698" fmla="*/ 468069 w 886248"/>
              <a:gd name="connsiteY698" fmla="*/ 291434 h 578229"/>
              <a:gd name="connsiteX699" fmla="*/ 470301 w 886248"/>
              <a:gd name="connsiteY699" fmla="*/ 293715 h 578229"/>
              <a:gd name="connsiteX700" fmla="*/ 491255 w 886248"/>
              <a:gd name="connsiteY700" fmla="*/ 315121 h 578229"/>
              <a:gd name="connsiteX701" fmla="*/ 477058 w 886248"/>
              <a:gd name="connsiteY701" fmla="*/ 300618 h 578229"/>
              <a:gd name="connsiteX702" fmla="*/ 473011 w 886248"/>
              <a:gd name="connsiteY702" fmla="*/ 277806 h 578229"/>
              <a:gd name="connsiteX703" fmla="*/ 647746 w 886248"/>
              <a:gd name="connsiteY703" fmla="*/ 318456 h 578229"/>
              <a:gd name="connsiteX704" fmla="*/ 590099 w 886248"/>
              <a:gd name="connsiteY704" fmla="*/ 260153 h 578229"/>
              <a:gd name="connsiteX705" fmla="*/ 536360 w 886248"/>
              <a:gd name="connsiteY705" fmla="*/ 209906 h 578229"/>
              <a:gd name="connsiteX706" fmla="*/ 509470 w 886248"/>
              <a:gd name="connsiteY706" fmla="*/ 185435 h 578229"/>
              <a:gd name="connsiteX707" fmla="*/ 472606 w 886248"/>
              <a:gd name="connsiteY707" fmla="*/ 135535 h 578229"/>
              <a:gd name="connsiteX708" fmla="*/ 468832 w 886248"/>
              <a:gd name="connsiteY708" fmla="*/ 131026 h 578229"/>
              <a:gd name="connsiteX709" fmla="*/ 461866 w 886248"/>
              <a:gd name="connsiteY709" fmla="*/ 113544 h 578229"/>
              <a:gd name="connsiteX710" fmla="*/ 479209 w 886248"/>
              <a:gd name="connsiteY710" fmla="*/ 132068 h 578229"/>
              <a:gd name="connsiteX711" fmla="*/ 605845 w 886248"/>
              <a:gd name="connsiteY711" fmla="*/ 272908 h 578229"/>
              <a:gd name="connsiteX712" fmla="*/ 647755 w 886248"/>
              <a:gd name="connsiteY712" fmla="*/ 317749 h 578229"/>
              <a:gd name="connsiteX713" fmla="*/ 426292 w 886248"/>
              <a:gd name="connsiteY713" fmla="*/ 320286 h 578229"/>
              <a:gd name="connsiteX714" fmla="*/ 364044 w 886248"/>
              <a:gd name="connsiteY714" fmla="*/ 284442 h 578229"/>
              <a:gd name="connsiteX715" fmla="*/ 339819 w 886248"/>
              <a:gd name="connsiteY715" fmla="*/ 253215 h 578229"/>
              <a:gd name="connsiteX716" fmla="*/ 411242 w 886248"/>
              <a:gd name="connsiteY716" fmla="*/ 298991 h 578229"/>
              <a:gd name="connsiteX717" fmla="*/ 417261 w 886248"/>
              <a:gd name="connsiteY717" fmla="*/ 306866 h 578229"/>
              <a:gd name="connsiteX718" fmla="*/ 421362 w 886248"/>
              <a:gd name="connsiteY718" fmla="*/ 311669 h 578229"/>
              <a:gd name="connsiteX719" fmla="*/ 598978 w 886248"/>
              <a:gd name="connsiteY719" fmla="*/ 322509 h 578229"/>
              <a:gd name="connsiteX720" fmla="*/ 584015 w 886248"/>
              <a:gd name="connsiteY720" fmla="*/ 308906 h 578229"/>
              <a:gd name="connsiteX721" fmla="*/ 578477 w 886248"/>
              <a:gd name="connsiteY721" fmla="*/ 301174 h 578229"/>
              <a:gd name="connsiteX722" fmla="*/ 574284 w 886248"/>
              <a:gd name="connsiteY722" fmla="*/ 289700 h 578229"/>
              <a:gd name="connsiteX723" fmla="*/ 559617 w 886248"/>
              <a:gd name="connsiteY723" fmla="*/ 270255 h 578229"/>
              <a:gd name="connsiteX724" fmla="*/ 577724 w 886248"/>
              <a:gd name="connsiteY724" fmla="*/ 286082 h 578229"/>
              <a:gd name="connsiteX725" fmla="*/ 583034 w 886248"/>
              <a:gd name="connsiteY725" fmla="*/ 294806 h 578229"/>
              <a:gd name="connsiteX726" fmla="*/ 596777 w 886248"/>
              <a:gd name="connsiteY726" fmla="*/ 319038 h 578229"/>
              <a:gd name="connsiteX727" fmla="*/ 436377 w 886248"/>
              <a:gd name="connsiteY727" fmla="*/ 326094 h 578229"/>
              <a:gd name="connsiteX728" fmla="*/ 431067 w 886248"/>
              <a:gd name="connsiteY728" fmla="*/ 323034 h 578229"/>
              <a:gd name="connsiteX729" fmla="*/ 421362 w 886248"/>
              <a:gd name="connsiteY729" fmla="*/ 311669 h 578229"/>
              <a:gd name="connsiteX730" fmla="*/ 415768 w 886248"/>
              <a:gd name="connsiteY730" fmla="*/ 301892 h 578229"/>
              <a:gd name="connsiteX731" fmla="*/ 421479 w 886248"/>
              <a:gd name="connsiteY731" fmla="*/ 305551 h 578229"/>
              <a:gd name="connsiteX732" fmla="*/ 481680 w 886248"/>
              <a:gd name="connsiteY732" fmla="*/ 326672 h 578229"/>
              <a:gd name="connsiteX733" fmla="*/ 477492 w 886248"/>
              <a:gd name="connsiteY733" fmla="*/ 314542 h 578229"/>
              <a:gd name="connsiteX734" fmla="*/ 479963 w 886248"/>
              <a:gd name="connsiteY734" fmla="*/ 316996 h 578229"/>
              <a:gd name="connsiteX735" fmla="*/ 658345 w 886248"/>
              <a:gd name="connsiteY735" fmla="*/ 329080 h 578229"/>
              <a:gd name="connsiteX736" fmla="*/ 647755 w 886248"/>
              <a:gd name="connsiteY736" fmla="*/ 317749 h 578229"/>
              <a:gd name="connsiteX737" fmla="*/ 647979 w 886248"/>
              <a:gd name="connsiteY737" fmla="*/ 299075 h 578229"/>
              <a:gd name="connsiteX738" fmla="*/ 650927 w 886248"/>
              <a:gd name="connsiteY738" fmla="*/ 283765 h 578229"/>
              <a:gd name="connsiteX739" fmla="*/ 660348 w 886248"/>
              <a:gd name="connsiteY739" fmla="*/ 294749 h 578229"/>
              <a:gd name="connsiteX740" fmla="*/ 670142 w 886248"/>
              <a:gd name="connsiteY740" fmla="*/ 312906 h 578229"/>
              <a:gd name="connsiteX741" fmla="*/ 601188 w 886248"/>
              <a:gd name="connsiteY741" fmla="*/ 332877 h 578229"/>
              <a:gd name="connsiteX742" fmla="*/ 584481 w 886248"/>
              <a:gd name="connsiteY742" fmla="*/ 317610 h 578229"/>
              <a:gd name="connsiteX743" fmla="*/ 579934 w 886248"/>
              <a:gd name="connsiteY743" fmla="*/ 305164 h 578229"/>
              <a:gd name="connsiteX744" fmla="*/ 580855 w 886248"/>
              <a:gd name="connsiteY744" fmla="*/ 306032 h 578229"/>
              <a:gd name="connsiteX745" fmla="*/ 584015 w 886248"/>
              <a:gd name="connsiteY745" fmla="*/ 308906 h 578229"/>
              <a:gd name="connsiteX746" fmla="*/ 442864 w 886248"/>
              <a:gd name="connsiteY746" fmla="*/ 335030 h 578229"/>
              <a:gd name="connsiteX747" fmla="*/ 440615 w 886248"/>
              <a:gd name="connsiteY747" fmla="*/ 331936 h 578229"/>
              <a:gd name="connsiteX748" fmla="*/ 436377 w 886248"/>
              <a:gd name="connsiteY748" fmla="*/ 326094 h 578229"/>
              <a:gd name="connsiteX749" fmla="*/ 438177 w 886248"/>
              <a:gd name="connsiteY749" fmla="*/ 327129 h 578229"/>
              <a:gd name="connsiteX750" fmla="*/ 638120 w 886248"/>
              <a:gd name="connsiteY750" fmla="*/ 337470 h 578229"/>
              <a:gd name="connsiteX751" fmla="*/ 604312 w 886248"/>
              <a:gd name="connsiteY751" fmla="*/ 309322 h 578229"/>
              <a:gd name="connsiteX752" fmla="*/ 577724 w 886248"/>
              <a:gd name="connsiteY752" fmla="*/ 286082 h 578229"/>
              <a:gd name="connsiteX753" fmla="*/ 562861 w 886248"/>
              <a:gd name="connsiteY753" fmla="*/ 261664 h 578229"/>
              <a:gd name="connsiteX754" fmla="*/ 549926 w 886248"/>
              <a:gd name="connsiteY754" fmla="*/ 242661 h 578229"/>
              <a:gd name="connsiteX755" fmla="*/ 503682 w 886248"/>
              <a:gd name="connsiteY755" fmla="*/ 340543 h 578229"/>
              <a:gd name="connsiteX756" fmla="*/ 479963 w 886248"/>
              <a:gd name="connsiteY756" fmla="*/ 316996 h 578229"/>
              <a:gd name="connsiteX757" fmla="*/ 477138 w 886248"/>
              <a:gd name="connsiteY757" fmla="*/ 301070 h 578229"/>
              <a:gd name="connsiteX758" fmla="*/ 499242 w 886248"/>
              <a:gd name="connsiteY758" fmla="*/ 331460 h 578229"/>
              <a:gd name="connsiteX759" fmla="*/ 481510 w 886248"/>
              <a:gd name="connsiteY759" fmla="*/ 341401 h 578229"/>
              <a:gd name="connsiteX760" fmla="*/ 453603 w 886248"/>
              <a:gd name="connsiteY760" fmla="*/ 325932 h 578229"/>
              <a:gd name="connsiteX761" fmla="*/ 410958 w 886248"/>
              <a:gd name="connsiteY761" fmla="*/ 264035 h 578229"/>
              <a:gd name="connsiteX762" fmla="*/ 380074 w 886248"/>
              <a:gd name="connsiteY762" fmla="*/ 229198 h 578229"/>
              <a:gd name="connsiteX763" fmla="*/ 367545 w 886248"/>
              <a:gd name="connsiteY763" fmla="*/ 208080 h 578229"/>
              <a:gd name="connsiteX764" fmla="*/ 310383 w 886248"/>
              <a:gd name="connsiteY764" fmla="*/ 128706 h 578229"/>
              <a:gd name="connsiteX765" fmla="*/ 304516 w 886248"/>
              <a:gd name="connsiteY765" fmla="*/ 119735 h 578229"/>
              <a:gd name="connsiteX766" fmla="*/ 316706 w 886248"/>
              <a:gd name="connsiteY766" fmla="*/ 130997 h 578229"/>
              <a:gd name="connsiteX767" fmla="*/ 338715 w 886248"/>
              <a:gd name="connsiteY767" fmla="*/ 156204 h 578229"/>
              <a:gd name="connsiteX768" fmla="*/ 355705 w 886248"/>
              <a:gd name="connsiteY768" fmla="*/ 176874 h 578229"/>
              <a:gd name="connsiteX769" fmla="*/ 417808 w 886248"/>
              <a:gd name="connsiteY769" fmla="*/ 249757 h 578229"/>
              <a:gd name="connsiteX770" fmla="*/ 480711 w 886248"/>
              <a:gd name="connsiteY770" fmla="*/ 340114 h 578229"/>
              <a:gd name="connsiteX771" fmla="*/ 465118 w 886248"/>
              <a:gd name="connsiteY771" fmla="*/ 342644 h 578229"/>
              <a:gd name="connsiteX772" fmla="*/ 438177 w 886248"/>
              <a:gd name="connsiteY772" fmla="*/ 327129 h 578229"/>
              <a:gd name="connsiteX773" fmla="*/ 427765 w 886248"/>
              <a:gd name="connsiteY773" fmla="*/ 309579 h 578229"/>
              <a:gd name="connsiteX774" fmla="*/ 451202 w 886248"/>
              <a:gd name="connsiteY774" fmla="*/ 324601 h 578229"/>
              <a:gd name="connsiteX775" fmla="*/ 453603 w 886248"/>
              <a:gd name="connsiteY775" fmla="*/ 325932 h 578229"/>
              <a:gd name="connsiteX776" fmla="*/ 647439 w 886248"/>
              <a:gd name="connsiteY776" fmla="*/ 344031 h 578229"/>
              <a:gd name="connsiteX777" fmla="*/ 647746 w 886248"/>
              <a:gd name="connsiteY777" fmla="*/ 318456 h 578229"/>
              <a:gd name="connsiteX778" fmla="*/ 658305 w 886248"/>
              <a:gd name="connsiteY778" fmla="*/ 329134 h 578229"/>
              <a:gd name="connsiteX779" fmla="*/ 488008 w 886248"/>
              <a:gd name="connsiteY779" fmla="*/ 345002 h 578229"/>
              <a:gd name="connsiteX780" fmla="*/ 485293 w 886248"/>
              <a:gd name="connsiteY780" fmla="*/ 343497 h 578229"/>
              <a:gd name="connsiteX781" fmla="*/ 482924 w 886248"/>
              <a:gd name="connsiteY781" fmla="*/ 333690 h 578229"/>
              <a:gd name="connsiteX782" fmla="*/ 481680 w 886248"/>
              <a:gd name="connsiteY782" fmla="*/ 326672 h 578229"/>
              <a:gd name="connsiteX783" fmla="*/ 450813 w 886248"/>
              <a:gd name="connsiteY783" fmla="*/ 345963 h 578229"/>
              <a:gd name="connsiteX784" fmla="*/ 446113 w 886248"/>
              <a:gd name="connsiteY784" fmla="*/ 340505 h 578229"/>
              <a:gd name="connsiteX785" fmla="*/ 442864 w 886248"/>
              <a:gd name="connsiteY785" fmla="*/ 335030 h 578229"/>
              <a:gd name="connsiteX786" fmla="*/ 645935 w 886248"/>
              <a:gd name="connsiteY786" fmla="*/ 346094 h 578229"/>
              <a:gd name="connsiteX787" fmla="*/ 638823 w 886248"/>
              <a:gd name="connsiteY787" fmla="*/ 338227 h 578229"/>
              <a:gd name="connsiteX788" fmla="*/ 638120 w 886248"/>
              <a:gd name="connsiteY788" fmla="*/ 337470 h 578229"/>
              <a:gd name="connsiteX789" fmla="*/ 646895 w 886248"/>
              <a:gd name="connsiteY789" fmla="*/ 344777 h 578229"/>
              <a:gd name="connsiteX790" fmla="*/ 486865 w 886248"/>
              <a:gd name="connsiteY790" fmla="*/ 350016 h 578229"/>
              <a:gd name="connsiteX791" fmla="*/ 481510 w 886248"/>
              <a:gd name="connsiteY791" fmla="*/ 341401 h 578229"/>
              <a:gd name="connsiteX792" fmla="*/ 485293 w 886248"/>
              <a:gd name="connsiteY792" fmla="*/ 343497 h 578229"/>
              <a:gd name="connsiteX793" fmla="*/ 491853 w 886248"/>
              <a:gd name="connsiteY793" fmla="*/ 358040 h 578229"/>
              <a:gd name="connsiteX794" fmla="*/ 488310 w 886248"/>
              <a:gd name="connsiteY794" fmla="*/ 356000 h 578229"/>
              <a:gd name="connsiteX795" fmla="*/ 486865 w 886248"/>
              <a:gd name="connsiteY795" fmla="*/ 350016 h 578229"/>
              <a:gd name="connsiteX796" fmla="*/ 493326 w 886248"/>
              <a:gd name="connsiteY796" fmla="*/ 360409 h 578229"/>
              <a:gd name="connsiteX797" fmla="*/ 491853 w 886248"/>
              <a:gd name="connsiteY797" fmla="*/ 358040 h 578229"/>
              <a:gd name="connsiteX798" fmla="*/ 492671 w 886248"/>
              <a:gd name="connsiteY798" fmla="*/ 358510 h 578229"/>
              <a:gd name="connsiteX799" fmla="*/ 633624 w 886248"/>
              <a:gd name="connsiteY799" fmla="*/ 362972 h 578229"/>
              <a:gd name="connsiteX800" fmla="*/ 611589 w 886248"/>
              <a:gd name="connsiteY800" fmla="*/ 342393 h 578229"/>
              <a:gd name="connsiteX801" fmla="*/ 598978 w 886248"/>
              <a:gd name="connsiteY801" fmla="*/ 322509 h 578229"/>
              <a:gd name="connsiteX802" fmla="*/ 631974 w 886248"/>
              <a:gd name="connsiteY802" fmla="*/ 352503 h 578229"/>
              <a:gd name="connsiteX803" fmla="*/ 637849 w 886248"/>
              <a:gd name="connsiteY803" fmla="*/ 357179 h 578229"/>
              <a:gd name="connsiteX804" fmla="*/ 523335 w 886248"/>
              <a:gd name="connsiteY804" fmla="*/ 364585 h 578229"/>
              <a:gd name="connsiteX805" fmla="*/ 512500 w 886248"/>
              <a:gd name="connsiteY805" fmla="*/ 358578 h 578229"/>
              <a:gd name="connsiteX806" fmla="*/ 503682 w 886248"/>
              <a:gd name="connsiteY806" fmla="*/ 340543 h 578229"/>
              <a:gd name="connsiteX807" fmla="*/ 511476 w 886248"/>
              <a:gd name="connsiteY807" fmla="*/ 348279 h 578229"/>
              <a:gd name="connsiteX808" fmla="*/ 627746 w 886248"/>
              <a:gd name="connsiteY808" fmla="*/ 371031 h 578229"/>
              <a:gd name="connsiteX809" fmla="*/ 625124 w 886248"/>
              <a:gd name="connsiteY809" fmla="*/ 366781 h 578229"/>
              <a:gd name="connsiteX810" fmla="*/ 610759 w 886248"/>
              <a:gd name="connsiteY810" fmla="*/ 346235 h 578229"/>
              <a:gd name="connsiteX811" fmla="*/ 601188 w 886248"/>
              <a:gd name="connsiteY811" fmla="*/ 332877 h 578229"/>
              <a:gd name="connsiteX812" fmla="*/ 610990 w 886248"/>
              <a:gd name="connsiteY812" fmla="*/ 341833 h 578229"/>
              <a:gd name="connsiteX813" fmla="*/ 611589 w 886248"/>
              <a:gd name="connsiteY813" fmla="*/ 342393 h 578229"/>
              <a:gd name="connsiteX814" fmla="*/ 611742 w 886248"/>
              <a:gd name="connsiteY814" fmla="*/ 342634 h 578229"/>
              <a:gd name="connsiteX815" fmla="*/ 630515 w 886248"/>
              <a:gd name="connsiteY815" fmla="*/ 367234 h 578229"/>
              <a:gd name="connsiteX816" fmla="*/ 520122 w 886248"/>
              <a:gd name="connsiteY816" fmla="*/ 374168 h 578229"/>
              <a:gd name="connsiteX817" fmla="*/ 516639 w 886248"/>
              <a:gd name="connsiteY817" fmla="*/ 372313 h 578229"/>
              <a:gd name="connsiteX818" fmla="*/ 492671 w 886248"/>
              <a:gd name="connsiteY818" fmla="*/ 358510 h 578229"/>
              <a:gd name="connsiteX819" fmla="*/ 488008 w 886248"/>
              <a:gd name="connsiteY819" fmla="*/ 345002 h 578229"/>
              <a:gd name="connsiteX820" fmla="*/ 512500 w 886248"/>
              <a:gd name="connsiteY820" fmla="*/ 358578 h 578229"/>
              <a:gd name="connsiteX821" fmla="*/ 551195 w 886248"/>
              <a:gd name="connsiteY821" fmla="*/ 380027 h 578229"/>
              <a:gd name="connsiteX822" fmla="*/ 534002 w 886248"/>
              <a:gd name="connsiteY822" fmla="*/ 370497 h 578229"/>
              <a:gd name="connsiteX823" fmla="*/ 531695 w 886248"/>
              <a:gd name="connsiteY823" fmla="*/ 368351 h 578229"/>
              <a:gd name="connsiteX824" fmla="*/ 511476 w 886248"/>
              <a:gd name="connsiteY824" fmla="*/ 348279 h 578229"/>
              <a:gd name="connsiteX825" fmla="*/ 499242 w 886248"/>
              <a:gd name="connsiteY825" fmla="*/ 331460 h 578229"/>
              <a:gd name="connsiteX826" fmla="*/ 491255 w 886248"/>
              <a:gd name="connsiteY826" fmla="*/ 315121 h 578229"/>
              <a:gd name="connsiteX827" fmla="*/ 532897 w 886248"/>
              <a:gd name="connsiteY827" fmla="*/ 357664 h 578229"/>
              <a:gd name="connsiteX828" fmla="*/ 544144 w 886248"/>
              <a:gd name="connsiteY828" fmla="*/ 369154 h 578229"/>
              <a:gd name="connsiteX829" fmla="*/ 495858 w 886248"/>
              <a:gd name="connsiteY829" fmla="*/ 387259 h 578229"/>
              <a:gd name="connsiteX830" fmla="*/ 465118 w 886248"/>
              <a:gd name="connsiteY830" fmla="*/ 342644 h 578229"/>
              <a:gd name="connsiteX831" fmla="*/ 488310 w 886248"/>
              <a:gd name="connsiteY831" fmla="*/ 356000 h 578229"/>
              <a:gd name="connsiteX832" fmla="*/ 573134 w 886248"/>
              <a:gd name="connsiteY832" fmla="*/ 392189 h 578229"/>
              <a:gd name="connsiteX833" fmla="*/ 559047 w 886248"/>
              <a:gd name="connsiteY833" fmla="*/ 384380 h 578229"/>
              <a:gd name="connsiteX834" fmla="*/ 544144 w 886248"/>
              <a:gd name="connsiteY834" fmla="*/ 369154 h 578229"/>
              <a:gd name="connsiteX835" fmla="*/ 529173 w 886248"/>
              <a:gd name="connsiteY835" fmla="*/ 346068 h 578229"/>
              <a:gd name="connsiteX836" fmla="*/ 469728 w 886248"/>
              <a:gd name="connsiteY836" fmla="*/ 259294 h 578229"/>
              <a:gd name="connsiteX837" fmla="*/ 469420 w 886248"/>
              <a:gd name="connsiteY837" fmla="*/ 257565 h 578229"/>
              <a:gd name="connsiteX838" fmla="*/ 494267 w 886248"/>
              <a:gd name="connsiteY838" fmla="*/ 289634 h 578229"/>
              <a:gd name="connsiteX839" fmla="*/ 602229 w 886248"/>
              <a:gd name="connsiteY839" fmla="*/ 393509 h 578229"/>
              <a:gd name="connsiteX840" fmla="*/ 598960 w 886248"/>
              <a:gd name="connsiteY840" fmla="*/ 388599 h 578229"/>
              <a:gd name="connsiteX841" fmla="*/ 587754 w 886248"/>
              <a:gd name="connsiteY841" fmla="*/ 368321 h 578229"/>
              <a:gd name="connsiteX842" fmla="*/ 539354 w 886248"/>
              <a:gd name="connsiteY842" fmla="*/ 276371 h 578229"/>
              <a:gd name="connsiteX843" fmla="*/ 584481 w 886248"/>
              <a:gd name="connsiteY843" fmla="*/ 317610 h 578229"/>
              <a:gd name="connsiteX844" fmla="*/ 595608 w 886248"/>
              <a:gd name="connsiteY844" fmla="*/ 348064 h 578229"/>
              <a:gd name="connsiteX845" fmla="*/ 561802 w 886248"/>
              <a:gd name="connsiteY845" fmla="*/ 396385 h 578229"/>
              <a:gd name="connsiteX846" fmla="*/ 536756 w 886248"/>
              <a:gd name="connsiteY846" fmla="*/ 383035 h 578229"/>
              <a:gd name="connsiteX847" fmla="*/ 523335 w 886248"/>
              <a:gd name="connsiteY847" fmla="*/ 364585 h 578229"/>
              <a:gd name="connsiteX848" fmla="*/ 534002 w 886248"/>
              <a:gd name="connsiteY848" fmla="*/ 370497 h 578229"/>
              <a:gd name="connsiteX849" fmla="*/ 561759 w 886248"/>
              <a:gd name="connsiteY849" fmla="*/ 396317 h 578229"/>
              <a:gd name="connsiteX850" fmla="*/ 605844 w 886248"/>
              <a:gd name="connsiteY850" fmla="*/ 401057 h 578229"/>
              <a:gd name="connsiteX851" fmla="*/ 602427 w 886248"/>
              <a:gd name="connsiteY851" fmla="*/ 394872 h 578229"/>
              <a:gd name="connsiteX852" fmla="*/ 602229 w 886248"/>
              <a:gd name="connsiteY852" fmla="*/ 393509 h 578229"/>
              <a:gd name="connsiteX853" fmla="*/ 606580 w 886248"/>
              <a:gd name="connsiteY853" fmla="*/ 400048 h 578229"/>
              <a:gd name="connsiteX854" fmla="*/ 580610 w 886248"/>
              <a:gd name="connsiteY854" fmla="*/ 406408 h 578229"/>
              <a:gd name="connsiteX855" fmla="*/ 561870 w 886248"/>
              <a:gd name="connsiteY855" fmla="*/ 396420 h 578229"/>
              <a:gd name="connsiteX856" fmla="*/ 561759 w 886248"/>
              <a:gd name="connsiteY856" fmla="*/ 396317 h 578229"/>
              <a:gd name="connsiteX857" fmla="*/ 551195 w 886248"/>
              <a:gd name="connsiteY857" fmla="*/ 380027 h 578229"/>
              <a:gd name="connsiteX858" fmla="*/ 559047 w 886248"/>
              <a:gd name="connsiteY858" fmla="*/ 384380 h 578229"/>
              <a:gd name="connsiteX859" fmla="*/ 601033 w 886248"/>
              <a:gd name="connsiteY859" fmla="*/ 407652 h 578229"/>
              <a:gd name="connsiteX860" fmla="*/ 595598 w 886248"/>
              <a:gd name="connsiteY860" fmla="*/ 404639 h 578229"/>
              <a:gd name="connsiteX861" fmla="*/ 539457 w 886248"/>
              <a:gd name="connsiteY861" fmla="*/ 325683 h 578229"/>
              <a:gd name="connsiteX862" fmla="*/ 506284 w 886248"/>
              <a:gd name="connsiteY862" fmla="*/ 258100 h 578229"/>
              <a:gd name="connsiteX863" fmla="*/ 560683 w 886248"/>
              <a:gd name="connsiteY863" fmla="*/ 331085 h 578229"/>
              <a:gd name="connsiteX864" fmla="*/ 598960 w 886248"/>
              <a:gd name="connsiteY864" fmla="*/ 388599 h 578229"/>
              <a:gd name="connsiteX865" fmla="*/ 602427 w 886248"/>
              <a:gd name="connsiteY865" fmla="*/ 394872 h 578229"/>
              <a:gd name="connsiteX866" fmla="*/ 603747 w 886248"/>
              <a:gd name="connsiteY866" fmla="*/ 403932 h 578229"/>
              <a:gd name="connsiteX867" fmla="*/ 595969 w 886248"/>
              <a:gd name="connsiteY867" fmla="*/ 414595 h 578229"/>
              <a:gd name="connsiteX868" fmla="*/ 586336 w 886248"/>
              <a:gd name="connsiteY868" fmla="*/ 409461 h 578229"/>
              <a:gd name="connsiteX869" fmla="*/ 579769 w 886248"/>
              <a:gd name="connsiteY869" fmla="*/ 400816 h 578229"/>
              <a:gd name="connsiteX870" fmla="*/ 573134 w 886248"/>
              <a:gd name="connsiteY870" fmla="*/ 392189 h 578229"/>
              <a:gd name="connsiteX871" fmla="*/ 595598 w 886248"/>
              <a:gd name="connsiteY871" fmla="*/ 404639 h 578229"/>
              <a:gd name="connsiteX872" fmla="*/ 599366 w 886248"/>
              <a:gd name="connsiteY872" fmla="*/ 409938 h 578229"/>
              <a:gd name="connsiteX873" fmla="*/ 510233 w 886248"/>
              <a:gd name="connsiteY873" fmla="*/ 415388 h 578229"/>
              <a:gd name="connsiteX874" fmla="*/ 499664 w 886248"/>
              <a:gd name="connsiteY874" fmla="*/ 403022 h 578229"/>
              <a:gd name="connsiteX875" fmla="*/ 495858 w 886248"/>
              <a:gd name="connsiteY875" fmla="*/ 387259 h 578229"/>
              <a:gd name="connsiteX876" fmla="*/ 499572 w 886248"/>
              <a:gd name="connsiteY876" fmla="*/ 392652 h 578229"/>
              <a:gd name="connsiteX877" fmla="*/ 506924 w 886248"/>
              <a:gd name="connsiteY877" fmla="*/ 404408 h 578229"/>
              <a:gd name="connsiteX878" fmla="*/ 503316 w 886248"/>
              <a:gd name="connsiteY878" fmla="*/ 418158 h 578229"/>
              <a:gd name="connsiteX879" fmla="*/ 498359 w 886248"/>
              <a:gd name="connsiteY879" fmla="*/ 411350 h 578229"/>
              <a:gd name="connsiteX880" fmla="*/ 450813 w 886248"/>
              <a:gd name="connsiteY880" fmla="*/ 345963 h 578229"/>
              <a:gd name="connsiteX881" fmla="*/ 460614 w 886248"/>
              <a:gd name="connsiteY881" fmla="*/ 357340 h 578229"/>
              <a:gd name="connsiteX882" fmla="*/ 499664 w 886248"/>
              <a:gd name="connsiteY882" fmla="*/ 403022 h 578229"/>
              <a:gd name="connsiteX883" fmla="*/ 592833 w 886248"/>
              <a:gd name="connsiteY883" fmla="*/ 418895 h 578229"/>
              <a:gd name="connsiteX884" fmla="*/ 580610 w 886248"/>
              <a:gd name="connsiteY884" fmla="*/ 406408 h 578229"/>
              <a:gd name="connsiteX885" fmla="*/ 586336 w 886248"/>
              <a:gd name="connsiteY885" fmla="*/ 409461 h 578229"/>
              <a:gd name="connsiteX886" fmla="*/ 593161 w 886248"/>
              <a:gd name="connsiteY886" fmla="*/ 418446 h 578229"/>
              <a:gd name="connsiteX887" fmla="*/ 583308 w 886248"/>
              <a:gd name="connsiteY887" fmla="*/ 431954 h 578229"/>
              <a:gd name="connsiteX888" fmla="*/ 581767 w 886248"/>
              <a:gd name="connsiteY888" fmla="*/ 429175 h 578229"/>
              <a:gd name="connsiteX889" fmla="*/ 565714 w 886248"/>
              <a:gd name="connsiteY889" fmla="*/ 402415 h 578229"/>
              <a:gd name="connsiteX890" fmla="*/ 561802 w 886248"/>
              <a:gd name="connsiteY890" fmla="*/ 396385 h 578229"/>
              <a:gd name="connsiteX891" fmla="*/ 561870 w 886248"/>
              <a:gd name="connsiteY891" fmla="*/ 396420 h 578229"/>
              <a:gd name="connsiteX892" fmla="*/ 580137 w 886248"/>
              <a:gd name="connsiteY892" fmla="*/ 413411 h 578229"/>
              <a:gd name="connsiteX893" fmla="*/ 590248 w 886248"/>
              <a:gd name="connsiteY893" fmla="*/ 422439 h 578229"/>
              <a:gd name="connsiteX894" fmla="*/ 353405 w 886248"/>
              <a:gd name="connsiteY894" fmla="*/ 444797 h 578229"/>
              <a:gd name="connsiteX895" fmla="*/ 335661 w 886248"/>
              <a:gd name="connsiteY895" fmla="*/ 433946 h 578229"/>
              <a:gd name="connsiteX896" fmla="*/ 294777 w 886248"/>
              <a:gd name="connsiteY896" fmla="*/ 385589 h 578229"/>
              <a:gd name="connsiteX897" fmla="*/ 279579 w 886248"/>
              <a:gd name="connsiteY897" fmla="*/ 364346 h 578229"/>
              <a:gd name="connsiteX898" fmla="*/ 212803 w 886248"/>
              <a:gd name="connsiteY898" fmla="*/ 274353 h 578229"/>
              <a:gd name="connsiteX899" fmla="*/ 201950 w 886248"/>
              <a:gd name="connsiteY899" fmla="*/ 260364 h 578229"/>
              <a:gd name="connsiteX900" fmla="*/ 110546 w 886248"/>
              <a:gd name="connsiteY900" fmla="*/ 84783 h 578229"/>
              <a:gd name="connsiteX901" fmla="*/ 112861 w 886248"/>
              <a:gd name="connsiteY901" fmla="*/ 87088 h 578229"/>
              <a:gd name="connsiteX902" fmla="*/ 117005 w 886248"/>
              <a:gd name="connsiteY902" fmla="*/ 91592 h 578229"/>
              <a:gd name="connsiteX903" fmla="*/ 350626 w 886248"/>
              <a:gd name="connsiteY903" fmla="*/ 440215 h 578229"/>
              <a:gd name="connsiteX904" fmla="*/ 504186 w 886248"/>
              <a:gd name="connsiteY904" fmla="*/ 457668 h 578229"/>
              <a:gd name="connsiteX905" fmla="*/ 503287 w 886248"/>
              <a:gd name="connsiteY905" fmla="*/ 456721 h 578229"/>
              <a:gd name="connsiteX906" fmla="*/ 486809 w 886248"/>
              <a:gd name="connsiteY906" fmla="*/ 438421 h 578229"/>
              <a:gd name="connsiteX907" fmla="*/ 450056 w 886248"/>
              <a:gd name="connsiteY907" fmla="*/ 361825 h 578229"/>
              <a:gd name="connsiteX908" fmla="*/ 426292 w 886248"/>
              <a:gd name="connsiteY908" fmla="*/ 320286 h 578229"/>
              <a:gd name="connsiteX909" fmla="*/ 431067 w 886248"/>
              <a:gd name="connsiteY909" fmla="*/ 323034 h 578229"/>
              <a:gd name="connsiteX910" fmla="*/ 431291 w 886248"/>
              <a:gd name="connsiteY910" fmla="*/ 323299 h 578229"/>
              <a:gd name="connsiteX911" fmla="*/ 446113 w 886248"/>
              <a:gd name="connsiteY911" fmla="*/ 340505 h 578229"/>
              <a:gd name="connsiteX912" fmla="*/ 454948 w 886248"/>
              <a:gd name="connsiteY912" fmla="*/ 355395 h 578229"/>
              <a:gd name="connsiteX913" fmla="*/ 484470 w 886248"/>
              <a:gd name="connsiteY913" fmla="*/ 415320 h 578229"/>
              <a:gd name="connsiteX914" fmla="*/ 562781 w 886248"/>
              <a:gd name="connsiteY914" fmla="*/ 460096 h 578229"/>
              <a:gd name="connsiteX915" fmla="*/ 552468 w 886248"/>
              <a:gd name="connsiteY915" fmla="*/ 440330 h 578229"/>
              <a:gd name="connsiteX916" fmla="*/ 520122 w 886248"/>
              <a:gd name="connsiteY916" fmla="*/ 374168 h 578229"/>
              <a:gd name="connsiteX917" fmla="*/ 536756 w 886248"/>
              <a:gd name="connsiteY917" fmla="*/ 383035 h 578229"/>
              <a:gd name="connsiteX918" fmla="*/ 565898 w 886248"/>
              <a:gd name="connsiteY918" fmla="*/ 423099 h 578229"/>
              <a:gd name="connsiteX919" fmla="*/ 578040 w 886248"/>
              <a:gd name="connsiteY919" fmla="*/ 439175 h 578229"/>
              <a:gd name="connsiteX920" fmla="*/ 562018 w 886248"/>
              <a:gd name="connsiteY920" fmla="*/ 461141 h 578229"/>
              <a:gd name="connsiteX921" fmla="*/ 519024 w 886248"/>
              <a:gd name="connsiteY921" fmla="*/ 423754 h 578229"/>
              <a:gd name="connsiteX922" fmla="*/ 506924 w 886248"/>
              <a:gd name="connsiteY922" fmla="*/ 404408 h 578229"/>
              <a:gd name="connsiteX923" fmla="*/ 496010 w 886248"/>
              <a:gd name="connsiteY923" fmla="*/ 368181 h 578229"/>
              <a:gd name="connsiteX924" fmla="*/ 493326 w 886248"/>
              <a:gd name="connsiteY924" fmla="*/ 360409 h 578229"/>
              <a:gd name="connsiteX925" fmla="*/ 512424 w 886248"/>
              <a:gd name="connsiteY925" fmla="*/ 391133 h 578229"/>
              <a:gd name="connsiteX926" fmla="*/ 549926 w 886248"/>
              <a:gd name="connsiteY926" fmla="*/ 449402 h 578229"/>
              <a:gd name="connsiteX927" fmla="*/ 562192 w 886248"/>
              <a:gd name="connsiteY927" fmla="*/ 460902 h 578229"/>
              <a:gd name="connsiteX928" fmla="*/ 548313 w 886248"/>
              <a:gd name="connsiteY928" fmla="*/ 479931 h 578229"/>
              <a:gd name="connsiteX929" fmla="*/ 516535 w 886248"/>
              <a:gd name="connsiteY929" fmla="*/ 436305 h 578229"/>
              <a:gd name="connsiteX930" fmla="*/ 510233 w 886248"/>
              <a:gd name="connsiteY930" fmla="*/ 415388 h 578229"/>
              <a:gd name="connsiteX931" fmla="*/ 512637 w 886248"/>
              <a:gd name="connsiteY931" fmla="*/ 418199 h 578229"/>
              <a:gd name="connsiteX932" fmla="*/ 519024 w 886248"/>
              <a:gd name="connsiteY932" fmla="*/ 423754 h 578229"/>
              <a:gd name="connsiteX933" fmla="*/ 551459 w 886248"/>
              <a:gd name="connsiteY933" fmla="*/ 475617 h 578229"/>
              <a:gd name="connsiteX934" fmla="*/ 375189 w 886248"/>
              <a:gd name="connsiteY934" fmla="*/ 480701 h 578229"/>
              <a:gd name="connsiteX935" fmla="*/ 337692 w 886248"/>
              <a:gd name="connsiteY935" fmla="*/ 436348 h 578229"/>
              <a:gd name="connsiteX936" fmla="*/ 359693 w 886248"/>
              <a:gd name="connsiteY936" fmla="*/ 455161 h 578229"/>
              <a:gd name="connsiteX937" fmla="*/ 404921 w 886248"/>
              <a:gd name="connsiteY937" fmla="*/ 481205 h 578229"/>
              <a:gd name="connsiteX938" fmla="*/ 189941 w 886248"/>
              <a:gd name="connsiteY938" fmla="*/ 175566 h 578229"/>
              <a:gd name="connsiteX939" fmla="*/ 161101 w 886248"/>
              <a:gd name="connsiteY939" fmla="*/ 135081 h 578229"/>
              <a:gd name="connsiteX940" fmla="*/ 192589 w 886248"/>
              <a:gd name="connsiteY940" fmla="*/ 166410 h 578229"/>
              <a:gd name="connsiteX941" fmla="*/ 235648 w 886248"/>
              <a:gd name="connsiteY941" fmla="*/ 200393 h 578229"/>
              <a:gd name="connsiteX942" fmla="*/ 300275 w 886248"/>
              <a:gd name="connsiteY942" fmla="*/ 296585 h 578229"/>
              <a:gd name="connsiteX943" fmla="*/ 363587 w 886248"/>
              <a:gd name="connsiteY943" fmla="*/ 399384 h 578229"/>
              <a:gd name="connsiteX944" fmla="*/ 527716 w 886248"/>
              <a:gd name="connsiteY944" fmla="*/ 482499 h 578229"/>
              <a:gd name="connsiteX945" fmla="*/ 515821 w 886248"/>
              <a:gd name="connsiteY945" fmla="*/ 469945 h 578229"/>
              <a:gd name="connsiteX946" fmla="*/ 503316 w 886248"/>
              <a:gd name="connsiteY946" fmla="*/ 418158 h 578229"/>
              <a:gd name="connsiteX947" fmla="*/ 516535 w 886248"/>
              <a:gd name="connsiteY947" fmla="*/ 436305 h 578229"/>
              <a:gd name="connsiteX948" fmla="*/ 519555 w 886248"/>
              <a:gd name="connsiteY948" fmla="*/ 446326 h 578229"/>
              <a:gd name="connsiteX949" fmla="*/ 412918 w 886248"/>
              <a:gd name="connsiteY949" fmla="*/ 492575 h 578229"/>
              <a:gd name="connsiteX950" fmla="*/ 408835 w 886248"/>
              <a:gd name="connsiteY950" fmla="*/ 488953 h 578229"/>
              <a:gd name="connsiteX951" fmla="*/ 404921 w 886248"/>
              <a:gd name="connsiteY951" fmla="*/ 481205 h 578229"/>
              <a:gd name="connsiteX952" fmla="*/ 524521 w 886248"/>
              <a:gd name="connsiteY952" fmla="*/ 501876 h 578229"/>
              <a:gd name="connsiteX953" fmla="*/ 515641 w 886248"/>
              <a:gd name="connsiteY953" fmla="*/ 482274 h 578229"/>
              <a:gd name="connsiteX954" fmla="*/ 504186 w 886248"/>
              <a:gd name="connsiteY954" fmla="*/ 457668 h 578229"/>
              <a:gd name="connsiteX955" fmla="*/ 515821 w 886248"/>
              <a:gd name="connsiteY955" fmla="*/ 469945 h 578229"/>
              <a:gd name="connsiteX956" fmla="*/ 519797 w 886248"/>
              <a:gd name="connsiteY956" fmla="*/ 486419 h 578229"/>
              <a:gd name="connsiteX957" fmla="*/ 532140 w 886248"/>
              <a:gd name="connsiteY957" fmla="*/ 502103 h 578229"/>
              <a:gd name="connsiteX958" fmla="*/ 527716 w 886248"/>
              <a:gd name="connsiteY958" fmla="*/ 482499 h 578229"/>
              <a:gd name="connsiteX959" fmla="*/ 538297 w 886248"/>
              <a:gd name="connsiteY959" fmla="*/ 493663 h 578229"/>
              <a:gd name="connsiteX960" fmla="*/ 519325 w 886248"/>
              <a:gd name="connsiteY960" fmla="*/ 506187 h 578229"/>
              <a:gd name="connsiteX961" fmla="*/ 482925 w 886248"/>
              <a:gd name="connsiteY961" fmla="*/ 452882 h 578229"/>
              <a:gd name="connsiteX962" fmla="*/ 356691 w 886248"/>
              <a:gd name="connsiteY962" fmla="*/ 285379 h 578229"/>
              <a:gd name="connsiteX963" fmla="*/ 349069 w 886248"/>
              <a:gd name="connsiteY963" fmla="*/ 275818 h 578229"/>
              <a:gd name="connsiteX964" fmla="*/ 364044 w 886248"/>
              <a:gd name="connsiteY964" fmla="*/ 284442 h 578229"/>
              <a:gd name="connsiteX965" fmla="*/ 462953 w 886248"/>
              <a:gd name="connsiteY965" fmla="*/ 411928 h 578229"/>
              <a:gd name="connsiteX966" fmla="*/ 486809 w 886248"/>
              <a:gd name="connsiteY966" fmla="*/ 438421 h 578229"/>
              <a:gd name="connsiteX967" fmla="*/ 526820 w 886248"/>
              <a:gd name="connsiteY967" fmla="*/ 509397 h 578229"/>
              <a:gd name="connsiteX968" fmla="*/ 524521 w 886248"/>
              <a:gd name="connsiteY968" fmla="*/ 501876 h 578229"/>
              <a:gd name="connsiteX969" fmla="*/ 527503 w 886248"/>
              <a:gd name="connsiteY969" fmla="*/ 508460 h 578229"/>
              <a:gd name="connsiteX970" fmla="*/ 522927 w 886248"/>
              <a:gd name="connsiteY970" fmla="*/ 514734 h 578229"/>
              <a:gd name="connsiteX971" fmla="*/ 521221 w 886248"/>
              <a:gd name="connsiteY971" fmla="*/ 510137 h 578229"/>
              <a:gd name="connsiteX972" fmla="*/ 519325 w 886248"/>
              <a:gd name="connsiteY972" fmla="*/ 506187 h 578229"/>
              <a:gd name="connsiteX973" fmla="*/ 524081 w 886248"/>
              <a:gd name="connsiteY973" fmla="*/ 513151 h 578229"/>
              <a:gd name="connsiteX974" fmla="*/ 430069 w 886248"/>
              <a:gd name="connsiteY974" fmla="*/ 530987 h 578229"/>
              <a:gd name="connsiteX975" fmla="*/ 393298 w 886248"/>
              <a:gd name="connsiteY975" fmla="*/ 483895 h 578229"/>
              <a:gd name="connsiteX976" fmla="*/ 359693 w 886248"/>
              <a:gd name="connsiteY976" fmla="*/ 455161 h 578229"/>
              <a:gd name="connsiteX977" fmla="*/ 353405 w 886248"/>
              <a:gd name="connsiteY977" fmla="*/ 444797 h 578229"/>
              <a:gd name="connsiteX978" fmla="*/ 371594 w 886248"/>
              <a:gd name="connsiteY978" fmla="*/ 455918 h 578229"/>
              <a:gd name="connsiteX979" fmla="*/ 408835 w 886248"/>
              <a:gd name="connsiteY979" fmla="*/ 488953 h 578229"/>
              <a:gd name="connsiteX980" fmla="*/ 489048 w 886248"/>
              <a:gd name="connsiteY980" fmla="*/ 561182 h 578229"/>
              <a:gd name="connsiteX981" fmla="*/ 457837 w 886248"/>
              <a:gd name="connsiteY981" fmla="*/ 532422 h 578229"/>
              <a:gd name="connsiteX982" fmla="*/ 456269 w 886248"/>
              <a:gd name="connsiteY982" fmla="*/ 531030 h 578229"/>
              <a:gd name="connsiteX983" fmla="*/ 392143 w 886248"/>
              <a:gd name="connsiteY983" fmla="*/ 413084 h 578229"/>
              <a:gd name="connsiteX984" fmla="*/ 279027 w 886248"/>
              <a:gd name="connsiteY984" fmla="*/ 234628 h 578229"/>
              <a:gd name="connsiteX985" fmla="*/ 283036 w 886248"/>
              <a:gd name="connsiteY985" fmla="*/ 237792 h 578229"/>
              <a:gd name="connsiteX986" fmla="*/ 324720 w 886248"/>
              <a:gd name="connsiteY986" fmla="*/ 261796 h 578229"/>
              <a:gd name="connsiteX987" fmla="*/ 355151 w 886248"/>
              <a:gd name="connsiteY987" fmla="*/ 308326 h 578229"/>
              <a:gd name="connsiteX988" fmla="*/ 501767 w 886248"/>
              <a:gd name="connsiteY988" fmla="*/ 507201 h 578229"/>
              <a:gd name="connsiteX989" fmla="*/ 514327 w 886248"/>
              <a:gd name="connsiteY989" fmla="*/ 526524 h 578229"/>
              <a:gd name="connsiteX990" fmla="*/ 477366 w 886248"/>
              <a:gd name="connsiteY990" fmla="*/ 577197 h 578229"/>
              <a:gd name="connsiteX991" fmla="*/ 474531 w 886248"/>
              <a:gd name="connsiteY991" fmla="*/ 575669 h 578229"/>
              <a:gd name="connsiteX992" fmla="*/ 450987 w 886248"/>
              <a:gd name="connsiteY992" fmla="*/ 546700 h 578229"/>
              <a:gd name="connsiteX993" fmla="*/ 412918 w 886248"/>
              <a:gd name="connsiteY993" fmla="*/ 492575 h 578229"/>
              <a:gd name="connsiteX994" fmla="*/ 456269 w 886248"/>
              <a:gd name="connsiteY994" fmla="*/ 531030 h 578229"/>
              <a:gd name="connsiteX995" fmla="*/ 479660 w 886248"/>
              <a:gd name="connsiteY995" fmla="*/ 574052 h 578229"/>
              <a:gd name="connsiteX996" fmla="*/ 476604 w 886248"/>
              <a:gd name="connsiteY996" fmla="*/ 578219 h 578229"/>
              <a:gd name="connsiteX997" fmla="*/ 471858 w 886248"/>
              <a:gd name="connsiteY997" fmla="*/ 577462 h 578229"/>
              <a:gd name="connsiteX998" fmla="*/ 452972 w 886248"/>
              <a:gd name="connsiteY998" fmla="*/ 572703 h 578229"/>
              <a:gd name="connsiteX999" fmla="*/ 448431 w 886248"/>
              <a:gd name="connsiteY999" fmla="*/ 567332 h 578229"/>
              <a:gd name="connsiteX1000" fmla="*/ 430069 w 886248"/>
              <a:gd name="connsiteY1000" fmla="*/ 530987 h 578229"/>
              <a:gd name="connsiteX1001" fmla="*/ 430932 w 886248"/>
              <a:gd name="connsiteY1001" fmla="*/ 532091 h 578229"/>
              <a:gd name="connsiteX1002" fmla="*/ 472694 w 886248"/>
              <a:gd name="connsiteY1002" fmla="*/ 574678 h 578229"/>
              <a:gd name="connsiteX1003" fmla="*/ 474531 w 886248"/>
              <a:gd name="connsiteY1003" fmla="*/ 575669 h 578229"/>
              <a:gd name="connsiteX1004" fmla="*/ 476613 w 886248"/>
              <a:gd name="connsiteY1004" fmla="*/ 578229 h 578229"/>
              <a:gd name="connsiteX1005" fmla="*/ 476604 w 886248"/>
              <a:gd name="connsiteY1005" fmla="*/ 578219 h 578229"/>
              <a:gd name="connsiteX1006" fmla="*/ 476619 w 886248"/>
              <a:gd name="connsiteY1006" fmla="*/ 578221 h 578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Lst>
            <a:rect l="l" t="t" r="r" b="b"/>
            <a:pathLst>
              <a:path w="886248" h="578229">
                <a:moveTo>
                  <a:pt x="277648" y="53"/>
                </a:moveTo>
                <a:lnTo>
                  <a:pt x="277567" y="0"/>
                </a:lnTo>
                <a:lnTo>
                  <a:pt x="277621" y="0"/>
                </a:lnTo>
                <a:close/>
                <a:moveTo>
                  <a:pt x="438791" y="695"/>
                </a:moveTo>
                <a:lnTo>
                  <a:pt x="438171" y="0"/>
                </a:lnTo>
                <a:lnTo>
                  <a:pt x="438262" y="0"/>
                </a:lnTo>
                <a:close/>
                <a:moveTo>
                  <a:pt x="637588" y="1614"/>
                </a:moveTo>
                <a:lnTo>
                  <a:pt x="635942" y="1293"/>
                </a:lnTo>
                <a:lnTo>
                  <a:pt x="635123" y="0"/>
                </a:lnTo>
                <a:lnTo>
                  <a:pt x="636423" y="0"/>
                </a:lnTo>
                <a:close/>
                <a:moveTo>
                  <a:pt x="535725" y="2956"/>
                </a:moveTo>
                <a:lnTo>
                  <a:pt x="532859" y="0"/>
                </a:lnTo>
                <a:lnTo>
                  <a:pt x="533608" y="0"/>
                </a:lnTo>
                <a:close/>
                <a:moveTo>
                  <a:pt x="302240" y="3842"/>
                </a:moveTo>
                <a:lnTo>
                  <a:pt x="298053" y="0"/>
                </a:lnTo>
                <a:lnTo>
                  <a:pt x="299904" y="0"/>
                </a:lnTo>
                <a:close/>
                <a:moveTo>
                  <a:pt x="43061" y="7273"/>
                </a:moveTo>
                <a:lnTo>
                  <a:pt x="36976" y="0"/>
                </a:lnTo>
                <a:lnTo>
                  <a:pt x="37270" y="0"/>
                </a:lnTo>
                <a:close/>
                <a:moveTo>
                  <a:pt x="301021" y="7345"/>
                </a:moveTo>
                <a:lnTo>
                  <a:pt x="293815" y="0"/>
                </a:lnTo>
                <a:lnTo>
                  <a:pt x="295255" y="0"/>
                </a:lnTo>
                <a:close/>
                <a:moveTo>
                  <a:pt x="444971" y="8813"/>
                </a:moveTo>
                <a:lnTo>
                  <a:pt x="438791" y="695"/>
                </a:lnTo>
                <a:lnTo>
                  <a:pt x="445302" y="7990"/>
                </a:lnTo>
                <a:close/>
                <a:moveTo>
                  <a:pt x="589028" y="8854"/>
                </a:moveTo>
                <a:lnTo>
                  <a:pt x="583538" y="0"/>
                </a:lnTo>
                <a:lnTo>
                  <a:pt x="585434" y="0"/>
                </a:lnTo>
                <a:close/>
                <a:moveTo>
                  <a:pt x="229405" y="10733"/>
                </a:moveTo>
                <a:lnTo>
                  <a:pt x="221407" y="0"/>
                </a:lnTo>
                <a:lnTo>
                  <a:pt x="222851" y="0"/>
                </a:lnTo>
                <a:close/>
                <a:moveTo>
                  <a:pt x="698148" y="13446"/>
                </a:moveTo>
                <a:lnTo>
                  <a:pt x="684788" y="10836"/>
                </a:lnTo>
                <a:lnTo>
                  <a:pt x="678288" y="0"/>
                </a:lnTo>
                <a:lnTo>
                  <a:pt x="688433" y="0"/>
                </a:lnTo>
                <a:lnTo>
                  <a:pt x="692333" y="5313"/>
                </a:lnTo>
                <a:close/>
                <a:moveTo>
                  <a:pt x="367795" y="14437"/>
                </a:moveTo>
                <a:lnTo>
                  <a:pt x="353435" y="0"/>
                </a:lnTo>
                <a:lnTo>
                  <a:pt x="358989" y="0"/>
                </a:lnTo>
                <a:close/>
                <a:moveTo>
                  <a:pt x="301098" y="15224"/>
                </a:moveTo>
                <a:lnTo>
                  <a:pt x="301048" y="15190"/>
                </a:lnTo>
                <a:lnTo>
                  <a:pt x="291665" y="9120"/>
                </a:lnTo>
                <a:lnTo>
                  <a:pt x="286347" y="0"/>
                </a:lnTo>
                <a:lnTo>
                  <a:pt x="292764" y="0"/>
                </a:lnTo>
                <a:close/>
                <a:moveTo>
                  <a:pt x="168419" y="17473"/>
                </a:moveTo>
                <a:lnTo>
                  <a:pt x="160080" y="9722"/>
                </a:lnTo>
                <a:lnTo>
                  <a:pt x="148941" y="0"/>
                </a:lnTo>
                <a:lnTo>
                  <a:pt x="156040" y="0"/>
                </a:lnTo>
                <a:close/>
                <a:moveTo>
                  <a:pt x="55370" y="21985"/>
                </a:moveTo>
                <a:lnTo>
                  <a:pt x="49031" y="14768"/>
                </a:lnTo>
                <a:lnTo>
                  <a:pt x="43061" y="7273"/>
                </a:lnTo>
                <a:close/>
                <a:moveTo>
                  <a:pt x="752968" y="24158"/>
                </a:moveTo>
                <a:lnTo>
                  <a:pt x="711372" y="16030"/>
                </a:lnTo>
                <a:lnTo>
                  <a:pt x="702428" y="0"/>
                </a:lnTo>
                <a:lnTo>
                  <a:pt x="735508" y="0"/>
                </a:lnTo>
                <a:close/>
                <a:moveTo>
                  <a:pt x="314972" y="24782"/>
                </a:moveTo>
                <a:lnTo>
                  <a:pt x="314407" y="24393"/>
                </a:lnTo>
                <a:lnTo>
                  <a:pt x="301021" y="7345"/>
                </a:lnTo>
                <a:lnTo>
                  <a:pt x="309823" y="16313"/>
                </a:lnTo>
                <a:close/>
                <a:moveTo>
                  <a:pt x="441044" y="26497"/>
                </a:moveTo>
                <a:lnTo>
                  <a:pt x="433378" y="17804"/>
                </a:lnTo>
                <a:lnTo>
                  <a:pt x="419838" y="1800"/>
                </a:lnTo>
                <a:lnTo>
                  <a:pt x="418639" y="0"/>
                </a:lnTo>
                <a:lnTo>
                  <a:pt x="431981" y="0"/>
                </a:lnTo>
                <a:lnTo>
                  <a:pt x="443074" y="13528"/>
                </a:lnTo>
                <a:lnTo>
                  <a:pt x="441035" y="18595"/>
                </a:lnTo>
                <a:close/>
                <a:moveTo>
                  <a:pt x="775477" y="28556"/>
                </a:moveTo>
                <a:lnTo>
                  <a:pt x="770410" y="27565"/>
                </a:lnTo>
                <a:lnTo>
                  <a:pt x="751377" y="0"/>
                </a:lnTo>
                <a:lnTo>
                  <a:pt x="752693" y="0"/>
                </a:lnTo>
                <a:lnTo>
                  <a:pt x="760963" y="10415"/>
                </a:lnTo>
                <a:close/>
                <a:moveTo>
                  <a:pt x="787098" y="30825"/>
                </a:moveTo>
                <a:lnTo>
                  <a:pt x="782962" y="30017"/>
                </a:lnTo>
                <a:lnTo>
                  <a:pt x="755390" y="0"/>
                </a:lnTo>
                <a:lnTo>
                  <a:pt x="769286" y="0"/>
                </a:lnTo>
                <a:close/>
                <a:moveTo>
                  <a:pt x="356431" y="31881"/>
                </a:moveTo>
                <a:lnTo>
                  <a:pt x="350378" y="24203"/>
                </a:lnTo>
                <a:lnTo>
                  <a:pt x="336355" y="0"/>
                </a:lnTo>
                <a:lnTo>
                  <a:pt x="341297" y="0"/>
                </a:lnTo>
                <a:lnTo>
                  <a:pt x="342950" y="3075"/>
                </a:lnTo>
                <a:close/>
                <a:moveTo>
                  <a:pt x="179321" y="32860"/>
                </a:moveTo>
                <a:lnTo>
                  <a:pt x="168419" y="17473"/>
                </a:lnTo>
                <a:lnTo>
                  <a:pt x="175502" y="24057"/>
                </a:lnTo>
                <a:close/>
                <a:moveTo>
                  <a:pt x="800655" y="33475"/>
                </a:moveTo>
                <a:lnTo>
                  <a:pt x="800058" y="33357"/>
                </a:lnTo>
                <a:lnTo>
                  <a:pt x="790698" y="17801"/>
                </a:lnTo>
                <a:lnTo>
                  <a:pt x="779559" y="0"/>
                </a:lnTo>
                <a:lnTo>
                  <a:pt x="784270" y="0"/>
                </a:lnTo>
                <a:close/>
                <a:moveTo>
                  <a:pt x="599201" y="33916"/>
                </a:moveTo>
                <a:lnTo>
                  <a:pt x="560991" y="0"/>
                </a:lnTo>
                <a:lnTo>
                  <a:pt x="573464" y="0"/>
                </a:lnTo>
                <a:lnTo>
                  <a:pt x="598613" y="32463"/>
                </a:lnTo>
                <a:close/>
                <a:moveTo>
                  <a:pt x="566184" y="34365"/>
                </a:moveTo>
                <a:lnTo>
                  <a:pt x="542500" y="9942"/>
                </a:lnTo>
                <a:lnTo>
                  <a:pt x="534532" y="0"/>
                </a:lnTo>
                <a:lnTo>
                  <a:pt x="549724" y="0"/>
                </a:lnTo>
                <a:close/>
                <a:moveTo>
                  <a:pt x="30967" y="35838"/>
                </a:moveTo>
                <a:lnTo>
                  <a:pt x="5861" y="0"/>
                </a:lnTo>
                <a:lnTo>
                  <a:pt x="15343" y="0"/>
                </a:lnTo>
                <a:close/>
                <a:moveTo>
                  <a:pt x="441054" y="36686"/>
                </a:moveTo>
                <a:lnTo>
                  <a:pt x="419883" y="8854"/>
                </a:lnTo>
                <a:lnTo>
                  <a:pt x="415921" y="0"/>
                </a:lnTo>
                <a:lnTo>
                  <a:pt x="418314" y="0"/>
                </a:lnTo>
                <a:lnTo>
                  <a:pt x="419838" y="1800"/>
                </a:lnTo>
                <a:lnTo>
                  <a:pt x="441050" y="33661"/>
                </a:lnTo>
                <a:close/>
                <a:moveTo>
                  <a:pt x="871167" y="37307"/>
                </a:moveTo>
                <a:lnTo>
                  <a:pt x="852902" y="1832"/>
                </a:lnTo>
                <a:lnTo>
                  <a:pt x="851168" y="0"/>
                </a:lnTo>
                <a:lnTo>
                  <a:pt x="879359" y="0"/>
                </a:lnTo>
                <a:lnTo>
                  <a:pt x="886248" y="16631"/>
                </a:lnTo>
                <a:close/>
                <a:moveTo>
                  <a:pt x="849326" y="42983"/>
                </a:moveTo>
                <a:lnTo>
                  <a:pt x="829199" y="39051"/>
                </a:lnTo>
                <a:lnTo>
                  <a:pt x="798542" y="0"/>
                </a:lnTo>
                <a:lnTo>
                  <a:pt x="824778" y="0"/>
                </a:lnTo>
                <a:lnTo>
                  <a:pt x="846189" y="36762"/>
                </a:lnTo>
                <a:close/>
                <a:moveTo>
                  <a:pt x="611123" y="44496"/>
                </a:moveTo>
                <a:lnTo>
                  <a:pt x="600915" y="35437"/>
                </a:lnTo>
                <a:lnTo>
                  <a:pt x="598613" y="32463"/>
                </a:lnTo>
                <a:lnTo>
                  <a:pt x="589028" y="8854"/>
                </a:lnTo>
                <a:close/>
                <a:moveTo>
                  <a:pt x="224416" y="45738"/>
                </a:moveTo>
                <a:lnTo>
                  <a:pt x="221862" y="43379"/>
                </a:lnTo>
                <a:lnTo>
                  <a:pt x="208756" y="26516"/>
                </a:lnTo>
                <a:lnTo>
                  <a:pt x="188185" y="0"/>
                </a:lnTo>
                <a:lnTo>
                  <a:pt x="192833" y="0"/>
                </a:lnTo>
                <a:close/>
                <a:moveTo>
                  <a:pt x="856560" y="57333"/>
                </a:moveTo>
                <a:lnTo>
                  <a:pt x="849326" y="42983"/>
                </a:lnTo>
                <a:lnTo>
                  <a:pt x="864819" y="46010"/>
                </a:lnTo>
                <a:close/>
                <a:moveTo>
                  <a:pt x="671838" y="57642"/>
                </a:moveTo>
                <a:lnTo>
                  <a:pt x="647311" y="31296"/>
                </a:lnTo>
                <a:lnTo>
                  <a:pt x="614367" y="0"/>
                </a:lnTo>
                <a:lnTo>
                  <a:pt x="629325" y="0"/>
                </a:lnTo>
                <a:lnTo>
                  <a:pt x="635942" y="1293"/>
                </a:lnTo>
                <a:lnTo>
                  <a:pt x="669604" y="54405"/>
                </a:lnTo>
                <a:close/>
                <a:moveTo>
                  <a:pt x="441165" y="62211"/>
                </a:moveTo>
                <a:lnTo>
                  <a:pt x="379978" y="0"/>
                </a:lnTo>
                <a:lnTo>
                  <a:pt x="413147" y="0"/>
                </a:lnTo>
                <a:lnTo>
                  <a:pt x="419883" y="8854"/>
                </a:lnTo>
                <a:lnTo>
                  <a:pt x="422418" y="14524"/>
                </a:lnTo>
                <a:lnTo>
                  <a:pt x="441079" y="61365"/>
                </a:lnTo>
                <a:close/>
                <a:moveTo>
                  <a:pt x="415060" y="63549"/>
                </a:moveTo>
                <a:lnTo>
                  <a:pt x="389682" y="36444"/>
                </a:lnTo>
                <a:lnTo>
                  <a:pt x="389521" y="36282"/>
                </a:lnTo>
                <a:lnTo>
                  <a:pt x="359150" y="0"/>
                </a:lnTo>
                <a:lnTo>
                  <a:pt x="374720" y="0"/>
                </a:lnTo>
                <a:lnTo>
                  <a:pt x="407488" y="51602"/>
                </a:lnTo>
                <a:close/>
                <a:moveTo>
                  <a:pt x="357839" y="68236"/>
                </a:moveTo>
                <a:lnTo>
                  <a:pt x="314972" y="24782"/>
                </a:lnTo>
                <a:lnTo>
                  <a:pt x="330673" y="37904"/>
                </a:lnTo>
                <a:lnTo>
                  <a:pt x="340860" y="48589"/>
                </a:lnTo>
                <a:cubicBezTo>
                  <a:pt x="346326" y="54405"/>
                  <a:pt x="349876" y="58281"/>
                  <a:pt x="350955" y="59609"/>
                </a:cubicBezTo>
                <a:close/>
                <a:moveTo>
                  <a:pt x="587778" y="75624"/>
                </a:moveTo>
                <a:lnTo>
                  <a:pt x="535725" y="2956"/>
                </a:lnTo>
                <a:lnTo>
                  <a:pt x="542500" y="9942"/>
                </a:lnTo>
                <a:lnTo>
                  <a:pt x="572288" y="47108"/>
                </a:lnTo>
                <a:lnTo>
                  <a:pt x="572394" y="47333"/>
                </a:lnTo>
                <a:close/>
                <a:moveTo>
                  <a:pt x="383554" y="78457"/>
                </a:moveTo>
                <a:lnTo>
                  <a:pt x="374222" y="69895"/>
                </a:lnTo>
                <a:lnTo>
                  <a:pt x="356431" y="31881"/>
                </a:lnTo>
                <a:lnTo>
                  <a:pt x="370320" y="49497"/>
                </a:lnTo>
                <a:close/>
                <a:moveTo>
                  <a:pt x="378861" y="79804"/>
                </a:moveTo>
                <a:lnTo>
                  <a:pt x="362855" y="64798"/>
                </a:lnTo>
                <a:lnTo>
                  <a:pt x="330673" y="37904"/>
                </a:lnTo>
                <a:lnTo>
                  <a:pt x="319270" y="25940"/>
                </a:lnTo>
                <a:lnTo>
                  <a:pt x="309823" y="16313"/>
                </a:lnTo>
                <a:lnTo>
                  <a:pt x="302240" y="3842"/>
                </a:lnTo>
                <a:lnTo>
                  <a:pt x="374222" y="69895"/>
                </a:lnTo>
                <a:close/>
                <a:moveTo>
                  <a:pt x="106368" y="80027"/>
                </a:moveTo>
                <a:lnTo>
                  <a:pt x="79456" y="50772"/>
                </a:lnTo>
                <a:lnTo>
                  <a:pt x="55370" y="21985"/>
                </a:lnTo>
                <a:close/>
                <a:moveTo>
                  <a:pt x="824092" y="81357"/>
                </a:moveTo>
                <a:lnTo>
                  <a:pt x="796947" y="45243"/>
                </a:lnTo>
                <a:lnTo>
                  <a:pt x="794232" y="42288"/>
                </a:lnTo>
                <a:lnTo>
                  <a:pt x="790485" y="36687"/>
                </a:lnTo>
                <a:lnTo>
                  <a:pt x="787098" y="30825"/>
                </a:lnTo>
                <a:lnTo>
                  <a:pt x="800058" y="33357"/>
                </a:lnTo>
                <a:lnTo>
                  <a:pt x="802953" y="38169"/>
                </a:lnTo>
                <a:close/>
                <a:moveTo>
                  <a:pt x="110546" y="84783"/>
                </a:moveTo>
                <a:lnTo>
                  <a:pt x="106368" y="80027"/>
                </a:lnTo>
                <a:lnTo>
                  <a:pt x="110048" y="84030"/>
                </a:lnTo>
                <a:close/>
                <a:moveTo>
                  <a:pt x="337668" y="88012"/>
                </a:moveTo>
                <a:lnTo>
                  <a:pt x="293463" y="31453"/>
                </a:lnTo>
                <a:lnTo>
                  <a:pt x="277648" y="53"/>
                </a:lnTo>
                <a:lnTo>
                  <a:pt x="291665" y="9120"/>
                </a:lnTo>
                <a:close/>
                <a:moveTo>
                  <a:pt x="833408" y="89074"/>
                </a:moveTo>
                <a:lnTo>
                  <a:pt x="825158" y="75076"/>
                </a:lnTo>
                <a:lnTo>
                  <a:pt x="802953" y="38169"/>
                </a:lnTo>
                <a:lnTo>
                  <a:pt x="800655" y="33475"/>
                </a:lnTo>
                <a:lnTo>
                  <a:pt x="829199" y="39051"/>
                </a:lnTo>
                <a:lnTo>
                  <a:pt x="850295" y="65923"/>
                </a:lnTo>
                <a:close/>
                <a:moveTo>
                  <a:pt x="830093" y="93618"/>
                </a:moveTo>
                <a:lnTo>
                  <a:pt x="824092" y="81357"/>
                </a:lnTo>
                <a:lnTo>
                  <a:pt x="831677" y="91447"/>
                </a:lnTo>
                <a:close/>
                <a:moveTo>
                  <a:pt x="828873" y="95291"/>
                </a:moveTo>
                <a:lnTo>
                  <a:pt x="775477" y="28556"/>
                </a:lnTo>
                <a:lnTo>
                  <a:pt x="782962" y="30017"/>
                </a:lnTo>
                <a:lnTo>
                  <a:pt x="794232" y="42288"/>
                </a:lnTo>
                <a:lnTo>
                  <a:pt x="829303" y="94702"/>
                </a:lnTo>
                <a:close/>
                <a:moveTo>
                  <a:pt x="52002" y="97608"/>
                </a:moveTo>
                <a:lnTo>
                  <a:pt x="32307" y="64813"/>
                </a:lnTo>
                <a:lnTo>
                  <a:pt x="0" y="0"/>
                </a:lnTo>
                <a:lnTo>
                  <a:pt x="4226" y="0"/>
                </a:lnTo>
                <a:close/>
                <a:moveTo>
                  <a:pt x="758255" y="100047"/>
                </a:moveTo>
                <a:lnTo>
                  <a:pt x="755270" y="95504"/>
                </a:lnTo>
                <a:cubicBezTo>
                  <a:pt x="741280" y="74690"/>
                  <a:pt x="729369" y="57386"/>
                  <a:pt x="719045" y="42664"/>
                </a:cubicBezTo>
                <a:lnTo>
                  <a:pt x="698148" y="13446"/>
                </a:lnTo>
                <a:lnTo>
                  <a:pt x="711372" y="16030"/>
                </a:lnTo>
                <a:close/>
                <a:moveTo>
                  <a:pt x="53809" y="100569"/>
                </a:moveTo>
                <a:lnTo>
                  <a:pt x="52959" y="99564"/>
                </a:lnTo>
                <a:lnTo>
                  <a:pt x="52002" y="97608"/>
                </a:lnTo>
                <a:lnTo>
                  <a:pt x="53573" y="100224"/>
                </a:lnTo>
                <a:close/>
                <a:moveTo>
                  <a:pt x="445388" y="103020"/>
                </a:moveTo>
                <a:lnTo>
                  <a:pt x="423515" y="76891"/>
                </a:lnTo>
                <a:lnTo>
                  <a:pt x="415060" y="63549"/>
                </a:lnTo>
                <a:lnTo>
                  <a:pt x="444510" y="95005"/>
                </a:lnTo>
                <a:lnTo>
                  <a:pt x="445159" y="101362"/>
                </a:lnTo>
                <a:close/>
                <a:moveTo>
                  <a:pt x="394959" y="103419"/>
                </a:moveTo>
                <a:lnTo>
                  <a:pt x="386065" y="95198"/>
                </a:lnTo>
                <a:lnTo>
                  <a:pt x="378861" y="79804"/>
                </a:lnTo>
                <a:lnTo>
                  <a:pt x="388148" y="88511"/>
                </a:lnTo>
                <a:close/>
                <a:moveTo>
                  <a:pt x="816600" y="112117"/>
                </a:moveTo>
                <a:lnTo>
                  <a:pt x="797920" y="86353"/>
                </a:lnTo>
                <a:lnTo>
                  <a:pt x="752968" y="24158"/>
                </a:lnTo>
                <a:lnTo>
                  <a:pt x="770410" y="27565"/>
                </a:lnTo>
                <a:lnTo>
                  <a:pt x="818010" y="96508"/>
                </a:lnTo>
                <a:lnTo>
                  <a:pt x="822743" y="103696"/>
                </a:lnTo>
                <a:close/>
                <a:moveTo>
                  <a:pt x="461866" y="113544"/>
                </a:moveTo>
                <a:lnTo>
                  <a:pt x="444510" y="95005"/>
                </a:lnTo>
                <a:lnTo>
                  <a:pt x="441165" y="62211"/>
                </a:lnTo>
                <a:lnTo>
                  <a:pt x="441586" y="62638"/>
                </a:lnTo>
                <a:close/>
                <a:moveTo>
                  <a:pt x="395583" y="115532"/>
                </a:moveTo>
                <a:lnTo>
                  <a:pt x="357839" y="68236"/>
                </a:lnTo>
                <a:lnTo>
                  <a:pt x="367622" y="78153"/>
                </a:lnTo>
                <a:lnTo>
                  <a:pt x="386065" y="95198"/>
                </a:lnTo>
                <a:close/>
                <a:moveTo>
                  <a:pt x="304516" y="119735"/>
                </a:moveTo>
                <a:lnTo>
                  <a:pt x="302747" y="118101"/>
                </a:lnTo>
                <a:lnTo>
                  <a:pt x="251589" y="47067"/>
                </a:lnTo>
                <a:lnTo>
                  <a:pt x="229405" y="10733"/>
                </a:lnTo>
                <a:lnTo>
                  <a:pt x="260551" y="52530"/>
                </a:lnTo>
                <a:close/>
                <a:moveTo>
                  <a:pt x="448374" y="124650"/>
                </a:moveTo>
                <a:lnTo>
                  <a:pt x="432073" y="105228"/>
                </a:lnTo>
                <a:lnTo>
                  <a:pt x="412055" y="79746"/>
                </a:lnTo>
                <a:lnTo>
                  <a:pt x="376345" y="28454"/>
                </a:lnTo>
                <a:lnTo>
                  <a:pt x="367795" y="14437"/>
                </a:lnTo>
                <a:lnTo>
                  <a:pt x="389521" y="36282"/>
                </a:lnTo>
                <a:lnTo>
                  <a:pt x="423515" y="76891"/>
                </a:lnTo>
                <a:lnTo>
                  <a:pt x="446868" y="113738"/>
                </a:lnTo>
                <a:close/>
                <a:moveTo>
                  <a:pt x="403417" y="125350"/>
                </a:moveTo>
                <a:lnTo>
                  <a:pt x="396818" y="118173"/>
                </a:lnTo>
                <a:lnTo>
                  <a:pt x="395583" y="115532"/>
                </a:lnTo>
                <a:close/>
                <a:moveTo>
                  <a:pt x="405289" y="127696"/>
                </a:moveTo>
                <a:lnTo>
                  <a:pt x="403417" y="125350"/>
                </a:lnTo>
                <a:lnTo>
                  <a:pt x="405066" y="127144"/>
                </a:lnTo>
                <a:close/>
                <a:moveTo>
                  <a:pt x="192490" y="129593"/>
                </a:moveTo>
                <a:lnTo>
                  <a:pt x="160288" y="100534"/>
                </a:lnTo>
                <a:lnTo>
                  <a:pt x="75815" y="7812"/>
                </a:lnTo>
                <a:lnTo>
                  <a:pt x="70788" y="0"/>
                </a:lnTo>
                <a:lnTo>
                  <a:pt x="99599" y="0"/>
                </a:lnTo>
                <a:lnTo>
                  <a:pt x="159727" y="75491"/>
                </a:lnTo>
                <a:close/>
                <a:moveTo>
                  <a:pt x="640168" y="130510"/>
                </a:moveTo>
                <a:lnTo>
                  <a:pt x="635355" y="125794"/>
                </a:lnTo>
                <a:lnTo>
                  <a:pt x="572288" y="47108"/>
                </a:lnTo>
                <a:lnTo>
                  <a:pt x="566184" y="34365"/>
                </a:lnTo>
                <a:lnTo>
                  <a:pt x="589384" y="58287"/>
                </a:lnTo>
                <a:lnTo>
                  <a:pt x="624736" y="96809"/>
                </a:lnTo>
                <a:lnTo>
                  <a:pt x="627927" y="104668"/>
                </a:lnTo>
                <a:cubicBezTo>
                  <a:pt x="629659" y="108937"/>
                  <a:pt x="633824" y="117744"/>
                  <a:pt x="639954" y="130091"/>
                </a:cubicBezTo>
                <a:close/>
                <a:moveTo>
                  <a:pt x="678038" y="134993"/>
                </a:moveTo>
                <a:lnTo>
                  <a:pt x="623902" y="65110"/>
                </a:lnTo>
                <a:lnTo>
                  <a:pt x="611123" y="44496"/>
                </a:lnTo>
                <a:lnTo>
                  <a:pt x="648006" y="77232"/>
                </a:lnTo>
                <a:lnTo>
                  <a:pt x="648895" y="78186"/>
                </a:lnTo>
                <a:lnTo>
                  <a:pt x="665694" y="108806"/>
                </a:lnTo>
                <a:close/>
                <a:moveTo>
                  <a:pt x="161101" y="135081"/>
                </a:moveTo>
                <a:lnTo>
                  <a:pt x="112861" y="87088"/>
                </a:lnTo>
                <a:lnTo>
                  <a:pt x="110048" y="84030"/>
                </a:lnTo>
                <a:lnTo>
                  <a:pt x="54627" y="0"/>
                </a:lnTo>
                <a:lnTo>
                  <a:pt x="68698" y="0"/>
                </a:lnTo>
                <a:lnTo>
                  <a:pt x="75815" y="7812"/>
                </a:lnTo>
                <a:lnTo>
                  <a:pt x="126047" y="85874"/>
                </a:lnTo>
                <a:close/>
                <a:moveTo>
                  <a:pt x="294614" y="137182"/>
                </a:moveTo>
                <a:lnTo>
                  <a:pt x="223611" y="68771"/>
                </a:lnTo>
                <a:lnTo>
                  <a:pt x="175502" y="24057"/>
                </a:lnTo>
                <a:lnTo>
                  <a:pt x="165069" y="0"/>
                </a:lnTo>
                <a:lnTo>
                  <a:pt x="174906" y="0"/>
                </a:lnTo>
                <a:lnTo>
                  <a:pt x="221862" y="43379"/>
                </a:lnTo>
                <a:lnTo>
                  <a:pt x="230150" y="54041"/>
                </a:lnTo>
                <a:lnTo>
                  <a:pt x="230461" y="54493"/>
                </a:lnTo>
                <a:close/>
                <a:moveTo>
                  <a:pt x="450984" y="143558"/>
                </a:moveTo>
                <a:lnTo>
                  <a:pt x="419891" y="112977"/>
                </a:lnTo>
                <a:lnTo>
                  <a:pt x="405227" y="93766"/>
                </a:lnTo>
                <a:lnTo>
                  <a:pt x="370320" y="49497"/>
                </a:lnTo>
                <a:lnTo>
                  <a:pt x="359989" y="26885"/>
                </a:lnTo>
                <a:lnTo>
                  <a:pt x="346421" y="0"/>
                </a:lnTo>
                <a:lnTo>
                  <a:pt x="349412" y="0"/>
                </a:lnTo>
                <a:lnTo>
                  <a:pt x="412055" y="79746"/>
                </a:lnTo>
                <a:lnTo>
                  <a:pt x="418727" y="89329"/>
                </a:lnTo>
                <a:lnTo>
                  <a:pt x="432073" y="105228"/>
                </a:lnTo>
                <a:lnTo>
                  <a:pt x="448597" y="126264"/>
                </a:lnTo>
                <a:close/>
                <a:moveTo>
                  <a:pt x="586414" y="147397"/>
                </a:moveTo>
                <a:lnTo>
                  <a:pt x="582714" y="141979"/>
                </a:lnTo>
                <a:cubicBezTo>
                  <a:pt x="550462" y="90882"/>
                  <a:pt x="543643" y="67935"/>
                  <a:pt x="516180" y="28889"/>
                </a:cubicBezTo>
                <a:lnTo>
                  <a:pt x="493565" y="0"/>
                </a:lnTo>
                <a:lnTo>
                  <a:pt x="520193" y="0"/>
                </a:lnTo>
                <a:lnTo>
                  <a:pt x="527404" y="21314"/>
                </a:lnTo>
                <a:close/>
                <a:moveTo>
                  <a:pt x="787252" y="152353"/>
                </a:moveTo>
                <a:lnTo>
                  <a:pt x="783705" y="145655"/>
                </a:lnTo>
                <a:lnTo>
                  <a:pt x="758255" y="100047"/>
                </a:lnTo>
                <a:lnTo>
                  <a:pt x="785193" y="141048"/>
                </a:lnTo>
                <a:lnTo>
                  <a:pt x="789953" y="148650"/>
                </a:lnTo>
                <a:close/>
                <a:moveTo>
                  <a:pt x="587600" y="154672"/>
                </a:moveTo>
                <a:lnTo>
                  <a:pt x="557592" y="127795"/>
                </a:lnTo>
                <a:lnTo>
                  <a:pt x="510939" y="81528"/>
                </a:lnTo>
                <a:lnTo>
                  <a:pt x="445302" y="7990"/>
                </a:lnTo>
                <a:lnTo>
                  <a:pt x="446671" y="4587"/>
                </a:lnTo>
                <a:lnTo>
                  <a:pt x="448928" y="0"/>
                </a:lnTo>
                <a:lnTo>
                  <a:pt x="476498" y="0"/>
                </a:lnTo>
                <a:lnTo>
                  <a:pt x="519723" y="60626"/>
                </a:lnTo>
                <a:close/>
                <a:moveTo>
                  <a:pt x="478988" y="156521"/>
                </a:moveTo>
                <a:lnTo>
                  <a:pt x="465520" y="143169"/>
                </a:lnTo>
                <a:lnTo>
                  <a:pt x="446868" y="113738"/>
                </a:lnTo>
                <a:lnTo>
                  <a:pt x="445388" y="103020"/>
                </a:lnTo>
                <a:lnTo>
                  <a:pt x="468832" y="131026"/>
                </a:lnTo>
                <a:close/>
                <a:moveTo>
                  <a:pt x="261207" y="161349"/>
                </a:moveTo>
                <a:lnTo>
                  <a:pt x="209912" y="97327"/>
                </a:lnTo>
                <a:cubicBezTo>
                  <a:pt x="198413" y="80218"/>
                  <a:pt x="190616" y="61077"/>
                  <a:pt x="183164" y="41723"/>
                </a:cubicBezTo>
                <a:lnTo>
                  <a:pt x="179321" y="32860"/>
                </a:lnTo>
                <a:lnTo>
                  <a:pt x="195057" y="55072"/>
                </a:lnTo>
                <a:close/>
                <a:moveTo>
                  <a:pt x="453781" y="162968"/>
                </a:moveTo>
                <a:lnTo>
                  <a:pt x="422922" y="129263"/>
                </a:lnTo>
                <a:lnTo>
                  <a:pt x="419499" y="126100"/>
                </a:lnTo>
                <a:lnTo>
                  <a:pt x="393854" y="93861"/>
                </a:lnTo>
                <a:lnTo>
                  <a:pt x="388148" y="88511"/>
                </a:lnTo>
                <a:lnTo>
                  <a:pt x="383554" y="78457"/>
                </a:lnTo>
                <a:lnTo>
                  <a:pt x="402052" y="95432"/>
                </a:lnTo>
                <a:lnTo>
                  <a:pt x="419891" y="112977"/>
                </a:lnTo>
                <a:lnTo>
                  <a:pt x="452697" y="155956"/>
                </a:lnTo>
                <a:lnTo>
                  <a:pt x="452978" y="157996"/>
                </a:lnTo>
                <a:close/>
                <a:moveTo>
                  <a:pt x="597356" y="163411"/>
                </a:moveTo>
                <a:lnTo>
                  <a:pt x="591424" y="158099"/>
                </a:lnTo>
                <a:lnTo>
                  <a:pt x="586414" y="147397"/>
                </a:lnTo>
                <a:close/>
                <a:moveTo>
                  <a:pt x="593918" y="163427"/>
                </a:moveTo>
                <a:lnTo>
                  <a:pt x="587600" y="154672"/>
                </a:lnTo>
                <a:lnTo>
                  <a:pt x="591424" y="158099"/>
                </a:lnTo>
                <a:close/>
                <a:moveTo>
                  <a:pt x="687274" y="167333"/>
                </a:moveTo>
                <a:lnTo>
                  <a:pt x="663910" y="139493"/>
                </a:lnTo>
                <a:lnTo>
                  <a:pt x="624736" y="96809"/>
                </a:lnTo>
                <a:lnTo>
                  <a:pt x="599201" y="33916"/>
                </a:lnTo>
                <a:lnTo>
                  <a:pt x="600915" y="35437"/>
                </a:lnTo>
                <a:lnTo>
                  <a:pt x="623902" y="65110"/>
                </a:lnTo>
                <a:close/>
                <a:moveTo>
                  <a:pt x="450264" y="170781"/>
                </a:moveTo>
                <a:lnTo>
                  <a:pt x="412020" y="134708"/>
                </a:lnTo>
                <a:lnTo>
                  <a:pt x="405066" y="127144"/>
                </a:lnTo>
                <a:lnTo>
                  <a:pt x="399516" y="113393"/>
                </a:lnTo>
                <a:lnTo>
                  <a:pt x="394959" y="103419"/>
                </a:lnTo>
                <a:lnTo>
                  <a:pt x="419499" y="126100"/>
                </a:lnTo>
                <a:lnTo>
                  <a:pt x="427072" y="135618"/>
                </a:lnTo>
                <a:close/>
                <a:moveTo>
                  <a:pt x="485986" y="175463"/>
                </a:moveTo>
                <a:lnTo>
                  <a:pt x="462343" y="143763"/>
                </a:lnTo>
                <a:lnTo>
                  <a:pt x="448597" y="126264"/>
                </a:lnTo>
                <a:lnTo>
                  <a:pt x="448374" y="124650"/>
                </a:lnTo>
                <a:lnTo>
                  <a:pt x="455983" y="133714"/>
                </a:lnTo>
                <a:lnTo>
                  <a:pt x="465520" y="143169"/>
                </a:lnTo>
                <a:close/>
                <a:moveTo>
                  <a:pt x="559215" y="177423"/>
                </a:moveTo>
                <a:lnTo>
                  <a:pt x="462047" y="83442"/>
                </a:lnTo>
                <a:lnTo>
                  <a:pt x="441586" y="62638"/>
                </a:lnTo>
                <a:lnTo>
                  <a:pt x="441079" y="61365"/>
                </a:lnTo>
                <a:lnTo>
                  <a:pt x="441077" y="61348"/>
                </a:lnTo>
                <a:lnTo>
                  <a:pt x="441054" y="36686"/>
                </a:lnTo>
                <a:lnTo>
                  <a:pt x="457171" y="57875"/>
                </a:lnTo>
                <a:cubicBezTo>
                  <a:pt x="480827" y="87370"/>
                  <a:pt x="502641" y="113398"/>
                  <a:pt x="523071" y="136981"/>
                </a:cubicBezTo>
                <a:close/>
                <a:moveTo>
                  <a:pt x="487461" y="177790"/>
                </a:moveTo>
                <a:lnTo>
                  <a:pt x="485986" y="175463"/>
                </a:lnTo>
                <a:lnTo>
                  <a:pt x="487161" y="177039"/>
                </a:lnTo>
                <a:close/>
                <a:moveTo>
                  <a:pt x="456590" y="180369"/>
                </a:moveTo>
                <a:lnTo>
                  <a:pt x="450264" y="170781"/>
                </a:lnTo>
                <a:lnTo>
                  <a:pt x="455900" y="176094"/>
                </a:lnTo>
                <a:close/>
                <a:moveTo>
                  <a:pt x="766807" y="180382"/>
                </a:moveTo>
                <a:lnTo>
                  <a:pt x="744248" y="150822"/>
                </a:lnTo>
                <a:lnTo>
                  <a:pt x="727293" y="117210"/>
                </a:lnTo>
                <a:lnTo>
                  <a:pt x="695465" y="83021"/>
                </a:lnTo>
                <a:lnTo>
                  <a:pt x="653442" y="23573"/>
                </a:lnTo>
                <a:lnTo>
                  <a:pt x="637588" y="1614"/>
                </a:lnTo>
                <a:lnTo>
                  <a:pt x="684788" y="10836"/>
                </a:lnTo>
                <a:lnTo>
                  <a:pt x="732791" y="90860"/>
                </a:lnTo>
                <a:lnTo>
                  <a:pt x="775066" y="169059"/>
                </a:lnTo>
                <a:close/>
                <a:moveTo>
                  <a:pt x="760117" y="182281"/>
                </a:moveTo>
                <a:lnTo>
                  <a:pt x="753335" y="174322"/>
                </a:lnTo>
                <a:lnTo>
                  <a:pt x="729464" y="141093"/>
                </a:lnTo>
                <a:lnTo>
                  <a:pt x="671838" y="57642"/>
                </a:lnTo>
                <a:lnTo>
                  <a:pt x="695465" y="83021"/>
                </a:lnTo>
                <a:lnTo>
                  <a:pt x="700768" y="90524"/>
                </a:lnTo>
                <a:cubicBezTo>
                  <a:pt x="714524" y="110008"/>
                  <a:pt x="726053" y="126301"/>
                  <a:pt x="734721" y="138338"/>
                </a:cubicBezTo>
                <a:lnTo>
                  <a:pt x="744248" y="150822"/>
                </a:lnTo>
                <a:close/>
                <a:moveTo>
                  <a:pt x="493040" y="184919"/>
                </a:moveTo>
                <a:lnTo>
                  <a:pt x="489255" y="181197"/>
                </a:lnTo>
                <a:lnTo>
                  <a:pt x="487461" y="177790"/>
                </a:lnTo>
                <a:lnTo>
                  <a:pt x="491474" y="182819"/>
                </a:lnTo>
                <a:close/>
                <a:moveTo>
                  <a:pt x="702365" y="185312"/>
                </a:moveTo>
                <a:lnTo>
                  <a:pt x="700002" y="182497"/>
                </a:lnTo>
                <a:lnTo>
                  <a:pt x="697528" y="176337"/>
                </a:lnTo>
                <a:lnTo>
                  <a:pt x="678038" y="134993"/>
                </a:lnTo>
                <a:lnTo>
                  <a:pt x="687900" y="147724"/>
                </a:lnTo>
                <a:lnTo>
                  <a:pt x="713093" y="181549"/>
                </a:lnTo>
                <a:close/>
                <a:moveTo>
                  <a:pt x="699124" y="186447"/>
                </a:moveTo>
                <a:lnTo>
                  <a:pt x="687274" y="167333"/>
                </a:lnTo>
                <a:lnTo>
                  <a:pt x="700002" y="182497"/>
                </a:lnTo>
                <a:lnTo>
                  <a:pt x="701284" y="185691"/>
                </a:lnTo>
                <a:close/>
                <a:moveTo>
                  <a:pt x="762286" y="186579"/>
                </a:moveTo>
                <a:lnTo>
                  <a:pt x="760117" y="182281"/>
                </a:lnTo>
                <a:lnTo>
                  <a:pt x="762975" y="185635"/>
                </a:lnTo>
                <a:close/>
                <a:moveTo>
                  <a:pt x="701437" y="190178"/>
                </a:moveTo>
                <a:lnTo>
                  <a:pt x="699743" y="188884"/>
                </a:lnTo>
                <a:lnTo>
                  <a:pt x="697749" y="186929"/>
                </a:lnTo>
                <a:lnTo>
                  <a:pt x="699124" y="186447"/>
                </a:lnTo>
                <a:close/>
                <a:moveTo>
                  <a:pt x="571531" y="191202"/>
                </a:moveTo>
                <a:lnTo>
                  <a:pt x="559215" y="177423"/>
                </a:lnTo>
                <a:lnTo>
                  <a:pt x="562128" y="180239"/>
                </a:lnTo>
                <a:close/>
                <a:moveTo>
                  <a:pt x="473281" y="192489"/>
                </a:moveTo>
                <a:lnTo>
                  <a:pt x="455900" y="176094"/>
                </a:lnTo>
                <a:lnTo>
                  <a:pt x="453781" y="162968"/>
                </a:lnTo>
                <a:lnTo>
                  <a:pt x="463974" y="174101"/>
                </a:lnTo>
                <a:close/>
                <a:moveTo>
                  <a:pt x="756863" y="194015"/>
                </a:moveTo>
                <a:lnTo>
                  <a:pt x="648895" y="78186"/>
                </a:lnTo>
                <a:lnTo>
                  <a:pt x="606002" y="0"/>
                </a:lnTo>
                <a:lnTo>
                  <a:pt x="613323" y="0"/>
                </a:lnTo>
                <a:lnTo>
                  <a:pt x="620402" y="9420"/>
                </a:lnTo>
                <a:cubicBezTo>
                  <a:pt x="654495" y="53610"/>
                  <a:pt x="696045" y="105477"/>
                  <a:pt x="738760" y="157219"/>
                </a:cubicBezTo>
                <a:lnTo>
                  <a:pt x="753335" y="174322"/>
                </a:lnTo>
                <a:lnTo>
                  <a:pt x="762213" y="186680"/>
                </a:lnTo>
                <a:close/>
                <a:moveTo>
                  <a:pt x="681842" y="196045"/>
                </a:moveTo>
                <a:lnTo>
                  <a:pt x="659093" y="167594"/>
                </a:lnTo>
                <a:lnTo>
                  <a:pt x="640168" y="130510"/>
                </a:lnTo>
                <a:lnTo>
                  <a:pt x="697749" y="186929"/>
                </a:lnTo>
                <a:lnTo>
                  <a:pt x="688928" y="190023"/>
                </a:lnTo>
                <a:close/>
                <a:moveTo>
                  <a:pt x="706124" y="197738"/>
                </a:moveTo>
                <a:lnTo>
                  <a:pt x="701437" y="190178"/>
                </a:lnTo>
                <a:lnTo>
                  <a:pt x="703818" y="191997"/>
                </a:lnTo>
                <a:close/>
                <a:moveTo>
                  <a:pt x="715401" y="200845"/>
                </a:moveTo>
                <a:lnTo>
                  <a:pt x="703818" y="191997"/>
                </a:lnTo>
                <a:lnTo>
                  <a:pt x="701284" y="185691"/>
                </a:lnTo>
                <a:lnTo>
                  <a:pt x="702365" y="185312"/>
                </a:lnTo>
                <a:close/>
                <a:moveTo>
                  <a:pt x="363452" y="210448"/>
                </a:moveTo>
                <a:lnTo>
                  <a:pt x="321283" y="162877"/>
                </a:lnTo>
                <a:lnTo>
                  <a:pt x="295515" y="138050"/>
                </a:lnTo>
                <a:lnTo>
                  <a:pt x="270898" y="106470"/>
                </a:lnTo>
                <a:lnTo>
                  <a:pt x="230150" y="54041"/>
                </a:lnTo>
                <a:lnTo>
                  <a:pt x="224416" y="45738"/>
                </a:lnTo>
                <a:lnTo>
                  <a:pt x="302747" y="118101"/>
                </a:lnTo>
                <a:lnTo>
                  <a:pt x="310383" y="128706"/>
                </a:lnTo>
                <a:lnTo>
                  <a:pt x="360646" y="205542"/>
                </a:lnTo>
                <a:close/>
                <a:moveTo>
                  <a:pt x="664004" y="215820"/>
                </a:moveTo>
                <a:lnTo>
                  <a:pt x="587778" y="75624"/>
                </a:lnTo>
                <a:lnTo>
                  <a:pt x="606859" y="102262"/>
                </a:lnTo>
                <a:lnTo>
                  <a:pt x="659093" y="167594"/>
                </a:lnTo>
                <a:lnTo>
                  <a:pt x="663772" y="176759"/>
                </a:lnTo>
                <a:lnTo>
                  <a:pt x="676427" y="200649"/>
                </a:lnTo>
                <a:lnTo>
                  <a:pt x="665067" y="210305"/>
                </a:lnTo>
                <a:close/>
                <a:moveTo>
                  <a:pt x="739800" y="217408"/>
                </a:moveTo>
                <a:lnTo>
                  <a:pt x="713093" y="181549"/>
                </a:lnTo>
                <a:lnTo>
                  <a:pt x="714172" y="181170"/>
                </a:lnTo>
                <a:lnTo>
                  <a:pt x="753180" y="199064"/>
                </a:lnTo>
                <a:close/>
                <a:moveTo>
                  <a:pt x="734918" y="224100"/>
                </a:moveTo>
                <a:lnTo>
                  <a:pt x="715401" y="200845"/>
                </a:lnTo>
                <a:lnTo>
                  <a:pt x="738827" y="218741"/>
                </a:lnTo>
                <a:close/>
                <a:moveTo>
                  <a:pt x="444949" y="225983"/>
                </a:moveTo>
                <a:lnTo>
                  <a:pt x="411309" y="182565"/>
                </a:lnTo>
                <a:lnTo>
                  <a:pt x="357164" y="113035"/>
                </a:lnTo>
                <a:lnTo>
                  <a:pt x="310573" y="32531"/>
                </a:lnTo>
                <a:lnTo>
                  <a:pt x="301098" y="15224"/>
                </a:lnTo>
                <a:lnTo>
                  <a:pt x="314407" y="24393"/>
                </a:lnTo>
                <a:lnTo>
                  <a:pt x="336678" y="52759"/>
                </a:lnTo>
                <a:lnTo>
                  <a:pt x="396818" y="118173"/>
                </a:lnTo>
                <a:lnTo>
                  <a:pt x="430393" y="189910"/>
                </a:lnTo>
                <a:close/>
                <a:moveTo>
                  <a:pt x="625135" y="229469"/>
                </a:moveTo>
                <a:lnTo>
                  <a:pt x="586828" y="190334"/>
                </a:lnTo>
                <a:lnTo>
                  <a:pt x="586724" y="190218"/>
                </a:lnTo>
                <a:lnTo>
                  <a:pt x="565122" y="162357"/>
                </a:lnTo>
                <a:lnTo>
                  <a:pt x="443074" y="13528"/>
                </a:lnTo>
                <a:lnTo>
                  <a:pt x="444971" y="8813"/>
                </a:lnTo>
                <a:lnTo>
                  <a:pt x="467620" y="38568"/>
                </a:lnTo>
                <a:lnTo>
                  <a:pt x="510939" y="81528"/>
                </a:lnTo>
                <a:lnTo>
                  <a:pt x="514283" y="85274"/>
                </a:lnTo>
                <a:cubicBezTo>
                  <a:pt x="548234" y="124582"/>
                  <a:pt x="578832" y="160776"/>
                  <a:pt x="607429" y="195708"/>
                </a:cubicBezTo>
                <a:lnTo>
                  <a:pt x="611358" y="200687"/>
                </a:lnTo>
                <a:lnTo>
                  <a:pt x="622811" y="225160"/>
                </a:lnTo>
                <a:close/>
                <a:moveTo>
                  <a:pt x="304164" y="230364"/>
                </a:moveTo>
                <a:lnTo>
                  <a:pt x="229209" y="162727"/>
                </a:lnTo>
                <a:lnTo>
                  <a:pt x="159727" y="75491"/>
                </a:lnTo>
                <a:lnTo>
                  <a:pt x="147266" y="54916"/>
                </a:lnTo>
                <a:lnTo>
                  <a:pt x="114483" y="0"/>
                </a:lnTo>
                <a:lnTo>
                  <a:pt x="126386" y="0"/>
                </a:lnTo>
                <a:lnTo>
                  <a:pt x="227756" y="123627"/>
                </a:lnTo>
                <a:lnTo>
                  <a:pt x="273255" y="180708"/>
                </a:lnTo>
                <a:close/>
                <a:moveTo>
                  <a:pt x="516121" y="232237"/>
                </a:moveTo>
                <a:lnTo>
                  <a:pt x="506595" y="223910"/>
                </a:lnTo>
                <a:lnTo>
                  <a:pt x="505257" y="222648"/>
                </a:lnTo>
                <a:lnTo>
                  <a:pt x="498668" y="214127"/>
                </a:lnTo>
                <a:cubicBezTo>
                  <a:pt x="491770" y="205656"/>
                  <a:pt x="482746" y="195024"/>
                  <a:pt x="470489" y="181218"/>
                </a:cubicBezTo>
                <a:lnTo>
                  <a:pt x="463974" y="174101"/>
                </a:lnTo>
                <a:lnTo>
                  <a:pt x="458906" y="164091"/>
                </a:lnTo>
                <a:lnTo>
                  <a:pt x="452697" y="155956"/>
                </a:lnTo>
                <a:lnTo>
                  <a:pt x="450984" y="143558"/>
                </a:lnTo>
                <a:lnTo>
                  <a:pt x="489255" y="181197"/>
                </a:lnTo>
                <a:close/>
                <a:moveTo>
                  <a:pt x="672862" y="232340"/>
                </a:moveTo>
                <a:lnTo>
                  <a:pt x="662703" y="222584"/>
                </a:lnTo>
                <a:lnTo>
                  <a:pt x="664004" y="215820"/>
                </a:lnTo>
                <a:lnTo>
                  <a:pt x="672495" y="231433"/>
                </a:lnTo>
                <a:close/>
                <a:moveTo>
                  <a:pt x="279027" y="234628"/>
                </a:moveTo>
                <a:lnTo>
                  <a:pt x="235648" y="200393"/>
                </a:lnTo>
                <a:lnTo>
                  <a:pt x="232773" y="196115"/>
                </a:lnTo>
                <a:lnTo>
                  <a:pt x="192490" y="129593"/>
                </a:lnTo>
                <a:lnTo>
                  <a:pt x="229209" y="162727"/>
                </a:lnTo>
                <a:lnTo>
                  <a:pt x="249991" y="188820"/>
                </a:lnTo>
                <a:close/>
                <a:moveTo>
                  <a:pt x="453935" y="238789"/>
                </a:moveTo>
                <a:lnTo>
                  <a:pt x="446050" y="228759"/>
                </a:lnTo>
                <a:lnTo>
                  <a:pt x="445784" y="228051"/>
                </a:lnTo>
                <a:lnTo>
                  <a:pt x="444949" y="225983"/>
                </a:lnTo>
                <a:lnTo>
                  <a:pt x="452332" y="235512"/>
                </a:lnTo>
                <a:close/>
                <a:moveTo>
                  <a:pt x="723035" y="240391"/>
                </a:moveTo>
                <a:lnTo>
                  <a:pt x="722955" y="240316"/>
                </a:lnTo>
                <a:lnTo>
                  <a:pt x="722177" y="237704"/>
                </a:lnTo>
                <a:lnTo>
                  <a:pt x="706124" y="197738"/>
                </a:lnTo>
                <a:lnTo>
                  <a:pt x="728188" y="233328"/>
                </a:lnTo>
                <a:close/>
                <a:moveTo>
                  <a:pt x="549926" y="242661"/>
                </a:moveTo>
                <a:lnTo>
                  <a:pt x="530325" y="221589"/>
                </a:lnTo>
                <a:lnTo>
                  <a:pt x="493546" y="185418"/>
                </a:lnTo>
                <a:lnTo>
                  <a:pt x="491474" y="182819"/>
                </a:lnTo>
                <a:lnTo>
                  <a:pt x="487161" y="177039"/>
                </a:lnTo>
                <a:lnTo>
                  <a:pt x="478988" y="156521"/>
                </a:lnTo>
                <a:lnTo>
                  <a:pt x="493424" y="170834"/>
                </a:lnTo>
                <a:lnTo>
                  <a:pt x="509470" y="185435"/>
                </a:lnTo>
                <a:lnTo>
                  <a:pt x="528602" y="211332"/>
                </a:lnTo>
                <a:close/>
                <a:moveTo>
                  <a:pt x="658017" y="246921"/>
                </a:moveTo>
                <a:lnTo>
                  <a:pt x="625149" y="204097"/>
                </a:lnTo>
                <a:lnTo>
                  <a:pt x="597356" y="163411"/>
                </a:lnTo>
                <a:lnTo>
                  <a:pt x="652752" y="213031"/>
                </a:lnTo>
                <a:lnTo>
                  <a:pt x="662703" y="222584"/>
                </a:lnTo>
                <a:close/>
                <a:moveTo>
                  <a:pt x="339819" y="253215"/>
                </a:moveTo>
                <a:lnTo>
                  <a:pt x="321897" y="241730"/>
                </a:lnTo>
                <a:lnTo>
                  <a:pt x="273255" y="180708"/>
                </a:lnTo>
                <a:lnTo>
                  <a:pt x="261207" y="161349"/>
                </a:lnTo>
                <a:lnTo>
                  <a:pt x="269667" y="171910"/>
                </a:lnTo>
                <a:cubicBezTo>
                  <a:pt x="290925" y="195764"/>
                  <a:pt x="312731" y="219214"/>
                  <a:pt x="332718" y="244063"/>
                </a:cubicBezTo>
                <a:close/>
                <a:moveTo>
                  <a:pt x="656019" y="257307"/>
                </a:moveTo>
                <a:lnTo>
                  <a:pt x="611358" y="200687"/>
                </a:lnTo>
                <a:lnTo>
                  <a:pt x="593918" y="163427"/>
                </a:lnTo>
                <a:lnTo>
                  <a:pt x="623935" y="205018"/>
                </a:lnTo>
                <a:lnTo>
                  <a:pt x="657191" y="251220"/>
                </a:lnTo>
                <a:close/>
                <a:moveTo>
                  <a:pt x="469420" y="257565"/>
                </a:moveTo>
                <a:lnTo>
                  <a:pt x="452332" y="235512"/>
                </a:lnTo>
                <a:lnTo>
                  <a:pt x="438357" y="206923"/>
                </a:lnTo>
                <a:lnTo>
                  <a:pt x="430393" y="189910"/>
                </a:lnTo>
                <a:lnTo>
                  <a:pt x="405289" y="127696"/>
                </a:lnTo>
                <a:lnTo>
                  <a:pt x="458940" y="194928"/>
                </a:lnTo>
                <a:lnTo>
                  <a:pt x="465309" y="234390"/>
                </a:lnTo>
                <a:close/>
                <a:moveTo>
                  <a:pt x="506284" y="258100"/>
                </a:moveTo>
                <a:lnTo>
                  <a:pt x="462885" y="199872"/>
                </a:lnTo>
                <a:lnTo>
                  <a:pt x="458940" y="194928"/>
                </a:lnTo>
                <a:lnTo>
                  <a:pt x="456590" y="180369"/>
                </a:lnTo>
                <a:lnTo>
                  <a:pt x="458359" y="183051"/>
                </a:lnTo>
                <a:lnTo>
                  <a:pt x="486551" y="218706"/>
                </a:lnTo>
                <a:lnTo>
                  <a:pt x="499657" y="244597"/>
                </a:lnTo>
                <a:close/>
                <a:moveTo>
                  <a:pt x="639721" y="258572"/>
                </a:moveTo>
                <a:lnTo>
                  <a:pt x="607531" y="224151"/>
                </a:lnTo>
                <a:lnTo>
                  <a:pt x="562128" y="180239"/>
                </a:lnTo>
                <a:lnTo>
                  <a:pt x="457171" y="57875"/>
                </a:lnTo>
                <a:lnTo>
                  <a:pt x="441050" y="33661"/>
                </a:lnTo>
                <a:lnTo>
                  <a:pt x="441044" y="26497"/>
                </a:lnTo>
                <a:lnTo>
                  <a:pt x="490310" y="82376"/>
                </a:lnTo>
                <a:cubicBezTo>
                  <a:pt x="502788" y="96406"/>
                  <a:pt x="516915" y="112244"/>
                  <a:pt x="532923" y="130150"/>
                </a:cubicBezTo>
                <a:lnTo>
                  <a:pt x="586724" y="190218"/>
                </a:lnTo>
                <a:close/>
                <a:moveTo>
                  <a:pt x="708460" y="260374"/>
                </a:moveTo>
                <a:lnTo>
                  <a:pt x="696579" y="238685"/>
                </a:lnTo>
                <a:lnTo>
                  <a:pt x="676427" y="200649"/>
                </a:lnTo>
                <a:lnTo>
                  <a:pt x="681842" y="196045"/>
                </a:lnTo>
                <a:lnTo>
                  <a:pt x="699804" y="218513"/>
                </a:lnTo>
                <a:lnTo>
                  <a:pt x="722955" y="240316"/>
                </a:lnTo>
                <a:lnTo>
                  <a:pt x="722994" y="240447"/>
                </a:lnTo>
                <a:close/>
                <a:moveTo>
                  <a:pt x="643377" y="263285"/>
                </a:moveTo>
                <a:lnTo>
                  <a:pt x="639721" y="258572"/>
                </a:lnTo>
                <a:lnTo>
                  <a:pt x="642350" y="261382"/>
                </a:lnTo>
                <a:close/>
                <a:moveTo>
                  <a:pt x="559617" y="270255"/>
                </a:moveTo>
                <a:lnTo>
                  <a:pt x="549569" y="261472"/>
                </a:lnTo>
                <a:lnTo>
                  <a:pt x="523972" y="226392"/>
                </a:lnTo>
                <a:lnTo>
                  <a:pt x="493040" y="184919"/>
                </a:lnTo>
                <a:lnTo>
                  <a:pt x="493546" y="185418"/>
                </a:lnTo>
                <a:lnTo>
                  <a:pt x="531676" y="233215"/>
                </a:lnTo>
                <a:close/>
                <a:moveTo>
                  <a:pt x="653035" y="272807"/>
                </a:moveTo>
                <a:lnTo>
                  <a:pt x="642350" y="261382"/>
                </a:lnTo>
                <a:lnTo>
                  <a:pt x="625135" y="229469"/>
                </a:lnTo>
                <a:lnTo>
                  <a:pt x="655422" y="260409"/>
                </a:lnTo>
                <a:close/>
                <a:moveTo>
                  <a:pt x="349069" y="275818"/>
                </a:moveTo>
                <a:lnTo>
                  <a:pt x="324720" y="261796"/>
                </a:lnTo>
                <a:lnTo>
                  <a:pt x="304164" y="230364"/>
                </a:lnTo>
                <a:lnTo>
                  <a:pt x="321897" y="241730"/>
                </a:lnTo>
                <a:close/>
                <a:moveTo>
                  <a:pt x="539354" y="276371"/>
                </a:moveTo>
                <a:lnTo>
                  <a:pt x="531450" y="269149"/>
                </a:lnTo>
                <a:cubicBezTo>
                  <a:pt x="513355" y="249746"/>
                  <a:pt x="498824" y="233326"/>
                  <a:pt x="486945" y="219204"/>
                </a:cubicBezTo>
                <a:lnTo>
                  <a:pt x="486551" y="218706"/>
                </a:lnTo>
                <a:lnTo>
                  <a:pt x="473281" y="192489"/>
                </a:lnTo>
                <a:lnTo>
                  <a:pt x="505257" y="222648"/>
                </a:lnTo>
                <a:lnTo>
                  <a:pt x="514090" y="234074"/>
                </a:lnTo>
                <a:cubicBezTo>
                  <a:pt x="517842" y="239240"/>
                  <a:pt x="520572" y="243260"/>
                  <a:pt x="523389" y="247150"/>
                </a:cubicBezTo>
                <a:lnTo>
                  <a:pt x="525104" y="249302"/>
                </a:lnTo>
                <a:close/>
                <a:moveTo>
                  <a:pt x="671103" y="276430"/>
                </a:moveTo>
                <a:lnTo>
                  <a:pt x="655422" y="260409"/>
                </a:lnTo>
                <a:lnTo>
                  <a:pt x="656019" y="257307"/>
                </a:lnTo>
                <a:close/>
                <a:moveTo>
                  <a:pt x="473011" y="277806"/>
                </a:moveTo>
                <a:lnTo>
                  <a:pt x="453935" y="238789"/>
                </a:lnTo>
                <a:lnTo>
                  <a:pt x="467490" y="256028"/>
                </a:lnTo>
                <a:lnTo>
                  <a:pt x="469728" y="259294"/>
                </a:lnTo>
                <a:close/>
                <a:moveTo>
                  <a:pt x="651942" y="278481"/>
                </a:moveTo>
                <a:lnTo>
                  <a:pt x="651056" y="277522"/>
                </a:lnTo>
                <a:lnTo>
                  <a:pt x="643377" y="263285"/>
                </a:lnTo>
                <a:lnTo>
                  <a:pt x="652583" y="275159"/>
                </a:lnTo>
                <a:close/>
                <a:moveTo>
                  <a:pt x="692903" y="281702"/>
                </a:moveTo>
                <a:lnTo>
                  <a:pt x="672862" y="232340"/>
                </a:lnTo>
                <a:lnTo>
                  <a:pt x="705824" y="263988"/>
                </a:lnTo>
                <a:close/>
                <a:moveTo>
                  <a:pt x="650927" y="283765"/>
                </a:moveTo>
                <a:lnTo>
                  <a:pt x="571531" y="191202"/>
                </a:lnTo>
                <a:lnTo>
                  <a:pt x="580672" y="201428"/>
                </a:lnTo>
                <a:lnTo>
                  <a:pt x="651056" y="277522"/>
                </a:lnTo>
                <a:lnTo>
                  <a:pt x="651846" y="278987"/>
                </a:lnTo>
                <a:close/>
                <a:moveTo>
                  <a:pt x="468818" y="289632"/>
                </a:moveTo>
                <a:lnTo>
                  <a:pt x="455569" y="271419"/>
                </a:lnTo>
                <a:cubicBezTo>
                  <a:pt x="421037" y="222352"/>
                  <a:pt x="390026" y="176209"/>
                  <a:pt x="366390" y="137270"/>
                </a:cubicBezTo>
                <a:lnTo>
                  <a:pt x="337668" y="88012"/>
                </a:lnTo>
                <a:lnTo>
                  <a:pt x="340339" y="91430"/>
                </a:lnTo>
                <a:lnTo>
                  <a:pt x="357164" y="113035"/>
                </a:lnTo>
                <a:lnTo>
                  <a:pt x="358962" y="116143"/>
                </a:lnTo>
                <a:cubicBezTo>
                  <a:pt x="375208" y="140775"/>
                  <a:pt x="393900" y="163645"/>
                  <a:pt x="412750" y="186407"/>
                </a:cubicBezTo>
                <a:lnTo>
                  <a:pt x="446050" y="228759"/>
                </a:lnTo>
                <a:close/>
                <a:moveTo>
                  <a:pt x="685970" y="291206"/>
                </a:moveTo>
                <a:lnTo>
                  <a:pt x="657191" y="251220"/>
                </a:lnTo>
                <a:lnTo>
                  <a:pt x="658017" y="246921"/>
                </a:lnTo>
                <a:lnTo>
                  <a:pt x="688913" y="287172"/>
                </a:lnTo>
                <a:close/>
                <a:moveTo>
                  <a:pt x="684427" y="293322"/>
                </a:moveTo>
                <a:lnTo>
                  <a:pt x="671103" y="276430"/>
                </a:lnTo>
                <a:lnTo>
                  <a:pt x="685798" y="291443"/>
                </a:lnTo>
                <a:close/>
                <a:moveTo>
                  <a:pt x="476087" y="299627"/>
                </a:moveTo>
                <a:lnTo>
                  <a:pt x="470301" y="293715"/>
                </a:lnTo>
                <a:lnTo>
                  <a:pt x="469781" y="292206"/>
                </a:lnTo>
                <a:lnTo>
                  <a:pt x="468818" y="289632"/>
                </a:lnTo>
                <a:close/>
                <a:moveTo>
                  <a:pt x="477138" y="301070"/>
                </a:moveTo>
                <a:lnTo>
                  <a:pt x="476087" y="299627"/>
                </a:lnTo>
                <a:lnTo>
                  <a:pt x="477058" y="300618"/>
                </a:lnTo>
                <a:close/>
                <a:moveTo>
                  <a:pt x="415768" y="301892"/>
                </a:moveTo>
                <a:lnTo>
                  <a:pt x="411242" y="298991"/>
                </a:lnTo>
                <a:lnTo>
                  <a:pt x="411119" y="298829"/>
                </a:lnTo>
                <a:cubicBezTo>
                  <a:pt x="404895" y="289617"/>
                  <a:pt x="399950" y="278229"/>
                  <a:pt x="317285" y="166403"/>
                </a:cubicBezTo>
                <a:lnTo>
                  <a:pt x="294614" y="137182"/>
                </a:lnTo>
                <a:lnTo>
                  <a:pt x="295515" y="138050"/>
                </a:lnTo>
                <a:lnTo>
                  <a:pt x="312061" y="159278"/>
                </a:lnTo>
                <a:cubicBezTo>
                  <a:pt x="355974" y="215602"/>
                  <a:pt x="362032" y="223600"/>
                  <a:pt x="402594" y="279514"/>
                </a:cubicBezTo>
                <a:lnTo>
                  <a:pt x="404356" y="281943"/>
                </a:lnTo>
                <a:close/>
                <a:moveTo>
                  <a:pt x="225005" y="303062"/>
                </a:moveTo>
                <a:lnTo>
                  <a:pt x="67282" y="116506"/>
                </a:lnTo>
                <a:lnTo>
                  <a:pt x="46585" y="71662"/>
                </a:lnTo>
                <a:lnTo>
                  <a:pt x="30967" y="35838"/>
                </a:lnTo>
                <a:lnTo>
                  <a:pt x="60863" y="78512"/>
                </a:lnTo>
                <a:lnTo>
                  <a:pt x="201950" y="260364"/>
                </a:lnTo>
                <a:lnTo>
                  <a:pt x="220231" y="295481"/>
                </a:lnTo>
                <a:close/>
                <a:moveTo>
                  <a:pt x="676157" y="304660"/>
                </a:moveTo>
                <a:lnTo>
                  <a:pt x="671815" y="299967"/>
                </a:lnTo>
                <a:lnTo>
                  <a:pt x="652583" y="275159"/>
                </a:lnTo>
                <a:lnTo>
                  <a:pt x="653035" y="272807"/>
                </a:lnTo>
                <a:lnTo>
                  <a:pt x="679079" y="300655"/>
                </a:lnTo>
                <a:close/>
                <a:moveTo>
                  <a:pt x="579934" y="305164"/>
                </a:moveTo>
                <a:lnTo>
                  <a:pt x="550139" y="277041"/>
                </a:lnTo>
                <a:cubicBezTo>
                  <a:pt x="542563" y="269615"/>
                  <a:pt x="537284" y="264087"/>
                  <a:pt x="533194" y="259443"/>
                </a:cubicBezTo>
                <a:lnTo>
                  <a:pt x="525104" y="249302"/>
                </a:lnTo>
                <a:lnTo>
                  <a:pt x="516121" y="232237"/>
                </a:lnTo>
                <a:lnTo>
                  <a:pt x="549569" y="261472"/>
                </a:lnTo>
                <a:lnTo>
                  <a:pt x="575244" y="296661"/>
                </a:lnTo>
                <a:lnTo>
                  <a:pt x="578477" y="301174"/>
                </a:lnTo>
                <a:close/>
                <a:moveTo>
                  <a:pt x="672799" y="309264"/>
                </a:moveTo>
                <a:lnTo>
                  <a:pt x="660348" y="294749"/>
                </a:lnTo>
                <a:lnTo>
                  <a:pt x="651846" y="278987"/>
                </a:lnTo>
                <a:lnTo>
                  <a:pt x="651942" y="278481"/>
                </a:lnTo>
                <a:lnTo>
                  <a:pt x="671815" y="299967"/>
                </a:lnTo>
                <a:lnTo>
                  <a:pt x="675816" y="305127"/>
                </a:lnTo>
                <a:close/>
                <a:moveTo>
                  <a:pt x="427765" y="309579"/>
                </a:moveTo>
                <a:lnTo>
                  <a:pt x="421479" y="305551"/>
                </a:lnTo>
                <a:lnTo>
                  <a:pt x="404356" y="281943"/>
                </a:lnTo>
                <a:lnTo>
                  <a:pt x="363452" y="210448"/>
                </a:lnTo>
                <a:lnTo>
                  <a:pt x="380074" y="229198"/>
                </a:lnTo>
                <a:close/>
                <a:moveTo>
                  <a:pt x="477492" y="314542"/>
                </a:moveTo>
                <a:lnTo>
                  <a:pt x="475497" y="312562"/>
                </a:lnTo>
                <a:cubicBezTo>
                  <a:pt x="447453" y="283758"/>
                  <a:pt x="421730" y="252815"/>
                  <a:pt x="396032" y="221848"/>
                </a:cubicBezTo>
                <a:lnTo>
                  <a:pt x="338715" y="156204"/>
                </a:lnTo>
                <a:lnTo>
                  <a:pt x="295001" y="103020"/>
                </a:lnTo>
                <a:cubicBezTo>
                  <a:pt x="272720" y="69636"/>
                  <a:pt x="253043" y="39921"/>
                  <a:pt x="235696" y="13501"/>
                </a:cubicBezTo>
                <a:lnTo>
                  <a:pt x="226923" y="0"/>
                </a:lnTo>
                <a:lnTo>
                  <a:pt x="268310" y="0"/>
                </a:lnTo>
                <a:lnTo>
                  <a:pt x="272138" y="4232"/>
                </a:lnTo>
                <a:cubicBezTo>
                  <a:pt x="272164" y="4262"/>
                  <a:pt x="278909" y="12856"/>
                  <a:pt x="290800" y="28047"/>
                </a:cubicBezTo>
                <a:lnTo>
                  <a:pt x="293463" y="31453"/>
                </a:lnTo>
                <a:lnTo>
                  <a:pt x="293844" y="32210"/>
                </a:lnTo>
                <a:cubicBezTo>
                  <a:pt x="324984" y="86446"/>
                  <a:pt x="430074" y="246382"/>
                  <a:pt x="468069" y="291434"/>
                </a:cubicBezTo>
                <a:lnTo>
                  <a:pt x="470301" y="293715"/>
                </a:lnTo>
                <a:close/>
                <a:moveTo>
                  <a:pt x="491255" y="315121"/>
                </a:moveTo>
                <a:lnTo>
                  <a:pt x="477058" y="300618"/>
                </a:lnTo>
                <a:lnTo>
                  <a:pt x="473011" y="277806"/>
                </a:lnTo>
                <a:close/>
                <a:moveTo>
                  <a:pt x="647746" y="318456"/>
                </a:moveTo>
                <a:lnTo>
                  <a:pt x="590099" y="260153"/>
                </a:lnTo>
                <a:cubicBezTo>
                  <a:pt x="569796" y="240517"/>
                  <a:pt x="552177" y="224280"/>
                  <a:pt x="536360" y="209906"/>
                </a:cubicBezTo>
                <a:lnTo>
                  <a:pt x="509470" y="185435"/>
                </a:lnTo>
                <a:lnTo>
                  <a:pt x="472606" y="135535"/>
                </a:lnTo>
                <a:lnTo>
                  <a:pt x="468832" y="131026"/>
                </a:lnTo>
                <a:lnTo>
                  <a:pt x="461866" y="113544"/>
                </a:lnTo>
                <a:lnTo>
                  <a:pt x="479209" y="132068"/>
                </a:lnTo>
                <a:cubicBezTo>
                  <a:pt x="519468" y="176625"/>
                  <a:pt x="556453" y="219209"/>
                  <a:pt x="605845" y="272908"/>
                </a:cubicBezTo>
                <a:lnTo>
                  <a:pt x="647755" y="317749"/>
                </a:lnTo>
                <a:close/>
                <a:moveTo>
                  <a:pt x="426292" y="320286"/>
                </a:moveTo>
                <a:lnTo>
                  <a:pt x="364044" y="284442"/>
                </a:lnTo>
                <a:lnTo>
                  <a:pt x="339819" y="253215"/>
                </a:lnTo>
                <a:lnTo>
                  <a:pt x="411242" y="298991"/>
                </a:lnTo>
                <a:lnTo>
                  <a:pt x="417261" y="306866"/>
                </a:lnTo>
                <a:lnTo>
                  <a:pt x="421362" y="311669"/>
                </a:lnTo>
                <a:close/>
                <a:moveTo>
                  <a:pt x="598978" y="322509"/>
                </a:moveTo>
                <a:lnTo>
                  <a:pt x="584015" y="308906"/>
                </a:lnTo>
                <a:lnTo>
                  <a:pt x="578477" y="301174"/>
                </a:lnTo>
                <a:lnTo>
                  <a:pt x="574284" y="289700"/>
                </a:lnTo>
                <a:lnTo>
                  <a:pt x="559617" y="270255"/>
                </a:lnTo>
                <a:lnTo>
                  <a:pt x="577724" y="286082"/>
                </a:lnTo>
                <a:lnTo>
                  <a:pt x="583034" y="294806"/>
                </a:lnTo>
                <a:cubicBezTo>
                  <a:pt x="588262" y="303908"/>
                  <a:pt x="592418" y="311526"/>
                  <a:pt x="596777" y="319038"/>
                </a:cubicBezTo>
                <a:close/>
                <a:moveTo>
                  <a:pt x="436377" y="326094"/>
                </a:moveTo>
                <a:lnTo>
                  <a:pt x="431067" y="323034"/>
                </a:lnTo>
                <a:lnTo>
                  <a:pt x="421362" y="311669"/>
                </a:lnTo>
                <a:lnTo>
                  <a:pt x="415768" y="301892"/>
                </a:lnTo>
                <a:lnTo>
                  <a:pt x="421479" y="305551"/>
                </a:lnTo>
                <a:close/>
                <a:moveTo>
                  <a:pt x="481680" y="326672"/>
                </a:moveTo>
                <a:lnTo>
                  <a:pt x="477492" y="314542"/>
                </a:lnTo>
                <a:lnTo>
                  <a:pt x="479963" y="316996"/>
                </a:lnTo>
                <a:close/>
                <a:moveTo>
                  <a:pt x="658345" y="329080"/>
                </a:moveTo>
                <a:lnTo>
                  <a:pt x="647755" y="317749"/>
                </a:lnTo>
                <a:lnTo>
                  <a:pt x="647979" y="299075"/>
                </a:lnTo>
                <a:lnTo>
                  <a:pt x="650927" y="283765"/>
                </a:lnTo>
                <a:lnTo>
                  <a:pt x="660348" y="294749"/>
                </a:lnTo>
                <a:lnTo>
                  <a:pt x="670142" y="312906"/>
                </a:lnTo>
                <a:close/>
                <a:moveTo>
                  <a:pt x="601188" y="332877"/>
                </a:moveTo>
                <a:lnTo>
                  <a:pt x="584481" y="317610"/>
                </a:lnTo>
                <a:lnTo>
                  <a:pt x="579934" y="305164"/>
                </a:lnTo>
                <a:lnTo>
                  <a:pt x="580855" y="306032"/>
                </a:lnTo>
                <a:lnTo>
                  <a:pt x="584015" y="308906"/>
                </a:lnTo>
                <a:close/>
                <a:moveTo>
                  <a:pt x="442864" y="335030"/>
                </a:moveTo>
                <a:lnTo>
                  <a:pt x="440615" y="331936"/>
                </a:lnTo>
                <a:lnTo>
                  <a:pt x="436377" y="326094"/>
                </a:lnTo>
                <a:lnTo>
                  <a:pt x="438177" y="327129"/>
                </a:lnTo>
                <a:close/>
                <a:moveTo>
                  <a:pt x="638120" y="337470"/>
                </a:moveTo>
                <a:lnTo>
                  <a:pt x="604312" y="309322"/>
                </a:lnTo>
                <a:lnTo>
                  <a:pt x="577724" y="286082"/>
                </a:lnTo>
                <a:lnTo>
                  <a:pt x="562861" y="261664"/>
                </a:lnTo>
                <a:lnTo>
                  <a:pt x="549926" y="242661"/>
                </a:lnTo>
                <a:close/>
                <a:moveTo>
                  <a:pt x="503682" y="340543"/>
                </a:moveTo>
                <a:lnTo>
                  <a:pt x="479963" y="316996"/>
                </a:lnTo>
                <a:lnTo>
                  <a:pt x="477138" y="301070"/>
                </a:lnTo>
                <a:lnTo>
                  <a:pt x="499242" y="331460"/>
                </a:lnTo>
                <a:close/>
                <a:moveTo>
                  <a:pt x="481510" y="341401"/>
                </a:moveTo>
                <a:lnTo>
                  <a:pt x="453603" y="325932"/>
                </a:lnTo>
                <a:lnTo>
                  <a:pt x="410958" y="264035"/>
                </a:lnTo>
                <a:lnTo>
                  <a:pt x="380074" y="229198"/>
                </a:lnTo>
                <a:lnTo>
                  <a:pt x="367545" y="208080"/>
                </a:lnTo>
                <a:lnTo>
                  <a:pt x="310383" y="128706"/>
                </a:lnTo>
                <a:lnTo>
                  <a:pt x="304516" y="119735"/>
                </a:lnTo>
                <a:lnTo>
                  <a:pt x="316706" y="130997"/>
                </a:lnTo>
                <a:lnTo>
                  <a:pt x="338715" y="156204"/>
                </a:lnTo>
                <a:lnTo>
                  <a:pt x="355705" y="176874"/>
                </a:lnTo>
                <a:cubicBezTo>
                  <a:pt x="377321" y="200457"/>
                  <a:pt x="399171" y="223878"/>
                  <a:pt x="417808" y="249757"/>
                </a:cubicBezTo>
                <a:cubicBezTo>
                  <a:pt x="445210" y="287808"/>
                  <a:pt x="465560" y="317239"/>
                  <a:pt x="480711" y="340114"/>
                </a:cubicBezTo>
                <a:close/>
                <a:moveTo>
                  <a:pt x="465118" y="342644"/>
                </a:moveTo>
                <a:lnTo>
                  <a:pt x="438177" y="327129"/>
                </a:lnTo>
                <a:lnTo>
                  <a:pt x="427765" y="309579"/>
                </a:lnTo>
                <a:lnTo>
                  <a:pt x="451202" y="324601"/>
                </a:lnTo>
                <a:lnTo>
                  <a:pt x="453603" y="325932"/>
                </a:lnTo>
                <a:close/>
                <a:moveTo>
                  <a:pt x="647439" y="344031"/>
                </a:moveTo>
                <a:lnTo>
                  <a:pt x="647746" y="318456"/>
                </a:lnTo>
                <a:lnTo>
                  <a:pt x="658305" y="329134"/>
                </a:lnTo>
                <a:close/>
                <a:moveTo>
                  <a:pt x="488008" y="345002"/>
                </a:moveTo>
                <a:lnTo>
                  <a:pt x="485293" y="343497"/>
                </a:lnTo>
                <a:lnTo>
                  <a:pt x="482924" y="333690"/>
                </a:lnTo>
                <a:lnTo>
                  <a:pt x="481680" y="326672"/>
                </a:lnTo>
                <a:close/>
                <a:moveTo>
                  <a:pt x="450813" y="345963"/>
                </a:moveTo>
                <a:lnTo>
                  <a:pt x="446113" y="340505"/>
                </a:lnTo>
                <a:lnTo>
                  <a:pt x="442864" y="335030"/>
                </a:lnTo>
                <a:close/>
                <a:moveTo>
                  <a:pt x="645935" y="346094"/>
                </a:moveTo>
                <a:lnTo>
                  <a:pt x="638823" y="338227"/>
                </a:lnTo>
                <a:lnTo>
                  <a:pt x="638120" y="337470"/>
                </a:lnTo>
                <a:lnTo>
                  <a:pt x="646895" y="344777"/>
                </a:lnTo>
                <a:close/>
                <a:moveTo>
                  <a:pt x="486865" y="350016"/>
                </a:moveTo>
                <a:lnTo>
                  <a:pt x="481510" y="341401"/>
                </a:lnTo>
                <a:lnTo>
                  <a:pt x="485293" y="343497"/>
                </a:lnTo>
                <a:close/>
                <a:moveTo>
                  <a:pt x="491853" y="358040"/>
                </a:moveTo>
                <a:lnTo>
                  <a:pt x="488310" y="356000"/>
                </a:lnTo>
                <a:lnTo>
                  <a:pt x="486865" y="350016"/>
                </a:lnTo>
                <a:close/>
                <a:moveTo>
                  <a:pt x="493326" y="360409"/>
                </a:moveTo>
                <a:lnTo>
                  <a:pt x="491853" y="358040"/>
                </a:lnTo>
                <a:lnTo>
                  <a:pt x="492671" y="358510"/>
                </a:lnTo>
                <a:close/>
                <a:moveTo>
                  <a:pt x="633624" y="362972"/>
                </a:moveTo>
                <a:lnTo>
                  <a:pt x="611589" y="342393"/>
                </a:lnTo>
                <a:lnTo>
                  <a:pt x="598978" y="322509"/>
                </a:lnTo>
                <a:lnTo>
                  <a:pt x="631974" y="352503"/>
                </a:lnTo>
                <a:lnTo>
                  <a:pt x="637849" y="357179"/>
                </a:lnTo>
                <a:close/>
                <a:moveTo>
                  <a:pt x="523335" y="364585"/>
                </a:moveTo>
                <a:lnTo>
                  <a:pt x="512500" y="358578"/>
                </a:lnTo>
                <a:lnTo>
                  <a:pt x="503682" y="340543"/>
                </a:lnTo>
                <a:lnTo>
                  <a:pt x="511476" y="348279"/>
                </a:lnTo>
                <a:close/>
                <a:moveTo>
                  <a:pt x="627746" y="371031"/>
                </a:moveTo>
                <a:lnTo>
                  <a:pt x="625124" y="366781"/>
                </a:lnTo>
                <a:cubicBezTo>
                  <a:pt x="624460" y="365697"/>
                  <a:pt x="619371" y="358385"/>
                  <a:pt x="610759" y="346235"/>
                </a:cubicBezTo>
                <a:lnTo>
                  <a:pt x="601188" y="332877"/>
                </a:lnTo>
                <a:lnTo>
                  <a:pt x="610990" y="341833"/>
                </a:lnTo>
                <a:lnTo>
                  <a:pt x="611589" y="342393"/>
                </a:lnTo>
                <a:lnTo>
                  <a:pt x="611742" y="342634"/>
                </a:lnTo>
                <a:lnTo>
                  <a:pt x="630515" y="367234"/>
                </a:lnTo>
                <a:close/>
                <a:moveTo>
                  <a:pt x="520122" y="374168"/>
                </a:moveTo>
                <a:lnTo>
                  <a:pt x="516639" y="372313"/>
                </a:lnTo>
                <a:lnTo>
                  <a:pt x="492671" y="358510"/>
                </a:lnTo>
                <a:lnTo>
                  <a:pt x="488008" y="345002"/>
                </a:lnTo>
                <a:lnTo>
                  <a:pt x="512500" y="358578"/>
                </a:lnTo>
                <a:close/>
                <a:moveTo>
                  <a:pt x="551195" y="380027"/>
                </a:moveTo>
                <a:lnTo>
                  <a:pt x="534002" y="370497"/>
                </a:lnTo>
                <a:lnTo>
                  <a:pt x="531695" y="368351"/>
                </a:lnTo>
                <a:lnTo>
                  <a:pt x="511476" y="348279"/>
                </a:lnTo>
                <a:lnTo>
                  <a:pt x="499242" y="331460"/>
                </a:lnTo>
                <a:lnTo>
                  <a:pt x="491255" y="315121"/>
                </a:lnTo>
                <a:lnTo>
                  <a:pt x="532897" y="357664"/>
                </a:lnTo>
                <a:lnTo>
                  <a:pt x="544144" y="369154"/>
                </a:lnTo>
                <a:close/>
                <a:moveTo>
                  <a:pt x="495858" y="387259"/>
                </a:moveTo>
                <a:lnTo>
                  <a:pt x="465118" y="342644"/>
                </a:lnTo>
                <a:lnTo>
                  <a:pt x="488310" y="356000"/>
                </a:lnTo>
                <a:close/>
                <a:moveTo>
                  <a:pt x="573134" y="392189"/>
                </a:moveTo>
                <a:lnTo>
                  <a:pt x="559047" y="384380"/>
                </a:lnTo>
                <a:lnTo>
                  <a:pt x="544144" y="369154"/>
                </a:lnTo>
                <a:lnTo>
                  <a:pt x="529173" y="346068"/>
                </a:lnTo>
                <a:lnTo>
                  <a:pt x="469728" y="259294"/>
                </a:lnTo>
                <a:lnTo>
                  <a:pt x="469420" y="257565"/>
                </a:lnTo>
                <a:lnTo>
                  <a:pt x="494267" y="289634"/>
                </a:lnTo>
                <a:close/>
                <a:moveTo>
                  <a:pt x="602229" y="393509"/>
                </a:moveTo>
                <a:lnTo>
                  <a:pt x="598960" y="388599"/>
                </a:lnTo>
                <a:lnTo>
                  <a:pt x="587754" y="368321"/>
                </a:lnTo>
                <a:lnTo>
                  <a:pt x="539354" y="276371"/>
                </a:lnTo>
                <a:lnTo>
                  <a:pt x="584481" y="317610"/>
                </a:lnTo>
                <a:lnTo>
                  <a:pt x="595608" y="348064"/>
                </a:lnTo>
                <a:close/>
                <a:moveTo>
                  <a:pt x="561802" y="396385"/>
                </a:moveTo>
                <a:lnTo>
                  <a:pt x="536756" y="383035"/>
                </a:lnTo>
                <a:lnTo>
                  <a:pt x="523335" y="364585"/>
                </a:lnTo>
                <a:lnTo>
                  <a:pt x="534002" y="370497"/>
                </a:lnTo>
                <a:lnTo>
                  <a:pt x="561759" y="396317"/>
                </a:lnTo>
                <a:close/>
                <a:moveTo>
                  <a:pt x="605844" y="401057"/>
                </a:moveTo>
                <a:lnTo>
                  <a:pt x="602427" y="394872"/>
                </a:lnTo>
                <a:lnTo>
                  <a:pt x="602229" y="393509"/>
                </a:lnTo>
                <a:lnTo>
                  <a:pt x="606580" y="400048"/>
                </a:lnTo>
                <a:close/>
                <a:moveTo>
                  <a:pt x="580610" y="406408"/>
                </a:moveTo>
                <a:lnTo>
                  <a:pt x="561870" y="396420"/>
                </a:lnTo>
                <a:lnTo>
                  <a:pt x="561759" y="396317"/>
                </a:lnTo>
                <a:lnTo>
                  <a:pt x="551195" y="380027"/>
                </a:lnTo>
                <a:lnTo>
                  <a:pt x="559047" y="384380"/>
                </a:lnTo>
                <a:close/>
                <a:moveTo>
                  <a:pt x="601033" y="407652"/>
                </a:moveTo>
                <a:lnTo>
                  <a:pt x="595598" y="404639"/>
                </a:lnTo>
                <a:lnTo>
                  <a:pt x="539457" y="325683"/>
                </a:lnTo>
                <a:lnTo>
                  <a:pt x="506284" y="258100"/>
                </a:lnTo>
                <a:lnTo>
                  <a:pt x="560683" y="331085"/>
                </a:lnTo>
                <a:lnTo>
                  <a:pt x="598960" y="388599"/>
                </a:lnTo>
                <a:lnTo>
                  <a:pt x="602427" y="394872"/>
                </a:lnTo>
                <a:lnTo>
                  <a:pt x="603747" y="403932"/>
                </a:lnTo>
                <a:close/>
                <a:moveTo>
                  <a:pt x="595969" y="414595"/>
                </a:moveTo>
                <a:lnTo>
                  <a:pt x="586336" y="409461"/>
                </a:lnTo>
                <a:lnTo>
                  <a:pt x="579769" y="400816"/>
                </a:lnTo>
                <a:lnTo>
                  <a:pt x="573134" y="392189"/>
                </a:lnTo>
                <a:lnTo>
                  <a:pt x="595598" y="404639"/>
                </a:lnTo>
                <a:lnTo>
                  <a:pt x="599366" y="409938"/>
                </a:lnTo>
                <a:close/>
                <a:moveTo>
                  <a:pt x="510233" y="415388"/>
                </a:moveTo>
                <a:lnTo>
                  <a:pt x="499664" y="403022"/>
                </a:lnTo>
                <a:lnTo>
                  <a:pt x="495858" y="387259"/>
                </a:lnTo>
                <a:lnTo>
                  <a:pt x="499572" y="392652"/>
                </a:lnTo>
                <a:lnTo>
                  <a:pt x="506924" y="404408"/>
                </a:lnTo>
                <a:close/>
                <a:moveTo>
                  <a:pt x="503316" y="418158"/>
                </a:moveTo>
                <a:lnTo>
                  <a:pt x="498359" y="411350"/>
                </a:lnTo>
                <a:lnTo>
                  <a:pt x="450813" y="345963"/>
                </a:lnTo>
                <a:lnTo>
                  <a:pt x="460614" y="357340"/>
                </a:lnTo>
                <a:lnTo>
                  <a:pt x="499664" y="403022"/>
                </a:lnTo>
                <a:close/>
                <a:moveTo>
                  <a:pt x="592833" y="418895"/>
                </a:moveTo>
                <a:lnTo>
                  <a:pt x="580610" y="406408"/>
                </a:lnTo>
                <a:lnTo>
                  <a:pt x="586336" y="409461"/>
                </a:lnTo>
                <a:lnTo>
                  <a:pt x="593161" y="418446"/>
                </a:lnTo>
                <a:close/>
                <a:moveTo>
                  <a:pt x="583308" y="431954"/>
                </a:moveTo>
                <a:lnTo>
                  <a:pt x="581767" y="429175"/>
                </a:lnTo>
                <a:cubicBezTo>
                  <a:pt x="577570" y="421868"/>
                  <a:pt x="572419" y="413206"/>
                  <a:pt x="565714" y="402415"/>
                </a:cubicBezTo>
                <a:lnTo>
                  <a:pt x="561802" y="396385"/>
                </a:lnTo>
                <a:lnTo>
                  <a:pt x="561870" y="396420"/>
                </a:lnTo>
                <a:lnTo>
                  <a:pt x="580137" y="413411"/>
                </a:lnTo>
                <a:lnTo>
                  <a:pt x="590248" y="422439"/>
                </a:lnTo>
                <a:close/>
                <a:moveTo>
                  <a:pt x="353405" y="444797"/>
                </a:moveTo>
                <a:lnTo>
                  <a:pt x="335661" y="433946"/>
                </a:lnTo>
                <a:lnTo>
                  <a:pt x="294777" y="385589"/>
                </a:lnTo>
                <a:lnTo>
                  <a:pt x="279579" y="364346"/>
                </a:lnTo>
                <a:cubicBezTo>
                  <a:pt x="255702" y="331671"/>
                  <a:pt x="232915" y="301080"/>
                  <a:pt x="212803" y="274353"/>
                </a:cubicBezTo>
                <a:lnTo>
                  <a:pt x="201950" y="260364"/>
                </a:lnTo>
                <a:lnTo>
                  <a:pt x="110546" y="84783"/>
                </a:lnTo>
                <a:lnTo>
                  <a:pt x="112861" y="87088"/>
                </a:lnTo>
                <a:lnTo>
                  <a:pt x="117005" y="91592"/>
                </a:lnTo>
                <a:cubicBezTo>
                  <a:pt x="162635" y="139566"/>
                  <a:pt x="174759" y="151148"/>
                  <a:pt x="350626" y="440215"/>
                </a:cubicBezTo>
                <a:close/>
                <a:moveTo>
                  <a:pt x="504186" y="457668"/>
                </a:moveTo>
                <a:lnTo>
                  <a:pt x="503287" y="456721"/>
                </a:lnTo>
                <a:lnTo>
                  <a:pt x="486809" y="438421"/>
                </a:lnTo>
                <a:lnTo>
                  <a:pt x="450056" y="361825"/>
                </a:lnTo>
                <a:lnTo>
                  <a:pt x="426292" y="320286"/>
                </a:lnTo>
                <a:lnTo>
                  <a:pt x="431067" y="323034"/>
                </a:lnTo>
                <a:lnTo>
                  <a:pt x="431291" y="323299"/>
                </a:lnTo>
                <a:lnTo>
                  <a:pt x="446113" y="340505"/>
                </a:lnTo>
                <a:lnTo>
                  <a:pt x="454948" y="355395"/>
                </a:lnTo>
                <a:cubicBezTo>
                  <a:pt x="463608" y="372032"/>
                  <a:pt x="473901" y="393090"/>
                  <a:pt x="484470" y="415320"/>
                </a:cubicBezTo>
                <a:close/>
                <a:moveTo>
                  <a:pt x="562781" y="460096"/>
                </a:moveTo>
                <a:lnTo>
                  <a:pt x="552468" y="440330"/>
                </a:lnTo>
                <a:lnTo>
                  <a:pt x="520122" y="374168"/>
                </a:lnTo>
                <a:lnTo>
                  <a:pt x="536756" y="383035"/>
                </a:lnTo>
                <a:lnTo>
                  <a:pt x="565898" y="423099"/>
                </a:lnTo>
                <a:lnTo>
                  <a:pt x="578040" y="439175"/>
                </a:lnTo>
                <a:close/>
                <a:moveTo>
                  <a:pt x="562018" y="461141"/>
                </a:moveTo>
                <a:lnTo>
                  <a:pt x="519024" y="423754"/>
                </a:lnTo>
                <a:lnTo>
                  <a:pt x="506924" y="404408"/>
                </a:lnTo>
                <a:lnTo>
                  <a:pt x="496010" y="368181"/>
                </a:lnTo>
                <a:lnTo>
                  <a:pt x="493326" y="360409"/>
                </a:lnTo>
                <a:lnTo>
                  <a:pt x="512424" y="391133"/>
                </a:lnTo>
                <a:cubicBezTo>
                  <a:pt x="538862" y="438433"/>
                  <a:pt x="511797" y="413842"/>
                  <a:pt x="549926" y="449402"/>
                </a:cubicBezTo>
                <a:lnTo>
                  <a:pt x="562192" y="460902"/>
                </a:lnTo>
                <a:close/>
                <a:moveTo>
                  <a:pt x="548313" y="479931"/>
                </a:moveTo>
                <a:lnTo>
                  <a:pt x="516535" y="436305"/>
                </a:lnTo>
                <a:lnTo>
                  <a:pt x="510233" y="415388"/>
                </a:lnTo>
                <a:lnTo>
                  <a:pt x="512637" y="418199"/>
                </a:lnTo>
                <a:lnTo>
                  <a:pt x="519024" y="423754"/>
                </a:lnTo>
                <a:lnTo>
                  <a:pt x="551459" y="475617"/>
                </a:lnTo>
                <a:close/>
                <a:moveTo>
                  <a:pt x="375189" y="480701"/>
                </a:moveTo>
                <a:lnTo>
                  <a:pt x="337692" y="436348"/>
                </a:lnTo>
                <a:lnTo>
                  <a:pt x="359693" y="455161"/>
                </a:lnTo>
                <a:close/>
                <a:moveTo>
                  <a:pt x="404921" y="481205"/>
                </a:moveTo>
                <a:lnTo>
                  <a:pt x="189941" y="175566"/>
                </a:lnTo>
                <a:lnTo>
                  <a:pt x="161101" y="135081"/>
                </a:lnTo>
                <a:lnTo>
                  <a:pt x="192589" y="166410"/>
                </a:lnTo>
                <a:lnTo>
                  <a:pt x="235648" y="200393"/>
                </a:lnTo>
                <a:lnTo>
                  <a:pt x="300275" y="296585"/>
                </a:lnTo>
                <a:cubicBezTo>
                  <a:pt x="323197" y="329811"/>
                  <a:pt x="345420" y="363426"/>
                  <a:pt x="363587" y="399384"/>
                </a:cubicBezTo>
                <a:close/>
                <a:moveTo>
                  <a:pt x="527716" y="482499"/>
                </a:moveTo>
                <a:lnTo>
                  <a:pt x="515821" y="469945"/>
                </a:lnTo>
                <a:lnTo>
                  <a:pt x="503316" y="418158"/>
                </a:lnTo>
                <a:lnTo>
                  <a:pt x="516535" y="436305"/>
                </a:lnTo>
                <a:lnTo>
                  <a:pt x="519555" y="446326"/>
                </a:lnTo>
                <a:close/>
                <a:moveTo>
                  <a:pt x="412918" y="492575"/>
                </a:moveTo>
                <a:lnTo>
                  <a:pt x="408835" y="488953"/>
                </a:lnTo>
                <a:lnTo>
                  <a:pt x="404921" y="481205"/>
                </a:lnTo>
                <a:close/>
                <a:moveTo>
                  <a:pt x="524521" y="501876"/>
                </a:moveTo>
                <a:lnTo>
                  <a:pt x="515641" y="482274"/>
                </a:lnTo>
                <a:lnTo>
                  <a:pt x="504186" y="457668"/>
                </a:lnTo>
                <a:lnTo>
                  <a:pt x="515821" y="469945"/>
                </a:lnTo>
                <a:lnTo>
                  <a:pt x="519797" y="486419"/>
                </a:lnTo>
                <a:close/>
                <a:moveTo>
                  <a:pt x="532140" y="502103"/>
                </a:moveTo>
                <a:lnTo>
                  <a:pt x="527716" y="482499"/>
                </a:lnTo>
                <a:lnTo>
                  <a:pt x="538297" y="493663"/>
                </a:lnTo>
                <a:close/>
                <a:moveTo>
                  <a:pt x="519325" y="506187"/>
                </a:moveTo>
                <a:lnTo>
                  <a:pt x="482925" y="452882"/>
                </a:lnTo>
                <a:cubicBezTo>
                  <a:pt x="442706" y="397304"/>
                  <a:pt x="399924" y="340862"/>
                  <a:pt x="356691" y="285379"/>
                </a:cubicBezTo>
                <a:lnTo>
                  <a:pt x="349069" y="275818"/>
                </a:lnTo>
                <a:lnTo>
                  <a:pt x="364044" y="284442"/>
                </a:lnTo>
                <a:lnTo>
                  <a:pt x="462953" y="411928"/>
                </a:lnTo>
                <a:lnTo>
                  <a:pt x="486809" y="438421"/>
                </a:lnTo>
                <a:close/>
                <a:moveTo>
                  <a:pt x="526820" y="509397"/>
                </a:moveTo>
                <a:lnTo>
                  <a:pt x="524521" y="501876"/>
                </a:lnTo>
                <a:lnTo>
                  <a:pt x="527503" y="508460"/>
                </a:lnTo>
                <a:close/>
                <a:moveTo>
                  <a:pt x="522927" y="514734"/>
                </a:moveTo>
                <a:lnTo>
                  <a:pt x="521221" y="510137"/>
                </a:lnTo>
                <a:lnTo>
                  <a:pt x="519325" y="506187"/>
                </a:lnTo>
                <a:lnTo>
                  <a:pt x="524081" y="513151"/>
                </a:lnTo>
                <a:close/>
                <a:moveTo>
                  <a:pt x="430069" y="530987"/>
                </a:moveTo>
                <a:lnTo>
                  <a:pt x="393298" y="483895"/>
                </a:lnTo>
                <a:lnTo>
                  <a:pt x="359693" y="455161"/>
                </a:lnTo>
                <a:lnTo>
                  <a:pt x="353405" y="444797"/>
                </a:lnTo>
                <a:lnTo>
                  <a:pt x="371594" y="455918"/>
                </a:lnTo>
                <a:lnTo>
                  <a:pt x="408835" y="488953"/>
                </a:lnTo>
                <a:close/>
                <a:moveTo>
                  <a:pt x="489048" y="561182"/>
                </a:moveTo>
                <a:lnTo>
                  <a:pt x="457837" y="532422"/>
                </a:lnTo>
                <a:lnTo>
                  <a:pt x="456269" y="531030"/>
                </a:lnTo>
                <a:lnTo>
                  <a:pt x="392143" y="413084"/>
                </a:lnTo>
                <a:lnTo>
                  <a:pt x="279027" y="234628"/>
                </a:lnTo>
                <a:lnTo>
                  <a:pt x="283036" y="237792"/>
                </a:lnTo>
                <a:lnTo>
                  <a:pt x="324720" y="261796"/>
                </a:lnTo>
                <a:lnTo>
                  <a:pt x="355151" y="308326"/>
                </a:lnTo>
                <a:cubicBezTo>
                  <a:pt x="525774" y="567319"/>
                  <a:pt x="317896" y="226049"/>
                  <a:pt x="501767" y="507201"/>
                </a:cubicBezTo>
                <a:lnTo>
                  <a:pt x="514327" y="526524"/>
                </a:lnTo>
                <a:close/>
                <a:moveTo>
                  <a:pt x="477366" y="577197"/>
                </a:moveTo>
                <a:lnTo>
                  <a:pt x="474531" y="575669"/>
                </a:lnTo>
                <a:lnTo>
                  <a:pt x="450987" y="546700"/>
                </a:lnTo>
                <a:lnTo>
                  <a:pt x="412918" y="492575"/>
                </a:lnTo>
                <a:lnTo>
                  <a:pt x="456269" y="531030"/>
                </a:lnTo>
                <a:lnTo>
                  <a:pt x="479660" y="574052"/>
                </a:lnTo>
                <a:close/>
                <a:moveTo>
                  <a:pt x="476604" y="578219"/>
                </a:moveTo>
                <a:lnTo>
                  <a:pt x="471858" y="577462"/>
                </a:lnTo>
                <a:lnTo>
                  <a:pt x="452972" y="572703"/>
                </a:lnTo>
                <a:lnTo>
                  <a:pt x="448431" y="567332"/>
                </a:lnTo>
                <a:lnTo>
                  <a:pt x="430069" y="530987"/>
                </a:lnTo>
                <a:lnTo>
                  <a:pt x="430932" y="532091"/>
                </a:lnTo>
                <a:cubicBezTo>
                  <a:pt x="442740" y="548870"/>
                  <a:pt x="455237" y="564714"/>
                  <a:pt x="472694" y="574678"/>
                </a:cubicBezTo>
                <a:lnTo>
                  <a:pt x="474531" y="575669"/>
                </a:lnTo>
                <a:close/>
                <a:moveTo>
                  <a:pt x="476613" y="578229"/>
                </a:moveTo>
                <a:lnTo>
                  <a:pt x="476604" y="578219"/>
                </a:lnTo>
                <a:lnTo>
                  <a:pt x="476619" y="578221"/>
                </a:ln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ea typeface="幼圆" panose="02010509060101010101" pitchFamily="49" charset="-122"/>
            </a:endParaRPr>
          </a:p>
        </p:txBody>
      </p:sp>
      <p:sp>
        <p:nvSpPr>
          <p:cNvPr id="16" name="任意多边形 15"/>
          <p:cNvSpPr/>
          <p:nvPr/>
        </p:nvSpPr>
        <p:spPr>
          <a:xfrm rot="10637703">
            <a:off x="1286426" y="4930772"/>
            <a:ext cx="888614" cy="1041044"/>
          </a:xfrm>
          <a:custGeom>
            <a:avLst/>
            <a:gdLst>
              <a:gd name="connsiteX0" fmla="*/ 560169 w 1035818"/>
              <a:gd name="connsiteY0" fmla="*/ 1207170 h 1213500"/>
              <a:gd name="connsiteX1" fmla="*/ 558502 w 1035818"/>
              <a:gd name="connsiteY1" fmla="*/ 1210261 h 1213500"/>
              <a:gd name="connsiteX2" fmla="*/ 557557 w 1035818"/>
              <a:gd name="connsiteY2" fmla="*/ 1210156 h 1213500"/>
              <a:gd name="connsiteX3" fmla="*/ 489818 w 1035818"/>
              <a:gd name="connsiteY3" fmla="*/ 1199251 h 1213500"/>
              <a:gd name="connsiteX4" fmla="*/ 488846 w 1035818"/>
              <a:gd name="connsiteY4" fmla="*/ 1202341 h 1213500"/>
              <a:gd name="connsiteX5" fmla="*/ 488565 w 1035818"/>
              <a:gd name="connsiteY5" fmla="*/ 1202262 h 1213500"/>
              <a:gd name="connsiteX6" fmla="*/ 574441 w 1035818"/>
              <a:gd name="connsiteY6" fmla="*/ 1190853 h 1213500"/>
              <a:gd name="connsiteX7" fmla="*/ 574169 w 1035818"/>
              <a:gd name="connsiteY7" fmla="*/ 1191452 h 1213500"/>
              <a:gd name="connsiteX8" fmla="*/ 564401 w 1035818"/>
              <a:gd name="connsiteY8" fmla="*/ 1210918 h 1213500"/>
              <a:gd name="connsiteX9" fmla="*/ 560454 w 1035818"/>
              <a:gd name="connsiteY9" fmla="*/ 1210479 h 1213500"/>
              <a:gd name="connsiteX10" fmla="*/ 565096 w 1035818"/>
              <a:gd name="connsiteY10" fmla="*/ 1201537 h 1213500"/>
              <a:gd name="connsiteX11" fmla="*/ 699214 w 1035818"/>
              <a:gd name="connsiteY11" fmla="*/ 1188924 h 1213500"/>
              <a:gd name="connsiteX12" fmla="*/ 702533 w 1035818"/>
              <a:gd name="connsiteY12" fmla="*/ 1204861 h 1213500"/>
              <a:gd name="connsiteX13" fmla="*/ 685303 w 1035818"/>
              <a:gd name="connsiteY13" fmla="*/ 1208556 h 1213500"/>
              <a:gd name="connsiteX14" fmla="*/ 675898 w 1035818"/>
              <a:gd name="connsiteY14" fmla="*/ 1209032 h 1213500"/>
              <a:gd name="connsiteX15" fmla="*/ 616651 w 1035818"/>
              <a:gd name="connsiteY15" fmla="*/ 1170528 h 1213500"/>
              <a:gd name="connsiteX16" fmla="*/ 591341 w 1035818"/>
              <a:gd name="connsiteY16" fmla="*/ 1213311 h 1213500"/>
              <a:gd name="connsiteX17" fmla="*/ 587595 w 1035818"/>
              <a:gd name="connsiteY17" fmla="*/ 1213500 h 1213500"/>
              <a:gd name="connsiteX18" fmla="*/ 565812 w 1035818"/>
              <a:gd name="connsiteY18" fmla="*/ 1211075 h 1213500"/>
              <a:gd name="connsiteX19" fmla="*/ 460026 w 1035818"/>
              <a:gd name="connsiteY19" fmla="*/ 1167537 h 1213500"/>
              <a:gd name="connsiteX20" fmla="*/ 449481 w 1035818"/>
              <a:gd name="connsiteY20" fmla="*/ 1191263 h 1213500"/>
              <a:gd name="connsiteX21" fmla="*/ 441909 w 1035818"/>
              <a:gd name="connsiteY21" fmla="*/ 1189132 h 1213500"/>
              <a:gd name="connsiteX22" fmla="*/ 456674 w 1035818"/>
              <a:gd name="connsiteY22" fmla="*/ 1171812 h 1213500"/>
              <a:gd name="connsiteX23" fmla="*/ 680713 w 1035818"/>
              <a:gd name="connsiteY23" fmla="*/ 1166263 h 1213500"/>
              <a:gd name="connsiteX24" fmla="*/ 657207 w 1035818"/>
              <a:gd name="connsiteY24" fmla="*/ 1206540 h 1213500"/>
              <a:gd name="connsiteX25" fmla="*/ 654216 w 1035818"/>
              <a:gd name="connsiteY25" fmla="*/ 1210129 h 1213500"/>
              <a:gd name="connsiteX26" fmla="*/ 640250 w 1035818"/>
              <a:gd name="connsiteY26" fmla="*/ 1210836 h 1213500"/>
              <a:gd name="connsiteX27" fmla="*/ 640822 w 1035818"/>
              <a:gd name="connsiteY27" fmla="*/ 1209825 h 1213500"/>
              <a:gd name="connsiteX28" fmla="*/ 652799 w 1035818"/>
              <a:gd name="connsiteY28" fmla="*/ 1193585 h 1213500"/>
              <a:gd name="connsiteX29" fmla="*/ 436167 w 1035818"/>
              <a:gd name="connsiteY29" fmla="*/ 1161813 h 1213500"/>
              <a:gd name="connsiteX30" fmla="*/ 433753 w 1035818"/>
              <a:gd name="connsiteY30" fmla="*/ 1186748 h 1213500"/>
              <a:gd name="connsiteX31" fmla="*/ 433702 w 1035818"/>
              <a:gd name="connsiteY31" fmla="*/ 1186823 h 1213500"/>
              <a:gd name="connsiteX32" fmla="*/ 422565 w 1035818"/>
              <a:gd name="connsiteY32" fmla="*/ 1183689 h 1213500"/>
              <a:gd name="connsiteX33" fmla="*/ 428148 w 1035818"/>
              <a:gd name="connsiteY33" fmla="*/ 1173818 h 1213500"/>
              <a:gd name="connsiteX34" fmla="*/ 414454 w 1035818"/>
              <a:gd name="connsiteY34" fmla="*/ 1155478 h 1213500"/>
              <a:gd name="connsiteX35" fmla="*/ 402728 w 1035818"/>
              <a:gd name="connsiteY35" fmla="*/ 1178107 h 1213500"/>
              <a:gd name="connsiteX36" fmla="*/ 402594 w 1035818"/>
              <a:gd name="connsiteY36" fmla="*/ 1178069 h 1213500"/>
              <a:gd name="connsiteX37" fmla="*/ 414434 w 1035818"/>
              <a:gd name="connsiteY37" fmla="*/ 1155509 h 1213500"/>
              <a:gd name="connsiteX38" fmla="*/ 752725 w 1035818"/>
              <a:gd name="connsiteY38" fmla="*/ 1152298 h 1213500"/>
              <a:gd name="connsiteX39" fmla="*/ 763019 w 1035818"/>
              <a:gd name="connsiteY39" fmla="*/ 1191891 h 1213500"/>
              <a:gd name="connsiteX40" fmla="*/ 720845 w 1035818"/>
              <a:gd name="connsiteY40" fmla="*/ 1200934 h 1213500"/>
              <a:gd name="connsiteX41" fmla="*/ 748116 w 1035818"/>
              <a:gd name="connsiteY41" fmla="*/ 1159773 h 1213500"/>
              <a:gd name="connsiteX42" fmla="*/ 691287 w 1035818"/>
              <a:gd name="connsiteY42" fmla="*/ 1148145 h 1213500"/>
              <a:gd name="connsiteX43" fmla="*/ 692265 w 1035818"/>
              <a:gd name="connsiteY43" fmla="*/ 1154853 h 1213500"/>
              <a:gd name="connsiteX44" fmla="*/ 682233 w 1035818"/>
              <a:gd name="connsiteY44" fmla="*/ 1164775 h 1213500"/>
              <a:gd name="connsiteX45" fmla="*/ 680713 w 1035818"/>
              <a:gd name="connsiteY45" fmla="*/ 1166263 h 1213500"/>
              <a:gd name="connsiteX46" fmla="*/ 480196 w 1035818"/>
              <a:gd name="connsiteY46" fmla="*/ 1141817 h 1213500"/>
              <a:gd name="connsiteX47" fmla="*/ 475583 w 1035818"/>
              <a:gd name="connsiteY47" fmla="*/ 1198609 h 1213500"/>
              <a:gd name="connsiteX48" fmla="*/ 456850 w 1035818"/>
              <a:gd name="connsiteY48" fmla="*/ 1193337 h 1213500"/>
              <a:gd name="connsiteX49" fmla="*/ 474986 w 1035818"/>
              <a:gd name="connsiteY49" fmla="*/ 1148462 h 1213500"/>
              <a:gd name="connsiteX50" fmla="*/ 597871 w 1035818"/>
              <a:gd name="connsiteY50" fmla="*/ 1137251 h 1213500"/>
              <a:gd name="connsiteX51" fmla="*/ 590273 w 1035818"/>
              <a:gd name="connsiteY51" fmla="*/ 1153035 h 1213500"/>
              <a:gd name="connsiteX52" fmla="*/ 565096 w 1035818"/>
              <a:gd name="connsiteY52" fmla="*/ 1201537 h 1213500"/>
              <a:gd name="connsiteX53" fmla="*/ 560169 w 1035818"/>
              <a:gd name="connsiteY53" fmla="*/ 1207170 h 1213500"/>
              <a:gd name="connsiteX54" fmla="*/ 339178 w 1035818"/>
              <a:gd name="connsiteY54" fmla="*/ 1135676 h 1213500"/>
              <a:gd name="connsiteX55" fmla="*/ 334193 w 1035818"/>
              <a:gd name="connsiteY55" fmla="*/ 1147482 h 1213500"/>
              <a:gd name="connsiteX56" fmla="*/ 331913 w 1035818"/>
              <a:gd name="connsiteY56" fmla="*/ 1146408 h 1213500"/>
              <a:gd name="connsiteX57" fmla="*/ 765260 w 1035818"/>
              <a:gd name="connsiteY57" fmla="*/ 1131962 h 1213500"/>
              <a:gd name="connsiteX58" fmla="*/ 752725 w 1035818"/>
              <a:gd name="connsiteY58" fmla="*/ 1152298 h 1213500"/>
              <a:gd name="connsiteX59" fmla="*/ 750702 w 1035818"/>
              <a:gd name="connsiteY59" fmla="*/ 1144518 h 1213500"/>
              <a:gd name="connsiteX60" fmla="*/ 302797 w 1035818"/>
              <a:gd name="connsiteY60" fmla="*/ 1118804 h 1213500"/>
              <a:gd name="connsiteX61" fmla="*/ 302421 w 1035818"/>
              <a:gd name="connsiteY61" fmla="*/ 1120304 h 1213500"/>
              <a:gd name="connsiteX62" fmla="*/ 298746 w 1035818"/>
              <a:gd name="connsiteY62" fmla="*/ 1130058 h 1213500"/>
              <a:gd name="connsiteX63" fmla="*/ 298125 w 1035818"/>
              <a:gd name="connsiteY63" fmla="*/ 1129626 h 1213500"/>
              <a:gd name="connsiteX64" fmla="*/ 577618 w 1035818"/>
              <a:gd name="connsiteY64" fmla="*/ 1117936 h 1213500"/>
              <a:gd name="connsiteX65" fmla="*/ 576452 w 1035818"/>
              <a:gd name="connsiteY65" fmla="*/ 1120090 h 1213500"/>
              <a:gd name="connsiteX66" fmla="*/ 528031 w 1035818"/>
              <a:gd name="connsiteY66" fmla="*/ 1206869 h 1213500"/>
              <a:gd name="connsiteX67" fmla="*/ 511189 w 1035818"/>
              <a:gd name="connsiteY67" fmla="*/ 1204994 h 1213500"/>
              <a:gd name="connsiteX68" fmla="*/ 535425 w 1035818"/>
              <a:gd name="connsiteY68" fmla="*/ 1174640 h 1213500"/>
              <a:gd name="connsiteX69" fmla="*/ 559039 w 1035818"/>
              <a:gd name="connsiteY69" fmla="*/ 1141095 h 1213500"/>
              <a:gd name="connsiteX70" fmla="*/ 482151 w 1035818"/>
              <a:gd name="connsiteY70" fmla="*/ 1117756 h 1213500"/>
              <a:gd name="connsiteX71" fmla="*/ 480795 w 1035818"/>
              <a:gd name="connsiteY71" fmla="*/ 1134447 h 1213500"/>
              <a:gd name="connsiteX72" fmla="*/ 478633 w 1035818"/>
              <a:gd name="connsiteY72" fmla="*/ 1139437 h 1213500"/>
              <a:gd name="connsiteX73" fmla="*/ 474986 w 1035818"/>
              <a:gd name="connsiteY73" fmla="*/ 1148462 h 1213500"/>
              <a:gd name="connsiteX74" fmla="*/ 460026 w 1035818"/>
              <a:gd name="connsiteY74" fmla="*/ 1167537 h 1213500"/>
              <a:gd name="connsiteX75" fmla="*/ 482352 w 1035818"/>
              <a:gd name="connsiteY75" fmla="*/ 1115279 h 1213500"/>
              <a:gd name="connsiteX76" fmla="*/ 482290 w 1035818"/>
              <a:gd name="connsiteY76" fmla="*/ 1116045 h 1213500"/>
              <a:gd name="connsiteX77" fmla="*/ 477232 w 1035818"/>
              <a:gd name="connsiteY77" fmla="*/ 1124734 h 1213500"/>
              <a:gd name="connsiteX78" fmla="*/ 433759 w 1035818"/>
              <a:gd name="connsiteY78" fmla="*/ 1186839 h 1213500"/>
              <a:gd name="connsiteX79" fmla="*/ 433745 w 1035818"/>
              <a:gd name="connsiteY79" fmla="*/ 1186835 h 1213500"/>
              <a:gd name="connsiteX80" fmla="*/ 433753 w 1035818"/>
              <a:gd name="connsiteY80" fmla="*/ 1186748 h 1213500"/>
              <a:gd name="connsiteX81" fmla="*/ 484919 w 1035818"/>
              <a:gd name="connsiteY81" fmla="*/ 1111529 h 1213500"/>
              <a:gd name="connsiteX82" fmla="*/ 482151 w 1035818"/>
              <a:gd name="connsiteY82" fmla="*/ 1117756 h 1213500"/>
              <a:gd name="connsiteX83" fmla="*/ 482290 w 1035818"/>
              <a:gd name="connsiteY83" fmla="*/ 1116045 h 1213500"/>
              <a:gd name="connsiteX84" fmla="*/ 485017 w 1035818"/>
              <a:gd name="connsiteY84" fmla="*/ 1111361 h 1213500"/>
              <a:gd name="connsiteX85" fmla="*/ 484919 w 1035818"/>
              <a:gd name="connsiteY85" fmla="*/ 1111529 h 1213500"/>
              <a:gd name="connsiteX86" fmla="*/ 484950 w 1035818"/>
              <a:gd name="connsiteY86" fmla="*/ 1111459 h 1213500"/>
              <a:gd name="connsiteX87" fmla="*/ 611821 w 1035818"/>
              <a:gd name="connsiteY87" fmla="*/ 1108274 h 1213500"/>
              <a:gd name="connsiteX88" fmla="*/ 609555 w 1035818"/>
              <a:gd name="connsiteY88" fmla="*/ 1113377 h 1213500"/>
              <a:gd name="connsiteX89" fmla="*/ 603281 w 1035818"/>
              <a:gd name="connsiteY89" fmla="*/ 1127218 h 1213500"/>
              <a:gd name="connsiteX90" fmla="*/ 597871 w 1035818"/>
              <a:gd name="connsiteY90" fmla="*/ 1137251 h 1213500"/>
              <a:gd name="connsiteX91" fmla="*/ 297402 w 1035818"/>
              <a:gd name="connsiteY91" fmla="*/ 1108219 h 1213500"/>
              <a:gd name="connsiteX92" fmla="*/ 290046 w 1035818"/>
              <a:gd name="connsiteY92" fmla="*/ 1124017 h 1213500"/>
              <a:gd name="connsiteX93" fmla="*/ 284674 w 1035818"/>
              <a:gd name="connsiteY93" fmla="*/ 1120287 h 1213500"/>
              <a:gd name="connsiteX94" fmla="*/ 297257 w 1035818"/>
              <a:gd name="connsiteY94" fmla="*/ 1108372 h 1213500"/>
              <a:gd name="connsiteX95" fmla="*/ 740793 w 1035818"/>
              <a:gd name="connsiteY95" fmla="*/ 1106407 h 1213500"/>
              <a:gd name="connsiteX96" fmla="*/ 750702 w 1035818"/>
              <a:gd name="connsiteY96" fmla="*/ 1144518 h 1213500"/>
              <a:gd name="connsiteX97" fmla="*/ 699214 w 1035818"/>
              <a:gd name="connsiteY97" fmla="*/ 1188924 h 1213500"/>
              <a:gd name="connsiteX98" fmla="*/ 692610 w 1035818"/>
              <a:gd name="connsiteY98" fmla="*/ 1157217 h 1213500"/>
              <a:gd name="connsiteX99" fmla="*/ 692265 w 1035818"/>
              <a:gd name="connsiteY99" fmla="*/ 1154853 h 1213500"/>
              <a:gd name="connsiteX100" fmla="*/ 706656 w 1035818"/>
              <a:gd name="connsiteY100" fmla="*/ 1140619 h 1213500"/>
              <a:gd name="connsiteX101" fmla="*/ 739013 w 1035818"/>
              <a:gd name="connsiteY101" fmla="*/ 1108372 h 1213500"/>
              <a:gd name="connsiteX102" fmla="*/ 441832 w 1035818"/>
              <a:gd name="connsiteY102" fmla="*/ 1103307 h 1213500"/>
              <a:gd name="connsiteX103" fmla="*/ 440775 w 1035818"/>
              <a:gd name="connsiteY103" fmla="*/ 1114226 h 1213500"/>
              <a:gd name="connsiteX104" fmla="*/ 414454 w 1035818"/>
              <a:gd name="connsiteY104" fmla="*/ 1155478 h 1213500"/>
              <a:gd name="connsiteX105" fmla="*/ 414728 w 1035818"/>
              <a:gd name="connsiteY105" fmla="*/ 1154948 h 1213500"/>
              <a:gd name="connsiteX106" fmla="*/ 281873 w 1035818"/>
              <a:gd name="connsiteY106" fmla="*/ 1102267 h 1213500"/>
              <a:gd name="connsiteX107" fmla="*/ 281245 w 1035818"/>
              <a:gd name="connsiteY107" fmla="*/ 1103802 h 1213500"/>
              <a:gd name="connsiteX108" fmla="*/ 274429 w 1035818"/>
              <a:gd name="connsiteY108" fmla="*/ 1113174 h 1213500"/>
              <a:gd name="connsiteX109" fmla="*/ 270062 w 1035818"/>
              <a:gd name="connsiteY109" fmla="*/ 1110141 h 1213500"/>
              <a:gd name="connsiteX110" fmla="*/ 311619 w 1035818"/>
              <a:gd name="connsiteY110" fmla="*/ 1099585 h 1213500"/>
              <a:gd name="connsiteX111" fmla="*/ 307416 w 1035818"/>
              <a:gd name="connsiteY111" fmla="*/ 1113994 h 1213500"/>
              <a:gd name="connsiteX112" fmla="*/ 300791 w 1035818"/>
              <a:gd name="connsiteY112" fmla="*/ 1131477 h 1213500"/>
              <a:gd name="connsiteX113" fmla="*/ 300226 w 1035818"/>
              <a:gd name="connsiteY113" fmla="*/ 1131085 h 1213500"/>
              <a:gd name="connsiteX114" fmla="*/ 301480 w 1035818"/>
              <a:gd name="connsiteY114" fmla="*/ 1124062 h 1213500"/>
              <a:gd name="connsiteX115" fmla="*/ 302421 w 1035818"/>
              <a:gd name="connsiteY115" fmla="*/ 1120304 h 1213500"/>
              <a:gd name="connsiteX116" fmla="*/ 304288 w 1035818"/>
              <a:gd name="connsiteY116" fmla="*/ 1115349 h 1213500"/>
              <a:gd name="connsiteX117" fmla="*/ 305119 w 1035818"/>
              <a:gd name="connsiteY117" fmla="*/ 1113425 h 1213500"/>
              <a:gd name="connsiteX118" fmla="*/ 311619 w 1035818"/>
              <a:gd name="connsiteY118" fmla="*/ 1099585 h 1213500"/>
              <a:gd name="connsiteX119" fmla="*/ 288220 w 1035818"/>
              <a:gd name="connsiteY119" fmla="*/ 1098036 h 1213500"/>
              <a:gd name="connsiteX120" fmla="*/ 283075 w 1035818"/>
              <a:gd name="connsiteY120" fmla="*/ 1110782 h 1213500"/>
              <a:gd name="connsiteX121" fmla="*/ 280154 w 1035818"/>
              <a:gd name="connsiteY121" fmla="*/ 1117148 h 1213500"/>
              <a:gd name="connsiteX122" fmla="*/ 276750 w 1035818"/>
              <a:gd name="connsiteY122" fmla="*/ 1114785 h 1213500"/>
              <a:gd name="connsiteX123" fmla="*/ 281245 w 1035818"/>
              <a:gd name="connsiteY123" fmla="*/ 1103802 h 1213500"/>
              <a:gd name="connsiteX124" fmla="*/ 282821 w 1035818"/>
              <a:gd name="connsiteY124" fmla="*/ 1101636 h 1213500"/>
              <a:gd name="connsiteX125" fmla="*/ 313313 w 1035818"/>
              <a:gd name="connsiteY125" fmla="*/ 1091394 h 1213500"/>
              <a:gd name="connsiteX126" fmla="*/ 304288 w 1035818"/>
              <a:gd name="connsiteY126" fmla="*/ 1115349 h 1213500"/>
              <a:gd name="connsiteX127" fmla="*/ 302797 w 1035818"/>
              <a:gd name="connsiteY127" fmla="*/ 1118804 h 1213500"/>
              <a:gd name="connsiteX128" fmla="*/ 308342 w 1035818"/>
              <a:gd name="connsiteY128" fmla="*/ 1096651 h 1213500"/>
              <a:gd name="connsiteX129" fmla="*/ 311381 w 1035818"/>
              <a:gd name="connsiteY129" fmla="*/ 1084507 h 1213500"/>
              <a:gd name="connsiteX130" fmla="*/ 308342 w 1035818"/>
              <a:gd name="connsiteY130" fmla="*/ 1096651 h 1213500"/>
              <a:gd name="connsiteX131" fmla="*/ 297402 w 1035818"/>
              <a:gd name="connsiteY131" fmla="*/ 1108219 h 1213500"/>
              <a:gd name="connsiteX132" fmla="*/ 299009 w 1035818"/>
              <a:gd name="connsiteY132" fmla="*/ 1104769 h 1213500"/>
              <a:gd name="connsiteX133" fmla="*/ 308022 w 1035818"/>
              <a:gd name="connsiteY133" fmla="*/ 1086292 h 1213500"/>
              <a:gd name="connsiteX134" fmla="*/ 733280 w 1035818"/>
              <a:gd name="connsiteY134" fmla="*/ 1077510 h 1213500"/>
              <a:gd name="connsiteX135" fmla="*/ 733508 w 1035818"/>
              <a:gd name="connsiteY135" fmla="*/ 1078387 h 1213500"/>
              <a:gd name="connsiteX136" fmla="*/ 705348 w 1035818"/>
              <a:gd name="connsiteY136" fmla="*/ 1124051 h 1213500"/>
              <a:gd name="connsiteX137" fmla="*/ 691287 w 1035818"/>
              <a:gd name="connsiteY137" fmla="*/ 1148145 h 1213500"/>
              <a:gd name="connsiteX138" fmla="*/ 687833 w 1035818"/>
              <a:gd name="connsiteY138" fmla="*/ 1124465 h 1213500"/>
              <a:gd name="connsiteX139" fmla="*/ 688562 w 1035818"/>
              <a:gd name="connsiteY139" fmla="*/ 1113175 h 1213500"/>
              <a:gd name="connsiteX140" fmla="*/ 328352 w 1035818"/>
              <a:gd name="connsiteY140" fmla="*/ 1075490 h 1213500"/>
              <a:gd name="connsiteX141" fmla="*/ 313313 w 1035818"/>
              <a:gd name="connsiteY141" fmla="*/ 1091394 h 1213500"/>
              <a:gd name="connsiteX142" fmla="*/ 317040 w 1035818"/>
              <a:gd name="connsiteY142" fmla="*/ 1081501 h 1213500"/>
              <a:gd name="connsiteX143" fmla="*/ 507629 w 1035818"/>
              <a:gd name="connsiteY143" fmla="*/ 1072516 h 1213500"/>
              <a:gd name="connsiteX144" fmla="*/ 500952 w 1035818"/>
              <a:gd name="connsiteY144" fmla="*/ 1087927 h 1213500"/>
              <a:gd name="connsiteX145" fmla="*/ 485017 w 1035818"/>
              <a:gd name="connsiteY145" fmla="*/ 1111361 h 1213500"/>
              <a:gd name="connsiteX146" fmla="*/ 341877 w 1035818"/>
              <a:gd name="connsiteY146" fmla="*/ 1068878 h 1213500"/>
              <a:gd name="connsiteX147" fmla="*/ 310481 w 1035818"/>
              <a:gd name="connsiteY147" fmla="*/ 1136311 h 1213500"/>
              <a:gd name="connsiteX148" fmla="*/ 302283 w 1035818"/>
              <a:gd name="connsiteY148" fmla="*/ 1132448 h 1213500"/>
              <a:gd name="connsiteX149" fmla="*/ 337404 w 1035818"/>
              <a:gd name="connsiteY149" fmla="*/ 1071060 h 1213500"/>
              <a:gd name="connsiteX150" fmla="*/ 358173 w 1035818"/>
              <a:gd name="connsiteY150" fmla="*/ 1060955 h 1213500"/>
              <a:gd name="connsiteX151" fmla="*/ 340907 w 1035818"/>
              <a:gd name="connsiteY151" fmla="*/ 1092897 h 1213500"/>
              <a:gd name="connsiteX152" fmla="*/ 314336 w 1035818"/>
              <a:gd name="connsiteY152" fmla="*/ 1138127 h 1213500"/>
              <a:gd name="connsiteX153" fmla="*/ 311825 w 1035818"/>
              <a:gd name="connsiteY153" fmla="*/ 1136944 h 1213500"/>
              <a:gd name="connsiteX154" fmla="*/ 320149 w 1035818"/>
              <a:gd name="connsiteY154" fmla="*/ 1122453 h 1213500"/>
              <a:gd name="connsiteX155" fmla="*/ 348866 w 1035818"/>
              <a:gd name="connsiteY155" fmla="*/ 1065469 h 1213500"/>
              <a:gd name="connsiteX156" fmla="*/ 354134 w 1035818"/>
              <a:gd name="connsiteY156" fmla="*/ 1062900 h 1213500"/>
              <a:gd name="connsiteX157" fmla="*/ 635255 w 1035818"/>
              <a:gd name="connsiteY157" fmla="*/ 1059596 h 1213500"/>
              <a:gd name="connsiteX158" fmla="*/ 611821 w 1035818"/>
              <a:gd name="connsiteY158" fmla="*/ 1108274 h 1213500"/>
              <a:gd name="connsiteX159" fmla="*/ 629891 w 1035818"/>
              <a:gd name="connsiteY159" fmla="*/ 1067591 h 1213500"/>
              <a:gd name="connsiteX160" fmla="*/ 362971 w 1035818"/>
              <a:gd name="connsiteY160" fmla="*/ 1058644 h 1213500"/>
              <a:gd name="connsiteX161" fmla="*/ 322064 w 1035818"/>
              <a:gd name="connsiteY161" fmla="*/ 1141767 h 1213500"/>
              <a:gd name="connsiteX162" fmla="*/ 316515 w 1035818"/>
              <a:gd name="connsiteY162" fmla="*/ 1139154 h 1213500"/>
              <a:gd name="connsiteX163" fmla="*/ 360612 w 1035818"/>
              <a:gd name="connsiteY163" fmla="*/ 1059780 h 1213500"/>
              <a:gd name="connsiteX164" fmla="*/ 521162 w 1035818"/>
              <a:gd name="connsiteY164" fmla="*/ 1058207 h 1213500"/>
              <a:gd name="connsiteX165" fmla="*/ 516769 w 1035818"/>
              <a:gd name="connsiteY165" fmla="*/ 1091027 h 1213500"/>
              <a:gd name="connsiteX166" fmla="*/ 515883 w 1035818"/>
              <a:gd name="connsiteY166" fmla="*/ 1094941 h 1213500"/>
              <a:gd name="connsiteX167" fmla="*/ 493593 w 1035818"/>
              <a:gd name="connsiteY167" fmla="*/ 1124734 h 1213500"/>
              <a:gd name="connsiteX168" fmla="*/ 480196 w 1035818"/>
              <a:gd name="connsiteY168" fmla="*/ 1141817 h 1213500"/>
              <a:gd name="connsiteX169" fmla="*/ 480795 w 1035818"/>
              <a:gd name="connsiteY169" fmla="*/ 1134447 h 1213500"/>
              <a:gd name="connsiteX170" fmla="*/ 500952 w 1035818"/>
              <a:gd name="connsiteY170" fmla="*/ 1087927 h 1213500"/>
              <a:gd name="connsiteX171" fmla="*/ 344849 w 1035818"/>
              <a:gd name="connsiteY171" fmla="*/ 1058046 h 1213500"/>
              <a:gd name="connsiteX172" fmla="*/ 337404 w 1035818"/>
              <a:gd name="connsiteY172" fmla="*/ 1071060 h 1213500"/>
              <a:gd name="connsiteX173" fmla="*/ 328724 w 1035818"/>
              <a:gd name="connsiteY173" fmla="*/ 1075293 h 1213500"/>
              <a:gd name="connsiteX174" fmla="*/ 328352 w 1035818"/>
              <a:gd name="connsiteY174" fmla="*/ 1075490 h 1213500"/>
              <a:gd name="connsiteX175" fmla="*/ 488899 w 1035818"/>
              <a:gd name="connsiteY175" fmla="*/ 1057246 h 1213500"/>
              <a:gd name="connsiteX176" fmla="*/ 487923 w 1035818"/>
              <a:gd name="connsiteY176" fmla="*/ 1063626 h 1213500"/>
              <a:gd name="connsiteX177" fmla="*/ 485219 w 1035818"/>
              <a:gd name="connsiteY177" fmla="*/ 1088574 h 1213500"/>
              <a:gd name="connsiteX178" fmla="*/ 482670 w 1035818"/>
              <a:gd name="connsiteY178" fmla="*/ 1092358 h 1213500"/>
              <a:gd name="connsiteX179" fmla="*/ 459133 w 1035818"/>
              <a:gd name="connsiteY179" fmla="*/ 1127436 h 1213500"/>
              <a:gd name="connsiteX180" fmla="*/ 436167 w 1035818"/>
              <a:gd name="connsiteY180" fmla="*/ 1161813 h 1213500"/>
              <a:gd name="connsiteX181" fmla="*/ 440775 w 1035818"/>
              <a:gd name="connsiteY181" fmla="*/ 1114226 h 1213500"/>
              <a:gd name="connsiteX182" fmla="*/ 444509 w 1035818"/>
              <a:gd name="connsiteY182" fmla="*/ 1108372 h 1213500"/>
              <a:gd name="connsiteX183" fmla="*/ 319934 w 1035818"/>
              <a:gd name="connsiteY183" fmla="*/ 1050341 h 1213500"/>
              <a:gd name="connsiteX184" fmla="*/ 314004 w 1035818"/>
              <a:gd name="connsiteY184" fmla="*/ 1074029 h 1213500"/>
              <a:gd name="connsiteX185" fmla="*/ 308022 w 1035818"/>
              <a:gd name="connsiteY185" fmla="*/ 1086292 h 1213500"/>
              <a:gd name="connsiteX186" fmla="*/ 297257 w 1035818"/>
              <a:gd name="connsiteY186" fmla="*/ 1092011 h 1213500"/>
              <a:gd name="connsiteX187" fmla="*/ 288220 w 1035818"/>
              <a:gd name="connsiteY187" fmla="*/ 1098036 h 1213500"/>
              <a:gd name="connsiteX188" fmla="*/ 291690 w 1035818"/>
              <a:gd name="connsiteY188" fmla="*/ 1089440 h 1213500"/>
              <a:gd name="connsiteX189" fmla="*/ 313619 w 1035818"/>
              <a:gd name="connsiteY189" fmla="*/ 1059288 h 1213500"/>
              <a:gd name="connsiteX190" fmla="*/ 511390 w 1035818"/>
              <a:gd name="connsiteY190" fmla="*/ 1049762 h 1213500"/>
              <a:gd name="connsiteX191" fmla="*/ 493593 w 1035818"/>
              <a:gd name="connsiteY191" fmla="*/ 1092011 h 1213500"/>
              <a:gd name="connsiteX192" fmla="*/ 484950 w 1035818"/>
              <a:gd name="connsiteY192" fmla="*/ 1111459 h 1213500"/>
              <a:gd name="connsiteX193" fmla="*/ 482352 w 1035818"/>
              <a:gd name="connsiteY193" fmla="*/ 1115279 h 1213500"/>
              <a:gd name="connsiteX194" fmla="*/ 482436 w 1035818"/>
              <a:gd name="connsiteY194" fmla="*/ 1114246 h 1213500"/>
              <a:gd name="connsiteX195" fmla="*/ 485219 w 1035818"/>
              <a:gd name="connsiteY195" fmla="*/ 1088574 h 1213500"/>
              <a:gd name="connsiteX196" fmla="*/ 499819 w 1035818"/>
              <a:gd name="connsiteY196" fmla="*/ 1066902 h 1213500"/>
              <a:gd name="connsiteX197" fmla="*/ 384164 w 1035818"/>
              <a:gd name="connsiteY197" fmla="*/ 1048438 h 1213500"/>
              <a:gd name="connsiteX198" fmla="*/ 370463 w 1035818"/>
              <a:gd name="connsiteY198" fmla="*/ 1083633 h 1213500"/>
              <a:gd name="connsiteX199" fmla="*/ 365414 w 1035818"/>
              <a:gd name="connsiteY199" fmla="*/ 1096922 h 1213500"/>
              <a:gd name="connsiteX200" fmla="*/ 339178 w 1035818"/>
              <a:gd name="connsiteY200" fmla="*/ 1135676 h 1213500"/>
              <a:gd name="connsiteX201" fmla="*/ 361288 w 1035818"/>
              <a:gd name="connsiteY201" fmla="*/ 1083325 h 1213500"/>
              <a:gd name="connsiteX202" fmla="*/ 375664 w 1035818"/>
              <a:gd name="connsiteY202" fmla="*/ 1052532 h 1213500"/>
              <a:gd name="connsiteX203" fmla="*/ 306114 w 1035818"/>
              <a:gd name="connsiteY203" fmla="*/ 1043043 h 1213500"/>
              <a:gd name="connsiteX204" fmla="*/ 297257 w 1035818"/>
              <a:gd name="connsiteY204" fmla="*/ 1075650 h 1213500"/>
              <a:gd name="connsiteX205" fmla="*/ 291690 w 1035818"/>
              <a:gd name="connsiteY205" fmla="*/ 1089440 h 1213500"/>
              <a:gd name="connsiteX206" fmla="*/ 282821 w 1035818"/>
              <a:gd name="connsiteY206" fmla="*/ 1101636 h 1213500"/>
              <a:gd name="connsiteX207" fmla="*/ 281873 w 1035818"/>
              <a:gd name="connsiteY207" fmla="*/ 1102267 h 1213500"/>
              <a:gd name="connsiteX208" fmla="*/ 353680 w 1035818"/>
              <a:gd name="connsiteY208" fmla="*/ 1042610 h 1213500"/>
              <a:gd name="connsiteX209" fmla="*/ 348663 w 1035818"/>
              <a:gd name="connsiteY209" fmla="*/ 1054013 h 1213500"/>
              <a:gd name="connsiteX210" fmla="*/ 344849 w 1035818"/>
              <a:gd name="connsiteY210" fmla="*/ 1058046 h 1213500"/>
              <a:gd name="connsiteX211" fmla="*/ 251712 w 1035818"/>
              <a:gd name="connsiteY211" fmla="*/ 1041282 h 1213500"/>
              <a:gd name="connsiteX212" fmla="*/ 249400 w 1035818"/>
              <a:gd name="connsiteY212" fmla="*/ 1095795 h 1213500"/>
              <a:gd name="connsiteX213" fmla="*/ 226957 w 1035818"/>
              <a:gd name="connsiteY213" fmla="*/ 1080212 h 1213500"/>
              <a:gd name="connsiteX214" fmla="*/ 361024 w 1035818"/>
              <a:gd name="connsiteY214" fmla="*/ 1040941 h 1213500"/>
              <a:gd name="connsiteX215" fmla="*/ 359623 w 1035818"/>
              <a:gd name="connsiteY215" fmla="*/ 1044125 h 1213500"/>
              <a:gd name="connsiteX216" fmla="*/ 348866 w 1035818"/>
              <a:gd name="connsiteY216" fmla="*/ 1065469 h 1213500"/>
              <a:gd name="connsiteX217" fmla="*/ 341877 w 1035818"/>
              <a:gd name="connsiteY217" fmla="*/ 1068878 h 1213500"/>
              <a:gd name="connsiteX218" fmla="*/ 346341 w 1035818"/>
              <a:gd name="connsiteY218" fmla="*/ 1059288 h 1213500"/>
              <a:gd name="connsiteX219" fmla="*/ 348663 w 1035818"/>
              <a:gd name="connsiteY219" fmla="*/ 1054013 h 1213500"/>
              <a:gd name="connsiteX220" fmla="*/ 212029 w 1035818"/>
              <a:gd name="connsiteY220" fmla="*/ 1040550 h 1213500"/>
              <a:gd name="connsiteX221" fmla="*/ 209789 w 1035818"/>
              <a:gd name="connsiteY221" fmla="*/ 1045873 h 1213500"/>
              <a:gd name="connsiteX222" fmla="*/ 201605 w 1035818"/>
              <a:gd name="connsiteY222" fmla="*/ 1057866 h 1213500"/>
              <a:gd name="connsiteX223" fmla="*/ 196270 w 1035818"/>
              <a:gd name="connsiteY223" fmla="*/ 1052664 h 1213500"/>
              <a:gd name="connsiteX224" fmla="*/ 217225 w 1035818"/>
              <a:gd name="connsiteY224" fmla="*/ 1036556 h 1213500"/>
              <a:gd name="connsiteX225" fmla="*/ 207676 w 1035818"/>
              <a:gd name="connsiteY225" fmla="*/ 1063787 h 1213500"/>
              <a:gd name="connsiteX226" fmla="*/ 203827 w 1035818"/>
              <a:gd name="connsiteY226" fmla="*/ 1060034 h 1213500"/>
              <a:gd name="connsiteX227" fmla="*/ 209789 w 1035818"/>
              <a:gd name="connsiteY227" fmla="*/ 1045873 h 1213500"/>
              <a:gd name="connsiteX228" fmla="*/ 214957 w 1035818"/>
              <a:gd name="connsiteY228" fmla="*/ 1038300 h 1213500"/>
              <a:gd name="connsiteX229" fmla="*/ 524292 w 1035818"/>
              <a:gd name="connsiteY229" fmla="*/ 1034818 h 1213500"/>
              <a:gd name="connsiteX230" fmla="*/ 522715 w 1035818"/>
              <a:gd name="connsiteY230" fmla="*/ 1046601 h 1213500"/>
              <a:gd name="connsiteX231" fmla="*/ 507629 w 1035818"/>
              <a:gd name="connsiteY231" fmla="*/ 1072516 h 1213500"/>
              <a:gd name="connsiteX232" fmla="*/ 516981 w 1035818"/>
              <a:gd name="connsiteY232" fmla="*/ 1050934 h 1213500"/>
              <a:gd name="connsiteX233" fmla="*/ 372333 w 1035818"/>
              <a:gd name="connsiteY233" fmla="*/ 1034758 h 1213500"/>
              <a:gd name="connsiteX234" fmla="*/ 367214 w 1035818"/>
              <a:gd name="connsiteY234" fmla="*/ 1047896 h 1213500"/>
              <a:gd name="connsiteX235" fmla="*/ 360612 w 1035818"/>
              <a:gd name="connsiteY235" fmla="*/ 1059780 h 1213500"/>
              <a:gd name="connsiteX236" fmla="*/ 358173 w 1035818"/>
              <a:gd name="connsiteY236" fmla="*/ 1060955 h 1213500"/>
              <a:gd name="connsiteX237" fmla="*/ 649383 w 1035818"/>
              <a:gd name="connsiteY237" fmla="*/ 1028481 h 1213500"/>
              <a:gd name="connsiteX238" fmla="*/ 640845 w 1035818"/>
              <a:gd name="connsiteY238" fmla="*/ 1042927 h 1213500"/>
              <a:gd name="connsiteX239" fmla="*/ 629891 w 1035818"/>
              <a:gd name="connsiteY239" fmla="*/ 1067591 h 1213500"/>
              <a:gd name="connsiteX240" fmla="*/ 624484 w 1035818"/>
              <a:gd name="connsiteY240" fmla="*/ 1075650 h 1213500"/>
              <a:gd name="connsiteX241" fmla="*/ 533563 w 1035818"/>
              <a:gd name="connsiteY241" fmla="*/ 1207485 h 1213500"/>
              <a:gd name="connsiteX242" fmla="*/ 530126 w 1035818"/>
              <a:gd name="connsiteY242" fmla="*/ 1207102 h 1213500"/>
              <a:gd name="connsiteX243" fmla="*/ 582977 w 1035818"/>
              <a:gd name="connsiteY243" fmla="*/ 1122834 h 1213500"/>
              <a:gd name="connsiteX244" fmla="*/ 606580 w 1035818"/>
              <a:gd name="connsiteY244" fmla="*/ 1081835 h 1213500"/>
              <a:gd name="connsiteX245" fmla="*/ 339161 w 1035818"/>
              <a:gd name="connsiteY245" fmla="*/ 1023097 h 1213500"/>
              <a:gd name="connsiteX246" fmla="*/ 324776 w 1035818"/>
              <a:gd name="connsiteY246" fmla="*/ 1060968 h 1213500"/>
              <a:gd name="connsiteX247" fmla="*/ 317040 w 1035818"/>
              <a:gd name="connsiteY247" fmla="*/ 1081501 h 1213500"/>
              <a:gd name="connsiteX248" fmla="*/ 311381 w 1035818"/>
              <a:gd name="connsiteY248" fmla="*/ 1084507 h 1213500"/>
              <a:gd name="connsiteX249" fmla="*/ 314004 w 1035818"/>
              <a:gd name="connsiteY249" fmla="*/ 1074029 h 1213500"/>
              <a:gd name="connsiteX250" fmla="*/ 317052 w 1035818"/>
              <a:gd name="connsiteY250" fmla="*/ 1067781 h 1213500"/>
              <a:gd name="connsiteX251" fmla="*/ 334391 w 1035818"/>
              <a:gd name="connsiteY251" fmla="*/ 1029856 h 1213500"/>
              <a:gd name="connsiteX252" fmla="*/ 379620 w 1035818"/>
              <a:gd name="connsiteY252" fmla="*/ 1021276 h 1213500"/>
              <a:gd name="connsiteX253" fmla="*/ 372333 w 1035818"/>
              <a:gd name="connsiteY253" fmla="*/ 1034758 h 1213500"/>
              <a:gd name="connsiteX254" fmla="*/ 376160 w 1035818"/>
              <a:gd name="connsiteY254" fmla="*/ 1024935 h 1213500"/>
              <a:gd name="connsiteX255" fmla="*/ 458459 w 1035818"/>
              <a:gd name="connsiteY255" fmla="*/ 1021093 h 1213500"/>
              <a:gd name="connsiteX256" fmla="*/ 444509 w 1035818"/>
              <a:gd name="connsiteY256" fmla="*/ 1075650 h 1213500"/>
              <a:gd name="connsiteX257" fmla="*/ 441993 w 1035818"/>
              <a:gd name="connsiteY257" fmla="*/ 1101637 h 1213500"/>
              <a:gd name="connsiteX258" fmla="*/ 439493 w 1035818"/>
              <a:gd name="connsiteY258" fmla="*/ 1107158 h 1213500"/>
              <a:gd name="connsiteX259" fmla="*/ 414728 w 1035818"/>
              <a:gd name="connsiteY259" fmla="*/ 1154948 h 1213500"/>
              <a:gd name="connsiteX260" fmla="*/ 414434 w 1035818"/>
              <a:gd name="connsiteY260" fmla="*/ 1155509 h 1213500"/>
              <a:gd name="connsiteX261" fmla="*/ 400429 w 1035818"/>
              <a:gd name="connsiteY261" fmla="*/ 1177460 h 1213500"/>
              <a:gd name="connsiteX262" fmla="*/ 393958 w 1035818"/>
              <a:gd name="connsiteY262" fmla="*/ 1175639 h 1213500"/>
              <a:gd name="connsiteX263" fmla="*/ 372240 w 1035818"/>
              <a:gd name="connsiteY263" fmla="*/ 1165407 h 1213500"/>
              <a:gd name="connsiteX264" fmla="*/ 444509 w 1035818"/>
              <a:gd name="connsiteY264" fmla="*/ 1042927 h 1213500"/>
              <a:gd name="connsiteX265" fmla="*/ 653968 w 1035818"/>
              <a:gd name="connsiteY265" fmla="*/ 1020723 h 1213500"/>
              <a:gd name="connsiteX266" fmla="*/ 651509 w 1035818"/>
              <a:gd name="connsiteY266" fmla="*/ 1025831 h 1213500"/>
              <a:gd name="connsiteX267" fmla="*/ 649383 w 1035818"/>
              <a:gd name="connsiteY267" fmla="*/ 1028481 h 1213500"/>
              <a:gd name="connsiteX268" fmla="*/ 430288 w 1035818"/>
              <a:gd name="connsiteY268" fmla="*/ 1020060 h 1213500"/>
              <a:gd name="connsiteX269" fmla="*/ 428148 w 1035818"/>
              <a:gd name="connsiteY269" fmla="*/ 1026566 h 1213500"/>
              <a:gd name="connsiteX270" fmla="*/ 376217 w 1035818"/>
              <a:gd name="connsiteY270" fmla="*/ 1155296 h 1213500"/>
              <a:gd name="connsiteX271" fmla="*/ 371822 w 1035818"/>
              <a:gd name="connsiteY271" fmla="*/ 1165210 h 1213500"/>
              <a:gd name="connsiteX272" fmla="*/ 344380 w 1035818"/>
              <a:gd name="connsiteY272" fmla="*/ 1152281 h 1213500"/>
              <a:gd name="connsiteX273" fmla="*/ 365414 w 1035818"/>
              <a:gd name="connsiteY273" fmla="*/ 1096922 h 1213500"/>
              <a:gd name="connsiteX274" fmla="*/ 407330 w 1035818"/>
              <a:gd name="connsiteY274" fmla="*/ 1035006 h 1213500"/>
              <a:gd name="connsiteX275" fmla="*/ 430142 w 1035818"/>
              <a:gd name="connsiteY275" fmla="*/ 1020193 h 1213500"/>
              <a:gd name="connsiteX276" fmla="*/ 181051 w 1035818"/>
              <a:gd name="connsiteY276" fmla="*/ 1017664 h 1213500"/>
              <a:gd name="connsiteX277" fmla="*/ 180825 w 1035818"/>
              <a:gd name="connsiteY277" fmla="*/ 1018671 h 1213500"/>
              <a:gd name="connsiteX278" fmla="*/ 174354 w 1035818"/>
              <a:gd name="connsiteY278" fmla="*/ 1031289 h 1213500"/>
              <a:gd name="connsiteX279" fmla="*/ 173956 w 1035818"/>
              <a:gd name="connsiteY279" fmla="*/ 1030901 h 1213500"/>
              <a:gd name="connsiteX280" fmla="*/ 527196 w 1035818"/>
              <a:gd name="connsiteY280" fmla="*/ 1013128 h 1213500"/>
              <a:gd name="connsiteX281" fmla="*/ 525143 w 1035818"/>
              <a:gd name="connsiteY281" fmla="*/ 1028460 h 1213500"/>
              <a:gd name="connsiteX282" fmla="*/ 523561 w 1035818"/>
              <a:gd name="connsiteY282" fmla="*/ 1031455 h 1213500"/>
              <a:gd name="connsiteX283" fmla="*/ 511644 w 1035818"/>
              <a:gd name="connsiteY283" fmla="*/ 1049387 h 1213500"/>
              <a:gd name="connsiteX284" fmla="*/ 511390 w 1035818"/>
              <a:gd name="connsiteY284" fmla="*/ 1049762 h 1213500"/>
              <a:gd name="connsiteX285" fmla="*/ 526469 w 1035818"/>
              <a:gd name="connsiteY285" fmla="*/ 1013966 h 1213500"/>
              <a:gd name="connsiteX286" fmla="*/ 225369 w 1035818"/>
              <a:gd name="connsiteY286" fmla="*/ 1009130 h 1213500"/>
              <a:gd name="connsiteX287" fmla="*/ 218438 w 1035818"/>
              <a:gd name="connsiteY287" fmla="*/ 1033097 h 1213500"/>
              <a:gd name="connsiteX288" fmla="*/ 218365 w 1035818"/>
              <a:gd name="connsiteY288" fmla="*/ 1033305 h 1213500"/>
              <a:gd name="connsiteX289" fmla="*/ 214957 w 1035818"/>
              <a:gd name="connsiteY289" fmla="*/ 1038300 h 1213500"/>
              <a:gd name="connsiteX290" fmla="*/ 212029 w 1035818"/>
              <a:gd name="connsiteY290" fmla="*/ 1040550 h 1213500"/>
              <a:gd name="connsiteX291" fmla="*/ 225092 w 1035818"/>
              <a:gd name="connsiteY291" fmla="*/ 1009519 h 1213500"/>
              <a:gd name="connsiteX292" fmla="*/ 715442 w 1035818"/>
              <a:gd name="connsiteY292" fmla="*/ 1008904 h 1213500"/>
              <a:gd name="connsiteX293" fmla="*/ 722844 w 1035818"/>
              <a:gd name="connsiteY293" fmla="*/ 1037374 h 1213500"/>
              <a:gd name="connsiteX294" fmla="*/ 719147 w 1035818"/>
              <a:gd name="connsiteY294" fmla="*/ 1041697 h 1213500"/>
              <a:gd name="connsiteX295" fmla="*/ 689929 w 1035818"/>
              <a:gd name="connsiteY295" fmla="*/ 1092011 h 1213500"/>
              <a:gd name="connsiteX296" fmla="*/ 688562 w 1035818"/>
              <a:gd name="connsiteY296" fmla="*/ 1113175 h 1213500"/>
              <a:gd name="connsiteX297" fmla="*/ 616651 w 1035818"/>
              <a:gd name="connsiteY297" fmla="*/ 1170528 h 1213500"/>
              <a:gd name="connsiteX298" fmla="*/ 638778 w 1035818"/>
              <a:gd name="connsiteY298" fmla="*/ 1133126 h 1213500"/>
              <a:gd name="connsiteX299" fmla="*/ 678766 w 1035818"/>
              <a:gd name="connsiteY299" fmla="*/ 1056496 h 1213500"/>
              <a:gd name="connsiteX300" fmla="*/ 665602 w 1035818"/>
              <a:gd name="connsiteY300" fmla="*/ 1008264 h 1213500"/>
              <a:gd name="connsiteX301" fmla="*/ 651971 w 1035818"/>
              <a:gd name="connsiteY301" fmla="*/ 1034681 h 1213500"/>
              <a:gd name="connsiteX302" fmla="*/ 635255 w 1035818"/>
              <a:gd name="connsiteY302" fmla="*/ 1059596 h 1213500"/>
              <a:gd name="connsiteX303" fmla="*/ 651509 w 1035818"/>
              <a:gd name="connsiteY303" fmla="*/ 1025831 h 1213500"/>
              <a:gd name="connsiteX304" fmla="*/ 399661 w 1035818"/>
              <a:gd name="connsiteY304" fmla="*/ 998448 h 1213500"/>
              <a:gd name="connsiteX305" fmla="*/ 395425 w 1035818"/>
              <a:gd name="connsiteY305" fmla="*/ 1010204 h 1213500"/>
              <a:gd name="connsiteX306" fmla="*/ 375664 w 1035818"/>
              <a:gd name="connsiteY306" fmla="*/ 1052532 h 1213500"/>
              <a:gd name="connsiteX307" fmla="*/ 362971 w 1035818"/>
              <a:gd name="connsiteY307" fmla="*/ 1058644 h 1213500"/>
              <a:gd name="connsiteX308" fmla="*/ 363236 w 1035818"/>
              <a:gd name="connsiteY308" fmla="*/ 1058106 h 1213500"/>
              <a:gd name="connsiteX309" fmla="*/ 367214 w 1035818"/>
              <a:gd name="connsiteY309" fmla="*/ 1047896 h 1213500"/>
              <a:gd name="connsiteX310" fmla="*/ 379064 w 1035818"/>
              <a:gd name="connsiteY310" fmla="*/ 1026566 h 1213500"/>
              <a:gd name="connsiteX311" fmla="*/ 385673 w 1035818"/>
              <a:gd name="connsiteY311" fmla="*/ 1014457 h 1213500"/>
              <a:gd name="connsiteX312" fmla="*/ 541746 w 1035818"/>
              <a:gd name="connsiteY312" fmla="*/ 996348 h 1213500"/>
              <a:gd name="connsiteX313" fmla="*/ 524292 w 1035818"/>
              <a:gd name="connsiteY313" fmla="*/ 1034818 h 1213500"/>
              <a:gd name="connsiteX314" fmla="*/ 525143 w 1035818"/>
              <a:gd name="connsiteY314" fmla="*/ 1028460 h 1213500"/>
              <a:gd name="connsiteX315" fmla="*/ 526913 w 1035818"/>
              <a:gd name="connsiteY315" fmla="*/ 1025111 h 1213500"/>
              <a:gd name="connsiteX316" fmla="*/ 530190 w 1035818"/>
              <a:gd name="connsiteY316" fmla="*/ 1016904 h 1213500"/>
              <a:gd name="connsiteX317" fmla="*/ 538612 w 1035818"/>
              <a:gd name="connsiteY317" fmla="*/ 999963 h 1213500"/>
              <a:gd name="connsiteX318" fmla="*/ 830550 w 1035818"/>
              <a:gd name="connsiteY318" fmla="*/ 995643 h 1213500"/>
              <a:gd name="connsiteX319" fmla="*/ 827682 w 1035818"/>
              <a:gd name="connsiteY319" fmla="*/ 1000665 h 1213500"/>
              <a:gd name="connsiteX320" fmla="*/ 787295 w 1035818"/>
              <a:gd name="connsiteY320" fmla="*/ 1055049 h 1213500"/>
              <a:gd name="connsiteX321" fmla="*/ 740793 w 1035818"/>
              <a:gd name="connsiteY321" fmla="*/ 1106407 h 1213500"/>
              <a:gd name="connsiteX322" fmla="*/ 733508 w 1035818"/>
              <a:gd name="connsiteY322" fmla="*/ 1078387 h 1213500"/>
              <a:gd name="connsiteX323" fmla="*/ 734793 w 1035818"/>
              <a:gd name="connsiteY323" fmla="*/ 1076303 h 1213500"/>
              <a:gd name="connsiteX324" fmla="*/ 741824 w 1035818"/>
              <a:gd name="connsiteY324" fmla="*/ 1070696 h 1213500"/>
              <a:gd name="connsiteX325" fmla="*/ 138355 w 1035818"/>
              <a:gd name="connsiteY325" fmla="*/ 989769 h 1213500"/>
              <a:gd name="connsiteX326" fmla="*/ 137415 w 1035818"/>
              <a:gd name="connsiteY326" fmla="*/ 991514 h 1213500"/>
              <a:gd name="connsiteX327" fmla="*/ 137339 w 1035818"/>
              <a:gd name="connsiteY327" fmla="*/ 991411 h 1213500"/>
              <a:gd name="connsiteX328" fmla="*/ 1016728 w 1035818"/>
              <a:gd name="connsiteY328" fmla="*/ 989613 h 1213500"/>
              <a:gd name="connsiteX329" fmla="*/ 1035818 w 1035818"/>
              <a:gd name="connsiteY329" fmla="*/ 1035701 h 1213500"/>
              <a:gd name="connsiteX330" fmla="*/ 958200 w 1035818"/>
              <a:gd name="connsiteY330" fmla="*/ 1101355 h 1213500"/>
              <a:gd name="connsiteX331" fmla="*/ 948150 w 1035818"/>
              <a:gd name="connsiteY331" fmla="*/ 1107326 h 1213500"/>
              <a:gd name="connsiteX332" fmla="*/ 1000795 w 1035818"/>
              <a:gd name="connsiteY332" fmla="*/ 1026566 h 1213500"/>
              <a:gd name="connsiteX333" fmla="*/ 288509 w 1035818"/>
              <a:gd name="connsiteY333" fmla="*/ 983882 h 1213500"/>
              <a:gd name="connsiteX334" fmla="*/ 256348 w 1035818"/>
              <a:gd name="connsiteY334" fmla="*/ 1033992 h 1213500"/>
              <a:gd name="connsiteX335" fmla="*/ 251712 w 1035818"/>
              <a:gd name="connsiteY335" fmla="*/ 1041282 h 1213500"/>
              <a:gd name="connsiteX336" fmla="*/ 253046 w 1035818"/>
              <a:gd name="connsiteY336" fmla="*/ 1009828 h 1213500"/>
              <a:gd name="connsiteX337" fmla="*/ 254491 w 1035818"/>
              <a:gd name="connsiteY337" fmla="*/ 975753 h 1213500"/>
              <a:gd name="connsiteX338" fmla="*/ 253046 w 1035818"/>
              <a:gd name="connsiteY338" fmla="*/ 1009828 h 1213500"/>
              <a:gd name="connsiteX339" fmla="*/ 231292 w 1035818"/>
              <a:gd name="connsiteY339" fmla="*/ 1025743 h 1213500"/>
              <a:gd name="connsiteX340" fmla="*/ 217225 w 1035818"/>
              <a:gd name="connsiteY340" fmla="*/ 1036556 h 1213500"/>
              <a:gd name="connsiteX341" fmla="*/ 218365 w 1035818"/>
              <a:gd name="connsiteY341" fmla="*/ 1033305 h 1213500"/>
              <a:gd name="connsiteX342" fmla="*/ 233234 w 1035818"/>
              <a:gd name="connsiteY342" fmla="*/ 1011516 h 1213500"/>
              <a:gd name="connsiteX343" fmla="*/ 315738 w 1035818"/>
              <a:gd name="connsiteY343" fmla="*/ 967644 h 1213500"/>
              <a:gd name="connsiteX344" fmla="*/ 297257 w 1035818"/>
              <a:gd name="connsiteY344" fmla="*/ 1026566 h 1213500"/>
              <a:gd name="connsiteX345" fmla="*/ 257590 w 1035818"/>
              <a:gd name="connsiteY345" fmla="*/ 1101481 h 1213500"/>
              <a:gd name="connsiteX346" fmla="*/ 252410 w 1035818"/>
              <a:gd name="connsiteY346" fmla="*/ 1097885 h 1213500"/>
              <a:gd name="connsiteX347" fmla="*/ 268720 w 1035818"/>
              <a:gd name="connsiteY347" fmla="*/ 1057517 h 1213500"/>
              <a:gd name="connsiteX348" fmla="*/ 285797 w 1035818"/>
              <a:gd name="connsiteY348" fmla="*/ 1016351 h 1213500"/>
              <a:gd name="connsiteX349" fmla="*/ 304692 w 1035818"/>
              <a:gd name="connsiteY349" fmla="*/ 973524 h 1213500"/>
              <a:gd name="connsiteX350" fmla="*/ 239077 w 1035818"/>
              <a:gd name="connsiteY350" fmla="*/ 961729 h 1213500"/>
              <a:gd name="connsiteX351" fmla="*/ 225617 w 1035818"/>
              <a:gd name="connsiteY351" fmla="*/ 1008271 h 1213500"/>
              <a:gd name="connsiteX352" fmla="*/ 225092 w 1035818"/>
              <a:gd name="connsiteY352" fmla="*/ 1009519 h 1213500"/>
              <a:gd name="connsiteX353" fmla="*/ 195153 w 1035818"/>
              <a:gd name="connsiteY353" fmla="*/ 1051574 h 1213500"/>
              <a:gd name="connsiteX354" fmla="*/ 193635 w 1035818"/>
              <a:gd name="connsiteY354" fmla="*/ 1050094 h 1213500"/>
              <a:gd name="connsiteX355" fmla="*/ 200381 w 1035818"/>
              <a:gd name="connsiteY355" fmla="*/ 1037183 h 1213500"/>
              <a:gd name="connsiteX356" fmla="*/ 702958 w 1035818"/>
              <a:gd name="connsiteY356" fmla="*/ 960887 h 1213500"/>
              <a:gd name="connsiteX357" fmla="*/ 710614 w 1035818"/>
              <a:gd name="connsiteY357" fmla="*/ 990332 h 1213500"/>
              <a:gd name="connsiteX358" fmla="*/ 689247 w 1035818"/>
              <a:gd name="connsiteY358" fmla="*/ 1036411 h 1213500"/>
              <a:gd name="connsiteX359" fmla="*/ 678766 w 1035818"/>
              <a:gd name="connsiteY359" fmla="*/ 1056496 h 1213500"/>
              <a:gd name="connsiteX360" fmla="*/ 581047 w 1035818"/>
              <a:gd name="connsiteY360" fmla="*/ 1183300 h 1213500"/>
              <a:gd name="connsiteX361" fmla="*/ 574441 w 1035818"/>
              <a:gd name="connsiteY361" fmla="*/ 1190853 h 1213500"/>
              <a:gd name="connsiteX362" fmla="*/ 603281 w 1035818"/>
              <a:gd name="connsiteY362" fmla="*/ 1127218 h 1213500"/>
              <a:gd name="connsiteX363" fmla="*/ 614147 w 1035818"/>
              <a:gd name="connsiteY363" fmla="*/ 1107068 h 1213500"/>
              <a:gd name="connsiteX364" fmla="*/ 650159 w 1035818"/>
              <a:gd name="connsiteY364" fmla="*/ 1038192 h 1213500"/>
              <a:gd name="connsiteX365" fmla="*/ 651971 w 1035818"/>
              <a:gd name="connsiteY365" fmla="*/ 1034681 h 1213500"/>
              <a:gd name="connsiteX366" fmla="*/ 674748 w 1035818"/>
              <a:gd name="connsiteY366" fmla="*/ 1000732 h 1213500"/>
              <a:gd name="connsiteX367" fmla="*/ 689905 w 1035818"/>
              <a:gd name="connsiteY367" fmla="*/ 977689 h 1213500"/>
              <a:gd name="connsiteX368" fmla="*/ 851263 w 1035818"/>
              <a:gd name="connsiteY368" fmla="*/ 959362 h 1213500"/>
              <a:gd name="connsiteX369" fmla="*/ 842630 w 1035818"/>
              <a:gd name="connsiteY369" fmla="*/ 981280 h 1213500"/>
              <a:gd name="connsiteX370" fmla="*/ 839510 w 1035818"/>
              <a:gd name="connsiteY370" fmla="*/ 988063 h 1213500"/>
              <a:gd name="connsiteX371" fmla="*/ 830550 w 1035818"/>
              <a:gd name="connsiteY371" fmla="*/ 995643 h 1213500"/>
              <a:gd name="connsiteX372" fmla="*/ 508539 w 1035818"/>
              <a:gd name="connsiteY372" fmla="*/ 954696 h 1213500"/>
              <a:gd name="connsiteX373" fmla="*/ 501131 w 1035818"/>
              <a:gd name="connsiteY373" fmla="*/ 990321 h 1213500"/>
              <a:gd name="connsiteX374" fmla="*/ 441832 w 1035818"/>
              <a:gd name="connsiteY374" fmla="*/ 1103307 h 1213500"/>
              <a:gd name="connsiteX375" fmla="*/ 441993 w 1035818"/>
              <a:gd name="connsiteY375" fmla="*/ 1101637 h 1213500"/>
              <a:gd name="connsiteX376" fmla="*/ 342891 w 1035818"/>
              <a:gd name="connsiteY376" fmla="*/ 953190 h 1213500"/>
              <a:gd name="connsiteX377" fmla="*/ 306114 w 1035818"/>
              <a:gd name="connsiteY377" fmla="*/ 1043043 h 1213500"/>
              <a:gd name="connsiteX378" fmla="*/ 314914 w 1035818"/>
              <a:gd name="connsiteY378" fmla="*/ 1010643 h 1213500"/>
              <a:gd name="connsiteX379" fmla="*/ 325996 w 1035818"/>
              <a:gd name="connsiteY379" fmla="*/ 962183 h 1213500"/>
              <a:gd name="connsiteX380" fmla="*/ 244208 w 1035818"/>
              <a:gd name="connsiteY380" fmla="*/ 951723 h 1213500"/>
              <a:gd name="connsiteX381" fmla="*/ 239077 w 1035818"/>
              <a:gd name="connsiteY381" fmla="*/ 961729 h 1213500"/>
              <a:gd name="connsiteX382" fmla="*/ 239661 w 1035818"/>
              <a:gd name="connsiteY382" fmla="*/ 959709 h 1213500"/>
              <a:gd name="connsiteX383" fmla="*/ 621586 w 1035818"/>
              <a:gd name="connsiteY383" fmla="*/ 949570 h 1213500"/>
              <a:gd name="connsiteX384" fmla="*/ 595432 w 1035818"/>
              <a:gd name="connsiteY384" fmla="*/ 992986 h 1213500"/>
              <a:gd name="connsiteX385" fmla="*/ 493593 w 1035818"/>
              <a:gd name="connsiteY385" fmla="*/ 1190179 h 1213500"/>
              <a:gd name="connsiteX386" fmla="*/ 489818 w 1035818"/>
              <a:gd name="connsiteY386" fmla="*/ 1199251 h 1213500"/>
              <a:gd name="connsiteX387" fmla="*/ 498579 w 1035818"/>
              <a:gd name="connsiteY387" fmla="*/ 1171398 h 1213500"/>
              <a:gd name="connsiteX388" fmla="*/ 515883 w 1035818"/>
              <a:gd name="connsiteY388" fmla="*/ 1094941 h 1213500"/>
              <a:gd name="connsiteX389" fmla="*/ 539306 w 1035818"/>
              <a:gd name="connsiteY389" fmla="*/ 1063633 h 1213500"/>
              <a:gd name="connsiteX390" fmla="*/ 590475 w 1035818"/>
              <a:gd name="connsiteY390" fmla="*/ 993659 h 1213500"/>
              <a:gd name="connsiteX391" fmla="*/ 417537 w 1035818"/>
              <a:gd name="connsiteY391" fmla="*/ 948833 h 1213500"/>
              <a:gd name="connsiteX392" fmla="*/ 409859 w 1035818"/>
              <a:gd name="connsiteY392" fmla="*/ 970143 h 1213500"/>
              <a:gd name="connsiteX393" fmla="*/ 385673 w 1035818"/>
              <a:gd name="connsiteY393" fmla="*/ 1014457 h 1213500"/>
              <a:gd name="connsiteX394" fmla="*/ 380860 w 1035818"/>
              <a:gd name="connsiteY394" fmla="*/ 1019965 h 1213500"/>
              <a:gd name="connsiteX395" fmla="*/ 379620 w 1035818"/>
              <a:gd name="connsiteY395" fmla="*/ 1021276 h 1213500"/>
              <a:gd name="connsiteX396" fmla="*/ 405510 w 1035818"/>
              <a:gd name="connsiteY396" fmla="*/ 973379 h 1213500"/>
              <a:gd name="connsiteX397" fmla="*/ 255744 w 1035818"/>
              <a:gd name="connsiteY397" fmla="*/ 946205 h 1213500"/>
              <a:gd name="connsiteX398" fmla="*/ 254830 w 1035818"/>
              <a:gd name="connsiteY398" fmla="*/ 967746 h 1213500"/>
              <a:gd name="connsiteX399" fmla="*/ 225369 w 1035818"/>
              <a:gd name="connsiteY399" fmla="*/ 1009130 h 1213500"/>
              <a:gd name="connsiteX400" fmla="*/ 225617 w 1035818"/>
              <a:gd name="connsiteY400" fmla="*/ 1008271 h 1213500"/>
              <a:gd name="connsiteX401" fmla="*/ 230257 w 1035818"/>
              <a:gd name="connsiteY401" fmla="*/ 997250 h 1213500"/>
              <a:gd name="connsiteX402" fmla="*/ 698958 w 1035818"/>
              <a:gd name="connsiteY402" fmla="*/ 945503 h 1213500"/>
              <a:gd name="connsiteX403" fmla="*/ 702391 w 1035818"/>
              <a:gd name="connsiteY403" fmla="*/ 958707 h 1213500"/>
              <a:gd name="connsiteX404" fmla="*/ 689905 w 1035818"/>
              <a:gd name="connsiteY404" fmla="*/ 977689 h 1213500"/>
              <a:gd name="connsiteX405" fmla="*/ 682984 w 1035818"/>
              <a:gd name="connsiteY405" fmla="*/ 986598 h 1213500"/>
              <a:gd name="connsiteX406" fmla="*/ 665602 w 1035818"/>
              <a:gd name="connsiteY406" fmla="*/ 1008264 h 1213500"/>
              <a:gd name="connsiteX407" fmla="*/ 689929 w 1035818"/>
              <a:gd name="connsiteY407" fmla="*/ 961120 h 1213500"/>
              <a:gd name="connsiteX408" fmla="*/ 692268 w 1035818"/>
              <a:gd name="connsiteY408" fmla="*/ 955919 h 1213500"/>
              <a:gd name="connsiteX409" fmla="*/ 695012 w 1035818"/>
              <a:gd name="connsiteY409" fmla="*/ 951277 h 1213500"/>
              <a:gd name="connsiteX410" fmla="*/ 346110 w 1035818"/>
              <a:gd name="connsiteY410" fmla="*/ 945325 h 1213500"/>
              <a:gd name="connsiteX411" fmla="*/ 344277 w 1035818"/>
              <a:gd name="connsiteY411" fmla="*/ 952452 h 1213500"/>
              <a:gd name="connsiteX412" fmla="*/ 342891 w 1035818"/>
              <a:gd name="connsiteY412" fmla="*/ 953190 h 1213500"/>
              <a:gd name="connsiteX413" fmla="*/ 507287 w 1035818"/>
              <a:gd name="connsiteY413" fmla="*/ 944666 h 1213500"/>
              <a:gd name="connsiteX414" fmla="*/ 458459 w 1035818"/>
              <a:gd name="connsiteY414" fmla="*/ 1021093 h 1213500"/>
              <a:gd name="connsiteX415" fmla="*/ 460130 w 1035818"/>
              <a:gd name="connsiteY415" fmla="*/ 1014557 h 1213500"/>
              <a:gd name="connsiteX416" fmla="*/ 472419 w 1035818"/>
              <a:gd name="connsiteY416" fmla="*/ 981847 h 1213500"/>
              <a:gd name="connsiteX417" fmla="*/ 477232 w 1035818"/>
              <a:gd name="connsiteY417" fmla="*/ 977482 h 1213500"/>
              <a:gd name="connsiteX418" fmla="*/ 525657 w 1035818"/>
              <a:gd name="connsiteY418" fmla="*/ 943589 h 1213500"/>
              <a:gd name="connsiteX419" fmla="*/ 526316 w 1035818"/>
              <a:gd name="connsiteY419" fmla="*/ 944759 h 1213500"/>
              <a:gd name="connsiteX420" fmla="*/ 527461 w 1035818"/>
              <a:gd name="connsiteY420" fmla="*/ 1011148 h 1213500"/>
              <a:gd name="connsiteX421" fmla="*/ 527370 w 1035818"/>
              <a:gd name="connsiteY421" fmla="*/ 1011828 h 1213500"/>
              <a:gd name="connsiteX422" fmla="*/ 526469 w 1035818"/>
              <a:gd name="connsiteY422" fmla="*/ 1013966 h 1213500"/>
              <a:gd name="connsiteX423" fmla="*/ 521030 w 1035818"/>
              <a:gd name="connsiteY423" fmla="*/ 1020239 h 1213500"/>
              <a:gd name="connsiteX424" fmla="*/ 488899 w 1035818"/>
              <a:gd name="connsiteY424" fmla="*/ 1057246 h 1213500"/>
              <a:gd name="connsiteX425" fmla="*/ 493593 w 1035818"/>
              <a:gd name="connsiteY425" fmla="*/ 1026566 h 1213500"/>
              <a:gd name="connsiteX426" fmla="*/ 501131 w 1035818"/>
              <a:gd name="connsiteY426" fmla="*/ 990321 h 1213500"/>
              <a:gd name="connsiteX427" fmla="*/ 369316 w 1035818"/>
              <a:gd name="connsiteY427" fmla="*/ 942643 h 1213500"/>
              <a:gd name="connsiteX428" fmla="*/ 362703 w 1035818"/>
              <a:gd name="connsiteY428" fmla="*/ 961120 h 1213500"/>
              <a:gd name="connsiteX429" fmla="*/ 338077 w 1035818"/>
              <a:gd name="connsiteY429" fmla="*/ 1021794 h 1213500"/>
              <a:gd name="connsiteX430" fmla="*/ 334391 w 1035818"/>
              <a:gd name="connsiteY430" fmla="*/ 1029856 h 1213500"/>
              <a:gd name="connsiteX431" fmla="*/ 319934 w 1035818"/>
              <a:gd name="connsiteY431" fmla="*/ 1050341 h 1213500"/>
              <a:gd name="connsiteX432" fmla="*/ 329980 w 1035818"/>
              <a:gd name="connsiteY432" fmla="*/ 1010204 h 1213500"/>
              <a:gd name="connsiteX433" fmla="*/ 342715 w 1035818"/>
              <a:gd name="connsiteY433" fmla="*/ 958529 h 1213500"/>
              <a:gd name="connsiteX434" fmla="*/ 344277 w 1035818"/>
              <a:gd name="connsiteY434" fmla="*/ 952452 h 1213500"/>
              <a:gd name="connsiteX435" fmla="*/ 344651 w 1035818"/>
              <a:gd name="connsiteY435" fmla="*/ 952253 h 1213500"/>
              <a:gd name="connsiteX436" fmla="*/ 249133 w 1035818"/>
              <a:gd name="connsiteY436" fmla="*/ 942119 h 1213500"/>
              <a:gd name="connsiteX437" fmla="*/ 248173 w 1035818"/>
              <a:gd name="connsiteY437" fmla="*/ 944759 h 1213500"/>
              <a:gd name="connsiteX438" fmla="*/ 244208 w 1035818"/>
              <a:gd name="connsiteY438" fmla="*/ 951723 h 1213500"/>
              <a:gd name="connsiteX439" fmla="*/ 985196 w 1035818"/>
              <a:gd name="connsiteY439" fmla="*/ 936985 h 1213500"/>
              <a:gd name="connsiteX440" fmla="*/ 951711 w 1035818"/>
              <a:gd name="connsiteY440" fmla="*/ 993843 h 1213500"/>
              <a:gd name="connsiteX441" fmla="*/ 882801 w 1035818"/>
              <a:gd name="connsiteY441" fmla="*/ 1144010 h 1213500"/>
              <a:gd name="connsiteX442" fmla="*/ 880621 w 1035818"/>
              <a:gd name="connsiteY442" fmla="*/ 1147449 h 1213500"/>
              <a:gd name="connsiteX443" fmla="*/ 872587 w 1035818"/>
              <a:gd name="connsiteY443" fmla="*/ 1152222 h 1213500"/>
              <a:gd name="connsiteX444" fmla="*/ 790973 w 1035818"/>
              <a:gd name="connsiteY444" fmla="*/ 1184129 h 1213500"/>
              <a:gd name="connsiteX445" fmla="*/ 821551 w 1035818"/>
              <a:gd name="connsiteY445" fmla="*/ 1142155 h 1213500"/>
              <a:gd name="connsiteX446" fmla="*/ 910742 w 1035818"/>
              <a:gd name="connsiteY446" fmla="*/ 1001287 h 1213500"/>
              <a:gd name="connsiteX447" fmla="*/ 918988 w 1035818"/>
              <a:gd name="connsiteY447" fmla="*/ 993843 h 1213500"/>
              <a:gd name="connsiteX448" fmla="*/ 966835 w 1035818"/>
              <a:gd name="connsiteY448" fmla="*/ 951318 h 1213500"/>
              <a:gd name="connsiteX449" fmla="*/ 512235 w 1035818"/>
              <a:gd name="connsiteY449" fmla="*/ 936922 h 1213500"/>
              <a:gd name="connsiteX450" fmla="*/ 511605 w 1035818"/>
              <a:gd name="connsiteY450" fmla="*/ 939952 h 1213500"/>
              <a:gd name="connsiteX451" fmla="*/ 507287 w 1035818"/>
              <a:gd name="connsiteY451" fmla="*/ 944666 h 1213500"/>
              <a:gd name="connsiteX452" fmla="*/ 278489 w 1035818"/>
              <a:gd name="connsiteY452" fmla="*/ 935376 h 1213500"/>
              <a:gd name="connsiteX453" fmla="*/ 254491 w 1035818"/>
              <a:gd name="connsiteY453" fmla="*/ 975753 h 1213500"/>
              <a:gd name="connsiteX454" fmla="*/ 254830 w 1035818"/>
              <a:gd name="connsiteY454" fmla="*/ 967746 h 1213500"/>
              <a:gd name="connsiteX455" fmla="*/ 277309 w 1035818"/>
              <a:gd name="connsiteY455" fmla="*/ 936169 h 1213500"/>
              <a:gd name="connsiteX456" fmla="*/ 120962 w 1035818"/>
              <a:gd name="connsiteY456" fmla="*/ 935332 h 1213500"/>
              <a:gd name="connsiteX457" fmla="*/ 117009 w 1035818"/>
              <a:gd name="connsiteY457" fmla="*/ 942169 h 1213500"/>
              <a:gd name="connsiteX458" fmla="*/ 108491 w 1035818"/>
              <a:gd name="connsiteY458" fmla="*/ 952215 h 1213500"/>
              <a:gd name="connsiteX459" fmla="*/ 104451 w 1035818"/>
              <a:gd name="connsiteY459" fmla="*/ 946725 h 1213500"/>
              <a:gd name="connsiteX460" fmla="*/ 110784 w 1035818"/>
              <a:gd name="connsiteY460" fmla="*/ 940897 h 1213500"/>
              <a:gd name="connsiteX461" fmla="*/ 695880 w 1035818"/>
              <a:gd name="connsiteY461" fmla="*/ 933663 h 1213500"/>
              <a:gd name="connsiteX462" fmla="*/ 698223 w 1035818"/>
              <a:gd name="connsiteY462" fmla="*/ 942676 h 1213500"/>
              <a:gd name="connsiteX463" fmla="*/ 692268 w 1035818"/>
              <a:gd name="connsiteY463" fmla="*/ 955919 h 1213500"/>
              <a:gd name="connsiteX464" fmla="*/ 653968 w 1035818"/>
              <a:gd name="connsiteY464" fmla="*/ 1020723 h 1213500"/>
              <a:gd name="connsiteX465" fmla="*/ 518594 w 1035818"/>
              <a:gd name="connsiteY465" fmla="*/ 932321 h 1213500"/>
              <a:gd name="connsiteX466" fmla="*/ 518655 w 1035818"/>
              <a:gd name="connsiteY466" fmla="*/ 932358 h 1213500"/>
              <a:gd name="connsiteX467" fmla="*/ 508539 w 1035818"/>
              <a:gd name="connsiteY467" fmla="*/ 954696 h 1213500"/>
              <a:gd name="connsiteX468" fmla="*/ 511605 w 1035818"/>
              <a:gd name="connsiteY468" fmla="*/ 939952 h 1213500"/>
              <a:gd name="connsiteX469" fmla="*/ 402634 w 1035818"/>
              <a:gd name="connsiteY469" fmla="*/ 931350 h 1213500"/>
              <a:gd name="connsiteX470" fmla="*/ 398528 w 1035818"/>
              <a:gd name="connsiteY470" fmla="*/ 940683 h 1213500"/>
              <a:gd name="connsiteX471" fmla="*/ 377811 w 1035818"/>
              <a:gd name="connsiteY471" fmla="*/ 968333 h 1213500"/>
              <a:gd name="connsiteX472" fmla="*/ 339161 w 1035818"/>
              <a:gd name="connsiteY472" fmla="*/ 1023097 h 1213500"/>
              <a:gd name="connsiteX473" fmla="*/ 362703 w 1035818"/>
              <a:gd name="connsiteY473" fmla="*/ 961120 h 1213500"/>
              <a:gd name="connsiteX474" fmla="*/ 370014 w 1035818"/>
              <a:gd name="connsiteY474" fmla="*/ 942371 h 1213500"/>
              <a:gd name="connsiteX475" fmla="*/ 386903 w 1035818"/>
              <a:gd name="connsiteY475" fmla="*/ 935791 h 1213500"/>
              <a:gd name="connsiteX476" fmla="*/ 196649 w 1035818"/>
              <a:gd name="connsiteY476" fmla="*/ 931303 h 1213500"/>
              <a:gd name="connsiteX477" fmla="*/ 195521 w 1035818"/>
              <a:gd name="connsiteY477" fmla="*/ 935402 h 1213500"/>
              <a:gd name="connsiteX478" fmla="*/ 195425 w 1035818"/>
              <a:gd name="connsiteY478" fmla="*/ 935964 h 1213500"/>
              <a:gd name="connsiteX479" fmla="*/ 184850 w 1035818"/>
              <a:gd name="connsiteY479" fmla="*/ 969266 h 1213500"/>
              <a:gd name="connsiteX480" fmla="*/ 169918 w 1035818"/>
              <a:gd name="connsiteY480" fmla="*/ 1015370 h 1213500"/>
              <a:gd name="connsiteX481" fmla="*/ 167022 w 1035818"/>
              <a:gd name="connsiteY481" fmla="*/ 1024138 h 1213500"/>
              <a:gd name="connsiteX482" fmla="*/ 147194 w 1035818"/>
              <a:gd name="connsiteY482" fmla="*/ 1004800 h 1213500"/>
              <a:gd name="connsiteX483" fmla="*/ 144433 w 1035818"/>
              <a:gd name="connsiteY483" fmla="*/ 1001050 h 1213500"/>
              <a:gd name="connsiteX484" fmla="*/ 514380 w 1035818"/>
              <a:gd name="connsiteY484" fmla="*/ 929779 h 1213500"/>
              <a:gd name="connsiteX485" fmla="*/ 516126 w 1035818"/>
              <a:gd name="connsiteY485" fmla="*/ 930832 h 1213500"/>
              <a:gd name="connsiteX486" fmla="*/ 512235 w 1035818"/>
              <a:gd name="connsiteY486" fmla="*/ 936922 h 1213500"/>
              <a:gd name="connsiteX487" fmla="*/ 512683 w 1035818"/>
              <a:gd name="connsiteY487" fmla="*/ 934766 h 1213500"/>
              <a:gd name="connsiteX488" fmla="*/ 408215 w 1035818"/>
              <a:gd name="connsiteY488" fmla="*/ 929774 h 1213500"/>
              <a:gd name="connsiteX489" fmla="*/ 396984 w 1035818"/>
              <a:gd name="connsiteY489" fmla="*/ 957879 h 1213500"/>
              <a:gd name="connsiteX490" fmla="*/ 360904 w 1035818"/>
              <a:gd name="connsiteY490" fmla="*/ 1029984 h 1213500"/>
              <a:gd name="connsiteX491" fmla="*/ 353680 w 1035818"/>
              <a:gd name="connsiteY491" fmla="*/ 1042610 h 1213500"/>
              <a:gd name="connsiteX492" fmla="*/ 398528 w 1035818"/>
              <a:gd name="connsiteY492" fmla="*/ 940683 h 1213500"/>
              <a:gd name="connsiteX493" fmla="*/ 406295 w 1035818"/>
              <a:gd name="connsiteY493" fmla="*/ 930316 h 1213500"/>
              <a:gd name="connsiteX494" fmla="*/ 460174 w 1035818"/>
              <a:gd name="connsiteY494" fmla="*/ 929195 h 1213500"/>
              <a:gd name="connsiteX495" fmla="*/ 441082 w 1035818"/>
              <a:gd name="connsiteY495" fmla="*/ 987241 h 1213500"/>
              <a:gd name="connsiteX496" fmla="*/ 415983 w 1035818"/>
              <a:gd name="connsiteY496" fmla="*/ 1022225 h 1213500"/>
              <a:gd name="connsiteX497" fmla="*/ 407330 w 1035818"/>
              <a:gd name="connsiteY497" fmla="*/ 1035006 h 1213500"/>
              <a:gd name="connsiteX498" fmla="*/ 393769 w 1035818"/>
              <a:gd name="connsiteY498" fmla="*/ 1043813 h 1213500"/>
              <a:gd name="connsiteX499" fmla="*/ 384164 w 1035818"/>
              <a:gd name="connsiteY499" fmla="*/ 1048438 h 1213500"/>
              <a:gd name="connsiteX500" fmla="*/ 406809 w 1035818"/>
              <a:gd name="connsiteY500" fmla="*/ 990268 h 1213500"/>
              <a:gd name="connsiteX501" fmla="*/ 413859 w 1035818"/>
              <a:gd name="connsiteY501" fmla="*/ 928181 h 1213500"/>
              <a:gd name="connsiteX502" fmla="*/ 376160 w 1035818"/>
              <a:gd name="connsiteY502" fmla="*/ 1024935 h 1213500"/>
              <a:gd name="connsiteX503" fmla="*/ 361024 w 1035818"/>
              <a:gd name="connsiteY503" fmla="*/ 1040941 h 1213500"/>
              <a:gd name="connsiteX504" fmla="*/ 391055 w 1035818"/>
              <a:gd name="connsiteY504" fmla="*/ 972716 h 1213500"/>
              <a:gd name="connsiteX505" fmla="*/ 396984 w 1035818"/>
              <a:gd name="connsiteY505" fmla="*/ 957879 h 1213500"/>
              <a:gd name="connsiteX506" fmla="*/ 411513 w 1035818"/>
              <a:gd name="connsiteY506" fmla="*/ 928843 h 1213500"/>
              <a:gd name="connsiteX507" fmla="*/ 990910 w 1035818"/>
              <a:gd name="connsiteY507" fmla="*/ 927283 h 1213500"/>
              <a:gd name="connsiteX508" fmla="*/ 992550 w 1035818"/>
              <a:gd name="connsiteY508" fmla="*/ 931244 h 1213500"/>
              <a:gd name="connsiteX509" fmla="*/ 985196 w 1035818"/>
              <a:gd name="connsiteY509" fmla="*/ 936985 h 1213500"/>
              <a:gd name="connsiteX510" fmla="*/ 429861 w 1035818"/>
              <a:gd name="connsiteY510" fmla="*/ 923682 h 1213500"/>
              <a:gd name="connsiteX511" fmla="*/ 417537 w 1035818"/>
              <a:gd name="connsiteY511" fmla="*/ 948833 h 1213500"/>
              <a:gd name="connsiteX512" fmla="*/ 426238 w 1035818"/>
              <a:gd name="connsiteY512" fmla="*/ 924686 h 1213500"/>
              <a:gd name="connsiteX513" fmla="*/ 429327 w 1035818"/>
              <a:gd name="connsiteY513" fmla="*/ 923813 h 1213500"/>
              <a:gd name="connsiteX514" fmla="*/ 439510 w 1035818"/>
              <a:gd name="connsiteY514" fmla="*/ 921310 h 1213500"/>
              <a:gd name="connsiteX515" fmla="*/ 411787 w 1035818"/>
              <a:gd name="connsiteY515" fmla="*/ 977482 h 1213500"/>
              <a:gd name="connsiteX516" fmla="*/ 406809 w 1035818"/>
              <a:gd name="connsiteY516" fmla="*/ 990268 h 1213500"/>
              <a:gd name="connsiteX517" fmla="*/ 399661 w 1035818"/>
              <a:gd name="connsiteY517" fmla="*/ 998448 h 1213500"/>
              <a:gd name="connsiteX518" fmla="*/ 409859 w 1035818"/>
              <a:gd name="connsiteY518" fmla="*/ 970143 h 1213500"/>
              <a:gd name="connsiteX519" fmla="*/ 436048 w 1035818"/>
              <a:gd name="connsiteY519" fmla="*/ 922161 h 1213500"/>
              <a:gd name="connsiteX520" fmla="*/ 256812 w 1035818"/>
              <a:gd name="connsiteY520" fmla="*/ 921002 h 1213500"/>
              <a:gd name="connsiteX521" fmla="*/ 256528 w 1035818"/>
              <a:gd name="connsiteY521" fmla="*/ 927700 h 1213500"/>
              <a:gd name="connsiteX522" fmla="*/ 249133 w 1035818"/>
              <a:gd name="connsiteY522" fmla="*/ 942119 h 1213500"/>
              <a:gd name="connsiteX523" fmla="*/ 491305 w 1035818"/>
              <a:gd name="connsiteY523" fmla="*/ 918304 h 1213500"/>
              <a:gd name="connsiteX524" fmla="*/ 498011 w 1035818"/>
              <a:gd name="connsiteY524" fmla="*/ 921291 h 1213500"/>
              <a:gd name="connsiteX525" fmla="*/ 485110 w 1035818"/>
              <a:gd name="connsiteY525" fmla="*/ 948065 h 1213500"/>
              <a:gd name="connsiteX526" fmla="*/ 472419 w 1035818"/>
              <a:gd name="connsiteY526" fmla="*/ 981847 h 1213500"/>
              <a:gd name="connsiteX527" fmla="*/ 430288 w 1035818"/>
              <a:gd name="connsiteY527" fmla="*/ 1020060 h 1213500"/>
              <a:gd name="connsiteX528" fmla="*/ 441082 w 1035818"/>
              <a:gd name="connsiteY528" fmla="*/ 987241 h 1213500"/>
              <a:gd name="connsiteX529" fmla="*/ 464878 w 1035818"/>
              <a:gd name="connsiteY529" fmla="*/ 954075 h 1213500"/>
              <a:gd name="connsiteX530" fmla="*/ 527187 w 1035818"/>
              <a:gd name="connsiteY530" fmla="*/ 913519 h 1213500"/>
              <a:gd name="connsiteX531" fmla="*/ 518748 w 1035818"/>
              <a:gd name="connsiteY531" fmla="*/ 932153 h 1213500"/>
              <a:gd name="connsiteX532" fmla="*/ 518594 w 1035818"/>
              <a:gd name="connsiteY532" fmla="*/ 932321 h 1213500"/>
              <a:gd name="connsiteX533" fmla="*/ 516126 w 1035818"/>
              <a:gd name="connsiteY533" fmla="*/ 930832 h 1213500"/>
              <a:gd name="connsiteX534" fmla="*/ 472219 w 1035818"/>
              <a:gd name="connsiteY534" fmla="*/ 913269 h 1213500"/>
              <a:gd name="connsiteX535" fmla="*/ 460871 w 1035818"/>
              <a:gd name="connsiteY535" fmla="*/ 928398 h 1213500"/>
              <a:gd name="connsiteX536" fmla="*/ 460174 w 1035818"/>
              <a:gd name="connsiteY536" fmla="*/ 929195 h 1213500"/>
              <a:gd name="connsiteX537" fmla="*/ 464813 w 1035818"/>
              <a:gd name="connsiteY537" fmla="*/ 915089 h 1213500"/>
              <a:gd name="connsiteX538" fmla="*/ 419785 w 1035818"/>
              <a:gd name="connsiteY538" fmla="*/ 912312 h 1213500"/>
              <a:gd name="connsiteX539" fmla="*/ 411513 w 1035818"/>
              <a:gd name="connsiteY539" fmla="*/ 928843 h 1213500"/>
              <a:gd name="connsiteX540" fmla="*/ 408215 w 1035818"/>
              <a:gd name="connsiteY540" fmla="*/ 929774 h 1213500"/>
              <a:gd name="connsiteX541" fmla="*/ 409944 w 1035818"/>
              <a:gd name="connsiteY541" fmla="*/ 925447 h 1213500"/>
              <a:gd name="connsiteX542" fmla="*/ 142815 w 1035818"/>
              <a:gd name="connsiteY542" fmla="*/ 911419 h 1213500"/>
              <a:gd name="connsiteX543" fmla="*/ 124264 w 1035818"/>
              <a:gd name="connsiteY543" fmla="*/ 933527 h 1213500"/>
              <a:gd name="connsiteX544" fmla="*/ 120962 w 1035818"/>
              <a:gd name="connsiteY544" fmla="*/ 935332 h 1213500"/>
              <a:gd name="connsiteX545" fmla="*/ 125663 w 1035818"/>
              <a:gd name="connsiteY545" fmla="*/ 927204 h 1213500"/>
              <a:gd name="connsiteX546" fmla="*/ 689822 w 1035818"/>
              <a:gd name="connsiteY546" fmla="*/ 910363 h 1213500"/>
              <a:gd name="connsiteX547" fmla="*/ 694537 w 1035818"/>
              <a:gd name="connsiteY547" fmla="*/ 928500 h 1213500"/>
              <a:gd name="connsiteX548" fmla="*/ 651589 w 1035818"/>
              <a:gd name="connsiteY548" fmla="*/ 1003652 h 1213500"/>
              <a:gd name="connsiteX549" fmla="*/ 606580 w 1035818"/>
              <a:gd name="connsiteY549" fmla="*/ 1081835 h 1213500"/>
              <a:gd name="connsiteX550" fmla="*/ 577618 w 1035818"/>
              <a:gd name="connsiteY550" fmla="*/ 1117936 h 1213500"/>
              <a:gd name="connsiteX551" fmla="*/ 652069 w 1035818"/>
              <a:gd name="connsiteY551" fmla="*/ 980399 h 1213500"/>
              <a:gd name="connsiteX552" fmla="*/ 420943 w 1035818"/>
              <a:gd name="connsiteY552" fmla="*/ 909997 h 1213500"/>
              <a:gd name="connsiteX553" fmla="*/ 420319 w 1035818"/>
              <a:gd name="connsiteY553" fmla="*/ 911599 h 1213500"/>
              <a:gd name="connsiteX554" fmla="*/ 419785 w 1035818"/>
              <a:gd name="connsiteY554" fmla="*/ 912312 h 1213500"/>
              <a:gd name="connsiteX555" fmla="*/ 136478 w 1035818"/>
              <a:gd name="connsiteY555" fmla="*/ 908504 h 1213500"/>
              <a:gd name="connsiteX556" fmla="*/ 125663 w 1035818"/>
              <a:gd name="connsiteY556" fmla="*/ 927204 h 1213500"/>
              <a:gd name="connsiteX557" fmla="*/ 110784 w 1035818"/>
              <a:gd name="connsiteY557" fmla="*/ 940897 h 1213500"/>
              <a:gd name="connsiteX558" fmla="*/ 103210 w 1035818"/>
              <a:gd name="connsiteY558" fmla="*/ 945039 h 1213500"/>
              <a:gd name="connsiteX559" fmla="*/ 102583 w 1035818"/>
              <a:gd name="connsiteY559" fmla="*/ 944188 h 1213500"/>
              <a:gd name="connsiteX560" fmla="*/ 133644 w 1035818"/>
              <a:gd name="connsiteY560" fmla="*/ 912036 h 1213500"/>
              <a:gd name="connsiteX561" fmla="*/ 266718 w 1035818"/>
              <a:gd name="connsiteY561" fmla="*/ 907683 h 1213500"/>
              <a:gd name="connsiteX562" fmla="*/ 265614 w 1035818"/>
              <a:gd name="connsiteY562" fmla="*/ 926436 h 1213500"/>
              <a:gd name="connsiteX563" fmla="*/ 255744 w 1035818"/>
              <a:gd name="connsiteY563" fmla="*/ 946205 h 1213500"/>
              <a:gd name="connsiteX564" fmla="*/ 256528 w 1035818"/>
              <a:gd name="connsiteY564" fmla="*/ 927700 h 1213500"/>
              <a:gd name="connsiteX565" fmla="*/ 261647 w 1035818"/>
              <a:gd name="connsiteY565" fmla="*/ 917719 h 1213500"/>
              <a:gd name="connsiteX566" fmla="*/ 334506 w 1035818"/>
              <a:gd name="connsiteY566" fmla="*/ 907310 h 1213500"/>
              <a:gd name="connsiteX567" fmla="*/ 330542 w 1035818"/>
              <a:gd name="connsiteY567" fmla="*/ 920444 h 1213500"/>
              <a:gd name="connsiteX568" fmla="*/ 330289 w 1035818"/>
              <a:gd name="connsiteY568" fmla="*/ 921252 h 1213500"/>
              <a:gd name="connsiteX569" fmla="*/ 330133 w 1035818"/>
              <a:gd name="connsiteY569" fmla="*/ 921501 h 1213500"/>
              <a:gd name="connsiteX570" fmla="*/ 311687 w 1035818"/>
              <a:gd name="connsiteY570" fmla="*/ 957670 h 1213500"/>
              <a:gd name="connsiteX571" fmla="*/ 304692 w 1035818"/>
              <a:gd name="connsiteY571" fmla="*/ 973524 h 1213500"/>
              <a:gd name="connsiteX572" fmla="*/ 297257 w 1035818"/>
              <a:gd name="connsiteY572" fmla="*/ 977482 h 1213500"/>
              <a:gd name="connsiteX573" fmla="*/ 288509 w 1035818"/>
              <a:gd name="connsiteY573" fmla="*/ 983882 h 1213500"/>
              <a:gd name="connsiteX574" fmla="*/ 313619 w 1035818"/>
              <a:gd name="connsiteY574" fmla="*/ 944759 h 1213500"/>
              <a:gd name="connsiteX575" fmla="*/ 326338 w 1035818"/>
              <a:gd name="connsiteY575" fmla="*/ 922195 h 1213500"/>
              <a:gd name="connsiteX576" fmla="*/ 162294 w 1035818"/>
              <a:gd name="connsiteY576" fmla="*/ 905735 h 1213500"/>
              <a:gd name="connsiteX577" fmla="*/ 146402 w 1035818"/>
              <a:gd name="connsiteY577" fmla="*/ 947331 h 1213500"/>
              <a:gd name="connsiteX578" fmla="*/ 132592 w 1035818"/>
              <a:gd name="connsiteY578" fmla="*/ 984960 h 1213500"/>
              <a:gd name="connsiteX579" fmla="*/ 110007 w 1035818"/>
              <a:gd name="connsiteY579" fmla="*/ 954274 h 1213500"/>
              <a:gd name="connsiteX580" fmla="*/ 117009 w 1035818"/>
              <a:gd name="connsiteY580" fmla="*/ 942169 h 1213500"/>
              <a:gd name="connsiteX581" fmla="*/ 117389 w 1035818"/>
              <a:gd name="connsiteY581" fmla="*/ 941719 h 1213500"/>
              <a:gd name="connsiteX582" fmla="*/ 124264 w 1035818"/>
              <a:gd name="connsiteY582" fmla="*/ 933527 h 1213500"/>
              <a:gd name="connsiteX583" fmla="*/ 133644 w 1035818"/>
              <a:gd name="connsiteY583" fmla="*/ 928398 h 1213500"/>
              <a:gd name="connsiteX584" fmla="*/ 343016 w 1035818"/>
              <a:gd name="connsiteY584" fmla="*/ 900876 h 1213500"/>
              <a:gd name="connsiteX585" fmla="*/ 341268 w 1035818"/>
              <a:gd name="connsiteY585" fmla="*/ 906657 h 1213500"/>
              <a:gd name="connsiteX586" fmla="*/ 329980 w 1035818"/>
              <a:gd name="connsiteY586" fmla="*/ 944759 h 1213500"/>
              <a:gd name="connsiteX587" fmla="*/ 325996 w 1035818"/>
              <a:gd name="connsiteY587" fmla="*/ 962183 h 1213500"/>
              <a:gd name="connsiteX588" fmla="*/ 315738 w 1035818"/>
              <a:gd name="connsiteY588" fmla="*/ 967644 h 1213500"/>
              <a:gd name="connsiteX589" fmla="*/ 330289 w 1035818"/>
              <a:gd name="connsiteY589" fmla="*/ 921252 h 1213500"/>
              <a:gd name="connsiteX590" fmla="*/ 257707 w 1035818"/>
              <a:gd name="connsiteY590" fmla="*/ 899194 h 1213500"/>
              <a:gd name="connsiteX591" fmla="*/ 250077 w 1035818"/>
              <a:gd name="connsiteY591" fmla="*/ 923691 h 1213500"/>
              <a:gd name="connsiteX592" fmla="*/ 239661 w 1035818"/>
              <a:gd name="connsiteY592" fmla="*/ 959709 h 1213500"/>
              <a:gd name="connsiteX593" fmla="*/ 206449 w 1035818"/>
              <a:gd name="connsiteY593" fmla="*/ 1018036 h 1213500"/>
              <a:gd name="connsiteX594" fmla="*/ 190654 w 1035818"/>
              <a:gd name="connsiteY594" fmla="*/ 1047187 h 1213500"/>
              <a:gd name="connsiteX595" fmla="*/ 177335 w 1035818"/>
              <a:gd name="connsiteY595" fmla="*/ 1034197 h 1213500"/>
              <a:gd name="connsiteX596" fmla="*/ 180825 w 1035818"/>
              <a:gd name="connsiteY596" fmla="*/ 1018671 h 1213500"/>
              <a:gd name="connsiteX597" fmla="*/ 184507 w 1035818"/>
              <a:gd name="connsiteY597" fmla="*/ 1011490 h 1213500"/>
              <a:gd name="connsiteX598" fmla="*/ 202163 w 1035818"/>
              <a:gd name="connsiteY598" fmla="*/ 980925 h 1213500"/>
              <a:gd name="connsiteX599" fmla="*/ 253875 w 1035818"/>
              <a:gd name="connsiteY599" fmla="*/ 905341 h 1213500"/>
              <a:gd name="connsiteX600" fmla="*/ 257742 w 1035818"/>
              <a:gd name="connsiteY600" fmla="*/ 899082 h 1213500"/>
              <a:gd name="connsiteX601" fmla="*/ 257739 w 1035818"/>
              <a:gd name="connsiteY601" fmla="*/ 899142 h 1213500"/>
              <a:gd name="connsiteX602" fmla="*/ 257707 w 1035818"/>
              <a:gd name="connsiteY602" fmla="*/ 899194 h 1213500"/>
              <a:gd name="connsiteX603" fmla="*/ 553184 w 1035818"/>
              <a:gd name="connsiteY603" fmla="*/ 890463 h 1213500"/>
              <a:gd name="connsiteX604" fmla="*/ 545731 w 1035818"/>
              <a:gd name="connsiteY604" fmla="*/ 905340 h 1213500"/>
              <a:gd name="connsiteX605" fmla="*/ 525657 w 1035818"/>
              <a:gd name="connsiteY605" fmla="*/ 943589 h 1213500"/>
              <a:gd name="connsiteX606" fmla="*/ 519686 w 1035818"/>
              <a:gd name="connsiteY606" fmla="*/ 932980 h 1213500"/>
              <a:gd name="connsiteX607" fmla="*/ 518655 w 1035818"/>
              <a:gd name="connsiteY607" fmla="*/ 932358 h 1213500"/>
              <a:gd name="connsiteX608" fmla="*/ 518748 w 1035818"/>
              <a:gd name="connsiteY608" fmla="*/ 932153 h 1213500"/>
              <a:gd name="connsiteX609" fmla="*/ 523380 w 1035818"/>
              <a:gd name="connsiteY609" fmla="*/ 927095 h 1213500"/>
              <a:gd name="connsiteX610" fmla="*/ 719629 w 1035818"/>
              <a:gd name="connsiteY610" fmla="*/ 884594 h 1213500"/>
              <a:gd name="connsiteX611" fmla="*/ 706291 w 1035818"/>
              <a:gd name="connsiteY611" fmla="*/ 912036 h 1213500"/>
              <a:gd name="connsiteX612" fmla="*/ 695880 w 1035818"/>
              <a:gd name="connsiteY612" fmla="*/ 933663 h 1213500"/>
              <a:gd name="connsiteX613" fmla="*/ 694537 w 1035818"/>
              <a:gd name="connsiteY613" fmla="*/ 928500 h 1213500"/>
              <a:gd name="connsiteX614" fmla="*/ 441272 w 1035818"/>
              <a:gd name="connsiteY614" fmla="*/ 883634 h 1213500"/>
              <a:gd name="connsiteX615" fmla="*/ 427886 w 1035818"/>
              <a:gd name="connsiteY615" fmla="*/ 920111 h 1213500"/>
              <a:gd name="connsiteX616" fmla="*/ 426238 w 1035818"/>
              <a:gd name="connsiteY616" fmla="*/ 924686 h 1213500"/>
              <a:gd name="connsiteX617" fmla="*/ 413859 w 1035818"/>
              <a:gd name="connsiteY617" fmla="*/ 928181 h 1213500"/>
              <a:gd name="connsiteX618" fmla="*/ 420319 w 1035818"/>
              <a:gd name="connsiteY618" fmla="*/ 911599 h 1213500"/>
              <a:gd name="connsiteX619" fmla="*/ 268210 w 1035818"/>
              <a:gd name="connsiteY619" fmla="*/ 882344 h 1213500"/>
              <a:gd name="connsiteX620" fmla="*/ 267696 w 1035818"/>
              <a:gd name="connsiteY620" fmla="*/ 891071 h 1213500"/>
              <a:gd name="connsiteX621" fmla="*/ 256812 w 1035818"/>
              <a:gd name="connsiteY621" fmla="*/ 921002 h 1213500"/>
              <a:gd name="connsiteX622" fmla="*/ 257739 w 1035818"/>
              <a:gd name="connsiteY622" fmla="*/ 899142 h 1213500"/>
              <a:gd name="connsiteX623" fmla="*/ 970205 w 1035818"/>
              <a:gd name="connsiteY623" fmla="*/ 877297 h 1213500"/>
              <a:gd name="connsiteX624" fmla="*/ 973012 w 1035818"/>
              <a:gd name="connsiteY624" fmla="*/ 884075 h 1213500"/>
              <a:gd name="connsiteX625" fmla="*/ 920435 w 1035818"/>
              <a:gd name="connsiteY625" fmla="*/ 985977 h 1213500"/>
              <a:gd name="connsiteX626" fmla="*/ 910742 w 1035818"/>
              <a:gd name="connsiteY626" fmla="*/ 1001287 h 1213500"/>
              <a:gd name="connsiteX627" fmla="*/ 781257 w 1035818"/>
              <a:gd name="connsiteY627" fmla="*/ 1118166 h 1213500"/>
              <a:gd name="connsiteX628" fmla="*/ 765260 w 1035818"/>
              <a:gd name="connsiteY628" fmla="*/ 1131962 h 1213500"/>
              <a:gd name="connsiteX629" fmla="*/ 767336 w 1035818"/>
              <a:gd name="connsiteY629" fmla="*/ 1128595 h 1213500"/>
              <a:gd name="connsiteX630" fmla="*/ 788097 w 1035818"/>
              <a:gd name="connsiteY630" fmla="*/ 1092011 h 1213500"/>
              <a:gd name="connsiteX631" fmla="*/ 818429 w 1035818"/>
              <a:gd name="connsiteY631" fmla="*/ 1033905 h 1213500"/>
              <a:gd name="connsiteX632" fmla="*/ 839510 w 1035818"/>
              <a:gd name="connsiteY632" fmla="*/ 988063 h 1213500"/>
              <a:gd name="connsiteX633" fmla="*/ 968072 w 1035818"/>
              <a:gd name="connsiteY633" fmla="*/ 879314 h 1213500"/>
              <a:gd name="connsiteX634" fmla="*/ 350823 w 1035818"/>
              <a:gd name="connsiteY634" fmla="*/ 875125 h 1213500"/>
              <a:gd name="connsiteX635" fmla="*/ 350425 w 1035818"/>
              <a:gd name="connsiteY635" fmla="*/ 876371 h 1213500"/>
              <a:gd name="connsiteX636" fmla="*/ 349129 w 1035818"/>
              <a:gd name="connsiteY636" fmla="*/ 880659 h 1213500"/>
              <a:gd name="connsiteX637" fmla="*/ 334506 w 1035818"/>
              <a:gd name="connsiteY637" fmla="*/ 907310 h 1213500"/>
              <a:gd name="connsiteX638" fmla="*/ 341261 w 1035818"/>
              <a:gd name="connsiteY638" fmla="*/ 884924 h 1213500"/>
              <a:gd name="connsiteX639" fmla="*/ 898702 w 1035818"/>
              <a:gd name="connsiteY639" fmla="*/ 873130 h 1213500"/>
              <a:gd name="connsiteX640" fmla="*/ 891670 w 1035818"/>
              <a:gd name="connsiteY640" fmla="*/ 888587 h 1213500"/>
              <a:gd name="connsiteX641" fmla="*/ 851263 w 1035818"/>
              <a:gd name="connsiteY641" fmla="*/ 959362 h 1213500"/>
              <a:gd name="connsiteX642" fmla="*/ 864107 w 1035818"/>
              <a:gd name="connsiteY642" fmla="*/ 926756 h 1213500"/>
              <a:gd name="connsiteX643" fmla="*/ 874533 w 1035818"/>
              <a:gd name="connsiteY643" fmla="*/ 896734 h 1213500"/>
              <a:gd name="connsiteX644" fmla="*/ 889797 w 1035818"/>
              <a:gd name="connsiteY644" fmla="*/ 880438 h 1213500"/>
              <a:gd name="connsiteX645" fmla="*/ 174907 w 1035818"/>
              <a:gd name="connsiteY645" fmla="*/ 872720 h 1213500"/>
              <a:gd name="connsiteX646" fmla="*/ 168671 w 1035818"/>
              <a:gd name="connsiteY646" fmla="*/ 889043 h 1213500"/>
              <a:gd name="connsiteX647" fmla="*/ 155103 w 1035818"/>
              <a:gd name="connsiteY647" fmla="*/ 900110 h 1213500"/>
              <a:gd name="connsiteX648" fmla="*/ 142815 w 1035818"/>
              <a:gd name="connsiteY648" fmla="*/ 911419 h 1213500"/>
              <a:gd name="connsiteX649" fmla="*/ 157107 w 1035818"/>
              <a:gd name="connsiteY649" fmla="*/ 894387 h 1213500"/>
              <a:gd name="connsiteX650" fmla="*/ 217002 w 1035818"/>
              <a:gd name="connsiteY650" fmla="*/ 859451 h 1213500"/>
              <a:gd name="connsiteX651" fmla="*/ 215451 w 1035818"/>
              <a:gd name="connsiteY651" fmla="*/ 862952 h 1213500"/>
              <a:gd name="connsiteX652" fmla="*/ 213131 w 1035818"/>
              <a:gd name="connsiteY652" fmla="*/ 871385 h 1213500"/>
              <a:gd name="connsiteX653" fmla="*/ 146902 w 1035818"/>
              <a:gd name="connsiteY653" fmla="*/ 975951 h 1213500"/>
              <a:gd name="connsiteX654" fmla="*/ 138355 w 1035818"/>
              <a:gd name="connsiteY654" fmla="*/ 989769 h 1213500"/>
              <a:gd name="connsiteX655" fmla="*/ 200329 w 1035818"/>
              <a:gd name="connsiteY655" fmla="*/ 874675 h 1213500"/>
              <a:gd name="connsiteX656" fmla="*/ 675395 w 1035818"/>
              <a:gd name="connsiteY656" fmla="*/ 854877 h 1213500"/>
              <a:gd name="connsiteX657" fmla="*/ 678898 w 1035818"/>
              <a:gd name="connsiteY657" fmla="*/ 868350 h 1213500"/>
              <a:gd name="connsiteX658" fmla="*/ 621586 w 1035818"/>
              <a:gd name="connsiteY658" fmla="*/ 949570 h 1213500"/>
              <a:gd name="connsiteX659" fmla="*/ 624484 w 1035818"/>
              <a:gd name="connsiteY659" fmla="*/ 944759 h 1213500"/>
              <a:gd name="connsiteX660" fmla="*/ 657516 w 1035818"/>
              <a:gd name="connsiteY660" fmla="*/ 887400 h 1213500"/>
              <a:gd name="connsiteX661" fmla="*/ 211326 w 1035818"/>
              <a:gd name="connsiteY661" fmla="*/ 854252 h 1213500"/>
              <a:gd name="connsiteX662" fmla="*/ 200329 w 1035818"/>
              <a:gd name="connsiteY662" fmla="*/ 874675 h 1213500"/>
              <a:gd name="connsiteX663" fmla="*/ 192342 w 1035818"/>
              <a:gd name="connsiteY663" fmla="*/ 881967 h 1213500"/>
              <a:gd name="connsiteX664" fmla="*/ 162294 w 1035818"/>
              <a:gd name="connsiteY664" fmla="*/ 905735 h 1213500"/>
              <a:gd name="connsiteX665" fmla="*/ 168671 w 1035818"/>
              <a:gd name="connsiteY665" fmla="*/ 889043 h 1213500"/>
              <a:gd name="connsiteX666" fmla="*/ 540435 w 1035818"/>
              <a:gd name="connsiteY666" fmla="*/ 853183 h 1213500"/>
              <a:gd name="connsiteX667" fmla="*/ 514380 w 1035818"/>
              <a:gd name="connsiteY667" fmla="*/ 929779 h 1213500"/>
              <a:gd name="connsiteX668" fmla="*/ 506788 w 1035818"/>
              <a:gd name="connsiteY668" fmla="*/ 925199 h 1213500"/>
              <a:gd name="connsiteX669" fmla="*/ 498011 w 1035818"/>
              <a:gd name="connsiteY669" fmla="*/ 921291 h 1213500"/>
              <a:gd name="connsiteX670" fmla="*/ 514349 w 1035818"/>
              <a:gd name="connsiteY670" fmla="*/ 887384 h 1213500"/>
              <a:gd name="connsiteX671" fmla="*/ 259812 w 1035818"/>
              <a:gd name="connsiteY671" fmla="*/ 850249 h 1213500"/>
              <a:gd name="connsiteX672" fmla="*/ 258987 w 1035818"/>
              <a:gd name="connsiteY672" fmla="*/ 869705 h 1213500"/>
              <a:gd name="connsiteX673" fmla="*/ 234689 w 1035818"/>
              <a:gd name="connsiteY673" fmla="*/ 914757 h 1213500"/>
              <a:gd name="connsiteX674" fmla="*/ 190372 w 1035818"/>
              <a:gd name="connsiteY674" fmla="*/ 1000054 h 1213500"/>
              <a:gd name="connsiteX675" fmla="*/ 184507 w 1035818"/>
              <a:gd name="connsiteY675" fmla="*/ 1011490 h 1213500"/>
              <a:gd name="connsiteX676" fmla="*/ 182469 w 1035818"/>
              <a:gd name="connsiteY676" fmla="*/ 1015018 h 1213500"/>
              <a:gd name="connsiteX677" fmla="*/ 181051 w 1035818"/>
              <a:gd name="connsiteY677" fmla="*/ 1017664 h 1213500"/>
              <a:gd name="connsiteX678" fmla="*/ 182728 w 1035818"/>
              <a:gd name="connsiteY678" fmla="*/ 1010204 h 1213500"/>
              <a:gd name="connsiteX679" fmla="*/ 195425 w 1035818"/>
              <a:gd name="connsiteY679" fmla="*/ 935964 h 1213500"/>
              <a:gd name="connsiteX680" fmla="*/ 195621 w 1035818"/>
              <a:gd name="connsiteY680" fmla="*/ 935349 h 1213500"/>
              <a:gd name="connsiteX681" fmla="*/ 197060 w 1035818"/>
              <a:gd name="connsiteY681" fmla="*/ 930754 h 1213500"/>
              <a:gd name="connsiteX682" fmla="*/ 212637 w 1035818"/>
              <a:gd name="connsiteY682" fmla="*/ 909947 h 1213500"/>
              <a:gd name="connsiteX683" fmla="*/ 270176 w 1035818"/>
              <a:gd name="connsiteY683" fmla="*/ 848959 h 1213500"/>
              <a:gd name="connsiteX684" fmla="*/ 269436 w 1035818"/>
              <a:gd name="connsiteY684" fmla="*/ 861537 h 1213500"/>
              <a:gd name="connsiteX685" fmla="*/ 257742 w 1035818"/>
              <a:gd name="connsiteY685" fmla="*/ 899082 h 1213500"/>
              <a:gd name="connsiteX686" fmla="*/ 258987 w 1035818"/>
              <a:gd name="connsiteY686" fmla="*/ 869705 h 1213500"/>
              <a:gd name="connsiteX687" fmla="*/ 738090 w 1035818"/>
              <a:gd name="connsiteY687" fmla="*/ 846610 h 1213500"/>
              <a:gd name="connsiteX688" fmla="*/ 732884 w 1035818"/>
              <a:gd name="connsiteY688" fmla="*/ 861398 h 1213500"/>
              <a:gd name="connsiteX689" fmla="*/ 719629 w 1035818"/>
              <a:gd name="connsiteY689" fmla="*/ 884594 h 1213500"/>
              <a:gd name="connsiteX690" fmla="*/ 773471 w 1035818"/>
              <a:gd name="connsiteY690" fmla="*/ 843292 h 1213500"/>
              <a:gd name="connsiteX691" fmla="*/ 750316 w 1035818"/>
              <a:gd name="connsiteY691" fmla="*/ 899924 h 1213500"/>
              <a:gd name="connsiteX692" fmla="*/ 702958 w 1035818"/>
              <a:gd name="connsiteY692" fmla="*/ 960887 h 1213500"/>
              <a:gd name="connsiteX693" fmla="*/ 702391 w 1035818"/>
              <a:gd name="connsiteY693" fmla="*/ 958707 h 1213500"/>
              <a:gd name="connsiteX694" fmla="*/ 712699 w 1035818"/>
              <a:gd name="connsiteY694" fmla="*/ 943036 h 1213500"/>
              <a:gd name="connsiteX695" fmla="*/ 766267 w 1035818"/>
              <a:gd name="connsiteY695" fmla="*/ 856121 h 1213500"/>
              <a:gd name="connsiteX696" fmla="*/ 627235 w 1035818"/>
              <a:gd name="connsiteY696" fmla="*/ 842190 h 1213500"/>
              <a:gd name="connsiteX697" fmla="*/ 619747 w 1035818"/>
              <a:gd name="connsiteY697" fmla="*/ 864865 h 1213500"/>
              <a:gd name="connsiteX698" fmla="*/ 604766 w 1035818"/>
              <a:gd name="connsiteY698" fmla="*/ 891764 h 1213500"/>
              <a:gd name="connsiteX699" fmla="*/ 575400 w 1035818"/>
              <a:gd name="connsiteY699" fmla="*/ 944759 h 1213500"/>
              <a:gd name="connsiteX700" fmla="*/ 559827 w 1035818"/>
              <a:gd name="connsiteY700" fmla="*/ 975295 h 1213500"/>
              <a:gd name="connsiteX701" fmla="*/ 559187 w 1035818"/>
              <a:gd name="connsiteY701" fmla="*/ 976235 h 1213500"/>
              <a:gd name="connsiteX702" fmla="*/ 541746 w 1035818"/>
              <a:gd name="connsiteY702" fmla="*/ 996348 h 1213500"/>
              <a:gd name="connsiteX703" fmla="*/ 549674 w 1035818"/>
              <a:gd name="connsiteY703" fmla="*/ 978873 h 1213500"/>
              <a:gd name="connsiteX704" fmla="*/ 553540 w 1035818"/>
              <a:gd name="connsiteY704" fmla="*/ 971674 h 1213500"/>
              <a:gd name="connsiteX705" fmla="*/ 624484 w 1035818"/>
              <a:gd name="connsiteY705" fmla="*/ 846591 h 1213500"/>
              <a:gd name="connsiteX706" fmla="*/ 374261 w 1035818"/>
              <a:gd name="connsiteY706" fmla="*/ 840598 h 1213500"/>
              <a:gd name="connsiteX707" fmla="*/ 367610 w 1035818"/>
              <a:gd name="connsiteY707" fmla="*/ 864540 h 1213500"/>
              <a:gd name="connsiteX708" fmla="*/ 361856 w 1035818"/>
              <a:gd name="connsiteY708" fmla="*/ 873386 h 1213500"/>
              <a:gd name="connsiteX709" fmla="*/ 345426 w 1035818"/>
              <a:gd name="connsiteY709" fmla="*/ 897016 h 1213500"/>
              <a:gd name="connsiteX710" fmla="*/ 343016 w 1035818"/>
              <a:gd name="connsiteY710" fmla="*/ 900876 h 1213500"/>
              <a:gd name="connsiteX711" fmla="*/ 349129 w 1035818"/>
              <a:gd name="connsiteY711" fmla="*/ 880659 h 1213500"/>
              <a:gd name="connsiteX712" fmla="*/ 353888 w 1035818"/>
              <a:gd name="connsiteY712" fmla="*/ 871985 h 1213500"/>
              <a:gd name="connsiteX713" fmla="*/ 362703 w 1035818"/>
              <a:gd name="connsiteY713" fmla="*/ 862952 h 1213500"/>
              <a:gd name="connsiteX714" fmla="*/ 236774 w 1035818"/>
              <a:gd name="connsiteY714" fmla="*/ 833496 h 1213500"/>
              <a:gd name="connsiteX715" fmla="*/ 233411 w 1035818"/>
              <a:gd name="connsiteY715" fmla="*/ 839366 h 1213500"/>
              <a:gd name="connsiteX716" fmla="*/ 225746 w 1035818"/>
              <a:gd name="connsiteY716" fmla="*/ 851468 h 1213500"/>
              <a:gd name="connsiteX717" fmla="*/ 217002 w 1035818"/>
              <a:gd name="connsiteY717" fmla="*/ 859451 h 1213500"/>
              <a:gd name="connsiteX718" fmla="*/ 223825 w 1035818"/>
              <a:gd name="connsiteY718" fmla="*/ 844057 h 1213500"/>
              <a:gd name="connsiteX719" fmla="*/ 79234 w 1035818"/>
              <a:gd name="connsiteY719" fmla="*/ 826351 h 1213500"/>
              <a:gd name="connsiteX720" fmla="*/ 72844 w 1035818"/>
              <a:gd name="connsiteY720" fmla="*/ 837740 h 1213500"/>
              <a:gd name="connsiteX721" fmla="*/ 59013 w 1035818"/>
              <a:gd name="connsiteY721" fmla="*/ 865877 h 1213500"/>
              <a:gd name="connsiteX722" fmla="*/ 58794 w 1035818"/>
              <a:gd name="connsiteY722" fmla="*/ 866785 h 1213500"/>
              <a:gd name="connsiteX723" fmla="*/ 54792 w 1035818"/>
              <a:gd name="connsiteY723" fmla="*/ 858964 h 1213500"/>
              <a:gd name="connsiteX724" fmla="*/ 491184 w 1035818"/>
              <a:gd name="connsiteY724" fmla="*/ 826186 h 1213500"/>
              <a:gd name="connsiteX725" fmla="*/ 469189 w 1035818"/>
              <a:gd name="connsiteY725" fmla="*/ 901784 h 1213500"/>
              <a:gd name="connsiteX726" fmla="*/ 464813 w 1035818"/>
              <a:gd name="connsiteY726" fmla="*/ 915089 h 1213500"/>
              <a:gd name="connsiteX727" fmla="*/ 439510 w 1035818"/>
              <a:gd name="connsiteY727" fmla="*/ 921310 h 1213500"/>
              <a:gd name="connsiteX728" fmla="*/ 440579 w 1035818"/>
              <a:gd name="connsiteY728" fmla="*/ 919145 h 1213500"/>
              <a:gd name="connsiteX729" fmla="*/ 486150 w 1035818"/>
              <a:gd name="connsiteY729" fmla="*/ 834540 h 1213500"/>
              <a:gd name="connsiteX730" fmla="*/ 359507 w 1035818"/>
              <a:gd name="connsiteY730" fmla="*/ 824458 h 1213500"/>
              <a:gd name="connsiteX731" fmla="*/ 341261 w 1035818"/>
              <a:gd name="connsiteY731" fmla="*/ 884924 h 1213500"/>
              <a:gd name="connsiteX732" fmla="*/ 317864 w 1035818"/>
              <a:gd name="connsiteY732" fmla="*/ 908899 h 1213500"/>
              <a:gd name="connsiteX733" fmla="*/ 278489 w 1035818"/>
              <a:gd name="connsiteY733" fmla="*/ 935376 h 1213500"/>
              <a:gd name="connsiteX734" fmla="*/ 281602 w 1035818"/>
              <a:gd name="connsiteY734" fmla="*/ 930139 h 1213500"/>
              <a:gd name="connsiteX735" fmla="*/ 295485 w 1035818"/>
              <a:gd name="connsiteY735" fmla="*/ 910637 h 1213500"/>
              <a:gd name="connsiteX736" fmla="*/ 491220 w 1035818"/>
              <a:gd name="connsiteY736" fmla="*/ 820920 h 1213500"/>
              <a:gd name="connsiteX737" fmla="*/ 463776 w 1035818"/>
              <a:gd name="connsiteY737" fmla="*/ 871359 h 1213500"/>
              <a:gd name="connsiteX738" fmla="*/ 436048 w 1035818"/>
              <a:gd name="connsiteY738" fmla="*/ 922161 h 1213500"/>
              <a:gd name="connsiteX739" fmla="*/ 429861 w 1035818"/>
              <a:gd name="connsiteY739" fmla="*/ 923682 h 1213500"/>
              <a:gd name="connsiteX740" fmla="*/ 462811 w 1035818"/>
              <a:gd name="connsiteY740" fmla="*/ 856435 h 1213500"/>
              <a:gd name="connsiteX741" fmla="*/ 283789 w 1035818"/>
              <a:gd name="connsiteY741" fmla="*/ 819907 h 1213500"/>
              <a:gd name="connsiteX742" fmla="*/ 280065 w 1035818"/>
              <a:gd name="connsiteY742" fmla="*/ 830624 h 1213500"/>
              <a:gd name="connsiteX743" fmla="*/ 270176 w 1035818"/>
              <a:gd name="connsiteY743" fmla="*/ 848959 h 1213500"/>
              <a:gd name="connsiteX744" fmla="*/ 270929 w 1035818"/>
              <a:gd name="connsiteY744" fmla="*/ 836181 h 1213500"/>
              <a:gd name="connsiteX745" fmla="*/ 261511 w 1035818"/>
              <a:gd name="connsiteY745" fmla="*/ 818292 h 1213500"/>
              <a:gd name="connsiteX746" fmla="*/ 261501 w 1035818"/>
              <a:gd name="connsiteY746" fmla="*/ 818477 h 1213500"/>
              <a:gd name="connsiteX747" fmla="*/ 254818 w 1035818"/>
              <a:gd name="connsiteY747" fmla="*/ 829323 h 1213500"/>
              <a:gd name="connsiteX748" fmla="*/ 203050 w 1035818"/>
              <a:gd name="connsiteY748" fmla="*/ 911633 h 1213500"/>
              <a:gd name="connsiteX749" fmla="*/ 197060 w 1035818"/>
              <a:gd name="connsiteY749" fmla="*/ 930754 h 1213500"/>
              <a:gd name="connsiteX750" fmla="*/ 196649 w 1035818"/>
              <a:gd name="connsiteY750" fmla="*/ 931303 h 1213500"/>
              <a:gd name="connsiteX751" fmla="*/ 213131 w 1035818"/>
              <a:gd name="connsiteY751" fmla="*/ 871385 h 1213500"/>
              <a:gd name="connsiteX752" fmla="*/ 225746 w 1035818"/>
              <a:gd name="connsiteY752" fmla="*/ 851468 h 1213500"/>
              <a:gd name="connsiteX753" fmla="*/ 254614 w 1035818"/>
              <a:gd name="connsiteY753" fmla="*/ 825111 h 1213500"/>
              <a:gd name="connsiteX754" fmla="*/ 396855 w 1035818"/>
              <a:gd name="connsiteY754" fmla="*/ 817137 h 1213500"/>
              <a:gd name="connsiteX755" fmla="*/ 375979 w 1035818"/>
              <a:gd name="connsiteY755" fmla="*/ 872470 h 1213500"/>
              <a:gd name="connsiteX756" fmla="*/ 346341 w 1035818"/>
              <a:gd name="connsiteY756" fmla="*/ 944759 h 1213500"/>
              <a:gd name="connsiteX757" fmla="*/ 346110 w 1035818"/>
              <a:gd name="connsiteY757" fmla="*/ 945325 h 1213500"/>
              <a:gd name="connsiteX758" fmla="*/ 357844 w 1035818"/>
              <a:gd name="connsiteY758" fmla="*/ 899692 h 1213500"/>
              <a:gd name="connsiteX759" fmla="*/ 367610 w 1035818"/>
              <a:gd name="connsiteY759" fmla="*/ 864540 h 1213500"/>
              <a:gd name="connsiteX760" fmla="*/ 383713 w 1035818"/>
              <a:gd name="connsiteY760" fmla="*/ 839782 h 1213500"/>
              <a:gd name="connsiteX761" fmla="*/ 453226 w 1035818"/>
              <a:gd name="connsiteY761" fmla="*/ 816368 h 1213500"/>
              <a:gd name="connsiteX762" fmla="*/ 447785 w 1035818"/>
              <a:gd name="connsiteY762" fmla="*/ 829453 h 1213500"/>
              <a:gd name="connsiteX763" fmla="*/ 418943 w 1035818"/>
              <a:gd name="connsiteY763" fmla="*/ 902926 h 1213500"/>
              <a:gd name="connsiteX764" fmla="*/ 409944 w 1035818"/>
              <a:gd name="connsiteY764" fmla="*/ 925447 h 1213500"/>
              <a:gd name="connsiteX765" fmla="*/ 406295 w 1035818"/>
              <a:gd name="connsiteY765" fmla="*/ 930316 h 1213500"/>
              <a:gd name="connsiteX766" fmla="*/ 402634 w 1035818"/>
              <a:gd name="connsiteY766" fmla="*/ 931350 h 1213500"/>
              <a:gd name="connsiteX767" fmla="*/ 494434 w 1035818"/>
              <a:gd name="connsiteY767" fmla="*/ 815012 h 1213500"/>
              <a:gd name="connsiteX768" fmla="*/ 493571 w 1035818"/>
              <a:gd name="connsiteY768" fmla="*/ 817981 h 1213500"/>
              <a:gd name="connsiteX769" fmla="*/ 491220 w 1035818"/>
              <a:gd name="connsiteY769" fmla="*/ 820920 h 1213500"/>
              <a:gd name="connsiteX770" fmla="*/ 267879 w 1035818"/>
              <a:gd name="connsiteY770" fmla="*/ 808125 h 1213500"/>
              <a:gd name="connsiteX771" fmla="*/ 261777 w 1035818"/>
              <a:gd name="connsiteY771" fmla="*/ 818028 h 1213500"/>
              <a:gd name="connsiteX772" fmla="*/ 261511 w 1035818"/>
              <a:gd name="connsiteY772" fmla="*/ 818292 h 1213500"/>
              <a:gd name="connsiteX773" fmla="*/ 261795 w 1035818"/>
              <a:gd name="connsiteY773" fmla="*/ 813087 h 1213500"/>
              <a:gd name="connsiteX774" fmla="*/ 272630 w 1035818"/>
              <a:gd name="connsiteY774" fmla="*/ 807298 h 1213500"/>
              <a:gd name="connsiteX775" fmla="*/ 270929 w 1035818"/>
              <a:gd name="connsiteY775" fmla="*/ 836181 h 1213500"/>
              <a:gd name="connsiteX776" fmla="*/ 259812 w 1035818"/>
              <a:gd name="connsiteY776" fmla="*/ 850249 h 1213500"/>
              <a:gd name="connsiteX777" fmla="*/ 259985 w 1035818"/>
              <a:gd name="connsiteY777" fmla="*/ 846174 h 1213500"/>
              <a:gd name="connsiteX778" fmla="*/ 261501 w 1035818"/>
              <a:gd name="connsiteY778" fmla="*/ 818477 h 1213500"/>
              <a:gd name="connsiteX779" fmla="*/ 261777 w 1035818"/>
              <a:gd name="connsiteY779" fmla="*/ 818028 h 1213500"/>
              <a:gd name="connsiteX780" fmla="*/ 503928 w 1035818"/>
              <a:gd name="connsiteY780" fmla="*/ 805033 h 1213500"/>
              <a:gd name="connsiteX781" fmla="*/ 491184 w 1035818"/>
              <a:gd name="connsiteY781" fmla="*/ 826186 h 1213500"/>
              <a:gd name="connsiteX782" fmla="*/ 493571 w 1035818"/>
              <a:gd name="connsiteY782" fmla="*/ 817981 h 1213500"/>
              <a:gd name="connsiteX783" fmla="*/ 273078 w 1035818"/>
              <a:gd name="connsiteY783" fmla="*/ 799687 h 1213500"/>
              <a:gd name="connsiteX784" fmla="*/ 272818 w 1035818"/>
              <a:gd name="connsiteY784" fmla="*/ 804096 h 1213500"/>
              <a:gd name="connsiteX785" fmla="*/ 267879 w 1035818"/>
              <a:gd name="connsiteY785" fmla="*/ 808125 h 1213500"/>
              <a:gd name="connsiteX786" fmla="*/ 460558 w 1035818"/>
              <a:gd name="connsiteY786" fmla="*/ 798738 h 1213500"/>
              <a:gd name="connsiteX787" fmla="*/ 459236 w 1035818"/>
              <a:gd name="connsiteY787" fmla="*/ 802711 h 1213500"/>
              <a:gd name="connsiteX788" fmla="*/ 453226 w 1035818"/>
              <a:gd name="connsiteY788" fmla="*/ 816368 h 1213500"/>
              <a:gd name="connsiteX789" fmla="*/ 301915 w 1035818"/>
              <a:gd name="connsiteY789" fmla="*/ 796968 h 1213500"/>
              <a:gd name="connsiteX790" fmla="*/ 280896 w 1035818"/>
              <a:gd name="connsiteY790" fmla="*/ 854772 h 1213500"/>
              <a:gd name="connsiteX791" fmla="*/ 274857 w 1035818"/>
              <a:gd name="connsiteY791" fmla="*/ 871380 h 1213500"/>
              <a:gd name="connsiteX792" fmla="*/ 269837 w 1035818"/>
              <a:gd name="connsiteY792" fmla="*/ 879735 h 1213500"/>
              <a:gd name="connsiteX793" fmla="*/ 268210 w 1035818"/>
              <a:gd name="connsiteY793" fmla="*/ 882344 h 1213500"/>
              <a:gd name="connsiteX794" fmla="*/ 269436 w 1035818"/>
              <a:gd name="connsiteY794" fmla="*/ 861537 h 1213500"/>
              <a:gd name="connsiteX795" fmla="*/ 270404 w 1035818"/>
              <a:gd name="connsiteY795" fmla="*/ 858428 h 1213500"/>
              <a:gd name="connsiteX796" fmla="*/ 280065 w 1035818"/>
              <a:gd name="connsiteY796" fmla="*/ 830624 h 1213500"/>
              <a:gd name="connsiteX797" fmla="*/ 290265 w 1035818"/>
              <a:gd name="connsiteY797" fmla="*/ 811712 h 1213500"/>
              <a:gd name="connsiteX798" fmla="*/ 106086 w 1035818"/>
              <a:gd name="connsiteY798" fmla="*/ 795297 h 1213500"/>
              <a:gd name="connsiteX799" fmla="*/ 103453 w 1035818"/>
              <a:gd name="connsiteY799" fmla="*/ 806318 h 1213500"/>
              <a:gd name="connsiteX800" fmla="*/ 85340 w 1035818"/>
              <a:gd name="connsiteY800" fmla="*/ 860614 h 1213500"/>
              <a:gd name="connsiteX801" fmla="*/ 67956 w 1035818"/>
              <a:gd name="connsiteY801" fmla="*/ 884685 h 1213500"/>
              <a:gd name="connsiteX802" fmla="*/ 62745 w 1035818"/>
              <a:gd name="connsiteY802" fmla="*/ 874505 h 1213500"/>
              <a:gd name="connsiteX803" fmla="*/ 68199 w 1035818"/>
              <a:gd name="connsiteY803" fmla="*/ 862952 h 1213500"/>
              <a:gd name="connsiteX804" fmla="*/ 659405 w 1035818"/>
              <a:gd name="connsiteY804" fmla="*/ 793377 h 1213500"/>
              <a:gd name="connsiteX805" fmla="*/ 671856 w 1035818"/>
              <a:gd name="connsiteY805" fmla="*/ 841265 h 1213500"/>
              <a:gd name="connsiteX806" fmla="*/ 618764 w 1035818"/>
              <a:gd name="connsiteY806" fmla="*/ 921744 h 1213500"/>
              <a:gd name="connsiteX807" fmla="*/ 542677 w 1035818"/>
              <a:gd name="connsiteY807" fmla="*/ 1026566 h 1213500"/>
              <a:gd name="connsiteX808" fmla="*/ 521162 w 1035818"/>
              <a:gd name="connsiteY808" fmla="*/ 1058207 h 1213500"/>
              <a:gd name="connsiteX809" fmla="*/ 522715 w 1035818"/>
              <a:gd name="connsiteY809" fmla="*/ 1046601 h 1213500"/>
              <a:gd name="connsiteX810" fmla="*/ 528741 w 1035818"/>
              <a:gd name="connsiteY810" fmla="*/ 1036250 h 1213500"/>
              <a:gd name="connsiteX811" fmla="*/ 559827 w 1035818"/>
              <a:gd name="connsiteY811" fmla="*/ 975295 h 1213500"/>
              <a:gd name="connsiteX812" fmla="*/ 591761 w 1035818"/>
              <a:gd name="connsiteY812" fmla="*/ 928398 h 1213500"/>
              <a:gd name="connsiteX813" fmla="*/ 616954 w 1035818"/>
              <a:gd name="connsiteY813" fmla="*/ 873323 h 1213500"/>
              <a:gd name="connsiteX814" fmla="*/ 619747 w 1035818"/>
              <a:gd name="connsiteY814" fmla="*/ 864865 h 1213500"/>
              <a:gd name="connsiteX815" fmla="*/ 645983 w 1035818"/>
              <a:gd name="connsiteY815" fmla="*/ 817758 h 1213500"/>
              <a:gd name="connsiteX816" fmla="*/ 286875 w 1035818"/>
              <a:gd name="connsiteY816" fmla="*/ 793212 h 1213500"/>
              <a:gd name="connsiteX817" fmla="*/ 272630 w 1035818"/>
              <a:gd name="connsiteY817" fmla="*/ 807298 h 1213500"/>
              <a:gd name="connsiteX818" fmla="*/ 272818 w 1035818"/>
              <a:gd name="connsiteY818" fmla="*/ 804096 h 1213500"/>
              <a:gd name="connsiteX819" fmla="*/ 280896 w 1035818"/>
              <a:gd name="connsiteY819" fmla="*/ 797507 h 1213500"/>
              <a:gd name="connsiteX820" fmla="*/ 935228 w 1035818"/>
              <a:gd name="connsiteY820" fmla="*/ 792854 h 1213500"/>
              <a:gd name="connsiteX821" fmla="*/ 960945 w 1035818"/>
              <a:gd name="connsiteY821" fmla="*/ 854942 h 1213500"/>
              <a:gd name="connsiteX822" fmla="*/ 947221 w 1035818"/>
              <a:gd name="connsiteY822" fmla="*/ 873025 h 1213500"/>
              <a:gd name="connsiteX823" fmla="*/ 908291 w 1035818"/>
              <a:gd name="connsiteY823" fmla="*/ 865262 h 1213500"/>
              <a:gd name="connsiteX824" fmla="*/ 898702 w 1035818"/>
              <a:gd name="connsiteY824" fmla="*/ 873130 h 1213500"/>
              <a:gd name="connsiteX825" fmla="*/ 607579 w 1035818"/>
              <a:gd name="connsiteY825" fmla="*/ 787687 h 1213500"/>
              <a:gd name="connsiteX826" fmla="*/ 593568 w 1035818"/>
              <a:gd name="connsiteY826" fmla="*/ 836674 h 1213500"/>
              <a:gd name="connsiteX827" fmla="*/ 592320 w 1035818"/>
              <a:gd name="connsiteY827" fmla="*/ 840113 h 1213500"/>
              <a:gd name="connsiteX828" fmla="*/ 572061 w 1035818"/>
              <a:gd name="connsiteY828" fmla="*/ 867260 h 1213500"/>
              <a:gd name="connsiteX829" fmla="*/ 553184 w 1035818"/>
              <a:gd name="connsiteY829" fmla="*/ 890463 h 1213500"/>
              <a:gd name="connsiteX830" fmla="*/ 594088 w 1035818"/>
              <a:gd name="connsiteY830" fmla="*/ 808805 h 1213500"/>
              <a:gd name="connsiteX831" fmla="*/ 263203 w 1035818"/>
              <a:gd name="connsiteY831" fmla="*/ 787355 h 1213500"/>
              <a:gd name="connsiteX832" fmla="*/ 261795 w 1035818"/>
              <a:gd name="connsiteY832" fmla="*/ 813087 h 1213500"/>
              <a:gd name="connsiteX833" fmla="*/ 236774 w 1035818"/>
              <a:gd name="connsiteY833" fmla="*/ 833496 h 1213500"/>
              <a:gd name="connsiteX834" fmla="*/ 361749 w 1035818"/>
              <a:gd name="connsiteY834" fmla="*/ 785487 h 1213500"/>
              <a:gd name="connsiteX835" fmla="*/ 318073 w 1035818"/>
              <a:gd name="connsiteY835" fmla="*/ 868778 h 1213500"/>
              <a:gd name="connsiteX836" fmla="*/ 281602 w 1035818"/>
              <a:gd name="connsiteY836" fmla="*/ 930139 h 1213500"/>
              <a:gd name="connsiteX837" fmla="*/ 277309 w 1035818"/>
              <a:gd name="connsiteY837" fmla="*/ 936169 h 1213500"/>
              <a:gd name="connsiteX838" fmla="*/ 264535 w 1035818"/>
              <a:gd name="connsiteY838" fmla="*/ 944759 h 1213500"/>
              <a:gd name="connsiteX839" fmla="*/ 265614 w 1035818"/>
              <a:gd name="connsiteY839" fmla="*/ 926436 h 1213500"/>
              <a:gd name="connsiteX840" fmla="*/ 267689 w 1035818"/>
              <a:gd name="connsiteY840" fmla="*/ 922279 h 1213500"/>
              <a:gd name="connsiteX841" fmla="*/ 313619 w 1035818"/>
              <a:gd name="connsiteY841" fmla="*/ 846591 h 1213500"/>
              <a:gd name="connsiteX842" fmla="*/ 565410 w 1035818"/>
              <a:gd name="connsiteY842" fmla="*/ 784845 h 1213500"/>
              <a:gd name="connsiteX843" fmla="*/ 551864 w 1035818"/>
              <a:gd name="connsiteY843" fmla="*/ 809529 h 1213500"/>
              <a:gd name="connsiteX844" fmla="*/ 514349 w 1035818"/>
              <a:gd name="connsiteY844" fmla="*/ 887384 h 1213500"/>
              <a:gd name="connsiteX845" fmla="*/ 507902 w 1035818"/>
              <a:gd name="connsiteY845" fmla="*/ 895838 h 1213500"/>
              <a:gd name="connsiteX846" fmla="*/ 491305 w 1035818"/>
              <a:gd name="connsiteY846" fmla="*/ 918304 h 1213500"/>
              <a:gd name="connsiteX847" fmla="*/ 477232 w 1035818"/>
              <a:gd name="connsiteY847" fmla="*/ 912036 h 1213500"/>
              <a:gd name="connsiteX848" fmla="*/ 472219 w 1035818"/>
              <a:gd name="connsiteY848" fmla="*/ 913269 h 1213500"/>
              <a:gd name="connsiteX849" fmla="*/ 525761 w 1035818"/>
              <a:gd name="connsiteY849" fmla="*/ 841885 h 1213500"/>
              <a:gd name="connsiteX850" fmla="*/ 112312 w 1035818"/>
              <a:gd name="connsiteY850" fmla="*/ 784179 h 1213500"/>
              <a:gd name="connsiteX851" fmla="*/ 106086 w 1035818"/>
              <a:gd name="connsiteY851" fmla="*/ 795297 h 1213500"/>
              <a:gd name="connsiteX852" fmla="*/ 107192 w 1035818"/>
              <a:gd name="connsiteY852" fmla="*/ 790665 h 1213500"/>
              <a:gd name="connsiteX853" fmla="*/ 296304 w 1035818"/>
              <a:gd name="connsiteY853" fmla="*/ 783890 h 1213500"/>
              <a:gd name="connsiteX854" fmla="*/ 295123 w 1035818"/>
              <a:gd name="connsiteY854" fmla="*/ 787288 h 1213500"/>
              <a:gd name="connsiteX855" fmla="*/ 286875 w 1035818"/>
              <a:gd name="connsiteY855" fmla="*/ 793212 h 1213500"/>
              <a:gd name="connsiteX856" fmla="*/ 390237 w 1035818"/>
              <a:gd name="connsiteY856" fmla="*/ 783093 h 1213500"/>
              <a:gd name="connsiteX857" fmla="*/ 377952 w 1035818"/>
              <a:gd name="connsiteY857" fmla="*/ 827313 h 1213500"/>
              <a:gd name="connsiteX858" fmla="*/ 356647 w 1035818"/>
              <a:gd name="connsiteY858" fmla="*/ 866957 h 1213500"/>
              <a:gd name="connsiteX859" fmla="*/ 353888 w 1035818"/>
              <a:gd name="connsiteY859" fmla="*/ 871985 h 1213500"/>
              <a:gd name="connsiteX860" fmla="*/ 350823 w 1035818"/>
              <a:gd name="connsiteY860" fmla="*/ 875125 h 1213500"/>
              <a:gd name="connsiteX861" fmla="*/ 363704 w 1035818"/>
              <a:gd name="connsiteY861" fmla="*/ 834803 h 1213500"/>
              <a:gd name="connsiteX862" fmla="*/ 372524 w 1035818"/>
              <a:gd name="connsiteY862" fmla="*/ 811154 h 1213500"/>
              <a:gd name="connsiteX863" fmla="*/ 378356 w 1035818"/>
              <a:gd name="connsiteY863" fmla="*/ 799087 h 1213500"/>
              <a:gd name="connsiteX864" fmla="*/ 308695 w 1035818"/>
              <a:gd name="connsiteY864" fmla="*/ 777540 h 1213500"/>
              <a:gd name="connsiteX865" fmla="*/ 290265 w 1035818"/>
              <a:gd name="connsiteY865" fmla="*/ 811712 h 1213500"/>
              <a:gd name="connsiteX866" fmla="*/ 283789 w 1035818"/>
              <a:gd name="connsiteY866" fmla="*/ 819907 h 1213500"/>
              <a:gd name="connsiteX867" fmla="*/ 295123 w 1035818"/>
              <a:gd name="connsiteY867" fmla="*/ 787288 h 1213500"/>
              <a:gd name="connsiteX868" fmla="*/ 309571 w 1035818"/>
              <a:gd name="connsiteY868" fmla="*/ 775916 h 1213500"/>
              <a:gd name="connsiteX869" fmla="*/ 309081 w 1035818"/>
              <a:gd name="connsiteY869" fmla="*/ 777262 h 1213500"/>
              <a:gd name="connsiteX870" fmla="*/ 308695 w 1035818"/>
              <a:gd name="connsiteY870" fmla="*/ 777540 h 1213500"/>
              <a:gd name="connsiteX871" fmla="*/ 255154 w 1035818"/>
              <a:gd name="connsiteY871" fmla="*/ 772987 h 1213500"/>
              <a:gd name="connsiteX872" fmla="*/ 248895 w 1035818"/>
              <a:gd name="connsiteY872" fmla="*/ 787293 h 1213500"/>
              <a:gd name="connsiteX873" fmla="*/ 234357 w 1035818"/>
              <a:gd name="connsiteY873" fmla="*/ 820293 h 1213500"/>
              <a:gd name="connsiteX874" fmla="*/ 223825 w 1035818"/>
              <a:gd name="connsiteY874" fmla="*/ 844057 h 1213500"/>
              <a:gd name="connsiteX875" fmla="*/ 211326 w 1035818"/>
              <a:gd name="connsiteY875" fmla="*/ 854252 h 1213500"/>
              <a:gd name="connsiteX876" fmla="*/ 215451 w 1035818"/>
              <a:gd name="connsiteY876" fmla="*/ 846591 h 1213500"/>
              <a:gd name="connsiteX877" fmla="*/ 241913 w 1035818"/>
              <a:gd name="connsiteY877" fmla="*/ 797500 h 1213500"/>
              <a:gd name="connsiteX878" fmla="*/ 671692 w 1035818"/>
              <a:gd name="connsiteY878" fmla="*/ 771058 h 1213500"/>
              <a:gd name="connsiteX879" fmla="*/ 659405 w 1035818"/>
              <a:gd name="connsiteY879" fmla="*/ 793377 h 1213500"/>
              <a:gd name="connsiteX880" fmla="*/ 658917 w 1035818"/>
              <a:gd name="connsiteY880" fmla="*/ 791499 h 1213500"/>
              <a:gd name="connsiteX881" fmla="*/ 41608 w 1035818"/>
              <a:gd name="connsiteY881" fmla="*/ 770722 h 1213500"/>
              <a:gd name="connsiteX882" fmla="*/ 40938 w 1035818"/>
              <a:gd name="connsiteY882" fmla="*/ 774208 h 1213500"/>
              <a:gd name="connsiteX883" fmla="*/ 36437 w 1035818"/>
              <a:gd name="connsiteY883" fmla="*/ 807009 h 1213500"/>
              <a:gd name="connsiteX884" fmla="*/ 36177 w 1035818"/>
              <a:gd name="connsiteY884" fmla="*/ 813302 h 1213500"/>
              <a:gd name="connsiteX885" fmla="*/ 29568 w 1035818"/>
              <a:gd name="connsiteY885" fmla="*/ 792836 h 1213500"/>
              <a:gd name="connsiteX886" fmla="*/ 32684 w 1035818"/>
              <a:gd name="connsiteY886" fmla="*/ 787085 h 1213500"/>
              <a:gd name="connsiteX887" fmla="*/ 613037 w 1035818"/>
              <a:gd name="connsiteY887" fmla="*/ 768606 h 1213500"/>
              <a:gd name="connsiteX888" fmla="*/ 611457 w 1035818"/>
              <a:gd name="connsiteY888" fmla="*/ 774129 h 1213500"/>
              <a:gd name="connsiteX889" fmla="*/ 594088 w 1035818"/>
              <a:gd name="connsiteY889" fmla="*/ 808805 h 1213500"/>
              <a:gd name="connsiteX890" fmla="*/ 527187 w 1035818"/>
              <a:gd name="connsiteY890" fmla="*/ 913519 h 1213500"/>
              <a:gd name="connsiteX891" fmla="*/ 542677 w 1035818"/>
              <a:gd name="connsiteY891" fmla="*/ 879314 h 1213500"/>
              <a:gd name="connsiteX892" fmla="*/ 565112 w 1035818"/>
              <a:gd name="connsiteY892" fmla="*/ 823299 h 1213500"/>
              <a:gd name="connsiteX893" fmla="*/ 652195 w 1035818"/>
              <a:gd name="connsiteY893" fmla="*/ 765646 h 1213500"/>
              <a:gd name="connsiteX894" fmla="*/ 658917 w 1035818"/>
              <a:gd name="connsiteY894" fmla="*/ 791499 h 1213500"/>
              <a:gd name="connsiteX895" fmla="*/ 627235 w 1035818"/>
              <a:gd name="connsiteY895" fmla="*/ 842190 h 1213500"/>
              <a:gd name="connsiteX896" fmla="*/ 636049 w 1035818"/>
              <a:gd name="connsiteY896" fmla="*/ 815497 h 1213500"/>
              <a:gd name="connsiteX897" fmla="*/ 652079 w 1035818"/>
              <a:gd name="connsiteY897" fmla="*/ 765870 h 1213500"/>
              <a:gd name="connsiteX898" fmla="*/ 315632 w 1035818"/>
              <a:gd name="connsiteY898" fmla="*/ 764677 h 1213500"/>
              <a:gd name="connsiteX899" fmla="*/ 309571 w 1035818"/>
              <a:gd name="connsiteY899" fmla="*/ 775916 h 1213500"/>
              <a:gd name="connsiteX900" fmla="*/ 312491 w 1035818"/>
              <a:gd name="connsiteY900" fmla="*/ 767885 h 1213500"/>
              <a:gd name="connsiteX901" fmla="*/ 313665 w 1035818"/>
              <a:gd name="connsiteY901" fmla="*/ 766724 h 1213500"/>
              <a:gd name="connsiteX902" fmla="*/ 328522 w 1035818"/>
              <a:gd name="connsiteY902" fmla="*/ 763299 h 1213500"/>
              <a:gd name="connsiteX903" fmla="*/ 301915 w 1035818"/>
              <a:gd name="connsiteY903" fmla="*/ 796968 h 1213500"/>
              <a:gd name="connsiteX904" fmla="*/ 309081 w 1035818"/>
              <a:gd name="connsiteY904" fmla="*/ 777262 h 1213500"/>
              <a:gd name="connsiteX905" fmla="*/ 261734 w 1035818"/>
              <a:gd name="connsiteY905" fmla="*/ 760805 h 1213500"/>
              <a:gd name="connsiteX906" fmla="*/ 255154 w 1035818"/>
              <a:gd name="connsiteY906" fmla="*/ 772987 h 1213500"/>
              <a:gd name="connsiteX907" fmla="*/ 258096 w 1035818"/>
              <a:gd name="connsiteY907" fmla="*/ 766262 h 1213500"/>
              <a:gd name="connsiteX908" fmla="*/ 650331 w 1035818"/>
              <a:gd name="connsiteY908" fmla="*/ 758475 h 1213500"/>
              <a:gd name="connsiteX909" fmla="*/ 652175 w 1035818"/>
              <a:gd name="connsiteY909" fmla="*/ 765570 h 1213500"/>
              <a:gd name="connsiteX910" fmla="*/ 652079 w 1035818"/>
              <a:gd name="connsiteY910" fmla="*/ 765870 h 1213500"/>
              <a:gd name="connsiteX911" fmla="*/ 644401 w 1035818"/>
              <a:gd name="connsiteY911" fmla="*/ 780654 h 1213500"/>
              <a:gd name="connsiteX912" fmla="*/ 559616 w 1035818"/>
              <a:gd name="connsiteY912" fmla="*/ 956961 h 1213500"/>
              <a:gd name="connsiteX913" fmla="*/ 549674 w 1035818"/>
              <a:gd name="connsiteY913" fmla="*/ 978873 h 1213500"/>
              <a:gd name="connsiteX914" fmla="*/ 541883 w 1035818"/>
              <a:gd name="connsiteY914" fmla="*/ 993382 h 1213500"/>
              <a:gd name="connsiteX915" fmla="*/ 538612 w 1035818"/>
              <a:gd name="connsiteY915" fmla="*/ 999963 h 1213500"/>
              <a:gd name="connsiteX916" fmla="*/ 527196 w 1035818"/>
              <a:gd name="connsiteY916" fmla="*/ 1013128 h 1213500"/>
              <a:gd name="connsiteX917" fmla="*/ 527370 w 1035818"/>
              <a:gd name="connsiteY917" fmla="*/ 1011828 h 1213500"/>
              <a:gd name="connsiteX918" fmla="*/ 546357 w 1035818"/>
              <a:gd name="connsiteY918" fmla="*/ 966752 h 1213500"/>
              <a:gd name="connsiteX919" fmla="*/ 592320 w 1035818"/>
              <a:gd name="connsiteY919" fmla="*/ 840113 h 1213500"/>
              <a:gd name="connsiteX920" fmla="*/ 618321 w 1035818"/>
              <a:gd name="connsiteY920" fmla="*/ 805272 h 1213500"/>
              <a:gd name="connsiteX921" fmla="*/ 820191 w 1035818"/>
              <a:gd name="connsiteY921" fmla="*/ 757625 h 1213500"/>
              <a:gd name="connsiteX922" fmla="*/ 814389 w 1035818"/>
              <a:gd name="connsiteY922" fmla="*/ 768532 h 1213500"/>
              <a:gd name="connsiteX923" fmla="*/ 789184 w 1035818"/>
              <a:gd name="connsiteY923" fmla="*/ 815309 h 1213500"/>
              <a:gd name="connsiteX924" fmla="*/ 773471 w 1035818"/>
              <a:gd name="connsiteY924" fmla="*/ 843292 h 1213500"/>
              <a:gd name="connsiteX925" fmla="*/ 785345 w 1035818"/>
              <a:gd name="connsiteY925" fmla="*/ 814251 h 1213500"/>
              <a:gd name="connsiteX926" fmla="*/ 264985 w 1035818"/>
              <a:gd name="connsiteY926" fmla="*/ 754790 h 1213500"/>
              <a:gd name="connsiteX927" fmla="*/ 264917 w 1035818"/>
              <a:gd name="connsiteY927" fmla="*/ 756030 h 1213500"/>
              <a:gd name="connsiteX928" fmla="*/ 261734 w 1035818"/>
              <a:gd name="connsiteY928" fmla="*/ 760805 h 1213500"/>
              <a:gd name="connsiteX929" fmla="*/ 263621 w 1035818"/>
              <a:gd name="connsiteY929" fmla="*/ 757312 h 1213500"/>
              <a:gd name="connsiteX930" fmla="*/ 345773 w 1035818"/>
              <a:gd name="connsiteY930" fmla="*/ 750908 h 1213500"/>
              <a:gd name="connsiteX931" fmla="*/ 327005 w 1035818"/>
              <a:gd name="connsiteY931" fmla="*/ 788385 h 1213500"/>
              <a:gd name="connsiteX932" fmla="*/ 266718 w 1035818"/>
              <a:gd name="connsiteY932" fmla="*/ 907683 h 1213500"/>
              <a:gd name="connsiteX933" fmla="*/ 267696 w 1035818"/>
              <a:gd name="connsiteY933" fmla="*/ 891071 h 1213500"/>
              <a:gd name="connsiteX934" fmla="*/ 274857 w 1035818"/>
              <a:gd name="connsiteY934" fmla="*/ 871380 h 1213500"/>
              <a:gd name="connsiteX935" fmla="*/ 290034 w 1035818"/>
              <a:gd name="connsiteY935" fmla="*/ 846120 h 1213500"/>
              <a:gd name="connsiteX936" fmla="*/ 315268 w 1035818"/>
              <a:gd name="connsiteY936" fmla="*/ 802886 h 1213500"/>
              <a:gd name="connsiteX937" fmla="*/ 344334 w 1035818"/>
              <a:gd name="connsiteY937" fmla="*/ 751941 h 1213500"/>
              <a:gd name="connsiteX938" fmla="*/ 265672 w 1035818"/>
              <a:gd name="connsiteY938" fmla="*/ 742244 h 1213500"/>
              <a:gd name="connsiteX939" fmla="*/ 265252 w 1035818"/>
              <a:gd name="connsiteY939" fmla="*/ 749903 h 1213500"/>
              <a:gd name="connsiteX940" fmla="*/ 258096 w 1035818"/>
              <a:gd name="connsiteY940" fmla="*/ 766262 h 1213500"/>
              <a:gd name="connsiteX941" fmla="*/ 248173 w 1035818"/>
              <a:gd name="connsiteY941" fmla="*/ 781146 h 1213500"/>
              <a:gd name="connsiteX942" fmla="*/ 205545 w 1035818"/>
              <a:gd name="connsiteY942" fmla="*/ 835427 h 1213500"/>
              <a:gd name="connsiteX943" fmla="*/ 174907 w 1035818"/>
              <a:gd name="connsiteY943" fmla="*/ 872720 h 1213500"/>
              <a:gd name="connsiteX944" fmla="*/ 175390 w 1035818"/>
              <a:gd name="connsiteY944" fmla="*/ 871458 h 1213500"/>
              <a:gd name="connsiteX945" fmla="*/ 185071 w 1035818"/>
              <a:gd name="connsiteY945" fmla="*/ 847931 h 1213500"/>
              <a:gd name="connsiteX946" fmla="*/ 239998 w 1035818"/>
              <a:gd name="connsiteY946" fmla="*/ 779464 h 1213500"/>
              <a:gd name="connsiteX947" fmla="*/ 424000 w 1035818"/>
              <a:gd name="connsiteY947" fmla="*/ 740445 h 1213500"/>
              <a:gd name="connsiteX948" fmla="*/ 423762 w 1035818"/>
              <a:gd name="connsiteY948" fmla="*/ 741138 h 1213500"/>
              <a:gd name="connsiteX949" fmla="*/ 396278 w 1035818"/>
              <a:gd name="connsiteY949" fmla="*/ 798018 h 1213500"/>
              <a:gd name="connsiteX950" fmla="*/ 374261 w 1035818"/>
              <a:gd name="connsiteY950" fmla="*/ 840598 h 1213500"/>
              <a:gd name="connsiteX951" fmla="*/ 377952 w 1035818"/>
              <a:gd name="connsiteY951" fmla="*/ 827313 h 1213500"/>
              <a:gd name="connsiteX952" fmla="*/ 399191 w 1035818"/>
              <a:gd name="connsiteY952" fmla="*/ 787793 h 1213500"/>
              <a:gd name="connsiteX953" fmla="*/ 637893 w 1035818"/>
              <a:gd name="connsiteY953" fmla="*/ 740240 h 1213500"/>
              <a:gd name="connsiteX954" fmla="*/ 607579 w 1035818"/>
              <a:gd name="connsiteY954" fmla="*/ 787687 h 1213500"/>
              <a:gd name="connsiteX955" fmla="*/ 611457 w 1035818"/>
              <a:gd name="connsiteY955" fmla="*/ 774129 h 1213500"/>
              <a:gd name="connsiteX956" fmla="*/ 615808 w 1035818"/>
              <a:gd name="connsiteY956" fmla="*/ 765443 h 1213500"/>
              <a:gd name="connsiteX957" fmla="*/ 597750 w 1035818"/>
              <a:gd name="connsiteY957" fmla="*/ 739084 h 1213500"/>
              <a:gd name="connsiteX958" fmla="*/ 585017 w 1035818"/>
              <a:gd name="connsiteY958" fmla="*/ 773599 h 1213500"/>
              <a:gd name="connsiteX959" fmla="*/ 565112 w 1035818"/>
              <a:gd name="connsiteY959" fmla="*/ 823299 h 1213500"/>
              <a:gd name="connsiteX960" fmla="*/ 559039 w 1035818"/>
              <a:gd name="connsiteY960" fmla="*/ 830230 h 1213500"/>
              <a:gd name="connsiteX961" fmla="*/ 540730 w 1035818"/>
              <a:gd name="connsiteY961" fmla="*/ 852796 h 1213500"/>
              <a:gd name="connsiteX962" fmla="*/ 540435 w 1035818"/>
              <a:gd name="connsiteY962" fmla="*/ 853183 h 1213500"/>
              <a:gd name="connsiteX963" fmla="*/ 542677 w 1035818"/>
              <a:gd name="connsiteY963" fmla="*/ 846591 h 1213500"/>
              <a:gd name="connsiteX964" fmla="*/ 587817 w 1035818"/>
              <a:gd name="connsiteY964" fmla="*/ 752622 h 1213500"/>
              <a:gd name="connsiteX965" fmla="*/ 277388 w 1035818"/>
              <a:gd name="connsiteY965" fmla="*/ 737324 h 1213500"/>
              <a:gd name="connsiteX966" fmla="*/ 275186 w 1035818"/>
              <a:gd name="connsiteY966" fmla="*/ 763894 h 1213500"/>
              <a:gd name="connsiteX967" fmla="*/ 275019 w 1035818"/>
              <a:gd name="connsiteY967" fmla="*/ 766727 h 1213500"/>
              <a:gd name="connsiteX968" fmla="*/ 263203 w 1035818"/>
              <a:gd name="connsiteY968" fmla="*/ 787355 h 1213500"/>
              <a:gd name="connsiteX969" fmla="*/ 264917 w 1035818"/>
              <a:gd name="connsiteY969" fmla="*/ 756030 h 1213500"/>
              <a:gd name="connsiteX970" fmla="*/ 428148 w 1035818"/>
              <a:gd name="connsiteY970" fmla="*/ 732062 h 1213500"/>
              <a:gd name="connsiteX971" fmla="*/ 425256 w 1035818"/>
              <a:gd name="connsiteY971" fmla="*/ 738047 h 1213500"/>
              <a:gd name="connsiteX972" fmla="*/ 424000 w 1035818"/>
              <a:gd name="connsiteY972" fmla="*/ 740445 h 1213500"/>
              <a:gd name="connsiteX973" fmla="*/ 425776 w 1035818"/>
              <a:gd name="connsiteY973" fmla="*/ 735255 h 1213500"/>
              <a:gd name="connsiteX974" fmla="*/ 643363 w 1035818"/>
              <a:gd name="connsiteY974" fmla="*/ 731678 h 1213500"/>
              <a:gd name="connsiteX975" fmla="*/ 643904 w 1035818"/>
              <a:gd name="connsiteY975" fmla="*/ 733756 h 1213500"/>
              <a:gd name="connsiteX976" fmla="*/ 639254 w 1035818"/>
              <a:gd name="connsiteY976" fmla="*/ 738686 h 1213500"/>
              <a:gd name="connsiteX977" fmla="*/ 637893 w 1035818"/>
              <a:gd name="connsiteY977" fmla="*/ 740240 h 1213500"/>
              <a:gd name="connsiteX978" fmla="*/ 429657 w 1035818"/>
              <a:gd name="connsiteY978" fmla="*/ 729647 h 1213500"/>
              <a:gd name="connsiteX979" fmla="*/ 428736 w 1035818"/>
              <a:gd name="connsiteY979" fmla="*/ 731406 h 1213500"/>
              <a:gd name="connsiteX980" fmla="*/ 428148 w 1035818"/>
              <a:gd name="connsiteY980" fmla="*/ 732062 h 1213500"/>
              <a:gd name="connsiteX981" fmla="*/ 356343 w 1035818"/>
              <a:gd name="connsiteY981" fmla="*/ 728092 h 1213500"/>
              <a:gd name="connsiteX982" fmla="*/ 346341 w 1035818"/>
              <a:gd name="connsiteY982" fmla="*/ 748423 h 1213500"/>
              <a:gd name="connsiteX983" fmla="*/ 344334 w 1035818"/>
              <a:gd name="connsiteY983" fmla="*/ 751941 h 1213500"/>
              <a:gd name="connsiteX984" fmla="*/ 328522 w 1035818"/>
              <a:gd name="connsiteY984" fmla="*/ 763299 h 1213500"/>
              <a:gd name="connsiteX985" fmla="*/ 774261 w 1035818"/>
              <a:gd name="connsiteY985" fmla="*/ 726843 h 1213500"/>
              <a:gd name="connsiteX986" fmla="*/ 774210 w 1035818"/>
              <a:gd name="connsiteY986" fmla="*/ 727117 h 1213500"/>
              <a:gd name="connsiteX987" fmla="*/ 759650 w 1035818"/>
              <a:gd name="connsiteY987" fmla="*/ 781529 h 1213500"/>
              <a:gd name="connsiteX988" fmla="*/ 734432 w 1035818"/>
              <a:gd name="connsiteY988" fmla="*/ 827606 h 1213500"/>
              <a:gd name="connsiteX989" fmla="*/ 689822 w 1035818"/>
              <a:gd name="connsiteY989" fmla="*/ 910363 h 1213500"/>
              <a:gd name="connsiteX990" fmla="*/ 678898 w 1035818"/>
              <a:gd name="connsiteY990" fmla="*/ 868350 h 1213500"/>
              <a:gd name="connsiteX991" fmla="*/ 701363 w 1035818"/>
              <a:gd name="connsiteY991" fmla="*/ 836514 h 1213500"/>
              <a:gd name="connsiteX992" fmla="*/ 119515 w 1035818"/>
              <a:gd name="connsiteY992" fmla="*/ 726510 h 1213500"/>
              <a:gd name="connsiteX993" fmla="*/ 117283 w 1035818"/>
              <a:gd name="connsiteY993" fmla="*/ 748423 h 1213500"/>
              <a:gd name="connsiteX994" fmla="*/ 107192 w 1035818"/>
              <a:gd name="connsiteY994" fmla="*/ 790665 h 1213500"/>
              <a:gd name="connsiteX995" fmla="*/ 83202 w 1035818"/>
              <a:gd name="connsiteY995" fmla="*/ 821057 h 1213500"/>
              <a:gd name="connsiteX996" fmla="*/ 79234 w 1035818"/>
              <a:gd name="connsiteY996" fmla="*/ 826351 h 1213500"/>
              <a:gd name="connsiteX997" fmla="*/ 88442 w 1035818"/>
              <a:gd name="connsiteY997" fmla="*/ 809939 h 1213500"/>
              <a:gd name="connsiteX998" fmla="*/ 100921 w 1035818"/>
              <a:gd name="connsiteY998" fmla="*/ 781146 h 1213500"/>
              <a:gd name="connsiteX999" fmla="*/ 112670 w 1035818"/>
              <a:gd name="connsiteY999" fmla="*/ 737001 h 1213500"/>
              <a:gd name="connsiteX1000" fmla="*/ 408119 w 1035818"/>
              <a:gd name="connsiteY1000" fmla="*/ 725420 h 1213500"/>
              <a:gd name="connsiteX1001" fmla="*/ 394315 w 1035818"/>
              <a:gd name="connsiteY1001" fmla="*/ 768685 h 1213500"/>
              <a:gd name="connsiteX1002" fmla="*/ 387619 w 1035818"/>
              <a:gd name="connsiteY1002" fmla="*/ 782021 h 1213500"/>
              <a:gd name="connsiteX1003" fmla="*/ 379593 w 1035818"/>
              <a:gd name="connsiteY1003" fmla="*/ 796526 h 1213500"/>
              <a:gd name="connsiteX1004" fmla="*/ 378356 w 1035818"/>
              <a:gd name="connsiteY1004" fmla="*/ 799087 h 1213500"/>
              <a:gd name="connsiteX1005" fmla="*/ 359507 w 1035818"/>
              <a:gd name="connsiteY1005" fmla="*/ 824458 h 1213500"/>
              <a:gd name="connsiteX1006" fmla="*/ 362703 w 1035818"/>
              <a:gd name="connsiteY1006" fmla="*/ 813868 h 1213500"/>
              <a:gd name="connsiteX1007" fmla="*/ 389339 w 1035818"/>
              <a:gd name="connsiteY1007" fmla="*/ 750089 h 1213500"/>
              <a:gd name="connsiteX1008" fmla="*/ 389627 w 1035818"/>
              <a:gd name="connsiteY1008" fmla="*/ 749499 h 1213500"/>
              <a:gd name="connsiteX1009" fmla="*/ 278524 w 1035818"/>
              <a:gd name="connsiteY1009" fmla="*/ 723610 h 1213500"/>
              <a:gd name="connsiteX1010" fmla="*/ 277922 w 1035818"/>
              <a:gd name="connsiteY1010" fmla="*/ 730883 h 1213500"/>
              <a:gd name="connsiteX1011" fmla="*/ 264985 w 1035818"/>
              <a:gd name="connsiteY1011" fmla="*/ 754790 h 1213500"/>
              <a:gd name="connsiteX1012" fmla="*/ 265252 w 1035818"/>
              <a:gd name="connsiteY1012" fmla="*/ 749903 h 1213500"/>
              <a:gd name="connsiteX1013" fmla="*/ 267500 w 1035818"/>
              <a:gd name="connsiteY1013" fmla="*/ 744766 h 1213500"/>
              <a:gd name="connsiteX1014" fmla="*/ 273896 w 1035818"/>
              <a:gd name="connsiteY1014" fmla="*/ 730320 h 1213500"/>
              <a:gd name="connsiteX1015" fmla="*/ 364227 w 1035818"/>
              <a:gd name="connsiteY1015" fmla="*/ 714058 h 1213500"/>
              <a:gd name="connsiteX1016" fmla="*/ 358680 w 1035818"/>
              <a:gd name="connsiteY1016" fmla="*/ 725135 h 1213500"/>
              <a:gd name="connsiteX1017" fmla="*/ 356343 w 1035818"/>
              <a:gd name="connsiteY1017" fmla="*/ 728092 h 1213500"/>
              <a:gd name="connsiteX1018" fmla="*/ 362163 w 1035818"/>
              <a:gd name="connsiteY1018" fmla="*/ 716262 h 1213500"/>
              <a:gd name="connsiteX1019" fmla="*/ 362703 w 1035818"/>
              <a:gd name="connsiteY1019" fmla="*/ 715700 h 1213500"/>
              <a:gd name="connsiteX1020" fmla="*/ 444450 w 1035818"/>
              <a:gd name="connsiteY1020" fmla="*/ 713867 h 1213500"/>
              <a:gd name="connsiteX1021" fmla="*/ 437293 w 1035818"/>
              <a:gd name="connsiteY1021" fmla="*/ 734507 h 1213500"/>
              <a:gd name="connsiteX1022" fmla="*/ 430450 w 1035818"/>
              <a:gd name="connsiteY1022" fmla="*/ 757356 h 1213500"/>
              <a:gd name="connsiteX1023" fmla="*/ 415288 w 1035818"/>
              <a:gd name="connsiteY1023" fmla="*/ 785376 h 1213500"/>
              <a:gd name="connsiteX1024" fmla="*/ 396855 w 1035818"/>
              <a:gd name="connsiteY1024" fmla="*/ 817137 h 1213500"/>
              <a:gd name="connsiteX1025" fmla="*/ 406504 w 1035818"/>
              <a:gd name="connsiteY1025" fmla="*/ 791563 h 1213500"/>
              <a:gd name="connsiteX1026" fmla="*/ 423762 w 1035818"/>
              <a:gd name="connsiteY1026" fmla="*/ 741138 h 1213500"/>
              <a:gd name="connsiteX1027" fmla="*/ 425256 w 1035818"/>
              <a:gd name="connsiteY1027" fmla="*/ 738047 h 1213500"/>
              <a:gd name="connsiteX1028" fmla="*/ 428736 w 1035818"/>
              <a:gd name="connsiteY1028" fmla="*/ 731406 h 1213500"/>
              <a:gd name="connsiteX1029" fmla="*/ 411839 w 1035818"/>
              <a:gd name="connsiteY1029" fmla="*/ 704533 h 1213500"/>
              <a:gd name="connsiteX1030" fmla="*/ 410242 w 1035818"/>
              <a:gd name="connsiteY1030" fmla="*/ 707302 h 1213500"/>
              <a:gd name="connsiteX1031" fmla="*/ 389627 w 1035818"/>
              <a:gd name="connsiteY1031" fmla="*/ 749499 h 1213500"/>
              <a:gd name="connsiteX1032" fmla="*/ 371366 w 1035818"/>
              <a:gd name="connsiteY1032" fmla="*/ 773278 h 1213500"/>
              <a:gd name="connsiteX1033" fmla="*/ 361749 w 1035818"/>
              <a:gd name="connsiteY1033" fmla="*/ 785487 h 1213500"/>
              <a:gd name="connsiteX1034" fmla="*/ 396595 w 1035818"/>
              <a:gd name="connsiteY1034" fmla="*/ 719036 h 1213500"/>
              <a:gd name="connsiteX1035" fmla="*/ 399437 w 1035818"/>
              <a:gd name="connsiteY1035" fmla="*/ 713152 h 1213500"/>
              <a:gd name="connsiteX1036" fmla="*/ 898586 w 1035818"/>
              <a:gd name="connsiteY1036" fmla="*/ 704393 h 1213500"/>
              <a:gd name="connsiteX1037" fmla="*/ 918105 w 1035818"/>
              <a:gd name="connsiteY1037" fmla="*/ 751516 h 1213500"/>
              <a:gd name="connsiteX1038" fmla="*/ 886265 w 1035818"/>
              <a:gd name="connsiteY1038" fmla="*/ 862952 h 1213500"/>
              <a:gd name="connsiteX1039" fmla="*/ 874533 w 1035818"/>
              <a:gd name="connsiteY1039" fmla="*/ 896734 h 1213500"/>
              <a:gd name="connsiteX1040" fmla="*/ 859950 w 1035818"/>
              <a:gd name="connsiteY1040" fmla="*/ 912304 h 1213500"/>
              <a:gd name="connsiteX1041" fmla="*/ 755375 w 1035818"/>
              <a:gd name="connsiteY1041" fmla="*/ 1042927 h 1213500"/>
              <a:gd name="connsiteX1042" fmla="*/ 734793 w 1035818"/>
              <a:gd name="connsiteY1042" fmla="*/ 1076303 h 1213500"/>
              <a:gd name="connsiteX1043" fmla="*/ 733280 w 1035818"/>
              <a:gd name="connsiteY1043" fmla="*/ 1077510 h 1213500"/>
              <a:gd name="connsiteX1044" fmla="*/ 722844 w 1035818"/>
              <a:gd name="connsiteY1044" fmla="*/ 1037374 h 1213500"/>
              <a:gd name="connsiteX1045" fmla="*/ 738888 w 1035818"/>
              <a:gd name="connsiteY1045" fmla="*/ 1018614 h 1213500"/>
              <a:gd name="connsiteX1046" fmla="*/ 755375 w 1035818"/>
              <a:gd name="connsiteY1046" fmla="*/ 993843 h 1213500"/>
              <a:gd name="connsiteX1047" fmla="*/ 780342 w 1035818"/>
              <a:gd name="connsiteY1047" fmla="*/ 928603 h 1213500"/>
              <a:gd name="connsiteX1048" fmla="*/ 789962 w 1035818"/>
              <a:gd name="connsiteY1048" fmla="*/ 902414 h 1213500"/>
              <a:gd name="connsiteX1049" fmla="*/ 837181 w 1035818"/>
              <a:gd name="connsiteY1049" fmla="*/ 830230 h 1213500"/>
              <a:gd name="connsiteX1050" fmla="*/ 889578 w 1035818"/>
              <a:gd name="connsiteY1050" fmla="*/ 725677 h 1213500"/>
              <a:gd name="connsiteX1051" fmla="*/ 672113 w 1035818"/>
              <a:gd name="connsiteY1051" fmla="*/ 703845 h 1213500"/>
              <a:gd name="connsiteX1052" fmla="*/ 658305 w 1035818"/>
              <a:gd name="connsiteY1052" fmla="*/ 746592 h 1213500"/>
              <a:gd name="connsiteX1053" fmla="*/ 657207 w 1035818"/>
              <a:gd name="connsiteY1053" fmla="*/ 748423 h 1213500"/>
              <a:gd name="connsiteX1054" fmla="*/ 650331 w 1035818"/>
              <a:gd name="connsiteY1054" fmla="*/ 758475 h 1213500"/>
              <a:gd name="connsiteX1055" fmla="*/ 643904 w 1035818"/>
              <a:gd name="connsiteY1055" fmla="*/ 733756 h 1213500"/>
              <a:gd name="connsiteX1056" fmla="*/ 612579 w 1035818"/>
              <a:gd name="connsiteY1056" fmla="*/ 698886 h 1213500"/>
              <a:gd name="connsiteX1057" fmla="*/ 609100 w 1035818"/>
              <a:gd name="connsiteY1057" fmla="*/ 708319 h 1213500"/>
              <a:gd name="connsiteX1058" fmla="*/ 587817 w 1035818"/>
              <a:gd name="connsiteY1058" fmla="*/ 752622 h 1213500"/>
              <a:gd name="connsiteX1059" fmla="*/ 587631 w 1035818"/>
              <a:gd name="connsiteY1059" fmla="*/ 752877 h 1213500"/>
              <a:gd name="connsiteX1060" fmla="*/ 565410 w 1035818"/>
              <a:gd name="connsiteY1060" fmla="*/ 784845 h 1213500"/>
              <a:gd name="connsiteX1061" fmla="*/ 427185 w 1035818"/>
              <a:gd name="connsiteY1061" fmla="*/ 693868 h 1213500"/>
              <a:gd name="connsiteX1062" fmla="*/ 421256 w 1035818"/>
              <a:gd name="connsiteY1062" fmla="*/ 708313 h 1213500"/>
              <a:gd name="connsiteX1063" fmla="*/ 408119 w 1035818"/>
              <a:gd name="connsiteY1063" fmla="*/ 725420 h 1213500"/>
              <a:gd name="connsiteX1064" fmla="*/ 415622 w 1035818"/>
              <a:gd name="connsiteY1064" fmla="*/ 701904 h 1213500"/>
              <a:gd name="connsiteX1065" fmla="*/ 633509 w 1035818"/>
              <a:gd name="connsiteY1065" fmla="*/ 693778 h 1213500"/>
              <a:gd name="connsiteX1066" fmla="*/ 639727 w 1035818"/>
              <a:gd name="connsiteY1066" fmla="*/ 717693 h 1213500"/>
              <a:gd name="connsiteX1067" fmla="*/ 615808 w 1035818"/>
              <a:gd name="connsiteY1067" fmla="*/ 765443 h 1213500"/>
              <a:gd name="connsiteX1068" fmla="*/ 613037 w 1035818"/>
              <a:gd name="connsiteY1068" fmla="*/ 768606 h 1213500"/>
              <a:gd name="connsiteX1069" fmla="*/ 631695 w 1035818"/>
              <a:gd name="connsiteY1069" fmla="*/ 703374 h 1213500"/>
              <a:gd name="connsiteX1070" fmla="*/ 418430 w 1035818"/>
              <a:gd name="connsiteY1070" fmla="*/ 693104 h 1213500"/>
              <a:gd name="connsiteX1071" fmla="*/ 415622 w 1035818"/>
              <a:gd name="connsiteY1071" fmla="*/ 701904 h 1213500"/>
              <a:gd name="connsiteX1072" fmla="*/ 411839 w 1035818"/>
              <a:gd name="connsiteY1072" fmla="*/ 704533 h 1213500"/>
              <a:gd name="connsiteX1073" fmla="*/ 893522 w 1035818"/>
              <a:gd name="connsiteY1073" fmla="*/ 692168 h 1213500"/>
              <a:gd name="connsiteX1074" fmla="*/ 895229 w 1035818"/>
              <a:gd name="connsiteY1074" fmla="*/ 696288 h 1213500"/>
              <a:gd name="connsiteX1075" fmla="*/ 869904 w 1035818"/>
              <a:gd name="connsiteY1075" fmla="*/ 748423 h 1213500"/>
              <a:gd name="connsiteX1076" fmla="*/ 804459 w 1035818"/>
              <a:gd name="connsiteY1076" fmla="*/ 862952 h 1213500"/>
              <a:gd name="connsiteX1077" fmla="*/ 789962 w 1035818"/>
              <a:gd name="connsiteY1077" fmla="*/ 902414 h 1213500"/>
              <a:gd name="connsiteX1078" fmla="*/ 781843 w 1035818"/>
              <a:gd name="connsiteY1078" fmla="*/ 914827 h 1213500"/>
              <a:gd name="connsiteX1079" fmla="*/ 719837 w 1035818"/>
              <a:gd name="connsiteY1079" fmla="*/ 1003201 h 1213500"/>
              <a:gd name="connsiteX1080" fmla="*/ 715442 w 1035818"/>
              <a:gd name="connsiteY1080" fmla="*/ 1008904 h 1213500"/>
              <a:gd name="connsiteX1081" fmla="*/ 710614 w 1035818"/>
              <a:gd name="connsiteY1081" fmla="*/ 990332 h 1213500"/>
              <a:gd name="connsiteX1082" fmla="*/ 733770 w 1035818"/>
              <a:gd name="connsiteY1082" fmla="*/ 940394 h 1213500"/>
              <a:gd name="connsiteX1083" fmla="*/ 750316 w 1035818"/>
              <a:gd name="connsiteY1083" fmla="*/ 899924 h 1213500"/>
              <a:gd name="connsiteX1084" fmla="*/ 804459 w 1035818"/>
              <a:gd name="connsiteY1084" fmla="*/ 830230 h 1213500"/>
              <a:gd name="connsiteX1085" fmla="*/ 863190 w 1035818"/>
              <a:gd name="connsiteY1085" fmla="*/ 742659 h 1213500"/>
              <a:gd name="connsiteX1086" fmla="*/ 123064 w 1035818"/>
              <a:gd name="connsiteY1086" fmla="*/ 691666 h 1213500"/>
              <a:gd name="connsiteX1087" fmla="*/ 122090 w 1035818"/>
              <a:gd name="connsiteY1087" fmla="*/ 701227 h 1213500"/>
              <a:gd name="connsiteX1088" fmla="*/ 121893 w 1035818"/>
              <a:gd name="connsiteY1088" fmla="*/ 702342 h 1213500"/>
              <a:gd name="connsiteX1089" fmla="*/ 112670 w 1035818"/>
              <a:gd name="connsiteY1089" fmla="*/ 737001 h 1213500"/>
              <a:gd name="connsiteX1090" fmla="*/ 51837 w 1035818"/>
              <a:gd name="connsiteY1090" fmla="*/ 830230 h 1213500"/>
              <a:gd name="connsiteX1091" fmla="*/ 45133 w 1035818"/>
              <a:gd name="connsiteY1091" fmla="*/ 840092 h 1213500"/>
              <a:gd name="connsiteX1092" fmla="*/ 44307 w 1035818"/>
              <a:gd name="connsiteY1092" fmla="*/ 838477 h 1213500"/>
              <a:gd name="connsiteX1093" fmla="*/ 43699 w 1035818"/>
              <a:gd name="connsiteY1093" fmla="*/ 836596 h 1213500"/>
              <a:gd name="connsiteX1094" fmla="*/ 53011 w 1035818"/>
              <a:gd name="connsiteY1094" fmla="*/ 814001 h 1213500"/>
              <a:gd name="connsiteX1095" fmla="*/ 98755 w 1035818"/>
              <a:gd name="connsiteY1095" fmla="*/ 735902 h 1213500"/>
              <a:gd name="connsiteX1096" fmla="*/ 634384 w 1035818"/>
              <a:gd name="connsiteY1096" fmla="*/ 689151 h 1213500"/>
              <a:gd name="connsiteX1097" fmla="*/ 633509 w 1035818"/>
              <a:gd name="connsiteY1097" fmla="*/ 693778 h 1213500"/>
              <a:gd name="connsiteX1098" fmla="*/ 632850 w 1035818"/>
              <a:gd name="connsiteY1098" fmla="*/ 691242 h 1213500"/>
              <a:gd name="connsiteX1099" fmla="*/ 836912 w 1035818"/>
              <a:gd name="connsiteY1099" fmla="*/ 685514 h 1213500"/>
              <a:gd name="connsiteX1100" fmla="*/ 815023 w 1035818"/>
              <a:gd name="connsiteY1100" fmla="*/ 741664 h 1213500"/>
              <a:gd name="connsiteX1101" fmla="*/ 785345 w 1035818"/>
              <a:gd name="connsiteY1101" fmla="*/ 814251 h 1213500"/>
              <a:gd name="connsiteX1102" fmla="*/ 755375 w 1035818"/>
              <a:gd name="connsiteY1102" fmla="*/ 862952 h 1213500"/>
              <a:gd name="connsiteX1103" fmla="*/ 698958 w 1035818"/>
              <a:gd name="connsiteY1103" fmla="*/ 945503 h 1213500"/>
              <a:gd name="connsiteX1104" fmla="*/ 698223 w 1035818"/>
              <a:gd name="connsiteY1104" fmla="*/ 942676 h 1213500"/>
              <a:gd name="connsiteX1105" fmla="*/ 726081 w 1035818"/>
              <a:gd name="connsiteY1105" fmla="*/ 880724 h 1213500"/>
              <a:gd name="connsiteX1106" fmla="*/ 732884 w 1035818"/>
              <a:gd name="connsiteY1106" fmla="*/ 861398 h 1213500"/>
              <a:gd name="connsiteX1107" fmla="*/ 788097 w 1035818"/>
              <a:gd name="connsiteY1107" fmla="*/ 764784 h 1213500"/>
              <a:gd name="connsiteX1108" fmla="*/ 819984 w 1035818"/>
              <a:gd name="connsiteY1108" fmla="*/ 712589 h 1213500"/>
              <a:gd name="connsiteX1109" fmla="*/ 443735 w 1035818"/>
              <a:gd name="connsiteY1109" fmla="*/ 682784 h 1213500"/>
              <a:gd name="connsiteX1110" fmla="*/ 425776 w 1035818"/>
              <a:gd name="connsiteY1110" fmla="*/ 735255 h 1213500"/>
              <a:gd name="connsiteX1111" fmla="*/ 390237 w 1035818"/>
              <a:gd name="connsiteY1111" fmla="*/ 783093 h 1213500"/>
              <a:gd name="connsiteX1112" fmla="*/ 393737 w 1035818"/>
              <a:gd name="connsiteY1112" fmla="*/ 770495 h 1213500"/>
              <a:gd name="connsiteX1113" fmla="*/ 394315 w 1035818"/>
              <a:gd name="connsiteY1113" fmla="*/ 768685 h 1213500"/>
              <a:gd name="connsiteX1114" fmla="*/ 399308 w 1035818"/>
              <a:gd name="connsiteY1114" fmla="*/ 758740 h 1213500"/>
              <a:gd name="connsiteX1115" fmla="*/ 417369 w 1035818"/>
              <a:gd name="connsiteY1115" fmla="*/ 717784 h 1213500"/>
              <a:gd name="connsiteX1116" fmla="*/ 421256 w 1035818"/>
              <a:gd name="connsiteY1116" fmla="*/ 708313 h 1213500"/>
              <a:gd name="connsiteX1117" fmla="*/ 428148 w 1035818"/>
              <a:gd name="connsiteY1117" fmla="*/ 699339 h 1213500"/>
              <a:gd name="connsiteX1118" fmla="*/ 432951 w 1035818"/>
              <a:gd name="connsiteY1118" fmla="*/ 689920 h 1213500"/>
              <a:gd name="connsiteX1119" fmla="*/ 815852 w 1035818"/>
              <a:gd name="connsiteY1119" fmla="*/ 678842 h 1213500"/>
              <a:gd name="connsiteX1120" fmla="*/ 810721 w 1035818"/>
              <a:gd name="connsiteY1120" fmla="*/ 692098 h 1213500"/>
              <a:gd name="connsiteX1121" fmla="*/ 747367 w 1035818"/>
              <a:gd name="connsiteY1121" fmla="*/ 827522 h 1213500"/>
              <a:gd name="connsiteX1122" fmla="*/ 738090 w 1035818"/>
              <a:gd name="connsiteY1122" fmla="*/ 846610 h 1213500"/>
              <a:gd name="connsiteX1123" fmla="*/ 755375 w 1035818"/>
              <a:gd name="connsiteY1123" fmla="*/ 797507 h 1213500"/>
              <a:gd name="connsiteX1124" fmla="*/ 759650 w 1035818"/>
              <a:gd name="connsiteY1124" fmla="*/ 781529 h 1213500"/>
              <a:gd name="connsiteX1125" fmla="*/ 478141 w 1035818"/>
              <a:gd name="connsiteY1125" fmla="*/ 676264 h 1213500"/>
              <a:gd name="connsiteX1126" fmla="*/ 467052 w 1035818"/>
              <a:gd name="connsiteY1126" fmla="*/ 703941 h 1213500"/>
              <a:gd name="connsiteX1127" fmla="*/ 392447 w 1035818"/>
              <a:gd name="connsiteY1127" fmla="*/ 884847 h 1213500"/>
              <a:gd name="connsiteX1128" fmla="*/ 370014 w 1035818"/>
              <a:gd name="connsiteY1128" fmla="*/ 942371 h 1213500"/>
              <a:gd name="connsiteX1129" fmla="*/ 369316 w 1035818"/>
              <a:gd name="connsiteY1129" fmla="*/ 942643 h 1213500"/>
              <a:gd name="connsiteX1130" fmla="*/ 397293 w 1035818"/>
              <a:gd name="connsiteY1130" fmla="*/ 864480 h 1213500"/>
              <a:gd name="connsiteX1131" fmla="*/ 420084 w 1035818"/>
              <a:gd name="connsiteY1131" fmla="*/ 791964 h 1213500"/>
              <a:gd name="connsiteX1132" fmla="*/ 430450 w 1035818"/>
              <a:gd name="connsiteY1132" fmla="*/ 757356 h 1213500"/>
              <a:gd name="connsiteX1133" fmla="*/ 436060 w 1035818"/>
              <a:gd name="connsiteY1133" fmla="*/ 746988 h 1213500"/>
              <a:gd name="connsiteX1134" fmla="*/ 460871 w 1035818"/>
              <a:gd name="connsiteY1134" fmla="*/ 699339 h 1213500"/>
              <a:gd name="connsiteX1135" fmla="*/ 464664 w 1035818"/>
              <a:gd name="connsiteY1135" fmla="*/ 691306 h 1213500"/>
              <a:gd name="connsiteX1136" fmla="*/ 460182 w 1035818"/>
              <a:gd name="connsiteY1136" fmla="*/ 671902 h 1213500"/>
              <a:gd name="connsiteX1137" fmla="*/ 455138 w 1035818"/>
              <a:gd name="connsiteY1137" fmla="*/ 683041 h 1213500"/>
              <a:gd name="connsiteX1138" fmla="*/ 450593 w 1035818"/>
              <a:gd name="connsiteY1138" fmla="*/ 696150 h 1213500"/>
              <a:gd name="connsiteX1139" fmla="*/ 429657 w 1035818"/>
              <a:gd name="connsiteY1139" fmla="*/ 729647 h 1213500"/>
              <a:gd name="connsiteX1140" fmla="*/ 448620 w 1035818"/>
              <a:gd name="connsiteY1140" fmla="*/ 693456 h 1213500"/>
              <a:gd name="connsiteX1141" fmla="*/ 459188 w 1035818"/>
              <a:gd name="connsiteY1141" fmla="*/ 672559 h 1213500"/>
              <a:gd name="connsiteX1142" fmla="*/ 627686 w 1035818"/>
              <a:gd name="connsiteY1142" fmla="*/ 671382 h 1213500"/>
              <a:gd name="connsiteX1143" fmla="*/ 632850 w 1035818"/>
              <a:gd name="connsiteY1143" fmla="*/ 691242 h 1213500"/>
              <a:gd name="connsiteX1144" fmla="*/ 597750 w 1035818"/>
              <a:gd name="connsiteY1144" fmla="*/ 739084 h 1213500"/>
              <a:gd name="connsiteX1145" fmla="*/ 609100 w 1035818"/>
              <a:gd name="connsiteY1145" fmla="*/ 708319 h 1213500"/>
              <a:gd name="connsiteX1146" fmla="*/ 621018 w 1035818"/>
              <a:gd name="connsiteY1146" fmla="*/ 683509 h 1213500"/>
              <a:gd name="connsiteX1147" fmla="*/ 622206 w 1035818"/>
              <a:gd name="connsiteY1147" fmla="*/ 681344 h 1213500"/>
              <a:gd name="connsiteX1148" fmla="*/ 704818 w 1035818"/>
              <a:gd name="connsiteY1148" fmla="*/ 669165 h 1213500"/>
              <a:gd name="connsiteX1149" fmla="*/ 679876 w 1035818"/>
              <a:gd name="connsiteY1149" fmla="*/ 712345 h 1213500"/>
              <a:gd name="connsiteX1150" fmla="*/ 652195 w 1035818"/>
              <a:gd name="connsiteY1150" fmla="*/ 765646 h 1213500"/>
              <a:gd name="connsiteX1151" fmla="*/ 652175 w 1035818"/>
              <a:gd name="connsiteY1151" fmla="*/ 765570 h 1213500"/>
              <a:gd name="connsiteX1152" fmla="*/ 658305 w 1035818"/>
              <a:gd name="connsiteY1152" fmla="*/ 746592 h 1213500"/>
              <a:gd name="connsiteX1153" fmla="*/ 704662 w 1035818"/>
              <a:gd name="connsiteY1153" fmla="*/ 669331 h 1213500"/>
              <a:gd name="connsiteX1154" fmla="*/ 626209 w 1035818"/>
              <a:gd name="connsiteY1154" fmla="*/ 665698 h 1213500"/>
              <a:gd name="connsiteX1155" fmla="*/ 627390 w 1035818"/>
              <a:gd name="connsiteY1155" fmla="*/ 670243 h 1213500"/>
              <a:gd name="connsiteX1156" fmla="*/ 621018 w 1035818"/>
              <a:gd name="connsiteY1156" fmla="*/ 683509 h 1213500"/>
              <a:gd name="connsiteX1157" fmla="*/ 612579 w 1035818"/>
              <a:gd name="connsiteY1157" fmla="*/ 698886 h 1213500"/>
              <a:gd name="connsiteX1158" fmla="*/ 624042 w 1035818"/>
              <a:gd name="connsiteY1158" fmla="*/ 667814 h 1213500"/>
              <a:gd name="connsiteX1159" fmla="*/ 480027 w 1035818"/>
              <a:gd name="connsiteY1159" fmla="*/ 658771 h 1213500"/>
              <a:gd name="connsiteX1160" fmla="*/ 464664 w 1035818"/>
              <a:gd name="connsiteY1160" fmla="*/ 691306 h 1213500"/>
              <a:gd name="connsiteX1161" fmla="*/ 444450 w 1035818"/>
              <a:gd name="connsiteY1161" fmla="*/ 713867 h 1213500"/>
              <a:gd name="connsiteX1162" fmla="*/ 450593 w 1035818"/>
              <a:gd name="connsiteY1162" fmla="*/ 696150 h 1213500"/>
              <a:gd name="connsiteX1163" fmla="*/ 469673 w 1035818"/>
              <a:gd name="connsiteY1163" fmla="*/ 665622 h 1213500"/>
              <a:gd name="connsiteX1164" fmla="*/ 636160 w 1035818"/>
              <a:gd name="connsiteY1164" fmla="*/ 655980 h 1213500"/>
              <a:gd name="connsiteX1165" fmla="*/ 627686 w 1035818"/>
              <a:gd name="connsiteY1165" fmla="*/ 671382 h 1213500"/>
              <a:gd name="connsiteX1166" fmla="*/ 627390 w 1035818"/>
              <a:gd name="connsiteY1166" fmla="*/ 670243 h 1213500"/>
              <a:gd name="connsiteX1167" fmla="*/ 632547 w 1035818"/>
              <a:gd name="connsiteY1167" fmla="*/ 659508 h 1213500"/>
              <a:gd name="connsiteX1168" fmla="*/ 806883 w 1035818"/>
              <a:gd name="connsiteY1168" fmla="*/ 652323 h 1213500"/>
              <a:gd name="connsiteX1169" fmla="*/ 805054 w 1035818"/>
              <a:gd name="connsiteY1169" fmla="*/ 657042 h 1213500"/>
              <a:gd name="connsiteX1170" fmla="*/ 799970 w 1035818"/>
              <a:gd name="connsiteY1170" fmla="*/ 686685 h 1213500"/>
              <a:gd name="connsiteX1171" fmla="*/ 802726 w 1035818"/>
              <a:gd name="connsiteY1171" fmla="*/ 684020 h 1213500"/>
              <a:gd name="connsiteX1172" fmla="*/ 774261 w 1035818"/>
              <a:gd name="connsiteY1172" fmla="*/ 726843 h 1213500"/>
              <a:gd name="connsiteX1173" fmla="*/ 781935 w 1035818"/>
              <a:gd name="connsiteY1173" fmla="*/ 685314 h 1213500"/>
              <a:gd name="connsiteX1174" fmla="*/ 876749 w 1035818"/>
              <a:gd name="connsiteY1174" fmla="*/ 651673 h 1213500"/>
              <a:gd name="connsiteX1175" fmla="*/ 880226 w 1035818"/>
              <a:gd name="connsiteY1175" fmla="*/ 660069 h 1213500"/>
              <a:gd name="connsiteX1176" fmla="*/ 820191 w 1035818"/>
              <a:gd name="connsiteY1176" fmla="*/ 757625 h 1213500"/>
              <a:gd name="connsiteX1177" fmla="*/ 845533 w 1035818"/>
              <a:gd name="connsiteY1177" fmla="*/ 709992 h 1213500"/>
              <a:gd name="connsiteX1178" fmla="*/ 272962 w 1035818"/>
              <a:gd name="connsiteY1178" fmla="*/ 651137 h 1213500"/>
              <a:gd name="connsiteX1179" fmla="*/ 271302 w 1035818"/>
              <a:gd name="connsiteY1179" fmla="*/ 668433 h 1213500"/>
              <a:gd name="connsiteX1180" fmla="*/ 247385 w 1035818"/>
              <a:gd name="connsiteY1180" fmla="*/ 715338 h 1213500"/>
              <a:gd name="connsiteX1181" fmla="*/ 199089 w 1035818"/>
              <a:gd name="connsiteY1181" fmla="*/ 813868 h 1213500"/>
              <a:gd name="connsiteX1182" fmla="*/ 185071 w 1035818"/>
              <a:gd name="connsiteY1182" fmla="*/ 847931 h 1213500"/>
              <a:gd name="connsiteX1183" fmla="*/ 136478 w 1035818"/>
              <a:gd name="connsiteY1183" fmla="*/ 908504 h 1213500"/>
              <a:gd name="connsiteX1184" fmla="*/ 169865 w 1035818"/>
              <a:gd name="connsiteY1184" fmla="*/ 850775 h 1213500"/>
              <a:gd name="connsiteX1185" fmla="*/ 269484 w 1035818"/>
              <a:gd name="connsiteY1185" fmla="*/ 658327 h 1213500"/>
              <a:gd name="connsiteX1186" fmla="*/ 643011 w 1035818"/>
              <a:gd name="connsiteY1186" fmla="*/ 643528 h 1213500"/>
              <a:gd name="connsiteX1187" fmla="*/ 641674 w 1035818"/>
              <a:gd name="connsiteY1187" fmla="*/ 650595 h 1213500"/>
              <a:gd name="connsiteX1188" fmla="*/ 636160 w 1035818"/>
              <a:gd name="connsiteY1188" fmla="*/ 655980 h 1213500"/>
              <a:gd name="connsiteX1189" fmla="*/ 788960 w 1035818"/>
              <a:gd name="connsiteY1189" fmla="*/ 641783 h 1213500"/>
              <a:gd name="connsiteX1190" fmla="*/ 786741 w 1035818"/>
              <a:gd name="connsiteY1190" fmla="*/ 659304 h 1213500"/>
              <a:gd name="connsiteX1191" fmla="*/ 781935 w 1035818"/>
              <a:gd name="connsiteY1191" fmla="*/ 685314 h 1213500"/>
              <a:gd name="connsiteX1192" fmla="*/ 777644 w 1035818"/>
              <a:gd name="connsiteY1192" fmla="*/ 690989 h 1213500"/>
              <a:gd name="connsiteX1193" fmla="*/ 680373 w 1035818"/>
              <a:gd name="connsiteY1193" fmla="*/ 845824 h 1213500"/>
              <a:gd name="connsiteX1194" fmla="*/ 675395 w 1035818"/>
              <a:gd name="connsiteY1194" fmla="*/ 854877 h 1213500"/>
              <a:gd name="connsiteX1195" fmla="*/ 671856 w 1035818"/>
              <a:gd name="connsiteY1195" fmla="*/ 841265 h 1213500"/>
              <a:gd name="connsiteX1196" fmla="*/ 689929 w 1035818"/>
              <a:gd name="connsiteY1196" fmla="*/ 813868 h 1213500"/>
              <a:gd name="connsiteX1197" fmla="*/ 132602 w 1035818"/>
              <a:gd name="connsiteY1197" fmla="*/ 641428 h 1213500"/>
              <a:gd name="connsiteX1198" fmla="*/ 132540 w 1035818"/>
              <a:gd name="connsiteY1198" fmla="*/ 641893 h 1213500"/>
              <a:gd name="connsiteX1199" fmla="*/ 124109 w 1035818"/>
              <a:gd name="connsiteY1199" fmla="*/ 689764 h 1213500"/>
              <a:gd name="connsiteX1200" fmla="*/ 123064 w 1035818"/>
              <a:gd name="connsiteY1200" fmla="*/ 691666 h 1213500"/>
              <a:gd name="connsiteX1201" fmla="*/ 127195 w 1035818"/>
              <a:gd name="connsiteY1201" fmla="*/ 651102 h 1213500"/>
              <a:gd name="connsiteX1202" fmla="*/ 129259 w 1035818"/>
              <a:gd name="connsiteY1202" fmla="*/ 646743 h 1213500"/>
              <a:gd name="connsiteX1203" fmla="*/ 513536 w 1035818"/>
              <a:gd name="connsiteY1203" fmla="*/ 638253 h 1213500"/>
              <a:gd name="connsiteX1204" fmla="*/ 488596 w 1035818"/>
              <a:gd name="connsiteY1204" fmla="*/ 664595 h 1213500"/>
              <a:gd name="connsiteX1205" fmla="*/ 478141 w 1035818"/>
              <a:gd name="connsiteY1205" fmla="*/ 676264 h 1213500"/>
              <a:gd name="connsiteX1206" fmla="*/ 486824 w 1035818"/>
              <a:gd name="connsiteY1206" fmla="*/ 654593 h 1213500"/>
              <a:gd name="connsiteX1207" fmla="*/ 515536 w 1035818"/>
              <a:gd name="connsiteY1207" fmla="*/ 636142 h 1213500"/>
              <a:gd name="connsiteX1208" fmla="*/ 515124 w 1035818"/>
              <a:gd name="connsiteY1208" fmla="*/ 637282 h 1213500"/>
              <a:gd name="connsiteX1209" fmla="*/ 513536 w 1035818"/>
              <a:gd name="connsiteY1209" fmla="*/ 638253 h 1213500"/>
              <a:gd name="connsiteX1210" fmla="*/ 437841 w 1035818"/>
              <a:gd name="connsiteY1210" fmla="*/ 633641 h 1213500"/>
              <a:gd name="connsiteX1211" fmla="*/ 399437 w 1035818"/>
              <a:gd name="connsiteY1211" fmla="*/ 713152 h 1213500"/>
              <a:gd name="connsiteX1212" fmla="*/ 365524 w 1035818"/>
              <a:gd name="connsiteY1212" fmla="*/ 736721 h 1213500"/>
              <a:gd name="connsiteX1213" fmla="*/ 345773 w 1035818"/>
              <a:gd name="connsiteY1213" fmla="*/ 750908 h 1213500"/>
              <a:gd name="connsiteX1214" fmla="*/ 358680 w 1035818"/>
              <a:gd name="connsiteY1214" fmla="*/ 725135 h 1213500"/>
              <a:gd name="connsiteX1215" fmla="*/ 379064 w 1035818"/>
              <a:gd name="connsiteY1215" fmla="*/ 699339 h 1213500"/>
              <a:gd name="connsiteX1216" fmla="*/ 389375 w 1035818"/>
              <a:gd name="connsiteY1216" fmla="*/ 686966 h 1213500"/>
              <a:gd name="connsiteX1217" fmla="*/ 410064 w 1035818"/>
              <a:gd name="connsiteY1217" fmla="*/ 664676 h 1213500"/>
              <a:gd name="connsiteX1218" fmla="*/ 437968 w 1035818"/>
              <a:gd name="connsiteY1218" fmla="*/ 633378 h 1213500"/>
              <a:gd name="connsiteX1219" fmla="*/ 437891 w 1035818"/>
              <a:gd name="connsiteY1219" fmla="*/ 633585 h 1213500"/>
              <a:gd name="connsiteX1220" fmla="*/ 437841 w 1035818"/>
              <a:gd name="connsiteY1220" fmla="*/ 633641 h 1213500"/>
              <a:gd name="connsiteX1221" fmla="*/ 289338 w 1035818"/>
              <a:gd name="connsiteY1221" fmla="*/ 633064 h 1213500"/>
              <a:gd name="connsiteX1222" fmla="*/ 282653 w 1035818"/>
              <a:gd name="connsiteY1222" fmla="*/ 673796 h 1213500"/>
              <a:gd name="connsiteX1223" fmla="*/ 278837 w 1035818"/>
              <a:gd name="connsiteY1223" fmla="*/ 719836 h 1213500"/>
              <a:gd name="connsiteX1224" fmla="*/ 276538 w 1035818"/>
              <a:gd name="connsiteY1224" fmla="*/ 724353 h 1213500"/>
              <a:gd name="connsiteX1225" fmla="*/ 273896 w 1035818"/>
              <a:gd name="connsiteY1225" fmla="*/ 730320 h 1213500"/>
              <a:gd name="connsiteX1226" fmla="*/ 265672 w 1035818"/>
              <a:gd name="connsiteY1226" fmla="*/ 742244 h 1213500"/>
              <a:gd name="connsiteX1227" fmla="*/ 267597 w 1035818"/>
              <a:gd name="connsiteY1227" fmla="*/ 707050 h 1213500"/>
              <a:gd name="connsiteX1228" fmla="*/ 271302 w 1035818"/>
              <a:gd name="connsiteY1228" fmla="*/ 668433 h 1213500"/>
              <a:gd name="connsiteX1229" fmla="*/ 342307 w 1035818"/>
              <a:gd name="connsiteY1229" fmla="*/ 631139 h 1213500"/>
              <a:gd name="connsiteX1230" fmla="*/ 332269 w 1035818"/>
              <a:gd name="connsiteY1230" fmla="*/ 655002 h 1213500"/>
              <a:gd name="connsiteX1231" fmla="*/ 277388 w 1035818"/>
              <a:gd name="connsiteY1231" fmla="*/ 737324 h 1213500"/>
              <a:gd name="connsiteX1232" fmla="*/ 277922 w 1035818"/>
              <a:gd name="connsiteY1232" fmla="*/ 730883 h 1213500"/>
              <a:gd name="connsiteX1233" fmla="*/ 293987 w 1035818"/>
              <a:gd name="connsiteY1233" fmla="*/ 701192 h 1213500"/>
              <a:gd name="connsiteX1234" fmla="*/ 750497 w 1035818"/>
              <a:gd name="connsiteY1234" fmla="*/ 627288 h 1213500"/>
              <a:gd name="connsiteX1235" fmla="*/ 706291 w 1035818"/>
              <a:gd name="connsiteY1235" fmla="*/ 715700 h 1213500"/>
              <a:gd name="connsiteX1236" fmla="*/ 671692 w 1035818"/>
              <a:gd name="connsiteY1236" fmla="*/ 771058 h 1213500"/>
              <a:gd name="connsiteX1237" fmla="*/ 694773 w 1035818"/>
              <a:gd name="connsiteY1237" fmla="*/ 729132 h 1213500"/>
              <a:gd name="connsiteX1238" fmla="*/ 746860 w 1035818"/>
              <a:gd name="connsiteY1238" fmla="*/ 632273 h 1213500"/>
              <a:gd name="connsiteX1239" fmla="*/ 748654 w 1035818"/>
              <a:gd name="connsiteY1239" fmla="*/ 628808 h 1213500"/>
              <a:gd name="connsiteX1240" fmla="*/ 128769 w 1035818"/>
              <a:gd name="connsiteY1240" fmla="*/ 627216 h 1213500"/>
              <a:gd name="connsiteX1241" fmla="*/ 127259 w 1035818"/>
              <a:gd name="connsiteY1241" fmla="*/ 650471 h 1213500"/>
              <a:gd name="connsiteX1242" fmla="*/ 127195 w 1035818"/>
              <a:gd name="connsiteY1242" fmla="*/ 651102 h 1213500"/>
              <a:gd name="connsiteX1243" fmla="*/ 72819 w 1035818"/>
              <a:gd name="connsiteY1243" fmla="*/ 765936 h 1213500"/>
              <a:gd name="connsiteX1244" fmla="*/ 53011 w 1035818"/>
              <a:gd name="connsiteY1244" fmla="*/ 814001 h 1213500"/>
              <a:gd name="connsiteX1245" fmla="*/ 42305 w 1035818"/>
              <a:gd name="connsiteY1245" fmla="*/ 832279 h 1213500"/>
              <a:gd name="connsiteX1246" fmla="*/ 38979 w 1035818"/>
              <a:gd name="connsiteY1246" fmla="*/ 821980 h 1213500"/>
              <a:gd name="connsiteX1247" fmla="*/ 62211 w 1035818"/>
              <a:gd name="connsiteY1247" fmla="*/ 767263 h 1213500"/>
              <a:gd name="connsiteX1248" fmla="*/ 98513 w 1035818"/>
              <a:gd name="connsiteY1248" fmla="*/ 689104 h 1213500"/>
              <a:gd name="connsiteX1249" fmla="*/ 539685 w 1035818"/>
              <a:gd name="connsiteY1249" fmla="*/ 624141 h 1213500"/>
              <a:gd name="connsiteX1250" fmla="*/ 526316 w 1035818"/>
              <a:gd name="connsiteY1250" fmla="*/ 650255 h 1213500"/>
              <a:gd name="connsiteX1251" fmla="*/ 482077 w 1035818"/>
              <a:gd name="connsiteY1251" fmla="*/ 746996 h 1213500"/>
              <a:gd name="connsiteX1252" fmla="*/ 460558 w 1035818"/>
              <a:gd name="connsiteY1252" fmla="*/ 798738 h 1213500"/>
              <a:gd name="connsiteX1253" fmla="*/ 504679 w 1035818"/>
              <a:gd name="connsiteY1253" fmla="*/ 666222 h 1213500"/>
              <a:gd name="connsiteX1254" fmla="*/ 515124 w 1035818"/>
              <a:gd name="connsiteY1254" fmla="*/ 637282 h 1213500"/>
              <a:gd name="connsiteX1255" fmla="*/ 515888 w 1035818"/>
              <a:gd name="connsiteY1255" fmla="*/ 636815 h 1213500"/>
              <a:gd name="connsiteX1256" fmla="*/ 48270 w 1035818"/>
              <a:gd name="connsiteY1256" fmla="*/ 623954 h 1213500"/>
              <a:gd name="connsiteX1257" fmla="*/ 7058 w 1035818"/>
              <a:gd name="connsiteY1257" fmla="*/ 698136 h 1213500"/>
              <a:gd name="connsiteX1258" fmla="*/ 2241 w 1035818"/>
              <a:gd name="connsiteY1258" fmla="*/ 666460 h 1213500"/>
              <a:gd name="connsiteX1259" fmla="*/ 19115 w 1035818"/>
              <a:gd name="connsiteY1259" fmla="*/ 650255 h 1213500"/>
              <a:gd name="connsiteX1260" fmla="*/ 443400 w 1035818"/>
              <a:gd name="connsiteY1260" fmla="*/ 622132 h 1213500"/>
              <a:gd name="connsiteX1261" fmla="*/ 437968 w 1035818"/>
              <a:gd name="connsiteY1261" fmla="*/ 633378 h 1213500"/>
              <a:gd name="connsiteX1262" fmla="*/ 441141 w 1035818"/>
              <a:gd name="connsiteY1262" fmla="*/ 624844 h 1213500"/>
              <a:gd name="connsiteX1263" fmla="*/ 548591 w 1035818"/>
              <a:gd name="connsiteY1263" fmla="*/ 620517 h 1213500"/>
              <a:gd name="connsiteX1264" fmla="*/ 538080 w 1035818"/>
              <a:gd name="connsiteY1264" fmla="*/ 645096 h 1213500"/>
              <a:gd name="connsiteX1265" fmla="*/ 492843 w 1035818"/>
              <a:gd name="connsiteY1265" fmla="*/ 753120 h 1213500"/>
              <a:gd name="connsiteX1266" fmla="*/ 460932 w 1035818"/>
              <a:gd name="connsiteY1266" fmla="*/ 830083 h 1213500"/>
              <a:gd name="connsiteX1267" fmla="*/ 420943 w 1035818"/>
              <a:gd name="connsiteY1267" fmla="*/ 909997 h 1213500"/>
              <a:gd name="connsiteX1268" fmla="*/ 438621 w 1035818"/>
              <a:gd name="connsiteY1268" fmla="*/ 864628 h 1213500"/>
              <a:gd name="connsiteX1269" fmla="*/ 459236 w 1035818"/>
              <a:gd name="connsiteY1269" fmla="*/ 802711 h 1213500"/>
              <a:gd name="connsiteX1270" fmla="*/ 526316 w 1035818"/>
              <a:gd name="connsiteY1270" fmla="*/ 650255 h 1213500"/>
              <a:gd name="connsiteX1271" fmla="*/ 542545 w 1035818"/>
              <a:gd name="connsiteY1271" fmla="*/ 622939 h 1213500"/>
              <a:gd name="connsiteX1272" fmla="*/ 614286 w 1035818"/>
              <a:gd name="connsiteY1272" fmla="*/ 619842 h 1213500"/>
              <a:gd name="connsiteX1273" fmla="*/ 625747 w 1035818"/>
              <a:gd name="connsiteY1273" fmla="*/ 663922 h 1213500"/>
              <a:gd name="connsiteX1274" fmla="*/ 624484 w 1035818"/>
              <a:gd name="connsiteY1274" fmla="*/ 666616 h 1213500"/>
              <a:gd name="connsiteX1275" fmla="*/ 624042 w 1035818"/>
              <a:gd name="connsiteY1275" fmla="*/ 667814 h 1213500"/>
              <a:gd name="connsiteX1276" fmla="*/ 591761 w 1035818"/>
              <a:gd name="connsiteY1276" fmla="*/ 699339 h 1213500"/>
              <a:gd name="connsiteX1277" fmla="*/ 517160 w 1035818"/>
              <a:gd name="connsiteY1277" fmla="*/ 788492 h 1213500"/>
              <a:gd name="connsiteX1278" fmla="*/ 503928 w 1035818"/>
              <a:gd name="connsiteY1278" fmla="*/ 805033 h 1213500"/>
              <a:gd name="connsiteX1279" fmla="*/ 504076 w 1035818"/>
              <a:gd name="connsiteY1279" fmla="*/ 804788 h 1213500"/>
              <a:gd name="connsiteX1280" fmla="*/ 606475 w 1035818"/>
              <a:gd name="connsiteY1280" fmla="*/ 638105 h 1213500"/>
              <a:gd name="connsiteX1281" fmla="*/ 863089 w 1035818"/>
              <a:gd name="connsiteY1281" fmla="*/ 618696 h 1213500"/>
              <a:gd name="connsiteX1282" fmla="*/ 869645 w 1035818"/>
              <a:gd name="connsiteY1282" fmla="*/ 634525 h 1213500"/>
              <a:gd name="connsiteX1283" fmla="*/ 846488 w 1035818"/>
              <a:gd name="connsiteY1283" fmla="*/ 670196 h 1213500"/>
              <a:gd name="connsiteX1284" fmla="*/ 836912 w 1035818"/>
              <a:gd name="connsiteY1284" fmla="*/ 685514 h 1213500"/>
              <a:gd name="connsiteX1285" fmla="*/ 856775 w 1035818"/>
              <a:gd name="connsiteY1285" fmla="*/ 634558 h 1213500"/>
              <a:gd name="connsiteX1286" fmla="*/ 755593 w 1035818"/>
              <a:gd name="connsiteY1286" fmla="*/ 617155 h 1213500"/>
              <a:gd name="connsiteX1287" fmla="*/ 755515 w 1035818"/>
              <a:gd name="connsiteY1287" fmla="*/ 623149 h 1213500"/>
              <a:gd name="connsiteX1288" fmla="*/ 750497 w 1035818"/>
              <a:gd name="connsiteY1288" fmla="*/ 627288 h 1213500"/>
              <a:gd name="connsiteX1289" fmla="*/ 755375 w 1035818"/>
              <a:gd name="connsiteY1289" fmla="*/ 617532 h 1213500"/>
              <a:gd name="connsiteX1290" fmla="*/ 566566 w 1035818"/>
              <a:gd name="connsiteY1290" fmla="*/ 616964 h 1213500"/>
              <a:gd name="connsiteX1291" fmla="*/ 548971 w 1035818"/>
              <a:gd name="connsiteY1291" fmla="*/ 651360 h 1213500"/>
              <a:gd name="connsiteX1292" fmla="*/ 528321 w 1035818"/>
              <a:gd name="connsiteY1292" fmla="*/ 710885 h 1213500"/>
              <a:gd name="connsiteX1293" fmla="*/ 526316 w 1035818"/>
              <a:gd name="connsiteY1293" fmla="*/ 715700 h 1213500"/>
              <a:gd name="connsiteX1294" fmla="*/ 465071 w 1035818"/>
              <a:gd name="connsiteY1294" fmla="*/ 851822 h 1213500"/>
              <a:gd name="connsiteX1295" fmla="*/ 462811 w 1035818"/>
              <a:gd name="connsiteY1295" fmla="*/ 856435 h 1213500"/>
              <a:gd name="connsiteX1296" fmla="*/ 444509 w 1035818"/>
              <a:gd name="connsiteY1296" fmla="*/ 879314 h 1213500"/>
              <a:gd name="connsiteX1297" fmla="*/ 441272 w 1035818"/>
              <a:gd name="connsiteY1297" fmla="*/ 883634 h 1213500"/>
              <a:gd name="connsiteX1298" fmla="*/ 460871 w 1035818"/>
              <a:gd name="connsiteY1298" fmla="*/ 830230 h 1213500"/>
              <a:gd name="connsiteX1299" fmla="*/ 460932 w 1035818"/>
              <a:gd name="connsiteY1299" fmla="*/ 830083 h 1213500"/>
              <a:gd name="connsiteX1300" fmla="*/ 477232 w 1035818"/>
              <a:gd name="connsiteY1300" fmla="*/ 797507 h 1213500"/>
              <a:gd name="connsiteX1301" fmla="*/ 561327 w 1035818"/>
              <a:gd name="connsiteY1301" fmla="*/ 617305 h 1213500"/>
              <a:gd name="connsiteX1302" fmla="*/ 648224 w 1035818"/>
              <a:gd name="connsiteY1302" fmla="*/ 615953 h 1213500"/>
              <a:gd name="connsiteX1303" fmla="*/ 644820 w 1035818"/>
              <a:gd name="connsiteY1303" fmla="*/ 633960 h 1213500"/>
              <a:gd name="connsiteX1304" fmla="*/ 632547 w 1035818"/>
              <a:gd name="connsiteY1304" fmla="*/ 659508 h 1213500"/>
              <a:gd name="connsiteX1305" fmla="*/ 626209 w 1035818"/>
              <a:gd name="connsiteY1305" fmla="*/ 665698 h 1213500"/>
              <a:gd name="connsiteX1306" fmla="*/ 625747 w 1035818"/>
              <a:gd name="connsiteY1306" fmla="*/ 663922 h 1213500"/>
              <a:gd name="connsiteX1307" fmla="*/ 456088 w 1035818"/>
              <a:gd name="connsiteY1307" fmla="*/ 612657 h 1213500"/>
              <a:gd name="connsiteX1308" fmla="*/ 444847 w 1035818"/>
              <a:gd name="connsiteY1308" fmla="*/ 649161 h 1213500"/>
              <a:gd name="connsiteX1309" fmla="*/ 440444 w 1035818"/>
              <a:gd name="connsiteY1309" fmla="*/ 656960 h 1213500"/>
              <a:gd name="connsiteX1310" fmla="*/ 426811 w 1035818"/>
              <a:gd name="connsiteY1310" fmla="*/ 678571 h 1213500"/>
              <a:gd name="connsiteX1311" fmla="*/ 418430 w 1035818"/>
              <a:gd name="connsiteY1311" fmla="*/ 693104 h 1213500"/>
              <a:gd name="connsiteX1312" fmla="*/ 434565 w 1035818"/>
              <a:gd name="connsiteY1312" fmla="*/ 642533 h 1213500"/>
              <a:gd name="connsiteX1313" fmla="*/ 437891 w 1035818"/>
              <a:gd name="connsiteY1313" fmla="*/ 633585 h 1213500"/>
              <a:gd name="connsiteX1314" fmla="*/ 448834 w 1035818"/>
              <a:gd name="connsiteY1314" fmla="*/ 621359 h 1213500"/>
              <a:gd name="connsiteX1315" fmla="*/ 503153 w 1035818"/>
              <a:gd name="connsiteY1315" fmla="*/ 612054 h 1213500"/>
              <a:gd name="connsiteX1316" fmla="*/ 490884 w 1035818"/>
              <a:gd name="connsiteY1316" fmla="*/ 644459 h 1213500"/>
              <a:gd name="connsiteX1317" fmla="*/ 486824 w 1035818"/>
              <a:gd name="connsiteY1317" fmla="*/ 654593 h 1213500"/>
              <a:gd name="connsiteX1318" fmla="*/ 480437 w 1035818"/>
              <a:gd name="connsiteY1318" fmla="*/ 658500 h 1213500"/>
              <a:gd name="connsiteX1319" fmla="*/ 480027 w 1035818"/>
              <a:gd name="connsiteY1319" fmla="*/ 658771 h 1213500"/>
              <a:gd name="connsiteX1320" fmla="*/ 498790 w 1035818"/>
              <a:gd name="connsiteY1320" fmla="*/ 619034 h 1213500"/>
              <a:gd name="connsiteX1321" fmla="*/ 771117 w 1035818"/>
              <a:gd name="connsiteY1321" fmla="*/ 610280 h 1213500"/>
              <a:gd name="connsiteX1322" fmla="*/ 755375 w 1035818"/>
              <a:gd name="connsiteY1322" fmla="*/ 633894 h 1213500"/>
              <a:gd name="connsiteX1323" fmla="*/ 755515 w 1035818"/>
              <a:gd name="connsiteY1323" fmla="*/ 623149 h 1213500"/>
              <a:gd name="connsiteX1324" fmla="*/ 76859 w 1035818"/>
              <a:gd name="connsiteY1324" fmla="*/ 609097 h 1213500"/>
              <a:gd name="connsiteX1325" fmla="*/ 74788 w 1035818"/>
              <a:gd name="connsiteY1325" fmla="*/ 611249 h 1213500"/>
              <a:gd name="connsiteX1326" fmla="*/ 74805 w 1035818"/>
              <a:gd name="connsiteY1326" fmla="*/ 611174 h 1213500"/>
              <a:gd name="connsiteX1327" fmla="*/ 571138 w 1035818"/>
              <a:gd name="connsiteY1327" fmla="*/ 608027 h 1213500"/>
              <a:gd name="connsiteX1328" fmla="*/ 567441 w 1035818"/>
              <a:gd name="connsiteY1328" fmla="*/ 616907 h 1213500"/>
              <a:gd name="connsiteX1329" fmla="*/ 566566 w 1035818"/>
              <a:gd name="connsiteY1329" fmla="*/ 616964 h 1213500"/>
              <a:gd name="connsiteX1330" fmla="*/ 79809 w 1035818"/>
              <a:gd name="connsiteY1330" fmla="*/ 606032 h 1213500"/>
              <a:gd name="connsiteX1331" fmla="*/ 79802 w 1035818"/>
              <a:gd name="connsiteY1331" fmla="*/ 606121 h 1213500"/>
              <a:gd name="connsiteX1332" fmla="*/ 76859 w 1035818"/>
              <a:gd name="connsiteY1332" fmla="*/ 609097 h 1213500"/>
              <a:gd name="connsiteX1333" fmla="*/ 609798 w 1035818"/>
              <a:gd name="connsiteY1333" fmla="*/ 602579 h 1213500"/>
              <a:gd name="connsiteX1334" fmla="*/ 610128 w 1035818"/>
              <a:gd name="connsiteY1334" fmla="*/ 603848 h 1213500"/>
              <a:gd name="connsiteX1335" fmla="*/ 551707 w 1035818"/>
              <a:gd name="connsiteY1335" fmla="*/ 709753 h 1213500"/>
              <a:gd name="connsiteX1336" fmla="*/ 494434 w 1035818"/>
              <a:gd name="connsiteY1336" fmla="*/ 815012 h 1213500"/>
              <a:gd name="connsiteX1337" fmla="*/ 506062 w 1035818"/>
              <a:gd name="connsiteY1337" fmla="*/ 775048 h 1213500"/>
              <a:gd name="connsiteX1338" fmla="*/ 528321 w 1035818"/>
              <a:gd name="connsiteY1338" fmla="*/ 710885 h 1213500"/>
              <a:gd name="connsiteX1339" fmla="*/ 567441 w 1035818"/>
              <a:gd name="connsiteY1339" fmla="*/ 616907 h 1213500"/>
              <a:gd name="connsiteX1340" fmla="*/ 571263 w 1035818"/>
              <a:gd name="connsiteY1340" fmla="*/ 616659 h 1213500"/>
              <a:gd name="connsiteX1341" fmla="*/ 594374 w 1035818"/>
              <a:gd name="connsiteY1341" fmla="*/ 611951 h 1213500"/>
              <a:gd name="connsiteX1342" fmla="*/ 855400 w 1035818"/>
              <a:gd name="connsiteY1342" fmla="*/ 600134 h 1213500"/>
              <a:gd name="connsiteX1343" fmla="*/ 857440 w 1035818"/>
              <a:gd name="connsiteY1343" fmla="*/ 605059 h 1213500"/>
              <a:gd name="connsiteX1344" fmla="*/ 821169 w 1035818"/>
              <a:gd name="connsiteY1344" fmla="*/ 669127 h 1213500"/>
              <a:gd name="connsiteX1345" fmla="*/ 815852 w 1035818"/>
              <a:gd name="connsiteY1345" fmla="*/ 678842 h 1213500"/>
              <a:gd name="connsiteX1346" fmla="*/ 816769 w 1035818"/>
              <a:gd name="connsiteY1346" fmla="*/ 676473 h 1213500"/>
              <a:gd name="connsiteX1347" fmla="*/ 810231 w 1035818"/>
              <a:gd name="connsiteY1347" fmla="*/ 676760 h 1213500"/>
              <a:gd name="connsiteX1348" fmla="*/ 802726 w 1035818"/>
              <a:gd name="connsiteY1348" fmla="*/ 684020 h 1213500"/>
              <a:gd name="connsiteX1349" fmla="*/ 810625 w 1035818"/>
              <a:gd name="connsiteY1349" fmla="*/ 672136 h 1213500"/>
              <a:gd name="connsiteX1350" fmla="*/ 77927 w 1035818"/>
              <a:gd name="connsiteY1350" fmla="*/ 597642 h 1213500"/>
              <a:gd name="connsiteX1351" fmla="*/ 74805 w 1035818"/>
              <a:gd name="connsiteY1351" fmla="*/ 611174 h 1213500"/>
              <a:gd name="connsiteX1352" fmla="*/ 71179 w 1035818"/>
              <a:gd name="connsiteY1352" fmla="*/ 614841 h 1213500"/>
              <a:gd name="connsiteX1353" fmla="*/ 73453 w 1035818"/>
              <a:gd name="connsiteY1353" fmla="*/ 612635 h 1213500"/>
              <a:gd name="connsiteX1354" fmla="*/ 74788 w 1035818"/>
              <a:gd name="connsiteY1354" fmla="*/ 611249 h 1213500"/>
              <a:gd name="connsiteX1355" fmla="*/ 73726 w 1035818"/>
              <a:gd name="connsiteY1355" fmla="*/ 615851 h 1213500"/>
              <a:gd name="connsiteX1356" fmla="*/ 56437 w 1035818"/>
              <a:gd name="connsiteY1356" fmla="*/ 693593 h 1213500"/>
              <a:gd name="connsiteX1357" fmla="*/ 48217 w 1035818"/>
              <a:gd name="connsiteY1357" fmla="*/ 736344 h 1213500"/>
              <a:gd name="connsiteX1358" fmla="*/ 31691 w 1035818"/>
              <a:gd name="connsiteY1358" fmla="*/ 779114 h 1213500"/>
              <a:gd name="connsiteX1359" fmla="*/ 28083 w 1035818"/>
              <a:gd name="connsiteY1359" fmla="*/ 788237 h 1213500"/>
              <a:gd name="connsiteX1360" fmla="*/ 14242 w 1035818"/>
              <a:gd name="connsiteY1360" fmla="*/ 745379 h 1213500"/>
              <a:gd name="connsiteX1361" fmla="*/ 7406 w 1035818"/>
              <a:gd name="connsiteY1361" fmla="*/ 700426 h 1213500"/>
              <a:gd name="connsiteX1362" fmla="*/ 35476 w 1035818"/>
              <a:gd name="connsiteY1362" fmla="*/ 650255 h 1213500"/>
              <a:gd name="connsiteX1363" fmla="*/ 62370 w 1035818"/>
              <a:gd name="connsiteY1363" fmla="*/ 611358 h 1213500"/>
              <a:gd name="connsiteX1364" fmla="*/ 3920 w 1035818"/>
              <a:gd name="connsiteY1364" fmla="*/ 596747 h 1213500"/>
              <a:gd name="connsiteX1365" fmla="*/ 0 w 1035818"/>
              <a:gd name="connsiteY1365" fmla="*/ 604238 h 1213500"/>
              <a:gd name="connsiteX1366" fmla="*/ 35 w 1035818"/>
              <a:gd name="connsiteY1366" fmla="*/ 601424 h 1213500"/>
              <a:gd name="connsiteX1367" fmla="*/ 755890 w 1035818"/>
              <a:gd name="connsiteY1367" fmla="*/ 594407 h 1213500"/>
              <a:gd name="connsiteX1368" fmla="*/ 755616 w 1035818"/>
              <a:gd name="connsiteY1368" fmla="*/ 615362 h 1213500"/>
              <a:gd name="connsiteX1369" fmla="*/ 748654 w 1035818"/>
              <a:gd name="connsiteY1369" fmla="*/ 628808 h 1213500"/>
              <a:gd name="connsiteX1370" fmla="*/ 722652 w 1035818"/>
              <a:gd name="connsiteY1370" fmla="*/ 650255 h 1213500"/>
              <a:gd name="connsiteX1371" fmla="*/ 704818 w 1035818"/>
              <a:gd name="connsiteY1371" fmla="*/ 669165 h 1213500"/>
              <a:gd name="connsiteX1372" fmla="*/ 706290 w 1035818"/>
              <a:gd name="connsiteY1372" fmla="*/ 666618 h 1213500"/>
              <a:gd name="connsiteX1373" fmla="*/ 706291 w 1035818"/>
              <a:gd name="connsiteY1373" fmla="*/ 666616 h 1213500"/>
              <a:gd name="connsiteX1374" fmla="*/ 139206 w 1035818"/>
              <a:gd name="connsiteY1374" fmla="*/ 592372 h 1213500"/>
              <a:gd name="connsiteX1375" fmla="*/ 139117 w 1035818"/>
              <a:gd name="connsiteY1375" fmla="*/ 592822 h 1213500"/>
              <a:gd name="connsiteX1376" fmla="*/ 136675 w 1035818"/>
              <a:gd name="connsiteY1376" fmla="*/ 611044 h 1213500"/>
              <a:gd name="connsiteX1377" fmla="*/ 128769 w 1035818"/>
              <a:gd name="connsiteY1377" fmla="*/ 627216 h 1213500"/>
              <a:gd name="connsiteX1378" fmla="*/ 129933 w 1035818"/>
              <a:gd name="connsiteY1378" fmla="*/ 609276 h 1213500"/>
              <a:gd name="connsiteX1379" fmla="*/ 137702 w 1035818"/>
              <a:gd name="connsiteY1379" fmla="*/ 595106 h 1213500"/>
              <a:gd name="connsiteX1380" fmla="*/ 626207 w 1035818"/>
              <a:gd name="connsiteY1380" fmla="*/ 591352 h 1213500"/>
              <a:gd name="connsiteX1381" fmla="*/ 622744 w 1035818"/>
              <a:gd name="connsiteY1381" fmla="*/ 600063 h 1213500"/>
              <a:gd name="connsiteX1382" fmla="*/ 614286 w 1035818"/>
              <a:gd name="connsiteY1382" fmla="*/ 619842 h 1213500"/>
              <a:gd name="connsiteX1383" fmla="*/ 610128 w 1035818"/>
              <a:gd name="connsiteY1383" fmla="*/ 603848 h 1213500"/>
              <a:gd name="connsiteX1384" fmla="*/ 611348 w 1035818"/>
              <a:gd name="connsiteY1384" fmla="*/ 601637 h 1213500"/>
              <a:gd name="connsiteX1385" fmla="*/ 612346 w 1035818"/>
              <a:gd name="connsiteY1385" fmla="*/ 601030 h 1213500"/>
              <a:gd name="connsiteX1386" fmla="*/ 474242 w 1035818"/>
              <a:gd name="connsiteY1386" fmla="*/ 590877 h 1213500"/>
              <a:gd name="connsiteX1387" fmla="*/ 466697 w 1035818"/>
              <a:gd name="connsiteY1387" fmla="*/ 615695 h 1213500"/>
              <a:gd name="connsiteX1388" fmla="*/ 458326 w 1035818"/>
              <a:gd name="connsiteY1388" fmla="*/ 640153 h 1213500"/>
              <a:gd name="connsiteX1389" fmla="*/ 432951 w 1035818"/>
              <a:gd name="connsiteY1389" fmla="*/ 689920 h 1213500"/>
              <a:gd name="connsiteX1390" fmla="*/ 431177 w 1035818"/>
              <a:gd name="connsiteY1390" fmla="*/ 691093 h 1213500"/>
              <a:gd name="connsiteX1391" fmla="*/ 427185 w 1035818"/>
              <a:gd name="connsiteY1391" fmla="*/ 693868 h 1213500"/>
              <a:gd name="connsiteX1392" fmla="*/ 429635 w 1035818"/>
              <a:gd name="connsiteY1392" fmla="*/ 687898 h 1213500"/>
              <a:gd name="connsiteX1393" fmla="*/ 444509 w 1035818"/>
              <a:gd name="connsiteY1393" fmla="*/ 650255 h 1213500"/>
              <a:gd name="connsiteX1394" fmla="*/ 444847 w 1035818"/>
              <a:gd name="connsiteY1394" fmla="*/ 649161 h 1213500"/>
              <a:gd name="connsiteX1395" fmla="*/ 452540 w 1035818"/>
              <a:gd name="connsiteY1395" fmla="*/ 635533 h 1213500"/>
              <a:gd name="connsiteX1396" fmla="*/ 464498 w 1035818"/>
              <a:gd name="connsiteY1396" fmla="*/ 607355 h 1213500"/>
              <a:gd name="connsiteX1397" fmla="*/ 466931 w 1035818"/>
              <a:gd name="connsiteY1397" fmla="*/ 599649 h 1213500"/>
              <a:gd name="connsiteX1398" fmla="*/ 470237 w 1035818"/>
              <a:gd name="connsiteY1398" fmla="*/ 589177 h 1213500"/>
              <a:gd name="connsiteX1399" fmla="*/ 466931 w 1035818"/>
              <a:gd name="connsiteY1399" fmla="*/ 599649 h 1213500"/>
              <a:gd name="connsiteX1400" fmla="*/ 456088 w 1035818"/>
              <a:gd name="connsiteY1400" fmla="*/ 612657 h 1213500"/>
              <a:gd name="connsiteX1401" fmla="*/ 459017 w 1035818"/>
              <a:gd name="connsiteY1401" fmla="*/ 603145 h 1213500"/>
              <a:gd name="connsiteX1402" fmla="*/ 705886 w 1035818"/>
              <a:gd name="connsiteY1402" fmla="*/ 585617 h 1213500"/>
              <a:gd name="connsiteX1403" fmla="*/ 684582 w 1035818"/>
              <a:gd name="connsiteY1403" fmla="*/ 628147 h 1213500"/>
              <a:gd name="connsiteX1404" fmla="*/ 651565 w 1035818"/>
              <a:gd name="connsiteY1404" fmla="*/ 665732 h 1213500"/>
              <a:gd name="connsiteX1405" fmla="*/ 634384 w 1035818"/>
              <a:gd name="connsiteY1405" fmla="*/ 689151 h 1213500"/>
              <a:gd name="connsiteX1406" fmla="*/ 641674 w 1035818"/>
              <a:gd name="connsiteY1406" fmla="*/ 650595 h 1213500"/>
              <a:gd name="connsiteX1407" fmla="*/ 658044 w 1035818"/>
              <a:gd name="connsiteY1407" fmla="*/ 634608 h 1213500"/>
              <a:gd name="connsiteX1408" fmla="*/ 297257 w 1035818"/>
              <a:gd name="connsiteY1408" fmla="*/ 584810 h 1213500"/>
              <a:gd name="connsiteX1409" fmla="*/ 293259 w 1035818"/>
              <a:gd name="connsiteY1409" fmla="*/ 609172 h 1213500"/>
              <a:gd name="connsiteX1410" fmla="*/ 272962 w 1035818"/>
              <a:gd name="connsiteY1410" fmla="*/ 651137 h 1213500"/>
              <a:gd name="connsiteX1411" fmla="*/ 275948 w 1035818"/>
              <a:gd name="connsiteY1411" fmla="*/ 620016 h 1213500"/>
              <a:gd name="connsiteX1412" fmla="*/ 81087 w 1035818"/>
              <a:gd name="connsiteY1412" fmla="*/ 584286 h 1213500"/>
              <a:gd name="connsiteX1413" fmla="*/ 80493 w 1035818"/>
              <a:gd name="connsiteY1413" fmla="*/ 595379 h 1213500"/>
              <a:gd name="connsiteX1414" fmla="*/ 77927 w 1035818"/>
              <a:gd name="connsiteY1414" fmla="*/ 597642 h 1213500"/>
              <a:gd name="connsiteX1415" fmla="*/ 80465 w 1035818"/>
              <a:gd name="connsiteY1415" fmla="*/ 586640 h 1213500"/>
              <a:gd name="connsiteX1416" fmla="*/ 80951 w 1035818"/>
              <a:gd name="connsiteY1416" fmla="*/ 584483 h 1213500"/>
              <a:gd name="connsiteX1417" fmla="*/ 724592 w 1035818"/>
              <a:gd name="connsiteY1417" fmla="*/ 582938 h 1213500"/>
              <a:gd name="connsiteX1418" fmla="*/ 704572 w 1035818"/>
              <a:gd name="connsiteY1418" fmla="*/ 626261 h 1213500"/>
              <a:gd name="connsiteX1419" fmla="*/ 692434 w 1035818"/>
              <a:gd name="connsiteY1419" fmla="*/ 654872 h 1213500"/>
              <a:gd name="connsiteX1420" fmla="*/ 643363 w 1035818"/>
              <a:gd name="connsiteY1420" fmla="*/ 731678 h 1213500"/>
              <a:gd name="connsiteX1421" fmla="*/ 639727 w 1035818"/>
              <a:gd name="connsiteY1421" fmla="*/ 717693 h 1213500"/>
              <a:gd name="connsiteX1422" fmla="*/ 684582 w 1035818"/>
              <a:gd name="connsiteY1422" fmla="*/ 628147 h 1213500"/>
              <a:gd name="connsiteX1423" fmla="*/ 722652 w 1035818"/>
              <a:gd name="connsiteY1423" fmla="*/ 584810 h 1213500"/>
              <a:gd name="connsiteX1424" fmla="*/ 565836 w 1035818"/>
              <a:gd name="connsiteY1424" fmla="*/ 581193 h 1213500"/>
              <a:gd name="connsiteX1425" fmla="*/ 563925 w 1035818"/>
              <a:gd name="connsiteY1425" fmla="*/ 585338 h 1213500"/>
              <a:gd name="connsiteX1426" fmla="*/ 561204 w 1035818"/>
              <a:gd name="connsiteY1426" fmla="*/ 591531 h 1213500"/>
              <a:gd name="connsiteX1427" fmla="*/ 542545 w 1035818"/>
              <a:gd name="connsiteY1427" fmla="*/ 622939 h 1213500"/>
              <a:gd name="connsiteX1428" fmla="*/ 540113 w 1035818"/>
              <a:gd name="connsiteY1428" fmla="*/ 623914 h 1213500"/>
              <a:gd name="connsiteX1429" fmla="*/ 539685 w 1035818"/>
              <a:gd name="connsiteY1429" fmla="*/ 624141 h 1213500"/>
              <a:gd name="connsiteX1430" fmla="*/ 555315 w 1035818"/>
              <a:gd name="connsiteY1430" fmla="*/ 593611 h 1213500"/>
              <a:gd name="connsiteX1431" fmla="*/ 107267 w 1035818"/>
              <a:gd name="connsiteY1431" fmla="*/ 573514 h 1213500"/>
              <a:gd name="connsiteX1432" fmla="*/ 90571 w 1035818"/>
              <a:gd name="connsiteY1432" fmla="*/ 594850 h 1213500"/>
              <a:gd name="connsiteX1433" fmla="*/ 79809 w 1035818"/>
              <a:gd name="connsiteY1433" fmla="*/ 606032 h 1213500"/>
              <a:gd name="connsiteX1434" fmla="*/ 80141 w 1035818"/>
              <a:gd name="connsiteY1434" fmla="*/ 601976 h 1213500"/>
              <a:gd name="connsiteX1435" fmla="*/ 80493 w 1035818"/>
              <a:gd name="connsiteY1435" fmla="*/ 595379 h 1213500"/>
              <a:gd name="connsiteX1436" fmla="*/ 82406 w 1035818"/>
              <a:gd name="connsiteY1436" fmla="*/ 593693 h 1213500"/>
              <a:gd name="connsiteX1437" fmla="*/ 107267 w 1035818"/>
              <a:gd name="connsiteY1437" fmla="*/ 573514 h 1213500"/>
              <a:gd name="connsiteX1438" fmla="*/ 81820 w 1035818"/>
              <a:gd name="connsiteY1438" fmla="*/ 570592 h 1213500"/>
              <a:gd name="connsiteX1439" fmla="*/ 81116 w 1035818"/>
              <a:gd name="connsiteY1439" fmla="*/ 583751 h 1213500"/>
              <a:gd name="connsiteX1440" fmla="*/ 80951 w 1035818"/>
              <a:gd name="connsiteY1440" fmla="*/ 584483 h 1213500"/>
              <a:gd name="connsiteX1441" fmla="*/ 62370 w 1035818"/>
              <a:gd name="connsiteY1441" fmla="*/ 611358 h 1213500"/>
              <a:gd name="connsiteX1442" fmla="*/ 56328 w 1035818"/>
              <a:gd name="connsiteY1442" fmla="*/ 616684 h 1213500"/>
              <a:gd name="connsiteX1443" fmla="*/ 48270 w 1035818"/>
              <a:gd name="connsiteY1443" fmla="*/ 623954 h 1213500"/>
              <a:gd name="connsiteX1444" fmla="*/ 51837 w 1035818"/>
              <a:gd name="connsiteY1444" fmla="*/ 617532 h 1213500"/>
              <a:gd name="connsiteX1445" fmla="*/ 798066 w 1035818"/>
              <a:gd name="connsiteY1445" fmla="*/ 569857 h 1213500"/>
              <a:gd name="connsiteX1446" fmla="*/ 795494 w 1035818"/>
              <a:gd name="connsiteY1446" fmla="*/ 590173 h 1213500"/>
              <a:gd name="connsiteX1447" fmla="*/ 771117 w 1035818"/>
              <a:gd name="connsiteY1447" fmla="*/ 610280 h 1213500"/>
              <a:gd name="connsiteX1448" fmla="*/ 788097 w 1035818"/>
              <a:gd name="connsiteY1448" fmla="*/ 584810 h 1213500"/>
              <a:gd name="connsiteX1449" fmla="*/ 841772 w 1035818"/>
              <a:gd name="connsiteY1449" fmla="*/ 567232 h 1213500"/>
              <a:gd name="connsiteX1450" fmla="*/ 853736 w 1035818"/>
              <a:gd name="connsiteY1450" fmla="*/ 596117 h 1213500"/>
              <a:gd name="connsiteX1451" fmla="*/ 820820 w 1035818"/>
              <a:gd name="connsiteY1451" fmla="*/ 633894 h 1213500"/>
              <a:gd name="connsiteX1452" fmla="*/ 806883 w 1035818"/>
              <a:gd name="connsiteY1452" fmla="*/ 652323 h 1213500"/>
              <a:gd name="connsiteX1453" fmla="*/ 818075 w 1035818"/>
              <a:gd name="connsiteY1453" fmla="*/ 623460 h 1213500"/>
              <a:gd name="connsiteX1454" fmla="*/ 839202 w 1035818"/>
              <a:gd name="connsiteY1454" fmla="*/ 573099 h 1213500"/>
              <a:gd name="connsiteX1455" fmla="*/ 282052 w 1035818"/>
              <a:gd name="connsiteY1455" fmla="*/ 563301 h 1213500"/>
              <a:gd name="connsiteX1456" fmla="*/ 280896 w 1035818"/>
              <a:gd name="connsiteY1456" fmla="*/ 568448 h 1213500"/>
              <a:gd name="connsiteX1457" fmla="*/ 275948 w 1035818"/>
              <a:gd name="connsiteY1457" fmla="*/ 620016 h 1213500"/>
              <a:gd name="connsiteX1458" fmla="*/ 247421 w 1035818"/>
              <a:gd name="connsiteY1458" fmla="*/ 667147 h 1213500"/>
              <a:gd name="connsiteX1459" fmla="*/ 127686 w 1035818"/>
              <a:gd name="connsiteY1459" fmla="*/ 892601 h 1213500"/>
              <a:gd name="connsiteX1460" fmla="*/ 99125 w 1035818"/>
              <a:gd name="connsiteY1460" fmla="*/ 939489 h 1213500"/>
              <a:gd name="connsiteX1461" fmla="*/ 88879 w 1035818"/>
              <a:gd name="connsiteY1461" fmla="*/ 925567 h 1213500"/>
              <a:gd name="connsiteX1462" fmla="*/ 74178 w 1035818"/>
              <a:gd name="connsiteY1462" fmla="*/ 896844 h 1213500"/>
              <a:gd name="connsiteX1463" fmla="*/ 84560 w 1035818"/>
              <a:gd name="connsiteY1463" fmla="*/ 862952 h 1213500"/>
              <a:gd name="connsiteX1464" fmla="*/ 85340 w 1035818"/>
              <a:gd name="connsiteY1464" fmla="*/ 860614 h 1213500"/>
              <a:gd name="connsiteX1465" fmla="*/ 166367 w 1035818"/>
              <a:gd name="connsiteY1465" fmla="*/ 748423 h 1213500"/>
              <a:gd name="connsiteX1466" fmla="*/ 472273 w 1035818"/>
              <a:gd name="connsiteY1466" fmla="*/ 562355 h 1213500"/>
              <a:gd name="connsiteX1467" fmla="*/ 467407 w 1035818"/>
              <a:gd name="connsiteY1467" fmla="*/ 575900 h 1213500"/>
              <a:gd name="connsiteX1468" fmla="*/ 459017 w 1035818"/>
              <a:gd name="connsiteY1468" fmla="*/ 603145 h 1213500"/>
              <a:gd name="connsiteX1469" fmla="*/ 453525 w 1035818"/>
              <a:gd name="connsiteY1469" fmla="*/ 609982 h 1213500"/>
              <a:gd name="connsiteX1470" fmla="*/ 443400 w 1035818"/>
              <a:gd name="connsiteY1470" fmla="*/ 622132 h 1213500"/>
              <a:gd name="connsiteX1471" fmla="*/ 834891 w 1035818"/>
              <a:gd name="connsiteY1471" fmla="*/ 559221 h 1213500"/>
              <a:gd name="connsiteX1472" fmla="*/ 806884 w 1035818"/>
              <a:gd name="connsiteY1472" fmla="*/ 610636 h 1213500"/>
              <a:gd name="connsiteX1473" fmla="*/ 788960 w 1035818"/>
              <a:gd name="connsiteY1473" fmla="*/ 641783 h 1213500"/>
              <a:gd name="connsiteX1474" fmla="*/ 795494 w 1035818"/>
              <a:gd name="connsiteY1474" fmla="*/ 590173 h 1213500"/>
              <a:gd name="connsiteX1475" fmla="*/ 803413 w 1035818"/>
              <a:gd name="connsiteY1475" fmla="*/ 583641 h 1213500"/>
              <a:gd name="connsiteX1476" fmla="*/ 674578 w 1035818"/>
              <a:gd name="connsiteY1476" fmla="*/ 555859 h 1213500"/>
              <a:gd name="connsiteX1477" fmla="*/ 658726 w 1035818"/>
              <a:gd name="connsiteY1477" fmla="*/ 593542 h 1213500"/>
              <a:gd name="connsiteX1478" fmla="*/ 648224 w 1035818"/>
              <a:gd name="connsiteY1478" fmla="*/ 615953 h 1213500"/>
              <a:gd name="connsiteX1479" fmla="*/ 657119 w 1035818"/>
              <a:gd name="connsiteY1479" fmla="*/ 568912 h 1213500"/>
              <a:gd name="connsiteX1480" fmla="*/ 836915 w 1035818"/>
              <a:gd name="connsiteY1480" fmla="*/ 555506 h 1213500"/>
              <a:gd name="connsiteX1481" fmla="*/ 837587 w 1035818"/>
              <a:gd name="connsiteY1481" fmla="*/ 557129 h 1213500"/>
              <a:gd name="connsiteX1482" fmla="*/ 834891 w 1035818"/>
              <a:gd name="connsiteY1482" fmla="*/ 559221 h 1213500"/>
              <a:gd name="connsiteX1483" fmla="*/ 756407 w 1035818"/>
              <a:gd name="connsiteY1483" fmla="*/ 554740 h 1213500"/>
              <a:gd name="connsiteX1484" fmla="*/ 756032 w 1035818"/>
              <a:gd name="connsiteY1484" fmla="*/ 583470 h 1213500"/>
              <a:gd name="connsiteX1485" fmla="*/ 755375 w 1035818"/>
              <a:gd name="connsiteY1485" fmla="*/ 584810 h 1213500"/>
              <a:gd name="connsiteX1486" fmla="*/ 706291 w 1035818"/>
              <a:gd name="connsiteY1486" fmla="*/ 666616 h 1213500"/>
              <a:gd name="connsiteX1487" fmla="*/ 706291 w 1035818"/>
              <a:gd name="connsiteY1487" fmla="*/ 666616 h 1213500"/>
              <a:gd name="connsiteX1488" fmla="*/ 706290 w 1035818"/>
              <a:gd name="connsiteY1488" fmla="*/ 666618 h 1213500"/>
              <a:gd name="connsiteX1489" fmla="*/ 704662 w 1035818"/>
              <a:gd name="connsiteY1489" fmla="*/ 669331 h 1213500"/>
              <a:gd name="connsiteX1490" fmla="*/ 672113 w 1035818"/>
              <a:gd name="connsiteY1490" fmla="*/ 703845 h 1213500"/>
              <a:gd name="connsiteX1491" fmla="*/ 673568 w 1035818"/>
              <a:gd name="connsiteY1491" fmla="*/ 699339 h 1213500"/>
              <a:gd name="connsiteX1492" fmla="*/ 692434 w 1035818"/>
              <a:gd name="connsiteY1492" fmla="*/ 654872 h 1213500"/>
              <a:gd name="connsiteX1493" fmla="*/ 444842 w 1035818"/>
              <a:gd name="connsiteY1493" fmla="*/ 552392 h 1213500"/>
              <a:gd name="connsiteX1494" fmla="*/ 442845 w 1035818"/>
              <a:gd name="connsiteY1494" fmla="*/ 556419 h 1213500"/>
              <a:gd name="connsiteX1495" fmla="*/ 430239 w 1035818"/>
              <a:gd name="connsiteY1495" fmla="*/ 581746 h 1213500"/>
              <a:gd name="connsiteX1496" fmla="*/ 428148 w 1035818"/>
              <a:gd name="connsiteY1496" fmla="*/ 584810 h 1213500"/>
              <a:gd name="connsiteX1497" fmla="*/ 386732 w 1035818"/>
              <a:gd name="connsiteY1497" fmla="*/ 666318 h 1213500"/>
              <a:gd name="connsiteX1498" fmla="*/ 362163 w 1035818"/>
              <a:gd name="connsiteY1498" fmla="*/ 716262 h 1213500"/>
              <a:gd name="connsiteX1499" fmla="*/ 315632 w 1035818"/>
              <a:gd name="connsiteY1499" fmla="*/ 764677 h 1213500"/>
              <a:gd name="connsiteX1500" fmla="*/ 326678 w 1035818"/>
              <a:gd name="connsiteY1500" fmla="*/ 744196 h 1213500"/>
              <a:gd name="connsiteX1501" fmla="*/ 411787 w 1035818"/>
              <a:gd name="connsiteY1501" fmla="*/ 601171 h 1213500"/>
              <a:gd name="connsiteX1502" fmla="*/ 133644 w 1035818"/>
              <a:gd name="connsiteY1502" fmla="*/ 552087 h 1213500"/>
              <a:gd name="connsiteX1503" fmla="*/ 129933 w 1035818"/>
              <a:gd name="connsiteY1503" fmla="*/ 609276 h 1213500"/>
              <a:gd name="connsiteX1504" fmla="*/ 77539 w 1035818"/>
              <a:gd name="connsiteY1504" fmla="*/ 704840 h 1213500"/>
              <a:gd name="connsiteX1505" fmla="*/ 41608 w 1035818"/>
              <a:gd name="connsiteY1505" fmla="*/ 770722 h 1213500"/>
              <a:gd name="connsiteX1506" fmla="*/ 48217 w 1035818"/>
              <a:gd name="connsiteY1506" fmla="*/ 736344 h 1213500"/>
              <a:gd name="connsiteX1507" fmla="*/ 56503 w 1035818"/>
              <a:gd name="connsiteY1507" fmla="*/ 714902 h 1213500"/>
              <a:gd name="connsiteX1508" fmla="*/ 68199 w 1035818"/>
              <a:gd name="connsiteY1508" fmla="*/ 682978 h 1213500"/>
              <a:gd name="connsiteX1509" fmla="*/ 76788 w 1035818"/>
              <a:gd name="connsiteY1509" fmla="*/ 643009 h 1213500"/>
              <a:gd name="connsiteX1510" fmla="*/ 79802 w 1035818"/>
              <a:gd name="connsiteY1510" fmla="*/ 606121 h 1213500"/>
              <a:gd name="connsiteX1511" fmla="*/ 82771 w 1035818"/>
              <a:gd name="connsiteY1511" fmla="*/ 603119 h 1213500"/>
              <a:gd name="connsiteX1512" fmla="*/ 133644 w 1035818"/>
              <a:gd name="connsiteY1512" fmla="*/ 552087 h 1213500"/>
              <a:gd name="connsiteX1513" fmla="*/ 595806 w 1035818"/>
              <a:gd name="connsiteY1513" fmla="*/ 548766 h 1213500"/>
              <a:gd name="connsiteX1514" fmla="*/ 597709 w 1035818"/>
              <a:gd name="connsiteY1514" fmla="*/ 556083 h 1213500"/>
              <a:gd name="connsiteX1515" fmla="*/ 571138 w 1035818"/>
              <a:gd name="connsiteY1515" fmla="*/ 608027 h 1213500"/>
              <a:gd name="connsiteX1516" fmla="*/ 593548 w 1035818"/>
              <a:gd name="connsiteY1516" fmla="*/ 548483 h 1213500"/>
              <a:gd name="connsiteX1517" fmla="*/ 591761 w 1035818"/>
              <a:gd name="connsiteY1517" fmla="*/ 552087 h 1213500"/>
              <a:gd name="connsiteX1518" fmla="*/ 561327 w 1035818"/>
              <a:gd name="connsiteY1518" fmla="*/ 617305 h 1213500"/>
              <a:gd name="connsiteX1519" fmla="*/ 555695 w 1035818"/>
              <a:gd name="connsiteY1519" fmla="*/ 617671 h 1213500"/>
              <a:gd name="connsiteX1520" fmla="*/ 548591 w 1035818"/>
              <a:gd name="connsiteY1520" fmla="*/ 620517 h 1213500"/>
              <a:gd name="connsiteX1521" fmla="*/ 553010 w 1035818"/>
              <a:gd name="connsiteY1521" fmla="*/ 610183 h 1213500"/>
              <a:gd name="connsiteX1522" fmla="*/ 561204 w 1035818"/>
              <a:gd name="connsiteY1522" fmla="*/ 591531 h 1213500"/>
              <a:gd name="connsiteX1523" fmla="*/ 570892 w 1035818"/>
              <a:gd name="connsiteY1523" fmla="*/ 575225 h 1213500"/>
              <a:gd name="connsiteX1524" fmla="*/ 760579 w 1035818"/>
              <a:gd name="connsiteY1524" fmla="*/ 548209 h 1213500"/>
              <a:gd name="connsiteX1525" fmla="*/ 756407 w 1035818"/>
              <a:gd name="connsiteY1525" fmla="*/ 554740 h 1213500"/>
              <a:gd name="connsiteX1526" fmla="*/ 756440 w 1035818"/>
              <a:gd name="connsiteY1526" fmla="*/ 552204 h 1213500"/>
              <a:gd name="connsiteX1527" fmla="*/ 526836 w 1035818"/>
              <a:gd name="connsiteY1527" fmla="*/ 547586 h 1213500"/>
              <a:gd name="connsiteX1528" fmla="*/ 516118 w 1035818"/>
              <a:gd name="connsiteY1528" fmla="*/ 577811 h 1213500"/>
              <a:gd name="connsiteX1529" fmla="*/ 507468 w 1035818"/>
              <a:gd name="connsiteY1529" fmla="*/ 600657 h 1213500"/>
              <a:gd name="connsiteX1530" fmla="*/ 498790 w 1035818"/>
              <a:gd name="connsiteY1530" fmla="*/ 619034 h 1213500"/>
              <a:gd name="connsiteX1531" fmla="*/ 469673 w 1035818"/>
              <a:gd name="connsiteY1531" fmla="*/ 665622 h 1213500"/>
              <a:gd name="connsiteX1532" fmla="*/ 460182 w 1035818"/>
              <a:gd name="connsiteY1532" fmla="*/ 671902 h 1213500"/>
              <a:gd name="connsiteX1533" fmla="*/ 465834 w 1035818"/>
              <a:gd name="connsiteY1533" fmla="*/ 659419 h 1213500"/>
              <a:gd name="connsiteX1534" fmla="*/ 495141 w 1035818"/>
              <a:gd name="connsiteY1534" fmla="*/ 601472 h 1213500"/>
              <a:gd name="connsiteX1535" fmla="*/ 517600 w 1035818"/>
              <a:gd name="connsiteY1535" fmla="*/ 561816 h 1213500"/>
              <a:gd name="connsiteX1536" fmla="*/ 504915 w 1035818"/>
              <a:gd name="connsiteY1536" fmla="*/ 546007 h 1213500"/>
              <a:gd name="connsiteX1537" fmla="*/ 495306 w 1035818"/>
              <a:gd name="connsiteY1537" fmla="*/ 565607 h 1213500"/>
              <a:gd name="connsiteX1538" fmla="*/ 474242 w 1035818"/>
              <a:gd name="connsiteY1538" fmla="*/ 590877 h 1213500"/>
              <a:gd name="connsiteX1539" fmla="*/ 477513 w 1035818"/>
              <a:gd name="connsiteY1539" fmla="*/ 580119 h 1213500"/>
              <a:gd name="connsiteX1540" fmla="*/ 594981 w 1035818"/>
              <a:gd name="connsiteY1540" fmla="*/ 545591 h 1213500"/>
              <a:gd name="connsiteX1541" fmla="*/ 595220 w 1035818"/>
              <a:gd name="connsiteY1541" fmla="*/ 546510 h 1213500"/>
              <a:gd name="connsiteX1542" fmla="*/ 593548 w 1035818"/>
              <a:gd name="connsiteY1542" fmla="*/ 548483 h 1213500"/>
              <a:gd name="connsiteX1543" fmla="*/ 598219 w 1035818"/>
              <a:gd name="connsiteY1543" fmla="*/ 542969 h 1213500"/>
              <a:gd name="connsiteX1544" fmla="*/ 595806 w 1035818"/>
              <a:gd name="connsiteY1544" fmla="*/ 548766 h 1213500"/>
              <a:gd name="connsiteX1545" fmla="*/ 595220 w 1035818"/>
              <a:gd name="connsiteY1545" fmla="*/ 546510 h 1213500"/>
              <a:gd name="connsiteX1546" fmla="*/ 693712 w 1035818"/>
              <a:gd name="connsiteY1546" fmla="*/ 541138 h 1213500"/>
              <a:gd name="connsiteX1547" fmla="*/ 673568 w 1035818"/>
              <a:gd name="connsiteY1547" fmla="*/ 584810 h 1213500"/>
              <a:gd name="connsiteX1548" fmla="*/ 651670 w 1035818"/>
              <a:gd name="connsiteY1548" fmla="*/ 627789 h 1213500"/>
              <a:gd name="connsiteX1549" fmla="*/ 643011 w 1035818"/>
              <a:gd name="connsiteY1549" fmla="*/ 643528 h 1213500"/>
              <a:gd name="connsiteX1550" fmla="*/ 644820 w 1035818"/>
              <a:gd name="connsiteY1550" fmla="*/ 633960 h 1213500"/>
              <a:gd name="connsiteX1551" fmla="*/ 668443 w 1035818"/>
              <a:gd name="connsiteY1551" fmla="*/ 584783 h 1213500"/>
              <a:gd name="connsiteX1552" fmla="*/ 692153 w 1035818"/>
              <a:gd name="connsiteY1552" fmla="*/ 542348 h 1213500"/>
              <a:gd name="connsiteX1553" fmla="*/ 401012 w 1035818"/>
              <a:gd name="connsiteY1553" fmla="*/ 534800 h 1213500"/>
              <a:gd name="connsiteX1554" fmla="*/ 395425 w 1035818"/>
              <a:gd name="connsiteY1554" fmla="*/ 552087 h 1213500"/>
              <a:gd name="connsiteX1555" fmla="*/ 381782 w 1035818"/>
              <a:gd name="connsiteY1555" fmla="*/ 583850 h 1213500"/>
              <a:gd name="connsiteX1556" fmla="*/ 370119 w 1035818"/>
              <a:gd name="connsiteY1556" fmla="*/ 608917 h 1213500"/>
              <a:gd name="connsiteX1557" fmla="*/ 329980 w 1035818"/>
              <a:gd name="connsiteY1557" fmla="*/ 699339 h 1213500"/>
              <a:gd name="connsiteX1558" fmla="*/ 273922 w 1035818"/>
              <a:gd name="connsiteY1558" fmla="*/ 798316 h 1213500"/>
              <a:gd name="connsiteX1559" fmla="*/ 273078 w 1035818"/>
              <a:gd name="connsiteY1559" fmla="*/ 799687 h 1213500"/>
              <a:gd name="connsiteX1560" fmla="*/ 275019 w 1035818"/>
              <a:gd name="connsiteY1560" fmla="*/ 766727 h 1213500"/>
              <a:gd name="connsiteX1561" fmla="*/ 313619 w 1035818"/>
              <a:gd name="connsiteY1561" fmla="*/ 699339 h 1213500"/>
              <a:gd name="connsiteX1562" fmla="*/ 332269 w 1035818"/>
              <a:gd name="connsiteY1562" fmla="*/ 655002 h 1213500"/>
              <a:gd name="connsiteX1563" fmla="*/ 346341 w 1035818"/>
              <a:gd name="connsiteY1563" fmla="*/ 633894 h 1213500"/>
              <a:gd name="connsiteX1564" fmla="*/ 395573 w 1035818"/>
              <a:gd name="connsiteY1564" fmla="*/ 543995 h 1213500"/>
              <a:gd name="connsiteX1565" fmla="*/ 396674 w 1035818"/>
              <a:gd name="connsiteY1565" fmla="*/ 541969 h 1213500"/>
              <a:gd name="connsiteX1566" fmla="*/ 592130 w 1035818"/>
              <a:gd name="connsiteY1566" fmla="*/ 534628 h 1213500"/>
              <a:gd name="connsiteX1567" fmla="*/ 592928 w 1035818"/>
              <a:gd name="connsiteY1567" fmla="*/ 537694 h 1213500"/>
              <a:gd name="connsiteX1568" fmla="*/ 578953 w 1035818"/>
              <a:gd name="connsiteY1568" fmla="*/ 561658 h 1213500"/>
              <a:gd name="connsiteX1569" fmla="*/ 570892 w 1035818"/>
              <a:gd name="connsiteY1569" fmla="*/ 575225 h 1213500"/>
              <a:gd name="connsiteX1570" fmla="*/ 565836 w 1035818"/>
              <a:gd name="connsiteY1570" fmla="*/ 581193 h 1213500"/>
              <a:gd name="connsiteX1571" fmla="*/ 571658 w 1035818"/>
              <a:gd name="connsiteY1571" fmla="*/ 568562 h 1213500"/>
              <a:gd name="connsiteX1572" fmla="*/ 587428 w 1035818"/>
              <a:gd name="connsiteY1572" fmla="*/ 542169 h 1213500"/>
              <a:gd name="connsiteX1573" fmla="*/ 379792 w 1035818"/>
              <a:gd name="connsiteY1573" fmla="*/ 534270 h 1213500"/>
              <a:gd name="connsiteX1574" fmla="*/ 379386 w 1035818"/>
              <a:gd name="connsiteY1574" fmla="*/ 535498 h 1213500"/>
              <a:gd name="connsiteX1575" fmla="*/ 367006 w 1035818"/>
              <a:gd name="connsiteY1575" fmla="*/ 560398 h 1213500"/>
              <a:gd name="connsiteX1576" fmla="*/ 295462 w 1035818"/>
              <a:gd name="connsiteY1576" fmla="*/ 698466 h 1213500"/>
              <a:gd name="connsiteX1577" fmla="*/ 293987 w 1035818"/>
              <a:gd name="connsiteY1577" fmla="*/ 701192 h 1213500"/>
              <a:gd name="connsiteX1578" fmla="*/ 278524 w 1035818"/>
              <a:gd name="connsiteY1578" fmla="*/ 723610 h 1213500"/>
              <a:gd name="connsiteX1579" fmla="*/ 278837 w 1035818"/>
              <a:gd name="connsiteY1579" fmla="*/ 719836 h 1213500"/>
              <a:gd name="connsiteX1580" fmla="*/ 281279 w 1035818"/>
              <a:gd name="connsiteY1580" fmla="*/ 715039 h 1213500"/>
              <a:gd name="connsiteX1581" fmla="*/ 362703 w 1035818"/>
              <a:gd name="connsiteY1581" fmla="*/ 568448 h 1213500"/>
              <a:gd name="connsiteX1582" fmla="*/ 801813 w 1035818"/>
              <a:gd name="connsiteY1582" fmla="*/ 527445 h 1213500"/>
              <a:gd name="connsiteX1583" fmla="*/ 795373 w 1035818"/>
              <a:gd name="connsiteY1583" fmla="*/ 547115 h 1213500"/>
              <a:gd name="connsiteX1584" fmla="*/ 771354 w 1035818"/>
              <a:gd name="connsiteY1584" fmla="*/ 589915 h 1213500"/>
              <a:gd name="connsiteX1585" fmla="*/ 755593 w 1035818"/>
              <a:gd name="connsiteY1585" fmla="*/ 617155 h 1213500"/>
              <a:gd name="connsiteX1586" fmla="*/ 755616 w 1035818"/>
              <a:gd name="connsiteY1586" fmla="*/ 615362 h 1213500"/>
              <a:gd name="connsiteX1587" fmla="*/ 797966 w 1035818"/>
              <a:gd name="connsiteY1587" fmla="*/ 533572 h 1213500"/>
              <a:gd name="connsiteX1588" fmla="*/ 798671 w 1035818"/>
              <a:gd name="connsiteY1588" fmla="*/ 532122 h 1213500"/>
              <a:gd name="connsiteX1589" fmla="*/ 800255 w 1035818"/>
              <a:gd name="connsiteY1589" fmla="*/ 529817 h 1213500"/>
              <a:gd name="connsiteX1590" fmla="*/ 804309 w 1035818"/>
              <a:gd name="connsiteY1590" fmla="*/ 520544 h 1213500"/>
              <a:gd name="connsiteX1591" fmla="*/ 803823 w 1035818"/>
              <a:gd name="connsiteY1591" fmla="*/ 524385 h 1213500"/>
              <a:gd name="connsiteX1592" fmla="*/ 801813 w 1035818"/>
              <a:gd name="connsiteY1592" fmla="*/ 527445 h 1213500"/>
              <a:gd name="connsiteX1593" fmla="*/ 803586 w 1035818"/>
              <a:gd name="connsiteY1593" fmla="*/ 522029 h 1213500"/>
              <a:gd name="connsiteX1594" fmla="*/ 339539 w 1035818"/>
              <a:gd name="connsiteY1594" fmla="*/ 519798 h 1213500"/>
              <a:gd name="connsiteX1595" fmla="*/ 336293 w 1035818"/>
              <a:gd name="connsiteY1595" fmla="*/ 526552 h 1213500"/>
              <a:gd name="connsiteX1596" fmla="*/ 297257 w 1035818"/>
              <a:gd name="connsiteY1596" fmla="*/ 617532 h 1213500"/>
              <a:gd name="connsiteX1597" fmla="*/ 289338 w 1035818"/>
              <a:gd name="connsiteY1597" fmla="*/ 633064 h 1213500"/>
              <a:gd name="connsiteX1598" fmla="*/ 293259 w 1035818"/>
              <a:gd name="connsiteY1598" fmla="*/ 609172 h 1213500"/>
              <a:gd name="connsiteX1599" fmla="*/ 327629 w 1035818"/>
              <a:gd name="connsiteY1599" fmla="*/ 538111 h 1213500"/>
              <a:gd name="connsiteX1600" fmla="*/ 29645 w 1035818"/>
              <a:gd name="connsiteY1600" fmla="*/ 519787 h 1213500"/>
              <a:gd name="connsiteX1601" fmla="*/ 20476 w 1035818"/>
              <a:gd name="connsiteY1601" fmla="*/ 544442 h 1213500"/>
              <a:gd name="connsiteX1602" fmla="*/ 95 w 1035818"/>
              <a:gd name="connsiteY1602" fmla="*/ 596690 h 1213500"/>
              <a:gd name="connsiteX1603" fmla="*/ 254 w 1035818"/>
              <a:gd name="connsiteY1603" fmla="*/ 583911 h 1213500"/>
              <a:gd name="connsiteX1604" fmla="*/ 23630 w 1035818"/>
              <a:gd name="connsiteY1604" fmla="*/ 530672 h 1213500"/>
              <a:gd name="connsiteX1605" fmla="*/ 756900 w 1035818"/>
              <a:gd name="connsiteY1605" fmla="*/ 516892 h 1213500"/>
              <a:gd name="connsiteX1606" fmla="*/ 756440 w 1035818"/>
              <a:gd name="connsiteY1606" fmla="*/ 552204 h 1213500"/>
              <a:gd name="connsiteX1607" fmla="*/ 724592 w 1035818"/>
              <a:gd name="connsiteY1607" fmla="*/ 582938 h 1213500"/>
              <a:gd name="connsiteX1608" fmla="*/ 729610 w 1035818"/>
              <a:gd name="connsiteY1608" fmla="*/ 572078 h 1213500"/>
              <a:gd name="connsiteX1609" fmla="*/ 750158 w 1035818"/>
              <a:gd name="connsiteY1609" fmla="*/ 530478 h 1213500"/>
              <a:gd name="connsiteX1610" fmla="*/ 758926 w 1035818"/>
              <a:gd name="connsiteY1610" fmla="*/ 512810 h 1213500"/>
              <a:gd name="connsiteX1611" fmla="*/ 756900 w 1035818"/>
              <a:gd name="connsiteY1611" fmla="*/ 516892 h 1213500"/>
              <a:gd name="connsiteX1612" fmla="*/ 756913 w 1035818"/>
              <a:gd name="connsiteY1612" fmla="*/ 515897 h 1213500"/>
              <a:gd name="connsiteX1613" fmla="*/ 538868 w 1035818"/>
              <a:gd name="connsiteY1613" fmla="*/ 510657 h 1213500"/>
              <a:gd name="connsiteX1614" fmla="*/ 499579 w 1035818"/>
              <a:gd name="connsiteY1614" fmla="*/ 592696 h 1213500"/>
              <a:gd name="connsiteX1615" fmla="*/ 495141 w 1035818"/>
              <a:gd name="connsiteY1615" fmla="*/ 601472 h 1213500"/>
              <a:gd name="connsiteX1616" fmla="*/ 479834 w 1035818"/>
              <a:gd name="connsiteY1616" fmla="*/ 628500 h 1213500"/>
              <a:gd name="connsiteX1617" fmla="*/ 465834 w 1035818"/>
              <a:gd name="connsiteY1617" fmla="*/ 659419 h 1213500"/>
              <a:gd name="connsiteX1618" fmla="*/ 459188 w 1035818"/>
              <a:gd name="connsiteY1618" fmla="*/ 672559 h 1213500"/>
              <a:gd name="connsiteX1619" fmla="*/ 443735 w 1035818"/>
              <a:gd name="connsiteY1619" fmla="*/ 682784 h 1213500"/>
              <a:gd name="connsiteX1620" fmla="*/ 458326 w 1035818"/>
              <a:gd name="connsiteY1620" fmla="*/ 640153 h 1213500"/>
              <a:gd name="connsiteX1621" fmla="*/ 469668 w 1035818"/>
              <a:gd name="connsiteY1621" fmla="*/ 617909 h 1213500"/>
              <a:gd name="connsiteX1622" fmla="*/ 495306 w 1035818"/>
              <a:gd name="connsiteY1622" fmla="*/ 565607 h 1213500"/>
              <a:gd name="connsiteX1623" fmla="*/ 511753 w 1035818"/>
              <a:gd name="connsiteY1623" fmla="*/ 545877 h 1213500"/>
              <a:gd name="connsiteX1624" fmla="*/ 816212 w 1035818"/>
              <a:gd name="connsiteY1624" fmla="*/ 505525 h 1213500"/>
              <a:gd name="connsiteX1625" fmla="*/ 825693 w 1035818"/>
              <a:gd name="connsiteY1625" fmla="*/ 528416 h 1213500"/>
              <a:gd name="connsiteX1626" fmla="*/ 798066 w 1035818"/>
              <a:gd name="connsiteY1626" fmla="*/ 569857 h 1213500"/>
              <a:gd name="connsiteX1627" fmla="*/ 803823 w 1035818"/>
              <a:gd name="connsiteY1627" fmla="*/ 524385 h 1213500"/>
              <a:gd name="connsiteX1628" fmla="*/ 493593 w 1035818"/>
              <a:gd name="connsiteY1628" fmla="*/ 503003 h 1213500"/>
              <a:gd name="connsiteX1629" fmla="*/ 488387 w 1035818"/>
              <a:gd name="connsiteY1629" fmla="*/ 523493 h 1213500"/>
              <a:gd name="connsiteX1630" fmla="*/ 482985 w 1035818"/>
              <a:gd name="connsiteY1630" fmla="*/ 537758 h 1213500"/>
              <a:gd name="connsiteX1631" fmla="*/ 477232 w 1035818"/>
              <a:gd name="connsiteY1631" fmla="*/ 552087 h 1213500"/>
              <a:gd name="connsiteX1632" fmla="*/ 472273 w 1035818"/>
              <a:gd name="connsiteY1632" fmla="*/ 562355 h 1213500"/>
              <a:gd name="connsiteX1633" fmla="*/ 666946 w 1035818"/>
              <a:gd name="connsiteY1633" fmla="*/ 502500 h 1213500"/>
              <a:gd name="connsiteX1634" fmla="*/ 665518 w 1035818"/>
              <a:gd name="connsiteY1634" fmla="*/ 510967 h 1213500"/>
              <a:gd name="connsiteX1635" fmla="*/ 657207 w 1035818"/>
              <a:gd name="connsiteY1635" fmla="*/ 568448 h 1213500"/>
              <a:gd name="connsiteX1636" fmla="*/ 657119 w 1035818"/>
              <a:gd name="connsiteY1636" fmla="*/ 568912 h 1213500"/>
              <a:gd name="connsiteX1637" fmla="*/ 639757 w 1035818"/>
              <a:gd name="connsiteY1637" fmla="*/ 581892 h 1213500"/>
              <a:gd name="connsiteX1638" fmla="*/ 626207 w 1035818"/>
              <a:gd name="connsiteY1638" fmla="*/ 591352 h 1213500"/>
              <a:gd name="connsiteX1639" fmla="*/ 641695 w 1035818"/>
              <a:gd name="connsiteY1639" fmla="*/ 552392 h 1213500"/>
              <a:gd name="connsiteX1640" fmla="*/ 647899 w 1035818"/>
              <a:gd name="connsiteY1640" fmla="*/ 535895 h 1213500"/>
              <a:gd name="connsiteX1641" fmla="*/ 542968 w 1035818"/>
              <a:gd name="connsiteY1641" fmla="*/ 502095 h 1213500"/>
              <a:gd name="connsiteX1642" fmla="*/ 540841 w 1035818"/>
              <a:gd name="connsiteY1642" fmla="*/ 508095 h 1213500"/>
              <a:gd name="connsiteX1643" fmla="*/ 538868 w 1035818"/>
              <a:gd name="connsiteY1643" fmla="*/ 510657 h 1213500"/>
              <a:gd name="connsiteX1644" fmla="*/ 812640 w 1035818"/>
              <a:gd name="connsiteY1644" fmla="*/ 496901 h 1213500"/>
              <a:gd name="connsiteX1645" fmla="*/ 814103 w 1035818"/>
              <a:gd name="connsiteY1645" fmla="*/ 500433 h 1213500"/>
              <a:gd name="connsiteX1646" fmla="*/ 804309 w 1035818"/>
              <a:gd name="connsiteY1646" fmla="*/ 520544 h 1213500"/>
              <a:gd name="connsiteX1647" fmla="*/ 804459 w 1035818"/>
              <a:gd name="connsiteY1647" fmla="*/ 519364 h 1213500"/>
              <a:gd name="connsiteX1648" fmla="*/ 803586 w 1035818"/>
              <a:gd name="connsiteY1648" fmla="*/ 522029 h 1213500"/>
              <a:gd name="connsiteX1649" fmla="*/ 798671 w 1035818"/>
              <a:gd name="connsiteY1649" fmla="*/ 532122 h 1213500"/>
              <a:gd name="connsiteX1650" fmla="*/ 755890 w 1035818"/>
              <a:gd name="connsiteY1650" fmla="*/ 594407 h 1213500"/>
              <a:gd name="connsiteX1651" fmla="*/ 756032 w 1035818"/>
              <a:gd name="connsiteY1651" fmla="*/ 583470 h 1213500"/>
              <a:gd name="connsiteX1652" fmla="*/ 784832 w 1035818"/>
              <a:gd name="connsiteY1652" fmla="*/ 524805 h 1213500"/>
              <a:gd name="connsiteX1653" fmla="*/ 797637 w 1035818"/>
              <a:gd name="connsiteY1653" fmla="*/ 512448 h 1213500"/>
              <a:gd name="connsiteX1654" fmla="*/ 39268 w 1035818"/>
              <a:gd name="connsiteY1654" fmla="*/ 493909 h 1213500"/>
              <a:gd name="connsiteX1655" fmla="*/ 36486 w 1035818"/>
              <a:gd name="connsiteY1655" fmla="*/ 501390 h 1213500"/>
              <a:gd name="connsiteX1656" fmla="*/ 23630 w 1035818"/>
              <a:gd name="connsiteY1656" fmla="*/ 530672 h 1213500"/>
              <a:gd name="connsiteX1657" fmla="*/ 2753 w 1035818"/>
              <a:gd name="connsiteY1657" fmla="*/ 568448 h 1213500"/>
              <a:gd name="connsiteX1658" fmla="*/ 396 w 1035818"/>
              <a:gd name="connsiteY1658" fmla="*/ 572621 h 1213500"/>
              <a:gd name="connsiteX1659" fmla="*/ 440 w 1035818"/>
              <a:gd name="connsiteY1659" fmla="*/ 569048 h 1213500"/>
              <a:gd name="connsiteX1660" fmla="*/ 8949 w 1035818"/>
              <a:gd name="connsiteY1660" fmla="*/ 550904 h 1213500"/>
              <a:gd name="connsiteX1661" fmla="*/ 757233 w 1035818"/>
              <a:gd name="connsiteY1661" fmla="*/ 491408 h 1213500"/>
              <a:gd name="connsiteX1662" fmla="*/ 756913 w 1035818"/>
              <a:gd name="connsiteY1662" fmla="*/ 515897 h 1213500"/>
              <a:gd name="connsiteX1663" fmla="*/ 722652 w 1035818"/>
              <a:gd name="connsiteY1663" fmla="*/ 568448 h 1213500"/>
              <a:gd name="connsiteX1664" fmla="*/ 705886 w 1035818"/>
              <a:gd name="connsiteY1664" fmla="*/ 585617 h 1213500"/>
              <a:gd name="connsiteX1665" fmla="*/ 706291 w 1035818"/>
              <a:gd name="connsiteY1665" fmla="*/ 584810 h 1213500"/>
              <a:gd name="connsiteX1666" fmla="*/ 730872 w 1035818"/>
              <a:gd name="connsiteY1666" fmla="*/ 522319 h 1213500"/>
              <a:gd name="connsiteX1667" fmla="*/ 735309 w 1035818"/>
              <a:gd name="connsiteY1667" fmla="*/ 508811 h 1213500"/>
              <a:gd name="connsiteX1668" fmla="*/ 580120 w 1035818"/>
              <a:gd name="connsiteY1668" fmla="*/ 488432 h 1213500"/>
              <a:gd name="connsiteX1669" fmla="*/ 589548 w 1035818"/>
              <a:gd name="connsiteY1669" fmla="*/ 524694 h 1213500"/>
              <a:gd name="connsiteX1670" fmla="*/ 568019 w 1035818"/>
              <a:gd name="connsiteY1670" fmla="*/ 568796 h 1213500"/>
              <a:gd name="connsiteX1671" fmla="*/ 555315 w 1035818"/>
              <a:gd name="connsiteY1671" fmla="*/ 593611 h 1213500"/>
              <a:gd name="connsiteX1672" fmla="*/ 551167 w 1035818"/>
              <a:gd name="connsiteY1672" fmla="*/ 598508 h 1213500"/>
              <a:gd name="connsiteX1673" fmla="*/ 515536 w 1035818"/>
              <a:gd name="connsiteY1673" fmla="*/ 636142 h 1213500"/>
              <a:gd name="connsiteX1674" fmla="*/ 553152 w 1035818"/>
              <a:gd name="connsiteY1674" fmla="*/ 531921 h 1213500"/>
              <a:gd name="connsiteX1675" fmla="*/ 556240 w 1035818"/>
              <a:gd name="connsiteY1675" fmla="*/ 526971 h 1213500"/>
              <a:gd name="connsiteX1676" fmla="*/ 549796 w 1035818"/>
              <a:gd name="connsiteY1676" fmla="*/ 487183 h 1213500"/>
              <a:gd name="connsiteX1677" fmla="*/ 546718 w 1035818"/>
              <a:gd name="connsiteY1677" fmla="*/ 494265 h 1213500"/>
              <a:gd name="connsiteX1678" fmla="*/ 542968 w 1035818"/>
              <a:gd name="connsiteY1678" fmla="*/ 502095 h 1213500"/>
              <a:gd name="connsiteX1679" fmla="*/ 543906 w 1035818"/>
              <a:gd name="connsiteY1679" fmla="*/ 499451 h 1213500"/>
              <a:gd name="connsiteX1680" fmla="*/ 546474 w 1035818"/>
              <a:gd name="connsiteY1680" fmla="*/ 491736 h 1213500"/>
              <a:gd name="connsiteX1681" fmla="*/ 496297 w 1035818"/>
              <a:gd name="connsiteY1681" fmla="*/ 485808 h 1213500"/>
              <a:gd name="connsiteX1682" fmla="*/ 493704 w 1035818"/>
              <a:gd name="connsiteY1682" fmla="*/ 502303 h 1213500"/>
              <a:gd name="connsiteX1683" fmla="*/ 477232 w 1035818"/>
              <a:gd name="connsiteY1683" fmla="*/ 535726 h 1213500"/>
              <a:gd name="connsiteX1684" fmla="*/ 455862 w 1035818"/>
              <a:gd name="connsiteY1684" fmla="*/ 585240 h 1213500"/>
              <a:gd name="connsiteX1685" fmla="*/ 441141 w 1035818"/>
              <a:gd name="connsiteY1685" fmla="*/ 624844 h 1213500"/>
              <a:gd name="connsiteX1686" fmla="*/ 389375 w 1035818"/>
              <a:gd name="connsiteY1686" fmla="*/ 686966 h 1213500"/>
              <a:gd name="connsiteX1687" fmla="*/ 364227 w 1035818"/>
              <a:gd name="connsiteY1687" fmla="*/ 714058 h 1213500"/>
              <a:gd name="connsiteX1688" fmla="*/ 389667 w 1035818"/>
              <a:gd name="connsiteY1688" fmla="*/ 663258 h 1213500"/>
              <a:gd name="connsiteX1689" fmla="*/ 430239 w 1035818"/>
              <a:gd name="connsiteY1689" fmla="*/ 581746 h 1213500"/>
              <a:gd name="connsiteX1690" fmla="*/ 484409 w 1035818"/>
              <a:gd name="connsiteY1690" fmla="*/ 502368 h 1213500"/>
              <a:gd name="connsiteX1691" fmla="*/ 99716 w 1035818"/>
              <a:gd name="connsiteY1691" fmla="*/ 485246 h 1213500"/>
              <a:gd name="connsiteX1692" fmla="*/ 99488 w 1035818"/>
              <a:gd name="connsiteY1692" fmla="*/ 486287 h 1213500"/>
              <a:gd name="connsiteX1693" fmla="*/ 85105 w 1035818"/>
              <a:gd name="connsiteY1693" fmla="*/ 565447 h 1213500"/>
              <a:gd name="connsiteX1694" fmla="*/ 81820 w 1035818"/>
              <a:gd name="connsiteY1694" fmla="*/ 570592 h 1213500"/>
              <a:gd name="connsiteX1695" fmla="*/ 84560 w 1035818"/>
              <a:gd name="connsiteY1695" fmla="*/ 519364 h 1213500"/>
              <a:gd name="connsiteX1696" fmla="*/ 88948 w 1035818"/>
              <a:gd name="connsiteY1696" fmla="*/ 496902 h 1213500"/>
              <a:gd name="connsiteX1697" fmla="*/ 558862 w 1035818"/>
              <a:gd name="connsiteY1697" fmla="*/ 484687 h 1213500"/>
              <a:gd name="connsiteX1698" fmla="*/ 540738 w 1035818"/>
              <a:gd name="connsiteY1698" fmla="*/ 526169 h 1213500"/>
              <a:gd name="connsiteX1699" fmla="*/ 526836 w 1035818"/>
              <a:gd name="connsiteY1699" fmla="*/ 547586 h 1213500"/>
              <a:gd name="connsiteX1700" fmla="*/ 540841 w 1035818"/>
              <a:gd name="connsiteY1700" fmla="*/ 508095 h 1213500"/>
              <a:gd name="connsiteX1701" fmla="*/ 507409 w 1035818"/>
              <a:gd name="connsiteY1701" fmla="*/ 481786 h 1213500"/>
              <a:gd name="connsiteX1702" fmla="*/ 477513 w 1035818"/>
              <a:gd name="connsiteY1702" fmla="*/ 580119 h 1213500"/>
              <a:gd name="connsiteX1703" fmla="*/ 470237 w 1035818"/>
              <a:gd name="connsiteY1703" fmla="*/ 589177 h 1213500"/>
              <a:gd name="connsiteX1704" fmla="*/ 477716 w 1035818"/>
              <a:gd name="connsiteY1704" fmla="*/ 565491 h 1213500"/>
              <a:gd name="connsiteX1705" fmla="*/ 488387 w 1035818"/>
              <a:gd name="connsiteY1705" fmla="*/ 523493 h 1213500"/>
              <a:gd name="connsiteX1706" fmla="*/ 494434 w 1035818"/>
              <a:gd name="connsiteY1706" fmla="*/ 507525 h 1213500"/>
              <a:gd name="connsiteX1707" fmla="*/ 499350 w 1035818"/>
              <a:gd name="connsiteY1707" fmla="*/ 494163 h 1213500"/>
              <a:gd name="connsiteX1708" fmla="*/ 504164 w 1035818"/>
              <a:gd name="connsiteY1708" fmla="*/ 481078 h 1213500"/>
              <a:gd name="connsiteX1709" fmla="*/ 499350 w 1035818"/>
              <a:gd name="connsiteY1709" fmla="*/ 494163 h 1213500"/>
              <a:gd name="connsiteX1710" fmla="*/ 493593 w 1035818"/>
              <a:gd name="connsiteY1710" fmla="*/ 503003 h 1213500"/>
              <a:gd name="connsiteX1711" fmla="*/ 493704 w 1035818"/>
              <a:gd name="connsiteY1711" fmla="*/ 502303 h 1213500"/>
              <a:gd name="connsiteX1712" fmla="*/ 805056 w 1035818"/>
              <a:gd name="connsiteY1712" fmla="*/ 478593 h 1213500"/>
              <a:gd name="connsiteX1713" fmla="*/ 805653 w 1035818"/>
              <a:gd name="connsiteY1713" fmla="*/ 480035 h 1213500"/>
              <a:gd name="connsiteX1714" fmla="*/ 798884 w 1035818"/>
              <a:gd name="connsiteY1714" fmla="*/ 496182 h 1213500"/>
              <a:gd name="connsiteX1715" fmla="*/ 784832 w 1035818"/>
              <a:gd name="connsiteY1715" fmla="*/ 524805 h 1213500"/>
              <a:gd name="connsiteX1716" fmla="*/ 760579 w 1035818"/>
              <a:gd name="connsiteY1716" fmla="*/ 548209 h 1213500"/>
              <a:gd name="connsiteX1717" fmla="*/ 573377 w 1035818"/>
              <a:gd name="connsiteY1717" fmla="*/ 475885 h 1213500"/>
              <a:gd name="connsiteX1718" fmla="*/ 553152 w 1035818"/>
              <a:gd name="connsiteY1718" fmla="*/ 531921 h 1213500"/>
              <a:gd name="connsiteX1719" fmla="*/ 509955 w 1035818"/>
              <a:gd name="connsiteY1719" fmla="*/ 601171 h 1213500"/>
              <a:gd name="connsiteX1720" fmla="*/ 503153 w 1035818"/>
              <a:gd name="connsiteY1720" fmla="*/ 612054 h 1213500"/>
              <a:gd name="connsiteX1721" fmla="*/ 507468 w 1035818"/>
              <a:gd name="connsiteY1721" fmla="*/ 600657 h 1213500"/>
              <a:gd name="connsiteX1722" fmla="*/ 517178 w 1035818"/>
              <a:gd name="connsiteY1722" fmla="*/ 580092 h 1213500"/>
              <a:gd name="connsiteX1723" fmla="*/ 540738 w 1035818"/>
              <a:gd name="connsiteY1723" fmla="*/ 526169 h 1213500"/>
              <a:gd name="connsiteX1724" fmla="*/ 552704 w 1035818"/>
              <a:gd name="connsiteY1724" fmla="*/ 473021 h 1213500"/>
              <a:gd name="connsiteX1725" fmla="*/ 546474 w 1035818"/>
              <a:gd name="connsiteY1725" fmla="*/ 491736 h 1213500"/>
              <a:gd name="connsiteX1726" fmla="*/ 526316 w 1035818"/>
              <a:gd name="connsiteY1726" fmla="*/ 519364 h 1213500"/>
              <a:gd name="connsiteX1727" fmla="*/ 504915 w 1035818"/>
              <a:gd name="connsiteY1727" fmla="*/ 546007 h 1213500"/>
              <a:gd name="connsiteX1728" fmla="*/ 509955 w 1035818"/>
              <a:gd name="connsiteY1728" fmla="*/ 535726 h 1213500"/>
              <a:gd name="connsiteX1729" fmla="*/ 575400 w 1035818"/>
              <a:gd name="connsiteY1729" fmla="*/ 470280 h 1213500"/>
              <a:gd name="connsiteX1730" fmla="*/ 575882 w 1035818"/>
              <a:gd name="connsiteY1730" fmla="*/ 472135 h 1213500"/>
              <a:gd name="connsiteX1731" fmla="*/ 574652 w 1035818"/>
              <a:gd name="connsiteY1731" fmla="*/ 473922 h 1213500"/>
              <a:gd name="connsiteX1732" fmla="*/ 573377 w 1035818"/>
              <a:gd name="connsiteY1732" fmla="*/ 475885 h 1213500"/>
              <a:gd name="connsiteX1733" fmla="*/ 785787 w 1035818"/>
              <a:gd name="connsiteY1733" fmla="*/ 468741 h 1213500"/>
              <a:gd name="connsiteX1734" fmla="*/ 764740 w 1035818"/>
              <a:gd name="connsiteY1734" fmla="*/ 503892 h 1213500"/>
              <a:gd name="connsiteX1735" fmla="*/ 758926 w 1035818"/>
              <a:gd name="connsiteY1735" fmla="*/ 512810 h 1213500"/>
              <a:gd name="connsiteX1736" fmla="*/ 767691 w 1035818"/>
              <a:gd name="connsiteY1736" fmla="*/ 495148 h 1213500"/>
              <a:gd name="connsiteX1737" fmla="*/ 776185 w 1035818"/>
              <a:gd name="connsiteY1737" fmla="*/ 476363 h 1213500"/>
              <a:gd name="connsiteX1738" fmla="*/ 513452 w 1035818"/>
              <a:gd name="connsiteY1738" fmla="*/ 461909 h 1213500"/>
              <a:gd name="connsiteX1739" fmla="*/ 513198 w 1035818"/>
              <a:gd name="connsiteY1739" fmla="*/ 462746 h 1213500"/>
              <a:gd name="connsiteX1740" fmla="*/ 504164 w 1035818"/>
              <a:gd name="connsiteY1740" fmla="*/ 481078 h 1213500"/>
              <a:gd name="connsiteX1741" fmla="*/ 508864 w 1035818"/>
              <a:gd name="connsiteY1741" fmla="*/ 468301 h 1213500"/>
              <a:gd name="connsiteX1742" fmla="*/ 499949 w 1035818"/>
              <a:gd name="connsiteY1742" fmla="*/ 457183 h 1213500"/>
              <a:gd name="connsiteX1743" fmla="*/ 497767 w 1035818"/>
              <a:gd name="connsiteY1743" fmla="*/ 474293 h 1213500"/>
              <a:gd name="connsiteX1744" fmla="*/ 444842 w 1035818"/>
              <a:gd name="connsiteY1744" fmla="*/ 552392 h 1213500"/>
              <a:gd name="connsiteX1745" fmla="*/ 463756 w 1035818"/>
              <a:gd name="connsiteY1745" fmla="*/ 514257 h 1213500"/>
              <a:gd name="connsiteX1746" fmla="*/ 477773 w 1035818"/>
              <a:gd name="connsiteY1746" fmla="*/ 485940 h 1213500"/>
              <a:gd name="connsiteX1747" fmla="*/ 794765 w 1035818"/>
              <a:gd name="connsiteY1747" fmla="*/ 453747 h 1213500"/>
              <a:gd name="connsiteX1748" fmla="*/ 797217 w 1035818"/>
              <a:gd name="connsiteY1748" fmla="*/ 459668 h 1213500"/>
              <a:gd name="connsiteX1749" fmla="*/ 785787 w 1035818"/>
              <a:gd name="connsiteY1749" fmla="*/ 468741 h 1213500"/>
              <a:gd name="connsiteX1750" fmla="*/ 516765 w 1035818"/>
              <a:gd name="connsiteY1750" fmla="*/ 446258 h 1213500"/>
              <a:gd name="connsiteX1751" fmla="*/ 509663 w 1035818"/>
              <a:gd name="connsiteY1751" fmla="*/ 466127 h 1213500"/>
              <a:gd name="connsiteX1752" fmla="*/ 508864 w 1035818"/>
              <a:gd name="connsiteY1752" fmla="*/ 468301 h 1213500"/>
              <a:gd name="connsiteX1753" fmla="*/ 496297 w 1035818"/>
              <a:gd name="connsiteY1753" fmla="*/ 485808 h 1213500"/>
              <a:gd name="connsiteX1754" fmla="*/ 496306 w 1035818"/>
              <a:gd name="connsiteY1754" fmla="*/ 485747 h 1213500"/>
              <a:gd name="connsiteX1755" fmla="*/ 497767 w 1035818"/>
              <a:gd name="connsiteY1755" fmla="*/ 474293 h 1213500"/>
              <a:gd name="connsiteX1756" fmla="*/ 71669 w 1035818"/>
              <a:gd name="connsiteY1756" fmla="*/ 442907 h 1213500"/>
              <a:gd name="connsiteX1757" fmla="*/ 69105 w 1035818"/>
              <a:gd name="connsiteY1757" fmla="*/ 447693 h 1213500"/>
              <a:gd name="connsiteX1758" fmla="*/ 40582 w 1035818"/>
              <a:gd name="connsiteY1758" fmla="*/ 499996 h 1213500"/>
              <a:gd name="connsiteX1759" fmla="*/ 29645 w 1035818"/>
              <a:gd name="connsiteY1759" fmla="*/ 519787 h 1213500"/>
              <a:gd name="connsiteX1760" fmla="*/ 36486 w 1035818"/>
              <a:gd name="connsiteY1760" fmla="*/ 501390 h 1213500"/>
              <a:gd name="connsiteX1761" fmla="*/ 41297 w 1035818"/>
              <a:gd name="connsiteY1761" fmla="*/ 490432 h 1213500"/>
              <a:gd name="connsiteX1762" fmla="*/ 44342 w 1035818"/>
              <a:gd name="connsiteY1762" fmla="*/ 484371 h 1213500"/>
              <a:gd name="connsiteX1763" fmla="*/ 51837 w 1035818"/>
              <a:gd name="connsiteY1763" fmla="*/ 470280 h 1213500"/>
              <a:gd name="connsiteX1764" fmla="*/ 338431 w 1035818"/>
              <a:gd name="connsiteY1764" fmla="*/ 439836 h 1213500"/>
              <a:gd name="connsiteX1765" fmla="*/ 322191 w 1035818"/>
              <a:gd name="connsiteY1765" fmla="*/ 489254 h 1213500"/>
              <a:gd name="connsiteX1766" fmla="*/ 319387 w 1035818"/>
              <a:gd name="connsiteY1766" fmla="*/ 500003 h 1213500"/>
              <a:gd name="connsiteX1767" fmla="*/ 311748 w 1035818"/>
              <a:gd name="connsiteY1767" fmla="*/ 515780 h 1213500"/>
              <a:gd name="connsiteX1768" fmla="*/ 282052 w 1035818"/>
              <a:gd name="connsiteY1768" fmla="*/ 563301 h 1213500"/>
              <a:gd name="connsiteX1769" fmla="*/ 294557 w 1035818"/>
              <a:gd name="connsiteY1769" fmla="*/ 507592 h 1213500"/>
              <a:gd name="connsiteX1770" fmla="*/ 297257 w 1035818"/>
              <a:gd name="connsiteY1770" fmla="*/ 503003 h 1213500"/>
              <a:gd name="connsiteX1771" fmla="*/ 580674 w 1035818"/>
              <a:gd name="connsiteY1771" fmla="*/ 436222 h 1213500"/>
              <a:gd name="connsiteX1772" fmla="*/ 570065 w 1035818"/>
              <a:gd name="connsiteY1772" fmla="*/ 459044 h 1213500"/>
              <a:gd name="connsiteX1773" fmla="*/ 569676 w 1035818"/>
              <a:gd name="connsiteY1773" fmla="*/ 459936 h 1213500"/>
              <a:gd name="connsiteX1774" fmla="*/ 549796 w 1035818"/>
              <a:gd name="connsiteY1774" fmla="*/ 487183 h 1213500"/>
              <a:gd name="connsiteX1775" fmla="*/ 561663 w 1035818"/>
              <a:gd name="connsiteY1775" fmla="*/ 459879 h 1213500"/>
              <a:gd name="connsiteX1776" fmla="*/ 561871 w 1035818"/>
              <a:gd name="connsiteY1776" fmla="*/ 459574 h 1213500"/>
              <a:gd name="connsiteX1777" fmla="*/ 743536 w 1035818"/>
              <a:gd name="connsiteY1777" fmla="*/ 433124 h 1213500"/>
              <a:gd name="connsiteX1778" fmla="*/ 697890 w 1035818"/>
              <a:gd name="connsiteY1778" fmla="*/ 532080 h 1213500"/>
              <a:gd name="connsiteX1779" fmla="*/ 692153 w 1035818"/>
              <a:gd name="connsiteY1779" fmla="*/ 542348 h 1213500"/>
              <a:gd name="connsiteX1780" fmla="*/ 679191 w 1035818"/>
              <a:gd name="connsiteY1780" fmla="*/ 552410 h 1213500"/>
              <a:gd name="connsiteX1781" fmla="*/ 674578 w 1035818"/>
              <a:gd name="connsiteY1781" fmla="*/ 555859 h 1213500"/>
              <a:gd name="connsiteX1782" fmla="*/ 689929 w 1035818"/>
              <a:gd name="connsiteY1782" fmla="*/ 519364 h 1213500"/>
              <a:gd name="connsiteX1783" fmla="*/ 704393 w 1035818"/>
              <a:gd name="connsiteY1783" fmla="*/ 462029 h 1213500"/>
              <a:gd name="connsiteX1784" fmla="*/ 706291 w 1035818"/>
              <a:gd name="connsiteY1784" fmla="*/ 470280 h 1213500"/>
              <a:gd name="connsiteX1785" fmla="*/ 736778 w 1035818"/>
              <a:gd name="connsiteY1785" fmla="*/ 439975 h 1213500"/>
              <a:gd name="connsiteX1786" fmla="*/ 758023 w 1035818"/>
              <a:gd name="connsiteY1786" fmla="*/ 430792 h 1213500"/>
              <a:gd name="connsiteX1787" fmla="*/ 757903 w 1035818"/>
              <a:gd name="connsiteY1787" fmla="*/ 440033 h 1213500"/>
              <a:gd name="connsiteX1788" fmla="*/ 735309 w 1035818"/>
              <a:gd name="connsiteY1788" fmla="*/ 508811 h 1213500"/>
              <a:gd name="connsiteX1789" fmla="*/ 733230 w 1035818"/>
              <a:gd name="connsiteY1789" fmla="*/ 510461 h 1213500"/>
              <a:gd name="connsiteX1790" fmla="*/ 693712 w 1035818"/>
              <a:gd name="connsiteY1790" fmla="*/ 541138 h 1213500"/>
              <a:gd name="connsiteX1791" fmla="*/ 697890 w 1035818"/>
              <a:gd name="connsiteY1791" fmla="*/ 532080 h 1213500"/>
              <a:gd name="connsiteX1792" fmla="*/ 739076 w 1035818"/>
              <a:gd name="connsiteY1792" fmla="*/ 458369 h 1213500"/>
              <a:gd name="connsiteX1793" fmla="*/ 645197 w 1035818"/>
              <a:gd name="connsiteY1793" fmla="*/ 430284 h 1213500"/>
              <a:gd name="connsiteX1794" fmla="*/ 608396 w 1035818"/>
              <a:gd name="connsiteY1794" fmla="*/ 518523 h 1213500"/>
              <a:gd name="connsiteX1795" fmla="*/ 594981 w 1035818"/>
              <a:gd name="connsiteY1795" fmla="*/ 545591 h 1213500"/>
              <a:gd name="connsiteX1796" fmla="*/ 592928 w 1035818"/>
              <a:gd name="connsiteY1796" fmla="*/ 537694 h 1213500"/>
              <a:gd name="connsiteX1797" fmla="*/ 604825 w 1035818"/>
              <a:gd name="connsiteY1797" fmla="*/ 517292 h 1213500"/>
              <a:gd name="connsiteX1798" fmla="*/ 615652 w 1035818"/>
              <a:gd name="connsiteY1798" fmla="*/ 491400 h 1213500"/>
              <a:gd name="connsiteX1799" fmla="*/ 618913 w 1035818"/>
              <a:gd name="connsiteY1799" fmla="*/ 484968 h 1213500"/>
              <a:gd name="connsiteX1800" fmla="*/ 635487 w 1035818"/>
              <a:gd name="connsiteY1800" fmla="*/ 450861 h 1213500"/>
              <a:gd name="connsiteX1801" fmla="*/ 680888 w 1035818"/>
              <a:gd name="connsiteY1801" fmla="*/ 427433 h 1213500"/>
              <a:gd name="connsiteX1802" fmla="*/ 673694 w 1035818"/>
              <a:gd name="connsiteY1802" fmla="*/ 462508 h 1213500"/>
              <a:gd name="connsiteX1803" fmla="*/ 672525 w 1035818"/>
              <a:gd name="connsiteY1803" fmla="*/ 469439 h 1213500"/>
              <a:gd name="connsiteX1804" fmla="*/ 663899 w 1035818"/>
              <a:gd name="connsiteY1804" fmla="*/ 493350 h 1213500"/>
              <a:gd name="connsiteX1805" fmla="*/ 647899 w 1035818"/>
              <a:gd name="connsiteY1805" fmla="*/ 535895 h 1213500"/>
              <a:gd name="connsiteX1806" fmla="*/ 639214 w 1035818"/>
              <a:gd name="connsiteY1806" fmla="*/ 551121 h 1213500"/>
              <a:gd name="connsiteX1807" fmla="*/ 611348 w 1035818"/>
              <a:gd name="connsiteY1807" fmla="*/ 601637 h 1213500"/>
              <a:gd name="connsiteX1808" fmla="*/ 609798 w 1035818"/>
              <a:gd name="connsiteY1808" fmla="*/ 602579 h 1213500"/>
              <a:gd name="connsiteX1809" fmla="*/ 597709 w 1035818"/>
              <a:gd name="connsiteY1809" fmla="*/ 556083 h 1213500"/>
              <a:gd name="connsiteX1810" fmla="*/ 608123 w 1035818"/>
              <a:gd name="connsiteY1810" fmla="*/ 535726 h 1213500"/>
              <a:gd name="connsiteX1811" fmla="*/ 523610 w 1035818"/>
              <a:gd name="connsiteY1811" fmla="*/ 427105 h 1213500"/>
              <a:gd name="connsiteX1812" fmla="*/ 519887 w 1035818"/>
              <a:gd name="connsiteY1812" fmla="*/ 440745 h 1213500"/>
              <a:gd name="connsiteX1813" fmla="*/ 519387 w 1035818"/>
              <a:gd name="connsiteY1813" fmla="*/ 442388 h 1213500"/>
              <a:gd name="connsiteX1814" fmla="*/ 516765 w 1035818"/>
              <a:gd name="connsiteY1814" fmla="*/ 446258 h 1213500"/>
              <a:gd name="connsiteX1815" fmla="*/ 524013 w 1035818"/>
              <a:gd name="connsiteY1815" fmla="*/ 425976 h 1213500"/>
              <a:gd name="connsiteX1816" fmla="*/ 523610 w 1035818"/>
              <a:gd name="connsiteY1816" fmla="*/ 427105 h 1213500"/>
              <a:gd name="connsiteX1817" fmla="*/ 523866 w 1035818"/>
              <a:gd name="connsiteY1817" fmla="*/ 426168 h 1213500"/>
              <a:gd name="connsiteX1818" fmla="*/ 436379 w 1035818"/>
              <a:gd name="connsiteY1818" fmla="*/ 423153 h 1213500"/>
              <a:gd name="connsiteX1819" fmla="*/ 429629 w 1035818"/>
              <a:gd name="connsiteY1819" fmla="*/ 446240 h 1213500"/>
              <a:gd name="connsiteX1820" fmla="*/ 401663 w 1035818"/>
              <a:gd name="connsiteY1820" fmla="*/ 532786 h 1213500"/>
              <a:gd name="connsiteX1821" fmla="*/ 396674 w 1035818"/>
              <a:gd name="connsiteY1821" fmla="*/ 541969 h 1213500"/>
              <a:gd name="connsiteX1822" fmla="*/ 345623 w 1035818"/>
              <a:gd name="connsiteY1822" fmla="*/ 626332 h 1213500"/>
              <a:gd name="connsiteX1823" fmla="*/ 342307 w 1035818"/>
              <a:gd name="connsiteY1823" fmla="*/ 631139 h 1213500"/>
              <a:gd name="connsiteX1824" fmla="*/ 367774 w 1035818"/>
              <a:gd name="connsiteY1824" fmla="*/ 570597 h 1213500"/>
              <a:gd name="connsiteX1825" fmla="*/ 379386 w 1035818"/>
              <a:gd name="connsiteY1825" fmla="*/ 535498 h 1213500"/>
              <a:gd name="connsiteX1826" fmla="*/ 397803 w 1035818"/>
              <a:gd name="connsiteY1826" fmla="*/ 498453 h 1213500"/>
              <a:gd name="connsiteX1827" fmla="*/ 418831 w 1035818"/>
              <a:gd name="connsiteY1827" fmla="*/ 456250 h 1213500"/>
              <a:gd name="connsiteX1828" fmla="*/ 428299 w 1035818"/>
              <a:gd name="connsiteY1828" fmla="*/ 437294 h 1213500"/>
              <a:gd name="connsiteX1829" fmla="*/ 533478 w 1035818"/>
              <a:gd name="connsiteY1829" fmla="*/ 421596 h 1213500"/>
              <a:gd name="connsiteX1830" fmla="*/ 513957 w 1035818"/>
              <a:gd name="connsiteY1830" fmla="*/ 461206 h 1213500"/>
              <a:gd name="connsiteX1831" fmla="*/ 513452 w 1035818"/>
              <a:gd name="connsiteY1831" fmla="*/ 461909 h 1213500"/>
              <a:gd name="connsiteX1832" fmla="*/ 519387 w 1035818"/>
              <a:gd name="connsiteY1832" fmla="*/ 442388 h 1213500"/>
              <a:gd name="connsiteX1833" fmla="*/ 468439 w 1035818"/>
              <a:gd name="connsiteY1833" fmla="*/ 417018 h 1213500"/>
              <a:gd name="connsiteX1834" fmla="*/ 443425 w 1035818"/>
              <a:gd name="connsiteY1834" fmla="*/ 464710 h 1213500"/>
              <a:gd name="connsiteX1835" fmla="*/ 401012 w 1035818"/>
              <a:gd name="connsiteY1835" fmla="*/ 534800 h 1213500"/>
              <a:gd name="connsiteX1836" fmla="*/ 401663 w 1035818"/>
              <a:gd name="connsiteY1836" fmla="*/ 532786 h 1213500"/>
              <a:gd name="connsiteX1837" fmla="*/ 444509 w 1035818"/>
              <a:gd name="connsiteY1837" fmla="*/ 453919 h 1213500"/>
              <a:gd name="connsiteX1838" fmla="*/ 715782 w 1035818"/>
              <a:gd name="connsiteY1838" fmla="*/ 416879 h 1213500"/>
              <a:gd name="connsiteX1839" fmla="*/ 704393 w 1035818"/>
              <a:gd name="connsiteY1839" fmla="*/ 462029 h 1213500"/>
              <a:gd name="connsiteX1840" fmla="*/ 700266 w 1035818"/>
              <a:gd name="connsiteY1840" fmla="*/ 444083 h 1213500"/>
              <a:gd name="connsiteX1841" fmla="*/ 322081 w 1035818"/>
              <a:gd name="connsiteY1841" fmla="*/ 408961 h 1213500"/>
              <a:gd name="connsiteX1842" fmla="*/ 306970 w 1035818"/>
              <a:gd name="connsiteY1842" fmla="*/ 452295 h 1213500"/>
              <a:gd name="connsiteX1843" fmla="*/ 294557 w 1035818"/>
              <a:gd name="connsiteY1843" fmla="*/ 507592 h 1213500"/>
              <a:gd name="connsiteX1844" fmla="*/ 233833 w 1035818"/>
              <a:gd name="connsiteY1844" fmla="*/ 610782 h 1213500"/>
              <a:gd name="connsiteX1845" fmla="*/ 166367 w 1035818"/>
              <a:gd name="connsiteY1845" fmla="*/ 715700 h 1213500"/>
              <a:gd name="connsiteX1846" fmla="*/ 112312 w 1035818"/>
              <a:gd name="connsiteY1846" fmla="*/ 784179 h 1213500"/>
              <a:gd name="connsiteX1847" fmla="*/ 297257 w 1035818"/>
              <a:gd name="connsiteY1847" fmla="*/ 453919 h 1213500"/>
              <a:gd name="connsiteX1848" fmla="*/ 693572 w 1035818"/>
              <a:gd name="connsiteY1848" fmla="*/ 407244 h 1213500"/>
              <a:gd name="connsiteX1849" fmla="*/ 695032 w 1035818"/>
              <a:gd name="connsiteY1849" fmla="*/ 421323 h 1213500"/>
              <a:gd name="connsiteX1850" fmla="*/ 700266 w 1035818"/>
              <a:gd name="connsiteY1850" fmla="*/ 444083 h 1213500"/>
              <a:gd name="connsiteX1851" fmla="*/ 666946 w 1035818"/>
              <a:gd name="connsiteY1851" fmla="*/ 502500 h 1213500"/>
              <a:gd name="connsiteX1852" fmla="*/ 672525 w 1035818"/>
              <a:gd name="connsiteY1852" fmla="*/ 469439 h 1213500"/>
              <a:gd name="connsiteX1853" fmla="*/ 689929 w 1035818"/>
              <a:gd name="connsiteY1853" fmla="*/ 421196 h 1213500"/>
              <a:gd name="connsiteX1854" fmla="*/ 693053 w 1035818"/>
              <a:gd name="connsiteY1854" fmla="*/ 408089 h 1213500"/>
              <a:gd name="connsiteX1855" fmla="*/ 775013 w 1035818"/>
              <a:gd name="connsiteY1855" fmla="*/ 406062 h 1213500"/>
              <a:gd name="connsiteX1856" fmla="*/ 790197 w 1035818"/>
              <a:gd name="connsiteY1856" fmla="*/ 442720 h 1213500"/>
              <a:gd name="connsiteX1857" fmla="*/ 783684 w 1035818"/>
              <a:gd name="connsiteY1857" fmla="*/ 459778 h 1213500"/>
              <a:gd name="connsiteX1858" fmla="*/ 776185 w 1035818"/>
              <a:gd name="connsiteY1858" fmla="*/ 476363 h 1213500"/>
              <a:gd name="connsiteX1859" fmla="*/ 757233 w 1035818"/>
              <a:gd name="connsiteY1859" fmla="*/ 491408 h 1213500"/>
              <a:gd name="connsiteX1860" fmla="*/ 757903 w 1035818"/>
              <a:gd name="connsiteY1860" fmla="*/ 440033 h 1213500"/>
              <a:gd name="connsiteX1861" fmla="*/ 759171 w 1035818"/>
              <a:gd name="connsiteY1861" fmla="*/ 436172 h 1213500"/>
              <a:gd name="connsiteX1862" fmla="*/ 762892 w 1035818"/>
              <a:gd name="connsiteY1862" fmla="*/ 423705 h 1213500"/>
              <a:gd name="connsiteX1863" fmla="*/ 768422 w 1035818"/>
              <a:gd name="connsiteY1863" fmla="*/ 405175 h 1213500"/>
              <a:gd name="connsiteX1864" fmla="*/ 762892 w 1035818"/>
              <a:gd name="connsiteY1864" fmla="*/ 423705 h 1213500"/>
              <a:gd name="connsiteX1865" fmla="*/ 758023 w 1035818"/>
              <a:gd name="connsiteY1865" fmla="*/ 430792 h 1213500"/>
              <a:gd name="connsiteX1866" fmla="*/ 758188 w 1035818"/>
              <a:gd name="connsiteY1866" fmla="*/ 418128 h 1213500"/>
              <a:gd name="connsiteX1867" fmla="*/ 100338 w 1035818"/>
              <a:gd name="connsiteY1867" fmla="*/ 403337 h 1213500"/>
              <a:gd name="connsiteX1868" fmla="*/ 100921 w 1035818"/>
              <a:gd name="connsiteY1868" fmla="*/ 404835 h 1213500"/>
              <a:gd name="connsiteX1869" fmla="*/ 95740 w 1035818"/>
              <a:gd name="connsiteY1869" fmla="*/ 462139 h 1213500"/>
              <a:gd name="connsiteX1870" fmla="*/ 88948 w 1035818"/>
              <a:gd name="connsiteY1870" fmla="*/ 496902 h 1213500"/>
              <a:gd name="connsiteX1871" fmla="*/ 68199 w 1035818"/>
              <a:gd name="connsiteY1871" fmla="*/ 519364 h 1213500"/>
              <a:gd name="connsiteX1872" fmla="*/ 3920 w 1035818"/>
              <a:gd name="connsiteY1872" fmla="*/ 596747 h 1213500"/>
              <a:gd name="connsiteX1873" fmla="*/ 26778 w 1035818"/>
              <a:gd name="connsiteY1873" fmla="*/ 553066 h 1213500"/>
              <a:gd name="connsiteX1874" fmla="*/ 95503 w 1035818"/>
              <a:gd name="connsiteY1874" fmla="*/ 410011 h 1213500"/>
              <a:gd name="connsiteX1875" fmla="*/ 758394 w 1035818"/>
              <a:gd name="connsiteY1875" fmla="*/ 402346 h 1213500"/>
              <a:gd name="connsiteX1876" fmla="*/ 758188 w 1035818"/>
              <a:gd name="connsiteY1876" fmla="*/ 418128 h 1213500"/>
              <a:gd name="connsiteX1877" fmla="*/ 757631 w 1035818"/>
              <a:gd name="connsiteY1877" fmla="*/ 418833 h 1213500"/>
              <a:gd name="connsiteX1878" fmla="*/ 743536 w 1035818"/>
              <a:gd name="connsiteY1878" fmla="*/ 433124 h 1213500"/>
              <a:gd name="connsiteX1879" fmla="*/ 747282 w 1035818"/>
              <a:gd name="connsiteY1879" fmla="*/ 425002 h 1213500"/>
              <a:gd name="connsiteX1880" fmla="*/ 639867 w 1035818"/>
              <a:gd name="connsiteY1880" fmla="*/ 397429 h 1213500"/>
              <a:gd name="connsiteX1881" fmla="*/ 638303 w 1035818"/>
              <a:gd name="connsiteY1881" fmla="*/ 410159 h 1213500"/>
              <a:gd name="connsiteX1882" fmla="*/ 624484 w 1035818"/>
              <a:gd name="connsiteY1882" fmla="*/ 470280 h 1213500"/>
              <a:gd name="connsiteX1883" fmla="*/ 615652 w 1035818"/>
              <a:gd name="connsiteY1883" fmla="*/ 491400 h 1213500"/>
              <a:gd name="connsiteX1884" fmla="*/ 606653 w 1035818"/>
              <a:gd name="connsiteY1884" fmla="*/ 509152 h 1213500"/>
              <a:gd name="connsiteX1885" fmla="*/ 597875 w 1035818"/>
              <a:gd name="connsiteY1885" fmla="*/ 525415 h 1213500"/>
              <a:gd name="connsiteX1886" fmla="*/ 592130 w 1035818"/>
              <a:gd name="connsiteY1886" fmla="*/ 534628 h 1213500"/>
              <a:gd name="connsiteX1887" fmla="*/ 589548 w 1035818"/>
              <a:gd name="connsiteY1887" fmla="*/ 524694 h 1213500"/>
              <a:gd name="connsiteX1888" fmla="*/ 608123 w 1035818"/>
              <a:gd name="connsiteY1888" fmla="*/ 486642 h 1213500"/>
              <a:gd name="connsiteX1889" fmla="*/ 771029 w 1035818"/>
              <a:gd name="connsiteY1889" fmla="*/ 396443 h 1213500"/>
              <a:gd name="connsiteX1890" fmla="*/ 772505 w 1035818"/>
              <a:gd name="connsiteY1890" fmla="*/ 400008 h 1213500"/>
              <a:gd name="connsiteX1891" fmla="*/ 768422 w 1035818"/>
              <a:gd name="connsiteY1891" fmla="*/ 405175 h 1213500"/>
              <a:gd name="connsiteX1892" fmla="*/ 97125 w 1035818"/>
              <a:gd name="connsiteY1892" fmla="*/ 395084 h 1213500"/>
              <a:gd name="connsiteX1893" fmla="*/ 99609 w 1035818"/>
              <a:gd name="connsiteY1893" fmla="*/ 401464 h 1213500"/>
              <a:gd name="connsiteX1894" fmla="*/ 95503 w 1035818"/>
              <a:gd name="connsiteY1894" fmla="*/ 410011 h 1213500"/>
              <a:gd name="connsiteX1895" fmla="*/ 71669 w 1035818"/>
              <a:gd name="connsiteY1895" fmla="*/ 442907 h 1213500"/>
              <a:gd name="connsiteX1896" fmla="*/ 89879 w 1035818"/>
              <a:gd name="connsiteY1896" fmla="*/ 408924 h 1213500"/>
              <a:gd name="connsiteX1897" fmla="*/ 691203 w 1035818"/>
              <a:gd name="connsiteY1897" fmla="*/ 384397 h 1213500"/>
              <a:gd name="connsiteX1898" fmla="*/ 693476 w 1035818"/>
              <a:gd name="connsiteY1898" fmla="*/ 406315 h 1213500"/>
              <a:gd name="connsiteX1899" fmla="*/ 693053 w 1035818"/>
              <a:gd name="connsiteY1899" fmla="*/ 408089 h 1213500"/>
              <a:gd name="connsiteX1900" fmla="*/ 684137 w 1035818"/>
              <a:gd name="connsiteY1900" fmla="*/ 422598 h 1213500"/>
              <a:gd name="connsiteX1901" fmla="*/ 680888 w 1035818"/>
              <a:gd name="connsiteY1901" fmla="*/ 427433 h 1213500"/>
              <a:gd name="connsiteX1902" fmla="*/ 688603 w 1035818"/>
              <a:gd name="connsiteY1902" fmla="*/ 389816 h 1213500"/>
              <a:gd name="connsiteX1903" fmla="*/ 425445 w 1035818"/>
              <a:gd name="connsiteY1903" fmla="*/ 380250 h 1213500"/>
              <a:gd name="connsiteX1904" fmla="*/ 411787 w 1035818"/>
              <a:gd name="connsiteY1904" fmla="*/ 404835 h 1213500"/>
              <a:gd name="connsiteX1905" fmla="*/ 355437 w 1035818"/>
              <a:gd name="connsiteY1905" fmla="*/ 495354 h 1213500"/>
              <a:gd name="connsiteX1906" fmla="*/ 339539 w 1035818"/>
              <a:gd name="connsiteY1906" fmla="*/ 519798 h 1213500"/>
              <a:gd name="connsiteX1907" fmla="*/ 379064 w 1035818"/>
              <a:gd name="connsiteY1907" fmla="*/ 437558 h 1213500"/>
              <a:gd name="connsiteX1908" fmla="*/ 418907 w 1035818"/>
              <a:gd name="connsiteY1908" fmla="*/ 387792 h 1213500"/>
              <a:gd name="connsiteX1909" fmla="*/ 646684 w 1035818"/>
              <a:gd name="connsiteY1909" fmla="*/ 378270 h 1213500"/>
              <a:gd name="connsiteX1910" fmla="*/ 639867 w 1035818"/>
              <a:gd name="connsiteY1910" fmla="*/ 397429 h 1213500"/>
              <a:gd name="connsiteX1911" fmla="*/ 640989 w 1035818"/>
              <a:gd name="connsiteY1911" fmla="*/ 388296 h 1213500"/>
              <a:gd name="connsiteX1912" fmla="*/ 642417 w 1035818"/>
              <a:gd name="connsiteY1912" fmla="*/ 376668 h 1213500"/>
              <a:gd name="connsiteX1913" fmla="*/ 640989 w 1035818"/>
              <a:gd name="connsiteY1913" fmla="*/ 388296 h 1213500"/>
              <a:gd name="connsiteX1914" fmla="*/ 640815 w 1035818"/>
              <a:gd name="connsiteY1914" fmla="*/ 388602 h 1213500"/>
              <a:gd name="connsiteX1915" fmla="*/ 592681 w 1035818"/>
              <a:gd name="connsiteY1915" fmla="*/ 468159 h 1213500"/>
              <a:gd name="connsiteX1916" fmla="*/ 580120 w 1035818"/>
              <a:gd name="connsiteY1916" fmla="*/ 488432 h 1213500"/>
              <a:gd name="connsiteX1917" fmla="*/ 575882 w 1035818"/>
              <a:gd name="connsiteY1917" fmla="*/ 472135 h 1213500"/>
              <a:gd name="connsiteX1918" fmla="*/ 612353 w 1035818"/>
              <a:gd name="connsiteY1918" fmla="*/ 419188 h 1213500"/>
              <a:gd name="connsiteX1919" fmla="*/ 251740 w 1035818"/>
              <a:gd name="connsiteY1919" fmla="*/ 368476 h 1213500"/>
              <a:gd name="connsiteX1920" fmla="*/ 241058 w 1035818"/>
              <a:gd name="connsiteY1920" fmla="*/ 398965 h 1213500"/>
              <a:gd name="connsiteX1921" fmla="*/ 215451 w 1035818"/>
              <a:gd name="connsiteY1921" fmla="*/ 453919 h 1213500"/>
              <a:gd name="connsiteX1922" fmla="*/ 174236 w 1035818"/>
              <a:gd name="connsiteY1922" fmla="*/ 528691 h 1213500"/>
              <a:gd name="connsiteX1923" fmla="*/ 139206 w 1035818"/>
              <a:gd name="connsiteY1923" fmla="*/ 592372 h 1213500"/>
              <a:gd name="connsiteX1924" fmla="*/ 147884 w 1035818"/>
              <a:gd name="connsiteY1924" fmla="*/ 548151 h 1213500"/>
              <a:gd name="connsiteX1925" fmla="*/ 249887 w 1035818"/>
              <a:gd name="connsiteY1925" fmla="*/ 370778 h 1213500"/>
              <a:gd name="connsiteX1926" fmla="*/ 85982 w 1035818"/>
              <a:gd name="connsiteY1926" fmla="*/ 368203 h 1213500"/>
              <a:gd name="connsiteX1927" fmla="*/ 87822 w 1035818"/>
              <a:gd name="connsiteY1927" fmla="*/ 371184 h 1213500"/>
              <a:gd name="connsiteX1928" fmla="*/ 93847 w 1035818"/>
              <a:gd name="connsiteY1928" fmla="*/ 386662 h 1213500"/>
              <a:gd name="connsiteX1929" fmla="*/ 90787 w 1035818"/>
              <a:gd name="connsiteY1929" fmla="*/ 391912 h 1213500"/>
              <a:gd name="connsiteX1930" fmla="*/ 44342 w 1035818"/>
              <a:gd name="connsiteY1930" fmla="*/ 484371 h 1213500"/>
              <a:gd name="connsiteX1931" fmla="*/ 39268 w 1035818"/>
              <a:gd name="connsiteY1931" fmla="*/ 493909 h 1213500"/>
              <a:gd name="connsiteX1932" fmla="*/ 84560 w 1035818"/>
              <a:gd name="connsiteY1932" fmla="*/ 372112 h 1213500"/>
              <a:gd name="connsiteX1933" fmla="*/ 758854 w 1035818"/>
              <a:gd name="connsiteY1933" fmla="*/ 367051 h 1213500"/>
              <a:gd name="connsiteX1934" fmla="*/ 766569 w 1035818"/>
              <a:gd name="connsiteY1934" fmla="*/ 385677 h 1213500"/>
              <a:gd name="connsiteX1935" fmla="*/ 758394 w 1035818"/>
              <a:gd name="connsiteY1935" fmla="*/ 402346 h 1213500"/>
              <a:gd name="connsiteX1936" fmla="*/ 435123 w 1035818"/>
              <a:gd name="connsiteY1936" fmla="*/ 362830 h 1213500"/>
              <a:gd name="connsiteX1937" fmla="*/ 432220 w 1035818"/>
              <a:gd name="connsiteY1937" fmla="*/ 372436 h 1213500"/>
              <a:gd name="connsiteX1938" fmla="*/ 425445 w 1035818"/>
              <a:gd name="connsiteY1938" fmla="*/ 380250 h 1213500"/>
              <a:gd name="connsiteX1939" fmla="*/ 652510 w 1035818"/>
              <a:gd name="connsiteY1939" fmla="*/ 361896 h 1213500"/>
              <a:gd name="connsiteX1940" fmla="*/ 652154 w 1035818"/>
              <a:gd name="connsiteY1940" fmla="*/ 362898 h 1213500"/>
              <a:gd name="connsiteX1941" fmla="*/ 642417 w 1035818"/>
              <a:gd name="connsiteY1941" fmla="*/ 376668 h 1213500"/>
              <a:gd name="connsiteX1942" fmla="*/ 642646 w 1035818"/>
              <a:gd name="connsiteY1942" fmla="*/ 374801 h 1213500"/>
              <a:gd name="connsiteX1943" fmla="*/ 644609 w 1035818"/>
              <a:gd name="connsiteY1943" fmla="*/ 358821 h 1213500"/>
              <a:gd name="connsiteX1944" fmla="*/ 642646 w 1035818"/>
              <a:gd name="connsiteY1944" fmla="*/ 374801 h 1213500"/>
              <a:gd name="connsiteX1945" fmla="*/ 611418 w 1035818"/>
              <a:gd name="connsiteY1945" fmla="*/ 415658 h 1213500"/>
              <a:gd name="connsiteX1946" fmla="*/ 573772 w 1035818"/>
              <a:gd name="connsiteY1946" fmla="*/ 465320 h 1213500"/>
              <a:gd name="connsiteX1947" fmla="*/ 558862 w 1035818"/>
              <a:gd name="connsiteY1947" fmla="*/ 484687 h 1213500"/>
              <a:gd name="connsiteX1948" fmla="*/ 569676 w 1035818"/>
              <a:gd name="connsiteY1948" fmla="*/ 459936 h 1213500"/>
              <a:gd name="connsiteX1949" fmla="*/ 585632 w 1035818"/>
              <a:gd name="connsiteY1949" fmla="*/ 438067 h 1213500"/>
              <a:gd name="connsiteX1950" fmla="*/ 628388 w 1035818"/>
              <a:gd name="connsiteY1950" fmla="*/ 379922 h 1213500"/>
              <a:gd name="connsiteX1951" fmla="*/ 641362 w 1035818"/>
              <a:gd name="connsiteY1951" fmla="*/ 362456 h 1213500"/>
              <a:gd name="connsiteX1952" fmla="*/ 573304 w 1035818"/>
              <a:gd name="connsiteY1952" fmla="*/ 358625 h 1213500"/>
              <a:gd name="connsiteX1953" fmla="*/ 537901 w 1035818"/>
              <a:gd name="connsiteY1953" fmla="*/ 415068 h 1213500"/>
              <a:gd name="connsiteX1954" fmla="*/ 533478 w 1035818"/>
              <a:gd name="connsiteY1954" fmla="*/ 421596 h 1213500"/>
              <a:gd name="connsiteX1955" fmla="*/ 546181 w 1035818"/>
              <a:gd name="connsiteY1955" fmla="*/ 395819 h 1213500"/>
              <a:gd name="connsiteX1956" fmla="*/ 512140 w 1035818"/>
              <a:gd name="connsiteY1956" fmla="*/ 352775 h 1213500"/>
              <a:gd name="connsiteX1957" fmla="*/ 511251 w 1035818"/>
              <a:gd name="connsiteY1957" fmla="*/ 360697 h 1213500"/>
              <a:gd name="connsiteX1958" fmla="*/ 505691 w 1035818"/>
              <a:gd name="connsiteY1958" fmla="*/ 409186 h 1213500"/>
              <a:gd name="connsiteX1959" fmla="*/ 503153 w 1035818"/>
              <a:gd name="connsiteY1959" fmla="*/ 430547 h 1213500"/>
              <a:gd name="connsiteX1960" fmla="*/ 493593 w 1035818"/>
              <a:gd name="connsiteY1960" fmla="*/ 453919 h 1213500"/>
              <a:gd name="connsiteX1961" fmla="*/ 479750 w 1035818"/>
              <a:gd name="connsiteY1961" fmla="*/ 481946 h 1213500"/>
              <a:gd name="connsiteX1962" fmla="*/ 477773 w 1035818"/>
              <a:gd name="connsiteY1962" fmla="*/ 485940 h 1213500"/>
              <a:gd name="connsiteX1963" fmla="*/ 477232 w 1035818"/>
              <a:gd name="connsiteY1963" fmla="*/ 486642 h 1213500"/>
              <a:gd name="connsiteX1964" fmla="*/ 313619 w 1035818"/>
              <a:gd name="connsiteY1964" fmla="*/ 764784 h 1213500"/>
              <a:gd name="connsiteX1965" fmla="*/ 312491 w 1035818"/>
              <a:gd name="connsiteY1965" fmla="*/ 767885 h 1213500"/>
              <a:gd name="connsiteX1966" fmla="*/ 296304 w 1035818"/>
              <a:gd name="connsiteY1966" fmla="*/ 783890 h 1213500"/>
              <a:gd name="connsiteX1967" fmla="*/ 297257 w 1035818"/>
              <a:gd name="connsiteY1967" fmla="*/ 781146 h 1213500"/>
              <a:gd name="connsiteX1968" fmla="*/ 346246 w 1035818"/>
              <a:gd name="connsiteY1968" fmla="*/ 666582 h 1213500"/>
              <a:gd name="connsiteX1969" fmla="*/ 381782 w 1035818"/>
              <a:gd name="connsiteY1969" fmla="*/ 583850 h 1213500"/>
              <a:gd name="connsiteX1970" fmla="*/ 411787 w 1035818"/>
              <a:gd name="connsiteY1970" fmla="*/ 519364 h 1213500"/>
              <a:gd name="connsiteX1971" fmla="*/ 468673 w 1035818"/>
              <a:gd name="connsiteY1971" fmla="*/ 424114 h 1213500"/>
              <a:gd name="connsiteX1972" fmla="*/ 62941 w 1035818"/>
              <a:gd name="connsiteY1972" fmla="*/ 352009 h 1213500"/>
              <a:gd name="connsiteX1973" fmla="*/ 15697 w 1035818"/>
              <a:gd name="connsiteY1973" fmla="*/ 465393 h 1213500"/>
              <a:gd name="connsiteX1974" fmla="*/ 18746 w 1035818"/>
              <a:gd name="connsiteY1974" fmla="*/ 448494 h 1213500"/>
              <a:gd name="connsiteX1975" fmla="*/ 46874 w 1035818"/>
              <a:gd name="connsiteY1975" fmla="*/ 370252 h 1213500"/>
              <a:gd name="connsiteX1976" fmla="*/ 577530 w 1035818"/>
              <a:gd name="connsiteY1976" fmla="*/ 351889 h 1213500"/>
              <a:gd name="connsiteX1977" fmla="*/ 575400 w 1035818"/>
              <a:gd name="connsiteY1977" fmla="*/ 355751 h 1213500"/>
              <a:gd name="connsiteX1978" fmla="*/ 573304 w 1035818"/>
              <a:gd name="connsiteY1978" fmla="*/ 358625 h 1213500"/>
              <a:gd name="connsiteX1979" fmla="*/ 589628 w 1035818"/>
              <a:gd name="connsiteY1979" fmla="*/ 349787 h 1213500"/>
              <a:gd name="connsiteX1980" fmla="*/ 589120 w 1035818"/>
              <a:gd name="connsiteY1980" fmla="*/ 352503 h 1213500"/>
              <a:gd name="connsiteX1981" fmla="*/ 586089 w 1035818"/>
              <a:gd name="connsiteY1981" fmla="*/ 364065 h 1213500"/>
              <a:gd name="connsiteX1982" fmla="*/ 541828 w 1035818"/>
              <a:gd name="connsiteY1982" fmla="*/ 428929 h 1213500"/>
              <a:gd name="connsiteX1983" fmla="*/ 507409 w 1035818"/>
              <a:gd name="connsiteY1983" fmla="*/ 481786 h 1213500"/>
              <a:gd name="connsiteX1984" fmla="*/ 513198 w 1035818"/>
              <a:gd name="connsiteY1984" fmla="*/ 462746 h 1213500"/>
              <a:gd name="connsiteX1985" fmla="*/ 513957 w 1035818"/>
              <a:gd name="connsiteY1985" fmla="*/ 461206 h 1213500"/>
              <a:gd name="connsiteX1986" fmla="*/ 542677 w 1035818"/>
              <a:gd name="connsiteY1986" fmla="*/ 421196 h 1213500"/>
              <a:gd name="connsiteX1987" fmla="*/ 585970 w 1035818"/>
              <a:gd name="connsiteY1987" fmla="*/ 355708 h 1213500"/>
              <a:gd name="connsiteX1988" fmla="*/ 664178 w 1035818"/>
              <a:gd name="connsiteY1988" fmla="*/ 345598 h 1213500"/>
              <a:gd name="connsiteX1989" fmla="*/ 663924 w 1035818"/>
              <a:gd name="connsiteY1989" fmla="*/ 346302 h 1213500"/>
              <a:gd name="connsiteX1990" fmla="*/ 654899 w 1035818"/>
              <a:gd name="connsiteY1990" fmla="*/ 363807 h 1213500"/>
              <a:gd name="connsiteX1991" fmla="*/ 646684 w 1035818"/>
              <a:gd name="connsiteY1991" fmla="*/ 378270 h 1213500"/>
              <a:gd name="connsiteX1992" fmla="*/ 652154 w 1035818"/>
              <a:gd name="connsiteY1992" fmla="*/ 362898 h 1213500"/>
              <a:gd name="connsiteX1993" fmla="*/ 657207 w 1035818"/>
              <a:gd name="connsiteY1993" fmla="*/ 355751 h 1213500"/>
              <a:gd name="connsiteX1994" fmla="*/ 696103 w 1035818"/>
              <a:gd name="connsiteY1994" fmla="*/ 341508 h 1213500"/>
              <a:gd name="connsiteX1995" fmla="*/ 689929 w 1035818"/>
              <a:gd name="connsiteY1995" fmla="*/ 372112 h 1213500"/>
              <a:gd name="connsiteX1996" fmla="*/ 690814 w 1035818"/>
              <a:gd name="connsiteY1996" fmla="*/ 380647 h 1213500"/>
              <a:gd name="connsiteX1997" fmla="*/ 688810 w 1035818"/>
              <a:gd name="connsiteY1997" fmla="*/ 388807 h 1213500"/>
              <a:gd name="connsiteX1998" fmla="*/ 688603 w 1035818"/>
              <a:gd name="connsiteY1998" fmla="*/ 389816 h 1213500"/>
              <a:gd name="connsiteX1999" fmla="*/ 686951 w 1035818"/>
              <a:gd name="connsiteY1999" fmla="*/ 393260 h 1213500"/>
              <a:gd name="connsiteX2000" fmla="*/ 657207 w 1035818"/>
              <a:gd name="connsiteY2000" fmla="*/ 453919 h 1213500"/>
              <a:gd name="connsiteX2001" fmla="*/ 609493 w 1035818"/>
              <a:gd name="connsiteY2001" fmla="*/ 529662 h 1213500"/>
              <a:gd name="connsiteX2002" fmla="*/ 598219 w 1035818"/>
              <a:gd name="connsiteY2002" fmla="*/ 542969 h 1213500"/>
              <a:gd name="connsiteX2003" fmla="*/ 608057 w 1035818"/>
              <a:gd name="connsiteY2003" fmla="*/ 519336 h 1213500"/>
              <a:gd name="connsiteX2004" fmla="*/ 608396 w 1035818"/>
              <a:gd name="connsiteY2004" fmla="*/ 518523 h 1213500"/>
              <a:gd name="connsiteX2005" fmla="*/ 651685 w 1035818"/>
              <a:gd name="connsiteY2005" fmla="*/ 431179 h 1213500"/>
              <a:gd name="connsiteX2006" fmla="*/ 460871 w 1035818"/>
              <a:gd name="connsiteY2006" fmla="*/ 339390 h 1213500"/>
              <a:gd name="connsiteX2007" fmla="*/ 437817 w 1035818"/>
              <a:gd name="connsiteY2007" fmla="*/ 418235 h 1213500"/>
              <a:gd name="connsiteX2008" fmla="*/ 428299 w 1035818"/>
              <a:gd name="connsiteY2008" fmla="*/ 437294 h 1213500"/>
              <a:gd name="connsiteX2009" fmla="*/ 428148 w 1035818"/>
              <a:gd name="connsiteY2009" fmla="*/ 437558 h 1213500"/>
              <a:gd name="connsiteX2010" fmla="*/ 379792 w 1035818"/>
              <a:gd name="connsiteY2010" fmla="*/ 534270 h 1213500"/>
              <a:gd name="connsiteX2011" fmla="*/ 411787 w 1035818"/>
              <a:gd name="connsiteY2011" fmla="*/ 437558 h 1213500"/>
              <a:gd name="connsiteX2012" fmla="*/ 424425 w 1035818"/>
              <a:gd name="connsiteY2012" fmla="*/ 398227 h 1213500"/>
              <a:gd name="connsiteX2013" fmla="*/ 432220 w 1035818"/>
              <a:gd name="connsiteY2013" fmla="*/ 372436 h 1213500"/>
              <a:gd name="connsiteX2014" fmla="*/ 346341 w 1035818"/>
              <a:gd name="connsiteY2014" fmla="*/ 339390 h 1213500"/>
              <a:gd name="connsiteX2015" fmla="*/ 345947 w 1035818"/>
              <a:gd name="connsiteY2015" fmla="*/ 340522 h 1213500"/>
              <a:gd name="connsiteX2016" fmla="*/ 342886 w 1035818"/>
              <a:gd name="connsiteY2016" fmla="*/ 348449 h 1213500"/>
              <a:gd name="connsiteX2017" fmla="*/ 122540 w 1035818"/>
              <a:gd name="connsiteY2017" fmla="*/ 721873 h 1213500"/>
              <a:gd name="connsiteX2018" fmla="*/ 119515 w 1035818"/>
              <a:gd name="connsiteY2018" fmla="*/ 726510 h 1213500"/>
              <a:gd name="connsiteX2019" fmla="*/ 122090 w 1035818"/>
              <a:gd name="connsiteY2019" fmla="*/ 701227 h 1213500"/>
              <a:gd name="connsiteX2020" fmla="*/ 124109 w 1035818"/>
              <a:gd name="connsiteY2020" fmla="*/ 689764 h 1213500"/>
              <a:gd name="connsiteX2021" fmla="*/ 161463 w 1035818"/>
              <a:gd name="connsiteY2021" fmla="*/ 621787 h 1213500"/>
              <a:gd name="connsiteX2022" fmla="*/ 215451 w 1035818"/>
              <a:gd name="connsiteY2022" fmla="*/ 519364 h 1213500"/>
              <a:gd name="connsiteX2023" fmla="*/ 222547 w 1035818"/>
              <a:gd name="connsiteY2023" fmla="*/ 505172 h 1213500"/>
              <a:gd name="connsiteX2024" fmla="*/ 273840 w 1035818"/>
              <a:gd name="connsiteY2024" fmla="*/ 438362 h 1213500"/>
              <a:gd name="connsiteX2025" fmla="*/ 346341 w 1035818"/>
              <a:gd name="connsiteY2025" fmla="*/ 339390 h 1213500"/>
              <a:gd name="connsiteX2026" fmla="*/ 68199 w 1035818"/>
              <a:gd name="connsiteY2026" fmla="*/ 339390 h 1213500"/>
              <a:gd name="connsiteX2027" fmla="*/ 70612 w 1035818"/>
              <a:gd name="connsiteY2027" fmla="*/ 343299 h 1213500"/>
              <a:gd name="connsiteX2028" fmla="*/ 62941 w 1035818"/>
              <a:gd name="connsiteY2028" fmla="*/ 352009 h 1213500"/>
              <a:gd name="connsiteX2029" fmla="*/ 347375 w 1035818"/>
              <a:gd name="connsiteY2029" fmla="*/ 336823 h 1213500"/>
              <a:gd name="connsiteX2030" fmla="*/ 346456 w 1035818"/>
              <a:gd name="connsiteY2030" fmla="*/ 339202 h 1213500"/>
              <a:gd name="connsiteX2031" fmla="*/ 346341 w 1035818"/>
              <a:gd name="connsiteY2031" fmla="*/ 339390 h 1213500"/>
              <a:gd name="connsiteX2032" fmla="*/ 663164 w 1035818"/>
              <a:gd name="connsiteY2032" fmla="*/ 333227 h 1213500"/>
              <a:gd name="connsiteX2033" fmla="*/ 659708 w 1035818"/>
              <a:gd name="connsiteY2033" fmla="*/ 341921 h 1213500"/>
              <a:gd name="connsiteX2034" fmla="*/ 644609 w 1035818"/>
              <a:gd name="connsiteY2034" fmla="*/ 358821 h 1213500"/>
              <a:gd name="connsiteX2035" fmla="*/ 644718 w 1035818"/>
              <a:gd name="connsiteY2035" fmla="*/ 357939 h 1213500"/>
              <a:gd name="connsiteX2036" fmla="*/ 656818 w 1035818"/>
              <a:gd name="connsiteY2036" fmla="*/ 341649 h 1213500"/>
              <a:gd name="connsiteX2037" fmla="*/ 669419 w 1035818"/>
              <a:gd name="connsiteY2037" fmla="*/ 331051 h 1213500"/>
              <a:gd name="connsiteX2038" fmla="*/ 664594 w 1035818"/>
              <a:gd name="connsiteY2038" fmla="*/ 344442 h 1213500"/>
              <a:gd name="connsiteX2039" fmla="*/ 657207 w 1035818"/>
              <a:gd name="connsiteY2039" fmla="*/ 355751 h 1213500"/>
              <a:gd name="connsiteX2040" fmla="*/ 652510 w 1035818"/>
              <a:gd name="connsiteY2040" fmla="*/ 361896 h 1213500"/>
              <a:gd name="connsiteX2041" fmla="*/ 658847 w 1035818"/>
              <a:gd name="connsiteY2041" fmla="*/ 344088 h 1213500"/>
              <a:gd name="connsiteX2042" fmla="*/ 659708 w 1035818"/>
              <a:gd name="connsiteY2042" fmla="*/ 341921 h 1213500"/>
              <a:gd name="connsiteX2043" fmla="*/ 514866 w 1035818"/>
              <a:gd name="connsiteY2043" fmla="*/ 328499 h 1213500"/>
              <a:gd name="connsiteX2044" fmla="*/ 512649 w 1035818"/>
              <a:gd name="connsiteY2044" fmla="*/ 348243 h 1213500"/>
              <a:gd name="connsiteX2045" fmla="*/ 502571 w 1035818"/>
              <a:gd name="connsiteY2045" fmla="*/ 364384 h 1213500"/>
              <a:gd name="connsiteX2046" fmla="*/ 468439 w 1035818"/>
              <a:gd name="connsiteY2046" fmla="*/ 417018 h 1213500"/>
              <a:gd name="connsiteX2047" fmla="*/ 742513 w 1035818"/>
              <a:gd name="connsiteY2047" fmla="*/ 327599 h 1213500"/>
              <a:gd name="connsiteX2048" fmla="*/ 754537 w 1035818"/>
              <a:gd name="connsiteY2048" fmla="*/ 356628 h 1213500"/>
              <a:gd name="connsiteX2049" fmla="*/ 722652 w 1035818"/>
              <a:gd name="connsiteY2049" fmla="*/ 404835 h 1213500"/>
              <a:gd name="connsiteX2050" fmla="*/ 715782 w 1035818"/>
              <a:gd name="connsiteY2050" fmla="*/ 416879 h 1213500"/>
              <a:gd name="connsiteX2051" fmla="*/ 716609 w 1035818"/>
              <a:gd name="connsiteY2051" fmla="*/ 413601 h 1213500"/>
              <a:gd name="connsiteX2052" fmla="*/ 730549 w 1035818"/>
              <a:gd name="connsiteY2052" fmla="*/ 347068 h 1213500"/>
              <a:gd name="connsiteX2053" fmla="*/ 671976 w 1035818"/>
              <a:gd name="connsiteY2053" fmla="*/ 321375 h 1213500"/>
              <a:gd name="connsiteX2054" fmla="*/ 671956 w 1035818"/>
              <a:gd name="connsiteY2054" fmla="*/ 321559 h 1213500"/>
              <a:gd name="connsiteX2055" fmla="*/ 663164 w 1035818"/>
              <a:gd name="connsiteY2055" fmla="*/ 333227 h 1213500"/>
              <a:gd name="connsiteX2056" fmla="*/ 663837 w 1035818"/>
              <a:gd name="connsiteY2056" fmla="*/ 331535 h 1213500"/>
              <a:gd name="connsiteX2057" fmla="*/ 595245 w 1035818"/>
              <a:gd name="connsiteY2057" fmla="*/ 319756 h 1213500"/>
              <a:gd name="connsiteX2058" fmla="*/ 594209 w 1035818"/>
              <a:gd name="connsiteY2058" fmla="*/ 325297 h 1213500"/>
              <a:gd name="connsiteX2059" fmla="*/ 577530 w 1035818"/>
              <a:gd name="connsiteY2059" fmla="*/ 351889 h 1213500"/>
              <a:gd name="connsiteX2060" fmla="*/ 611554 w 1035818"/>
              <a:gd name="connsiteY2060" fmla="*/ 316259 h 1213500"/>
              <a:gd name="connsiteX2061" fmla="*/ 608123 w 1035818"/>
              <a:gd name="connsiteY2061" fmla="*/ 339390 h 1213500"/>
              <a:gd name="connsiteX2062" fmla="*/ 584683 w 1035818"/>
              <a:gd name="connsiteY2062" fmla="*/ 406912 h 1213500"/>
              <a:gd name="connsiteX2063" fmla="*/ 561663 w 1035818"/>
              <a:gd name="connsiteY2063" fmla="*/ 459879 h 1213500"/>
              <a:gd name="connsiteX2064" fmla="*/ 552704 w 1035818"/>
              <a:gd name="connsiteY2064" fmla="*/ 473021 h 1213500"/>
              <a:gd name="connsiteX2065" fmla="*/ 575400 w 1035818"/>
              <a:gd name="connsiteY2065" fmla="*/ 404835 h 1213500"/>
              <a:gd name="connsiteX2066" fmla="*/ 586089 w 1035818"/>
              <a:gd name="connsiteY2066" fmla="*/ 364065 h 1213500"/>
              <a:gd name="connsiteX2067" fmla="*/ 591761 w 1035818"/>
              <a:gd name="connsiteY2067" fmla="*/ 355751 h 1213500"/>
              <a:gd name="connsiteX2068" fmla="*/ 735817 w 1035818"/>
              <a:gd name="connsiteY2068" fmla="*/ 311435 h 1213500"/>
              <a:gd name="connsiteX2069" fmla="*/ 737276 w 1035818"/>
              <a:gd name="connsiteY2069" fmla="*/ 314958 h 1213500"/>
              <a:gd name="connsiteX2070" fmla="*/ 730549 w 1035818"/>
              <a:gd name="connsiteY2070" fmla="*/ 347068 h 1213500"/>
              <a:gd name="connsiteX2071" fmla="*/ 693572 w 1035818"/>
              <a:gd name="connsiteY2071" fmla="*/ 407244 h 1213500"/>
              <a:gd name="connsiteX2072" fmla="*/ 693476 w 1035818"/>
              <a:gd name="connsiteY2072" fmla="*/ 406315 h 1213500"/>
              <a:gd name="connsiteX2073" fmla="*/ 704820 w 1035818"/>
              <a:gd name="connsiteY2073" fmla="*/ 358706 h 1213500"/>
              <a:gd name="connsiteX2074" fmla="*/ 712004 w 1035818"/>
              <a:gd name="connsiteY2074" fmla="*/ 346946 h 1213500"/>
              <a:gd name="connsiteX2075" fmla="*/ 722651 w 1035818"/>
              <a:gd name="connsiteY2075" fmla="*/ 331079 h 1213500"/>
              <a:gd name="connsiteX2076" fmla="*/ 689920 w 1035818"/>
              <a:gd name="connsiteY2076" fmla="*/ 308104 h 1213500"/>
              <a:gd name="connsiteX2077" fmla="*/ 664178 w 1035818"/>
              <a:gd name="connsiteY2077" fmla="*/ 345598 h 1213500"/>
              <a:gd name="connsiteX2078" fmla="*/ 664594 w 1035818"/>
              <a:gd name="connsiteY2078" fmla="*/ 344442 h 1213500"/>
              <a:gd name="connsiteX2079" fmla="*/ 684011 w 1035818"/>
              <a:gd name="connsiteY2079" fmla="*/ 314718 h 1213500"/>
              <a:gd name="connsiteX2080" fmla="*/ 708367 w 1035818"/>
              <a:gd name="connsiteY2080" fmla="*/ 304515 h 1213500"/>
              <a:gd name="connsiteX2081" fmla="*/ 708249 w 1035818"/>
              <a:gd name="connsiteY2081" fmla="*/ 307302 h 1213500"/>
              <a:gd name="connsiteX2082" fmla="*/ 704166 w 1035818"/>
              <a:gd name="connsiteY2082" fmla="*/ 325231 h 1213500"/>
              <a:gd name="connsiteX2083" fmla="*/ 696103 w 1035818"/>
              <a:gd name="connsiteY2083" fmla="*/ 341508 h 1213500"/>
              <a:gd name="connsiteX2084" fmla="*/ 699247 w 1035818"/>
              <a:gd name="connsiteY2084" fmla="*/ 325926 h 1213500"/>
              <a:gd name="connsiteX2085" fmla="*/ 714699 w 1035818"/>
              <a:gd name="connsiteY2085" fmla="*/ 303969 h 1213500"/>
              <a:gd name="connsiteX2086" fmla="*/ 711101 w 1035818"/>
              <a:gd name="connsiteY2086" fmla="*/ 332349 h 1213500"/>
              <a:gd name="connsiteX2087" fmla="*/ 704820 w 1035818"/>
              <a:gd name="connsiteY2087" fmla="*/ 358706 h 1213500"/>
              <a:gd name="connsiteX2088" fmla="*/ 699934 w 1035818"/>
              <a:gd name="connsiteY2088" fmla="*/ 366706 h 1213500"/>
              <a:gd name="connsiteX2089" fmla="*/ 694547 w 1035818"/>
              <a:gd name="connsiteY2089" fmla="*/ 377427 h 1213500"/>
              <a:gd name="connsiteX2090" fmla="*/ 691203 w 1035818"/>
              <a:gd name="connsiteY2090" fmla="*/ 384397 h 1213500"/>
              <a:gd name="connsiteX2091" fmla="*/ 690814 w 1035818"/>
              <a:gd name="connsiteY2091" fmla="*/ 380647 h 1213500"/>
              <a:gd name="connsiteX2092" fmla="*/ 700885 w 1035818"/>
              <a:gd name="connsiteY2092" fmla="*/ 339640 h 1213500"/>
              <a:gd name="connsiteX2093" fmla="*/ 704166 w 1035818"/>
              <a:gd name="connsiteY2093" fmla="*/ 325231 h 1213500"/>
              <a:gd name="connsiteX2094" fmla="*/ 112216 w 1035818"/>
              <a:gd name="connsiteY2094" fmla="*/ 296059 h 1213500"/>
              <a:gd name="connsiteX2095" fmla="*/ 85982 w 1035818"/>
              <a:gd name="connsiteY2095" fmla="*/ 368203 h 1213500"/>
              <a:gd name="connsiteX2096" fmla="*/ 70612 w 1035818"/>
              <a:gd name="connsiteY2096" fmla="*/ 343299 h 1213500"/>
              <a:gd name="connsiteX2097" fmla="*/ 703827 w 1035818"/>
              <a:gd name="connsiteY2097" fmla="*/ 296055 h 1213500"/>
              <a:gd name="connsiteX2098" fmla="*/ 657207 w 1035818"/>
              <a:gd name="connsiteY2098" fmla="*/ 404835 h 1213500"/>
              <a:gd name="connsiteX2099" fmla="*/ 645197 w 1035818"/>
              <a:gd name="connsiteY2099" fmla="*/ 430284 h 1213500"/>
              <a:gd name="connsiteX2100" fmla="*/ 689929 w 1035818"/>
              <a:gd name="connsiteY2100" fmla="*/ 323028 h 1213500"/>
              <a:gd name="connsiteX2101" fmla="*/ 650813 w 1035818"/>
              <a:gd name="connsiteY2101" fmla="*/ 294604 h 1213500"/>
              <a:gd name="connsiteX2102" fmla="*/ 648239 w 1035818"/>
              <a:gd name="connsiteY2102" fmla="*/ 322686 h 1213500"/>
              <a:gd name="connsiteX2103" fmla="*/ 644571 w 1035818"/>
              <a:gd name="connsiteY2103" fmla="*/ 329968 h 1213500"/>
              <a:gd name="connsiteX2104" fmla="*/ 642318 w 1035818"/>
              <a:gd name="connsiteY2104" fmla="*/ 354514 h 1213500"/>
              <a:gd name="connsiteX2105" fmla="*/ 645558 w 1035818"/>
              <a:gd name="connsiteY2105" fmla="*/ 351100 h 1213500"/>
              <a:gd name="connsiteX2106" fmla="*/ 644718 w 1035818"/>
              <a:gd name="connsiteY2106" fmla="*/ 357939 h 1213500"/>
              <a:gd name="connsiteX2107" fmla="*/ 641362 w 1035818"/>
              <a:gd name="connsiteY2107" fmla="*/ 362456 h 1213500"/>
              <a:gd name="connsiteX2108" fmla="*/ 628248 w 1035818"/>
              <a:gd name="connsiteY2108" fmla="*/ 377135 h 1213500"/>
              <a:gd name="connsiteX2109" fmla="*/ 580674 w 1035818"/>
              <a:gd name="connsiteY2109" fmla="*/ 436222 h 1213500"/>
              <a:gd name="connsiteX2110" fmla="*/ 625620 w 1035818"/>
              <a:gd name="connsiteY2110" fmla="*/ 339524 h 1213500"/>
              <a:gd name="connsiteX2111" fmla="*/ 615171 w 1035818"/>
              <a:gd name="connsiteY2111" fmla="*/ 291877 h 1213500"/>
              <a:gd name="connsiteX2112" fmla="*/ 611998 w 1035818"/>
              <a:gd name="connsiteY2112" fmla="*/ 313268 h 1213500"/>
              <a:gd name="connsiteX2113" fmla="*/ 610830 w 1035818"/>
              <a:gd name="connsiteY2113" fmla="*/ 315461 h 1213500"/>
              <a:gd name="connsiteX2114" fmla="*/ 589628 w 1035818"/>
              <a:gd name="connsiteY2114" fmla="*/ 349787 h 1213500"/>
              <a:gd name="connsiteX2115" fmla="*/ 594209 w 1035818"/>
              <a:gd name="connsiteY2115" fmla="*/ 325297 h 1213500"/>
              <a:gd name="connsiteX2116" fmla="*/ 308231 w 1035818"/>
              <a:gd name="connsiteY2116" fmla="*/ 290585 h 1213500"/>
              <a:gd name="connsiteX2117" fmla="*/ 306496 w 1035818"/>
              <a:gd name="connsiteY2117" fmla="*/ 293218 h 1213500"/>
              <a:gd name="connsiteX2118" fmla="*/ 290935 w 1035818"/>
              <a:gd name="connsiteY2118" fmla="*/ 320071 h 1213500"/>
              <a:gd name="connsiteX2119" fmla="*/ 286140 w 1035818"/>
              <a:gd name="connsiteY2119" fmla="*/ 325736 h 1213500"/>
              <a:gd name="connsiteX2120" fmla="*/ 251740 w 1035818"/>
              <a:gd name="connsiteY2120" fmla="*/ 368476 h 1213500"/>
              <a:gd name="connsiteX2121" fmla="*/ 255730 w 1035818"/>
              <a:gd name="connsiteY2121" fmla="*/ 357087 h 1213500"/>
              <a:gd name="connsiteX2122" fmla="*/ 706787 w 1035818"/>
              <a:gd name="connsiteY2122" fmla="*/ 290310 h 1213500"/>
              <a:gd name="connsiteX2123" fmla="*/ 703827 w 1035818"/>
              <a:gd name="connsiteY2123" fmla="*/ 296055 h 1213500"/>
              <a:gd name="connsiteX2124" fmla="*/ 705909 w 1035818"/>
              <a:gd name="connsiteY2124" fmla="*/ 291197 h 1213500"/>
              <a:gd name="connsiteX2125" fmla="*/ 152594 w 1035818"/>
              <a:gd name="connsiteY2125" fmla="*/ 286425 h 1213500"/>
              <a:gd name="connsiteX2126" fmla="*/ 145180 w 1035818"/>
              <a:gd name="connsiteY2126" fmla="*/ 303535 h 1213500"/>
              <a:gd name="connsiteX2127" fmla="*/ 131971 w 1035818"/>
              <a:gd name="connsiteY2127" fmla="*/ 326568 h 1213500"/>
              <a:gd name="connsiteX2128" fmla="*/ 104461 w 1035818"/>
              <a:gd name="connsiteY2128" fmla="*/ 381074 h 1213500"/>
              <a:gd name="connsiteX2129" fmla="*/ 97125 w 1035818"/>
              <a:gd name="connsiteY2129" fmla="*/ 395084 h 1213500"/>
              <a:gd name="connsiteX2130" fmla="*/ 93847 w 1035818"/>
              <a:gd name="connsiteY2130" fmla="*/ 386662 h 1213500"/>
              <a:gd name="connsiteX2131" fmla="*/ 150005 w 1035818"/>
              <a:gd name="connsiteY2131" fmla="*/ 290306 h 1213500"/>
              <a:gd name="connsiteX2132" fmla="*/ 709164 w 1035818"/>
              <a:gd name="connsiteY2132" fmla="*/ 285695 h 1213500"/>
              <a:gd name="connsiteX2133" fmla="*/ 709067 w 1035818"/>
              <a:gd name="connsiteY2133" fmla="*/ 288007 h 1213500"/>
              <a:gd name="connsiteX2134" fmla="*/ 706787 w 1035818"/>
              <a:gd name="connsiteY2134" fmla="*/ 290310 h 1213500"/>
              <a:gd name="connsiteX2135" fmla="*/ 551718 w 1035818"/>
              <a:gd name="connsiteY2135" fmla="*/ 285669 h 1213500"/>
              <a:gd name="connsiteX2136" fmla="*/ 549885 w 1035818"/>
              <a:gd name="connsiteY2136" fmla="*/ 292704 h 1213500"/>
              <a:gd name="connsiteX2137" fmla="*/ 547309 w 1035818"/>
              <a:gd name="connsiteY2137" fmla="*/ 296631 h 1213500"/>
              <a:gd name="connsiteX2138" fmla="*/ 513393 w 1035818"/>
              <a:gd name="connsiteY2138" fmla="*/ 350718 h 1213500"/>
              <a:gd name="connsiteX2139" fmla="*/ 512140 w 1035818"/>
              <a:gd name="connsiteY2139" fmla="*/ 352775 h 1213500"/>
              <a:gd name="connsiteX2140" fmla="*/ 512649 w 1035818"/>
              <a:gd name="connsiteY2140" fmla="*/ 348243 h 1213500"/>
              <a:gd name="connsiteX2141" fmla="*/ 708327 w 1035818"/>
              <a:gd name="connsiteY2141" fmla="*/ 281295 h 1213500"/>
              <a:gd name="connsiteX2142" fmla="*/ 708793 w 1035818"/>
              <a:gd name="connsiteY2142" fmla="*/ 282731 h 1213500"/>
              <a:gd name="connsiteX2143" fmla="*/ 706291 w 1035818"/>
              <a:gd name="connsiteY2143" fmla="*/ 290306 h 1213500"/>
              <a:gd name="connsiteX2144" fmla="*/ 705909 w 1035818"/>
              <a:gd name="connsiteY2144" fmla="*/ 291197 h 1213500"/>
              <a:gd name="connsiteX2145" fmla="*/ 696833 w 1035818"/>
              <a:gd name="connsiteY2145" fmla="*/ 300366 h 1213500"/>
              <a:gd name="connsiteX2146" fmla="*/ 689920 w 1035818"/>
              <a:gd name="connsiteY2146" fmla="*/ 308104 h 1213500"/>
              <a:gd name="connsiteX2147" fmla="*/ 629964 w 1035818"/>
              <a:gd name="connsiteY2147" fmla="*/ 279526 h 1213500"/>
              <a:gd name="connsiteX2148" fmla="*/ 611554 w 1035818"/>
              <a:gd name="connsiteY2148" fmla="*/ 316259 h 1213500"/>
              <a:gd name="connsiteX2149" fmla="*/ 611998 w 1035818"/>
              <a:gd name="connsiteY2149" fmla="*/ 313268 h 1213500"/>
              <a:gd name="connsiteX2150" fmla="*/ 717846 w 1035818"/>
              <a:gd name="connsiteY2150" fmla="*/ 279137 h 1213500"/>
              <a:gd name="connsiteX2151" fmla="*/ 717175 w 1035818"/>
              <a:gd name="connsiteY2151" fmla="*/ 284428 h 1213500"/>
              <a:gd name="connsiteX2152" fmla="*/ 715946 w 1035818"/>
              <a:gd name="connsiteY2152" fmla="*/ 286722 h 1213500"/>
              <a:gd name="connsiteX2153" fmla="*/ 708367 w 1035818"/>
              <a:gd name="connsiteY2153" fmla="*/ 304515 h 1213500"/>
              <a:gd name="connsiteX2154" fmla="*/ 709067 w 1035818"/>
              <a:gd name="connsiteY2154" fmla="*/ 288007 h 1213500"/>
              <a:gd name="connsiteX2155" fmla="*/ 721381 w 1035818"/>
              <a:gd name="connsiteY2155" fmla="*/ 276582 h 1213500"/>
              <a:gd name="connsiteX2156" fmla="*/ 724083 w 1035818"/>
              <a:gd name="connsiteY2156" fmla="*/ 283105 h 1213500"/>
              <a:gd name="connsiteX2157" fmla="*/ 716593 w 1035818"/>
              <a:gd name="connsiteY2157" fmla="*/ 300144 h 1213500"/>
              <a:gd name="connsiteX2158" fmla="*/ 714699 w 1035818"/>
              <a:gd name="connsiteY2158" fmla="*/ 303969 h 1213500"/>
              <a:gd name="connsiteX2159" fmla="*/ 717175 w 1035818"/>
              <a:gd name="connsiteY2159" fmla="*/ 284428 h 1213500"/>
              <a:gd name="connsiteX2160" fmla="*/ 560821 w 1035818"/>
              <a:gd name="connsiteY2160" fmla="*/ 276025 h 1213500"/>
              <a:gd name="connsiteX2161" fmla="*/ 559039 w 1035818"/>
              <a:gd name="connsiteY2161" fmla="*/ 290306 h 1213500"/>
              <a:gd name="connsiteX2162" fmla="*/ 541657 w 1035818"/>
              <a:gd name="connsiteY2162" fmla="*/ 360987 h 1213500"/>
              <a:gd name="connsiteX2163" fmla="*/ 523866 w 1035818"/>
              <a:gd name="connsiteY2163" fmla="*/ 426168 h 1213500"/>
              <a:gd name="connsiteX2164" fmla="*/ 499949 w 1035818"/>
              <a:gd name="connsiteY2164" fmla="*/ 457183 h 1213500"/>
              <a:gd name="connsiteX2165" fmla="*/ 500524 w 1035818"/>
              <a:gd name="connsiteY2165" fmla="*/ 452672 h 1213500"/>
              <a:gd name="connsiteX2166" fmla="*/ 503153 w 1035818"/>
              <a:gd name="connsiteY2166" fmla="*/ 430547 h 1213500"/>
              <a:gd name="connsiteX2167" fmla="*/ 532939 w 1035818"/>
              <a:gd name="connsiteY2167" fmla="*/ 357719 h 1213500"/>
              <a:gd name="connsiteX2168" fmla="*/ 549885 w 1035818"/>
              <a:gd name="connsiteY2168" fmla="*/ 292704 h 1213500"/>
              <a:gd name="connsiteX2169" fmla="*/ 163681 w 1035818"/>
              <a:gd name="connsiteY2169" fmla="*/ 272423 h 1213500"/>
              <a:gd name="connsiteX2170" fmla="*/ 149864 w 1035818"/>
              <a:gd name="connsiteY2170" fmla="*/ 306581 h 1213500"/>
              <a:gd name="connsiteX2171" fmla="*/ 132500 w 1035818"/>
              <a:gd name="connsiteY2171" fmla="*/ 358946 h 1213500"/>
              <a:gd name="connsiteX2172" fmla="*/ 100338 w 1035818"/>
              <a:gd name="connsiteY2172" fmla="*/ 403337 h 1213500"/>
              <a:gd name="connsiteX2173" fmla="*/ 99609 w 1035818"/>
              <a:gd name="connsiteY2173" fmla="*/ 401464 h 1213500"/>
              <a:gd name="connsiteX2174" fmla="*/ 131599 w 1035818"/>
              <a:gd name="connsiteY2174" fmla="*/ 334875 h 1213500"/>
              <a:gd name="connsiteX2175" fmla="*/ 145180 w 1035818"/>
              <a:gd name="connsiteY2175" fmla="*/ 303535 h 1213500"/>
              <a:gd name="connsiteX2176" fmla="*/ 149019 w 1035818"/>
              <a:gd name="connsiteY2176" fmla="*/ 296840 h 1213500"/>
              <a:gd name="connsiteX2177" fmla="*/ 712564 w 1035818"/>
              <a:gd name="connsiteY2177" fmla="*/ 271009 h 1213500"/>
              <a:gd name="connsiteX2178" fmla="*/ 711850 w 1035818"/>
              <a:gd name="connsiteY2178" fmla="*/ 273474 h 1213500"/>
              <a:gd name="connsiteX2179" fmla="*/ 710139 w 1035818"/>
              <a:gd name="connsiteY2179" fmla="*/ 278655 h 1213500"/>
              <a:gd name="connsiteX2180" fmla="*/ 708327 w 1035818"/>
              <a:gd name="connsiteY2180" fmla="*/ 281295 h 1213500"/>
              <a:gd name="connsiteX2181" fmla="*/ 707503 w 1035818"/>
              <a:gd name="connsiteY2181" fmla="*/ 278755 h 1213500"/>
              <a:gd name="connsiteX2182" fmla="*/ 718922 w 1035818"/>
              <a:gd name="connsiteY2182" fmla="*/ 270647 h 1213500"/>
              <a:gd name="connsiteX2183" fmla="*/ 721084 w 1035818"/>
              <a:gd name="connsiteY2183" fmla="*/ 275866 h 1213500"/>
              <a:gd name="connsiteX2184" fmla="*/ 717846 w 1035818"/>
              <a:gd name="connsiteY2184" fmla="*/ 279137 h 1213500"/>
              <a:gd name="connsiteX2185" fmla="*/ 717686 w 1035818"/>
              <a:gd name="connsiteY2185" fmla="*/ 267663 h 1213500"/>
              <a:gd name="connsiteX2186" fmla="*/ 718029 w 1035818"/>
              <a:gd name="connsiteY2186" fmla="*/ 268490 h 1213500"/>
              <a:gd name="connsiteX2187" fmla="*/ 709164 w 1035818"/>
              <a:gd name="connsiteY2187" fmla="*/ 285695 h 1213500"/>
              <a:gd name="connsiteX2188" fmla="*/ 709233 w 1035818"/>
              <a:gd name="connsiteY2188" fmla="*/ 284088 h 1213500"/>
              <a:gd name="connsiteX2189" fmla="*/ 708793 w 1035818"/>
              <a:gd name="connsiteY2189" fmla="*/ 282731 h 1213500"/>
              <a:gd name="connsiteX2190" fmla="*/ 710139 w 1035818"/>
              <a:gd name="connsiteY2190" fmla="*/ 278655 h 1213500"/>
              <a:gd name="connsiteX2191" fmla="*/ 715240 w 1035818"/>
              <a:gd name="connsiteY2191" fmla="*/ 261758 h 1213500"/>
              <a:gd name="connsiteX2192" fmla="*/ 716547 w 1035818"/>
              <a:gd name="connsiteY2192" fmla="*/ 264912 h 1213500"/>
              <a:gd name="connsiteX2193" fmla="*/ 712564 w 1035818"/>
              <a:gd name="connsiteY2193" fmla="*/ 271009 h 1213500"/>
              <a:gd name="connsiteX2194" fmla="*/ 457054 w 1035818"/>
              <a:gd name="connsiteY2194" fmla="*/ 259940 h 1213500"/>
              <a:gd name="connsiteX2195" fmla="*/ 444509 w 1035818"/>
              <a:gd name="connsiteY2195" fmla="*/ 290306 h 1213500"/>
              <a:gd name="connsiteX2196" fmla="*/ 362539 w 1035818"/>
              <a:gd name="connsiteY2196" fmla="*/ 465933 h 1213500"/>
              <a:gd name="connsiteX2197" fmla="*/ 327629 w 1035818"/>
              <a:gd name="connsiteY2197" fmla="*/ 538111 h 1213500"/>
              <a:gd name="connsiteX2198" fmla="*/ 297257 w 1035818"/>
              <a:gd name="connsiteY2198" fmla="*/ 584810 h 1213500"/>
              <a:gd name="connsiteX2199" fmla="*/ 319387 w 1035818"/>
              <a:gd name="connsiteY2199" fmla="*/ 500003 h 1213500"/>
              <a:gd name="connsiteX2200" fmla="*/ 377101 w 1035818"/>
              <a:gd name="connsiteY2200" fmla="*/ 380794 h 1213500"/>
              <a:gd name="connsiteX2201" fmla="*/ 390576 w 1035818"/>
              <a:gd name="connsiteY2201" fmla="*/ 360248 h 1213500"/>
              <a:gd name="connsiteX2202" fmla="*/ 619561 w 1035818"/>
              <a:gd name="connsiteY2202" fmla="*/ 258337 h 1213500"/>
              <a:gd name="connsiteX2203" fmla="*/ 618971 w 1035818"/>
              <a:gd name="connsiteY2203" fmla="*/ 266260 h 1213500"/>
              <a:gd name="connsiteX2204" fmla="*/ 617516 w 1035818"/>
              <a:gd name="connsiteY2204" fmla="*/ 276074 h 1213500"/>
              <a:gd name="connsiteX2205" fmla="*/ 601596 w 1035818"/>
              <a:gd name="connsiteY2205" fmla="*/ 308237 h 1213500"/>
              <a:gd name="connsiteX2206" fmla="*/ 595245 w 1035818"/>
              <a:gd name="connsiteY2206" fmla="*/ 319756 h 1213500"/>
              <a:gd name="connsiteX2207" fmla="*/ 600720 w 1035818"/>
              <a:gd name="connsiteY2207" fmla="*/ 290489 h 1213500"/>
              <a:gd name="connsiteX2208" fmla="*/ 697463 w 1035818"/>
              <a:gd name="connsiteY2208" fmla="*/ 254424 h 1213500"/>
              <a:gd name="connsiteX2209" fmla="*/ 702166 w 1035818"/>
              <a:gd name="connsiteY2209" fmla="*/ 262293 h 1213500"/>
              <a:gd name="connsiteX2210" fmla="*/ 707503 w 1035818"/>
              <a:gd name="connsiteY2210" fmla="*/ 278755 h 1213500"/>
              <a:gd name="connsiteX2211" fmla="*/ 684011 w 1035818"/>
              <a:gd name="connsiteY2211" fmla="*/ 314718 h 1213500"/>
              <a:gd name="connsiteX2212" fmla="*/ 669419 w 1035818"/>
              <a:gd name="connsiteY2212" fmla="*/ 331051 h 1213500"/>
              <a:gd name="connsiteX2213" fmla="*/ 671578 w 1035818"/>
              <a:gd name="connsiteY2213" fmla="*/ 325059 h 1213500"/>
              <a:gd name="connsiteX2214" fmla="*/ 671956 w 1035818"/>
              <a:gd name="connsiteY2214" fmla="*/ 321559 h 1213500"/>
              <a:gd name="connsiteX2215" fmla="*/ 673155 w 1035818"/>
              <a:gd name="connsiteY2215" fmla="*/ 319967 h 1213500"/>
              <a:gd name="connsiteX2216" fmla="*/ 674605 w 1035818"/>
              <a:gd name="connsiteY2216" fmla="*/ 318094 h 1213500"/>
              <a:gd name="connsiteX2217" fmla="*/ 678487 w 1035818"/>
              <a:gd name="connsiteY2217" fmla="*/ 313247 h 1213500"/>
              <a:gd name="connsiteX2218" fmla="*/ 679634 w 1035818"/>
              <a:gd name="connsiteY2218" fmla="*/ 311593 h 1213500"/>
              <a:gd name="connsiteX2219" fmla="*/ 674605 w 1035818"/>
              <a:gd name="connsiteY2219" fmla="*/ 318094 h 1213500"/>
              <a:gd name="connsiteX2220" fmla="*/ 671976 w 1035818"/>
              <a:gd name="connsiteY2220" fmla="*/ 321375 h 1213500"/>
              <a:gd name="connsiteX2221" fmla="*/ 673346 w 1035818"/>
              <a:gd name="connsiteY2221" fmla="*/ 308675 h 1213500"/>
              <a:gd name="connsiteX2222" fmla="*/ 673758 w 1035818"/>
              <a:gd name="connsiteY2222" fmla="*/ 306576 h 1213500"/>
              <a:gd name="connsiteX2223" fmla="*/ 686661 w 1035818"/>
              <a:gd name="connsiteY2223" fmla="*/ 274117 h 1213500"/>
              <a:gd name="connsiteX2224" fmla="*/ 573083 w 1035818"/>
              <a:gd name="connsiteY2224" fmla="*/ 247104 h 1213500"/>
              <a:gd name="connsiteX2225" fmla="*/ 574831 w 1035818"/>
              <a:gd name="connsiteY2225" fmla="*/ 255009 h 1213500"/>
              <a:gd name="connsiteX2226" fmla="*/ 571782 w 1035818"/>
              <a:gd name="connsiteY2226" fmla="*/ 259307 h 1213500"/>
              <a:gd name="connsiteX2227" fmla="*/ 560821 w 1035818"/>
              <a:gd name="connsiteY2227" fmla="*/ 276025 h 1213500"/>
              <a:gd name="connsiteX2228" fmla="*/ 561719 w 1035818"/>
              <a:gd name="connsiteY2228" fmla="*/ 268821 h 1213500"/>
              <a:gd name="connsiteX2229" fmla="*/ 524021 w 1035818"/>
              <a:gd name="connsiteY2229" fmla="*/ 245811 h 1213500"/>
              <a:gd name="connsiteX2230" fmla="*/ 521374 w 1035818"/>
              <a:gd name="connsiteY2230" fmla="*/ 269933 h 1213500"/>
              <a:gd name="connsiteX2231" fmla="*/ 521234 w 1035818"/>
              <a:gd name="connsiteY2231" fmla="*/ 270254 h 1213500"/>
              <a:gd name="connsiteX2232" fmla="*/ 493593 w 1035818"/>
              <a:gd name="connsiteY2232" fmla="*/ 323028 h 1213500"/>
              <a:gd name="connsiteX2233" fmla="*/ 436379 w 1035818"/>
              <a:gd name="connsiteY2233" fmla="*/ 423153 h 1213500"/>
              <a:gd name="connsiteX2234" fmla="*/ 437817 w 1035818"/>
              <a:gd name="connsiteY2234" fmla="*/ 418235 h 1213500"/>
              <a:gd name="connsiteX2235" fmla="*/ 444509 w 1035818"/>
              <a:gd name="connsiteY2235" fmla="*/ 404835 h 1213500"/>
              <a:gd name="connsiteX2236" fmla="*/ 356372 w 1035818"/>
              <a:gd name="connsiteY2236" fmla="*/ 243386 h 1213500"/>
              <a:gd name="connsiteX2237" fmla="*/ 329980 w 1035818"/>
              <a:gd name="connsiteY2237" fmla="*/ 290306 h 1213500"/>
              <a:gd name="connsiteX2238" fmla="*/ 222547 w 1035818"/>
              <a:gd name="connsiteY2238" fmla="*/ 505172 h 1213500"/>
              <a:gd name="connsiteX2239" fmla="*/ 199089 w 1035818"/>
              <a:gd name="connsiteY2239" fmla="*/ 535726 h 1213500"/>
              <a:gd name="connsiteX2240" fmla="*/ 132602 w 1035818"/>
              <a:gd name="connsiteY2240" fmla="*/ 641428 h 1213500"/>
              <a:gd name="connsiteX2241" fmla="*/ 136675 w 1035818"/>
              <a:gd name="connsiteY2241" fmla="*/ 611044 h 1213500"/>
              <a:gd name="connsiteX2242" fmla="*/ 141038 w 1035818"/>
              <a:gd name="connsiteY2242" fmla="*/ 602118 h 1213500"/>
              <a:gd name="connsiteX2243" fmla="*/ 272517 w 1035818"/>
              <a:gd name="connsiteY2243" fmla="*/ 351854 h 1213500"/>
              <a:gd name="connsiteX2244" fmla="*/ 290935 w 1035818"/>
              <a:gd name="connsiteY2244" fmla="*/ 320071 h 1213500"/>
              <a:gd name="connsiteX2245" fmla="*/ 329980 w 1035818"/>
              <a:gd name="connsiteY2245" fmla="*/ 273944 h 1213500"/>
              <a:gd name="connsiteX2246" fmla="*/ 690714 w 1035818"/>
              <a:gd name="connsiteY2246" fmla="*/ 243133 h 1213500"/>
              <a:gd name="connsiteX2247" fmla="*/ 691008 w 1035818"/>
              <a:gd name="connsiteY2247" fmla="*/ 243626 h 1213500"/>
              <a:gd name="connsiteX2248" fmla="*/ 685890 w 1035818"/>
              <a:gd name="connsiteY2248" fmla="*/ 257776 h 1213500"/>
              <a:gd name="connsiteX2249" fmla="*/ 678795 w 1035818"/>
              <a:gd name="connsiteY2249" fmla="*/ 280952 h 1213500"/>
              <a:gd name="connsiteX2250" fmla="*/ 673758 w 1035818"/>
              <a:gd name="connsiteY2250" fmla="*/ 306576 h 1213500"/>
              <a:gd name="connsiteX2251" fmla="*/ 663837 w 1035818"/>
              <a:gd name="connsiteY2251" fmla="*/ 331535 h 1213500"/>
              <a:gd name="connsiteX2252" fmla="*/ 662252 w 1035818"/>
              <a:gd name="connsiteY2252" fmla="*/ 333513 h 1213500"/>
              <a:gd name="connsiteX2253" fmla="*/ 645558 w 1035818"/>
              <a:gd name="connsiteY2253" fmla="*/ 351100 h 1213500"/>
              <a:gd name="connsiteX2254" fmla="*/ 645857 w 1035818"/>
              <a:gd name="connsiteY2254" fmla="*/ 348667 h 1213500"/>
              <a:gd name="connsiteX2255" fmla="*/ 648239 w 1035818"/>
              <a:gd name="connsiteY2255" fmla="*/ 322686 h 1213500"/>
              <a:gd name="connsiteX2256" fmla="*/ 662830 w 1035818"/>
              <a:gd name="connsiteY2256" fmla="*/ 293715 h 1213500"/>
              <a:gd name="connsiteX2257" fmla="*/ 181514 w 1035818"/>
              <a:gd name="connsiteY2257" fmla="*/ 243075 h 1213500"/>
              <a:gd name="connsiteX2258" fmla="*/ 163812 w 1035818"/>
              <a:gd name="connsiteY2258" fmla="*/ 272205 h 1213500"/>
              <a:gd name="connsiteX2259" fmla="*/ 163681 w 1035818"/>
              <a:gd name="connsiteY2259" fmla="*/ 272423 h 1213500"/>
              <a:gd name="connsiteX2260" fmla="*/ 166371 w 1035818"/>
              <a:gd name="connsiteY2260" fmla="*/ 265773 h 1213500"/>
              <a:gd name="connsiteX2261" fmla="*/ 294223 w 1035818"/>
              <a:gd name="connsiteY2261" fmla="*/ 234673 h 1213500"/>
              <a:gd name="connsiteX2262" fmla="*/ 261181 w 1035818"/>
              <a:gd name="connsiteY2262" fmla="*/ 341529 h 1213500"/>
              <a:gd name="connsiteX2263" fmla="*/ 255730 w 1035818"/>
              <a:gd name="connsiteY2263" fmla="*/ 357087 h 1213500"/>
              <a:gd name="connsiteX2264" fmla="*/ 166367 w 1035818"/>
              <a:gd name="connsiteY2264" fmla="*/ 470280 h 1213500"/>
              <a:gd name="connsiteX2265" fmla="*/ 98740 w 1035818"/>
              <a:gd name="connsiteY2265" fmla="*/ 558755 h 1213500"/>
              <a:gd name="connsiteX2266" fmla="*/ 81087 w 1035818"/>
              <a:gd name="connsiteY2266" fmla="*/ 584286 h 1213500"/>
              <a:gd name="connsiteX2267" fmla="*/ 81116 w 1035818"/>
              <a:gd name="connsiteY2267" fmla="*/ 583751 h 1213500"/>
              <a:gd name="connsiteX2268" fmla="*/ 84560 w 1035818"/>
              <a:gd name="connsiteY2268" fmla="*/ 568448 h 1213500"/>
              <a:gd name="connsiteX2269" fmla="*/ 85105 w 1035818"/>
              <a:gd name="connsiteY2269" fmla="*/ 565447 h 1213500"/>
              <a:gd name="connsiteX2270" fmla="*/ 109256 w 1035818"/>
              <a:gd name="connsiteY2270" fmla="*/ 527637 h 1213500"/>
              <a:gd name="connsiteX2271" fmla="*/ 166367 w 1035818"/>
              <a:gd name="connsiteY2271" fmla="*/ 437558 h 1213500"/>
              <a:gd name="connsiteX2272" fmla="*/ 215451 w 1035818"/>
              <a:gd name="connsiteY2272" fmla="*/ 347570 h 1213500"/>
              <a:gd name="connsiteX2273" fmla="*/ 216155 w 1035818"/>
              <a:gd name="connsiteY2273" fmla="*/ 346279 h 1213500"/>
              <a:gd name="connsiteX2274" fmla="*/ 254231 w 1035818"/>
              <a:gd name="connsiteY2274" fmla="*/ 288642 h 1213500"/>
              <a:gd name="connsiteX2275" fmla="*/ 700453 w 1035818"/>
              <a:gd name="connsiteY2275" fmla="*/ 226057 h 1213500"/>
              <a:gd name="connsiteX2276" fmla="*/ 705861 w 1035818"/>
              <a:gd name="connsiteY2276" fmla="*/ 239113 h 1213500"/>
              <a:gd name="connsiteX2277" fmla="*/ 697463 w 1035818"/>
              <a:gd name="connsiteY2277" fmla="*/ 254424 h 1213500"/>
              <a:gd name="connsiteX2278" fmla="*/ 691008 w 1035818"/>
              <a:gd name="connsiteY2278" fmla="*/ 243626 h 1213500"/>
              <a:gd name="connsiteX2279" fmla="*/ 692087 w 1035818"/>
              <a:gd name="connsiteY2279" fmla="*/ 240642 h 1213500"/>
              <a:gd name="connsiteX2280" fmla="*/ 693567 w 1035818"/>
              <a:gd name="connsiteY2280" fmla="*/ 237958 h 1213500"/>
              <a:gd name="connsiteX2281" fmla="*/ 657207 w 1035818"/>
              <a:gd name="connsiteY2281" fmla="*/ 224860 h 1213500"/>
              <a:gd name="connsiteX2282" fmla="*/ 630246 w 1035818"/>
              <a:gd name="connsiteY2282" fmla="*/ 278997 h 1213500"/>
              <a:gd name="connsiteX2283" fmla="*/ 629964 w 1035818"/>
              <a:gd name="connsiteY2283" fmla="*/ 279526 h 1213500"/>
              <a:gd name="connsiteX2284" fmla="*/ 630676 w 1035818"/>
              <a:gd name="connsiteY2284" fmla="*/ 278105 h 1213500"/>
              <a:gd name="connsiteX2285" fmla="*/ 641690 w 1035818"/>
              <a:gd name="connsiteY2285" fmla="*/ 249598 h 1213500"/>
              <a:gd name="connsiteX2286" fmla="*/ 482537 w 1035818"/>
              <a:gd name="connsiteY2286" fmla="*/ 221999 h 1213500"/>
              <a:gd name="connsiteX2287" fmla="*/ 479360 w 1035818"/>
              <a:gd name="connsiteY2287" fmla="*/ 255468 h 1213500"/>
              <a:gd name="connsiteX2288" fmla="*/ 469234 w 1035818"/>
              <a:gd name="connsiteY2288" fmla="*/ 301431 h 1213500"/>
              <a:gd name="connsiteX2289" fmla="*/ 435123 w 1035818"/>
              <a:gd name="connsiteY2289" fmla="*/ 362830 h 1213500"/>
              <a:gd name="connsiteX2290" fmla="*/ 438400 w 1035818"/>
              <a:gd name="connsiteY2290" fmla="*/ 351987 h 1213500"/>
              <a:gd name="connsiteX2291" fmla="*/ 467476 w 1035818"/>
              <a:gd name="connsiteY2291" fmla="*/ 247025 h 1213500"/>
              <a:gd name="connsiteX2292" fmla="*/ 468476 w 1035818"/>
              <a:gd name="connsiteY2292" fmla="*/ 242840 h 1213500"/>
              <a:gd name="connsiteX2293" fmla="*/ 609784 w 1035818"/>
              <a:gd name="connsiteY2293" fmla="*/ 221588 h 1213500"/>
              <a:gd name="connsiteX2294" fmla="*/ 600952 w 1035818"/>
              <a:gd name="connsiteY2294" fmla="*/ 289249 h 1213500"/>
              <a:gd name="connsiteX2295" fmla="*/ 600720 w 1035818"/>
              <a:gd name="connsiteY2295" fmla="*/ 290489 h 1213500"/>
              <a:gd name="connsiteX2296" fmla="*/ 584173 w 1035818"/>
              <a:gd name="connsiteY2296" fmla="*/ 318727 h 1213500"/>
              <a:gd name="connsiteX2297" fmla="*/ 546181 w 1035818"/>
              <a:gd name="connsiteY2297" fmla="*/ 395819 h 1213500"/>
              <a:gd name="connsiteX2298" fmla="*/ 527238 w 1035818"/>
              <a:gd name="connsiteY2298" fmla="*/ 421795 h 1213500"/>
              <a:gd name="connsiteX2299" fmla="*/ 524013 w 1035818"/>
              <a:gd name="connsiteY2299" fmla="*/ 425976 h 1213500"/>
              <a:gd name="connsiteX2300" fmla="*/ 526755 w 1035818"/>
              <a:gd name="connsiteY2300" fmla="*/ 418306 h 1213500"/>
              <a:gd name="connsiteX2301" fmla="*/ 575400 w 1035818"/>
              <a:gd name="connsiteY2301" fmla="*/ 257583 h 1213500"/>
              <a:gd name="connsiteX2302" fmla="*/ 574831 w 1035818"/>
              <a:gd name="connsiteY2302" fmla="*/ 255009 h 1213500"/>
              <a:gd name="connsiteX2303" fmla="*/ 588174 w 1035818"/>
              <a:gd name="connsiteY2303" fmla="*/ 236199 h 1213500"/>
              <a:gd name="connsiteX2304" fmla="*/ 607132 w 1035818"/>
              <a:gd name="connsiteY2304" fmla="*/ 226902 h 1213500"/>
              <a:gd name="connsiteX2305" fmla="*/ 563982 w 1035818"/>
              <a:gd name="connsiteY2305" fmla="*/ 219523 h 1213500"/>
              <a:gd name="connsiteX2306" fmla="*/ 567024 w 1035818"/>
              <a:gd name="connsiteY2306" fmla="*/ 226309 h 1213500"/>
              <a:gd name="connsiteX2307" fmla="*/ 561719 w 1035818"/>
              <a:gd name="connsiteY2307" fmla="*/ 268821 h 1213500"/>
              <a:gd name="connsiteX2308" fmla="*/ 559039 w 1035818"/>
              <a:gd name="connsiteY2308" fmla="*/ 273944 h 1213500"/>
              <a:gd name="connsiteX2309" fmla="*/ 551718 w 1035818"/>
              <a:gd name="connsiteY2309" fmla="*/ 285669 h 1213500"/>
              <a:gd name="connsiteX2310" fmla="*/ 559039 w 1035818"/>
              <a:gd name="connsiteY2310" fmla="*/ 257583 h 1213500"/>
              <a:gd name="connsiteX2311" fmla="*/ 562019 w 1035818"/>
              <a:gd name="connsiteY2311" fmla="*/ 224064 h 1213500"/>
              <a:gd name="connsiteX2312" fmla="*/ 474455 w 1035818"/>
              <a:gd name="connsiteY2312" fmla="*/ 217818 h 1213500"/>
              <a:gd name="connsiteX2313" fmla="*/ 468476 w 1035818"/>
              <a:gd name="connsiteY2313" fmla="*/ 242840 h 1213500"/>
              <a:gd name="connsiteX2314" fmla="*/ 463415 w 1035818"/>
              <a:gd name="connsiteY2314" fmla="*/ 250342 h 1213500"/>
              <a:gd name="connsiteX2315" fmla="*/ 457054 w 1035818"/>
              <a:gd name="connsiteY2315" fmla="*/ 259940 h 1213500"/>
              <a:gd name="connsiteX2316" fmla="*/ 696091 w 1035818"/>
              <a:gd name="connsiteY2316" fmla="*/ 215528 h 1213500"/>
              <a:gd name="connsiteX2317" fmla="*/ 698877 w 1035818"/>
              <a:gd name="connsiteY2317" fmla="*/ 222254 h 1213500"/>
              <a:gd name="connsiteX2318" fmla="*/ 697495 w 1035818"/>
              <a:gd name="connsiteY2318" fmla="*/ 225691 h 1213500"/>
              <a:gd name="connsiteX2319" fmla="*/ 692087 w 1035818"/>
              <a:gd name="connsiteY2319" fmla="*/ 240642 h 1213500"/>
              <a:gd name="connsiteX2320" fmla="*/ 690714 w 1035818"/>
              <a:gd name="connsiteY2320" fmla="*/ 243133 h 1213500"/>
              <a:gd name="connsiteX2321" fmla="*/ 685381 w 1035818"/>
              <a:gd name="connsiteY2321" fmla="*/ 234211 h 1213500"/>
              <a:gd name="connsiteX2322" fmla="*/ 685002 w 1035818"/>
              <a:gd name="connsiteY2322" fmla="*/ 233646 h 1213500"/>
              <a:gd name="connsiteX2323" fmla="*/ 689929 w 1035818"/>
              <a:gd name="connsiteY2323" fmla="*/ 224860 h 1213500"/>
              <a:gd name="connsiteX2324" fmla="*/ 559039 w 1035818"/>
              <a:gd name="connsiteY2324" fmla="*/ 208499 h 1213500"/>
              <a:gd name="connsiteX2325" fmla="*/ 562681 w 1035818"/>
              <a:gd name="connsiteY2325" fmla="*/ 216622 h 1213500"/>
              <a:gd name="connsiteX2326" fmla="*/ 562019 w 1035818"/>
              <a:gd name="connsiteY2326" fmla="*/ 224064 h 1213500"/>
              <a:gd name="connsiteX2327" fmla="*/ 526316 w 1035818"/>
              <a:gd name="connsiteY2327" fmla="*/ 306667 h 1213500"/>
              <a:gd name="connsiteX2328" fmla="*/ 514866 w 1035818"/>
              <a:gd name="connsiteY2328" fmla="*/ 328499 h 1213500"/>
              <a:gd name="connsiteX2329" fmla="*/ 516649 w 1035818"/>
              <a:gd name="connsiteY2329" fmla="*/ 312613 h 1213500"/>
              <a:gd name="connsiteX2330" fmla="*/ 521330 w 1035818"/>
              <a:gd name="connsiteY2330" fmla="*/ 270340 h 1213500"/>
              <a:gd name="connsiteX2331" fmla="*/ 521374 w 1035818"/>
              <a:gd name="connsiteY2331" fmla="*/ 269933 h 1213500"/>
              <a:gd name="connsiteX2332" fmla="*/ 525059 w 1035818"/>
              <a:gd name="connsiteY2332" fmla="*/ 261530 h 1213500"/>
              <a:gd name="connsiteX2333" fmla="*/ 559039 w 1035818"/>
              <a:gd name="connsiteY2333" fmla="*/ 208499 h 1213500"/>
              <a:gd name="connsiteX2334" fmla="*/ 667143 w 1035818"/>
              <a:gd name="connsiteY2334" fmla="*/ 206976 h 1213500"/>
              <a:gd name="connsiteX2335" fmla="*/ 685002 w 1035818"/>
              <a:gd name="connsiteY2335" fmla="*/ 233646 h 1213500"/>
              <a:gd name="connsiteX2336" fmla="*/ 650813 w 1035818"/>
              <a:gd name="connsiteY2336" fmla="*/ 294604 h 1213500"/>
              <a:gd name="connsiteX2337" fmla="*/ 657207 w 1035818"/>
              <a:gd name="connsiteY2337" fmla="*/ 224860 h 1213500"/>
              <a:gd name="connsiteX2338" fmla="*/ 657818 w 1035818"/>
              <a:gd name="connsiteY2338" fmla="*/ 193051 h 1213500"/>
              <a:gd name="connsiteX2339" fmla="*/ 660913 w 1035818"/>
              <a:gd name="connsiteY2339" fmla="*/ 197672 h 1213500"/>
              <a:gd name="connsiteX2340" fmla="*/ 654354 w 1035818"/>
              <a:gd name="connsiteY2340" fmla="*/ 216820 h 1213500"/>
              <a:gd name="connsiteX2341" fmla="*/ 641690 w 1035818"/>
              <a:gd name="connsiteY2341" fmla="*/ 249598 h 1213500"/>
              <a:gd name="connsiteX2342" fmla="*/ 615171 w 1035818"/>
              <a:gd name="connsiteY2342" fmla="*/ 291877 h 1213500"/>
              <a:gd name="connsiteX2343" fmla="*/ 617516 w 1035818"/>
              <a:gd name="connsiteY2343" fmla="*/ 276074 h 1213500"/>
              <a:gd name="connsiteX2344" fmla="*/ 628227 w 1035818"/>
              <a:gd name="connsiteY2344" fmla="*/ 254434 h 1213500"/>
              <a:gd name="connsiteX2345" fmla="*/ 648896 w 1035818"/>
              <a:gd name="connsiteY2345" fmla="*/ 210386 h 1213500"/>
              <a:gd name="connsiteX2346" fmla="*/ 653268 w 1035818"/>
              <a:gd name="connsiteY2346" fmla="*/ 200815 h 1213500"/>
              <a:gd name="connsiteX2347" fmla="*/ 438353 w 1035818"/>
              <a:gd name="connsiteY2347" fmla="*/ 186243 h 1213500"/>
              <a:gd name="connsiteX2348" fmla="*/ 432045 w 1035818"/>
              <a:gd name="connsiteY2348" fmla="*/ 199696 h 1213500"/>
              <a:gd name="connsiteX2349" fmla="*/ 402521 w 1035818"/>
              <a:gd name="connsiteY2349" fmla="*/ 272638 h 1213500"/>
              <a:gd name="connsiteX2350" fmla="*/ 352253 w 1035818"/>
              <a:gd name="connsiteY2350" fmla="*/ 354317 h 1213500"/>
              <a:gd name="connsiteX2351" fmla="*/ 322081 w 1035818"/>
              <a:gd name="connsiteY2351" fmla="*/ 408961 h 1213500"/>
              <a:gd name="connsiteX2352" fmla="*/ 345947 w 1035818"/>
              <a:gd name="connsiteY2352" fmla="*/ 340522 h 1213500"/>
              <a:gd name="connsiteX2353" fmla="*/ 346456 w 1035818"/>
              <a:gd name="connsiteY2353" fmla="*/ 339202 h 1213500"/>
              <a:gd name="connsiteX2354" fmla="*/ 396125 w 1035818"/>
              <a:gd name="connsiteY2354" fmla="*/ 258043 h 1213500"/>
              <a:gd name="connsiteX2355" fmla="*/ 465895 w 1035818"/>
              <a:gd name="connsiteY2355" fmla="*/ 182202 h 1213500"/>
              <a:gd name="connsiteX2356" fmla="*/ 434998 w 1035818"/>
              <a:gd name="connsiteY2356" fmla="*/ 261209 h 1213500"/>
              <a:gd name="connsiteX2357" fmla="*/ 377101 w 1035818"/>
              <a:gd name="connsiteY2357" fmla="*/ 380794 h 1213500"/>
              <a:gd name="connsiteX2358" fmla="*/ 346626 w 1035818"/>
              <a:gd name="connsiteY2358" fmla="*/ 427263 h 1213500"/>
              <a:gd name="connsiteX2359" fmla="*/ 338431 w 1035818"/>
              <a:gd name="connsiteY2359" fmla="*/ 439836 h 1213500"/>
              <a:gd name="connsiteX2360" fmla="*/ 353899 w 1035818"/>
              <a:gd name="connsiteY2360" fmla="*/ 392764 h 1213500"/>
              <a:gd name="connsiteX2361" fmla="*/ 402521 w 1035818"/>
              <a:gd name="connsiteY2361" fmla="*/ 272638 h 1213500"/>
              <a:gd name="connsiteX2362" fmla="*/ 411787 w 1035818"/>
              <a:gd name="connsiteY2362" fmla="*/ 257583 h 1213500"/>
              <a:gd name="connsiteX2363" fmla="*/ 391088 w 1035818"/>
              <a:gd name="connsiteY2363" fmla="*/ 181666 h 1213500"/>
              <a:gd name="connsiteX2364" fmla="*/ 383326 w 1035818"/>
              <a:gd name="connsiteY2364" fmla="*/ 195465 h 1213500"/>
              <a:gd name="connsiteX2365" fmla="*/ 308231 w 1035818"/>
              <a:gd name="connsiteY2365" fmla="*/ 290585 h 1213500"/>
              <a:gd name="connsiteX2366" fmla="*/ 329980 w 1035818"/>
              <a:gd name="connsiteY2366" fmla="*/ 257583 h 1213500"/>
              <a:gd name="connsiteX2367" fmla="*/ 388626 w 1035818"/>
              <a:gd name="connsiteY2367" fmla="*/ 184953 h 1213500"/>
              <a:gd name="connsiteX2368" fmla="*/ 674786 w 1035818"/>
              <a:gd name="connsiteY2368" fmla="*/ 164094 h 1213500"/>
              <a:gd name="connsiteX2369" fmla="*/ 681697 w 1035818"/>
              <a:gd name="connsiteY2369" fmla="*/ 180778 h 1213500"/>
              <a:gd name="connsiteX2370" fmla="*/ 667143 w 1035818"/>
              <a:gd name="connsiteY2370" fmla="*/ 206976 h 1213500"/>
              <a:gd name="connsiteX2371" fmla="*/ 660913 w 1035818"/>
              <a:gd name="connsiteY2371" fmla="*/ 197672 h 1213500"/>
              <a:gd name="connsiteX2372" fmla="*/ 669074 w 1035818"/>
              <a:gd name="connsiteY2372" fmla="*/ 173842 h 1213500"/>
              <a:gd name="connsiteX2373" fmla="*/ 487786 w 1035818"/>
              <a:gd name="connsiteY2373" fmla="*/ 162030 h 1213500"/>
              <a:gd name="connsiteX2374" fmla="*/ 487527 w 1035818"/>
              <a:gd name="connsiteY2374" fmla="*/ 169437 h 1213500"/>
              <a:gd name="connsiteX2375" fmla="*/ 485462 w 1035818"/>
              <a:gd name="connsiteY2375" fmla="*/ 191189 h 1213500"/>
              <a:gd name="connsiteX2376" fmla="*/ 485121 w 1035818"/>
              <a:gd name="connsiteY2376" fmla="*/ 192001 h 1213500"/>
              <a:gd name="connsiteX2377" fmla="*/ 474455 w 1035818"/>
              <a:gd name="connsiteY2377" fmla="*/ 217818 h 1213500"/>
              <a:gd name="connsiteX2378" fmla="*/ 427607 w 1035818"/>
              <a:gd name="connsiteY2378" fmla="*/ 160903 h 1213500"/>
              <a:gd name="connsiteX2379" fmla="*/ 384071 w 1035818"/>
              <a:gd name="connsiteY2379" fmla="*/ 250796 h 1213500"/>
              <a:gd name="connsiteX2380" fmla="*/ 362605 w 1035818"/>
              <a:gd name="connsiteY2380" fmla="*/ 298992 h 1213500"/>
              <a:gd name="connsiteX2381" fmla="*/ 347375 w 1035818"/>
              <a:gd name="connsiteY2381" fmla="*/ 336823 h 1213500"/>
              <a:gd name="connsiteX2382" fmla="*/ 351967 w 1035818"/>
              <a:gd name="connsiteY2382" fmla="*/ 324930 h 1213500"/>
              <a:gd name="connsiteX2383" fmla="*/ 404429 w 1035818"/>
              <a:gd name="connsiteY2383" fmla="*/ 206606 h 1213500"/>
              <a:gd name="connsiteX2384" fmla="*/ 425818 w 1035818"/>
              <a:gd name="connsiteY2384" fmla="*/ 162974 h 1213500"/>
              <a:gd name="connsiteX2385" fmla="*/ 573329 w 1035818"/>
              <a:gd name="connsiteY2385" fmla="*/ 146409 h 1213500"/>
              <a:gd name="connsiteX2386" fmla="*/ 570208 w 1035818"/>
              <a:gd name="connsiteY2386" fmla="*/ 200794 h 1213500"/>
              <a:gd name="connsiteX2387" fmla="*/ 569480 w 1035818"/>
              <a:gd name="connsiteY2387" fmla="*/ 206628 h 1213500"/>
              <a:gd name="connsiteX2388" fmla="*/ 568499 w 1035818"/>
              <a:gd name="connsiteY2388" fmla="*/ 209072 h 1213500"/>
              <a:gd name="connsiteX2389" fmla="*/ 563982 w 1035818"/>
              <a:gd name="connsiteY2389" fmla="*/ 219523 h 1213500"/>
              <a:gd name="connsiteX2390" fmla="*/ 562681 w 1035818"/>
              <a:gd name="connsiteY2390" fmla="*/ 216622 h 1213500"/>
              <a:gd name="connsiteX2391" fmla="*/ 567938 w 1035818"/>
              <a:gd name="connsiteY2391" fmla="*/ 157488 h 1213500"/>
              <a:gd name="connsiteX2392" fmla="*/ 492052 w 1035818"/>
              <a:gd name="connsiteY2392" fmla="*/ 144174 h 1213500"/>
              <a:gd name="connsiteX2393" fmla="*/ 487786 w 1035818"/>
              <a:gd name="connsiteY2393" fmla="*/ 162030 h 1213500"/>
              <a:gd name="connsiteX2394" fmla="*/ 488213 w 1035818"/>
              <a:gd name="connsiteY2394" fmla="*/ 149800 h 1213500"/>
              <a:gd name="connsiteX2395" fmla="*/ 214941 w 1035818"/>
              <a:gd name="connsiteY2395" fmla="*/ 142457 h 1213500"/>
              <a:gd name="connsiteX2396" fmla="*/ 172861 w 1035818"/>
              <a:gd name="connsiteY2396" fmla="*/ 210638 h 1213500"/>
              <a:gd name="connsiteX2397" fmla="*/ 117283 w 1035818"/>
              <a:gd name="connsiteY2397" fmla="*/ 290306 h 1213500"/>
              <a:gd name="connsiteX2398" fmla="*/ 112216 w 1035818"/>
              <a:gd name="connsiteY2398" fmla="*/ 296059 h 1213500"/>
              <a:gd name="connsiteX2399" fmla="*/ 140931 w 1035818"/>
              <a:gd name="connsiteY2399" fmla="*/ 217093 h 1213500"/>
              <a:gd name="connsiteX2400" fmla="*/ 163288 w 1035818"/>
              <a:gd name="connsiteY2400" fmla="*/ 189133 h 1213500"/>
              <a:gd name="connsiteX2401" fmla="*/ 220176 w 1035818"/>
              <a:gd name="connsiteY2401" fmla="*/ 137725 h 1213500"/>
              <a:gd name="connsiteX2402" fmla="*/ 186730 w 1035818"/>
              <a:gd name="connsiteY2402" fmla="*/ 215445 h 1213500"/>
              <a:gd name="connsiteX2403" fmla="*/ 166371 w 1035818"/>
              <a:gd name="connsiteY2403" fmla="*/ 265773 h 1213500"/>
              <a:gd name="connsiteX2404" fmla="*/ 152594 w 1035818"/>
              <a:gd name="connsiteY2404" fmla="*/ 286425 h 1213500"/>
              <a:gd name="connsiteX2405" fmla="*/ 215008 w 1035818"/>
              <a:gd name="connsiteY2405" fmla="*/ 142396 h 1213500"/>
              <a:gd name="connsiteX2406" fmla="*/ 570919 w 1035818"/>
              <a:gd name="connsiteY2406" fmla="*/ 123962 h 1213500"/>
              <a:gd name="connsiteX2407" fmla="*/ 567938 w 1035818"/>
              <a:gd name="connsiteY2407" fmla="*/ 157488 h 1213500"/>
              <a:gd name="connsiteX2408" fmla="*/ 559039 w 1035818"/>
              <a:gd name="connsiteY2408" fmla="*/ 175776 h 1213500"/>
              <a:gd name="connsiteX2409" fmla="*/ 524021 w 1035818"/>
              <a:gd name="connsiteY2409" fmla="*/ 245811 h 1213500"/>
              <a:gd name="connsiteX2410" fmla="*/ 524737 w 1035818"/>
              <a:gd name="connsiteY2410" fmla="*/ 239287 h 1213500"/>
              <a:gd name="connsiteX2411" fmla="*/ 526316 w 1035818"/>
              <a:gd name="connsiteY2411" fmla="*/ 224860 h 1213500"/>
              <a:gd name="connsiteX2412" fmla="*/ 493593 w 1035818"/>
              <a:gd name="connsiteY2412" fmla="*/ 273944 h 1213500"/>
              <a:gd name="connsiteX2413" fmla="*/ 460871 w 1035818"/>
              <a:gd name="connsiteY2413" fmla="*/ 339390 h 1213500"/>
              <a:gd name="connsiteX2414" fmla="*/ 469234 w 1035818"/>
              <a:gd name="connsiteY2414" fmla="*/ 301431 h 1213500"/>
              <a:gd name="connsiteX2415" fmla="*/ 493593 w 1035818"/>
              <a:gd name="connsiteY2415" fmla="*/ 257583 h 1213500"/>
              <a:gd name="connsiteX2416" fmla="*/ 565897 w 1035818"/>
              <a:gd name="connsiteY2416" fmla="*/ 139236 h 1213500"/>
              <a:gd name="connsiteX2417" fmla="*/ 489159 w 1035818"/>
              <a:gd name="connsiteY2417" fmla="*/ 122714 h 1213500"/>
              <a:gd name="connsiteX2418" fmla="*/ 488213 w 1035818"/>
              <a:gd name="connsiteY2418" fmla="*/ 149800 h 1213500"/>
              <a:gd name="connsiteX2419" fmla="*/ 470037 w 1035818"/>
              <a:gd name="connsiteY2419" fmla="*/ 176432 h 1213500"/>
              <a:gd name="connsiteX2420" fmla="*/ 465895 w 1035818"/>
              <a:gd name="connsiteY2420" fmla="*/ 182202 h 1213500"/>
              <a:gd name="connsiteX2421" fmla="*/ 454835 w 1035818"/>
              <a:gd name="connsiteY2421" fmla="*/ 105225 h 1213500"/>
              <a:gd name="connsiteX2422" fmla="*/ 435927 w 1035818"/>
              <a:gd name="connsiteY2422" fmla="*/ 142352 h 1213500"/>
              <a:gd name="connsiteX2423" fmla="*/ 425818 w 1035818"/>
              <a:gd name="connsiteY2423" fmla="*/ 162974 h 1213500"/>
              <a:gd name="connsiteX2424" fmla="*/ 356372 w 1035818"/>
              <a:gd name="connsiteY2424" fmla="*/ 243386 h 1213500"/>
              <a:gd name="connsiteX2425" fmla="*/ 383326 w 1035818"/>
              <a:gd name="connsiteY2425" fmla="*/ 195465 h 1213500"/>
              <a:gd name="connsiteX2426" fmla="*/ 411787 w 1035818"/>
              <a:gd name="connsiteY2426" fmla="*/ 159415 h 1213500"/>
              <a:gd name="connsiteX2427" fmla="*/ 451373 w 1035818"/>
              <a:gd name="connsiteY2427" fmla="*/ 109153 h 1213500"/>
              <a:gd name="connsiteX2428" fmla="*/ 282987 w 1035818"/>
              <a:gd name="connsiteY2428" fmla="*/ 93065 h 1213500"/>
              <a:gd name="connsiteX2429" fmla="*/ 254508 w 1035818"/>
              <a:gd name="connsiteY2429" fmla="*/ 133658 h 1213500"/>
              <a:gd name="connsiteX2430" fmla="*/ 181514 w 1035818"/>
              <a:gd name="connsiteY2430" fmla="*/ 243075 h 1213500"/>
              <a:gd name="connsiteX2431" fmla="*/ 184859 w 1035818"/>
              <a:gd name="connsiteY2431" fmla="*/ 237569 h 1213500"/>
              <a:gd name="connsiteX2432" fmla="*/ 251938 w 1035818"/>
              <a:gd name="connsiteY2432" fmla="*/ 127835 h 1213500"/>
              <a:gd name="connsiteX2433" fmla="*/ 266807 w 1035818"/>
              <a:gd name="connsiteY2433" fmla="*/ 103531 h 1213500"/>
              <a:gd name="connsiteX2434" fmla="*/ 440451 w 1035818"/>
              <a:gd name="connsiteY2434" fmla="*/ 92354 h 1213500"/>
              <a:gd name="connsiteX2435" fmla="*/ 437055 w 1035818"/>
              <a:gd name="connsiteY2435" fmla="*/ 98670 h 1213500"/>
              <a:gd name="connsiteX2436" fmla="*/ 429729 w 1035818"/>
              <a:gd name="connsiteY2436" fmla="*/ 108521 h 1213500"/>
              <a:gd name="connsiteX2437" fmla="*/ 431434 w 1035818"/>
              <a:gd name="connsiteY2437" fmla="*/ 105672 h 1213500"/>
              <a:gd name="connsiteX2438" fmla="*/ 502058 w 1035818"/>
              <a:gd name="connsiteY2438" fmla="*/ 89454 h 1213500"/>
              <a:gd name="connsiteX2439" fmla="*/ 501968 w 1035818"/>
              <a:gd name="connsiteY2439" fmla="*/ 89962 h 1213500"/>
              <a:gd name="connsiteX2440" fmla="*/ 489159 w 1035818"/>
              <a:gd name="connsiteY2440" fmla="*/ 122714 h 1213500"/>
              <a:gd name="connsiteX2441" fmla="*/ 489672 w 1035818"/>
              <a:gd name="connsiteY2441" fmla="*/ 108032 h 1213500"/>
              <a:gd name="connsiteX2442" fmla="*/ 490364 w 1035818"/>
              <a:gd name="connsiteY2442" fmla="*/ 88237 h 1213500"/>
              <a:gd name="connsiteX2443" fmla="*/ 489672 w 1035818"/>
              <a:gd name="connsiteY2443" fmla="*/ 108032 h 1213500"/>
              <a:gd name="connsiteX2444" fmla="*/ 444509 w 1035818"/>
              <a:gd name="connsiteY2444" fmla="*/ 175776 h 1213500"/>
              <a:gd name="connsiteX2445" fmla="*/ 438353 w 1035818"/>
              <a:gd name="connsiteY2445" fmla="*/ 186243 h 1213500"/>
              <a:gd name="connsiteX2446" fmla="*/ 477118 w 1035818"/>
              <a:gd name="connsiteY2446" fmla="*/ 103574 h 1213500"/>
              <a:gd name="connsiteX2447" fmla="*/ 643072 w 1035818"/>
              <a:gd name="connsiteY2447" fmla="*/ 87527 h 1213500"/>
              <a:gd name="connsiteX2448" fmla="*/ 673487 w 1035818"/>
              <a:gd name="connsiteY2448" fmla="*/ 160957 h 1213500"/>
              <a:gd name="connsiteX2449" fmla="*/ 669074 w 1035818"/>
              <a:gd name="connsiteY2449" fmla="*/ 173842 h 1213500"/>
              <a:gd name="connsiteX2450" fmla="*/ 657818 w 1035818"/>
              <a:gd name="connsiteY2450" fmla="*/ 193051 h 1213500"/>
              <a:gd name="connsiteX2451" fmla="*/ 657207 w 1035818"/>
              <a:gd name="connsiteY2451" fmla="*/ 192138 h 1213500"/>
              <a:gd name="connsiteX2452" fmla="*/ 654996 w 1035818"/>
              <a:gd name="connsiteY2452" fmla="*/ 197034 h 1213500"/>
              <a:gd name="connsiteX2453" fmla="*/ 653268 w 1035818"/>
              <a:gd name="connsiteY2453" fmla="*/ 200815 h 1213500"/>
              <a:gd name="connsiteX2454" fmla="*/ 619561 w 1035818"/>
              <a:gd name="connsiteY2454" fmla="*/ 258337 h 1213500"/>
              <a:gd name="connsiteX2455" fmla="*/ 624484 w 1035818"/>
              <a:gd name="connsiteY2455" fmla="*/ 192138 h 1213500"/>
              <a:gd name="connsiteX2456" fmla="*/ 609784 w 1035818"/>
              <a:gd name="connsiteY2456" fmla="*/ 221588 h 1213500"/>
              <a:gd name="connsiteX2457" fmla="*/ 619448 w 1035818"/>
              <a:gd name="connsiteY2457" fmla="*/ 147554 h 1213500"/>
              <a:gd name="connsiteX2458" fmla="*/ 639962 w 1035818"/>
              <a:gd name="connsiteY2458" fmla="*/ 96416 h 1213500"/>
              <a:gd name="connsiteX2459" fmla="*/ 354972 w 1035818"/>
              <a:gd name="connsiteY2459" fmla="*/ 69814 h 1213500"/>
              <a:gd name="connsiteX2460" fmla="*/ 310982 w 1035818"/>
              <a:gd name="connsiteY2460" fmla="*/ 187990 h 1213500"/>
              <a:gd name="connsiteX2461" fmla="*/ 264535 w 1035818"/>
              <a:gd name="connsiteY2461" fmla="*/ 257583 h 1213500"/>
              <a:gd name="connsiteX2462" fmla="*/ 216155 w 1035818"/>
              <a:gd name="connsiteY2462" fmla="*/ 346279 h 1213500"/>
              <a:gd name="connsiteX2463" fmla="*/ 199089 w 1035818"/>
              <a:gd name="connsiteY2463" fmla="*/ 372112 h 1213500"/>
              <a:gd name="connsiteX2464" fmla="*/ 135153 w 1035818"/>
              <a:gd name="connsiteY2464" fmla="*/ 446884 h 1213500"/>
              <a:gd name="connsiteX2465" fmla="*/ 99716 w 1035818"/>
              <a:gd name="connsiteY2465" fmla="*/ 485246 h 1213500"/>
              <a:gd name="connsiteX2466" fmla="*/ 117283 w 1035818"/>
              <a:gd name="connsiteY2466" fmla="*/ 404835 h 1213500"/>
              <a:gd name="connsiteX2467" fmla="*/ 132500 w 1035818"/>
              <a:gd name="connsiteY2467" fmla="*/ 358946 h 1213500"/>
              <a:gd name="connsiteX2468" fmla="*/ 171800 w 1035818"/>
              <a:gd name="connsiteY2468" fmla="*/ 304702 h 1213500"/>
              <a:gd name="connsiteX2469" fmla="*/ 297257 w 1035818"/>
              <a:gd name="connsiteY2469" fmla="*/ 143054 h 1213500"/>
              <a:gd name="connsiteX2470" fmla="*/ 347653 w 1035818"/>
              <a:gd name="connsiteY2470" fmla="*/ 78864 h 1213500"/>
              <a:gd name="connsiteX2471" fmla="*/ 491212 w 1035818"/>
              <a:gd name="connsiteY2471" fmla="*/ 63949 h 1213500"/>
              <a:gd name="connsiteX2472" fmla="*/ 490851 w 1035818"/>
              <a:gd name="connsiteY2472" fmla="*/ 74287 h 1213500"/>
              <a:gd name="connsiteX2473" fmla="*/ 477118 w 1035818"/>
              <a:gd name="connsiteY2473" fmla="*/ 103574 h 1213500"/>
              <a:gd name="connsiteX2474" fmla="*/ 427607 w 1035818"/>
              <a:gd name="connsiteY2474" fmla="*/ 160903 h 1213500"/>
              <a:gd name="connsiteX2475" fmla="*/ 436936 w 1035818"/>
              <a:gd name="connsiteY2475" fmla="*/ 141641 h 1213500"/>
              <a:gd name="connsiteX2476" fmla="*/ 457593 w 1035818"/>
              <a:gd name="connsiteY2476" fmla="*/ 102095 h 1213500"/>
              <a:gd name="connsiteX2477" fmla="*/ 512803 w 1035818"/>
              <a:gd name="connsiteY2477" fmla="*/ 62254 h 1213500"/>
              <a:gd name="connsiteX2478" fmla="*/ 502321 w 1035818"/>
              <a:gd name="connsiteY2478" fmla="*/ 89060 h 1213500"/>
              <a:gd name="connsiteX2479" fmla="*/ 502058 w 1035818"/>
              <a:gd name="connsiteY2479" fmla="*/ 89454 h 1213500"/>
              <a:gd name="connsiteX2480" fmla="*/ 505347 w 1035818"/>
              <a:gd name="connsiteY2480" fmla="*/ 70887 h 1213500"/>
              <a:gd name="connsiteX2481" fmla="*/ 628557 w 1035818"/>
              <a:gd name="connsiteY2481" fmla="*/ 54244 h 1213500"/>
              <a:gd name="connsiteX2482" fmla="*/ 626649 w 1035818"/>
              <a:gd name="connsiteY2482" fmla="*/ 75677 h 1213500"/>
              <a:gd name="connsiteX2483" fmla="*/ 619564 w 1035818"/>
              <a:gd name="connsiteY2483" fmla="*/ 146664 h 1213500"/>
              <a:gd name="connsiteX2484" fmla="*/ 619448 w 1035818"/>
              <a:gd name="connsiteY2484" fmla="*/ 147554 h 1213500"/>
              <a:gd name="connsiteX2485" fmla="*/ 608057 w 1035818"/>
              <a:gd name="connsiteY2485" fmla="*/ 175950 h 1213500"/>
              <a:gd name="connsiteX2486" fmla="*/ 586529 w 1035818"/>
              <a:gd name="connsiteY2486" fmla="*/ 221409 h 1213500"/>
              <a:gd name="connsiteX2487" fmla="*/ 573083 w 1035818"/>
              <a:gd name="connsiteY2487" fmla="*/ 247104 h 1213500"/>
              <a:gd name="connsiteX2488" fmla="*/ 569908 w 1035818"/>
              <a:gd name="connsiteY2488" fmla="*/ 232742 h 1213500"/>
              <a:gd name="connsiteX2489" fmla="*/ 567024 w 1035818"/>
              <a:gd name="connsiteY2489" fmla="*/ 226309 h 1213500"/>
              <a:gd name="connsiteX2490" fmla="*/ 569480 w 1035818"/>
              <a:gd name="connsiteY2490" fmla="*/ 206628 h 1213500"/>
              <a:gd name="connsiteX2491" fmla="*/ 608123 w 1035818"/>
              <a:gd name="connsiteY2491" fmla="*/ 110331 h 1213500"/>
              <a:gd name="connsiteX2492" fmla="*/ 628686 w 1035818"/>
              <a:gd name="connsiteY2492" fmla="*/ 52797 h 1213500"/>
              <a:gd name="connsiteX2493" fmla="*/ 628898 w 1035818"/>
              <a:gd name="connsiteY2493" fmla="*/ 53308 h 1213500"/>
              <a:gd name="connsiteX2494" fmla="*/ 628557 w 1035818"/>
              <a:gd name="connsiteY2494" fmla="*/ 54244 h 1213500"/>
              <a:gd name="connsiteX2495" fmla="*/ 463255 w 1035818"/>
              <a:gd name="connsiteY2495" fmla="*/ 50168 h 1213500"/>
              <a:gd name="connsiteX2496" fmla="*/ 451232 w 1035818"/>
              <a:gd name="connsiteY2496" fmla="*/ 76431 h 1213500"/>
              <a:gd name="connsiteX2497" fmla="*/ 440451 w 1035818"/>
              <a:gd name="connsiteY2497" fmla="*/ 92354 h 1213500"/>
              <a:gd name="connsiteX2498" fmla="*/ 463067 w 1035818"/>
              <a:gd name="connsiteY2498" fmla="*/ 50290 h 1213500"/>
              <a:gd name="connsiteX2499" fmla="*/ 374492 w 1035818"/>
              <a:gd name="connsiteY2499" fmla="*/ 45676 h 1213500"/>
              <a:gd name="connsiteX2500" fmla="*/ 354972 w 1035818"/>
              <a:gd name="connsiteY2500" fmla="*/ 69814 h 1213500"/>
              <a:gd name="connsiteX2501" fmla="*/ 360602 w 1035818"/>
              <a:gd name="connsiteY2501" fmla="*/ 54688 h 1213500"/>
              <a:gd name="connsiteX2502" fmla="*/ 361770 w 1035818"/>
              <a:gd name="connsiteY2502" fmla="*/ 51247 h 1213500"/>
              <a:gd name="connsiteX2503" fmla="*/ 509955 w 1035818"/>
              <a:gd name="connsiteY2503" fmla="*/ 44886 h 1213500"/>
              <a:gd name="connsiteX2504" fmla="*/ 505347 w 1035818"/>
              <a:gd name="connsiteY2504" fmla="*/ 70887 h 1213500"/>
              <a:gd name="connsiteX2505" fmla="*/ 490364 w 1035818"/>
              <a:gd name="connsiteY2505" fmla="*/ 88237 h 1213500"/>
              <a:gd name="connsiteX2506" fmla="*/ 490851 w 1035818"/>
              <a:gd name="connsiteY2506" fmla="*/ 74287 h 1213500"/>
              <a:gd name="connsiteX2507" fmla="*/ 499944 w 1035818"/>
              <a:gd name="connsiteY2507" fmla="*/ 54897 h 1213500"/>
              <a:gd name="connsiteX2508" fmla="*/ 492271 w 1035818"/>
              <a:gd name="connsiteY2508" fmla="*/ 33647 h 1213500"/>
              <a:gd name="connsiteX2509" fmla="*/ 492194 w 1035818"/>
              <a:gd name="connsiteY2509" fmla="*/ 35859 h 1213500"/>
              <a:gd name="connsiteX2510" fmla="*/ 457593 w 1035818"/>
              <a:gd name="connsiteY2510" fmla="*/ 102095 h 1213500"/>
              <a:gd name="connsiteX2511" fmla="*/ 454835 w 1035818"/>
              <a:gd name="connsiteY2511" fmla="*/ 105225 h 1213500"/>
              <a:gd name="connsiteX2512" fmla="*/ 477232 w 1035818"/>
              <a:gd name="connsiteY2512" fmla="*/ 61247 h 1213500"/>
              <a:gd name="connsiteX2513" fmla="*/ 483828 w 1035818"/>
              <a:gd name="connsiteY2513" fmla="*/ 11675 h 1213500"/>
              <a:gd name="connsiteX2514" fmla="*/ 463067 w 1035818"/>
              <a:gd name="connsiteY2514" fmla="*/ 50290 h 1213500"/>
              <a:gd name="connsiteX2515" fmla="*/ 455197 w 1035818"/>
              <a:gd name="connsiteY2515" fmla="*/ 55417 h 1213500"/>
              <a:gd name="connsiteX2516" fmla="*/ 313619 w 1035818"/>
              <a:gd name="connsiteY2516" fmla="*/ 208499 h 1213500"/>
              <a:gd name="connsiteX2517" fmla="*/ 294223 w 1035818"/>
              <a:gd name="connsiteY2517" fmla="*/ 234673 h 1213500"/>
              <a:gd name="connsiteX2518" fmla="*/ 297257 w 1035818"/>
              <a:gd name="connsiteY2518" fmla="*/ 224860 h 1213500"/>
              <a:gd name="connsiteX2519" fmla="*/ 310982 w 1035818"/>
              <a:gd name="connsiteY2519" fmla="*/ 187990 h 1213500"/>
              <a:gd name="connsiteX2520" fmla="*/ 323860 w 1035818"/>
              <a:gd name="connsiteY2520" fmla="*/ 168695 h 1213500"/>
              <a:gd name="connsiteX2521" fmla="*/ 379064 w 1035818"/>
              <a:gd name="connsiteY2521" fmla="*/ 77608 h 1213500"/>
              <a:gd name="connsiteX2522" fmla="*/ 393388 w 1035818"/>
              <a:gd name="connsiteY2522" fmla="*/ 37402 h 1213500"/>
              <a:gd name="connsiteX2523" fmla="*/ 408138 w 1035818"/>
              <a:gd name="connsiteY2523" fmla="*/ 30944 h 1213500"/>
              <a:gd name="connsiteX2524" fmla="*/ 574485 w 1035818"/>
              <a:gd name="connsiteY2524" fmla="*/ 11175 h 1213500"/>
              <a:gd name="connsiteX2525" fmla="*/ 573594 w 1035818"/>
              <a:gd name="connsiteY2525" fmla="*/ 89850 h 1213500"/>
              <a:gd name="connsiteX2526" fmla="*/ 557232 w 1035818"/>
              <a:gd name="connsiteY2526" fmla="*/ 112681 h 1213500"/>
              <a:gd name="connsiteX2527" fmla="*/ 518169 w 1035818"/>
              <a:gd name="connsiteY2527" fmla="*/ 169187 h 1213500"/>
              <a:gd name="connsiteX2528" fmla="*/ 482537 w 1035818"/>
              <a:gd name="connsiteY2528" fmla="*/ 221999 h 1213500"/>
              <a:gd name="connsiteX2529" fmla="*/ 485462 w 1035818"/>
              <a:gd name="connsiteY2529" fmla="*/ 191189 h 1213500"/>
              <a:gd name="connsiteX2530" fmla="*/ 526316 w 1035818"/>
              <a:gd name="connsiteY2530" fmla="*/ 93970 h 1213500"/>
              <a:gd name="connsiteX2531" fmla="*/ 493122 w 1035818"/>
              <a:gd name="connsiteY2531" fmla="*/ 9309 h 1213500"/>
              <a:gd name="connsiteX2532" fmla="*/ 492383 w 1035818"/>
              <a:gd name="connsiteY2532" fmla="*/ 30460 h 1213500"/>
              <a:gd name="connsiteX2533" fmla="*/ 485742 w 1035818"/>
              <a:gd name="connsiteY2533" fmla="*/ 43292 h 1213500"/>
              <a:gd name="connsiteX2534" fmla="*/ 444509 w 1035818"/>
              <a:gd name="connsiteY2534" fmla="*/ 110331 h 1213500"/>
              <a:gd name="connsiteX2535" fmla="*/ 391088 w 1035818"/>
              <a:gd name="connsiteY2535" fmla="*/ 181666 h 1213500"/>
              <a:gd name="connsiteX2536" fmla="*/ 421558 w 1035818"/>
              <a:gd name="connsiteY2536" fmla="*/ 127496 h 1213500"/>
              <a:gd name="connsiteX2537" fmla="*/ 437055 w 1035818"/>
              <a:gd name="connsiteY2537" fmla="*/ 98670 h 1213500"/>
              <a:gd name="connsiteX2538" fmla="*/ 447919 w 1035818"/>
              <a:gd name="connsiteY2538" fmla="*/ 84064 h 1213500"/>
              <a:gd name="connsiteX2539" fmla="*/ 477232 w 1035818"/>
              <a:gd name="connsiteY2539" fmla="*/ 44886 h 1213500"/>
              <a:gd name="connsiteX2540" fmla="*/ 482224 w 1035818"/>
              <a:gd name="connsiteY2540" fmla="*/ 27892 h 1213500"/>
              <a:gd name="connsiteX2541" fmla="*/ 486948 w 1035818"/>
              <a:gd name="connsiteY2541" fmla="*/ 10880 h 1213500"/>
              <a:gd name="connsiteX2542" fmla="*/ 609546 w 1035818"/>
              <a:gd name="connsiteY2542" fmla="*/ 6588 h 1213500"/>
              <a:gd name="connsiteX2543" fmla="*/ 625385 w 1035818"/>
              <a:gd name="connsiteY2543" fmla="*/ 44827 h 1213500"/>
              <a:gd name="connsiteX2544" fmla="*/ 617646 w 1035818"/>
              <a:gd name="connsiteY2544" fmla="*/ 58812 h 1213500"/>
              <a:gd name="connsiteX2545" fmla="*/ 590099 w 1035818"/>
              <a:gd name="connsiteY2545" fmla="*/ 111948 h 1213500"/>
              <a:gd name="connsiteX2546" fmla="*/ 573329 w 1035818"/>
              <a:gd name="connsiteY2546" fmla="*/ 146409 h 1213500"/>
              <a:gd name="connsiteX2547" fmla="*/ 575400 w 1035818"/>
              <a:gd name="connsiteY2547" fmla="*/ 110331 h 1213500"/>
              <a:gd name="connsiteX2548" fmla="*/ 570919 w 1035818"/>
              <a:gd name="connsiteY2548" fmla="*/ 123962 h 1213500"/>
              <a:gd name="connsiteX2549" fmla="*/ 573542 w 1035818"/>
              <a:gd name="connsiteY2549" fmla="*/ 94461 h 1213500"/>
              <a:gd name="connsiteX2550" fmla="*/ 573594 w 1035818"/>
              <a:gd name="connsiteY2550" fmla="*/ 89850 h 1213500"/>
              <a:gd name="connsiteX2551" fmla="*/ 582999 w 1035818"/>
              <a:gd name="connsiteY2551" fmla="*/ 76726 h 1213500"/>
              <a:gd name="connsiteX2552" fmla="*/ 593866 w 1035818"/>
              <a:gd name="connsiteY2552" fmla="*/ 62465 h 1213500"/>
              <a:gd name="connsiteX2553" fmla="*/ 596176 w 1035818"/>
              <a:gd name="connsiteY2553" fmla="*/ 61696 h 1213500"/>
              <a:gd name="connsiteX2554" fmla="*/ 597863 w 1035818"/>
              <a:gd name="connsiteY2554" fmla="*/ 57220 h 1213500"/>
              <a:gd name="connsiteX2555" fmla="*/ 593866 w 1035818"/>
              <a:gd name="connsiteY2555" fmla="*/ 62465 h 1213500"/>
              <a:gd name="connsiteX2556" fmla="*/ 592439 w 1035818"/>
              <a:gd name="connsiteY2556" fmla="*/ 62940 h 1213500"/>
              <a:gd name="connsiteX2557" fmla="*/ 597746 w 1035818"/>
              <a:gd name="connsiteY2557" fmla="*/ 36878 h 1213500"/>
              <a:gd name="connsiteX2558" fmla="*/ 507250 w 1035818"/>
              <a:gd name="connsiteY2558" fmla="*/ 6158 h 1213500"/>
              <a:gd name="connsiteX2559" fmla="*/ 492271 w 1035818"/>
              <a:gd name="connsiteY2559" fmla="*/ 33647 h 1213500"/>
              <a:gd name="connsiteX2560" fmla="*/ 492383 w 1035818"/>
              <a:gd name="connsiteY2560" fmla="*/ 30460 h 1213500"/>
              <a:gd name="connsiteX2561" fmla="*/ 504855 w 1035818"/>
              <a:gd name="connsiteY2561" fmla="*/ 6358 h 1213500"/>
              <a:gd name="connsiteX2562" fmla="*/ 513280 w 1035818"/>
              <a:gd name="connsiteY2562" fmla="*/ 5654 h 1213500"/>
              <a:gd name="connsiteX2563" fmla="*/ 511128 w 1035818"/>
              <a:gd name="connsiteY2563" fmla="*/ 31045 h 1213500"/>
              <a:gd name="connsiteX2564" fmla="*/ 499944 w 1035818"/>
              <a:gd name="connsiteY2564" fmla="*/ 54897 h 1213500"/>
              <a:gd name="connsiteX2565" fmla="*/ 493593 w 1035818"/>
              <a:gd name="connsiteY2565" fmla="*/ 61247 h 1213500"/>
              <a:gd name="connsiteX2566" fmla="*/ 491212 w 1035818"/>
              <a:gd name="connsiteY2566" fmla="*/ 63949 h 1213500"/>
              <a:gd name="connsiteX2567" fmla="*/ 492194 w 1035818"/>
              <a:gd name="connsiteY2567" fmla="*/ 35859 h 1213500"/>
              <a:gd name="connsiteX2568" fmla="*/ 493587 w 1035818"/>
              <a:gd name="connsiteY2568" fmla="*/ 33192 h 1213500"/>
              <a:gd name="connsiteX2569" fmla="*/ 508621 w 1035818"/>
              <a:gd name="connsiteY2569" fmla="*/ 6043 h 1213500"/>
              <a:gd name="connsiteX2570" fmla="*/ 535669 w 1035818"/>
              <a:gd name="connsiteY2570" fmla="*/ 3784 h 1213500"/>
              <a:gd name="connsiteX2571" fmla="*/ 525788 w 1035818"/>
              <a:gd name="connsiteY2571" fmla="*/ 29053 h 1213500"/>
              <a:gd name="connsiteX2572" fmla="*/ 509955 w 1035818"/>
              <a:gd name="connsiteY2572" fmla="*/ 44886 h 1213500"/>
              <a:gd name="connsiteX2573" fmla="*/ 509955 w 1035818"/>
              <a:gd name="connsiteY2573" fmla="*/ 44886 h 1213500"/>
              <a:gd name="connsiteX2574" fmla="*/ 511128 w 1035818"/>
              <a:gd name="connsiteY2574" fmla="*/ 31045 h 1213500"/>
              <a:gd name="connsiteX2575" fmla="*/ 520514 w 1035818"/>
              <a:gd name="connsiteY2575" fmla="*/ 11029 h 1213500"/>
              <a:gd name="connsiteX2576" fmla="*/ 523568 w 1035818"/>
              <a:gd name="connsiteY2576" fmla="*/ 4795 h 1213500"/>
              <a:gd name="connsiteX2577" fmla="*/ 559166 w 1035818"/>
              <a:gd name="connsiteY2577" fmla="*/ 1822 h 1213500"/>
              <a:gd name="connsiteX2578" fmla="*/ 544543 w 1035818"/>
              <a:gd name="connsiteY2578" fmla="*/ 25503 h 1213500"/>
              <a:gd name="connsiteX2579" fmla="*/ 512803 w 1035818"/>
              <a:gd name="connsiteY2579" fmla="*/ 62254 h 1213500"/>
              <a:gd name="connsiteX2580" fmla="*/ 525788 w 1035818"/>
              <a:gd name="connsiteY2580" fmla="*/ 29053 h 1213500"/>
              <a:gd name="connsiteX2581" fmla="*/ 552458 w 1035818"/>
              <a:gd name="connsiteY2581" fmla="*/ 2382 h 1213500"/>
              <a:gd name="connsiteX2582" fmla="*/ 574605 w 1035818"/>
              <a:gd name="connsiteY2582" fmla="*/ 533 h 1213500"/>
              <a:gd name="connsiteX2583" fmla="*/ 574530 w 1035818"/>
              <a:gd name="connsiteY2583" fmla="*/ 7184 h 1213500"/>
              <a:gd name="connsiteX2584" fmla="*/ 526316 w 1035818"/>
              <a:gd name="connsiteY2584" fmla="*/ 93970 h 1213500"/>
              <a:gd name="connsiteX2585" fmla="*/ 492052 w 1035818"/>
              <a:gd name="connsiteY2585" fmla="*/ 144174 h 1213500"/>
              <a:gd name="connsiteX2586" fmla="*/ 493250 w 1035818"/>
              <a:gd name="connsiteY2586" fmla="*/ 139162 h 1213500"/>
              <a:gd name="connsiteX2587" fmla="*/ 501968 w 1035818"/>
              <a:gd name="connsiteY2587" fmla="*/ 89962 h 1213500"/>
              <a:gd name="connsiteX2588" fmla="*/ 502321 w 1035818"/>
              <a:gd name="connsiteY2588" fmla="*/ 89060 h 1213500"/>
              <a:gd name="connsiteX2589" fmla="*/ 542677 w 1035818"/>
              <a:gd name="connsiteY2589" fmla="*/ 28524 h 1213500"/>
              <a:gd name="connsiteX2590" fmla="*/ 544543 w 1035818"/>
              <a:gd name="connsiteY2590" fmla="*/ 25503 h 1213500"/>
              <a:gd name="connsiteX2591" fmla="*/ 565448 w 1035818"/>
              <a:gd name="connsiteY2591" fmla="*/ 1298 h 1213500"/>
              <a:gd name="connsiteX2592" fmla="*/ 580981 w 1035818"/>
              <a:gd name="connsiteY2592" fmla="*/ 0 h 1213500"/>
              <a:gd name="connsiteX2593" fmla="*/ 578038 w 1035818"/>
              <a:gd name="connsiteY2593" fmla="*/ 5068 h 1213500"/>
              <a:gd name="connsiteX2594" fmla="*/ 574485 w 1035818"/>
              <a:gd name="connsiteY2594" fmla="*/ 11175 h 1213500"/>
              <a:gd name="connsiteX2595" fmla="*/ 574530 w 1035818"/>
              <a:gd name="connsiteY2595" fmla="*/ 7184 h 1213500"/>
              <a:gd name="connsiteX2596" fmla="*/ 578401 w 1035818"/>
              <a:gd name="connsiteY2596" fmla="*/ 216 h 121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Lst>
            <a:rect l="l" t="t" r="r" b="b"/>
            <a:pathLst>
              <a:path w="1035818" h="1213500">
                <a:moveTo>
                  <a:pt x="560169" y="1207170"/>
                </a:moveTo>
                <a:lnTo>
                  <a:pt x="558502" y="1210261"/>
                </a:lnTo>
                <a:lnTo>
                  <a:pt x="557557" y="1210156"/>
                </a:lnTo>
                <a:close/>
                <a:moveTo>
                  <a:pt x="489818" y="1199251"/>
                </a:moveTo>
                <a:lnTo>
                  <a:pt x="488846" y="1202341"/>
                </a:lnTo>
                <a:lnTo>
                  <a:pt x="488565" y="1202262"/>
                </a:lnTo>
                <a:close/>
                <a:moveTo>
                  <a:pt x="574441" y="1190853"/>
                </a:moveTo>
                <a:lnTo>
                  <a:pt x="574169" y="1191452"/>
                </a:lnTo>
                <a:lnTo>
                  <a:pt x="564401" y="1210918"/>
                </a:lnTo>
                <a:lnTo>
                  <a:pt x="560454" y="1210479"/>
                </a:lnTo>
                <a:lnTo>
                  <a:pt x="565096" y="1201537"/>
                </a:lnTo>
                <a:close/>
                <a:moveTo>
                  <a:pt x="699214" y="1188924"/>
                </a:moveTo>
                <a:lnTo>
                  <a:pt x="702533" y="1204861"/>
                </a:lnTo>
                <a:lnTo>
                  <a:pt x="685303" y="1208556"/>
                </a:lnTo>
                <a:lnTo>
                  <a:pt x="675898" y="1209032"/>
                </a:lnTo>
                <a:close/>
                <a:moveTo>
                  <a:pt x="616651" y="1170528"/>
                </a:moveTo>
                <a:lnTo>
                  <a:pt x="591341" y="1213311"/>
                </a:lnTo>
                <a:lnTo>
                  <a:pt x="587595" y="1213500"/>
                </a:lnTo>
                <a:lnTo>
                  <a:pt x="565812" y="1211075"/>
                </a:lnTo>
                <a:close/>
                <a:moveTo>
                  <a:pt x="460026" y="1167537"/>
                </a:moveTo>
                <a:lnTo>
                  <a:pt x="449481" y="1191263"/>
                </a:lnTo>
                <a:lnTo>
                  <a:pt x="441909" y="1189132"/>
                </a:lnTo>
                <a:lnTo>
                  <a:pt x="456674" y="1171812"/>
                </a:lnTo>
                <a:close/>
                <a:moveTo>
                  <a:pt x="680713" y="1166263"/>
                </a:moveTo>
                <a:lnTo>
                  <a:pt x="657207" y="1206540"/>
                </a:lnTo>
                <a:lnTo>
                  <a:pt x="654216" y="1210129"/>
                </a:lnTo>
                <a:lnTo>
                  <a:pt x="640250" y="1210836"/>
                </a:lnTo>
                <a:lnTo>
                  <a:pt x="640822" y="1209825"/>
                </a:lnTo>
                <a:cubicBezTo>
                  <a:pt x="643285" y="1202883"/>
                  <a:pt x="634114" y="1211776"/>
                  <a:pt x="652799" y="1193585"/>
                </a:cubicBezTo>
                <a:close/>
                <a:moveTo>
                  <a:pt x="436167" y="1161813"/>
                </a:moveTo>
                <a:lnTo>
                  <a:pt x="433753" y="1186748"/>
                </a:lnTo>
                <a:lnTo>
                  <a:pt x="433702" y="1186823"/>
                </a:lnTo>
                <a:lnTo>
                  <a:pt x="422565" y="1183689"/>
                </a:lnTo>
                <a:lnTo>
                  <a:pt x="428148" y="1173818"/>
                </a:lnTo>
                <a:close/>
                <a:moveTo>
                  <a:pt x="414454" y="1155478"/>
                </a:moveTo>
                <a:lnTo>
                  <a:pt x="402728" y="1178107"/>
                </a:lnTo>
                <a:lnTo>
                  <a:pt x="402594" y="1178069"/>
                </a:lnTo>
                <a:lnTo>
                  <a:pt x="414434" y="1155509"/>
                </a:lnTo>
                <a:close/>
                <a:moveTo>
                  <a:pt x="752725" y="1152298"/>
                </a:moveTo>
                <a:lnTo>
                  <a:pt x="763019" y="1191891"/>
                </a:lnTo>
                <a:lnTo>
                  <a:pt x="720845" y="1200934"/>
                </a:lnTo>
                <a:lnTo>
                  <a:pt x="748116" y="1159773"/>
                </a:lnTo>
                <a:close/>
                <a:moveTo>
                  <a:pt x="691287" y="1148145"/>
                </a:moveTo>
                <a:lnTo>
                  <a:pt x="692265" y="1154853"/>
                </a:lnTo>
                <a:lnTo>
                  <a:pt x="682233" y="1164775"/>
                </a:lnTo>
                <a:lnTo>
                  <a:pt x="680713" y="1166263"/>
                </a:lnTo>
                <a:close/>
                <a:moveTo>
                  <a:pt x="480196" y="1141817"/>
                </a:moveTo>
                <a:lnTo>
                  <a:pt x="475583" y="1198609"/>
                </a:lnTo>
                <a:lnTo>
                  <a:pt x="456850" y="1193337"/>
                </a:lnTo>
                <a:lnTo>
                  <a:pt x="474986" y="1148462"/>
                </a:lnTo>
                <a:close/>
                <a:moveTo>
                  <a:pt x="597871" y="1137251"/>
                </a:moveTo>
                <a:lnTo>
                  <a:pt x="590273" y="1153035"/>
                </a:lnTo>
                <a:lnTo>
                  <a:pt x="565096" y="1201537"/>
                </a:lnTo>
                <a:lnTo>
                  <a:pt x="560169" y="1207170"/>
                </a:lnTo>
                <a:close/>
                <a:moveTo>
                  <a:pt x="339178" y="1135676"/>
                </a:moveTo>
                <a:lnTo>
                  <a:pt x="334193" y="1147482"/>
                </a:lnTo>
                <a:lnTo>
                  <a:pt x="331913" y="1146408"/>
                </a:lnTo>
                <a:close/>
                <a:moveTo>
                  <a:pt x="765260" y="1131962"/>
                </a:moveTo>
                <a:lnTo>
                  <a:pt x="752725" y="1152298"/>
                </a:lnTo>
                <a:lnTo>
                  <a:pt x="750702" y="1144518"/>
                </a:lnTo>
                <a:close/>
                <a:moveTo>
                  <a:pt x="302797" y="1118804"/>
                </a:moveTo>
                <a:lnTo>
                  <a:pt x="302421" y="1120304"/>
                </a:lnTo>
                <a:lnTo>
                  <a:pt x="298746" y="1130058"/>
                </a:lnTo>
                <a:lnTo>
                  <a:pt x="298125" y="1129626"/>
                </a:lnTo>
                <a:close/>
                <a:moveTo>
                  <a:pt x="577618" y="1117936"/>
                </a:moveTo>
                <a:lnTo>
                  <a:pt x="576452" y="1120090"/>
                </a:lnTo>
                <a:lnTo>
                  <a:pt x="528031" y="1206869"/>
                </a:lnTo>
                <a:lnTo>
                  <a:pt x="511189" y="1204994"/>
                </a:lnTo>
                <a:lnTo>
                  <a:pt x="535425" y="1174640"/>
                </a:lnTo>
                <a:cubicBezTo>
                  <a:pt x="543185" y="1163374"/>
                  <a:pt x="550636" y="1151833"/>
                  <a:pt x="559039" y="1141095"/>
                </a:cubicBezTo>
                <a:close/>
                <a:moveTo>
                  <a:pt x="482151" y="1117756"/>
                </a:moveTo>
                <a:lnTo>
                  <a:pt x="480795" y="1134447"/>
                </a:lnTo>
                <a:lnTo>
                  <a:pt x="478633" y="1139437"/>
                </a:lnTo>
                <a:lnTo>
                  <a:pt x="474986" y="1148462"/>
                </a:lnTo>
                <a:lnTo>
                  <a:pt x="460026" y="1167537"/>
                </a:lnTo>
                <a:close/>
                <a:moveTo>
                  <a:pt x="482352" y="1115279"/>
                </a:moveTo>
                <a:lnTo>
                  <a:pt x="482290" y="1116045"/>
                </a:lnTo>
                <a:lnTo>
                  <a:pt x="477232" y="1124734"/>
                </a:lnTo>
                <a:lnTo>
                  <a:pt x="433759" y="1186839"/>
                </a:lnTo>
                <a:lnTo>
                  <a:pt x="433745" y="1186835"/>
                </a:lnTo>
                <a:lnTo>
                  <a:pt x="433753" y="1186748"/>
                </a:lnTo>
                <a:close/>
                <a:moveTo>
                  <a:pt x="484919" y="1111529"/>
                </a:moveTo>
                <a:lnTo>
                  <a:pt x="482151" y="1117756"/>
                </a:lnTo>
                <a:lnTo>
                  <a:pt x="482290" y="1116045"/>
                </a:lnTo>
                <a:close/>
                <a:moveTo>
                  <a:pt x="485017" y="1111361"/>
                </a:moveTo>
                <a:lnTo>
                  <a:pt x="484919" y="1111529"/>
                </a:lnTo>
                <a:lnTo>
                  <a:pt x="484950" y="1111459"/>
                </a:lnTo>
                <a:close/>
                <a:moveTo>
                  <a:pt x="611821" y="1108274"/>
                </a:moveTo>
                <a:lnTo>
                  <a:pt x="609555" y="1113377"/>
                </a:lnTo>
                <a:lnTo>
                  <a:pt x="603281" y="1127218"/>
                </a:lnTo>
                <a:lnTo>
                  <a:pt x="597871" y="1137251"/>
                </a:lnTo>
                <a:close/>
                <a:moveTo>
                  <a:pt x="297402" y="1108219"/>
                </a:moveTo>
                <a:lnTo>
                  <a:pt x="290046" y="1124017"/>
                </a:lnTo>
                <a:lnTo>
                  <a:pt x="284674" y="1120287"/>
                </a:lnTo>
                <a:lnTo>
                  <a:pt x="297257" y="1108372"/>
                </a:lnTo>
                <a:close/>
                <a:moveTo>
                  <a:pt x="740793" y="1106407"/>
                </a:moveTo>
                <a:lnTo>
                  <a:pt x="750702" y="1144518"/>
                </a:lnTo>
                <a:lnTo>
                  <a:pt x="699214" y="1188924"/>
                </a:lnTo>
                <a:lnTo>
                  <a:pt x="692610" y="1157217"/>
                </a:lnTo>
                <a:lnTo>
                  <a:pt x="692265" y="1154853"/>
                </a:lnTo>
                <a:lnTo>
                  <a:pt x="706656" y="1140619"/>
                </a:lnTo>
                <a:cubicBezTo>
                  <a:pt x="716059" y="1131285"/>
                  <a:pt x="726784" y="1120602"/>
                  <a:pt x="739013" y="1108372"/>
                </a:cubicBezTo>
                <a:close/>
                <a:moveTo>
                  <a:pt x="441832" y="1103307"/>
                </a:moveTo>
                <a:lnTo>
                  <a:pt x="440775" y="1114226"/>
                </a:lnTo>
                <a:lnTo>
                  <a:pt x="414454" y="1155478"/>
                </a:lnTo>
                <a:lnTo>
                  <a:pt x="414728" y="1154948"/>
                </a:lnTo>
                <a:close/>
                <a:moveTo>
                  <a:pt x="281873" y="1102267"/>
                </a:moveTo>
                <a:lnTo>
                  <a:pt x="281245" y="1103802"/>
                </a:lnTo>
                <a:lnTo>
                  <a:pt x="274429" y="1113174"/>
                </a:lnTo>
                <a:lnTo>
                  <a:pt x="270062" y="1110141"/>
                </a:lnTo>
                <a:close/>
                <a:moveTo>
                  <a:pt x="311619" y="1099585"/>
                </a:moveTo>
                <a:cubicBezTo>
                  <a:pt x="313681" y="1095947"/>
                  <a:pt x="311562" y="1102573"/>
                  <a:pt x="307416" y="1113994"/>
                </a:cubicBezTo>
                <a:lnTo>
                  <a:pt x="300791" y="1131477"/>
                </a:lnTo>
                <a:lnTo>
                  <a:pt x="300226" y="1131085"/>
                </a:lnTo>
                <a:lnTo>
                  <a:pt x="301480" y="1124062"/>
                </a:lnTo>
                <a:lnTo>
                  <a:pt x="302421" y="1120304"/>
                </a:lnTo>
                <a:lnTo>
                  <a:pt x="304288" y="1115349"/>
                </a:lnTo>
                <a:lnTo>
                  <a:pt x="305119" y="1113425"/>
                </a:lnTo>
                <a:cubicBezTo>
                  <a:pt x="308510" y="1105790"/>
                  <a:pt x="310587" y="1101404"/>
                  <a:pt x="311619" y="1099585"/>
                </a:cubicBezTo>
                <a:close/>
                <a:moveTo>
                  <a:pt x="288220" y="1098036"/>
                </a:moveTo>
                <a:lnTo>
                  <a:pt x="283075" y="1110782"/>
                </a:lnTo>
                <a:lnTo>
                  <a:pt x="280154" y="1117148"/>
                </a:lnTo>
                <a:lnTo>
                  <a:pt x="276750" y="1114785"/>
                </a:lnTo>
                <a:lnTo>
                  <a:pt x="281245" y="1103802"/>
                </a:lnTo>
                <a:lnTo>
                  <a:pt x="282821" y="1101636"/>
                </a:lnTo>
                <a:close/>
                <a:moveTo>
                  <a:pt x="313313" y="1091394"/>
                </a:moveTo>
                <a:lnTo>
                  <a:pt x="304288" y="1115349"/>
                </a:lnTo>
                <a:lnTo>
                  <a:pt x="302797" y="1118804"/>
                </a:lnTo>
                <a:lnTo>
                  <a:pt x="308342" y="1096651"/>
                </a:lnTo>
                <a:close/>
                <a:moveTo>
                  <a:pt x="311381" y="1084507"/>
                </a:moveTo>
                <a:lnTo>
                  <a:pt x="308342" y="1096651"/>
                </a:lnTo>
                <a:lnTo>
                  <a:pt x="297402" y="1108219"/>
                </a:lnTo>
                <a:lnTo>
                  <a:pt x="299009" y="1104769"/>
                </a:lnTo>
                <a:lnTo>
                  <a:pt x="308022" y="1086292"/>
                </a:lnTo>
                <a:close/>
                <a:moveTo>
                  <a:pt x="733280" y="1077510"/>
                </a:moveTo>
                <a:lnTo>
                  <a:pt x="733508" y="1078387"/>
                </a:lnTo>
                <a:lnTo>
                  <a:pt x="705348" y="1124051"/>
                </a:lnTo>
                <a:lnTo>
                  <a:pt x="691287" y="1148145"/>
                </a:lnTo>
                <a:lnTo>
                  <a:pt x="687833" y="1124465"/>
                </a:lnTo>
                <a:lnTo>
                  <a:pt x="688562" y="1113175"/>
                </a:lnTo>
                <a:close/>
                <a:moveTo>
                  <a:pt x="328352" y="1075490"/>
                </a:moveTo>
                <a:lnTo>
                  <a:pt x="313313" y="1091394"/>
                </a:lnTo>
                <a:lnTo>
                  <a:pt x="317040" y="1081501"/>
                </a:lnTo>
                <a:close/>
                <a:moveTo>
                  <a:pt x="507629" y="1072516"/>
                </a:moveTo>
                <a:lnTo>
                  <a:pt x="500952" y="1087927"/>
                </a:lnTo>
                <a:lnTo>
                  <a:pt x="485017" y="1111361"/>
                </a:lnTo>
                <a:close/>
                <a:moveTo>
                  <a:pt x="341877" y="1068878"/>
                </a:moveTo>
                <a:lnTo>
                  <a:pt x="310481" y="1136311"/>
                </a:lnTo>
                <a:lnTo>
                  <a:pt x="302283" y="1132448"/>
                </a:lnTo>
                <a:lnTo>
                  <a:pt x="337404" y="1071060"/>
                </a:lnTo>
                <a:close/>
                <a:moveTo>
                  <a:pt x="358173" y="1060955"/>
                </a:moveTo>
                <a:lnTo>
                  <a:pt x="340907" y="1092897"/>
                </a:lnTo>
                <a:lnTo>
                  <a:pt x="314336" y="1138127"/>
                </a:lnTo>
                <a:lnTo>
                  <a:pt x="311825" y="1136944"/>
                </a:lnTo>
                <a:lnTo>
                  <a:pt x="320149" y="1122453"/>
                </a:lnTo>
                <a:lnTo>
                  <a:pt x="348866" y="1065469"/>
                </a:lnTo>
                <a:lnTo>
                  <a:pt x="354134" y="1062900"/>
                </a:lnTo>
                <a:close/>
                <a:moveTo>
                  <a:pt x="635255" y="1059596"/>
                </a:moveTo>
                <a:lnTo>
                  <a:pt x="611821" y="1108274"/>
                </a:lnTo>
                <a:lnTo>
                  <a:pt x="629891" y="1067591"/>
                </a:lnTo>
                <a:close/>
                <a:moveTo>
                  <a:pt x="362971" y="1058644"/>
                </a:moveTo>
                <a:lnTo>
                  <a:pt x="322064" y="1141767"/>
                </a:lnTo>
                <a:lnTo>
                  <a:pt x="316515" y="1139154"/>
                </a:lnTo>
                <a:lnTo>
                  <a:pt x="360612" y="1059780"/>
                </a:lnTo>
                <a:close/>
                <a:moveTo>
                  <a:pt x="521162" y="1058207"/>
                </a:moveTo>
                <a:lnTo>
                  <a:pt x="516769" y="1091027"/>
                </a:lnTo>
                <a:lnTo>
                  <a:pt x="515883" y="1094941"/>
                </a:lnTo>
                <a:lnTo>
                  <a:pt x="493593" y="1124734"/>
                </a:lnTo>
                <a:lnTo>
                  <a:pt x="480196" y="1141817"/>
                </a:lnTo>
                <a:lnTo>
                  <a:pt x="480795" y="1134447"/>
                </a:lnTo>
                <a:lnTo>
                  <a:pt x="500952" y="1087927"/>
                </a:lnTo>
                <a:close/>
                <a:moveTo>
                  <a:pt x="344849" y="1058046"/>
                </a:moveTo>
                <a:lnTo>
                  <a:pt x="337404" y="1071060"/>
                </a:lnTo>
                <a:lnTo>
                  <a:pt x="328724" y="1075293"/>
                </a:lnTo>
                <a:lnTo>
                  <a:pt x="328352" y="1075490"/>
                </a:lnTo>
                <a:close/>
                <a:moveTo>
                  <a:pt x="488899" y="1057246"/>
                </a:moveTo>
                <a:lnTo>
                  <a:pt x="487923" y="1063626"/>
                </a:lnTo>
                <a:lnTo>
                  <a:pt x="485219" y="1088574"/>
                </a:lnTo>
                <a:lnTo>
                  <a:pt x="482670" y="1092358"/>
                </a:lnTo>
                <a:cubicBezTo>
                  <a:pt x="475948" y="1102353"/>
                  <a:pt x="468161" y="1113952"/>
                  <a:pt x="459133" y="1127436"/>
                </a:cubicBezTo>
                <a:lnTo>
                  <a:pt x="436167" y="1161813"/>
                </a:lnTo>
                <a:lnTo>
                  <a:pt x="440775" y="1114226"/>
                </a:lnTo>
                <a:lnTo>
                  <a:pt x="444509" y="1108372"/>
                </a:lnTo>
                <a:close/>
                <a:moveTo>
                  <a:pt x="319934" y="1050341"/>
                </a:moveTo>
                <a:lnTo>
                  <a:pt x="314004" y="1074029"/>
                </a:lnTo>
                <a:lnTo>
                  <a:pt x="308022" y="1086292"/>
                </a:lnTo>
                <a:lnTo>
                  <a:pt x="297257" y="1092011"/>
                </a:lnTo>
                <a:lnTo>
                  <a:pt x="288220" y="1098036"/>
                </a:lnTo>
                <a:lnTo>
                  <a:pt x="291690" y="1089440"/>
                </a:lnTo>
                <a:lnTo>
                  <a:pt x="313619" y="1059288"/>
                </a:lnTo>
                <a:close/>
                <a:moveTo>
                  <a:pt x="511390" y="1049762"/>
                </a:moveTo>
                <a:lnTo>
                  <a:pt x="493593" y="1092011"/>
                </a:lnTo>
                <a:lnTo>
                  <a:pt x="484950" y="1111459"/>
                </a:lnTo>
                <a:lnTo>
                  <a:pt x="482352" y="1115279"/>
                </a:lnTo>
                <a:lnTo>
                  <a:pt x="482436" y="1114246"/>
                </a:lnTo>
                <a:lnTo>
                  <a:pt x="485219" y="1088574"/>
                </a:lnTo>
                <a:lnTo>
                  <a:pt x="499819" y="1066902"/>
                </a:lnTo>
                <a:close/>
                <a:moveTo>
                  <a:pt x="384164" y="1048438"/>
                </a:moveTo>
                <a:lnTo>
                  <a:pt x="370463" y="1083633"/>
                </a:lnTo>
                <a:lnTo>
                  <a:pt x="365414" y="1096922"/>
                </a:lnTo>
                <a:lnTo>
                  <a:pt x="339178" y="1135676"/>
                </a:lnTo>
                <a:lnTo>
                  <a:pt x="361288" y="1083325"/>
                </a:lnTo>
                <a:lnTo>
                  <a:pt x="375664" y="1052532"/>
                </a:lnTo>
                <a:close/>
                <a:moveTo>
                  <a:pt x="306114" y="1043043"/>
                </a:moveTo>
                <a:lnTo>
                  <a:pt x="297257" y="1075650"/>
                </a:lnTo>
                <a:lnTo>
                  <a:pt x="291690" y="1089440"/>
                </a:lnTo>
                <a:lnTo>
                  <a:pt x="282821" y="1101636"/>
                </a:lnTo>
                <a:lnTo>
                  <a:pt x="281873" y="1102267"/>
                </a:lnTo>
                <a:close/>
                <a:moveTo>
                  <a:pt x="353680" y="1042610"/>
                </a:moveTo>
                <a:lnTo>
                  <a:pt x="348663" y="1054013"/>
                </a:lnTo>
                <a:lnTo>
                  <a:pt x="344849" y="1058046"/>
                </a:lnTo>
                <a:close/>
                <a:moveTo>
                  <a:pt x="251712" y="1041282"/>
                </a:moveTo>
                <a:lnTo>
                  <a:pt x="249400" y="1095795"/>
                </a:lnTo>
                <a:lnTo>
                  <a:pt x="226957" y="1080212"/>
                </a:lnTo>
                <a:close/>
                <a:moveTo>
                  <a:pt x="361024" y="1040941"/>
                </a:moveTo>
                <a:lnTo>
                  <a:pt x="359623" y="1044125"/>
                </a:lnTo>
                <a:lnTo>
                  <a:pt x="348866" y="1065469"/>
                </a:lnTo>
                <a:lnTo>
                  <a:pt x="341877" y="1068878"/>
                </a:lnTo>
                <a:lnTo>
                  <a:pt x="346341" y="1059288"/>
                </a:lnTo>
                <a:lnTo>
                  <a:pt x="348663" y="1054013"/>
                </a:lnTo>
                <a:close/>
                <a:moveTo>
                  <a:pt x="212029" y="1040550"/>
                </a:moveTo>
                <a:lnTo>
                  <a:pt x="209789" y="1045873"/>
                </a:lnTo>
                <a:lnTo>
                  <a:pt x="201605" y="1057866"/>
                </a:lnTo>
                <a:lnTo>
                  <a:pt x="196270" y="1052664"/>
                </a:lnTo>
                <a:close/>
                <a:moveTo>
                  <a:pt x="217225" y="1036556"/>
                </a:moveTo>
                <a:lnTo>
                  <a:pt x="207676" y="1063787"/>
                </a:lnTo>
                <a:lnTo>
                  <a:pt x="203827" y="1060034"/>
                </a:lnTo>
                <a:lnTo>
                  <a:pt x="209789" y="1045873"/>
                </a:lnTo>
                <a:lnTo>
                  <a:pt x="214957" y="1038300"/>
                </a:lnTo>
                <a:close/>
                <a:moveTo>
                  <a:pt x="524292" y="1034818"/>
                </a:moveTo>
                <a:lnTo>
                  <a:pt x="522715" y="1046601"/>
                </a:lnTo>
                <a:lnTo>
                  <a:pt x="507629" y="1072516"/>
                </a:lnTo>
                <a:lnTo>
                  <a:pt x="516981" y="1050934"/>
                </a:lnTo>
                <a:close/>
                <a:moveTo>
                  <a:pt x="372333" y="1034758"/>
                </a:moveTo>
                <a:lnTo>
                  <a:pt x="367214" y="1047896"/>
                </a:lnTo>
                <a:lnTo>
                  <a:pt x="360612" y="1059780"/>
                </a:lnTo>
                <a:lnTo>
                  <a:pt x="358173" y="1060955"/>
                </a:lnTo>
                <a:close/>
                <a:moveTo>
                  <a:pt x="649383" y="1028481"/>
                </a:moveTo>
                <a:lnTo>
                  <a:pt x="640845" y="1042927"/>
                </a:lnTo>
                <a:lnTo>
                  <a:pt x="629891" y="1067591"/>
                </a:lnTo>
                <a:lnTo>
                  <a:pt x="624484" y="1075650"/>
                </a:lnTo>
                <a:lnTo>
                  <a:pt x="533563" y="1207485"/>
                </a:lnTo>
                <a:lnTo>
                  <a:pt x="530126" y="1207102"/>
                </a:lnTo>
                <a:lnTo>
                  <a:pt x="582977" y="1122834"/>
                </a:lnTo>
                <a:lnTo>
                  <a:pt x="606580" y="1081835"/>
                </a:lnTo>
                <a:close/>
                <a:moveTo>
                  <a:pt x="339161" y="1023097"/>
                </a:moveTo>
                <a:lnTo>
                  <a:pt x="324776" y="1060968"/>
                </a:lnTo>
                <a:lnTo>
                  <a:pt x="317040" y="1081501"/>
                </a:lnTo>
                <a:lnTo>
                  <a:pt x="311381" y="1084507"/>
                </a:lnTo>
                <a:lnTo>
                  <a:pt x="314004" y="1074029"/>
                </a:lnTo>
                <a:lnTo>
                  <a:pt x="317052" y="1067781"/>
                </a:lnTo>
                <a:lnTo>
                  <a:pt x="334391" y="1029856"/>
                </a:lnTo>
                <a:close/>
                <a:moveTo>
                  <a:pt x="379620" y="1021276"/>
                </a:moveTo>
                <a:lnTo>
                  <a:pt x="372333" y="1034758"/>
                </a:lnTo>
                <a:lnTo>
                  <a:pt x="376160" y="1024935"/>
                </a:lnTo>
                <a:close/>
                <a:moveTo>
                  <a:pt x="458459" y="1021093"/>
                </a:moveTo>
                <a:lnTo>
                  <a:pt x="444509" y="1075650"/>
                </a:lnTo>
                <a:lnTo>
                  <a:pt x="441993" y="1101637"/>
                </a:lnTo>
                <a:lnTo>
                  <a:pt x="439493" y="1107158"/>
                </a:lnTo>
                <a:lnTo>
                  <a:pt x="414728" y="1154948"/>
                </a:lnTo>
                <a:lnTo>
                  <a:pt x="414434" y="1155509"/>
                </a:lnTo>
                <a:lnTo>
                  <a:pt x="400429" y="1177460"/>
                </a:lnTo>
                <a:lnTo>
                  <a:pt x="393958" y="1175639"/>
                </a:lnTo>
                <a:lnTo>
                  <a:pt x="372240" y="1165407"/>
                </a:lnTo>
                <a:lnTo>
                  <a:pt x="444509" y="1042927"/>
                </a:lnTo>
                <a:close/>
                <a:moveTo>
                  <a:pt x="653968" y="1020723"/>
                </a:moveTo>
                <a:lnTo>
                  <a:pt x="651509" y="1025831"/>
                </a:lnTo>
                <a:lnTo>
                  <a:pt x="649383" y="1028481"/>
                </a:lnTo>
                <a:close/>
                <a:moveTo>
                  <a:pt x="430288" y="1020060"/>
                </a:moveTo>
                <a:lnTo>
                  <a:pt x="428148" y="1026566"/>
                </a:lnTo>
                <a:cubicBezTo>
                  <a:pt x="405232" y="1086721"/>
                  <a:pt x="388533" y="1126971"/>
                  <a:pt x="376217" y="1155296"/>
                </a:cubicBezTo>
                <a:lnTo>
                  <a:pt x="371822" y="1165210"/>
                </a:lnTo>
                <a:lnTo>
                  <a:pt x="344380" y="1152281"/>
                </a:lnTo>
                <a:lnTo>
                  <a:pt x="365414" y="1096922"/>
                </a:lnTo>
                <a:lnTo>
                  <a:pt x="407330" y="1035006"/>
                </a:lnTo>
                <a:lnTo>
                  <a:pt x="430142" y="1020193"/>
                </a:lnTo>
                <a:close/>
                <a:moveTo>
                  <a:pt x="181051" y="1017664"/>
                </a:moveTo>
                <a:lnTo>
                  <a:pt x="180825" y="1018671"/>
                </a:lnTo>
                <a:lnTo>
                  <a:pt x="174354" y="1031289"/>
                </a:lnTo>
                <a:lnTo>
                  <a:pt x="173956" y="1030901"/>
                </a:lnTo>
                <a:close/>
                <a:moveTo>
                  <a:pt x="527196" y="1013128"/>
                </a:moveTo>
                <a:lnTo>
                  <a:pt x="525143" y="1028460"/>
                </a:lnTo>
                <a:lnTo>
                  <a:pt x="523561" y="1031455"/>
                </a:lnTo>
                <a:cubicBezTo>
                  <a:pt x="521488" y="1034754"/>
                  <a:pt x="517987" y="1039984"/>
                  <a:pt x="511644" y="1049387"/>
                </a:cubicBezTo>
                <a:lnTo>
                  <a:pt x="511390" y="1049762"/>
                </a:lnTo>
                <a:lnTo>
                  <a:pt x="526469" y="1013966"/>
                </a:lnTo>
                <a:close/>
                <a:moveTo>
                  <a:pt x="225369" y="1009130"/>
                </a:moveTo>
                <a:lnTo>
                  <a:pt x="218438" y="1033097"/>
                </a:lnTo>
                <a:lnTo>
                  <a:pt x="218365" y="1033305"/>
                </a:lnTo>
                <a:lnTo>
                  <a:pt x="214957" y="1038300"/>
                </a:lnTo>
                <a:lnTo>
                  <a:pt x="212029" y="1040550"/>
                </a:lnTo>
                <a:lnTo>
                  <a:pt x="225092" y="1009519"/>
                </a:lnTo>
                <a:close/>
                <a:moveTo>
                  <a:pt x="715442" y="1008904"/>
                </a:moveTo>
                <a:lnTo>
                  <a:pt x="722844" y="1037374"/>
                </a:lnTo>
                <a:lnTo>
                  <a:pt x="719147" y="1041697"/>
                </a:lnTo>
                <a:cubicBezTo>
                  <a:pt x="706014" y="1057036"/>
                  <a:pt x="694049" y="1072784"/>
                  <a:pt x="689929" y="1092011"/>
                </a:cubicBezTo>
                <a:lnTo>
                  <a:pt x="688562" y="1113175"/>
                </a:lnTo>
                <a:lnTo>
                  <a:pt x="616651" y="1170528"/>
                </a:lnTo>
                <a:lnTo>
                  <a:pt x="638778" y="1133126"/>
                </a:lnTo>
                <a:lnTo>
                  <a:pt x="678766" y="1056496"/>
                </a:lnTo>
                <a:close/>
                <a:moveTo>
                  <a:pt x="665602" y="1008264"/>
                </a:moveTo>
                <a:lnTo>
                  <a:pt x="651971" y="1034681"/>
                </a:lnTo>
                <a:lnTo>
                  <a:pt x="635255" y="1059596"/>
                </a:lnTo>
                <a:lnTo>
                  <a:pt x="651509" y="1025831"/>
                </a:lnTo>
                <a:close/>
                <a:moveTo>
                  <a:pt x="399661" y="998448"/>
                </a:moveTo>
                <a:lnTo>
                  <a:pt x="395425" y="1010204"/>
                </a:lnTo>
                <a:lnTo>
                  <a:pt x="375664" y="1052532"/>
                </a:lnTo>
                <a:lnTo>
                  <a:pt x="362971" y="1058644"/>
                </a:lnTo>
                <a:lnTo>
                  <a:pt x="363236" y="1058106"/>
                </a:lnTo>
                <a:lnTo>
                  <a:pt x="367214" y="1047896"/>
                </a:lnTo>
                <a:lnTo>
                  <a:pt x="379064" y="1026566"/>
                </a:lnTo>
                <a:lnTo>
                  <a:pt x="385673" y="1014457"/>
                </a:lnTo>
                <a:close/>
                <a:moveTo>
                  <a:pt x="541746" y="996348"/>
                </a:moveTo>
                <a:lnTo>
                  <a:pt x="524292" y="1034818"/>
                </a:lnTo>
                <a:lnTo>
                  <a:pt x="525143" y="1028460"/>
                </a:lnTo>
                <a:lnTo>
                  <a:pt x="526913" y="1025111"/>
                </a:lnTo>
                <a:cubicBezTo>
                  <a:pt x="527546" y="1023433"/>
                  <a:pt x="528166" y="1021444"/>
                  <a:pt x="530190" y="1016904"/>
                </a:cubicBezTo>
                <a:lnTo>
                  <a:pt x="538612" y="999963"/>
                </a:lnTo>
                <a:close/>
                <a:moveTo>
                  <a:pt x="830550" y="995643"/>
                </a:moveTo>
                <a:lnTo>
                  <a:pt x="827682" y="1000665"/>
                </a:lnTo>
                <a:cubicBezTo>
                  <a:pt x="815344" y="1018974"/>
                  <a:pt x="801978" y="1037100"/>
                  <a:pt x="787295" y="1055049"/>
                </a:cubicBezTo>
                <a:lnTo>
                  <a:pt x="740793" y="1106407"/>
                </a:lnTo>
                <a:lnTo>
                  <a:pt x="733508" y="1078387"/>
                </a:lnTo>
                <a:lnTo>
                  <a:pt x="734793" y="1076303"/>
                </a:lnTo>
                <a:lnTo>
                  <a:pt x="741824" y="1070696"/>
                </a:lnTo>
                <a:close/>
                <a:moveTo>
                  <a:pt x="138355" y="989769"/>
                </a:moveTo>
                <a:lnTo>
                  <a:pt x="137415" y="991514"/>
                </a:lnTo>
                <a:lnTo>
                  <a:pt x="137339" y="991411"/>
                </a:lnTo>
                <a:close/>
                <a:moveTo>
                  <a:pt x="1016728" y="989613"/>
                </a:moveTo>
                <a:lnTo>
                  <a:pt x="1035818" y="1035701"/>
                </a:lnTo>
                <a:cubicBezTo>
                  <a:pt x="1011498" y="1060021"/>
                  <a:pt x="985515" y="1081920"/>
                  <a:pt x="958200" y="1101355"/>
                </a:cubicBezTo>
                <a:lnTo>
                  <a:pt x="948150" y="1107326"/>
                </a:lnTo>
                <a:lnTo>
                  <a:pt x="1000795" y="1026566"/>
                </a:lnTo>
                <a:close/>
                <a:moveTo>
                  <a:pt x="288509" y="983882"/>
                </a:moveTo>
                <a:lnTo>
                  <a:pt x="256348" y="1033992"/>
                </a:lnTo>
                <a:lnTo>
                  <a:pt x="251712" y="1041282"/>
                </a:lnTo>
                <a:lnTo>
                  <a:pt x="253046" y="1009828"/>
                </a:lnTo>
                <a:close/>
                <a:moveTo>
                  <a:pt x="254491" y="975753"/>
                </a:moveTo>
                <a:lnTo>
                  <a:pt x="253046" y="1009828"/>
                </a:lnTo>
                <a:lnTo>
                  <a:pt x="231292" y="1025743"/>
                </a:lnTo>
                <a:lnTo>
                  <a:pt x="217225" y="1036556"/>
                </a:lnTo>
                <a:lnTo>
                  <a:pt x="218365" y="1033305"/>
                </a:lnTo>
                <a:lnTo>
                  <a:pt x="233234" y="1011516"/>
                </a:lnTo>
                <a:close/>
                <a:moveTo>
                  <a:pt x="315738" y="967644"/>
                </a:moveTo>
                <a:lnTo>
                  <a:pt x="297257" y="1026566"/>
                </a:lnTo>
                <a:lnTo>
                  <a:pt x="257590" y="1101481"/>
                </a:lnTo>
                <a:lnTo>
                  <a:pt x="252410" y="1097885"/>
                </a:lnTo>
                <a:lnTo>
                  <a:pt x="268720" y="1057517"/>
                </a:lnTo>
                <a:cubicBezTo>
                  <a:pt x="274961" y="1042256"/>
                  <a:pt x="280624" y="1028609"/>
                  <a:pt x="285797" y="1016351"/>
                </a:cubicBezTo>
                <a:lnTo>
                  <a:pt x="304692" y="973524"/>
                </a:lnTo>
                <a:close/>
                <a:moveTo>
                  <a:pt x="239077" y="961729"/>
                </a:moveTo>
                <a:lnTo>
                  <a:pt x="225617" y="1008271"/>
                </a:lnTo>
                <a:lnTo>
                  <a:pt x="225092" y="1009519"/>
                </a:lnTo>
                <a:lnTo>
                  <a:pt x="195153" y="1051574"/>
                </a:lnTo>
                <a:lnTo>
                  <a:pt x="193635" y="1050094"/>
                </a:lnTo>
                <a:lnTo>
                  <a:pt x="200381" y="1037183"/>
                </a:lnTo>
                <a:close/>
                <a:moveTo>
                  <a:pt x="702958" y="960887"/>
                </a:moveTo>
                <a:lnTo>
                  <a:pt x="710614" y="990332"/>
                </a:lnTo>
                <a:lnTo>
                  <a:pt x="689247" y="1036411"/>
                </a:lnTo>
                <a:lnTo>
                  <a:pt x="678766" y="1056496"/>
                </a:lnTo>
                <a:lnTo>
                  <a:pt x="581047" y="1183300"/>
                </a:lnTo>
                <a:lnTo>
                  <a:pt x="574441" y="1190853"/>
                </a:lnTo>
                <a:lnTo>
                  <a:pt x="603281" y="1127218"/>
                </a:lnTo>
                <a:lnTo>
                  <a:pt x="614147" y="1107068"/>
                </a:lnTo>
                <a:cubicBezTo>
                  <a:pt x="625598" y="1085353"/>
                  <a:pt x="637565" y="1062455"/>
                  <a:pt x="650159" y="1038192"/>
                </a:cubicBezTo>
                <a:lnTo>
                  <a:pt x="651971" y="1034681"/>
                </a:lnTo>
                <a:lnTo>
                  <a:pt x="674748" y="1000732"/>
                </a:lnTo>
                <a:lnTo>
                  <a:pt x="689905" y="977689"/>
                </a:lnTo>
                <a:close/>
                <a:moveTo>
                  <a:pt x="851263" y="959362"/>
                </a:moveTo>
                <a:lnTo>
                  <a:pt x="842630" y="981280"/>
                </a:lnTo>
                <a:lnTo>
                  <a:pt x="839510" y="988063"/>
                </a:lnTo>
                <a:lnTo>
                  <a:pt x="830550" y="995643"/>
                </a:lnTo>
                <a:close/>
                <a:moveTo>
                  <a:pt x="508539" y="954696"/>
                </a:moveTo>
                <a:lnTo>
                  <a:pt x="501131" y="990321"/>
                </a:lnTo>
                <a:lnTo>
                  <a:pt x="441832" y="1103307"/>
                </a:lnTo>
                <a:lnTo>
                  <a:pt x="441993" y="1101637"/>
                </a:lnTo>
                <a:close/>
                <a:moveTo>
                  <a:pt x="342891" y="953190"/>
                </a:moveTo>
                <a:lnTo>
                  <a:pt x="306114" y="1043043"/>
                </a:lnTo>
                <a:lnTo>
                  <a:pt x="314914" y="1010643"/>
                </a:lnTo>
                <a:lnTo>
                  <a:pt x="325996" y="962183"/>
                </a:lnTo>
                <a:close/>
                <a:moveTo>
                  <a:pt x="244208" y="951723"/>
                </a:moveTo>
                <a:lnTo>
                  <a:pt x="239077" y="961729"/>
                </a:lnTo>
                <a:lnTo>
                  <a:pt x="239661" y="959709"/>
                </a:lnTo>
                <a:close/>
                <a:moveTo>
                  <a:pt x="621586" y="949570"/>
                </a:moveTo>
                <a:lnTo>
                  <a:pt x="595432" y="992986"/>
                </a:lnTo>
                <a:cubicBezTo>
                  <a:pt x="537689" y="1086238"/>
                  <a:pt x="544445" y="1057967"/>
                  <a:pt x="493593" y="1190179"/>
                </a:cubicBezTo>
                <a:lnTo>
                  <a:pt x="489818" y="1199251"/>
                </a:lnTo>
                <a:lnTo>
                  <a:pt x="498579" y="1171398"/>
                </a:lnTo>
                <a:lnTo>
                  <a:pt x="515883" y="1094941"/>
                </a:lnTo>
                <a:lnTo>
                  <a:pt x="539306" y="1063633"/>
                </a:lnTo>
                <a:cubicBezTo>
                  <a:pt x="555562" y="1041656"/>
                  <a:pt x="572726" y="1018201"/>
                  <a:pt x="590475" y="993659"/>
                </a:cubicBezTo>
                <a:close/>
                <a:moveTo>
                  <a:pt x="417537" y="948833"/>
                </a:moveTo>
                <a:lnTo>
                  <a:pt x="409859" y="970143"/>
                </a:lnTo>
                <a:lnTo>
                  <a:pt x="385673" y="1014457"/>
                </a:lnTo>
                <a:lnTo>
                  <a:pt x="380860" y="1019965"/>
                </a:lnTo>
                <a:lnTo>
                  <a:pt x="379620" y="1021276"/>
                </a:lnTo>
                <a:lnTo>
                  <a:pt x="405510" y="973379"/>
                </a:lnTo>
                <a:close/>
                <a:moveTo>
                  <a:pt x="255744" y="946205"/>
                </a:moveTo>
                <a:lnTo>
                  <a:pt x="254830" y="967746"/>
                </a:lnTo>
                <a:lnTo>
                  <a:pt x="225369" y="1009130"/>
                </a:lnTo>
                <a:lnTo>
                  <a:pt x="225617" y="1008271"/>
                </a:lnTo>
                <a:lnTo>
                  <a:pt x="230257" y="997250"/>
                </a:lnTo>
                <a:close/>
                <a:moveTo>
                  <a:pt x="698958" y="945503"/>
                </a:moveTo>
                <a:lnTo>
                  <a:pt x="702391" y="958707"/>
                </a:lnTo>
                <a:lnTo>
                  <a:pt x="689905" y="977689"/>
                </a:lnTo>
                <a:lnTo>
                  <a:pt x="682984" y="986598"/>
                </a:lnTo>
                <a:lnTo>
                  <a:pt x="665602" y="1008264"/>
                </a:lnTo>
                <a:lnTo>
                  <a:pt x="689929" y="961120"/>
                </a:lnTo>
                <a:lnTo>
                  <a:pt x="692268" y="955919"/>
                </a:lnTo>
                <a:lnTo>
                  <a:pt x="695012" y="951277"/>
                </a:lnTo>
                <a:close/>
                <a:moveTo>
                  <a:pt x="346110" y="945325"/>
                </a:moveTo>
                <a:lnTo>
                  <a:pt x="344277" y="952452"/>
                </a:lnTo>
                <a:lnTo>
                  <a:pt x="342891" y="953190"/>
                </a:lnTo>
                <a:close/>
                <a:moveTo>
                  <a:pt x="507287" y="944666"/>
                </a:moveTo>
                <a:lnTo>
                  <a:pt x="458459" y="1021093"/>
                </a:lnTo>
                <a:lnTo>
                  <a:pt x="460130" y="1014557"/>
                </a:lnTo>
                <a:lnTo>
                  <a:pt x="472419" y="981847"/>
                </a:lnTo>
                <a:lnTo>
                  <a:pt x="477232" y="977482"/>
                </a:lnTo>
                <a:close/>
                <a:moveTo>
                  <a:pt x="525657" y="943589"/>
                </a:moveTo>
                <a:lnTo>
                  <a:pt x="526316" y="944759"/>
                </a:lnTo>
                <a:cubicBezTo>
                  <a:pt x="529152" y="963196"/>
                  <a:pt x="529293" y="986048"/>
                  <a:pt x="527461" y="1011148"/>
                </a:cubicBezTo>
                <a:lnTo>
                  <a:pt x="527370" y="1011828"/>
                </a:lnTo>
                <a:lnTo>
                  <a:pt x="526469" y="1013966"/>
                </a:lnTo>
                <a:lnTo>
                  <a:pt x="521030" y="1020239"/>
                </a:lnTo>
                <a:lnTo>
                  <a:pt x="488899" y="1057246"/>
                </a:lnTo>
                <a:lnTo>
                  <a:pt x="493593" y="1026566"/>
                </a:lnTo>
                <a:lnTo>
                  <a:pt x="501131" y="990321"/>
                </a:lnTo>
                <a:close/>
                <a:moveTo>
                  <a:pt x="369316" y="942643"/>
                </a:moveTo>
                <a:lnTo>
                  <a:pt x="362703" y="961120"/>
                </a:lnTo>
                <a:cubicBezTo>
                  <a:pt x="353825" y="984424"/>
                  <a:pt x="345651" y="1004333"/>
                  <a:pt x="338077" y="1021794"/>
                </a:cubicBezTo>
                <a:lnTo>
                  <a:pt x="334391" y="1029856"/>
                </a:lnTo>
                <a:lnTo>
                  <a:pt x="319934" y="1050341"/>
                </a:lnTo>
                <a:lnTo>
                  <a:pt x="329980" y="1010204"/>
                </a:lnTo>
                <a:cubicBezTo>
                  <a:pt x="333783" y="994449"/>
                  <a:pt x="338049" y="977086"/>
                  <a:pt x="342715" y="958529"/>
                </a:cubicBezTo>
                <a:lnTo>
                  <a:pt x="344277" y="952452"/>
                </a:lnTo>
                <a:lnTo>
                  <a:pt x="344651" y="952253"/>
                </a:lnTo>
                <a:close/>
                <a:moveTo>
                  <a:pt x="249133" y="942119"/>
                </a:moveTo>
                <a:lnTo>
                  <a:pt x="248173" y="944759"/>
                </a:lnTo>
                <a:lnTo>
                  <a:pt x="244208" y="951723"/>
                </a:lnTo>
                <a:close/>
                <a:moveTo>
                  <a:pt x="985196" y="936985"/>
                </a:moveTo>
                <a:lnTo>
                  <a:pt x="951711" y="993843"/>
                </a:lnTo>
                <a:cubicBezTo>
                  <a:pt x="927169" y="1042927"/>
                  <a:pt x="908915" y="1095897"/>
                  <a:pt x="882801" y="1144010"/>
                </a:cubicBezTo>
                <a:lnTo>
                  <a:pt x="880621" y="1147449"/>
                </a:lnTo>
                <a:lnTo>
                  <a:pt x="872587" y="1152222"/>
                </a:lnTo>
                <a:lnTo>
                  <a:pt x="790973" y="1184129"/>
                </a:lnTo>
                <a:lnTo>
                  <a:pt x="821551" y="1142155"/>
                </a:lnTo>
                <a:lnTo>
                  <a:pt x="910742" y="1001287"/>
                </a:lnTo>
                <a:lnTo>
                  <a:pt x="918988" y="993843"/>
                </a:lnTo>
                <a:cubicBezTo>
                  <a:pt x="935059" y="979868"/>
                  <a:pt x="950741" y="965323"/>
                  <a:pt x="966835" y="951318"/>
                </a:cubicBezTo>
                <a:close/>
                <a:moveTo>
                  <a:pt x="512235" y="936922"/>
                </a:moveTo>
                <a:lnTo>
                  <a:pt x="511605" y="939952"/>
                </a:lnTo>
                <a:lnTo>
                  <a:pt x="507287" y="944666"/>
                </a:lnTo>
                <a:close/>
                <a:moveTo>
                  <a:pt x="278489" y="935376"/>
                </a:moveTo>
                <a:lnTo>
                  <a:pt x="254491" y="975753"/>
                </a:lnTo>
                <a:lnTo>
                  <a:pt x="254830" y="967746"/>
                </a:lnTo>
                <a:lnTo>
                  <a:pt x="277309" y="936169"/>
                </a:lnTo>
                <a:close/>
                <a:moveTo>
                  <a:pt x="120962" y="935332"/>
                </a:moveTo>
                <a:lnTo>
                  <a:pt x="117009" y="942169"/>
                </a:lnTo>
                <a:lnTo>
                  <a:pt x="108491" y="952215"/>
                </a:lnTo>
                <a:lnTo>
                  <a:pt x="104451" y="946725"/>
                </a:lnTo>
                <a:lnTo>
                  <a:pt x="110784" y="940897"/>
                </a:lnTo>
                <a:close/>
                <a:moveTo>
                  <a:pt x="695880" y="933663"/>
                </a:moveTo>
                <a:lnTo>
                  <a:pt x="698223" y="942676"/>
                </a:lnTo>
                <a:lnTo>
                  <a:pt x="692268" y="955919"/>
                </a:lnTo>
                <a:lnTo>
                  <a:pt x="653968" y="1020723"/>
                </a:lnTo>
                <a:close/>
                <a:moveTo>
                  <a:pt x="518594" y="932321"/>
                </a:moveTo>
                <a:lnTo>
                  <a:pt x="518655" y="932358"/>
                </a:lnTo>
                <a:lnTo>
                  <a:pt x="508539" y="954696"/>
                </a:lnTo>
                <a:lnTo>
                  <a:pt x="511605" y="939952"/>
                </a:lnTo>
                <a:close/>
                <a:moveTo>
                  <a:pt x="402634" y="931350"/>
                </a:moveTo>
                <a:lnTo>
                  <a:pt x="398528" y="940683"/>
                </a:lnTo>
                <a:lnTo>
                  <a:pt x="377811" y="968333"/>
                </a:lnTo>
                <a:lnTo>
                  <a:pt x="339161" y="1023097"/>
                </a:lnTo>
                <a:lnTo>
                  <a:pt x="362703" y="961120"/>
                </a:lnTo>
                <a:lnTo>
                  <a:pt x="370014" y="942371"/>
                </a:lnTo>
                <a:lnTo>
                  <a:pt x="386903" y="935791"/>
                </a:lnTo>
                <a:close/>
                <a:moveTo>
                  <a:pt x="196649" y="931303"/>
                </a:moveTo>
                <a:lnTo>
                  <a:pt x="195521" y="935402"/>
                </a:lnTo>
                <a:lnTo>
                  <a:pt x="195425" y="935964"/>
                </a:lnTo>
                <a:lnTo>
                  <a:pt x="184850" y="969266"/>
                </a:lnTo>
                <a:cubicBezTo>
                  <a:pt x="180612" y="982492"/>
                  <a:pt x="175680" y="997750"/>
                  <a:pt x="169918" y="1015370"/>
                </a:cubicBezTo>
                <a:lnTo>
                  <a:pt x="167022" y="1024138"/>
                </a:lnTo>
                <a:lnTo>
                  <a:pt x="147194" y="1004800"/>
                </a:lnTo>
                <a:lnTo>
                  <a:pt x="144433" y="1001050"/>
                </a:lnTo>
                <a:close/>
                <a:moveTo>
                  <a:pt x="514380" y="929779"/>
                </a:moveTo>
                <a:lnTo>
                  <a:pt x="516126" y="930832"/>
                </a:lnTo>
                <a:lnTo>
                  <a:pt x="512235" y="936922"/>
                </a:lnTo>
                <a:lnTo>
                  <a:pt x="512683" y="934766"/>
                </a:lnTo>
                <a:close/>
                <a:moveTo>
                  <a:pt x="408215" y="929774"/>
                </a:moveTo>
                <a:lnTo>
                  <a:pt x="396984" y="957879"/>
                </a:lnTo>
                <a:lnTo>
                  <a:pt x="360904" y="1029984"/>
                </a:lnTo>
                <a:lnTo>
                  <a:pt x="353680" y="1042610"/>
                </a:lnTo>
                <a:lnTo>
                  <a:pt x="398528" y="940683"/>
                </a:lnTo>
                <a:lnTo>
                  <a:pt x="406295" y="930316"/>
                </a:lnTo>
                <a:close/>
                <a:moveTo>
                  <a:pt x="460174" y="929195"/>
                </a:moveTo>
                <a:lnTo>
                  <a:pt x="441082" y="987241"/>
                </a:lnTo>
                <a:lnTo>
                  <a:pt x="415983" y="1022225"/>
                </a:lnTo>
                <a:lnTo>
                  <a:pt x="407330" y="1035006"/>
                </a:lnTo>
                <a:lnTo>
                  <a:pt x="393769" y="1043813"/>
                </a:lnTo>
                <a:lnTo>
                  <a:pt x="384164" y="1048438"/>
                </a:lnTo>
                <a:lnTo>
                  <a:pt x="406809" y="990268"/>
                </a:lnTo>
                <a:close/>
                <a:moveTo>
                  <a:pt x="413859" y="928181"/>
                </a:moveTo>
                <a:lnTo>
                  <a:pt x="376160" y="1024935"/>
                </a:lnTo>
                <a:lnTo>
                  <a:pt x="361024" y="1040941"/>
                </a:lnTo>
                <a:lnTo>
                  <a:pt x="391055" y="972716"/>
                </a:lnTo>
                <a:lnTo>
                  <a:pt x="396984" y="957879"/>
                </a:lnTo>
                <a:lnTo>
                  <a:pt x="411513" y="928843"/>
                </a:lnTo>
                <a:close/>
                <a:moveTo>
                  <a:pt x="990910" y="927283"/>
                </a:moveTo>
                <a:lnTo>
                  <a:pt x="992550" y="931244"/>
                </a:lnTo>
                <a:lnTo>
                  <a:pt x="985196" y="936985"/>
                </a:lnTo>
                <a:close/>
                <a:moveTo>
                  <a:pt x="429861" y="923682"/>
                </a:moveTo>
                <a:lnTo>
                  <a:pt x="417537" y="948833"/>
                </a:lnTo>
                <a:lnTo>
                  <a:pt x="426238" y="924686"/>
                </a:lnTo>
                <a:lnTo>
                  <a:pt x="429327" y="923813"/>
                </a:lnTo>
                <a:close/>
                <a:moveTo>
                  <a:pt x="439510" y="921310"/>
                </a:moveTo>
                <a:lnTo>
                  <a:pt x="411787" y="977482"/>
                </a:lnTo>
                <a:lnTo>
                  <a:pt x="406809" y="990268"/>
                </a:lnTo>
                <a:lnTo>
                  <a:pt x="399661" y="998448"/>
                </a:lnTo>
                <a:lnTo>
                  <a:pt x="409859" y="970143"/>
                </a:lnTo>
                <a:lnTo>
                  <a:pt x="436048" y="922161"/>
                </a:lnTo>
                <a:close/>
                <a:moveTo>
                  <a:pt x="256812" y="921002"/>
                </a:moveTo>
                <a:lnTo>
                  <a:pt x="256528" y="927700"/>
                </a:lnTo>
                <a:lnTo>
                  <a:pt x="249133" y="942119"/>
                </a:lnTo>
                <a:close/>
                <a:moveTo>
                  <a:pt x="491305" y="918304"/>
                </a:moveTo>
                <a:lnTo>
                  <a:pt x="498011" y="921291"/>
                </a:lnTo>
                <a:lnTo>
                  <a:pt x="485110" y="948065"/>
                </a:lnTo>
                <a:lnTo>
                  <a:pt x="472419" y="981847"/>
                </a:lnTo>
                <a:lnTo>
                  <a:pt x="430288" y="1020060"/>
                </a:lnTo>
                <a:lnTo>
                  <a:pt x="441082" y="987241"/>
                </a:lnTo>
                <a:lnTo>
                  <a:pt x="464878" y="954075"/>
                </a:lnTo>
                <a:close/>
                <a:moveTo>
                  <a:pt x="527187" y="913519"/>
                </a:moveTo>
                <a:lnTo>
                  <a:pt x="518748" y="932153"/>
                </a:lnTo>
                <a:lnTo>
                  <a:pt x="518594" y="932321"/>
                </a:lnTo>
                <a:lnTo>
                  <a:pt x="516126" y="930832"/>
                </a:lnTo>
                <a:close/>
                <a:moveTo>
                  <a:pt x="472219" y="913269"/>
                </a:moveTo>
                <a:lnTo>
                  <a:pt x="460871" y="928398"/>
                </a:lnTo>
                <a:lnTo>
                  <a:pt x="460174" y="929195"/>
                </a:lnTo>
                <a:lnTo>
                  <a:pt x="464813" y="915089"/>
                </a:lnTo>
                <a:close/>
                <a:moveTo>
                  <a:pt x="419785" y="912312"/>
                </a:moveTo>
                <a:lnTo>
                  <a:pt x="411513" y="928843"/>
                </a:lnTo>
                <a:lnTo>
                  <a:pt x="408215" y="929774"/>
                </a:lnTo>
                <a:lnTo>
                  <a:pt x="409944" y="925447"/>
                </a:lnTo>
                <a:close/>
                <a:moveTo>
                  <a:pt x="142815" y="911419"/>
                </a:moveTo>
                <a:lnTo>
                  <a:pt x="124264" y="933527"/>
                </a:lnTo>
                <a:lnTo>
                  <a:pt x="120962" y="935332"/>
                </a:lnTo>
                <a:lnTo>
                  <a:pt x="125663" y="927204"/>
                </a:lnTo>
                <a:close/>
                <a:moveTo>
                  <a:pt x="689822" y="910363"/>
                </a:moveTo>
                <a:lnTo>
                  <a:pt x="694537" y="928500"/>
                </a:lnTo>
                <a:lnTo>
                  <a:pt x="651589" y="1003652"/>
                </a:lnTo>
                <a:lnTo>
                  <a:pt x="606580" y="1081835"/>
                </a:lnTo>
                <a:lnTo>
                  <a:pt x="577618" y="1117936"/>
                </a:lnTo>
                <a:lnTo>
                  <a:pt x="652069" y="980399"/>
                </a:lnTo>
                <a:close/>
                <a:moveTo>
                  <a:pt x="420943" y="909997"/>
                </a:moveTo>
                <a:lnTo>
                  <a:pt x="420319" y="911599"/>
                </a:lnTo>
                <a:lnTo>
                  <a:pt x="419785" y="912312"/>
                </a:lnTo>
                <a:close/>
                <a:moveTo>
                  <a:pt x="136478" y="908504"/>
                </a:moveTo>
                <a:lnTo>
                  <a:pt x="125663" y="927204"/>
                </a:lnTo>
                <a:lnTo>
                  <a:pt x="110784" y="940897"/>
                </a:lnTo>
                <a:lnTo>
                  <a:pt x="103210" y="945039"/>
                </a:lnTo>
                <a:lnTo>
                  <a:pt x="102583" y="944188"/>
                </a:lnTo>
                <a:lnTo>
                  <a:pt x="133644" y="912036"/>
                </a:lnTo>
                <a:close/>
                <a:moveTo>
                  <a:pt x="266718" y="907683"/>
                </a:moveTo>
                <a:lnTo>
                  <a:pt x="265614" y="926436"/>
                </a:lnTo>
                <a:lnTo>
                  <a:pt x="255744" y="946205"/>
                </a:lnTo>
                <a:lnTo>
                  <a:pt x="256528" y="927700"/>
                </a:lnTo>
                <a:lnTo>
                  <a:pt x="261647" y="917719"/>
                </a:lnTo>
                <a:close/>
                <a:moveTo>
                  <a:pt x="334506" y="907310"/>
                </a:moveTo>
                <a:lnTo>
                  <a:pt x="330542" y="920444"/>
                </a:lnTo>
                <a:lnTo>
                  <a:pt x="330289" y="921252"/>
                </a:lnTo>
                <a:lnTo>
                  <a:pt x="330133" y="921501"/>
                </a:lnTo>
                <a:cubicBezTo>
                  <a:pt x="324748" y="931009"/>
                  <a:pt x="318838" y="942463"/>
                  <a:pt x="311687" y="957670"/>
                </a:cubicBezTo>
                <a:lnTo>
                  <a:pt x="304692" y="973524"/>
                </a:lnTo>
                <a:lnTo>
                  <a:pt x="297257" y="977482"/>
                </a:lnTo>
                <a:lnTo>
                  <a:pt x="288509" y="983882"/>
                </a:lnTo>
                <a:lnTo>
                  <a:pt x="313619" y="944759"/>
                </a:lnTo>
                <a:cubicBezTo>
                  <a:pt x="314332" y="943656"/>
                  <a:pt x="318870" y="935649"/>
                  <a:pt x="326338" y="922195"/>
                </a:cubicBezTo>
                <a:close/>
                <a:moveTo>
                  <a:pt x="162294" y="905735"/>
                </a:moveTo>
                <a:lnTo>
                  <a:pt x="146402" y="947331"/>
                </a:lnTo>
                <a:lnTo>
                  <a:pt x="132592" y="984960"/>
                </a:lnTo>
                <a:lnTo>
                  <a:pt x="110007" y="954274"/>
                </a:lnTo>
                <a:lnTo>
                  <a:pt x="117009" y="942169"/>
                </a:lnTo>
                <a:lnTo>
                  <a:pt x="117389" y="941719"/>
                </a:lnTo>
                <a:lnTo>
                  <a:pt x="124264" y="933527"/>
                </a:lnTo>
                <a:lnTo>
                  <a:pt x="133644" y="928398"/>
                </a:lnTo>
                <a:close/>
                <a:moveTo>
                  <a:pt x="343016" y="900876"/>
                </a:moveTo>
                <a:lnTo>
                  <a:pt x="341268" y="906657"/>
                </a:lnTo>
                <a:cubicBezTo>
                  <a:pt x="337879" y="917993"/>
                  <a:pt x="334135" y="930632"/>
                  <a:pt x="329980" y="944759"/>
                </a:cubicBezTo>
                <a:lnTo>
                  <a:pt x="325996" y="962183"/>
                </a:lnTo>
                <a:lnTo>
                  <a:pt x="315738" y="967644"/>
                </a:lnTo>
                <a:lnTo>
                  <a:pt x="330289" y="921252"/>
                </a:lnTo>
                <a:close/>
                <a:moveTo>
                  <a:pt x="257707" y="899194"/>
                </a:moveTo>
                <a:lnTo>
                  <a:pt x="250077" y="923691"/>
                </a:lnTo>
                <a:lnTo>
                  <a:pt x="239661" y="959709"/>
                </a:lnTo>
                <a:lnTo>
                  <a:pt x="206449" y="1018036"/>
                </a:lnTo>
                <a:lnTo>
                  <a:pt x="190654" y="1047187"/>
                </a:lnTo>
                <a:lnTo>
                  <a:pt x="177335" y="1034197"/>
                </a:lnTo>
                <a:lnTo>
                  <a:pt x="180825" y="1018671"/>
                </a:lnTo>
                <a:lnTo>
                  <a:pt x="184507" y="1011490"/>
                </a:lnTo>
                <a:lnTo>
                  <a:pt x="202163" y="980925"/>
                </a:lnTo>
                <a:cubicBezTo>
                  <a:pt x="218035" y="955495"/>
                  <a:pt x="225653" y="949617"/>
                  <a:pt x="253875" y="905341"/>
                </a:cubicBezTo>
                <a:close/>
                <a:moveTo>
                  <a:pt x="257742" y="899082"/>
                </a:moveTo>
                <a:lnTo>
                  <a:pt x="257739" y="899142"/>
                </a:lnTo>
                <a:lnTo>
                  <a:pt x="257707" y="899194"/>
                </a:lnTo>
                <a:close/>
                <a:moveTo>
                  <a:pt x="553184" y="890463"/>
                </a:moveTo>
                <a:lnTo>
                  <a:pt x="545731" y="905340"/>
                </a:lnTo>
                <a:lnTo>
                  <a:pt x="525657" y="943589"/>
                </a:lnTo>
                <a:lnTo>
                  <a:pt x="519686" y="932980"/>
                </a:lnTo>
                <a:lnTo>
                  <a:pt x="518655" y="932358"/>
                </a:lnTo>
                <a:lnTo>
                  <a:pt x="518748" y="932153"/>
                </a:lnTo>
                <a:lnTo>
                  <a:pt x="523380" y="927095"/>
                </a:lnTo>
                <a:close/>
                <a:moveTo>
                  <a:pt x="719629" y="884594"/>
                </a:moveTo>
                <a:lnTo>
                  <a:pt x="706291" y="912036"/>
                </a:lnTo>
                <a:lnTo>
                  <a:pt x="695880" y="933663"/>
                </a:lnTo>
                <a:lnTo>
                  <a:pt x="694537" y="928500"/>
                </a:lnTo>
                <a:close/>
                <a:moveTo>
                  <a:pt x="441272" y="883634"/>
                </a:moveTo>
                <a:lnTo>
                  <a:pt x="427886" y="920111"/>
                </a:lnTo>
                <a:lnTo>
                  <a:pt x="426238" y="924686"/>
                </a:lnTo>
                <a:lnTo>
                  <a:pt x="413859" y="928181"/>
                </a:lnTo>
                <a:lnTo>
                  <a:pt x="420319" y="911599"/>
                </a:lnTo>
                <a:close/>
                <a:moveTo>
                  <a:pt x="268210" y="882344"/>
                </a:moveTo>
                <a:lnTo>
                  <a:pt x="267696" y="891071"/>
                </a:lnTo>
                <a:lnTo>
                  <a:pt x="256812" y="921002"/>
                </a:lnTo>
                <a:lnTo>
                  <a:pt x="257739" y="899142"/>
                </a:lnTo>
                <a:close/>
                <a:moveTo>
                  <a:pt x="970205" y="877297"/>
                </a:moveTo>
                <a:lnTo>
                  <a:pt x="973012" y="884075"/>
                </a:lnTo>
                <a:lnTo>
                  <a:pt x="920435" y="985977"/>
                </a:lnTo>
                <a:lnTo>
                  <a:pt x="910742" y="1001287"/>
                </a:lnTo>
                <a:lnTo>
                  <a:pt x="781257" y="1118166"/>
                </a:lnTo>
                <a:lnTo>
                  <a:pt x="765260" y="1131962"/>
                </a:lnTo>
                <a:lnTo>
                  <a:pt x="767336" y="1128595"/>
                </a:lnTo>
                <a:cubicBezTo>
                  <a:pt x="773888" y="1117537"/>
                  <a:pt x="780697" y="1105578"/>
                  <a:pt x="788097" y="1092011"/>
                </a:cubicBezTo>
                <a:cubicBezTo>
                  <a:pt x="799608" y="1070909"/>
                  <a:pt x="809529" y="1051950"/>
                  <a:pt x="818429" y="1033905"/>
                </a:cubicBezTo>
                <a:lnTo>
                  <a:pt x="839510" y="988063"/>
                </a:lnTo>
                <a:lnTo>
                  <a:pt x="968072" y="879314"/>
                </a:lnTo>
                <a:close/>
                <a:moveTo>
                  <a:pt x="350823" y="875125"/>
                </a:moveTo>
                <a:lnTo>
                  <a:pt x="350425" y="876371"/>
                </a:lnTo>
                <a:lnTo>
                  <a:pt x="349129" y="880659"/>
                </a:lnTo>
                <a:lnTo>
                  <a:pt x="334506" y="907310"/>
                </a:lnTo>
                <a:lnTo>
                  <a:pt x="341261" y="884924"/>
                </a:lnTo>
                <a:close/>
                <a:moveTo>
                  <a:pt x="898702" y="873130"/>
                </a:moveTo>
                <a:lnTo>
                  <a:pt x="891670" y="888587"/>
                </a:lnTo>
                <a:lnTo>
                  <a:pt x="851263" y="959362"/>
                </a:lnTo>
                <a:lnTo>
                  <a:pt x="864107" y="926756"/>
                </a:lnTo>
                <a:lnTo>
                  <a:pt x="874533" y="896734"/>
                </a:lnTo>
                <a:lnTo>
                  <a:pt x="889797" y="880438"/>
                </a:lnTo>
                <a:close/>
                <a:moveTo>
                  <a:pt x="174907" y="872720"/>
                </a:moveTo>
                <a:lnTo>
                  <a:pt x="168671" y="889043"/>
                </a:lnTo>
                <a:lnTo>
                  <a:pt x="155103" y="900110"/>
                </a:lnTo>
                <a:lnTo>
                  <a:pt x="142815" y="911419"/>
                </a:lnTo>
                <a:lnTo>
                  <a:pt x="157107" y="894387"/>
                </a:lnTo>
                <a:close/>
                <a:moveTo>
                  <a:pt x="217002" y="859451"/>
                </a:moveTo>
                <a:lnTo>
                  <a:pt x="215451" y="862952"/>
                </a:lnTo>
                <a:lnTo>
                  <a:pt x="213131" y="871385"/>
                </a:lnTo>
                <a:lnTo>
                  <a:pt x="146902" y="975951"/>
                </a:lnTo>
                <a:lnTo>
                  <a:pt x="138355" y="989769"/>
                </a:lnTo>
                <a:lnTo>
                  <a:pt x="200329" y="874675"/>
                </a:lnTo>
                <a:close/>
                <a:moveTo>
                  <a:pt x="675395" y="854877"/>
                </a:moveTo>
                <a:lnTo>
                  <a:pt x="678898" y="868350"/>
                </a:lnTo>
                <a:lnTo>
                  <a:pt x="621586" y="949570"/>
                </a:lnTo>
                <a:lnTo>
                  <a:pt x="624484" y="944759"/>
                </a:lnTo>
                <a:cubicBezTo>
                  <a:pt x="637621" y="922426"/>
                  <a:pt x="648417" y="903598"/>
                  <a:pt x="657516" y="887400"/>
                </a:cubicBezTo>
                <a:close/>
                <a:moveTo>
                  <a:pt x="211326" y="854252"/>
                </a:moveTo>
                <a:lnTo>
                  <a:pt x="200329" y="874675"/>
                </a:lnTo>
                <a:lnTo>
                  <a:pt x="192342" y="881967"/>
                </a:lnTo>
                <a:lnTo>
                  <a:pt x="162294" y="905735"/>
                </a:lnTo>
                <a:lnTo>
                  <a:pt x="168671" y="889043"/>
                </a:lnTo>
                <a:close/>
                <a:moveTo>
                  <a:pt x="540435" y="853183"/>
                </a:moveTo>
                <a:lnTo>
                  <a:pt x="514380" y="929779"/>
                </a:lnTo>
                <a:lnTo>
                  <a:pt x="506788" y="925199"/>
                </a:lnTo>
                <a:lnTo>
                  <a:pt x="498011" y="921291"/>
                </a:lnTo>
                <a:lnTo>
                  <a:pt x="514349" y="887384"/>
                </a:lnTo>
                <a:close/>
                <a:moveTo>
                  <a:pt x="259812" y="850249"/>
                </a:moveTo>
                <a:lnTo>
                  <a:pt x="258987" y="869705"/>
                </a:lnTo>
                <a:lnTo>
                  <a:pt x="234689" y="914757"/>
                </a:lnTo>
                <a:cubicBezTo>
                  <a:pt x="219541" y="943645"/>
                  <a:pt x="204674" y="972307"/>
                  <a:pt x="190372" y="1000054"/>
                </a:cubicBezTo>
                <a:lnTo>
                  <a:pt x="184507" y="1011490"/>
                </a:lnTo>
                <a:lnTo>
                  <a:pt x="182469" y="1015018"/>
                </a:lnTo>
                <a:lnTo>
                  <a:pt x="181051" y="1017664"/>
                </a:lnTo>
                <a:lnTo>
                  <a:pt x="182728" y="1010204"/>
                </a:lnTo>
                <a:lnTo>
                  <a:pt x="195425" y="935964"/>
                </a:lnTo>
                <a:lnTo>
                  <a:pt x="195621" y="935349"/>
                </a:lnTo>
                <a:lnTo>
                  <a:pt x="197060" y="930754"/>
                </a:lnTo>
                <a:lnTo>
                  <a:pt x="212637" y="909947"/>
                </a:lnTo>
                <a:close/>
                <a:moveTo>
                  <a:pt x="270176" y="848959"/>
                </a:moveTo>
                <a:lnTo>
                  <a:pt x="269436" y="861537"/>
                </a:lnTo>
                <a:lnTo>
                  <a:pt x="257742" y="899082"/>
                </a:lnTo>
                <a:lnTo>
                  <a:pt x="258987" y="869705"/>
                </a:lnTo>
                <a:close/>
                <a:moveTo>
                  <a:pt x="738090" y="846610"/>
                </a:moveTo>
                <a:lnTo>
                  <a:pt x="732884" y="861398"/>
                </a:lnTo>
                <a:lnTo>
                  <a:pt x="719629" y="884594"/>
                </a:lnTo>
                <a:close/>
                <a:moveTo>
                  <a:pt x="773471" y="843292"/>
                </a:moveTo>
                <a:lnTo>
                  <a:pt x="750316" y="899924"/>
                </a:lnTo>
                <a:lnTo>
                  <a:pt x="702958" y="960887"/>
                </a:lnTo>
                <a:lnTo>
                  <a:pt x="702391" y="958707"/>
                </a:lnTo>
                <a:lnTo>
                  <a:pt x="712699" y="943036"/>
                </a:lnTo>
                <a:cubicBezTo>
                  <a:pt x="734708" y="909024"/>
                  <a:pt x="750941" y="882629"/>
                  <a:pt x="766267" y="856121"/>
                </a:cubicBezTo>
                <a:close/>
                <a:moveTo>
                  <a:pt x="627235" y="842190"/>
                </a:moveTo>
                <a:lnTo>
                  <a:pt x="619747" y="864865"/>
                </a:lnTo>
                <a:lnTo>
                  <a:pt x="604766" y="891764"/>
                </a:lnTo>
                <a:cubicBezTo>
                  <a:pt x="592765" y="913286"/>
                  <a:pt x="582738" y="931306"/>
                  <a:pt x="575400" y="944759"/>
                </a:cubicBezTo>
                <a:lnTo>
                  <a:pt x="559827" y="975295"/>
                </a:lnTo>
                <a:lnTo>
                  <a:pt x="559187" y="976235"/>
                </a:lnTo>
                <a:lnTo>
                  <a:pt x="541746" y="996348"/>
                </a:lnTo>
                <a:lnTo>
                  <a:pt x="549674" y="978873"/>
                </a:lnTo>
                <a:lnTo>
                  <a:pt x="553540" y="971674"/>
                </a:lnTo>
                <a:cubicBezTo>
                  <a:pt x="567663" y="945811"/>
                  <a:pt x="589719" y="906639"/>
                  <a:pt x="624484" y="846591"/>
                </a:cubicBezTo>
                <a:close/>
                <a:moveTo>
                  <a:pt x="374261" y="840598"/>
                </a:moveTo>
                <a:lnTo>
                  <a:pt x="367610" y="864540"/>
                </a:lnTo>
                <a:lnTo>
                  <a:pt x="361856" y="873386"/>
                </a:lnTo>
                <a:cubicBezTo>
                  <a:pt x="355713" y="882323"/>
                  <a:pt x="350475" y="889598"/>
                  <a:pt x="345426" y="897016"/>
                </a:cubicBezTo>
                <a:lnTo>
                  <a:pt x="343016" y="900876"/>
                </a:lnTo>
                <a:lnTo>
                  <a:pt x="349129" y="880659"/>
                </a:lnTo>
                <a:lnTo>
                  <a:pt x="353888" y="871985"/>
                </a:lnTo>
                <a:lnTo>
                  <a:pt x="362703" y="862952"/>
                </a:lnTo>
                <a:close/>
                <a:moveTo>
                  <a:pt x="236774" y="833496"/>
                </a:moveTo>
                <a:lnTo>
                  <a:pt x="233411" y="839366"/>
                </a:lnTo>
                <a:lnTo>
                  <a:pt x="225746" y="851468"/>
                </a:lnTo>
                <a:lnTo>
                  <a:pt x="217002" y="859451"/>
                </a:lnTo>
                <a:lnTo>
                  <a:pt x="223825" y="844057"/>
                </a:lnTo>
                <a:close/>
                <a:moveTo>
                  <a:pt x="79234" y="826351"/>
                </a:moveTo>
                <a:lnTo>
                  <a:pt x="72844" y="837740"/>
                </a:lnTo>
                <a:cubicBezTo>
                  <a:pt x="67667" y="846990"/>
                  <a:pt x="62786" y="856294"/>
                  <a:pt x="59013" y="865877"/>
                </a:cubicBezTo>
                <a:lnTo>
                  <a:pt x="58794" y="866785"/>
                </a:lnTo>
                <a:lnTo>
                  <a:pt x="54792" y="858964"/>
                </a:lnTo>
                <a:close/>
                <a:moveTo>
                  <a:pt x="491184" y="826186"/>
                </a:moveTo>
                <a:lnTo>
                  <a:pt x="469189" y="901784"/>
                </a:lnTo>
                <a:lnTo>
                  <a:pt x="464813" y="915089"/>
                </a:lnTo>
                <a:lnTo>
                  <a:pt x="439510" y="921310"/>
                </a:lnTo>
                <a:lnTo>
                  <a:pt x="440579" y="919145"/>
                </a:lnTo>
                <a:cubicBezTo>
                  <a:pt x="458311" y="884204"/>
                  <a:pt x="473247" y="856777"/>
                  <a:pt x="486150" y="834540"/>
                </a:cubicBezTo>
                <a:close/>
                <a:moveTo>
                  <a:pt x="359507" y="824458"/>
                </a:moveTo>
                <a:lnTo>
                  <a:pt x="341261" y="884924"/>
                </a:lnTo>
                <a:lnTo>
                  <a:pt x="317864" y="908899"/>
                </a:lnTo>
                <a:lnTo>
                  <a:pt x="278489" y="935376"/>
                </a:lnTo>
                <a:lnTo>
                  <a:pt x="281602" y="930139"/>
                </a:lnTo>
                <a:lnTo>
                  <a:pt x="295485" y="910637"/>
                </a:lnTo>
                <a:close/>
                <a:moveTo>
                  <a:pt x="491220" y="820920"/>
                </a:moveTo>
                <a:lnTo>
                  <a:pt x="463776" y="871359"/>
                </a:lnTo>
                <a:lnTo>
                  <a:pt x="436048" y="922161"/>
                </a:lnTo>
                <a:lnTo>
                  <a:pt x="429861" y="923682"/>
                </a:lnTo>
                <a:lnTo>
                  <a:pt x="462811" y="856435"/>
                </a:lnTo>
                <a:close/>
                <a:moveTo>
                  <a:pt x="283789" y="819907"/>
                </a:moveTo>
                <a:lnTo>
                  <a:pt x="280065" y="830624"/>
                </a:lnTo>
                <a:lnTo>
                  <a:pt x="270176" y="848959"/>
                </a:lnTo>
                <a:lnTo>
                  <a:pt x="270929" y="836181"/>
                </a:lnTo>
                <a:close/>
                <a:moveTo>
                  <a:pt x="261511" y="818292"/>
                </a:moveTo>
                <a:lnTo>
                  <a:pt x="261501" y="818477"/>
                </a:lnTo>
                <a:lnTo>
                  <a:pt x="254818" y="829323"/>
                </a:lnTo>
                <a:cubicBezTo>
                  <a:pt x="205199" y="906843"/>
                  <a:pt x="221145" y="853798"/>
                  <a:pt x="203050" y="911633"/>
                </a:cubicBezTo>
                <a:lnTo>
                  <a:pt x="197060" y="930754"/>
                </a:lnTo>
                <a:lnTo>
                  <a:pt x="196649" y="931303"/>
                </a:lnTo>
                <a:lnTo>
                  <a:pt x="213131" y="871385"/>
                </a:lnTo>
                <a:lnTo>
                  <a:pt x="225746" y="851468"/>
                </a:lnTo>
                <a:lnTo>
                  <a:pt x="254614" y="825111"/>
                </a:lnTo>
                <a:close/>
                <a:moveTo>
                  <a:pt x="396855" y="817137"/>
                </a:moveTo>
                <a:lnTo>
                  <a:pt x="375979" y="872470"/>
                </a:lnTo>
                <a:cubicBezTo>
                  <a:pt x="365903" y="898166"/>
                  <a:pt x="355975" y="922427"/>
                  <a:pt x="346341" y="944759"/>
                </a:cubicBezTo>
                <a:lnTo>
                  <a:pt x="346110" y="945325"/>
                </a:lnTo>
                <a:lnTo>
                  <a:pt x="357844" y="899692"/>
                </a:lnTo>
                <a:lnTo>
                  <a:pt x="367610" y="864540"/>
                </a:lnTo>
                <a:lnTo>
                  <a:pt x="383713" y="839782"/>
                </a:lnTo>
                <a:close/>
                <a:moveTo>
                  <a:pt x="453226" y="816368"/>
                </a:moveTo>
                <a:lnTo>
                  <a:pt x="447785" y="829453"/>
                </a:lnTo>
                <a:cubicBezTo>
                  <a:pt x="437512" y="855147"/>
                  <a:pt x="428148" y="879343"/>
                  <a:pt x="418943" y="902926"/>
                </a:cubicBezTo>
                <a:lnTo>
                  <a:pt x="409944" y="925447"/>
                </a:lnTo>
                <a:lnTo>
                  <a:pt x="406295" y="930316"/>
                </a:lnTo>
                <a:lnTo>
                  <a:pt x="402634" y="931350"/>
                </a:lnTo>
                <a:close/>
                <a:moveTo>
                  <a:pt x="494434" y="815012"/>
                </a:moveTo>
                <a:lnTo>
                  <a:pt x="493571" y="817981"/>
                </a:lnTo>
                <a:lnTo>
                  <a:pt x="491220" y="820920"/>
                </a:lnTo>
                <a:close/>
                <a:moveTo>
                  <a:pt x="267879" y="808125"/>
                </a:moveTo>
                <a:lnTo>
                  <a:pt x="261777" y="818028"/>
                </a:lnTo>
                <a:lnTo>
                  <a:pt x="261511" y="818292"/>
                </a:lnTo>
                <a:lnTo>
                  <a:pt x="261795" y="813087"/>
                </a:lnTo>
                <a:close/>
                <a:moveTo>
                  <a:pt x="272630" y="807298"/>
                </a:moveTo>
                <a:lnTo>
                  <a:pt x="270929" y="836181"/>
                </a:lnTo>
                <a:lnTo>
                  <a:pt x="259812" y="850249"/>
                </a:lnTo>
                <a:lnTo>
                  <a:pt x="259985" y="846174"/>
                </a:lnTo>
                <a:lnTo>
                  <a:pt x="261501" y="818477"/>
                </a:lnTo>
                <a:lnTo>
                  <a:pt x="261777" y="818028"/>
                </a:lnTo>
                <a:close/>
                <a:moveTo>
                  <a:pt x="503928" y="805033"/>
                </a:moveTo>
                <a:lnTo>
                  <a:pt x="491184" y="826186"/>
                </a:lnTo>
                <a:lnTo>
                  <a:pt x="493571" y="817981"/>
                </a:lnTo>
                <a:close/>
                <a:moveTo>
                  <a:pt x="273078" y="799687"/>
                </a:moveTo>
                <a:lnTo>
                  <a:pt x="272818" y="804096"/>
                </a:lnTo>
                <a:lnTo>
                  <a:pt x="267879" y="808125"/>
                </a:lnTo>
                <a:close/>
                <a:moveTo>
                  <a:pt x="460558" y="798738"/>
                </a:moveTo>
                <a:lnTo>
                  <a:pt x="459236" y="802711"/>
                </a:lnTo>
                <a:lnTo>
                  <a:pt x="453226" y="816368"/>
                </a:lnTo>
                <a:close/>
                <a:moveTo>
                  <a:pt x="301915" y="796968"/>
                </a:moveTo>
                <a:lnTo>
                  <a:pt x="280896" y="854772"/>
                </a:lnTo>
                <a:lnTo>
                  <a:pt x="274857" y="871380"/>
                </a:lnTo>
                <a:lnTo>
                  <a:pt x="269837" y="879735"/>
                </a:lnTo>
                <a:lnTo>
                  <a:pt x="268210" y="882344"/>
                </a:lnTo>
                <a:lnTo>
                  <a:pt x="269436" y="861537"/>
                </a:lnTo>
                <a:lnTo>
                  <a:pt x="270404" y="858428"/>
                </a:lnTo>
                <a:lnTo>
                  <a:pt x="280065" y="830624"/>
                </a:lnTo>
                <a:lnTo>
                  <a:pt x="290265" y="811712"/>
                </a:lnTo>
                <a:close/>
                <a:moveTo>
                  <a:pt x="106086" y="795297"/>
                </a:moveTo>
                <a:lnTo>
                  <a:pt x="103453" y="806318"/>
                </a:lnTo>
                <a:lnTo>
                  <a:pt x="85340" y="860614"/>
                </a:lnTo>
                <a:lnTo>
                  <a:pt x="67956" y="884685"/>
                </a:lnTo>
                <a:lnTo>
                  <a:pt x="62745" y="874505"/>
                </a:lnTo>
                <a:lnTo>
                  <a:pt x="68199" y="862952"/>
                </a:lnTo>
                <a:close/>
                <a:moveTo>
                  <a:pt x="659405" y="793377"/>
                </a:moveTo>
                <a:lnTo>
                  <a:pt x="671856" y="841265"/>
                </a:lnTo>
                <a:lnTo>
                  <a:pt x="618764" y="921744"/>
                </a:lnTo>
                <a:cubicBezTo>
                  <a:pt x="593304" y="956617"/>
                  <a:pt x="567024" y="990982"/>
                  <a:pt x="542677" y="1026566"/>
                </a:cubicBezTo>
                <a:lnTo>
                  <a:pt x="521162" y="1058207"/>
                </a:lnTo>
                <a:lnTo>
                  <a:pt x="522715" y="1046601"/>
                </a:lnTo>
                <a:lnTo>
                  <a:pt x="528741" y="1036250"/>
                </a:lnTo>
                <a:lnTo>
                  <a:pt x="559827" y="975295"/>
                </a:lnTo>
                <a:lnTo>
                  <a:pt x="591761" y="928398"/>
                </a:lnTo>
                <a:cubicBezTo>
                  <a:pt x="601665" y="910713"/>
                  <a:pt x="609818" y="892247"/>
                  <a:pt x="616954" y="873323"/>
                </a:cubicBezTo>
                <a:lnTo>
                  <a:pt x="619747" y="864865"/>
                </a:lnTo>
                <a:lnTo>
                  <a:pt x="645983" y="817758"/>
                </a:lnTo>
                <a:close/>
                <a:moveTo>
                  <a:pt x="286875" y="793212"/>
                </a:moveTo>
                <a:lnTo>
                  <a:pt x="272630" y="807298"/>
                </a:lnTo>
                <a:lnTo>
                  <a:pt x="272818" y="804096"/>
                </a:lnTo>
                <a:lnTo>
                  <a:pt x="280896" y="797507"/>
                </a:lnTo>
                <a:close/>
                <a:moveTo>
                  <a:pt x="935228" y="792854"/>
                </a:moveTo>
                <a:lnTo>
                  <a:pt x="960945" y="854942"/>
                </a:lnTo>
                <a:lnTo>
                  <a:pt x="947221" y="873025"/>
                </a:lnTo>
                <a:cubicBezTo>
                  <a:pt x="901711" y="928788"/>
                  <a:pt x="940305" y="846051"/>
                  <a:pt x="908291" y="865262"/>
                </a:cubicBezTo>
                <a:lnTo>
                  <a:pt x="898702" y="873130"/>
                </a:lnTo>
                <a:close/>
                <a:moveTo>
                  <a:pt x="607579" y="787687"/>
                </a:moveTo>
                <a:lnTo>
                  <a:pt x="593568" y="836674"/>
                </a:lnTo>
                <a:lnTo>
                  <a:pt x="592320" y="840113"/>
                </a:lnTo>
                <a:lnTo>
                  <a:pt x="572061" y="867260"/>
                </a:lnTo>
                <a:lnTo>
                  <a:pt x="553184" y="890463"/>
                </a:lnTo>
                <a:lnTo>
                  <a:pt x="594088" y="808805"/>
                </a:lnTo>
                <a:close/>
                <a:moveTo>
                  <a:pt x="263203" y="787355"/>
                </a:moveTo>
                <a:lnTo>
                  <a:pt x="261795" y="813087"/>
                </a:lnTo>
                <a:lnTo>
                  <a:pt x="236774" y="833496"/>
                </a:lnTo>
                <a:close/>
                <a:moveTo>
                  <a:pt x="361749" y="785487"/>
                </a:moveTo>
                <a:lnTo>
                  <a:pt x="318073" y="868778"/>
                </a:lnTo>
                <a:lnTo>
                  <a:pt x="281602" y="930139"/>
                </a:lnTo>
                <a:lnTo>
                  <a:pt x="277309" y="936169"/>
                </a:lnTo>
                <a:lnTo>
                  <a:pt x="264535" y="944759"/>
                </a:lnTo>
                <a:lnTo>
                  <a:pt x="265614" y="926436"/>
                </a:lnTo>
                <a:lnTo>
                  <a:pt x="267689" y="922279"/>
                </a:lnTo>
                <a:cubicBezTo>
                  <a:pt x="281381" y="897342"/>
                  <a:pt x="296490" y="872285"/>
                  <a:pt x="313619" y="846591"/>
                </a:cubicBezTo>
                <a:close/>
                <a:moveTo>
                  <a:pt x="565410" y="784845"/>
                </a:moveTo>
                <a:lnTo>
                  <a:pt x="551864" y="809529"/>
                </a:lnTo>
                <a:lnTo>
                  <a:pt x="514349" y="887384"/>
                </a:lnTo>
                <a:lnTo>
                  <a:pt x="507902" y="895838"/>
                </a:lnTo>
                <a:lnTo>
                  <a:pt x="491305" y="918304"/>
                </a:lnTo>
                <a:lnTo>
                  <a:pt x="477232" y="912036"/>
                </a:lnTo>
                <a:lnTo>
                  <a:pt x="472219" y="913269"/>
                </a:lnTo>
                <a:lnTo>
                  <a:pt x="525761" y="841885"/>
                </a:lnTo>
                <a:close/>
                <a:moveTo>
                  <a:pt x="112312" y="784179"/>
                </a:moveTo>
                <a:lnTo>
                  <a:pt x="106086" y="795297"/>
                </a:lnTo>
                <a:lnTo>
                  <a:pt x="107192" y="790665"/>
                </a:lnTo>
                <a:close/>
                <a:moveTo>
                  <a:pt x="296304" y="783890"/>
                </a:moveTo>
                <a:lnTo>
                  <a:pt x="295123" y="787288"/>
                </a:lnTo>
                <a:lnTo>
                  <a:pt x="286875" y="793212"/>
                </a:lnTo>
                <a:close/>
                <a:moveTo>
                  <a:pt x="390237" y="783093"/>
                </a:moveTo>
                <a:lnTo>
                  <a:pt x="377952" y="827313"/>
                </a:lnTo>
                <a:lnTo>
                  <a:pt x="356647" y="866957"/>
                </a:lnTo>
                <a:lnTo>
                  <a:pt x="353888" y="871985"/>
                </a:lnTo>
                <a:lnTo>
                  <a:pt x="350823" y="875125"/>
                </a:lnTo>
                <a:lnTo>
                  <a:pt x="363704" y="834803"/>
                </a:lnTo>
                <a:cubicBezTo>
                  <a:pt x="367236" y="824427"/>
                  <a:pt x="370026" y="817039"/>
                  <a:pt x="372524" y="811154"/>
                </a:cubicBezTo>
                <a:lnTo>
                  <a:pt x="378356" y="799087"/>
                </a:lnTo>
                <a:close/>
                <a:moveTo>
                  <a:pt x="308695" y="777540"/>
                </a:moveTo>
                <a:lnTo>
                  <a:pt x="290265" y="811712"/>
                </a:lnTo>
                <a:lnTo>
                  <a:pt x="283789" y="819907"/>
                </a:lnTo>
                <a:lnTo>
                  <a:pt x="295123" y="787288"/>
                </a:lnTo>
                <a:close/>
                <a:moveTo>
                  <a:pt x="309571" y="775916"/>
                </a:moveTo>
                <a:lnTo>
                  <a:pt x="309081" y="777262"/>
                </a:lnTo>
                <a:lnTo>
                  <a:pt x="308695" y="777540"/>
                </a:lnTo>
                <a:close/>
                <a:moveTo>
                  <a:pt x="255154" y="772987"/>
                </a:moveTo>
                <a:lnTo>
                  <a:pt x="248895" y="787293"/>
                </a:lnTo>
                <a:cubicBezTo>
                  <a:pt x="244704" y="796836"/>
                  <a:pt x="239895" y="807759"/>
                  <a:pt x="234357" y="820293"/>
                </a:cubicBezTo>
                <a:lnTo>
                  <a:pt x="223825" y="844057"/>
                </a:lnTo>
                <a:lnTo>
                  <a:pt x="211326" y="854252"/>
                </a:lnTo>
                <a:lnTo>
                  <a:pt x="215451" y="846591"/>
                </a:lnTo>
                <a:cubicBezTo>
                  <a:pt x="225138" y="828600"/>
                  <a:pt x="233922" y="812308"/>
                  <a:pt x="241913" y="797500"/>
                </a:cubicBezTo>
                <a:close/>
                <a:moveTo>
                  <a:pt x="671692" y="771058"/>
                </a:moveTo>
                <a:lnTo>
                  <a:pt x="659405" y="793377"/>
                </a:lnTo>
                <a:lnTo>
                  <a:pt x="658917" y="791499"/>
                </a:lnTo>
                <a:close/>
                <a:moveTo>
                  <a:pt x="41608" y="770722"/>
                </a:moveTo>
                <a:lnTo>
                  <a:pt x="40938" y="774208"/>
                </a:lnTo>
                <a:cubicBezTo>
                  <a:pt x="38962" y="786357"/>
                  <a:pt x="37405" y="797482"/>
                  <a:pt x="36437" y="807009"/>
                </a:cubicBezTo>
                <a:lnTo>
                  <a:pt x="36177" y="813302"/>
                </a:lnTo>
                <a:lnTo>
                  <a:pt x="29568" y="792836"/>
                </a:lnTo>
                <a:lnTo>
                  <a:pt x="32684" y="787085"/>
                </a:lnTo>
                <a:close/>
                <a:moveTo>
                  <a:pt x="613037" y="768606"/>
                </a:moveTo>
                <a:lnTo>
                  <a:pt x="611457" y="774129"/>
                </a:lnTo>
                <a:lnTo>
                  <a:pt x="594088" y="808805"/>
                </a:lnTo>
                <a:lnTo>
                  <a:pt x="527187" y="913519"/>
                </a:lnTo>
                <a:lnTo>
                  <a:pt x="542677" y="879314"/>
                </a:lnTo>
                <a:lnTo>
                  <a:pt x="565112" y="823299"/>
                </a:lnTo>
                <a:close/>
                <a:moveTo>
                  <a:pt x="652195" y="765646"/>
                </a:moveTo>
                <a:lnTo>
                  <a:pt x="658917" y="791499"/>
                </a:lnTo>
                <a:lnTo>
                  <a:pt x="627235" y="842190"/>
                </a:lnTo>
                <a:lnTo>
                  <a:pt x="636049" y="815497"/>
                </a:lnTo>
                <a:lnTo>
                  <a:pt x="652079" y="765870"/>
                </a:lnTo>
                <a:close/>
                <a:moveTo>
                  <a:pt x="315632" y="764677"/>
                </a:moveTo>
                <a:lnTo>
                  <a:pt x="309571" y="775916"/>
                </a:lnTo>
                <a:lnTo>
                  <a:pt x="312491" y="767885"/>
                </a:lnTo>
                <a:lnTo>
                  <a:pt x="313665" y="766724"/>
                </a:lnTo>
                <a:close/>
                <a:moveTo>
                  <a:pt x="328522" y="763299"/>
                </a:moveTo>
                <a:lnTo>
                  <a:pt x="301915" y="796968"/>
                </a:lnTo>
                <a:lnTo>
                  <a:pt x="309081" y="777262"/>
                </a:lnTo>
                <a:close/>
                <a:moveTo>
                  <a:pt x="261734" y="760805"/>
                </a:moveTo>
                <a:lnTo>
                  <a:pt x="255154" y="772987"/>
                </a:lnTo>
                <a:lnTo>
                  <a:pt x="258096" y="766262"/>
                </a:lnTo>
                <a:close/>
                <a:moveTo>
                  <a:pt x="650331" y="758475"/>
                </a:moveTo>
                <a:lnTo>
                  <a:pt x="652175" y="765570"/>
                </a:lnTo>
                <a:lnTo>
                  <a:pt x="652079" y="765870"/>
                </a:lnTo>
                <a:lnTo>
                  <a:pt x="644401" y="780654"/>
                </a:lnTo>
                <a:cubicBezTo>
                  <a:pt x="618472" y="832161"/>
                  <a:pt x="588727" y="894047"/>
                  <a:pt x="559616" y="956961"/>
                </a:cubicBezTo>
                <a:lnTo>
                  <a:pt x="549674" y="978873"/>
                </a:lnTo>
                <a:lnTo>
                  <a:pt x="541883" y="993382"/>
                </a:lnTo>
                <a:lnTo>
                  <a:pt x="538612" y="999963"/>
                </a:lnTo>
                <a:lnTo>
                  <a:pt x="527196" y="1013128"/>
                </a:lnTo>
                <a:lnTo>
                  <a:pt x="527370" y="1011828"/>
                </a:lnTo>
                <a:lnTo>
                  <a:pt x="546357" y="966752"/>
                </a:lnTo>
                <a:lnTo>
                  <a:pt x="592320" y="840113"/>
                </a:lnTo>
                <a:lnTo>
                  <a:pt x="618321" y="805272"/>
                </a:lnTo>
                <a:close/>
                <a:moveTo>
                  <a:pt x="820191" y="757625"/>
                </a:moveTo>
                <a:lnTo>
                  <a:pt x="814389" y="768532"/>
                </a:lnTo>
                <a:cubicBezTo>
                  <a:pt x="805200" y="785763"/>
                  <a:pt x="797001" y="801033"/>
                  <a:pt x="789184" y="815309"/>
                </a:cubicBezTo>
                <a:lnTo>
                  <a:pt x="773471" y="843292"/>
                </a:lnTo>
                <a:lnTo>
                  <a:pt x="785345" y="814251"/>
                </a:lnTo>
                <a:close/>
                <a:moveTo>
                  <a:pt x="264985" y="754790"/>
                </a:moveTo>
                <a:lnTo>
                  <a:pt x="264917" y="756030"/>
                </a:lnTo>
                <a:lnTo>
                  <a:pt x="261734" y="760805"/>
                </a:lnTo>
                <a:lnTo>
                  <a:pt x="263621" y="757312"/>
                </a:lnTo>
                <a:close/>
                <a:moveTo>
                  <a:pt x="345773" y="750908"/>
                </a:moveTo>
                <a:lnTo>
                  <a:pt x="327005" y="788385"/>
                </a:lnTo>
                <a:lnTo>
                  <a:pt x="266718" y="907683"/>
                </a:lnTo>
                <a:lnTo>
                  <a:pt x="267696" y="891071"/>
                </a:lnTo>
                <a:lnTo>
                  <a:pt x="274857" y="871380"/>
                </a:lnTo>
                <a:lnTo>
                  <a:pt x="290034" y="846120"/>
                </a:lnTo>
                <a:cubicBezTo>
                  <a:pt x="297561" y="833401"/>
                  <a:pt x="305928" y="819079"/>
                  <a:pt x="315268" y="802886"/>
                </a:cubicBezTo>
                <a:lnTo>
                  <a:pt x="344334" y="751941"/>
                </a:lnTo>
                <a:close/>
                <a:moveTo>
                  <a:pt x="265672" y="742244"/>
                </a:moveTo>
                <a:lnTo>
                  <a:pt x="265252" y="749903"/>
                </a:lnTo>
                <a:lnTo>
                  <a:pt x="258096" y="766262"/>
                </a:lnTo>
                <a:lnTo>
                  <a:pt x="248173" y="781146"/>
                </a:lnTo>
                <a:cubicBezTo>
                  <a:pt x="236547" y="796648"/>
                  <a:pt x="221530" y="815648"/>
                  <a:pt x="205545" y="835427"/>
                </a:cubicBezTo>
                <a:lnTo>
                  <a:pt x="174907" y="872720"/>
                </a:lnTo>
                <a:lnTo>
                  <a:pt x="175390" y="871458"/>
                </a:lnTo>
                <a:lnTo>
                  <a:pt x="185071" y="847931"/>
                </a:lnTo>
                <a:lnTo>
                  <a:pt x="239998" y="779464"/>
                </a:lnTo>
                <a:close/>
                <a:moveTo>
                  <a:pt x="424000" y="740445"/>
                </a:moveTo>
                <a:lnTo>
                  <a:pt x="423762" y="741138"/>
                </a:lnTo>
                <a:lnTo>
                  <a:pt x="396278" y="798018"/>
                </a:lnTo>
                <a:lnTo>
                  <a:pt x="374261" y="840598"/>
                </a:lnTo>
                <a:lnTo>
                  <a:pt x="377952" y="827313"/>
                </a:lnTo>
                <a:lnTo>
                  <a:pt x="399191" y="787793"/>
                </a:lnTo>
                <a:close/>
                <a:moveTo>
                  <a:pt x="637893" y="740240"/>
                </a:moveTo>
                <a:lnTo>
                  <a:pt x="607579" y="787687"/>
                </a:lnTo>
                <a:lnTo>
                  <a:pt x="611457" y="774129"/>
                </a:lnTo>
                <a:lnTo>
                  <a:pt x="615808" y="765443"/>
                </a:lnTo>
                <a:close/>
                <a:moveTo>
                  <a:pt x="597750" y="739084"/>
                </a:moveTo>
                <a:lnTo>
                  <a:pt x="585017" y="773599"/>
                </a:lnTo>
                <a:lnTo>
                  <a:pt x="565112" y="823299"/>
                </a:lnTo>
                <a:lnTo>
                  <a:pt x="559039" y="830230"/>
                </a:lnTo>
                <a:cubicBezTo>
                  <a:pt x="555836" y="833753"/>
                  <a:pt x="549493" y="841568"/>
                  <a:pt x="540730" y="852796"/>
                </a:cubicBezTo>
                <a:lnTo>
                  <a:pt x="540435" y="853183"/>
                </a:lnTo>
                <a:lnTo>
                  <a:pt x="542677" y="846591"/>
                </a:lnTo>
                <a:lnTo>
                  <a:pt x="587817" y="752622"/>
                </a:lnTo>
                <a:close/>
                <a:moveTo>
                  <a:pt x="277388" y="737324"/>
                </a:moveTo>
                <a:lnTo>
                  <a:pt x="275186" y="763894"/>
                </a:lnTo>
                <a:lnTo>
                  <a:pt x="275019" y="766727"/>
                </a:lnTo>
                <a:lnTo>
                  <a:pt x="263203" y="787355"/>
                </a:lnTo>
                <a:lnTo>
                  <a:pt x="264917" y="756030"/>
                </a:lnTo>
                <a:close/>
                <a:moveTo>
                  <a:pt x="428148" y="732062"/>
                </a:moveTo>
                <a:lnTo>
                  <a:pt x="425256" y="738047"/>
                </a:lnTo>
                <a:lnTo>
                  <a:pt x="424000" y="740445"/>
                </a:lnTo>
                <a:lnTo>
                  <a:pt x="425776" y="735255"/>
                </a:lnTo>
                <a:close/>
                <a:moveTo>
                  <a:pt x="643363" y="731678"/>
                </a:moveTo>
                <a:lnTo>
                  <a:pt x="643904" y="733756"/>
                </a:lnTo>
                <a:lnTo>
                  <a:pt x="639254" y="738686"/>
                </a:lnTo>
                <a:lnTo>
                  <a:pt x="637893" y="740240"/>
                </a:lnTo>
                <a:close/>
                <a:moveTo>
                  <a:pt x="429657" y="729647"/>
                </a:moveTo>
                <a:lnTo>
                  <a:pt x="428736" y="731406"/>
                </a:lnTo>
                <a:lnTo>
                  <a:pt x="428148" y="732062"/>
                </a:lnTo>
                <a:close/>
                <a:moveTo>
                  <a:pt x="356343" y="728092"/>
                </a:moveTo>
                <a:lnTo>
                  <a:pt x="346341" y="748423"/>
                </a:lnTo>
                <a:lnTo>
                  <a:pt x="344334" y="751941"/>
                </a:lnTo>
                <a:lnTo>
                  <a:pt x="328522" y="763299"/>
                </a:lnTo>
                <a:close/>
                <a:moveTo>
                  <a:pt x="774261" y="726843"/>
                </a:moveTo>
                <a:lnTo>
                  <a:pt x="774210" y="727117"/>
                </a:lnTo>
                <a:lnTo>
                  <a:pt x="759650" y="781529"/>
                </a:lnTo>
                <a:lnTo>
                  <a:pt x="734432" y="827606"/>
                </a:lnTo>
                <a:lnTo>
                  <a:pt x="689822" y="910363"/>
                </a:lnTo>
                <a:lnTo>
                  <a:pt x="678898" y="868350"/>
                </a:lnTo>
                <a:lnTo>
                  <a:pt x="701363" y="836514"/>
                </a:lnTo>
                <a:close/>
                <a:moveTo>
                  <a:pt x="119515" y="726510"/>
                </a:moveTo>
                <a:lnTo>
                  <a:pt x="117283" y="748423"/>
                </a:lnTo>
                <a:lnTo>
                  <a:pt x="107192" y="790665"/>
                </a:lnTo>
                <a:lnTo>
                  <a:pt x="83202" y="821057"/>
                </a:lnTo>
                <a:lnTo>
                  <a:pt x="79234" y="826351"/>
                </a:lnTo>
                <a:lnTo>
                  <a:pt x="88442" y="809939"/>
                </a:lnTo>
                <a:cubicBezTo>
                  <a:pt x="93393" y="800581"/>
                  <a:pt x="97824" y="791057"/>
                  <a:pt x="100921" y="781146"/>
                </a:cubicBezTo>
                <a:lnTo>
                  <a:pt x="112670" y="737001"/>
                </a:lnTo>
                <a:close/>
                <a:moveTo>
                  <a:pt x="408119" y="725420"/>
                </a:moveTo>
                <a:lnTo>
                  <a:pt x="394315" y="768685"/>
                </a:lnTo>
                <a:lnTo>
                  <a:pt x="387619" y="782021"/>
                </a:lnTo>
                <a:cubicBezTo>
                  <a:pt x="384483" y="787824"/>
                  <a:pt x="381958" y="792165"/>
                  <a:pt x="379593" y="796526"/>
                </a:cubicBezTo>
                <a:lnTo>
                  <a:pt x="378356" y="799087"/>
                </a:lnTo>
                <a:lnTo>
                  <a:pt x="359507" y="824458"/>
                </a:lnTo>
                <a:lnTo>
                  <a:pt x="362703" y="813868"/>
                </a:lnTo>
                <a:cubicBezTo>
                  <a:pt x="372692" y="788339"/>
                  <a:pt x="381493" y="767465"/>
                  <a:pt x="389339" y="750089"/>
                </a:cubicBezTo>
                <a:lnTo>
                  <a:pt x="389627" y="749499"/>
                </a:lnTo>
                <a:close/>
                <a:moveTo>
                  <a:pt x="278524" y="723610"/>
                </a:moveTo>
                <a:lnTo>
                  <a:pt x="277922" y="730883"/>
                </a:lnTo>
                <a:lnTo>
                  <a:pt x="264985" y="754790"/>
                </a:lnTo>
                <a:lnTo>
                  <a:pt x="265252" y="749903"/>
                </a:lnTo>
                <a:lnTo>
                  <a:pt x="267500" y="744766"/>
                </a:lnTo>
                <a:lnTo>
                  <a:pt x="273896" y="730320"/>
                </a:lnTo>
                <a:close/>
                <a:moveTo>
                  <a:pt x="364227" y="714058"/>
                </a:moveTo>
                <a:lnTo>
                  <a:pt x="358680" y="725135"/>
                </a:lnTo>
                <a:lnTo>
                  <a:pt x="356343" y="728092"/>
                </a:lnTo>
                <a:lnTo>
                  <a:pt x="362163" y="716262"/>
                </a:lnTo>
                <a:lnTo>
                  <a:pt x="362703" y="715700"/>
                </a:lnTo>
                <a:close/>
                <a:moveTo>
                  <a:pt x="444450" y="713867"/>
                </a:moveTo>
                <a:lnTo>
                  <a:pt x="437293" y="734507"/>
                </a:lnTo>
                <a:lnTo>
                  <a:pt x="430450" y="757356"/>
                </a:lnTo>
                <a:lnTo>
                  <a:pt x="415288" y="785376"/>
                </a:lnTo>
                <a:lnTo>
                  <a:pt x="396855" y="817137"/>
                </a:lnTo>
                <a:lnTo>
                  <a:pt x="406504" y="791563"/>
                </a:lnTo>
                <a:lnTo>
                  <a:pt x="423762" y="741138"/>
                </a:lnTo>
                <a:lnTo>
                  <a:pt x="425256" y="738047"/>
                </a:lnTo>
                <a:lnTo>
                  <a:pt x="428736" y="731406"/>
                </a:lnTo>
                <a:close/>
                <a:moveTo>
                  <a:pt x="411839" y="704533"/>
                </a:moveTo>
                <a:lnTo>
                  <a:pt x="410242" y="707302"/>
                </a:lnTo>
                <a:lnTo>
                  <a:pt x="389627" y="749499"/>
                </a:lnTo>
                <a:lnTo>
                  <a:pt x="371366" y="773278"/>
                </a:lnTo>
                <a:lnTo>
                  <a:pt x="361749" y="785487"/>
                </a:lnTo>
                <a:lnTo>
                  <a:pt x="396595" y="719036"/>
                </a:lnTo>
                <a:lnTo>
                  <a:pt x="399437" y="713152"/>
                </a:lnTo>
                <a:close/>
                <a:moveTo>
                  <a:pt x="898586" y="704393"/>
                </a:moveTo>
                <a:lnTo>
                  <a:pt x="918105" y="751516"/>
                </a:lnTo>
                <a:lnTo>
                  <a:pt x="886265" y="862952"/>
                </a:lnTo>
                <a:lnTo>
                  <a:pt x="874533" y="896734"/>
                </a:lnTo>
                <a:lnTo>
                  <a:pt x="859950" y="912304"/>
                </a:lnTo>
                <a:cubicBezTo>
                  <a:pt x="835667" y="940045"/>
                  <a:pt x="802011" y="981717"/>
                  <a:pt x="755375" y="1042927"/>
                </a:cubicBezTo>
                <a:lnTo>
                  <a:pt x="734793" y="1076303"/>
                </a:lnTo>
                <a:lnTo>
                  <a:pt x="733280" y="1077510"/>
                </a:lnTo>
                <a:lnTo>
                  <a:pt x="722844" y="1037374"/>
                </a:lnTo>
                <a:lnTo>
                  <a:pt x="738888" y="1018614"/>
                </a:lnTo>
                <a:cubicBezTo>
                  <a:pt x="745204" y="1010766"/>
                  <a:pt x="750978" y="1002637"/>
                  <a:pt x="755375" y="993843"/>
                </a:cubicBezTo>
                <a:cubicBezTo>
                  <a:pt x="765794" y="973004"/>
                  <a:pt x="773139" y="950838"/>
                  <a:pt x="780342" y="928603"/>
                </a:cubicBezTo>
                <a:lnTo>
                  <a:pt x="789962" y="902414"/>
                </a:lnTo>
                <a:lnTo>
                  <a:pt x="837181" y="830230"/>
                </a:lnTo>
                <a:cubicBezTo>
                  <a:pt x="857959" y="797175"/>
                  <a:pt x="874320" y="761725"/>
                  <a:pt x="889578" y="725677"/>
                </a:cubicBezTo>
                <a:close/>
                <a:moveTo>
                  <a:pt x="672113" y="703845"/>
                </a:moveTo>
                <a:lnTo>
                  <a:pt x="658305" y="746592"/>
                </a:lnTo>
                <a:lnTo>
                  <a:pt x="657207" y="748423"/>
                </a:lnTo>
                <a:lnTo>
                  <a:pt x="650331" y="758475"/>
                </a:lnTo>
                <a:lnTo>
                  <a:pt x="643904" y="733756"/>
                </a:lnTo>
                <a:close/>
                <a:moveTo>
                  <a:pt x="612579" y="698886"/>
                </a:moveTo>
                <a:lnTo>
                  <a:pt x="609100" y="708319"/>
                </a:lnTo>
                <a:lnTo>
                  <a:pt x="587817" y="752622"/>
                </a:lnTo>
                <a:lnTo>
                  <a:pt x="587631" y="752877"/>
                </a:lnTo>
                <a:lnTo>
                  <a:pt x="565410" y="784845"/>
                </a:lnTo>
                <a:close/>
                <a:moveTo>
                  <a:pt x="427185" y="693868"/>
                </a:moveTo>
                <a:lnTo>
                  <a:pt x="421256" y="708313"/>
                </a:lnTo>
                <a:lnTo>
                  <a:pt x="408119" y="725420"/>
                </a:lnTo>
                <a:lnTo>
                  <a:pt x="415622" y="701904"/>
                </a:lnTo>
                <a:close/>
                <a:moveTo>
                  <a:pt x="633509" y="693778"/>
                </a:moveTo>
                <a:lnTo>
                  <a:pt x="639727" y="717693"/>
                </a:lnTo>
                <a:lnTo>
                  <a:pt x="615808" y="765443"/>
                </a:lnTo>
                <a:lnTo>
                  <a:pt x="613037" y="768606"/>
                </a:lnTo>
                <a:lnTo>
                  <a:pt x="631695" y="703374"/>
                </a:lnTo>
                <a:close/>
                <a:moveTo>
                  <a:pt x="418430" y="693104"/>
                </a:moveTo>
                <a:lnTo>
                  <a:pt x="415622" y="701904"/>
                </a:lnTo>
                <a:lnTo>
                  <a:pt x="411839" y="704533"/>
                </a:lnTo>
                <a:close/>
                <a:moveTo>
                  <a:pt x="893522" y="692168"/>
                </a:moveTo>
                <a:lnTo>
                  <a:pt x="895229" y="696288"/>
                </a:lnTo>
                <a:lnTo>
                  <a:pt x="869904" y="748423"/>
                </a:lnTo>
                <a:cubicBezTo>
                  <a:pt x="850240" y="787750"/>
                  <a:pt x="823053" y="823108"/>
                  <a:pt x="804459" y="862952"/>
                </a:cubicBezTo>
                <a:lnTo>
                  <a:pt x="789962" y="902414"/>
                </a:lnTo>
                <a:lnTo>
                  <a:pt x="781843" y="914827"/>
                </a:lnTo>
                <a:cubicBezTo>
                  <a:pt x="762213" y="943766"/>
                  <a:pt x="741472" y="973335"/>
                  <a:pt x="719837" y="1003201"/>
                </a:cubicBezTo>
                <a:lnTo>
                  <a:pt x="715442" y="1008904"/>
                </a:lnTo>
                <a:lnTo>
                  <a:pt x="710614" y="990332"/>
                </a:lnTo>
                <a:lnTo>
                  <a:pt x="733770" y="940394"/>
                </a:lnTo>
                <a:lnTo>
                  <a:pt x="750316" y="899924"/>
                </a:lnTo>
                <a:lnTo>
                  <a:pt x="804459" y="830230"/>
                </a:lnTo>
                <a:cubicBezTo>
                  <a:pt x="822226" y="806002"/>
                  <a:pt x="842296" y="775865"/>
                  <a:pt x="863190" y="742659"/>
                </a:cubicBezTo>
                <a:close/>
                <a:moveTo>
                  <a:pt x="123064" y="691666"/>
                </a:moveTo>
                <a:lnTo>
                  <a:pt x="122090" y="701227"/>
                </a:lnTo>
                <a:lnTo>
                  <a:pt x="121893" y="702342"/>
                </a:lnTo>
                <a:lnTo>
                  <a:pt x="112670" y="737001"/>
                </a:lnTo>
                <a:lnTo>
                  <a:pt x="51837" y="830230"/>
                </a:lnTo>
                <a:lnTo>
                  <a:pt x="45133" y="840092"/>
                </a:lnTo>
                <a:lnTo>
                  <a:pt x="44307" y="838477"/>
                </a:lnTo>
                <a:lnTo>
                  <a:pt x="43699" y="836596"/>
                </a:lnTo>
                <a:lnTo>
                  <a:pt x="53011" y="814001"/>
                </a:lnTo>
                <a:lnTo>
                  <a:pt x="98755" y="735902"/>
                </a:lnTo>
                <a:close/>
                <a:moveTo>
                  <a:pt x="634384" y="689151"/>
                </a:moveTo>
                <a:lnTo>
                  <a:pt x="633509" y="693778"/>
                </a:lnTo>
                <a:lnTo>
                  <a:pt x="632850" y="691242"/>
                </a:lnTo>
                <a:close/>
                <a:moveTo>
                  <a:pt x="836912" y="685514"/>
                </a:moveTo>
                <a:lnTo>
                  <a:pt x="815023" y="741664"/>
                </a:lnTo>
                <a:lnTo>
                  <a:pt x="785345" y="814251"/>
                </a:lnTo>
                <a:lnTo>
                  <a:pt x="755375" y="862952"/>
                </a:lnTo>
                <a:lnTo>
                  <a:pt x="698958" y="945503"/>
                </a:lnTo>
                <a:lnTo>
                  <a:pt x="698223" y="942676"/>
                </a:lnTo>
                <a:lnTo>
                  <a:pt x="726081" y="880724"/>
                </a:lnTo>
                <a:lnTo>
                  <a:pt x="732884" y="861398"/>
                </a:lnTo>
                <a:lnTo>
                  <a:pt x="788097" y="764784"/>
                </a:lnTo>
                <a:cubicBezTo>
                  <a:pt x="799699" y="745597"/>
                  <a:pt x="810290" y="728276"/>
                  <a:pt x="819984" y="712589"/>
                </a:cubicBezTo>
                <a:close/>
                <a:moveTo>
                  <a:pt x="443735" y="682784"/>
                </a:moveTo>
                <a:lnTo>
                  <a:pt x="425776" y="735255"/>
                </a:lnTo>
                <a:lnTo>
                  <a:pt x="390237" y="783093"/>
                </a:lnTo>
                <a:lnTo>
                  <a:pt x="393737" y="770495"/>
                </a:lnTo>
                <a:lnTo>
                  <a:pt x="394315" y="768685"/>
                </a:lnTo>
                <a:lnTo>
                  <a:pt x="399308" y="758740"/>
                </a:lnTo>
                <a:cubicBezTo>
                  <a:pt x="404116" y="748528"/>
                  <a:pt x="409986" y="735371"/>
                  <a:pt x="417369" y="717784"/>
                </a:cubicBezTo>
                <a:lnTo>
                  <a:pt x="421256" y="708313"/>
                </a:lnTo>
                <a:lnTo>
                  <a:pt x="428148" y="699339"/>
                </a:lnTo>
                <a:lnTo>
                  <a:pt x="432951" y="689920"/>
                </a:lnTo>
                <a:close/>
                <a:moveTo>
                  <a:pt x="815852" y="678842"/>
                </a:moveTo>
                <a:lnTo>
                  <a:pt x="810721" y="692098"/>
                </a:lnTo>
                <a:cubicBezTo>
                  <a:pt x="801639" y="713623"/>
                  <a:pt x="782721" y="754329"/>
                  <a:pt x="747367" y="827522"/>
                </a:cubicBezTo>
                <a:lnTo>
                  <a:pt x="738090" y="846610"/>
                </a:lnTo>
                <a:lnTo>
                  <a:pt x="755375" y="797507"/>
                </a:lnTo>
                <a:lnTo>
                  <a:pt x="759650" y="781529"/>
                </a:lnTo>
                <a:close/>
                <a:moveTo>
                  <a:pt x="478141" y="676264"/>
                </a:moveTo>
                <a:lnTo>
                  <a:pt x="467052" y="703941"/>
                </a:lnTo>
                <a:cubicBezTo>
                  <a:pt x="443537" y="761356"/>
                  <a:pt x="420397" y="814840"/>
                  <a:pt x="392447" y="884847"/>
                </a:cubicBezTo>
                <a:lnTo>
                  <a:pt x="370014" y="942371"/>
                </a:lnTo>
                <a:lnTo>
                  <a:pt x="369316" y="942643"/>
                </a:lnTo>
                <a:lnTo>
                  <a:pt x="397293" y="864480"/>
                </a:lnTo>
                <a:cubicBezTo>
                  <a:pt x="406511" y="836791"/>
                  <a:pt x="413763" y="813123"/>
                  <a:pt x="420084" y="791964"/>
                </a:cubicBezTo>
                <a:lnTo>
                  <a:pt x="430450" y="757356"/>
                </a:lnTo>
                <a:lnTo>
                  <a:pt x="436060" y="746988"/>
                </a:lnTo>
                <a:cubicBezTo>
                  <a:pt x="443628" y="732724"/>
                  <a:pt x="451868" y="716916"/>
                  <a:pt x="460871" y="699339"/>
                </a:cubicBezTo>
                <a:lnTo>
                  <a:pt x="464664" y="691306"/>
                </a:lnTo>
                <a:close/>
                <a:moveTo>
                  <a:pt x="460182" y="671902"/>
                </a:moveTo>
                <a:lnTo>
                  <a:pt x="455138" y="683041"/>
                </a:lnTo>
                <a:lnTo>
                  <a:pt x="450593" y="696150"/>
                </a:lnTo>
                <a:lnTo>
                  <a:pt x="429657" y="729647"/>
                </a:lnTo>
                <a:lnTo>
                  <a:pt x="448620" y="693456"/>
                </a:lnTo>
                <a:lnTo>
                  <a:pt x="459188" y="672559"/>
                </a:lnTo>
                <a:close/>
                <a:moveTo>
                  <a:pt x="627686" y="671382"/>
                </a:moveTo>
                <a:lnTo>
                  <a:pt x="632850" y="691242"/>
                </a:lnTo>
                <a:lnTo>
                  <a:pt x="597750" y="739084"/>
                </a:lnTo>
                <a:lnTo>
                  <a:pt x="609100" y="708319"/>
                </a:lnTo>
                <a:lnTo>
                  <a:pt x="621018" y="683509"/>
                </a:lnTo>
                <a:lnTo>
                  <a:pt x="622206" y="681344"/>
                </a:lnTo>
                <a:close/>
                <a:moveTo>
                  <a:pt x="704818" y="669165"/>
                </a:moveTo>
                <a:lnTo>
                  <a:pt x="679876" y="712345"/>
                </a:lnTo>
                <a:lnTo>
                  <a:pt x="652195" y="765646"/>
                </a:lnTo>
                <a:lnTo>
                  <a:pt x="652175" y="765570"/>
                </a:lnTo>
                <a:lnTo>
                  <a:pt x="658305" y="746592"/>
                </a:lnTo>
                <a:lnTo>
                  <a:pt x="704662" y="669331"/>
                </a:lnTo>
                <a:close/>
                <a:moveTo>
                  <a:pt x="626209" y="665698"/>
                </a:moveTo>
                <a:lnTo>
                  <a:pt x="627390" y="670243"/>
                </a:lnTo>
                <a:lnTo>
                  <a:pt x="621018" y="683509"/>
                </a:lnTo>
                <a:lnTo>
                  <a:pt x="612579" y="698886"/>
                </a:lnTo>
                <a:lnTo>
                  <a:pt x="624042" y="667814"/>
                </a:lnTo>
                <a:close/>
                <a:moveTo>
                  <a:pt x="480027" y="658771"/>
                </a:moveTo>
                <a:lnTo>
                  <a:pt x="464664" y="691306"/>
                </a:lnTo>
                <a:lnTo>
                  <a:pt x="444450" y="713867"/>
                </a:lnTo>
                <a:lnTo>
                  <a:pt x="450593" y="696150"/>
                </a:lnTo>
                <a:lnTo>
                  <a:pt x="469673" y="665622"/>
                </a:lnTo>
                <a:close/>
                <a:moveTo>
                  <a:pt x="636160" y="655980"/>
                </a:moveTo>
                <a:lnTo>
                  <a:pt x="627686" y="671382"/>
                </a:lnTo>
                <a:lnTo>
                  <a:pt x="627390" y="670243"/>
                </a:lnTo>
                <a:lnTo>
                  <a:pt x="632547" y="659508"/>
                </a:lnTo>
                <a:close/>
                <a:moveTo>
                  <a:pt x="806883" y="652323"/>
                </a:moveTo>
                <a:lnTo>
                  <a:pt x="805054" y="657042"/>
                </a:lnTo>
                <a:cubicBezTo>
                  <a:pt x="795598" y="683221"/>
                  <a:pt x="796103" y="688667"/>
                  <a:pt x="799970" y="686685"/>
                </a:cubicBezTo>
                <a:lnTo>
                  <a:pt x="802726" y="684020"/>
                </a:lnTo>
                <a:lnTo>
                  <a:pt x="774261" y="726843"/>
                </a:lnTo>
                <a:lnTo>
                  <a:pt x="781935" y="685314"/>
                </a:lnTo>
                <a:close/>
                <a:moveTo>
                  <a:pt x="876749" y="651673"/>
                </a:moveTo>
                <a:lnTo>
                  <a:pt x="880226" y="660069"/>
                </a:lnTo>
                <a:lnTo>
                  <a:pt x="820191" y="757625"/>
                </a:lnTo>
                <a:lnTo>
                  <a:pt x="845533" y="709992"/>
                </a:lnTo>
                <a:close/>
                <a:moveTo>
                  <a:pt x="272962" y="651137"/>
                </a:moveTo>
                <a:lnTo>
                  <a:pt x="271302" y="668433"/>
                </a:lnTo>
                <a:lnTo>
                  <a:pt x="247385" y="715338"/>
                </a:lnTo>
                <a:cubicBezTo>
                  <a:pt x="230473" y="747799"/>
                  <a:pt x="213823" y="780381"/>
                  <a:pt x="199089" y="813868"/>
                </a:cubicBezTo>
                <a:lnTo>
                  <a:pt x="185071" y="847931"/>
                </a:lnTo>
                <a:lnTo>
                  <a:pt x="136478" y="908504"/>
                </a:lnTo>
                <a:lnTo>
                  <a:pt x="169865" y="850775"/>
                </a:lnTo>
                <a:cubicBezTo>
                  <a:pt x="203663" y="788473"/>
                  <a:pt x="237121" y="723395"/>
                  <a:pt x="269484" y="658327"/>
                </a:cubicBezTo>
                <a:close/>
                <a:moveTo>
                  <a:pt x="643011" y="643528"/>
                </a:moveTo>
                <a:lnTo>
                  <a:pt x="641674" y="650595"/>
                </a:lnTo>
                <a:lnTo>
                  <a:pt x="636160" y="655980"/>
                </a:lnTo>
                <a:close/>
                <a:moveTo>
                  <a:pt x="788960" y="641783"/>
                </a:moveTo>
                <a:lnTo>
                  <a:pt x="786741" y="659304"/>
                </a:lnTo>
                <a:lnTo>
                  <a:pt x="781935" y="685314"/>
                </a:lnTo>
                <a:lnTo>
                  <a:pt x="777644" y="690989"/>
                </a:lnTo>
                <a:cubicBezTo>
                  <a:pt x="717655" y="771601"/>
                  <a:pt x="712140" y="786766"/>
                  <a:pt x="680373" y="845824"/>
                </a:cubicBezTo>
                <a:lnTo>
                  <a:pt x="675395" y="854877"/>
                </a:lnTo>
                <a:lnTo>
                  <a:pt x="671856" y="841265"/>
                </a:lnTo>
                <a:lnTo>
                  <a:pt x="689929" y="813868"/>
                </a:lnTo>
                <a:close/>
                <a:moveTo>
                  <a:pt x="132602" y="641428"/>
                </a:moveTo>
                <a:lnTo>
                  <a:pt x="132540" y="641893"/>
                </a:lnTo>
                <a:lnTo>
                  <a:pt x="124109" y="689764"/>
                </a:lnTo>
                <a:lnTo>
                  <a:pt x="123064" y="691666"/>
                </a:lnTo>
                <a:lnTo>
                  <a:pt x="127195" y="651102"/>
                </a:lnTo>
                <a:lnTo>
                  <a:pt x="129259" y="646743"/>
                </a:lnTo>
                <a:close/>
                <a:moveTo>
                  <a:pt x="513536" y="638253"/>
                </a:moveTo>
                <a:lnTo>
                  <a:pt x="488596" y="664595"/>
                </a:lnTo>
                <a:lnTo>
                  <a:pt x="478141" y="676264"/>
                </a:lnTo>
                <a:lnTo>
                  <a:pt x="486824" y="654593"/>
                </a:lnTo>
                <a:close/>
                <a:moveTo>
                  <a:pt x="515536" y="636142"/>
                </a:moveTo>
                <a:lnTo>
                  <a:pt x="515124" y="637282"/>
                </a:lnTo>
                <a:lnTo>
                  <a:pt x="513536" y="638253"/>
                </a:lnTo>
                <a:close/>
                <a:moveTo>
                  <a:pt x="437841" y="633641"/>
                </a:moveTo>
                <a:lnTo>
                  <a:pt x="399437" y="713152"/>
                </a:lnTo>
                <a:lnTo>
                  <a:pt x="365524" y="736721"/>
                </a:lnTo>
                <a:lnTo>
                  <a:pt x="345773" y="750908"/>
                </a:lnTo>
                <a:lnTo>
                  <a:pt x="358680" y="725135"/>
                </a:lnTo>
                <a:lnTo>
                  <a:pt x="379064" y="699339"/>
                </a:lnTo>
                <a:lnTo>
                  <a:pt x="389375" y="686966"/>
                </a:lnTo>
                <a:lnTo>
                  <a:pt x="410064" y="664676"/>
                </a:lnTo>
                <a:close/>
                <a:moveTo>
                  <a:pt x="437968" y="633378"/>
                </a:moveTo>
                <a:lnTo>
                  <a:pt x="437891" y="633585"/>
                </a:lnTo>
                <a:lnTo>
                  <a:pt x="437841" y="633641"/>
                </a:lnTo>
                <a:close/>
                <a:moveTo>
                  <a:pt x="289338" y="633064"/>
                </a:moveTo>
                <a:lnTo>
                  <a:pt x="282653" y="673796"/>
                </a:lnTo>
                <a:lnTo>
                  <a:pt x="278837" y="719836"/>
                </a:lnTo>
                <a:lnTo>
                  <a:pt x="276538" y="724353"/>
                </a:lnTo>
                <a:lnTo>
                  <a:pt x="273896" y="730320"/>
                </a:lnTo>
                <a:lnTo>
                  <a:pt x="265672" y="742244"/>
                </a:lnTo>
                <a:lnTo>
                  <a:pt x="267597" y="707050"/>
                </a:lnTo>
                <a:lnTo>
                  <a:pt x="271302" y="668433"/>
                </a:lnTo>
                <a:close/>
                <a:moveTo>
                  <a:pt x="342307" y="631139"/>
                </a:moveTo>
                <a:lnTo>
                  <a:pt x="332269" y="655002"/>
                </a:lnTo>
                <a:lnTo>
                  <a:pt x="277388" y="737324"/>
                </a:lnTo>
                <a:lnTo>
                  <a:pt x="277922" y="730883"/>
                </a:lnTo>
                <a:lnTo>
                  <a:pt x="293987" y="701192"/>
                </a:lnTo>
                <a:close/>
                <a:moveTo>
                  <a:pt x="750497" y="627288"/>
                </a:moveTo>
                <a:lnTo>
                  <a:pt x="706291" y="715700"/>
                </a:lnTo>
                <a:lnTo>
                  <a:pt x="671692" y="771058"/>
                </a:lnTo>
                <a:lnTo>
                  <a:pt x="694773" y="729132"/>
                </a:lnTo>
                <a:cubicBezTo>
                  <a:pt x="711824" y="697862"/>
                  <a:pt x="729423" y="665221"/>
                  <a:pt x="746860" y="632273"/>
                </a:cubicBezTo>
                <a:lnTo>
                  <a:pt x="748654" y="628808"/>
                </a:lnTo>
                <a:close/>
                <a:moveTo>
                  <a:pt x="128769" y="627216"/>
                </a:moveTo>
                <a:lnTo>
                  <a:pt x="127259" y="650471"/>
                </a:lnTo>
                <a:lnTo>
                  <a:pt x="127195" y="651102"/>
                </a:lnTo>
                <a:lnTo>
                  <a:pt x="72819" y="765936"/>
                </a:lnTo>
                <a:lnTo>
                  <a:pt x="53011" y="814001"/>
                </a:lnTo>
                <a:lnTo>
                  <a:pt x="42305" y="832279"/>
                </a:lnTo>
                <a:lnTo>
                  <a:pt x="38979" y="821980"/>
                </a:lnTo>
                <a:lnTo>
                  <a:pt x="62211" y="767263"/>
                </a:lnTo>
                <a:cubicBezTo>
                  <a:pt x="72903" y="743389"/>
                  <a:pt x="85189" y="716982"/>
                  <a:pt x="98513" y="689104"/>
                </a:cubicBezTo>
                <a:close/>
                <a:moveTo>
                  <a:pt x="539685" y="624141"/>
                </a:moveTo>
                <a:lnTo>
                  <a:pt x="526316" y="650255"/>
                </a:lnTo>
                <a:cubicBezTo>
                  <a:pt x="509412" y="685472"/>
                  <a:pt x="494915" y="717424"/>
                  <a:pt x="482077" y="746996"/>
                </a:cubicBezTo>
                <a:lnTo>
                  <a:pt x="460558" y="798738"/>
                </a:lnTo>
                <a:lnTo>
                  <a:pt x="504679" y="666222"/>
                </a:lnTo>
                <a:lnTo>
                  <a:pt x="515124" y="637282"/>
                </a:lnTo>
                <a:lnTo>
                  <a:pt x="515888" y="636815"/>
                </a:lnTo>
                <a:close/>
                <a:moveTo>
                  <a:pt x="48270" y="623954"/>
                </a:moveTo>
                <a:lnTo>
                  <a:pt x="7058" y="698136"/>
                </a:lnTo>
                <a:lnTo>
                  <a:pt x="2241" y="666460"/>
                </a:lnTo>
                <a:lnTo>
                  <a:pt x="19115" y="650255"/>
                </a:lnTo>
                <a:close/>
                <a:moveTo>
                  <a:pt x="443400" y="622132"/>
                </a:moveTo>
                <a:lnTo>
                  <a:pt x="437968" y="633378"/>
                </a:lnTo>
                <a:lnTo>
                  <a:pt x="441141" y="624844"/>
                </a:lnTo>
                <a:close/>
                <a:moveTo>
                  <a:pt x="548591" y="620517"/>
                </a:moveTo>
                <a:lnTo>
                  <a:pt x="538080" y="645096"/>
                </a:lnTo>
                <a:cubicBezTo>
                  <a:pt x="526603" y="672171"/>
                  <a:pt x="511894" y="707291"/>
                  <a:pt x="492843" y="753120"/>
                </a:cubicBezTo>
                <a:lnTo>
                  <a:pt x="460932" y="830083"/>
                </a:lnTo>
                <a:lnTo>
                  <a:pt x="420943" y="909997"/>
                </a:lnTo>
                <a:lnTo>
                  <a:pt x="438621" y="864628"/>
                </a:lnTo>
                <a:lnTo>
                  <a:pt x="459236" y="802711"/>
                </a:lnTo>
                <a:lnTo>
                  <a:pt x="526316" y="650255"/>
                </a:lnTo>
                <a:lnTo>
                  <a:pt x="542545" y="622939"/>
                </a:lnTo>
                <a:close/>
                <a:moveTo>
                  <a:pt x="614286" y="619842"/>
                </a:moveTo>
                <a:lnTo>
                  <a:pt x="625747" y="663922"/>
                </a:lnTo>
                <a:lnTo>
                  <a:pt x="624484" y="666616"/>
                </a:lnTo>
                <a:lnTo>
                  <a:pt x="624042" y="667814"/>
                </a:lnTo>
                <a:lnTo>
                  <a:pt x="591761" y="699339"/>
                </a:lnTo>
                <a:cubicBezTo>
                  <a:pt x="565919" y="728222"/>
                  <a:pt x="541377" y="758218"/>
                  <a:pt x="517160" y="788492"/>
                </a:cubicBezTo>
                <a:lnTo>
                  <a:pt x="503928" y="805033"/>
                </a:lnTo>
                <a:lnTo>
                  <a:pt x="504076" y="804788"/>
                </a:lnTo>
                <a:cubicBezTo>
                  <a:pt x="548322" y="734284"/>
                  <a:pt x="566156" y="728261"/>
                  <a:pt x="606475" y="638105"/>
                </a:cubicBezTo>
                <a:close/>
                <a:moveTo>
                  <a:pt x="863089" y="618696"/>
                </a:moveTo>
                <a:lnTo>
                  <a:pt x="869645" y="634525"/>
                </a:lnTo>
                <a:lnTo>
                  <a:pt x="846488" y="670196"/>
                </a:lnTo>
                <a:lnTo>
                  <a:pt x="836912" y="685514"/>
                </a:lnTo>
                <a:lnTo>
                  <a:pt x="856775" y="634558"/>
                </a:lnTo>
                <a:close/>
                <a:moveTo>
                  <a:pt x="755593" y="617155"/>
                </a:moveTo>
                <a:lnTo>
                  <a:pt x="755515" y="623149"/>
                </a:lnTo>
                <a:lnTo>
                  <a:pt x="750497" y="627288"/>
                </a:lnTo>
                <a:lnTo>
                  <a:pt x="755375" y="617532"/>
                </a:lnTo>
                <a:close/>
                <a:moveTo>
                  <a:pt x="566566" y="616964"/>
                </a:moveTo>
                <a:lnTo>
                  <a:pt x="548971" y="651360"/>
                </a:lnTo>
                <a:lnTo>
                  <a:pt x="528321" y="710885"/>
                </a:lnTo>
                <a:lnTo>
                  <a:pt x="526316" y="715700"/>
                </a:lnTo>
                <a:cubicBezTo>
                  <a:pt x="504873" y="764894"/>
                  <a:pt x="484832" y="809572"/>
                  <a:pt x="465071" y="851822"/>
                </a:cubicBezTo>
                <a:lnTo>
                  <a:pt x="462811" y="856435"/>
                </a:lnTo>
                <a:lnTo>
                  <a:pt x="444509" y="879314"/>
                </a:lnTo>
                <a:lnTo>
                  <a:pt x="441272" y="883634"/>
                </a:lnTo>
                <a:lnTo>
                  <a:pt x="460871" y="830230"/>
                </a:lnTo>
                <a:lnTo>
                  <a:pt x="460932" y="830083"/>
                </a:lnTo>
                <a:lnTo>
                  <a:pt x="477232" y="797507"/>
                </a:lnTo>
                <a:lnTo>
                  <a:pt x="561327" y="617305"/>
                </a:lnTo>
                <a:close/>
                <a:moveTo>
                  <a:pt x="648224" y="615953"/>
                </a:moveTo>
                <a:lnTo>
                  <a:pt x="644820" y="633960"/>
                </a:lnTo>
                <a:lnTo>
                  <a:pt x="632547" y="659508"/>
                </a:lnTo>
                <a:lnTo>
                  <a:pt x="626209" y="665698"/>
                </a:lnTo>
                <a:lnTo>
                  <a:pt x="625747" y="663922"/>
                </a:lnTo>
                <a:close/>
                <a:moveTo>
                  <a:pt x="456088" y="612657"/>
                </a:moveTo>
                <a:lnTo>
                  <a:pt x="444847" y="649161"/>
                </a:lnTo>
                <a:lnTo>
                  <a:pt x="440444" y="656960"/>
                </a:lnTo>
                <a:cubicBezTo>
                  <a:pt x="436233" y="663748"/>
                  <a:pt x="431766" y="670566"/>
                  <a:pt x="426811" y="678571"/>
                </a:cubicBezTo>
                <a:lnTo>
                  <a:pt x="418430" y="693104"/>
                </a:lnTo>
                <a:lnTo>
                  <a:pt x="434565" y="642533"/>
                </a:lnTo>
                <a:lnTo>
                  <a:pt x="437891" y="633585"/>
                </a:lnTo>
                <a:lnTo>
                  <a:pt x="448834" y="621359"/>
                </a:lnTo>
                <a:close/>
                <a:moveTo>
                  <a:pt x="503153" y="612054"/>
                </a:moveTo>
                <a:lnTo>
                  <a:pt x="490884" y="644459"/>
                </a:lnTo>
                <a:lnTo>
                  <a:pt x="486824" y="654593"/>
                </a:lnTo>
                <a:lnTo>
                  <a:pt x="480437" y="658500"/>
                </a:lnTo>
                <a:lnTo>
                  <a:pt x="480027" y="658771"/>
                </a:lnTo>
                <a:lnTo>
                  <a:pt x="498790" y="619034"/>
                </a:lnTo>
                <a:close/>
                <a:moveTo>
                  <a:pt x="771117" y="610280"/>
                </a:moveTo>
                <a:lnTo>
                  <a:pt x="755375" y="633894"/>
                </a:lnTo>
                <a:lnTo>
                  <a:pt x="755515" y="623149"/>
                </a:lnTo>
                <a:close/>
                <a:moveTo>
                  <a:pt x="76859" y="609097"/>
                </a:moveTo>
                <a:lnTo>
                  <a:pt x="74788" y="611249"/>
                </a:lnTo>
                <a:lnTo>
                  <a:pt x="74805" y="611174"/>
                </a:lnTo>
                <a:close/>
                <a:moveTo>
                  <a:pt x="571138" y="608027"/>
                </a:moveTo>
                <a:lnTo>
                  <a:pt x="567441" y="616907"/>
                </a:lnTo>
                <a:lnTo>
                  <a:pt x="566566" y="616964"/>
                </a:lnTo>
                <a:close/>
                <a:moveTo>
                  <a:pt x="79809" y="606032"/>
                </a:moveTo>
                <a:lnTo>
                  <a:pt x="79802" y="606121"/>
                </a:lnTo>
                <a:lnTo>
                  <a:pt x="76859" y="609097"/>
                </a:lnTo>
                <a:close/>
                <a:moveTo>
                  <a:pt x="609798" y="602579"/>
                </a:moveTo>
                <a:lnTo>
                  <a:pt x="610128" y="603848"/>
                </a:lnTo>
                <a:lnTo>
                  <a:pt x="551707" y="709753"/>
                </a:lnTo>
                <a:lnTo>
                  <a:pt x="494434" y="815012"/>
                </a:lnTo>
                <a:lnTo>
                  <a:pt x="506062" y="775048"/>
                </a:lnTo>
                <a:lnTo>
                  <a:pt x="528321" y="710885"/>
                </a:lnTo>
                <a:lnTo>
                  <a:pt x="567441" y="616907"/>
                </a:lnTo>
                <a:lnTo>
                  <a:pt x="571263" y="616659"/>
                </a:lnTo>
                <a:cubicBezTo>
                  <a:pt x="576432" y="617853"/>
                  <a:pt x="580261" y="619471"/>
                  <a:pt x="594374" y="611951"/>
                </a:cubicBezTo>
                <a:close/>
                <a:moveTo>
                  <a:pt x="855400" y="600134"/>
                </a:moveTo>
                <a:lnTo>
                  <a:pt x="857440" y="605059"/>
                </a:lnTo>
                <a:lnTo>
                  <a:pt x="821169" y="669127"/>
                </a:lnTo>
                <a:lnTo>
                  <a:pt x="815852" y="678842"/>
                </a:lnTo>
                <a:lnTo>
                  <a:pt x="816769" y="676473"/>
                </a:lnTo>
                <a:cubicBezTo>
                  <a:pt x="820026" y="666257"/>
                  <a:pt x="815647" y="670788"/>
                  <a:pt x="810231" y="676760"/>
                </a:cubicBezTo>
                <a:lnTo>
                  <a:pt x="802726" y="684020"/>
                </a:lnTo>
                <a:lnTo>
                  <a:pt x="810625" y="672136"/>
                </a:lnTo>
                <a:close/>
                <a:moveTo>
                  <a:pt x="77927" y="597642"/>
                </a:moveTo>
                <a:lnTo>
                  <a:pt x="74805" y="611174"/>
                </a:lnTo>
                <a:lnTo>
                  <a:pt x="71179" y="614841"/>
                </a:lnTo>
                <a:cubicBezTo>
                  <a:pt x="63438" y="622708"/>
                  <a:pt x="66487" y="619748"/>
                  <a:pt x="73453" y="612635"/>
                </a:cubicBezTo>
                <a:lnTo>
                  <a:pt x="74788" y="611249"/>
                </a:lnTo>
                <a:lnTo>
                  <a:pt x="73726" y="615851"/>
                </a:lnTo>
                <a:cubicBezTo>
                  <a:pt x="68581" y="638234"/>
                  <a:pt x="62359" y="665674"/>
                  <a:pt x="56437" y="693593"/>
                </a:cubicBezTo>
                <a:lnTo>
                  <a:pt x="48217" y="736344"/>
                </a:lnTo>
                <a:lnTo>
                  <a:pt x="31691" y="779114"/>
                </a:lnTo>
                <a:lnTo>
                  <a:pt x="28083" y="788237"/>
                </a:lnTo>
                <a:lnTo>
                  <a:pt x="14242" y="745379"/>
                </a:lnTo>
                <a:lnTo>
                  <a:pt x="7406" y="700426"/>
                </a:lnTo>
                <a:lnTo>
                  <a:pt x="35476" y="650255"/>
                </a:lnTo>
                <a:lnTo>
                  <a:pt x="62370" y="611358"/>
                </a:lnTo>
                <a:close/>
                <a:moveTo>
                  <a:pt x="3920" y="596747"/>
                </a:moveTo>
                <a:lnTo>
                  <a:pt x="0" y="604238"/>
                </a:lnTo>
                <a:lnTo>
                  <a:pt x="35" y="601424"/>
                </a:lnTo>
                <a:close/>
                <a:moveTo>
                  <a:pt x="755890" y="594407"/>
                </a:moveTo>
                <a:lnTo>
                  <a:pt x="755616" y="615362"/>
                </a:lnTo>
                <a:lnTo>
                  <a:pt x="748654" y="628808"/>
                </a:lnTo>
                <a:lnTo>
                  <a:pt x="722652" y="650255"/>
                </a:lnTo>
                <a:lnTo>
                  <a:pt x="704818" y="669165"/>
                </a:lnTo>
                <a:lnTo>
                  <a:pt x="706290" y="666618"/>
                </a:lnTo>
                <a:lnTo>
                  <a:pt x="706291" y="666616"/>
                </a:lnTo>
                <a:close/>
                <a:moveTo>
                  <a:pt x="139206" y="592372"/>
                </a:moveTo>
                <a:lnTo>
                  <a:pt x="139117" y="592822"/>
                </a:lnTo>
                <a:lnTo>
                  <a:pt x="136675" y="611044"/>
                </a:lnTo>
                <a:lnTo>
                  <a:pt x="128769" y="627216"/>
                </a:lnTo>
                <a:lnTo>
                  <a:pt x="129933" y="609276"/>
                </a:lnTo>
                <a:lnTo>
                  <a:pt x="137702" y="595106"/>
                </a:lnTo>
                <a:close/>
                <a:moveTo>
                  <a:pt x="626207" y="591352"/>
                </a:moveTo>
                <a:lnTo>
                  <a:pt x="622744" y="600063"/>
                </a:lnTo>
                <a:lnTo>
                  <a:pt x="614286" y="619842"/>
                </a:lnTo>
                <a:lnTo>
                  <a:pt x="610128" y="603848"/>
                </a:lnTo>
                <a:lnTo>
                  <a:pt x="611348" y="601637"/>
                </a:lnTo>
                <a:lnTo>
                  <a:pt x="612346" y="601030"/>
                </a:lnTo>
                <a:close/>
                <a:moveTo>
                  <a:pt x="474242" y="590877"/>
                </a:moveTo>
                <a:lnTo>
                  <a:pt x="466697" y="615695"/>
                </a:lnTo>
                <a:lnTo>
                  <a:pt x="458326" y="640153"/>
                </a:lnTo>
                <a:lnTo>
                  <a:pt x="432951" y="689920"/>
                </a:lnTo>
                <a:lnTo>
                  <a:pt x="431177" y="691093"/>
                </a:lnTo>
                <a:lnTo>
                  <a:pt x="427185" y="693868"/>
                </a:lnTo>
                <a:lnTo>
                  <a:pt x="429635" y="687898"/>
                </a:lnTo>
                <a:cubicBezTo>
                  <a:pt x="434140" y="676705"/>
                  <a:pt x="439079" y="664219"/>
                  <a:pt x="444509" y="650255"/>
                </a:cubicBezTo>
                <a:lnTo>
                  <a:pt x="444847" y="649161"/>
                </a:lnTo>
                <a:lnTo>
                  <a:pt x="452540" y="635533"/>
                </a:lnTo>
                <a:cubicBezTo>
                  <a:pt x="456471" y="627651"/>
                  <a:pt x="460379" y="618644"/>
                  <a:pt x="464498" y="607355"/>
                </a:cubicBezTo>
                <a:lnTo>
                  <a:pt x="466931" y="599649"/>
                </a:lnTo>
                <a:close/>
                <a:moveTo>
                  <a:pt x="470237" y="589177"/>
                </a:moveTo>
                <a:lnTo>
                  <a:pt x="466931" y="599649"/>
                </a:lnTo>
                <a:lnTo>
                  <a:pt x="456088" y="612657"/>
                </a:lnTo>
                <a:lnTo>
                  <a:pt x="459017" y="603145"/>
                </a:lnTo>
                <a:close/>
                <a:moveTo>
                  <a:pt x="705886" y="585617"/>
                </a:moveTo>
                <a:lnTo>
                  <a:pt x="684582" y="628147"/>
                </a:lnTo>
                <a:lnTo>
                  <a:pt x="651565" y="665732"/>
                </a:lnTo>
                <a:lnTo>
                  <a:pt x="634384" y="689151"/>
                </a:lnTo>
                <a:lnTo>
                  <a:pt x="641674" y="650595"/>
                </a:lnTo>
                <a:lnTo>
                  <a:pt x="658044" y="634608"/>
                </a:lnTo>
                <a:close/>
                <a:moveTo>
                  <a:pt x="297257" y="584810"/>
                </a:moveTo>
                <a:lnTo>
                  <a:pt x="293259" y="609172"/>
                </a:lnTo>
                <a:lnTo>
                  <a:pt x="272962" y="651137"/>
                </a:lnTo>
                <a:lnTo>
                  <a:pt x="275948" y="620016"/>
                </a:lnTo>
                <a:close/>
                <a:moveTo>
                  <a:pt x="81087" y="584286"/>
                </a:moveTo>
                <a:lnTo>
                  <a:pt x="80493" y="595379"/>
                </a:lnTo>
                <a:lnTo>
                  <a:pt x="77927" y="597642"/>
                </a:lnTo>
                <a:lnTo>
                  <a:pt x="80465" y="586640"/>
                </a:lnTo>
                <a:lnTo>
                  <a:pt x="80951" y="584483"/>
                </a:lnTo>
                <a:close/>
                <a:moveTo>
                  <a:pt x="724592" y="582938"/>
                </a:moveTo>
                <a:lnTo>
                  <a:pt x="704572" y="626261"/>
                </a:lnTo>
                <a:lnTo>
                  <a:pt x="692434" y="654872"/>
                </a:lnTo>
                <a:lnTo>
                  <a:pt x="643363" y="731678"/>
                </a:lnTo>
                <a:lnTo>
                  <a:pt x="639727" y="717693"/>
                </a:lnTo>
                <a:lnTo>
                  <a:pt x="684582" y="628147"/>
                </a:lnTo>
                <a:lnTo>
                  <a:pt x="722652" y="584810"/>
                </a:lnTo>
                <a:close/>
                <a:moveTo>
                  <a:pt x="565836" y="581193"/>
                </a:moveTo>
                <a:lnTo>
                  <a:pt x="563925" y="585338"/>
                </a:lnTo>
                <a:lnTo>
                  <a:pt x="561204" y="591531"/>
                </a:lnTo>
                <a:lnTo>
                  <a:pt x="542545" y="622939"/>
                </a:lnTo>
                <a:lnTo>
                  <a:pt x="540113" y="623914"/>
                </a:lnTo>
                <a:lnTo>
                  <a:pt x="539685" y="624141"/>
                </a:lnTo>
                <a:lnTo>
                  <a:pt x="555315" y="593611"/>
                </a:lnTo>
                <a:close/>
                <a:moveTo>
                  <a:pt x="107267" y="573514"/>
                </a:moveTo>
                <a:cubicBezTo>
                  <a:pt x="113746" y="569553"/>
                  <a:pt x="102750" y="581938"/>
                  <a:pt x="90571" y="594850"/>
                </a:cubicBezTo>
                <a:lnTo>
                  <a:pt x="79809" y="606032"/>
                </a:lnTo>
                <a:lnTo>
                  <a:pt x="80141" y="601976"/>
                </a:lnTo>
                <a:lnTo>
                  <a:pt x="80493" y="595379"/>
                </a:lnTo>
                <a:lnTo>
                  <a:pt x="82406" y="593693"/>
                </a:lnTo>
                <a:cubicBezTo>
                  <a:pt x="96419" y="581562"/>
                  <a:pt x="104027" y="575495"/>
                  <a:pt x="107267" y="573514"/>
                </a:cubicBezTo>
                <a:close/>
                <a:moveTo>
                  <a:pt x="81820" y="570592"/>
                </a:moveTo>
                <a:lnTo>
                  <a:pt x="81116" y="583751"/>
                </a:lnTo>
                <a:lnTo>
                  <a:pt x="80951" y="584483"/>
                </a:lnTo>
                <a:lnTo>
                  <a:pt x="62370" y="611358"/>
                </a:lnTo>
                <a:lnTo>
                  <a:pt x="56328" y="616684"/>
                </a:lnTo>
                <a:lnTo>
                  <a:pt x="48270" y="623954"/>
                </a:lnTo>
                <a:lnTo>
                  <a:pt x="51837" y="617532"/>
                </a:lnTo>
                <a:close/>
                <a:moveTo>
                  <a:pt x="798066" y="569857"/>
                </a:moveTo>
                <a:lnTo>
                  <a:pt x="795494" y="590173"/>
                </a:lnTo>
                <a:lnTo>
                  <a:pt x="771117" y="610280"/>
                </a:lnTo>
                <a:lnTo>
                  <a:pt x="788097" y="584810"/>
                </a:lnTo>
                <a:close/>
                <a:moveTo>
                  <a:pt x="841772" y="567232"/>
                </a:moveTo>
                <a:lnTo>
                  <a:pt x="853736" y="596117"/>
                </a:lnTo>
                <a:lnTo>
                  <a:pt x="820820" y="633894"/>
                </a:lnTo>
                <a:lnTo>
                  <a:pt x="806883" y="652323"/>
                </a:lnTo>
                <a:lnTo>
                  <a:pt x="818075" y="623460"/>
                </a:lnTo>
                <a:cubicBezTo>
                  <a:pt x="823685" y="609633"/>
                  <a:pt x="830646" y="593011"/>
                  <a:pt x="839202" y="573099"/>
                </a:cubicBezTo>
                <a:close/>
                <a:moveTo>
                  <a:pt x="282052" y="563301"/>
                </a:moveTo>
                <a:lnTo>
                  <a:pt x="280896" y="568448"/>
                </a:lnTo>
                <a:lnTo>
                  <a:pt x="275948" y="620016"/>
                </a:lnTo>
                <a:lnTo>
                  <a:pt x="247421" y="667147"/>
                </a:lnTo>
                <a:cubicBezTo>
                  <a:pt x="82414" y="941833"/>
                  <a:pt x="307414" y="595674"/>
                  <a:pt x="127686" y="892601"/>
                </a:cubicBezTo>
                <a:lnTo>
                  <a:pt x="99125" y="939489"/>
                </a:lnTo>
                <a:lnTo>
                  <a:pt x="88879" y="925567"/>
                </a:lnTo>
                <a:lnTo>
                  <a:pt x="74178" y="896844"/>
                </a:lnTo>
                <a:lnTo>
                  <a:pt x="84560" y="862952"/>
                </a:lnTo>
                <a:lnTo>
                  <a:pt x="85340" y="860614"/>
                </a:lnTo>
                <a:lnTo>
                  <a:pt x="166367" y="748423"/>
                </a:lnTo>
                <a:close/>
                <a:moveTo>
                  <a:pt x="472273" y="562355"/>
                </a:moveTo>
                <a:lnTo>
                  <a:pt x="467407" y="575900"/>
                </a:lnTo>
                <a:lnTo>
                  <a:pt x="459017" y="603145"/>
                </a:lnTo>
                <a:lnTo>
                  <a:pt x="453525" y="609982"/>
                </a:lnTo>
                <a:lnTo>
                  <a:pt x="443400" y="622132"/>
                </a:lnTo>
                <a:close/>
                <a:moveTo>
                  <a:pt x="834891" y="559221"/>
                </a:moveTo>
                <a:lnTo>
                  <a:pt x="806884" y="610636"/>
                </a:lnTo>
                <a:lnTo>
                  <a:pt x="788960" y="641783"/>
                </a:lnTo>
                <a:lnTo>
                  <a:pt x="795494" y="590173"/>
                </a:lnTo>
                <a:lnTo>
                  <a:pt x="803413" y="583641"/>
                </a:lnTo>
                <a:close/>
                <a:moveTo>
                  <a:pt x="674578" y="555859"/>
                </a:moveTo>
                <a:lnTo>
                  <a:pt x="658726" y="593542"/>
                </a:lnTo>
                <a:lnTo>
                  <a:pt x="648224" y="615953"/>
                </a:lnTo>
                <a:lnTo>
                  <a:pt x="657119" y="568912"/>
                </a:lnTo>
                <a:close/>
                <a:moveTo>
                  <a:pt x="836915" y="555506"/>
                </a:moveTo>
                <a:lnTo>
                  <a:pt x="837587" y="557129"/>
                </a:lnTo>
                <a:lnTo>
                  <a:pt x="834891" y="559221"/>
                </a:lnTo>
                <a:close/>
                <a:moveTo>
                  <a:pt x="756407" y="554740"/>
                </a:moveTo>
                <a:lnTo>
                  <a:pt x="756032" y="583470"/>
                </a:lnTo>
                <a:lnTo>
                  <a:pt x="755375" y="584810"/>
                </a:lnTo>
                <a:lnTo>
                  <a:pt x="706291" y="666616"/>
                </a:lnTo>
                <a:lnTo>
                  <a:pt x="706291" y="666616"/>
                </a:lnTo>
                <a:lnTo>
                  <a:pt x="706290" y="666618"/>
                </a:lnTo>
                <a:lnTo>
                  <a:pt x="704662" y="669331"/>
                </a:lnTo>
                <a:lnTo>
                  <a:pt x="672113" y="703845"/>
                </a:lnTo>
                <a:lnTo>
                  <a:pt x="673568" y="699339"/>
                </a:lnTo>
                <a:lnTo>
                  <a:pt x="692434" y="654872"/>
                </a:lnTo>
                <a:close/>
                <a:moveTo>
                  <a:pt x="444842" y="552392"/>
                </a:moveTo>
                <a:lnTo>
                  <a:pt x="442845" y="556419"/>
                </a:lnTo>
                <a:lnTo>
                  <a:pt x="430239" y="581746"/>
                </a:lnTo>
                <a:lnTo>
                  <a:pt x="428148" y="584810"/>
                </a:lnTo>
                <a:cubicBezTo>
                  <a:pt x="412463" y="610953"/>
                  <a:pt x="399512" y="638585"/>
                  <a:pt x="386732" y="666318"/>
                </a:cubicBezTo>
                <a:lnTo>
                  <a:pt x="362163" y="716262"/>
                </a:lnTo>
                <a:lnTo>
                  <a:pt x="315632" y="764677"/>
                </a:lnTo>
                <a:lnTo>
                  <a:pt x="326678" y="744196"/>
                </a:lnTo>
                <a:cubicBezTo>
                  <a:pt x="356951" y="690100"/>
                  <a:pt x="386078" y="640592"/>
                  <a:pt x="411787" y="601171"/>
                </a:cubicBezTo>
                <a:close/>
                <a:moveTo>
                  <a:pt x="133644" y="552087"/>
                </a:moveTo>
                <a:lnTo>
                  <a:pt x="129933" y="609276"/>
                </a:lnTo>
                <a:lnTo>
                  <a:pt x="77539" y="704840"/>
                </a:lnTo>
                <a:lnTo>
                  <a:pt x="41608" y="770722"/>
                </a:lnTo>
                <a:lnTo>
                  <a:pt x="48217" y="736344"/>
                </a:lnTo>
                <a:lnTo>
                  <a:pt x="56503" y="714902"/>
                </a:lnTo>
                <a:cubicBezTo>
                  <a:pt x="62785" y="698346"/>
                  <a:pt x="66881" y="687171"/>
                  <a:pt x="68199" y="682978"/>
                </a:cubicBezTo>
                <a:cubicBezTo>
                  <a:pt x="72307" y="669906"/>
                  <a:pt x="74984" y="656546"/>
                  <a:pt x="76788" y="643009"/>
                </a:cubicBezTo>
                <a:lnTo>
                  <a:pt x="79802" y="606121"/>
                </a:lnTo>
                <a:lnTo>
                  <a:pt x="82771" y="603119"/>
                </a:lnTo>
                <a:cubicBezTo>
                  <a:pt x="93236" y="592568"/>
                  <a:pt x="109515" y="576216"/>
                  <a:pt x="133644" y="552087"/>
                </a:cubicBezTo>
                <a:close/>
                <a:moveTo>
                  <a:pt x="595806" y="548766"/>
                </a:moveTo>
                <a:lnTo>
                  <a:pt x="597709" y="556083"/>
                </a:lnTo>
                <a:lnTo>
                  <a:pt x="571138" y="608027"/>
                </a:lnTo>
                <a:close/>
                <a:moveTo>
                  <a:pt x="593548" y="548483"/>
                </a:moveTo>
                <a:lnTo>
                  <a:pt x="591761" y="552087"/>
                </a:lnTo>
                <a:lnTo>
                  <a:pt x="561327" y="617305"/>
                </a:lnTo>
                <a:lnTo>
                  <a:pt x="555695" y="617671"/>
                </a:lnTo>
                <a:lnTo>
                  <a:pt x="548591" y="620517"/>
                </a:lnTo>
                <a:lnTo>
                  <a:pt x="553010" y="610183"/>
                </a:lnTo>
                <a:lnTo>
                  <a:pt x="561204" y="591531"/>
                </a:lnTo>
                <a:lnTo>
                  <a:pt x="570892" y="575225"/>
                </a:lnTo>
                <a:close/>
                <a:moveTo>
                  <a:pt x="760579" y="548209"/>
                </a:moveTo>
                <a:lnTo>
                  <a:pt x="756407" y="554740"/>
                </a:lnTo>
                <a:lnTo>
                  <a:pt x="756440" y="552204"/>
                </a:lnTo>
                <a:close/>
                <a:moveTo>
                  <a:pt x="526836" y="547586"/>
                </a:moveTo>
                <a:lnTo>
                  <a:pt x="516118" y="577811"/>
                </a:lnTo>
                <a:lnTo>
                  <a:pt x="507468" y="600657"/>
                </a:lnTo>
                <a:lnTo>
                  <a:pt x="498790" y="619034"/>
                </a:lnTo>
                <a:lnTo>
                  <a:pt x="469673" y="665622"/>
                </a:lnTo>
                <a:lnTo>
                  <a:pt x="460182" y="671902"/>
                </a:lnTo>
                <a:lnTo>
                  <a:pt x="465834" y="659419"/>
                </a:lnTo>
                <a:lnTo>
                  <a:pt x="495141" y="601472"/>
                </a:lnTo>
                <a:lnTo>
                  <a:pt x="517600" y="561816"/>
                </a:lnTo>
                <a:close/>
                <a:moveTo>
                  <a:pt x="504915" y="546007"/>
                </a:moveTo>
                <a:lnTo>
                  <a:pt x="495306" y="565607"/>
                </a:lnTo>
                <a:lnTo>
                  <a:pt x="474242" y="590877"/>
                </a:lnTo>
                <a:lnTo>
                  <a:pt x="477513" y="580119"/>
                </a:lnTo>
                <a:close/>
                <a:moveTo>
                  <a:pt x="594981" y="545591"/>
                </a:moveTo>
                <a:lnTo>
                  <a:pt x="595220" y="546510"/>
                </a:lnTo>
                <a:lnTo>
                  <a:pt x="593548" y="548483"/>
                </a:lnTo>
                <a:close/>
                <a:moveTo>
                  <a:pt x="598219" y="542969"/>
                </a:moveTo>
                <a:lnTo>
                  <a:pt x="595806" y="548766"/>
                </a:lnTo>
                <a:lnTo>
                  <a:pt x="595220" y="546510"/>
                </a:lnTo>
                <a:close/>
                <a:moveTo>
                  <a:pt x="693712" y="541138"/>
                </a:moveTo>
                <a:lnTo>
                  <a:pt x="673568" y="584810"/>
                </a:lnTo>
                <a:cubicBezTo>
                  <a:pt x="667843" y="597078"/>
                  <a:pt x="660387" y="611552"/>
                  <a:pt x="651670" y="627789"/>
                </a:cubicBezTo>
                <a:lnTo>
                  <a:pt x="643011" y="643528"/>
                </a:lnTo>
                <a:lnTo>
                  <a:pt x="644820" y="633960"/>
                </a:lnTo>
                <a:lnTo>
                  <a:pt x="668443" y="584783"/>
                </a:lnTo>
                <a:lnTo>
                  <a:pt x="692153" y="542348"/>
                </a:lnTo>
                <a:close/>
                <a:moveTo>
                  <a:pt x="401012" y="534800"/>
                </a:moveTo>
                <a:lnTo>
                  <a:pt x="395425" y="552087"/>
                </a:lnTo>
                <a:lnTo>
                  <a:pt x="381782" y="583850"/>
                </a:lnTo>
                <a:lnTo>
                  <a:pt x="370119" y="608917"/>
                </a:lnTo>
                <a:cubicBezTo>
                  <a:pt x="357811" y="639593"/>
                  <a:pt x="345758" y="670413"/>
                  <a:pt x="329980" y="699339"/>
                </a:cubicBezTo>
                <a:cubicBezTo>
                  <a:pt x="306781" y="741870"/>
                  <a:pt x="288460" y="773980"/>
                  <a:pt x="273922" y="798316"/>
                </a:cubicBezTo>
                <a:lnTo>
                  <a:pt x="273078" y="799687"/>
                </a:lnTo>
                <a:lnTo>
                  <a:pt x="275019" y="766727"/>
                </a:lnTo>
                <a:lnTo>
                  <a:pt x="313619" y="699339"/>
                </a:lnTo>
                <a:lnTo>
                  <a:pt x="332269" y="655002"/>
                </a:lnTo>
                <a:lnTo>
                  <a:pt x="346341" y="633894"/>
                </a:lnTo>
                <a:cubicBezTo>
                  <a:pt x="363921" y="604595"/>
                  <a:pt x="379771" y="574310"/>
                  <a:pt x="395573" y="543995"/>
                </a:cubicBezTo>
                <a:lnTo>
                  <a:pt x="396674" y="541969"/>
                </a:lnTo>
                <a:close/>
                <a:moveTo>
                  <a:pt x="592130" y="534628"/>
                </a:moveTo>
                <a:lnTo>
                  <a:pt x="592928" y="537694"/>
                </a:lnTo>
                <a:lnTo>
                  <a:pt x="578953" y="561658"/>
                </a:lnTo>
                <a:lnTo>
                  <a:pt x="570892" y="575225"/>
                </a:lnTo>
                <a:lnTo>
                  <a:pt x="565836" y="581193"/>
                </a:lnTo>
                <a:lnTo>
                  <a:pt x="571658" y="568562"/>
                </a:lnTo>
                <a:cubicBezTo>
                  <a:pt x="580218" y="550685"/>
                  <a:pt x="582513" y="548995"/>
                  <a:pt x="587428" y="542169"/>
                </a:cubicBezTo>
                <a:close/>
                <a:moveTo>
                  <a:pt x="379792" y="534270"/>
                </a:moveTo>
                <a:lnTo>
                  <a:pt x="379386" y="535498"/>
                </a:lnTo>
                <a:lnTo>
                  <a:pt x="367006" y="560398"/>
                </a:lnTo>
                <a:cubicBezTo>
                  <a:pt x="334163" y="626476"/>
                  <a:pt x="329420" y="635694"/>
                  <a:pt x="295462" y="698466"/>
                </a:cubicBezTo>
                <a:lnTo>
                  <a:pt x="293987" y="701192"/>
                </a:lnTo>
                <a:lnTo>
                  <a:pt x="278524" y="723610"/>
                </a:lnTo>
                <a:lnTo>
                  <a:pt x="278837" y="719836"/>
                </a:lnTo>
                <a:lnTo>
                  <a:pt x="281279" y="715039"/>
                </a:lnTo>
                <a:cubicBezTo>
                  <a:pt x="287079" y="705124"/>
                  <a:pt x="295478" y="695430"/>
                  <a:pt x="362703" y="568448"/>
                </a:cubicBezTo>
                <a:close/>
                <a:moveTo>
                  <a:pt x="801813" y="527445"/>
                </a:moveTo>
                <a:lnTo>
                  <a:pt x="795373" y="547115"/>
                </a:lnTo>
                <a:cubicBezTo>
                  <a:pt x="782309" y="587919"/>
                  <a:pt x="796236" y="549341"/>
                  <a:pt x="771354" y="589915"/>
                </a:cubicBezTo>
                <a:lnTo>
                  <a:pt x="755593" y="617155"/>
                </a:lnTo>
                <a:lnTo>
                  <a:pt x="755616" y="615362"/>
                </a:lnTo>
                <a:lnTo>
                  <a:pt x="797966" y="533572"/>
                </a:lnTo>
                <a:lnTo>
                  <a:pt x="798671" y="532122"/>
                </a:lnTo>
                <a:lnTo>
                  <a:pt x="800255" y="529817"/>
                </a:lnTo>
                <a:close/>
                <a:moveTo>
                  <a:pt x="804309" y="520544"/>
                </a:moveTo>
                <a:lnTo>
                  <a:pt x="803823" y="524385"/>
                </a:lnTo>
                <a:lnTo>
                  <a:pt x="801813" y="527445"/>
                </a:lnTo>
                <a:lnTo>
                  <a:pt x="803586" y="522029"/>
                </a:lnTo>
                <a:close/>
                <a:moveTo>
                  <a:pt x="339539" y="519798"/>
                </a:moveTo>
                <a:lnTo>
                  <a:pt x="336293" y="526552"/>
                </a:lnTo>
                <a:cubicBezTo>
                  <a:pt x="323572" y="557014"/>
                  <a:pt x="311473" y="587808"/>
                  <a:pt x="297257" y="617532"/>
                </a:cubicBezTo>
                <a:lnTo>
                  <a:pt x="289338" y="633064"/>
                </a:lnTo>
                <a:lnTo>
                  <a:pt x="293259" y="609172"/>
                </a:lnTo>
                <a:lnTo>
                  <a:pt x="327629" y="538111"/>
                </a:lnTo>
                <a:close/>
                <a:moveTo>
                  <a:pt x="29645" y="519787"/>
                </a:moveTo>
                <a:lnTo>
                  <a:pt x="20476" y="544442"/>
                </a:lnTo>
                <a:lnTo>
                  <a:pt x="95" y="596690"/>
                </a:lnTo>
                <a:lnTo>
                  <a:pt x="254" y="583911"/>
                </a:lnTo>
                <a:lnTo>
                  <a:pt x="23630" y="530672"/>
                </a:lnTo>
                <a:close/>
                <a:moveTo>
                  <a:pt x="756900" y="516892"/>
                </a:moveTo>
                <a:lnTo>
                  <a:pt x="756440" y="552204"/>
                </a:lnTo>
                <a:lnTo>
                  <a:pt x="724592" y="582938"/>
                </a:lnTo>
                <a:lnTo>
                  <a:pt x="729610" y="572078"/>
                </a:lnTo>
                <a:cubicBezTo>
                  <a:pt x="737126" y="556465"/>
                  <a:pt x="743893" y="542949"/>
                  <a:pt x="750158" y="530478"/>
                </a:cubicBezTo>
                <a:close/>
                <a:moveTo>
                  <a:pt x="758926" y="512810"/>
                </a:moveTo>
                <a:lnTo>
                  <a:pt x="756900" y="516892"/>
                </a:lnTo>
                <a:lnTo>
                  <a:pt x="756913" y="515897"/>
                </a:lnTo>
                <a:close/>
                <a:moveTo>
                  <a:pt x="538868" y="510657"/>
                </a:moveTo>
                <a:lnTo>
                  <a:pt x="499579" y="592696"/>
                </a:lnTo>
                <a:lnTo>
                  <a:pt x="495141" y="601472"/>
                </a:lnTo>
                <a:lnTo>
                  <a:pt x="479834" y="628500"/>
                </a:lnTo>
                <a:lnTo>
                  <a:pt x="465834" y="659419"/>
                </a:lnTo>
                <a:lnTo>
                  <a:pt x="459188" y="672559"/>
                </a:lnTo>
                <a:lnTo>
                  <a:pt x="443735" y="682784"/>
                </a:lnTo>
                <a:lnTo>
                  <a:pt x="458326" y="640153"/>
                </a:lnTo>
                <a:lnTo>
                  <a:pt x="469668" y="617909"/>
                </a:lnTo>
                <a:lnTo>
                  <a:pt x="495306" y="565607"/>
                </a:lnTo>
                <a:lnTo>
                  <a:pt x="511753" y="545877"/>
                </a:lnTo>
                <a:close/>
                <a:moveTo>
                  <a:pt x="816212" y="505525"/>
                </a:moveTo>
                <a:lnTo>
                  <a:pt x="825693" y="528416"/>
                </a:lnTo>
                <a:lnTo>
                  <a:pt x="798066" y="569857"/>
                </a:lnTo>
                <a:lnTo>
                  <a:pt x="803823" y="524385"/>
                </a:lnTo>
                <a:close/>
                <a:moveTo>
                  <a:pt x="493593" y="503003"/>
                </a:moveTo>
                <a:lnTo>
                  <a:pt x="488387" y="523493"/>
                </a:lnTo>
                <a:lnTo>
                  <a:pt x="482985" y="537758"/>
                </a:lnTo>
                <a:cubicBezTo>
                  <a:pt x="480011" y="545448"/>
                  <a:pt x="477987" y="550488"/>
                  <a:pt x="477232" y="552087"/>
                </a:cubicBezTo>
                <a:lnTo>
                  <a:pt x="472273" y="562355"/>
                </a:lnTo>
                <a:close/>
                <a:moveTo>
                  <a:pt x="666946" y="502500"/>
                </a:moveTo>
                <a:lnTo>
                  <a:pt x="665518" y="510967"/>
                </a:lnTo>
                <a:cubicBezTo>
                  <a:pt x="662758" y="528570"/>
                  <a:pt x="659976" y="547677"/>
                  <a:pt x="657207" y="568448"/>
                </a:cubicBezTo>
                <a:lnTo>
                  <a:pt x="657119" y="568912"/>
                </a:lnTo>
                <a:lnTo>
                  <a:pt x="639757" y="581892"/>
                </a:lnTo>
                <a:lnTo>
                  <a:pt x="626207" y="591352"/>
                </a:lnTo>
                <a:lnTo>
                  <a:pt x="641695" y="552392"/>
                </a:lnTo>
                <a:lnTo>
                  <a:pt x="647899" y="535895"/>
                </a:lnTo>
                <a:close/>
                <a:moveTo>
                  <a:pt x="542968" y="502095"/>
                </a:moveTo>
                <a:lnTo>
                  <a:pt x="540841" y="508095"/>
                </a:lnTo>
                <a:lnTo>
                  <a:pt x="538868" y="510657"/>
                </a:lnTo>
                <a:close/>
                <a:moveTo>
                  <a:pt x="812640" y="496901"/>
                </a:moveTo>
                <a:lnTo>
                  <a:pt x="814103" y="500433"/>
                </a:lnTo>
                <a:lnTo>
                  <a:pt x="804309" y="520544"/>
                </a:lnTo>
                <a:lnTo>
                  <a:pt x="804459" y="519364"/>
                </a:lnTo>
                <a:lnTo>
                  <a:pt x="803586" y="522029"/>
                </a:lnTo>
                <a:lnTo>
                  <a:pt x="798671" y="532122"/>
                </a:lnTo>
                <a:lnTo>
                  <a:pt x="755890" y="594407"/>
                </a:lnTo>
                <a:lnTo>
                  <a:pt x="756032" y="583470"/>
                </a:lnTo>
                <a:lnTo>
                  <a:pt x="784832" y="524805"/>
                </a:lnTo>
                <a:lnTo>
                  <a:pt x="797637" y="512448"/>
                </a:lnTo>
                <a:close/>
                <a:moveTo>
                  <a:pt x="39268" y="493909"/>
                </a:moveTo>
                <a:lnTo>
                  <a:pt x="36486" y="501390"/>
                </a:lnTo>
                <a:lnTo>
                  <a:pt x="23630" y="530672"/>
                </a:lnTo>
                <a:lnTo>
                  <a:pt x="2753" y="568448"/>
                </a:lnTo>
                <a:lnTo>
                  <a:pt x="396" y="572621"/>
                </a:lnTo>
                <a:lnTo>
                  <a:pt x="440" y="569048"/>
                </a:lnTo>
                <a:lnTo>
                  <a:pt x="8949" y="550904"/>
                </a:lnTo>
                <a:close/>
                <a:moveTo>
                  <a:pt x="757233" y="491408"/>
                </a:moveTo>
                <a:lnTo>
                  <a:pt x="756913" y="515897"/>
                </a:lnTo>
                <a:lnTo>
                  <a:pt x="722652" y="568448"/>
                </a:lnTo>
                <a:lnTo>
                  <a:pt x="705886" y="585617"/>
                </a:lnTo>
                <a:lnTo>
                  <a:pt x="706291" y="584810"/>
                </a:lnTo>
                <a:cubicBezTo>
                  <a:pt x="713658" y="568897"/>
                  <a:pt x="721955" y="547579"/>
                  <a:pt x="730872" y="522319"/>
                </a:cubicBezTo>
                <a:lnTo>
                  <a:pt x="735309" y="508811"/>
                </a:lnTo>
                <a:close/>
                <a:moveTo>
                  <a:pt x="580120" y="488432"/>
                </a:moveTo>
                <a:lnTo>
                  <a:pt x="589548" y="524694"/>
                </a:lnTo>
                <a:lnTo>
                  <a:pt x="568019" y="568796"/>
                </a:lnTo>
                <a:lnTo>
                  <a:pt x="555315" y="593611"/>
                </a:lnTo>
                <a:lnTo>
                  <a:pt x="551167" y="598508"/>
                </a:lnTo>
                <a:lnTo>
                  <a:pt x="515536" y="636142"/>
                </a:lnTo>
                <a:lnTo>
                  <a:pt x="553152" y="531921"/>
                </a:lnTo>
                <a:lnTo>
                  <a:pt x="556240" y="526971"/>
                </a:lnTo>
                <a:close/>
                <a:moveTo>
                  <a:pt x="549796" y="487183"/>
                </a:moveTo>
                <a:lnTo>
                  <a:pt x="546718" y="494265"/>
                </a:lnTo>
                <a:lnTo>
                  <a:pt x="542968" y="502095"/>
                </a:lnTo>
                <a:lnTo>
                  <a:pt x="543906" y="499451"/>
                </a:lnTo>
                <a:lnTo>
                  <a:pt x="546474" y="491736"/>
                </a:lnTo>
                <a:close/>
                <a:moveTo>
                  <a:pt x="496297" y="485808"/>
                </a:moveTo>
                <a:lnTo>
                  <a:pt x="493704" y="502303"/>
                </a:lnTo>
                <a:lnTo>
                  <a:pt x="477232" y="535726"/>
                </a:lnTo>
                <a:cubicBezTo>
                  <a:pt x="470140" y="550657"/>
                  <a:pt x="462995" y="567301"/>
                  <a:pt x="455862" y="585240"/>
                </a:cubicBezTo>
                <a:lnTo>
                  <a:pt x="441141" y="624844"/>
                </a:lnTo>
                <a:lnTo>
                  <a:pt x="389375" y="686966"/>
                </a:lnTo>
                <a:lnTo>
                  <a:pt x="364227" y="714058"/>
                </a:lnTo>
                <a:lnTo>
                  <a:pt x="389667" y="663258"/>
                </a:lnTo>
                <a:lnTo>
                  <a:pt x="430239" y="581746"/>
                </a:lnTo>
                <a:lnTo>
                  <a:pt x="484409" y="502368"/>
                </a:lnTo>
                <a:close/>
                <a:moveTo>
                  <a:pt x="99716" y="485246"/>
                </a:moveTo>
                <a:lnTo>
                  <a:pt x="99488" y="486287"/>
                </a:lnTo>
                <a:lnTo>
                  <a:pt x="85105" y="565447"/>
                </a:lnTo>
                <a:lnTo>
                  <a:pt x="81820" y="570592"/>
                </a:lnTo>
                <a:lnTo>
                  <a:pt x="84560" y="519364"/>
                </a:lnTo>
                <a:lnTo>
                  <a:pt x="88948" y="496902"/>
                </a:lnTo>
                <a:close/>
                <a:moveTo>
                  <a:pt x="558862" y="484687"/>
                </a:moveTo>
                <a:lnTo>
                  <a:pt x="540738" y="526169"/>
                </a:lnTo>
                <a:lnTo>
                  <a:pt x="526836" y="547586"/>
                </a:lnTo>
                <a:lnTo>
                  <a:pt x="540841" y="508095"/>
                </a:lnTo>
                <a:close/>
                <a:moveTo>
                  <a:pt x="507409" y="481786"/>
                </a:moveTo>
                <a:lnTo>
                  <a:pt x="477513" y="580119"/>
                </a:lnTo>
                <a:lnTo>
                  <a:pt x="470237" y="589177"/>
                </a:lnTo>
                <a:lnTo>
                  <a:pt x="477716" y="565491"/>
                </a:lnTo>
                <a:lnTo>
                  <a:pt x="488387" y="523493"/>
                </a:lnTo>
                <a:lnTo>
                  <a:pt x="494434" y="507525"/>
                </a:lnTo>
                <a:lnTo>
                  <a:pt x="499350" y="494163"/>
                </a:lnTo>
                <a:close/>
                <a:moveTo>
                  <a:pt x="504164" y="481078"/>
                </a:moveTo>
                <a:lnTo>
                  <a:pt x="499350" y="494163"/>
                </a:lnTo>
                <a:lnTo>
                  <a:pt x="493593" y="503003"/>
                </a:lnTo>
                <a:lnTo>
                  <a:pt x="493704" y="502303"/>
                </a:lnTo>
                <a:close/>
                <a:moveTo>
                  <a:pt x="805056" y="478593"/>
                </a:moveTo>
                <a:lnTo>
                  <a:pt x="805653" y="480035"/>
                </a:lnTo>
                <a:lnTo>
                  <a:pt x="798884" y="496182"/>
                </a:lnTo>
                <a:lnTo>
                  <a:pt x="784832" y="524805"/>
                </a:lnTo>
                <a:lnTo>
                  <a:pt x="760579" y="548209"/>
                </a:lnTo>
                <a:close/>
                <a:moveTo>
                  <a:pt x="573377" y="475885"/>
                </a:moveTo>
                <a:lnTo>
                  <a:pt x="553152" y="531921"/>
                </a:lnTo>
                <a:lnTo>
                  <a:pt x="509955" y="601171"/>
                </a:lnTo>
                <a:lnTo>
                  <a:pt x="503153" y="612054"/>
                </a:lnTo>
                <a:lnTo>
                  <a:pt x="507468" y="600657"/>
                </a:lnTo>
                <a:lnTo>
                  <a:pt x="517178" y="580092"/>
                </a:lnTo>
                <a:lnTo>
                  <a:pt x="540738" y="526169"/>
                </a:lnTo>
                <a:close/>
                <a:moveTo>
                  <a:pt x="552704" y="473021"/>
                </a:moveTo>
                <a:lnTo>
                  <a:pt x="546474" y="491736"/>
                </a:lnTo>
                <a:lnTo>
                  <a:pt x="526316" y="519364"/>
                </a:lnTo>
                <a:lnTo>
                  <a:pt x="504915" y="546007"/>
                </a:lnTo>
                <a:lnTo>
                  <a:pt x="509955" y="535726"/>
                </a:lnTo>
                <a:close/>
                <a:moveTo>
                  <a:pt x="575400" y="470280"/>
                </a:moveTo>
                <a:lnTo>
                  <a:pt x="575882" y="472135"/>
                </a:lnTo>
                <a:lnTo>
                  <a:pt x="574652" y="473922"/>
                </a:lnTo>
                <a:lnTo>
                  <a:pt x="573377" y="475885"/>
                </a:lnTo>
                <a:close/>
                <a:moveTo>
                  <a:pt x="785787" y="468741"/>
                </a:moveTo>
                <a:lnTo>
                  <a:pt x="764740" y="503892"/>
                </a:lnTo>
                <a:lnTo>
                  <a:pt x="758926" y="512810"/>
                </a:lnTo>
                <a:lnTo>
                  <a:pt x="767691" y="495148"/>
                </a:lnTo>
                <a:lnTo>
                  <a:pt x="776185" y="476363"/>
                </a:lnTo>
                <a:close/>
                <a:moveTo>
                  <a:pt x="513452" y="461909"/>
                </a:moveTo>
                <a:lnTo>
                  <a:pt x="513198" y="462746"/>
                </a:lnTo>
                <a:lnTo>
                  <a:pt x="504164" y="481078"/>
                </a:lnTo>
                <a:lnTo>
                  <a:pt x="508864" y="468301"/>
                </a:lnTo>
                <a:close/>
                <a:moveTo>
                  <a:pt x="499949" y="457183"/>
                </a:moveTo>
                <a:lnTo>
                  <a:pt x="497767" y="474293"/>
                </a:lnTo>
                <a:lnTo>
                  <a:pt x="444842" y="552392"/>
                </a:lnTo>
                <a:lnTo>
                  <a:pt x="463756" y="514257"/>
                </a:lnTo>
                <a:lnTo>
                  <a:pt x="477773" y="485940"/>
                </a:lnTo>
                <a:close/>
                <a:moveTo>
                  <a:pt x="794765" y="453747"/>
                </a:moveTo>
                <a:lnTo>
                  <a:pt x="797217" y="459668"/>
                </a:lnTo>
                <a:lnTo>
                  <a:pt x="785787" y="468741"/>
                </a:lnTo>
                <a:close/>
                <a:moveTo>
                  <a:pt x="516765" y="446258"/>
                </a:moveTo>
                <a:lnTo>
                  <a:pt x="509663" y="466127"/>
                </a:lnTo>
                <a:lnTo>
                  <a:pt x="508864" y="468301"/>
                </a:lnTo>
                <a:lnTo>
                  <a:pt x="496297" y="485808"/>
                </a:lnTo>
                <a:lnTo>
                  <a:pt x="496306" y="485747"/>
                </a:lnTo>
                <a:lnTo>
                  <a:pt x="497767" y="474293"/>
                </a:lnTo>
                <a:close/>
                <a:moveTo>
                  <a:pt x="71669" y="442907"/>
                </a:moveTo>
                <a:lnTo>
                  <a:pt x="69105" y="447693"/>
                </a:lnTo>
                <a:cubicBezTo>
                  <a:pt x="60975" y="462726"/>
                  <a:pt x="51554" y="480015"/>
                  <a:pt x="40582" y="499996"/>
                </a:cubicBezTo>
                <a:lnTo>
                  <a:pt x="29645" y="519787"/>
                </a:lnTo>
                <a:lnTo>
                  <a:pt x="36486" y="501390"/>
                </a:lnTo>
                <a:lnTo>
                  <a:pt x="41297" y="490432"/>
                </a:lnTo>
                <a:lnTo>
                  <a:pt x="44342" y="484371"/>
                </a:lnTo>
                <a:lnTo>
                  <a:pt x="51837" y="470280"/>
                </a:lnTo>
                <a:close/>
                <a:moveTo>
                  <a:pt x="338431" y="439836"/>
                </a:moveTo>
                <a:lnTo>
                  <a:pt x="322191" y="489254"/>
                </a:lnTo>
                <a:lnTo>
                  <a:pt x="319387" y="500003"/>
                </a:lnTo>
                <a:lnTo>
                  <a:pt x="311748" y="515780"/>
                </a:lnTo>
                <a:lnTo>
                  <a:pt x="282052" y="563301"/>
                </a:lnTo>
                <a:lnTo>
                  <a:pt x="294557" y="507592"/>
                </a:lnTo>
                <a:lnTo>
                  <a:pt x="297257" y="503003"/>
                </a:lnTo>
                <a:close/>
                <a:moveTo>
                  <a:pt x="580674" y="436222"/>
                </a:moveTo>
                <a:lnTo>
                  <a:pt x="570065" y="459044"/>
                </a:lnTo>
                <a:lnTo>
                  <a:pt x="569676" y="459936"/>
                </a:lnTo>
                <a:lnTo>
                  <a:pt x="549796" y="487183"/>
                </a:lnTo>
                <a:lnTo>
                  <a:pt x="561663" y="459879"/>
                </a:lnTo>
                <a:lnTo>
                  <a:pt x="561871" y="459574"/>
                </a:lnTo>
                <a:close/>
                <a:moveTo>
                  <a:pt x="743536" y="433124"/>
                </a:moveTo>
                <a:lnTo>
                  <a:pt x="697890" y="532080"/>
                </a:lnTo>
                <a:lnTo>
                  <a:pt x="692153" y="542348"/>
                </a:lnTo>
                <a:lnTo>
                  <a:pt x="679191" y="552410"/>
                </a:lnTo>
                <a:lnTo>
                  <a:pt x="674578" y="555859"/>
                </a:lnTo>
                <a:lnTo>
                  <a:pt x="689929" y="519364"/>
                </a:lnTo>
                <a:lnTo>
                  <a:pt x="704393" y="462029"/>
                </a:lnTo>
                <a:lnTo>
                  <a:pt x="706291" y="470280"/>
                </a:lnTo>
                <a:cubicBezTo>
                  <a:pt x="718435" y="458136"/>
                  <a:pt x="728409" y="448292"/>
                  <a:pt x="736778" y="439975"/>
                </a:cubicBezTo>
                <a:close/>
                <a:moveTo>
                  <a:pt x="758023" y="430792"/>
                </a:moveTo>
                <a:lnTo>
                  <a:pt x="757903" y="440033"/>
                </a:lnTo>
                <a:lnTo>
                  <a:pt x="735309" y="508811"/>
                </a:lnTo>
                <a:lnTo>
                  <a:pt x="733230" y="510461"/>
                </a:lnTo>
                <a:lnTo>
                  <a:pt x="693712" y="541138"/>
                </a:lnTo>
                <a:lnTo>
                  <a:pt x="697890" y="532080"/>
                </a:lnTo>
                <a:lnTo>
                  <a:pt x="739076" y="458369"/>
                </a:lnTo>
                <a:close/>
                <a:moveTo>
                  <a:pt x="645197" y="430284"/>
                </a:moveTo>
                <a:lnTo>
                  <a:pt x="608396" y="518523"/>
                </a:lnTo>
                <a:lnTo>
                  <a:pt x="594981" y="545591"/>
                </a:lnTo>
                <a:lnTo>
                  <a:pt x="592928" y="537694"/>
                </a:lnTo>
                <a:lnTo>
                  <a:pt x="604825" y="517292"/>
                </a:lnTo>
                <a:lnTo>
                  <a:pt x="615652" y="491400"/>
                </a:lnTo>
                <a:lnTo>
                  <a:pt x="618913" y="484968"/>
                </a:lnTo>
                <a:cubicBezTo>
                  <a:pt x="623672" y="475363"/>
                  <a:pt x="629151" y="464106"/>
                  <a:pt x="635487" y="450861"/>
                </a:cubicBezTo>
                <a:close/>
                <a:moveTo>
                  <a:pt x="680888" y="427433"/>
                </a:moveTo>
                <a:lnTo>
                  <a:pt x="673694" y="462508"/>
                </a:lnTo>
                <a:lnTo>
                  <a:pt x="672525" y="469439"/>
                </a:lnTo>
                <a:lnTo>
                  <a:pt x="663899" y="493350"/>
                </a:lnTo>
                <a:lnTo>
                  <a:pt x="647899" y="535895"/>
                </a:lnTo>
                <a:lnTo>
                  <a:pt x="639214" y="551121"/>
                </a:lnTo>
                <a:lnTo>
                  <a:pt x="611348" y="601637"/>
                </a:lnTo>
                <a:lnTo>
                  <a:pt x="609798" y="602579"/>
                </a:lnTo>
                <a:lnTo>
                  <a:pt x="597709" y="556083"/>
                </a:lnTo>
                <a:lnTo>
                  <a:pt x="608123" y="535726"/>
                </a:lnTo>
                <a:close/>
                <a:moveTo>
                  <a:pt x="523610" y="427105"/>
                </a:moveTo>
                <a:lnTo>
                  <a:pt x="519887" y="440745"/>
                </a:lnTo>
                <a:lnTo>
                  <a:pt x="519387" y="442388"/>
                </a:lnTo>
                <a:lnTo>
                  <a:pt x="516765" y="446258"/>
                </a:lnTo>
                <a:close/>
                <a:moveTo>
                  <a:pt x="524013" y="425976"/>
                </a:moveTo>
                <a:lnTo>
                  <a:pt x="523610" y="427105"/>
                </a:lnTo>
                <a:lnTo>
                  <a:pt x="523866" y="426168"/>
                </a:lnTo>
                <a:close/>
                <a:moveTo>
                  <a:pt x="436379" y="423153"/>
                </a:moveTo>
                <a:lnTo>
                  <a:pt x="429629" y="446240"/>
                </a:lnTo>
                <a:lnTo>
                  <a:pt x="401663" y="532786"/>
                </a:lnTo>
                <a:lnTo>
                  <a:pt x="396674" y="541969"/>
                </a:lnTo>
                <a:lnTo>
                  <a:pt x="345623" y="626332"/>
                </a:lnTo>
                <a:lnTo>
                  <a:pt x="342307" y="631139"/>
                </a:lnTo>
                <a:lnTo>
                  <a:pt x="367774" y="570597"/>
                </a:lnTo>
                <a:lnTo>
                  <a:pt x="379386" y="535498"/>
                </a:lnTo>
                <a:lnTo>
                  <a:pt x="397803" y="498453"/>
                </a:lnTo>
                <a:cubicBezTo>
                  <a:pt x="404112" y="485777"/>
                  <a:pt x="411084" y="471782"/>
                  <a:pt x="418831" y="456250"/>
                </a:cubicBezTo>
                <a:lnTo>
                  <a:pt x="428299" y="437294"/>
                </a:lnTo>
                <a:close/>
                <a:moveTo>
                  <a:pt x="533478" y="421596"/>
                </a:moveTo>
                <a:lnTo>
                  <a:pt x="513957" y="461206"/>
                </a:lnTo>
                <a:lnTo>
                  <a:pt x="513452" y="461909"/>
                </a:lnTo>
                <a:lnTo>
                  <a:pt x="519387" y="442388"/>
                </a:lnTo>
                <a:close/>
                <a:moveTo>
                  <a:pt x="468439" y="417018"/>
                </a:moveTo>
                <a:lnTo>
                  <a:pt x="443425" y="464710"/>
                </a:lnTo>
                <a:lnTo>
                  <a:pt x="401012" y="534800"/>
                </a:lnTo>
                <a:lnTo>
                  <a:pt x="401663" y="532786"/>
                </a:lnTo>
                <a:lnTo>
                  <a:pt x="444509" y="453919"/>
                </a:lnTo>
                <a:close/>
                <a:moveTo>
                  <a:pt x="715782" y="416879"/>
                </a:moveTo>
                <a:lnTo>
                  <a:pt x="704393" y="462029"/>
                </a:lnTo>
                <a:lnTo>
                  <a:pt x="700266" y="444083"/>
                </a:lnTo>
                <a:close/>
                <a:moveTo>
                  <a:pt x="322081" y="408961"/>
                </a:moveTo>
                <a:lnTo>
                  <a:pt x="306970" y="452295"/>
                </a:lnTo>
                <a:lnTo>
                  <a:pt x="294557" y="507592"/>
                </a:lnTo>
                <a:lnTo>
                  <a:pt x="233833" y="610782"/>
                </a:lnTo>
                <a:cubicBezTo>
                  <a:pt x="213126" y="646984"/>
                  <a:pt x="191745" y="682708"/>
                  <a:pt x="166367" y="715700"/>
                </a:cubicBezTo>
                <a:lnTo>
                  <a:pt x="112312" y="784179"/>
                </a:lnTo>
                <a:lnTo>
                  <a:pt x="297257" y="453919"/>
                </a:lnTo>
                <a:close/>
                <a:moveTo>
                  <a:pt x="693572" y="407244"/>
                </a:moveTo>
                <a:lnTo>
                  <a:pt x="695032" y="421323"/>
                </a:lnTo>
                <a:lnTo>
                  <a:pt x="700266" y="444083"/>
                </a:lnTo>
                <a:lnTo>
                  <a:pt x="666946" y="502500"/>
                </a:lnTo>
                <a:lnTo>
                  <a:pt x="672525" y="469439"/>
                </a:lnTo>
                <a:lnTo>
                  <a:pt x="689929" y="421196"/>
                </a:lnTo>
                <a:lnTo>
                  <a:pt x="693053" y="408089"/>
                </a:lnTo>
                <a:close/>
                <a:moveTo>
                  <a:pt x="775013" y="406062"/>
                </a:moveTo>
                <a:lnTo>
                  <a:pt x="790197" y="442720"/>
                </a:lnTo>
                <a:lnTo>
                  <a:pt x="783684" y="459778"/>
                </a:lnTo>
                <a:lnTo>
                  <a:pt x="776185" y="476363"/>
                </a:lnTo>
                <a:lnTo>
                  <a:pt x="757233" y="491408"/>
                </a:lnTo>
                <a:lnTo>
                  <a:pt x="757903" y="440033"/>
                </a:lnTo>
                <a:lnTo>
                  <a:pt x="759171" y="436172"/>
                </a:lnTo>
                <a:lnTo>
                  <a:pt x="762892" y="423705"/>
                </a:lnTo>
                <a:close/>
                <a:moveTo>
                  <a:pt x="768422" y="405175"/>
                </a:moveTo>
                <a:lnTo>
                  <a:pt x="762892" y="423705"/>
                </a:lnTo>
                <a:lnTo>
                  <a:pt x="758023" y="430792"/>
                </a:lnTo>
                <a:lnTo>
                  <a:pt x="758188" y="418128"/>
                </a:lnTo>
                <a:close/>
                <a:moveTo>
                  <a:pt x="100338" y="403337"/>
                </a:moveTo>
                <a:lnTo>
                  <a:pt x="100921" y="404835"/>
                </a:lnTo>
                <a:cubicBezTo>
                  <a:pt x="102667" y="424038"/>
                  <a:pt x="99704" y="443095"/>
                  <a:pt x="95740" y="462139"/>
                </a:cubicBezTo>
                <a:lnTo>
                  <a:pt x="88948" y="496902"/>
                </a:lnTo>
                <a:lnTo>
                  <a:pt x="68199" y="519364"/>
                </a:lnTo>
                <a:lnTo>
                  <a:pt x="3920" y="596747"/>
                </a:lnTo>
                <a:lnTo>
                  <a:pt x="26778" y="553066"/>
                </a:lnTo>
                <a:lnTo>
                  <a:pt x="95503" y="410011"/>
                </a:lnTo>
                <a:close/>
                <a:moveTo>
                  <a:pt x="758394" y="402346"/>
                </a:moveTo>
                <a:lnTo>
                  <a:pt x="758188" y="418128"/>
                </a:lnTo>
                <a:lnTo>
                  <a:pt x="757631" y="418833"/>
                </a:lnTo>
                <a:lnTo>
                  <a:pt x="743536" y="433124"/>
                </a:lnTo>
                <a:lnTo>
                  <a:pt x="747282" y="425002"/>
                </a:lnTo>
                <a:close/>
                <a:moveTo>
                  <a:pt x="639867" y="397429"/>
                </a:moveTo>
                <a:lnTo>
                  <a:pt x="638303" y="410159"/>
                </a:lnTo>
                <a:cubicBezTo>
                  <a:pt x="634949" y="430474"/>
                  <a:pt x="630552" y="450560"/>
                  <a:pt x="624484" y="470280"/>
                </a:cubicBezTo>
                <a:lnTo>
                  <a:pt x="615652" y="491400"/>
                </a:lnTo>
                <a:lnTo>
                  <a:pt x="606653" y="509152"/>
                </a:lnTo>
                <a:cubicBezTo>
                  <a:pt x="603193" y="515783"/>
                  <a:pt x="600313" y="521093"/>
                  <a:pt x="597875" y="525415"/>
                </a:cubicBezTo>
                <a:lnTo>
                  <a:pt x="592130" y="534628"/>
                </a:lnTo>
                <a:lnTo>
                  <a:pt x="589548" y="524694"/>
                </a:lnTo>
                <a:lnTo>
                  <a:pt x="608123" y="486642"/>
                </a:lnTo>
                <a:close/>
                <a:moveTo>
                  <a:pt x="771029" y="396443"/>
                </a:moveTo>
                <a:lnTo>
                  <a:pt x="772505" y="400008"/>
                </a:lnTo>
                <a:lnTo>
                  <a:pt x="768422" y="405175"/>
                </a:lnTo>
                <a:close/>
                <a:moveTo>
                  <a:pt x="97125" y="395084"/>
                </a:moveTo>
                <a:lnTo>
                  <a:pt x="99609" y="401464"/>
                </a:lnTo>
                <a:lnTo>
                  <a:pt x="95503" y="410011"/>
                </a:lnTo>
                <a:lnTo>
                  <a:pt x="71669" y="442907"/>
                </a:lnTo>
                <a:lnTo>
                  <a:pt x="89879" y="408924"/>
                </a:lnTo>
                <a:close/>
                <a:moveTo>
                  <a:pt x="691203" y="384397"/>
                </a:moveTo>
                <a:lnTo>
                  <a:pt x="693476" y="406315"/>
                </a:lnTo>
                <a:lnTo>
                  <a:pt x="693053" y="408089"/>
                </a:lnTo>
                <a:lnTo>
                  <a:pt x="684137" y="422598"/>
                </a:lnTo>
                <a:lnTo>
                  <a:pt x="680888" y="427433"/>
                </a:lnTo>
                <a:lnTo>
                  <a:pt x="688603" y="389816"/>
                </a:lnTo>
                <a:close/>
                <a:moveTo>
                  <a:pt x="425445" y="380250"/>
                </a:moveTo>
                <a:lnTo>
                  <a:pt x="411787" y="404835"/>
                </a:lnTo>
                <a:cubicBezTo>
                  <a:pt x="394520" y="435915"/>
                  <a:pt x="375131" y="465723"/>
                  <a:pt x="355437" y="495354"/>
                </a:cubicBezTo>
                <a:lnTo>
                  <a:pt x="339539" y="519798"/>
                </a:lnTo>
                <a:lnTo>
                  <a:pt x="379064" y="437558"/>
                </a:lnTo>
                <a:cubicBezTo>
                  <a:pt x="389863" y="419200"/>
                  <a:pt x="404208" y="403382"/>
                  <a:pt x="418907" y="387792"/>
                </a:cubicBezTo>
                <a:close/>
                <a:moveTo>
                  <a:pt x="646684" y="378270"/>
                </a:moveTo>
                <a:lnTo>
                  <a:pt x="639867" y="397429"/>
                </a:lnTo>
                <a:lnTo>
                  <a:pt x="640989" y="388296"/>
                </a:lnTo>
                <a:close/>
                <a:moveTo>
                  <a:pt x="642417" y="376668"/>
                </a:moveTo>
                <a:lnTo>
                  <a:pt x="640989" y="388296"/>
                </a:lnTo>
                <a:lnTo>
                  <a:pt x="640815" y="388602"/>
                </a:lnTo>
                <a:cubicBezTo>
                  <a:pt x="629472" y="408012"/>
                  <a:pt x="613960" y="433631"/>
                  <a:pt x="592681" y="468159"/>
                </a:cubicBezTo>
                <a:lnTo>
                  <a:pt x="580120" y="488432"/>
                </a:lnTo>
                <a:lnTo>
                  <a:pt x="575882" y="472135"/>
                </a:lnTo>
                <a:lnTo>
                  <a:pt x="612353" y="419188"/>
                </a:lnTo>
                <a:close/>
                <a:moveTo>
                  <a:pt x="251740" y="368476"/>
                </a:moveTo>
                <a:lnTo>
                  <a:pt x="241058" y="398965"/>
                </a:lnTo>
                <a:cubicBezTo>
                  <a:pt x="233607" y="417776"/>
                  <a:pt x="225242" y="436172"/>
                  <a:pt x="215451" y="453919"/>
                </a:cubicBezTo>
                <a:cubicBezTo>
                  <a:pt x="200901" y="480291"/>
                  <a:pt x="187178" y="505188"/>
                  <a:pt x="174236" y="528691"/>
                </a:cubicBezTo>
                <a:lnTo>
                  <a:pt x="139206" y="592372"/>
                </a:lnTo>
                <a:lnTo>
                  <a:pt x="147884" y="548151"/>
                </a:lnTo>
                <a:cubicBezTo>
                  <a:pt x="159830" y="503356"/>
                  <a:pt x="184445" y="454696"/>
                  <a:pt x="249887" y="370778"/>
                </a:cubicBezTo>
                <a:close/>
                <a:moveTo>
                  <a:pt x="85982" y="368203"/>
                </a:moveTo>
                <a:lnTo>
                  <a:pt x="87822" y="371184"/>
                </a:lnTo>
                <a:lnTo>
                  <a:pt x="93847" y="386662"/>
                </a:lnTo>
                <a:lnTo>
                  <a:pt x="90787" y="391912"/>
                </a:lnTo>
                <a:lnTo>
                  <a:pt x="44342" y="484371"/>
                </a:lnTo>
                <a:lnTo>
                  <a:pt x="39268" y="493909"/>
                </a:lnTo>
                <a:lnTo>
                  <a:pt x="84560" y="372112"/>
                </a:lnTo>
                <a:close/>
                <a:moveTo>
                  <a:pt x="758854" y="367051"/>
                </a:moveTo>
                <a:lnTo>
                  <a:pt x="766569" y="385677"/>
                </a:lnTo>
                <a:lnTo>
                  <a:pt x="758394" y="402346"/>
                </a:lnTo>
                <a:close/>
                <a:moveTo>
                  <a:pt x="435123" y="362830"/>
                </a:moveTo>
                <a:lnTo>
                  <a:pt x="432220" y="372436"/>
                </a:lnTo>
                <a:lnTo>
                  <a:pt x="425445" y="380250"/>
                </a:lnTo>
                <a:close/>
                <a:moveTo>
                  <a:pt x="652510" y="361896"/>
                </a:moveTo>
                <a:lnTo>
                  <a:pt x="652154" y="362898"/>
                </a:lnTo>
                <a:lnTo>
                  <a:pt x="642417" y="376668"/>
                </a:lnTo>
                <a:lnTo>
                  <a:pt x="642646" y="374801"/>
                </a:lnTo>
                <a:close/>
                <a:moveTo>
                  <a:pt x="644609" y="358821"/>
                </a:moveTo>
                <a:lnTo>
                  <a:pt x="642646" y="374801"/>
                </a:lnTo>
                <a:lnTo>
                  <a:pt x="611418" y="415658"/>
                </a:lnTo>
                <a:cubicBezTo>
                  <a:pt x="597667" y="433753"/>
                  <a:pt x="585274" y="450141"/>
                  <a:pt x="573772" y="465320"/>
                </a:cubicBezTo>
                <a:lnTo>
                  <a:pt x="558862" y="484687"/>
                </a:lnTo>
                <a:lnTo>
                  <a:pt x="569676" y="459936"/>
                </a:lnTo>
                <a:lnTo>
                  <a:pt x="585632" y="438067"/>
                </a:lnTo>
                <a:cubicBezTo>
                  <a:pt x="602520" y="415009"/>
                  <a:pt x="616648" y="395810"/>
                  <a:pt x="628388" y="379922"/>
                </a:cubicBezTo>
                <a:lnTo>
                  <a:pt x="641362" y="362456"/>
                </a:lnTo>
                <a:close/>
                <a:moveTo>
                  <a:pt x="573304" y="358625"/>
                </a:moveTo>
                <a:lnTo>
                  <a:pt x="537901" y="415068"/>
                </a:lnTo>
                <a:lnTo>
                  <a:pt x="533478" y="421596"/>
                </a:lnTo>
                <a:lnTo>
                  <a:pt x="546181" y="395819"/>
                </a:lnTo>
                <a:close/>
                <a:moveTo>
                  <a:pt x="512140" y="352775"/>
                </a:moveTo>
                <a:lnTo>
                  <a:pt x="511251" y="360697"/>
                </a:lnTo>
                <a:cubicBezTo>
                  <a:pt x="509393" y="377093"/>
                  <a:pt x="507509" y="393557"/>
                  <a:pt x="505691" y="409186"/>
                </a:cubicBezTo>
                <a:lnTo>
                  <a:pt x="503153" y="430547"/>
                </a:lnTo>
                <a:lnTo>
                  <a:pt x="493593" y="453919"/>
                </a:lnTo>
                <a:cubicBezTo>
                  <a:pt x="493577" y="453956"/>
                  <a:pt x="488585" y="464081"/>
                  <a:pt x="479750" y="481946"/>
                </a:cubicBezTo>
                <a:lnTo>
                  <a:pt x="477773" y="485940"/>
                </a:lnTo>
                <a:lnTo>
                  <a:pt x="477232" y="486642"/>
                </a:lnTo>
                <a:cubicBezTo>
                  <a:pt x="440626" y="539888"/>
                  <a:pt x="338606" y="709257"/>
                  <a:pt x="313619" y="764784"/>
                </a:cubicBezTo>
                <a:lnTo>
                  <a:pt x="312491" y="767885"/>
                </a:lnTo>
                <a:lnTo>
                  <a:pt x="296304" y="783890"/>
                </a:lnTo>
                <a:lnTo>
                  <a:pt x="297257" y="781146"/>
                </a:lnTo>
                <a:cubicBezTo>
                  <a:pt x="311556" y="742150"/>
                  <a:pt x="328885" y="704360"/>
                  <a:pt x="346246" y="666582"/>
                </a:cubicBezTo>
                <a:lnTo>
                  <a:pt x="381782" y="583850"/>
                </a:lnTo>
                <a:lnTo>
                  <a:pt x="411787" y="519364"/>
                </a:lnTo>
                <a:cubicBezTo>
                  <a:pt x="432928" y="483689"/>
                  <a:pt x="451814" y="452080"/>
                  <a:pt x="468673" y="424114"/>
                </a:cubicBezTo>
                <a:close/>
                <a:moveTo>
                  <a:pt x="62941" y="352009"/>
                </a:moveTo>
                <a:lnTo>
                  <a:pt x="15697" y="465393"/>
                </a:lnTo>
                <a:lnTo>
                  <a:pt x="18746" y="448494"/>
                </a:lnTo>
                <a:lnTo>
                  <a:pt x="46874" y="370252"/>
                </a:lnTo>
                <a:close/>
                <a:moveTo>
                  <a:pt x="577530" y="351889"/>
                </a:moveTo>
                <a:lnTo>
                  <a:pt x="575400" y="355751"/>
                </a:lnTo>
                <a:lnTo>
                  <a:pt x="573304" y="358625"/>
                </a:lnTo>
                <a:close/>
                <a:moveTo>
                  <a:pt x="589628" y="349787"/>
                </a:moveTo>
                <a:lnTo>
                  <a:pt x="589120" y="352503"/>
                </a:lnTo>
                <a:lnTo>
                  <a:pt x="586089" y="364065"/>
                </a:lnTo>
                <a:lnTo>
                  <a:pt x="541828" y="428929"/>
                </a:lnTo>
                <a:lnTo>
                  <a:pt x="507409" y="481786"/>
                </a:lnTo>
                <a:lnTo>
                  <a:pt x="513198" y="462746"/>
                </a:lnTo>
                <a:lnTo>
                  <a:pt x="513957" y="461206"/>
                </a:lnTo>
                <a:lnTo>
                  <a:pt x="542677" y="421196"/>
                </a:lnTo>
                <a:cubicBezTo>
                  <a:pt x="561624" y="392776"/>
                  <a:pt x="575333" y="372139"/>
                  <a:pt x="585970" y="355708"/>
                </a:cubicBezTo>
                <a:close/>
                <a:moveTo>
                  <a:pt x="664178" y="345598"/>
                </a:moveTo>
                <a:lnTo>
                  <a:pt x="663924" y="346302"/>
                </a:lnTo>
                <a:cubicBezTo>
                  <a:pt x="661626" y="351147"/>
                  <a:pt x="658685" y="356870"/>
                  <a:pt x="654899" y="363807"/>
                </a:cubicBezTo>
                <a:lnTo>
                  <a:pt x="646684" y="378270"/>
                </a:lnTo>
                <a:lnTo>
                  <a:pt x="652154" y="362898"/>
                </a:lnTo>
                <a:lnTo>
                  <a:pt x="657207" y="355751"/>
                </a:lnTo>
                <a:close/>
                <a:moveTo>
                  <a:pt x="696103" y="341508"/>
                </a:moveTo>
                <a:lnTo>
                  <a:pt x="689929" y="372112"/>
                </a:lnTo>
                <a:lnTo>
                  <a:pt x="690814" y="380647"/>
                </a:lnTo>
                <a:lnTo>
                  <a:pt x="688810" y="388807"/>
                </a:lnTo>
                <a:lnTo>
                  <a:pt x="688603" y="389816"/>
                </a:lnTo>
                <a:lnTo>
                  <a:pt x="686951" y="393260"/>
                </a:lnTo>
                <a:cubicBezTo>
                  <a:pt x="680711" y="406278"/>
                  <a:pt x="671676" y="424980"/>
                  <a:pt x="657207" y="453919"/>
                </a:cubicBezTo>
                <a:cubicBezTo>
                  <a:pt x="643778" y="480776"/>
                  <a:pt x="627520" y="505793"/>
                  <a:pt x="609493" y="529662"/>
                </a:cubicBezTo>
                <a:lnTo>
                  <a:pt x="598219" y="542969"/>
                </a:lnTo>
                <a:lnTo>
                  <a:pt x="608057" y="519336"/>
                </a:lnTo>
                <a:lnTo>
                  <a:pt x="608396" y="518523"/>
                </a:lnTo>
                <a:lnTo>
                  <a:pt x="651685" y="431179"/>
                </a:lnTo>
                <a:close/>
                <a:moveTo>
                  <a:pt x="460871" y="339390"/>
                </a:moveTo>
                <a:lnTo>
                  <a:pt x="437817" y="418235"/>
                </a:lnTo>
                <a:lnTo>
                  <a:pt x="428299" y="437294"/>
                </a:lnTo>
                <a:lnTo>
                  <a:pt x="428148" y="437558"/>
                </a:lnTo>
                <a:lnTo>
                  <a:pt x="379792" y="534270"/>
                </a:lnTo>
                <a:lnTo>
                  <a:pt x="411787" y="437558"/>
                </a:lnTo>
                <a:cubicBezTo>
                  <a:pt x="415697" y="425828"/>
                  <a:pt x="419950" y="412603"/>
                  <a:pt x="424425" y="398227"/>
                </a:cubicBezTo>
                <a:lnTo>
                  <a:pt x="432220" y="372436"/>
                </a:lnTo>
                <a:close/>
                <a:moveTo>
                  <a:pt x="346341" y="339390"/>
                </a:moveTo>
                <a:lnTo>
                  <a:pt x="345947" y="340522"/>
                </a:lnTo>
                <a:lnTo>
                  <a:pt x="342886" y="348449"/>
                </a:lnTo>
                <a:cubicBezTo>
                  <a:pt x="318589" y="412395"/>
                  <a:pt x="313219" y="428864"/>
                  <a:pt x="122540" y="721873"/>
                </a:cubicBezTo>
                <a:lnTo>
                  <a:pt x="119515" y="726510"/>
                </a:lnTo>
                <a:lnTo>
                  <a:pt x="122090" y="701227"/>
                </a:lnTo>
                <a:lnTo>
                  <a:pt x="124109" y="689764"/>
                </a:lnTo>
                <a:lnTo>
                  <a:pt x="161463" y="621787"/>
                </a:lnTo>
                <a:cubicBezTo>
                  <a:pt x="181230" y="584941"/>
                  <a:pt x="199543" y="550044"/>
                  <a:pt x="215451" y="519364"/>
                </a:cubicBezTo>
                <a:lnTo>
                  <a:pt x="222547" y="505172"/>
                </a:lnTo>
                <a:lnTo>
                  <a:pt x="273840" y="438362"/>
                </a:lnTo>
                <a:cubicBezTo>
                  <a:pt x="298757" y="405908"/>
                  <a:pt x="323299" y="373185"/>
                  <a:pt x="346341" y="339390"/>
                </a:cubicBezTo>
                <a:close/>
                <a:moveTo>
                  <a:pt x="68199" y="339390"/>
                </a:moveTo>
                <a:lnTo>
                  <a:pt x="70612" y="343299"/>
                </a:lnTo>
                <a:lnTo>
                  <a:pt x="62941" y="352009"/>
                </a:lnTo>
                <a:close/>
                <a:moveTo>
                  <a:pt x="347375" y="336823"/>
                </a:moveTo>
                <a:lnTo>
                  <a:pt x="346456" y="339202"/>
                </a:lnTo>
                <a:lnTo>
                  <a:pt x="346341" y="339390"/>
                </a:lnTo>
                <a:close/>
                <a:moveTo>
                  <a:pt x="663164" y="333227"/>
                </a:moveTo>
                <a:lnTo>
                  <a:pt x="659708" y="341921"/>
                </a:lnTo>
                <a:lnTo>
                  <a:pt x="644609" y="358821"/>
                </a:lnTo>
                <a:lnTo>
                  <a:pt x="644718" y="357939"/>
                </a:lnTo>
                <a:lnTo>
                  <a:pt x="656818" y="341649"/>
                </a:lnTo>
                <a:close/>
                <a:moveTo>
                  <a:pt x="669419" y="331051"/>
                </a:moveTo>
                <a:lnTo>
                  <a:pt x="664594" y="344442"/>
                </a:lnTo>
                <a:lnTo>
                  <a:pt x="657207" y="355751"/>
                </a:lnTo>
                <a:lnTo>
                  <a:pt x="652510" y="361896"/>
                </a:lnTo>
                <a:lnTo>
                  <a:pt x="658847" y="344088"/>
                </a:lnTo>
                <a:lnTo>
                  <a:pt x="659708" y="341921"/>
                </a:lnTo>
                <a:close/>
                <a:moveTo>
                  <a:pt x="514866" y="328499"/>
                </a:moveTo>
                <a:lnTo>
                  <a:pt x="512649" y="348243"/>
                </a:lnTo>
                <a:lnTo>
                  <a:pt x="502571" y="364384"/>
                </a:lnTo>
                <a:lnTo>
                  <a:pt x="468439" y="417018"/>
                </a:lnTo>
                <a:close/>
                <a:moveTo>
                  <a:pt x="742513" y="327599"/>
                </a:moveTo>
                <a:lnTo>
                  <a:pt x="754537" y="356628"/>
                </a:lnTo>
                <a:lnTo>
                  <a:pt x="722652" y="404835"/>
                </a:lnTo>
                <a:lnTo>
                  <a:pt x="715782" y="416879"/>
                </a:lnTo>
                <a:lnTo>
                  <a:pt x="716609" y="413601"/>
                </a:lnTo>
                <a:lnTo>
                  <a:pt x="730549" y="347068"/>
                </a:lnTo>
                <a:close/>
                <a:moveTo>
                  <a:pt x="671976" y="321375"/>
                </a:moveTo>
                <a:lnTo>
                  <a:pt x="671956" y="321559"/>
                </a:lnTo>
                <a:lnTo>
                  <a:pt x="663164" y="333227"/>
                </a:lnTo>
                <a:lnTo>
                  <a:pt x="663837" y="331535"/>
                </a:lnTo>
                <a:close/>
                <a:moveTo>
                  <a:pt x="595245" y="319756"/>
                </a:moveTo>
                <a:lnTo>
                  <a:pt x="594209" y="325297"/>
                </a:lnTo>
                <a:lnTo>
                  <a:pt x="577530" y="351889"/>
                </a:lnTo>
                <a:close/>
                <a:moveTo>
                  <a:pt x="611554" y="316259"/>
                </a:moveTo>
                <a:lnTo>
                  <a:pt x="608123" y="339390"/>
                </a:lnTo>
                <a:cubicBezTo>
                  <a:pt x="603325" y="357620"/>
                  <a:pt x="595215" y="380614"/>
                  <a:pt x="584683" y="406912"/>
                </a:cubicBezTo>
                <a:lnTo>
                  <a:pt x="561663" y="459879"/>
                </a:lnTo>
                <a:lnTo>
                  <a:pt x="552704" y="473021"/>
                </a:lnTo>
                <a:lnTo>
                  <a:pt x="575400" y="404835"/>
                </a:lnTo>
                <a:lnTo>
                  <a:pt x="586089" y="364065"/>
                </a:lnTo>
                <a:lnTo>
                  <a:pt x="591761" y="355751"/>
                </a:lnTo>
                <a:close/>
                <a:moveTo>
                  <a:pt x="735817" y="311435"/>
                </a:moveTo>
                <a:lnTo>
                  <a:pt x="737276" y="314958"/>
                </a:lnTo>
                <a:lnTo>
                  <a:pt x="730549" y="347068"/>
                </a:lnTo>
                <a:lnTo>
                  <a:pt x="693572" y="407244"/>
                </a:lnTo>
                <a:lnTo>
                  <a:pt x="693476" y="406315"/>
                </a:lnTo>
                <a:lnTo>
                  <a:pt x="704820" y="358706"/>
                </a:lnTo>
                <a:lnTo>
                  <a:pt x="712004" y="346946"/>
                </a:lnTo>
                <a:cubicBezTo>
                  <a:pt x="714821" y="342702"/>
                  <a:pt x="718259" y="337602"/>
                  <a:pt x="722651" y="331079"/>
                </a:cubicBezTo>
                <a:close/>
                <a:moveTo>
                  <a:pt x="689920" y="308104"/>
                </a:moveTo>
                <a:lnTo>
                  <a:pt x="664178" y="345598"/>
                </a:lnTo>
                <a:lnTo>
                  <a:pt x="664594" y="344442"/>
                </a:lnTo>
                <a:lnTo>
                  <a:pt x="684011" y="314718"/>
                </a:lnTo>
                <a:close/>
                <a:moveTo>
                  <a:pt x="708367" y="304515"/>
                </a:moveTo>
                <a:lnTo>
                  <a:pt x="708249" y="307302"/>
                </a:lnTo>
                <a:lnTo>
                  <a:pt x="704166" y="325231"/>
                </a:lnTo>
                <a:lnTo>
                  <a:pt x="696103" y="341508"/>
                </a:lnTo>
                <a:lnTo>
                  <a:pt x="699247" y="325926"/>
                </a:lnTo>
                <a:close/>
                <a:moveTo>
                  <a:pt x="714699" y="303969"/>
                </a:moveTo>
                <a:lnTo>
                  <a:pt x="711101" y="332349"/>
                </a:lnTo>
                <a:lnTo>
                  <a:pt x="704820" y="358706"/>
                </a:lnTo>
                <a:lnTo>
                  <a:pt x="699934" y="366706"/>
                </a:lnTo>
                <a:cubicBezTo>
                  <a:pt x="698286" y="369807"/>
                  <a:pt x="696601" y="373191"/>
                  <a:pt x="694547" y="377427"/>
                </a:cubicBezTo>
                <a:lnTo>
                  <a:pt x="691203" y="384397"/>
                </a:lnTo>
                <a:lnTo>
                  <a:pt x="690814" y="380647"/>
                </a:lnTo>
                <a:lnTo>
                  <a:pt x="700885" y="339640"/>
                </a:lnTo>
                <a:lnTo>
                  <a:pt x="704166" y="325231"/>
                </a:lnTo>
                <a:close/>
                <a:moveTo>
                  <a:pt x="112216" y="296059"/>
                </a:moveTo>
                <a:lnTo>
                  <a:pt x="85982" y="368203"/>
                </a:lnTo>
                <a:lnTo>
                  <a:pt x="70612" y="343299"/>
                </a:lnTo>
                <a:close/>
                <a:moveTo>
                  <a:pt x="703827" y="296055"/>
                </a:moveTo>
                <a:lnTo>
                  <a:pt x="657207" y="404835"/>
                </a:lnTo>
                <a:lnTo>
                  <a:pt x="645197" y="430284"/>
                </a:lnTo>
                <a:lnTo>
                  <a:pt x="689929" y="323028"/>
                </a:lnTo>
                <a:close/>
                <a:moveTo>
                  <a:pt x="650813" y="294604"/>
                </a:moveTo>
                <a:lnTo>
                  <a:pt x="648239" y="322686"/>
                </a:lnTo>
                <a:lnTo>
                  <a:pt x="644571" y="329968"/>
                </a:lnTo>
                <a:cubicBezTo>
                  <a:pt x="631805" y="357563"/>
                  <a:pt x="634405" y="360822"/>
                  <a:pt x="642318" y="354514"/>
                </a:cubicBezTo>
                <a:lnTo>
                  <a:pt x="645558" y="351100"/>
                </a:lnTo>
                <a:lnTo>
                  <a:pt x="644718" y="357939"/>
                </a:lnTo>
                <a:lnTo>
                  <a:pt x="641362" y="362456"/>
                </a:lnTo>
                <a:lnTo>
                  <a:pt x="628248" y="377135"/>
                </a:lnTo>
                <a:lnTo>
                  <a:pt x="580674" y="436222"/>
                </a:lnTo>
                <a:lnTo>
                  <a:pt x="625620" y="339524"/>
                </a:lnTo>
                <a:close/>
                <a:moveTo>
                  <a:pt x="615171" y="291877"/>
                </a:moveTo>
                <a:lnTo>
                  <a:pt x="611998" y="313268"/>
                </a:lnTo>
                <a:lnTo>
                  <a:pt x="610830" y="315461"/>
                </a:lnTo>
                <a:lnTo>
                  <a:pt x="589628" y="349787"/>
                </a:lnTo>
                <a:lnTo>
                  <a:pt x="594209" y="325297"/>
                </a:lnTo>
                <a:close/>
                <a:moveTo>
                  <a:pt x="308231" y="290585"/>
                </a:moveTo>
                <a:lnTo>
                  <a:pt x="306496" y="293218"/>
                </a:lnTo>
                <a:lnTo>
                  <a:pt x="290935" y="320071"/>
                </a:lnTo>
                <a:lnTo>
                  <a:pt x="286140" y="325736"/>
                </a:lnTo>
                <a:lnTo>
                  <a:pt x="251740" y="368476"/>
                </a:lnTo>
                <a:lnTo>
                  <a:pt x="255730" y="357087"/>
                </a:lnTo>
                <a:close/>
                <a:moveTo>
                  <a:pt x="706787" y="290310"/>
                </a:moveTo>
                <a:lnTo>
                  <a:pt x="703827" y="296055"/>
                </a:lnTo>
                <a:lnTo>
                  <a:pt x="705909" y="291197"/>
                </a:lnTo>
                <a:close/>
                <a:moveTo>
                  <a:pt x="152594" y="286425"/>
                </a:moveTo>
                <a:lnTo>
                  <a:pt x="145180" y="303535"/>
                </a:lnTo>
                <a:lnTo>
                  <a:pt x="131971" y="326568"/>
                </a:lnTo>
                <a:cubicBezTo>
                  <a:pt x="124103" y="341188"/>
                  <a:pt x="120465" y="350059"/>
                  <a:pt x="104461" y="381074"/>
                </a:cubicBezTo>
                <a:lnTo>
                  <a:pt x="97125" y="395084"/>
                </a:lnTo>
                <a:lnTo>
                  <a:pt x="93847" y="386662"/>
                </a:lnTo>
                <a:lnTo>
                  <a:pt x="150005" y="290306"/>
                </a:lnTo>
                <a:close/>
                <a:moveTo>
                  <a:pt x="709164" y="285695"/>
                </a:moveTo>
                <a:lnTo>
                  <a:pt x="709067" y="288007"/>
                </a:lnTo>
                <a:lnTo>
                  <a:pt x="706787" y="290310"/>
                </a:lnTo>
                <a:close/>
                <a:moveTo>
                  <a:pt x="551718" y="285669"/>
                </a:moveTo>
                <a:lnTo>
                  <a:pt x="549885" y="292704"/>
                </a:lnTo>
                <a:lnTo>
                  <a:pt x="547309" y="296631"/>
                </a:lnTo>
                <a:cubicBezTo>
                  <a:pt x="537653" y="311725"/>
                  <a:pt x="526424" y="329613"/>
                  <a:pt x="513393" y="350718"/>
                </a:cubicBezTo>
                <a:lnTo>
                  <a:pt x="512140" y="352775"/>
                </a:lnTo>
                <a:lnTo>
                  <a:pt x="512649" y="348243"/>
                </a:lnTo>
                <a:close/>
                <a:moveTo>
                  <a:pt x="708327" y="281295"/>
                </a:moveTo>
                <a:lnTo>
                  <a:pt x="708793" y="282731"/>
                </a:lnTo>
                <a:lnTo>
                  <a:pt x="706291" y="290306"/>
                </a:lnTo>
                <a:lnTo>
                  <a:pt x="705909" y="291197"/>
                </a:lnTo>
                <a:lnTo>
                  <a:pt x="696833" y="300366"/>
                </a:lnTo>
                <a:lnTo>
                  <a:pt x="689920" y="308104"/>
                </a:lnTo>
                <a:close/>
                <a:moveTo>
                  <a:pt x="629964" y="279526"/>
                </a:moveTo>
                <a:lnTo>
                  <a:pt x="611554" y="316259"/>
                </a:lnTo>
                <a:lnTo>
                  <a:pt x="611998" y="313268"/>
                </a:lnTo>
                <a:close/>
                <a:moveTo>
                  <a:pt x="717846" y="279137"/>
                </a:moveTo>
                <a:lnTo>
                  <a:pt x="717175" y="284428"/>
                </a:lnTo>
                <a:lnTo>
                  <a:pt x="715946" y="286722"/>
                </a:lnTo>
                <a:lnTo>
                  <a:pt x="708367" y="304515"/>
                </a:lnTo>
                <a:lnTo>
                  <a:pt x="709067" y="288007"/>
                </a:lnTo>
                <a:close/>
                <a:moveTo>
                  <a:pt x="721381" y="276582"/>
                </a:moveTo>
                <a:lnTo>
                  <a:pt x="724083" y="283105"/>
                </a:lnTo>
                <a:lnTo>
                  <a:pt x="716593" y="300144"/>
                </a:lnTo>
                <a:lnTo>
                  <a:pt x="714699" y="303969"/>
                </a:lnTo>
                <a:lnTo>
                  <a:pt x="717175" y="284428"/>
                </a:lnTo>
                <a:close/>
                <a:moveTo>
                  <a:pt x="560821" y="276025"/>
                </a:moveTo>
                <a:lnTo>
                  <a:pt x="559039" y="290306"/>
                </a:lnTo>
                <a:cubicBezTo>
                  <a:pt x="554074" y="312026"/>
                  <a:pt x="548231" y="335750"/>
                  <a:pt x="541657" y="360987"/>
                </a:cubicBezTo>
                <a:lnTo>
                  <a:pt x="523866" y="426168"/>
                </a:lnTo>
                <a:lnTo>
                  <a:pt x="499949" y="457183"/>
                </a:lnTo>
                <a:lnTo>
                  <a:pt x="500524" y="452672"/>
                </a:lnTo>
                <a:lnTo>
                  <a:pt x="503153" y="430547"/>
                </a:lnTo>
                <a:lnTo>
                  <a:pt x="532939" y="357719"/>
                </a:lnTo>
                <a:lnTo>
                  <a:pt x="549885" y="292704"/>
                </a:lnTo>
                <a:close/>
                <a:moveTo>
                  <a:pt x="163681" y="272423"/>
                </a:moveTo>
                <a:lnTo>
                  <a:pt x="149864" y="306581"/>
                </a:lnTo>
                <a:lnTo>
                  <a:pt x="132500" y="358946"/>
                </a:lnTo>
                <a:lnTo>
                  <a:pt x="100338" y="403337"/>
                </a:lnTo>
                <a:lnTo>
                  <a:pt x="99609" y="401464"/>
                </a:lnTo>
                <a:lnTo>
                  <a:pt x="131599" y="334875"/>
                </a:lnTo>
                <a:lnTo>
                  <a:pt x="145180" y="303535"/>
                </a:lnTo>
                <a:lnTo>
                  <a:pt x="149019" y="296840"/>
                </a:lnTo>
                <a:close/>
                <a:moveTo>
                  <a:pt x="712564" y="271009"/>
                </a:moveTo>
                <a:lnTo>
                  <a:pt x="711850" y="273474"/>
                </a:lnTo>
                <a:lnTo>
                  <a:pt x="710139" y="278655"/>
                </a:lnTo>
                <a:lnTo>
                  <a:pt x="708327" y="281295"/>
                </a:lnTo>
                <a:lnTo>
                  <a:pt x="707503" y="278755"/>
                </a:lnTo>
                <a:close/>
                <a:moveTo>
                  <a:pt x="718922" y="270647"/>
                </a:moveTo>
                <a:lnTo>
                  <a:pt x="721084" y="275866"/>
                </a:lnTo>
                <a:lnTo>
                  <a:pt x="717846" y="279137"/>
                </a:lnTo>
                <a:close/>
                <a:moveTo>
                  <a:pt x="717686" y="267663"/>
                </a:moveTo>
                <a:lnTo>
                  <a:pt x="718029" y="268490"/>
                </a:lnTo>
                <a:lnTo>
                  <a:pt x="709164" y="285695"/>
                </a:lnTo>
                <a:lnTo>
                  <a:pt x="709233" y="284088"/>
                </a:lnTo>
                <a:lnTo>
                  <a:pt x="708793" y="282731"/>
                </a:lnTo>
                <a:lnTo>
                  <a:pt x="710139" y="278655"/>
                </a:lnTo>
                <a:close/>
                <a:moveTo>
                  <a:pt x="715240" y="261758"/>
                </a:moveTo>
                <a:lnTo>
                  <a:pt x="716547" y="264912"/>
                </a:lnTo>
                <a:lnTo>
                  <a:pt x="712564" y="271009"/>
                </a:lnTo>
                <a:close/>
                <a:moveTo>
                  <a:pt x="457054" y="259940"/>
                </a:moveTo>
                <a:lnTo>
                  <a:pt x="444509" y="290306"/>
                </a:lnTo>
                <a:cubicBezTo>
                  <a:pt x="419535" y="344197"/>
                  <a:pt x="391961" y="403668"/>
                  <a:pt x="362539" y="465933"/>
                </a:cubicBezTo>
                <a:lnTo>
                  <a:pt x="327629" y="538111"/>
                </a:lnTo>
                <a:lnTo>
                  <a:pt x="297257" y="584810"/>
                </a:lnTo>
                <a:lnTo>
                  <a:pt x="319387" y="500003"/>
                </a:lnTo>
                <a:lnTo>
                  <a:pt x="377101" y="380794"/>
                </a:lnTo>
                <a:lnTo>
                  <a:pt x="390576" y="360248"/>
                </a:lnTo>
                <a:close/>
                <a:moveTo>
                  <a:pt x="619561" y="258337"/>
                </a:moveTo>
                <a:lnTo>
                  <a:pt x="618971" y="266260"/>
                </a:lnTo>
                <a:lnTo>
                  <a:pt x="617516" y="276074"/>
                </a:lnTo>
                <a:lnTo>
                  <a:pt x="601596" y="308237"/>
                </a:lnTo>
                <a:lnTo>
                  <a:pt x="595245" y="319756"/>
                </a:lnTo>
                <a:lnTo>
                  <a:pt x="600720" y="290489"/>
                </a:lnTo>
                <a:close/>
                <a:moveTo>
                  <a:pt x="697463" y="254424"/>
                </a:moveTo>
                <a:lnTo>
                  <a:pt x="702166" y="262293"/>
                </a:lnTo>
                <a:lnTo>
                  <a:pt x="707503" y="278755"/>
                </a:lnTo>
                <a:lnTo>
                  <a:pt x="684011" y="314718"/>
                </a:lnTo>
                <a:lnTo>
                  <a:pt x="669419" y="331051"/>
                </a:lnTo>
                <a:lnTo>
                  <a:pt x="671578" y="325059"/>
                </a:lnTo>
                <a:lnTo>
                  <a:pt x="671956" y="321559"/>
                </a:lnTo>
                <a:lnTo>
                  <a:pt x="673155" y="319967"/>
                </a:lnTo>
                <a:lnTo>
                  <a:pt x="674605" y="318094"/>
                </a:lnTo>
                <a:lnTo>
                  <a:pt x="678487" y="313247"/>
                </a:lnTo>
                <a:cubicBezTo>
                  <a:pt x="679892" y="311389"/>
                  <a:pt x="680398" y="310656"/>
                  <a:pt x="679634" y="311593"/>
                </a:cubicBezTo>
                <a:lnTo>
                  <a:pt x="674605" y="318094"/>
                </a:lnTo>
                <a:lnTo>
                  <a:pt x="671976" y="321375"/>
                </a:lnTo>
                <a:lnTo>
                  <a:pt x="673346" y="308675"/>
                </a:lnTo>
                <a:lnTo>
                  <a:pt x="673758" y="306576"/>
                </a:lnTo>
                <a:lnTo>
                  <a:pt x="686661" y="274117"/>
                </a:lnTo>
                <a:close/>
                <a:moveTo>
                  <a:pt x="573083" y="247104"/>
                </a:moveTo>
                <a:lnTo>
                  <a:pt x="574831" y="255009"/>
                </a:lnTo>
                <a:lnTo>
                  <a:pt x="571782" y="259307"/>
                </a:lnTo>
                <a:lnTo>
                  <a:pt x="560821" y="276025"/>
                </a:lnTo>
                <a:lnTo>
                  <a:pt x="561719" y="268821"/>
                </a:lnTo>
                <a:close/>
                <a:moveTo>
                  <a:pt x="524021" y="245811"/>
                </a:moveTo>
                <a:lnTo>
                  <a:pt x="521374" y="269933"/>
                </a:lnTo>
                <a:lnTo>
                  <a:pt x="521234" y="270254"/>
                </a:lnTo>
                <a:cubicBezTo>
                  <a:pt x="517100" y="278962"/>
                  <a:pt x="509162" y="294486"/>
                  <a:pt x="493593" y="323028"/>
                </a:cubicBezTo>
                <a:lnTo>
                  <a:pt x="436379" y="423153"/>
                </a:lnTo>
                <a:lnTo>
                  <a:pt x="437817" y="418235"/>
                </a:lnTo>
                <a:lnTo>
                  <a:pt x="444509" y="404835"/>
                </a:lnTo>
                <a:close/>
                <a:moveTo>
                  <a:pt x="356372" y="243386"/>
                </a:moveTo>
                <a:lnTo>
                  <a:pt x="329980" y="290306"/>
                </a:lnTo>
                <a:lnTo>
                  <a:pt x="222547" y="505172"/>
                </a:lnTo>
                <a:lnTo>
                  <a:pt x="199089" y="535726"/>
                </a:lnTo>
                <a:lnTo>
                  <a:pt x="132602" y="641428"/>
                </a:lnTo>
                <a:lnTo>
                  <a:pt x="136675" y="611044"/>
                </a:lnTo>
                <a:lnTo>
                  <a:pt x="141038" y="602118"/>
                </a:lnTo>
                <a:cubicBezTo>
                  <a:pt x="185561" y="512840"/>
                  <a:pt x="234403" y="419870"/>
                  <a:pt x="272517" y="351854"/>
                </a:cubicBezTo>
                <a:lnTo>
                  <a:pt x="290935" y="320071"/>
                </a:lnTo>
                <a:lnTo>
                  <a:pt x="329980" y="273944"/>
                </a:lnTo>
                <a:close/>
                <a:moveTo>
                  <a:pt x="690714" y="243133"/>
                </a:moveTo>
                <a:lnTo>
                  <a:pt x="691008" y="243626"/>
                </a:lnTo>
                <a:lnTo>
                  <a:pt x="685890" y="257776"/>
                </a:lnTo>
                <a:cubicBezTo>
                  <a:pt x="682840" y="266874"/>
                  <a:pt x="680541" y="274487"/>
                  <a:pt x="678795" y="280952"/>
                </a:cubicBezTo>
                <a:lnTo>
                  <a:pt x="673758" y="306576"/>
                </a:lnTo>
                <a:lnTo>
                  <a:pt x="663837" y="331535"/>
                </a:lnTo>
                <a:lnTo>
                  <a:pt x="662252" y="333513"/>
                </a:lnTo>
                <a:lnTo>
                  <a:pt x="645558" y="351100"/>
                </a:lnTo>
                <a:lnTo>
                  <a:pt x="645857" y="348667"/>
                </a:lnTo>
                <a:lnTo>
                  <a:pt x="648239" y="322686"/>
                </a:lnTo>
                <a:lnTo>
                  <a:pt x="662830" y="293715"/>
                </a:lnTo>
                <a:close/>
                <a:moveTo>
                  <a:pt x="181514" y="243075"/>
                </a:moveTo>
                <a:lnTo>
                  <a:pt x="163812" y="272205"/>
                </a:lnTo>
                <a:lnTo>
                  <a:pt x="163681" y="272423"/>
                </a:lnTo>
                <a:lnTo>
                  <a:pt x="166371" y="265773"/>
                </a:lnTo>
                <a:close/>
                <a:moveTo>
                  <a:pt x="294223" y="234673"/>
                </a:moveTo>
                <a:lnTo>
                  <a:pt x="261181" y="341529"/>
                </a:lnTo>
                <a:lnTo>
                  <a:pt x="255730" y="357087"/>
                </a:lnTo>
                <a:lnTo>
                  <a:pt x="166367" y="470280"/>
                </a:lnTo>
                <a:cubicBezTo>
                  <a:pt x="143800" y="499715"/>
                  <a:pt x="120906" y="528983"/>
                  <a:pt x="98740" y="558755"/>
                </a:cubicBezTo>
                <a:lnTo>
                  <a:pt x="81087" y="584286"/>
                </a:lnTo>
                <a:lnTo>
                  <a:pt x="81116" y="583751"/>
                </a:lnTo>
                <a:lnTo>
                  <a:pt x="84560" y="568448"/>
                </a:lnTo>
                <a:lnTo>
                  <a:pt x="85105" y="565447"/>
                </a:lnTo>
                <a:lnTo>
                  <a:pt x="109256" y="527637"/>
                </a:lnTo>
                <a:cubicBezTo>
                  <a:pt x="128793" y="497917"/>
                  <a:pt x="148279" y="468168"/>
                  <a:pt x="166367" y="437558"/>
                </a:cubicBezTo>
                <a:cubicBezTo>
                  <a:pt x="183749" y="408142"/>
                  <a:pt x="199600" y="377856"/>
                  <a:pt x="215451" y="347570"/>
                </a:cubicBezTo>
                <a:lnTo>
                  <a:pt x="216155" y="346279"/>
                </a:lnTo>
                <a:lnTo>
                  <a:pt x="254231" y="288642"/>
                </a:lnTo>
                <a:close/>
                <a:moveTo>
                  <a:pt x="700453" y="226057"/>
                </a:moveTo>
                <a:lnTo>
                  <a:pt x="705861" y="239113"/>
                </a:lnTo>
                <a:lnTo>
                  <a:pt x="697463" y="254424"/>
                </a:lnTo>
                <a:lnTo>
                  <a:pt x="691008" y="243626"/>
                </a:lnTo>
                <a:lnTo>
                  <a:pt x="692087" y="240642"/>
                </a:lnTo>
                <a:lnTo>
                  <a:pt x="693567" y="237958"/>
                </a:lnTo>
                <a:close/>
                <a:moveTo>
                  <a:pt x="657207" y="224860"/>
                </a:moveTo>
                <a:cubicBezTo>
                  <a:pt x="645519" y="248236"/>
                  <a:pt x="637254" y="265089"/>
                  <a:pt x="630246" y="278997"/>
                </a:cubicBezTo>
                <a:lnTo>
                  <a:pt x="629964" y="279526"/>
                </a:lnTo>
                <a:lnTo>
                  <a:pt x="630676" y="278105"/>
                </a:lnTo>
                <a:lnTo>
                  <a:pt x="641690" y="249598"/>
                </a:lnTo>
                <a:close/>
                <a:moveTo>
                  <a:pt x="482537" y="221999"/>
                </a:moveTo>
                <a:lnTo>
                  <a:pt x="479360" y="255468"/>
                </a:lnTo>
                <a:lnTo>
                  <a:pt x="469234" y="301431"/>
                </a:lnTo>
                <a:lnTo>
                  <a:pt x="435123" y="362830"/>
                </a:lnTo>
                <a:lnTo>
                  <a:pt x="438400" y="351987"/>
                </a:lnTo>
                <a:cubicBezTo>
                  <a:pt x="448002" y="319315"/>
                  <a:pt x="458015" y="283412"/>
                  <a:pt x="467476" y="247025"/>
                </a:cubicBezTo>
                <a:lnTo>
                  <a:pt x="468476" y="242840"/>
                </a:lnTo>
                <a:close/>
                <a:moveTo>
                  <a:pt x="609784" y="221588"/>
                </a:moveTo>
                <a:lnTo>
                  <a:pt x="600952" y="289249"/>
                </a:lnTo>
                <a:lnTo>
                  <a:pt x="600720" y="290489"/>
                </a:lnTo>
                <a:lnTo>
                  <a:pt x="584173" y="318727"/>
                </a:lnTo>
                <a:lnTo>
                  <a:pt x="546181" y="395819"/>
                </a:lnTo>
                <a:lnTo>
                  <a:pt x="527238" y="421795"/>
                </a:lnTo>
                <a:lnTo>
                  <a:pt x="524013" y="425976"/>
                </a:lnTo>
                <a:lnTo>
                  <a:pt x="526755" y="418306"/>
                </a:lnTo>
                <a:cubicBezTo>
                  <a:pt x="549933" y="352368"/>
                  <a:pt x="572964" y="281940"/>
                  <a:pt x="575400" y="257583"/>
                </a:cubicBezTo>
                <a:lnTo>
                  <a:pt x="574831" y="255009"/>
                </a:lnTo>
                <a:lnTo>
                  <a:pt x="588174" y="236199"/>
                </a:lnTo>
                <a:cubicBezTo>
                  <a:pt x="630856" y="180037"/>
                  <a:pt x="561538" y="318384"/>
                  <a:pt x="607132" y="226902"/>
                </a:cubicBezTo>
                <a:close/>
                <a:moveTo>
                  <a:pt x="563982" y="219523"/>
                </a:moveTo>
                <a:lnTo>
                  <a:pt x="567024" y="226309"/>
                </a:lnTo>
                <a:lnTo>
                  <a:pt x="561719" y="268821"/>
                </a:lnTo>
                <a:lnTo>
                  <a:pt x="559039" y="273944"/>
                </a:lnTo>
                <a:lnTo>
                  <a:pt x="551718" y="285669"/>
                </a:lnTo>
                <a:lnTo>
                  <a:pt x="559039" y="257583"/>
                </a:lnTo>
                <a:lnTo>
                  <a:pt x="562019" y="224064"/>
                </a:lnTo>
                <a:close/>
                <a:moveTo>
                  <a:pt x="474455" y="217818"/>
                </a:moveTo>
                <a:lnTo>
                  <a:pt x="468476" y="242840"/>
                </a:lnTo>
                <a:lnTo>
                  <a:pt x="463415" y="250342"/>
                </a:lnTo>
                <a:lnTo>
                  <a:pt x="457054" y="259940"/>
                </a:lnTo>
                <a:close/>
                <a:moveTo>
                  <a:pt x="696091" y="215528"/>
                </a:moveTo>
                <a:lnTo>
                  <a:pt x="698877" y="222254"/>
                </a:lnTo>
                <a:lnTo>
                  <a:pt x="697495" y="225691"/>
                </a:lnTo>
                <a:lnTo>
                  <a:pt x="692087" y="240642"/>
                </a:lnTo>
                <a:lnTo>
                  <a:pt x="690714" y="243133"/>
                </a:lnTo>
                <a:lnTo>
                  <a:pt x="685381" y="234211"/>
                </a:lnTo>
                <a:lnTo>
                  <a:pt x="685002" y="233646"/>
                </a:lnTo>
                <a:lnTo>
                  <a:pt x="689929" y="224860"/>
                </a:lnTo>
                <a:close/>
                <a:moveTo>
                  <a:pt x="559039" y="208499"/>
                </a:moveTo>
                <a:lnTo>
                  <a:pt x="562681" y="216622"/>
                </a:lnTo>
                <a:lnTo>
                  <a:pt x="562019" y="224064"/>
                </a:lnTo>
                <a:lnTo>
                  <a:pt x="526316" y="306667"/>
                </a:lnTo>
                <a:lnTo>
                  <a:pt x="514866" y="328499"/>
                </a:lnTo>
                <a:lnTo>
                  <a:pt x="516649" y="312613"/>
                </a:lnTo>
                <a:cubicBezTo>
                  <a:pt x="518360" y="297253"/>
                  <a:pt x="519951" y="282862"/>
                  <a:pt x="521330" y="270340"/>
                </a:cubicBezTo>
                <a:lnTo>
                  <a:pt x="521374" y="269933"/>
                </a:lnTo>
                <a:lnTo>
                  <a:pt x="525059" y="261530"/>
                </a:lnTo>
                <a:cubicBezTo>
                  <a:pt x="528275" y="252928"/>
                  <a:pt x="519672" y="267550"/>
                  <a:pt x="559039" y="208499"/>
                </a:cubicBezTo>
                <a:close/>
                <a:moveTo>
                  <a:pt x="667143" y="206976"/>
                </a:moveTo>
                <a:lnTo>
                  <a:pt x="685002" y="233646"/>
                </a:lnTo>
                <a:lnTo>
                  <a:pt x="650813" y="294604"/>
                </a:lnTo>
                <a:lnTo>
                  <a:pt x="657207" y="224860"/>
                </a:lnTo>
                <a:close/>
                <a:moveTo>
                  <a:pt x="657818" y="193051"/>
                </a:moveTo>
                <a:lnTo>
                  <a:pt x="660913" y="197672"/>
                </a:lnTo>
                <a:lnTo>
                  <a:pt x="654354" y="216820"/>
                </a:lnTo>
                <a:lnTo>
                  <a:pt x="641690" y="249598"/>
                </a:lnTo>
                <a:lnTo>
                  <a:pt x="615171" y="291877"/>
                </a:lnTo>
                <a:lnTo>
                  <a:pt x="617516" y="276074"/>
                </a:lnTo>
                <a:lnTo>
                  <a:pt x="628227" y="254434"/>
                </a:lnTo>
                <a:cubicBezTo>
                  <a:pt x="636465" y="237234"/>
                  <a:pt x="643710" y="221660"/>
                  <a:pt x="648896" y="210386"/>
                </a:cubicBezTo>
                <a:lnTo>
                  <a:pt x="653268" y="200815"/>
                </a:lnTo>
                <a:close/>
                <a:moveTo>
                  <a:pt x="438353" y="186243"/>
                </a:moveTo>
                <a:lnTo>
                  <a:pt x="432045" y="199696"/>
                </a:lnTo>
                <a:lnTo>
                  <a:pt x="402521" y="272638"/>
                </a:lnTo>
                <a:lnTo>
                  <a:pt x="352253" y="354317"/>
                </a:lnTo>
                <a:lnTo>
                  <a:pt x="322081" y="408961"/>
                </a:lnTo>
                <a:lnTo>
                  <a:pt x="345947" y="340522"/>
                </a:lnTo>
                <a:lnTo>
                  <a:pt x="346456" y="339202"/>
                </a:lnTo>
                <a:lnTo>
                  <a:pt x="396125" y="258043"/>
                </a:lnTo>
                <a:close/>
                <a:moveTo>
                  <a:pt x="465895" y="182202"/>
                </a:moveTo>
                <a:lnTo>
                  <a:pt x="434998" y="261209"/>
                </a:lnTo>
                <a:lnTo>
                  <a:pt x="377101" y="380794"/>
                </a:lnTo>
                <a:lnTo>
                  <a:pt x="346626" y="427263"/>
                </a:lnTo>
                <a:lnTo>
                  <a:pt x="338431" y="439836"/>
                </a:lnTo>
                <a:lnTo>
                  <a:pt x="353899" y="392764"/>
                </a:lnTo>
                <a:lnTo>
                  <a:pt x="402521" y="272638"/>
                </a:lnTo>
                <a:lnTo>
                  <a:pt x="411787" y="257583"/>
                </a:lnTo>
                <a:close/>
                <a:moveTo>
                  <a:pt x="391088" y="181666"/>
                </a:moveTo>
                <a:lnTo>
                  <a:pt x="383326" y="195465"/>
                </a:lnTo>
                <a:lnTo>
                  <a:pt x="308231" y="290585"/>
                </a:lnTo>
                <a:lnTo>
                  <a:pt x="329980" y="257583"/>
                </a:lnTo>
                <a:cubicBezTo>
                  <a:pt x="349068" y="233041"/>
                  <a:pt x="369078" y="209163"/>
                  <a:pt x="388626" y="184953"/>
                </a:cubicBezTo>
                <a:close/>
                <a:moveTo>
                  <a:pt x="674786" y="164094"/>
                </a:moveTo>
                <a:lnTo>
                  <a:pt x="681697" y="180778"/>
                </a:lnTo>
                <a:lnTo>
                  <a:pt x="667143" y="206976"/>
                </a:lnTo>
                <a:lnTo>
                  <a:pt x="660913" y="197672"/>
                </a:lnTo>
                <a:lnTo>
                  <a:pt x="669074" y="173842"/>
                </a:lnTo>
                <a:close/>
                <a:moveTo>
                  <a:pt x="487786" y="162030"/>
                </a:moveTo>
                <a:lnTo>
                  <a:pt x="487527" y="169437"/>
                </a:lnTo>
                <a:lnTo>
                  <a:pt x="485462" y="191189"/>
                </a:lnTo>
                <a:lnTo>
                  <a:pt x="485121" y="192001"/>
                </a:lnTo>
                <a:lnTo>
                  <a:pt x="474455" y="217818"/>
                </a:lnTo>
                <a:close/>
                <a:moveTo>
                  <a:pt x="427607" y="160903"/>
                </a:moveTo>
                <a:lnTo>
                  <a:pt x="384071" y="250796"/>
                </a:lnTo>
                <a:cubicBezTo>
                  <a:pt x="376206" y="267866"/>
                  <a:pt x="368972" y="284079"/>
                  <a:pt x="362605" y="298992"/>
                </a:cubicBezTo>
                <a:lnTo>
                  <a:pt x="347375" y="336823"/>
                </a:lnTo>
                <a:lnTo>
                  <a:pt x="351967" y="324930"/>
                </a:lnTo>
                <a:cubicBezTo>
                  <a:pt x="362308" y="298764"/>
                  <a:pt x="377274" y="263323"/>
                  <a:pt x="404429" y="206606"/>
                </a:cubicBezTo>
                <a:lnTo>
                  <a:pt x="425818" y="162974"/>
                </a:lnTo>
                <a:close/>
                <a:moveTo>
                  <a:pt x="573329" y="146409"/>
                </a:moveTo>
                <a:lnTo>
                  <a:pt x="570208" y="200794"/>
                </a:lnTo>
                <a:lnTo>
                  <a:pt x="569480" y="206628"/>
                </a:lnTo>
                <a:lnTo>
                  <a:pt x="568499" y="209072"/>
                </a:lnTo>
                <a:lnTo>
                  <a:pt x="563982" y="219523"/>
                </a:lnTo>
                <a:lnTo>
                  <a:pt x="562681" y="216622"/>
                </a:lnTo>
                <a:lnTo>
                  <a:pt x="567938" y="157488"/>
                </a:lnTo>
                <a:close/>
                <a:moveTo>
                  <a:pt x="492052" y="144174"/>
                </a:moveTo>
                <a:lnTo>
                  <a:pt x="487786" y="162030"/>
                </a:lnTo>
                <a:lnTo>
                  <a:pt x="488213" y="149800"/>
                </a:lnTo>
                <a:close/>
                <a:moveTo>
                  <a:pt x="214941" y="142457"/>
                </a:moveTo>
                <a:lnTo>
                  <a:pt x="172861" y="210638"/>
                </a:lnTo>
                <a:cubicBezTo>
                  <a:pt x="155470" y="238211"/>
                  <a:pt x="137385" y="265178"/>
                  <a:pt x="117283" y="290306"/>
                </a:cubicBezTo>
                <a:lnTo>
                  <a:pt x="112216" y="296059"/>
                </a:lnTo>
                <a:lnTo>
                  <a:pt x="140931" y="217093"/>
                </a:lnTo>
                <a:lnTo>
                  <a:pt x="163288" y="189133"/>
                </a:lnTo>
                <a:close/>
                <a:moveTo>
                  <a:pt x="220176" y="137725"/>
                </a:moveTo>
                <a:lnTo>
                  <a:pt x="186730" y="215445"/>
                </a:lnTo>
                <a:lnTo>
                  <a:pt x="166371" y="265773"/>
                </a:lnTo>
                <a:lnTo>
                  <a:pt x="152594" y="286425"/>
                </a:lnTo>
                <a:lnTo>
                  <a:pt x="215008" y="142396"/>
                </a:lnTo>
                <a:close/>
                <a:moveTo>
                  <a:pt x="570919" y="123962"/>
                </a:moveTo>
                <a:lnTo>
                  <a:pt x="567938" y="157488"/>
                </a:lnTo>
                <a:lnTo>
                  <a:pt x="559039" y="175776"/>
                </a:lnTo>
                <a:lnTo>
                  <a:pt x="524021" y="245811"/>
                </a:lnTo>
                <a:lnTo>
                  <a:pt x="524737" y="239287"/>
                </a:lnTo>
                <a:cubicBezTo>
                  <a:pt x="525599" y="231407"/>
                  <a:pt x="526156" y="226297"/>
                  <a:pt x="526316" y="224860"/>
                </a:cubicBezTo>
                <a:cubicBezTo>
                  <a:pt x="515409" y="241222"/>
                  <a:pt x="503350" y="256872"/>
                  <a:pt x="493593" y="273944"/>
                </a:cubicBezTo>
                <a:cubicBezTo>
                  <a:pt x="481492" y="295121"/>
                  <a:pt x="474858" y="319409"/>
                  <a:pt x="460871" y="339390"/>
                </a:cubicBezTo>
                <a:lnTo>
                  <a:pt x="469234" y="301431"/>
                </a:lnTo>
                <a:lnTo>
                  <a:pt x="493593" y="257583"/>
                </a:lnTo>
                <a:cubicBezTo>
                  <a:pt x="567433" y="134517"/>
                  <a:pt x="549490" y="189666"/>
                  <a:pt x="565897" y="139236"/>
                </a:cubicBezTo>
                <a:close/>
                <a:moveTo>
                  <a:pt x="489159" y="122714"/>
                </a:moveTo>
                <a:lnTo>
                  <a:pt x="488213" y="149800"/>
                </a:lnTo>
                <a:lnTo>
                  <a:pt x="470037" y="176432"/>
                </a:lnTo>
                <a:lnTo>
                  <a:pt x="465895" y="182202"/>
                </a:lnTo>
                <a:close/>
                <a:moveTo>
                  <a:pt x="454835" y="105225"/>
                </a:moveTo>
                <a:lnTo>
                  <a:pt x="435927" y="142352"/>
                </a:lnTo>
                <a:lnTo>
                  <a:pt x="425818" y="162974"/>
                </a:lnTo>
                <a:lnTo>
                  <a:pt x="356372" y="243386"/>
                </a:lnTo>
                <a:lnTo>
                  <a:pt x="383326" y="195465"/>
                </a:lnTo>
                <a:lnTo>
                  <a:pt x="411787" y="159415"/>
                </a:lnTo>
                <a:cubicBezTo>
                  <a:pt x="425091" y="142784"/>
                  <a:pt x="438013" y="125772"/>
                  <a:pt x="451373" y="109153"/>
                </a:cubicBezTo>
                <a:close/>
                <a:moveTo>
                  <a:pt x="282987" y="93065"/>
                </a:moveTo>
                <a:lnTo>
                  <a:pt x="254508" y="133658"/>
                </a:lnTo>
                <a:lnTo>
                  <a:pt x="181514" y="243075"/>
                </a:lnTo>
                <a:lnTo>
                  <a:pt x="184859" y="237569"/>
                </a:lnTo>
                <a:cubicBezTo>
                  <a:pt x="201321" y="210564"/>
                  <a:pt x="222989" y="175148"/>
                  <a:pt x="251938" y="127835"/>
                </a:cubicBezTo>
                <a:lnTo>
                  <a:pt x="266807" y="103531"/>
                </a:lnTo>
                <a:close/>
                <a:moveTo>
                  <a:pt x="440451" y="92354"/>
                </a:moveTo>
                <a:lnTo>
                  <a:pt x="437055" y="98670"/>
                </a:lnTo>
                <a:lnTo>
                  <a:pt x="429729" y="108521"/>
                </a:lnTo>
                <a:cubicBezTo>
                  <a:pt x="412074" y="132348"/>
                  <a:pt x="419178" y="123123"/>
                  <a:pt x="431434" y="105672"/>
                </a:cubicBezTo>
                <a:close/>
                <a:moveTo>
                  <a:pt x="502058" y="89454"/>
                </a:moveTo>
                <a:lnTo>
                  <a:pt x="501968" y="89962"/>
                </a:lnTo>
                <a:lnTo>
                  <a:pt x="489159" y="122714"/>
                </a:lnTo>
                <a:lnTo>
                  <a:pt x="489672" y="108032"/>
                </a:lnTo>
                <a:close/>
                <a:moveTo>
                  <a:pt x="490364" y="88237"/>
                </a:moveTo>
                <a:lnTo>
                  <a:pt x="489672" y="108032"/>
                </a:lnTo>
                <a:lnTo>
                  <a:pt x="444509" y="175776"/>
                </a:lnTo>
                <a:lnTo>
                  <a:pt x="438353" y="186243"/>
                </a:lnTo>
                <a:lnTo>
                  <a:pt x="477118" y="103574"/>
                </a:lnTo>
                <a:close/>
                <a:moveTo>
                  <a:pt x="643072" y="87527"/>
                </a:moveTo>
                <a:lnTo>
                  <a:pt x="673487" y="160957"/>
                </a:lnTo>
                <a:lnTo>
                  <a:pt x="669074" y="173842"/>
                </a:lnTo>
                <a:lnTo>
                  <a:pt x="657818" y="193051"/>
                </a:lnTo>
                <a:lnTo>
                  <a:pt x="657207" y="192138"/>
                </a:lnTo>
                <a:cubicBezTo>
                  <a:pt x="657207" y="192138"/>
                  <a:pt x="656425" y="193881"/>
                  <a:pt x="654996" y="197034"/>
                </a:cubicBezTo>
                <a:lnTo>
                  <a:pt x="653268" y="200815"/>
                </a:lnTo>
                <a:lnTo>
                  <a:pt x="619561" y="258337"/>
                </a:lnTo>
                <a:lnTo>
                  <a:pt x="624484" y="192138"/>
                </a:lnTo>
                <a:lnTo>
                  <a:pt x="609784" y="221588"/>
                </a:lnTo>
                <a:lnTo>
                  <a:pt x="619448" y="147554"/>
                </a:lnTo>
                <a:lnTo>
                  <a:pt x="639962" y="96416"/>
                </a:lnTo>
                <a:close/>
                <a:moveTo>
                  <a:pt x="354972" y="69814"/>
                </a:moveTo>
                <a:lnTo>
                  <a:pt x="310982" y="187990"/>
                </a:lnTo>
                <a:lnTo>
                  <a:pt x="264535" y="257583"/>
                </a:lnTo>
                <a:lnTo>
                  <a:pt x="216155" y="346279"/>
                </a:lnTo>
                <a:lnTo>
                  <a:pt x="199089" y="372112"/>
                </a:lnTo>
                <a:cubicBezTo>
                  <a:pt x="180259" y="399013"/>
                  <a:pt x="157957" y="423139"/>
                  <a:pt x="135153" y="446884"/>
                </a:cubicBezTo>
                <a:lnTo>
                  <a:pt x="99716" y="485246"/>
                </a:lnTo>
                <a:lnTo>
                  <a:pt x="117283" y="404835"/>
                </a:lnTo>
                <a:lnTo>
                  <a:pt x="132500" y="358946"/>
                </a:lnTo>
                <a:lnTo>
                  <a:pt x="171800" y="304702"/>
                </a:lnTo>
                <a:cubicBezTo>
                  <a:pt x="213332" y="250601"/>
                  <a:pt x="255780" y="197156"/>
                  <a:pt x="297257" y="143054"/>
                </a:cubicBezTo>
                <a:cubicBezTo>
                  <a:pt x="307349" y="129891"/>
                  <a:pt x="325406" y="106811"/>
                  <a:pt x="347653" y="78864"/>
                </a:cubicBezTo>
                <a:close/>
                <a:moveTo>
                  <a:pt x="491212" y="63949"/>
                </a:moveTo>
                <a:lnTo>
                  <a:pt x="490851" y="74287"/>
                </a:lnTo>
                <a:lnTo>
                  <a:pt x="477118" y="103574"/>
                </a:lnTo>
                <a:lnTo>
                  <a:pt x="427607" y="160903"/>
                </a:lnTo>
                <a:lnTo>
                  <a:pt x="436936" y="141641"/>
                </a:lnTo>
                <a:lnTo>
                  <a:pt x="457593" y="102095"/>
                </a:lnTo>
                <a:close/>
                <a:moveTo>
                  <a:pt x="512803" y="62254"/>
                </a:moveTo>
                <a:lnTo>
                  <a:pt x="502321" y="89060"/>
                </a:lnTo>
                <a:lnTo>
                  <a:pt x="502058" y="89454"/>
                </a:lnTo>
                <a:lnTo>
                  <a:pt x="505347" y="70887"/>
                </a:lnTo>
                <a:close/>
                <a:moveTo>
                  <a:pt x="628557" y="54244"/>
                </a:moveTo>
                <a:lnTo>
                  <a:pt x="626649" y="75677"/>
                </a:lnTo>
                <a:cubicBezTo>
                  <a:pt x="624509" y="98610"/>
                  <a:pt x="622156" y="122504"/>
                  <a:pt x="619564" y="146664"/>
                </a:cubicBezTo>
                <a:lnTo>
                  <a:pt x="619448" y="147554"/>
                </a:lnTo>
                <a:lnTo>
                  <a:pt x="608057" y="175950"/>
                </a:lnTo>
                <a:cubicBezTo>
                  <a:pt x="601688" y="190197"/>
                  <a:pt x="594605" y="205214"/>
                  <a:pt x="586529" y="221409"/>
                </a:cubicBezTo>
                <a:lnTo>
                  <a:pt x="573083" y="247104"/>
                </a:lnTo>
                <a:lnTo>
                  <a:pt x="569908" y="232742"/>
                </a:lnTo>
                <a:lnTo>
                  <a:pt x="567024" y="226309"/>
                </a:lnTo>
                <a:lnTo>
                  <a:pt x="569480" y="206628"/>
                </a:lnTo>
                <a:lnTo>
                  <a:pt x="608123" y="110331"/>
                </a:lnTo>
                <a:close/>
                <a:moveTo>
                  <a:pt x="628686" y="52797"/>
                </a:moveTo>
                <a:lnTo>
                  <a:pt x="628898" y="53308"/>
                </a:lnTo>
                <a:lnTo>
                  <a:pt x="628557" y="54244"/>
                </a:lnTo>
                <a:close/>
                <a:moveTo>
                  <a:pt x="463255" y="50168"/>
                </a:moveTo>
                <a:cubicBezTo>
                  <a:pt x="467378" y="49583"/>
                  <a:pt x="460613" y="61829"/>
                  <a:pt x="451232" y="76431"/>
                </a:cubicBezTo>
                <a:lnTo>
                  <a:pt x="440451" y="92354"/>
                </a:lnTo>
                <a:lnTo>
                  <a:pt x="463067" y="50290"/>
                </a:lnTo>
                <a:close/>
                <a:moveTo>
                  <a:pt x="374492" y="45676"/>
                </a:moveTo>
                <a:lnTo>
                  <a:pt x="354972" y="69814"/>
                </a:lnTo>
                <a:lnTo>
                  <a:pt x="360602" y="54688"/>
                </a:lnTo>
                <a:lnTo>
                  <a:pt x="361770" y="51247"/>
                </a:lnTo>
                <a:close/>
                <a:moveTo>
                  <a:pt x="509955" y="44886"/>
                </a:moveTo>
                <a:lnTo>
                  <a:pt x="505347" y="70887"/>
                </a:lnTo>
                <a:lnTo>
                  <a:pt x="490364" y="88237"/>
                </a:lnTo>
                <a:lnTo>
                  <a:pt x="490851" y="74287"/>
                </a:lnTo>
                <a:lnTo>
                  <a:pt x="499944" y="54897"/>
                </a:lnTo>
                <a:close/>
                <a:moveTo>
                  <a:pt x="492271" y="33647"/>
                </a:moveTo>
                <a:lnTo>
                  <a:pt x="492194" y="35859"/>
                </a:lnTo>
                <a:lnTo>
                  <a:pt x="457593" y="102095"/>
                </a:lnTo>
                <a:lnTo>
                  <a:pt x="454835" y="105225"/>
                </a:lnTo>
                <a:lnTo>
                  <a:pt x="477232" y="61247"/>
                </a:lnTo>
                <a:close/>
                <a:moveTo>
                  <a:pt x="483828" y="11675"/>
                </a:moveTo>
                <a:lnTo>
                  <a:pt x="463067" y="50290"/>
                </a:lnTo>
                <a:lnTo>
                  <a:pt x="455197" y="55417"/>
                </a:lnTo>
                <a:cubicBezTo>
                  <a:pt x="438797" y="69152"/>
                  <a:pt x="398139" y="111904"/>
                  <a:pt x="313619" y="208499"/>
                </a:cubicBezTo>
                <a:lnTo>
                  <a:pt x="294223" y="234673"/>
                </a:lnTo>
                <a:lnTo>
                  <a:pt x="297257" y="224860"/>
                </a:lnTo>
                <a:lnTo>
                  <a:pt x="310982" y="187990"/>
                </a:lnTo>
                <a:lnTo>
                  <a:pt x="323860" y="168695"/>
                </a:lnTo>
                <a:cubicBezTo>
                  <a:pt x="344135" y="139372"/>
                  <a:pt x="363724" y="109684"/>
                  <a:pt x="379064" y="77608"/>
                </a:cubicBezTo>
                <a:lnTo>
                  <a:pt x="393388" y="37402"/>
                </a:lnTo>
                <a:lnTo>
                  <a:pt x="408138" y="30944"/>
                </a:lnTo>
                <a:close/>
                <a:moveTo>
                  <a:pt x="574485" y="11175"/>
                </a:moveTo>
                <a:lnTo>
                  <a:pt x="573594" y="89850"/>
                </a:lnTo>
                <a:lnTo>
                  <a:pt x="557232" y="112681"/>
                </a:lnTo>
                <a:cubicBezTo>
                  <a:pt x="546560" y="127864"/>
                  <a:pt x="533672" y="146471"/>
                  <a:pt x="518169" y="169187"/>
                </a:cubicBezTo>
                <a:lnTo>
                  <a:pt x="482537" y="221999"/>
                </a:lnTo>
                <a:lnTo>
                  <a:pt x="485462" y="191189"/>
                </a:lnTo>
                <a:lnTo>
                  <a:pt x="526316" y="93970"/>
                </a:lnTo>
                <a:close/>
                <a:moveTo>
                  <a:pt x="493122" y="9309"/>
                </a:moveTo>
                <a:lnTo>
                  <a:pt x="492383" y="30460"/>
                </a:lnTo>
                <a:lnTo>
                  <a:pt x="485742" y="43292"/>
                </a:lnTo>
                <a:cubicBezTo>
                  <a:pt x="474469" y="63426"/>
                  <a:pt x="461233" y="85246"/>
                  <a:pt x="444509" y="110331"/>
                </a:cubicBezTo>
                <a:lnTo>
                  <a:pt x="391088" y="181666"/>
                </a:lnTo>
                <a:lnTo>
                  <a:pt x="421558" y="127496"/>
                </a:lnTo>
                <a:lnTo>
                  <a:pt x="437055" y="98670"/>
                </a:lnTo>
                <a:lnTo>
                  <a:pt x="447919" y="84064"/>
                </a:lnTo>
                <a:cubicBezTo>
                  <a:pt x="455734" y="73588"/>
                  <a:pt x="465403" y="60658"/>
                  <a:pt x="477232" y="44886"/>
                </a:cubicBezTo>
                <a:cubicBezTo>
                  <a:pt x="478596" y="40795"/>
                  <a:pt x="480360" y="34606"/>
                  <a:pt x="482224" y="27892"/>
                </a:cubicBezTo>
                <a:lnTo>
                  <a:pt x="486948" y="10880"/>
                </a:lnTo>
                <a:close/>
                <a:moveTo>
                  <a:pt x="609546" y="6588"/>
                </a:moveTo>
                <a:lnTo>
                  <a:pt x="625385" y="44827"/>
                </a:lnTo>
                <a:lnTo>
                  <a:pt x="617646" y="58812"/>
                </a:lnTo>
                <a:cubicBezTo>
                  <a:pt x="609035" y="74879"/>
                  <a:pt x="599859" y="92523"/>
                  <a:pt x="590099" y="111948"/>
                </a:cubicBezTo>
                <a:lnTo>
                  <a:pt x="573329" y="146409"/>
                </a:lnTo>
                <a:lnTo>
                  <a:pt x="575400" y="110331"/>
                </a:lnTo>
                <a:lnTo>
                  <a:pt x="570919" y="123962"/>
                </a:lnTo>
                <a:lnTo>
                  <a:pt x="573542" y="94461"/>
                </a:lnTo>
                <a:lnTo>
                  <a:pt x="573594" y="89850"/>
                </a:lnTo>
                <a:lnTo>
                  <a:pt x="582999" y="76726"/>
                </a:lnTo>
                <a:lnTo>
                  <a:pt x="593866" y="62465"/>
                </a:lnTo>
                <a:lnTo>
                  <a:pt x="596176" y="61696"/>
                </a:lnTo>
                <a:cubicBezTo>
                  <a:pt x="602403" y="56426"/>
                  <a:pt x="611478" y="40356"/>
                  <a:pt x="597863" y="57220"/>
                </a:cubicBezTo>
                <a:lnTo>
                  <a:pt x="593866" y="62465"/>
                </a:lnTo>
                <a:lnTo>
                  <a:pt x="592439" y="62940"/>
                </a:lnTo>
                <a:cubicBezTo>
                  <a:pt x="590836" y="61508"/>
                  <a:pt x="591541" y="54643"/>
                  <a:pt x="597746" y="36878"/>
                </a:cubicBezTo>
                <a:close/>
                <a:moveTo>
                  <a:pt x="507250" y="6158"/>
                </a:moveTo>
                <a:lnTo>
                  <a:pt x="492271" y="33647"/>
                </a:lnTo>
                <a:lnTo>
                  <a:pt x="492383" y="30460"/>
                </a:lnTo>
                <a:lnTo>
                  <a:pt x="504855" y="6358"/>
                </a:lnTo>
                <a:close/>
                <a:moveTo>
                  <a:pt x="513280" y="5654"/>
                </a:moveTo>
                <a:lnTo>
                  <a:pt x="511128" y="31045"/>
                </a:lnTo>
                <a:lnTo>
                  <a:pt x="499944" y="54897"/>
                </a:lnTo>
                <a:lnTo>
                  <a:pt x="493593" y="61247"/>
                </a:lnTo>
                <a:lnTo>
                  <a:pt x="491212" y="63949"/>
                </a:lnTo>
                <a:lnTo>
                  <a:pt x="492194" y="35859"/>
                </a:lnTo>
                <a:lnTo>
                  <a:pt x="493587" y="33192"/>
                </a:lnTo>
                <a:lnTo>
                  <a:pt x="508621" y="6043"/>
                </a:lnTo>
                <a:close/>
                <a:moveTo>
                  <a:pt x="535669" y="3784"/>
                </a:moveTo>
                <a:lnTo>
                  <a:pt x="525788" y="29053"/>
                </a:lnTo>
                <a:lnTo>
                  <a:pt x="509955" y="44886"/>
                </a:lnTo>
                <a:lnTo>
                  <a:pt x="509955" y="44886"/>
                </a:lnTo>
                <a:lnTo>
                  <a:pt x="511128" y="31045"/>
                </a:lnTo>
                <a:lnTo>
                  <a:pt x="520514" y="11029"/>
                </a:lnTo>
                <a:lnTo>
                  <a:pt x="523568" y="4795"/>
                </a:lnTo>
                <a:close/>
                <a:moveTo>
                  <a:pt x="559166" y="1822"/>
                </a:moveTo>
                <a:lnTo>
                  <a:pt x="544543" y="25503"/>
                </a:lnTo>
                <a:lnTo>
                  <a:pt x="512803" y="62254"/>
                </a:lnTo>
                <a:lnTo>
                  <a:pt x="525788" y="29053"/>
                </a:lnTo>
                <a:lnTo>
                  <a:pt x="552458" y="2382"/>
                </a:lnTo>
                <a:close/>
                <a:moveTo>
                  <a:pt x="574605" y="533"/>
                </a:moveTo>
                <a:lnTo>
                  <a:pt x="574530" y="7184"/>
                </a:lnTo>
                <a:lnTo>
                  <a:pt x="526316" y="93970"/>
                </a:lnTo>
                <a:lnTo>
                  <a:pt x="492052" y="144174"/>
                </a:lnTo>
                <a:lnTo>
                  <a:pt x="493250" y="139162"/>
                </a:lnTo>
                <a:lnTo>
                  <a:pt x="501968" y="89962"/>
                </a:lnTo>
                <a:lnTo>
                  <a:pt x="502321" y="89060"/>
                </a:lnTo>
                <a:lnTo>
                  <a:pt x="542677" y="28524"/>
                </a:lnTo>
                <a:lnTo>
                  <a:pt x="544543" y="25503"/>
                </a:lnTo>
                <a:lnTo>
                  <a:pt x="565448" y="1298"/>
                </a:lnTo>
                <a:close/>
                <a:moveTo>
                  <a:pt x="580981" y="0"/>
                </a:moveTo>
                <a:lnTo>
                  <a:pt x="578038" y="5068"/>
                </a:lnTo>
                <a:lnTo>
                  <a:pt x="574485" y="11175"/>
                </a:lnTo>
                <a:lnTo>
                  <a:pt x="574530" y="7184"/>
                </a:lnTo>
                <a:lnTo>
                  <a:pt x="578401" y="216"/>
                </a:lnTo>
                <a:close/>
              </a:path>
            </a:pathLst>
          </a:custGeom>
          <a:solidFill>
            <a:srgbClr val="D38D9A"/>
          </a:solidFill>
          <a:ln>
            <a:solidFill>
              <a:srgbClr val="D38D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幼圆" panose="02010509060101010101" pitchFamily="49" charset="-122"/>
            </a:endParaRPr>
          </a:p>
        </p:txBody>
      </p:sp>
      <p:sp>
        <p:nvSpPr>
          <p:cNvPr id="14" name="任意多边形 13"/>
          <p:cNvSpPr/>
          <p:nvPr/>
        </p:nvSpPr>
        <p:spPr>
          <a:xfrm rot="15920336">
            <a:off x="9775979" y="2033310"/>
            <a:ext cx="990894" cy="1162799"/>
          </a:xfrm>
          <a:custGeom>
            <a:avLst/>
            <a:gdLst>
              <a:gd name="connsiteX0" fmla="*/ 685918 w 707644"/>
              <a:gd name="connsiteY0" fmla="*/ 726313 h 830409"/>
              <a:gd name="connsiteX1" fmla="*/ 686617 w 707644"/>
              <a:gd name="connsiteY1" fmla="*/ 726734 h 830409"/>
              <a:gd name="connsiteX2" fmla="*/ 686152 w 707644"/>
              <a:gd name="connsiteY2" fmla="*/ 727127 h 830409"/>
              <a:gd name="connsiteX3" fmla="*/ 677645 w 707644"/>
              <a:gd name="connsiteY3" fmla="*/ 727155 h 830409"/>
              <a:gd name="connsiteX4" fmla="*/ 682237 w 707644"/>
              <a:gd name="connsiteY4" fmla="*/ 730439 h 830409"/>
              <a:gd name="connsiteX5" fmla="*/ 680806 w 707644"/>
              <a:gd name="connsiteY5" fmla="*/ 731649 h 830409"/>
              <a:gd name="connsiteX6" fmla="*/ 675364 w 707644"/>
              <a:gd name="connsiteY6" fmla="*/ 673195 h 830409"/>
              <a:gd name="connsiteX7" fmla="*/ 679382 w 707644"/>
              <a:gd name="connsiteY7" fmla="*/ 676882 h 830409"/>
              <a:gd name="connsiteX8" fmla="*/ 686763 w 707644"/>
              <a:gd name="connsiteY8" fmla="*/ 683493 h 830409"/>
              <a:gd name="connsiteX9" fmla="*/ 676962 w 707644"/>
              <a:gd name="connsiteY9" fmla="*/ 677341 h 830409"/>
              <a:gd name="connsiteX10" fmla="*/ 668973 w 707644"/>
              <a:gd name="connsiteY10" fmla="*/ 672327 h 830409"/>
              <a:gd name="connsiteX11" fmla="*/ 676962 w 707644"/>
              <a:gd name="connsiteY11" fmla="*/ 677341 h 830409"/>
              <a:gd name="connsiteX12" fmla="*/ 682643 w 707644"/>
              <a:gd name="connsiteY12" fmla="*/ 692080 h 830409"/>
              <a:gd name="connsiteX13" fmla="*/ 696613 w 707644"/>
              <a:gd name="connsiteY13" fmla="*/ 718278 h 830409"/>
              <a:gd name="connsiteX14" fmla="*/ 695410 w 707644"/>
              <a:gd name="connsiteY14" fmla="*/ 719297 h 830409"/>
              <a:gd name="connsiteX15" fmla="*/ 691459 w 707644"/>
              <a:gd name="connsiteY15" fmla="*/ 714547 h 830409"/>
              <a:gd name="connsiteX16" fmla="*/ 675229 w 707644"/>
              <a:gd name="connsiteY16" fmla="*/ 690891 h 830409"/>
              <a:gd name="connsiteX17" fmla="*/ 648225 w 707644"/>
              <a:gd name="connsiteY17" fmla="*/ 704878 h 830409"/>
              <a:gd name="connsiteX18" fmla="*/ 650148 w 707644"/>
              <a:gd name="connsiteY18" fmla="*/ 706739 h 830409"/>
              <a:gd name="connsiteX19" fmla="*/ 660183 w 707644"/>
              <a:gd name="connsiteY19" fmla="*/ 721687 h 830409"/>
              <a:gd name="connsiteX20" fmla="*/ 672076 w 707644"/>
              <a:gd name="connsiteY20" fmla="*/ 739033 h 830409"/>
              <a:gd name="connsiteX21" fmla="*/ 671576 w 707644"/>
              <a:gd name="connsiteY21" fmla="*/ 739456 h 830409"/>
              <a:gd name="connsiteX22" fmla="*/ 646410 w 707644"/>
              <a:gd name="connsiteY22" fmla="*/ 701172 h 830409"/>
              <a:gd name="connsiteX23" fmla="*/ 670265 w 707644"/>
              <a:gd name="connsiteY23" fmla="*/ 716662 h 830409"/>
              <a:gd name="connsiteX24" fmla="*/ 677645 w 707644"/>
              <a:gd name="connsiteY24" fmla="*/ 727155 h 830409"/>
              <a:gd name="connsiteX25" fmla="*/ 653108 w 707644"/>
              <a:gd name="connsiteY25" fmla="*/ 709604 h 830409"/>
              <a:gd name="connsiteX26" fmla="*/ 650148 w 707644"/>
              <a:gd name="connsiteY26" fmla="*/ 706739 h 830409"/>
              <a:gd name="connsiteX27" fmla="*/ 673248 w 707644"/>
              <a:gd name="connsiteY27" fmla="*/ 642996 h 830409"/>
              <a:gd name="connsiteX28" fmla="*/ 698881 w 707644"/>
              <a:gd name="connsiteY28" fmla="*/ 687793 h 830409"/>
              <a:gd name="connsiteX29" fmla="*/ 707644 w 707644"/>
              <a:gd name="connsiteY29" fmla="*/ 708948 h 830409"/>
              <a:gd name="connsiteX30" fmla="*/ 707625 w 707644"/>
              <a:gd name="connsiteY30" fmla="*/ 708964 h 830409"/>
              <a:gd name="connsiteX31" fmla="*/ 696416 w 707644"/>
              <a:gd name="connsiteY31" fmla="*/ 688029 h 830409"/>
              <a:gd name="connsiteX32" fmla="*/ 676860 w 707644"/>
              <a:gd name="connsiteY32" fmla="*/ 650543 h 830409"/>
              <a:gd name="connsiteX33" fmla="*/ 640368 w 707644"/>
              <a:gd name="connsiteY33" fmla="*/ 697273 h 830409"/>
              <a:gd name="connsiteX34" fmla="*/ 645018 w 707644"/>
              <a:gd name="connsiteY34" fmla="*/ 700268 h 830409"/>
              <a:gd name="connsiteX35" fmla="*/ 645185 w 707644"/>
              <a:gd name="connsiteY35" fmla="*/ 700376 h 830409"/>
              <a:gd name="connsiteX36" fmla="*/ 648225 w 707644"/>
              <a:gd name="connsiteY36" fmla="*/ 704878 h 830409"/>
              <a:gd name="connsiteX37" fmla="*/ 653990 w 707644"/>
              <a:gd name="connsiteY37" fmla="*/ 653259 h 830409"/>
              <a:gd name="connsiteX38" fmla="*/ 661670 w 707644"/>
              <a:gd name="connsiteY38" fmla="*/ 660629 h 830409"/>
              <a:gd name="connsiteX39" fmla="*/ 666537 w 707644"/>
              <a:gd name="connsiteY39" fmla="*/ 665094 h 830409"/>
              <a:gd name="connsiteX40" fmla="*/ 668973 w 707644"/>
              <a:gd name="connsiteY40" fmla="*/ 672327 h 830409"/>
              <a:gd name="connsiteX41" fmla="*/ 661564 w 707644"/>
              <a:gd name="connsiteY41" fmla="*/ 667676 h 830409"/>
              <a:gd name="connsiteX42" fmla="*/ 594769 w 707644"/>
              <a:gd name="connsiteY42" fmla="*/ 771432 h 830409"/>
              <a:gd name="connsiteX43" fmla="*/ 609577 w 707644"/>
              <a:gd name="connsiteY43" fmla="*/ 779524 h 830409"/>
              <a:gd name="connsiteX44" fmla="*/ 610006 w 707644"/>
              <a:gd name="connsiteY44" fmla="*/ 780306 h 830409"/>
              <a:gd name="connsiteX45" fmla="*/ 604755 w 707644"/>
              <a:gd name="connsiteY45" fmla="*/ 783426 h 830409"/>
              <a:gd name="connsiteX46" fmla="*/ 599025 w 707644"/>
              <a:gd name="connsiteY46" fmla="*/ 776540 h 830409"/>
              <a:gd name="connsiteX47" fmla="*/ 610330 w 707644"/>
              <a:gd name="connsiteY47" fmla="*/ 732279 h 830409"/>
              <a:gd name="connsiteX48" fmla="*/ 623920 w 707644"/>
              <a:gd name="connsiteY48" fmla="*/ 748423 h 830409"/>
              <a:gd name="connsiteX49" fmla="*/ 631571 w 707644"/>
              <a:gd name="connsiteY49" fmla="*/ 755197 h 830409"/>
              <a:gd name="connsiteX50" fmla="*/ 636581 w 707644"/>
              <a:gd name="connsiteY50" fmla="*/ 764517 h 830409"/>
              <a:gd name="connsiteX51" fmla="*/ 631941 w 707644"/>
              <a:gd name="connsiteY51" fmla="*/ 767274 h 830409"/>
              <a:gd name="connsiteX52" fmla="*/ 620167 w 707644"/>
              <a:gd name="connsiteY52" fmla="*/ 757321 h 830409"/>
              <a:gd name="connsiteX53" fmla="*/ 615098 w 707644"/>
              <a:gd name="connsiteY53" fmla="*/ 742072 h 830409"/>
              <a:gd name="connsiteX54" fmla="*/ 630997 w 707644"/>
              <a:gd name="connsiteY54" fmla="*/ 688204 h 830409"/>
              <a:gd name="connsiteX55" fmla="*/ 640368 w 707644"/>
              <a:gd name="connsiteY55" fmla="*/ 697273 h 830409"/>
              <a:gd name="connsiteX56" fmla="*/ 635785 w 707644"/>
              <a:gd name="connsiteY56" fmla="*/ 694322 h 830409"/>
              <a:gd name="connsiteX57" fmla="*/ 621894 w 707644"/>
              <a:gd name="connsiteY57" fmla="*/ 700717 h 830409"/>
              <a:gd name="connsiteX58" fmla="*/ 626810 w 707644"/>
              <a:gd name="connsiteY58" fmla="*/ 701753 h 830409"/>
              <a:gd name="connsiteX59" fmla="*/ 654922 w 707644"/>
              <a:gd name="connsiteY59" fmla="*/ 753543 h 830409"/>
              <a:gd name="connsiteX60" fmla="*/ 654620 w 707644"/>
              <a:gd name="connsiteY60" fmla="*/ 753799 h 830409"/>
              <a:gd name="connsiteX61" fmla="*/ 648096 w 707644"/>
              <a:gd name="connsiteY61" fmla="*/ 757675 h 830409"/>
              <a:gd name="connsiteX62" fmla="*/ 637137 w 707644"/>
              <a:gd name="connsiteY62" fmla="*/ 730897 h 830409"/>
              <a:gd name="connsiteX63" fmla="*/ 632387 w 707644"/>
              <a:gd name="connsiteY63" fmla="*/ 676820 h 830409"/>
              <a:gd name="connsiteX64" fmla="*/ 633064 w 707644"/>
              <a:gd name="connsiteY64" fmla="*/ 677121 h 830409"/>
              <a:gd name="connsiteX65" fmla="*/ 632740 w 707644"/>
              <a:gd name="connsiteY65" fmla="*/ 677275 h 830409"/>
              <a:gd name="connsiteX66" fmla="*/ 656765 w 707644"/>
              <a:gd name="connsiteY66" fmla="*/ 612058 h 830409"/>
              <a:gd name="connsiteX67" fmla="*/ 668167 w 707644"/>
              <a:gd name="connsiteY67" fmla="*/ 631164 h 830409"/>
              <a:gd name="connsiteX68" fmla="*/ 668892 w 707644"/>
              <a:gd name="connsiteY68" fmla="*/ 632736 h 830409"/>
              <a:gd name="connsiteX69" fmla="*/ 669813 w 707644"/>
              <a:gd name="connsiteY69" fmla="*/ 635818 h 830409"/>
              <a:gd name="connsiteX70" fmla="*/ 673248 w 707644"/>
              <a:gd name="connsiteY70" fmla="*/ 642996 h 830409"/>
              <a:gd name="connsiteX71" fmla="*/ 657292 w 707644"/>
              <a:gd name="connsiteY71" fmla="*/ 615110 h 830409"/>
              <a:gd name="connsiteX72" fmla="*/ 607712 w 707644"/>
              <a:gd name="connsiteY72" fmla="*/ 710810 h 830409"/>
              <a:gd name="connsiteX73" fmla="*/ 614317 w 707644"/>
              <a:gd name="connsiteY73" fmla="*/ 716331 h 830409"/>
              <a:gd name="connsiteX74" fmla="*/ 643384 w 707644"/>
              <a:gd name="connsiteY74" fmla="*/ 760475 h 830409"/>
              <a:gd name="connsiteX75" fmla="*/ 639882 w 707644"/>
              <a:gd name="connsiteY75" fmla="*/ 762555 h 830409"/>
              <a:gd name="connsiteX76" fmla="*/ 631571 w 707644"/>
              <a:gd name="connsiteY76" fmla="*/ 755197 h 830409"/>
              <a:gd name="connsiteX77" fmla="*/ 655939 w 707644"/>
              <a:gd name="connsiteY77" fmla="*/ 607270 h 830409"/>
              <a:gd name="connsiteX78" fmla="*/ 681948 w 707644"/>
              <a:gd name="connsiteY78" fmla="*/ 649489 h 830409"/>
              <a:gd name="connsiteX79" fmla="*/ 687708 w 707644"/>
              <a:gd name="connsiteY79" fmla="*/ 660817 h 830409"/>
              <a:gd name="connsiteX80" fmla="*/ 688244 w 707644"/>
              <a:gd name="connsiteY80" fmla="*/ 662113 h 830409"/>
              <a:gd name="connsiteX81" fmla="*/ 688222 w 707644"/>
              <a:gd name="connsiteY81" fmla="*/ 662082 h 830409"/>
              <a:gd name="connsiteX82" fmla="*/ 672282 w 707644"/>
              <a:gd name="connsiteY82" fmla="*/ 638060 h 830409"/>
              <a:gd name="connsiteX83" fmla="*/ 668167 w 707644"/>
              <a:gd name="connsiteY83" fmla="*/ 631164 h 830409"/>
              <a:gd name="connsiteX84" fmla="*/ 667714 w 707644"/>
              <a:gd name="connsiteY84" fmla="*/ 630182 h 830409"/>
              <a:gd name="connsiteX85" fmla="*/ 659895 w 707644"/>
              <a:gd name="connsiteY85" fmla="*/ 617038 h 830409"/>
              <a:gd name="connsiteX86" fmla="*/ 656704 w 707644"/>
              <a:gd name="connsiteY86" fmla="*/ 611703 h 830409"/>
              <a:gd name="connsiteX87" fmla="*/ 625999 w 707644"/>
              <a:gd name="connsiteY87" fmla="*/ 668587 h 830409"/>
              <a:gd name="connsiteX88" fmla="*/ 632387 w 707644"/>
              <a:gd name="connsiteY88" fmla="*/ 676820 h 830409"/>
              <a:gd name="connsiteX89" fmla="*/ 630567 w 707644"/>
              <a:gd name="connsiteY89" fmla="*/ 676010 h 830409"/>
              <a:gd name="connsiteX90" fmla="*/ 644284 w 707644"/>
              <a:gd name="connsiteY90" fmla="*/ 698005 h 830409"/>
              <a:gd name="connsiteX91" fmla="*/ 646410 w 707644"/>
              <a:gd name="connsiteY91" fmla="*/ 701172 h 830409"/>
              <a:gd name="connsiteX92" fmla="*/ 645185 w 707644"/>
              <a:gd name="connsiteY92" fmla="*/ 700376 h 830409"/>
              <a:gd name="connsiteX93" fmla="*/ 640052 w 707644"/>
              <a:gd name="connsiteY93" fmla="*/ 692776 h 830409"/>
              <a:gd name="connsiteX94" fmla="*/ 615785 w 707644"/>
              <a:gd name="connsiteY94" fmla="*/ 681443 h 830409"/>
              <a:gd name="connsiteX95" fmla="*/ 635785 w 707644"/>
              <a:gd name="connsiteY95" fmla="*/ 694322 h 830409"/>
              <a:gd name="connsiteX96" fmla="*/ 644520 w 707644"/>
              <a:gd name="connsiteY96" fmla="*/ 705484 h 830409"/>
              <a:gd name="connsiteX97" fmla="*/ 626810 w 707644"/>
              <a:gd name="connsiteY97" fmla="*/ 701753 h 830409"/>
              <a:gd name="connsiteX98" fmla="*/ 588438 w 707644"/>
              <a:gd name="connsiteY98" fmla="*/ 737641 h 830409"/>
              <a:gd name="connsiteX99" fmla="*/ 615903 w 707644"/>
              <a:gd name="connsiteY99" fmla="*/ 776803 h 830409"/>
              <a:gd name="connsiteX100" fmla="*/ 613429 w 707644"/>
              <a:gd name="connsiteY100" fmla="*/ 778273 h 830409"/>
              <a:gd name="connsiteX101" fmla="*/ 597658 w 707644"/>
              <a:gd name="connsiteY101" fmla="*/ 717225 h 830409"/>
              <a:gd name="connsiteX102" fmla="*/ 607690 w 707644"/>
              <a:gd name="connsiteY102" fmla="*/ 726855 h 830409"/>
              <a:gd name="connsiteX103" fmla="*/ 610330 w 707644"/>
              <a:gd name="connsiteY103" fmla="*/ 732279 h 830409"/>
              <a:gd name="connsiteX104" fmla="*/ 652804 w 707644"/>
              <a:gd name="connsiteY104" fmla="*/ 602182 h 830409"/>
              <a:gd name="connsiteX105" fmla="*/ 655296 w 707644"/>
              <a:gd name="connsiteY105" fmla="*/ 603544 h 830409"/>
              <a:gd name="connsiteX106" fmla="*/ 655939 w 707644"/>
              <a:gd name="connsiteY106" fmla="*/ 607270 h 830409"/>
              <a:gd name="connsiteX107" fmla="*/ 648687 w 707644"/>
              <a:gd name="connsiteY107" fmla="*/ 599930 h 830409"/>
              <a:gd name="connsiteX108" fmla="*/ 650137 w 707644"/>
              <a:gd name="connsiteY108" fmla="*/ 600723 h 830409"/>
              <a:gd name="connsiteX109" fmla="*/ 656704 w 707644"/>
              <a:gd name="connsiteY109" fmla="*/ 611703 h 830409"/>
              <a:gd name="connsiteX110" fmla="*/ 656765 w 707644"/>
              <a:gd name="connsiteY110" fmla="*/ 612058 h 830409"/>
              <a:gd name="connsiteX111" fmla="*/ 653947 w 707644"/>
              <a:gd name="connsiteY111" fmla="*/ 607336 h 830409"/>
              <a:gd name="connsiteX112" fmla="*/ 586056 w 707644"/>
              <a:gd name="connsiteY112" fmla="*/ 729871 h 830409"/>
              <a:gd name="connsiteX113" fmla="*/ 593173 w 707644"/>
              <a:gd name="connsiteY113" fmla="*/ 735403 h 830409"/>
              <a:gd name="connsiteX114" fmla="*/ 619800 w 707644"/>
              <a:gd name="connsiteY114" fmla="*/ 757011 h 830409"/>
              <a:gd name="connsiteX115" fmla="*/ 620167 w 707644"/>
              <a:gd name="connsiteY115" fmla="*/ 757321 h 830409"/>
              <a:gd name="connsiteX116" fmla="*/ 620247 w 707644"/>
              <a:gd name="connsiteY116" fmla="*/ 757561 h 830409"/>
              <a:gd name="connsiteX117" fmla="*/ 624975 w 707644"/>
              <a:gd name="connsiteY117" fmla="*/ 771412 h 830409"/>
              <a:gd name="connsiteX118" fmla="*/ 619377 w 707644"/>
              <a:gd name="connsiteY118" fmla="*/ 774739 h 830409"/>
              <a:gd name="connsiteX119" fmla="*/ 607092 w 707644"/>
              <a:gd name="connsiteY119" fmla="*/ 761479 h 830409"/>
              <a:gd name="connsiteX120" fmla="*/ 648273 w 707644"/>
              <a:gd name="connsiteY120" fmla="*/ 599348 h 830409"/>
              <a:gd name="connsiteX121" fmla="*/ 648687 w 707644"/>
              <a:gd name="connsiteY121" fmla="*/ 599930 h 830409"/>
              <a:gd name="connsiteX122" fmla="*/ 648570 w 707644"/>
              <a:gd name="connsiteY122" fmla="*/ 599866 h 830409"/>
              <a:gd name="connsiteX123" fmla="*/ 598472 w 707644"/>
              <a:gd name="connsiteY123" fmla="*/ 692948 h 830409"/>
              <a:gd name="connsiteX124" fmla="*/ 615553 w 707644"/>
              <a:gd name="connsiteY124" fmla="*/ 699348 h 830409"/>
              <a:gd name="connsiteX125" fmla="*/ 632160 w 707644"/>
              <a:gd name="connsiteY125" fmla="*/ 731247 h 830409"/>
              <a:gd name="connsiteX126" fmla="*/ 614317 w 707644"/>
              <a:gd name="connsiteY126" fmla="*/ 716331 h 830409"/>
              <a:gd name="connsiteX127" fmla="*/ 605156 w 707644"/>
              <a:gd name="connsiteY127" fmla="*/ 702419 h 830409"/>
              <a:gd name="connsiteX128" fmla="*/ 598320 w 707644"/>
              <a:gd name="connsiteY128" fmla="*/ 692733 h 830409"/>
              <a:gd name="connsiteX129" fmla="*/ 598472 w 707644"/>
              <a:gd name="connsiteY129" fmla="*/ 692948 h 830409"/>
              <a:gd name="connsiteX130" fmla="*/ 598418 w 707644"/>
              <a:gd name="connsiteY130" fmla="*/ 692928 h 830409"/>
              <a:gd name="connsiteX131" fmla="*/ 643651 w 707644"/>
              <a:gd name="connsiteY131" fmla="*/ 597177 h 830409"/>
              <a:gd name="connsiteX132" fmla="*/ 648570 w 707644"/>
              <a:gd name="connsiteY132" fmla="*/ 599866 h 830409"/>
              <a:gd name="connsiteX133" fmla="*/ 657292 w 707644"/>
              <a:gd name="connsiteY133" fmla="*/ 615110 h 830409"/>
              <a:gd name="connsiteX134" fmla="*/ 658747 w 707644"/>
              <a:gd name="connsiteY134" fmla="*/ 623538 h 830409"/>
              <a:gd name="connsiteX135" fmla="*/ 668066 w 707644"/>
              <a:gd name="connsiteY135" fmla="*/ 654261 h 830409"/>
              <a:gd name="connsiteX136" fmla="*/ 675364 w 707644"/>
              <a:gd name="connsiteY136" fmla="*/ 673195 h 830409"/>
              <a:gd name="connsiteX137" fmla="*/ 666537 w 707644"/>
              <a:gd name="connsiteY137" fmla="*/ 665094 h 830409"/>
              <a:gd name="connsiteX138" fmla="*/ 604723 w 707644"/>
              <a:gd name="connsiteY138" fmla="*/ 674319 h 830409"/>
              <a:gd name="connsiteX139" fmla="*/ 609786 w 707644"/>
              <a:gd name="connsiteY139" fmla="*/ 677580 h 830409"/>
              <a:gd name="connsiteX140" fmla="*/ 616478 w 707644"/>
              <a:gd name="connsiteY140" fmla="*/ 689995 h 830409"/>
              <a:gd name="connsiteX141" fmla="*/ 621894 w 707644"/>
              <a:gd name="connsiteY141" fmla="*/ 700717 h 830409"/>
              <a:gd name="connsiteX142" fmla="*/ 615762 w 707644"/>
              <a:gd name="connsiteY142" fmla="*/ 699426 h 830409"/>
              <a:gd name="connsiteX143" fmla="*/ 615553 w 707644"/>
              <a:gd name="connsiteY143" fmla="*/ 699348 h 830409"/>
              <a:gd name="connsiteX144" fmla="*/ 610168 w 707644"/>
              <a:gd name="connsiteY144" fmla="*/ 689004 h 830409"/>
              <a:gd name="connsiteX145" fmla="*/ 578891 w 707644"/>
              <a:gd name="connsiteY145" fmla="*/ 724301 h 830409"/>
              <a:gd name="connsiteX146" fmla="*/ 581462 w 707644"/>
              <a:gd name="connsiteY146" fmla="*/ 726300 h 830409"/>
              <a:gd name="connsiteX147" fmla="*/ 588438 w 707644"/>
              <a:gd name="connsiteY147" fmla="*/ 737641 h 830409"/>
              <a:gd name="connsiteX148" fmla="*/ 585161 w 707644"/>
              <a:gd name="connsiteY148" fmla="*/ 732969 h 830409"/>
              <a:gd name="connsiteX149" fmla="*/ 581286 w 707644"/>
              <a:gd name="connsiteY149" fmla="*/ 728337 h 830409"/>
              <a:gd name="connsiteX150" fmla="*/ 649641 w 707644"/>
              <a:gd name="connsiteY150" fmla="*/ 568917 h 830409"/>
              <a:gd name="connsiteX151" fmla="*/ 666529 w 707644"/>
              <a:gd name="connsiteY151" fmla="*/ 609687 h 830409"/>
              <a:gd name="connsiteX152" fmla="*/ 655296 w 707644"/>
              <a:gd name="connsiteY152" fmla="*/ 603544 h 830409"/>
              <a:gd name="connsiteX153" fmla="*/ 650059 w 707644"/>
              <a:gd name="connsiteY153" fmla="*/ 573207 h 830409"/>
              <a:gd name="connsiteX154" fmla="*/ 614609 w 707644"/>
              <a:gd name="connsiteY154" fmla="*/ 638824 h 830409"/>
              <a:gd name="connsiteX155" fmla="*/ 626209 w 707644"/>
              <a:gd name="connsiteY155" fmla="*/ 645798 h 830409"/>
              <a:gd name="connsiteX156" fmla="*/ 653237 w 707644"/>
              <a:gd name="connsiteY156" fmla="*/ 662449 h 830409"/>
              <a:gd name="connsiteX157" fmla="*/ 661564 w 707644"/>
              <a:gd name="connsiteY157" fmla="*/ 667676 h 830409"/>
              <a:gd name="connsiteX158" fmla="*/ 668958 w 707644"/>
              <a:gd name="connsiteY158" fmla="*/ 681752 h 830409"/>
              <a:gd name="connsiteX159" fmla="*/ 675229 w 707644"/>
              <a:gd name="connsiteY159" fmla="*/ 690891 h 830409"/>
              <a:gd name="connsiteX160" fmla="*/ 678523 w 707644"/>
              <a:gd name="connsiteY160" fmla="*/ 700668 h 830409"/>
              <a:gd name="connsiteX161" fmla="*/ 685918 w 707644"/>
              <a:gd name="connsiteY161" fmla="*/ 726313 h 830409"/>
              <a:gd name="connsiteX162" fmla="*/ 675051 w 707644"/>
              <a:gd name="connsiteY162" fmla="*/ 719770 h 830409"/>
              <a:gd name="connsiteX163" fmla="*/ 670265 w 707644"/>
              <a:gd name="connsiteY163" fmla="*/ 716662 h 830409"/>
              <a:gd name="connsiteX164" fmla="*/ 626649 w 707644"/>
              <a:gd name="connsiteY164" fmla="*/ 654652 h 830409"/>
              <a:gd name="connsiteX165" fmla="*/ 572132 w 707644"/>
              <a:gd name="connsiteY165" fmla="*/ 719051 h 830409"/>
              <a:gd name="connsiteX166" fmla="*/ 572664 w 707644"/>
              <a:gd name="connsiteY166" fmla="*/ 719461 h 830409"/>
              <a:gd name="connsiteX167" fmla="*/ 576081 w 707644"/>
              <a:gd name="connsiteY167" fmla="*/ 722117 h 830409"/>
              <a:gd name="connsiteX168" fmla="*/ 581286 w 707644"/>
              <a:gd name="connsiteY168" fmla="*/ 728337 h 830409"/>
              <a:gd name="connsiteX169" fmla="*/ 611568 w 707644"/>
              <a:gd name="connsiteY169" fmla="*/ 779378 h 830409"/>
              <a:gd name="connsiteX170" fmla="*/ 610485 w 707644"/>
              <a:gd name="connsiteY170" fmla="*/ 780022 h 830409"/>
              <a:gd name="connsiteX171" fmla="*/ 610260 w 707644"/>
              <a:gd name="connsiteY171" fmla="*/ 779897 h 830409"/>
              <a:gd name="connsiteX172" fmla="*/ 609577 w 707644"/>
              <a:gd name="connsiteY172" fmla="*/ 779524 h 830409"/>
              <a:gd name="connsiteX173" fmla="*/ 602206 w 707644"/>
              <a:gd name="connsiteY173" fmla="*/ 766099 h 830409"/>
              <a:gd name="connsiteX174" fmla="*/ 638061 w 707644"/>
              <a:gd name="connsiteY174" fmla="*/ 581501 h 830409"/>
              <a:gd name="connsiteX175" fmla="*/ 648273 w 707644"/>
              <a:gd name="connsiteY175" fmla="*/ 599348 h 830409"/>
              <a:gd name="connsiteX176" fmla="*/ 640871 w 707644"/>
              <a:gd name="connsiteY176" fmla="*/ 588928 h 830409"/>
              <a:gd name="connsiteX177" fmla="*/ 639502 w 707644"/>
              <a:gd name="connsiteY177" fmla="*/ 584863 h 830409"/>
              <a:gd name="connsiteX178" fmla="*/ 554369 w 707644"/>
              <a:gd name="connsiteY178" fmla="*/ 753841 h 830409"/>
              <a:gd name="connsiteX179" fmla="*/ 580937 w 707644"/>
              <a:gd name="connsiteY179" fmla="*/ 771642 h 830409"/>
              <a:gd name="connsiteX180" fmla="*/ 601772 w 707644"/>
              <a:gd name="connsiteY180" fmla="*/ 785199 h 830409"/>
              <a:gd name="connsiteX181" fmla="*/ 596134 w 707644"/>
              <a:gd name="connsiteY181" fmla="*/ 788549 h 830409"/>
              <a:gd name="connsiteX182" fmla="*/ 595477 w 707644"/>
              <a:gd name="connsiteY182" fmla="*/ 788806 h 830409"/>
              <a:gd name="connsiteX183" fmla="*/ 586144 w 707644"/>
              <a:gd name="connsiteY183" fmla="*/ 783122 h 830409"/>
              <a:gd name="connsiteX184" fmla="*/ 560583 w 707644"/>
              <a:gd name="connsiteY184" fmla="*/ 761430 h 830409"/>
              <a:gd name="connsiteX185" fmla="*/ 556556 w 707644"/>
              <a:gd name="connsiteY185" fmla="*/ 757684 h 830409"/>
              <a:gd name="connsiteX186" fmla="*/ 643968 w 707644"/>
              <a:gd name="connsiteY186" fmla="*/ 565027 h 830409"/>
              <a:gd name="connsiteX187" fmla="*/ 647847 w 707644"/>
              <a:gd name="connsiteY187" fmla="*/ 566539 h 830409"/>
              <a:gd name="connsiteX188" fmla="*/ 648763 w 707644"/>
              <a:gd name="connsiteY188" fmla="*/ 566798 h 830409"/>
              <a:gd name="connsiteX189" fmla="*/ 649254 w 707644"/>
              <a:gd name="connsiteY189" fmla="*/ 567982 h 830409"/>
              <a:gd name="connsiteX190" fmla="*/ 646172 w 707644"/>
              <a:gd name="connsiteY190" fmla="*/ 566268 h 830409"/>
              <a:gd name="connsiteX191" fmla="*/ 598581 w 707644"/>
              <a:gd name="connsiteY191" fmla="*/ 656829 h 830409"/>
              <a:gd name="connsiteX192" fmla="*/ 606679 w 707644"/>
              <a:gd name="connsiteY192" fmla="*/ 664667 h 830409"/>
              <a:gd name="connsiteX193" fmla="*/ 615785 w 707644"/>
              <a:gd name="connsiteY193" fmla="*/ 681443 h 830409"/>
              <a:gd name="connsiteX194" fmla="*/ 609786 w 707644"/>
              <a:gd name="connsiteY194" fmla="*/ 677580 h 830409"/>
              <a:gd name="connsiteX195" fmla="*/ 600538 w 707644"/>
              <a:gd name="connsiteY195" fmla="*/ 660422 h 830409"/>
              <a:gd name="connsiteX196" fmla="*/ 597506 w 707644"/>
              <a:gd name="connsiteY196" fmla="*/ 654857 h 830409"/>
              <a:gd name="connsiteX197" fmla="*/ 598581 w 707644"/>
              <a:gd name="connsiteY197" fmla="*/ 656829 h 830409"/>
              <a:gd name="connsiteX198" fmla="*/ 598045 w 707644"/>
              <a:gd name="connsiteY198" fmla="*/ 656310 h 830409"/>
              <a:gd name="connsiteX199" fmla="*/ 633484 w 707644"/>
              <a:gd name="connsiteY199" fmla="*/ 570820 h 830409"/>
              <a:gd name="connsiteX200" fmla="*/ 652804 w 707644"/>
              <a:gd name="connsiteY200" fmla="*/ 602182 h 830409"/>
              <a:gd name="connsiteX201" fmla="*/ 650137 w 707644"/>
              <a:gd name="connsiteY201" fmla="*/ 600723 h 830409"/>
              <a:gd name="connsiteX202" fmla="*/ 639051 w 707644"/>
              <a:gd name="connsiteY202" fmla="*/ 582189 h 830409"/>
              <a:gd name="connsiteX203" fmla="*/ 636575 w 707644"/>
              <a:gd name="connsiteY203" fmla="*/ 578034 h 830409"/>
              <a:gd name="connsiteX204" fmla="*/ 600765 w 707644"/>
              <a:gd name="connsiteY204" fmla="*/ 630500 h 830409"/>
              <a:gd name="connsiteX205" fmla="*/ 605540 w 707644"/>
              <a:gd name="connsiteY205" fmla="*/ 633371 h 830409"/>
              <a:gd name="connsiteX206" fmla="*/ 625999 w 707644"/>
              <a:gd name="connsiteY206" fmla="*/ 668587 h 830409"/>
              <a:gd name="connsiteX207" fmla="*/ 615758 w 707644"/>
              <a:gd name="connsiteY207" fmla="*/ 655387 h 830409"/>
              <a:gd name="connsiteX208" fmla="*/ 607372 w 707644"/>
              <a:gd name="connsiteY208" fmla="*/ 644489 h 830409"/>
              <a:gd name="connsiteX209" fmla="*/ 602911 w 707644"/>
              <a:gd name="connsiteY209" fmla="*/ 634754 h 830409"/>
              <a:gd name="connsiteX210" fmla="*/ 521775 w 707644"/>
              <a:gd name="connsiteY210" fmla="*/ 787957 h 830409"/>
              <a:gd name="connsiteX211" fmla="*/ 539886 w 707644"/>
              <a:gd name="connsiteY211" fmla="*/ 810539 h 830409"/>
              <a:gd name="connsiteX212" fmla="*/ 536143 w 707644"/>
              <a:gd name="connsiteY212" fmla="*/ 812002 h 830409"/>
              <a:gd name="connsiteX213" fmla="*/ 572293 w 707644"/>
              <a:gd name="connsiteY213" fmla="*/ 677842 h 830409"/>
              <a:gd name="connsiteX214" fmla="*/ 588873 w 707644"/>
              <a:gd name="connsiteY214" fmla="*/ 689351 h 830409"/>
              <a:gd name="connsiteX215" fmla="*/ 598418 w 707644"/>
              <a:gd name="connsiteY215" fmla="*/ 692928 h 830409"/>
              <a:gd name="connsiteX216" fmla="*/ 603187 w 707644"/>
              <a:gd name="connsiteY216" fmla="*/ 702390 h 830409"/>
              <a:gd name="connsiteX217" fmla="*/ 607712 w 707644"/>
              <a:gd name="connsiteY217" fmla="*/ 710810 h 830409"/>
              <a:gd name="connsiteX218" fmla="*/ 593660 w 707644"/>
              <a:gd name="connsiteY218" fmla="*/ 699062 h 830409"/>
              <a:gd name="connsiteX219" fmla="*/ 626878 w 707644"/>
              <a:gd name="connsiteY219" fmla="*/ 555406 h 830409"/>
              <a:gd name="connsiteX220" fmla="*/ 643968 w 707644"/>
              <a:gd name="connsiteY220" fmla="*/ 565027 h 830409"/>
              <a:gd name="connsiteX221" fmla="*/ 628400 w 707644"/>
              <a:gd name="connsiteY221" fmla="*/ 558957 h 830409"/>
              <a:gd name="connsiteX222" fmla="*/ 625472 w 707644"/>
              <a:gd name="connsiteY222" fmla="*/ 557815 h 830409"/>
              <a:gd name="connsiteX223" fmla="*/ 628400 w 707644"/>
              <a:gd name="connsiteY223" fmla="*/ 558957 h 830409"/>
              <a:gd name="connsiteX224" fmla="*/ 633484 w 707644"/>
              <a:gd name="connsiteY224" fmla="*/ 570820 h 830409"/>
              <a:gd name="connsiteX225" fmla="*/ 536038 w 707644"/>
              <a:gd name="connsiteY225" fmla="*/ 741559 h 830409"/>
              <a:gd name="connsiteX226" fmla="*/ 547407 w 707644"/>
              <a:gd name="connsiteY226" fmla="*/ 749176 h 830409"/>
              <a:gd name="connsiteX227" fmla="*/ 556556 w 707644"/>
              <a:gd name="connsiteY227" fmla="*/ 757684 h 830409"/>
              <a:gd name="connsiteX228" fmla="*/ 566844 w 707644"/>
              <a:gd name="connsiteY228" fmla="*/ 775764 h 830409"/>
              <a:gd name="connsiteX229" fmla="*/ 578437 w 707644"/>
              <a:gd name="connsiteY229" fmla="*/ 795467 h 830409"/>
              <a:gd name="connsiteX230" fmla="*/ 575652 w 707644"/>
              <a:gd name="connsiteY230" fmla="*/ 796556 h 830409"/>
              <a:gd name="connsiteX231" fmla="*/ 555262 w 707644"/>
              <a:gd name="connsiteY231" fmla="*/ 769156 h 830409"/>
              <a:gd name="connsiteX232" fmla="*/ 624231 w 707644"/>
              <a:gd name="connsiteY232" fmla="*/ 557332 h 830409"/>
              <a:gd name="connsiteX233" fmla="*/ 624243 w 707644"/>
              <a:gd name="connsiteY233" fmla="*/ 557336 h 830409"/>
              <a:gd name="connsiteX234" fmla="*/ 636575 w 707644"/>
              <a:gd name="connsiteY234" fmla="*/ 578034 h 830409"/>
              <a:gd name="connsiteX235" fmla="*/ 638061 w 707644"/>
              <a:gd name="connsiteY235" fmla="*/ 581501 h 830409"/>
              <a:gd name="connsiteX236" fmla="*/ 620097 w 707644"/>
              <a:gd name="connsiteY236" fmla="*/ 563421 h 830409"/>
              <a:gd name="connsiteX237" fmla="*/ 634410 w 707644"/>
              <a:gd name="connsiteY237" fmla="*/ 579831 h 830409"/>
              <a:gd name="connsiteX238" fmla="*/ 640871 w 707644"/>
              <a:gd name="connsiteY238" fmla="*/ 588928 h 830409"/>
              <a:gd name="connsiteX239" fmla="*/ 643651 w 707644"/>
              <a:gd name="connsiteY239" fmla="*/ 597177 h 830409"/>
              <a:gd name="connsiteX240" fmla="*/ 634907 w 707644"/>
              <a:gd name="connsiteY240" fmla="*/ 592395 h 830409"/>
              <a:gd name="connsiteX241" fmla="*/ 626760 w 707644"/>
              <a:gd name="connsiteY241" fmla="*/ 586893 h 830409"/>
              <a:gd name="connsiteX242" fmla="*/ 534152 w 707644"/>
              <a:gd name="connsiteY242" fmla="*/ 736851 h 830409"/>
              <a:gd name="connsiteX243" fmla="*/ 547623 w 707644"/>
              <a:gd name="connsiteY243" fmla="*/ 745313 h 830409"/>
              <a:gd name="connsiteX244" fmla="*/ 550403 w 707644"/>
              <a:gd name="connsiteY244" fmla="*/ 746872 h 830409"/>
              <a:gd name="connsiteX245" fmla="*/ 554369 w 707644"/>
              <a:gd name="connsiteY245" fmla="*/ 753841 h 830409"/>
              <a:gd name="connsiteX246" fmla="*/ 547407 w 707644"/>
              <a:gd name="connsiteY246" fmla="*/ 749176 h 830409"/>
              <a:gd name="connsiteX247" fmla="*/ 621348 w 707644"/>
              <a:gd name="connsiteY247" fmla="*/ 552293 h 830409"/>
              <a:gd name="connsiteX248" fmla="*/ 622453 w 707644"/>
              <a:gd name="connsiteY248" fmla="*/ 552915 h 830409"/>
              <a:gd name="connsiteX249" fmla="*/ 625472 w 707644"/>
              <a:gd name="connsiteY249" fmla="*/ 557815 h 830409"/>
              <a:gd name="connsiteX250" fmla="*/ 624243 w 707644"/>
              <a:gd name="connsiteY250" fmla="*/ 557336 h 830409"/>
              <a:gd name="connsiteX251" fmla="*/ 624004 w 707644"/>
              <a:gd name="connsiteY251" fmla="*/ 556934 h 830409"/>
              <a:gd name="connsiteX252" fmla="*/ 585738 w 707644"/>
              <a:gd name="connsiteY252" fmla="*/ 621463 h 830409"/>
              <a:gd name="connsiteX253" fmla="*/ 588341 w 707644"/>
              <a:gd name="connsiteY253" fmla="*/ 623030 h 830409"/>
              <a:gd name="connsiteX254" fmla="*/ 593028 w 707644"/>
              <a:gd name="connsiteY254" fmla="*/ 625848 h 830409"/>
              <a:gd name="connsiteX255" fmla="*/ 607372 w 707644"/>
              <a:gd name="connsiteY255" fmla="*/ 644489 h 830409"/>
              <a:gd name="connsiteX256" fmla="*/ 611429 w 707644"/>
              <a:gd name="connsiteY256" fmla="*/ 653343 h 830409"/>
              <a:gd name="connsiteX257" fmla="*/ 629800 w 707644"/>
              <a:gd name="connsiteY257" fmla="*/ 686674 h 830409"/>
              <a:gd name="connsiteX258" fmla="*/ 630997 w 707644"/>
              <a:gd name="connsiteY258" fmla="*/ 688204 h 830409"/>
              <a:gd name="connsiteX259" fmla="*/ 606679 w 707644"/>
              <a:gd name="connsiteY259" fmla="*/ 664667 h 830409"/>
              <a:gd name="connsiteX260" fmla="*/ 592297 w 707644"/>
              <a:gd name="connsiteY260" fmla="*/ 638172 h 830409"/>
              <a:gd name="connsiteX261" fmla="*/ 589708 w 707644"/>
              <a:gd name="connsiteY261" fmla="*/ 633828 h 830409"/>
              <a:gd name="connsiteX262" fmla="*/ 589583 w 707644"/>
              <a:gd name="connsiteY262" fmla="*/ 633492 h 830409"/>
              <a:gd name="connsiteX263" fmla="*/ 570101 w 707644"/>
              <a:gd name="connsiteY263" fmla="*/ 652750 h 830409"/>
              <a:gd name="connsiteX264" fmla="*/ 581849 w 707644"/>
              <a:gd name="connsiteY264" fmla="*/ 660047 h 830409"/>
              <a:gd name="connsiteX265" fmla="*/ 598320 w 707644"/>
              <a:gd name="connsiteY265" fmla="*/ 692733 h 830409"/>
              <a:gd name="connsiteX266" fmla="*/ 506180 w 707644"/>
              <a:gd name="connsiteY266" fmla="*/ 785066 h 830409"/>
              <a:gd name="connsiteX267" fmla="*/ 534373 w 707644"/>
              <a:gd name="connsiteY267" fmla="*/ 812694 h 830409"/>
              <a:gd name="connsiteX268" fmla="*/ 533540 w 707644"/>
              <a:gd name="connsiteY268" fmla="*/ 813019 h 830409"/>
              <a:gd name="connsiteX269" fmla="*/ 521966 w 707644"/>
              <a:gd name="connsiteY269" fmla="*/ 815501 h 830409"/>
              <a:gd name="connsiteX270" fmla="*/ 514017 w 707644"/>
              <a:gd name="connsiteY270" fmla="*/ 801341 h 830409"/>
              <a:gd name="connsiteX271" fmla="*/ 530194 w 707644"/>
              <a:gd name="connsiteY271" fmla="*/ 733170 h 830409"/>
              <a:gd name="connsiteX272" fmla="*/ 534152 w 707644"/>
              <a:gd name="connsiteY272" fmla="*/ 736851 h 830409"/>
              <a:gd name="connsiteX273" fmla="*/ 531673 w 707644"/>
              <a:gd name="connsiteY273" fmla="*/ 735293 h 830409"/>
              <a:gd name="connsiteX274" fmla="*/ 589626 w 707644"/>
              <a:gd name="connsiteY274" fmla="*/ 605978 h 830409"/>
              <a:gd name="connsiteX275" fmla="*/ 614609 w 707644"/>
              <a:gd name="connsiteY275" fmla="*/ 638824 h 830409"/>
              <a:gd name="connsiteX276" fmla="*/ 605540 w 707644"/>
              <a:gd name="connsiteY276" fmla="*/ 633371 h 830409"/>
              <a:gd name="connsiteX277" fmla="*/ 616101 w 707644"/>
              <a:gd name="connsiteY277" fmla="*/ 549339 h 830409"/>
              <a:gd name="connsiteX278" fmla="*/ 621186 w 707644"/>
              <a:gd name="connsiteY278" fmla="*/ 552202 h 830409"/>
              <a:gd name="connsiteX279" fmla="*/ 621750 w 707644"/>
              <a:gd name="connsiteY279" fmla="*/ 553151 h 830409"/>
              <a:gd name="connsiteX280" fmla="*/ 624004 w 707644"/>
              <a:gd name="connsiteY280" fmla="*/ 556934 h 830409"/>
              <a:gd name="connsiteX281" fmla="*/ 624231 w 707644"/>
              <a:gd name="connsiteY281" fmla="*/ 557332 h 830409"/>
              <a:gd name="connsiteX282" fmla="*/ 617640 w 707644"/>
              <a:gd name="connsiteY282" fmla="*/ 554762 h 830409"/>
              <a:gd name="connsiteX283" fmla="*/ 510573 w 707644"/>
              <a:gd name="connsiteY283" fmla="*/ 769210 h 830409"/>
              <a:gd name="connsiteX284" fmla="*/ 525464 w 707644"/>
              <a:gd name="connsiteY284" fmla="*/ 785579 h 830409"/>
              <a:gd name="connsiteX285" fmla="*/ 541728 w 707644"/>
              <a:gd name="connsiteY285" fmla="*/ 799335 h 830409"/>
              <a:gd name="connsiteX286" fmla="*/ 545875 w 707644"/>
              <a:gd name="connsiteY286" fmla="*/ 808197 h 830409"/>
              <a:gd name="connsiteX287" fmla="*/ 543088 w 707644"/>
              <a:gd name="connsiteY287" fmla="*/ 809287 h 830409"/>
              <a:gd name="connsiteX288" fmla="*/ 518053 w 707644"/>
              <a:gd name="connsiteY288" fmla="*/ 780819 h 830409"/>
              <a:gd name="connsiteX289" fmla="*/ 515257 w 707644"/>
              <a:gd name="connsiteY289" fmla="*/ 777050 h 830409"/>
              <a:gd name="connsiteX290" fmla="*/ 575451 w 707644"/>
              <a:gd name="connsiteY290" fmla="*/ 615270 h 830409"/>
              <a:gd name="connsiteX291" fmla="*/ 580431 w 707644"/>
              <a:gd name="connsiteY291" fmla="*/ 618268 h 830409"/>
              <a:gd name="connsiteX292" fmla="*/ 589708 w 707644"/>
              <a:gd name="connsiteY292" fmla="*/ 633828 h 830409"/>
              <a:gd name="connsiteX293" fmla="*/ 597506 w 707644"/>
              <a:gd name="connsiteY293" fmla="*/ 654857 h 830409"/>
              <a:gd name="connsiteX294" fmla="*/ 579242 w 707644"/>
              <a:gd name="connsiteY294" fmla="*/ 621344 h 830409"/>
              <a:gd name="connsiteX295" fmla="*/ 612599 w 707644"/>
              <a:gd name="connsiteY295" fmla="*/ 537003 h 830409"/>
              <a:gd name="connsiteX296" fmla="*/ 621348 w 707644"/>
              <a:gd name="connsiteY296" fmla="*/ 552293 h 830409"/>
              <a:gd name="connsiteX297" fmla="*/ 621186 w 707644"/>
              <a:gd name="connsiteY297" fmla="*/ 552202 h 830409"/>
              <a:gd name="connsiteX298" fmla="*/ 613004 w 707644"/>
              <a:gd name="connsiteY298" fmla="*/ 538430 h 830409"/>
              <a:gd name="connsiteX299" fmla="*/ 549721 w 707644"/>
              <a:gd name="connsiteY299" fmla="*/ 667520 h 830409"/>
              <a:gd name="connsiteX300" fmla="*/ 554521 w 707644"/>
              <a:gd name="connsiteY300" fmla="*/ 672871 h 830409"/>
              <a:gd name="connsiteX301" fmla="*/ 551546 w 707644"/>
              <a:gd name="connsiteY301" fmla="*/ 670988 h 830409"/>
              <a:gd name="connsiteX302" fmla="*/ 611927 w 707644"/>
              <a:gd name="connsiteY302" fmla="*/ 535829 h 830409"/>
              <a:gd name="connsiteX303" fmla="*/ 612555 w 707644"/>
              <a:gd name="connsiteY303" fmla="*/ 536848 h 830409"/>
              <a:gd name="connsiteX304" fmla="*/ 612599 w 707644"/>
              <a:gd name="connsiteY304" fmla="*/ 537003 h 830409"/>
              <a:gd name="connsiteX305" fmla="*/ 565612 w 707644"/>
              <a:gd name="connsiteY305" fmla="*/ 630216 h 830409"/>
              <a:gd name="connsiteX306" fmla="*/ 588177 w 707644"/>
              <a:gd name="connsiteY306" fmla="*/ 646760 h 830409"/>
              <a:gd name="connsiteX307" fmla="*/ 598045 w 707644"/>
              <a:gd name="connsiteY307" fmla="*/ 656310 h 830409"/>
              <a:gd name="connsiteX308" fmla="*/ 604723 w 707644"/>
              <a:gd name="connsiteY308" fmla="*/ 674319 h 830409"/>
              <a:gd name="connsiteX309" fmla="*/ 601908 w 707644"/>
              <a:gd name="connsiteY309" fmla="*/ 672507 h 830409"/>
              <a:gd name="connsiteX310" fmla="*/ 581849 w 707644"/>
              <a:gd name="connsiteY310" fmla="*/ 660047 h 830409"/>
              <a:gd name="connsiteX311" fmla="*/ 571002 w 707644"/>
              <a:gd name="connsiteY311" fmla="*/ 638520 h 830409"/>
              <a:gd name="connsiteX312" fmla="*/ 545381 w 707644"/>
              <a:gd name="connsiteY312" fmla="*/ 667088 h 830409"/>
              <a:gd name="connsiteX313" fmla="*/ 551546 w 707644"/>
              <a:gd name="connsiteY313" fmla="*/ 670988 h 830409"/>
              <a:gd name="connsiteX314" fmla="*/ 569190 w 707644"/>
              <a:gd name="connsiteY314" fmla="*/ 704529 h 830409"/>
              <a:gd name="connsiteX315" fmla="*/ 586056 w 707644"/>
              <a:gd name="connsiteY315" fmla="*/ 729871 h 830409"/>
              <a:gd name="connsiteX316" fmla="*/ 581462 w 707644"/>
              <a:gd name="connsiteY316" fmla="*/ 726300 h 830409"/>
              <a:gd name="connsiteX317" fmla="*/ 578565 w 707644"/>
              <a:gd name="connsiteY317" fmla="*/ 721589 h 830409"/>
              <a:gd name="connsiteX318" fmla="*/ 603060 w 707644"/>
              <a:gd name="connsiteY318" fmla="*/ 545014 h 830409"/>
              <a:gd name="connsiteX319" fmla="*/ 612202 w 707644"/>
              <a:gd name="connsiteY319" fmla="*/ 552642 h 830409"/>
              <a:gd name="connsiteX320" fmla="*/ 617640 w 707644"/>
              <a:gd name="connsiteY320" fmla="*/ 554762 h 830409"/>
              <a:gd name="connsiteX321" fmla="*/ 620097 w 707644"/>
              <a:gd name="connsiteY321" fmla="*/ 563421 h 830409"/>
              <a:gd name="connsiteX322" fmla="*/ 616968 w 707644"/>
              <a:gd name="connsiteY322" fmla="*/ 559832 h 830409"/>
              <a:gd name="connsiteX323" fmla="*/ 546876 w 707644"/>
              <a:gd name="connsiteY323" fmla="*/ 659845 h 830409"/>
              <a:gd name="connsiteX324" fmla="*/ 551427 w 707644"/>
              <a:gd name="connsiteY324" fmla="*/ 663356 h 830409"/>
              <a:gd name="connsiteX325" fmla="*/ 553560 w 707644"/>
              <a:gd name="connsiteY325" fmla="*/ 664837 h 830409"/>
              <a:gd name="connsiteX326" fmla="*/ 597658 w 707644"/>
              <a:gd name="connsiteY326" fmla="*/ 717225 h 830409"/>
              <a:gd name="connsiteX327" fmla="*/ 592251 w 707644"/>
              <a:gd name="connsiteY327" fmla="*/ 712034 h 830409"/>
              <a:gd name="connsiteX328" fmla="*/ 554521 w 707644"/>
              <a:gd name="connsiteY328" fmla="*/ 672871 h 830409"/>
              <a:gd name="connsiteX329" fmla="*/ 508847 w 707644"/>
              <a:gd name="connsiteY329" fmla="*/ 718556 h 830409"/>
              <a:gd name="connsiteX330" fmla="*/ 511695 w 707644"/>
              <a:gd name="connsiteY330" fmla="*/ 720831 h 830409"/>
              <a:gd name="connsiteX331" fmla="*/ 529512 w 707644"/>
              <a:gd name="connsiteY331" fmla="*/ 733936 h 830409"/>
              <a:gd name="connsiteX332" fmla="*/ 531673 w 707644"/>
              <a:gd name="connsiteY332" fmla="*/ 735293 h 830409"/>
              <a:gd name="connsiteX333" fmla="*/ 536038 w 707644"/>
              <a:gd name="connsiteY333" fmla="*/ 741559 h 830409"/>
              <a:gd name="connsiteX334" fmla="*/ 517093 w 707644"/>
              <a:gd name="connsiteY334" fmla="*/ 728866 h 830409"/>
              <a:gd name="connsiteX335" fmla="*/ 572853 w 707644"/>
              <a:gd name="connsiteY335" fmla="*/ 582587 h 830409"/>
              <a:gd name="connsiteX336" fmla="*/ 584023 w 707644"/>
              <a:gd name="connsiteY336" fmla="*/ 598612 h 830409"/>
              <a:gd name="connsiteX337" fmla="*/ 585294 w 707644"/>
              <a:gd name="connsiteY337" fmla="*/ 600282 h 830409"/>
              <a:gd name="connsiteX338" fmla="*/ 587482 w 707644"/>
              <a:gd name="connsiteY338" fmla="*/ 604169 h 830409"/>
              <a:gd name="connsiteX339" fmla="*/ 600765 w 707644"/>
              <a:gd name="connsiteY339" fmla="*/ 630500 h 830409"/>
              <a:gd name="connsiteX340" fmla="*/ 593028 w 707644"/>
              <a:gd name="connsiteY340" fmla="*/ 625848 h 830409"/>
              <a:gd name="connsiteX341" fmla="*/ 590989 w 707644"/>
              <a:gd name="connsiteY341" fmla="*/ 623198 h 830409"/>
              <a:gd name="connsiteX342" fmla="*/ 582922 w 707644"/>
              <a:gd name="connsiteY342" fmla="*/ 612654 h 830409"/>
              <a:gd name="connsiteX343" fmla="*/ 576471 w 707644"/>
              <a:gd name="connsiteY343" fmla="*/ 592473 h 830409"/>
              <a:gd name="connsiteX344" fmla="*/ 534130 w 707644"/>
              <a:gd name="connsiteY344" fmla="*/ 659969 h 830409"/>
              <a:gd name="connsiteX345" fmla="*/ 543300 w 707644"/>
              <a:gd name="connsiteY345" fmla="*/ 665771 h 830409"/>
              <a:gd name="connsiteX346" fmla="*/ 563457 w 707644"/>
              <a:gd name="connsiteY346" fmla="*/ 698287 h 830409"/>
              <a:gd name="connsiteX347" fmla="*/ 578891 w 707644"/>
              <a:gd name="connsiteY347" fmla="*/ 724301 h 830409"/>
              <a:gd name="connsiteX348" fmla="*/ 576081 w 707644"/>
              <a:gd name="connsiteY348" fmla="*/ 722117 h 830409"/>
              <a:gd name="connsiteX349" fmla="*/ 567653 w 707644"/>
              <a:gd name="connsiteY349" fmla="*/ 712044 h 830409"/>
              <a:gd name="connsiteX350" fmla="*/ 537346 w 707644"/>
              <a:gd name="connsiteY350" fmla="*/ 664631 h 830409"/>
              <a:gd name="connsiteX351" fmla="*/ 539414 w 707644"/>
              <a:gd name="connsiteY351" fmla="*/ 647927 h 830409"/>
              <a:gd name="connsiteX352" fmla="*/ 540832 w 707644"/>
              <a:gd name="connsiteY352" fmla="*/ 649653 h 830409"/>
              <a:gd name="connsiteX353" fmla="*/ 541913 w 707644"/>
              <a:gd name="connsiteY353" fmla="*/ 651390 h 830409"/>
              <a:gd name="connsiteX354" fmla="*/ 546876 w 707644"/>
              <a:gd name="connsiteY354" fmla="*/ 659845 h 830409"/>
              <a:gd name="connsiteX355" fmla="*/ 544869 w 707644"/>
              <a:gd name="connsiteY355" fmla="*/ 658298 h 830409"/>
              <a:gd name="connsiteX356" fmla="*/ 591947 w 707644"/>
              <a:gd name="connsiteY356" fmla="*/ 535741 h 830409"/>
              <a:gd name="connsiteX357" fmla="*/ 597058 w 707644"/>
              <a:gd name="connsiteY357" fmla="*/ 538619 h 830409"/>
              <a:gd name="connsiteX358" fmla="*/ 603060 w 707644"/>
              <a:gd name="connsiteY358" fmla="*/ 545014 h 830409"/>
              <a:gd name="connsiteX359" fmla="*/ 591656 w 707644"/>
              <a:gd name="connsiteY359" fmla="*/ 535498 h 830409"/>
              <a:gd name="connsiteX360" fmla="*/ 591947 w 707644"/>
              <a:gd name="connsiteY360" fmla="*/ 535741 h 830409"/>
              <a:gd name="connsiteX361" fmla="*/ 591692 w 707644"/>
              <a:gd name="connsiteY361" fmla="*/ 535598 h 830409"/>
              <a:gd name="connsiteX362" fmla="*/ 535742 w 707644"/>
              <a:gd name="connsiteY362" fmla="*/ 651257 h 830409"/>
              <a:gd name="connsiteX363" fmla="*/ 544869 w 707644"/>
              <a:gd name="connsiteY363" fmla="*/ 658298 h 830409"/>
              <a:gd name="connsiteX364" fmla="*/ 549721 w 707644"/>
              <a:gd name="connsiteY364" fmla="*/ 667520 h 830409"/>
              <a:gd name="connsiteX365" fmla="*/ 537030 w 707644"/>
              <a:gd name="connsiteY365" fmla="*/ 653373 h 830409"/>
              <a:gd name="connsiteX366" fmla="*/ 453048 w 707644"/>
              <a:gd name="connsiteY366" fmla="*/ 822836 h 830409"/>
              <a:gd name="connsiteX367" fmla="*/ 455907 w 707644"/>
              <a:gd name="connsiteY367" fmla="*/ 827654 h 830409"/>
              <a:gd name="connsiteX368" fmla="*/ 454942 w 707644"/>
              <a:gd name="connsiteY368" fmla="*/ 827703 h 830409"/>
              <a:gd name="connsiteX369" fmla="*/ 451782 w 707644"/>
              <a:gd name="connsiteY369" fmla="*/ 820702 h 830409"/>
              <a:gd name="connsiteX370" fmla="*/ 452485 w 707644"/>
              <a:gd name="connsiteY370" fmla="*/ 821387 h 830409"/>
              <a:gd name="connsiteX371" fmla="*/ 453048 w 707644"/>
              <a:gd name="connsiteY371" fmla="*/ 822836 h 830409"/>
              <a:gd name="connsiteX372" fmla="*/ 532984 w 707644"/>
              <a:gd name="connsiteY372" fmla="*/ 649129 h 830409"/>
              <a:gd name="connsiteX373" fmla="*/ 533762 w 707644"/>
              <a:gd name="connsiteY373" fmla="*/ 649729 h 830409"/>
              <a:gd name="connsiteX374" fmla="*/ 537030 w 707644"/>
              <a:gd name="connsiteY374" fmla="*/ 653373 h 830409"/>
              <a:gd name="connsiteX375" fmla="*/ 545381 w 707644"/>
              <a:gd name="connsiteY375" fmla="*/ 667088 h 830409"/>
              <a:gd name="connsiteX376" fmla="*/ 543300 w 707644"/>
              <a:gd name="connsiteY376" fmla="*/ 665771 h 830409"/>
              <a:gd name="connsiteX377" fmla="*/ 603065 w 707644"/>
              <a:gd name="connsiteY377" fmla="*/ 499837 h 830409"/>
              <a:gd name="connsiteX378" fmla="*/ 626878 w 707644"/>
              <a:gd name="connsiteY378" fmla="*/ 555406 h 830409"/>
              <a:gd name="connsiteX379" fmla="*/ 622453 w 707644"/>
              <a:gd name="connsiteY379" fmla="*/ 552915 h 830409"/>
              <a:gd name="connsiteX380" fmla="*/ 612555 w 707644"/>
              <a:gd name="connsiteY380" fmla="*/ 536848 h 830409"/>
              <a:gd name="connsiteX381" fmla="*/ 607386 w 707644"/>
              <a:gd name="connsiteY381" fmla="*/ 518638 h 830409"/>
              <a:gd name="connsiteX382" fmla="*/ 604434 w 707644"/>
              <a:gd name="connsiteY382" fmla="*/ 493846 h 830409"/>
              <a:gd name="connsiteX383" fmla="*/ 638308 w 707644"/>
              <a:gd name="connsiteY383" fmla="*/ 541556 h 830409"/>
              <a:gd name="connsiteX384" fmla="*/ 640154 w 707644"/>
              <a:gd name="connsiteY384" fmla="*/ 546012 h 830409"/>
              <a:gd name="connsiteX385" fmla="*/ 638668 w 707644"/>
              <a:gd name="connsiteY385" fmla="*/ 543669 h 830409"/>
              <a:gd name="connsiteX386" fmla="*/ 575063 w 707644"/>
              <a:gd name="connsiteY386" fmla="*/ 553774 h 830409"/>
              <a:gd name="connsiteX387" fmla="*/ 593197 w 707644"/>
              <a:gd name="connsiteY387" fmla="*/ 563528 h 830409"/>
              <a:gd name="connsiteX388" fmla="*/ 595374 w 707644"/>
              <a:gd name="connsiteY388" fmla="*/ 565697 h 830409"/>
              <a:gd name="connsiteX389" fmla="*/ 626760 w 707644"/>
              <a:gd name="connsiteY389" fmla="*/ 586893 h 830409"/>
              <a:gd name="connsiteX390" fmla="*/ 627098 w 707644"/>
              <a:gd name="connsiteY390" fmla="*/ 588083 h 830409"/>
              <a:gd name="connsiteX391" fmla="*/ 647563 w 707644"/>
              <a:gd name="connsiteY391" fmla="*/ 641026 h 830409"/>
              <a:gd name="connsiteX392" fmla="*/ 653990 w 707644"/>
              <a:gd name="connsiteY392" fmla="*/ 653259 h 830409"/>
              <a:gd name="connsiteX393" fmla="*/ 640272 w 707644"/>
              <a:gd name="connsiteY393" fmla="*/ 640096 h 830409"/>
              <a:gd name="connsiteX394" fmla="*/ 621833 w 707644"/>
              <a:gd name="connsiteY394" fmla="*/ 620649 h 830409"/>
              <a:gd name="connsiteX395" fmla="*/ 578198 w 707644"/>
              <a:gd name="connsiteY395" fmla="*/ 557457 h 830409"/>
              <a:gd name="connsiteX396" fmla="*/ 485024 w 707644"/>
              <a:gd name="connsiteY396" fmla="*/ 741127 h 830409"/>
              <a:gd name="connsiteX397" fmla="*/ 504444 w 707644"/>
              <a:gd name="connsiteY397" fmla="*/ 762473 h 830409"/>
              <a:gd name="connsiteX398" fmla="*/ 515257 w 707644"/>
              <a:gd name="connsiteY398" fmla="*/ 777050 h 830409"/>
              <a:gd name="connsiteX399" fmla="*/ 521775 w 707644"/>
              <a:gd name="connsiteY399" fmla="*/ 787957 h 830409"/>
              <a:gd name="connsiteX400" fmla="*/ 486235 w 707644"/>
              <a:gd name="connsiteY400" fmla="*/ 743642 h 830409"/>
              <a:gd name="connsiteX401" fmla="*/ 567433 w 707644"/>
              <a:gd name="connsiteY401" fmla="*/ 567777 h 830409"/>
              <a:gd name="connsiteX402" fmla="*/ 589626 w 707644"/>
              <a:gd name="connsiteY402" fmla="*/ 605978 h 830409"/>
              <a:gd name="connsiteX403" fmla="*/ 585294 w 707644"/>
              <a:gd name="connsiteY403" fmla="*/ 600282 h 830409"/>
              <a:gd name="connsiteX404" fmla="*/ 568248 w 707644"/>
              <a:gd name="connsiteY404" fmla="*/ 570004 h 830409"/>
              <a:gd name="connsiteX405" fmla="*/ 513083 w 707644"/>
              <a:gd name="connsiteY405" fmla="*/ 680129 h 830409"/>
              <a:gd name="connsiteX406" fmla="*/ 537896 w 707644"/>
              <a:gd name="connsiteY406" fmla="*/ 707342 h 830409"/>
              <a:gd name="connsiteX407" fmla="*/ 572740 w 707644"/>
              <a:gd name="connsiteY407" fmla="*/ 744998 h 830409"/>
              <a:gd name="connsiteX408" fmla="*/ 594769 w 707644"/>
              <a:gd name="connsiteY408" fmla="*/ 771432 h 830409"/>
              <a:gd name="connsiteX409" fmla="*/ 572411 w 707644"/>
              <a:gd name="connsiteY409" fmla="*/ 759215 h 830409"/>
              <a:gd name="connsiteX410" fmla="*/ 550403 w 707644"/>
              <a:gd name="connsiteY410" fmla="*/ 746872 h 830409"/>
              <a:gd name="connsiteX411" fmla="*/ 543790 w 707644"/>
              <a:gd name="connsiteY411" fmla="*/ 735250 h 830409"/>
              <a:gd name="connsiteX412" fmla="*/ 516398 w 707644"/>
              <a:gd name="connsiteY412" fmla="*/ 686275 h 830409"/>
              <a:gd name="connsiteX413" fmla="*/ 497302 w 707644"/>
              <a:gd name="connsiteY413" fmla="*/ 711731 h 830409"/>
              <a:gd name="connsiteX414" fmla="*/ 517093 w 707644"/>
              <a:gd name="connsiteY414" fmla="*/ 728866 h 830409"/>
              <a:gd name="connsiteX415" fmla="*/ 563417 w 707644"/>
              <a:gd name="connsiteY415" fmla="*/ 801339 h 830409"/>
              <a:gd name="connsiteX416" fmla="*/ 550204 w 707644"/>
              <a:gd name="connsiteY416" fmla="*/ 806505 h 830409"/>
              <a:gd name="connsiteX417" fmla="*/ 541728 w 707644"/>
              <a:gd name="connsiteY417" fmla="*/ 799335 h 830409"/>
              <a:gd name="connsiteX418" fmla="*/ 529453 w 707644"/>
              <a:gd name="connsiteY418" fmla="*/ 773099 h 830409"/>
              <a:gd name="connsiteX419" fmla="*/ 600337 w 707644"/>
              <a:gd name="connsiteY419" fmla="*/ 487967 h 830409"/>
              <a:gd name="connsiteX420" fmla="*/ 601397 w 707644"/>
              <a:gd name="connsiteY420" fmla="*/ 489425 h 830409"/>
              <a:gd name="connsiteX421" fmla="*/ 604434 w 707644"/>
              <a:gd name="connsiteY421" fmla="*/ 493846 h 830409"/>
              <a:gd name="connsiteX422" fmla="*/ 600373 w 707644"/>
              <a:gd name="connsiteY422" fmla="*/ 488125 h 830409"/>
              <a:gd name="connsiteX423" fmla="*/ 556404 w 707644"/>
              <a:gd name="connsiteY423" fmla="*/ 577965 h 830409"/>
              <a:gd name="connsiteX424" fmla="*/ 557250 w 707644"/>
              <a:gd name="connsiteY424" fmla="*/ 579101 h 830409"/>
              <a:gd name="connsiteX425" fmla="*/ 582922 w 707644"/>
              <a:gd name="connsiteY425" fmla="*/ 612654 h 830409"/>
              <a:gd name="connsiteX426" fmla="*/ 585738 w 707644"/>
              <a:gd name="connsiteY426" fmla="*/ 621463 h 830409"/>
              <a:gd name="connsiteX427" fmla="*/ 580431 w 707644"/>
              <a:gd name="connsiteY427" fmla="*/ 618268 h 830409"/>
              <a:gd name="connsiteX428" fmla="*/ 594598 w 707644"/>
              <a:gd name="connsiteY428" fmla="*/ 480079 h 830409"/>
              <a:gd name="connsiteX429" fmla="*/ 597197 w 707644"/>
              <a:gd name="connsiteY429" fmla="*/ 483652 h 830409"/>
              <a:gd name="connsiteX430" fmla="*/ 600373 w 707644"/>
              <a:gd name="connsiteY430" fmla="*/ 488125 h 830409"/>
              <a:gd name="connsiteX431" fmla="*/ 603065 w 707644"/>
              <a:gd name="connsiteY431" fmla="*/ 499837 h 830409"/>
              <a:gd name="connsiteX432" fmla="*/ 443785 w 707644"/>
              <a:gd name="connsiteY432" fmla="*/ 794273 h 830409"/>
              <a:gd name="connsiteX433" fmla="*/ 450129 w 707644"/>
              <a:gd name="connsiteY433" fmla="*/ 802384 h 830409"/>
              <a:gd name="connsiteX434" fmla="*/ 466445 w 707644"/>
              <a:gd name="connsiteY434" fmla="*/ 827121 h 830409"/>
              <a:gd name="connsiteX435" fmla="*/ 458767 w 707644"/>
              <a:gd name="connsiteY435" fmla="*/ 827510 h 830409"/>
              <a:gd name="connsiteX436" fmla="*/ 452485 w 707644"/>
              <a:gd name="connsiteY436" fmla="*/ 821387 h 830409"/>
              <a:gd name="connsiteX437" fmla="*/ 446487 w 707644"/>
              <a:gd name="connsiteY437" fmla="*/ 805970 h 830409"/>
              <a:gd name="connsiteX438" fmla="*/ 572726 w 707644"/>
              <a:gd name="connsiteY438" fmla="*/ 515011 h 830409"/>
              <a:gd name="connsiteX439" fmla="*/ 590145 w 707644"/>
              <a:gd name="connsiteY439" fmla="*/ 531306 h 830409"/>
              <a:gd name="connsiteX440" fmla="*/ 590281 w 707644"/>
              <a:gd name="connsiteY440" fmla="*/ 531707 h 830409"/>
              <a:gd name="connsiteX441" fmla="*/ 591656 w 707644"/>
              <a:gd name="connsiteY441" fmla="*/ 535498 h 830409"/>
              <a:gd name="connsiteX442" fmla="*/ 589186 w 707644"/>
              <a:gd name="connsiteY442" fmla="*/ 533438 h 830409"/>
              <a:gd name="connsiteX443" fmla="*/ 519675 w 707644"/>
              <a:gd name="connsiteY443" fmla="*/ 619305 h 830409"/>
              <a:gd name="connsiteX444" fmla="*/ 533149 w 707644"/>
              <a:gd name="connsiteY444" fmla="*/ 629008 h 830409"/>
              <a:gd name="connsiteX445" fmla="*/ 537112 w 707644"/>
              <a:gd name="connsiteY445" fmla="*/ 635140 h 830409"/>
              <a:gd name="connsiteX446" fmla="*/ 558641 w 707644"/>
              <a:gd name="connsiteY446" fmla="*/ 664283 h 830409"/>
              <a:gd name="connsiteX447" fmla="*/ 572293 w 707644"/>
              <a:gd name="connsiteY447" fmla="*/ 677842 h 830409"/>
              <a:gd name="connsiteX448" fmla="*/ 553560 w 707644"/>
              <a:gd name="connsiteY448" fmla="*/ 664837 h 830409"/>
              <a:gd name="connsiteX449" fmla="*/ 542961 w 707644"/>
              <a:gd name="connsiteY449" fmla="*/ 652246 h 830409"/>
              <a:gd name="connsiteX450" fmla="*/ 540832 w 707644"/>
              <a:gd name="connsiteY450" fmla="*/ 649653 h 830409"/>
              <a:gd name="connsiteX451" fmla="*/ 537540 w 707644"/>
              <a:gd name="connsiteY451" fmla="*/ 644365 h 830409"/>
              <a:gd name="connsiteX452" fmla="*/ 536998 w 707644"/>
              <a:gd name="connsiteY452" fmla="*/ 643335 h 830409"/>
              <a:gd name="connsiteX453" fmla="*/ 536270 w 707644"/>
              <a:gd name="connsiteY453" fmla="*/ 642326 h 830409"/>
              <a:gd name="connsiteX454" fmla="*/ 535839 w 707644"/>
              <a:gd name="connsiteY454" fmla="*/ 641633 h 830409"/>
              <a:gd name="connsiteX455" fmla="*/ 534751 w 707644"/>
              <a:gd name="connsiteY455" fmla="*/ 640218 h 830409"/>
              <a:gd name="connsiteX456" fmla="*/ 484099 w 707644"/>
              <a:gd name="connsiteY456" fmla="*/ 688910 h 830409"/>
              <a:gd name="connsiteX457" fmla="*/ 488908 w 707644"/>
              <a:gd name="connsiteY457" fmla="*/ 693628 h 830409"/>
              <a:gd name="connsiteX458" fmla="*/ 508847 w 707644"/>
              <a:gd name="connsiteY458" fmla="*/ 718556 h 830409"/>
              <a:gd name="connsiteX459" fmla="*/ 495146 w 707644"/>
              <a:gd name="connsiteY459" fmla="*/ 707616 h 830409"/>
              <a:gd name="connsiteX460" fmla="*/ 493572 w 707644"/>
              <a:gd name="connsiteY460" fmla="*/ 704612 h 830409"/>
              <a:gd name="connsiteX461" fmla="*/ 589627 w 707644"/>
              <a:gd name="connsiteY461" fmla="*/ 468480 h 830409"/>
              <a:gd name="connsiteX462" fmla="*/ 589873 w 707644"/>
              <a:gd name="connsiteY462" fmla="*/ 468773 h 830409"/>
              <a:gd name="connsiteX463" fmla="*/ 598483 w 707644"/>
              <a:gd name="connsiteY463" fmla="*/ 479904 h 830409"/>
              <a:gd name="connsiteX464" fmla="*/ 600337 w 707644"/>
              <a:gd name="connsiteY464" fmla="*/ 487967 h 830409"/>
              <a:gd name="connsiteX465" fmla="*/ 597197 w 707644"/>
              <a:gd name="connsiteY465" fmla="*/ 483652 h 830409"/>
              <a:gd name="connsiteX466" fmla="*/ 594503 w 707644"/>
              <a:gd name="connsiteY466" fmla="*/ 479857 h 830409"/>
              <a:gd name="connsiteX467" fmla="*/ 552103 w 707644"/>
              <a:gd name="connsiteY467" fmla="*/ 541325 h 830409"/>
              <a:gd name="connsiteX468" fmla="*/ 553587 w 707644"/>
              <a:gd name="connsiteY468" fmla="*/ 542223 h 830409"/>
              <a:gd name="connsiteX469" fmla="*/ 558366 w 707644"/>
              <a:gd name="connsiteY469" fmla="*/ 544793 h 830409"/>
              <a:gd name="connsiteX470" fmla="*/ 561306 w 707644"/>
              <a:gd name="connsiteY470" fmla="*/ 551035 h 830409"/>
              <a:gd name="connsiteX471" fmla="*/ 567433 w 707644"/>
              <a:gd name="connsiteY471" fmla="*/ 567777 h 830409"/>
              <a:gd name="connsiteX472" fmla="*/ 553259 w 707644"/>
              <a:gd name="connsiteY472" fmla="*/ 543380 h 830409"/>
              <a:gd name="connsiteX473" fmla="*/ 495494 w 707644"/>
              <a:gd name="connsiteY473" fmla="*/ 652228 h 830409"/>
              <a:gd name="connsiteX474" fmla="*/ 501119 w 707644"/>
              <a:gd name="connsiteY474" fmla="*/ 657950 h 830409"/>
              <a:gd name="connsiteX475" fmla="*/ 513083 w 707644"/>
              <a:gd name="connsiteY475" fmla="*/ 680129 h 830409"/>
              <a:gd name="connsiteX476" fmla="*/ 503342 w 707644"/>
              <a:gd name="connsiteY476" fmla="*/ 669447 h 830409"/>
              <a:gd name="connsiteX477" fmla="*/ 499860 w 707644"/>
              <a:gd name="connsiteY477" fmla="*/ 664483 h 830409"/>
              <a:gd name="connsiteX478" fmla="*/ 497183 w 707644"/>
              <a:gd name="connsiteY478" fmla="*/ 657489 h 830409"/>
              <a:gd name="connsiteX479" fmla="*/ 412290 w 707644"/>
              <a:gd name="connsiteY479" fmla="*/ 820897 h 830409"/>
              <a:gd name="connsiteX480" fmla="*/ 419943 w 707644"/>
              <a:gd name="connsiteY480" fmla="*/ 829474 h 830409"/>
              <a:gd name="connsiteX481" fmla="*/ 417231 w 707644"/>
              <a:gd name="connsiteY481" fmla="*/ 829611 h 830409"/>
              <a:gd name="connsiteX482" fmla="*/ 416474 w 707644"/>
              <a:gd name="connsiteY482" fmla="*/ 828496 h 830409"/>
              <a:gd name="connsiteX483" fmla="*/ 510627 w 707644"/>
              <a:gd name="connsiteY483" fmla="*/ 612789 h 830409"/>
              <a:gd name="connsiteX484" fmla="*/ 516861 w 707644"/>
              <a:gd name="connsiteY484" fmla="*/ 617279 h 830409"/>
              <a:gd name="connsiteX485" fmla="*/ 528198 w 707644"/>
              <a:gd name="connsiteY485" fmla="*/ 631697 h 830409"/>
              <a:gd name="connsiteX486" fmla="*/ 534751 w 707644"/>
              <a:gd name="connsiteY486" fmla="*/ 640218 h 830409"/>
              <a:gd name="connsiteX487" fmla="*/ 536270 w 707644"/>
              <a:gd name="connsiteY487" fmla="*/ 642326 h 830409"/>
              <a:gd name="connsiteX488" fmla="*/ 537540 w 707644"/>
              <a:gd name="connsiteY488" fmla="*/ 644365 h 830409"/>
              <a:gd name="connsiteX489" fmla="*/ 539414 w 707644"/>
              <a:gd name="connsiteY489" fmla="*/ 647927 h 830409"/>
              <a:gd name="connsiteX490" fmla="*/ 510993 w 707644"/>
              <a:gd name="connsiteY490" fmla="*/ 613333 h 830409"/>
              <a:gd name="connsiteX491" fmla="*/ 589588 w 707644"/>
              <a:gd name="connsiteY491" fmla="*/ 441206 h 830409"/>
              <a:gd name="connsiteX492" fmla="*/ 608394 w 707644"/>
              <a:gd name="connsiteY492" fmla="*/ 469338 h 830409"/>
              <a:gd name="connsiteX493" fmla="*/ 631613 w 707644"/>
              <a:gd name="connsiteY493" fmla="*/ 525395 h 830409"/>
              <a:gd name="connsiteX494" fmla="*/ 620734 w 707644"/>
              <a:gd name="connsiteY494" fmla="*/ 508671 h 830409"/>
              <a:gd name="connsiteX495" fmla="*/ 598483 w 707644"/>
              <a:gd name="connsiteY495" fmla="*/ 479904 h 830409"/>
              <a:gd name="connsiteX496" fmla="*/ 507352 w 707644"/>
              <a:gd name="connsiteY496" fmla="*/ 610430 h 830409"/>
              <a:gd name="connsiteX497" fmla="*/ 510428 w 707644"/>
              <a:gd name="connsiteY497" fmla="*/ 612646 h 830409"/>
              <a:gd name="connsiteX498" fmla="*/ 510993 w 707644"/>
              <a:gd name="connsiteY498" fmla="*/ 613333 h 830409"/>
              <a:gd name="connsiteX499" fmla="*/ 528410 w 707644"/>
              <a:gd name="connsiteY499" fmla="*/ 639215 h 830409"/>
              <a:gd name="connsiteX500" fmla="*/ 535742 w 707644"/>
              <a:gd name="connsiteY500" fmla="*/ 651257 h 830409"/>
              <a:gd name="connsiteX501" fmla="*/ 533762 w 707644"/>
              <a:gd name="connsiteY501" fmla="*/ 649729 h 830409"/>
              <a:gd name="connsiteX502" fmla="*/ 532448 w 707644"/>
              <a:gd name="connsiteY502" fmla="*/ 648265 h 830409"/>
              <a:gd name="connsiteX503" fmla="*/ 524120 w 707644"/>
              <a:gd name="connsiteY503" fmla="*/ 634831 h 830409"/>
              <a:gd name="connsiteX504" fmla="*/ 504295 w 707644"/>
              <a:gd name="connsiteY504" fmla="*/ 616714 h 830409"/>
              <a:gd name="connsiteX505" fmla="*/ 518911 w 707644"/>
              <a:gd name="connsiteY505" fmla="*/ 633175 h 830409"/>
              <a:gd name="connsiteX506" fmla="*/ 532448 w 707644"/>
              <a:gd name="connsiteY506" fmla="*/ 648265 h 830409"/>
              <a:gd name="connsiteX507" fmla="*/ 532984 w 707644"/>
              <a:gd name="connsiteY507" fmla="*/ 649129 h 830409"/>
              <a:gd name="connsiteX508" fmla="*/ 524154 w 707644"/>
              <a:gd name="connsiteY508" fmla="*/ 642318 h 830409"/>
              <a:gd name="connsiteX509" fmla="*/ 517528 w 707644"/>
              <a:gd name="connsiteY509" fmla="*/ 635900 h 830409"/>
              <a:gd name="connsiteX510" fmla="*/ 458775 w 707644"/>
              <a:gd name="connsiteY510" fmla="*/ 709259 h 830409"/>
              <a:gd name="connsiteX511" fmla="*/ 461446 w 707644"/>
              <a:gd name="connsiteY511" fmla="*/ 712734 h 830409"/>
              <a:gd name="connsiteX512" fmla="*/ 466963 w 707644"/>
              <a:gd name="connsiteY512" fmla="*/ 719613 h 830409"/>
              <a:gd name="connsiteX513" fmla="*/ 474502 w 707644"/>
              <a:gd name="connsiteY513" fmla="*/ 729562 h 830409"/>
              <a:gd name="connsiteX514" fmla="*/ 478219 w 707644"/>
              <a:gd name="connsiteY514" fmla="*/ 733647 h 830409"/>
              <a:gd name="connsiteX515" fmla="*/ 486235 w 707644"/>
              <a:gd name="connsiteY515" fmla="*/ 743642 h 830409"/>
              <a:gd name="connsiteX516" fmla="*/ 506180 w 707644"/>
              <a:gd name="connsiteY516" fmla="*/ 785066 h 830409"/>
              <a:gd name="connsiteX517" fmla="*/ 506092 w 707644"/>
              <a:gd name="connsiteY517" fmla="*/ 784980 h 830409"/>
              <a:gd name="connsiteX518" fmla="*/ 484349 w 707644"/>
              <a:gd name="connsiteY518" fmla="*/ 763465 h 830409"/>
              <a:gd name="connsiteX519" fmla="*/ 463388 w 707644"/>
              <a:gd name="connsiteY519" fmla="*/ 719242 h 830409"/>
              <a:gd name="connsiteX520" fmla="*/ 547152 w 707644"/>
              <a:gd name="connsiteY520" fmla="*/ 520988 h 830409"/>
              <a:gd name="connsiteX521" fmla="*/ 575063 w 707644"/>
              <a:gd name="connsiteY521" fmla="*/ 553774 h 830409"/>
              <a:gd name="connsiteX522" fmla="*/ 558366 w 707644"/>
              <a:gd name="connsiteY522" fmla="*/ 544793 h 830409"/>
              <a:gd name="connsiteX523" fmla="*/ 539579 w 707644"/>
              <a:gd name="connsiteY523" fmla="*/ 533753 h 830409"/>
              <a:gd name="connsiteX524" fmla="*/ 552046 w 707644"/>
              <a:gd name="connsiteY524" fmla="*/ 541291 h 830409"/>
              <a:gd name="connsiteX525" fmla="*/ 553259 w 707644"/>
              <a:gd name="connsiteY525" fmla="*/ 543380 h 830409"/>
              <a:gd name="connsiteX526" fmla="*/ 568248 w 707644"/>
              <a:gd name="connsiteY526" fmla="*/ 570004 h 830409"/>
              <a:gd name="connsiteX527" fmla="*/ 572853 w 707644"/>
              <a:gd name="connsiteY527" fmla="*/ 582587 h 830409"/>
              <a:gd name="connsiteX528" fmla="*/ 543847 w 707644"/>
              <a:gd name="connsiteY528" fmla="*/ 540977 h 830409"/>
              <a:gd name="connsiteX529" fmla="*/ 489056 w 707644"/>
              <a:gd name="connsiteY529" fmla="*/ 632185 h 830409"/>
              <a:gd name="connsiteX530" fmla="*/ 490463 w 707644"/>
              <a:gd name="connsiteY530" fmla="*/ 632974 h 830409"/>
              <a:gd name="connsiteX531" fmla="*/ 510331 w 707644"/>
              <a:gd name="connsiteY531" fmla="*/ 644955 h 830409"/>
              <a:gd name="connsiteX532" fmla="*/ 526315 w 707644"/>
              <a:gd name="connsiteY532" fmla="*/ 662638 h 830409"/>
              <a:gd name="connsiteX533" fmla="*/ 567653 w 707644"/>
              <a:gd name="connsiteY533" fmla="*/ 712044 h 830409"/>
              <a:gd name="connsiteX534" fmla="*/ 572132 w 707644"/>
              <a:gd name="connsiteY534" fmla="*/ 719051 h 830409"/>
              <a:gd name="connsiteX535" fmla="*/ 541862 w 707644"/>
              <a:gd name="connsiteY535" fmla="*/ 695728 h 830409"/>
              <a:gd name="connsiteX536" fmla="*/ 511122 w 707644"/>
              <a:gd name="connsiteY536" fmla="*/ 668125 h 830409"/>
              <a:gd name="connsiteX537" fmla="*/ 501119 w 707644"/>
              <a:gd name="connsiteY537" fmla="*/ 657950 h 830409"/>
              <a:gd name="connsiteX538" fmla="*/ 491757 w 707644"/>
              <a:gd name="connsiteY538" fmla="*/ 640595 h 830409"/>
              <a:gd name="connsiteX539" fmla="*/ 530772 w 707644"/>
              <a:gd name="connsiteY539" fmla="*/ 543546 h 830409"/>
              <a:gd name="connsiteX540" fmla="*/ 555329 w 707644"/>
              <a:gd name="connsiteY540" fmla="*/ 576162 h 830409"/>
              <a:gd name="connsiteX541" fmla="*/ 556404 w 707644"/>
              <a:gd name="connsiteY541" fmla="*/ 577965 h 830409"/>
              <a:gd name="connsiteX542" fmla="*/ 530784 w 707644"/>
              <a:gd name="connsiteY542" fmla="*/ 543565 h 830409"/>
              <a:gd name="connsiteX543" fmla="*/ 434606 w 707644"/>
              <a:gd name="connsiteY543" fmla="*/ 737937 h 830409"/>
              <a:gd name="connsiteX544" fmla="*/ 475545 w 707644"/>
              <a:gd name="connsiteY544" fmla="*/ 793449 h 830409"/>
              <a:gd name="connsiteX545" fmla="*/ 489391 w 707644"/>
              <a:gd name="connsiteY545" fmla="*/ 810266 h 830409"/>
              <a:gd name="connsiteX546" fmla="*/ 495299 w 707644"/>
              <a:gd name="connsiteY546" fmla="*/ 821220 h 830409"/>
              <a:gd name="connsiteX547" fmla="*/ 492237 w 707644"/>
              <a:gd name="connsiteY547" fmla="*/ 821876 h 830409"/>
              <a:gd name="connsiteX548" fmla="*/ 457194 w 707644"/>
              <a:gd name="connsiteY548" fmla="*/ 775176 h 830409"/>
              <a:gd name="connsiteX549" fmla="*/ 435006 w 707644"/>
              <a:gd name="connsiteY549" fmla="*/ 743052 h 830409"/>
              <a:gd name="connsiteX550" fmla="*/ 453646 w 707644"/>
              <a:gd name="connsiteY550" fmla="*/ 698161 h 830409"/>
              <a:gd name="connsiteX551" fmla="*/ 474134 w 707644"/>
              <a:gd name="connsiteY551" fmla="*/ 721617 h 830409"/>
              <a:gd name="connsiteX552" fmla="*/ 478395 w 707644"/>
              <a:gd name="connsiteY552" fmla="*/ 727360 h 830409"/>
              <a:gd name="connsiteX553" fmla="*/ 485024 w 707644"/>
              <a:gd name="connsiteY553" fmla="*/ 741127 h 830409"/>
              <a:gd name="connsiteX554" fmla="*/ 478219 w 707644"/>
              <a:gd name="connsiteY554" fmla="*/ 733647 h 830409"/>
              <a:gd name="connsiteX555" fmla="*/ 466963 w 707644"/>
              <a:gd name="connsiteY555" fmla="*/ 719613 h 830409"/>
              <a:gd name="connsiteX556" fmla="*/ 458238 w 707644"/>
              <a:gd name="connsiteY556" fmla="*/ 708098 h 830409"/>
              <a:gd name="connsiteX557" fmla="*/ 486198 w 707644"/>
              <a:gd name="connsiteY557" fmla="*/ 630288 h 830409"/>
              <a:gd name="connsiteX558" fmla="*/ 486615 w 707644"/>
              <a:gd name="connsiteY558" fmla="*/ 630462 h 830409"/>
              <a:gd name="connsiteX559" fmla="*/ 488610 w 707644"/>
              <a:gd name="connsiteY559" fmla="*/ 630796 h 830409"/>
              <a:gd name="connsiteX560" fmla="*/ 489056 w 707644"/>
              <a:gd name="connsiteY560" fmla="*/ 632185 h 830409"/>
              <a:gd name="connsiteX561" fmla="*/ 486425 w 707644"/>
              <a:gd name="connsiteY561" fmla="*/ 630710 h 830409"/>
              <a:gd name="connsiteX562" fmla="*/ 458389 w 707644"/>
              <a:gd name="connsiteY562" fmla="*/ 678043 h 830409"/>
              <a:gd name="connsiteX563" fmla="*/ 487788 w 707644"/>
              <a:gd name="connsiteY563" fmla="*/ 701742 h 830409"/>
              <a:gd name="connsiteX564" fmla="*/ 495146 w 707644"/>
              <a:gd name="connsiteY564" fmla="*/ 707616 h 830409"/>
              <a:gd name="connsiteX565" fmla="*/ 497302 w 707644"/>
              <a:gd name="connsiteY565" fmla="*/ 711731 h 830409"/>
              <a:gd name="connsiteX566" fmla="*/ 494104 w 707644"/>
              <a:gd name="connsiteY566" fmla="*/ 601940 h 830409"/>
              <a:gd name="connsiteX567" fmla="*/ 500586 w 707644"/>
              <a:gd name="connsiteY567" fmla="*/ 608742 h 830409"/>
              <a:gd name="connsiteX568" fmla="*/ 507925 w 707644"/>
              <a:gd name="connsiteY568" fmla="*/ 618215 h 830409"/>
              <a:gd name="connsiteX569" fmla="*/ 498841 w 707644"/>
              <a:gd name="connsiteY569" fmla="*/ 608807 h 830409"/>
              <a:gd name="connsiteX570" fmla="*/ 539806 w 707644"/>
              <a:gd name="connsiteY570" fmla="*/ 505394 h 830409"/>
              <a:gd name="connsiteX571" fmla="*/ 587624 w 707644"/>
              <a:gd name="connsiteY571" fmla="*/ 533308 h 830409"/>
              <a:gd name="connsiteX572" fmla="*/ 591692 w 707644"/>
              <a:gd name="connsiteY572" fmla="*/ 535598 h 830409"/>
              <a:gd name="connsiteX573" fmla="*/ 594388 w 707644"/>
              <a:gd name="connsiteY573" fmla="*/ 543034 h 830409"/>
              <a:gd name="connsiteX574" fmla="*/ 612550 w 707644"/>
              <a:gd name="connsiteY574" fmla="*/ 573937 h 830409"/>
              <a:gd name="connsiteX575" fmla="*/ 593197 w 707644"/>
              <a:gd name="connsiteY575" fmla="*/ 563528 h 830409"/>
              <a:gd name="connsiteX576" fmla="*/ 570680 w 707644"/>
              <a:gd name="connsiteY576" fmla="*/ 541090 h 830409"/>
              <a:gd name="connsiteX577" fmla="*/ 541602 w 707644"/>
              <a:gd name="connsiteY577" fmla="*/ 509206 h 830409"/>
              <a:gd name="connsiteX578" fmla="*/ 454052 w 707644"/>
              <a:gd name="connsiteY578" fmla="*/ 679262 h 830409"/>
              <a:gd name="connsiteX579" fmla="*/ 474154 w 707644"/>
              <a:gd name="connsiteY579" fmla="*/ 708266 h 830409"/>
              <a:gd name="connsiteX580" fmla="*/ 510573 w 707644"/>
              <a:gd name="connsiteY580" fmla="*/ 769210 h 830409"/>
              <a:gd name="connsiteX581" fmla="*/ 504444 w 707644"/>
              <a:gd name="connsiteY581" fmla="*/ 762473 h 830409"/>
              <a:gd name="connsiteX582" fmla="*/ 478395 w 707644"/>
              <a:gd name="connsiteY582" fmla="*/ 727360 h 830409"/>
              <a:gd name="connsiteX583" fmla="*/ 461099 w 707644"/>
              <a:gd name="connsiteY583" fmla="*/ 691438 h 830409"/>
              <a:gd name="connsiteX584" fmla="*/ 567393 w 707644"/>
              <a:gd name="connsiteY584" fmla="*/ 442684 h 830409"/>
              <a:gd name="connsiteX585" fmla="*/ 573764 w 707644"/>
              <a:gd name="connsiteY585" fmla="*/ 450647 h 830409"/>
              <a:gd name="connsiteX586" fmla="*/ 594503 w 707644"/>
              <a:gd name="connsiteY586" fmla="*/ 479857 h 830409"/>
              <a:gd name="connsiteX587" fmla="*/ 594598 w 707644"/>
              <a:gd name="connsiteY587" fmla="*/ 480079 h 830409"/>
              <a:gd name="connsiteX588" fmla="*/ 483693 w 707644"/>
              <a:gd name="connsiteY588" fmla="*/ 615487 h 830409"/>
              <a:gd name="connsiteX589" fmla="*/ 489937 w 707644"/>
              <a:gd name="connsiteY589" fmla="*/ 622393 h 830409"/>
              <a:gd name="connsiteX590" fmla="*/ 492930 w 707644"/>
              <a:gd name="connsiteY590" fmla="*/ 627177 h 830409"/>
              <a:gd name="connsiteX591" fmla="*/ 491630 w 707644"/>
              <a:gd name="connsiteY591" fmla="*/ 631301 h 830409"/>
              <a:gd name="connsiteX592" fmla="*/ 488610 w 707644"/>
              <a:gd name="connsiteY592" fmla="*/ 630796 h 830409"/>
              <a:gd name="connsiteX593" fmla="*/ 501423 w 707644"/>
              <a:gd name="connsiteY593" fmla="*/ 578071 h 830409"/>
              <a:gd name="connsiteX594" fmla="*/ 510539 w 707644"/>
              <a:gd name="connsiteY594" fmla="*/ 588384 h 830409"/>
              <a:gd name="connsiteX595" fmla="*/ 537097 w 707644"/>
              <a:gd name="connsiteY595" fmla="*/ 608861 h 830409"/>
              <a:gd name="connsiteX596" fmla="*/ 562611 w 707644"/>
              <a:gd name="connsiteY596" fmla="*/ 642137 h 830409"/>
              <a:gd name="connsiteX597" fmla="*/ 570101 w 707644"/>
              <a:gd name="connsiteY597" fmla="*/ 652750 h 830409"/>
              <a:gd name="connsiteX598" fmla="*/ 541118 w 707644"/>
              <a:gd name="connsiteY598" fmla="*/ 634748 h 830409"/>
              <a:gd name="connsiteX599" fmla="*/ 533149 w 707644"/>
              <a:gd name="connsiteY599" fmla="*/ 629008 h 830409"/>
              <a:gd name="connsiteX600" fmla="*/ 512575 w 707644"/>
              <a:gd name="connsiteY600" fmla="*/ 597177 h 830409"/>
              <a:gd name="connsiteX601" fmla="*/ 490915 w 707644"/>
              <a:gd name="connsiteY601" fmla="*/ 598593 h 830409"/>
              <a:gd name="connsiteX602" fmla="*/ 492665 w 707644"/>
              <a:gd name="connsiteY602" fmla="*/ 599853 h 830409"/>
              <a:gd name="connsiteX603" fmla="*/ 494104 w 707644"/>
              <a:gd name="connsiteY603" fmla="*/ 601940 h 830409"/>
              <a:gd name="connsiteX604" fmla="*/ 432382 w 707644"/>
              <a:gd name="connsiteY604" fmla="*/ 711675 h 830409"/>
              <a:gd name="connsiteX605" fmla="*/ 470846 w 707644"/>
              <a:gd name="connsiteY605" fmla="*/ 750104 h 830409"/>
              <a:gd name="connsiteX606" fmla="*/ 484349 w 707644"/>
              <a:gd name="connsiteY606" fmla="*/ 763465 h 830409"/>
              <a:gd name="connsiteX607" fmla="*/ 492373 w 707644"/>
              <a:gd name="connsiteY607" fmla="*/ 780393 h 830409"/>
              <a:gd name="connsiteX608" fmla="*/ 514068 w 707644"/>
              <a:gd name="connsiteY608" fmla="*/ 817195 h 830409"/>
              <a:gd name="connsiteX609" fmla="*/ 497942 w 707644"/>
              <a:gd name="connsiteY609" fmla="*/ 820653 h 830409"/>
              <a:gd name="connsiteX610" fmla="*/ 489391 w 707644"/>
              <a:gd name="connsiteY610" fmla="*/ 810266 h 830409"/>
              <a:gd name="connsiteX611" fmla="*/ 466610 w 707644"/>
              <a:gd name="connsiteY611" fmla="*/ 768033 h 830409"/>
              <a:gd name="connsiteX612" fmla="*/ 435628 w 707644"/>
              <a:gd name="connsiteY612" fmla="*/ 724904 h 830409"/>
              <a:gd name="connsiteX613" fmla="*/ 433375 w 707644"/>
              <a:gd name="connsiteY613" fmla="*/ 722210 h 830409"/>
              <a:gd name="connsiteX614" fmla="*/ 433083 w 707644"/>
              <a:gd name="connsiteY614" fmla="*/ 718471 h 830409"/>
              <a:gd name="connsiteX615" fmla="*/ 448281 w 707644"/>
              <a:gd name="connsiteY615" fmla="*/ 669291 h 830409"/>
              <a:gd name="connsiteX616" fmla="*/ 458389 w 707644"/>
              <a:gd name="connsiteY616" fmla="*/ 678043 h 830409"/>
              <a:gd name="connsiteX617" fmla="*/ 451407 w 707644"/>
              <a:gd name="connsiteY617" fmla="*/ 672414 h 830409"/>
              <a:gd name="connsiteX618" fmla="*/ 448969 w 707644"/>
              <a:gd name="connsiteY618" fmla="*/ 670480 h 830409"/>
              <a:gd name="connsiteX619" fmla="*/ 483405 w 707644"/>
              <a:gd name="connsiteY619" fmla="*/ 592919 h 830409"/>
              <a:gd name="connsiteX620" fmla="*/ 484099 w 707644"/>
              <a:gd name="connsiteY620" fmla="*/ 593494 h 830409"/>
              <a:gd name="connsiteX621" fmla="*/ 488734 w 707644"/>
              <a:gd name="connsiteY621" fmla="*/ 598340 h 830409"/>
              <a:gd name="connsiteX622" fmla="*/ 498841 w 707644"/>
              <a:gd name="connsiteY622" fmla="*/ 608807 h 830409"/>
              <a:gd name="connsiteX623" fmla="*/ 504295 w 707644"/>
              <a:gd name="connsiteY623" fmla="*/ 616714 h 830409"/>
              <a:gd name="connsiteX624" fmla="*/ 495042 w 707644"/>
              <a:gd name="connsiteY624" fmla="*/ 606294 h 830409"/>
              <a:gd name="connsiteX625" fmla="*/ 528020 w 707644"/>
              <a:gd name="connsiteY625" fmla="*/ 498514 h 830409"/>
              <a:gd name="connsiteX626" fmla="*/ 536512 w 707644"/>
              <a:gd name="connsiteY626" fmla="*/ 503472 h 830409"/>
              <a:gd name="connsiteX627" fmla="*/ 538514 w 707644"/>
              <a:gd name="connsiteY627" fmla="*/ 505821 h 830409"/>
              <a:gd name="connsiteX628" fmla="*/ 541602 w 707644"/>
              <a:gd name="connsiteY628" fmla="*/ 509206 h 830409"/>
              <a:gd name="connsiteX629" fmla="*/ 547152 w 707644"/>
              <a:gd name="connsiteY629" fmla="*/ 520988 h 830409"/>
              <a:gd name="connsiteX630" fmla="*/ 551691 w 707644"/>
              <a:gd name="connsiteY630" fmla="*/ 447811 h 830409"/>
              <a:gd name="connsiteX631" fmla="*/ 552992 w 707644"/>
              <a:gd name="connsiteY631" fmla="*/ 449605 h 830409"/>
              <a:gd name="connsiteX632" fmla="*/ 598799 w 707644"/>
              <a:gd name="connsiteY632" fmla="*/ 514518 h 830409"/>
              <a:gd name="connsiteX633" fmla="*/ 613004 w 707644"/>
              <a:gd name="connsiteY633" fmla="*/ 538430 h 830409"/>
              <a:gd name="connsiteX634" fmla="*/ 616101 w 707644"/>
              <a:gd name="connsiteY634" fmla="*/ 549339 h 830409"/>
              <a:gd name="connsiteX635" fmla="*/ 597058 w 707644"/>
              <a:gd name="connsiteY635" fmla="*/ 538619 h 830409"/>
              <a:gd name="connsiteX636" fmla="*/ 590558 w 707644"/>
              <a:gd name="connsiteY636" fmla="*/ 531694 h 830409"/>
              <a:gd name="connsiteX637" fmla="*/ 590145 w 707644"/>
              <a:gd name="connsiteY637" fmla="*/ 531306 h 830409"/>
              <a:gd name="connsiteX638" fmla="*/ 581623 w 707644"/>
              <a:gd name="connsiteY638" fmla="*/ 506278 h 830409"/>
              <a:gd name="connsiteX639" fmla="*/ 559632 w 707644"/>
              <a:gd name="connsiteY639" fmla="*/ 464034 h 830409"/>
              <a:gd name="connsiteX640" fmla="*/ 445808 w 707644"/>
              <a:gd name="connsiteY640" fmla="*/ 667972 h 830409"/>
              <a:gd name="connsiteX641" fmla="*/ 448969 w 707644"/>
              <a:gd name="connsiteY641" fmla="*/ 670480 h 830409"/>
              <a:gd name="connsiteX642" fmla="*/ 454052 w 707644"/>
              <a:gd name="connsiteY642" fmla="*/ 679262 h 830409"/>
              <a:gd name="connsiteX643" fmla="*/ 452220 w 707644"/>
              <a:gd name="connsiteY643" fmla="*/ 676620 h 830409"/>
              <a:gd name="connsiteX644" fmla="*/ 526770 w 707644"/>
              <a:gd name="connsiteY644" fmla="*/ 497785 h 830409"/>
              <a:gd name="connsiteX645" fmla="*/ 527157 w 707644"/>
              <a:gd name="connsiteY645" fmla="*/ 498010 h 830409"/>
              <a:gd name="connsiteX646" fmla="*/ 530444 w 707644"/>
              <a:gd name="connsiteY646" fmla="*/ 502853 h 830409"/>
              <a:gd name="connsiteX647" fmla="*/ 552103 w 707644"/>
              <a:gd name="connsiteY647" fmla="*/ 541325 h 830409"/>
              <a:gd name="connsiteX648" fmla="*/ 552046 w 707644"/>
              <a:gd name="connsiteY648" fmla="*/ 541291 h 830409"/>
              <a:gd name="connsiteX649" fmla="*/ 525449 w 707644"/>
              <a:gd name="connsiteY649" fmla="*/ 495494 h 830409"/>
              <a:gd name="connsiteX650" fmla="*/ 528020 w 707644"/>
              <a:gd name="connsiteY650" fmla="*/ 498514 h 830409"/>
              <a:gd name="connsiteX651" fmla="*/ 527157 w 707644"/>
              <a:gd name="connsiteY651" fmla="*/ 498010 h 830409"/>
              <a:gd name="connsiteX652" fmla="*/ 525385 w 707644"/>
              <a:gd name="connsiteY652" fmla="*/ 495399 h 830409"/>
              <a:gd name="connsiteX653" fmla="*/ 525449 w 707644"/>
              <a:gd name="connsiteY653" fmla="*/ 495494 h 830409"/>
              <a:gd name="connsiteX654" fmla="*/ 525420 w 707644"/>
              <a:gd name="connsiteY654" fmla="*/ 495460 h 830409"/>
              <a:gd name="connsiteX655" fmla="*/ 385227 w 707644"/>
              <a:gd name="connsiteY655" fmla="*/ 786610 h 830409"/>
              <a:gd name="connsiteX656" fmla="*/ 405690 w 707644"/>
              <a:gd name="connsiteY656" fmla="*/ 808905 h 830409"/>
              <a:gd name="connsiteX657" fmla="*/ 412290 w 707644"/>
              <a:gd name="connsiteY657" fmla="*/ 820897 h 830409"/>
              <a:gd name="connsiteX658" fmla="*/ 387237 w 707644"/>
              <a:gd name="connsiteY658" fmla="*/ 792816 h 830409"/>
              <a:gd name="connsiteX659" fmla="*/ 555696 w 707644"/>
              <a:gd name="connsiteY659" fmla="*/ 428064 h 830409"/>
              <a:gd name="connsiteX660" fmla="*/ 557803 w 707644"/>
              <a:gd name="connsiteY660" fmla="*/ 430539 h 830409"/>
              <a:gd name="connsiteX661" fmla="*/ 563489 w 707644"/>
              <a:gd name="connsiteY661" fmla="*/ 437318 h 830409"/>
              <a:gd name="connsiteX662" fmla="*/ 567393 w 707644"/>
              <a:gd name="connsiteY662" fmla="*/ 442684 h 830409"/>
              <a:gd name="connsiteX663" fmla="*/ 476246 w 707644"/>
              <a:gd name="connsiteY663" fmla="*/ 592487 h 830409"/>
              <a:gd name="connsiteX664" fmla="*/ 488812 w 707644"/>
              <a:gd name="connsiteY664" fmla="*/ 608084 h 830409"/>
              <a:gd name="connsiteX665" fmla="*/ 517528 w 707644"/>
              <a:gd name="connsiteY665" fmla="*/ 635900 h 830409"/>
              <a:gd name="connsiteX666" fmla="*/ 534130 w 707644"/>
              <a:gd name="connsiteY666" fmla="*/ 659969 h 830409"/>
              <a:gd name="connsiteX667" fmla="*/ 511838 w 707644"/>
              <a:gd name="connsiteY667" fmla="*/ 645864 h 830409"/>
              <a:gd name="connsiteX668" fmla="*/ 510331 w 707644"/>
              <a:gd name="connsiteY668" fmla="*/ 644955 h 830409"/>
              <a:gd name="connsiteX669" fmla="*/ 489937 w 707644"/>
              <a:gd name="connsiteY669" fmla="*/ 622393 h 830409"/>
              <a:gd name="connsiteX670" fmla="*/ 484258 w 707644"/>
              <a:gd name="connsiteY670" fmla="*/ 613320 h 830409"/>
              <a:gd name="connsiteX671" fmla="*/ 482270 w 707644"/>
              <a:gd name="connsiteY671" fmla="*/ 611055 h 830409"/>
              <a:gd name="connsiteX672" fmla="*/ 476535 w 707644"/>
              <a:gd name="connsiteY672" fmla="*/ 593200 h 830409"/>
              <a:gd name="connsiteX673" fmla="*/ 510282 w 707644"/>
              <a:gd name="connsiteY673" fmla="*/ 516039 h 830409"/>
              <a:gd name="connsiteX674" fmla="*/ 515748 w 707644"/>
              <a:gd name="connsiteY674" fmla="*/ 519343 h 830409"/>
              <a:gd name="connsiteX675" fmla="*/ 530772 w 707644"/>
              <a:gd name="connsiteY675" fmla="*/ 543546 h 830409"/>
              <a:gd name="connsiteX676" fmla="*/ 530561 w 707644"/>
              <a:gd name="connsiteY676" fmla="*/ 543265 h 830409"/>
              <a:gd name="connsiteX677" fmla="*/ 469457 w 707644"/>
              <a:gd name="connsiteY677" fmla="*/ 599737 h 830409"/>
              <a:gd name="connsiteX678" fmla="*/ 470104 w 707644"/>
              <a:gd name="connsiteY678" fmla="*/ 600453 h 830409"/>
              <a:gd name="connsiteX679" fmla="*/ 486198 w 707644"/>
              <a:gd name="connsiteY679" fmla="*/ 630288 h 830409"/>
              <a:gd name="connsiteX680" fmla="*/ 484141 w 707644"/>
              <a:gd name="connsiteY680" fmla="*/ 629429 h 830409"/>
              <a:gd name="connsiteX681" fmla="*/ 486425 w 707644"/>
              <a:gd name="connsiteY681" fmla="*/ 630710 h 830409"/>
              <a:gd name="connsiteX682" fmla="*/ 491757 w 707644"/>
              <a:gd name="connsiteY682" fmla="*/ 640595 h 830409"/>
              <a:gd name="connsiteX683" fmla="*/ 495494 w 707644"/>
              <a:gd name="connsiteY683" fmla="*/ 652228 h 830409"/>
              <a:gd name="connsiteX684" fmla="*/ 490692 w 707644"/>
              <a:gd name="connsiteY684" fmla="*/ 647344 h 830409"/>
              <a:gd name="connsiteX685" fmla="*/ 479226 w 707644"/>
              <a:gd name="connsiteY685" fmla="*/ 635073 h 830409"/>
              <a:gd name="connsiteX686" fmla="*/ 469651 w 707644"/>
              <a:gd name="connsiteY686" fmla="*/ 621425 h 830409"/>
              <a:gd name="connsiteX687" fmla="*/ 472763 w 707644"/>
              <a:gd name="connsiteY687" fmla="*/ 623083 h 830409"/>
              <a:gd name="connsiteX688" fmla="*/ 475539 w 707644"/>
              <a:gd name="connsiteY688" fmla="*/ 583449 h 830409"/>
              <a:gd name="connsiteX689" fmla="*/ 482044 w 707644"/>
              <a:gd name="connsiteY689" fmla="*/ 589283 h 830409"/>
              <a:gd name="connsiteX690" fmla="*/ 490915 w 707644"/>
              <a:gd name="connsiteY690" fmla="*/ 598593 h 830409"/>
              <a:gd name="connsiteX691" fmla="*/ 485834 w 707644"/>
              <a:gd name="connsiteY691" fmla="*/ 594934 h 830409"/>
              <a:gd name="connsiteX692" fmla="*/ 484099 w 707644"/>
              <a:gd name="connsiteY692" fmla="*/ 593494 h 830409"/>
              <a:gd name="connsiteX693" fmla="*/ 481967 w 707644"/>
              <a:gd name="connsiteY693" fmla="*/ 591265 h 830409"/>
              <a:gd name="connsiteX694" fmla="*/ 481167 w 707644"/>
              <a:gd name="connsiteY694" fmla="*/ 590346 h 830409"/>
              <a:gd name="connsiteX695" fmla="*/ 475539 w 707644"/>
              <a:gd name="connsiteY695" fmla="*/ 583449 h 830409"/>
              <a:gd name="connsiteX696" fmla="*/ 468904 w 707644"/>
              <a:gd name="connsiteY696" fmla="*/ 595830 h 830409"/>
              <a:gd name="connsiteX697" fmla="*/ 482270 w 707644"/>
              <a:gd name="connsiteY697" fmla="*/ 611055 h 830409"/>
              <a:gd name="connsiteX698" fmla="*/ 483693 w 707644"/>
              <a:gd name="connsiteY698" fmla="*/ 615487 h 830409"/>
              <a:gd name="connsiteX699" fmla="*/ 470104 w 707644"/>
              <a:gd name="connsiteY699" fmla="*/ 600453 h 830409"/>
              <a:gd name="connsiteX700" fmla="*/ 469364 w 707644"/>
              <a:gd name="connsiteY700" fmla="*/ 599081 h 830409"/>
              <a:gd name="connsiteX701" fmla="*/ 434987 w 707644"/>
              <a:gd name="connsiteY701" fmla="*/ 657782 h 830409"/>
              <a:gd name="connsiteX702" fmla="*/ 444105 w 707644"/>
              <a:gd name="connsiteY702" fmla="*/ 665675 h 830409"/>
              <a:gd name="connsiteX703" fmla="*/ 445808 w 707644"/>
              <a:gd name="connsiteY703" fmla="*/ 667972 h 830409"/>
              <a:gd name="connsiteX704" fmla="*/ 436159 w 707644"/>
              <a:gd name="connsiteY704" fmla="*/ 660318 h 830409"/>
              <a:gd name="connsiteX705" fmla="*/ 471165 w 707644"/>
              <a:gd name="connsiteY705" fmla="*/ 579973 h 830409"/>
              <a:gd name="connsiteX706" fmla="*/ 481967 w 707644"/>
              <a:gd name="connsiteY706" fmla="*/ 591265 h 830409"/>
              <a:gd name="connsiteX707" fmla="*/ 483405 w 707644"/>
              <a:gd name="connsiteY707" fmla="*/ 592919 h 830409"/>
              <a:gd name="connsiteX708" fmla="*/ 472874 w 707644"/>
              <a:gd name="connsiteY708" fmla="*/ 584181 h 830409"/>
              <a:gd name="connsiteX709" fmla="*/ 368251 w 707644"/>
              <a:gd name="connsiteY709" fmla="*/ 794378 h 830409"/>
              <a:gd name="connsiteX710" fmla="*/ 388613 w 707644"/>
              <a:gd name="connsiteY710" fmla="*/ 817667 h 830409"/>
              <a:gd name="connsiteX711" fmla="*/ 395161 w 707644"/>
              <a:gd name="connsiteY711" fmla="*/ 829711 h 830409"/>
              <a:gd name="connsiteX712" fmla="*/ 387846 w 707644"/>
              <a:gd name="connsiteY712" fmla="*/ 828896 h 830409"/>
              <a:gd name="connsiteX713" fmla="*/ 386590 w 707644"/>
              <a:gd name="connsiteY713" fmla="*/ 824723 h 830409"/>
              <a:gd name="connsiteX714" fmla="*/ 427955 w 707644"/>
              <a:gd name="connsiteY714" fmla="*/ 668748 h 830409"/>
              <a:gd name="connsiteX715" fmla="*/ 430441 w 707644"/>
              <a:gd name="connsiteY715" fmla="*/ 671594 h 830409"/>
              <a:gd name="connsiteX716" fmla="*/ 452175 w 707644"/>
              <a:gd name="connsiteY716" fmla="*/ 700096 h 830409"/>
              <a:gd name="connsiteX717" fmla="*/ 458238 w 707644"/>
              <a:gd name="connsiteY717" fmla="*/ 708098 h 830409"/>
              <a:gd name="connsiteX718" fmla="*/ 458775 w 707644"/>
              <a:gd name="connsiteY718" fmla="*/ 709259 h 830409"/>
              <a:gd name="connsiteX719" fmla="*/ 428006 w 707644"/>
              <a:gd name="connsiteY719" fmla="*/ 669239 h 830409"/>
              <a:gd name="connsiteX720" fmla="*/ 467711 w 707644"/>
              <a:gd name="connsiteY720" fmla="*/ 579897 h 830409"/>
              <a:gd name="connsiteX721" fmla="*/ 472874 w 707644"/>
              <a:gd name="connsiteY721" fmla="*/ 584181 h 830409"/>
              <a:gd name="connsiteX722" fmla="*/ 476246 w 707644"/>
              <a:gd name="connsiteY722" fmla="*/ 592487 h 830409"/>
              <a:gd name="connsiteX723" fmla="*/ 467764 w 707644"/>
              <a:gd name="connsiteY723" fmla="*/ 581959 h 830409"/>
              <a:gd name="connsiteX724" fmla="*/ 467479 w 707644"/>
              <a:gd name="connsiteY724" fmla="*/ 570893 h 830409"/>
              <a:gd name="connsiteX725" fmla="*/ 471165 w 707644"/>
              <a:gd name="connsiteY725" fmla="*/ 579973 h 830409"/>
              <a:gd name="connsiteX726" fmla="*/ 467617 w 707644"/>
              <a:gd name="connsiteY726" fmla="*/ 576263 h 830409"/>
              <a:gd name="connsiteX727" fmla="*/ 426124 w 707644"/>
              <a:gd name="connsiteY727" fmla="*/ 652358 h 830409"/>
              <a:gd name="connsiteX728" fmla="*/ 436159 w 707644"/>
              <a:gd name="connsiteY728" fmla="*/ 660318 h 830409"/>
              <a:gd name="connsiteX729" fmla="*/ 453646 w 707644"/>
              <a:gd name="connsiteY729" fmla="*/ 698161 h 830409"/>
              <a:gd name="connsiteX730" fmla="*/ 430441 w 707644"/>
              <a:gd name="connsiteY730" fmla="*/ 671594 h 830409"/>
              <a:gd name="connsiteX731" fmla="*/ 427906 w 707644"/>
              <a:gd name="connsiteY731" fmla="*/ 668269 h 830409"/>
              <a:gd name="connsiteX732" fmla="*/ 426399 w 707644"/>
              <a:gd name="connsiteY732" fmla="*/ 653662 h 830409"/>
              <a:gd name="connsiteX733" fmla="*/ 467199 w 707644"/>
              <a:gd name="connsiteY733" fmla="*/ 560027 h 830409"/>
              <a:gd name="connsiteX734" fmla="*/ 500926 w 707644"/>
              <a:gd name="connsiteY734" fmla="*/ 601080 h 830409"/>
              <a:gd name="connsiteX735" fmla="*/ 507352 w 707644"/>
              <a:gd name="connsiteY735" fmla="*/ 610430 h 830409"/>
              <a:gd name="connsiteX736" fmla="*/ 492665 w 707644"/>
              <a:gd name="connsiteY736" fmla="*/ 599853 h 830409"/>
              <a:gd name="connsiteX737" fmla="*/ 467277 w 707644"/>
              <a:gd name="connsiteY737" fmla="*/ 563046 h 830409"/>
              <a:gd name="connsiteX738" fmla="*/ 376628 w 707644"/>
              <a:gd name="connsiteY738" fmla="*/ 747457 h 830409"/>
              <a:gd name="connsiteX739" fmla="*/ 433410 w 707644"/>
              <a:gd name="connsiteY739" fmla="*/ 802797 h 830409"/>
              <a:gd name="connsiteX740" fmla="*/ 449552 w 707644"/>
              <a:gd name="connsiteY740" fmla="*/ 827976 h 830409"/>
              <a:gd name="connsiteX741" fmla="*/ 433045 w 707644"/>
              <a:gd name="connsiteY741" fmla="*/ 828811 h 830409"/>
              <a:gd name="connsiteX742" fmla="*/ 412006 w 707644"/>
              <a:gd name="connsiteY742" fmla="*/ 815788 h 830409"/>
              <a:gd name="connsiteX743" fmla="*/ 405690 w 707644"/>
              <a:gd name="connsiteY743" fmla="*/ 808905 h 830409"/>
              <a:gd name="connsiteX744" fmla="*/ 390546 w 707644"/>
              <a:gd name="connsiteY744" fmla="*/ 781395 h 830409"/>
              <a:gd name="connsiteX745" fmla="*/ 508767 w 707644"/>
              <a:gd name="connsiteY745" fmla="*/ 470916 h 830409"/>
              <a:gd name="connsiteX746" fmla="*/ 516287 w 707644"/>
              <a:gd name="connsiteY746" fmla="*/ 479740 h 830409"/>
              <a:gd name="connsiteX747" fmla="*/ 525385 w 707644"/>
              <a:gd name="connsiteY747" fmla="*/ 495399 h 830409"/>
              <a:gd name="connsiteX748" fmla="*/ 385162 w 707644"/>
              <a:gd name="connsiteY748" fmla="*/ 727641 h 830409"/>
              <a:gd name="connsiteX749" fmla="*/ 413545 w 707644"/>
              <a:gd name="connsiteY749" fmla="*/ 756253 h 830409"/>
              <a:gd name="connsiteX750" fmla="*/ 451782 w 707644"/>
              <a:gd name="connsiteY750" fmla="*/ 820702 h 830409"/>
              <a:gd name="connsiteX751" fmla="*/ 433410 w 707644"/>
              <a:gd name="connsiteY751" fmla="*/ 802797 h 830409"/>
              <a:gd name="connsiteX752" fmla="*/ 397658 w 707644"/>
              <a:gd name="connsiteY752" fmla="*/ 747027 h 830409"/>
              <a:gd name="connsiteX753" fmla="*/ 466986 w 707644"/>
              <a:gd name="connsiteY753" fmla="*/ 549285 h 830409"/>
              <a:gd name="connsiteX754" fmla="*/ 479404 w 707644"/>
              <a:gd name="connsiteY754" fmla="*/ 566391 h 830409"/>
              <a:gd name="connsiteX755" fmla="*/ 510627 w 707644"/>
              <a:gd name="connsiteY755" fmla="*/ 612789 h 830409"/>
              <a:gd name="connsiteX756" fmla="*/ 510428 w 707644"/>
              <a:gd name="connsiteY756" fmla="*/ 612646 h 830409"/>
              <a:gd name="connsiteX757" fmla="*/ 500926 w 707644"/>
              <a:gd name="connsiteY757" fmla="*/ 601080 h 830409"/>
              <a:gd name="connsiteX758" fmla="*/ 489691 w 707644"/>
              <a:gd name="connsiteY758" fmla="*/ 584730 h 830409"/>
              <a:gd name="connsiteX759" fmla="*/ 467118 w 707644"/>
              <a:gd name="connsiteY759" fmla="*/ 556886 h 830409"/>
              <a:gd name="connsiteX760" fmla="*/ 466990 w 707644"/>
              <a:gd name="connsiteY760" fmla="*/ 551895 h 830409"/>
              <a:gd name="connsiteX761" fmla="*/ 536046 w 707644"/>
              <a:gd name="connsiteY761" fmla="*/ 403507 h 830409"/>
              <a:gd name="connsiteX762" fmla="*/ 555696 w 707644"/>
              <a:gd name="connsiteY762" fmla="*/ 428064 h 830409"/>
              <a:gd name="connsiteX763" fmla="*/ 538892 w 707644"/>
              <a:gd name="connsiteY763" fmla="*/ 408336 h 830409"/>
              <a:gd name="connsiteX764" fmla="*/ 401168 w 707644"/>
              <a:gd name="connsiteY764" fmla="*/ 683669 h 830409"/>
              <a:gd name="connsiteX765" fmla="*/ 401331 w 707644"/>
              <a:gd name="connsiteY765" fmla="*/ 683893 h 830409"/>
              <a:gd name="connsiteX766" fmla="*/ 433375 w 707644"/>
              <a:gd name="connsiteY766" fmla="*/ 722210 h 830409"/>
              <a:gd name="connsiteX767" fmla="*/ 434606 w 707644"/>
              <a:gd name="connsiteY767" fmla="*/ 737937 h 830409"/>
              <a:gd name="connsiteX768" fmla="*/ 419867 w 707644"/>
              <a:gd name="connsiteY768" fmla="*/ 717953 h 830409"/>
              <a:gd name="connsiteX769" fmla="*/ 415474 w 707644"/>
              <a:gd name="connsiteY769" fmla="*/ 711092 h 830409"/>
              <a:gd name="connsiteX770" fmla="*/ 466981 w 707644"/>
              <a:gd name="connsiteY770" fmla="*/ 546210 h 830409"/>
              <a:gd name="connsiteX771" fmla="*/ 519675 w 707644"/>
              <a:gd name="connsiteY771" fmla="*/ 619305 h 830409"/>
              <a:gd name="connsiteX772" fmla="*/ 516861 w 707644"/>
              <a:gd name="connsiteY772" fmla="*/ 617279 h 830409"/>
              <a:gd name="connsiteX773" fmla="*/ 510887 w 707644"/>
              <a:gd name="connsiteY773" fmla="*/ 609680 h 830409"/>
              <a:gd name="connsiteX774" fmla="*/ 466984 w 707644"/>
              <a:gd name="connsiteY774" fmla="*/ 547709 h 830409"/>
              <a:gd name="connsiteX775" fmla="*/ 506587 w 707644"/>
              <a:gd name="connsiteY775" fmla="*/ 463043 h 830409"/>
              <a:gd name="connsiteX776" fmla="*/ 522707 w 707644"/>
              <a:gd name="connsiteY776" fmla="*/ 473613 h 830409"/>
              <a:gd name="connsiteX777" fmla="*/ 524294 w 707644"/>
              <a:gd name="connsiteY777" fmla="*/ 474870 h 830409"/>
              <a:gd name="connsiteX778" fmla="*/ 534564 w 707644"/>
              <a:gd name="connsiteY778" fmla="*/ 494265 h 830409"/>
              <a:gd name="connsiteX779" fmla="*/ 539806 w 707644"/>
              <a:gd name="connsiteY779" fmla="*/ 505394 h 830409"/>
              <a:gd name="connsiteX780" fmla="*/ 536512 w 707644"/>
              <a:gd name="connsiteY780" fmla="*/ 503472 h 830409"/>
              <a:gd name="connsiteX781" fmla="*/ 516287 w 707644"/>
              <a:gd name="connsiteY781" fmla="*/ 479740 h 830409"/>
              <a:gd name="connsiteX782" fmla="*/ 422899 w 707644"/>
              <a:gd name="connsiteY782" fmla="*/ 637079 h 830409"/>
              <a:gd name="connsiteX783" fmla="*/ 425443 w 707644"/>
              <a:gd name="connsiteY783" fmla="*/ 640509 h 830409"/>
              <a:gd name="connsiteX784" fmla="*/ 434987 w 707644"/>
              <a:gd name="connsiteY784" fmla="*/ 657782 h 830409"/>
              <a:gd name="connsiteX785" fmla="*/ 424095 w 707644"/>
              <a:gd name="connsiteY785" fmla="*/ 642747 h 830409"/>
              <a:gd name="connsiteX786" fmla="*/ 497958 w 707644"/>
              <a:gd name="connsiteY786" fmla="*/ 479735 h 830409"/>
              <a:gd name="connsiteX787" fmla="*/ 501061 w 707644"/>
              <a:gd name="connsiteY787" fmla="*/ 481854 h 830409"/>
              <a:gd name="connsiteX788" fmla="*/ 513477 w 707644"/>
              <a:gd name="connsiteY788" fmla="*/ 489557 h 830409"/>
              <a:gd name="connsiteX789" fmla="*/ 514819 w 707644"/>
              <a:gd name="connsiteY789" fmla="*/ 491846 h 830409"/>
              <a:gd name="connsiteX790" fmla="*/ 539579 w 707644"/>
              <a:gd name="connsiteY790" fmla="*/ 533753 h 830409"/>
              <a:gd name="connsiteX791" fmla="*/ 515748 w 707644"/>
              <a:gd name="connsiteY791" fmla="*/ 519343 h 830409"/>
              <a:gd name="connsiteX792" fmla="*/ 513616 w 707644"/>
              <a:gd name="connsiteY792" fmla="*/ 515909 h 830409"/>
              <a:gd name="connsiteX793" fmla="*/ 501270 w 707644"/>
              <a:gd name="connsiteY793" fmla="*/ 468734 h 830409"/>
              <a:gd name="connsiteX794" fmla="*/ 517388 w 707644"/>
              <a:gd name="connsiteY794" fmla="*/ 486025 h 830409"/>
              <a:gd name="connsiteX795" fmla="*/ 525420 w 707644"/>
              <a:gd name="connsiteY795" fmla="*/ 495460 h 830409"/>
              <a:gd name="connsiteX796" fmla="*/ 526770 w 707644"/>
              <a:gd name="connsiteY796" fmla="*/ 497785 h 830409"/>
              <a:gd name="connsiteX797" fmla="*/ 526249 w 707644"/>
              <a:gd name="connsiteY797" fmla="*/ 497481 h 830409"/>
              <a:gd name="connsiteX798" fmla="*/ 513477 w 707644"/>
              <a:gd name="connsiteY798" fmla="*/ 489557 h 830409"/>
              <a:gd name="connsiteX799" fmla="*/ 460025 w 707644"/>
              <a:gd name="connsiteY799" fmla="*/ 552532 h 830409"/>
              <a:gd name="connsiteX800" fmla="*/ 467277 w 707644"/>
              <a:gd name="connsiteY800" fmla="*/ 563046 h 830409"/>
              <a:gd name="connsiteX801" fmla="*/ 467479 w 707644"/>
              <a:gd name="connsiteY801" fmla="*/ 570893 h 830409"/>
              <a:gd name="connsiteX802" fmla="*/ 451972 w 707644"/>
              <a:gd name="connsiteY802" fmla="*/ 566838 h 830409"/>
              <a:gd name="connsiteX803" fmla="*/ 462860 w 707644"/>
              <a:gd name="connsiteY803" fmla="*/ 575872 h 830409"/>
              <a:gd name="connsiteX804" fmla="*/ 467764 w 707644"/>
              <a:gd name="connsiteY804" fmla="*/ 581959 h 830409"/>
              <a:gd name="connsiteX805" fmla="*/ 467948 w 707644"/>
              <a:gd name="connsiteY805" fmla="*/ 589079 h 830409"/>
              <a:gd name="connsiteX806" fmla="*/ 468904 w 707644"/>
              <a:gd name="connsiteY806" fmla="*/ 595830 h 830409"/>
              <a:gd name="connsiteX807" fmla="*/ 465550 w 707644"/>
              <a:gd name="connsiteY807" fmla="*/ 592011 h 830409"/>
              <a:gd name="connsiteX808" fmla="*/ 454892 w 707644"/>
              <a:gd name="connsiteY808" fmla="*/ 572252 h 830409"/>
              <a:gd name="connsiteX809" fmla="*/ 466961 w 707644"/>
              <a:gd name="connsiteY809" fmla="*/ 532491 h 830409"/>
              <a:gd name="connsiteX810" fmla="*/ 481984 w 707644"/>
              <a:gd name="connsiteY810" fmla="*/ 548545 h 830409"/>
              <a:gd name="connsiteX811" fmla="*/ 487688 w 707644"/>
              <a:gd name="connsiteY811" fmla="*/ 554542 h 830409"/>
              <a:gd name="connsiteX812" fmla="*/ 501423 w 707644"/>
              <a:gd name="connsiteY812" fmla="*/ 578071 h 830409"/>
              <a:gd name="connsiteX813" fmla="*/ 479512 w 707644"/>
              <a:gd name="connsiteY813" fmla="*/ 553284 h 830409"/>
              <a:gd name="connsiteX814" fmla="*/ 466969 w 707644"/>
              <a:gd name="connsiteY814" fmla="*/ 537983 h 830409"/>
              <a:gd name="connsiteX815" fmla="*/ 444475 w 707644"/>
              <a:gd name="connsiteY815" fmla="*/ 572100 h 830409"/>
              <a:gd name="connsiteX816" fmla="*/ 459360 w 707644"/>
              <a:gd name="connsiteY816" fmla="*/ 584959 h 830409"/>
              <a:gd name="connsiteX817" fmla="*/ 465550 w 707644"/>
              <a:gd name="connsiteY817" fmla="*/ 592011 h 830409"/>
              <a:gd name="connsiteX818" fmla="*/ 469364 w 707644"/>
              <a:gd name="connsiteY818" fmla="*/ 599081 h 830409"/>
              <a:gd name="connsiteX819" fmla="*/ 469457 w 707644"/>
              <a:gd name="connsiteY819" fmla="*/ 599737 h 830409"/>
              <a:gd name="connsiteX820" fmla="*/ 456226 w 707644"/>
              <a:gd name="connsiteY820" fmla="*/ 547024 h 830409"/>
              <a:gd name="connsiteX821" fmla="*/ 459193 w 707644"/>
              <a:gd name="connsiteY821" fmla="*/ 550484 h 830409"/>
              <a:gd name="connsiteX822" fmla="*/ 460025 w 707644"/>
              <a:gd name="connsiteY822" fmla="*/ 552532 h 830409"/>
              <a:gd name="connsiteX823" fmla="*/ 429851 w 707644"/>
              <a:gd name="connsiteY823" fmla="*/ 600211 h 830409"/>
              <a:gd name="connsiteX824" fmla="*/ 463376 w 707644"/>
              <a:gd name="connsiteY824" fmla="*/ 618080 h 830409"/>
              <a:gd name="connsiteX825" fmla="*/ 464175 w 707644"/>
              <a:gd name="connsiteY825" fmla="*/ 618963 h 830409"/>
              <a:gd name="connsiteX826" fmla="*/ 479226 w 707644"/>
              <a:gd name="connsiteY826" fmla="*/ 635073 h 830409"/>
              <a:gd name="connsiteX827" fmla="*/ 499860 w 707644"/>
              <a:gd name="connsiteY827" fmla="*/ 664483 h 830409"/>
              <a:gd name="connsiteX828" fmla="*/ 521213 w 707644"/>
              <a:gd name="connsiteY828" fmla="*/ 720278 h 830409"/>
              <a:gd name="connsiteX829" fmla="*/ 530194 w 707644"/>
              <a:gd name="connsiteY829" fmla="*/ 733170 h 830409"/>
              <a:gd name="connsiteX830" fmla="*/ 524407 w 707644"/>
              <a:gd name="connsiteY830" fmla="*/ 727788 h 830409"/>
              <a:gd name="connsiteX831" fmla="*/ 489898 w 707644"/>
              <a:gd name="connsiteY831" fmla="*/ 694599 h 830409"/>
              <a:gd name="connsiteX832" fmla="*/ 488908 w 707644"/>
              <a:gd name="connsiteY832" fmla="*/ 693628 h 830409"/>
              <a:gd name="connsiteX833" fmla="*/ 480924 w 707644"/>
              <a:gd name="connsiteY833" fmla="*/ 683646 h 830409"/>
              <a:gd name="connsiteX834" fmla="*/ 453306 w 707644"/>
              <a:gd name="connsiteY834" fmla="*/ 637865 h 830409"/>
              <a:gd name="connsiteX835" fmla="*/ 456450 w 707644"/>
              <a:gd name="connsiteY835" fmla="*/ 543726 h 830409"/>
              <a:gd name="connsiteX836" fmla="*/ 467118 w 707644"/>
              <a:gd name="connsiteY836" fmla="*/ 556886 h 830409"/>
              <a:gd name="connsiteX837" fmla="*/ 467199 w 707644"/>
              <a:gd name="connsiteY837" fmla="*/ 560027 h 830409"/>
              <a:gd name="connsiteX838" fmla="*/ 463132 w 707644"/>
              <a:gd name="connsiteY838" fmla="*/ 555076 h 830409"/>
              <a:gd name="connsiteX839" fmla="*/ 459193 w 707644"/>
              <a:gd name="connsiteY839" fmla="*/ 550484 h 830409"/>
              <a:gd name="connsiteX840" fmla="*/ 419265 w 707644"/>
              <a:gd name="connsiteY840" fmla="*/ 619862 h 830409"/>
              <a:gd name="connsiteX841" fmla="*/ 420363 w 707644"/>
              <a:gd name="connsiteY841" fmla="*/ 621055 h 830409"/>
              <a:gd name="connsiteX842" fmla="*/ 448281 w 707644"/>
              <a:gd name="connsiteY842" fmla="*/ 669291 h 830409"/>
              <a:gd name="connsiteX843" fmla="*/ 444105 w 707644"/>
              <a:gd name="connsiteY843" fmla="*/ 665675 h 830409"/>
              <a:gd name="connsiteX844" fmla="*/ 425443 w 707644"/>
              <a:gd name="connsiteY844" fmla="*/ 640509 h 830409"/>
              <a:gd name="connsiteX845" fmla="*/ 422498 w 707644"/>
              <a:gd name="connsiteY845" fmla="*/ 635181 h 830409"/>
              <a:gd name="connsiteX846" fmla="*/ 496320 w 707644"/>
              <a:gd name="connsiteY846" fmla="*/ 456311 h 830409"/>
              <a:gd name="connsiteX847" fmla="*/ 500886 w 707644"/>
              <a:gd name="connsiteY847" fmla="*/ 459305 h 830409"/>
              <a:gd name="connsiteX848" fmla="*/ 508767 w 707644"/>
              <a:gd name="connsiteY848" fmla="*/ 470916 h 830409"/>
              <a:gd name="connsiteX849" fmla="*/ 353589 w 707644"/>
              <a:gd name="connsiteY849" fmla="*/ 753249 h 830409"/>
              <a:gd name="connsiteX850" fmla="*/ 382475 w 707644"/>
              <a:gd name="connsiteY850" fmla="*/ 787478 h 830409"/>
              <a:gd name="connsiteX851" fmla="*/ 387237 w 707644"/>
              <a:gd name="connsiteY851" fmla="*/ 792816 h 830409"/>
              <a:gd name="connsiteX852" fmla="*/ 387367 w 707644"/>
              <a:gd name="connsiteY852" fmla="*/ 793219 h 830409"/>
              <a:gd name="connsiteX853" fmla="*/ 401437 w 707644"/>
              <a:gd name="connsiteY853" fmla="*/ 830409 h 830409"/>
              <a:gd name="connsiteX854" fmla="*/ 399572 w 707644"/>
              <a:gd name="connsiteY854" fmla="*/ 830202 h 830409"/>
              <a:gd name="connsiteX855" fmla="*/ 388613 w 707644"/>
              <a:gd name="connsiteY855" fmla="*/ 817667 h 830409"/>
              <a:gd name="connsiteX856" fmla="*/ 418687 w 707644"/>
              <a:gd name="connsiteY856" fmla="*/ 617123 h 830409"/>
              <a:gd name="connsiteX857" fmla="*/ 463515 w 707644"/>
              <a:gd name="connsiteY857" fmla="*/ 661880 h 830409"/>
              <a:gd name="connsiteX858" fmla="*/ 480924 w 707644"/>
              <a:gd name="connsiteY858" fmla="*/ 683646 h 830409"/>
              <a:gd name="connsiteX859" fmla="*/ 484099 w 707644"/>
              <a:gd name="connsiteY859" fmla="*/ 688910 h 830409"/>
              <a:gd name="connsiteX860" fmla="*/ 477107 w 707644"/>
              <a:gd name="connsiteY860" fmla="*/ 682049 h 830409"/>
              <a:gd name="connsiteX861" fmla="*/ 469339 w 707644"/>
              <a:gd name="connsiteY861" fmla="*/ 674262 h 830409"/>
              <a:gd name="connsiteX862" fmla="*/ 420363 w 707644"/>
              <a:gd name="connsiteY862" fmla="*/ 621055 h 830409"/>
              <a:gd name="connsiteX863" fmla="*/ 419031 w 707644"/>
              <a:gd name="connsiteY863" fmla="*/ 618753 h 830409"/>
              <a:gd name="connsiteX864" fmla="*/ 456802 w 707644"/>
              <a:gd name="connsiteY864" fmla="*/ 535256 h 830409"/>
              <a:gd name="connsiteX865" fmla="*/ 462409 w 707644"/>
              <a:gd name="connsiteY865" fmla="*/ 541252 h 830409"/>
              <a:gd name="connsiteX866" fmla="*/ 466984 w 707644"/>
              <a:gd name="connsiteY866" fmla="*/ 547709 h 830409"/>
              <a:gd name="connsiteX867" fmla="*/ 466986 w 707644"/>
              <a:gd name="connsiteY867" fmla="*/ 549285 h 830409"/>
              <a:gd name="connsiteX868" fmla="*/ 390450 w 707644"/>
              <a:gd name="connsiteY868" fmla="*/ 668955 h 830409"/>
              <a:gd name="connsiteX869" fmla="*/ 396945 w 707644"/>
              <a:gd name="connsiteY869" fmla="*/ 675573 h 830409"/>
              <a:gd name="connsiteX870" fmla="*/ 401168 w 707644"/>
              <a:gd name="connsiteY870" fmla="*/ 683669 h 830409"/>
              <a:gd name="connsiteX871" fmla="*/ 443290 w 707644"/>
              <a:gd name="connsiteY871" fmla="*/ 550742 h 830409"/>
              <a:gd name="connsiteX872" fmla="*/ 458583 w 707644"/>
              <a:gd name="connsiteY872" fmla="*/ 566818 h 830409"/>
              <a:gd name="connsiteX873" fmla="*/ 467617 w 707644"/>
              <a:gd name="connsiteY873" fmla="*/ 576263 h 830409"/>
              <a:gd name="connsiteX874" fmla="*/ 467711 w 707644"/>
              <a:gd name="connsiteY874" fmla="*/ 579897 h 830409"/>
              <a:gd name="connsiteX875" fmla="*/ 462860 w 707644"/>
              <a:gd name="connsiteY875" fmla="*/ 575872 h 830409"/>
              <a:gd name="connsiteX876" fmla="*/ 460214 w 707644"/>
              <a:gd name="connsiteY876" fmla="*/ 572588 h 830409"/>
              <a:gd name="connsiteX877" fmla="*/ 445635 w 707644"/>
              <a:gd name="connsiteY877" fmla="*/ 555090 h 830409"/>
              <a:gd name="connsiteX878" fmla="*/ 520546 w 707644"/>
              <a:gd name="connsiteY878" fmla="*/ 384182 h 830409"/>
              <a:gd name="connsiteX879" fmla="*/ 528705 w 707644"/>
              <a:gd name="connsiteY879" fmla="*/ 396375 h 830409"/>
              <a:gd name="connsiteX880" fmla="*/ 538892 w 707644"/>
              <a:gd name="connsiteY880" fmla="*/ 408336 h 830409"/>
              <a:gd name="connsiteX881" fmla="*/ 541760 w 707644"/>
              <a:gd name="connsiteY881" fmla="*/ 413203 h 830409"/>
              <a:gd name="connsiteX882" fmla="*/ 611927 w 707644"/>
              <a:gd name="connsiteY882" fmla="*/ 535829 h 830409"/>
              <a:gd name="connsiteX883" fmla="*/ 598799 w 707644"/>
              <a:gd name="connsiteY883" fmla="*/ 514518 h 830409"/>
              <a:gd name="connsiteX884" fmla="*/ 542442 w 707644"/>
              <a:gd name="connsiteY884" fmla="*/ 428915 h 830409"/>
              <a:gd name="connsiteX885" fmla="*/ 520354 w 707644"/>
              <a:gd name="connsiteY885" fmla="*/ 383895 h 830409"/>
              <a:gd name="connsiteX886" fmla="*/ 520487 w 707644"/>
              <a:gd name="connsiteY886" fmla="*/ 384061 h 830409"/>
              <a:gd name="connsiteX887" fmla="*/ 520546 w 707644"/>
              <a:gd name="connsiteY887" fmla="*/ 384182 h 830409"/>
              <a:gd name="connsiteX888" fmla="*/ 463681 w 707644"/>
              <a:gd name="connsiteY888" fmla="*/ 501135 h 830409"/>
              <a:gd name="connsiteX889" fmla="*/ 466556 w 707644"/>
              <a:gd name="connsiteY889" fmla="*/ 503897 h 830409"/>
              <a:gd name="connsiteX890" fmla="*/ 507426 w 707644"/>
              <a:gd name="connsiteY890" fmla="*/ 548096 h 830409"/>
              <a:gd name="connsiteX891" fmla="*/ 526768 w 707644"/>
              <a:gd name="connsiteY891" fmla="*/ 570369 h 830409"/>
              <a:gd name="connsiteX892" fmla="*/ 565612 w 707644"/>
              <a:gd name="connsiteY892" fmla="*/ 630216 h 830409"/>
              <a:gd name="connsiteX893" fmla="*/ 548966 w 707644"/>
              <a:gd name="connsiteY893" fmla="*/ 618012 h 830409"/>
              <a:gd name="connsiteX894" fmla="*/ 537097 w 707644"/>
              <a:gd name="connsiteY894" fmla="*/ 608861 h 830409"/>
              <a:gd name="connsiteX895" fmla="*/ 527715 w 707644"/>
              <a:gd name="connsiteY895" fmla="*/ 596624 h 830409"/>
              <a:gd name="connsiteX896" fmla="*/ 487688 w 707644"/>
              <a:gd name="connsiteY896" fmla="*/ 554542 h 830409"/>
              <a:gd name="connsiteX897" fmla="*/ 465744 w 707644"/>
              <a:gd name="connsiteY897" fmla="*/ 516949 h 830409"/>
              <a:gd name="connsiteX898" fmla="*/ 463713 w 707644"/>
              <a:gd name="connsiteY898" fmla="*/ 501245 h 830409"/>
              <a:gd name="connsiteX899" fmla="*/ 399722 w 707644"/>
              <a:gd name="connsiteY899" fmla="*/ 631414 h 830409"/>
              <a:gd name="connsiteX900" fmla="*/ 400504 w 707644"/>
              <a:gd name="connsiteY900" fmla="*/ 632034 h 830409"/>
              <a:gd name="connsiteX901" fmla="*/ 424351 w 707644"/>
              <a:gd name="connsiteY901" fmla="*/ 663607 h 830409"/>
              <a:gd name="connsiteX902" fmla="*/ 427906 w 707644"/>
              <a:gd name="connsiteY902" fmla="*/ 668269 h 830409"/>
              <a:gd name="connsiteX903" fmla="*/ 427955 w 707644"/>
              <a:gd name="connsiteY903" fmla="*/ 668748 h 830409"/>
              <a:gd name="connsiteX904" fmla="*/ 425224 w 707644"/>
              <a:gd name="connsiteY904" fmla="*/ 665621 h 830409"/>
              <a:gd name="connsiteX905" fmla="*/ 422166 w 707644"/>
              <a:gd name="connsiteY905" fmla="*/ 661644 h 830409"/>
              <a:gd name="connsiteX906" fmla="*/ 448201 w 707644"/>
              <a:gd name="connsiteY906" fmla="*/ 523409 h 830409"/>
              <a:gd name="connsiteX907" fmla="*/ 456802 w 707644"/>
              <a:gd name="connsiteY907" fmla="*/ 535256 h 830409"/>
              <a:gd name="connsiteX908" fmla="*/ 450103 w 707644"/>
              <a:gd name="connsiteY908" fmla="*/ 528094 h 830409"/>
              <a:gd name="connsiteX909" fmla="*/ 483913 w 707644"/>
              <a:gd name="connsiteY909" fmla="*/ 448175 h 830409"/>
              <a:gd name="connsiteX910" fmla="*/ 491976 w 707644"/>
              <a:gd name="connsiteY910" fmla="*/ 453462 h 830409"/>
              <a:gd name="connsiteX911" fmla="*/ 493149 w 707644"/>
              <a:gd name="connsiteY911" fmla="*/ 455047 h 830409"/>
              <a:gd name="connsiteX912" fmla="*/ 499560 w 707644"/>
              <a:gd name="connsiteY912" fmla="*/ 465818 h 830409"/>
              <a:gd name="connsiteX913" fmla="*/ 501270 w 707644"/>
              <a:gd name="connsiteY913" fmla="*/ 468734 h 830409"/>
              <a:gd name="connsiteX914" fmla="*/ 486043 w 707644"/>
              <a:gd name="connsiteY914" fmla="*/ 452398 h 830409"/>
              <a:gd name="connsiteX915" fmla="*/ 406961 w 707644"/>
              <a:gd name="connsiteY915" fmla="*/ 606495 h 830409"/>
              <a:gd name="connsiteX916" fmla="*/ 417176 w 707644"/>
              <a:gd name="connsiteY916" fmla="*/ 615615 h 830409"/>
              <a:gd name="connsiteX917" fmla="*/ 417267 w 707644"/>
              <a:gd name="connsiteY917" fmla="*/ 615706 h 830409"/>
              <a:gd name="connsiteX918" fmla="*/ 419031 w 707644"/>
              <a:gd name="connsiteY918" fmla="*/ 618753 h 830409"/>
              <a:gd name="connsiteX919" fmla="*/ 419265 w 707644"/>
              <a:gd name="connsiteY919" fmla="*/ 619862 h 830409"/>
              <a:gd name="connsiteX920" fmla="*/ 467444 w 707644"/>
              <a:gd name="connsiteY920" fmla="*/ 480362 h 830409"/>
              <a:gd name="connsiteX921" fmla="*/ 496440 w 707644"/>
              <a:gd name="connsiteY921" fmla="*/ 507669 h 830409"/>
              <a:gd name="connsiteX922" fmla="*/ 509447 w 707644"/>
              <a:gd name="connsiteY922" fmla="*/ 515534 h 830409"/>
              <a:gd name="connsiteX923" fmla="*/ 511715 w 707644"/>
              <a:gd name="connsiteY923" fmla="*/ 518236 h 830409"/>
              <a:gd name="connsiteX924" fmla="*/ 530561 w 707644"/>
              <a:gd name="connsiteY924" fmla="*/ 543265 h 830409"/>
              <a:gd name="connsiteX925" fmla="*/ 530784 w 707644"/>
              <a:gd name="connsiteY925" fmla="*/ 543565 h 830409"/>
              <a:gd name="connsiteX926" fmla="*/ 546363 w 707644"/>
              <a:gd name="connsiteY926" fmla="*/ 568662 h 830409"/>
              <a:gd name="connsiteX927" fmla="*/ 575451 w 707644"/>
              <a:gd name="connsiteY927" fmla="*/ 615270 h 830409"/>
              <a:gd name="connsiteX928" fmla="*/ 566533 w 707644"/>
              <a:gd name="connsiteY928" fmla="*/ 609901 h 830409"/>
              <a:gd name="connsiteX929" fmla="*/ 531233 w 707644"/>
              <a:gd name="connsiteY929" fmla="*/ 575511 h 830409"/>
              <a:gd name="connsiteX930" fmla="*/ 526768 w 707644"/>
              <a:gd name="connsiteY930" fmla="*/ 570369 h 830409"/>
              <a:gd name="connsiteX931" fmla="*/ 525655 w 707644"/>
              <a:gd name="connsiteY931" fmla="*/ 568654 h 830409"/>
              <a:gd name="connsiteX932" fmla="*/ 479264 w 707644"/>
              <a:gd name="connsiteY932" fmla="*/ 499429 h 830409"/>
              <a:gd name="connsiteX933" fmla="*/ 529631 w 707644"/>
              <a:gd name="connsiteY933" fmla="*/ 348652 h 830409"/>
              <a:gd name="connsiteX934" fmla="*/ 546192 w 707644"/>
              <a:gd name="connsiteY934" fmla="*/ 351888 h 830409"/>
              <a:gd name="connsiteX935" fmla="*/ 547777 w 707644"/>
              <a:gd name="connsiteY935" fmla="*/ 354966 h 830409"/>
              <a:gd name="connsiteX936" fmla="*/ 566828 w 707644"/>
              <a:gd name="connsiteY936" fmla="*/ 382971 h 830409"/>
              <a:gd name="connsiteX937" fmla="*/ 573875 w 707644"/>
              <a:gd name="connsiteY937" fmla="*/ 386003 h 830409"/>
              <a:gd name="connsiteX938" fmla="*/ 580670 w 707644"/>
              <a:gd name="connsiteY938" fmla="*/ 402406 h 830409"/>
              <a:gd name="connsiteX939" fmla="*/ 589588 w 707644"/>
              <a:gd name="connsiteY939" fmla="*/ 441206 h 830409"/>
              <a:gd name="connsiteX940" fmla="*/ 575528 w 707644"/>
              <a:gd name="connsiteY940" fmla="*/ 420174 h 830409"/>
              <a:gd name="connsiteX941" fmla="*/ 548020 w 707644"/>
              <a:gd name="connsiteY941" fmla="*/ 385132 h 830409"/>
              <a:gd name="connsiteX942" fmla="*/ 406176 w 707644"/>
              <a:gd name="connsiteY942" fmla="*/ 605642 h 830409"/>
              <a:gd name="connsiteX943" fmla="*/ 406961 w 707644"/>
              <a:gd name="connsiteY943" fmla="*/ 606495 h 830409"/>
              <a:gd name="connsiteX944" fmla="*/ 406342 w 707644"/>
              <a:gd name="connsiteY944" fmla="*/ 605942 h 830409"/>
              <a:gd name="connsiteX945" fmla="*/ 357807 w 707644"/>
              <a:gd name="connsiteY945" fmla="*/ 701695 h 830409"/>
              <a:gd name="connsiteX946" fmla="*/ 359650 w 707644"/>
              <a:gd name="connsiteY946" fmla="*/ 703393 h 830409"/>
              <a:gd name="connsiteX947" fmla="*/ 370039 w 707644"/>
              <a:gd name="connsiteY947" fmla="*/ 731390 h 830409"/>
              <a:gd name="connsiteX948" fmla="*/ 376628 w 707644"/>
              <a:gd name="connsiteY948" fmla="*/ 747457 h 830409"/>
              <a:gd name="connsiteX949" fmla="*/ 371347 w 707644"/>
              <a:gd name="connsiteY949" fmla="*/ 742309 h 830409"/>
              <a:gd name="connsiteX950" fmla="*/ 370656 w 707644"/>
              <a:gd name="connsiteY950" fmla="*/ 741610 h 830409"/>
              <a:gd name="connsiteX951" fmla="*/ 359088 w 707644"/>
              <a:gd name="connsiteY951" fmla="*/ 705885 h 830409"/>
              <a:gd name="connsiteX952" fmla="*/ 514453 w 707644"/>
              <a:gd name="connsiteY952" fmla="*/ 371733 h 830409"/>
              <a:gd name="connsiteX953" fmla="*/ 527735 w 707644"/>
              <a:gd name="connsiteY953" fmla="*/ 389404 h 830409"/>
              <a:gd name="connsiteX954" fmla="*/ 536046 w 707644"/>
              <a:gd name="connsiteY954" fmla="*/ 403507 h 830409"/>
              <a:gd name="connsiteX955" fmla="*/ 520487 w 707644"/>
              <a:gd name="connsiteY955" fmla="*/ 384061 h 830409"/>
              <a:gd name="connsiteX956" fmla="*/ 357232 w 707644"/>
              <a:gd name="connsiteY956" fmla="*/ 696877 h 830409"/>
              <a:gd name="connsiteX957" fmla="*/ 368389 w 707644"/>
              <a:gd name="connsiteY957" fmla="*/ 701619 h 830409"/>
              <a:gd name="connsiteX958" fmla="*/ 385162 w 707644"/>
              <a:gd name="connsiteY958" fmla="*/ 727641 h 830409"/>
              <a:gd name="connsiteX959" fmla="*/ 376625 w 707644"/>
              <a:gd name="connsiteY959" fmla="*/ 719035 h 830409"/>
              <a:gd name="connsiteX960" fmla="*/ 359650 w 707644"/>
              <a:gd name="connsiteY960" fmla="*/ 703393 h 830409"/>
              <a:gd name="connsiteX961" fmla="*/ 442639 w 707644"/>
              <a:gd name="connsiteY961" fmla="*/ 509709 h 830409"/>
              <a:gd name="connsiteX962" fmla="*/ 449729 w 707644"/>
              <a:gd name="connsiteY962" fmla="*/ 516952 h 830409"/>
              <a:gd name="connsiteX963" fmla="*/ 466969 w 707644"/>
              <a:gd name="connsiteY963" fmla="*/ 537983 h 830409"/>
              <a:gd name="connsiteX964" fmla="*/ 466981 w 707644"/>
              <a:gd name="connsiteY964" fmla="*/ 546210 h 830409"/>
              <a:gd name="connsiteX965" fmla="*/ 466765 w 707644"/>
              <a:gd name="connsiteY965" fmla="*/ 545910 h 830409"/>
              <a:gd name="connsiteX966" fmla="*/ 462409 w 707644"/>
              <a:gd name="connsiteY966" fmla="*/ 541252 h 830409"/>
              <a:gd name="connsiteX967" fmla="*/ 454196 w 707644"/>
              <a:gd name="connsiteY967" fmla="*/ 529660 h 830409"/>
              <a:gd name="connsiteX968" fmla="*/ 446265 w 707644"/>
              <a:gd name="connsiteY968" fmla="*/ 518641 h 830409"/>
              <a:gd name="connsiteX969" fmla="*/ 374268 w 707644"/>
              <a:gd name="connsiteY969" fmla="*/ 646739 h 830409"/>
              <a:gd name="connsiteX970" fmla="*/ 390450 w 707644"/>
              <a:gd name="connsiteY970" fmla="*/ 668955 h 830409"/>
              <a:gd name="connsiteX971" fmla="*/ 384818 w 707644"/>
              <a:gd name="connsiteY971" fmla="*/ 663215 h 830409"/>
              <a:gd name="connsiteX972" fmla="*/ 475973 w 707644"/>
              <a:gd name="connsiteY972" fmla="*/ 432437 h 830409"/>
              <a:gd name="connsiteX973" fmla="*/ 496320 w 707644"/>
              <a:gd name="connsiteY973" fmla="*/ 456311 h 830409"/>
              <a:gd name="connsiteX974" fmla="*/ 491976 w 707644"/>
              <a:gd name="connsiteY974" fmla="*/ 453462 h 830409"/>
              <a:gd name="connsiteX975" fmla="*/ 490663 w 707644"/>
              <a:gd name="connsiteY975" fmla="*/ 451690 h 830409"/>
              <a:gd name="connsiteX976" fmla="*/ 477779 w 707644"/>
              <a:gd name="connsiteY976" fmla="*/ 435842 h 830409"/>
              <a:gd name="connsiteX977" fmla="*/ 477485 w 707644"/>
              <a:gd name="connsiteY977" fmla="*/ 435433 h 830409"/>
              <a:gd name="connsiteX978" fmla="*/ 408989 w 707644"/>
              <a:gd name="connsiteY978" fmla="*/ 566443 h 830409"/>
              <a:gd name="connsiteX979" fmla="*/ 427192 w 707644"/>
              <a:gd name="connsiteY979" fmla="*/ 595942 h 830409"/>
              <a:gd name="connsiteX980" fmla="*/ 429851 w 707644"/>
              <a:gd name="connsiteY980" fmla="*/ 600211 h 830409"/>
              <a:gd name="connsiteX981" fmla="*/ 413678 w 707644"/>
              <a:gd name="connsiteY981" fmla="*/ 591591 h 830409"/>
              <a:gd name="connsiteX982" fmla="*/ 348064 w 707644"/>
              <a:gd name="connsiteY982" fmla="*/ 692716 h 830409"/>
              <a:gd name="connsiteX983" fmla="*/ 350366 w 707644"/>
              <a:gd name="connsiteY983" fmla="*/ 693958 h 830409"/>
              <a:gd name="connsiteX984" fmla="*/ 356201 w 707644"/>
              <a:gd name="connsiteY984" fmla="*/ 696438 h 830409"/>
              <a:gd name="connsiteX985" fmla="*/ 357807 w 707644"/>
              <a:gd name="connsiteY985" fmla="*/ 701695 h 830409"/>
              <a:gd name="connsiteX986" fmla="*/ 352144 w 707644"/>
              <a:gd name="connsiteY986" fmla="*/ 683166 h 830409"/>
              <a:gd name="connsiteX987" fmla="*/ 357232 w 707644"/>
              <a:gd name="connsiteY987" fmla="*/ 696877 h 830409"/>
              <a:gd name="connsiteX988" fmla="*/ 356201 w 707644"/>
              <a:gd name="connsiteY988" fmla="*/ 696438 h 830409"/>
              <a:gd name="connsiteX989" fmla="*/ 396156 w 707644"/>
              <a:gd name="connsiteY989" fmla="*/ 582252 h 830409"/>
              <a:gd name="connsiteX990" fmla="*/ 413678 w 707644"/>
              <a:gd name="connsiteY990" fmla="*/ 591591 h 830409"/>
              <a:gd name="connsiteX991" fmla="*/ 416553 w 707644"/>
              <a:gd name="connsiteY991" fmla="*/ 607016 h 830409"/>
              <a:gd name="connsiteX992" fmla="*/ 418687 w 707644"/>
              <a:gd name="connsiteY992" fmla="*/ 617123 h 830409"/>
              <a:gd name="connsiteX993" fmla="*/ 417267 w 707644"/>
              <a:gd name="connsiteY993" fmla="*/ 615706 h 830409"/>
              <a:gd name="connsiteX994" fmla="*/ 409575 w 707644"/>
              <a:gd name="connsiteY994" fmla="*/ 602415 h 830409"/>
              <a:gd name="connsiteX995" fmla="*/ 407972 w 707644"/>
              <a:gd name="connsiteY995" fmla="*/ 548668 h 830409"/>
              <a:gd name="connsiteX996" fmla="*/ 433596 w 707644"/>
              <a:gd name="connsiteY996" fmla="*/ 572599 h 830409"/>
              <a:gd name="connsiteX997" fmla="*/ 469033 w 707644"/>
              <a:gd name="connsiteY997" fmla="*/ 620544 h 830409"/>
              <a:gd name="connsiteX998" fmla="*/ 469651 w 707644"/>
              <a:gd name="connsiteY998" fmla="*/ 621425 h 830409"/>
              <a:gd name="connsiteX999" fmla="*/ 463376 w 707644"/>
              <a:gd name="connsiteY999" fmla="*/ 618080 h 830409"/>
              <a:gd name="connsiteX1000" fmla="*/ 425349 w 707644"/>
              <a:gd name="connsiteY1000" fmla="*/ 576042 h 830409"/>
              <a:gd name="connsiteX1001" fmla="*/ 407888 w 707644"/>
              <a:gd name="connsiteY1001" fmla="*/ 555644 h 830409"/>
              <a:gd name="connsiteX1002" fmla="*/ 346322 w 707644"/>
              <a:gd name="connsiteY1002" fmla="*/ 667475 h 830409"/>
              <a:gd name="connsiteX1003" fmla="*/ 348260 w 707644"/>
              <a:gd name="connsiteY1003" fmla="*/ 670457 h 830409"/>
              <a:gd name="connsiteX1004" fmla="*/ 352144 w 707644"/>
              <a:gd name="connsiteY1004" fmla="*/ 683166 h 830409"/>
              <a:gd name="connsiteX1005" fmla="*/ 384913 w 707644"/>
              <a:gd name="connsiteY1005" fmla="*/ 586810 h 830409"/>
              <a:gd name="connsiteX1006" fmla="*/ 406342 w 707644"/>
              <a:gd name="connsiteY1006" fmla="*/ 605942 h 830409"/>
              <a:gd name="connsiteX1007" fmla="*/ 422498 w 707644"/>
              <a:gd name="connsiteY1007" fmla="*/ 635181 h 830409"/>
              <a:gd name="connsiteX1008" fmla="*/ 422899 w 707644"/>
              <a:gd name="connsiteY1008" fmla="*/ 637079 h 830409"/>
              <a:gd name="connsiteX1009" fmla="*/ 414774 w 707644"/>
              <a:gd name="connsiteY1009" fmla="*/ 626122 h 830409"/>
              <a:gd name="connsiteX1010" fmla="*/ 500356 w 707644"/>
              <a:gd name="connsiteY1010" fmla="*/ 342933 h 830409"/>
              <a:gd name="connsiteX1011" fmla="*/ 517525 w 707644"/>
              <a:gd name="connsiteY1011" fmla="*/ 346287 h 830409"/>
              <a:gd name="connsiteX1012" fmla="*/ 548020 w 707644"/>
              <a:gd name="connsiteY1012" fmla="*/ 385132 h 830409"/>
              <a:gd name="connsiteX1013" fmla="*/ 587326 w 707644"/>
              <a:gd name="connsiteY1013" fmla="*/ 463110 h 830409"/>
              <a:gd name="connsiteX1014" fmla="*/ 589627 w 707644"/>
              <a:gd name="connsiteY1014" fmla="*/ 468480 h 830409"/>
              <a:gd name="connsiteX1015" fmla="*/ 563489 w 707644"/>
              <a:gd name="connsiteY1015" fmla="*/ 437318 h 830409"/>
              <a:gd name="connsiteX1016" fmla="*/ 555648 w 707644"/>
              <a:gd name="connsiteY1016" fmla="*/ 426540 h 830409"/>
              <a:gd name="connsiteX1017" fmla="*/ 527735 w 707644"/>
              <a:gd name="connsiteY1017" fmla="*/ 389404 h 830409"/>
              <a:gd name="connsiteX1018" fmla="*/ 515094 w 707644"/>
              <a:gd name="connsiteY1018" fmla="*/ 367955 h 830409"/>
              <a:gd name="connsiteX1019" fmla="*/ 501738 w 707644"/>
              <a:gd name="connsiteY1019" fmla="*/ 345756 h 830409"/>
              <a:gd name="connsiteX1020" fmla="*/ 408173 w 707644"/>
              <a:gd name="connsiteY1020" fmla="*/ 531939 h 830409"/>
              <a:gd name="connsiteX1021" fmla="*/ 444475 w 707644"/>
              <a:gd name="connsiteY1021" fmla="*/ 572100 h 830409"/>
              <a:gd name="connsiteX1022" fmla="*/ 429685 w 707644"/>
              <a:gd name="connsiteY1022" fmla="*/ 559322 h 830409"/>
              <a:gd name="connsiteX1023" fmla="*/ 408051 w 707644"/>
              <a:gd name="connsiteY1023" fmla="*/ 542107 h 830409"/>
              <a:gd name="connsiteX1024" fmla="*/ 311751 w 707644"/>
              <a:gd name="connsiteY1024" fmla="*/ 731203 h 830409"/>
              <a:gd name="connsiteX1025" fmla="*/ 316105 w 707644"/>
              <a:gd name="connsiteY1025" fmla="*/ 735975 h 830409"/>
              <a:gd name="connsiteX1026" fmla="*/ 320231 w 707644"/>
              <a:gd name="connsiteY1026" fmla="*/ 740577 h 830409"/>
              <a:gd name="connsiteX1027" fmla="*/ 343137 w 707644"/>
              <a:gd name="connsiteY1027" fmla="*/ 779993 h 830409"/>
              <a:gd name="connsiteX1028" fmla="*/ 372913 w 707644"/>
              <a:gd name="connsiteY1028" fmla="*/ 827234 h 830409"/>
              <a:gd name="connsiteX1029" fmla="*/ 355822 w 707644"/>
              <a:gd name="connsiteY1029" fmla="*/ 825331 h 830409"/>
              <a:gd name="connsiteX1030" fmla="*/ 337008 w 707644"/>
              <a:gd name="connsiteY1030" fmla="*/ 785029 h 830409"/>
              <a:gd name="connsiteX1031" fmla="*/ 449077 w 707644"/>
              <a:gd name="connsiteY1031" fmla="*/ 443603 h 830409"/>
              <a:gd name="connsiteX1032" fmla="*/ 465910 w 707644"/>
              <a:gd name="connsiteY1032" fmla="*/ 456462 h 830409"/>
              <a:gd name="connsiteX1033" fmla="*/ 510282 w 707644"/>
              <a:gd name="connsiteY1033" fmla="*/ 516039 h 830409"/>
              <a:gd name="connsiteX1034" fmla="*/ 509447 w 707644"/>
              <a:gd name="connsiteY1034" fmla="*/ 515534 h 830409"/>
              <a:gd name="connsiteX1035" fmla="*/ 380954 w 707644"/>
              <a:gd name="connsiteY1035" fmla="*/ 581598 h 830409"/>
              <a:gd name="connsiteX1036" fmla="*/ 384913 w 707644"/>
              <a:gd name="connsiteY1036" fmla="*/ 586810 h 830409"/>
              <a:gd name="connsiteX1037" fmla="*/ 384000 w 707644"/>
              <a:gd name="connsiteY1037" fmla="*/ 585995 h 830409"/>
              <a:gd name="connsiteX1038" fmla="*/ 383737 w 707644"/>
              <a:gd name="connsiteY1038" fmla="*/ 575632 h 830409"/>
              <a:gd name="connsiteX1039" fmla="*/ 392038 w 707644"/>
              <a:gd name="connsiteY1039" fmla="*/ 580057 h 830409"/>
              <a:gd name="connsiteX1040" fmla="*/ 406176 w 707644"/>
              <a:gd name="connsiteY1040" fmla="*/ 605642 h 830409"/>
              <a:gd name="connsiteX1041" fmla="*/ 401337 w 707644"/>
              <a:gd name="connsiteY1041" fmla="*/ 600385 h 830409"/>
              <a:gd name="connsiteX1042" fmla="*/ 317404 w 707644"/>
              <a:gd name="connsiteY1042" fmla="*/ 711797 h 830409"/>
              <a:gd name="connsiteX1043" fmla="*/ 346068 w 707644"/>
              <a:gd name="connsiteY1043" fmla="*/ 739416 h 830409"/>
              <a:gd name="connsiteX1044" fmla="*/ 353589 w 707644"/>
              <a:gd name="connsiteY1044" fmla="*/ 753249 h 830409"/>
              <a:gd name="connsiteX1045" fmla="*/ 342608 w 707644"/>
              <a:gd name="connsiteY1045" fmla="*/ 740236 h 830409"/>
              <a:gd name="connsiteX1046" fmla="*/ 474853 w 707644"/>
              <a:gd name="connsiteY1046" fmla="*/ 382975 h 830409"/>
              <a:gd name="connsiteX1047" fmla="*/ 491056 w 707644"/>
              <a:gd name="connsiteY1047" fmla="*/ 407636 h 830409"/>
              <a:gd name="connsiteX1048" fmla="*/ 568915 w 707644"/>
              <a:gd name="connsiteY1048" fmla="*/ 510746 h 830409"/>
              <a:gd name="connsiteX1049" fmla="*/ 572726 w 707644"/>
              <a:gd name="connsiteY1049" fmla="*/ 515011 h 830409"/>
              <a:gd name="connsiteX1050" fmla="*/ 560312 w 707644"/>
              <a:gd name="connsiteY1050" fmla="*/ 503399 h 830409"/>
              <a:gd name="connsiteX1051" fmla="*/ 524294 w 707644"/>
              <a:gd name="connsiteY1051" fmla="*/ 474870 h 830409"/>
              <a:gd name="connsiteX1052" fmla="*/ 490161 w 707644"/>
              <a:gd name="connsiteY1052" fmla="*/ 410407 h 830409"/>
              <a:gd name="connsiteX1053" fmla="*/ 422433 w 707644"/>
              <a:gd name="connsiteY1053" fmla="*/ 489066 h 830409"/>
              <a:gd name="connsiteX1054" fmla="*/ 432051 w 707644"/>
              <a:gd name="connsiteY1054" fmla="*/ 498893 h 830409"/>
              <a:gd name="connsiteX1055" fmla="*/ 446265 w 707644"/>
              <a:gd name="connsiteY1055" fmla="*/ 518641 h 830409"/>
              <a:gd name="connsiteX1056" fmla="*/ 448201 w 707644"/>
              <a:gd name="connsiteY1056" fmla="*/ 523409 h 830409"/>
              <a:gd name="connsiteX1057" fmla="*/ 432939 w 707644"/>
              <a:gd name="connsiteY1057" fmla="*/ 502386 h 830409"/>
              <a:gd name="connsiteX1058" fmla="*/ 492202 w 707644"/>
              <a:gd name="connsiteY1058" fmla="*/ 341339 h 830409"/>
              <a:gd name="connsiteX1059" fmla="*/ 499997 w 707644"/>
              <a:gd name="connsiteY1059" fmla="*/ 342862 h 830409"/>
              <a:gd name="connsiteX1060" fmla="*/ 501738 w 707644"/>
              <a:gd name="connsiteY1060" fmla="*/ 345756 h 830409"/>
              <a:gd name="connsiteX1061" fmla="*/ 514453 w 707644"/>
              <a:gd name="connsiteY1061" fmla="*/ 371733 h 830409"/>
              <a:gd name="connsiteX1062" fmla="*/ 498126 w 707644"/>
              <a:gd name="connsiteY1062" fmla="*/ 350011 h 830409"/>
              <a:gd name="connsiteX1063" fmla="*/ 496493 w 707644"/>
              <a:gd name="connsiteY1063" fmla="*/ 348234 h 830409"/>
              <a:gd name="connsiteX1064" fmla="*/ 494239 w 707644"/>
              <a:gd name="connsiteY1064" fmla="*/ 344865 h 830409"/>
              <a:gd name="connsiteX1065" fmla="*/ 443497 w 707644"/>
              <a:gd name="connsiteY1065" fmla="*/ 441734 h 830409"/>
              <a:gd name="connsiteX1066" fmla="*/ 467444 w 707644"/>
              <a:gd name="connsiteY1066" fmla="*/ 480362 h 830409"/>
              <a:gd name="connsiteX1067" fmla="*/ 453621 w 707644"/>
              <a:gd name="connsiteY1067" fmla="*/ 467344 h 830409"/>
              <a:gd name="connsiteX1068" fmla="*/ 453153 w 707644"/>
              <a:gd name="connsiteY1068" fmla="*/ 465773 h 830409"/>
              <a:gd name="connsiteX1069" fmla="*/ 408384 w 707644"/>
              <a:gd name="connsiteY1069" fmla="*/ 514344 h 830409"/>
              <a:gd name="connsiteX1070" fmla="*/ 415725 w 707644"/>
              <a:gd name="connsiteY1070" fmla="*/ 521768 h 830409"/>
              <a:gd name="connsiteX1071" fmla="*/ 441370 w 707644"/>
              <a:gd name="connsiteY1071" fmla="*/ 549972 h 830409"/>
              <a:gd name="connsiteX1072" fmla="*/ 445635 w 707644"/>
              <a:gd name="connsiteY1072" fmla="*/ 555090 h 830409"/>
              <a:gd name="connsiteX1073" fmla="*/ 451972 w 707644"/>
              <a:gd name="connsiteY1073" fmla="*/ 566838 h 830409"/>
              <a:gd name="connsiteX1074" fmla="*/ 433248 w 707644"/>
              <a:gd name="connsiteY1074" fmla="*/ 551304 h 830409"/>
              <a:gd name="connsiteX1075" fmla="*/ 408191 w 707644"/>
              <a:gd name="connsiteY1075" fmla="*/ 530441 h 830409"/>
              <a:gd name="connsiteX1076" fmla="*/ 447689 w 707644"/>
              <a:gd name="connsiteY1076" fmla="*/ 431997 h 830409"/>
              <a:gd name="connsiteX1077" fmla="*/ 448338 w 707644"/>
              <a:gd name="connsiteY1077" fmla="*/ 431769 h 830409"/>
              <a:gd name="connsiteX1078" fmla="*/ 480616 w 707644"/>
              <a:gd name="connsiteY1078" fmla="*/ 446576 h 830409"/>
              <a:gd name="connsiteX1079" fmla="*/ 486043 w 707644"/>
              <a:gd name="connsiteY1079" fmla="*/ 452398 h 830409"/>
              <a:gd name="connsiteX1080" fmla="*/ 486625 w 707644"/>
              <a:gd name="connsiteY1080" fmla="*/ 453551 h 830409"/>
              <a:gd name="connsiteX1081" fmla="*/ 497958 w 707644"/>
              <a:gd name="connsiteY1081" fmla="*/ 479735 h 830409"/>
              <a:gd name="connsiteX1082" fmla="*/ 483037 w 707644"/>
              <a:gd name="connsiteY1082" fmla="*/ 469545 h 830409"/>
              <a:gd name="connsiteX1083" fmla="*/ 465910 w 707644"/>
              <a:gd name="connsiteY1083" fmla="*/ 456462 h 830409"/>
              <a:gd name="connsiteX1084" fmla="*/ 402594 w 707644"/>
              <a:gd name="connsiteY1084" fmla="*/ 525781 h 830409"/>
              <a:gd name="connsiteX1085" fmla="*/ 408191 w 707644"/>
              <a:gd name="connsiteY1085" fmla="*/ 530441 h 830409"/>
              <a:gd name="connsiteX1086" fmla="*/ 408173 w 707644"/>
              <a:gd name="connsiteY1086" fmla="*/ 531939 h 830409"/>
              <a:gd name="connsiteX1087" fmla="*/ 403017 w 707644"/>
              <a:gd name="connsiteY1087" fmla="*/ 526236 h 830409"/>
              <a:gd name="connsiteX1088" fmla="*/ 341194 w 707644"/>
              <a:gd name="connsiteY1088" fmla="*/ 653656 h 830409"/>
              <a:gd name="connsiteX1089" fmla="*/ 346322 w 707644"/>
              <a:gd name="connsiteY1089" fmla="*/ 667475 h 830409"/>
              <a:gd name="connsiteX1090" fmla="*/ 341293 w 707644"/>
              <a:gd name="connsiteY1090" fmla="*/ 659738 h 830409"/>
              <a:gd name="connsiteX1091" fmla="*/ 377153 w 707644"/>
              <a:gd name="connsiteY1091" fmla="*/ 576594 h 830409"/>
              <a:gd name="connsiteX1092" fmla="*/ 378297 w 707644"/>
              <a:gd name="connsiteY1092" fmla="*/ 577763 h 830409"/>
              <a:gd name="connsiteX1093" fmla="*/ 380954 w 707644"/>
              <a:gd name="connsiteY1093" fmla="*/ 581598 h 830409"/>
              <a:gd name="connsiteX1094" fmla="*/ 440678 w 707644"/>
              <a:gd name="connsiteY1094" fmla="*/ 437187 h 830409"/>
              <a:gd name="connsiteX1095" fmla="*/ 442110 w 707644"/>
              <a:gd name="connsiteY1095" fmla="*/ 438281 h 830409"/>
              <a:gd name="connsiteX1096" fmla="*/ 443497 w 707644"/>
              <a:gd name="connsiteY1096" fmla="*/ 441734 h 830409"/>
              <a:gd name="connsiteX1097" fmla="*/ 381006 w 707644"/>
              <a:gd name="connsiteY1097" fmla="*/ 559487 h 830409"/>
              <a:gd name="connsiteX1098" fmla="*/ 396156 w 707644"/>
              <a:gd name="connsiteY1098" fmla="*/ 582252 h 830409"/>
              <a:gd name="connsiteX1099" fmla="*/ 392038 w 707644"/>
              <a:gd name="connsiteY1099" fmla="*/ 580057 h 830409"/>
              <a:gd name="connsiteX1100" fmla="*/ 381125 w 707644"/>
              <a:gd name="connsiteY1100" fmla="*/ 560307 h 830409"/>
              <a:gd name="connsiteX1101" fmla="*/ 440586 w 707644"/>
              <a:gd name="connsiteY1101" fmla="*/ 434488 h 830409"/>
              <a:gd name="connsiteX1102" fmla="*/ 441236 w 707644"/>
              <a:gd name="connsiteY1102" fmla="*/ 434260 h 830409"/>
              <a:gd name="connsiteX1103" fmla="*/ 449077 w 707644"/>
              <a:gd name="connsiteY1103" fmla="*/ 443603 h 830409"/>
              <a:gd name="connsiteX1104" fmla="*/ 442110 w 707644"/>
              <a:gd name="connsiteY1104" fmla="*/ 438281 h 830409"/>
              <a:gd name="connsiteX1105" fmla="*/ 340998 w 707644"/>
              <a:gd name="connsiteY1105" fmla="*/ 641697 h 830409"/>
              <a:gd name="connsiteX1106" fmla="*/ 343907 w 707644"/>
              <a:gd name="connsiteY1106" fmla="*/ 645956 h 830409"/>
              <a:gd name="connsiteX1107" fmla="*/ 349804 w 707644"/>
              <a:gd name="connsiteY1107" fmla="*/ 659173 h 830409"/>
              <a:gd name="connsiteX1108" fmla="*/ 355391 w 707644"/>
              <a:gd name="connsiteY1108" fmla="*/ 664363 h 830409"/>
              <a:gd name="connsiteX1109" fmla="*/ 358570 w 707644"/>
              <a:gd name="connsiteY1109" fmla="*/ 667428 h 830409"/>
              <a:gd name="connsiteX1110" fmla="*/ 375916 w 707644"/>
              <a:gd name="connsiteY1110" fmla="*/ 692829 h 830409"/>
              <a:gd name="connsiteX1111" fmla="*/ 383558 w 707644"/>
              <a:gd name="connsiteY1111" fmla="*/ 705710 h 830409"/>
              <a:gd name="connsiteX1112" fmla="*/ 377227 w 707644"/>
              <a:gd name="connsiteY1112" fmla="*/ 705376 h 830409"/>
              <a:gd name="connsiteX1113" fmla="*/ 368389 w 707644"/>
              <a:gd name="connsiteY1113" fmla="*/ 701619 h 830409"/>
              <a:gd name="connsiteX1114" fmla="*/ 353405 w 707644"/>
              <a:gd name="connsiteY1114" fmla="*/ 678373 h 830409"/>
              <a:gd name="connsiteX1115" fmla="*/ 348260 w 707644"/>
              <a:gd name="connsiteY1115" fmla="*/ 670457 h 830409"/>
              <a:gd name="connsiteX1116" fmla="*/ 341085 w 707644"/>
              <a:gd name="connsiteY1116" fmla="*/ 646978 h 830409"/>
              <a:gd name="connsiteX1117" fmla="*/ 485212 w 707644"/>
              <a:gd name="connsiteY1117" fmla="*/ 339974 h 830409"/>
              <a:gd name="connsiteX1118" fmla="*/ 489714 w 707644"/>
              <a:gd name="connsiteY1118" fmla="*/ 340853 h 830409"/>
              <a:gd name="connsiteX1119" fmla="*/ 496493 w 707644"/>
              <a:gd name="connsiteY1119" fmla="*/ 348234 h 830409"/>
              <a:gd name="connsiteX1120" fmla="*/ 520354 w 707644"/>
              <a:gd name="connsiteY1120" fmla="*/ 383895 h 830409"/>
              <a:gd name="connsiteX1121" fmla="*/ 438460 w 707644"/>
              <a:gd name="connsiteY1121" fmla="*/ 435233 h 830409"/>
              <a:gd name="connsiteX1122" fmla="*/ 439287 w 707644"/>
              <a:gd name="connsiteY1122" fmla="*/ 434943 h 830409"/>
              <a:gd name="connsiteX1123" fmla="*/ 440678 w 707644"/>
              <a:gd name="connsiteY1123" fmla="*/ 437187 h 830409"/>
              <a:gd name="connsiteX1124" fmla="*/ 439659 w 707644"/>
              <a:gd name="connsiteY1124" fmla="*/ 436409 h 830409"/>
              <a:gd name="connsiteX1125" fmla="*/ 410297 w 707644"/>
              <a:gd name="connsiteY1125" fmla="*/ 493478 h 830409"/>
              <a:gd name="connsiteX1126" fmla="*/ 415964 w 707644"/>
              <a:gd name="connsiteY1126" fmla="*/ 500085 h 830409"/>
              <a:gd name="connsiteX1127" fmla="*/ 443290 w 707644"/>
              <a:gd name="connsiteY1127" fmla="*/ 550742 h 830409"/>
              <a:gd name="connsiteX1128" fmla="*/ 415725 w 707644"/>
              <a:gd name="connsiteY1128" fmla="*/ 521768 h 830409"/>
              <a:gd name="connsiteX1129" fmla="*/ 408389 w 707644"/>
              <a:gd name="connsiteY1129" fmla="*/ 513919 h 830409"/>
              <a:gd name="connsiteX1130" fmla="*/ 408524 w 707644"/>
              <a:gd name="connsiteY1130" fmla="*/ 502687 h 830409"/>
              <a:gd name="connsiteX1131" fmla="*/ 358260 w 707644"/>
              <a:gd name="connsiteY1131" fmla="*/ 601419 h 830409"/>
              <a:gd name="connsiteX1132" fmla="*/ 360127 w 707644"/>
              <a:gd name="connsiteY1132" fmla="*/ 603043 h 830409"/>
              <a:gd name="connsiteX1133" fmla="*/ 360201 w 707644"/>
              <a:gd name="connsiteY1133" fmla="*/ 603095 h 830409"/>
              <a:gd name="connsiteX1134" fmla="*/ 375214 w 707644"/>
              <a:gd name="connsiteY1134" fmla="*/ 617171 h 830409"/>
              <a:gd name="connsiteX1135" fmla="*/ 422279 w 707644"/>
              <a:gd name="connsiteY1135" fmla="*/ 662250 h 830409"/>
              <a:gd name="connsiteX1136" fmla="*/ 425224 w 707644"/>
              <a:gd name="connsiteY1136" fmla="*/ 665621 h 830409"/>
              <a:gd name="connsiteX1137" fmla="*/ 428006 w 707644"/>
              <a:gd name="connsiteY1137" fmla="*/ 669239 h 830409"/>
              <a:gd name="connsiteX1138" fmla="*/ 432382 w 707644"/>
              <a:gd name="connsiteY1138" fmla="*/ 711675 h 830409"/>
              <a:gd name="connsiteX1139" fmla="*/ 431730 w 707644"/>
              <a:gd name="connsiteY1139" fmla="*/ 711023 h 830409"/>
              <a:gd name="connsiteX1140" fmla="*/ 396945 w 707644"/>
              <a:gd name="connsiteY1140" fmla="*/ 675573 h 830409"/>
              <a:gd name="connsiteX1141" fmla="*/ 410908 w 707644"/>
              <a:gd name="connsiteY1141" fmla="*/ 490300 h 830409"/>
              <a:gd name="connsiteX1142" fmla="*/ 422861 w 707644"/>
              <a:gd name="connsiteY1142" fmla="*/ 503223 h 830409"/>
              <a:gd name="connsiteX1143" fmla="*/ 451417 w 707644"/>
              <a:gd name="connsiteY1143" fmla="*/ 540053 h 830409"/>
              <a:gd name="connsiteX1144" fmla="*/ 456226 w 707644"/>
              <a:gd name="connsiteY1144" fmla="*/ 547024 h 830409"/>
              <a:gd name="connsiteX1145" fmla="*/ 415964 w 707644"/>
              <a:gd name="connsiteY1145" fmla="*/ 500085 h 830409"/>
              <a:gd name="connsiteX1146" fmla="*/ 410850 w 707644"/>
              <a:gd name="connsiteY1146" fmla="*/ 490604 h 830409"/>
              <a:gd name="connsiteX1147" fmla="*/ 423491 w 707644"/>
              <a:gd name="connsiteY1147" fmla="*/ 462547 h 830409"/>
              <a:gd name="connsiteX1148" fmla="*/ 449173 w 707644"/>
              <a:gd name="connsiteY1148" fmla="*/ 487205 h 830409"/>
              <a:gd name="connsiteX1149" fmla="*/ 461215 w 707644"/>
              <a:gd name="connsiteY1149" fmla="*/ 509189 h 830409"/>
              <a:gd name="connsiteX1150" fmla="*/ 465744 w 707644"/>
              <a:gd name="connsiteY1150" fmla="*/ 516949 h 830409"/>
              <a:gd name="connsiteX1151" fmla="*/ 466952 w 707644"/>
              <a:gd name="connsiteY1151" fmla="*/ 526285 h 830409"/>
              <a:gd name="connsiteX1152" fmla="*/ 466961 w 707644"/>
              <a:gd name="connsiteY1152" fmla="*/ 532491 h 830409"/>
              <a:gd name="connsiteX1153" fmla="*/ 440337 w 707644"/>
              <a:gd name="connsiteY1153" fmla="*/ 504040 h 830409"/>
              <a:gd name="connsiteX1154" fmla="*/ 411565 w 707644"/>
              <a:gd name="connsiteY1154" fmla="*/ 486887 h 830409"/>
              <a:gd name="connsiteX1155" fmla="*/ 450103 w 707644"/>
              <a:gd name="connsiteY1155" fmla="*/ 528094 h 830409"/>
              <a:gd name="connsiteX1156" fmla="*/ 456450 w 707644"/>
              <a:gd name="connsiteY1156" fmla="*/ 543726 h 830409"/>
              <a:gd name="connsiteX1157" fmla="*/ 428951 w 707644"/>
              <a:gd name="connsiteY1157" fmla="*/ 509806 h 830409"/>
              <a:gd name="connsiteX1158" fmla="*/ 422861 w 707644"/>
              <a:gd name="connsiteY1158" fmla="*/ 503223 h 830409"/>
              <a:gd name="connsiteX1159" fmla="*/ 411293 w 707644"/>
              <a:gd name="connsiteY1159" fmla="*/ 488302 h 830409"/>
              <a:gd name="connsiteX1160" fmla="*/ 315115 w 707644"/>
              <a:gd name="connsiteY1160" fmla="*/ 682486 h 830409"/>
              <a:gd name="connsiteX1161" fmla="*/ 328414 w 707644"/>
              <a:gd name="connsiteY1161" fmla="*/ 698850 h 830409"/>
              <a:gd name="connsiteX1162" fmla="*/ 370656 w 707644"/>
              <a:gd name="connsiteY1162" fmla="*/ 741610 h 830409"/>
              <a:gd name="connsiteX1163" fmla="*/ 385227 w 707644"/>
              <a:gd name="connsiteY1163" fmla="*/ 786610 h 830409"/>
              <a:gd name="connsiteX1164" fmla="*/ 380421 w 707644"/>
              <a:gd name="connsiteY1164" fmla="*/ 781373 h 830409"/>
              <a:gd name="connsiteX1165" fmla="*/ 351195 w 707644"/>
              <a:gd name="connsiteY1165" fmla="*/ 744356 h 830409"/>
              <a:gd name="connsiteX1166" fmla="*/ 346068 w 707644"/>
              <a:gd name="connsiteY1166" fmla="*/ 739416 h 830409"/>
              <a:gd name="connsiteX1167" fmla="*/ 413360 w 707644"/>
              <a:gd name="connsiteY1167" fmla="*/ 477564 h 830409"/>
              <a:gd name="connsiteX1168" fmla="*/ 422433 w 707644"/>
              <a:gd name="connsiteY1168" fmla="*/ 489066 h 830409"/>
              <a:gd name="connsiteX1169" fmla="*/ 413001 w 707644"/>
              <a:gd name="connsiteY1169" fmla="*/ 479430 h 830409"/>
              <a:gd name="connsiteX1170" fmla="*/ 306291 w 707644"/>
              <a:gd name="connsiteY1170" fmla="*/ 699258 h 830409"/>
              <a:gd name="connsiteX1171" fmla="*/ 317404 w 707644"/>
              <a:gd name="connsiteY1171" fmla="*/ 711797 h 830409"/>
              <a:gd name="connsiteX1172" fmla="*/ 308286 w 707644"/>
              <a:gd name="connsiteY1172" fmla="*/ 703013 h 830409"/>
              <a:gd name="connsiteX1173" fmla="*/ 307909 w 707644"/>
              <a:gd name="connsiteY1173" fmla="*/ 702460 h 830409"/>
              <a:gd name="connsiteX1174" fmla="*/ 414562 w 707644"/>
              <a:gd name="connsiteY1174" fmla="*/ 471317 h 830409"/>
              <a:gd name="connsiteX1175" fmla="*/ 436673 w 707644"/>
              <a:gd name="connsiteY1175" fmla="*/ 500124 h 830409"/>
              <a:gd name="connsiteX1176" fmla="*/ 440337 w 707644"/>
              <a:gd name="connsiteY1176" fmla="*/ 504040 h 830409"/>
              <a:gd name="connsiteX1177" fmla="*/ 442639 w 707644"/>
              <a:gd name="connsiteY1177" fmla="*/ 509709 h 830409"/>
              <a:gd name="connsiteX1178" fmla="*/ 432051 w 707644"/>
              <a:gd name="connsiteY1178" fmla="*/ 498893 h 830409"/>
              <a:gd name="connsiteX1179" fmla="*/ 414065 w 707644"/>
              <a:gd name="connsiteY1179" fmla="*/ 473903 h 830409"/>
              <a:gd name="connsiteX1180" fmla="*/ 368003 w 707644"/>
              <a:gd name="connsiteY1180" fmla="*/ 567246 h 830409"/>
              <a:gd name="connsiteX1181" fmla="*/ 371447 w 707644"/>
              <a:gd name="connsiteY1181" fmla="*/ 569082 h 830409"/>
              <a:gd name="connsiteX1182" fmla="*/ 377153 w 707644"/>
              <a:gd name="connsiteY1182" fmla="*/ 576594 h 830409"/>
              <a:gd name="connsiteX1183" fmla="*/ 425635 w 707644"/>
              <a:gd name="connsiteY1183" fmla="*/ 443485 h 830409"/>
              <a:gd name="connsiteX1184" fmla="*/ 428892 w 707644"/>
              <a:gd name="connsiteY1184" fmla="*/ 440716 h 830409"/>
              <a:gd name="connsiteX1185" fmla="*/ 439696 w 707644"/>
              <a:gd name="connsiteY1185" fmla="*/ 454230 h 830409"/>
              <a:gd name="connsiteX1186" fmla="*/ 453621 w 707644"/>
              <a:gd name="connsiteY1186" fmla="*/ 467344 h 830409"/>
              <a:gd name="connsiteX1187" fmla="*/ 463681 w 707644"/>
              <a:gd name="connsiteY1187" fmla="*/ 501135 h 830409"/>
              <a:gd name="connsiteX1188" fmla="*/ 449173 w 707644"/>
              <a:gd name="connsiteY1188" fmla="*/ 487205 h 830409"/>
              <a:gd name="connsiteX1189" fmla="*/ 437756 w 707644"/>
              <a:gd name="connsiteY1189" fmla="*/ 466363 h 830409"/>
              <a:gd name="connsiteX1190" fmla="*/ 405756 w 707644"/>
              <a:gd name="connsiteY1190" fmla="*/ 481160 h 830409"/>
              <a:gd name="connsiteX1191" fmla="*/ 411293 w 707644"/>
              <a:gd name="connsiteY1191" fmla="*/ 488302 h 830409"/>
              <a:gd name="connsiteX1192" fmla="*/ 410908 w 707644"/>
              <a:gd name="connsiteY1192" fmla="*/ 490300 h 830409"/>
              <a:gd name="connsiteX1193" fmla="*/ 410375 w 707644"/>
              <a:gd name="connsiteY1193" fmla="*/ 489723 h 830409"/>
              <a:gd name="connsiteX1194" fmla="*/ 432159 w 707644"/>
              <a:gd name="connsiteY1194" fmla="*/ 423446 h 830409"/>
              <a:gd name="connsiteX1195" fmla="*/ 439815 w 707644"/>
              <a:gd name="connsiteY1195" fmla="*/ 432567 h 830409"/>
              <a:gd name="connsiteX1196" fmla="*/ 440586 w 707644"/>
              <a:gd name="connsiteY1196" fmla="*/ 434488 h 830409"/>
              <a:gd name="connsiteX1197" fmla="*/ 439287 w 707644"/>
              <a:gd name="connsiteY1197" fmla="*/ 434943 h 830409"/>
              <a:gd name="connsiteX1198" fmla="*/ 418163 w 707644"/>
              <a:gd name="connsiteY1198" fmla="*/ 452610 h 830409"/>
              <a:gd name="connsiteX1199" fmla="*/ 423270 w 707644"/>
              <a:gd name="connsiteY1199" fmla="*/ 462001 h 830409"/>
              <a:gd name="connsiteX1200" fmla="*/ 423491 w 707644"/>
              <a:gd name="connsiteY1200" fmla="*/ 462547 h 830409"/>
              <a:gd name="connsiteX1201" fmla="*/ 417380 w 707644"/>
              <a:gd name="connsiteY1201" fmla="*/ 456679 h 830409"/>
              <a:gd name="connsiteX1202" fmla="*/ 334266 w 707644"/>
              <a:gd name="connsiteY1202" fmla="*/ 624668 h 830409"/>
              <a:gd name="connsiteX1203" fmla="*/ 340962 w 707644"/>
              <a:gd name="connsiteY1203" fmla="*/ 639449 h 830409"/>
              <a:gd name="connsiteX1204" fmla="*/ 340998 w 707644"/>
              <a:gd name="connsiteY1204" fmla="*/ 641697 h 830409"/>
              <a:gd name="connsiteX1205" fmla="*/ 338233 w 707644"/>
              <a:gd name="connsiteY1205" fmla="*/ 637646 h 830409"/>
              <a:gd name="connsiteX1206" fmla="*/ 471673 w 707644"/>
              <a:gd name="connsiteY1206" fmla="*/ 337329 h 830409"/>
              <a:gd name="connsiteX1207" fmla="*/ 482164 w 707644"/>
              <a:gd name="connsiteY1207" fmla="*/ 339378 h 830409"/>
              <a:gd name="connsiteX1208" fmla="*/ 510795 w 707644"/>
              <a:gd name="connsiteY1208" fmla="*/ 380846 h 830409"/>
              <a:gd name="connsiteX1209" fmla="*/ 542442 w 707644"/>
              <a:gd name="connsiteY1209" fmla="*/ 428915 h 830409"/>
              <a:gd name="connsiteX1210" fmla="*/ 551691 w 707644"/>
              <a:gd name="connsiteY1210" fmla="*/ 447811 h 830409"/>
              <a:gd name="connsiteX1211" fmla="*/ 498711 w 707644"/>
              <a:gd name="connsiteY1211" fmla="*/ 374738 h 830409"/>
              <a:gd name="connsiteX1212" fmla="*/ 403557 w 707644"/>
              <a:gd name="connsiteY1212" fmla="*/ 478325 h 830409"/>
              <a:gd name="connsiteX1213" fmla="*/ 405138 w 707644"/>
              <a:gd name="connsiteY1213" fmla="*/ 480015 h 830409"/>
              <a:gd name="connsiteX1214" fmla="*/ 405756 w 707644"/>
              <a:gd name="connsiteY1214" fmla="*/ 481160 h 830409"/>
              <a:gd name="connsiteX1215" fmla="*/ 331141 w 707644"/>
              <a:gd name="connsiteY1215" fmla="*/ 627261 h 830409"/>
              <a:gd name="connsiteX1216" fmla="*/ 338233 w 707644"/>
              <a:gd name="connsiteY1216" fmla="*/ 637646 h 830409"/>
              <a:gd name="connsiteX1217" fmla="*/ 341085 w 707644"/>
              <a:gd name="connsiteY1217" fmla="*/ 646978 h 830409"/>
              <a:gd name="connsiteX1218" fmla="*/ 341194 w 707644"/>
              <a:gd name="connsiteY1218" fmla="*/ 653656 h 830409"/>
              <a:gd name="connsiteX1219" fmla="*/ 332281 w 707644"/>
              <a:gd name="connsiteY1219" fmla="*/ 629637 h 830409"/>
              <a:gd name="connsiteX1220" fmla="*/ 363506 w 707644"/>
              <a:gd name="connsiteY1220" fmla="*/ 558693 h 830409"/>
              <a:gd name="connsiteX1221" fmla="*/ 377018 w 707644"/>
              <a:gd name="connsiteY1221" fmla="*/ 566182 h 830409"/>
              <a:gd name="connsiteX1222" fmla="*/ 383737 w 707644"/>
              <a:gd name="connsiteY1222" fmla="*/ 575632 h 830409"/>
              <a:gd name="connsiteX1223" fmla="*/ 371447 w 707644"/>
              <a:gd name="connsiteY1223" fmla="*/ 569082 h 830409"/>
              <a:gd name="connsiteX1224" fmla="*/ 367497 w 707644"/>
              <a:gd name="connsiteY1224" fmla="*/ 563882 h 830409"/>
              <a:gd name="connsiteX1225" fmla="*/ 380380 w 707644"/>
              <a:gd name="connsiteY1225" fmla="*/ 523018 h 830409"/>
              <a:gd name="connsiteX1226" fmla="*/ 386276 w 707644"/>
              <a:gd name="connsiteY1226" fmla="*/ 528405 h 830409"/>
              <a:gd name="connsiteX1227" fmla="*/ 386636 w 707644"/>
              <a:gd name="connsiteY1227" fmla="*/ 528742 h 830409"/>
              <a:gd name="connsiteX1228" fmla="*/ 386728 w 707644"/>
              <a:gd name="connsiteY1228" fmla="*/ 528887 h 830409"/>
              <a:gd name="connsiteX1229" fmla="*/ 401067 w 707644"/>
              <a:gd name="connsiteY1229" fmla="*/ 547676 h 830409"/>
              <a:gd name="connsiteX1230" fmla="*/ 407888 w 707644"/>
              <a:gd name="connsiteY1230" fmla="*/ 555644 h 830409"/>
              <a:gd name="connsiteX1231" fmla="*/ 407833 w 707644"/>
              <a:gd name="connsiteY1231" fmla="*/ 560239 h 830409"/>
              <a:gd name="connsiteX1232" fmla="*/ 408989 w 707644"/>
              <a:gd name="connsiteY1232" fmla="*/ 566443 h 830409"/>
              <a:gd name="connsiteX1233" fmla="*/ 394777 w 707644"/>
              <a:gd name="connsiteY1233" fmla="*/ 543411 h 830409"/>
              <a:gd name="connsiteX1234" fmla="*/ 386137 w 707644"/>
              <a:gd name="connsiteY1234" fmla="*/ 531053 h 830409"/>
              <a:gd name="connsiteX1235" fmla="*/ 308950 w 707644"/>
              <a:gd name="connsiteY1235" fmla="*/ 671146 h 830409"/>
              <a:gd name="connsiteX1236" fmla="*/ 327945 w 707644"/>
              <a:gd name="connsiteY1236" fmla="*/ 674176 h 830409"/>
              <a:gd name="connsiteX1237" fmla="*/ 348064 w 707644"/>
              <a:gd name="connsiteY1237" fmla="*/ 692716 h 830409"/>
              <a:gd name="connsiteX1238" fmla="*/ 309312 w 707644"/>
              <a:gd name="connsiteY1238" fmla="*/ 671811 h 830409"/>
              <a:gd name="connsiteX1239" fmla="*/ 336188 w 707644"/>
              <a:gd name="connsiteY1239" fmla="*/ 613013 h 830409"/>
              <a:gd name="connsiteX1240" fmla="*/ 354019 w 707644"/>
              <a:gd name="connsiteY1240" fmla="*/ 631828 h 830409"/>
              <a:gd name="connsiteX1241" fmla="*/ 384818 w 707644"/>
              <a:gd name="connsiteY1241" fmla="*/ 663215 h 830409"/>
              <a:gd name="connsiteX1242" fmla="*/ 415474 w 707644"/>
              <a:gd name="connsiteY1242" fmla="*/ 711092 h 830409"/>
              <a:gd name="connsiteX1243" fmla="*/ 423323 w 707644"/>
              <a:gd name="connsiteY1243" fmla="*/ 726137 h 830409"/>
              <a:gd name="connsiteX1244" fmla="*/ 435006 w 707644"/>
              <a:gd name="connsiteY1244" fmla="*/ 743052 h 830409"/>
              <a:gd name="connsiteX1245" fmla="*/ 436569 w 707644"/>
              <a:gd name="connsiteY1245" fmla="*/ 763029 h 830409"/>
              <a:gd name="connsiteX1246" fmla="*/ 443785 w 707644"/>
              <a:gd name="connsiteY1246" fmla="*/ 794273 h 830409"/>
              <a:gd name="connsiteX1247" fmla="*/ 415930 w 707644"/>
              <a:gd name="connsiteY1247" fmla="*/ 758658 h 830409"/>
              <a:gd name="connsiteX1248" fmla="*/ 413545 w 707644"/>
              <a:gd name="connsiteY1248" fmla="*/ 756253 h 830409"/>
              <a:gd name="connsiteX1249" fmla="*/ 383558 w 707644"/>
              <a:gd name="connsiteY1249" fmla="*/ 705710 h 830409"/>
              <a:gd name="connsiteX1250" fmla="*/ 387963 w 707644"/>
              <a:gd name="connsiteY1250" fmla="*/ 705942 h 830409"/>
              <a:gd name="connsiteX1251" fmla="*/ 366287 w 707644"/>
              <a:gd name="connsiteY1251" fmla="*/ 674868 h 830409"/>
              <a:gd name="connsiteX1252" fmla="*/ 358570 w 707644"/>
              <a:gd name="connsiteY1252" fmla="*/ 667428 h 830409"/>
              <a:gd name="connsiteX1253" fmla="*/ 343907 w 707644"/>
              <a:gd name="connsiteY1253" fmla="*/ 645956 h 830409"/>
              <a:gd name="connsiteX1254" fmla="*/ 343768 w 707644"/>
              <a:gd name="connsiteY1254" fmla="*/ 645644 h 830409"/>
              <a:gd name="connsiteX1255" fmla="*/ 340962 w 707644"/>
              <a:gd name="connsiteY1255" fmla="*/ 639449 h 830409"/>
              <a:gd name="connsiteX1256" fmla="*/ 340869 w 707644"/>
              <a:gd name="connsiteY1256" fmla="*/ 633757 h 830409"/>
              <a:gd name="connsiteX1257" fmla="*/ 305445 w 707644"/>
              <a:gd name="connsiteY1257" fmla="*/ 670587 h 830409"/>
              <a:gd name="connsiteX1258" fmla="*/ 307714 w 707644"/>
              <a:gd name="connsiteY1258" fmla="*/ 670949 h 830409"/>
              <a:gd name="connsiteX1259" fmla="*/ 309312 w 707644"/>
              <a:gd name="connsiteY1259" fmla="*/ 671811 h 830409"/>
              <a:gd name="connsiteX1260" fmla="*/ 315115 w 707644"/>
              <a:gd name="connsiteY1260" fmla="*/ 682486 h 830409"/>
              <a:gd name="connsiteX1261" fmla="*/ 379051 w 707644"/>
              <a:gd name="connsiteY1261" fmla="*/ 516782 h 830409"/>
              <a:gd name="connsiteX1262" fmla="*/ 398897 w 707644"/>
              <a:gd name="connsiteY1262" fmla="*/ 534823 h 830409"/>
              <a:gd name="connsiteX1263" fmla="*/ 408051 w 707644"/>
              <a:gd name="connsiteY1263" fmla="*/ 542107 h 830409"/>
              <a:gd name="connsiteX1264" fmla="*/ 407972 w 707644"/>
              <a:gd name="connsiteY1264" fmla="*/ 548668 h 830409"/>
              <a:gd name="connsiteX1265" fmla="*/ 386636 w 707644"/>
              <a:gd name="connsiteY1265" fmla="*/ 528742 h 830409"/>
              <a:gd name="connsiteX1266" fmla="*/ 356690 w 707644"/>
              <a:gd name="connsiteY1266" fmla="*/ 561217 h 830409"/>
              <a:gd name="connsiteX1267" fmla="*/ 356731 w 707644"/>
              <a:gd name="connsiteY1267" fmla="*/ 561238 h 830409"/>
              <a:gd name="connsiteX1268" fmla="*/ 367718 w 707644"/>
              <a:gd name="connsiteY1268" fmla="*/ 571458 h 830409"/>
              <a:gd name="connsiteX1269" fmla="*/ 384000 w 707644"/>
              <a:gd name="connsiteY1269" fmla="*/ 585995 h 830409"/>
              <a:gd name="connsiteX1270" fmla="*/ 406252 w 707644"/>
              <a:gd name="connsiteY1270" fmla="*/ 618115 h 830409"/>
              <a:gd name="connsiteX1271" fmla="*/ 424095 w 707644"/>
              <a:gd name="connsiteY1271" fmla="*/ 642747 h 830409"/>
              <a:gd name="connsiteX1272" fmla="*/ 426124 w 707644"/>
              <a:gd name="connsiteY1272" fmla="*/ 652358 h 830409"/>
              <a:gd name="connsiteX1273" fmla="*/ 400504 w 707644"/>
              <a:gd name="connsiteY1273" fmla="*/ 632034 h 830409"/>
              <a:gd name="connsiteX1274" fmla="*/ 395818 w 707644"/>
              <a:gd name="connsiteY1274" fmla="*/ 625829 h 830409"/>
              <a:gd name="connsiteX1275" fmla="*/ 385694 w 707644"/>
              <a:gd name="connsiteY1275" fmla="*/ 611020 h 830409"/>
              <a:gd name="connsiteX1276" fmla="*/ 359043 w 707644"/>
              <a:gd name="connsiteY1276" fmla="*/ 564844 h 830409"/>
              <a:gd name="connsiteX1277" fmla="*/ 426604 w 707644"/>
              <a:gd name="connsiteY1277" fmla="*/ 403994 h 830409"/>
              <a:gd name="connsiteX1278" fmla="*/ 432536 w 707644"/>
              <a:gd name="connsiteY1278" fmla="*/ 411652 h 830409"/>
              <a:gd name="connsiteX1279" fmla="*/ 447689 w 707644"/>
              <a:gd name="connsiteY1279" fmla="*/ 431997 h 830409"/>
              <a:gd name="connsiteX1280" fmla="*/ 441236 w 707644"/>
              <a:gd name="connsiteY1280" fmla="*/ 434260 h 830409"/>
              <a:gd name="connsiteX1281" fmla="*/ 439815 w 707644"/>
              <a:gd name="connsiteY1281" fmla="*/ 432567 h 830409"/>
              <a:gd name="connsiteX1282" fmla="*/ 438327 w 707644"/>
              <a:gd name="connsiteY1282" fmla="*/ 428862 h 830409"/>
              <a:gd name="connsiteX1283" fmla="*/ 465436 w 707644"/>
              <a:gd name="connsiteY1283" fmla="*/ 315151 h 830409"/>
              <a:gd name="connsiteX1284" fmla="*/ 476482 w 707644"/>
              <a:gd name="connsiteY1284" fmla="*/ 329063 h 830409"/>
              <a:gd name="connsiteX1285" fmla="*/ 485212 w 707644"/>
              <a:gd name="connsiteY1285" fmla="*/ 339974 h 830409"/>
              <a:gd name="connsiteX1286" fmla="*/ 482164 w 707644"/>
              <a:gd name="connsiteY1286" fmla="*/ 339378 h 830409"/>
              <a:gd name="connsiteX1287" fmla="*/ 394784 w 707644"/>
              <a:gd name="connsiteY1287" fmla="*/ 460820 h 830409"/>
              <a:gd name="connsiteX1288" fmla="*/ 413001 w 707644"/>
              <a:gd name="connsiteY1288" fmla="*/ 479430 h 830409"/>
              <a:gd name="connsiteX1289" fmla="*/ 411565 w 707644"/>
              <a:gd name="connsiteY1289" fmla="*/ 486887 h 830409"/>
              <a:gd name="connsiteX1290" fmla="*/ 405138 w 707644"/>
              <a:gd name="connsiteY1290" fmla="*/ 480015 h 830409"/>
              <a:gd name="connsiteX1291" fmla="*/ 350310 w 707644"/>
              <a:gd name="connsiteY1291" fmla="*/ 551378 h 830409"/>
              <a:gd name="connsiteX1292" fmla="*/ 355033 w 707644"/>
              <a:gd name="connsiteY1292" fmla="*/ 553996 h 830409"/>
              <a:gd name="connsiteX1293" fmla="*/ 368003 w 707644"/>
              <a:gd name="connsiteY1293" fmla="*/ 567246 h 830409"/>
              <a:gd name="connsiteX1294" fmla="*/ 356731 w 707644"/>
              <a:gd name="connsiteY1294" fmla="*/ 561238 h 830409"/>
              <a:gd name="connsiteX1295" fmla="*/ 356664 w 707644"/>
              <a:gd name="connsiteY1295" fmla="*/ 561176 h 830409"/>
              <a:gd name="connsiteX1296" fmla="*/ 251202 w 707644"/>
              <a:gd name="connsiteY1296" fmla="*/ 756144 h 830409"/>
              <a:gd name="connsiteX1297" fmla="*/ 262652 w 707644"/>
              <a:gd name="connsiteY1297" fmla="*/ 757517 h 830409"/>
              <a:gd name="connsiteX1298" fmla="*/ 287915 w 707644"/>
              <a:gd name="connsiteY1298" fmla="*/ 777251 h 830409"/>
              <a:gd name="connsiteX1299" fmla="*/ 310110 w 707644"/>
              <a:gd name="connsiteY1299" fmla="*/ 794793 h 830409"/>
              <a:gd name="connsiteX1300" fmla="*/ 334532 w 707644"/>
              <a:gd name="connsiteY1300" fmla="*/ 822941 h 830409"/>
              <a:gd name="connsiteX1301" fmla="*/ 307205 w 707644"/>
              <a:gd name="connsiteY1301" fmla="*/ 815251 h 830409"/>
              <a:gd name="connsiteX1302" fmla="*/ 270828 w 707644"/>
              <a:gd name="connsiteY1302" fmla="*/ 779751 h 830409"/>
              <a:gd name="connsiteX1303" fmla="*/ 285566 w 707644"/>
              <a:gd name="connsiteY1303" fmla="*/ 680927 h 830409"/>
              <a:gd name="connsiteX1304" fmla="*/ 307810 w 707644"/>
              <a:gd name="connsiteY1304" fmla="*/ 702553 h 830409"/>
              <a:gd name="connsiteX1305" fmla="*/ 308286 w 707644"/>
              <a:gd name="connsiteY1305" fmla="*/ 703013 h 830409"/>
              <a:gd name="connsiteX1306" fmla="*/ 349092 w 707644"/>
              <a:gd name="connsiteY1306" fmla="*/ 762676 h 830409"/>
              <a:gd name="connsiteX1307" fmla="*/ 368251 w 707644"/>
              <a:gd name="connsiteY1307" fmla="*/ 794378 h 830409"/>
              <a:gd name="connsiteX1308" fmla="*/ 359625 w 707644"/>
              <a:gd name="connsiteY1308" fmla="*/ 784512 h 830409"/>
              <a:gd name="connsiteX1309" fmla="*/ 320231 w 707644"/>
              <a:gd name="connsiteY1309" fmla="*/ 740577 h 830409"/>
              <a:gd name="connsiteX1310" fmla="*/ 367596 w 707644"/>
              <a:gd name="connsiteY1310" fmla="*/ 506349 h 830409"/>
              <a:gd name="connsiteX1311" fmla="*/ 368150 w 707644"/>
              <a:gd name="connsiteY1311" fmla="*/ 506871 h 830409"/>
              <a:gd name="connsiteX1312" fmla="*/ 370051 w 707644"/>
              <a:gd name="connsiteY1312" fmla="*/ 508600 h 830409"/>
              <a:gd name="connsiteX1313" fmla="*/ 380380 w 707644"/>
              <a:gd name="connsiteY1313" fmla="*/ 523018 h 830409"/>
              <a:gd name="connsiteX1314" fmla="*/ 370331 w 707644"/>
              <a:gd name="connsiteY1314" fmla="*/ 513835 h 830409"/>
              <a:gd name="connsiteX1315" fmla="*/ 461173 w 707644"/>
              <a:gd name="connsiteY1315" fmla="*/ 309782 h 830409"/>
              <a:gd name="connsiteX1316" fmla="*/ 463412 w 707644"/>
              <a:gd name="connsiteY1316" fmla="*/ 312219 h 830409"/>
              <a:gd name="connsiteX1317" fmla="*/ 465436 w 707644"/>
              <a:gd name="connsiteY1317" fmla="*/ 315151 h 830409"/>
              <a:gd name="connsiteX1318" fmla="*/ 504678 w 707644"/>
              <a:gd name="connsiteY1318" fmla="*/ 218946 h 830409"/>
              <a:gd name="connsiteX1319" fmla="*/ 513023 w 707644"/>
              <a:gd name="connsiteY1319" fmla="*/ 239091 h 830409"/>
              <a:gd name="connsiteX1320" fmla="*/ 510816 w 707644"/>
              <a:gd name="connsiteY1320" fmla="*/ 236902 h 830409"/>
              <a:gd name="connsiteX1321" fmla="*/ 506106 w 707644"/>
              <a:gd name="connsiteY1321" fmla="*/ 224787 h 830409"/>
              <a:gd name="connsiteX1322" fmla="*/ 322035 w 707644"/>
              <a:gd name="connsiteY1322" fmla="*/ 598078 h 830409"/>
              <a:gd name="connsiteX1323" fmla="*/ 329033 w 707644"/>
              <a:gd name="connsiteY1323" fmla="*/ 605462 h 830409"/>
              <a:gd name="connsiteX1324" fmla="*/ 331425 w 707644"/>
              <a:gd name="connsiteY1324" fmla="*/ 615371 h 830409"/>
              <a:gd name="connsiteX1325" fmla="*/ 334266 w 707644"/>
              <a:gd name="connsiteY1325" fmla="*/ 624668 h 830409"/>
              <a:gd name="connsiteX1326" fmla="*/ 328925 w 707644"/>
              <a:gd name="connsiteY1326" fmla="*/ 612878 h 830409"/>
              <a:gd name="connsiteX1327" fmla="*/ 325672 w 707644"/>
              <a:gd name="connsiteY1327" fmla="*/ 572647 h 830409"/>
              <a:gd name="connsiteX1328" fmla="*/ 327118 w 707644"/>
              <a:gd name="connsiteY1328" fmla="*/ 574338 h 830409"/>
              <a:gd name="connsiteX1329" fmla="*/ 330960 w 707644"/>
              <a:gd name="connsiteY1329" fmla="*/ 577679 h 830409"/>
              <a:gd name="connsiteX1330" fmla="*/ 369168 w 707644"/>
              <a:gd name="connsiteY1330" fmla="*/ 638773 h 830409"/>
              <a:gd name="connsiteX1331" fmla="*/ 374268 w 707644"/>
              <a:gd name="connsiteY1331" fmla="*/ 646739 h 830409"/>
              <a:gd name="connsiteX1332" fmla="*/ 329463 w 707644"/>
              <a:gd name="connsiteY1332" fmla="*/ 585228 h 830409"/>
              <a:gd name="connsiteX1333" fmla="*/ 438700 w 707644"/>
              <a:gd name="connsiteY1333" fmla="*/ 330886 h 830409"/>
              <a:gd name="connsiteX1334" fmla="*/ 446654 w 707644"/>
              <a:gd name="connsiteY1334" fmla="*/ 332440 h 830409"/>
              <a:gd name="connsiteX1335" fmla="*/ 474853 w 707644"/>
              <a:gd name="connsiteY1335" fmla="*/ 382975 h 830409"/>
              <a:gd name="connsiteX1336" fmla="*/ 473058 w 707644"/>
              <a:gd name="connsiteY1336" fmla="*/ 380242 h 830409"/>
              <a:gd name="connsiteX1337" fmla="*/ 451269 w 707644"/>
              <a:gd name="connsiteY1337" fmla="*/ 348460 h 830409"/>
              <a:gd name="connsiteX1338" fmla="*/ 321512 w 707644"/>
              <a:gd name="connsiteY1338" fmla="*/ 574313 h 830409"/>
              <a:gd name="connsiteX1339" fmla="*/ 329463 w 707644"/>
              <a:gd name="connsiteY1339" fmla="*/ 585228 h 830409"/>
              <a:gd name="connsiteX1340" fmla="*/ 331279 w 707644"/>
              <a:gd name="connsiteY1340" fmla="*/ 591256 h 830409"/>
              <a:gd name="connsiteX1341" fmla="*/ 336188 w 707644"/>
              <a:gd name="connsiteY1341" fmla="*/ 613013 h 830409"/>
              <a:gd name="connsiteX1342" fmla="*/ 329033 w 707644"/>
              <a:gd name="connsiteY1342" fmla="*/ 605462 h 830409"/>
              <a:gd name="connsiteX1343" fmla="*/ 403826 w 707644"/>
              <a:gd name="connsiteY1343" fmla="*/ 401298 h 830409"/>
              <a:gd name="connsiteX1344" fmla="*/ 438460 w 707644"/>
              <a:gd name="connsiteY1344" fmla="*/ 435233 h 830409"/>
              <a:gd name="connsiteX1345" fmla="*/ 433154 w 707644"/>
              <a:gd name="connsiteY1345" fmla="*/ 437094 h 830409"/>
              <a:gd name="connsiteX1346" fmla="*/ 428892 w 707644"/>
              <a:gd name="connsiteY1346" fmla="*/ 440716 h 830409"/>
              <a:gd name="connsiteX1347" fmla="*/ 415209 w 707644"/>
              <a:gd name="connsiteY1347" fmla="*/ 423603 h 830409"/>
              <a:gd name="connsiteX1348" fmla="*/ 331620 w 707644"/>
              <a:gd name="connsiteY1348" fmla="*/ 547854 h 830409"/>
              <a:gd name="connsiteX1349" fmla="*/ 341625 w 707644"/>
              <a:gd name="connsiteY1349" fmla="*/ 553187 h 830409"/>
              <a:gd name="connsiteX1350" fmla="*/ 359154 w 707644"/>
              <a:gd name="connsiteY1350" fmla="*/ 577285 h 830409"/>
              <a:gd name="connsiteX1351" fmla="*/ 395818 w 707644"/>
              <a:gd name="connsiteY1351" fmla="*/ 625829 h 830409"/>
              <a:gd name="connsiteX1352" fmla="*/ 398630 w 707644"/>
              <a:gd name="connsiteY1352" fmla="*/ 629942 h 830409"/>
              <a:gd name="connsiteX1353" fmla="*/ 399722 w 707644"/>
              <a:gd name="connsiteY1353" fmla="*/ 631414 h 830409"/>
              <a:gd name="connsiteX1354" fmla="*/ 396168 w 707644"/>
              <a:gd name="connsiteY1354" fmla="*/ 628594 h 830409"/>
              <a:gd name="connsiteX1355" fmla="*/ 360201 w 707644"/>
              <a:gd name="connsiteY1355" fmla="*/ 603095 h 830409"/>
              <a:gd name="connsiteX1356" fmla="*/ 358113 w 707644"/>
              <a:gd name="connsiteY1356" fmla="*/ 601137 h 830409"/>
              <a:gd name="connsiteX1357" fmla="*/ 351076 w 707644"/>
              <a:gd name="connsiteY1357" fmla="*/ 587649 h 830409"/>
              <a:gd name="connsiteX1358" fmla="*/ 422875 w 707644"/>
              <a:gd name="connsiteY1358" fmla="*/ 357469 h 830409"/>
              <a:gd name="connsiteX1359" fmla="*/ 437086 w 707644"/>
              <a:gd name="connsiteY1359" fmla="*/ 372734 h 830409"/>
              <a:gd name="connsiteX1360" fmla="*/ 440276 w 707644"/>
              <a:gd name="connsiteY1360" fmla="*/ 377247 h 830409"/>
              <a:gd name="connsiteX1361" fmla="*/ 460698 w 707644"/>
              <a:gd name="connsiteY1361" fmla="*/ 406006 h 830409"/>
              <a:gd name="connsiteX1362" fmla="*/ 466428 w 707644"/>
              <a:gd name="connsiteY1362" fmla="*/ 413515 h 830409"/>
              <a:gd name="connsiteX1363" fmla="*/ 475973 w 707644"/>
              <a:gd name="connsiteY1363" fmla="*/ 432437 h 830409"/>
              <a:gd name="connsiteX1364" fmla="*/ 471894 w 707644"/>
              <a:gd name="connsiteY1364" fmla="*/ 427650 h 830409"/>
              <a:gd name="connsiteX1365" fmla="*/ 457536 w 707644"/>
              <a:gd name="connsiteY1365" fmla="*/ 407663 h 830409"/>
              <a:gd name="connsiteX1366" fmla="*/ 333553 w 707644"/>
              <a:gd name="connsiteY1366" fmla="*/ 542090 h 830409"/>
              <a:gd name="connsiteX1367" fmla="*/ 339969 w 707644"/>
              <a:gd name="connsiteY1367" fmla="*/ 545646 h 830409"/>
              <a:gd name="connsiteX1368" fmla="*/ 356664 w 707644"/>
              <a:gd name="connsiteY1368" fmla="*/ 561176 h 830409"/>
              <a:gd name="connsiteX1369" fmla="*/ 356690 w 707644"/>
              <a:gd name="connsiteY1369" fmla="*/ 561217 h 830409"/>
              <a:gd name="connsiteX1370" fmla="*/ 341625 w 707644"/>
              <a:gd name="connsiteY1370" fmla="*/ 553187 h 830409"/>
              <a:gd name="connsiteX1371" fmla="*/ 275296 w 707644"/>
              <a:gd name="connsiteY1371" fmla="*/ 663254 h 830409"/>
              <a:gd name="connsiteX1372" fmla="*/ 289971 w 707644"/>
              <a:gd name="connsiteY1372" fmla="*/ 666952 h 830409"/>
              <a:gd name="connsiteX1373" fmla="*/ 306291 w 707644"/>
              <a:gd name="connsiteY1373" fmla="*/ 699258 h 830409"/>
              <a:gd name="connsiteX1374" fmla="*/ 277035 w 707644"/>
              <a:gd name="connsiteY1374" fmla="*/ 666248 h 830409"/>
              <a:gd name="connsiteX1375" fmla="*/ 456850 w 707644"/>
              <a:gd name="connsiteY1375" fmla="*/ 275974 h 830409"/>
              <a:gd name="connsiteX1376" fmla="*/ 480236 w 707644"/>
              <a:gd name="connsiteY1376" fmla="*/ 301827 h 830409"/>
              <a:gd name="connsiteX1377" fmla="*/ 500356 w 707644"/>
              <a:gd name="connsiteY1377" fmla="*/ 342933 h 830409"/>
              <a:gd name="connsiteX1378" fmla="*/ 499997 w 707644"/>
              <a:gd name="connsiteY1378" fmla="*/ 342862 h 830409"/>
              <a:gd name="connsiteX1379" fmla="*/ 494367 w 707644"/>
              <a:gd name="connsiteY1379" fmla="*/ 333505 h 830409"/>
              <a:gd name="connsiteX1380" fmla="*/ 462236 w 707644"/>
              <a:gd name="connsiteY1380" fmla="*/ 283502 h 830409"/>
              <a:gd name="connsiteX1381" fmla="*/ 355376 w 707644"/>
              <a:gd name="connsiteY1381" fmla="*/ 485352 h 830409"/>
              <a:gd name="connsiteX1382" fmla="*/ 366267 w 707644"/>
              <a:gd name="connsiteY1382" fmla="*/ 494872 h 830409"/>
              <a:gd name="connsiteX1383" fmla="*/ 369461 w 707644"/>
              <a:gd name="connsiteY1383" fmla="*/ 500119 h 830409"/>
              <a:gd name="connsiteX1384" fmla="*/ 377727 w 707644"/>
              <a:gd name="connsiteY1384" fmla="*/ 514694 h 830409"/>
              <a:gd name="connsiteX1385" fmla="*/ 379051 w 707644"/>
              <a:gd name="connsiteY1385" fmla="*/ 516782 h 830409"/>
              <a:gd name="connsiteX1386" fmla="*/ 370051 w 707644"/>
              <a:gd name="connsiteY1386" fmla="*/ 508600 h 830409"/>
              <a:gd name="connsiteX1387" fmla="*/ 366720 w 707644"/>
              <a:gd name="connsiteY1387" fmla="*/ 503949 h 830409"/>
              <a:gd name="connsiteX1388" fmla="*/ 364198 w 707644"/>
              <a:gd name="connsiteY1388" fmla="*/ 497048 h 830409"/>
              <a:gd name="connsiteX1389" fmla="*/ 270485 w 707644"/>
              <a:gd name="connsiteY1389" fmla="*/ 662042 h 830409"/>
              <a:gd name="connsiteX1390" fmla="*/ 274119 w 707644"/>
              <a:gd name="connsiteY1390" fmla="*/ 662958 h 830409"/>
              <a:gd name="connsiteX1391" fmla="*/ 277035 w 707644"/>
              <a:gd name="connsiteY1391" fmla="*/ 666248 h 830409"/>
              <a:gd name="connsiteX1392" fmla="*/ 285566 w 707644"/>
              <a:gd name="connsiteY1392" fmla="*/ 680927 h 830409"/>
              <a:gd name="connsiteX1393" fmla="*/ 277456 w 707644"/>
              <a:gd name="connsiteY1393" fmla="*/ 673042 h 830409"/>
              <a:gd name="connsiteX1394" fmla="*/ 273387 w 707644"/>
              <a:gd name="connsiteY1394" fmla="*/ 666342 h 830409"/>
              <a:gd name="connsiteX1395" fmla="*/ 277455 w 707644"/>
              <a:gd name="connsiteY1395" fmla="*/ 642178 h 830409"/>
              <a:gd name="connsiteX1396" fmla="*/ 277974 w 707644"/>
              <a:gd name="connsiteY1396" fmla="*/ 642842 h 830409"/>
              <a:gd name="connsiteX1397" fmla="*/ 303093 w 707644"/>
              <a:gd name="connsiteY1397" fmla="*/ 668457 h 830409"/>
              <a:gd name="connsiteX1398" fmla="*/ 304198 w 707644"/>
              <a:gd name="connsiteY1398" fmla="*/ 669053 h 830409"/>
              <a:gd name="connsiteX1399" fmla="*/ 305445 w 707644"/>
              <a:gd name="connsiteY1399" fmla="*/ 670587 h 830409"/>
              <a:gd name="connsiteX1400" fmla="*/ 302590 w 707644"/>
              <a:gd name="connsiteY1400" fmla="*/ 670132 h 830409"/>
              <a:gd name="connsiteX1401" fmla="*/ 289971 w 707644"/>
              <a:gd name="connsiteY1401" fmla="*/ 666952 h 830409"/>
              <a:gd name="connsiteX1402" fmla="*/ 317026 w 707644"/>
              <a:gd name="connsiteY1402" fmla="*/ 555728 h 830409"/>
              <a:gd name="connsiteX1403" fmla="*/ 319260 w 707644"/>
              <a:gd name="connsiteY1403" fmla="*/ 558972 h 830409"/>
              <a:gd name="connsiteX1404" fmla="*/ 323682 w 707644"/>
              <a:gd name="connsiteY1404" fmla="*/ 566043 h 830409"/>
              <a:gd name="connsiteX1405" fmla="*/ 325672 w 707644"/>
              <a:gd name="connsiteY1405" fmla="*/ 572647 h 830409"/>
              <a:gd name="connsiteX1406" fmla="*/ 319315 w 707644"/>
              <a:gd name="connsiteY1406" fmla="*/ 565209 h 830409"/>
              <a:gd name="connsiteX1407" fmla="*/ 378075 w 707644"/>
              <a:gd name="connsiteY1407" fmla="*/ 421087 h 830409"/>
              <a:gd name="connsiteX1408" fmla="*/ 411395 w 707644"/>
              <a:gd name="connsiteY1408" fmla="*/ 450933 h 830409"/>
              <a:gd name="connsiteX1409" fmla="*/ 417380 w 707644"/>
              <a:gd name="connsiteY1409" fmla="*/ 456679 h 830409"/>
              <a:gd name="connsiteX1410" fmla="*/ 414562 w 707644"/>
              <a:gd name="connsiteY1410" fmla="*/ 471317 h 830409"/>
              <a:gd name="connsiteX1411" fmla="*/ 394792 w 707644"/>
              <a:gd name="connsiteY1411" fmla="*/ 445559 h 830409"/>
              <a:gd name="connsiteX1412" fmla="*/ 376007 w 707644"/>
              <a:gd name="connsiteY1412" fmla="*/ 421097 h 830409"/>
              <a:gd name="connsiteX1413" fmla="*/ 394062 w 707644"/>
              <a:gd name="connsiteY1413" fmla="*/ 446113 h 830409"/>
              <a:gd name="connsiteX1414" fmla="*/ 414065 w 707644"/>
              <a:gd name="connsiteY1414" fmla="*/ 473903 h 830409"/>
              <a:gd name="connsiteX1415" fmla="*/ 413360 w 707644"/>
              <a:gd name="connsiteY1415" fmla="*/ 477564 h 830409"/>
              <a:gd name="connsiteX1416" fmla="*/ 386497 w 707644"/>
              <a:gd name="connsiteY1416" fmla="*/ 443508 h 830409"/>
              <a:gd name="connsiteX1417" fmla="*/ 343188 w 707644"/>
              <a:gd name="connsiteY1417" fmla="*/ 489031 h 830409"/>
              <a:gd name="connsiteX1418" fmla="*/ 370331 w 707644"/>
              <a:gd name="connsiteY1418" fmla="*/ 513835 h 830409"/>
              <a:gd name="connsiteX1419" fmla="*/ 377024 w 707644"/>
              <a:gd name="connsiteY1419" fmla="*/ 532153 h 830409"/>
              <a:gd name="connsiteX1420" fmla="*/ 381006 w 707644"/>
              <a:gd name="connsiteY1420" fmla="*/ 559487 h 830409"/>
              <a:gd name="connsiteX1421" fmla="*/ 379040 w 707644"/>
              <a:gd name="connsiteY1421" fmla="*/ 556534 h 830409"/>
              <a:gd name="connsiteX1422" fmla="*/ 372300 w 707644"/>
              <a:gd name="connsiteY1422" fmla="*/ 544337 h 830409"/>
              <a:gd name="connsiteX1423" fmla="*/ 321732 w 707644"/>
              <a:gd name="connsiteY1423" fmla="*/ 527629 h 830409"/>
              <a:gd name="connsiteX1424" fmla="*/ 326420 w 707644"/>
              <a:gd name="connsiteY1424" fmla="*/ 532282 h 830409"/>
              <a:gd name="connsiteX1425" fmla="*/ 333553 w 707644"/>
              <a:gd name="connsiteY1425" fmla="*/ 542090 h 830409"/>
              <a:gd name="connsiteX1426" fmla="*/ 327036 w 707644"/>
              <a:gd name="connsiteY1426" fmla="*/ 538477 h 830409"/>
              <a:gd name="connsiteX1427" fmla="*/ 349547 w 707644"/>
              <a:gd name="connsiteY1427" fmla="*/ 468755 h 830409"/>
              <a:gd name="connsiteX1428" fmla="*/ 402594 w 707644"/>
              <a:gd name="connsiteY1428" fmla="*/ 525781 h 830409"/>
              <a:gd name="connsiteX1429" fmla="*/ 382259 w 707644"/>
              <a:gd name="connsiteY1429" fmla="*/ 508850 h 830409"/>
              <a:gd name="connsiteX1430" fmla="*/ 366267 w 707644"/>
              <a:gd name="connsiteY1430" fmla="*/ 494872 h 830409"/>
              <a:gd name="connsiteX1431" fmla="*/ 357327 w 707644"/>
              <a:gd name="connsiteY1431" fmla="*/ 480185 h 830409"/>
              <a:gd name="connsiteX1432" fmla="*/ 315503 w 707644"/>
              <a:gd name="connsiteY1432" fmla="*/ 539578 h 830409"/>
              <a:gd name="connsiteX1433" fmla="*/ 326990 w 707644"/>
              <a:gd name="connsiteY1433" fmla="*/ 558058 h 830409"/>
              <a:gd name="connsiteX1434" fmla="*/ 349547 w 707644"/>
              <a:gd name="connsiteY1434" fmla="*/ 593106 h 830409"/>
              <a:gd name="connsiteX1435" fmla="*/ 358113 w 707644"/>
              <a:gd name="connsiteY1435" fmla="*/ 601137 h 830409"/>
              <a:gd name="connsiteX1436" fmla="*/ 358260 w 707644"/>
              <a:gd name="connsiteY1436" fmla="*/ 601419 h 830409"/>
              <a:gd name="connsiteX1437" fmla="*/ 330960 w 707644"/>
              <a:gd name="connsiteY1437" fmla="*/ 577679 h 830409"/>
              <a:gd name="connsiteX1438" fmla="*/ 323682 w 707644"/>
              <a:gd name="connsiteY1438" fmla="*/ 566043 h 830409"/>
              <a:gd name="connsiteX1439" fmla="*/ 317117 w 707644"/>
              <a:gd name="connsiteY1439" fmla="*/ 544253 h 830409"/>
              <a:gd name="connsiteX1440" fmla="*/ 314617 w 707644"/>
              <a:gd name="connsiteY1440" fmla="*/ 538153 h 830409"/>
              <a:gd name="connsiteX1441" fmla="*/ 315109 w 707644"/>
              <a:gd name="connsiteY1441" fmla="*/ 538436 h 830409"/>
              <a:gd name="connsiteX1442" fmla="*/ 315503 w 707644"/>
              <a:gd name="connsiteY1442" fmla="*/ 539578 h 830409"/>
              <a:gd name="connsiteX1443" fmla="*/ 362542 w 707644"/>
              <a:gd name="connsiteY1443" fmla="*/ 437803 h 830409"/>
              <a:gd name="connsiteX1444" fmla="*/ 368040 w 707644"/>
              <a:gd name="connsiteY1444" fmla="*/ 443954 h 830409"/>
              <a:gd name="connsiteX1445" fmla="*/ 410375 w 707644"/>
              <a:gd name="connsiteY1445" fmla="*/ 489723 h 830409"/>
              <a:gd name="connsiteX1446" fmla="*/ 410850 w 707644"/>
              <a:gd name="connsiteY1446" fmla="*/ 490604 h 830409"/>
              <a:gd name="connsiteX1447" fmla="*/ 410297 w 707644"/>
              <a:gd name="connsiteY1447" fmla="*/ 493478 h 830409"/>
              <a:gd name="connsiteX1448" fmla="*/ 372207 w 707644"/>
              <a:gd name="connsiteY1448" fmla="*/ 415831 h 830409"/>
              <a:gd name="connsiteX1449" fmla="*/ 374507 w 707644"/>
              <a:gd name="connsiteY1449" fmla="*/ 417892 h 830409"/>
              <a:gd name="connsiteX1450" fmla="*/ 376007 w 707644"/>
              <a:gd name="connsiteY1450" fmla="*/ 421097 h 830409"/>
              <a:gd name="connsiteX1451" fmla="*/ 371494 w 707644"/>
              <a:gd name="connsiteY1451" fmla="*/ 411455 h 830409"/>
              <a:gd name="connsiteX1452" fmla="*/ 378075 w 707644"/>
              <a:gd name="connsiteY1452" fmla="*/ 421087 h 830409"/>
              <a:gd name="connsiteX1453" fmla="*/ 374507 w 707644"/>
              <a:gd name="connsiteY1453" fmla="*/ 417892 h 830409"/>
              <a:gd name="connsiteX1454" fmla="*/ 311617 w 707644"/>
              <a:gd name="connsiteY1454" fmla="*/ 533327 h 830409"/>
              <a:gd name="connsiteX1455" fmla="*/ 314617 w 707644"/>
              <a:gd name="connsiteY1455" fmla="*/ 538153 h 830409"/>
              <a:gd name="connsiteX1456" fmla="*/ 312486 w 707644"/>
              <a:gd name="connsiteY1456" fmla="*/ 536926 h 830409"/>
              <a:gd name="connsiteX1457" fmla="*/ 312304 w 707644"/>
              <a:gd name="connsiteY1457" fmla="*/ 530311 h 830409"/>
              <a:gd name="connsiteX1458" fmla="*/ 327036 w 707644"/>
              <a:gd name="connsiteY1458" fmla="*/ 538477 h 830409"/>
              <a:gd name="connsiteX1459" fmla="*/ 331620 w 707644"/>
              <a:gd name="connsiteY1459" fmla="*/ 547854 h 830409"/>
              <a:gd name="connsiteX1460" fmla="*/ 329525 w 707644"/>
              <a:gd name="connsiteY1460" fmla="*/ 546738 h 830409"/>
              <a:gd name="connsiteX1461" fmla="*/ 315109 w 707644"/>
              <a:gd name="connsiteY1461" fmla="*/ 538436 h 830409"/>
              <a:gd name="connsiteX1462" fmla="*/ 267139 w 707644"/>
              <a:gd name="connsiteY1462" fmla="*/ 619074 h 830409"/>
              <a:gd name="connsiteX1463" fmla="*/ 293214 w 707644"/>
              <a:gd name="connsiteY1463" fmla="*/ 642204 h 830409"/>
              <a:gd name="connsiteX1464" fmla="*/ 308950 w 707644"/>
              <a:gd name="connsiteY1464" fmla="*/ 671146 h 830409"/>
              <a:gd name="connsiteX1465" fmla="*/ 307714 w 707644"/>
              <a:gd name="connsiteY1465" fmla="*/ 670949 h 830409"/>
              <a:gd name="connsiteX1466" fmla="*/ 304198 w 707644"/>
              <a:gd name="connsiteY1466" fmla="*/ 669053 h 830409"/>
              <a:gd name="connsiteX1467" fmla="*/ 290037 w 707644"/>
              <a:gd name="connsiteY1467" fmla="*/ 651629 h 830409"/>
              <a:gd name="connsiteX1468" fmla="*/ 308396 w 707644"/>
              <a:gd name="connsiteY1468" fmla="*/ 528145 h 830409"/>
              <a:gd name="connsiteX1469" fmla="*/ 310671 w 707644"/>
              <a:gd name="connsiteY1469" fmla="*/ 529406 h 830409"/>
              <a:gd name="connsiteX1470" fmla="*/ 311617 w 707644"/>
              <a:gd name="connsiteY1470" fmla="*/ 533327 h 830409"/>
              <a:gd name="connsiteX1471" fmla="*/ 355134 w 707644"/>
              <a:gd name="connsiteY1471" fmla="*/ 429515 h 830409"/>
              <a:gd name="connsiteX1472" fmla="*/ 356886 w 707644"/>
              <a:gd name="connsiteY1472" fmla="*/ 431209 h 830409"/>
              <a:gd name="connsiteX1473" fmla="*/ 362542 w 707644"/>
              <a:gd name="connsiteY1473" fmla="*/ 437803 h 830409"/>
              <a:gd name="connsiteX1474" fmla="*/ 314257 w 707644"/>
              <a:gd name="connsiteY1474" fmla="*/ 512338 h 830409"/>
              <a:gd name="connsiteX1475" fmla="*/ 339304 w 707644"/>
              <a:gd name="connsiteY1475" fmla="*/ 537927 h 830409"/>
              <a:gd name="connsiteX1476" fmla="*/ 346069 w 707644"/>
              <a:gd name="connsiteY1476" fmla="*/ 544838 h 830409"/>
              <a:gd name="connsiteX1477" fmla="*/ 350310 w 707644"/>
              <a:gd name="connsiteY1477" fmla="*/ 551378 h 830409"/>
              <a:gd name="connsiteX1478" fmla="*/ 339969 w 707644"/>
              <a:gd name="connsiteY1478" fmla="*/ 545646 h 830409"/>
              <a:gd name="connsiteX1479" fmla="*/ 338581 w 707644"/>
              <a:gd name="connsiteY1479" fmla="*/ 544355 h 830409"/>
              <a:gd name="connsiteX1480" fmla="*/ 326420 w 707644"/>
              <a:gd name="connsiteY1480" fmla="*/ 532282 h 830409"/>
              <a:gd name="connsiteX1481" fmla="*/ 319061 w 707644"/>
              <a:gd name="connsiteY1481" fmla="*/ 522166 h 830409"/>
              <a:gd name="connsiteX1482" fmla="*/ 308498 w 707644"/>
              <a:gd name="connsiteY1482" fmla="*/ 519286 h 830409"/>
              <a:gd name="connsiteX1483" fmla="*/ 312304 w 707644"/>
              <a:gd name="connsiteY1483" fmla="*/ 530311 h 830409"/>
              <a:gd name="connsiteX1484" fmla="*/ 310671 w 707644"/>
              <a:gd name="connsiteY1484" fmla="*/ 529406 h 830409"/>
              <a:gd name="connsiteX1485" fmla="*/ 309246 w 707644"/>
              <a:gd name="connsiteY1485" fmla="*/ 523507 h 830409"/>
              <a:gd name="connsiteX1486" fmla="*/ 402274 w 707644"/>
              <a:gd name="connsiteY1486" fmla="*/ 323769 h 830409"/>
              <a:gd name="connsiteX1487" fmla="*/ 430664 w 707644"/>
              <a:gd name="connsiteY1487" fmla="*/ 329316 h 830409"/>
              <a:gd name="connsiteX1488" fmla="*/ 459537 w 707644"/>
              <a:gd name="connsiteY1488" fmla="*/ 377449 h 830409"/>
              <a:gd name="connsiteX1489" fmla="*/ 495397 w 707644"/>
              <a:gd name="connsiteY1489" fmla="*/ 443782 h 830409"/>
              <a:gd name="connsiteX1490" fmla="*/ 506587 w 707644"/>
              <a:gd name="connsiteY1490" fmla="*/ 463043 h 830409"/>
              <a:gd name="connsiteX1491" fmla="*/ 500886 w 707644"/>
              <a:gd name="connsiteY1491" fmla="*/ 459305 h 830409"/>
              <a:gd name="connsiteX1492" fmla="*/ 496970 w 707644"/>
              <a:gd name="connsiteY1492" fmla="*/ 453536 h 830409"/>
              <a:gd name="connsiteX1493" fmla="*/ 466428 w 707644"/>
              <a:gd name="connsiteY1493" fmla="*/ 413515 h 830409"/>
              <a:gd name="connsiteX1494" fmla="*/ 456230 w 707644"/>
              <a:gd name="connsiteY1494" fmla="*/ 393298 h 830409"/>
              <a:gd name="connsiteX1495" fmla="*/ 437086 w 707644"/>
              <a:gd name="connsiteY1495" fmla="*/ 372734 h 830409"/>
              <a:gd name="connsiteX1496" fmla="*/ 411810 w 707644"/>
              <a:gd name="connsiteY1496" fmla="*/ 336977 h 830409"/>
              <a:gd name="connsiteX1497" fmla="*/ 262329 w 707644"/>
              <a:gd name="connsiteY1497" fmla="*/ 612235 h 830409"/>
              <a:gd name="connsiteX1498" fmla="*/ 267139 w 707644"/>
              <a:gd name="connsiteY1498" fmla="*/ 619074 h 830409"/>
              <a:gd name="connsiteX1499" fmla="*/ 264683 w 707644"/>
              <a:gd name="connsiteY1499" fmla="*/ 616895 h 830409"/>
              <a:gd name="connsiteX1500" fmla="*/ 386356 w 707644"/>
              <a:gd name="connsiteY1500" fmla="*/ 349562 h 830409"/>
              <a:gd name="connsiteX1501" fmla="*/ 408540 w 707644"/>
              <a:gd name="connsiteY1501" fmla="*/ 369252 h 830409"/>
              <a:gd name="connsiteX1502" fmla="*/ 409075 w 707644"/>
              <a:gd name="connsiteY1502" fmla="*/ 369826 h 830409"/>
              <a:gd name="connsiteX1503" fmla="*/ 419179 w 707644"/>
              <a:gd name="connsiteY1503" fmla="*/ 388243 h 830409"/>
              <a:gd name="connsiteX1504" fmla="*/ 426604 w 707644"/>
              <a:gd name="connsiteY1504" fmla="*/ 403994 h 830409"/>
              <a:gd name="connsiteX1505" fmla="*/ 394042 w 707644"/>
              <a:gd name="connsiteY1505" fmla="*/ 361961 h 830409"/>
              <a:gd name="connsiteX1506" fmla="*/ 323297 w 707644"/>
              <a:gd name="connsiteY1506" fmla="*/ 478041 h 830409"/>
              <a:gd name="connsiteX1507" fmla="*/ 356017 w 707644"/>
              <a:gd name="connsiteY1507" fmla="*/ 521940 h 830409"/>
              <a:gd name="connsiteX1508" fmla="*/ 379040 w 707644"/>
              <a:gd name="connsiteY1508" fmla="*/ 556534 h 830409"/>
              <a:gd name="connsiteX1509" fmla="*/ 381125 w 707644"/>
              <a:gd name="connsiteY1509" fmla="*/ 560307 h 830409"/>
              <a:gd name="connsiteX1510" fmla="*/ 382417 w 707644"/>
              <a:gd name="connsiteY1510" fmla="*/ 569175 h 830409"/>
              <a:gd name="connsiteX1511" fmla="*/ 377018 w 707644"/>
              <a:gd name="connsiteY1511" fmla="*/ 566182 h 830409"/>
              <a:gd name="connsiteX1512" fmla="*/ 343250 w 707644"/>
              <a:gd name="connsiteY1512" fmla="*/ 518691 h 830409"/>
              <a:gd name="connsiteX1513" fmla="*/ 298536 w 707644"/>
              <a:gd name="connsiteY1513" fmla="*/ 528893 h 830409"/>
              <a:gd name="connsiteX1514" fmla="*/ 312486 w 707644"/>
              <a:gd name="connsiteY1514" fmla="*/ 536926 h 830409"/>
              <a:gd name="connsiteX1515" fmla="*/ 317026 w 707644"/>
              <a:gd name="connsiteY1515" fmla="*/ 555728 h 830409"/>
              <a:gd name="connsiteX1516" fmla="*/ 305979 w 707644"/>
              <a:gd name="connsiteY1516" fmla="*/ 511990 h 830409"/>
              <a:gd name="connsiteX1517" fmla="*/ 307465 w 707644"/>
              <a:gd name="connsiteY1517" fmla="*/ 513466 h 830409"/>
              <a:gd name="connsiteX1518" fmla="*/ 308498 w 707644"/>
              <a:gd name="connsiteY1518" fmla="*/ 519286 h 830409"/>
              <a:gd name="connsiteX1519" fmla="*/ 329214 w 707644"/>
              <a:gd name="connsiteY1519" fmla="*/ 462485 h 830409"/>
              <a:gd name="connsiteX1520" fmla="*/ 349332 w 707644"/>
              <a:gd name="connsiteY1520" fmla="*/ 480069 h 830409"/>
              <a:gd name="connsiteX1521" fmla="*/ 364775 w 707644"/>
              <a:gd name="connsiteY1521" fmla="*/ 501235 h 830409"/>
              <a:gd name="connsiteX1522" fmla="*/ 366720 w 707644"/>
              <a:gd name="connsiteY1522" fmla="*/ 503949 h 830409"/>
              <a:gd name="connsiteX1523" fmla="*/ 367596 w 707644"/>
              <a:gd name="connsiteY1523" fmla="*/ 506349 h 830409"/>
              <a:gd name="connsiteX1524" fmla="*/ 349675 w 707644"/>
              <a:gd name="connsiteY1524" fmla="*/ 489434 h 830409"/>
              <a:gd name="connsiteX1525" fmla="*/ 339483 w 707644"/>
              <a:gd name="connsiteY1525" fmla="*/ 478849 h 830409"/>
              <a:gd name="connsiteX1526" fmla="*/ 334617 w 707644"/>
              <a:gd name="connsiteY1526" fmla="*/ 472749 h 830409"/>
              <a:gd name="connsiteX1527" fmla="*/ 202045 w 707644"/>
              <a:gd name="connsiteY1527" fmla="*/ 724265 h 830409"/>
              <a:gd name="connsiteX1528" fmla="*/ 206023 w 707644"/>
              <a:gd name="connsiteY1528" fmla="*/ 729117 h 830409"/>
              <a:gd name="connsiteX1529" fmla="*/ 215545 w 707644"/>
              <a:gd name="connsiteY1529" fmla="*/ 736975 h 830409"/>
              <a:gd name="connsiteX1530" fmla="*/ 234382 w 707644"/>
              <a:gd name="connsiteY1530" fmla="*/ 767588 h 830409"/>
              <a:gd name="connsiteX1531" fmla="*/ 252267 w 707644"/>
              <a:gd name="connsiteY1531" fmla="*/ 796585 h 830409"/>
              <a:gd name="connsiteX1532" fmla="*/ 244995 w 707644"/>
              <a:gd name="connsiteY1532" fmla="*/ 793159 h 830409"/>
              <a:gd name="connsiteX1533" fmla="*/ 225851 w 707644"/>
              <a:gd name="connsiteY1533" fmla="*/ 767282 h 830409"/>
              <a:gd name="connsiteX1534" fmla="*/ 210273 w 707644"/>
              <a:gd name="connsiteY1534" fmla="*/ 744514 h 830409"/>
              <a:gd name="connsiteX1535" fmla="*/ 372314 w 707644"/>
              <a:gd name="connsiteY1535" fmla="*/ 368285 h 830409"/>
              <a:gd name="connsiteX1536" fmla="*/ 383791 w 707644"/>
              <a:gd name="connsiteY1536" fmla="*/ 384307 h 830409"/>
              <a:gd name="connsiteX1537" fmla="*/ 415209 w 707644"/>
              <a:gd name="connsiteY1537" fmla="*/ 423603 h 830409"/>
              <a:gd name="connsiteX1538" fmla="*/ 418023 w 707644"/>
              <a:gd name="connsiteY1538" fmla="*/ 429116 h 830409"/>
              <a:gd name="connsiteX1539" fmla="*/ 425635 w 707644"/>
              <a:gd name="connsiteY1539" fmla="*/ 443485 h 830409"/>
              <a:gd name="connsiteX1540" fmla="*/ 418802 w 707644"/>
              <a:gd name="connsiteY1540" fmla="*/ 449293 h 830409"/>
              <a:gd name="connsiteX1541" fmla="*/ 418163 w 707644"/>
              <a:gd name="connsiteY1541" fmla="*/ 452610 h 830409"/>
              <a:gd name="connsiteX1542" fmla="*/ 305766 w 707644"/>
              <a:gd name="connsiteY1542" fmla="*/ 503887 h 830409"/>
              <a:gd name="connsiteX1543" fmla="*/ 319061 w 707644"/>
              <a:gd name="connsiteY1543" fmla="*/ 522166 h 830409"/>
              <a:gd name="connsiteX1544" fmla="*/ 321732 w 707644"/>
              <a:gd name="connsiteY1544" fmla="*/ 527629 h 830409"/>
              <a:gd name="connsiteX1545" fmla="*/ 307465 w 707644"/>
              <a:gd name="connsiteY1545" fmla="*/ 513466 h 830409"/>
              <a:gd name="connsiteX1546" fmla="*/ 305134 w 707644"/>
              <a:gd name="connsiteY1546" fmla="*/ 503019 h 830409"/>
              <a:gd name="connsiteX1547" fmla="*/ 305718 w 707644"/>
              <a:gd name="connsiteY1547" fmla="*/ 503615 h 830409"/>
              <a:gd name="connsiteX1548" fmla="*/ 305766 w 707644"/>
              <a:gd name="connsiteY1548" fmla="*/ 503887 h 830409"/>
              <a:gd name="connsiteX1549" fmla="*/ 395182 w 707644"/>
              <a:gd name="connsiteY1549" fmla="*/ 313947 h 830409"/>
              <a:gd name="connsiteX1550" fmla="*/ 402274 w 707644"/>
              <a:gd name="connsiteY1550" fmla="*/ 323769 h 830409"/>
              <a:gd name="connsiteX1551" fmla="*/ 401284 w 707644"/>
              <a:gd name="connsiteY1551" fmla="*/ 323576 h 830409"/>
              <a:gd name="connsiteX1552" fmla="*/ 289932 w 707644"/>
              <a:gd name="connsiteY1552" fmla="*/ 530889 h 830409"/>
              <a:gd name="connsiteX1553" fmla="*/ 295827 w 707644"/>
              <a:gd name="connsiteY1553" fmla="*/ 537732 h 830409"/>
              <a:gd name="connsiteX1554" fmla="*/ 319315 w 707644"/>
              <a:gd name="connsiteY1554" fmla="*/ 565209 h 830409"/>
              <a:gd name="connsiteX1555" fmla="*/ 321512 w 707644"/>
              <a:gd name="connsiteY1555" fmla="*/ 574313 h 830409"/>
              <a:gd name="connsiteX1556" fmla="*/ 318530 w 707644"/>
              <a:gd name="connsiteY1556" fmla="*/ 570218 h 830409"/>
              <a:gd name="connsiteX1557" fmla="*/ 379185 w 707644"/>
              <a:gd name="connsiteY1557" fmla="*/ 343198 h 830409"/>
              <a:gd name="connsiteX1558" fmla="*/ 380216 w 707644"/>
              <a:gd name="connsiteY1558" fmla="*/ 344113 h 830409"/>
              <a:gd name="connsiteX1559" fmla="*/ 394042 w 707644"/>
              <a:gd name="connsiteY1559" fmla="*/ 361961 h 830409"/>
              <a:gd name="connsiteX1560" fmla="*/ 432159 w 707644"/>
              <a:gd name="connsiteY1560" fmla="*/ 423446 h 830409"/>
              <a:gd name="connsiteX1561" fmla="*/ 418106 w 707644"/>
              <a:gd name="connsiteY1561" fmla="*/ 406701 h 830409"/>
              <a:gd name="connsiteX1562" fmla="*/ 394544 w 707644"/>
              <a:gd name="connsiteY1562" fmla="*/ 381027 h 830409"/>
              <a:gd name="connsiteX1563" fmla="*/ 234931 w 707644"/>
              <a:gd name="connsiteY1563" fmla="*/ 642361 h 830409"/>
              <a:gd name="connsiteX1564" fmla="*/ 236592 w 707644"/>
              <a:gd name="connsiteY1564" fmla="*/ 643590 h 830409"/>
              <a:gd name="connsiteX1565" fmla="*/ 264622 w 707644"/>
              <a:gd name="connsiteY1565" fmla="*/ 660564 h 830409"/>
              <a:gd name="connsiteX1566" fmla="*/ 277456 w 707644"/>
              <a:gd name="connsiteY1566" fmla="*/ 673042 h 830409"/>
              <a:gd name="connsiteX1567" fmla="*/ 308256 w 707644"/>
              <a:gd name="connsiteY1567" fmla="*/ 723756 h 830409"/>
              <a:gd name="connsiteX1568" fmla="*/ 311751 w 707644"/>
              <a:gd name="connsiteY1568" fmla="*/ 731203 h 830409"/>
              <a:gd name="connsiteX1569" fmla="*/ 273795 w 707644"/>
              <a:gd name="connsiteY1569" fmla="*/ 689603 h 830409"/>
              <a:gd name="connsiteX1570" fmla="*/ 252270 w 707644"/>
              <a:gd name="connsiteY1570" fmla="*/ 666350 h 830409"/>
              <a:gd name="connsiteX1571" fmla="*/ 241273 w 707644"/>
              <a:gd name="connsiteY1571" fmla="*/ 651165 h 830409"/>
              <a:gd name="connsiteX1572" fmla="*/ 386022 w 707644"/>
              <a:gd name="connsiteY1572" fmla="*/ 320594 h 830409"/>
              <a:gd name="connsiteX1573" fmla="*/ 401284 w 707644"/>
              <a:gd name="connsiteY1573" fmla="*/ 323576 h 830409"/>
              <a:gd name="connsiteX1574" fmla="*/ 421531 w 707644"/>
              <a:gd name="connsiteY1574" fmla="*/ 355522 h 830409"/>
              <a:gd name="connsiteX1575" fmla="*/ 422875 w 707644"/>
              <a:gd name="connsiteY1575" fmla="*/ 357469 h 830409"/>
              <a:gd name="connsiteX1576" fmla="*/ 408122 w 707644"/>
              <a:gd name="connsiteY1576" fmla="*/ 341622 h 830409"/>
              <a:gd name="connsiteX1577" fmla="*/ 386110 w 707644"/>
              <a:gd name="connsiteY1577" fmla="*/ 320711 h 830409"/>
              <a:gd name="connsiteX1578" fmla="*/ 300762 w 707644"/>
              <a:gd name="connsiteY1578" fmla="*/ 497007 h 830409"/>
              <a:gd name="connsiteX1579" fmla="*/ 305134 w 707644"/>
              <a:gd name="connsiteY1579" fmla="*/ 503019 h 830409"/>
              <a:gd name="connsiteX1580" fmla="*/ 301654 w 707644"/>
              <a:gd name="connsiteY1580" fmla="*/ 499463 h 830409"/>
              <a:gd name="connsiteX1581" fmla="*/ 301341 w 707644"/>
              <a:gd name="connsiteY1581" fmla="*/ 498555 h 830409"/>
              <a:gd name="connsiteX1582" fmla="*/ 303284 w 707644"/>
              <a:gd name="connsiteY1582" fmla="*/ 489894 h 830409"/>
              <a:gd name="connsiteX1583" fmla="*/ 314257 w 707644"/>
              <a:gd name="connsiteY1583" fmla="*/ 512338 h 830409"/>
              <a:gd name="connsiteX1584" fmla="*/ 305718 w 707644"/>
              <a:gd name="connsiteY1584" fmla="*/ 503615 h 830409"/>
              <a:gd name="connsiteX1585" fmla="*/ 285151 w 707644"/>
              <a:gd name="connsiteY1585" fmla="*/ 524313 h 830409"/>
              <a:gd name="connsiteX1586" fmla="*/ 289932 w 707644"/>
              <a:gd name="connsiteY1586" fmla="*/ 530889 h 830409"/>
              <a:gd name="connsiteX1587" fmla="*/ 287105 w 707644"/>
              <a:gd name="connsiteY1587" fmla="*/ 527606 h 830409"/>
              <a:gd name="connsiteX1588" fmla="*/ 381591 w 707644"/>
              <a:gd name="connsiteY1588" fmla="*/ 319728 h 830409"/>
              <a:gd name="connsiteX1589" fmla="*/ 385977 w 707644"/>
              <a:gd name="connsiteY1589" fmla="*/ 320585 h 830409"/>
              <a:gd name="connsiteX1590" fmla="*/ 386110 w 707644"/>
              <a:gd name="connsiteY1590" fmla="*/ 320711 h 830409"/>
              <a:gd name="connsiteX1591" fmla="*/ 391937 w 707644"/>
              <a:gd name="connsiteY1591" fmla="*/ 328464 h 830409"/>
              <a:gd name="connsiteX1592" fmla="*/ 463127 w 707644"/>
              <a:gd name="connsiteY1592" fmla="*/ 417363 h 830409"/>
              <a:gd name="connsiteX1593" fmla="*/ 471894 w 707644"/>
              <a:gd name="connsiteY1593" fmla="*/ 427650 h 830409"/>
              <a:gd name="connsiteX1594" fmla="*/ 477485 w 707644"/>
              <a:gd name="connsiteY1594" fmla="*/ 435433 h 830409"/>
              <a:gd name="connsiteX1595" fmla="*/ 483913 w 707644"/>
              <a:gd name="connsiteY1595" fmla="*/ 448175 h 830409"/>
              <a:gd name="connsiteX1596" fmla="*/ 483472 w 707644"/>
              <a:gd name="connsiteY1596" fmla="*/ 447887 h 830409"/>
              <a:gd name="connsiteX1597" fmla="*/ 480616 w 707644"/>
              <a:gd name="connsiteY1597" fmla="*/ 446576 h 830409"/>
              <a:gd name="connsiteX1598" fmla="*/ 409075 w 707644"/>
              <a:gd name="connsiteY1598" fmla="*/ 369826 h 830409"/>
              <a:gd name="connsiteX1599" fmla="*/ 424116 w 707644"/>
              <a:gd name="connsiteY1599" fmla="*/ 230395 h 830409"/>
              <a:gd name="connsiteX1600" fmla="*/ 428380 w 707644"/>
              <a:gd name="connsiteY1600" fmla="*/ 236187 h 830409"/>
              <a:gd name="connsiteX1601" fmla="*/ 456850 w 707644"/>
              <a:gd name="connsiteY1601" fmla="*/ 275974 h 830409"/>
              <a:gd name="connsiteX1602" fmla="*/ 445063 w 707644"/>
              <a:gd name="connsiteY1602" fmla="*/ 262945 h 830409"/>
              <a:gd name="connsiteX1603" fmla="*/ 373066 w 707644"/>
              <a:gd name="connsiteY1603" fmla="*/ 328124 h 830409"/>
              <a:gd name="connsiteX1604" fmla="*/ 386356 w 707644"/>
              <a:gd name="connsiteY1604" fmla="*/ 349562 h 830409"/>
              <a:gd name="connsiteX1605" fmla="*/ 380216 w 707644"/>
              <a:gd name="connsiteY1605" fmla="*/ 344113 h 830409"/>
              <a:gd name="connsiteX1606" fmla="*/ 378831 w 707644"/>
              <a:gd name="connsiteY1606" fmla="*/ 342324 h 830409"/>
              <a:gd name="connsiteX1607" fmla="*/ 301124 w 707644"/>
              <a:gd name="connsiteY1607" fmla="*/ 477719 h 830409"/>
              <a:gd name="connsiteX1608" fmla="*/ 316069 w 707644"/>
              <a:gd name="connsiteY1608" fmla="*/ 497008 h 830409"/>
              <a:gd name="connsiteX1609" fmla="*/ 363506 w 707644"/>
              <a:gd name="connsiteY1609" fmla="*/ 558693 h 830409"/>
              <a:gd name="connsiteX1610" fmla="*/ 355033 w 707644"/>
              <a:gd name="connsiteY1610" fmla="*/ 553996 h 830409"/>
              <a:gd name="connsiteX1611" fmla="*/ 346069 w 707644"/>
              <a:gd name="connsiteY1611" fmla="*/ 544838 h 830409"/>
              <a:gd name="connsiteX1612" fmla="*/ 337064 w 707644"/>
              <a:gd name="connsiteY1612" fmla="*/ 530952 h 830409"/>
              <a:gd name="connsiteX1613" fmla="*/ 301309 w 707644"/>
              <a:gd name="connsiteY1613" fmla="*/ 478759 h 830409"/>
              <a:gd name="connsiteX1614" fmla="*/ 281249 w 707644"/>
              <a:gd name="connsiteY1614" fmla="*/ 518938 h 830409"/>
              <a:gd name="connsiteX1615" fmla="*/ 282332 w 707644"/>
              <a:gd name="connsiteY1615" fmla="*/ 519561 h 830409"/>
              <a:gd name="connsiteX1616" fmla="*/ 285151 w 707644"/>
              <a:gd name="connsiteY1616" fmla="*/ 524313 h 830409"/>
              <a:gd name="connsiteX1617" fmla="*/ 283798 w 707644"/>
              <a:gd name="connsiteY1617" fmla="*/ 522452 h 830409"/>
              <a:gd name="connsiteX1618" fmla="*/ 359326 w 707644"/>
              <a:gd name="connsiteY1618" fmla="*/ 343468 h 830409"/>
              <a:gd name="connsiteX1619" fmla="*/ 373280 w 707644"/>
              <a:gd name="connsiteY1619" fmla="*/ 357857 h 830409"/>
              <a:gd name="connsiteX1620" fmla="*/ 394544 w 707644"/>
              <a:gd name="connsiteY1620" fmla="*/ 381027 h 830409"/>
              <a:gd name="connsiteX1621" fmla="*/ 396463 w 707644"/>
              <a:gd name="connsiteY1621" fmla="*/ 385754 h 830409"/>
              <a:gd name="connsiteX1622" fmla="*/ 403697 w 707644"/>
              <a:gd name="connsiteY1622" fmla="*/ 401046 h 830409"/>
              <a:gd name="connsiteX1623" fmla="*/ 403826 w 707644"/>
              <a:gd name="connsiteY1623" fmla="*/ 401298 h 830409"/>
              <a:gd name="connsiteX1624" fmla="*/ 400931 w 707644"/>
              <a:gd name="connsiteY1624" fmla="*/ 398461 h 830409"/>
              <a:gd name="connsiteX1625" fmla="*/ 362997 w 707644"/>
              <a:gd name="connsiteY1625" fmla="*/ 351133 h 830409"/>
              <a:gd name="connsiteX1626" fmla="*/ 315331 w 707644"/>
              <a:gd name="connsiteY1626" fmla="*/ 434024 h 830409"/>
              <a:gd name="connsiteX1627" fmla="*/ 315635 w 707644"/>
              <a:gd name="connsiteY1627" fmla="*/ 434324 h 830409"/>
              <a:gd name="connsiteX1628" fmla="*/ 338570 w 707644"/>
              <a:gd name="connsiteY1628" fmla="*/ 463073 h 830409"/>
              <a:gd name="connsiteX1629" fmla="*/ 355376 w 707644"/>
              <a:gd name="connsiteY1629" fmla="*/ 485352 h 830409"/>
              <a:gd name="connsiteX1630" fmla="*/ 349332 w 707644"/>
              <a:gd name="connsiteY1630" fmla="*/ 480069 h 830409"/>
              <a:gd name="connsiteX1631" fmla="*/ 333936 w 707644"/>
              <a:gd name="connsiteY1631" fmla="*/ 458969 h 830409"/>
              <a:gd name="connsiteX1632" fmla="*/ 275183 w 707644"/>
              <a:gd name="connsiteY1632" fmla="*/ 515445 h 830409"/>
              <a:gd name="connsiteX1633" fmla="*/ 278055 w 707644"/>
              <a:gd name="connsiteY1633" fmla="*/ 517098 h 830409"/>
              <a:gd name="connsiteX1634" fmla="*/ 278190 w 707644"/>
              <a:gd name="connsiteY1634" fmla="*/ 517257 h 830409"/>
              <a:gd name="connsiteX1635" fmla="*/ 287105 w 707644"/>
              <a:gd name="connsiteY1635" fmla="*/ 527606 h 830409"/>
              <a:gd name="connsiteX1636" fmla="*/ 292419 w 707644"/>
              <a:gd name="connsiteY1636" fmla="*/ 536562 h 830409"/>
              <a:gd name="connsiteX1637" fmla="*/ 310176 w 707644"/>
              <a:gd name="connsiteY1637" fmla="*/ 572606 h 830409"/>
              <a:gd name="connsiteX1638" fmla="*/ 322035 w 707644"/>
              <a:gd name="connsiteY1638" fmla="*/ 598078 h 830409"/>
              <a:gd name="connsiteX1639" fmla="*/ 321494 w 707644"/>
              <a:gd name="connsiteY1639" fmla="*/ 597508 h 830409"/>
              <a:gd name="connsiteX1640" fmla="*/ 311583 w 707644"/>
              <a:gd name="connsiteY1640" fmla="*/ 586501 h 830409"/>
              <a:gd name="connsiteX1641" fmla="*/ 289477 w 707644"/>
              <a:gd name="connsiteY1641" fmla="*/ 540430 h 830409"/>
              <a:gd name="connsiteX1642" fmla="*/ 276069 w 707644"/>
              <a:gd name="connsiteY1642" fmla="*/ 509005 h 830409"/>
              <a:gd name="connsiteX1643" fmla="*/ 290166 w 707644"/>
              <a:gd name="connsiteY1643" fmla="*/ 518040 h 830409"/>
              <a:gd name="connsiteX1644" fmla="*/ 291610 w 707644"/>
              <a:gd name="connsiteY1644" fmla="*/ 518841 h 830409"/>
              <a:gd name="connsiteX1645" fmla="*/ 298536 w 707644"/>
              <a:gd name="connsiteY1645" fmla="*/ 528893 h 830409"/>
              <a:gd name="connsiteX1646" fmla="*/ 282332 w 707644"/>
              <a:gd name="connsiteY1646" fmla="*/ 519561 h 830409"/>
              <a:gd name="connsiteX1647" fmla="*/ 398719 w 707644"/>
              <a:gd name="connsiteY1647" fmla="*/ 250661 h 830409"/>
              <a:gd name="connsiteX1648" fmla="*/ 422888 w 707644"/>
              <a:gd name="connsiteY1648" fmla="*/ 269828 h 830409"/>
              <a:gd name="connsiteX1649" fmla="*/ 471673 w 707644"/>
              <a:gd name="connsiteY1649" fmla="*/ 337329 h 830409"/>
              <a:gd name="connsiteX1650" fmla="*/ 446654 w 707644"/>
              <a:gd name="connsiteY1650" fmla="*/ 332440 h 830409"/>
              <a:gd name="connsiteX1651" fmla="*/ 435601 w 707644"/>
              <a:gd name="connsiteY1651" fmla="*/ 312632 h 830409"/>
              <a:gd name="connsiteX1652" fmla="*/ 311975 w 707644"/>
              <a:gd name="connsiteY1652" fmla="*/ 429736 h 830409"/>
              <a:gd name="connsiteX1653" fmla="*/ 314389 w 707644"/>
              <a:gd name="connsiteY1653" fmla="*/ 432761 h 830409"/>
              <a:gd name="connsiteX1654" fmla="*/ 315331 w 707644"/>
              <a:gd name="connsiteY1654" fmla="*/ 434024 h 830409"/>
              <a:gd name="connsiteX1655" fmla="*/ 313054 w 707644"/>
              <a:gd name="connsiteY1655" fmla="*/ 431785 h 830409"/>
              <a:gd name="connsiteX1656" fmla="*/ 365968 w 707644"/>
              <a:gd name="connsiteY1656" fmla="*/ 316676 h 830409"/>
              <a:gd name="connsiteX1657" fmla="*/ 368629 w 707644"/>
              <a:gd name="connsiteY1657" fmla="*/ 317195 h 830409"/>
              <a:gd name="connsiteX1658" fmla="*/ 373066 w 707644"/>
              <a:gd name="connsiteY1658" fmla="*/ 328124 h 830409"/>
              <a:gd name="connsiteX1659" fmla="*/ 311088 w 707644"/>
              <a:gd name="connsiteY1659" fmla="*/ 428336 h 830409"/>
              <a:gd name="connsiteX1660" fmla="*/ 311795 w 707644"/>
              <a:gd name="connsiteY1660" fmla="*/ 429284 h 830409"/>
              <a:gd name="connsiteX1661" fmla="*/ 311975 w 707644"/>
              <a:gd name="connsiteY1661" fmla="*/ 429736 h 830409"/>
              <a:gd name="connsiteX1662" fmla="*/ 291810 w 707644"/>
              <a:gd name="connsiteY1662" fmla="*/ 466426 h 830409"/>
              <a:gd name="connsiteX1663" fmla="*/ 299963 w 707644"/>
              <a:gd name="connsiteY1663" fmla="*/ 476795 h 830409"/>
              <a:gd name="connsiteX1664" fmla="*/ 301309 w 707644"/>
              <a:gd name="connsiteY1664" fmla="*/ 478759 h 830409"/>
              <a:gd name="connsiteX1665" fmla="*/ 303284 w 707644"/>
              <a:gd name="connsiteY1665" fmla="*/ 489894 h 830409"/>
              <a:gd name="connsiteX1666" fmla="*/ 231343 w 707644"/>
              <a:gd name="connsiteY1666" fmla="*/ 590336 h 830409"/>
              <a:gd name="connsiteX1667" fmla="*/ 242283 w 707644"/>
              <a:gd name="connsiteY1667" fmla="*/ 597025 h 830409"/>
              <a:gd name="connsiteX1668" fmla="*/ 264683 w 707644"/>
              <a:gd name="connsiteY1668" fmla="*/ 616895 h 830409"/>
              <a:gd name="connsiteX1669" fmla="*/ 277455 w 707644"/>
              <a:gd name="connsiteY1669" fmla="*/ 642178 h 830409"/>
              <a:gd name="connsiteX1670" fmla="*/ 255338 w 707644"/>
              <a:gd name="connsiteY1670" fmla="*/ 613853 h 830409"/>
              <a:gd name="connsiteX1671" fmla="*/ 235125 w 707644"/>
              <a:gd name="connsiteY1671" fmla="*/ 596570 h 830409"/>
              <a:gd name="connsiteX1672" fmla="*/ 303446 w 707644"/>
              <a:gd name="connsiteY1672" fmla="*/ 438577 h 830409"/>
              <a:gd name="connsiteX1673" fmla="*/ 322679 w 707644"/>
              <a:gd name="connsiteY1673" fmla="*/ 456717 h 830409"/>
              <a:gd name="connsiteX1674" fmla="*/ 327992 w 707644"/>
              <a:gd name="connsiteY1674" fmla="*/ 463590 h 830409"/>
              <a:gd name="connsiteX1675" fmla="*/ 333585 w 707644"/>
              <a:gd name="connsiteY1675" fmla="*/ 471455 h 830409"/>
              <a:gd name="connsiteX1676" fmla="*/ 334617 w 707644"/>
              <a:gd name="connsiteY1676" fmla="*/ 472749 h 830409"/>
              <a:gd name="connsiteX1677" fmla="*/ 343188 w 707644"/>
              <a:gd name="connsiteY1677" fmla="*/ 489031 h 830409"/>
              <a:gd name="connsiteX1678" fmla="*/ 338434 w 707644"/>
              <a:gd name="connsiteY1678" fmla="*/ 484687 h 830409"/>
              <a:gd name="connsiteX1679" fmla="*/ 311665 w 707644"/>
              <a:gd name="connsiteY1679" fmla="*/ 454646 h 830409"/>
              <a:gd name="connsiteX1680" fmla="*/ 311428 w 707644"/>
              <a:gd name="connsiteY1680" fmla="*/ 454346 h 830409"/>
              <a:gd name="connsiteX1681" fmla="*/ 185590 w 707644"/>
              <a:gd name="connsiteY1681" fmla="*/ 681036 h 830409"/>
              <a:gd name="connsiteX1682" fmla="*/ 207941 w 707644"/>
              <a:gd name="connsiteY1682" fmla="*/ 703871 h 830409"/>
              <a:gd name="connsiteX1683" fmla="*/ 227240 w 707644"/>
              <a:gd name="connsiteY1683" fmla="*/ 727323 h 830409"/>
              <a:gd name="connsiteX1684" fmla="*/ 251202 w 707644"/>
              <a:gd name="connsiteY1684" fmla="*/ 756144 h 830409"/>
              <a:gd name="connsiteX1685" fmla="*/ 250629 w 707644"/>
              <a:gd name="connsiteY1685" fmla="*/ 756076 h 830409"/>
              <a:gd name="connsiteX1686" fmla="*/ 232009 w 707644"/>
              <a:gd name="connsiteY1686" fmla="*/ 750563 h 830409"/>
              <a:gd name="connsiteX1687" fmla="*/ 215545 w 707644"/>
              <a:gd name="connsiteY1687" fmla="*/ 736975 h 830409"/>
              <a:gd name="connsiteX1688" fmla="*/ 192842 w 707644"/>
              <a:gd name="connsiteY1688" fmla="*/ 700079 h 830409"/>
              <a:gd name="connsiteX1689" fmla="*/ 192310 w 707644"/>
              <a:gd name="connsiteY1689" fmla="*/ 699344 h 830409"/>
              <a:gd name="connsiteX1690" fmla="*/ 268853 w 707644"/>
              <a:gd name="connsiteY1690" fmla="*/ 504381 h 830409"/>
              <a:gd name="connsiteX1691" fmla="*/ 272288 w 707644"/>
              <a:gd name="connsiteY1691" fmla="*/ 506582 h 830409"/>
              <a:gd name="connsiteX1692" fmla="*/ 281249 w 707644"/>
              <a:gd name="connsiteY1692" fmla="*/ 518938 h 830409"/>
              <a:gd name="connsiteX1693" fmla="*/ 278055 w 707644"/>
              <a:gd name="connsiteY1693" fmla="*/ 517098 h 830409"/>
              <a:gd name="connsiteX1694" fmla="*/ 272218 w 707644"/>
              <a:gd name="connsiteY1694" fmla="*/ 510262 h 830409"/>
              <a:gd name="connsiteX1695" fmla="*/ 306879 w 707644"/>
              <a:gd name="connsiteY1695" fmla="*/ 416943 h 830409"/>
              <a:gd name="connsiteX1696" fmla="*/ 315562 w 707644"/>
              <a:gd name="connsiteY1696" fmla="*/ 425552 h 830409"/>
              <a:gd name="connsiteX1697" fmla="*/ 325213 w 707644"/>
              <a:gd name="connsiteY1697" fmla="*/ 434334 h 830409"/>
              <a:gd name="connsiteX1698" fmla="*/ 336721 w 707644"/>
              <a:gd name="connsiteY1698" fmla="*/ 449911 h 830409"/>
              <a:gd name="connsiteX1699" fmla="*/ 349547 w 707644"/>
              <a:gd name="connsiteY1699" fmla="*/ 468755 h 830409"/>
              <a:gd name="connsiteX1700" fmla="*/ 337757 w 707644"/>
              <a:gd name="connsiteY1700" fmla="*/ 456080 h 830409"/>
              <a:gd name="connsiteX1701" fmla="*/ 315635 w 707644"/>
              <a:gd name="connsiteY1701" fmla="*/ 434324 h 830409"/>
              <a:gd name="connsiteX1702" fmla="*/ 314389 w 707644"/>
              <a:gd name="connsiteY1702" fmla="*/ 432761 h 830409"/>
              <a:gd name="connsiteX1703" fmla="*/ 311795 w 707644"/>
              <a:gd name="connsiteY1703" fmla="*/ 429284 h 830409"/>
              <a:gd name="connsiteX1704" fmla="*/ 286405 w 707644"/>
              <a:gd name="connsiteY1704" fmla="*/ 458723 h 830409"/>
              <a:gd name="connsiteX1705" fmla="*/ 290846 w 707644"/>
              <a:gd name="connsiteY1705" fmla="*/ 464455 h 830409"/>
              <a:gd name="connsiteX1706" fmla="*/ 291810 w 707644"/>
              <a:gd name="connsiteY1706" fmla="*/ 466426 h 830409"/>
              <a:gd name="connsiteX1707" fmla="*/ 287067 w 707644"/>
              <a:gd name="connsiteY1707" fmla="*/ 460393 h 830409"/>
              <a:gd name="connsiteX1708" fmla="*/ 286907 w 707644"/>
              <a:gd name="connsiteY1708" fmla="*/ 459967 h 830409"/>
              <a:gd name="connsiteX1709" fmla="*/ 359977 w 707644"/>
              <a:gd name="connsiteY1709" fmla="*/ 295886 h 830409"/>
              <a:gd name="connsiteX1710" fmla="*/ 377559 w 707644"/>
              <a:gd name="connsiteY1710" fmla="*/ 312589 h 830409"/>
              <a:gd name="connsiteX1711" fmla="*/ 378244 w 707644"/>
              <a:gd name="connsiteY1711" fmla="*/ 313626 h 830409"/>
              <a:gd name="connsiteX1712" fmla="*/ 381591 w 707644"/>
              <a:gd name="connsiteY1712" fmla="*/ 319728 h 830409"/>
              <a:gd name="connsiteX1713" fmla="*/ 368629 w 707644"/>
              <a:gd name="connsiteY1713" fmla="*/ 317195 h 830409"/>
              <a:gd name="connsiteX1714" fmla="*/ 293407 w 707644"/>
              <a:gd name="connsiteY1714" fmla="*/ 431287 h 830409"/>
              <a:gd name="connsiteX1715" fmla="*/ 294471 w 707644"/>
              <a:gd name="connsiteY1715" fmla="*/ 432900 h 830409"/>
              <a:gd name="connsiteX1716" fmla="*/ 311428 w 707644"/>
              <a:gd name="connsiteY1716" fmla="*/ 454346 h 830409"/>
              <a:gd name="connsiteX1717" fmla="*/ 319311 w 707644"/>
              <a:gd name="connsiteY1717" fmla="*/ 469919 h 830409"/>
              <a:gd name="connsiteX1718" fmla="*/ 323297 w 707644"/>
              <a:gd name="connsiteY1718" fmla="*/ 478041 h 830409"/>
              <a:gd name="connsiteX1719" fmla="*/ 297193 w 707644"/>
              <a:gd name="connsiteY1719" fmla="*/ 443018 h 830409"/>
              <a:gd name="connsiteX1720" fmla="*/ 294820 w 707644"/>
              <a:gd name="connsiteY1720" fmla="*/ 440044 h 830409"/>
              <a:gd name="connsiteX1721" fmla="*/ 341005 w 707644"/>
              <a:gd name="connsiteY1721" fmla="*/ 324576 h 830409"/>
              <a:gd name="connsiteX1722" fmla="*/ 345080 w 707644"/>
              <a:gd name="connsiteY1722" fmla="*/ 328778 h 830409"/>
              <a:gd name="connsiteX1723" fmla="*/ 362997 w 707644"/>
              <a:gd name="connsiteY1723" fmla="*/ 351133 h 830409"/>
              <a:gd name="connsiteX1724" fmla="*/ 363061 w 707644"/>
              <a:gd name="connsiteY1724" fmla="*/ 351268 h 830409"/>
              <a:gd name="connsiteX1725" fmla="*/ 372314 w 707644"/>
              <a:gd name="connsiteY1725" fmla="*/ 368285 h 830409"/>
              <a:gd name="connsiteX1726" fmla="*/ 344482 w 707644"/>
              <a:gd name="connsiteY1726" fmla="*/ 312478 h 830409"/>
              <a:gd name="connsiteX1727" fmla="*/ 357712 w 707644"/>
              <a:gd name="connsiteY1727" fmla="*/ 315063 h 830409"/>
              <a:gd name="connsiteX1728" fmla="*/ 378831 w 707644"/>
              <a:gd name="connsiteY1728" fmla="*/ 342324 h 830409"/>
              <a:gd name="connsiteX1729" fmla="*/ 379185 w 707644"/>
              <a:gd name="connsiteY1729" fmla="*/ 343198 h 830409"/>
              <a:gd name="connsiteX1730" fmla="*/ 348174 w 707644"/>
              <a:gd name="connsiteY1730" fmla="*/ 315673 h 830409"/>
              <a:gd name="connsiteX1731" fmla="*/ 344837 w 707644"/>
              <a:gd name="connsiteY1731" fmla="*/ 313219 h 830409"/>
              <a:gd name="connsiteX1732" fmla="*/ 289602 w 707644"/>
              <a:gd name="connsiteY1732" fmla="*/ 425520 h 830409"/>
              <a:gd name="connsiteX1733" fmla="*/ 292992 w 707644"/>
              <a:gd name="connsiteY1733" fmla="*/ 428716 h 830409"/>
              <a:gd name="connsiteX1734" fmla="*/ 293407 w 707644"/>
              <a:gd name="connsiteY1734" fmla="*/ 431287 h 830409"/>
              <a:gd name="connsiteX1735" fmla="*/ 291717 w 707644"/>
              <a:gd name="connsiteY1735" fmla="*/ 420821 h 830409"/>
              <a:gd name="connsiteX1736" fmla="*/ 297848 w 707644"/>
              <a:gd name="connsiteY1736" fmla="*/ 427517 h 830409"/>
              <a:gd name="connsiteX1737" fmla="*/ 303446 w 707644"/>
              <a:gd name="connsiteY1737" fmla="*/ 438577 h 830409"/>
              <a:gd name="connsiteX1738" fmla="*/ 292992 w 707644"/>
              <a:gd name="connsiteY1738" fmla="*/ 428716 h 830409"/>
              <a:gd name="connsiteX1739" fmla="*/ 213947 w 707644"/>
              <a:gd name="connsiteY1739" fmla="*/ 579698 h 830409"/>
              <a:gd name="connsiteX1740" fmla="*/ 218721 w 707644"/>
              <a:gd name="connsiteY1740" fmla="*/ 582618 h 830409"/>
              <a:gd name="connsiteX1741" fmla="*/ 219256 w 707644"/>
              <a:gd name="connsiteY1741" fmla="*/ 583001 h 830409"/>
              <a:gd name="connsiteX1742" fmla="*/ 235125 w 707644"/>
              <a:gd name="connsiteY1742" fmla="*/ 596570 h 830409"/>
              <a:gd name="connsiteX1743" fmla="*/ 268742 w 707644"/>
              <a:gd name="connsiteY1743" fmla="*/ 651976 h 830409"/>
              <a:gd name="connsiteX1744" fmla="*/ 275296 w 707644"/>
              <a:gd name="connsiteY1744" fmla="*/ 663254 h 830409"/>
              <a:gd name="connsiteX1745" fmla="*/ 274119 w 707644"/>
              <a:gd name="connsiteY1745" fmla="*/ 662958 h 830409"/>
              <a:gd name="connsiteX1746" fmla="*/ 261474 w 707644"/>
              <a:gd name="connsiteY1746" fmla="*/ 648690 h 830409"/>
              <a:gd name="connsiteX1747" fmla="*/ 231045 w 707644"/>
              <a:gd name="connsiteY1747" fmla="*/ 603597 h 830409"/>
              <a:gd name="connsiteX1748" fmla="*/ 390311 w 707644"/>
              <a:gd name="connsiteY1748" fmla="*/ 203092 h 830409"/>
              <a:gd name="connsiteX1749" fmla="*/ 414436 w 707644"/>
              <a:gd name="connsiteY1749" fmla="*/ 229089 h 830409"/>
              <a:gd name="connsiteX1750" fmla="*/ 445063 w 707644"/>
              <a:gd name="connsiteY1750" fmla="*/ 262945 h 830409"/>
              <a:gd name="connsiteX1751" fmla="*/ 463079 w 707644"/>
              <a:gd name="connsiteY1751" fmla="*/ 290940 h 830409"/>
              <a:gd name="connsiteX1752" fmla="*/ 492202 w 707644"/>
              <a:gd name="connsiteY1752" fmla="*/ 341339 h 830409"/>
              <a:gd name="connsiteX1753" fmla="*/ 489714 w 707644"/>
              <a:gd name="connsiteY1753" fmla="*/ 340853 h 830409"/>
              <a:gd name="connsiteX1754" fmla="*/ 463412 w 707644"/>
              <a:gd name="connsiteY1754" fmla="*/ 312219 h 830409"/>
              <a:gd name="connsiteX1755" fmla="*/ 419792 w 707644"/>
              <a:gd name="connsiteY1755" fmla="*/ 249044 h 830409"/>
              <a:gd name="connsiteX1756" fmla="*/ 290035 w 707644"/>
              <a:gd name="connsiteY1756" fmla="*/ 409146 h 830409"/>
              <a:gd name="connsiteX1757" fmla="*/ 313054 w 707644"/>
              <a:gd name="connsiteY1757" fmla="*/ 431785 h 830409"/>
              <a:gd name="connsiteX1758" fmla="*/ 329214 w 707644"/>
              <a:gd name="connsiteY1758" fmla="*/ 462485 h 830409"/>
              <a:gd name="connsiteX1759" fmla="*/ 323484 w 707644"/>
              <a:gd name="connsiteY1759" fmla="*/ 457476 h 830409"/>
              <a:gd name="connsiteX1760" fmla="*/ 322679 w 707644"/>
              <a:gd name="connsiteY1760" fmla="*/ 456717 h 830409"/>
              <a:gd name="connsiteX1761" fmla="*/ 318716 w 707644"/>
              <a:gd name="connsiteY1761" fmla="*/ 451592 h 830409"/>
              <a:gd name="connsiteX1762" fmla="*/ 301767 w 707644"/>
              <a:gd name="connsiteY1762" fmla="*/ 431798 h 830409"/>
              <a:gd name="connsiteX1763" fmla="*/ 297848 w 707644"/>
              <a:gd name="connsiteY1763" fmla="*/ 427517 h 830409"/>
              <a:gd name="connsiteX1764" fmla="*/ 294800 w 707644"/>
              <a:gd name="connsiteY1764" fmla="*/ 421496 h 830409"/>
              <a:gd name="connsiteX1765" fmla="*/ 291065 w 707644"/>
              <a:gd name="connsiteY1765" fmla="*/ 416603 h 830409"/>
              <a:gd name="connsiteX1766" fmla="*/ 383180 w 707644"/>
              <a:gd name="connsiteY1766" fmla="*/ 214887 h 830409"/>
              <a:gd name="connsiteX1767" fmla="*/ 387337 w 707644"/>
              <a:gd name="connsiteY1767" fmla="*/ 218865 h 830409"/>
              <a:gd name="connsiteX1768" fmla="*/ 442466 w 707644"/>
              <a:gd name="connsiteY1768" fmla="*/ 286221 h 830409"/>
              <a:gd name="connsiteX1769" fmla="*/ 461173 w 707644"/>
              <a:gd name="connsiteY1769" fmla="*/ 309782 h 830409"/>
              <a:gd name="connsiteX1770" fmla="*/ 428728 w 707644"/>
              <a:gd name="connsiteY1770" fmla="*/ 274459 h 830409"/>
              <a:gd name="connsiteX1771" fmla="*/ 422888 w 707644"/>
              <a:gd name="connsiteY1771" fmla="*/ 269828 h 830409"/>
              <a:gd name="connsiteX1772" fmla="*/ 296580 w 707644"/>
              <a:gd name="connsiteY1772" fmla="*/ 391093 h 830409"/>
              <a:gd name="connsiteX1773" fmla="*/ 307012 w 707644"/>
              <a:gd name="connsiteY1773" fmla="*/ 402235 h 830409"/>
              <a:gd name="connsiteX1774" fmla="*/ 383181 w 707644"/>
              <a:gd name="connsiteY1774" fmla="*/ 486948 h 830409"/>
              <a:gd name="connsiteX1775" fmla="*/ 408389 w 707644"/>
              <a:gd name="connsiteY1775" fmla="*/ 513919 h 830409"/>
              <a:gd name="connsiteX1776" fmla="*/ 408384 w 707644"/>
              <a:gd name="connsiteY1776" fmla="*/ 514344 h 830409"/>
              <a:gd name="connsiteX1777" fmla="*/ 373710 w 707644"/>
              <a:gd name="connsiteY1777" fmla="*/ 479276 h 830409"/>
              <a:gd name="connsiteX1778" fmla="*/ 341387 w 707644"/>
              <a:gd name="connsiteY1778" fmla="*/ 449053 h 830409"/>
              <a:gd name="connsiteX1779" fmla="*/ 325213 w 707644"/>
              <a:gd name="connsiteY1779" fmla="*/ 434334 h 830409"/>
              <a:gd name="connsiteX1780" fmla="*/ 303040 w 707644"/>
              <a:gd name="connsiteY1780" fmla="*/ 404320 h 830409"/>
              <a:gd name="connsiteX1781" fmla="*/ 300770 w 707644"/>
              <a:gd name="connsiteY1781" fmla="*/ 401608 h 830409"/>
              <a:gd name="connsiteX1782" fmla="*/ 288465 w 707644"/>
              <a:gd name="connsiteY1782" fmla="*/ 397773 h 830409"/>
              <a:gd name="connsiteX1783" fmla="*/ 293042 w 707644"/>
              <a:gd name="connsiteY1783" fmla="*/ 403225 h 830409"/>
              <a:gd name="connsiteX1784" fmla="*/ 298778 w 707644"/>
              <a:gd name="connsiteY1784" fmla="*/ 408912 h 830409"/>
              <a:gd name="connsiteX1785" fmla="*/ 311088 w 707644"/>
              <a:gd name="connsiteY1785" fmla="*/ 428336 h 830409"/>
              <a:gd name="connsiteX1786" fmla="*/ 296867 w 707644"/>
              <a:gd name="connsiteY1786" fmla="*/ 409269 h 830409"/>
              <a:gd name="connsiteX1787" fmla="*/ 288599 w 707644"/>
              <a:gd name="connsiteY1787" fmla="*/ 398744 h 830409"/>
              <a:gd name="connsiteX1788" fmla="*/ 330238 w 707644"/>
              <a:gd name="connsiteY1788" fmla="*/ 309695 h 830409"/>
              <a:gd name="connsiteX1789" fmla="*/ 343594 w 707644"/>
              <a:gd name="connsiteY1789" fmla="*/ 312304 h 830409"/>
              <a:gd name="connsiteX1790" fmla="*/ 344837 w 707644"/>
              <a:gd name="connsiteY1790" fmla="*/ 313219 h 830409"/>
              <a:gd name="connsiteX1791" fmla="*/ 359326 w 707644"/>
              <a:gd name="connsiteY1791" fmla="*/ 343468 h 830409"/>
              <a:gd name="connsiteX1792" fmla="*/ 345080 w 707644"/>
              <a:gd name="connsiteY1792" fmla="*/ 328778 h 830409"/>
              <a:gd name="connsiteX1793" fmla="*/ 335059 w 707644"/>
              <a:gd name="connsiteY1793" fmla="*/ 316275 h 830409"/>
              <a:gd name="connsiteX1794" fmla="*/ 334221 w 707644"/>
              <a:gd name="connsiteY1794" fmla="*/ 315107 h 830409"/>
              <a:gd name="connsiteX1795" fmla="*/ 349367 w 707644"/>
              <a:gd name="connsiteY1795" fmla="*/ 269753 h 830409"/>
              <a:gd name="connsiteX1796" fmla="*/ 365016 w 707644"/>
              <a:gd name="connsiteY1796" fmla="*/ 292643 h 830409"/>
              <a:gd name="connsiteX1797" fmla="*/ 386022 w 707644"/>
              <a:gd name="connsiteY1797" fmla="*/ 320594 h 830409"/>
              <a:gd name="connsiteX1798" fmla="*/ 385977 w 707644"/>
              <a:gd name="connsiteY1798" fmla="*/ 320585 h 830409"/>
              <a:gd name="connsiteX1799" fmla="*/ 377559 w 707644"/>
              <a:gd name="connsiteY1799" fmla="*/ 312589 h 830409"/>
              <a:gd name="connsiteX1800" fmla="*/ 349464 w 707644"/>
              <a:gd name="connsiteY1800" fmla="*/ 269990 h 830409"/>
              <a:gd name="connsiteX1801" fmla="*/ 398732 w 707644"/>
              <a:gd name="connsiteY1801" fmla="*/ 161013 h 830409"/>
              <a:gd name="connsiteX1802" fmla="*/ 407046 w 707644"/>
              <a:gd name="connsiteY1802" fmla="*/ 170817 h 830409"/>
              <a:gd name="connsiteX1803" fmla="*/ 431804 w 707644"/>
              <a:gd name="connsiteY1803" fmla="*/ 201984 h 830409"/>
              <a:gd name="connsiteX1804" fmla="*/ 475439 w 707644"/>
              <a:gd name="connsiteY1804" fmla="*/ 265176 h 830409"/>
              <a:gd name="connsiteX1805" fmla="*/ 490067 w 707644"/>
              <a:gd name="connsiteY1805" fmla="*/ 280219 h 830409"/>
              <a:gd name="connsiteX1806" fmla="*/ 527744 w 707644"/>
              <a:gd name="connsiteY1806" fmla="*/ 344910 h 830409"/>
              <a:gd name="connsiteX1807" fmla="*/ 529631 w 707644"/>
              <a:gd name="connsiteY1807" fmla="*/ 348652 h 830409"/>
              <a:gd name="connsiteX1808" fmla="*/ 517525 w 707644"/>
              <a:gd name="connsiteY1808" fmla="*/ 346287 h 830409"/>
              <a:gd name="connsiteX1809" fmla="*/ 498286 w 707644"/>
              <a:gd name="connsiteY1809" fmla="*/ 321780 h 830409"/>
              <a:gd name="connsiteX1810" fmla="*/ 480236 w 707644"/>
              <a:gd name="connsiteY1810" fmla="*/ 301827 h 830409"/>
              <a:gd name="connsiteX1811" fmla="*/ 458263 w 707644"/>
              <a:gd name="connsiteY1811" fmla="*/ 256936 h 830409"/>
              <a:gd name="connsiteX1812" fmla="*/ 427088 w 707644"/>
              <a:gd name="connsiteY1812" fmla="*/ 204057 h 830409"/>
              <a:gd name="connsiteX1813" fmla="*/ 327017 w 707644"/>
              <a:gd name="connsiteY1813" fmla="*/ 309065 h 830409"/>
              <a:gd name="connsiteX1814" fmla="*/ 329700 w 707644"/>
              <a:gd name="connsiteY1814" fmla="*/ 309590 h 830409"/>
              <a:gd name="connsiteX1815" fmla="*/ 335059 w 707644"/>
              <a:gd name="connsiteY1815" fmla="*/ 316275 h 830409"/>
              <a:gd name="connsiteX1816" fmla="*/ 341005 w 707644"/>
              <a:gd name="connsiteY1816" fmla="*/ 324576 h 830409"/>
              <a:gd name="connsiteX1817" fmla="*/ 327582 w 707644"/>
              <a:gd name="connsiteY1817" fmla="*/ 310735 h 830409"/>
              <a:gd name="connsiteX1818" fmla="*/ 155260 w 707644"/>
              <a:gd name="connsiteY1818" fmla="*/ 664381 h 830409"/>
              <a:gd name="connsiteX1819" fmla="*/ 176292 w 707644"/>
              <a:gd name="connsiteY1819" fmla="*/ 694849 h 830409"/>
              <a:gd name="connsiteX1820" fmla="*/ 210273 w 707644"/>
              <a:gd name="connsiteY1820" fmla="*/ 744514 h 830409"/>
              <a:gd name="connsiteX1821" fmla="*/ 215117 w 707644"/>
              <a:gd name="connsiteY1821" fmla="*/ 756435 h 830409"/>
              <a:gd name="connsiteX1822" fmla="*/ 229126 w 707644"/>
              <a:gd name="connsiteY1822" fmla="*/ 785683 h 830409"/>
              <a:gd name="connsiteX1823" fmla="*/ 216411 w 707644"/>
              <a:gd name="connsiteY1823" fmla="*/ 779692 h 830409"/>
              <a:gd name="connsiteX1824" fmla="*/ 211061 w 707644"/>
              <a:gd name="connsiteY1824" fmla="*/ 772206 h 830409"/>
              <a:gd name="connsiteX1825" fmla="*/ 157838 w 707644"/>
              <a:gd name="connsiteY1825" fmla="*/ 669998 h 830409"/>
              <a:gd name="connsiteX1826" fmla="*/ 286669 w 707644"/>
              <a:gd name="connsiteY1826" fmla="*/ 384763 h 830409"/>
              <a:gd name="connsiteX1827" fmla="*/ 300770 w 707644"/>
              <a:gd name="connsiteY1827" fmla="*/ 401608 h 830409"/>
              <a:gd name="connsiteX1828" fmla="*/ 306879 w 707644"/>
              <a:gd name="connsiteY1828" fmla="*/ 416943 h 830409"/>
              <a:gd name="connsiteX1829" fmla="*/ 298778 w 707644"/>
              <a:gd name="connsiteY1829" fmla="*/ 408912 h 830409"/>
              <a:gd name="connsiteX1830" fmla="*/ 287559 w 707644"/>
              <a:gd name="connsiteY1830" fmla="*/ 391210 h 830409"/>
              <a:gd name="connsiteX1831" fmla="*/ 324671 w 707644"/>
              <a:gd name="connsiteY1831" fmla="*/ 302131 h 830409"/>
              <a:gd name="connsiteX1832" fmla="*/ 330238 w 707644"/>
              <a:gd name="connsiteY1832" fmla="*/ 309695 h 830409"/>
              <a:gd name="connsiteX1833" fmla="*/ 329700 w 707644"/>
              <a:gd name="connsiteY1833" fmla="*/ 309590 h 830409"/>
              <a:gd name="connsiteX1834" fmla="*/ 325364 w 707644"/>
              <a:gd name="connsiteY1834" fmla="*/ 304180 h 830409"/>
              <a:gd name="connsiteX1835" fmla="*/ 365493 w 707644"/>
              <a:gd name="connsiteY1835" fmla="*/ 210864 h 830409"/>
              <a:gd name="connsiteX1836" fmla="*/ 367509 w 707644"/>
              <a:gd name="connsiteY1836" fmla="*/ 213012 h 830409"/>
              <a:gd name="connsiteX1837" fmla="*/ 381788 w 707644"/>
              <a:gd name="connsiteY1837" fmla="*/ 223146 h 830409"/>
              <a:gd name="connsiteX1838" fmla="*/ 381083 w 707644"/>
              <a:gd name="connsiteY1838" fmla="*/ 221027 h 830409"/>
              <a:gd name="connsiteX1839" fmla="*/ 398719 w 707644"/>
              <a:gd name="connsiteY1839" fmla="*/ 250661 h 830409"/>
              <a:gd name="connsiteX1840" fmla="*/ 377221 w 707644"/>
              <a:gd name="connsiteY1840" fmla="*/ 233611 h 830409"/>
              <a:gd name="connsiteX1841" fmla="*/ 228735 w 707644"/>
              <a:gd name="connsiteY1841" fmla="*/ 488698 h 830409"/>
              <a:gd name="connsiteX1842" fmla="*/ 237742 w 707644"/>
              <a:gd name="connsiteY1842" fmla="*/ 493885 h 830409"/>
              <a:gd name="connsiteX1843" fmla="*/ 297234 w 707644"/>
              <a:gd name="connsiteY1843" fmla="*/ 570566 h 830409"/>
              <a:gd name="connsiteX1844" fmla="*/ 311583 w 707644"/>
              <a:gd name="connsiteY1844" fmla="*/ 586501 h 830409"/>
              <a:gd name="connsiteX1845" fmla="*/ 331141 w 707644"/>
              <a:gd name="connsiteY1845" fmla="*/ 627261 h 830409"/>
              <a:gd name="connsiteX1846" fmla="*/ 309247 w 707644"/>
              <a:gd name="connsiteY1846" fmla="*/ 595199 h 830409"/>
              <a:gd name="connsiteX1847" fmla="*/ 233319 w 707644"/>
              <a:gd name="connsiteY1847" fmla="*/ 494449 h 830409"/>
              <a:gd name="connsiteX1848" fmla="*/ 355447 w 707644"/>
              <a:gd name="connsiteY1848" fmla="*/ 217617 h 830409"/>
              <a:gd name="connsiteX1849" fmla="*/ 364085 w 707644"/>
              <a:gd name="connsiteY1849" fmla="*/ 223194 h 830409"/>
              <a:gd name="connsiteX1850" fmla="*/ 377221 w 707644"/>
              <a:gd name="connsiteY1850" fmla="*/ 233611 h 830409"/>
              <a:gd name="connsiteX1851" fmla="*/ 378425 w 707644"/>
              <a:gd name="connsiteY1851" fmla="*/ 235948 h 830409"/>
              <a:gd name="connsiteX1852" fmla="*/ 435202 w 707644"/>
              <a:gd name="connsiteY1852" fmla="*/ 325994 h 830409"/>
              <a:gd name="connsiteX1853" fmla="*/ 438700 w 707644"/>
              <a:gd name="connsiteY1853" fmla="*/ 330886 h 830409"/>
              <a:gd name="connsiteX1854" fmla="*/ 430664 w 707644"/>
              <a:gd name="connsiteY1854" fmla="*/ 329316 h 830409"/>
              <a:gd name="connsiteX1855" fmla="*/ 420835 w 707644"/>
              <a:gd name="connsiteY1855" fmla="*/ 312931 h 830409"/>
              <a:gd name="connsiteX1856" fmla="*/ 318659 w 707644"/>
              <a:gd name="connsiteY1856" fmla="*/ 293963 h 830409"/>
              <a:gd name="connsiteX1857" fmla="*/ 322984 w 707644"/>
              <a:gd name="connsiteY1857" fmla="*/ 297144 h 830409"/>
              <a:gd name="connsiteX1858" fmla="*/ 324671 w 707644"/>
              <a:gd name="connsiteY1858" fmla="*/ 302131 h 830409"/>
              <a:gd name="connsiteX1859" fmla="*/ 189969 w 707644"/>
              <a:gd name="connsiteY1859" fmla="*/ 562024 h 830409"/>
              <a:gd name="connsiteX1860" fmla="*/ 190208 w 707644"/>
              <a:gd name="connsiteY1860" fmla="*/ 562191 h 830409"/>
              <a:gd name="connsiteX1861" fmla="*/ 213212 w 707644"/>
              <a:gd name="connsiteY1861" fmla="*/ 578671 h 830409"/>
              <a:gd name="connsiteX1862" fmla="*/ 213947 w 707644"/>
              <a:gd name="connsiteY1862" fmla="*/ 579698 h 830409"/>
              <a:gd name="connsiteX1863" fmla="*/ 193696 w 707644"/>
              <a:gd name="connsiteY1863" fmla="*/ 567315 h 830409"/>
              <a:gd name="connsiteX1864" fmla="*/ 191928 w 707644"/>
              <a:gd name="connsiteY1864" fmla="*/ 565134 h 830409"/>
              <a:gd name="connsiteX1865" fmla="*/ 284129 w 707644"/>
              <a:gd name="connsiteY1865" fmla="*/ 360217 h 830409"/>
              <a:gd name="connsiteX1866" fmla="*/ 284382 w 707644"/>
              <a:gd name="connsiteY1866" fmla="*/ 360474 h 830409"/>
              <a:gd name="connsiteX1867" fmla="*/ 296580 w 707644"/>
              <a:gd name="connsiteY1867" fmla="*/ 391093 h 830409"/>
              <a:gd name="connsiteX1868" fmla="*/ 286141 w 707644"/>
              <a:gd name="connsiteY1868" fmla="*/ 379942 h 830409"/>
              <a:gd name="connsiteX1869" fmla="*/ 262550 w 707644"/>
              <a:gd name="connsiteY1869" fmla="*/ 399605 h 830409"/>
              <a:gd name="connsiteX1870" fmla="*/ 294820 w 707644"/>
              <a:gd name="connsiteY1870" fmla="*/ 440044 h 830409"/>
              <a:gd name="connsiteX1871" fmla="*/ 298651 w 707644"/>
              <a:gd name="connsiteY1871" fmla="*/ 463780 h 830409"/>
              <a:gd name="connsiteX1872" fmla="*/ 301124 w 707644"/>
              <a:gd name="connsiteY1872" fmla="*/ 477719 h 830409"/>
              <a:gd name="connsiteX1873" fmla="*/ 290846 w 707644"/>
              <a:gd name="connsiteY1873" fmla="*/ 464455 h 830409"/>
              <a:gd name="connsiteX1874" fmla="*/ 282440 w 707644"/>
              <a:gd name="connsiteY1874" fmla="*/ 447259 h 830409"/>
              <a:gd name="connsiteX1875" fmla="*/ 277650 w 707644"/>
              <a:gd name="connsiteY1875" fmla="*/ 437026 h 830409"/>
              <a:gd name="connsiteX1876" fmla="*/ 237386 w 707644"/>
              <a:gd name="connsiteY1876" fmla="*/ 449379 h 830409"/>
              <a:gd name="connsiteX1877" fmla="*/ 247384 w 707644"/>
              <a:gd name="connsiteY1877" fmla="*/ 460657 h 830409"/>
              <a:gd name="connsiteX1878" fmla="*/ 276069 w 707644"/>
              <a:gd name="connsiteY1878" fmla="*/ 509005 h 830409"/>
              <a:gd name="connsiteX1879" fmla="*/ 272288 w 707644"/>
              <a:gd name="connsiteY1879" fmla="*/ 506582 h 830409"/>
              <a:gd name="connsiteX1880" fmla="*/ 261989 w 707644"/>
              <a:gd name="connsiteY1880" fmla="*/ 492382 h 830409"/>
              <a:gd name="connsiteX1881" fmla="*/ 261424 w 707644"/>
              <a:gd name="connsiteY1881" fmla="*/ 398194 h 830409"/>
              <a:gd name="connsiteX1882" fmla="*/ 262416 w 707644"/>
              <a:gd name="connsiteY1882" fmla="*/ 399273 h 830409"/>
              <a:gd name="connsiteX1883" fmla="*/ 262550 w 707644"/>
              <a:gd name="connsiteY1883" fmla="*/ 399605 h 830409"/>
              <a:gd name="connsiteX1884" fmla="*/ 182245 w 707644"/>
              <a:gd name="connsiteY1884" fmla="*/ 560862 h 830409"/>
              <a:gd name="connsiteX1885" fmla="*/ 193381 w 707644"/>
              <a:gd name="connsiteY1885" fmla="*/ 567123 h 830409"/>
              <a:gd name="connsiteX1886" fmla="*/ 193696 w 707644"/>
              <a:gd name="connsiteY1886" fmla="*/ 567315 h 830409"/>
              <a:gd name="connsiteX1887" fmla="*/ 240278 w 707644"/>
              <a:gd name="connsiteY1887" fmla="*/ 624773 h 830409"/>
              <a:gd name="connsiteX1888" fmla="*/ 261474 w 707644"/>
              <a:gd name="connsiteY1888" fmla="*/ 648690 h 830409"/>
              <a:gd name="connsiteX1889" fmla="*/ 270485 w 707644"/>
              <a:gd name="connsiteY1889" fmla="*/ 662042 h 830409"/>
              <a:gd name="connsiteX1890" fmla="*/ 264622 w 707644"/>
              <a:gd name="connsiteY1890" fmla="*/ 660564 h 830409"/>
              <a:gd name="connsiteX1891" fmla="*/ 206420 w 707644"/>
              <a:gd name="connsiteY1891" fmla="*/ 591940 h 830409"/>
              <a:gd name="connsiteX1892" fmla="*/ 223171 w 707644"/>
              <a:gd name="connsiteY1892" fmla="*/ 475103 h 830409"/>
              <a:gd name="connsiteX1893" fmla="*/ 266131 w 707644"/>
              <a:gd name="connsiteY1893" fmla="*/ 502636 h 830409"/>
              <a:gd name="connsiteX1894" fmla="*/ 269751 w 707644"/>
              <a:gd name="connsiteY1894" fmla="*/ 507373 h 830409"/>
              <a:gd name="connsiteX1895" fmla="*/ 272218 w 707644"/>
              <a:gd name="connsiteY1895" fmla="*/ 510262 h 830409"/>
              <a:gd name="connsiteX1896" fmla="*/ 275183 w 707644"/>
              <a:gd name="connsiteY1896" fmla="*/ 515445 h 830409"/>
              <a:gd name="connsiteX1897" fmla="*/ 237742 w 707644"/>
              <a:gd name="connsiteY1897" fmla="*/ 493885 h 830409"/>
              <a:gd name="connsiteX1898" fmla="*/ 338154 w 707644"/>
              <a:gd name="connsiteY1898" fmla="*/ 234156 h 830409"/>
              <a:gd name="connsiteX1899" fmla="*/ 373428 w 707644"/>
              <a:gd name="connsiteY1899" fmla="*/ 279623 h 830409"/>
              <a:gd name="connsiteX1900" fmla="*/ 395182 w 707644"/>
              <a:gd name="connsiteY1900" fmla="*/ 313947 h 830409"/>
              <a:gd name="connsiteX1901" fmla="*/ 339854 w 707644"/>
              <a:gd name="connsiteY1901" fmla="*/ 237320 h 830409"/>
              <a:gd name="connsiteX1902" fmla="*/ 338504 w 707644"/>
              <a:gd name="connsiteY1902" fmla="*/ 235571 h 830409"/>
              <a:gd name="connsiteX1903" fmla="*/ 284062 w 707644"/>
              <a:gd name="connsiteY1903" fmla="*/ 344864 h 830409"/>
              <a:gd name="connsiteX1904" fmla="*/ 293756 w 707644"/>
              <a:gd name="connsiteY1904" fmla="*/ 357609 h 830409"/>
              <a:gd name="connsiteX1905" fmla="*/ 333394 w 707644"/>
              <a:gd name="connsiteY1905" fmla="*/ 405190 h 830409"/>
              <a:gd name="connsiteX1906" fmla="*/ 355134 w 707644"/>
              <a:gd name="connsiteY1906" fmla="*/ 429515 h 830409"/>
              <a:gd name="connsiteX1907" fmla="*/ 296689 w 707644"/>
              <a:gd name="connsiteY1907" fmla="*/ 372987 h 830409"/>
              <a:gd name="connsiteX1908" fmla="*/ 284382 w 707644"/>
              <a:gd name="connsiteY1908" fmla="*/ 360474 h 830409"/>
              <a:gd name="connsiteX1909" fmla="*/ 284077 w 707644"/>
              <a:gd name="connsiteY1909" fmla="*/ 359708 h 830409"/>
              <a:gd name="connsiteX1910" fmla="*/ 284076 w 707644"/>
              <a:gd name="connsiteY1910" fmla="*/ 359698 h 830409"/>
              <a:gd name="connsiteX1911" fmla="*/ 159760 w 707644"/>
              <a:gd name="connsiteY1911" fmla="*/ 602171 h 830409"/>
              <a:gd name="connsiteX1912" fmla="*/ 213790 w 707644"/>
              <a:gd name="connsiteY1912" fmla="*/ 678435 h 830409"/>
              <a:gd name="connsiteX1913" fmla="*/ 270480 w 707644"/>
              <a:gd name="connsiteY1913" fmla="*/ 758455 h 830409"/>
              <a:gd name="connsiteX1914" fmla="*/ 262652 w 707644"/>
              <a:gd name="connsiteY1914" fmla="*/ 757517 h 830409"/>
              <a:gd name="connsiteX1915" fmla="*/ 253305 w 707644"/>
              <a:gd name="connsiteY1915" fmla="*/ 750215 h 830409"/>
              <a:gd name="connsiteX1916" fmla="*/ 207941 w 707644"/>
              <a:gd name="connsiteY1916" fmla="*/ 703871 h 830409"/>
              <a:gd name="connsiteX1917" fmla="*/ 183907 w 707644"/>
              <a:gd name="connsiteY1917" fmla="*/ 674663 h 830409"/>
              <a:gd name="connsiteX1918" fmla="*/ 182837 w 707644"/>
              <a:gd name="connsiteY1918" fmla="*/ 673536 h 830409"/>
              <a:gd name="connsiteX1919" fmla="*/ 178516 w 707644"/>
              <a:gd name="connsiteY1919" fmla="*/ 661766 h 830409"/>
              <a:gd name="connsiteX1920" fmla="*/ 166035 w 707644"/>
              <a:gd name="connsiteY1920" fmla="*/ 623832 h 830409"/>
              <a:gd name="connsiteX1921" fmla="*/ 143898 w 707644"/>
              <a:gd name="connsiteY1921" fmla="*/ 632527 h 830409"/>
              <a:gd name="connsiteX1922" fmla="*/ 182837 w 707644"/>
              <a:gd name="connsiteY1922" fmla="*/ 673536 h 830409"/>
              <a:gd name="connsiteX1923" fmla="*/ 185590 w 707644"/>
              <a:gd name="connsiteY1923" fmla="*/ 681036 h 830409"/>
              <a:gd name="connsiteX1924" fmla="*/ 175319 w 707644"/>
              <a:gd name="connsiteY1924" fmla="*/ 670543 h 830409"/>
              <a:gd name="connsiteX1925" fmla="*/ 154292 w 707644"/>
              <a:gd name="connsiteY1925" fmla="*/ 646872 h 830409"/>
              <a:gd name="connsiteX1926" fmla="*/ 284056 w 707644"/>
              <a:gd name="connsiteY1926" fmla="*/ 338736 h 830409"/>
              <a:gd name="connsiteX1927" fmla="*/ 313689 w 707644"/>
              <a:gd name="connsiteY1927" fmla="*/ 372346 h 830409"/>
              <a:gd name="connsiteX1928" fmla="*/ 339320 w 707644"/>
              <a:gd name="connsiteY1928" fmla="*/ 401081 h 830409"/>
              <a:gd name="connsiteX1929" fmla="*/ 371680 w 707644"/>
              <a:gd name="connsiteY1929" fmla="*/ 437211 h 830409"/>
              <a:gd name="connsiteX1930" fmla="*/ 403557 w 707644"/>
              <a:gd name="connsiteY1930" fmla="*/ 478325 h 830409"/>
              <a:gd name="connsiteX1931" fmla="*/ 384195 w 707644"/>
              <a:gd name="connsiteY1931" fmla="*/ 457621 h 830409"/>
              <a:gd name="connsiteX1932" fmla="*/ 356886 w 707644"/>
              <a:gd name="connsiteY1932" fmla="*/ 431209 h 830409"/>
              <a:gd name="connsiteX1933" fmla="*/ 293756 w 707644"/>
              <a:gd name="connsiteY1933" fmla="*/ 357609 h 830409"/>
              <a:gd name="connsiteX1934" fmla="*/ 284060 w 707644"/>
              <a:gd name="connsiteY1934" fmla="*/ 343045 h 830409"/>
              <a:gd name="connsiteX1935" fmla="*/ 299676 w 707644"/>
              <a:gd name="connsiteY1935" fmla="*/ 303723 h 830409"/>
              <a:gd name="connsiteX1936" fmla="*/ 325968 w 707644"/>
              <a:gd name="connsiteY1936" fmla="*/ 308860 h 830409"/>
              <a:gd name="connsiteX1937" fmla="*/ 327065 w 707644"/>
              <a:gd name="connsiteY1937" fmla="*/ 310202 h 830409"/>
              <a:gd name="connsiteX1938" fmla="*/ 327582 w 707644"/>
              <a:gd name="connsiteY1938" fmla="*/ 310735 h 830409"/>
              <a:gd name="connsiteX1939" fmla="*/ 336000 w 707644"/>
              <a:gd name="connsiteY1939" fmla="*/ 335618 h 830409"/>
              <a:gd name="connsiteX1940" fmla="*/ 371494 w 707644"/>
              <a:gd name="connsiteY1940" fmla="*/ 411455 h 830409"/>
              <a:gd name="connsiteX1941" fmla="*/ 369268 w 707644"/>
              <a:gd name="connsiteY1941" fmla="*/ 408196 h 830409"/>
              <a:gd name="connsiteX1942" fmla="*/ 307565 w 707644"/>
              <a:gd name="connsiteY1942" fmla="*/ 312475 h 830409"/>
              <a:gd name="connsiteX1943" fmla="*/ 256712 w 707644"/>
              <a:gd name="connsiteY1943" fmla="*/ 392289 h 830409"/>
              <a:gd name="connsiteX1944" fmla="*/ 261424 w 707644"/>
              <a:gd name="connsiteY1944" fmla="*/ 398194 h 830409"/>
              <a:gd name="connsiteX1945" fmla="*/ 257455 w 707644"/>
              <a:gd name="connsiteY1945" fmla="*/ 393877 h 830409"/>
              <a:gd name="connsiteX1946" fmla="*/ 380138 w 707644"/>
              <a:gd name="connsiteY1946" fmla="*/ 133557 h 830409"/>
              <a:gd name="connsiteX1947" fmla="*/ 388170 w 707644"/>
              <a:gd name="connsiteY1947" fmla="*/ 138793 h 830409"/>
              <a:gd name="connsiteX1948" fmla="*/ 444164 w 707644"/>
              <a:gd name="connsiteY1948" fmla="*/ 176221 h 830409"/>
              <a:gd name="connsiteX1949" fmla="*/ 496039 w 707644"/>
              <a:gd name="connsiteY1949" fmla="*/ 222237 h 830409"/>
              <a:gd name="connsiteX1950" fmla="*/ 510816 w 707644"/>
              <a:gd name="connsiteY1950" fmla="*/ 236902 h 830409"/>
              <a:gd name="connsiteX1951" fmla="*/ 515316 w 707644"/>
              <a:gd name="connsiteY1951" fmla="*/ 248477 h 830409"/>
              <a:gd name="connsiteX1952" fmla="*/ 531954 w 707644"/>
              <a:gd name="connsiteY1952" fmla="*/ 284808 h 830409"/>
              <a:gd name="connsiteX1953" fmla="*/ 531986 w 707644"/>
              <a:gd name="connsiteY1953" fmla="*/ 284873 h 830409"/>
              <a:gd name="connsiteX1954" fmla="*/ 560938 w 707644"/>
              <a:gd name="connsiteY1954" fmla="*/ 354769 h 830409"/>
              <a:gd name="connsiteX1955" fmla="*/ 546192 w 707644"/>
              <a:gd name="connsiteY1955" fmla="*/ 351888 h 830409"/>
              <a:gd name="connsiteX1956" fmla="*/ 531782 w 707644"/>
              <a:gd name="connsiteY1956" fmla="*/ 323900 h 830409"/>
              <a:gd name="connsiteX1957" fmla="*/ 503825 w 707644"/>
              <a:gd name="connsiteY1957" fmla="*/ 294367 h 830409"/>
              <a:gd name="connsiteX1958" fmla="*/ 490067 w 707644"/>
              <a:gd name="connsiteY1958" fmla="*/ 280219 h 830409"/>
              <a:gd name="connsiteX1959" fmla="*/ 466503 w 707644"/>
              <a:gd name="connsiteY1959" fmla="*/ 239760 h 830409"/>
              <a:gd name="connsiteX1960" fmla="*/ 424819 w 707644"/>
              <a:gd name="connsiteY1960" fmla="*/ 185930 h 830409"/>
              <a:gd name="connsiteX1961" fmla="*/ 386369 w 707644"/>
              <a:gd name="connsiteY1961" fmla="*/ 142364 h 830409"/>
              <a:gd name="connsiteX1962" fmla="*/ 334118 w 707644"/>
              <a:gd name="connsiteY1962" fmla="*/ 228929 h 830409"/>
              <a:gd name="connsiteX1963" fmla="*/ 337245 w 707644"/>
              <a:gd name="connsiteY1963" fmla="*/ 230480 h 830409"/>
              <a:gd name="connsiteX1964" fmla="*/ 338154 w 707644"/>
              <a:gd name="connsiteY1964" fmla="*/ 234156 h 830409"/>
              <a:gd name="connsiteX1965" fmla="*/ 334261 w 707644"/>
              <a:gd name="connsiteY1965" fmla="*/ 229139 h 830409"/>
              <a:gd name="connsiteX1966" fmla="*/ 286418 w 707644"/>
              <a:gd name="connsiteY1966" fmla="*/ 328099 h 830409"/>
              <a:gd name="connsiteX1967" fmla="*/ 300041 w 707644"/>
              <a:gd name="connsiteY1967" fmla="*/ 345996 h 830409"/>
              <a:gd name="connsiteX1968" fmla="*/ 326097 w 707644"/>
              <a:gd name="connsiteY1968" fmla="*/ 371836 h 830409"/>
              <a:gd name="connsiteX1969" fmla="*/ 328108 w 707644"/>
              <a:gd name="connsiteY1969" fmla="*/ 374089 h 830409"/>
              <a:gd name="connsiteX1970" fmla="*/ 384134 w 707644"/>
              <a:gd name="connsiteY1970" fmla="*/ 440513 h 830409"/>
              <a:gd name="connsiteX1971" fmla="*/ 386497 w 707644"/>
              <a:gd name="connsiteY1971" fmla="*/ 443508 h 830409"/>
              <a:gd name="connsiteX1972" fmla="*/ 393386 w 707644"/>
              <a:gd name="connsiteY1972" fmla="*/ 458228 h 830409"/>
              <a:gd name="connsiteX1973" fmla="*/ 394784 w 707644"/>
              <a:gd name="connsiteY1973" fmla="*/ 460820 h 830409"/>
              <a:gd name="connsiteX1974" fmla="*/ 371743 w 707644"/>
              <a:gd name="connsiteY1974" fmla="*/ 437281 h 830409"/>
              <a:gd name="connsiteX1975" fmla="*/ 371680 w 707644"/>
              <a:gd name="connsiteY1975" fmla="*/ 437211 h 830409"/>
              <a:gd name="connsiteX1976" fmla="*/ 358687 w 707644"/>
              <a:gd name="connsiteY1976" fmla="*/ 420453 h 830409"/>
              <a:gd name="connsiteX1977" fmla="*/ 285277 w 707644"/>
              <a:gd name="connsiteY1977" fmla="*/ 330935 h 830409"/>
              <a:gd name="connsiteX1978" fmla="*/ 306450 w 707644"/>
              <a:gd name="connsiteY1978" fmla="*/ 284983 h 830409"/>
              <a:gd name="connsiteX1979" fmla="*/ 315044 w 707644"/>
              <a:gd name="connsiteY1979" fmla="*/ 291304 h 830409"/>
              <a:gd name="connsiteX1980" fmla="*/ 325364 w 707644"/>
              <a:gd name="connsiteY1980" fmla="*/ 304180 h 830409"/>
              <a:gd name="connsiteX1981" fmla="*/ 327017 w 707644"/>
              <a:gd name="connsiteY1981" fmla="*/ 309065 h 830409"/>
              <a:gd name="connsiteX1982" fmla="*/ 325968 w 707644"/>
              <a:gd name="connsiteY1982" fmla="*/ 308860 h 830409"/>
              <a:gd name="connsiteX1983" fmla="*/ 139665 w 707644"/>
              <a:gd name="connsiteY1983" fmla="*/ 630406 h 830409"/>
              <a:gd name="connsiteX1984" fmla="*/ 154292 w 707644"/>
              <a:gd name="connsiteY1984" fmla="*/ 646872 h 830409"/>
              <a:gd name="connsiteX1985" fmla="*/ 192310 w 707644"/>
              <a:gd name="connsiteY1985" fmla="*/ 699344 h 830409"/>
              <a:gd name="connsiteX1986" fmla="*/ 195965 w 707644"/>
              <a:gd name="connsiteY1986" fmla="*/ 709303 h 830409"/>
              <a:gd name="connsiteX1987" fmla="*/ 202045 w 707644"/>
              <a:gd name="connsiteY1987" fmla="*/ 724265 h 830409"/>
              <a:gd name="connsiteX1988" fmla="*/ 183564 w 707644"/>
              <a:gd name="connsiteY1988" fmla="*/ 701725 h 830409"/>
              <a:gd name="connsiteX1989" fmla="*/ 149630 w 707644"/>
              <a:gd name="connsiteY1989" fmla="*/ 652116 h 830409"/>
              <a:gd name="connsiteX1990" fmla="*/ 268427 w 707644"/>
              <a:gd name="connsiteY1990" fmla="*/ 361022 h 830409"/>
              <a:gd name="connsiteX1991" fmla="*/ 286141 w 707644"/>
              <a:gd name="connsiteY1991" fmla="*/ 379942 h 830409"/>
              <a:gd name="connsiteX1992" fmla="*/ 286531 w 707644"/>
              <a:gd name="connsiteY1992" fmla="*/ 383766 h 830409"/>
              <a:gd name="connsiteX1993" fmla="*/ 286669 w 707644"/>
              <a:gd name="connsiteY1993" fmla="*/ 384763 h 830409"/>
              <a:gd name="connsiteX1994" fmla="*/ 273513 w 707644"/>
              <a:gd name="connsiteY1994" fmla="*/ 369047 h 830409"/>
              <a:gd name="connsiteX1995" fmla="*/ 256337 w 707644"/>
              <a:gd name="connsiteY1995" fmla="*/ 385003 h 830409"/>
              <a:gd name="connsiteX1996" fmla="*/ 271097 w 707644"/>
              <a:gd name="connsiteY1996" fmla="*/ 398645 h 830409"/>
              <a:gd name="connsiteX1997" fmla="*/ 275652 w 707644"/>
              <a:gd name="connsiteY1997" fmla="*/ 404370 h 830409"/>
              <a:gd name="connsiteX1998" fmla="*/ 289602 w 707644"/>
              <a:gd name="connsiteY1998" fmla="*/ 425520 h 830409"/>
              <a:gd name="connsiteX1999" fmla="*/ 266599 w 707644"/>
              <a:gd name="connsiteY1999" fmla="*/ 403823 h 830409"/>
              <a:gd name="connsiteX2000" fmla="*/ 262416 w 707644"/>
              <a:gd name="connsiteY2000" fmla="*/ 399273 h 830409"/>
              <a:gd name="connsiteX2001" fmla="*/ 259078 w 707644"/>
              <a:gd name="connsiteY2001" fmla="*/ 391002 h 830409"/>
              <a:gd name="connsiteX2002" fmla="*/ 334419 w 707644"/>
              <a:gd name="connsiteY2002" fmla="*/ 219050 h 830409"/>
              <a:gd name="connsiteX2003" fmla="*/ 342849 w 707644"/>
              <a:gd name="connsiteY2003" fmla="*/ 233259 h 830409"/>
              <a:gd name="connsiteX2004" fmla="*/ 337245 w 707644"/>
              <a:gd name="connsiteY2004" fmla="*/ 230480 h 830409"/>
              <a:gd name="connsiteX2005" fmla="*/ 159228 w 707644"/>
              <a:gd name="connsiteY2005" fmla="*/ 583842 h 830409"/>
              <a:gd name="connsiteX2006" fmla="*/ 159585 w 707644"/>
              <a:gd name="connsiteY2006" fmla="*/ 584798 h 830409"/>
              <a:gd name="connsiteX2007" fmla="*/ 159567 w 707644"/>
              <a:gd name="connsiteY2007" fmla="*/ 584784 h 830409"/>
              <a:gd name="connsiteX2008" fmla="*/ 282701 w 707644"/>
              <a:gd name="connsiteY2008" fmla="*/ 323216 h 830409"/>
              <a:gd name="connsiteX2009" fmla="*/ 286617 w 707644"/>
              <a:gd name="connsiteY2009" fmla="*/ 327604 h 830409"/>
              <a:gd name="connsiteX2010" fmla="*/ 286418 w 707644"/>
              <a:gd name="connsiteY2010" fmla="*/ 328099 h 830409"/>
              <a:gd name="connsiteX2011" fmla="*/ 158199 w 707644"/>
              <a:gd name="connsiteY2011" fmla="*/ 581085 h 830409"/>
              <a:gd name="connsiteX2012" fmla="*/ 158248 w 707644"/>
              <a:gd name="connsiteY2012" fmla="*/ 581118 h 830409"/>
              <a:gd name="connsiteX2013" fmla="*/ 159228 w 707644"/>
              <a:gd name="connsiteY2013" fmla="*/ 583842 h 830409"/>
              <a:gd name="connsiteX2014" fmla="*/ 289666 w 707644"/>
              <a:gd name="connsiteY2014" fmla="*/ 301768 h 830409"/>
              <a:gd name="connsiteX2015" fmla="*/ 290503 w 707644"/>
              <a:gd name="connsiteY2015" fmla="*/ 301931 h 830409"/>
              <a:gd name="connsiteX2016" fmla="*/ 331380 w 707644"/>
              <a:gd name="connsiteY2016" fmla="*/ 359264 h 830409"/>
              <a:gd name="connsiteX2017" fmla="*/ 372207 w 707644"/>
              <a:gd name="connsiteY2017" fmla="*/ 415831 h 830409"/>
              <a:gd name="connsiteX2018" fmla="*/ 354158 w 707644"/>
              <a:gd name="connsiteY2018" fmla="*/ 399665 h 830409"/>
              <a:gd name="connsiteX2019" fmla="*/ 326097 w 707644"/>
              <a:gd name="connsiteY2019" fmla="*/ 371836 h 830409"/>
              <a:gd name="connsiteX2020" fmla="*/ 286617 w 707644"/>
              <a:gd name="connsiteY2020" fmla="*/ 327604 h 830409"/>
              <a:gd name="connsiteX2021" fmla="*/ 287441 w 707644"/>
              <a:gd name="connsiteY2021" fmla="*/ 325557 h 830409"/>
              <a:gd name="connsiteX2022" fmla="*/ 290524 w 707644"/>
              <a:gd name="connsiteY2022" fmla="*/ 319291 h 830409"/>
              <a:gd name="connsiteX2023" fmla="*/ 135003 w 707644"/>
              <a:gd name="connsiteY2023" fmla="*/ 620250 h 830409"/>
              <a:gd name="connsiteX2024" fmla="*/ 143898 w 707644"/>
              <a:gd name="connsiteY2024" fmla="*/ 632527 h 830409"/>
              <a:gd name="connsiteX2025" fmla="*/ 137588 w 707644"/>
              <a:gd name="connsiteY2025" fmla="*/ 625881 h 830409"/>
              <a:gd name="connsiteX2026" fmla="*/ 153272 w 707644"/>
              <a:gd name="connsiteY2026" fmla="*/ 579775 h 830409"/>
              <a:gd name="connsiteX2027" fmla="*/ 159567 w 707644"/>
              <a:gd name="connsiteY2027" fmla="*/ 584784 h 830409"/>
              <a:gd name="connsiteX2028" fmla="*/ 161815 w 707644"/>
              <a:gd name="connsiteY2028" fmla="*/ 591030 h 830409"/>
              <a:gd name="connsiteX2029" fmla="*/ 159973 w 707644"/>
              <a:gd name="connsiteY2029" fmla="*/ 585837 h 830409"/>
              <a:gd name="connsiteX2030" fmla="*/ 159585 w 707644"/>
              <a:gd name="connsiteY2030" fmla="*/ 584798 h 830409"/>
              <a:gd name="connsiteX2031" fmla="*/ 161729 w 707644"/>
              <a:gd name="connsiteY2031" fmla="*/ 586503 h 830409"/>
              <a:gd name="connsiteX2032" fmla="*/ 198181 w 707644"/>
              <a:gd name="connsiteY2032" fmla="*/ 615155 h 830409"/>
              <a:gd name="connsiteX2033" fmla="*/ 218551 w 707644"/>
              <a:gd name="connsiteY2033" fmla="*/ 630235 h 830409"/>
              <a:gd name="connsiteX2034" fmla="*/ 236839 w 707644"/>
              <a:gd name="connsiteY2034" fmla="*/ 649679 h 830409"/>
              <a:gd name="connsiteX2035" fmla="*/ 252270 w 707644"/>
              <a:gd name="connsiteY2035" fmla="*/ 666350 h 830409"/>
              <a:gd name="connsiteX2036" fmla="*/ 264079 w 707644"/>
              <a:gd name="connsiteY2036" fmla="*/ 682655 h 830409"/>
              <a:gd name="connsiteX2037" fmla="*/ 347226 w 707644"/>
              <a:gd name="connsiteY2037" fmla="*/ 813817 h 830409"/>
              <a:gd name="connsiteX2038" fmla="*/ 354469 w 707644"/>
              <a:gd name="connsiteY2038" fmla="*/ 825180 h 830409"/>
              <a:gd name="connsiteX2039" fmla="*/ 342066 w 707644"/>
              <a:gd name="connsiteY2039" fmla="*/ 823799 h 830409"/>
              <a:gd name="connsiteX2040" fmla="*/ 322355 w 707644"/>
              <a:gd name="connsiteY2040" fmla="*/ 804471 h 830409"/>
              <a:gd name="connsiteX2041" fmla="*/ 310110 w 707644"/>
              <a:gd name="connsiteY2041" fmla="*/ 794793 h 830409"/>
              <a:gd name="connsiteX2042" fmla="*/ 252957 w 707644"/>
              <a:gd name="connsiteY2042" fmla="*/ 728919 h 830409"/>
              <a:gd name="connsiteX2043" fmla="*/ 170155 w 707644"/>
              <a:gd name="connsiteY2043" fmla="*/ 615244 h 830409"/>
              <a:gd name="connsiteX2044" fmla="*/ 155881 w 707644"/>
              <a:gd name="connsiteY2044" fmla="*/ 588780 h 830409"/>
              <a:gd name="connsiteX2045" fmla="*/ 322253 w 707644"/>
              <a:gd name="connsiteY2045" fmla="*/ 223045 h 830409"/>
              <a:gd name="connsiteX2046" fmla="*/ 332911 w 707644"/>
              <a:gd name="connsiteY2046" fmla="*/ 228331 h 830409"/>
              <a:gd name="connsiteX2047" fmla="*/ 338504 w 707644"/>
              <a:gd name="connsiteY2047" fmla="*/ 235571 h 830409"/>
              <a:gd name="connsiteX2048" fmla="*/ 343197 w 707644"/>
              <a:gd name="connsiteY2048" fmla="*/ 254555 h 830409"/>
              <a:gd name="connsiteX2049" fmla="*/ 349367 w 707644"/>
              <a:gd name="connsiteY2049" fmla="*/ 269753 h 830409"/>
              <a:gd name="connsiteX2050" fmla="*/ 347665 w 707644"/>
              <a:gd name="connsiteY2050" fmla="*/ 267263 h 830409"/>
              <a:gd name="connsiteX2051" fmla="*/ 347665 w 707644"/>
              <a:gd name="connsiteY2051" fmla="*/ 267262 h 830409"/>
              <a:gd name="connsiteX2052" fmla="*/ 288077 w 707644"/>
              <a:gd name="connsiteY2052" fmla="*/ 290857 h 830409"/>
              <a:gd name="connsiteX2053" fmla="*/ 299676 w 707644"/>
              <a:gd name="connsiteY2053" fmla="*/ 303723 h 830409"/>
              <a:gd name="connsiteX2054" fmla="*/ 290503 w 707644"/>
              <a:gd name="connsiteY2054" fmla="*/ 301931 h 830409"/>
              <a:gd name="connsiteX2055" fmla="*/ 289613 w 707644"/>
              <a:gd name="connsiteY2055" fmla="*/ 300683 h 830409"/>
              <a:gd name="connsiteX2056" fmla="*/ 289583 w 707644"/>
              <a:gd name="connsiteY2056" fmla="*/ 300057 h 830409"/>
              <a:gd name="connsiteX2057" fmla="*/ 249477 w 707644"/>
              <a:gd name="connsiteY2057" fmla="*/ 369989 h 830409"/>
              <a:gd name="connsiteX2058" fmla="*/ 260603 w 707644"/>
              <a:gd name="connsiteY2058" fmla="*/ 380199 h 830409"/>
              <a:gd name="connsiteX2059" fmla="*/ 271333 w 707644"/>
              <a:gd name="connsiteY2059" fmla="*/ 390752 h 830409"/>
              <a:gd name="connsiteX2060" fmla="*/ 291065 w 707644"/>
              <a:gd name="connsiteY2060" fmla="*/ 416603 h 830409"/>
              <a:gd name="connsiteX2061" fmla="*/ 291234 w 707644"/>
              <a:gd name="connsiteY2061" fmla="*/ 417830 h 830409"/>
              <a:gd name="connsiteX2062" fmla="*/ 291717 w 707644"/>
              <a:gd name="connsiteY2062" fmla="*/ 420821 h 830409"/>
              <a:gd name="connsiteX2063" fmla="*/ 273156 w 707644"/>
              <a:gd name="connsiteY2063" fmla="*/ 400548 h 830409"/>
              <a:gd name="connsiteX2064" fmla="*/ 271097 w 707644"/>
              <a:gd name="connsiteY2064" fmla="*/ 398645 h 830409"/>
              <a:gd name="connsiteX2065" fmla="*/ 255672 w 707644"/>
              <a:gd name="connsiteY2065" fmla="*/ 379254 h 830409"/>
              <a:gd name="connsiteX2066" fmla="*/ 252240 w 707644"/>
              <a:gd name="connsiteY2066" fmla="*/ 376036 h 830409"/>
              <a:gd name="connsiteX2067" fmla="*/ 164459 w 707644"/>
              <a:gd name="connsiteY2067" fmla="*/ 544211 h 830409"/>
              <a:gd name="connsiteX2068" fmla="*/ 175038 w 707644"/>
              <a:gd name="connsiteY2068" fmla="*/ 551598 h 830409"/>
              <a:gd name="connsiteX2069" fmla="*/ 182245 w 707644"/>
              <a:gd name="connsiteY2069" fmla="*/ 560862 h 830409"/>
              <a:gd name="connsiteX2070" fmla="*/ 172432 w 707644"/>
              <a:gd name="connsiteY2070" fmla="*/ 555346 h 830409"/>
              <a:gd name="connsiteX2071" fmla="*/ 166950 w 707644"/>
              <a:gd name="connsiteY2071" fmla="*/ 547699 h 830409"/>
              <a:gd name="connsiteX2072" fmla="*/ 126516 w 707644"/>
              <a:gd name="connsiteY2072" fmla="*/ 622741 h 830409"/>
              <a:gd name="connsiteX2073" fmla="*/ 145087 w 707644"/>
              <a:gd name="connsiteY2073" fmla="*/ 645475 h 830409"/>
              <a:gd name="connsiteX2074" fmla="*/ 149630 w 707644"/>
              <a:gd name="connsiteY2074" fmla="*/ 652116 h 830409"/>
              <a:gd name="connsiteX2075" fmla="*/ 155260 w 707644"/>
              <a:gd name="connsiteY2075" fmla="*/ 664381 h 830409"/>
              <a:gd name="connsiteX2076" fmla="*/ 148811 w 707644"/>
              <a:gd name="connsiteY2076" fmla="*/ 575674 h 830409"/>
              <a:gd name="connsiteX2077" fmla="*/ 152700 w 707644"/>
              <a:gd name="connsiteY2077" fmla="*/ 577803 h 830409"/>
              <a:gd name="connsiteX2078" fmla="*/ 153272 w 707644"/>
              <a:gd name="connsiteY2078" fmla="*/ 579775 h 830409"/>
              <a:gd name="connsiteX2079" fmla="*/ 149333 w 707644"/>
              <a:gd name="connsiteY2079" fmla="*/ 576642 h 830409"/>
              <a:gd name="connsiteX2080" fmla="*/ 246654 w 707644"/>
              <a:gd name="connsiteY2080" fmla="*/ 370799 h 830409"/>
              <a:gd name="connsiteX2081" fmla="*/ 252240 w 707644"/>
              <a:gd name="connsiteY2081" fmla="*/ 376036 h 830409"/>
              <a:gd name="connsiteX2082" fmla="*/ 256337 w 707644"/>
              <a:gd name="connsiteY2082" fmla="*/ 385003 h 830409"/>
              <a:gd name="connsiteX2083" fmla="*/ 250987 w 707644"/>
              <a:gd name="connsiteY2083" fmla="*/ 380058 h 830409"/>
              <a:gd name="connsiteX2084" fmla="*/ 364502 w 707644"/>
              <a:gd name="connsiteY2084" fmla="*/ 123365 h 830409"/>
              <a:gd name="connsiteX2085" fmla="*/ 377636 w 707644"/>
              <a:gd name="connsiteY2085" fmla="*/ 131926 h 830409"/>
              <a:gd name="connsiteX2086" fmla="*/ 379582 w 707644"/>
              <a:gd name="connsiteY2086" fmla="*/ 134673 h 830409"/>
              <a:gd name="connsiteX2087" fmla="*/ 386369 w 707644"/>
              <a:gd name="connsiteY2087" fmla="*/ 142364 h 830409"/>
              <a:gd name="connsiteX2088" fmla="*/ 387490 w 707644"/>
              <a:gd name="connsiteY2088" fmla="*/ 143947 h 830409"/>
              <a:gd name="connsiteX2089" fmla="*/ 398732 w 707644"/>
              <a:gd name="connsiteY2089" fmla="*/ 161013 h 830409"/>
              <a:gd name="connsiteX2090" fmla="*/ 389992 w 707644"/>
              <a:gd name="connsiteY2090" fmla="*/ 150706 h 830409"/>
              <a:gd name="connsiteX2091" fmla="*/ 368729 w 707644"/>
              <a:gd name="connsiteY2091" fmla="*/ 128236 h 830409"/>
              <a:gd name="connsiteX2092" fmla="*/ 305047 w 707644"/>
              <a:gd name="connsiteY2092" fmla="*/ 247078 h 830409"/>
              <a:gd name="connsiteX2093" fmla="*/ 326296 w 707644"/>
              <a:gd name="connsiteY2093" fmla="*/ 274507 h 830409"/>
              <a:gd name="connsiteX2094" fmla="*/ 344482 w 707644"/>
              <a:gd name="connsiteY2094" fmla="*/ 312478 h 830409"/>
              <a:gd name="connsiteX2095" fmla="*/ 343594 w 707644"/>
              <a:gd name="connsiteY2095" fmla="*/ 312304 h 830409"/>
              <a:gd name="connsiteX2096" fmla="*/ 322984 w 707644"/>
              <a:gd name="connsiteY2096" fmla="*/ 297144 h 830409"/>
              <a:gd name="connsiteX2097" fmla="*/ 318715 w 707644"/>
              <a:gd name="connsiteY2097" fmla="*/ 284526 h 830409"/>
              <a:gd name="connsiteX2098" fmla="*/ 201725 w 707644"/>
              <a:gd name="connsiteY2098" fmla="*/ 461358 h 830409"/>
              <a:gd name="connsiteX2099" fmla="*/ 212391 w 707644"/>
              <a:gd name="connsiteY2099" fmla="*/ 468195 h 830409"/>
              <a:gd name="connsiteX2100" fmla="*/ 228735 w 707644"/>
              <a:gd name="connsiteY2100" fmla="*/ 488698 h 830409"/>
              <a:gd name="connsiteX2101" fmla="*/ 214089 w 707644"/>
              <a:gd name="connsiteY2101" fmla="*/ 480264 h 830409"/>
              <a:gd name="connsiteX2102" fmla="*/ 308300 w 707644"/>
              <a:gd name="connsiteY2102" fmla="*/ 236523 h 830409"/>
              <a:gd name="connsiteX2103" fmla="*/ 326050 w 707644"/>
              <a:gd name="connsiteY2103" fmla="*/ 258003 h 830409"/>
              <a:gd name="connsiteX2104" fmla="*/ 338011 w 707644"/>
              <a:gd name="connsiteY2104" fmla="*/ 271578 h 830409"/>
              <a:gd name="connsiteX2105" fmla="*/ 365968 w 707644"/>
              <a:gd name="connsiteY2105" fmla="*/ 316676 h 830409"/>
              <a:gd name="connsiteX2106" fmla="*/ 357712 w 707644"/>
              <a:gd name="connsiteY2106" fmla="*/ 315063 h 830409"/>
              <a:gd name="connsiteX2107" fmla="*/ 326296 w 707644"/>
              <a:gd name="connsiteY2107" fmla="*/ 274507 h 830409"/>
              <a:gd name="connsiteX2108" fmla="*/ 308846 w 707644"/>
              <a:gd name="connsiteY2108" fmla="*/ 238075 h 830409"/>
              <a:gd name="connsiteX2109" fmla="*/ 267331 w 707644"/>
              <a:gd name="connsiteY2109" fmla="*/ 319190 h 830409"/>
              <a:gd name="connsiteX2110" fmla="*/ 271301 w 707644"/>
              <a:gd name="connsiteY2110" fmla="*/ 323881 h 830409"/>
              <a:gd name="connsiteX2111" fmla="*/ 284060 w 707644"/>
              <a:gd name="connsiteY2111" fmla="*/ 343045 h 830409"/>
              <a:gd name="connsiteX2112" fmla="*/ 284062 w 707644"/>
              <a:gd name="connsiteY2112" fmla="*/ 344864 h 830409"/>
              <a:gd name="connsiteX2113" fmla="*/ 271328 w 707644"/>
              <a:gd name="connsiteY2113" fmla="*/ 328124 h 830409"/>
              <a:gd name="connsiteX2114" fmla="*/ 147953 w 707644"/>
              <a:gd name="connsiteY2114" fmla="*/ 558237 h 830409"/>
              <a:gd name="connsiteX2115" fmla="*/ 154948 w 707644"/>
              <a:gd name="connsiteY2115" fmla="*/ 572373 h 830409"/>
              <a:gd name="connsiteX2116" fmla="*/ 158199 w 707644"/>
              <a:gd name="connsiteY2116" fmla="*/ 581085 h 830409"/>
              <a:gd name="connsiteX2117" fmla="*/ 156062 w 707644"/>
              <a:gd name="connsiteY2117" fmla="*/ 579643 h 830409"/>
              <a:gd name="connsiteX2118" fmla="*/ 152700 w 707644"/>
              <a:gd name="connsiteY2118" fmla="*/ 577803 h 830409"/>
              <a:gd name="connsiteX2119" fmla="*/ 152284 w 707644"/>
              <a:gd name="connsiteY2119" fmla="*/ 576368 h 830409"/>
              <a:gd name="connsiteX2120" fmla="*/ 147953 w 707644"/>
              <a:gd name="connsiteY2120" fmla="*/ 558237 h 830409"/>
              <a:gd name="connsiteX2121" fmla="*/ 139914 w 707644"/>
              <a:gd name="connsiteY2121" fmla="*/ 570805 h 830409"/>
              <a:gd name="connsiteX2122" fmla="*/ 146586 w 707644"/>
              <a:gd name="connsiteY2122" fmla="*/ 574457 h 830409"/>
              <a:gd name="connsiteX2123" fmla="*/ 149333 w 707644"/>
              <a:gd name="connsiteY2123" fmla="*/ 576642 h 830409"/>
              <a:gd name="connsiteX2124" fmla="*/ 155881 w 707644"/>
              <a:gd name="connsiteY2124" fmla="*/ 588780 h 830409"/>
              <a:gd name="connsiteX2125" fmla="*/ 159760 w 707644"/>
              <a:gd name="connsiteY2125" fmla="*/ 602171 h 830409"/>
              <a:gd name="connsiteX2126" fmla="*/ 157100 w 707644"/>
              <a:gd name="connsiteY2126" fmla="*/ 598416 h 830409"/>
              <a:gd name="connsiteX2127" fmla="*/ 319987 w 707644"/>
              <a:gd name="connsiteY2127" fmla="*/ 194725 h 830409"/>
              <a:gd name="connsiteX2128" fmla="*/ 330004 w 707644"/>
              <a:gd name="connsiteY2128" fmla="*/ 201192 h 830409"/>
              <a:gd name="connsiteX2129" fmla="*/ 334419 w 707644"/>
              <a:gd name="connsiteY2129" fmla="*/ 219050 h 830409"/>
              <a:gd name="connsiteX2130" fmla="*/ 325326 w 707644"/>
              <a:gd name="connsiteY2130" fmla="*/ 203723 h 830409"/>
              <a:gd name="connsiteX2131" fmla="*/ 338643 w 707644"/>
              <a:gd name="connsiteY2131" fmla="*/ 151213 h 830409"/>
              <a:gd name="connsiteX2132" fmla="*/ 377911 w 707644"/>
              <a:gd name="connsiteY2132" fmla="*/ 207597 h 830409"/>
              <a:gd name="connsiteX2133" fmla="*/ 383180 w 707644"/>
              <a:gd name="connsiteY2133" fmla="*/ 214887 h 830409"/>
              <a:gd name="connsiteX2134" fmla="*/ 377859 w 707644"/>
              <a:gd name="connsiteY2134" fmla="*/ 209795 h 830409"/>
              <a:gd name="connsiteX2135" fmla="*/ 379163 w 707644"/>
              <a:gd name="connsiteY2135" fmla="*/ 215260 h 830409"/>
              <a:gd name="connsiteX2136" fmla="*/ 381083 w 707644"/>
              <a:gd name="connsiteY2136" fmla="*/ 221027 h 830409"/>
              <a:gd name="connsiteX2137" fmla="*/ 376835 w 707644"/>
              <a:gd name="connsiteY2137" fmla="*/ 213889 h 830409"/>
              <a:gd name="connsiteX2138" fmla="*/ 344761 w 707644"/>
              <a:gd name="connsiteY2138" fmla="*/ 165086 h 830409"/>
              <a:gd name="connsiteX2139" fmla="*/ 341948 w 707644"/>
              <a:gd name="connsiteY2139" fmla="*/ 158557 h 830409"/>
              <a:gd name="connsiteX2140" fmla="*/ 186606 w 707644"/>
              <a:gd name="connsiteY2140" fmla="*/ 463923 h 830409"/>
              <a:gd name="connsiteX2141" fmla="*/ 189017 w 707644"/>
              <a:gd name="connsiteY2141" fmla="*/ 465826 h 830409"/>
              <a:gd name="connsiteX2142" fmla="*/ 214089 w 707644"/>
              <a:gd name="connsiteY2142" fmla="*/ 480264 h 830409"/>
              <a:gd name="connsiteX2143" fmla="*/ 232393 w 707644"/>
              <a:gd name="connsiteY2143" fmla="*/ 508251 h 830409"/>
              <a:gd name="connsiteX2144" fmla="*/ 320580 w 707644"/>
              <a:gd name="connsiteY2144" fmla="*/ 627871 h 830409"/>
              <a:gd name="connsiteX2145" fmla="*/ 341293 w 707644"/>
              <a:gd name="connsiteY2145" fmla="*/ 659738 h 830409"/>
              <a:gd name="connsiteX2146" fmla="*/ 341564 w 707644"/>
              <a:gd name="connsiteY2146" fmla="*/ 676349 h 830409"/>
              <a:gd name="connsiteX2147" fmla="*/ 327945 w 707644"/>
              <a:gd name="connsiteY2147" fmla="*/ 674176 h 830409"/>
              <a:gd name="connsiteX2148" fmla="*/ 294157 w 707644"/>
              <a:gd name="connsiteY2148" fmla="*/ 643041 h 830409"/>
              <a:gd name="connsiteX2149" fmla="*/ 293214 w 707644"/>
              <a:gd name="connsiteY2149" fmla="*/ 642204 h 830409"/>
              <a:gd name="connsiteX2150" fmla="*/ 254643 w 707644"/>
              <a:gd name="connsiteY2150" fmla="*/ 571261 h 830409"/>
              <a:gd name="connsiteX2151" fmla="*/ 234010 w 707644"/>
              <a:gd name="connsiteY2151" fmla="*/ 363841 h 830409"/>
              <a:gd name="connsiteX2152" fmla="*/ 239894 w 707644"/>
              <a:gd name="connsiteY2152" fmla="*/ 369806 h 830409"/>
              <a:gd name="connsiteX2153" fmla="*/ 250987 w 707644"/>
              <a:gd name="connsiteY2153" fmla="*/ 380058 h 830409"/>
              <a:gd name="connsiteX2154" fmla="*/ 256712 w 707644"/>
              <a:gd name="connsiteY2154" fmla="*/ 392289 h 830409"/>
              <a:gd name="connsiteX2155" fmla="*/ 323678 w 707644"/>
              <a:gd name="connsiteY2155" fmla="*/ 172718 h 830409"/>
              <a:gd name="connsiteX2156" fmla="*/ 343612 w 707644"/>
              <a:gd name="connsiteY2156" fmla="*/ 200366 h 830409"/>
              <a:gd name="connsiteX2157" fmla="*/ 355447 w 707644"/>
              <a:gd name="connsiteY2157" fmla="*/ 217617 h 830409"/>
              <a:gd name="connsiteX2158" fmla="*/ 330004 w 707644"/>
              <a:gd name="connsiteY2158" fmla="*/ 201192 h 830409"/>
              <a:gd name="connsiteX2159" fmla="*/ 328569 w 707644"/>
              <a:gd name="connsiteY2159" fmla="*/ 195390 h 830409"/>
              <a:gd name="connsiteX2160" fmla="*/ 405345 w 707644"/>
              <a:gd name="connsiteY2160" fmla="*/ 716 h 830409"/>
              <a:gd name="connsiteX2161" fmla="*/ 413911 w 707644"/>
              <a:gd name="connsiteY2161" fmla="*/ 0 h 830409"/>
              <a:gd name="connsiteX2162" fmla="*/ 414019 w 707644"/>
              <a:gd name="connsiteY2162" fmla="*/ 76 h 830409"/>
              <a:gd name="connsiteX2163" fmla="*/ 433993 w 707644"/>
              <a:gd name="connsiteY2163" fmla="*/ 48298 h 830409"/>
              <a:gd name="connsiteX2164" fmla="*/ 419400 w 707644"/>
              <a:gd name="connsiteY2164" fmla="*/ 23899 h 830409"/>
              <a:gd name="connsiteX2165" fmla="*/ 281544 w 707644"/>
              <a:gd name="connsiteY2165" fmla="*/ 256018 h 830409"/>
              <a:gd name="connsiteX2166" fmla="*/ 297331 w 707644"/>
              <a:gd name="connsiteY2166" fmla="*/ 273827 h 830409"/>
              <a:gd name="connsiteX2167" fmla="*/ 306450 w 707644"/>
              <a:gd name="connsiteY2167" fmla="*/ 284983 h 830409"/>
              <a:gd name="connsiteX2168" fmla="*/ 283999 w 707644"/>
              <a:gd name="connsiteY2168" fmla="*/ 268469 h 830409"/>
              <a:gd name="connsiteX2169" fmla="*/ 301562 w 707644"/>
              <a:gd name="connsiteY2169" fmla="*/ 212785 h 830409"/>
              <a:gd name="connsiteX2170" fmla="*/ 316548 w 707644"/>
              <a:gd name="connsiteY2170" fmla="*/ 220217 h 830409"/>
              <a:gd name="connsiteX2171" fmla="*/ 317086 w 707644"/>
              <a:gd name="connsiteY2171" fmla="*/ 220899 h 830409"/>
              <a:gd name="connsiteX2172" fmla="*/ 347665 w 707644"/>
              <a:gd name="connsiteY2172" fmla="*/ 267262 h 830409"/>
              <a:gd name="connsiteX2173" fmla="*/ 347665 w 707644"/>
              <a:gd name="connsiteY2173" fmla="*/ 267263 h 830409"/>
              <a:gd name="connsiteX2174" fmla="*/ 347665 w 707644"/>
              <a:gd name="connsiteY2174" fmla="*/ 267263 h 830409"/>
              <a:gd name="connsiteX2175" fmla="*/ 349464 w 707644"/>
              <a:gd name="connsiteY2175" fmla="*/ 269990 h 830409"/>
              <a:gd name="connsiteX2176" fmla="*/ 359977 w 707644"/>
              <a:gd name="connsiteY2176" fmla="*/ 295886 h 830409"/>
              <a:gd name="connsiteX2177" fmla="*/ 356600 w 707644"/>
              <a:gd name="connsiteY2177" fmla="*/ 292678 h 830409"/>
              <a:gd name="connsiteX2178" fmla="*/ 338011 w 707644"/>
              <a:gd name="connsiteY2178" fmla="*/ 271578 h 830409"/>
              <a:gd name="connsiteX2179" fmla="*/ 221877 w 707644"/>
              <a:gd name="connsiteY2179" fmla="*/ 375736 h 830409"/>
              <a:gd name="connsiteX2180" fmla="*/ 223484 w 707644"/>
              <a:gd name="connsiteY2180" fmla="*/ 377792 h 830409"/>
              <a:gd name="connsiteX2181" fmla="*/ 233604 w 707644"/>
              <a:gd name="connsiteY2181" fmla="*/ 390787 h 830409"/>
              <a:gd name="connsiteX2182" fmla="*/ 234685 w 707644"/>
              <a:gd name="connsiteY2182" fmla="*/ 392656 h 830409"/>
              <a:gd name="connsiteX2183" fmla="*/ 267038 w 707644"/>
              <a:gd name="connsiteY2183" fmla="*/ 434919 h 830409"/>
              <a:gd name="connsiteX2184" fmla="*/ 287067 w 707644"/>
              <a:gd name="connsiteY2184" fmla="*/ 460393 h 830409"/>
              <a:gd name="connsiteX2185" fmla="*/ 300762 w 707644"/>
              <a:gd name="connsiteY2185" fmla="*/ 497007 h 830409"/>
              <a:gd name="connsiteX2186" fmla="*/ 292793 w 707644"/>
              <a:gd name="connsiteY2186" fmla="*/ 486052 h 830409"/>
              <a:gd name="connsiteX2187" fmla="*/ 239153 w 707644"/>
              <a:gd name="connsiteY2187" fmla="*/ 405364 h 830409"/>
              <a:gd name="connsiteX2188" fmla="*/ 143349 w 707644"/>
              <a:gd name="connsiteY2188" fmla="*/ 538997 h 830409"/>
              <a:gd name="connsiteX2189" fmla="*/ 172432 w 707644"/>
              <a:gd name="connsiteY2189" fmla="*/ 555346 h 830409"/>
              <a:gd name="connsiteX2190" fmla="*/ 209398 w 707644"/>
              <a:gd name="connsiteY2190" fmla="*/ 606911 h 830409"/>
              <a:gd name="connsiteX2191" fmla="*/ 234931 w 707644"/>
              <a:gd name="connsiteY2191" fmla="*/ 642361 h 830409"/>
              <a:gd name="connsiteX2192" fmla="*/ 218551 w 707644"/>
              <a:gd name="connsiteY2192" fmla="*/ 630235 h 830409"/>
              <a:gd name="connsiteX2193" fmla="*/ 209383 w 707644"/>
              <a:gd name="connsiteY2193" fmla="*/ 620486 h 830409"/>
              <a:gd name="connsiteX2194" fmla="*/ 195571 w 707644"/>
              <a:gd name="connsiteY2194" fmla="*/ 606308 h 830409"/>
              <a:gd name="connsiteX2195" fmla="*/ 158248 w 707644"/>
              <a:gd name="connsiteY2195" fmla="*/ 581118 h 830409"/>
              <a:gd name="connsiteX2196" fmla="*/ 157324 w 707644"/>
              <a:gd name="connsiteY2196" fmla="*/ 578550 h 830409"/>
              <a:gd name="connsiteX2197" fmla="*/ 143349 w 707644"/>
              <a:gd name="connsiteY2197" fmla="*/ 538997 h 830409"/>
              <a:gd name="connsiteX2198" fmla="*/ 258042 w 707644"/>
              <a:gd name="connsiteY2198" fmla="*/ 295589 h 830409"/>
              <a:gd name="connsiteX2199" fmla="*/ 262305 w 707644"/>
              <a:gd name="connsiteY2199" fmla="*/ 296422 h 830409"/>
              <a:gd name="connsiteX2200" fmla="*/ 282701 w 707644"/>
              <a:gd name="connsiteY2200" fmla="*/ 323216 h 830409"/>
              <a:gd name="connsiteX2201" fmla="*/ 257268 w 707644"/>
              <a:gd name="connsiteY2201" fmla="*/ 296692 h 830409"/>
              <a:gd name="connsiteX2202" fmla="*/ 258710 w 707644"/>
              <a:gd name="connsiteY2202" fmla="*/ 298537 h 830409"/>
              <a:gd name="connsiteX2203" fmla="*/ 285277 w 707644"/>
              <a:gd name="connsiteY2203" fmla="*/ 330935 h 830409"/>
              <a:gd name="connsiteX2204" fmla="*/ 284051 w 707644"/>
              <a:gd name="connsiteY2204" fmla="*/ 333983 h 830409"/>
              <a:gd name="connsiteX2205" fmla="*/ 284056 w 707644"/>
              <a:gd name="connsiteY2205" fmla="*/ 338736 h 830409"/>
              <a:gd name="connsiteX2206" fmla="*/ 279445 w 707644"/>
              <a:gd name="connsiteY2206" fmla="*/ 333507 h 830409"/>
              <a:gd name="connsiteX2207" fmla="*/ 271301 w 707644"/>
              <a:gd name="connsiteY2207" fmla="*/ 323881 h 830409"/>
              <a:gd name="connsiteX2208" fmla="*/ 265599 w 707644"/>
              <a:gd name="connsiteY2208" fmla="*/ 315318 h 830409"/>
              <a:gd name="connsiteX2209" fmla="*/ 239998 w 707644"/>
              <a:gd name="connsiteY2209" fmla="*/ 331482 h 830409"/>
              <a:gd name="connsiteX2210" fmla="*/ 253066 w 707644"/>
              <a:gd name="connsiteY2210" fmla="*/ 344621 h 830409"/>
              <a:gd name="connsiteX2211" fmla="*/ 273513 w 707644"/>
              <a:gd name="connsiteY2211" fmla="*/ 369047 h 830409"/>
              <a:gd name="connsiteX2212" fmla="*/ 287559 w 707644"/>
              <a:gd name="connsiteY2212" fmla="*/ 391210 h 830409"/>
              <a:gd name="connsiteX2213" fmla="*/ 288465 w 707644"/>
              <a:gd name="connsiteY2213" fmla="*/ 397773 h 830409"/>
              <a:gd name="connsiteX2214" fmla="*/ 278660 w 707644"/>
              <a:gd name="connsiteY2214" fmla="*/ 386091 h 830409"/>
              <a:gd name="connsiteX2215" fmla="*/ 266620 w 707644"/>
              <a:gd name="connsiteY2215" fmla="*/ 370764 h 830409"/>
              <a:gd name="connsiteX2216" fmla="*/ 245141 w 707644"/>
              <a:gd name="connsiteY2216" fmla="*/ 339913 h 830409"/>
              <a:gd name="connsiteX2217" fmla="*/ 256111 w 707644"/>
              <a:gd name="connsiteY2217" fmla="*/ 295212 h 830409"/>
              <a:gd name="connsiteX2218" fmla="*/ 256653 w 707644"/>
              <a:gd name="connsiteY2218" fmla="*/ 295318 h 830409"/>
              <a:gd name="connsiteX2219" fmla="*/ 257268 w 707644"/>
              <a:gd name="connsiteY2219" fmla="*/ 296692 h 830409"/>
              <a:gd name="connsiteX2220" fmla="*/ 233163 w 707644"/>
              <a:gd name="connsiteY2220" fmla="*/ 341974 h 830409"/>
              <a:gd name="connsiteX2221" fmla="*/ 241517 w 707644"/>
              <a:gd name="connsiteY2221" fmla="*/ 352570 h 830409"/>
              <a:gd name="connsiteX2222" fmla="*/ 249477 w 707644"/>
              <a:gd name="connsiteY2222" fmla="*/ 369989 h 830409"/>
              <a:gd name="connsiteX2223" fmla="*/ 243864 w 707644"/>
              <a:gd name="connsiteY2223" fmla="*/ 364839 h 830409"/>
              <a:gd name="connsiteX2224" fmla="*/ 297848 w 707644"/>
              <a:gd name="connsiteY2224" fmla="*/ 206794 h 830409"/>
              <a:gd name="connsiteX2225" fmla="*/ 301562 w 707644"/>
              <a:gd name="connsiteY2225" fmla="*/ 212785 h 830409"/>
              <a:gd name="connsiteX2226" fmla="*/ 299615 w 707644"/>
              <a:gd name="connsiteY2226" fmla="*/ 211819 h 830409"/>
              <a:gd name="connsiteX2227" fmla="*/ 255500 w 707644"/>
              <a:gd name="connsiteY2227" fmla="*/ 292741 h 830409"/>
              <a:gd name="connsiteX2228" fmla="*/ 258042 w 707644"/>
              <a:gd name="connsiteY2228" fmla="*/ 295589 h 830409"/>
              <a:gd name="connsiteX2229" fmla="*/ 256653 w 707644"/>
              <a:gd name="connsiteY2229" fmla="*/ 295318 h 830409"/>
              <a:gd name="connsiteX2230" fmla="*/ 278481 w 707644"/>
              <a:gd name="connsiteY2230" fmla="*/ 241554 h 830409"/>
              <a:gd name="connsiteX2231" fmla="*/ 296485 w 707644"/>
              <a:gd name="connsiteY2231" fmla="*/ 263838 h 830409"/>
              <a:gd name="connsiteX2232" fmla="*/ 318659 w 707644"/>
              <a:gd name="connsiteY2232" fmla="*/ 293963 h 830409"/>
              <a:gd name="connsiteX2233" fmla="*/ 315044 w 707644"/>
              <a:gd name="connsiteY2233" fmla="*/ 291304 h 830409"/>
              <a:gd name="connsiteX2234" fmla="*/ 295181 w 707644"/>
              <a:gd name="connsiteY2234" fmla="*/ 266521 h 830409"/>
              <a:gd name="connsiteX2235" fmla="*/ 278878 w 707644"/>
              <a:gd name="connsiteY2235" fmla="*/ 243390 h 830409"/>
              <a:gd name="connsiteX2236" fmla="*/ 328047 w 707644"/>
              <a:gd name="connsiteY2236" fmla="*/ 135999 h 830409"/>
              <a:gd name="connsiteX2237" fmla="*/ 335324 w 707644"/>
              <a:gd name="connsiteY2237" fmla="*/ 143840 h 830409"/>
              <a:gd name="connsiteX2238" fmla="*/ 338643 w 707644"/>
              <a:gd name="connsiteY2238" fmla="*/ 151213 h 830409"/>
              <a:gd name="connsiteX2239" fmla="*/ 107454 w 707644"/>
              <a:gd name="connsiteY2239" fmla="*/ 594144 h 830409"/>
              <a:gd name="connsiteX2240" fmla="*/ 137588 w 707644"/>
              <a:gd name="connsiteY2240" fmla="*/ 625881 h 830409"/>
              <a:gd name="connsiteX2241" fmla="*/ 139665 w 707644"/>
              <a:gd name="connsiteY2241" fmla="*/ 630406 h 830409"/>
              <a:gd name="connsiteX2242" fmla="*/ 201937 w 707644"/>
              <a:gd name="connsiteY2242" fmla="*/ 394817 h 830409"/>
              <a:gd name="connsiteX2243" fmla="*/ 209269 w 707644"/>
              <a:gd name="connsiteY2243" fmla="*/ 401591 h 830409"/>
              <a:gd name="connsiteX2244" fmla="*/ 222507 w 707644"/>
              <a:gd name="connsiteY2244" fmla="*/ 416752 h 830409"/>
              <a:gd name="connsiteX2245" fmla="*/ 232726 w 707644"/>
              <a:gd name="connsiteY2245" fmla="*/ 429185 h 830409"/>
              <a:gd name="connsiteX2246" fmla="*/ 270080 w 707644"/>
              <a:gd name="connsiteY2246" fmla="*/ 473023 h 830409"/>
              <a:gd name="connsiteX2247" fmla="*/ 307915 w 707644"/>
              <a:gd name="connsiteY2247" fmla="*/ 527371 h 830409"/>
              <a:gd name="connsiteX2248" fmla="*/ 308396 w 707644"/>
              <a:gd name="connsiteY2248" fmla="*/ 528145 h 830409"/>
              <a:gd name="connsiteX2249" fmla="*/ 291610 w 707644"/>
              <a:gd name="connsiteY2249" fmla="*/ 518841 h 830409"/>
              <a:gd name="connsiteX2250" fmla="*/ 265960 w 707644"/>
              <a:gd name="connsiteY2250" fmla="*/ 481611 h 830409"/>
              <a:gd name="connsiteX2251" fmla="*/ 247384 w 707644"/>
              <a:gd name="connsiteY2251" fmla="*/ 460657 h 830409"/>
              <a:gd name="connsiteX2252" fmla="*/ 239848 w 707644"/>
              <a:gd name="connsiteY2252" fmla="*/ 447955 h 830409"/>
              <a:gd name="connsiteX2253" fmla="*/ 205466 w 707644"/>
              <a:gd name="connsiteY2253" fmla="*/ 400213 h 830409"/>
              <a:gd name="connsiteX2254" fmla="*/ 249638 w 707644"/>
              <a:gd name="connsiteY2254" fmla="*/ 293947 h 830409"/>
              <a:gd name="connsiteX2255" fmla="*/ 249865 w 707644"/>
              <a:gd name="connsiteY2255" fmla="*/ 293991 h 830409"/>
              <a:gd name="connsiteX2256" fmla="*/ 260508 w 707644"/>
              <a:gd name="connsiteY2256" fmla="*/ 307670 h 830409"/>
              <a:gd name="connsiteX2257" fmla="*/ 265599 w 707644"/>
              <a:gd name="connsiteY2257" fmla="*/ 315318 h 830409"/>
              <a:gd name="connsiteX2258" fmla="*/ 267331 w 707644"/>
              <a:gd name="connsiteY2258" fmla="*/ 319190 h 830409"/>
              <a:gd name="connsiteX2259" fmla="*/ 262295 w 707644"/>
              <a:gd name="connsiteY2259" fmla="*/ 313238 h 830409"/>
              <a:gd name="connsiteX2260" fmla="*/ 252413 w 707644"/>
              <a:gd name="connsiteY2260" fmla="*/ 298314 h 830409"/>
              <a:gd name="connsiteX2261" fmla="*/ 195981 w 707644"/>
              <a:gd name="connsiteY2261" fmla="*/ 405311 h 830409"/>
              <a:gd name="connsiteX2262" fmla="*/ 196523 w 707644"/>
              <a:gd name="connsiteY2262" fmla="*/ 405833 h 830409"/>
              <a:gd name="connsiteX2263" fmla="*/ 206475 w 707644"/>
              <a:gd name="connsiteY2263" fmla="*/ 418601 h 830409"/>
              <a:gd name="connsiteX2264" fmla="*/ 260929 w 707644"/>
              <a:gd name="connsiteY2264" fmla="*/ 490921 h 830409"/>
              <a:gd name="connsiteX2265" fmla="*/ 261989 w 707644"/>
              <a:gd name="connsiteY2265" fmla="*/ 492382 h 830409"/>
              <a:gd name="connsiteX2266" fmla="*/ 268853 w 707644"/>
              <a:gd name="connsiteY2266" fmla="*/ 504381 h 830409"/>
              <a:gd name="connsiteX2267" fmla="*/ 266131 w 707644"/>
              <a:gd name="connsiteY2267" fmla="*/ 502636 h 830409"/>
              <a:gd name="connsiteX2268" fmla="*/ 266057 w 707644"/>
              <a:gd name="connsiteY2268" fmla="*/ 502539 h 830409"/>
              <a:gd name="connsiteX2269" fmla="*/ 209617 w 707644"/>
              <a:gd name="connsiteY2269" fmla="*/ 422887 h 830409"/>
              <a:gd name="connsiteX2270" fmla="*/ 298489 w 707644"/>
              <a:gd name="connsiteY2270" fmla="*/ 181906 h 830409"/>
              <a:gd name="connsiteX2271" fmla="*/ 307373 w 707644"/>
              <a:gd name="connsiteY2271" fmla="*/ 190412 h 830409"/>
              <a:gd name="connsiteX2272" fmla="*/ 323789 w 707644"/>
              <a:gd name="connsiteY2272" fmla="*/ 213797 h 830409"/>
              <a:gd name="connsiteX2273" fmla="*/ 334118 w 707644"/>
              <a:gd name="connsiteY2273" fmla="*/ 228929 h 830409"/>
              <a:gd name="connsiteX2274" fmla="*/ 332911 w 707644"/>
              <a:gd name="connsiteY2274" fmla="*/ 228331 h 830409"/>
              <a:gd name="connsiteX2275" fmla="*/ 303130 w 707644"/>
              <a:gd name="connsiteY2275" fmla="*/ 189771 h 830409"/>
              <a:gd name="connsiteX2276" fmla="*/ 299522 w 707644"/>
              <a:gd name="connsiteY2276" fmla="*/ 183494 h 830409"/>
              <a:gd name="connsiteX2277" fmla="*/ 102120 w 707644"/>
              <a:gd name="connsiteY2277" fmla="*/ 588140 h 830409"/>
              <a:gd name="connsiteX2278" fmla="*/ 107454 w 707644"/>
              <a:gd name="connsiteY2278" fmla="*/ 594144 h 830409"/>
              <a:gd name="connsiteX2279" fmla="*/ 103221 w 707644"/>
              <a:gd name="connsiteY2279" fmla="*/ 589686 h 830409"/>
              <a:gd name="connsiteX2280" fmla="*/ 295094 w 707644"/>
              <a:gd name="connsiteY2280" fmla="*/ 178655 h 830409"/>
              <a:gd name="connsiteX2281" fmla="*/ 297301 w 707644"/>
              <a:gd name="connsiteY2281" fmla="*/ 180080 h 830409"/>
              <a:gd name="connsiteX2282" fmla="*/ 298489 w 707644"/>
              <a:gd name="connsiteY2282" fmla="*/ 181906 h 830409"/>
              <a:gd name="connsiteX2283" fmla="*/ 281850 w 707644"/>
              <a:gd name="connsiteY2283" fmla="*/ 203010 h 830409"/>
              <a:gd name="connsiteX2284" fmla="*/ 299615 w 707644"/>
              <a:gd name="connsiteY2284" fmla="*/ 211819 h 830409"/>
              <a:gd name="connsiteX2285" fmla="*/ 308300 w 707644"/>
              <a:gd name="connsiteY2285" fmla="*/ 236523 h 830409"/>
              <a:gd name="connsiteX2286" fmla="*/ 303915 w 707644"/>
              <a:gd name="connsiteY2286" fmla="*/ 231216 h 830409"/>
              <a:gd name="connsiteX2287" fmla="*/ 175887 w 707644"/>
              <a:gd name="connsiteY2287" fmla="*/ 419847 h 830409"/>
              <a:gd name="connsiteX2288" fmla="*/ 180976 w 707644"/>
              <a:gd name="connsiteY2288" fmla="*/ 426199 h 830409"/>
              <a:gd name="connsiteX2289" fmla="*/ 218900 w 707644"/>
              <a:gd name="connsiteY2289" fmla="*/ 469598 h 830409"/>
              <a:gd name="connsiteX2290" fmla="*/ 223171 w 707644"/>
              <a:gd name="connsiteY2290" fmla="*/ 475103 h 830409"/>
              <a:gd name="connsiteX2291" fmla="*/ 212391 w 707644"/>
              <a:gd name="connsiteY2291" fmla="*/ 468195 h 830409"/>
              <a:gd name="connsiteX2292" fmla="*/ 183134 w 707644"/>
              <a:gd name="connsiteY2292" fmla="*/ 431491 h 830409"/>
              <a:gd name="connsiteX2293" fmla="*/ 280137 w 707644"/>
              <a:gd name="connsiteY2293" fmla="*/ 200820 h 830409"/>
              <a:gd name="connsiteX2294" fmla="*/ 281850 w 707644"/>
              <a:gd name="connsiteY2294" fmla="*/ 203010 h 830409"/>
              <a:gd name="connsiteX2295" fmla="*/ 281302 w 707644"/>
              <a:gd name="connsiteY2295" fmla="*/ 202738 h 830409"/>
              <a:gd name="connsiteX2296" fmla="*/ 223910 w 707644"/>
              <a:gd name="connsiteY2296" fmla="*/ 316394 h 830409"/>
              <a:gd name="connsiteX2297" fmla="*/ 266620 w 707644"/>
              <a:gd name="connsiteY2297" fmla="*/ 370764 h 830409"/>
              <a:gd name="connsiteX2298" fmla="*/ 270633 w 707644"/>
              <a:gd name="connsiteY2298" fmla="*/ 376528 h 830409"/>
              <a:gd name="connsiteX2299" fmla="*/ 278660 w 707644"/>
              <a:gd name="connsiteY2299" fmla="*/ 386091 h 830409"/>
              <a:gd name="connsiteX2300" fmla="*/ 288599 w 707644"/>
              <a:gd name="connsiteY2300" fmla="*/ 398744 h 830409"/>
              <a:gd name="connsiteX2301" fmla="*/ 290035 w 707644"/>
              <a:gd name="connsiteY2301" fmla="*/ 409146 h 830409"/>
              <a:gd name="connsiteX2302" fmla="*/ 271333 w 707644"/>
              <a:gd name="connsiteY2302" fmla="*/ 390752 h 830409"/>
              <a:gd name="connsiteX2303" fmla="*/ 262513 w 707644"/>
              <a:gd name="connsiteY2303" fmla="*/ 379197 h 830409"/>
              <a:gd name="connsiteX2304" fmla="*/ 241517 w 707644"/>
              <a:gd name="connsiteY2304" fmla="*/ 352570 h 830409"/>
              <a:gd name="connsiteX2305" fmla="*/ 235303 w 707644"/>
              <a:gd name="connsiteY2305" fmla="*/ 338969 h 830409"/>
              <a:gd name="connsiteX2306" fmla="*/ 325312 w 707644"/>
              <a:gd name="connsiteY2306" fmla="*/ 98455 h 830409"/>
              <a:gd name="connsiteX2307" fmla="*/ 329709 w 707644"/>
              <a:gd name="connsiteY2307" fmla="*/ 101039 h 830409"/>
              <a:gd name="connsiteX2308" fmla="*/ 342055 w 707644"/>
              <a:gd name="connsiteY2308" fmla="*/ 108909 h 830409"/>
              <a:gd name="connsiteX2309" fmla="*/ 384397 w 707644"/>
              <a:gd name="connsiteY2309" fmla="*/ 168676 h 830409"/>
              <a:gd name="connsiteX2310" fmla="*/ 424116 w 707644"/>
              <a:gd name="connsiteY2310" fmla="*/ 230395 h 830409"/>
              <a:gd name="connsiteX2311" fmla="*/ 405495 w 707644"/>
              <a:gd name="connsiteY2311" fmla="*/ 205099 h 830409"/>
              <a:gd name="connsiteX2312" fmla="*/ 375809 w 707644"/>
              <a:gd name="connsiteY2312" fmla="*/ 164556 h 830409"/>
              <a:gd name="connsiteX2313" fmla="*/ 341738 w 707644"/>
              <a:gd name="connsiteY2313" fmla="*/ 122351 h 830409"/>
              <a:gd name="connsiteX2314" fmla="*/ 339472 w 707644"/>
              <a:gd name="connsiteY2314" fmla="*/ 118508 h 830409"/>
              <a:gd name="connsiteX2315" fmla="*/ 329167 w 707644"/>
              <a:gd name="connsiteY2315" fmla="*/ 103345 h 830409"/>
              <a:gd name="connsiteX2316" fmla="*/ 208226 w 707644"/>
              <a:gd name="connsiteY2316" fmla="*/ 337704 h 830409"/>
              <a:gd name="connsiteX2317" fmla="*/ 217670 w 707644"/>
              <a:gd name="connsiteY2317" fmla="*/ 345597 h 830409"/>
              <a:gd name="connsiteX2318" fmla="*/ 223797 w 707644"/>
              <a:gd name="connsiteY2318" fmla="*/ 352024 h 830409"/>
              <a:gd name="connsiteX2319" fmla="*/ 229869 w 707644"/>
              <a:gd name="connsiteY2319" fmla="*/ 358652 h 830409"/>
              <a:gd name="connsiteX2320" fmla="*/ 234010 w 707644"/>
              <a:gd name="connsiteY2320" fmla="*/ 363841 h 830409"/>
              <a:gd name="connsiteX2321" fmla="*/ 219847 w 707644"/>
              <a:gd name="connsiteY2321" fmla="*/ 311221 h 830409"/>
              <a:gd name="connsiteX2322" fmla="*/ 222796 w 707644"/>
              <a:gd name="connsiteY2322" fmla="*/ 314187 h 830409"/>
              <a:gd name="connsiteX2323" fmla="*/ 223910 w 707644"/>
              <a:gd name="connsiteY2323" fmla="*/ 316394 h 830409"/>
              <a:gd name="connsiteX2324" fmla="*/ 91911 w 707644"/>
              <a:gd name="connsiteY2324" fmla="*/ 577775 h 830409"/>
              <a:gd name="connsiteX2325" fmla="*/ 103221 w 707644"/>
              <a:gd name="connsiteY2325" fmla="*/ 589686 h 830409"/>
              <a:gd name="connsiteX2326" fmla="*/ 118976 w 707644"/>
              <a:gd name="connsiteY2326" fmla="*/ 611819 h 830409"/>
              <a:gd name="connsiteX2327" fmla="*/ 126516 w 707644"/>
              <a:gd name="connsiteY2327" fmla="*/ 622741 h 830409"/>
              <a:gd name="connsiteX2328" fmla="*/ 111328 w 707644"/>
              <a:gd name="connsiteY2328" fmla="*/ 604150 h 830409"/>
              <a:gd name="connsiteX2329" fmla="*/ 251133 w 707644"/>
              <a:gd name="connsiteY2329" fmla="*/ 245890 h 830409"/>
              <a:gd name="connsiteX2330" fmla="*/ 283778 w 707644"/>
              <a:gd name="connsiteY2330" fmla="*/ 268306 h 830409"/>
              <a:gd name="connsiteX2331" fmla="*/ 283999 w 707644"/>
              <a:gd name="connsiteY2331" fmla="*/ 268469 h 830409"/>
              <a:gd name="connsiteX2332" fmla="*/ 286440 w 707644"/>
              <a:gd name="connsiteY2332" fmla="*/ 280850 h 830409"/>
              <a:gd name="connsiteX2333" fmla="*/ 288077 w 707644"/>
              <a:gd name="connsiteY2333" fmla="*/ 290857 h 830409"/>
              <a:gd name="connsiteX2334" fmla="*/ 271444 w 707644"/>
              <a:gd name="connsiteY2334" fmla="*/ 272405 h 830409"/>
              <a:gd name="connsiteX2335" fmla="*/ 264347 w 707644"/>
              <a:gd name="connsiteY2335" fmla="*/ 264994 h 830409"/>
              <a:gd name="connsiteX2336" fmla="*/ 310146 w 707644"/>
              <a:gd name="connsiteY2336" fmla="*/ 116372 h 830409"/>
              <a:gd name="connsiteX2337" fmla="*/ 319815 w 707644"/>
              <a:gd name="connsiteY2337" fmla="*/ 127128 h 830409"/>
              <a:gd name="connsiteX2338" fmla="*/ 344761 w 707644"/>
              <a:gd name="connsiteY2338" fmla="*/ 165086 h 830409"/>
              <a:gd name="connsiteX2339" fmla="*/ 359329 w 707644"/>
              <a:gd name="connsiteY2339" fmla="*/ 198908 h 830409"/>
              <a:gd name="connsiteX2340" fmla="*/ 365493 w 707644"/>
              <a:gd name="connsiteY2340" fmla="*/ 210864 h 830409"/>
              <a:gd name="connsiteX2341" fmla="*/ 353161 w 707644"/>
              <a:gd name="connsiteY2341" fmla="*/ 197721 h 830409"/>
              <a:gd name="connsiteX2342" fmla="*/ 332048 w 707644"/>
              <a:gd name="connsiteY2342" fmla="*/ 173950 h 830409"/>
              <a:gd name="connsiteX2343" fmla="*/ 321232 w 707644"/>
              <a:gd name="connsiteY2343" fmla="*/ 161383 h 830409"/>
              <a:gd name="connsiteX2344" fmla="*/ 315695 w 707644"/>
              <a:gd name="connsiteY2344" fmla="*/ 135716 h 830409"/>
              <a:gd name="connsiteX2345" fmla="*/ 268528 w 707644"/>
              <a:gd name="connsiteY2345" fmla="*/ 196404 h 830409"/>
              <a:gd name="connsiteX2346" fmla="*/ 281302 w 707644"/>
              <a:gd name="connsiteY2346" fmla="*/ 202738 h 830409"/>
              <a:gd name="connsiteX2347" fmla="*/ 300258 w 707644"/>
              <a:gd name="connsiteY2347" fmla="*/ 233955 h 830409"/>
              <a:gd name="connsiteX2348" fmla="*/ 305047 w 707644"/>
              <a:gd name="connsiteY2348" fmla="*/ 247078 h 830409"/>
              <a:gd name="connsiteX2349" fmla="*/ 304726 w 707644"/>
              <a:gd name="connsiteY2349" fmla="*/ 246662 h 830409"/>
              <a:gd name="connsiteX2350" fmla="*/ 278115 w 707644"/>
              <a:gd name="connsiteY2350" fmla="*/ 218024 h 830409"/>
              <a:gd name="connsiteX2351" fmla="*/ 272142 w 707644"/>
              <a:gd name="connsiteY2351" fmla="*/ 212293 h 830409"/>
              <a:gd name="connsiteX2352" fmla="*/ 222366 w 707644"/>
              <a:gd name="connsiteY2352" fmla="*/ 288619 h 830409"/>
              <a:gd name="connsiteX2353" fmla="*/ 243774 w 707644"/>
              <a:gd name="connsiteY2353" fmla="*/ 292801 h 830409"/>
              <a:gd name="connsiteX2354" fmla="*/ 261501 w 707644"/>
              <a:gd name="connsiteY2354" fmla="*/ 315207 h 830409"/>
              <a:gd name="connsiteX2355" fmla="*/ 271328 w 707644"/>
              <a:gd name="connsiteY2355" fmla="*/ 328124 h 830409"/>
              <a:gd name="connsiteX2356" fmla="*/ 272853 w 707644"/>
              <a:gd name="connsiteY2356" fmla="*/ 331534 h 830409"/>
              <a:gd name="connsiteX2357" fmla="*/ 284077 w 707644"/>
              <a:gd name="connsiteY2357" fmla="*/ 359708 h 830409"/>
              <a:gd name="connsiteX2358" fmla="*/ 284129 w 707644"/>
              <a:gd name="connsiteY2358" fmla="*/ 360217 h 830409"/>
              <a:gd name="connsiteX2359" fmla="*/ 238402 w 707644"/>
              <a:gd name="connsiteY2359" fmla="*/ 313725 h 830409"/>
              <a:gd name="connsiteX2360" fmla="*/ 236582 w 707644"/>
              <a:gd name="connsiteY2360" fmla="*/ 310857 h 830409"/>
              <a:gd name="connsiteX2361" fmla="*/ 282449 w 707644"/>
              <a:gd name="connsiteY2361" fmla="*/ 162995 h 830409"/>
              <a:gd name="connsiteX2362" fmla="*/ 303130 w 707644"/>
              <a:gd name="connsiteY2362" fmla="*/ 189771 h 830409"/>
              <a:gd name="connsiteX2363" fmla="*/ 322253 w 707644"/>
              <a:gd name="connsiteY2363" fmla="*/ 223045 h 830409"/>
              <a:gd name="connsiteX2364" fmla="*/ 316548 w 707644"/>
              <a:gd name="connsiteY2364" fmla="*/ 220217 h 830409"/>
              <a:gd name="connsiteX2365" fmla="*/ 291293 w 707644"/>
              <a:gd name="connsiteY2365" fmla="*/ 188150 h 830409"/>
              <a:gd name="connsiteX2366" fmla="*/ 214075 w 707644"/>
              <a:gd name="connsiteY2366" fmla="*/ 304220 h 830409"/>
              <a:gd name="connsiteX2367" fmla="*/ 217017 w 707644"/>
              <a:gd name="connsiteY2367" fmla="*/ 307619 h 830409"/>
              <a:gd name="connsiteX2368" fmla="*/ 219847 w 707644"/>
              <a:gd name="connsiteY2368" fmla="*/ 311221 h 830409"/>
              <a:gd name="connsiteX2369" fmla="*/ 219031 w 707644"/>
              <a:gd name="connsiteY2369" fmla="*/ 310401 h 830409"/>
              <a:gd name="connsiteX2370" fmla="*/ 215628 w 707644"/>
              <a:gd name="connsiteY2370" fmla="*/ 307111 h 830409"/>
              <a:gd name="connsiteX2371" fmla="*/ 215519 w 707644"/>
              <a:gd name="connsiteY2371" fmla="*/ 299767 h 830409"/>
              <a:gd name="connsiteX2372" fmla="*/ 234440 w 707644"/>
              <a:gd name="connsiteY2372" fmla="*/ 322370 h 830409"/>
              <a:gd name="connsiteX2373" fmla="*/ 239998 w 707644"/>
              <a:gd name="connsiteY2373" fmla="*/ 331482 h 830409"/>
              <a:gd name="connsiteX2374" fmla="*/ 222796 w 707644"/>
              <a:gd name="connsiteY2374" fmla="*/ 314187 h 830409"/>
              <a:gd name="connsiteX2375" fmla="*/ 199881 w 707644"/>
              <a:gd name="connsiteY2375" fmla="*/ 331955 h 830409"/>
              <a:gd name="connsiteX2376" fmla="*/ 207886 w 707644"/>
              <a:gd name="connsiteY2376" fmla="*/ 337470 h 830409"/>
              <a:gd name="connsiteX2377" fmla="*/ 221282 w 707644"/>
              <a:gd name="connsiteY2377" fmla="*/ 354532 h 830409"/>
              <a:gd name="connsiteX2378" fmla="*/ 257455 w 707644"/>
              <a:gd name="connsiteY2378" fmla="*/ 393877 h 830409"/>
              <a:gd name="connsiteX2379" fmla="*/ 277650 w 707644"/>
              <a:gd name="connsiteY2379" fmla="*/ 437026 h 830409"/>
              <a:gd name="connsiteX2380" fmla="*/ 286405 w 707644"/>
              <a:gd name="connsiteY2380" fmla="*/ 458723 h 830409"/>
              <a:gd name="connsiteX2381" fmla="*/ 266171 w 707644"/>
              <a:gd name="connsiteY2381" fmla="*/ 432608 h 830409"/>
              <a:gd name="connsiteX2382" fmla="*/ 233604 w 707644"/>
              <a:gd name="connsiteY2382" fmla="*/ 390787 h 830409"/>
              <a:gd name="connsiteX2383" fmla="*/ 205580 w 707644"/>
              <a:gd name="connsiteY2383" fmla="*/ 342365 h 830409"/>
              <a:gd name="connsiteX2384" fmla="*/ 99721 w 707644"/>
              <a:gd name="connsiteY2384" fmla="*/ 539974 h 830409"/>
              <a:gd name="connsiteX2385" fmla="*/ 100210 w 707644"/>
              <a:gd name="connsiteY2385" fmla="*/ 540355 h 830409"/>
              <a:gd name="connsiteX2386" fmla="*/ 138009 w 707644"/>
              <a:gd name="connsiteY2386" fmla="*/ 567744 h 830409"/>
              <a:gd name="connsiteX2387" fmla="*/ 139914 w 707644"/>
              <a:gd name="connsiteY2387" fmla="*/ 570805 h 830409"/>
              <a:gd name="connsiteX2388" fmla="*/ 113813 w 707644"/>
              <a:gd name="connsiteY2388" fmla="*/ 556520 h 830409"/>
              <a:gd name="connsiteX2389" fmla="*/ 103128 w 707644"/>
              <a:gd name="connsiteY2389" fmla="*/ 548560 h 830409"/>
              <a:gd name="connsiteX2390" fmla="*/ 306761 w 707644"/>
              <a:gd name="connsiteY2390" fmla="*/ 104570 h 830409"/>
              <a:gd name="connsiteX2391" fmla="*/ 317982 w 707644"/>
              <a:gd name="connsiteY2391" fmla="*/ 121548 h 830409"/>
              <a:gd name="connsiteX2392" fmla="*/ 328047 w 707644"/>
              <a:gd name="connsiteY2392" fmla="*/ 135999 h 830409"/>
              <a:gd name="connsiteX2393" fmla="*/ 319815 w 707644"/>
              <a:gd name="connsiteY2393" fmla="*/ 127128 h 830409"/>
              <a:gd name="connsiteX2394" fmla="*/ 309370 w 707644"/>
              <a:gd name="connsiteY2394" fmla="*/ 113666 h 830409"/>
              <a:gd name="connsiteX2395" fmla="*/ 199835 w 707644"/>
              <a:gd name="connsiteY2395" fmla="*/ 327216 h 830409"/>
              <a:gd name="connsiteX2396" fmla="*/ 205129 w 707644"/>
              <a:gd name="connsiteY2396" fmla="*/ 332610 h 830409"/>
              <a:gd name="connsiteX2397" fmla="*/ 208226 w 707644"/>
              <a:gd name="connsiteY2397" fmla="*/ 337704 h 830409"/>
              <a:gd name="connsiteX2398" fmla="*/ 207886 w 707644"/>
              <a:gd name="connsiteY2398" fmla="*/ 337470 h 830409"/>
              <a:gd name="connsiteX2399" fmla="*/ 200568 w 707644"/>
              <a:gd name="connsiteY2399" fmla="*/ 325109 h 830409"/>
              <a:gd name="connsiteX2400" fmla="*/ 243864 w 707644"/>
              <a:gd name="connsiteY2400" fmla="*/ 364839 h 830409"/>
              <a:gd name="connsiteX2401" fmla="*/ 246654 w 707644"/>
              <a:gd name="connsiteY2401" fmla="*/ 370799 h 830409"/>
              <a:gd name="connsiteX2402" fmla="*/ 237027 w 707644"/>
              <a:gd name="connsiteY2402" fmla="*/ 361773 h 830409"/>
              <a:gd name="connsiteX2403" fmla="*/ 217670 w 707644"/>
              <a:gd name="connsiteY2403" fmla="*/ 345597 h 830409"/>
              <a:gd name="connsiteX2404" fmla="*/ 210811 w 707644"/>
              <a:gd name="connsiteY2404" fmla="*/ 338401 h 830409"/>
              <a:gd name="connsiteX2405" fmla="*/ 205129 w 707644"/>
              <a:gd name="connsiteY2405" fmla="*/ 332610 h 830409"/>
              <a:gd name="connsiteX2406" fmla="*/ 326172 w 707644"/>
              <a:gd name="connsiteY2406" fmla="*/ 59283 h 830409"/>
              <a:gd name="connsiteX2407" fmla="*/ 346171 w 707644"/>
              <a:gd name="connsiteY2407" fmla="*/ 85553 h 830409"/>
              <a:gd name="connsiteX2408" fmla="*/ 380138 w 707644"/>
              <a:gd name="connsiteY2408" fmla="*/ 133557 h 830409"/>
              <a:gd name="connsiteX2409" fmla="*/ 377636 w 707644"/>
              <a:gd name="connsiteY2409" fmla="*/ 131926 h 830409"/>
              <a:gd name="connsiteX2410" fmla="*/ 214083 w 707644"/>
              <a:gd name="connsiteY2410" fmla="*/ 288998 h 830409"/>
              <a:gd name="connsiteX2411" fmla="*/ 238402 w 707644"/>
              <a:gd name="connsiteY2411" fmla="*/ 313725 h 830409"/>
              <a:gd name="connsiteX2412" fmla="*/ 263873 w 707644"/>
              <a:gd name="connsiteY2412" fmla="*/ 353836 h 830409"/>
              <a:gd name="connsiteX2413" fmla="*/ 268427 w 707644"/>
              <a:gd name="connsiteY2413" fmla="*/ 361022 h 830409"/>
              <a:gd name="connsiteX2414" fmla="*/ 253163 w 707644"/>
              <a:gd name="connsiteY2414" fmla="*/ 344719 h 830409"/>
              <a:gd name="connsiteX2415" fmla="*/ 253066 w 707644"/>
              <a:gd name="connsiteY2415" fmla="*/ 344621 h 830409"/>
              <a:gd name="connsiteX2416" fmla="*/ 234440 w 707644"/>
              <a:gd name="connsiteY2416" fmla="*/ 322370 h 830409"/>
              <a:gd name="connsiteX2417" fmla="*/ 271853 w 707644"/>
              <a:gd name="connsiteY2417" fmla="*/ 164862 h 830409"/>
              <a:gd name="connsiteX2418" fmla="*/ 281522 w 707644"/>
              <a:gd name="connsiteY2418" fmla="*/ 175744 h 830409"/>
              <a:gd name="connsiteX2419" fmla="*/ 291293 w 707644"/>
              <a:gd name="connsiteY2419" fmla="*/ 188150 h 830409"/>
              <a:gd name="connsiteX2420" fmla="*/ 297848 w 707644"/>
              <a:gd name="connsiteY2420" fmla="*/ 206794 h 830409"/>
              <a:gd name="connsiteX2421" fmla="*/ 207374 w 707644"/>
              <a:gd name="connsiteY2421" fmla="*/ 299128 h 830409"/>
              <a:gd name="connsiteX2422" fmla="*/ 215628 w 707644"/>
              <a:gd name="connsiteY2422" fmla="*/ 307111 h 830409"/>
              <a:gd name="connsiteX2423" fmla="*/ 225054 w 707644"/>
              <a:gd name="connsiteY2423" fmla="*/ 324648 h 830409"/>
              <a:gd name="connsiteX2424" fmla="*/ 233163 w 707644"/>
              <a:gd name="connsiteY2424" fmla="*/ 341974 h 830409"/>
              <a:gd name="connsiteX2425" fmla="*/ 229522 w 707644"/>
              <a:gd name="connsiteY2425" fmla="*/ 337356 h 830409"/>
              <a:gd name="connsiteX2426" fmla="*/ 211650 w 707644"/>
              <a:gd name="connsiteY2426" fmla="*/ 286525 h 830409"/>
              <a:gd name="connsiteX2427" fmla="*/ 212756 w 707644"/>
              <a:gd name="connsiteY2427" fmla="*/ 286741 h 830409"/>
              <a:gd name="connsiteX2428" fmla="*/ 213373 w 707644"/>
              <a:gd name="connsiteY2428" fmla="*/ 287835 h 830409"/>
              <a:gd name="connsiteX2429" fmla="*/ 214083 w 707644"/>
              <a:gd name="connsiteY2429" fmla="*/ 288998 h 830409"/>
              <a:gd name="connsiteX2430" fmla="*/ 263821 w 707644"/>
              <a:gd name="connsiteY2430" fmla="*/ 175708 h 830409"/>
              <a:gd name="connsiteX2431" fmla="*/ 276971 w 707644"/>
              <a:gd name="connsiteY2431" fmla="*/ 195607 h 830409"/>
              <a:gd name="connsiteX2432" fmla="*/ 280137 w 707644"/>
              <a:gd name="connsiteY2432" fmla="*/ 200820 h 830409"/>
              <a:gd name="connsiteX2433" fmla="*/ 273125 w 707644"/>
              <a:gd name="connsiteY2433" fmla="*/ 191856 h 830409"/>
              <a:gd name="connsiteX2434" fmla="*/ 265580 w 707644"/>
              <a:gd name="connsiteY2434" fmla="*/ 183440 h 830409"/>
              <a:gd name="connsiteX2435" fmla="*/ 303761 w 707644"/>
              <a:gd name="connsiteY2435" fmla="*/ 85793 h 830409"/>
              <a:gd name="connsiteX2436" fmla="*/ 319863 w 707644"/>
              <a:gd name="connsiteY2436" fmla="*/ 95254 h 830409"/>
              <a:gd name="connsiteX2437" fmla="*/ 341738 w 707644"/>
              <a:gd name="connsiteY2437" fmla="*/ 122351 h 830409"/>
              <a:gd name="connsiteX2438" fmla="*/ 349187 w 707644"/>
              <a:gd name="connsiteY2438" fmla="*/ 134984 h 830409"/>
              <a:gd name="connsiteX2439" fmla="*/ 384848 w 707644"/>
              <a:gd name="connsiteY2439" fmla="*/ 194576 h 830409"/>
              <a:gd name="connsiteX2440" fmla="*/ 390311 w 707644"/>
              <a:gd name="connsiteY2440" fmla="*/ 203092 h 830409"/>
              <a:gd name="connsiteX2441" fmla="*/ 335324 w 707644"/>
              <a:gd name="connsiteY2441" fmla="*/ 143840 h 830409"/>
              <a:gd name="connsiteX2442" fmla="*/ 323935 w 707644"/>
              <a:gd name="connsiteY2442" fmla="*/ 118540 h 830409"/>
              <a:gd name="connsiteX2443" fmla="*/ 191657 w 707644"/>
              <a:gd name="connsiteY2443" fmla="*/ 316932 h 830409"/>
              <a:gd name="connsiteX2444" fmla="*/ 192032 w 707644"/>
              <a:gd name="connsiteY2444" fmla="*/ 317277 h 830409"/>
              <a:gd name="connsiteX2445" fmla="*/ 199835 w 707644"/>
              <a:gd name="connsiteY2445" fmla="*/ 327216 h 830409"/>
              <a:gd name="connsiteX2446" fmla="*/ 194070 w 707644"/>
              <a:gd name="connsiteY2446" fmla="*/ 321340 h 830409"/>
              <a:gd name="connsiteX2447" fmla="*/ 339812 w 707644"/>
              <a:gd name="connsiteY2447" fmla="*/ 7037 h 830409"/>
              <a:gd name="connsiteX2448" fmla="*/ 344777 w 707644"/>
              <a:gd name="connsiteY2448" fmla="*/ 5773 h 830409"/>
              <a:gd name="connsiteX2449" fmla="*/ 369534 w 707644"/>
              <a:gd name="connsiteY2449" fmla="*/ 3706 h 830409"/>
              <a:gd name="connsiteX2450" fmla="*/ 383457 w 707644"/>
              <a:gd name="connsiteY2450" fmla="*/ 22972 h 830409"/>
              <a:gd name="connsiteX2451" fmla="*/ 408074 w 707644"/>
              <a:gd name="connsiteY2451" fmla="*/ 53262 h 830409"/>
              <a:gd name="connsiteX2452" fmla="*/ 456105 w 707644"/>
              <a:gd name="connsiteY2452" fmla="*/ 101680 h 830409"/>
              <a:gd name="connsiteX2453" fmla="*/ 504287 w 707644"/>
              <a:gd name="connsiteY2453" fmla="*/ 218001 h 830409"/>
              <a:gd name="connsiteX2454" fmla="*/ 462966 w 707644"/>
              <a:gd name="connsiteY2454" fmla="*/ 168591 h 830409"/>
              <a:gd name="connsiteX2455" fmla="*/ 413238 w 707644"/>
              <a:gd name="connsiteY2455" fmla="*/ 108562 h 830409"/>
              <a:gd name="connsiteX2456" fmla="*/ 368559 w 707644"/>
              <a:gd name="connsiteY2456" fmla="*/ 47282 h 830409"/>
              <a:gd name="connsiteX2457" fmla="*/ 185776 w 707644"/>
              <a:gd name="connsiteY2457" fmla="*/ 322830 h 830409"/>
              <a:gd name="connsiteX2458" fmla="*/ 194207 w 707644"/>
              <a:gd name="connsiteY2458" fmla="*/ 328284 h 830409"/>
              <a:gd name="connsiteX2459" fmla="*/ 221877 w 707644"/>
              <a:gd name="connsiteY2459" fmla="*/ 375736 h 830409"/>
              <a:gd name="connsiteX2460" fmla="*/ 195289 w 707644"/>
              <a:gd name="connsiteY2460" fmla="*/ 341717 h 830409"/>
              <a:gd name="connsiteX2461" fmla="*/ 299298 w 707644"/>
              <a:gd name="connsiteY2461" fmla="*/ 78549 h 830409"/>
              <a:gd name="connsiteX2462" fmla="*/ 303761 w 707644"/>
              <a:gd name="connsiteY2462" fmla="*/ 85793 h 830409"/>
              <a:gd name="connsiteX2463" fmla="*/ 300892 w 707644"/>
              <a:gd name="connsiteY2463" fmla="*/ 84108 h 830409"/>
              <a:gd name="connsiteX2464" fmla="*/ 184429 w 707644"/>
              <a:gd name="connsiteY2464" fmla="*/ 311514 h 830409"/>
              <a:gd name="connsiteX2465" fmla="*/ 194070 w 707644"/>
              <a:gd name="connsiteY2465" fmla="*/ 321340 h 830409"/>
              <a:gd name="connsiteX2466" fmla="*/ 199881 w 707644"/>
              <a:gd name="connsiteY2466" fmla="*/ 331955 h 830409"/>
              <a:gd name="connsiteX2467" fmla="*/ 199851 w 707644"/>
              <a:gd name="connsiteY2467" fmla="*/ 331935 h 830409"/>
              <a:gd name="connsiteX2468" fmla="*/ 194207 w 707644"/>
              <a:gd name="connsiteY2468" fmla="*/ 328284 h 830409"/>
              <a:gd name="connsiteX2469" fmla="*/ 70479 w 707644"/>
              <a:gd name="connsiteY2469" fmla="*/ 544113 h 830409"/>
              <a:gd name="connsiteX2470" fmla="*/ 72302 w 707644"/>
              <a:gd name="connsiteY2470" fmla="*/ 546584 h 830409"/>
              <a:gd name="connsiteX2471" fmla="*/ 92572 w 707644"/>
              <a:gd name="connsiteY2471" fmla="*/ 574726 h 830409"/>
              <a:gd name="connsiteX2472" fmla="*/ 102120 w 707644"/>
              <a:gd name="connsiteY2472" fmla="*/ 588140 h 830409"/>
              <a:gd name="connsiteX2473" fmla="*/ 87732 w 707644"/>
              <a:gd name="connsiteY2473" fmla="*/ 571942 h 830409"/>
              <a:gd name="connsiteX2474" fmla="*/ 85317 w 707644"/>
              <a:gd name="connsiteY2474" fmla="*/ 568818 h 830409"/>
              <a:gd name="connsiteX2475" fmla="*/ 79809 w 707644"/>
              <a:gd name="connsiteY2475" fmla="*/ 561336 h 830409"/>
              <a:gd name="connsiteX2476" fmla="*/ 195101 w 707644"/>
              <a:gd name="connsiteY2476" fmla="*/ 275180 h 830409"/>
              <a:gd name="connsiteX2477" fmla="*/ 204409 w 707644"/>
              <a:gd name="connsiteY2477" fmla="*/ 286496 h 830409"/>
              <a:gd name="connsiteX2478" fmla="*/ 204799 w 707644"/>
              <a:gd name="connsiteY2478" fmla="*/ 286961 h 830409"/>
              <a:gd name="connsiteX2479" fmla="*/ 214075 w 707644"/>
              <a:gd name="connsiteY2479" fmla="*/ 304220 h 830409"/>
              <a:gd name="connsiteX2480" fmla="*/ 202732 w 707644"/>
              <a:gd name="connsiteY2480" fmla="*/ 291116 h 830409"/>
              <a:gd name="connsiteX2481" fmla="*/ 202624 w 707644"/>
              <a:gd name="connsiteY2481" fmla="*/ 290930 h 830409"/>
              <a:gd name="connsiteX2482" fmla="*/ 134555 w 707644"/>
              <a:gd name="connsiteY2482" fmla="*/ 400746 h 830409"/>
              <a:gd name="connsiteX2483" fmla="*/ 156641 w 707644"/>
              <a:gd name="connsiteY2483" fmla="*/ 420676 h 830409"/>
              <a:gd name="connsiteX2484" fmla="*/ 169141 w 707644"/>
              <a:gd name="connsiteY2484" fmla="*/ 436370 h 830409"/>
              <a:gd name="connsiteX2485" fmla="*/ 186606 w 707644"/>
              <a:gd name="connsiteY2485" fmla="*/ 463923 h 830409"/>
              <a:gd name="connsiteX2486" fmla="*/ 160514 w 707644"/>
              <a:gd name="connsiteY2486" fmla="*/ 443331 h 830409"/>
              <a:gd name="connsiteX2487" fmla="*/ 158785 w 707644"/>
              <a:gd name="connsiteY2487" fmla="*/ 440758 h 830409"/>
              <a:gd name="connsiteX2488" fmla="*/ 288581 w 707644"/>
              <a:gd name="connsiteY2488" fmla="*/ 77063 h 830409"/>
              <a:gd name="connsiteX2489" fmla="*/ 292270 w 707644"/>
              <a:gd name="connsiteY2489" fmla="*/ 79042 h 830409"/>
              <a:gd name="connsiteX2490" fmla="*/ 300892 w 707644"/>
              <a:gd name="connsiteY2490" fmla="*/ 84108 h 830409"/>
              <a:gd name="connsiteX2491" fmla="*/ 306761 w 707644"/>
              <a:gd name="connsiteY2491" fmla="*/ 104570 h 830409"/>
              <a:gd name="connsiteX2492" fmla="*/ 236911 w 707644"/>
              <a:gd name="connsiteY2492" fmla="*/ 180725 h 830409"/>
              <a:gd name="connsiteX2493" fmla="*/ 241731 w 707644"/>
              <a:gd name="connsiteY2493" fmla="*/ 183115 h 830409"/>
              <a:gd name="connsiteX2494" fmla="*/ 272142 w 707644"/>
              <a:gd name="connsiteY2494" fmla="*/ 212293 h 830409"/>
              <a:gd name="connsiteX2495" fmla="*/ 272485 w 707644"/>
              <a:gd name="connsiteY2495" fmla="*/ 213800 h 830409"/>
              <a:gd name="connsiteX2496" fmla="*/ 278481 w 707644"/>
              <a:gd name="connsiteY2496" fmla="*/ 241554 h 830409"/>
              <a:gd name="connsiteX2497" fmla="*/ 271450 w 707644"/>
              <a:gd name="connsiteY2497" fmla="*/ 232851 h 830409"/>
              <a:gd name="connsiteX2498" fmla="*/ 246614 w 707644"/>
              <a:gd name="connsiteY2498" fmla="*/ 197614 h 830409"/>
              <a:gd name="connsiteX2499" fmla="*/ 294150 w 707644"/>
              <a:gd name="connsiteY2499" fmla="*/ 60600 h 830409"/>
              <a:gd name="connsiteX2500" fmla="*/ 313773 w 707644"/>
              <a:gd name="connsiteY2500" fmla="*/ 83821 h 830409"/>
              <a:gd name="connsiteX2501" fmla="*/ 325312 w 707644"/>
              <a:gd name="connsiteY2501" fmla="*/ 98455 h 830409"/>
              <a:gd name="connsiteX2502" fmla="*/ 319863 w 707644"/>
              <a:gd name="connsiteY2502" fmla="*/ 95254 h 830409"/>
              <a:gd name="connsiteX2503" fmla="*/ 304563 w 707644"/>
              <a:gd name="connsiteY2503" fmla="*/ 76301 h 830409"/>
              <a:gd name="connsiteX2504" fmla="*/ 296315 w 707644"/>
              <a:gd name="connsiteY2504" fmla="*/ 68148 h 830409"/>
              <a:gd name="connsiteX2505" fmla="*/ 233312 w 707644"/>
              <a:gd name="connsiteY2505" fmla="*/ 185648 h 830409"/>
              <a:gd name="connsiteX2506" fmla="*/ 271450 w 707644"/>
              <a:gd name="connsiteY2506" fmla="*/ 232851 h 830409"/>
              <a:gd name="connsiteX2507" fmla="*/ 278878 w 707644"/>
              <a:gd name="connsiteY2507" fmla="*/ 243390 h 830409"/>
              <a:gd name="connsiteX2508" fmla="*/ 280895 w 707644"/>
              <a:gd name="connsiteY2508" fmla="*/ 252728 h 830409"/>
              <a:gd name="connsiteX2509" fmla="*/ 281544 w 707644"/>
              <a:gd name="connsiteY2509" fmla="*/ 256018 h 830409"/>
              <a:gd name="connsiteX2510" fmla="*/ 266254 w 707644"/>
              <a:gd name="connsiteY2510" fmla="*/ 238770 h 830409"/>
              <a:gd name="connsiteX2511" fmla="*/ 239802 w 707644"/>
              <a:gd name="connsiteY2511" fmla="*/ 216740 h 830409"/>
              <a:gd name="connsiteX2512" fmla="*/ 244611 w 707644"/>
              <a:gd name="connsiteY2512" fmla="*/ 217822 h 830409"/>
              <a:gd name="connsiteX2513" fmla="*/ 236381 w 707644"/>
              <a:gd name="connsiteY2513" fmla="*/ 194188 h 830409"/>
              <a:gd name="connsiteX2514" fmla="*/ 176491 w 707644"/>
              <a:gd name="connsiteY2514" fmla="*/ 303425 h 830409"/>
              <a:gd name="connsiteX2515" fmla="*/ 182169 w 707644"/>
              <a:gd name="connsiteY2515" fmla="*/ 308225 h 830409"/>
              <a:gd name="connsiteX2516" fmla="*/ 182905 w 707644"/>
              <a:gd name="connsiteY2516" fmla="*/ 308901 h 830409"/>
              <a:gd name="connsiteX2517" fmla="*/ 184429 w 707644"/>
              <a:gd name="connsiteY2517" fmla="*/ 311514 h 830409"/>
              <a:gd name="connsiteX2518" fmla="*/ 153758 w 707644"/>
              <a:gd name="connsiteY2518" fmla="*/ 350309 h 830409"/>
              <a:gd name="connsiteX2519" fmla="*/ 200873 w 707644"/>
              <a:gd name="connsiteY2519" fmla="*/ 393834 h 830409"/>
              <a:gd name="connsiteX2520" fmla="*/ 205466 w 707644"/>
              <a:gd name="connsiteY2520" fmla="*/ 400213 h 830409"/>
              <a:gd name="connsiteX2521" fmla="*/ 235698 w 707644"/>
              <a:gd name="connsiteY2521" fmla="*/ 446428 h 830409"/>
              <a:gd name="connsiteX2522" fmla="*/ 237386 w 707644"/>
              <a:gd name="connsiteY2522" fmla="*/ 449379 h 830409"/>
              <a:gd name="connsiteX2523" fmla="*/ 212022 w 707644"/>
              <a:gd name="connsiteY2523" fmla="*/ 420766 h 830409"/>
              <a:gd name="connsiteX2524" fmla="*/ 196523 w 707644"/>
              <a:gd name="connsiteY2524" fmla="*/ 405833 h 830409"/>
              <a:gd name="connsiteX2525" fmla="*/ 181716 w 707644"/>
              <a:gd name="connsiteY2525" fmla="*/ 386838 h 830409"/>
              <a:gd name="connsiteX2526" fmla="*/ 157207 w 707644"/>
              <a:gd name="connsiteY2526" fmla="*/ 355303 h 830409"/>
              <a:gd name="connsiteX2527" fmla="*/ 215724 w 707644"/>
              <a:gd name="connsiteY2527" fmla="*/ 220366 h 830409"/>
              <a:gd name="connsiteX2528" fmla="*/ 232323 w 707644"/>
              <a:gd name="connsiteY2528" fmla="*/ 232974 h 830409"/>
              <a:gd name="connsiteX2529" fmla="*/ 235474 w 707644"/>
              <a:gd name="connsiteY2529" fmla="*/ 235138 h 830409"/>
              <a:gd name="connsiteX2530" fmla="*/ 246045 w 707644"/>
              <a:gd name="connsiteY2530" fmla="*/ 245883 h 830409"/>
              <a:gd name="connsiteX2531" fmla="*/ 264347 w 707644"/>
              <a:gd name="connsiteY2531" fmla="*/ 264994 h 830409"/>
              <a:gd name="connsiteX2532" fmla="*/ 270152 w 707644"/>
              <a:gd name="connsiteY2532" fmla="*/ 273387 h 830409"/>
              <a:gd name="connsiteX2533" fmla="*/ 289613 w 707644"/>
              <a:gd name="connsiteY2533" fmla="*/ 300683 h 830409"/>
              <a:gd name="connsiteX2534" fmla="*/ 289666 w 707644"/>
              <a:gd name="connsiteY2534" fmla="*/ 301768 h 830409"/>
              <a:gd name="connsiteX2535" fmla="*/ 262305 w 707644"/>
              <a:gd name="connsiteY2535" fmla="*/ 296422 h 830409"/>
              <a:gd name="connsiteX2536" fmla="*/ 254242 w 707644"/>
              <a:gd name="connsiteY2536" fmla="*/ 285829 h 830409"/>
              <a:gd name="connsiteX2537" fmla="*/ 206910 w 707644"/>
              <a:gd name="connsiteY2537" fmla="*/ 238302 h 830409"/>
              <a:gd name="connsiteX2538" fmla="*/ 244890 w 707644"/>
              <a:gd name="connsiteY2538" fmla="*/ 280853 h 830409"/>
              <a:gd name="connsiteX2539" fmla="*/ 256111 w 707644"/>
              <a:gd name="connsiteY2539" fmla="*/ 295212 h 830409"/>
              <a:gd name="connsiteX2540" fmla="*/ 249865 w 707644"/>
              <a:gd name="connsiteY2540" fmla="*/ 293991 h 830409"/>
              <a:gd name="connsiteX2541" fmla="*/ 248784 w 707644"/>
              <a:gd name="connsiteY2541" fmla="*/ 292602 h 830409"/>
              <a:gd name="connsiteX2542" fmla="*/ 246249 w 707644"/>
              <a:gd name="connsiteY2542" fmla="*/ 288612 h 830409"/>
              <a:gd name="connsiteX2543" fmla="*/ 230317 w 707644"/>
              <a:gd name="connsiteY2543" fmla="*/ 267384 h 830409"/>
              <a:gd name="connsiteX2544" fmla="*/ 175486 w 707644"/>
              <a:gd name="connsiteY2544" fmla="*/ 302400 h 830409"/>
              <a:gd name="connsiteX2545" fmla="*/ 176491 w 707644"/>
              <a:gd name="connsiteY2545" fmla="*/ 303425 h 830409"/>
              <a:gd name="connsiteX2546" fmla="*/ 175639 w 707644"/>
              <a:gd name="connsiteY2546" fmla="*/ 302704 h 830409"/>
              <a:gd name="connsiteX2547" fmla="*/ 252936 w 707644"/>
              <a:gd name="connsiteY2547" fmla="*/ 136062 h 830409"/>
              <a:gd name="connsiteX2548" fmla="*/ 264863 w 707644"/>
              <a:gd name="connsiteY2548" fmla="*/ 153587 h 830409"/>
              <a:gd name="connsiteX2549" fmla="*/ 271853 w 707644"/>
              <a:gd name="connsiteY2549" fmla="*/ 164862 h 830409"/>
              <a:gd name="connsiteX2550" fmla="*/ 256321 w 707644"/>
              <a:gd name="connsiteY2550" fmla="*/ 147383 h 830409"/>
              <a:gd name="connsiteX2551" fmla="*/ 175540 w 707644"/>
              <a:gd name="connsiteY2551" fmla="*/ 296270 h 830409"/>
              <a:gd name="connsiteX2552" fmla="*/ 191415 w 707644"/>
              <a:gd name="connsiteY2552" fmla="*/ 316491 h 830409"/>
              <a:gd name="connsiteX2553" fmla="*/ 191657 w 707644"/>
              <a:gd name="connsiteY2553" fmla="*/ 316932 h 830409"/>
              <a:gd name="connsiteX2554" fmla="*/ 182905 w 707644"/>
              <a:gd name="connsiteY2554" fmla="*/ 308901 h 830409"/>
              <a:gd name="connsiteX2555" fmla="*/ 287558 w 707644"/>
              <a:gd name="connsiteY2555" fmla="*/ 59492 h 830409"/>
              <a:gd name="connsiteX2556" fmla="*/ 296315 w 707644"/>
              <a:gd name="connsiteY2556" fmla="*/ 68148 h 830409"/>
              <a:gd name="connsiteX2557" fmla="*/ 299298 w 707644"/>
              <a:gd name="connsiteY2557" fmla="*/ 78549 h 830409"/>
              <a:gd name="connsiteX2558" fmla="*/ 156759 w 707644"/>
              <a:gd name="connsiteY2558" fmla="*/ 329254 h 830409"/>
              <a:gd name="connsiteX2559" fmla="*/ 175493 w 707644"/>
              <a:gd name="connsiteY2559" fmla="*/ 354394 h 830409"/>
              <a:gd name="connsiteX2560" fmla="*/ 201937 w 707644"/>
              <a:gd name="connsiteY2560" fmla="*/ 394817 h 830409"/>
              <a:gd name="connsiteX2561" fmla="*/ 200873 w 707644"/>
              <a:gd name="connsiteY2561" fmla="*/ 393834 h 830409"/>
              <a:gd name="connsiteX2562" fmla="*/ 170102 w 707644"/>
              <a:gd name="connsiteY2562" fmla="*/ 351108 h 830409"/>
              <a:gd name="connsiteX2563" fmla="*/ 218971 w 707644"/>
              <a:gd name="connsiteY2563" fmla="*/ 199393 h 830409"/>
              <a:gd name="connsiteX2564" fmla="*/ 239802 w 707644"/>
              <a:gd name="connsiteY2564" fmla="*/ 216740 h 830409"/>
              <a:gd name="connsiteX2565" fmla="*/ 229343 w 707644"/>
              <a:gd name="connsiteY2565" fmla="*/ 214388 h 830409"/>
              <a:gd name="connsiteX2566" fmla="*/ 195880 w 707644"/>
              <a:gd name="connsiteY2566" fmla="*/ 240624 h 830409"/>
              <a:gd name="connsiteX2567" fmla="*/ 224010 w 707644"/>
              <a:gd name="connsiteY2567" fmla="*/ 260761 h 830409"/>
              <a:gd name="connsiteX2568" fmla="*/ 248784 w 707644"/>
              <a:gd name="connsiteY2568" fmla="*/ 292602 h 830409"/>
              <a:gd name="connsiteX2569" fmla="*/ 249638 w 707644"/>
              <a:gd name="connsiteY2569" fmla="*/ 293947 h 830409"/>
              <a:gd name="connsiteX2570" fmla="*/ 243774 w 707644"/>
              <a:gd name="connsiteY2570" fmla="*/ 292801 h 830409"/>
              <a:gd name="connsiteX2571" fmla="*/ 228478 w 707644"/>
              <a:gd name="connsiteY2571" fmla="*/ 273469 h 830409"/>
              <a:gd name="connsiteX2572" fmla="*/ 115675 w 707644"/>
              <a:gd name="connsiteY2572" fmla="*/ 404047 h 830409"/>
              <a:gd name="connsiteX2573" fmla="*/ 134615 w 707644"/>
              <a:gd name="connsiteY2573" fmla="*/ 422891 h 830409"/>
              <a:gd name="connsiteX2574" fmla="*/ 160514 w 707644"/>
              <a:gd name="connsiteY2574" fmla="*/ 443331 h 830409"/>
              <a:gd name="connsiteX2575" fmla="*/ 199386 w 707644"/>
              <a:gd name="connsiteY2575" fmla="*/ 501189 h 830409"/>
              <a:gd name="connsiteX2576" fmla="*/ 237467 w 707644"/>
              <a:gd name="connsiteY2576" fmla="*/ 563021 h 830409"/>
              <a:gd name="connsiteX2577" fmla="*/ 262329 w 707644"/>
              <a:gd name="connsiteY2577" fmla="*/ 612235 h 830409"/>
              <a:gd name="connsiteX2578" fmla="*/ 133022 w 707644"/>
              <a:gd name="connsiteY2578" fmla="*/ 428398 h 830409"/>
              <a:gd name="connsiteX2579" fmla="*/ 208321 w 707644"/>
              <a:gd name="connsiteY2579" fmla="*/ 208625 h 830409"/>
              <a:gd name="connsiteX2580" fmla="*/ 216078 w 707644"/>
              <a:gd name="connsiteY2580" fmla="*/ 211404 h 830409"/>
              <a:gd name="connsiteX2581" fmla="*/ 229343 w 707644"/>
              <a:gd name="connsiteY2581" fmla="*/ 214388 h 830409"/>
              <a:gd name="connsiteX2582" fmla="*/ 251133 w 707644"/>
              <a:gd name="connsiteY2582" fmla="*/ 245890 h 830409"/>
              <a:gd name="connsiteX2583" fmla="*/ 235474 w 707644"/>
              <a:gd name="connsiteY2583" fmla="*/ 235138 h 830409"/>
              <a:gd name="connsiteX2584" fmla="*/ 214727 w 707644"/>
              <a:gd name="connsiteY2584" fmla="*/ 214050 h 830409"/>
              <a:gd name="connsiteX2585" fmla="*/ 208634 w 707644"/>
              <a:gd name="connsiteY2585" fmla="*/ 209110 h 830409"/>
              <a:gd name="connsiteX2586" fmla="*/ 224270 w 707644"/>
              <a:gd name="connsiteY2586" fmla="*/ 174457 h 830409"/>
              <a:gd name="connsiteX2587" fmla="*/ 230305 w 707644"/>
              <a:gd name="connsiteY2587" fmla="*/ 177449 h 830409"/>
              <a:gd name="connsiteX2588" fmla="*/ 230535 w 707644"/>
              <a:gd name="connsiteY2588" fmla="*/ 177919 h 830409"/>
              <a:gd name="connsiteX2589" fmla="*/ 233312 w 707644"/>
              <a:gd name="connsiteY2589" fmla="*/ 185648 h 830409"/>
              <a:gd name="connsiteX2590" fmla="*/ 226084 w 707644"/>
              <a:gd name="connsiteY2590" fmla="*/ 168816 h 830409"/>
              <a:gd name="connsiteX2591" fmla="*/ 234417 w 707644"/>
              <a:gd name="connsiteY2591" fmla="*/ 176385 h 830409"/>
              <a:gd name="connsiteX2592" fmla="*/ 236911 w 707644"/>
              <a:gd name="connsiteY2592" fmla="*/ 180725 h 830409"/>
              <a:gd name="connsiteX2593" fmla="*/ 230305 w 707644"/>
              <a:gd name="connsiteY2593" fmla="*/ 177449 h 830409"/>
              <a:gd name="connsiteX2594" fmla="*/ 56885 w 707644"/>
              <a:gd name="connsiteY2594" fmla="*/ 519021 h 830409"/>
              <a:gd name="connsiteX2595" fmla="*/ 57818 w 707644"/>
              <a:gd name="connsiteY2595" fmla="*/ 519092 h 830409"/>
              <a:gd name="connsiteX2596" fmla="*/ 86591 w 707644"/>
              <a:gd name="connsiteY2596" fmla="*/ 536242 h 830409"/>
              <a:gd name="connsiteX2597" fmla="*/ 103128 w 707644"/>
              <a:gd name="connsiteY2597" fmla="*/ 548560 h 830409"/>
              <a:gd name="connsiteX2598" fmla="*/ 109693 w 707644"/>
              <a:gd name="connsiteY2598" fmla="*/ 565108 h 830409"/>
              <a:gd name="connsiteX2599" fmla="*/ 135003 w 707644"/>
              <a:gd name="connsiteY2599" fmla="*/ 620250 h 830409"/>
              <a:gd name="connsiteX2600" fmla="*/ 116952 w 707644"/>
              <a:gd name="connsiteY2600" fmla="*/ 595336 h 830409"/>
              <a:gd name="connsiteX2601" fmla="*/ 59171 w 707644"/>
              <a:gd name="connsiteY2601" fmla="*/ 523240 h 830409"/>
              <a:gd name="connsiteX2602" fmla="*/ 292994 w 707644"/>
              <a:gd name="connsiteY2602" fmla="*/ 18956 h 830409"/>
              <a:gd name="connsiteX2603" fmla="*/ 294833 w 707644"/>
              <a:gd name="connsiteY2603" fmla="*/ 18488 h 830409"/>
              <a:gd name="connsiteX2604" fmla="*/ 322891 w 707644"/>
              <a:gd name="connsiteY2604" fmla="*/ 54653 h 830409"/>
              <a:gd name="connsiteX2605" fmla="*/ 326172 w 707644"/>
              <a:gd name="connsiteY2605" fmla="*/ 59283 h 830409"/>
              <a:gd name="connsiteX2606" fmla="*/ 309836 w 707644"/>
              <a:gd name="connsiteY2606" fmla="*/ 37825 h 830409"/>
              <a:gd name="connsiteX2607" fmla="*/ 51676 w 707644"/>
              <a:gd name="connsiteY2607" fmla="*/ 518624 h 830409"/>
              <a:gd name="connsiteX2608" fmla="*/ 55718 w 707644"/>
              <a:gd name="connsiteY2608" fmla="*/ 518932 h 830409"/>
              <a:gd name="connsiteX2609" fmla="*/ 59171 w 707644"/>
              <a:gd name="connsiteY2609" fmla="*/ 523240 h 830409"/>
              <a:gd name="connsiteX2610" fmla="*/ 70479 w 707644"/>
              <a:gd name="connsiteY2610" fmla="*/ 544113 h 830409"/>
              <a:gd name="connsiteX2611" fmla="*/ 235262 w 707644"/>
              <a:gd name="connsiteY2611" fmla="*/ 122970 h 830409"/>
              <a:gd name="connsiteX2612" fmla="*/ 243220 w 707644"/>
              <a:gd name="connsiteY2612" fmla="*/ 132639 h 830409"/>
              <a:gd name="connsiteX2613" fmla="*/ 256321 w 707644"/>
              <a:gd name="connsiteY2613" fmla="*/ 147383 h 830409"/>
              <a:gd name="connsiteX2614" fmla="*/ 260743 w 707644"/>
              <a:gd name="connsiteY2614" fmla="*/ 162175 h 830409"/>
              <a:gd name="connsiteX2615" fmla="*/ 263821 w 707644"/>
              <a:gd name="connsiteY2615" fmla="*/ 175708 h 830409"/>
              <a:gd name="connsiteX2616" fmla="*/ 252155 w 707644"/>
              <a:gd name="connsiteY2616" fmla="*/ 158055 h 830409"/>
              <a:gd name="connsiteX2617" fmla="*/ 283566 w 707644"/>
              <a:gd name="connsiteY2617" fmla="*/ 21357 h 830409"/>
              <a:gd name="connsiteX2618" fmla="*/ 289894 w 707644"/>
              <a:gd name="connsiteY2618" fmla="*/ 19746 h 830409"/>
              <a:gd name="connsiteX2619" fmla="*/ 305716 w 707644"/>
              <a:gd name="connsiteY2619" fmla="*/ 46413 h 830409"/>
              <a:gd name="connsiteX2620" fmla="*/ 347481 w 707644"/>
              <a:gd name="connsiteY2620" fmla="*/ 103748 h 830409"/>
              <a:gd name="connsiteX2621" fmla="*/ 364502 w 707644"/>
              <a:gd name="connsiteY2621" fmla="*/ 123365 h 830409"/>
              <a:gd name="connsiteX2622" fmla="*/ 354366 w 707644"/>
              <a:gd name="connsiteY2622" fmla="*/ 116758 h 830409"/>
              <a:gd name="connsiteX2623" fmla="*/ 342055 w 707644"/>
              <a:gd name="connsiteY2623" fmla="*/ 108909 h 830409"/>
              <a:gd name="connsiteX2624" fmla="*/ 284843 w 707644"/>
              <a:gd name="connsiteY2624" fmla="*/ 28154 h 830409"/>
              <a:gd name="connsiteX2625" fmla="*/ 284072 w 707644"/>
              <a:gd name="connsiteY2625" fmla="*/ 25465 h 830409"/>
              <a:gd name="connsiteX2626" fmla="*/ 195808 w 707644"/>
              <a:gd name="connsiteY2626" fmla="*/ 204142 h 830409"/>
              <a:gd name="connsiteX2627" fmla="*/ 207809 w 707644"/>
              <a:gd name="connsiteY2627" fmla="*/ 208441 h 830409"/>
              <a:gd name="connsiteX2628" fmla="*/ 208634 w 707644"/>
              <a:gd name="connsiteY2628" fmla="*/ 209110 h 830409"/>
              <a:gd name="connsiteX2629" fmla="*/ 214004 w 707644"/>
              <a:gd name="connsiteY2629" fmla="*/ 217443 h 830409"/>
              <a:gd name="connsiteX2630" fmla="*/ 215724 w 707644"/>
              <a:gd name="connsiteY2630" fmla="*/ 220366 h 830409"/>
              <a:gd name="connsiteX2631" fmla="*/ 197975 w 707644"/>
              <a:gd name="connsiteY2631" fmla="*/ 206884 h 830409"/>
              <a:gd name="connsiteX2632" fmla="*/ 263194 w 707644"/>
              <a:gd name="connsiteY2632" fmla="*/ 63522 h 830409"/>
              <a:gd name="connsiteX2633" fmla="*/ 271707 w 707644"/>
              <a:gd name="connsiteY2633" fmla="*/ 68010 h 830409"/>
              <a:gd name="connsiteX2634" fmla="*/ 275547 w 707644"/>
              <a:gd name="connsiteY2634" fmla="*/ 70070 h 830409"/>
              <a:gd name="connsiteX2635" fmla="*/ 309370 w 707644"/>
              <a:gd name="connsiteY2635" fmla="*/ 113666 h 830409"/>
              <a:gd name="connsiteX2636" fmla="*/ 310146 w 707644"/>
              <a:gd name="connsiteY2636" fmla="*/ 116372 h 830409"/>
              <a:gd name="connsiteX2637" fmla="*/ 293781 w 707644"/>
              <a:gd name="connsiteY2637" fmla="*/ 98164 h 830409"/>
              <a:gd name="connsiteX2638" fmla="*/ 267341 w 707644"/>
              <a:gd name="connsiteY2638" fmla="*/ 67482 h 830409"/>
              <a:gd name="connsiteX2639" fmla="*/ 126634 w 707644"/>
              <a:gd name="connsiteY2639" fmla="*/ 342563 h 830409"/>
              <a:gd name="connsiteX2640" fmla="*/ 136099 w 707644"/>
              <a:gd name="connsiteY2640" fmla="*/ 355923 h 830409"/>
              <a:gd name="connsiteX2641" fmla="*/ 175887 w 707644"/>
              <a:gd name="connsiteY2641" fmla="*/ 419847 h 830409"/>
              <a:gd name="connsiteX2642" fmla="*/ 145034 w 707644"/>
              <a:gd name="connsiteY2642" fmla="*/ 381339 h 830409"/>
              <a:gd name="connsiteX2643" fmla="*/ 128946 w 707644"/>
              <a:gd name="connsiteY2643" fmla="*/ 347894 h 830409"/>
              <a:gd name="connsiteX2644" fmla="*/ 180542 w 707644"/>
              <a:gd name="connsiteY2644" fmla="*/ 229644 h 830409"/>
              <a:gd name="connsiteX2645" fmla="*/ 186966 w 707644"/>
              <a:gd name="connsiteY2645" fmla="*/ 234243 h 830409"/>
              <a:gd name="connsiteX2646" fmla="*/ 214889 w 707644"/>
              <a:gd name="connsiteY2646" fmla="*/ 276920 h 830409"/>
              <a:gd name="connsiteX2647" fmla="*/ 222366 w 707644"/>
              <a:gd name="connsiteY2647" fmla="*/ 288619 h 830409"/>
              <a:gd name="connsiteX2648" fmla="*/ 212756 w 707644"/>
              <a:gd name="connsiteY2648" fmla="*/ 286741 h 830409"/>
              <a:gd name="connsiteX2649" fmla="*/ 252951 w 707644"/>
              <a:gd name="connsiteY2649" fmla="*/ 75690 h 830409"/>
              <a:gd name="connsiteX2650" fmla="*/ 259352 w 707644"/>
              <a:gd name="connsiteY2650" fmla="*/ 76992 h 830409"/>
              <a:gd name="connsiteX2651" fmla="*/ 302987 w 707644"/>
              <a:gd name="connsiteY2651" fmla="*/ 140184 h 830409"/>
              <a:gd name="connsiteX2652" fmla="*/ 321232 w 707644"/>
              <a:gd name="connsiteY2652" fmla="*/ 161383 h 830409"/>
              <a:gd name="connsiteX2653" fmla="*/ 323678 w 707644"/>
              <a:gd name="connsiteY2653" fmla="*/ 172718 h 830409"/>
              <a:gd name="connsiteX2654" fmla="*/ 263820 w 707644"/>
              <a:gd name="connsiteY2654" fmla="*/ 89700 h 830409"/>
              <a:gd name="connsiteX2655" fmla="*/ 180793 w 707644"/>
              <a:gd name="connsiteY2655" fmla="*/ 225422 h 830409"/>
              <a:gd name="connsiteX2656" fmla="*/ 195880 w 707644"/>
              <a:gd name="connsiteY2656" fmla="*/ 240624 h 830409"/>
              <a:gd name="connsiteX2657" fmla="*/ 186966 w 707644"/>
              <a:gd name="connsiteY2657" fmla="*/ 234243 h 830409"/>
              <a:gd name="connsiteX2658" fmla="*/ 185251 w 707644"/>
              <a:gd name="connsiteY2658" fmla="*/ 231622 h 830409"/>
              <a:gd name="connsiteX2659" fmla="*/ 240883 w 707644"/>
              <a:gd name="connsiteY2659" fmla="*/ 95744 h 830409"/>
              <a:gd name="connsiteX2660" fmla="*/ 246992 w 707644"/>
              <a:gd name="connsiteY2660" fmla="*/ 102756 h 830409"/>
              <a:gd name="connsiteX2661" fmla="*/ 278057 w 707644"/>
              <a:gd name="connsiteY2661" fmla="*/ 150503 h 830409"/>
              <a:gd name="connsiteX2662" fmla="*/ 282449 w 707644"/>
              <a:gd name="connsiteY2662" fmla="*/ 162995 h 830409"/>
              <a:gd name="connsiteX2663" fmla="*/ 263042 w 707644"/>
              <a:gd name="connsiteY2663" fmla="*/ 137867 h 830409"/>
              <a:gd name="connsiteX2664" fmla="*/ 248407 w 707644"/>
              <a:gd name="connsiteY2664" fmla="*/ 120910 h 830409"/>
              <a:gd name="connsiteX2665" fmla="*/ 78117 w 707644"/>
              <a:gd name="connsiteY2665" fmla="*/ 433544 h 830409"/>
              <a:gd name="connsiteX2666" fmla="*/ 112422 w 707644"/>
              <a:gd name="connsiteY2666" fmla="*/ 471337 h 830409"/>
              <a:gd name="connsiteX2667" fmla="*/ 164459 w 707644"/>
              <a:gd name="connsiteY2667" fmla="*/ 544211 h 830409"/>
              <a:gd name="connsiteX2668" fmla="*/ 144868 w 707644"/>
              <a:gd name="connsiteY2668" fmla="*/ 530531 h 830409"/>
              <a:gd name="connsiteX2669" fmla="*/ 102628 w 707644"/>
              <a:gd name="connsiteY2669" fmla="*/ 478545 h 830409"/>
              <a:gd name="connsiteX2670" fmla="*/ 34828 w 707644"/>
              <a:gd name="connsiteY2670" fmla="*/ 517709 h 830409"/>
              <a:gd name="connsiteX2671" fmla="*/ 36856 w 707644"/>
              <a:gd name="connsiteY2671" fmla="*/ 517494 h 830409"/>
              <a:gd name="connsiteX2672" fmla="*/ 46498 w 707644"/>
              <a:gd name="connsiteY2672" fmla="*/ 518229 h 830409"/>
              <a:gd name="connsiteX2673" fmla="*/ 48483 w 707644"/>
              <a:gd name="connsiteY2673" fmla="*/ 521157 h 830409"/>
              <a:gd name="connsiteX2674" fmla="*/ 85317 w 707644"/>
              <a:gd name="connsiteY2674" fmla="*/ 568818 h 830409"/>
              <a:gd name="connsiteX2675" fmla="*/ 91911 w 707644"/>
              <a:gd name="connsiteY2675" fmla="*/ 577775 h 830409"/>
              <a:gd name="connsiteX2676" fmla="*/ 36522 w 707644"/>
              <a:gd name="connsiteY2676" fmla="*/ 519440 h 830409"/>
              <a:gd name="connsiteX2677" fmla="*/ 21054 w 707644"/>
              <a:gd name="connsiteY2677" fmla="*/ 545578 h 830409"/>
              <a:gd name="connsiteX2678" fmla="*/ 36893 w 707644"/>
              <a:gd name="connsiteY2678" fmla="*/ 568043 h 830409"/>
              <a:gd name="connsiteX2679" fmla="*/ 55089 w 707644"/>
              <a:gd name="connsiteY2679" fmla="*/ 612863 h 830409"/>
              <a:gd name="connsiteX2680" fmla="*/ 75941 w 707644"/>
              <a:gd name="connsiteY2680" fmla="*/ 654349 h 830409"/>
              <a:gd name="connsiteX2681" fmla="*/ 74898 w 707644"/>
              <a:gd name="connsiteY2681" fmla="*/ 652932 h 830409"/>
              <a:gd name="connsiteX2682" fmla="*/ 53728 w 707644"/>
              <a:gd name="connsiteY2682" fmla="*/ 619988 h 830409"/>
              <a:gd name="connsiteX2683" fmla="*/ 30302 w 707644"/>
              <a:gd name="connsiteY2683" fmla="*/ 574216 h 830409"/>
              <a:gd name="connsiteX2684" fmla="*/ 267788 w 707644"/>
              <a:gd name="connsiteY2684" fmla="*/ 27401 h 830409"/>
              <a:gd name="connsiteX2685" fmla="*/ 278850 w 707644"/>
              <a:gd name="connsiteY2685" fmla="*/ 22557 h 830409"/>
              <a:gd name="connsiteX2686" fmla="*/ 280568 w 707644"/>
              <a:gd name="connsiteY2686" fmla="*/ 22120 h 830409"/>
              <a:gd name="connsiteX2687" fmla="*/ 284843 w 707644"/>
              <a:gd name="connsiteY2687" fmla="*/ 28154 h 830409"/>
              <a:gd name="connsiteX2688" fmla="*/ 294150 w 707644"/>
              <a:gd name="connsiteY2688" fmla="*/ 60600 h 830409"/>
              <a:gd name="connsiteX2689" fmla="*/ 288791 w 707644"/>
              <a:gd name="connsiteY2689" fmla="*/ 54259 h 830409"/>
              <a:gd name="connsiteX2690" fmla="*/ 273213 w 707644"/>
              <a:gd name="connsiteY2690" fmla="*/ 36208 h 830409"/>
              <a:gd name="connsiteX2691" fmla="*/ 120077 w 707644"/>
              <a:gd name="connsiteY2691" fmla="*/ 333308 h 830409"/>
              <a:gd name="connsiteX2692" fmla="*/ 124337 w 707644"/>
              <a:gd name="connsiteY2692" fmla="*/ 337268 h 830409"/>
              <a:gd name="connsiteX2693" fmla="*/ 126634 w 707644"/>
              <a:gd name="connsiteY2693" fmla="*/ 342563 h 830409"/>
              <a:gd name="connsiteX2694" fmla="*/ 247034 w 707644"/>
              <a:gd name="connsiteY2694" fmla="*/ 68064 h 830409"/>
              <a:gd name="connsiteX2695" fmla="*/ 252951 w 707644"/>
              <a:gd name="connsiteY2695" fmla="*/ 75690 h 830409"/>
              <a:gd name="connsiteX2696" fmla="*/ 248230 w 707644"/>
              <a:gd name="connsiteY2696" fmla="*/ 74730 h 830409"/>
              <a:gd name="connsiteX2697" fmla="*/ 247475 w 707644"/>
              <a:gd name="connsiteY2697" fmla="*/ 72644 h 830409"/>
              <a:gd name="connsiteX2698" fmla="*/ 174197 w 707644"/>
              <a:gd name="connsiteY2698" fmla="*/ 218777 h 830409"/>
              <a:gd name="connsiteX2699" fmla="*/ 174691 w 707644"/>
              <a:gd name="connsiteY2699" fmla="*/ 219275 h 830409"/>
              <a:gd name="connsiteX2700" fmla="*/ 180542 w 707644"/>
              <a:gd name="connsiteY2700" fmla="*/ 229644 h 830409"/>
              <a:gd name="connsiteX2701" fmla="*/ 179299 w 707644"/>
              <a:gd name="connsiteY2701" fmla="*/ 228755 h 830409"/>
              <a:gd name="connsiteX2702" fmla="*/ 170800 w 707644"/>
              <a:gd name="connsiteY2702" fmla="*/ 222670 h 830409"/>
              <a:gd name="connsiteX2703" fmla="*/ 179299 w 707644"/>
              <a:gd name="connsiteY2703" fmla="*/ 228755 h 830409"/>
              <a:gd name="connsiteX2704" fmla="*/ 208637 w 707644"/>
              <a:gd name="connsiteY2704" fmla="*/ 286130 h 830409"/>
              <a:gd name="connsiteX2705" fmla="*/ 215519 w 707644"/>
              <a:gd name="connsiteY2705" fmla="*/ 299767 h 830409"/>
              <a:gd name="connsiteX2706" fmla="*/ 204799 w 707644"/>
              <a:gd name="connsiteY2706" fmla="*/ 286961 h 830409"/>
              <a:gd name="connsiteX2707" fmla="*/ 197318 w 707644"/>
              <a:gd name="connsiteY2707" fmla="*/ 273042 h 830409"/>
              <a:gd name="connsiteX2708" fmla="*/ 177566 w 707644"/>
              <a:gd name="connsiteY2708" fmla="*/ 235959 h 830409"/>
              <a:gd name="connsiteX2709" fmla="*/ 171665 w 707644"/>
              <a:gd name="connsiteY2709" fmla="*/ 224751 h 830409"/>
              <a:gd name="connsiteX2710" fmla="*/ 152516 w 707644"/>
              <a:gd name="connsiteY2710" fmla="*/ 259508 h 830409"/>
              <a:gd name="connsiteX2711" fmla="*/ 173227 w 707644"/>
              <a:gd name="connsiteY2711" fmla="*/ 292304 h 830409"/>
              <a:gd name="connsiteX2712" fmla="*/ 175540 w 707644"/>
              <a:gd name="connsiteY2712" fmla="*/ 296270 h 830409"/>
              <a:gd name="connsiteX2713" fmla="*/ 165208 w 707644"/>
              <a:gd name="connsiteY2713" fmla="*/ 283111 h 830409"/>
              <a:gd name="connsiteX2714" fmla="*/ 228899 w 707644"/>
              <a:gd name="connsiteY2714" fmla="*/ 98307 h 830409"/>
              <a:gd name="connsiteX2715" fmla="*/ 248407 w 707644"/>
              <a:gd name="connsiteY2715" fmla="*/ 120910 h 830409"/>
              <a:gd name="connsiteX2716" fmla="*/ 252936 w 707644"/>
              <a:gd name="connsiteY2716" fmla="*/ 136062 h 830409"/>
              <a:gd name="connsiteX2717" fmla="*/ 239513 w 707644"/>
              <a:gd name="connsiteY2717" fmla="*/ 116337 h 830409"/>
              <a:gd name="connsiteX2718" fmla="*/ 258990 w 707644"/>
              <a:gd name="connsiteY2718" fmla="*/ 31253 h 830409"/>
              <a:gd name="connsiteX2719" fmla="*/ 266210 w 707644"/>
              <a:gd name="connsiteY2719" fmla="*/ 28092 h 830409"/>
              <a:gd name="connsiteX2720" fmla="*/ 273213 w 707644"/>
              <a:gd name="connsiteY2720" fmla="*/ 36208 h 830409"/>
              <a:gd name="connsiteX2721" fmla="*/ 287558 w 707644"/>
              <a:gd name="connsiteY2721" fmla="*/ 59492 h 830409"/>
              <a:gd name="connsiteX2722" fmla="*/ 238662 w 707644"/>
              <a:gd name="connsiteY2722" fmla="*/ 72784 h 830409"/>
              <a:gd name="connsiteX2723" fmla="*/ 248230 w 707644"/>
              <a:gd name="connsiteY2723" fmla="*/ 74730 h 830409"/>
              <a:gd name="connsiteX2724" fmla="*/ 252698 w 707644"/>
              <a:gd name="connsiteY2724" fmla="*/ 87086 h 830409"/>
              <a:gd name="connsiteX2725" fmla="*/ 264168 w 707644"/>
              <a:gd name="connsiteY2725" fmla="*/ 110996 h 830409"/>
              <a:gd name="connsiteX2726" fmla="*/ 290279 w 707644"/>
              <a:gd name="connsiteY2726" fmla="*/ 144652 h 830409"/>
              <a:gd name="connsiteX2727" fmla="*/ 319987 w 707644"/>
              <a:gd name="connsiteY2727" fmla="*/ 194725 h 830409"/>
              <a:gd name="connsiteX2728" fmla="*/ 297301 w 707644"/>
              <a:gd name="connsiteY2728" fmla="*/ 180080 h 830409"/>
              <a:gd name="connsiteX2729" fmla="*/ 278057 w 707644"/>
              <a:gd name="connsiteY2729" fmla="*/ 150503 h 830409"/>
              <a:gd name="connsiteX2730" fmla="*/ 268635 w 707644"/>
              <a:gd name="connsiteY2730" fmla="*/ 123704 h 830409"/>
              <a:gd name="connsiteX2731" fmla="*/ 251770 w 707644"/>
              <a:gd name="connsiteY2731" fmla="*/ 93848 h 830409"/>
              <a:gd name="connsiteX2732" fmla="*/ 134048 w 707644"/>
              <a:gd name="connsiteY2732" fmla="*/ 290146 h 830409"/>
              <a:gd name="connsiteX2733" fmla="*/ 137978 w 707644"/>
              <a:gd name="connsiteY2733" fmla="*/ 292601 h 830409"/>
              <a:gd name="connsiteX2734" fmla="*/ 172671 w 707644"/>
              <a:gd name="connsiteY2734" fmla="*/ 314518 h 830409"/>
              <a:gd name="connsiteX2735" fmla="*/ 182462 w 707644"/>
              <a:gd name="connsiteY2735" fmla="*/ 325344 h 830409"/>
              <a:gd name="connsiteX2736" fmla="*/ 193687 w 707644"/>
              <a:gd name="connsiteY2736" fmla="*/ 339668 h 830409"/>
              <a:gd name="connsiteX2737" fmla="*/ 195289 w 707644"/>
              <a:gd name="connsiteY2737" fmla="*/ 341717 h 830409"/>
              <a:gd name="connsiteX2738" fmla="*/ 195518 w 707644"/>
              <a:gd name="connsiteY2738" fmla="*/ 342172 h 830409"/>
              <a:gd name="connsiteX2739" fmla="*/ 300311 w 707644"/>
              <a:gd name="connsiteY2739" fmla="*/ 498091 h 830409"/>
              <a:gd name="connsiteX2740" fmla="*/ 301654 w 707644"/>
              <a:gd name="connsiteY2740" fmla="*/ 499463 h 830409"/>
              <a:gd name="connsiteX2741" fmla="*/ 305979 w 707644"/>
              <a:gd name="connsiteY2741" fmla="*/ 511990 h 830409"/>
              <a:gd name="connsiteX2742" fmla="*/ 304779 w 707644"/>
              <a:gd name="connsiteY2742" fmla="*/ 510799 h 830409"/>
              <a:gd name="connsiteX2743" fmla="*/ 256982 w 707644"/>
              <a:gd name="connsiteY2743" fmla="*/ 456236 h 830409"/>
              <a:gd name="connsiteX2744" fmla="*/ 222507 w 707644"/>
              <a:gd name="connsiteY2744" fmla="*/ 416752 h 830409"/>
              <a:gd name="connsiteX2745" fmla="*/ 196214 w 707644"/>
              <a:gd name="connsiteY2745" fmla="*/ 384763 h 830409"/>
              <a:gd name="connsiteX2746" fmla="*/ 160543 w 707644"/>
              <a:gd name="connsiteY2746" fmla="*/ 330919 h 830409"/>
              <a:gd name="connsiteX2747" fmla="*/ 150045 w 707644"/>
              <a:gd name="connsiteY2747" fmla="*/ 255595 h 830409"/>
              <a:gd name="connsiteX2748" fmla="*/ 151536 w 707644"/>
              <a:gd name="connsiteY2748" fmla="*/ 257685 h 830409"/>
              <a:gd name="connsiteX2749" fmla="*/ 152516 w 707644"/>
              <a:gd name="connsiteY2749" fmla="*/ 259508 h 830409"/>
              <a:gd name="connsiteX2750" fmla="*/ 151988 w 707644"/>
              <a:gd name="connsiteY2750" fmla="*/ 248715 h 830409"/>
              <a:gd name="connsiteX2751" fmla="*/ 153285 w 707644"/>
              <a:gd name="connsiteY2751" fmla="*/ 249665 h 830409"/>
              <a:gd name="connsiteX2752" fmla="*/ 158591 w 707644"/>
              <a:gd name="connsiteY2752" fmla="*/ 254168 h 830409"/>
              <a:gd name="connsiteX2753" fmla="*/ 181491 w 707644"/>
              <a:gd name="connsiteY2753" fmla="*/ 293734 h 830409"/>
              <a:gd name="connsiteX2754" fmla="*/ 200568 w 707644"/>
              <a:gd name="connsiteY2754" fmla="*/ 325109 h 830409"/>
              <a:gd name="connsiteX2755" fmla="*/ 192032 w 707644"/>
              <a:gd name="connsiteY2755" fmla="*/ 317277 h 830409"/>
              <a:gd name="connsiteX2756" fmla="*/ 191415 w 707644"/>
              <a:gd name="connsiteY2756" fmla="*/ 316491 h 830409"/>
              <a:gd name="connsiteX2757" fmla="*/ 177647 w 707644"/>
              <a:gd name="connsiteY2757" fmla="*/ 291340 h 830409"/>
              <a:gd name="connsiteX2758" fmla="*/ 154175 w 707644"/>
              <a:gd name="connsiteY2758" fmla="*/ 252126 h 830409"/>
              <a:gd name="connsiteX2759" fmla="*/ 19032 w 707644"/>
              <a:gd name="connsiteY2759" fmla="*/ 524051 h 830409"/>
              <a:gd name="connsiteX2760" fmla="*/ 97680 w 707644"/>
              <a:gd name="connsiteY2760" fmla="*/ 612167 h 830409"/>
              <a:gd name="connsiteX2761" fmla="*/ 160278 w 707644"/>
              <a:gd name="connsiteY2761" fmla="*/ 706522 h 830409"/>
              <a:gd name="connsiteX2762" fmla="*/ 193449 w 707644"/>
              <a:gd name="connsiteY2762" fmla="*/ 765998 h 830409"/>
              <a:gd name="connsiteX2763" fmla="*/ 159637 w 707644"/>
              <a:gd name="connsiteY2763" fmla="*/ 742521 h 830409"/>
              <a:gd name="connsiteX2764" fmla="*/ 156111 w 707644"/>
              <a:gd name="connsiteY2764" fmla="*/ 736704 h 830409"/>
              <a:gd name="connsiteX2765" fmla="*/ 124487 w 707644"/>
              <a:gd name="connsiteY2765" fmla="*/ 688414 h 830409"/>
              <a:gd name="connsiteX2766" fmla="*/ 40737 w 707644"/>
              <a:gd name="connsiteY2766" fmla="*/ 573496 h 830409"/>
              <a:gd name="connsiteX2767" fmla="*/ 36893 w 707644"/>
              <a:gd name="connsiteY2767" fmla="*/ 568043 h 830409"/>
              <a:gd name="connsiteX2768" fmla="*/ 168562 w 707644"/>
              <a:gd name="connsiteY2768" fmla="*/ 208530 h 830409"/>
              <a:gd name="connsiteX2769" fmla="*/ 168867 w 707644"/>
              <a:gd name="connsiteY2769" fmla="*/ 208840 h 830409"/>
              <a:gd name="connsiteX2770" fmla="*/ 180793 w 707644"/>
              <a:gd name="connsiteY2770" fmla="*/ 225422 h 830409"/>
              <a:gd name="connsiteX2771" fmla="*/ 174691 w 707644"/>
              <a:gd name="connsiteY2771" fmla="*/ 219275 h 830409"/>
              <a:gd name="connsiteX2772" fmla="*/ 172136 w 707644"/>
              <a:gd name="connsiteY2772" fmla="*/ 214745 h 830409"/>
              <a:gd name="connsiteX2773" fmla="*/ 248870 w 707644"/>
              <a:gd name="connsiteY2773" fmla="*/ 35685 h 830409"/>
              <a:gd name="connsiteX2774" fmla="*/ 258742 w 707644"/>
              <a:gd name="connsiteY2774" fmla="*/ 31362 h 830409"/>
              <a:gd name="connsiteX2775" fmla="*/ 262762 w 707644"/>
              <a:gd name="connsiteY2775" fmla="*/ 37997 h 830409"/>
              <a:gd name="connsiteX2776" fmla="*/ 288581 w 707644"/>
              <a:gd name="connsiteY2776" fmla="*/ 77063 h 830409"/>
              <a:gd name="connsiteX2777" fmla="*/ 275547 w 707644"/>
              <a:gd name="connsiteY2777" fmla="*/ 70070 h 830409"/>
              <a:gd name="connsiteX2778" fmla="*/ 114107 w 707644"/>
              <a:gd name="connsiteY2778" fmla="*/ 313679 h 830409"/>
              <a:gd name="connsiteX2779" fmla="*/ 152222 w 707644"/>
              <a:gd name="connsiteY2779" fmla="*/ 348890 h 830409"/>
              <a:gd name="connsiteX2780" fmla="*/ 157207 w 707644"/>
              <a:gd name="connsiteY2780" fmla="*/ 355303 h 830409"/>
              <a:gd name="connsiteX2781" fmla="*/ 157394 w 707644"/>
              <a:gd name="connsiteY2781" fmla="*/ 355575 h 830409"/>
              <a:gd name="connsiteX2782" fmla="*/ 195981 w 707644"/>
              <a:gd name="connsiteY2782" fmla="*/ 405311 h 830409"/>
              <a:gd name="connsiteX2783" fmla="*/ 153274 w 707644"/>
              <a:gd name="connsiteY2783" fmla="*/ 364163 h 830409"/>
              <a:gd name="connsiteX2784" fmla="*/ 124337 w 707644"/>
              <a:gd name="connsiteY2784" fmla="*/ 337268 h 830409"/>
              <a:gd name="connsiteX2785" fmla="*/ 85267 w 707644"/>
              <a:gd name="connsiteY2785" fmla="*/ 373794 h 830409"/>
              <a:gd name="connsiteX2786" fmla="*/ 86660 w 707644"/>
              <a:gd name="connsiteY2786" fmla="*/ 375180 h 830409"/>
              <a:gd name="connsiteX2787" fmla="*/ 89152 w 707644"/>
              <a:gd name="connsiteY2787" fmla="*/ 377889 h 830409"/>
              <a:gd name="connsiteX2788" fmla="*/ 229671 w 707644"/>
              <a:gd name="connsiteY2788" fmla="*/ 587580 h 830409"/>
              <a:gd name="connsiteX2789" fmla="*/ 231343 w 707644"/>
              <a:gd name="connsiteY2789" fmla="*/ 590336 h 830409"/>
              <a:gd name="connsiteX2790" fmla="*/ 218721 w 707644"/>
              <a:gd name="connsiteY2790" fmla="*/ 582618 h 830409"/>
              <a:gd name="connsiteX2791" fmla="*/ 213212 w 707644"/>
              <a:gd name="connsiteY2791" fmla="*/ 578671 h 830409"/>
              <a:gd name="connsiteX2792" fmla="*/ 186938 w 707644"/>
              <a:gd name="connsiteY2792" fmla="*/ 541946 h 830409"/>
              <a:gd name="connsiteX2793" fmla="*/ 146773 w 707644"/>
              <a:gd name="connsiteY2793" fmla="*/ 487817 h 830409"/>
              <a:gd name="connsiteX2794" fmla="*/ 140245 w 707644"/>
              <a:gd name="connsiteY2794" fmla="*/ 479403 h 830409"/>
              <a:gd name="connsiteX2795" fmla="*/ 15227 w 707644"/>
              <a:gd name="connsiteY2795" fmla="*/ 519787 h 830409"/>
              <a:gd name="connsiteX2796" fmla="*/ 17215 w 707644"/>
              <a:gd name="connsiteY2796" fmla="*/ 519577 h 830409"/>
              <a:gd name="connsiteX2797" fmla="*/ 19032 w 707644"/>
              <a:gd name="connsiteY2797" fmla="*/ 524051 h 830409"/>
              <a:gd name="connsiteX2798" fmla="*/ 202931 w 707644"/>
              <a:gd name="connsiteY2798" fmla="*/ 121060 h 830409"/>
              <a:gd name="connsiteX2799" fmla="*/ 216519 w 707644"/>
              <a:gd name="connsiteY2799" fmla="*/ 132890 h 830409"/>
              <a:gd name="connsiteX2800" fmla="*/ 240699 w 707644"/>
              <a:gd name="connsiteY2800" fmla="*/ 155687 h 830409"/>
              <a:gd name="connsiteX2801" fmla="*/ 265580 w 707644"/>
              <a:gd name="connsiteY2801" fmla="*/ 183440 h 830409"/>
              <a:gd name="connsiteX2802" fmla="*/ 268528 w 707644"/>
              <a:gd name="connsiteY2802" fmla="*/ 196404 h 830409"/>
              <a:gd name="connsiteX2803" fmla="*/ 241731 w 707644"/>
              <a:gd name="connsiteY2803" fmla="*/ 183115 h 830409"/>
              <a:gd name="connsiteX2804" fmla="*/ 240024 w 707644"/>
              <a:gd name="connsiteY2804" fmla="*/ 181477 h 830409"/>
              <a:gd name="connsiteX2805" fmla="*/ 234417 w 707644"/>
              <a:gd name="connsiteY2805" fmla="*/ 176385 h 830409"/>
              <a:gd name="connsiteX2806" fmla="*/ 204748 w 707644"/>
              <a:gd name="connsiteY2806" fmla="*/ 124747 h 830409"/>
              <a:gd name="connsiteX2807" fmla="*/ 82754 w 707644"/>
              <a:gd name="connsiteY2807" fmla="*/ 370933 h 830409"/>
              <a:gd name="connsiteX2808" fmla="*/ 84968 w 707644"/>
              <a:gd name="connsiteY2808" fmla="*/ 373341 h 830409"/>
              <a:gd name="connsiteX2809" fmla="*/ 85267 w 707644"/>
              <a:gd name="connsiteY2809" fmla="*/ 373794 h 830409"/>
              <a:gd name="connsiteX2810" fmla="*/ 161813 w 707644"/>
              <a:gd name="connsiteY2810" fmla="*/ 205947 h 830409"/>
              <a:gd name="connsiteX2811" fmla="*/ 165507 w 707644"/>
              <a:gd name="connsiteY2811" fmla="*/ 209950 h 830409"/>
              <a:gd name="connsiteX2812" fmla="*/ 170800 w 707644"/>
              <a:gd name="connsiteY2812" fmla="*/ 222670 h 830409"/>
              <a:gd name="connsiteX2813" fmla="*/ 170431 w 707644"/>
              <a:gd name="connsiteY2813" fmla="*/ 222406 h 830409"/>
              <a:gd name="connsiteX2814" fmla="*/ 164636 w 707644"/>
              <a:gd name="connsiteY2814" fmla="*/ 211399 h 830409"/>
              <a:gd name="connsiteX2815" fmla="*/ 162246 w 707644"/>
              <a:gd name="connsiteY2815" fmla="*/ 202116 h 830409"/>
              <a:gd name="connsiteX2816" fmla="*/ 168060 w 707644"/>
              <a:gd name="connsiteY2816" fmla="*/ 208020 h 830409"/>
              <a:gd name="connsiteX2817" fmla="*/ 172136 w 707644"/>
              <a:gd name="connsiteY2817" fmla="*/ 214745 h 830409"/>
              <a:gd name="connsiteX2818" fmla="*/ 174197 w 707644"/>
              <a:gd name="connsiteY2818" fmla="*/ 218777 h 830409"/>
              <a:gd name="connsiteX2819" fmla="*/ 166427 w 707644"/>
              <a:gd name="connsiteY2819" fmla="*/ 210948 h 830409"/>
              <a:gd name="connsiteX2820" fmla="*/ 165507 w 707644"/>
              <a:gd name="connsiteY2820" fmla="*/ 209950 h 830409"/>
              <a:gd name="connsiteX2821" fmla="*/ 223349 w 707644"/>
              <a:gd name="connsiteY2821" fmla="*/ 72691 h 830409"/>
              <a:gd name="connsiteX2822" fmla="*/ 233811 w 707644"/>
              <a:gd name="connsiteY2822" fmla="*/ 72086 h 830409"/>
              <a:gd name="connsiteX2823" fmla="*/ 240883 w 707644"/>
              <a:gd name="connsiteY2823" fmla="*/ 95744 h 830409"/>
              <a:gd name="connsiteX2824" fmla="*/ 232886 w 707644"/>
              <a:gd name="connsiteY2824" fmla="*/ 86564 h 830409"/>
              <a:gd name="connsiteX2825" fmla="*/ 122010 w 707644"/>
              <a:gd name="connsiteY2825" fmla="*/ 282626 h 830409"/>
              <a:gd name="connsiteX2826" fmla="*/ 131799 w 707644"/>
              <a:gd name="connsiteY2826" fmla="*/ 288741 h 830409"/>
              <a:gd name="connsiteX2827" fmla="*/ 137727 w 707644"/>
              <a:gd name="connsiteY2827" fmla="*/ 298086 h 830409"/>
              <a:gd name="connsiteX2828" fmla="*/ 156759 w 707644"/>
              <a:gd name="connsiteY2828" fmla="*/ 329254 h 830409"/>
              <a:gd name="connsiteX2829" fmla="*/ 167941 w 707644"/>
              <a:gd name="connsiteY2829" fmla="*/ 182412 h 830409"/>
              <a:gd name="connsiteX2830" fmla="*/ 168226 w 707644"/>
              <a:gd name="connsiteY2830" fmla="*/ 182638 h 830409"/>
              <a:gd name="connsiteX2831" fmla="*/ 188964 w 707644"/>
              <a:gd name="connsiteY2831" fmla="*/ 201690 h 830409"/>
              <a:gd name="connsiteX2832" fmla="*/ 193666 w 707644"/>
              <a:gd name="connsiteY2832" fmla="*/ 203374 h 830409"/>
              <a:gd name="connsiteX2833" fmla="*/ 197444 w 707644"/>
              <a:gd name="connsiteY2833" fmla="*/ 206481 h 830409"/>
              <a:gd name="connsiteX2834" fmla="*/ 197975 w 707644"/>
              <a:gd name="connsiteY2834" fmla="*/ 206884 h 830409"/>
              <a:gd name="connsiteX2835" fmla="*/ 199314 w 707644"/>
              <a:gd name="connsiteY2835" fmla="*/ 208578 h 830409"/>
              <a:gd name="connsiteX2836" fmla="*/ 223663 w 707644"/>
              <a:gd name="connsiteY2836" fmla="*/ 239466 h 830409"/>
              <a:gd name="connsiteX2837" fmla="*/ 251404 w 707644"/>
              <a:gd name="connsiteY2837" fmla="*/ 283583 h 830409"/>
              <a:gd name="connsiteX2838" fmla="*/ 255500 w 707644"/>
              <a:gd name="connsiteY2838" fmla="*/ 292741 h 830409"/>
              <a:gd name="connsiteX2839" fmla="*/ 244890 w 707644"/>
              <a:gd name="connsiteY2839" fmla="*/ 280853 h 830409"/>
              <a:gd name="connsiteX2840" fmla="*/ 210336 w 707644"/>
              <a:gd name="connsiteY2840" fmla="*/ 236638 h 830409"/>
              <a:gd name="connsiteX2841" fmla="*/ 228297 w 707644"/>
              <a:gd name="connsiteY2841" fmla="*/ 53642 h 830409"/>
              <a:gd name="connsiteX2842" fmla="*/ 233589 w 707644"/>
              <a:gd name="connsiteY2842" fmla="*/ 64632 h 830409"/>
              <a:gd name="connsiteX2843" fmla="*/ 238662 w 707644"/>
              <a:gd name="connsiteY2843" fmla="*/ 72784 h 830409"/>
              <a:gd name="connsiteX2844" fmla="*/ 234914 w 707644"/>
              <a:gd name="connsiteY2844" fmla="*/ 72022 h 830409"/>
              <a:gd name="connsiteX2845" fmla="*/ 233811 w 707644"/>
              <a:gd name="connsiteY2845" fmla="*/ 72086 h 830409"/>
              <a:gd name="connsiteX2846" fmla="*/ 230642 w 707644"/>
              <a:gd name="connsiteY2846" fmla="*/ 46936 h 830409"/>
              <a:gd name="connsiteX2847" fmla="*/ 233031 w 707644"/>
              <a:gd name="connsiteY2847" fmla="*/ 48876 h 830409"/>
              <a:gd name="connsiteX2848" fmla="*/ 246398 w 707644"/>
              <a:gd name="connsiteY2848" fmla="*/ 61469 h 830409"/>
              <a:gd name="connsiteX2849" fmla="*/ 247034 w 707644"/>
              <a:gd name="connsiteY2849" fmla="*/ 68064 h 830409"/>
              <a:gd name="connsiteX2850" fmla="*/ 157811 w 707644"/>
              <a:gd name="connsiteY2850" fmla="*/ 198337 h 830409"/>
              <a:gd name="connsiteX2851" fmla="*/ 157903 w 707644"/>
              <a:gd name="connsiteY2851" fmla="*/ 198394 h 830409"/>
              <a:gd name="connsiteX2852" fmla="*/ 161813 w 707644"/>
              <a:gd name="connsiteY2852" fmla="*/ 205947 h 830409"/>
              <a:gd name="connsiteX2853" fmla="*/ 161094 w 707644"/>
              <a:gd name="connsiteY2853" fmla="*/ 205167 h 830409"/>
              <a:gd name="connsiteX2854" fmla="*/ 137639 w 707644"/>
              <a:gd name="connsiteY2854" fmla="*/ 238204 h 830409"/>
              <a:gd name="connsiteX2855" fmla="*/ 140287 w 707644"/>
              <a:gd name="connsiteY2855" fmla="*/ 240143 h 830409"/>
              <a:gd name="connsiteX2856" fmla="*/ 150045 w 707644"/>
              <a:gd name="connsiteY2856" fmla="*/ 255595 h 830409"/>
              <a:gd name="connsiteX2857" fmla="*/ 228748 w 707644"/>
              <a:gd name="connsiteY2857" fmla="*/ 44495 h 830409"/>
              <a:gd name="connsiteX2858" fmla="*/ 238717 w 707644"/>
              <a:gd name="connsiteY2858" fmla="*/ 40130 h 830409"/>
              <a:gd name="connsiteX2859" fmla="*/ 239758 w 707644"/>
              <a:gd name="connsiteY2859" fmla="*/ 41134 h 830409"/>
              <a:gd name="connsiteX2860" fmla="*/ 258376 w 707644"/>
              <a:gd name="connsiteY2860" fmla="*/ 58922 h 830409"/>
              <a:gd name="connsiteX2861" fmla="*/ 263194 w 707644"/>
              <a:gd name="connsiteY2861" fmla="*/ 63522 h 830409"/>
              <a:gd name="connsiteX2862" fmla="*/ 244726 w 707644"/>
              <a:gd name="connsiteY2862" fmla="*/ 53786 h 830409"/>
              <a:gd name="connsiteX2863" fmla="*/ 229817 w 707644"/>
              <a:gd name="connsiteY2863" fmla="*/ 45873 h 830409"/>
              <a:gd name="connsiteX2864" fmla="*/ 228420 w 707644"/>
              <a:gd name="connsiteY2864" fmla="*/ 45131 h 830409"/>
              <a:gd name="connsiteX2865" fmla="*/ 229817 w 707644"/>
              <a:gd name="connsiteY2865" fmla="*/ 45873 h 830409"/>
              <a:gd name="connsiteX2866" fmla="*/ 230642 w 707644"/>
              <a:gd name="connsiteY2866" fmla="*/ 46936 h 830409"/>
              <a:gd name="connsiteX2867" fmla="*/ 139911 w 707644"/>
              <a:gd name="connsiteY2867" fmla="*/ 228763 h 830409"/>
              <a:gd name="connsiteX2868" fmla="*/ 151188 w 707644"/>
              <a:gd name="connsiteY2868" fmla="*/ 236389 h 830409"/>
              <a:gd name="connsiteX2869" fmla="*/ 180727 w 707644"/>
              <a:gd name="connsiteY2869" fmla="*/ 265695 h 830409"/>
              <a:gd name="connsiteX2870" fmla="*/ 202732 w 707644"/>
              <a:gd name="connsiteY2870" fmla="*/ 291116 h 830409"/>
              <a:gd name="connsiteX2871" fmla="*/ 207374 w 707644"/>
              <a:gd name="connsiteY2871" fmla="*/ 299128 h 830409"/>
              <a:gd name="connsiteX2872" fmla="*/ 177299 w 707644"/>
              <a:gd name="connsiteY2872" fmla="*/ 270045 h 830409"/>
              <a:gd name="connsiteX2873" fmla="*/ 158591 w 707644"/>
              <a:gd name="connsiteY2873" fmla="*/ 254168 h 830409"/>
              <a:gd name="connsiteX2874" fmla="*/ 155656 w 707644"/>
              <a:gd name="connsiteY2874" fmla="*/ 249097 h 830409"/>
              <a:gd name="connsiteX2875" fmla="*/ 227912 w 707644"/>
              <a:gd name="connsiteY2875" fmla="*/ 44861 h 830409"/>
              <a:gd name="connsiteX2876" fmla="*/ 228026 w 707644"/>
              <a:gd name="connsiteY2876" fmla="*/ 44811 h 830409"/>
              <a:gd name="connsiteX2877" fmla="*/ 228420 w 707644"/>
              <a:gd name="connsiteY2877" fmla="*/ 45131 h 830409"/>
              <a:gd name="connsiteX2878" fmla="*/ 224738 w 707644"/>
              <a:gd name="connsiteY2878" fmla="*/ 46251 h 830409"/>
              <a:gd name="connsiteX2879" fmla="*/ 225931 w 707644"/>
              <a:gd name="connsiteY2879" fmla="*/ 45729 h 830409"/>
              <a:gd name="connsiteX2880" fmla="*/ 228297 w 707644"/>
              <a:gd name="connsiteY2880" fmla="*/ 53642 h 830409"/>
              <a:gd name="connsiteX2881" fmla="*/ 155364 w 707644"/>
              <a:gd name="connsiteY2881" fmla="*/ 185576 h 830409"/>
              <a:gd name="connsiteX2882" fmla="*/ 168562 w 707644"/>
              <a:gd name="connsiteY2882" fmla="*/ 208530 h 830409"/>
              <a:gd name="connsiteX2883" fmla="*/ 168060 w 707644"/>
              <a:gd name="connsiteY2883" fmla="*/ 208020 h 830409"/>
              <a:gd name="connsiteX2884" fmla="*/ 157348 w 707644"/>
              <a:gd name="connsiteY2884" fmla="*/ 190344 h 830409"/>
              <a:gd name="connsiteX2885" fmla="*/ 208173 w 707644"/>
              <a:gd name="connsiteY2885" fmla="*/ 73568 h 830409"/>
              <a:gd name="connsiteX2886" fmla="*/ 214746 w 707644"/>
              <a:gd name="connsiteY2886" fmla="*/ 73188 h 830409"/>
              <a:gd name="connsiteX2887" fmla="*/ 216761 w 707644"/>
              <a:gd name="connsiteY2887" fmla="*/ 77688 h 830409"/>
              <a:gd name="connsiteX2888" fmla="*/ 228899 w 707644"/>
              <a:gd name="connsiteY2888" fmla="*/ 98307 h 830409"/>
              <a:gd name="connsiteX2889" fmla="*/ 228506 w 707644"/>
              <a:gd name="connsiteY2889" fmla="*/ 97851 h 830409"/>
              <a:gd name="connsiteX2890" fmla="*/ 214306 w 707644"/>
              <a:gd name="connsiteY2890" fmla="*/ 83906 h 830409"/>
              <a:gd name="connsiteX2891" fmla="*/ 166972 w 707644"/>
              <a:gd name="connsiteY2891" fmla="*/ 159446 h 830409"/>
              <a:gd name="connsiteX2892" fmla="*/ 186047 w 707644"/>
              <a:gd name="connsiteY2892" fmla="*/ 174063 h 830409"/>
              <a:gd name="connsiteX2893" fmla="*/ 208321 w 707644"/>
              <a:gd name="connsiteY2893" fmla="*/ 208625 h 830409"/>
              <a:gd name="connsiteX2894" fmla="*/ 207809 w 707644"/>
              <a:gd name="connsiteY2894" fmla="*/ 208441 h 830409"/>
              <a:gd name="connsiteX2895" fmla="*/ 185677 w 707644"/>
              <a:gd name="connsiteY2895" fmla="*/ 190498 h 830409"/>
              <a:gd name="connsiteX2896" fmla="*/ 181313 w 707644"/>
              <a:gd name="connsiteY2896" fmla="*/ 183766 h 830409"/>
              <a:gd name="connsiteX2897" fmla="*/ 166972 w 707644"/>
              <a:gd name="connsiteY2897" fmla="*/ 159446 h 830409"/>
              <a:gd name="connsiteX2898" fmla="*/ 159433 w 707644"/>
              <a:gd name="connsiteY2898" fmla="*/ 171529 h 830409"/>
              <a:gd name="connsiteX2899" fmla="*/ 173424 w 707644"/>
              <a:gd name="connsiteY2899" fmla="*/ 180564 h 830409"/>
              <a:gd name="connsiteX2900" fmla="*/ 185677 w 707644"/>
              <a:gd name="connsiteY2900" fmla="*/ 190498 h 830409"/>
              <a:gd name="connsiteX2901" fmla="*/ 188645 w 707644"/>
              <a:gd name="connsiteY2901" fmla="*/ 195077 h 830409"/>
              <a:gd name="connsiteX2902" fmla="*/ 195808 w 707644"/>
              <a:gd name="connsiteY2902" fmla="*/ 204142 h 830409"/>
              <a:gd name="connsiteX2903" fmla="*/ 193666 w 707644"/>
              <a:gd name="connsiteY2903" fmla="*/ 203374 h 830409"/>
              <a:gd name="connsiteX2904" fmla="*/ 174678 w 707644"/>
              <a:gd name="connsiteY2904" fmla="*/ 187762 h 830409"/>
              <a:gd name="connsiteX2905" fmla="*/ 168226 w 707644"/>
              <a:gd name="connsiteY2905" fmla="*/ 182638 h 830409"/>
              <a:gd name="connsiteX2906" fmla="*/ 167843 w 707644"/>
              <a:gd name="connsiteY2906" fmla="*/ 182286 h 830409"/>
              <a:gd name="connsiteX2907" fmla="*/ 6430 w 707644"/>
              <a:gd name="connsiteY2907" fmla="*/ 488697 h 830409"/>
              <a:gd name="connsiteX2908" fmla="*/ 34828 w 707644"/>
              <a:gd name="connsiteY2908" fmla="*/ 517709 h 830409"/>
              <a:gd name="connsiteX2909" fmla="*/ 17215 w 707644"/>
              <a:gd name="connsiteY2909" fmla="*/ 519577 h 830409"/>
              <a:gd name="connsiteX2910" fmla="*/ 7479 w 707644"/>
              <a:gd name="connsiteY2910" fmla="*/ 495595 h 830409"/>
              <a:gd name="connsiteX2911" fmla="*/ 152541 w 707644"/>
              <a:gd name="connsiteY2911" fmla="*/ 175242 h 830409"/>
              <a:gd name="connsiteX2912" fmla="*/ 197899 w 707644"/>
              <a:gd name="connsiteY2912" fmla="*/ 227106 h 830409"/>
              <a:gd name="connsiteX2913" fmla="*/ 206910 w 707644"/>
              <a:gd name="connsiteY2913" fmla="*/ 238302 h 830409"/>
              <a:gd name="connsiteX2914" fmla="*/ 163200 w 707644"/>
              <a:gd name="connsiteY2914" fmla="*/ 189330 h 830409"/>
              <a:gd name="connsiteX2915" fmla="*/ 138431 w 707644"/>
              <a:gd name="connsiteY2915" fmla="*/ 202704 h 830409"/>
              <a:gd name="connsiteX2916" fmla="*/ 152522 w 707644"/>
              <a:gd name="connsiteY2916" fmla="*/ 211126 h 830409"/>
              <a:gd name="connsiteX2917" fmla="*/ 155421 w 707644"/>
              <a:gd name="connsiteY2917" fmla="*/ 214885 h 830409"/>
              <a:gd name="connsiteX2918" fmla="*/ 167737 w 707644"/>
              <a:gd name="connsiteY2918" fmla="*/ 222249 h 830409"/>
              <a:gd name="connsiteX2919" fmla="*/ 166809 w 707644"/>
              <a:gd name="connsiteY2919" fmla="*/ 219813 h 830409"/>
              <a:gd name="connsiteX2920" fmla="*/ 170431 w 707644"/>
              <a:gd name="connsiteY2920" fmla="*/ 222406 h 830409"/>
              <a:gd name="connsiteX2921" fmla="*/ 171665 w 707644"/>
              <a:gd name="connsiteY2921" fmla="*/ 224751 h 830409"/>
              <a:gd name="connsiteX2922" fmla="*/ 176068 w 707644"/>
              <a:gd name="connsiteY2922" fmla="*/ 235330 h 830409"/>
              <a:gd name="connsiteX2923" fmla="*/ 195101 w 707644"/>
              <a:gd name="connsiteY2923" fmla="*/ 275180 h 830409"/>
              <a:gd name="connsiteX2924" fmla="*/ 155664 w 707644"/>
              <a:gd name="connsiteY2924" fmla="*/ 227239 h 830409"/>
              <a:gd name="connsiteX2925" fmla="*/ 207096 w 707644"/>
              <a:gd name="connsiteY2925" fmla="*/ 56105 h 830409"/>
              <a:gd name="connsiteX2926" fmla="*/ 217286 w 707644"/>
              <a:gd name="connsiteY2926" fmla="*/ 49514 h 830409"/>
              <a:gd name="connsiteX2927" fmla="*/ 218059 w 707644"/>
              <a:gd name="connsiteY2927" fmla="*/ 49176 h 830409"/>
              <a:gd name="connsiteX2928" fmla="*/ 220881 w 707644"/>
              <a:gd name="connsiteY2928" fmla="*/ 69100 h 830409"/>
              <a:gd name="connsiteX2929" fmla="*/ 223349 w 707644"/>
              <a:gd name="connsiteY2929" fmla="*/ 72691 h 830409"/>
              <a:gd name="connsiteX2930" fmla="*/ 214746 w 707644"/>
              <a:gd name="connsiteY2930" fmla="*/ 73188 h 830409"/>
              <a:gd name="connsiteX2931" fmla="*/ 128024 w 707644"/>
              <a:gd name="connsiteY2931" fmla="*/ 220725 h 830409"/>
              <a:gd name="connsiteX2932" fmla="*/ 138452 w 707644"/>
              <a:gd name="connsiteY2932" fmla="*/ 227777 h 830409"/>
              <a:gd name="connsiteX2933" fmla="*/ 139310 w 707644"/>
              <a:gd name="connsiteY2933" fmla="*/ 228942 h 830409"/>
              <a:gd name="connsiteX2934" fmla="*/ 151988 w 707644"/>
              <a:gd name="connsiteY2934" fmla="*/ 248715 h 830409"/>
              <a:gd name="connsiteX2935" fmla="*/ 140287 w 707644"/>
              <a:gd name="connsiteY2935" fmla="*/ 240143 h 830409"/>
              <a:gd name="connsiteX2936" fmla="*/ 164954 w 707644"/>
              <a:gd name="connsiteY2936" fmla="*/ 143687 h 830409"/>
              <a:gd name="connsiteX2937" fmla="*/ 194535 w 707644"/>
              <a:gd name="connsiteY2937" fmla="*/ 159583 h 830409"/>
              <a:gd name="connsiteX2938" fmla="*/ 214379 w 707644"/>
              <a:gd name="connsiteY2938" fmla="*/ 192754 h 830409"/>
              <a:gd name="connsiteX2939" fmla="*/ 218971 w 707644"/>
              <a:gd name="connsiteY2939" fmla="*/ 199393 h 830409"/>
              <a:gd name="connsiteX2940" fmla="*/ 217459 w 707644"/>
              <a:gd name="connsiteY2940" fmla="*/ 198133 h 830409"/>
              <a:gd name="connsiteX2941" fmla="*/ 186047 w 707644"/>
              <a:gd name="connsiteY2941" fmla="*/ 174063 h 830409"/>
              <a:gd name="connsiteX2942" fmla="*/ 171092 w 707644"/>
              <a:gd name="connsiteY2942" fmla="*/ 150858 h 830409"/>
              <a:gd name="connsiteX2943" fmla="*/ 150476 w 707644"/>
              <a:gd name="connsiteY2943" fmla="*/ 172814 h 830409"/>
              <a:gd name="connsiteX2944" fmla="*/ 150778 w 707644"/>
              <a:gd name="connsiteY2944" fmla="*/ 172912 h 830409"/>
              <a:gd name="connsiteX2945" fmla="*/ 152541 w 707644"/>
              <a:gd name="connsiteY2945" fmla="*/ 175242 h 830409"/>
              <a:gd name="connsiteX2946" fmla="*/ 150516 w 707644"/>
              <a:gd name="connsiteY2946" fmla="*/ 172927 h 830409"/>
              <a:gd name="connsiteX2947" fmla="*/ 50054 w 707644"/>
              <a:gd name="connsiteY2947" fmla="*/ 381508 h 830409"/>
              <a:gd name="connsiteX2948" fmla="*/ 50999 w 707644"/>
              <a:gd name="connsiteY2948" fmla="*/ 383081 h 830409"/>
              <a:gd name="connsiteX2949" fmla="*/ 62541 w 707644"/>
              <a:gd name="connsiteY2949" fmla="*/ 400016 h 830409"/>
              <a:gd name="connsiteX2950" fmla="*/ 77454 w 707644"/>
              <a:gd name="connsiteY2950" fmla="*/ 432326 h 830409"/>
              <a:gd name="connsiteX2951" fmla="*/ 78117 w 707644"/>
              <a:gd name="connsiteY2951" fmla="*/ 433544 h 830409"/>
              <a:gd name="connsiteX2952" fmla="*/ 72489 w 707644"/>
              <a:gd name="connsiteY2952" fmla="*/ 427343 h 830409"/>
              <a:gd name="connsiteX2953" fmla="*/ 8788 w 707644"/>
              <a:gd name="connsiteY2953" fmla="*/ 462279 h 830409"/>
              <a:gd name="connsiteX2954" fmla="*/ 15792 w 707644"/>
              <a:gd name="connsiteY2954" fmla="*/ 470353 h 830409"/>
              <a:gd name="connsiteX2955" fmla="*/ 24555 w 707644"/>
              <a:gd name="connsiteY2955" fmla="*/ 483086 h 830409"/>
              <a:gd name="connsiteX2956" fmla="*/ 46237 w 707644"/>
              <a:gd name="connsiteY2956" fmla="*/ 511251 h 830409"/>
              <a:gd name="connsiteX2957" fmla="*/ 51676 w 707644"/>
              <a:gd name="connsiteY2957" fmla="*/ 518624 h 830409"/>
              <a:gd name="connsiteX2958" fmla="*/ 46498 w 707644"/>
              <a:gd name="connsiteY2958" fmla="*/ 518229 h 830409"/>
              <a:gd name="connsiteX2959" fmla="*/ 10063 w 707644"/>
              <a:gd name="connsiteY2959" fmla="*/ 464488 h 830409"/>
              <a:gd name="connsiteX2960" fmla="*/ 108787 w 707644"/>
              <a:gd name="connsiteY2960" fmla="*/ 252467 h 830409"/>
              <a:gd name="connsiteX2961" fmla="*/ 112018 w 707644"/>
              <a:gd name="connsiteY2961" fmla="*/ 255201 h 830409"/>
              <a:gd name="connsiteX2962" fmla="*/ 113431 w 707644"/>
              <a:gd name="connsiteY2962" fmla="*/ 257542 h 830409"/>
              <a:gd name="connsiteX2963" fmla="*/ 133280 w 707644"/>
              <a:gd name="connsiteY2963" fmla="*/ 288964 h 830409"/>
              <a:gd name="connsiteX2964" fmla="*/ 134048 w 707644"/>
              <a:gd name="connsiteY2964" fmla="*/ 290146 h 830409"/>
              <a:gd name="connsiteX2965" fmla="*/ 131799 w 707644"/>
              <a:gd name="connsiteY2965" fmla="*/ 288741 h 830409"/>
              <a:gd name="connsiteX2966" fmla="*/ 147466 w 707644"/>
              <a:gd name="connsiteY2966" fmla="*/ 171840 h 830409"/>
              <a:gd name="connsiteX2967" fmla="*/ 150395 w 707644"/>
              <a:gd name="connsiteY2967" fmla="*/ 172788 h 830409"/>
              <a:gd name="connsiteX2968" fmla="*/ 150516 w 707644"/>
              <a:gd name="connsiteY2968" fmla="*/ 172927 h 830409"/>
              <a:gd name="connsiteX2969" fmla="*/ 153043 w 707644"/>
              <a:gd name="connsiteY2969" fmla="*/ 179999 h 830409"/>
              <a:gd name="connsiteX2970" fmla="*/ 155364 w 707644"/>
              <a:gd name="connsiteY2970" fmla="*/ 185576 h 830409"/>
              <a:gd name="connsiteX2971" fmla="*/ 169510 w 707644"/>
              <a:gd name="connsiteY2971" fmla="*/ 118144 h 830409"/>
              <a:gd name="connsiteX2972" fmla="*/ 194589 w 707644"/>
              <a:gd name="connsiteY2972" fmla="*/ 140211 h 830409"/>
              <a:gd name="connsiteX2973" fmla="*/ 202149 w 707644"/>
              <a:gd name="connsiteY2973" fmla="*/ 147076 h 830409"/>
              <a:gd name="connsiteX2974" fmla="*/ 224270 w 707644"/>
              <a:gd name="connsiteY2974" fmla="*/ 174457 h 830409"/>
              <a:gd name="connsiteX2975" fmla="*/ 197621 w 707644"/>
              <a:gd name="connsiteY2975" fmla="*/ 161241 h 830409"/>
              <a:gd name="connsiteX2976" fmla="*/ 194535 w 707644"/>
              <a:gd name="connsiteY2976" fmla="*/ 159583 h 830409"/>
              <a:gd name="connsiteX2977" fmla="*/ 173647 w 707644"/>
              <a:gd name="connsiteY2977" fmla="*/ 124667 h 830409"/>
              <a:gd name="connsiteX2978" fmla="*/ 125267 w 707644"/>
              <a:gd name="connsiteY2978" fmla="*/ 209851 h 830409"/>
              <a:gd name="connsiteX2979" fmla="*/ 139911 w 707644"/>
              <a:gd name="connsiteY2979" fmla="*/ 228763 h 830409"/>
              <a:gd name="connsiteX2980" fmla="*/ 138452 w 707644"/>
              <a:gd name="connsiteY2980" fmla="*/ 227777 h 830409"/>
              <a:gd name="connsiteX2981" fmla="*/ 147192 w 707644"/>
              <a:gd name="connsiteY2981" fmla="*/ 163624 h 830409"/>
              <a:gd name="connsiteX2982" fmla="*/ 149705 w 707644"/>
              <a:gd name="connsiteY2982" fmla="*/ 165247 h 830409"/>
              <a:gd name="connsiteX2983" fmla="*/ 150695 w 707644"/>
              <a:gd name="connsiteY2983" fmla="*/ 166532 h 830409"/>
              <a:gd name="connsiteX2984" fmla="*/ 167843 w 707644"/>
              <a:gd name="connsiteY2984" fmla="*/ 182286 h 830409"/>
              <a:gd name="connsiteX2985" fmla="*/ 167941 w 707644"/>
              <a:gd name="connsiteY2985" fmla="*/ 182412 h 830409"/>
              <a:gd name="connsiteX2986" fmla="*/ 159559 w 707644"/>
              <a:gd name="connsiteY2986" fmla="*/ 175754 h 830409"/>
              <a:gd name="connsiteX2987" fmla="*/ 150778 w 707644"/>
              <a:gd name="connsiteY2987" fmla="*/ 172912 h 830409"/>
              <a:gd name="connsiteX2988" fmla="*/ 150272 w 707644"/>
              <a:gd name="connsiteY2988" fmla="*/ 172243 h 830409"/>
              <a:gd name="connsiteX2989" fmla="*/ 106017 w 707644"/>
              <a:gd name="connsiteY2989" fmla="*/ 245261 h 830409"/>
              <a:gd name="connsiteX2990" fmla="*/ 113064 w 707644"/>
              <a:gd name="connsiteY2990" fmla="*/ 249792 h 830409"/>
              <a:gd name="connsiteX2991" fmla="*/ 175639 w 707644"/>
              <a:gd name="connsiteY2991" fmla="*/ 302704 h 830409"/>
              <a:gd name="connsiteX2992" fmla="*/ 185776 w 707644"/>
              <a:gd name="connsiteY2992" fmla="*/ 322830 h 830409"/>
              <a:gd name="connsiteX2993" fmla="*/ 183553 w 707644"/>
              <a:gd name="connsiteY2993" fmla="*/ 321392 h 830409"/>
              <a:gd name="connsiteX2994" fmla="*/ 172671 w 707644"/>
              <a:gd name="connsiteY2994" fmla="*/ 314518 h 830409"/>
              <a:gd name="connsiteX2995" fmla="*/ 141876 w 707644"/>
              <a:gd name="connsiteY2995" fmla="*/ 280468 h 830409"/>
              <a:gd name="connsiteX2996" fmla="*/ 112018 w 707644"/>
              <a:gd name="connsiteY2996" fmla="*/ 255201 h 830409"/>
              <a:gd name="connsiteX2997" fmla="*/ 189566 w 707644"/>
              <a:gd name="connsiteY2997" fmla="*/ 67445 h 830409"/>
              <a:gd name="connsiteX2998" fmla="*/ 193544 w 707644"/>
              <a:gd name="connsiteY2998" fmla="*/ 64871 h 830409"/>
              <a:gd name="connsiteX2999" fmla="*/ 199585 w 707644"/>
              <a:gd name="connsiteY2999" fmla="*/ 69448 h 830409"/>
              <a:gd name="connsiteX3000" fmla="*/ 214306 w 707644"/>
              <a:gd name="connsiteY3000" fmla="*/ 83906 h 830409"/>
              <a:gd name="connsiteX3001" fmla="*/ 225696 w 707644"/>
              <a:gd name="connsiteY3001" fmla="*/ 103104 h 830409"/>
              <a:gd name="connsiteX3002" fmla="*/ 235262 w 707644"/>
              <a:gd name="connsiteY3002" fmla="*/ 122970 h 830409"/>
              <a:gd name="connsiteX3003" fmla="*/ 141940 w 707644"/>
              <a:gd name="connsiteY3003" fmla="*/ 164918 h 830409"/>
              <a:gd name="connsiteX3004" fmla="*/ 145240 w 707644"/>
              <a:gd name="connsiteY3004" fmla="*/ 167968 h 830409"/>
              <a:gd name="connsiteX3005" fmla="*/ 147466 w 707644"/>
              <a:gd name="connsiteY3005" fmla="*/ 171840 h 830409"/>
              <a:gd name="connsiteX3006" fmla="*/ 145810 w 707644"/>
              <a:gd name="connsiteY3006" fmla="*/ 171304 h 830409"/>
              <a:gd name="connsiteX3007" fmla="*/ 140114 w 707644"/>
              <a:gd name="connsiteY3007" fmla="*/ 159053 h 830409"/>
              <a:gd name="connsiteX3008" fmla="*/ 140462 w 707644"/>
              <a:gd name="connsiteY3008" fmla="*/ 159278 h 830409"/>
              <a:gd name="connsiteX3009" fmla="*/ 150272 w 707644"/>
              <a:gd name="connsiteY3009" fmla="*/ 172243 h 830409"/>
              <a:gd name="connsiteX3010" fmla="*/ 150476 w 707644"/>
              <a:gd name="connsiteY3010" fmla="*/ 172814 h 830409"/>
              <a:gd name="connsiteX3011" fmla="*/ 150395 w 707644"/>
              <a:gd name="connsiteY3011" fmla="*/ 172788 h 830409"/>
              <a:gd name="connsiteX3012" fmla="*/ 150144 w 707644"/>
              <a:gd name="connsiteY3012" fmla="*/ 172502 h 830409"/>
              <a:gd name="connsiteX3013" fmla="*/ 145240 w 707644"/>
              <a:gd name="connsiteY3013" fmla="*/ 167968 h 830409"/>
              <a:gd name="connsiteX3014" fmla="*/ 143194 w 707644"/>
              <a:gd name="connsiteY3014" fmla="*/ 152437 h 830409"/>
              <a:gd name="connsiteX3015" fmla="*/ 157903 w 707644"/>
              <a:gd name="connsiteY3015" fmla="*/ 169572 h 830409"/>
              <a:gd name="connsiteX3016" fmla="*/ 159433 w 707644"/>
              <a:gd name="connsiteY3016" fmla="*/ 171529 h 830409"/>
              <a:gd name="connsiteX3017" fmla="*/ 149705 w 707644"/>
              <a:gd name="connsiteY3017" fmla="*/ 165247 h 830409"/>
              <a:gd name="connsiteX3018" fmla="*/ 146101 w 707644"/>
              <a:gd name="connsiteY3018" fmla="*/ 160570 h 830409"/>
              <a:gd name="connsiteX3019" fmla="*/ 933 w 707644"/>
              <a:gd name="connsiteY3019" fmla="*/ 447844 h 830409"/>
              <a:gd name="connsiteX3020" fmla="*/ 40143 w 707644"/>
              <a:gd name="connsiteY3020" fmla="*/ 488118 h 830409"/>
              <a:gd name="connsiteX3021" fmla="*/ 56885 w 707644"/>
              <a:gd name="connsiteY3021" fmla="*/ 519021 h 830409"/>
              <a:gd name="connsiteX3022" fmla="*/ 55718 w 707644"/>
              <a:gd name="connsiteY3022" fmla="*/ 518932 h 830409"/>
              <a:gd name="connsiteX3023" fmla="*/ 28822 w 707644"/>
              <a:gd name="connsiteY3023" fmla="*/ 485373 h 830409"/>
              <a:gd name="connsiteX3024" fmla="*/ 15792 w 707644"/>
              <a:gd name="connsiteY3024" fmla="*/ 470353 h 830409"/>
              <a:gd name="connsiteX3025" fmla="*/ 13245 w 707644"/>
              <a:gd name="connsiteY3025" fmla="*/ 466651 h 830409"/>
              <a:gd name="connsiteX3026" fmla="*/ 131 w 707644"/>
              <a:gd name="connsiteY3026" fmla="*/ 447278 h 830409"/>
              <a:gd name="connsiteX3027" fmla="*/ 8788 w 707644"/>
              <a:gd name="connsiteY3027" fmla="*/ 462279 h 830409"/>
              <a:gd name="connsiteX3028" fmla="*/ 1057 w 707644"/>
              <a:gd name="connsiteY3028" fmla="*/ 453367 h 830409"/>
              <a:gd name="connsiteX3029" fmla="*/ 0 w 707644"/>
              <a:gd name="connsiteY3029" fmla="*/ 446419 h 830409"/>
              <a:gd name="connsiteX3030" fmla="*/ 933 w 707644"/>
              <a:gd name="connsiteY3030" fmla="*/ 447844 h 830409"/>
              <a:gd name="connsiteX3031" fmla="*/ 85 w 707644"/>
              <a:gd name="connsiteY3031" fmla="*/ 446972 h 830409"/>
              <a:gd name="connsiteX3032" fmla="*/ 71444 w 707644"/>
              <a:gd name="connsiteY3032" fmla="*/ 295676 h 830409"/>
              <a:gd name="connsiteX3033" fmla="*/ 84224 w 707644"/>
              <a:gd name="connsiteY3033" fmla="*/ 309907 h 830409"/>
              <a:gd name="connsiteX3034" fmla="*/ 155767 w 707644"/>
              <a:gd name="connsiteY3034" fmla="*/ 397158 h 830409"/>
              <a:gd name="connsiteX3035" fmla="*/ 183134 w 707644"/>
              <a:gd name="connsiteY3035" fmla="*/ 431491 h 830409"/>
              <a:gd name="connsiteX3036" fmla="*/ 201725 w 707644"/>
              <a:gd name="connsiteY3036" fmla="*/ 461358 h 830409"/>
              <a:gd name="connsiteX3037" fmla="*/ 156641 w 707644"/>
              <a:gd name="connsiteY3037" fmla="*/ 420676 h 830409"/>
              <a:gd name="connsiteX3038" fmla="*/ 114849 w 707644"/>
              <a:gd name="connsiteY3038" fmla="*/ 368205 h 830409"/>
              <a:gd name="connsiteX3039" fmla="*/ 107354 w 707644"/>
              <a:gd name="connsiteY3039" fmla="*/ 355829 h 830409"/>
              <a:gd name="connsiteX3040" fmla="*/ 52080 w 707644"/>
              <a:gd name="connsiteY3040" fmla="*/ 336022 h 830409"/>
              <a:gd name="connsiteX3041" fmla="*/ 82754 w 707644"/>
              <a:gd name="connsiteY3041" fmla="*/ 370933 h 830409"/>
              <a:gd name="connsiteX3042" fmla="*/ 66567 w 707644"/>
              <a:gd name="connsiteY3042" fmla="*/ 353337 h 830409"/>
              <a:gd name="connsiteX3043" fmla="*/ 111525 w 707644"/>
              <a:gd name="connsiteY3043" fmla="*/ 209975 h 830409"/>
              <a:gd name="connsiteX3044" fmla="*/ 115535 w 707644"/>
              <a:gd name="connsiteY3044" fmla="*/ 212279 h 830409"/>
              <a:gd name="connsiteX3045" fmla="*/ 120319 w 707644"/>
              <a:gd name="connsiteY3045" fmla="*/ 215515 h 830409"/>
              <a:gd name="connsiteX3046" fmla="*/ 133193 w 707644"/>
              <a:gd name="connsiteY3046" fmla="*/ 231970 h 830409"/>
              <a:gd name="connsiteX3047" fmla="*/ 137639 w 707644"/>
              <a:gd name="connsiteY3047" fmla="*/ 238204 h 830409"/>
              <a:gd name="connsiteX3048" fmla="*/ 123657 w 707644"/>
              <a:gd name="connsiteY3048" fmla="*/ 227961 h 830409"/>
              <a:gd name="connsiteX3049" fmla="*/ 129088 w 707644"/>
              <a:gd name="connsiteY3049" fmla="*/ 168100 h 830409"/>
              <a:gd name="connsiteX3050" fmla="*/ 134403 w 707644"/>
              <a:gd name="connsiteY3050" fmla="*/ 167613 h 830409"/>
              <a:gd name="connsiteX3051" fmla="*/ 145810 w 707644"/>
              <a:gd name="connsiteY3051" fmla="*/ 171304 h 830409"/>
              <a:gd name="connsiteX3052" fmla="*/ 157348 w 707644"/>
              <a:gd name="connsiteY3052" fmla="*/ 190344 h 830409"/>
              <a:gd name="connsiteX3053" fmla="*/ 162246 w 707644"/>
              <a:gd name="connsiteY3053" fmla="*/ 202116 h 830409"/>
              <a:gd name="connsiteX3054" fmla="*/ 159645 w 707644"/>
              <a:gd name="connsiteY3054" fmla="*/ 199473 h 830409"/>
              <a:gd name="connsiteX3055" fmla="*/ 157903 w 707644"/>
              <a:gd name="connsiteY3055" fmla="*/ 198394 h 830409"/>
              <a:gd name="connsiteX3056" fmla="*/ 157369 w 707644"/>
              <a:gd name="connsiteY3056" fmla="*/ 197363 h 830409"/>
              <a:gd name="connsiteX3057" fmla="*/ 155185 w 707644"/>
              <a:gd name="connsiteY3057" fmla="*/ 192873 h 830409"/>
              <a:gd name="connsiteX3058" fmla="*/ 157811 w 707644"/>
              <a:gd name="connsiteY3058" fmla="*/ 198337 h 830409"/>
              <a:gd name="connsiteX3059" fmla="*/ 151490 w 707644"/>
              <a:gd name="connsiteY3059" fmla="*/ 194420 h 830409"/>
              <a:gd name="connsiteX3060" fmla="*/ 150492 w 707644"/>
              <a:gd name="connsiteY3060" fmla="*/ 193675 h 830409"/>
              <a:gd name="connsiteX3061" fmla="*/ 136704 w 707644"/>
              <a:gd name="connsiteY3061" fmla="*/ 178728 h 830409"/>
              <a:gd name="connsiteX3062" fmla="*/ 166103 w 707644"/>
              <a:gd name="connsiteY3062" fmla="*/ 82621 h 830409"/>
              <a:gd name="connsiteX3063" fmla="*/ 179660 w 707644"/>
              <a:gd name="connsiteY3063" fmla="*/ 73852 h 830409"/>
              <a:gd name="connsiteX3064" fmla="*/ 179719 w 707644"/>
              <a:gd name="connsiteY3064" fmla="*/ 73975 h 830409"/>
              <a:gd name="connsiteX3065" fmla="*/ 202931 w 707644"/>
              <a:gd name="connsiteY3065" fmla="*/ 121060 h 830409"/>
              <a:gd name="connsiteX3066" fmla="*/ 183105 w 707644"/>
              <a:gd name="connsiteY3066" fmla="*/ 103799 h 830409"/>
              <a:gd name="connsiteX3067" fmla="*/ 179667 w 707644"/>
              <a:gd name="connsiteY3067" fmla="*/ 101200 h 830409"/>
              <a:gd name="connsiteX3068" fmla="*/ 93427 w 707644"/>
              <a:gd name="connsiteY3068" fmla="*/ 231425 h 830409"/>
              <a:gd name="connsiteX3069" fmla="*/ 98629 w 707644"/>
              <a:gd name="connsiteY3069" fmla="*/ 232642 h 830409"/>
              <a:gd name="connsiteX3070" fmla="*/ 100002 w 707644"/>
              <a:gd name="connsiteY3070" fmla="*/ 235297 h 830409"/>
              <a:gd name="connsiteX3071" fmla="*/ 106017 w 707644"/>
              <a:gd name="connsiteY3071" fmla="*/ 245261 h 830409"/>
              <a:gd name="connsiteX3072" fmla="*/ 102307 w 707644"/>
              <a:gd name="connsiteY3072" fmla="*/ 242875 h 830409"/>
              <a:gd name="connsiteX3073" fmla="*/ 80892 w 707644"/>
              <a:gd name="connsiteY3073" fmla="*/ 256968 h 830409"/>
              <a:gd name="connsiteX3074" fmla="*/ 92869 w 707644"/>
              <a:gd name="connsiteY3074" fmla="*/ 264421 h 830409"/>
              <a:gd name="connsiteX3075" fmla="*/ 93019 w 707644"/>
              <a:gd name="connsiteY3075" fmla="*/ 264586 h 830409"/>
              <a:gd name="connsiteX3076" fmla="*/ 113760 w 707644"/>
              <a:gd name="connsiteY3076" fmla="*/ 292384 h 830409"/>
              <a:gd name="connsiteX3077" fmla="*/ 153758 w 707644"/>
              <a:gd name="connsiteY3077" fmla="*/ 350309 h 830409"/>
              <a:gd name="connsiteX3078" fmla="*/ 152222 w 707644"/>
              <a:gd name="connsiteY3078" fmla="*/ 348890 h 830409"/>
              <a:gd name="connsiteX3079" fmla="*/ 144339 w 707644"/>
              <a:gd name="connsiteY3079" fmla="*/ 338747 h 830409"/>
              <a:gd name="connsiteX3080" fmla="*/ 37402 w 707644"/>
              <a:gd name="connsiteY3080" fmla="*/ 344354 h 830409"/>
              <a:gd name="connsiteX3081" fmla="*/ 55384 w 707644"/>
              <a:gd name="connsiteY3081" fmla="*/ 370022 h 830409"/>
              <a:gd name="connsiteX3082" fmla="*/ 140245 w 707644"/>
              <a:gd name="connsiteY3082" fmla="*/ 479403 h 830409"/>
              <a:gd name="connsiteX3083" fmla="*/ 151241 w 707644"/>
              <a:gd name="connsiteY3083" fmla="*/ 500525 h 830409"/>
              <a:gd name="connsiteX3084" fmla="*/ 189969 w 707644"/>
              <a:gd name="connsiteY3084" fmla="*/ 562024 h 830409"/>
              <a:gd name="connsiteX3085" fmla="*/ 175038 w 707644"/>
              <a:gd name="connsiteY3085" fmla="*/ 551598 h 830409"/>
              <a:gd name="connsiteX3086" fmla="*/ 135955 w 707644"/>
              <a:gd name="connsiteY3086" fmla="*/ 501357 h 830409"/>
              <a:gd name="connsiteX3087" fmla="*/ 73219 w 707644"/>
              <a:gd name="connsiteY3087" fmla="*/ 415683 h 830409"/>
              <a:gd name="connsiteX3088" fmla="*/ 62541 w 707644"/>
              <a:gd name="connsiteY3088" fmla="*/ 400016 h 830409"/>
              <a:gd name="connsiteX3089" fmla="*/ 46796 w 707644"/>
              <a:gd name="connsiteY3089" fmla="*/ 365902 h 830409"/>
              <a:gd name="connsiteX3090" fmla="*/ 121462 w 707644"/>
              <a:gd name="connsiteY3090" fmla="*/ 168799 h 830409"/>
              <a:gd name="connsiteX3091" fmla="*/ 122095 w 707644"/>
              <a:gd name="connsiteY3091" fmla="*/ 168741 h 830409"/>
              <a:gd name="connsiteX3092" fmla="*/ 138311 w 707644"/>
              <a:gd name="connsiteY3092" fmla="*/ 184579 h 830409"/>
              <a:gd name="connsiteX3093" fmla="*/ 150492 w 707644"/>
              <a:gd name="connsiteY3093" fmla="*/ 193675 h 830409"/>
              <a:gd name="connsiteX3094" fmla="*/ 161094 w 707644"/>
              <a:gd name="connsiteY3094" fmla="*/ 205167 h 830409"/>
              <a:gd name="connsiteX3095" fmla="*/ 161734 w 707644"/>
              <a:gd name="connsiteY3095" fmla="*/ 206498 h 830409"/>
              <a:gd name="connsiteX3096" fmla="*/ 166809 w 707644"/>
              <a:gd name="connsiteY3096" fmla="*/ 219813 h 830409"/>
              <a:gd name="connsiteX3097" fmla="*/ 165560 w 707644"/>
              <a:gd name="connsiteY3097" fmla="*/ 218919 h 830409"/>
              <a:gd name="connsiteX3098" fmla="*/ 152522 w 707644"/>
              <a:gd name="connsiteY3098" fmla="*/ 211126 h 830409"/>
              <a:gd name="connsiteX3099" fmla="*/ 140990 w 707644"/>
              <a:gd name="connsiteY3099" fmla="*/ 196172 h 830409"/>
              <a:gd name="connsiteX3100" fmla="*/ 44676 w 707644"/>
              <a:gd name="connsiteY3100" fmla="*/ 327173 h 830409"/>
              <a:gd name="connsiteX3101" fmla="*/ 52080 w 707644"/>
              <a:gd name="connsiteY3101" fmla="*/ 336022 h 830409"/>
              <a:gd name="connsiteX3102" fmla="*/ 48267 w 707644"/>
              <a:gd name="connsiteY3102" fmla="*/ 331681 h 830409"/>
              <a:gd name="connsiteX3103" fmla="*/ 157601 w 707644"/>
              <a:gd name="connsiteY3103" fmla="*/ 89038 h 830409"/>
              <a:gd name="connsiteX3104" fmla="*/ 160325 w 707644"/>
              <a:gd name="connsiteY3104" fmla="*/ 86576 h 830409"/>
              <a:gd name="connsiteX3105" fmla="*/ 179667 w 707644"/>
              <a:gd name="connsiteY3105" fmla="*/ 101200 h 830409"/>
              <a:gd name="connsiteX3106" fmla="*/ 181733 w 707644"/>
              <a:gd name="connsiteY3106" fmla="*/ 104030 h 830409"/>
              <a:gd name="connsiteX3107" fmla="*/ 219671 w 707644"/>
              <a:gd name="connsiteY3107" fmla="*/ 155701 h 830409"/>
              <a:gd name="connsiteX3108" fmla="*/ 226084 w 707644"/>
              <a:gd name="connsiteY3108" fmla="*/ 168816 h 830409"/>
              <a:gd name="connsiteX3109" fmla="*/ 202149 w 707644"/>
              <a:gd name="connsiteY3109" fmla="*/ 147076 h 830409"/>
              <a:gd name="connsiteX3110" fmla="*/ 169568 w 707644"/>
              <a:gd name="connsiteY3110" fmla="*/ 106751 h 830409"/>
              <a:gd name="connsiteX3111" fmla="*/ 127365 w 707644"/>
              <a:gd name="connsiteY3111" fmla="*/ 151495 h 830409"/>
              <a:gd name="connsiteX3112" fmla="*/ 128501 w 707644"/>
              <a:gd name="connsiteY3112" fmla="*/ 151554 h 830409"/>
              <a:gd name="connsiteX3113" fmla="*/ 137158 w 707644"/>
              <a:gd name="connsiteY3113" fmla="*/ 157144 h 830409"/>
              <a:gd name="connsiteX3114" fmla="*/ 137493 w 707644"/>
              <a:gd name="connsiteY3114" fmla="*/ 157581 h 830409"/>
              <a:gd name="connsiteX3115" fmla="*/ 141940 w 707644"/>
              <a:gd name="connsiteY3115" fmla="*/ 164918 h 830409"/>
              <a:gd name="connsiteX3116" fmla="*/ 133609 w 707644"/>
              <a:gd name="connsiteY3116" fmla="*/ 157218 h 830409"/>
              <a:gd name="connsiteX3117" fmla="*/ 127365 w 707644"/>
              <a:gd name="connsiteY3117" fmla="*/ 151495 h 830409"/>
              <a:gd name="connsiteX3118" fmla="*/ 17179 w 707644"/>
              <a:gd name="connsiteY3118" fmla="*/ 374781 h 830409"/>
              <a:gd name="connsiteX3119" fmla="*/ 64945 w 707644"/>
              <a:gd name="connsiteY3119" fmla="*/ 419033 h 830409"/>
              <a:gd name="connsiteX3120" fmla="*/ 72489 w 707644"/>
              <a:gd name="connsiteY3120" fmla="*/ 427343 h 830409"/>
              <a:gd name="connsiteX3121" fmla="*/ 108649 w 707644"/>
              <a:gd name="connsiteY3121" fmla="*/ 501221 h 830409"/>
              <a:gd name="connsiteX3122" fmla="*/ 148811 w 707644"/>
              <a:gd name="connsiteY3122" fmla="*/ 575674 h 830409"/>
              <a:gd name="connsiteX3123" fmla="*/ 146586 w 707644"/>
              <a:gd name="connsiteY3123" fmla="*/ 574457 h 830409"/>
              <a:gd name="connsiteX3124" fmla="*/ 139576 w 707644"/>
              <a:gd name="connsiteY3124" fmla="*/ 568880 h 830409"/>
              <a:gd name="connsiteX3125" fmla="*/ 138009 w 707644"/>
              <a:gd name="connsiteY3125" fmla="*/ 567744 h 830409"/>
              <a:gd name="connsiteX3126" fmla="*/ 91474 w 707644"/>
              <a:gd name="connsiteY3126" fmla="*/ 492981 h 830409"/>
              <a:gd name="connsiteX3127" fmla="*/ 56101 w 707644"/>
              <a:gd name="connsiteY3127" fmla="*/ 443862 h 830409"/>
              <a:gd name="connsiteX3128" fmla="*/ 35436 w 707644"/>
              <a:gd name="connsiteY3128" fmla="*/ 409363 h 830409"/>
              <a:gd name="connsiteX3129" fmla="*/ 147157 w 707644"/>
              <a:gd name="connsiteY3129" fmla="*/ 98476 h 830409"/>
              <a:gd name="connsiteX3130" fmla="*/ 153437 w 707644"/>
              <a:gd name="connsiteY3130" fmla="*/ 92800 h 830409"/>
              <a:gd name="connsiteX3131" fmla="*/ 169510 w 707644"/>
              <a:gd name="connsiteY3131" fmla="*/ 118144 h 830409"/>
              <a:gd name="connsiteX3132" fmla="*/ 103433 w 707644"/>
              <a:gd name="connsiteY3132" fmla="*/ 181785 h 830409"/>
              <a:gd name="connsiteX3133" fmla="*/ 125060 w 707644"/>
              <a:gd name="connsiteY3133" fmla="*/ 209569 h 830409"/>
              <a:gd name="connsiteX3134" fmla="*/ 125267 w 707644"/>
              <a:gd name="connsiteY3134" fmla="*/ 209851 h 830409"/>
              <a:gd name="connsiteX3135" fmla="*/ 124700 w 707644"/>
              <a:gd name="connsiteY3135" fmla="*/ 209118 h 830409"/>
              <a:gd name="connsiteX3136" fmla="*/ 112510 w 707644"/>
              <a:gd name="connsiteY3136" fmla="*/ 196159 h 830409"/>
              <a:gd name="connsiteX3137" fmla="*/ 125957 w 707644"/>
              <a:gd name="connsiteY3137" fmla="*/ 134432 h 830409"/>
              <a:gd name="connsiteX3138" fmla="*/ 146101 w 707644"/>
              <a:gd name="connsiteY3138" fmla="*/ 160570 h 830409"/>
              <a:gd name="connsiteX3139" fmla="*/ 147192 w 707644"/>
              <a:gd name="connsiteY3139" fmla="*/ 163624 h 830409"/>
              <a:gd name="connsiteX3140" fmla="*/ 140462 w 707644"/>
              <a:gd name="connsiteY3140" fmla="*/ 159278 h 830409"/>
              <a:gd name="connsiteX3141" fmla="*/ 139550 w 707644"/>
              <a:gd name="connsiteY3141" fmla="*/ 158072 h 830409"/>
              <a:gd name="connsiteX3142" fmla="*/ 57947 w 707644"/>
              <a:gd name="connsiteY3142" fmla="*/ 272746 h 830409"/>
              <a:gd name="connsiteX3143" fmla="*/ 74714 w 707644"/>
              <a:gd name="connsiteY3143" fmla="*/ 282842 h 830409"/>
              <a:gd name="connsiteX3144" fmla="*/ 96289 w 707644"/>
              <a:gd name="connsiteY3144" fmla="*/ 299731 h 830409"/>
              <a:gd name="connsiteX3145" fmla="*/ 120077 w 707644"/>
              <a:gd name="connsiteY3145" fmla="*/ 333308 h 830409"/>
              <a:gd name="connsiteX3146" fmla="*/ 115061 w 707644"/>
              <a:gd name="connsiteY3146" fmla="*/ 328646 h 830409"/>
              <a:gd name="connsiteX3147" fmla="*/ 67290 w 707644"/>
              <a:gd name="connsiteY3147" fmla="*/ 286953 h 830409"/>
              <a:gd name="connsiteX3148" fmla="*/ 65345 w 707644"/>
              <a:gd name="connsiteY3148" fmla="*/ 285374 h 830409"/>
              <a:gd name="connsiteX3149" fmla="*/ 89774 w 707644"/>
              <a:gd name="connsiteY3149" fmla="*/ 205853 h 830409"/>
              <a:gd name="connsiteX3150" fmla="*/ 123064 w 707644"/>
              <a:gd name="connsiteY3150" fmla="*/ 227526 h 830409"/>
              <a:gd name="connsiteX3151" fmla="*/ 123657 w 707644"/>
              <a:gd name="connsiteY3151" fmla="*/ 227961 h 830409"/>
              <a:gd name="connsiteX3152" fmla="*/ 134311 w 707644"/>
              <a:gd name="connsiteY3152" fmla="*/ 243756 h 830409"/>
              <a:gd name="connsiteX3153" fmla="*/ 165208 w 707644"/>
              <a:gd name="connsiteY3153" fmla="*/ 283111 h 830409"/>
              <a:gd name="connsiteX3154" fmla="*/ 174073 w 707644"/>
              <a:gd name="connsiteY3154" fmla="*/ 299595 h 830409"/>
              <a:gd name="connsiteX3155" fmla="*/ 175486 w 707644"/>
              <a:gd name="connsiteY3155" fmla="*/ 302400 h 830409"/>
              <a:gd name="connsiteX3156" fmla="*/ 172120 w 707644"/>
              <a:gd name="connsiteY3156" fmla="*/ 298970 h 830409"/>
              <a:gd name="connsiteX3157" fmla="*/ 100009 w 707644"/>
              <a:gd name="connsiteY3157" fmla="*/ 232964 h 830409"/>
              <a:gd name="connsiteX3158" fmla="*/ 98629 w 707644"/>
              <a:gd name="connsiteY3158" fmla="*/ 232642 h 830409"/>
              <a:gd name="connsiteX3159" fmla="*/ 88433 w 707644"/>
              <a:gd name="connsiteY3159" fmla="*/ 212918 h 830409"/>
              <a:gd name="connsiteX3160" fmla="*/ 91895 w 707644"/>
              <a:gd name="connsiteY3160" fmla="*/ 208583 h 830409"/>
              <a:gd name="connsiteX3161" fmla="*/ 76157 w 707644"/>
              <a:gd name="connsiteY3161" fmla="*/ 229348 h 830409"/>
              <a:gd name="connsiteX3162" fmla="*/ 81484 w 707644"/>
              <a:gd name="connsiteY3162" fmla="*/ 229486 h 830409"/>
              <a:gd name="connsiteX3163" fmla="*/ 102307 w 707644"/>
              <a:gd name="connsiteY3163" fmla="*/ 242875 h 830409"/>
              <a:gd name="connsiteX3164" fmla="*/ 104476 w 707644"/>
              <a:gd name="connsiteY3164" fmla="*/ 245672 h 830409"/>
              <a:gd name="connsiteX3165" fmla="*/ 108787 w 707644"/>
              <a:gd name="connsiteY3165" fmla="*/ 252467 h 830409"/>
              <a:gd name="connsiteX3166" fmla="*/ 95888 w 707644"/>
              <a:gd name="connsiteY3166" fmla="*/ 241552 h 830409"/>
              <a:gd name="connsiteX3167" fmla="*/ 77075 w 707644"/>
              <a:gd name="connsiteY3167" fmla="*/ 230377 h 830409"/>
              <a:gd name="connsiteX3168" fmla="*/ 132563 w 707644"/>
              <a:gd name="connsiteY3168" fmla="*/ 111663 h 830409"/>
              <a:gd name="connsiteX3169" fmla="*/ 135372 w 707644"/>
              <a:gd name="connsiteY3169" fmla="*/ 109125 h 830409"/>
              <a:gd name="connsiteX3170" fmla="*/ 164954 w 707644"/>
              <a:gd name="connsiteY3170" fmla="*/ 143687 h 830409"/>
              <a:gd name="connsiteX3171" fmla="*/ 135547 w 707644"/>
              <a:gd name="connsiteY3171" fmla="*/ 127884 h 830409"/>
              <a:gd name="connsiteX3172" fmla="*/ 53717 w 707644"/>
              <a:gd name="connsiteY3172" fmla="*/ 275935 h 830409"/>
              <a:gd name="connsiteX3173" fmla="*/ 65345 w 707644"/>
              <a:gd name="connsiteY3173" fmla="*/ 285374 h 830409"/>
              <a:gd name="connsiteX3174" fmla="*/ 68008 w 707644"/>
              <a:gd name="connsiteY3174" fmla="*/ 289921 h 830409"/>
              <a:gd name="connsiteX3175" fmla="*/ 71444 w 707644"/>
              <a:gd name="connsiteY3175" fmla="*/ 295676 h 830409"/>
              <a:gd name="connsiteX3176" fmla="*/ 70125 w 707644"/>
              <a:gd name="connsiteY3176" fmla="*/ 229192 h 830409"/>
              <a:gd name="connsiteX3177" fmla="*/ 75306 w 707644"/>
              <a:gd name="connsiteY3177" fmla="*/ 229326 h 830409"/>
              <a:gd name="connsiteX3178" fmla="*/ 77075 w 707644"/>
              <a:gd name="connsiteY3178" fmla="*/ 230377 h 830409"/>
              <a:gd name="connsiteX3179" fmla="*/ 113412 w 707644"/>
              <a:gd name="connsiteY3179" fmla="*/ 271088 h 830409"/>
              <a:gd name="connsiteX3180" fmla="*/ 122010 w 707644"/>
              <a:gd name="connsiteY3180" fmla="*/ 282626 h 830409"/>
              <a:gd name="connsiteX3181" fmla="*/ 93089 w 707644"/>
              <a:gd name="connsiteY3181" fmla="*/ 264558 h 830409"/>
              <a:gd name="connsiteX3182" fmla="*/ 92869 w 707644"/>
              <a:gd name="connsiteY3182" fmla="*/ 264421 h 830409"/>
              <a:gd name="connsiteX3183" fmla="*/ 88000 w 707644"/>
              <a:gd name="connsiteY3183" fmla="*/ 259069 h 830409"/>
              <a:gd name="connsiteX3184" fmla="*/ 70125 w 707644"/>
              <a:gd name="connsiteY3184" fmla="*/ 229192 h 830409"/>
              <a:gd name="connsiteX3185" fmla="*/ 96548 w 707644"/>
              <a:gd name="connsiteY3185" fmla="*/ 172066 h 830409"/>
              <a:gd name="connsiteX3186" fmla="*/ 115044 w 707644"/>
              <a:gd name="connsiteY3186" fmla="*/ 169408 h 830409"/>
              <a:gd name="connsiteX3187" fmla="*/ 138431 w 707644"/>
              <a:gd name="connsiteY3187" fmla="*/ 202704 h 830409"/>
              <a:gd name="connsiteX3188" fmla="*/ 103433 w 707644"/>
              <a:gd name="connsiteY3188" fmla="*/ 181785 h 830409"/>
              <a:gd name="connsiteX3189" fmla="*/ 119601 w 707644"/>
              <a:gd name="connsiteY3189" fmla="*/ 123377 h 830409"/>
              <a:gd name="connsiteX3190" fmla="*/ 122420 w 707644"/>
              <a:gd name="connsiteY3190" fmla="*/ 120829 h 830409"/>
              <a:gd name="connsiteX3191" fmla="*/ 135547 w 707644"/>
              <a:gd name="connsiteY3191" fmla="*/ 127884 h 830409"/>
              <a:gd name="connsiteX3192" fmla="*/ 136741 w 707644"/>
              <a:gd name="connsiteY3192" fmla="*/ 134378 h 830409"/>
              <a:gd name="connsiteX3193" fmla="*/ 143194 w 707644"/>
              <a:gd name="connsiteY3193" fmla="*/ 152437 h 830409"/>
              <a:gd name="connsiteX3194" fmla="*/ 122343 w 707644"/>
              <a:gd name="connsiteY3194" fmla="*/ 128147 h 830409"/>
              <a:gd name="connsiteX3195" fmla="*/ 118076 w 707644"/>
              <a:gd name="connsiteY3195" fmla="*/ 124755 h 830409"/>
              <a:gd name="connsiteX3196" fmla="*/ 118840 w 707644"/>
              <a:gd name="connsiteY3196" fmla="*/ 124065 h 830409"/>
              <a:gd name="connsiteX3197" fmla="*/ 122343 w 707644"/>
              <a:gd name="connsiteY3197" fmla="*/ 128147 h 830409"/>
              <a:gd name="connsiteX3198" fmla="*/ 125957 w 707644"/>
              <a:gd name="connsiteY3198" fmla="*/ 134432 h 830409"/>
              <a:gd name="connsiteX3199" fmla="*/ 119565 w 707644"/>
              <a:gd name="connsiteY3199" fmla="*/ 126138 h 830409"/>
              <a:gd name="connsiteX3200" fmla="*/ 2698 w 707644"/>
              <a:gd name="connsiteY3200" fmla="*/ 364021 h 830409"/>
              <a:gd name="connsiteX3201" fmla="*/ 21728 w 707644"/>
              <a:gd name="connsiteY3201" fmla="*/ 396133 h 830409"/>
              <a:gd name="connsiteX3202" fmla="*/ 56101 w 707644"/>
              <a:gd name="connsiteY3202" fmla="*/ 443862 h 830409"/>
              <a:gd name="connsiteX3203" fmla="*/ 65363 w 707644"/>
              <a:gd name="connsiteY3203" fmla="*/ 459325 h 830409"/>
              <a:gd name="connsiteX3204" fmla="*/ 88509 w 707644"/>
              <a:gd name="connsiteY3204" fmla="*/ 511713 h 830409"/>
              <a:gd name="connsiteX3205" fmla="*/ 99721 w 707644"/>
              <a:gd name="connsiteY3205" fmla="*/ 539974 h 830409"/>
              <a:gd name="connsiteX3206" fmla="*/ 61938 w 707644"/>
              <a:gd name="connsiteY3206" fmla="*/ 510504 h 830409"/>
              <a:gd name="connsiteX3207" fmla="*/ 40143 w 707644"/>
              <a:gd name="connsiteY3207" fmla="*/ 488118 h 830409"/>
              <a:gd name="connsiteX3208" fmla="*/ 23108 w 707644"/>
              <a:gd name="connsiteY3208" fmla="*/ 456674 h 830409"/>
              <a:gd name="connsiteX3209" fmla="*/ 79 w 707644"/>
              <a:gd name="connsiteY3209" fmla="*/ 410596 h 830409"/>
              <a:gd name="connsiteX3210" fmla="*/ 510 w 707644"/>
              <a:gd name="connsiteY3210" fmla="*/ 376148 h 830409"/>
              <a:gd name="connsiteX3211" fmla="*/ 114657 w 707644"/>
              <a:gd name="connsiteY3211" fmla="*/ 127845 h 830409"/>
              <a:gd name="connsiteX3212" fmla="*/ 115050 w 707644"/>
              <a:gd name="connsiteY3212" fmla="*/ 127489 h 830409"/>
              <a:gd name="connsiteX3213" fmla="*/ 122511 w 707644"/>
              <a:gd name="connsiteY3213" fmla="*/ 135552 h 830409"/>
              <a:gd name="connsiteX3214" fmla="*/ 139550 w 707644"/>
              <a:gd name="connsiteY3214" fmla="*/ 158072 h 830409"/>
              <a:gd name="connsiteX3215" fmla="*/ 140114 w 707644"/>
              <a:gd name="connsiteY3215" fmla="*/ 159053 h 830409"/>
              <a:gd name="connsiteX3216" fmla="*/ 137158 w 707644"/>
              <a:gd name="connsiteY3216" fmla="*/ 157144 h 830409"/>
              <a:gd name="connsiteX3217" fmla="*/ 5142 w 707644"/>
              <a:gd name="connsiteY3217" fmla="*/ 350472 h 830409"/>
              <a:gd name="connsiteX3218" fmla="*/ 8324 w 707644"/>
              <a:gd name="connsiteY3218" fmla="*/ 358010 h 830409"/>
              <a:gd name="connsiteX3219" fmla="*/ 17179 w 707644"/>
              <a:gd name="connsiteY3219" fmla="*/ 374781 h 830409"/>
              <a:gd name="connsiteX3220" fmla="*/ 12792 w 707644"/>
              <a:gd name="connsiteY3220" fmla="*/ 370718 h 830409"/>
              <a:gd name="connsiteX3221" fmla="*/ 3271 w 707644"/>
              <a:gd name="connsiteY3221" fmla="*/ 360842 h 830409"/>
              <a:gd name="connsiteX3222" fmla="*/ 102808 w 707644"/>
              <a:gd name="connsiteY3222" fmla="*/ 141596 h 830409"/>
              <a:gd name="connsiteX3223" fmla="*/ 107113 w 707644"/>
              <a:gd name="connsiteY3223" fmla="*/ 136213 h 830409"/>
              <a:gd name="connsiteX3224" fmla="*/ 111325 w 707644"/>
              <a:gd name="connsiteY3224" fmla="*/ 143314 h 830409"/>
              <a:gd name="connsiteX3225" fmla="*/ 129088 w 707644"/>
              <a:gd name="connsiteY3225" fmla="*/ 168100 h 830409"/>
              <a:gd name="connsiteX3226" fmla="*/ 122095 w 707644"/>
              <a:gd name="connsiteY3226" fmla="*/ 168741 h 830409"/>
              <a:gd name="connsiteX3227" fmla="*/ 119869 w 707644"/>
              <a:gd name="connsiteY3227" fmla="*/ 166566 h 830409"/>
              <a:gd name="connsiteX3228" fmla="*/ 119464 w 707644"/>
              <a:gd name="connsiteY3228" fmla="*/ 165999 h 830409"/>
              <a:gd name="connsiteX3229" fmla="*/ 86890 w 707644"/>
              <a:gd name="connsiteY3229" fmla="*/ 173454 h 830409"/>
              <a:gd name="connsiteX3230" fmla="*/ 90095 w 707644"/>
              <a:gd name="connsiteY3230" fmla="*/ 172994 h 830409"/>
              <a:gd name="connsiteX3231" fmla="*/ 98494 w 707644"/>
              <a:gd name="connsiteY3231" fmla="*/ 181257 h 830409"/>
              <a:gd name="connsiteX3232" fmla="*/ 112510 w 707644"/>
              <a:gd name="connsiteY3232" fmla="*/ 196159 h 830409"/>
              <a:gd name="connsiteX3233" fmla="*/ 128024 w 707644"/>
              <a:gd name="connsiteY3233" fmla="*/ 220725 h 830409"/>
              <a:gd name="connsiteX3234" fmla="*/ 120319 w 707644"/>
              <a:gd name="connsiteY3234" fmla="*/ 215515 h 830409"/>
              <a:gd name="connsiteX3235" fmla="*/ 111658 w 707644"/>
              <a:gd name="connsiteY3235" fmla="*/ 204443 h 830409"/>
              <a:gd name="connsiteX3236" fmla="*/ 93743 w 707644"/>
              <a:gd name="connsiteY3236" fmla="*/ 182503 h 830409"/>
              <a:gd name="connsiteX3237" fmla="*/ 89859 w 707644"/>
              <a:gd name="connsiteY3237" fmla="*/ 177855 h 830409"/>
              <a:gd name="connsiteX3238" fmla="*/ 99738 w 707644"/>
              <a:gd name="connsiteY3238" fmla="*/ 145435 h 830409"/>
              <a:gd name="connsiteX3239" fmla="*/ 99820 w 707644"/>
              <a:gd name="connsiteY3239" fmla="*/ 145332 h 830409"/>
              <a:gd name="connsiteX3240" fmla="*/ 114014 w 707644"/>
              <a:gd name="connsiteY3240" fmla="*/ 160848 h 830409"/>
              <a:gd name="connsiteX3241" fmla="*/ 119869 w 707644"/>
              <a:gd name="connsiteY3241" fmla="*/ 166566 h 830409"/>
              <a:gd name="connsiteX3242" fmla="*/ 121462 w 707644"/>
              <a:gd name="connsiteY3242" fmla="*/ 168799 h 830409"/>
              <a:gd name="connsiteX3243" fmla="*/ 115436 w 707644"/>
              <a:gd name="connsiteY3243" fmla="*/ 169352 h 830409"/>
              <a:gd name="connsiteX3244" fmla="*/ 115044 w 707644"/>
              <a:gd name="connsiteY3244" fmla="*/ 169408 h 830409"/>
              <a:gd name="connsiteX3245" fmla="*/ 111673 w 707644"/>
              <a:gd name="connsiteY3245" fmla="*/ 164609 h 830409"/>
              <a:gd name="connsiteX3246" fmla="*/ 27668 w 707644"/>
              <a:gd name="connsiteY3246" fmla="*/ 286462 h 830409"/>
              <a:gd name="connsiteX3247" fmla="*/ 33526 w 707644"/>
              <a:gd name="connsiteY3247" fmla="*/ 293633 h 830409"/>
              <a:gd name="connsiteX3248" fmla="*/ 64377 w 707644"/>
              <a:gd name="connsiteY3248" fmla="*/ 327497 h 830409"/>
              <a:gd name="connsiteX3249" fmla="*/ 94591 w 707644"/>
              <a:gd name="connsiteY3249" fmla="*/ 374450 h 830409"/>
              <a:gd name="connsiteX3250" fmla="*/ 115675 w 707644"/>
              <a:gd name="connsiteY3250" fmla="*/ 404047 h 830409"/>
              <a:gd name="connsiteX3251" fmla="*/ 86660 w 707644"/>
              <a:gd name="connsiteY3251" fmla="*/ 375180 h 830409"/>
              <a:gd name="connsiteX3252" fmla="*/ 84968 w 707644"/>
              <a:gd name="connsiteY3252" fmla="*/ 373341 h 830409"/>
              <a:gd name="connsiteX3253" fmla="*/ 83159 w 707644"/>
              <a:gd name="connsiteY3253" fmla="*/ 166168 h 830409"/>
              <a:gd name="connsiteX3254" fmla="*/ 88043 w 707644"/>
              <a:gd name="connsiteY3254" fmla="*/ 160061 h 830409"/>
              <a:gd name="connsiteX3255" fmla="*/ 96548 w 707644"/>
              <a:gd name="connsiteY3255" fmla="*/ 172066 h 830409"/>
              <a:gd name="connsiteX3256" fmla="*/ 90095 w 707644"/>
              <a:gd name="connsiteY3256" fmla="*/ 172994 h 830409"/>
              <a:gd name="connsiteX3257" fmla="*/ 12626 w 707644"/>
              <a:gd name="connsiteY3257" fmla="*/ 308989 h 830409"/>
              <a:gd name="connsiteX3258" fmla="*/ 19037 w 707644"/>
              <a:gd name="connsiteY3258" fmla="*/ 318139 h 830409"/>
              <a:gd name="connsiteX3259" fmla="*/ 50054 w 707644"/>
              <a:gd name="connsiteY3259" fmla="*/ 381508 h 830409"/>
              <a:gd name="connsiteX3260" fmla="*/ 38208 w 707644"/>
              <a:gd name="connsiteY3260" fmla="*/ 361782 h 830409"/>
              <a:gd name="connsiteX3261" fmla="*/ 12431 w 707644"/>
              <a:gd name="connsiteY3261" fmla="*/ 310071 h 830409"/>
              <a:gd name="connsiteX3262" fmla="*/ 31015 w 707644"/>
              <a:gd name="connsiteY3262" fmla="*/ 269474 h 830409"/>
              <a:gd name="connsiteX3263" fmla="*/ 66556 w 707644"/>
              <a:gd name="connsiteY3263" fmla="*/ 307573 h 830409"/>
              <a:gd name="connsiteX3264" fmla="*/ 114849 w 707644"/>
              <a:gd name="connsiteY3264" fmla="*/ 368205 h 830409"/>
              <a:gd name="connsiteX3265" fmla="*/ 134555 w 707644"/>
              <a:gd name="connsiteY3265" fmla="*/ 400746 h 830409"/>
              <a:gd name="connsiteX3266" fmla="*/ 115186 w 707644"/>
              <a:gd name="connsiteY3266" fmla="*/ 383268 h 830409"/>
              <a:gd name="connsiteX3267" fmla="*/ 64377 w 707644"/>
              <a:gd name="connsiteY3267" fmla="*/ 327497 h 830409"/>
              <a:gd name="connsiteX3268" fmla="*/ 58808 w 707644"/>
              <a:gd name="connsiteY3268" fmla="*/ 318843 h 830409"/>
              <a:gd name="connsiteX3269" fmla="*/ 16739 w 707644"/>
              <a:gd name="connsiteY3269" fmla="*/ 296958 h 830409"/>
              <a:gd name="connsiteX3270" fmla="*/ 37402 w 707644"/>
              <a:gd name="connsiteY3270" fmla="*/ 344354 h 830409"/>
              <a:gd name="connsiteX3271" fmla="*/ 19037 w 707644"/>
              <a:gd name="connsiteY3271" fmla="*/ 318139 h 830409"/>
              <a:gd name="connsiteX3272" fmla="*/ 13322 w 707644"/>
              <a:gd name="connsiteY3272" fmla="*/ 306463 h 830409"/>
              <a:gd name="connsiteX3273" fmla="*/ 17945 w 707644"/>
              <a:gd name="connsiteY3273" fmla="*/ 293602 h 830409"/>
              <a:gd name="connsiteX3274" fmla="*/ 44676 w 707644"/>
              <a:gd name="connsiteY3274" fmla="*/ 327173 h 830409"/>
              <a:gd name="connsiteX3275" fmla="*/ 30198 w 707644"/>
              <a:gd name="connsiteY3275" fmla="*/ 309868 h 830409"/>
              <a:gd name="connsiteX3276" fmla="*/ 17766 w 707644"/>
              <a:gd name="connsiteY3276" fmla="*/ 294101 h 830409"/>
              <a:gd name="connsiteX3277" fmla="*/ 23077 w 707644"/>
              <a:gd name="connsiteY3277" fmla="*/ 279327 h 830409"/>
              <a:gd name="connsiteX3278" fmla="*/ 24109 w 707644"/>
              <a:gd name="connsiteY3278" fmla="*/ 281067 h 830409"/>
              <a:gd name="connsiteX3279" fmla="*/ 27668 w 707644"/>
              <a:gd name="connsiteY3279" fmla="*/ 286462 h 830409"/>
              <a:gd name="connsiteX3280" fmla="*/ 22698 w 707644"/>
              <a:gd name="connsiteY3280" fmla="*/ 280380 h 830409"/>
              <a:gd name="connsiteX3281" fmla="*/ 65661 w 707644"/>
              <a:gd name="connsiteY3281" fmla="*/ 190154 h 830409"/>
              <a:gd name="connsiteX3282" fmla="*/ 69610 w 707644"/>
              <a:gd name="connsiteY3282" fmla="*/ 183112 h 830409"/>
              <a:gd name="connsiteX3283" fmla="*/ 82517 w 707644"/>
              <a:gd name="connsiteY3283" fmla="*/ 166971 h 830409"/>
              <a:gd name="connsiteX3284" fmla="*/ 86890 w 707644"/>
              <a:gd name="connsiteY3284" fmla="*/ 173454 h 830409"/>
              <a:gd name="connsiteX3285" fmla="*/ 86257 w 707644"/>
              <a:gd name="connsiteY3285" fmla="*/ 173545 h 830409"/>
              <a:gd name="connsiteX3286" fmla="*/ 89859 w 707644"/>
              <a:gd name="connsiteY3286" fmla="*/ 177855 h 830409"/>
              <a:gd name="connsiteX3287" fmla="*/ 111525 w 707644"/>
              <a:gd name="connsiteY3287" fmla="*/ 209975 h 830409"/>
              <a:gd name="connsiteX3288" fmla="*/ 78017 w 707644"/>
              <a:gd name="connsiteY3288" fmla="*/ 190721 h 830409"/>
              <a:gd name="connsiteX3289" fmla="*/ 89774 w 707644"/>
              <a:gd name="connsiteY3289" fmla="*/ 205853 h 830409"/>
              <a:gd name="connsiteX3290" fmla="*/ 56212 w 707644"/>
              <a:gd name="connsiteY3290" fmla="*/ 207003 h 830409"/>
              <a:gd name="connsiteX3291" fmla="*/ 63777 w 707644"/>
              <a:gd name="connsiteY3291" fmla="*/ 193514 h 830409"/>
              <a:gd name="connsiteX3292" fmla="*/ 65384 w 707644"/>
              <a:gd name="connsiteY3292" fmla="*/ 195266 h 830409"/>
              <a:gd name="connsiteX3293" fmla="*/ 93427 w 707644"/>
              <a:gd name="connsiteY3293" fmla="*/ 231425 h 830409"/>
              <a:gd name="connsiteX3294" fmla="*/ 85587 w 707644"/>
              <a:gd name="connsiteY3294" fmla="*/ 229592 h 830409"/>
              <a:gd name="connsiteX3295" fmla="*/ 81484 w 707644"/>
              <a:gd name="connsiteY3295" fmla="*/ 229486 h 830409"/>
              <a:gd name="connsiteX3296" fmla="*/ 69269 w 707644"/>
              <a:gd name="connsiteY3296" fmla="*/ 221631 h 830409"/>
              <a:gd name="connsiteX3297" fmla="*/ 28332 w 707644"/>
              <a:gd name="connsiteY3297" fmla="*/ 264709 h 830409"/>
              <a:gd name="connsiteX3298" fmla="*/ 31015 w 707644"/>
              <a:gd name="connsiteY3298" fmla="*/ 269474 h 830409"/>
              <a:gd name="connsiteX3299" fmla="*/ 27842 w 707644"/>
              <a:gd name="connsiteY3299" fmla="*/ 266073 h 830409"/>
              <a:gd name="connsiteX3300" fmla="*/ 51593 w 707644"/>
              <a:gd name="connsiteY3300" fmla="*/ 215241 h 830409"/>
              <a:gd name="connsiteX3301" fmla="*/ 53052 w 707644"/>
              <a:gd name="connsiteY3301" fmla="*/ 212639 h 830409"/>
              <a:gd name="connsiteX3302" fmla="*/ 68893 w 707644"/>
              <a:gd name="connsiteY3302" fmla="*/ 221389 h 830409"/>
              <a:gd name="connsiteX3303" fmla="*/ 69269 w 707644"/>
              <a:gd name="connsiteY3303" fmla="*/ 221631 h 830409"/>
              <a:gd name="connsiteX3304" fmla="*/ 76157 w 707644"/>
              <a:gd name="connsiteY3304" fmla="*/ 229348 h 830409"/>
              <a:gd name="connsiteX3305" fmla="*/ 75306 w 707644"/>
              <a:gd name="connsiteY3305" fmla="*/ 229326 h 830409"/>
              <a:gd name="connsiteX3306" fmla="*/ 31217 w 707644"/>
              <a:gd name="connsiteY3306" fmla="*/ 256684 h 830409"/>
              <a:gd name="connsiteX3307" fmla="*/ 31614 w 707644"/>
              <a:gd name="connsiteY3307" fmla="*/ 256891 h 830409"/>
              <a:gd name="connsiteX3308" fmla="*/ 42511 w 707644"/>
              <a:gd name="connsiteY3308" fmla="*/ 263452 h 830409"/>
              <a:gd name="connsiteX3309" fmla="*/ 42851 w 707644"/>
              <a:gd name="connsiteY3309" fmla="*/ 263836 h 830409"/>
              <a:gd name="connsiteX3310" fmla="*/ 53717 w 707644"/>
              <a:gd name="connsiteY3310" fmla="*/ 275935 h 830409"/>
              <a:gd name="connsiteX3311" fmla="*/ 30943 w 707644"/>
              <a:gd name="connsiteY3311" fmla="*/ 257448 h 830409"/>
              <a:gd name="connsiteX3312" fmla="*/ 47785 w 707644"/>
              <a:gd name="connsiteY3312" fmla="*/ 222030 h 830409"/>
              <a:gd name="connsiteX3313" fmla="*/ 50305 w 707644"/>
              <a:gd name="connsiteY3313" fmla="*/ 217537 h 830409"/>
              <a:gd name="connsiteX3314" fmla="*/ 52949 w 707644"/>
              <a:gd name="connsiteY3314" fmla="*/ 220952 h 830409"/>
              <a:gd name="connsiteX3315" fmla="*/ 80892 w 707644"/>
              <a:gd name="connsiteY3315" fmla="*/ 256968 h 830409"/>
              <a:gd name="connsiteX3316" fmla="*/ 77647 w 707644"/>
              <a:gd name="connsiteY3316" fmla="*/ 254949 h 830409"/>
              <a:gd name="connsiteX3317" fmla="*/ 70473 w 707644"/>
              <a:gd name="connsiteY3317" fmla="*/ 250488 h 830409"/>
              <a:gd name="connsiteX3318" fmla="*/ 87996 w 707644"/>
              <a:gd name="connsiteY3318" fmla="*/ 280024 h 830409"/>
              <a:gd name="connsiteX3319" fmla="*/ 114107 w 707644"/>
              <a:gd name="connsiteY3319" fmla="*/ 313679 h 830409"/>
              <a:gd name="connsiteX3320" fmla="*/ 96289 w 707644"/>
              <a:gd name="connsiteY3320" fmla="*/ 299731 h 830409"/>
              <a:gd name="connsiteX3321" fmla="*/ 79408 w 707644"/>
              <a:gd name="connsiteY3321" fmla="*/ 275904 h 830409"/>
              <a:gd name="connsiteX3322" fmla="*/ 54493 w 707644"/>
              <a:gd name="connsiteY3322" fmla="*/ 235698 h 830409"/>
              <a:gd name="connsiteX3323" fmla="*/ 36335 w 707644"/>
              <a:gd name="connsiteY3323" fmla="*/ 242449 h 830409"/>
              <a:gd name="connsiteX3324" fmla="*/ 38236 w 707644"/>
              <a:gd name="connsiteY3324" fmla="*/ 239058 h 830409"/>
              <a:gd name="connsiteX3325" fmla="*/ 39199 w 707644"/>
              <a:gd name="connsiteY3325" fmla="*/ 240745 h 830409"/>
              <a:gd name="connsiteX3326" fmla="*/ 57947 w 707644"/>
              <a:gd name="connsiteY3326" fmla="*/ 272746 h 830409"/>
              <a:gd name="connsiteX3327" fmla="*/ 42511 w 707644"/>
              <a:gd name="connsiteY3327" fmla="*/ 263452 h 830409"/>
              <a:gd name="connsiteX3328" fmla="*/ 32743 w 707644"/>
              <a:gd name="connsiteY3328" fmla="*/ 252441 h 830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Lst>
            <a:rect l="l" t="t" r="r" b="b"/>
            <a:pathLst>
              <a:path w="707644" h="830409">
                <a:moveTo>
                  <a:pt x="685918" y="726313"/>
                </a:moveTo>
                <a:lnTo>
                  <a:pt x="686617" y="726734"/>
                </a:lnTo>
                <a:lnTo>
                  <a:pt x="686152" y="727127"/>
                </a:lnTo>
                <a:close/>
                <a:moveTo>
                  <a:pt x="677645" y="727155"/>
                </a:moveTo>
                <a:lnTo>
                  <a:pt x="682237" y="730439"/>
                </a:lnTo>
                <a:lnTo>
                  <a:pt x="680806" y="731649"/>
                </a:lnTo>
                <a:close/>
                <a:moveTo>
                  <a:pt x="675364" y="673195"/>
                </a:moveTo>
                <a:lnTo>
                  <a:pt x="679382" y="676882"/>
                </a:lnTo>
                <a:cubicBezTo>
                  <a:pt x="683934" y="680991"/>
                  <a:pt x="686763" y="683493"/>
                  <a:pt x="686763" y="683493"/>
                </a:cubicBezTo>
                <a:lnTo>
                  <a:pt x="676962" y="677341"/>
                </a:lnTo>
                <a:close/>
                <a:moveTo>
                  <a:pt x="668973" y="672327"/>
                </a:moveTo>
                <a:lnTo>
                  <a:pt x="676962" y="677341"/>
                </a:lnTo>
                <a:lnTo>
                  <a:pt x="682643" y="692080"/>
                </a:lnTo>
                <a:lnTo>
                  <a:pt x="696613" y="718278"/>
                </a:lnTo>
                <a:lnTo>
                  <a:pt x="695410" y="719297"/>
                </a:lnTo>
                <a:lnTo>
                  <a:pt x="691459" y="714547"/>
                </a:lnTo>
                <a:lnTo>
                  <a:pt x="675229" y="690891"/>
                </a:lnTo>
                <a:close/>
                <a:moveTo>
                  <a:pt x="648225" y="704878"/>
                </a:moveTo>
                <a:lnTo>
                  <a:pt x="650148" y="706739"/>
                </a:lnTo>
                <a:lnTo>
                  <a:pt x="660183" y="721687"/>
                </a:lnTo>
                <a:lnTo>
                  <a:pt x="672076" y="739033"/>
                </a:lnTo>
                <a:lnTo>
                  <a:pt x="671576" y="739456"/>
                </a:lnTo>
                <a:close/>
                <a:moveTo>
                  <a:pt x="646410" y="701172"/>
                </a:moveTo>
                <a:lnTo>
                  <a:pt x="670265" y="716662"/>
                </a:lnTo>
                <a:lnTo>
                  <a:pt x="677645" y="727155"/>
                </a:lnTo>
                <a:lnTo>
                  <a:pt x="653108" y="709604"/>
                </a:lnTo>
                <a:lnTo>
                  <a:pt x="650148" y="706739"/>
                </a:lnTo>
                <a:close/>
                <a:moveTo>
                  <a:pt x="673248" y="642996"/>
                </a:moveTo>
                <a:lnTo>
                  <a:pt x="698881" y="687793"/>
                </a:lnTo>
                <a:lnTo>
                  <a:pt x="707644" y="708948"/>
                </a:lnTo>
                <a:lnTo>
                  <a:pt x="707625" y="708964"/>
                </a:lnTo>
                <a:lnTo>
                  <a:pt x="696416" y="688029"/>
                </a:lnTo>
                <a:cubicBezTo>
                  <a:pt x="687104" y="670505"/>
                  <a:pt x="680939" y="658628"/>
                  <a:pt x="676860" y="650543"/>
                </a:cubicBezTo>
                <a:close/>
                <a:moveTo>
                  <a:pt x="640368" y="697273"/>
                </a:moveTo>
                <a:lnTo>
                  <a:pt x="645018" y="700268"/>
                </a:lnTo>
                <a:lnTo>
                  <a:pt x="645185" y="700376"/>
                </a:lnTo>
                <a:lnTo>
                  <a:pt x="648225" y="704878"/>
                </a:lnTo>
                <a:close/>
                <a:moveTo>
                  <a:pt x="653990" y="653259"/>
                </a:moveTo>
                <a:lnTo>
                  <a:pt x="661670" y="660629"/>
                </a:lnTo>
                <a:lnTo>
                  <a:pt x="666537" y="665094"/>
                </a:lnTo>
                <a:lnTo>
                  <a:pt x="668973" y="672327"/>
                </a:lnTo>
                <a:lnTo>
                  <a:pt x="661564" y="667676"/>
                </a:lnTo>
                <a:close/>
                <a:moveTo>
                  <a:pt x="594769" y="771432"/>
                </a:moveTo>
                <a:lnTo>
                  <a:pt x="609577" y="779524"/>
                </a:lnTo>
                <a:lnTo>
                  <a:pt x="610006" y="780306"/>
                </a:lnTo>
                <a:lnTo>
                  <a:pt x="604755" y="783426"/>
                </a:lnTo>
                <a:lnTo>
                  <a:pt x="599025" y="776540"/>
                </a:lnTo>
                <a:close/>
                <a:moveTo>
                  <a:pt x="610330" y="732279"/>
                </a:moveTo>
                <a:lnTo>
                  <a:pt x="623920" y="748423"/>
                </a:lnTo>
                <a:lnTo>
                  <a:pt x="631571" y="755197"/>
                </a:lnTo>
                <a:lnTo>
                  <a:pt x="636581" y="764517"/>
                </a:lnTo>
                <a:lnTo>
                  <a:pt x="631941" y="767274"/>
                </a:lnTo>
                <a:lnTo>
                  <a:pt x="620167" y="757321"/>
                </a:lnTo>
                <a:lnTo>
                  <a:pt x="615098" y="742072"/>
                </a:lnTo>
                <a:close/>
                <a:moveTo>
                  <a:pt x="630997" y="688204"/>
                </a:moveTo>
                <a:lnTo>
                  <a:pt x="640368" y="697273"/>
                </a:lnTo>
                <a:lnTo>
                  <a:pt x="635785" y="694322"/>
                </a:lnTo>
                <a:close/>
                <a:moveTo>
                  <a:pt x="621894" y="700717"/>
                </a:moveTo>
                <a:lnTo>
                  <a:pt x="626810" y="701753"/>
                </a:lnTo>
                <a:lnTo>
                  <a:pt x="654922" y="753543"/>
                </a:lnTo>
                <a:lnTo>
                  <a:pt x="654620" y="753799"/>
                </a:lnTo>
                <a:lnTo>
                  <a:pt x="648096" y="757675"/>
                </a:lnTo>
                <a:lnTo>
                  <a:pt x="637137" y="730897"/>
                </a:lnTo>
                <a:close/>
                <a:moveTo>
                  <a:pt x="632387" y="676820"/>
                </a:moveTo>
                <a:lnTo>
                  <a:pt x="633064" y="677121"/>
                </a:lnTo>
                <a:cubicBezTo>
                  <a:pt x="641751" y="686893"/>
                  <a:pt x="664204" y="717580"/>
                  <a:pt x="632740" y="677275"/>
                </a:cubicBezTo>
                <a:close/>
                <a:moveTo>
                  <a:pt x="656765" y="612058"/>
                </a:moveTo>
                <a:lnTo>
                  <a:pt x="668167" y="631164"/>
                </a:lnTo>
                <a:lnTo>
                  <a:pt x="668892" y="632736"/>
                </a:lnTo>
                <a:cubicBezTo>
                  <a:pt x="668888" y="633058"/>
                  <a:pt x="668840" y="633467"/>
                  <a:pt x="669813" y="635818"/>
                </a:cubicBezTo>
                <a:lnTo>
                  <a:pt x="673248" y="642996"/>
                </a:lnTo>
                <a:lnTo>
                  <a:pt x="657292" y="615110"/>
                </a:lnTo>
                <a:close/>
                <a:moveTo>
                  <a:pt x="607712" y="710810"/>
                </a:moveTo>
                <a:lnTo>
                  <a:pt x="614317" y="716331"/>
                </a:lnTo>
                <a:lnTo>
                  <a:pt x="643384" y="760475"/>
                </a:lnTo>
                <a:lnTo>
                  <a:pt x="639882" y="762555"/>
                </a:lnTo>
                <a:lnTo>
                  <a:pt x="631571" y="755197"/>
                </a:lnTo>
                <a:close/>
                <a:moveTo>
                  <a:pt x="655939" y="607270"/>
                </a:moveTo>
                <a:lnTo>
                  <a:pt x="681948" y="649489"/>
                </a:lnTo>
                <a:lnTo>
                  <a:pt x="687708" y="660817"/>
                </a:lnTo>
                <a:lnTo>
                  <a:pt x="688244" y="662113"/>
                </a:lnTo>
                <a:lnTo>
                  <a:pt x="688222" y="662082"/>
                </a:lnTo>
                <a:cubicBezTo>
                  <a:pt x="681675" y="652615"/>
                  <a:pt x="676522" y="644773"/>
                  <a:pt x="672282" y="638060"/>
                </a:cubicBezTo>
                <a:lnTo>
                  <a:pt x="668167" y="631164"/>
                </a:lnTo>
                <a:lnTo>
                  <a:pt x="667714" y="630182"/>
                </a:lnTo>
                <a:cubicBezTo>
                  <a:pt x="666569" y="628183"/>
                  <a:pt x="664317" y="624419"/>
                  <a:pt x="659895" y="617038"/>
                </a:cubicBezTo>
                <a:lnTo>
                  <a:pt x="656704" y="611703"/>
                </a:lnTo>
                <a:close/>
                <a:moveTo>
                  <a:pt x="625999" y="668587"/>
                </a:moveTo>
                <a:lnTo>
                  <a:pt x="632387" y="676820"/>
                </a:lnTo>
                <a:lnTo>
                  <a:pt x="630567" y="676010"/>
                </a:lnTo>
                <a:cubicBezTo>
                  <a:pt x="631911" y="678776"/>
                  <a:pt x="635957" y="685393"/>
                  <a:pt x="644284" y="698005"/>
                </a:cubicBezTo>
                <a:lnTo>
                  <a:pt x="646410" y="701172"/>
                </a:lnTo>
                <a:lnTo>
                  <a:pt x="645185" y="700376"/>
                </a:lnTo>
                <a:lnTo>
                  <a:pt x="640052" y="692776"/>
                </a:lnTo>
                <a:close/>
                <a:moveTo>
                  <a:pt x="615785" y="681443"/>
                </a:moveTo>
                <a:lnTo>
                  <a:pt x="635785" y="694322"/>
                </a:lnTo>
                <a:lnTo>
                  <a:pt x="644520" y="705484"/>
                </a:lnTo>
                <a:lnTo>
                  <a:pt x="626810" y="701753"/>
                </a:lnTo>
                <a:close/>
                <a:moveTo>
                  <a:pt x="588438" y="737641"/>
                </a:moveTo>
                <a:lnTo>
                  <a:pt x="615903" y="776803"/>
                </a:lnTo>
                <a:lnTo>
                  <a:pt x="613429" y="778273"/>
                </a:lnTo>
                <a:close/>
                <a:moveTo>
                  <a:pt x="597658" y="717225"/>
                </a:moveTo>
                <a:lnTo>
                  <a:pt x="607690" y="726855"/>
                </a:lnTo>
                <a:lnTo>
                  <a:pt x="610330" y="732279"/>
                </a:lnTo>
                <a:close/>
                <a:moveTo>
                  <a:pt x="652804" y="602182"/>
                </a:moveTo>
                <a:lnTo>
                  <a:pt x="655296" y="603544"/>
                </a:lnTo>
                <a:lnTo>
                  <a:pt x="655939" y="607270"/>
                </a:lnTo>
                <a:close/>
                <a:moveTo>
                  <a:pt x="648687" y="599930"/>
                </a:moveTo>
                <a:lnTo>
                  <a:pt x="650137" y="600723"/>
                </a:lnTo>
                <a:lnTo>
                  <a:pt x="656704" y="611703"/>
                </a:lnTo>
                <a:lnTo>
                  <a:pt x="656765" y="612058"/>
                </a:lnTo>
                <a:lnTo>
                  <a:pt x="653947" y="607336"/>
                </a:lnTo>
                <a:close/>
                <a:moveTo>
                  <a:pt x="586056" y="729871"/>
                </a:moveTo>
                <a:lnTo>
                  <a:pt x="593173" y="735403"/>
                </a:lnTo>
                <a:cubicBezTo>
                  <a:pt x="600916" y="741539"/>
                  <a:pt x="609679" y="748618"/>
                  <a:pt x="619800" y="757011"/>
                </a:cubicBezTo>
                <a:lnTo>
                  <a:pt x="620167" y="757321"/>
                </a:lnTo>
                <a:lnTo>
                  <a:pt x="620247" y="757561"/>
                </a:lnTo>
                <a:lnTo>
                  <a:pt x="624975" y="771412"/>
                </a:lnTo>
                <a:lnTo>
                  <a:pt x="619377" y="774739"/>
                </a:lnTo>
                <a:lnTo>
                  <a:pt x="607092" y="761479"/>
                </a:lnTo>
                <a:close/>
                <a:moveTo>
                  <a:pt x="648273" y="599348"/>
                </a:moveTo>
                <a:lnTo>
                  <a:pt x="648687" y="599930"/>
                </a:lnTo>
                <a:lnTo>
                  <a:pt x="648570" y="599866"/>
                </a:lnTo>
                <a:close/>
                <a:moveTo>
                  <a:pt x="598472" y="692948"/>
                </a:moveTo>
                <a:lnTo>
                  <a:pt x="615553" y="699348"/>
                </a:lnTo>
                <a:lnTo>
                  <a:pt x="632160" y="731247"/>
                </a:lnTo>
                <a:lnTo>
                  <a:pt x="614317" y="716331"/>
                </a:lnTo>
                <a:lnTo>
                  <a:pt x="605156" y="702419"/>
                </a:lnTo>
                <a:close/>
                <a:moveTo>
                  <a:pt x="598320" y="692733"/>
                </a:moveTo>
                <a:lnTo>
                  <a:pt x="598472" y="692948"/>
                </a:lnTo>
                <a:lnTo>
                  <a:pt x="598418" y="692928"/>
                </a:lnTo>
                <a:close/>
                <a:moveTo>
                  <a:pt x="643651" y="597177"/>
                </a:moveTo>
                <a:lnTo>
                  <a:pt x="648570" y="599866"/>
                </a:lnTo>
                <a:lnTo>
                  <a:pt x="657292" y="615110"/>
                </a:lnTo>
                <a:lnTo>
                  <a:pt x="658747" y="623538"/>
                </a:lnTo>
                <a:cubicBezTo>
                  <a:pt x="661139" y="632879"/>
                  <a:pt x="664164" y="642979"/>
                  <a:pt x="668066" y="654261"/>
                </a:cubicBezTo>
                <a:lnTo>
                  <a:pt x="675364" y="673195"/>
                </a:lnTo>
                <a:lnTo>
                  <a:pt x="666537" y="665094"/>
                </a:lnTo>
                <a:close/>
                <a:moveTo>
                  <a:pt x="604723" y="674319"/>
                </a:moveTo>
                <a:lnTo>
                  <a:pt x="609786" y="677580"/>
                </a:lnTo>
                <a:lnTo>
                  <a:pt x="616478" y="689995"/>
                </a:lnTo>
                <a:lnTo>
                  <a:pt x="621894" y="700717"/>
                </a:lnTo>
                <a:lnTo>
                  <a:pt x="615762" y="699426"/>
                </a:lnTo>
                <a:lnTo>
                  <a:pt x="615553" y="699348"/>
                </a:lnTo>
                <a:lnTo>
                  <a:pt x="610168" y="689004"/>
                </a:lnTo>
                <a:close/>
                <a:moveTo>
                  <a:pt x="578891" y="724301"/>
                </a:moveTo>
                <a:lnTo>
                  <a:pt x="581462" y="726300"/>
                </a:lnTo>
                <a:lnTo>
                  <a:pt x="588438" y="737641"/>
                </a:lnTo>
                <a:lnTo>
                  <a:pt x="585161" y="732969"/>
                </a:lnTo>
                <a:lnTo>
                  <a:pt x="581286" y="728337"/>
                </a:lnTo>
                <a:close/>
                <a:moveTo>
                  <a:pt x="649641" y="568917"/>
                </a:moveTo>
                <a:lnTo>
                  <a:pt x="666529" y="609687"/>
                </a:lnTo>
                <a:lnTo>
                  <a:pt x="655296" y="603544"/>
                </a:lnTo>
                <a:lnTo>
                  <a:pt x="650059" y="573207"/>
                </a:lnTo>
                <a:close/>
                <a:moveTo>
                  <a:pt x="614609" y="638824"/>
                </a:moveTo>
                <a:lnTo>
                  <a:pt x="626209" y="645798"/>
                </a:lnTo>
                <a:cubicBezTo>
                  <a:pt x="634227" y="650690"/>
                  <a:pt x="643190" y="656204"/>
                  <a:pt x="653237" y="662449"/>
                </a:cubicBezTo>
                <a:lnTo>
                  <a:pt x="661564" y="667676"/>
                </a:lnTo>
                <a:lnTo>
                  <a:pt x="668958" y="681752"/>
                </a:lnTo>
                <a:lnTo>
                  <a:pt x="675229" y="690891"/>
                </a:lnTo>
                <a:lnTo>
                  <a:pt x="678523" y="700668"/>
                </a:lnTo>
                <a:lnTo>
                  <a:pt x="685918" y="726313"/>
                </a:lnTo>
                <a:lnTo>
                  <a:pt x="675051" y="719770"/>
                </a:lnTo>
                <a:lnTo>
                  <a:pt x="670265" y="716662"/>
                </a:lnTo>
                <a:lnTo>
                  <a:pt x="626649" y="654652"/>
                </a:lnTo>
                <a:close/>
                <a:moveTo>
                  <a:pt x="572132" y="719051"/>
                </a:moveTo>
                <a:lnTo>
                  <a:pt x="572664" y="719461"/>
                </a:lnTo>
                <a:lnTo>
                  <a:pt x="576081" y="722117"/>
                </a:lnTo>
                <a:lnTo>
                  <a:pt x="581286" y="728337"/>
                </a:lnTo>
                <a:lnTo>
                  <a:pt x="611568" y="779378"/>
                </a:lnTo>
                <a:lnTo>
                  <a:pt x="610485" y="780022"/>
                </a:lnTo>
                <a:lnTo>
                  <a:pt x="610260" y="779897"/>
                </a:lnTo>
                <a:lnTo>
                  <a:pt x="609577" y="779524"/>
                </a:lnTo>
                <a:lnTo>
                  <a:pt x="602206" y="766099"/>
                </a:lnTo>
                <a:close/>
                <a:moveTo>
                  <a:pt x="638061" y="581501"/>
                </a:moveTo>
                <a:lnTo>
                  <a:pt x="648273" y="599348"/>
                </a:lnTo>
                <a:lnTo>
                  <a:pt x="640871" y="588928"/>
                </a:lnTo>
                <a:lnTo>
                  <a:pt x="639502" y="584863"/>
                </a:lnTo>
                <a:close/>
                <a:moveTo>
                  <a:pt x="554369" y="753841"/>
                </a:moveTo>
                <a:lnTo>
                  <a:pt x="580937" y="771642"/>
                </a:lnTo>
                <a:lnTo>
                  <a:pt x="601772" y="785199"/>
                </a:lnTo>
                <a:lnTo>
                  <a:pt x="596134" y="788549"/>
                </a:lnTo>
                <a:lnTo>
                  <a:pt x="595477" y="788806"/>
                </a:lnTo>
                <a:lnTo>
                  <a:pt x="586144" y="783122"/>
                </a:lnTo>
                <a:cubicBezTo>
                  <a:pt x="580758" y="779261"/>
                  <a:pt x="571555" y="771341"/>
                  <a:pt x="560583" y="761430"/>
                </a:cubicBezTo>
                <a:lnTo>
                  <a:pt x="556556" y="757684"/>
                </a:lnTo>
                <a:close/>
                <a:moveTo>
                  <a:pt x="643968" y="565027"/>
                </a:moveTo>
                <a:lnTo>
                  <a:pt x="647847" y="566539"/>
                </a:lnTo>
                <a:lnTo>
                  <a:pt x="648763" y="566798"/>
                </a:lnTo>
                <a:lnTo>
                  <a:pt x="649254" y="567982"/>
                </a:lnTo>
                <a:lnTo>
                  <a:pt x="646172" y="566268"/>
                </a:lnTo>
                <a:close/>
                <a:moveTo>
                  <a:pt x="598581" y="656829"/>
                </a:moveTo>
                <a:lnTo>
                  <a:pt x="606679" y="664667"/>
                </a:lnTo>
                <a:lnTo>
                  <a:pt x="615785" y="681443"/>
                </a:lnTo>
                <a:lnTo>
                  <a:pt x="609786" y="677580"/>
                </a:lnTo>
                <a:lnTo>
                  <a:pt x="600538" y="660422"/>
                </a:lnTo>
                <a:close/>
                <a:moveTo>
                  <a:pt x="597506" y="654857"/>
                </a:moveTo>
                <a:lnTo>
                  <a:pt x="598581" y="656829"/>
                </a:lnTo>
                <a:lnTo>
                  <a:pt x="598045" y="656310"/>
                </a:lnTo>
                <a:close/>
                <a:moveTo>
                  <a:pt x="633484" y="570820"/>
                </a:moveTo>
                <a:lnTo>
                  <a:pt x="652804" y="602182"/>
                </a:lnTo>
                <a:lnTo>
                  <a:pt x="650137" y="600723"/>
                </a:lnTo>
                <a:lnTo>
                  <a:pt x="639051" y="582189"/>
                </a:lnTo>
                <a:lnTo>
                  <a:pt x="636575" y="578034"/>
                </a:lnTo>
                <a:close/>
                <a:moveTo>
                  <a:pt x="600765" y="630500"/>
                </a:moveTo>
                <a:lnTo>
                  <a:pt x="605540" y="633371"/>
                </a:lnTo>
                <a:lnTo>
                  <a:pt x="625999" y="668587"/>
                </a:lnTo>
                <a:lnTo>
                  <a:pt x="615758" y="655387"/>
                </a:lnTo>
                <a:lnTo>
                  <a:pt x="607372" y="644489"/>
                </a:lnTo>
                <a:lnTo>
                  <a:pt x="602911" y="634754"/>
                </a:lnTo>
                <a:close/>
                <a:moveTo>
                  <a:pt x="521775" y="787957"/>
                </a:moveTo>
                <a:lnTo>
                  <a:pt x="539886" y="810539"/>
                </a:lnTo>
                <a:lnTo>
                  <a:pt x="536143" y="812002"/>
                </a:lnTo>
                <a:close/>
                <a:moveTo>
                  <a:pt x="572293" y="677842"/>
                </a:moveTo>
                <a:lnTo>
                  <a:pt x="588873" y="689351"/>
                </a:lnTo>
                <a:lnTo>
                  <a:pt x="598418" y="692928"/>
                </a:lnTo>
                <a:lnTo>
                  <a:pt x="603187" y="702390"/>
                </a:lnTo>
                <a:lnTo>
                  <a:pt x="607712" y="710810"/>
                </a:lnTo>
                <a:lnTo>
                  <a:pt x="593660" y="699062"/>
                </a:lnTo>
                <a:close/>
                <a:moveTo>
                  <a:pt x="626878" y="555406"/>
                </a:moveTo>
                <a:lnTo>
                  <a:pt x="643968" y="565027"/>
                </a:lnTo>
                <a:lnTo>
                  <a:pt x="628400" y="558957"/>
                </a:lnTo>
                <a:close/>
                <a:moveTo>
                  <a:pt x="625472" y="557815"/>
                </a:moveTo>
                <a:lnTo>
                  <a:pt x="628400" y="558957"/>
                </a:lnTo>
                <a:lnTo>
                  <a:pt x="633484" y="570820"/>
                </a:lnTo>
                <a:close/>
                <a:moveTo>
                  <a:pt x="536038" y="741559"/>
                </a:moveTo>
                <a:lnTo>
                  <a:pt x="547407" y="749176"/>
                </a:lnTo>
                <a:lnTo>
                  <a:pt x="556556" y="757684"/>
                </a:lnTo>
                <a:lnTo>
                  <a:pt x="566844" y="775764"/>
                </a:lnTo>
                <a:lnTo>
                  <a:pt x="578437" y="795467"/>
                </a:lnTo>
                <a:lnTo>
                  <a:pt x="575652" y="796556"/>
                </a:lnTo>
                <a:lnTo>
                  <a:pt x="555262" y="769156"/>
                </a:lnTo>
                <a:close/>
                <a:moveTo>
                  <a:pt x="624231" y="557332"/>
                </a:moveTo>
                <a:lnTo>
                  <a:pt x="624243" y="557336"/>
                </a:lnTo>
                <a:lnTo>
                  <a:pt x="636575" y="578034"/>
                </a:lnTo>
                <a:lnTo>
                  <a:pt x="638061" y="581501"/>
                </a:lnTo>
                <a:close/>
                <a:moveTo>
                  <a:pt x="620097" y="563421"/>
                </a:moveTo>
                <a:lnTo>
                  <a:pt x="634410" y="579831"/>
                </a:lnTo>
                <a:lnTo>
                  <a:pt x="640871" y="588928"/>
                </a:lnTo>
                <a:lnTo>
                  <a:pt x="643651" y="597177"/>
                </a:lnTo>
                <a:lnTo>
                  <a:pt x="634907" y="592395"/>
                </a:lnTo>
                <a:lnTo>
                  <a:pt x="626760" y="586893"/>
                </a:lnTo>
                <a:close/>
                <a:moveTo>
                  <a:pt x="534152" y="736851"/>
                </a:moveTo>
                <a:lnTo>
                  <a:pt x="547623" y="745313"/>
                </a:lnTo>
                <a:lnTo>
                  <a:pt x="550403" y="746872"/>
                </a:lnTo>
                <a:lnTo>
                  <a:pt x="554369" y="753841"/>
                </a:lnTo>
                <a:lnTo>
                  <a:pt x="547407" y="749176"/>
                </a:lnTo>
                <a:close/>
                <a:moveTo>
                  <a:pt x="621348" y="552293"/>
                </a:moveTo>
                <a:lnTo>
                  <a:pt x="622453" y="552915"/>
                </a:lnTo>
                <a:lnTo>
                  <a:pt x="625472" y="557815"/>
                </a:lnTo>
                <a:lnTo>
                  <a:pt x="624243" y="557336"/>
                </a:lnTo>
                <a:lnTo>
                  <a:pt x="624004" y="556934"/>
                </a:lnTo>
                <a:close/>
                <a:moveTo>
                  <a:pt x="585738" y="621463"/>
                </a:moveTo>
                <a:lnTo>
                  <a:pt x="588341" y="623030"/>
                </a:lnTo>
                <a:lnTo>
                  <a:pt x="593028" y="625848"/>
                </a:lnTo>
                <a:lnTo>
                  <a:pt x="607372" y="644489"/>
                </a:lnTo>
                <a:lnTo>
                  <a:pt x="611429" y="653343"/>
                </a:lnTo>
                <a:cubicBezTo>
                  <a:pt x="621128" y="676239"/>
                  <a:pt x="611488" y="663474"/>
                  <a:pt x="629800" y="686674"/>
                </a:cubicBezTo>
                <a:lnTo>
                  <a:pt x="630997" y="688204"/>
                </a:lnTo>
                <a:lnTo>
                  <a:pt x="606679" y="664667"/>
                </a:lnTo>
                <a:lnTo>
                  <a:pt x="592297" y="638172"/>
                </a:lnTo>
                <a:lnTo>
                  <a:pt x="589708" y="633828"/>
                </a:lnTo>
                <a:lnTo>
                  <a:pt x="589583" y="633492"/>
                </a:lnTo>
                <a:close/>
                <a:moveTo>
                  <a:pt x="570101" y="652750"/>
                </a:moveTo>
                <a:lnTo>
                  <a:pt x="581849" y="660047"/>
                </a:lnTo>
                <a:lnTo>
                  <a:pt x="598320" y="692733"/>
                </a:lnTo>
                <a:close/>
                <a:moveTo>
                  <a:pt x="506180" y="785066"/>
                </a:moveTo>
                <a:lnTo>
                  <a:pt x="534373" y="812694"/>
                </a:lnTo>
                <a:lnTo>
                  <a:pt x="533540" y="813019"/>
                </a:lnTo>
                <a:lnTo>
                  <a:pt x="521966" y="815501"/>
                </a:lnTo>
                <a:lnTo>
                  <a:pt x="514017" y="801341"/>
                </a:lnTo>
                <a:close/>
                <a:moveTo>
                  <a:pt x="530194" y="733170"/>
                </a:moveTo>
                <a:lnTo>
                  <a:pt x="534152" y="736851"/>
                </a:lnTo>
                <a:lnTo>
                  <a:pt x="531673" y="735293"/>
                </a:lnTo>
                <a:close/>
                <a:moveTo>
                  <a:pt x="589626" y="605978"/>
                </a:moveTo>
                <a:lnTo>
                  <a:pt x="614609" y="638824"/>
                </a:lnTo>
                <a:lnTo>
                  <a:pt x="605540" y="633371"/>
                </a:lnTo>
                <a:close/>
                <a:moveTo>
                  <a:pt x="616101" y="549339"/>
                </a:moveTo>
                <a:lnTo>
                  <a:pt x="621186" y="552202"/>
                </a:lnTo>
                <a:lnTo>
                  <a:pt x="621750" y="553151"/>
                </a:lnTo>
                <a:lnTo>
                  <a:pt x="624004" y="556934"/>
                </a:lnTo>
                <a:lnTo>
                  <a:pt x="624231" y="557332"/>
                </a:lnTo>
                <a:lnTo>
                  <a:pt x="617640" y="554762"/>
                </a:lnTo>
                <a:close/>
                <a:moveTo>
                  <a:pt x="510573" y="769210"/>
                </a:moveTo>
                <a:lnTo>
                  <a:pt x="525464" y="785579"/>
                </a:lnTo>
                <a:lnTo>
                  <a:pt x="541728" y="799335"/>
                </a:lnTo>
                <a:lnTo>
                  <a:pt x="545875" y="808197"/>
                </a:lnTo>
                <a:lnTo>
                  <a:pt x="543088" y="809287"/>
                </a:lnTo>
                <a:lnTo>
                  <a:pt x="518053" y="780819"/>
                </a:lnTo>
                <a:lnTo>
                  <a:pt x="515257" y="777050"/>
                </a:lnTo>
                <a:close/>
                <a:moveTo>
                  <a:pt x="575451" y="615270"/>
                </a:moveTo>
                <a:lnTo>
                  <a:pt x="580431" y="618268"/>
                </a:lnTo>
                <a:lnTo>
                  <a:pt x="589708" y="633828"/>
                </a:lnTo>
                <a:lnTo>
                  <a:pt x="597506" y="654857"/>
                </a:lnTo>
                <a:lnTo>
                  <a:pt x="579242" y="621344"/>
                </a:lnTo>
                <a:close/>
                <a:moveTo>
                  <a:pt x="612599" y="537003"/>
                </a:moveTo>
                <a:lnTo>
                  <a:pt x="621348" y="552293"/>
                </a:lnTo>
                <a:lnTo>
                  <a:pt x="621186" y="552202"/>
                </a:lnTo>
                <a:lnTo>
                  <a:pt x="613004" y="538430"/>
                </a:lnTo>
                <a:close/>
                <a:moveTo>
                  <a:pt x="549721" y="667520"/>
                </a:moveTo>
                <a:lnTo>
                  <a:pt x="554521" y="672871"/>
                </a:lnTo>
                <a:lnTo>
                  <a:pt x="551546" y="670988"/>
                </a:lnTo>
                <a:close/>
                <a:moveTo>
                  <a:pt x="611927" y="535829"/>
                </a:moveTo>
                <a:lnTo>
                  <a:pt x="612555" y="536848"/>
                </a:lnTo>
                <a:lnTo>
                  <a:pt x="612599" y="537003"/>
                </a:lnTo>
                <a:close/>
                <a:moveTo>
                  <a:pt x="565612" y="630216"/>
                </a:moveTo>
                <a:lnTo>
                  <a:pt x="588177" y="646760"/>
                </a:lnTo>
                <a:lnTo>
                  <a:pt x="598045" y="656310"/>
                </a:lnTo>
                <a:lnTo>
                  <a:pt x="604723" y="674319"/>
                </a:lnTo>
                <a:lnTo>
                  <a:pt x="601908" y="672507"/>
                </a:lnTo>
                <a:lnTo>
                  <a:pt x="581849" y="660047"/>
                </a:lnTo>
                <a:lnTo>
                  <a:pt x="571002" y="638520"/>
                </a:lnTo>
                <a:close/>
                <a:moveTo>
                  <a:pt x="545381" y="667088"/>
                </a:moveTo>
                <a:lnTo>
                  <a:pt x="551546" y="670988"/>
                </a:lnTo>
                <a:lnTo>
                  <a:pt x="569190" y="704529"/>
                </a:lnTo>
                <a:lnTo>
                  <a:pt x="586056" y="729871"/>
                </a:lnTo>
                <a:lnTo>
                  <a:pt x="581462" y="726300"/>
                </a:lnTo>
                <a:lnTo>
                  <a:pt x="578565" y="721589"/>
                </a:lnTo>
                <a:close/>
                <a:moveTo>
                  <a:pt x="603060" y="545014"/>
                </a:moveTo>
                <a:lnTo>
                  <a:pt x="612202" y="552642"/>
                </a:lnTo>
                <a:lnTo>
                  <a:pt x="617640" y="554762"/>
                </a:lnTo>
                <a:lnTo>
                  <a:pt x="620097" y="563421"/>
                </a:lnTo>
                <a:lnTo>
                  <a:pt x="616968" y="559832"/>
                </a:lnTo>
                <a:close/>
                <a:moveTo>
                  <a:pt x="546876" y="659845"/>
                </a:moveTo>
                <a:lnTo>
                  <a:pt x="551427" y="663356"/>
                </a:lnTo>
                <a:lnTo>
                  <a:pt x="553560" y="664837"/>
                </a:lnTo>
                <a:lnTo>
                  <a:pt x="597658" y="717225"/>
                </a:lnTo>
                <a:lnTo>
                  <a:pt x="592251" y="712034"/>
                </a:lnTo>
                <a:cubicBezTo>
                  <a:pt x="584182" y="704411"/>
                  <a:pt x="572398" y="692731"/>
                  <a:pt x="554521" y="672871"/>
                </a:cubicBezTo>
                <a:close/>
                <a:moveTo>
                  <a:pt x="508847" y="718556"/>
                </a:moveTo>
                <a:lnTo>
                  <a:pt x="511695" y="720831"/>
                </a:lnTo>
                <a:cubicBezTo>
                  <a:pt x="518295" y="725960"/>
                  <a:pt x="523879" y="730092"/>
                  <a:pt x="529512" y="733936"/>
                </a:cubicBezTo>
                <a:lnTo>
                  <a:pt x="531673" y="735293"/>
                </a:lnTo>
                <a:lnTo>
                  <a:pt x="536038" y="741559"/>
                </a:lnTo>
                <a:lnTo>
                  <a:pt x="517093" y="728866"/>
                </a:lnTo>
                <a:close/>
                <a:moveTo>
                  <a:pt x="572853" y="582587"/>
                </a:moveTo>
                <a:lnTo>
                  <a:pt x="584023" y="598612"/>
                </a:lnTo>
                <a:lnTo>
                  <a:pt x="585294" y="600282"/>
                </a:lnTo>
                <a:lnTo>
                  <a:pt x="587482" y="604169"/>
                </a:lnTo>
                <a:lnTo>
                  <a:pt x="600765" y="630500"/>
                </a:lnTo>
                <a:lnTo>
                  <a:pt x="593028" y="625848"/>
                </a:lnTo>
                <a:lnTo>
                  <a:pt x="590989" y="623198"/>
                </a:lnTo>
                <a:lnTo>
                  <a:pt x="582922" y="612654"/>
                </a:lnTo>
                <a:lnTo>
                  <a:pt x="576471" y="592473"/>
                </a:lnTo>
                <a:close/>
                <a:moveTo>
                  <a:pt x="534130" y="659969"/>
                </a:moveTo>
                <a:lnTo>
                  <a:pt x="543300" y="665771"/>
                </a:lnTo>
                <a:lnTo>
                  <a:pt x="563457" y="698287"/>
                </a:lnTo>
                <a:lnTo>
                  <a:pt x="578891" y="724301"/>
                </a:lnTo>
                <a:lnTo>
                  <a:pt x="576081" y="722117"/>
                </a:lnTo>
                <a:lnTo>
                  <a:pt x="567653" y="712044"/>
                </a:lnTo>
                <a:lnTo>
                  <a:pt x="537346" y="664631"/>
                </a:lnTo>
                <a:close/>
                <a:moveTo>
                  <a:pt x="539414" y="647927"/>
                </a:moveTo>
                <a:lnTo>
                  <a:pt x="540832" y="649653"/>
                </a:lnTo>
                <a:lnTo>
                  <a:pt x="541913" y="651390"/>
                </a:lnTo>
                <a:lnTo>
                  <a:pt x="546876" y="659845"/>
                </a:lnTo>
                <a:lnTo>
                  <a:pt x="544869" y="658298"/>
                </a:lnTo>
                <a:close/>
                <a:moveTo>
                  <a:pt x="591947" y="535741"/>
                </a:moveTo>
                <a:lnTo>
                  <a:pt x="597058" y="538619"/>
                </a:lnTo>
                <a:lnTo>
                  <a:pt x="603060" y="545014"/>
                </a:lnTo>
                <a:close/>
                <a:moveTo>
                  <a:pt x="591656" y="535498"/>
                </a:moveTo>
                <a:lnTo>
                  <a:pt x="591947" y="535741"/>
                </a:lnTo>
                <a:lnTo>
                  <a:pt x="591692" y="535598"/>
                </a:lnTo>
                <a:close/>
                <a:moveTo>
                  <a:pt x="535742" y="651257"/>
                </a:moveTo>
                <a:lnTo>
                  <a:pt x="544869" y="658298"/>
                </a:lnTo>
                <a:lnTo>
                  <a:pt x="549721" y="667520"/>
                </a:lnTo>
                <a:lnTo>
                  <a:pt x="537030" y="653373"/>
                </a:lnTo>
                <a:close/>
                <a:moveTo>
                  <a:pt x="453048" y="822836"/>
                </a:moveTo>
                <a:lnTo>
                  <a:pt x="455907" y="827654"/>
                </a:lnTo>
                <a:lnTo>
                  <a:pt x="454942" y="827703"/>
                </a:lnTo>
                <a:close/>
                <a:moveTo>
                  <a:pt x="451782" y="820702"/>
                </a:moveTo>
                <a:lnTo>
                  <a:pt x="452485" y="821387"/>
                </a:lnTo>
                <a:lnTo>
                  <a:pt x="453048" y="822836"/>
                </a:lnTo>
                <a:close/>
                <a:moveTo>
                  <a:pt x="532984" y="649129"/>
                </a:moveTo>
                <a:lnTo>
                  <a:pt x="533762" y="649729"/>
                </a:lnTo>
                <a:lnTo>
                  <a:pt x="537030" y="653373"/>
                </a:lnTo>
                <a:lnTo>
                  <a:pt x="545381" y="667088"/>
                </a:lnTo>
                <a:lnTo>
                  <a:pt x="543300" y="665771"/>
                </a:lnTo>
                <a:close/>
                <a:moveTo>
                  <a:pt x="603065" y="499837"/>
                </a:moveTo>
                <a:lnTo>
                  <a:pt x="626878" y="555406"/>
                </a:lnTo>
                <a:lnTo>
                  <a:pt x="622453" y="552915"/>
                </a:lnTo>
                <a:lnTo>
                  <a:pt x="612555" y="536848"/>
                </a:lnTo>
                <a:lnTo>
                  <a:pt x="607386" y="518638"/>
                </a:lnTo>
                <a:close/>
                <a:moveTo>
                  <a:pt x="604434" y="493846"/>
                </a:moveTo>
                <a:lnTo>
                  <a:pt x="638308" y="541556"/>
                </a:lnTo>
                <a:lnTo>
                  <a:pt x="640154" y="546012"/>
                </a:lnTo>
                <a:lnTo>
                  <a:pt x="638668" y="543669"/>
                </a:lnTo>
                <a:close/>
                <a:moveTo>
                  <a:pt x="575063" y="553774"/>
                </a:moveTo>
                <a:lnTo>
                  <a:pt x="593197" y="563528"/>
                </a:lnTo>
                <a:lnTo>
                  <a:pt x="595374" y="565697"/>
                </a:lnTo>
                <a:lnTo>
                  <a:pt x="626760" y="586893"/>
                </a:lnTo>
                <a:lnTo>
                  <a:pt x="627098" y="588083"/>
                </a:lnTo>
                <a:cubicBezTo>
                  <a:pt x="633784" y="608243"/>
                  <a:pt x="640596" y="625652"/>
                  <a:pt x="647563" y="641026"/>
                </a:cubicBezTo>
                <a:lnTo>
                  <a:pt x="653990" y="653259"/>
                </a:lnTo>
                <a:lnTo>
                  <a:pt x="640272" y="640096"/>
                </a:lnTo>
                <a:cubicBezTo>
                  <a:pt x="633263" y="633134"/>
                  <a:pt x="626748" y="626354"/>
                  <a:pt x="621833" y="620649"/>
                </a:cubicBezTo>
                <a:cubicBezTo>
                  <a:pt x="605127" y="601254"/>
                  <a:pt x="593889" y="577682"/>
                  <a:pt x="578198" y="557457"/>
                </a:cubicBezTo>
                <a:close/>
                <a:moveTo>
                  <a:pt x="485024" y="741127"/>
                </a:moveTo>
                <a:lnTo>
                  <a:pt x="504444" y="762473"/>
                </a:lnTo>
                <a:lnTo>
                  <a:pt x="515257" y="777050"/>
                </a:lnTo>
                <a:lnTo>
                  <a:pt x="521775" y="787957"/>
                </a:lnTo>
                <a:lnTo>
                  <a:pt x="486235" y="743642"/>
                </a:lnTo>
                <a:close/>
                <a:moveTo>
                  <a:pt x="567433" y="567777"/>
                </a:moveTo>
                <a:lnTo>
                  <a:pt x="589626" y="605978"/>
                </a:lnTo>
                <a:lnTo>
                  <a:pt x="585294" y="600282"/>
                </a:lnTo>
                <a:lnTo>
                  <a:pt x="568248" y="570004"/>
                </a:lnTo>
                <a:close/>
                <a:moveTo>
                  <a:pt x="513083" y="680129"/>
                </a:moveTo>
                <a:lnTo>
                  <a:pt x="537896" y="707342"/>
                </a:lnTo>
                <a:cubicBezTo>
                  <a:pt x="549828" y="719617"/>
                  <a:pt x="561808" y="731852"/>
                  <a:pt x="572740" y="744998"/>
                </a:cubicBezTo>
                <a:lnTo>
                  <a:pt x="594769" y="771432"/>
                </a:lnTo>
                <a:lnTo>
                  <a:pt x="572411" y="759215"/>
                </a:lnTo>
                <a:lnTo>
                  <a:pt x="550403" y="746872"/>
                </a:lnTo>
                <a:lnTo>
                  <a:pt x="543790" y="735250"/>
                </a:lnTo>
                <a:cubicBezTo>
                  <a:pt x="535476" y="720503"/>
                  <a:pt x="526440" y="704347"/>
                  <a:pt x="516398" y="686275"/>
                </a:cubicBezTo>
                <a:close/>
                <a:moveTo>
                  <a:pt x="497302" y="711731"/>
                </a:moveTo>
                <a:lnTo>
                  <a:pt x="517093" y="728866"/>
                </a:lnTo>
                <a:lnTo>
                  <a:pt x="563417" y="801339"/>
                </a:lnTo>
                <a:lnTo>
                  <a:pt x="550204" y="806505"/>
                </a:lnTo>
                <a:lnTo>
                  <a:pt x="541728" y="799335"/>
                </a:lnTo>
                <a:lnTo>
                  <a:pt x="529453" y="773099"/>
                </a:lnTo>
                <a:close/>
                <a:moveTo>
                  <a:pt x="600337" y="487967"/>
                </a:moveTo>
                <a:lnTo>
                  <a:pt x="601397" y="489425"/>
                </a:lnTo>
                <a:lnTo>
                  <a:pt x="604434" y="493846"/>
                </a:lnTo>
                <a:lnTo>
                  <a:pt x="600373" y="488125"/>
                </a:lnTo>
                <a:close/>
                <a:moveTo>
                  <a:pt x="556404" y="577965"/>
                </a:moveTo>
                <a:lnTo>
                  <a:pt x="557250" y="579101"/>
                </a:lnTo>
                <a:lnTo>
                  <a:pt x="582922" y="612654"/>
                </a:lnTo>
                <a:lnTo>
                  <a:pt x="585738" y="621463"/>
                </a:lnTo>
                <a:lnTo>
                  <a:pt x="580431" y="618268"/>
                </a:lnTo>
                <a:close/>
                <a:moveTo>
                  <a:pt x="594598" y="480079"/>
                </a:moveTo>
                <a:lnTo>
                  <a:pt x="597197" y="483652"/>
                </a:lnTo>
                <a:lnTo>
                  <a:pt x="600373" y="488125"/>
                </a:lnTo>
                <a:lnTo>
                  <a:pt x="603065" y="499837"/>
                </a:lnTo>
                <a:close/>
                <a:moveTo>
                  <a:pt x="443785" y="794273"/>
                </a:moveTo>
                <a:lnTo>
                  <a:pt x="450129" y="802384"/>
                </a:lnTo>
                <a:lnTo>
                  <a:pt x="466445" y="827121"/>
                </a:lnTo>
                <a:lnTo>
                  <a:pt x="458767" y="827510"/>
                </a:lnTo>
                <a:lnTo>
                  <a:pt x="452485" y="821387"/>
                </a:lnTo>
                <a:lnTo>
                  <a:pt x="446487" y="805970"/>
                </a:lnTo>
                <a:close/>
                <a:moveTo>
                  <a:pt x="572726" y="515011"/>
                </a:moveTo>
                <a:lnTo>
                  <a:pt x="590145" y="531306"/>
                </a:lnTo>
                <a:lnTo>
                  <a:pt x="590281" y="531707"/>
                </a:lnTo>
                <a:lnTo>
                  <a:pt x="591656" y="535498"/>
                </a:lnTo>
                <a:lnTo>
                  <a:pt x="589186" y="533438"/>
                </a:lnTo>
                <a:close/>
                <a:moveTo>
                  <a:pt x="519675" y="619305"/>
                </a:moveTo>
                <a:lnTo>
                  <a:pt x="533149" y="629008"/>
                </a:lnTo>
                <a:lnTo>
                  <a:pt x="537112" y="635140"/>
                </a:lnTo>
                <a:cubicBezTo>
                  <a:pt x="544883" y="646524"/>
                  <a:pt x="552153" y="656439"/>
                  <a:pt x="558641" y="664283"/>
                </a:cubicBezTo>
                <a:lnTo>
                  <a:pt x="572293" y="677842"/>
                </a:lnTo>
                <a:lnTo>
                  <a:pt x="553560" y="664837"/>
                </a:lnTo>
                <a:lnTo>
                  <a:pt x="542961" y="652246"/>
                </a:lnTo>
                <a:lnTo>
                  <a:pt x="540832" y="649653"/>
                </a:lnTo>
                <a:lnTo>
                  <a:pt x="537540" y="644365"/>
                </a:lnTo>
                <a:lnTo>
                  <a:pt x="536998" y="643335"/>
                </a:lnTo>
                <a:lnTo>
                  <a:pt x="536270" y="642326"/>
                </a:lnTo>
                <a:lnTo>
                  <a:pt x="535839" y="641633"/>
                </a:lnTo>
                <a:lnTo>
                  <a:pt x="534751" y="640218"/>
                </a:lnTo>
                <a:close/>
                <a:moveTo>
                  <a:pt x="484099" y="688910"/>
                </a:moveTo>
                <a:lnTo>
                  <a:pt x="488908" y="693628"/>
                </a:lnTo>
                <a:lnTo>
                  <a:pt x="508847" y="718556"/>
                </a:lnTo>
                <a:lnTo>
                  <a:pt x="495146" y="707616"/>
                </a:lnTo>
                <a:lnTo>
                  <a:pt x="493572" y="704612"/>
                </a:lnTo>
                <a:close/>
                <a:moveTo>
                  <a:pt x="589627" y="468480"/>
                </a:moveTo>
                <a:lnTo>
                  <a:pt x="589873" y="468773"/>
                </a:lnTo>
                <a:lnTo>
                  <a:pt x="598483" y="479904"/>
                </a:lnTo>
                <a:lnTo>
                  <a:pt x="600337" y="487967"/>
                </a:lnTo>
                <a:lnTo>
                  <a:pt x="597197" y="483652"/>
                </a:lnTo>
                <a:lnTo>
                  <a:pt x="594503" y="479857"/>
                </a:lnTo>
                <a:close/>
                <a:moveTo>
                  <a:pt x="552103" y="541325"/>
                </a:moveTo>
                <a:lnTo>
                  <a:pt x="553587" y="542223"/>
                </a:lnTo>
                <a:lnTo>
                  <a:pt x="558366" y="544793"/>
                </a:lnTo>
                <a:lnTo>
                  <a:pt x="561306" y="551035"/>
                </a:lnTo>
                <a:lnTo>
                  <a:pt x="567433" y="567777"/>
                </a:lnTo>
                <a:lnTo>
                  <a:pt x="553259" y="543380"/>
                </a:lnTo>
                <a:close/>
                <a:moveTo>
                  <a:pt x="495494" y="652228"/>
                </a:moveTo>
                <a:lnTo>
                  <a:pt x="501119" y="657950"/>
                </a:lnTo>
                <a:lnTo>
                  <a:pt x="513083" y="680129"/>
                </a:lnTo>
                <a:lnTo>
                  <a:pt x="503342" y="669447"/>
                </a:lnTo>
                <a:lnTo>
                  <a:pt x="499860" y="664483"/>
                </a:lnTo>
                <a:lnTo>
                  <a:pt x="497183" y="657489"/>
                </a:lnTo>
                <a:close/>
                <a:moveTo>
                  <a:pt x="412290" y="820897"/>
                </a:moveTo>
                <a:lnTo>
                  <a:pt x="419943" y="829474"/>
                </a:lnTo>
                <a:lnTo>
                  <a:pt x="417231" y="829611"/>
                </a:lnTo>
                <a:lnTo>
                  <a:pt x="416474" y="828496"/>
                </a:lnTo>
                <a:close/>
                <a:moveTo>
                  <a:pt x="510627" y="612789"/>
                </a:moveTo>
                <a:lnTo>
                  <a:pt x="516861" y="617279"/>
                </a:lnTo>
                <a:lnTo>
                  <a:pt x="528198" y="631697"/>
                </a:lnTo>
                <a:lnTo>
                  <a:pt x="534751" y="640218"/>
                </a:lnTo>
                <a:lnTo>
                  <a:pt x="536270" y="642326"/>
                </a:lnTo>
                <a:lnTo>
                  <a:pt x="537540" y="644365"/>
                </a:lnTo>
                <a:lnTo>
                  <a:pt x="539414" y="647927"/>
                </a:lnTo>
                <a:lnTo>
                  <a:pt x="510993" y="613333"/>
                </a:lnTo>
                <a:close/>
                <a:moveTo>
                  <a:pt x="589588" y="441206"/>
                </a:moveTo>
                <a:lnTo>
                  <a:pt x="608394" y="469338"/>
                </a:lnTo>
                <a:lnTo>
                  <a:pt x="631613" y="525395"/>
                </a:lnTo>
                <a:lnTo>
                  <a:pt x="620734" y="508671"/>
                </a:lnTo>
                <a:lnTo>
                  <a:pt x="598483" y="479904"/>
                </a:lnTo>
                <a:close/>
                <a:moveTo>
                  <a:pt x="507352" y="610430"/>
                </a:moveTo>
                <a:lnTo>
                  <a:pt x="510428" y="612646"/>
                </a:lnTo>
                <a:lnTo>
                  <a:pt x="510993" y="613333"/>
                </a:lnTo>
                <a:lnTo>
                  <a:pt x="528410" y="639215"/>
                </a:lnTo>
                <a:lnTo>
                  <a:pt x="535742" y="651257"/>
                </a:lnTo>
                <a:lnTo>
                  <a:pt x="533762" y="649729"/>
                </a:lnTo>
                <a:lnTo>
                  <a:pt x="532448" y="648265"/>
                </a:lnTo>
                <a:lnTo>
                  <a:pt x="524120" y="634831"/>
                </a:lnTo>
                <a:close/>
                <a:moveTo>
                  <a:pt x="504295" y="616714"/>
                </a:moveTo>
                <a:lnTo>
                  <a:pt x="518911" y="633175"/>
                </a:lnTo>
                <a:lnTo>
                  <a:pt x="532448" y="648265"/>
                </a:lnTo>
                <a:lnTo>
                  <a:pt x="532984" y="649129"/>
                </a:lnTo>
                <a:lnTo>
                  <a:pt x="524154" y="642318"/>
                </a:lnTo>
                <a:lnTo>
                  <a:pt x="517528" y="635900"/>
                </a:lnTo>
                <a:close/>
                <a:moveTo>
                  <a:pt x="458775" y="709259"/>
                </a:moveTo>
                <a:lnTo>
                  <a:pt x="461446" y="712734"/>
                </a:lnTo>
                <a:lnTo>
                  <a:pt x="466963" y="719613"/>
                </a:lnTo>
                <a:lnTo>
                  <a:pt x="474502" y="729562"/>
                </a:lnTo>
                <a:lnTo>
                  <a:pt x="478219" y="733647"/>
                </a:lnTo>
                <a:lnTo>
                  <a:pt x="486235" y="743642"/>
                </a:lnTo>
                <a:lnTo>
                  <a:pt x="506180" y="785066"/>
                </a:lnTo>
                <a:lnTo>
                  <a:pt x="506092" y="784980"/>
                </a:lnTo>
                <a:lnTo>
                  <a:pt x="484349" y="763465"/>
                </a:lnTo>
                <a:lnTo>
                  <a:pt x="463388" y="719242"/>
                </a:lnTo>
                <a:close/>
                <a:moveTo>
                  <a:pt x="547152" y="520988"/>
                </a:moveTo>
                <a:lnTo>
                  <a:pt x="575063" y="553774"/>
                </a:lnTo>
                <a:lnTo>
                  <a:pt x="558366" y="544793"/>
                </a:lnTo>
                <a:close/>
                <a:moveTo>
                  <a:pt x="539579" y="533753"/>
                </a:moveTo>
                <a:lnTo>
                  <a:pt x="552046" y="541291"/>
                </a:lnTo>
                <a:lnTo>
                  <a:pt x="553259" y="543380"/>
                </a:lnTo>
                <a:lnTo>
                  <a:pt x="568248" y="570004"/>
                </a:lnTo>
                <a:lnTo>
                  <a:pt x="572853" y="582587"/>
                </a:lnTo>
                <a:lnTo>
                  <a:pt x="543847" y="540977"/>
                </a:lnTo>
                <a:close/>
                <a:moveTo>
                  <a:pt x="489056" y="632185"/>
                </a:moveTo>
                <a:lnTo>
                  <a:pt x="490463" y="632974"/>
                </a:lnTo>
                <a:lnTo>
                  <a:pt x="510331" y="644955"/>
                </a:lnTo>
                <a:lnTo>
                  <a:pt x="526315" y="662638"/>
                </a:lnTo>
                <a:lnTo>
                  <a:pt x="567653" y="712044"/>
                </a:lnTo>
                <a:lnTo>
                  <a:pt x="572132" y="719051"/>
                </a:lnTo>
                <a:lnTo>
                  <a:pt x="541862" y="695728"/>
                </a:lnTo>
                <a:cubicBezTo>
                  <a:pt x="532509" y="688155"/>
                  <a:pt x="523166" y="679936"/>
                  <a:pt x="511122" y="668125"/>
                </a:cubicBezTo>
                <a:lnTo>
                  <a:pt x="501119" y="657950"/>
                </a:lnTo>
                <a:lnTo>
                  <a:pt x="491757" y="640595"/>
                </a:lnTo>
                <a:close/>
                <a:moveTo>
                  <a:pt x="530772" y="543546"/>
                </a:moveTo>
                <a:lnTo>
                  <a:pt x="555329" y="576162"/>
                </a:lnTo>
                <a:lnTo>
                  <a:pt x="556404" y="577965"/>
                </a:lnTo>
                <a:lnTo>
                  <a:pt x="530784" y="543565"/>
                </a:lnTo>
                <a:close/>
                <a:moveTo>
                  <a:pt x="434606" y="737937"/>
                </a:moveTo>
                <a:lnTo>
                  <a:pt x="475545" y="793449"/>
                </a:lnTo>
                <a:lnTo>
                  <a:pt x="489391" y="810266"/>
                </a:lnTo>
                <a:lnTo>
                  <a:pt x="495299" y="821220"/>
                </a:lnTo>
                <a:lnTo>
                  <a:pt x="492237" y="821876"/>
                </a:lnTo>
                <a:lnTo>
                  <a:pt x="457194" y="775176"/>
                </a:lnTo>
                <a:lnTo>
                  <a:pt x="435006" y="743052"/>
                </a:lnTo>
                <a:close/>
                <a:moveTo>
                  <a:pt x="453646" y="698161"/>
                </a:moveTo>
                <a:lnTo>
                  <a:pt x="474134" y="721617"/>
                </a:lnTo>
                <a:lnTo>
                  <a:pt x="478395" y="727360"/>
                </a:lnTo>
                <a:lnTo>
                  <a:pt x="485024" y="741127"/>
                </a:lnTo>
                <a:lnTo>
                  <a:pt x="478219" y="733647"/>
                </a:lnTo>
                <a:lnTo>
                  <a:pt x="466963" y="719613"/>
                </a:lnTo>
                <a:lnTo>
                  <a:pt x="458238" y="708098"/>
                </a:lnTo>
                <a:close/>
                <a:moveTo>
                  <a:pt x="486198" y="630288"/>
                </a:moveTo>
                <a:lnTo>
                  <a:pt x="486615" y="630462"/>
                </a:lnTo>
                <a:lnTo>
                  <a:pt x="488610" y="630796"/>
                </a:lnTo>
                <a:lnTo>
                  <a:pt x="489056" y="632185"/>
                </a:lnTo>
                <a:lnTo>
                  <a:pt x="486425" y="630710"/>
                </a:lnTo>
                <a:close/>
                <a:moveTo>
                  <a:pt x="458389" y="678043"/>
                </a:moveTo>
                <a:lnTo>
                  <a:pt x="487788" y="701742"/>
                </a:lnTo>
                <a:lnTo>
                  <a:pt x="495146" y="707616"/>
                </a:lnTo>
                <a:lnTo>
                  <a:pt x="497302" y="711731"/>
                </a:lnTo>
                <a:close/>
                <a:moveTo>
                  <a:pt x="494104" y="601940"/>
                </a:moveTo>
                <a:lnTo>
                  <a:pt x="500586" y="608742"/>
                </a:lnTo>
                <a:cubicBezTo>
                  <a:pt x="517172" y="626454"/>
                  <a:pt x="531745" y="642679"/>
                  <a:pt x="507925" y="618215"/>
                </a:cubicBezTo>
                <a:lnTo>
                  <a:pt x="498841" y="608807"/>
                </a:lnTo>
                <a:close/>
                <a:moveTo>
                  <a:pt x="539806" y="505394"/>
                </a:moveTo>
                <a:lnTo>
                  <a:pt x="587624" y="533308"/>
                </a:lnTo>
                <a:lnTo>
                  <a:pt x="591692" y="535598"/>
                </a:lnTo>
                <a:lnTo>
                  <a:pt x="594388" y="543034"/>
                </a:lnTo>
                <a:cubicBezTo>
                  <a:pt x="596920" y="548693"/>
                  <a:pt x="600351" y="553377"/>
                  <a:pt x="612550" y="573937"/>
                </a:cubicBezTo>
                <a:lnTo>
                  <a:pt x="593197" y="563528"/>
                </a:lnTo>
                <a:lnTo>
                  <a:pt x="570680" y="541090"/>
                </a:lnTo>
                <a:lnTo>
                  <a:pt x="541602" y="509206"/>
                </a:lnTo>
                <a:close/>
                <a:moveTo>
                  <a:pt x="454052" y="679262"/>
                </a:moveTo>
                <a:lnTo>
                  <a:pt x="474154" y="708266"/>
                </a:lnTo>
                <a:lnTo>
                  <a:pt x="510573" y="769210"/>
                </a:lnTo>
                <a:lnTo>
                  <a:pt x="504444" y="762473"/>
                </a:lnTo>
                <a:lnTo>
                  <a:pt x="478395" y="727360"/>
                </a:lnTo>
                <a:lnTo>
                  <a:pt x="461099" y="691438"/>
                </a:lnTo>
                <a:close/>
                <a:moveTo>
                  <a:pt x="567393" y="442684"/>
                </a:moveTo>
                <a:lnTo>
                  <a:pt x="573764" y="450647"/>
                </a:lnTo>
                <a:lnTo>
                  <a:pt x="594503" y="479857"/>
                </a:lnTo>
                <a:lnTo>
                  <a:pt x="594598" y="480079"/>
                </a:lnTo>
                <a:close/>
                <a:moveTo>
                  <a:pt x="483693" y="615487"/>
                </a:moveTo>
                <a:lnTo>
                  <a:pt x="489937" y="622393"/>
                </a:lnTo>
                <a:lnTo>
                  <a:pt x="492930" y="627177"/>
                </a:lnTo>
                <a:cubicBezTo>
                  <a:pt x="493811" y="629909"/>
                  <a:pt x="493030" y="631018"/>
                  <a:pt x="491630" y="631301"/>
                </a:cubicBezTo>
                <a:lnTo>
                  <a:pt x="488610" y="630796"/>
                </a:lnTo>
                <a:close/>
                <a:moveTo>
                  <a:pt x="501423" y="578071"/>
                </a:moveTo>
                <a:lnTo>
                  <a:pt x="510539" y="588384"/>
                </a:lnTo>
                <a:lnTo>
                  <a:pt x="537097" y="608861"/>
                </a:lnTo>
                <a:lnTo>
                  <a:pt x="562611" y="642137"/>
                </a:lnTo>
                <a:lnTo>
                  <a:pt x="570101" y="652750"/>
                </a:lnTo>
                <a:lnTo>
                  <a:pt x="541118" y="634748"/>
                </a:lnTo>
                <a:lnTo>
                  <a:pt x="533149" y="629008"/>
                </a:lnTo>
                <a:lnTo>
                  <a:pt x="512575" y="597177"/>
                </a:lnTo>
                <a:close/>
                <a:moveTo>
                  <a:pt x="490915" y="598593"/>
                </a:moveTo>
                <a:lnTo>
                  <a:pt x="492665" y="599853"/>
                </a:lnTo>
                <a:lnTo>
                  <a:pt x="494104" y="601940"/>
                </a:lnTo>
                <a:close/>
                <a:moveTo>
                  <a:pt x="432382" y="711675"/>
                </a:moveTo>
                <a:lnTo>
                  <a:pt x="470846" y="750104"/>
                </a:lnTo>
                <a:lnTo>
                  <a:pt x="484349" y="763465"/>
                </a:lnTo>
                <a:lnTo>
                  <a:pt x="492373" y="780393"/>
                </a:lnTo>
                <a:lnTo>
                  <a:pt x="514068" y="817195"/>
                </a:lnTo>
                <a:lnTo>
                  <a:pt x="497942" y="820653"/>
                </a:lnTo>
                <a:lnTo>
                  <a:pt x="489391" y="810266"/>
                </a:lnTo>
                <a:lnTo>
                  <a:pt x="466610" y="768033"/>
                </a:lnTo>
                <a:cubicBezTo>
                  <a:pt x="458183" y="752412"/>
                  <a:pt x="447182" y="738481"/>
                  <a:pt x="435628" y="724904"/>
                </a:cubicBezTo>
                <a:lnTo>
                  <a:pt x="433375" y="722210"/>
                </a:lnTo>
                <a:lnTo>
                  <a:pt x="433083" y="718471"/>
                </a:lnTo>
                <a:close/>
                <a:moveTo>
                  <a:pt x="448281" y="669291"/>
                </a:moveTo>
                <a:lnTo>
                  <a:pt x="458389" y="678043"/>
                </a:lnTo>
                <a:lnTo>
                  <a:pt x="451407" y="672414"/>
                </a:lnTo>
                <a:lnTo>
                  <a:pt x="448969" y="670480"/>
                </a:lnTo>
                <a:close/>
                <a:moveTo>
                  <a:pt x="483405" y="592919"/>
                </a:moveTo>
                <a:lnTo>
                  <a:pt x="484099" y="593494"/>
                </a:lnTo>
                <a:lnTo>
                  <a:pt x="488734" y="598340"/>
                </a:lnTo>
                <a:lnTo>
                  <a:pt x="498841" y="608807"/>
                </a:lnTo>
                <a:lnTo>
                  <a:pt x="504295" y="616714"/>
                </a:lnTo>
                <a:lnTo>
                  <a:pt x="495042" y="606294"/>
                </a:lnTo>
                <a:close/>
                <a:moveTo>
                  <a:pt x="528020" y="498514"/>
                </a:moveTo>
                <a:lnTo>
                  <a:pt x="536512" y="503472"/>
                </a:lnTo>
                <a:lnTo>
                  <a:pt x="538514" y="505821"/>
                </a:lnTo>
                <a:lnTo>
                  <a:pt x="541602" y="509206"/>
                </a:lnTo>
                <a:lnTo>
                  <a:pt x="547152" y="520988"/>
                </a:lnTo>
                <a:close/>
                <a:moveTo>
                  <a:pt x="551691" y="447811"/>
                </a:moveTo>
                <a:lnTo>
                  <a:pt x="552992" y="449605"/>
                </a:lnTo>
                <a:cubicBezTo>
                  <a:pt x="569856" y="473074"/>
                  <a:pt x="585308" y="494885"/>
                  <a:pt x="598799" y="514518"/>
                </a:cubicBezTo>
                <a:lnTo>
                  <a:pt x="613004" y="538430"/>
                </a:lnTo>
                <a:lnTo>
                  <a:pt x="616101" y="549339"/>
                </a:lnTo>
                <a:lnTo>
                  <a:pt x="597058" y="538619"/>
                </a:lnTo>
                <a:lnTo>
                  <a:pt x="590558" y="531694"/>
                </a:lnTo>
                <a:lnTo>
                  <a:pt x="590145" y="531306"/>
                </a:lnTo>
                <a:lnTo>
                  <a:pt x="581623" y="506278"/>
                </a:lnTo>
                <a:cubicBezTo>
                  <a:pt x="576358" y="491302"/>
                  <a:pt x="566672" y="478263"/>
                  <a:pt x="559632" y="464034"/>
                </a:cubicBezTo>
                <a:close/>
                <a:moveTo>
                  <a:pt x="445808" y="667972"/>
                </a:moveTo>
                <a:lnTo>
                  <a:pt x="448969" y="670480"/>
                </a:lnTo>
                <a:lnTo>
                  <a:pt x="454052" y="679262"/>
                </a:lnTo>
                <a:lnTo>
                  <a:pt x="452220" y="676620"/>
                </a:lnTo>
                <a:close/>
                <a:moveTo>
                  <a:pt x="526770" y="497785"/>
                </a:moveTo>
                <a:lnTo>
                  <a:pt x="527157" y="498010"/>
                </a:lnTo>
                <a:lnTo>
                  <a:pt x="530444" y="502853"/>
                </a:lnTo>
                <a:lnTo>
                  <a:pt x="552103" y="541325"/>
                </a:lnTo>
                <a:lnTo>
                  <a:pt x="552046" y="541291"/>
                </a:lnTo>
                <a:close/>
                <a:moveTo>
                  <a:pt x="525449" y="495494"/>
                </a:moveTo>
                <a:lnTo>
                  <a:pt x="528020" y="498514"/>
                </a:lnTo>
                <a:lnTo>
                  <a:pt x="527157" y="498010"/>
                </a:lnTo>
                <a:close/>
                <a:moveTo>
                  <a:pt x="525385" y="495399"/>
                </a:moveTo>
                <a:lnTo>
                  <a:pt x="525449" y="495494"/>
                </a:lnTo>
                <a:lnTo>
                  <a:pt x="525420" y="495460"/>
                </a:lnTo>
                <a:close/>
                <a:moveTo>
                  <a:pt x="385227" y="786610"/>
                </a:moveTo>
                <a:lnTo>
                  <a:pt x="405690" y="808905"/>
                </a:lnTo>
                <a:lnTo>
                  <a:pt x="412290" y="820897"/>
                </a:lnTo>
                <a:lnTo>
                  <a:pt x="387237" y="792816"/>
                </a:lnTo>
                <a:close/>
                <a:moveTo>
                  <a:pt x="555696" y="428064"/>
                </a:moveTo>
                <a:lnTo>
                  <a:pt x="557803" y="430539"/>
                </a:lnTo>
                <a:lnTo>
                  <a:pt x="563489" y="437318"/>
                </a:lnTo>
                <a:lnTo>
                  <a:pt x="567393" y="442684"/>
                </a:lnTo>
                <a:close/>
                <a:moveTo>
                  <a:pt x="476246" y="592487"/>
                </a:moveTo>
                <a:lnTo>
                  <a:pt x="488812" y="608084"/>
                </a:lnTo>
                <a:lnTo>
                  <a:pt x="517528" y="635900"/>
                </a:lnTo>
                <a:lnTo>
                  <a:pt x="534130" y="659969"/>
                </a:lnTo>
                <a:lnTo>
                  <a:pt x="511838" y="645864"/>
                </a:lnTo>
                <a:lnTo>
                  <a:pt x="510331" y="644955"/>
                </a:lnTo>
                <a:lnTo>
                  <a:pt x="489937" y="622393"/>
                </a:lnTo>
                <a:lnTo>
                  <a:pt x="484258" y="613320"/>
                </a:lnTo>
                <a:lnTo>
                  <a:pt x="482270" y="611055"/>
                </a:lnTo>
                <a:lnTo>
                  <a:pt x="476535" y="593200"/>
                </a:lnTo>
                <a:close/>
                <a:moveTo>
                  <a:pt x="510282" y="516039"/>
                </a:moveTo>
                <a:lnTo>
                  <a:pt x="515748" y="519343"/>
                </a:lnTo>
                <a:lnTo>
                  <a:pt x="530772" y="543546"/>
                </a:lnTo>
                <a:lnTo>
                  <a:pt x="530561" y="543265"/>
                </a:lnTo>
                <a:close/>
                <a:moveTo>
                  <a:pt x="469457" y="599737"/>
                </a:moveTo>
                <a:lnTo>
                  <a:pt x="470104" y="600453"/>
                </a:lnTo>
                <a:lnTo>
                  <a:pt x="486198" y="630288"/>
                </a:lnTo>
                <a:lnTo>
                  <a:pt x="484141" y="629429"/>
                </a:lnTo>
                <a:lnTo>
                  <a:pt x="486425" y="630710"/>
                </a:lnTo>
                <a:lnTo>
                  <a:pt x="491757" y="640595"/>
                </a:lnTo>
                <a:lnTo>
                  <a:pt x="495494" y="652228"/>
                </a:lnTo>
                <a:lnTo>
                  <a:pt x="490692" y="647344"/>
                </a:lnTo>
                <a:lnTo>
                  <a:pt x="479226" y="635073"/>
                </a:lnTo>
                <a:lnTo>
                  <a:pt x="469651" y="621425"/>
                </a:lnTo>
                <a:lnTo>
                  <a:pt x="472763" y="623083"/>
                </a:lnTo>
                <a:close/>
                <a:moveTo>
                  <a:pt x="475539" y="583449"/>
                </a:moveTo>
                <a:cubicBezTo>
                  <a:pt x="474149" y="581450"/>
                  <a:pt x="477093" y="584231"/>
                  <a:pt x="482044" y="589283"/>
                </a:cubicBezTo>
                <a:lnTo>
                  <a:pt x="490915" y="598593"/>
                </a:lnTo>
                <a:lnTo>
                  <a:pt x="485834" y="594934"/>
                </a:lnTo>
                <a:lnTo>
                  <a:pt x="484099" y="593494"/>
                </a:lnTo>
                <a:lnTo>
                  <a:pt x="481967" y="591265"/>
                </a:lnTo>
                <a:lnTo>
                  <a:pt x="481167" y="590346"/>
                </a:lnTo>
                <a:cubicBezTo>
                  <a:pt x="478013" y="586643"/>
                  <a:pt x="476235" y="584448"/>
                  <a:pt x="475539" y="583449"/>
                </a:cubicBezTo>
                <a:close/>
                <a:moveTo>
                  <a:pt x="468904" y="595830"/>
                </a:moveTo>
                <a:lnTo>
                  <a:pt x="482270" y="611055"/>
                </a:lnTo>
                <a:lnTo>
                  <a:pt x="483693" y="615487"/>
                </a:lnTo>
                <a:lnTo>
                  <a:pt x="470104" y="600453"/>
                </a:lnTo>
                <a:lnTo>
                  <a:pt x="469364" y="599081"/>
                </a:lnTo>
                <a:close/>
                <a:moveTo>
                  <a:pt x="434987" y="657782"/>
                </a:moveTo>
                <a:lnTo>
                  <a:pt x="444105" y="665675"/>
                </a:lnTo>
                <a:lnTo>
                  <a:pt x="445808" y="667972"/>
                </a:lnTo>
                <a:lnTo>
                  <a:pt x="436159" y="660318"/>
                </a:lnTo>
                <a:close/>
                <a:moveTo>
                  <a:pt x="471165" y="579973"/>
                </a:moveTo>
                <a:lnTo>
                  <a:pt x="481967" y="591265"/>
                </a:lnTo>
                <a:lnTo>
                  <a:pt x="483405" y="592919"/>
                </a:lnTo>
                <a:lnTo>
                  <a:pt x="472874" y="584181"/>
                </a:lnTo>
                <a:close/>
                <a:moveTo>
                  <a:pt x="368251" y="794378"/>
                </a:moveTo>
                <a:lnTo>
                  <a:pt x="388613" y="817667"/>
                </a:lnTo>
                <a:lnTo>
                  <a:pt x="395161" y="829711"/>
                </a:lnTo>
                <a:lnTo>
                  <a:pt x="387846" y="828896"/>
                </a:lnTo>
                <a:lnTo>
                  <a:pt x="386590" y="824723"/>
                </a:lnTo>
                <a:close/>
                <a:moveTo>
                  <a:pt x="427955" y="668748"/>
                </a:moveTo>
                <a:lnTo>
                  <a:pt x="430441" y="671594"/>
                </a:lnTo>
                <a:lnTo>
                  <a:pt x="452175" y="700096"/>
                </a:lnTo>
                <a:lnTo>
                  <a:pt x="458238" y="708098"/>
                </a:lnTo>
                <a:lnTo>
                  <a:pt x="458775" y="709259"/>
                </a:lnTo>
                <a:lnTo>
                  <a:pt x="428006" y="669239"/>
                </a:lnTo>
                <a:close/>
                <a:moveTo>
                  <a:pt x="467711" y="579897"/>
                </a:moveTo>
                <a:lnTo>
                  <a:pt x="472874" y="584181"/>
                </a:lnTo>
                <a:lnTo>
                  <a:pt x="476246" y="592487"/>
                </a:lnTo>
                <a:lnTo>
                  <a:pt x="467764" y="581959"/>
                </a:lnTo>
                <a:close/>
                <a:moveTo>
                  <a:pt x="467479" y="570893"/>
                </a:moveTo>
                <a:lnTo>
                  <a:pt x="471165" y="579973"/>
                </a:lnTo>
                <a:lnTo>
                  <a:pt x="467617" y="576263"/>
                </a:lnTo>
                <a:close/>
                <a:moveTo>
                  <a:pt x="426124" y="652358"/>
                </a:moveTo>
                <a:lnTo>
                  <a:pt x="436159" y="660318"/>
                </a:lnTo>
                <a:lnTo>
                  <a:pt x="453646" y="698161"/>
                </a:lnTo>
                <a:lnTo>
                  <a:pt x="430441" y="671594"/>
                </a:lnTo>
                <a:lnTo>
                  <a:pt x="427906" y="668269"/>
                </a:lnTo>
                <a:lnTo>
                  <a:pt x="426399" y="653662"/>
                </a:lnTo>
                <a:close/>
                <a:moveTo>
                  <a:pt x="467199" y="560027"/>
                </a:moveTo>
                <a:lnTo>
                  <a:pt x="500926" y="601080"/>
                </a:lnTo>
                <a:lnTo>
                  <a:pt x="507352" y="610430"/>
                </a:lnTo>
                <a:lnTo>
                  <a:pt x="492665" y="599853"/>
                </a:lnTo>
                <a:lnTo>
                  <a:pt x="467277" y="563046"/>
                </a:lnTo>
                <a:close/>
                <a:moveTo>
                  <a:pt x="376628" y="747457"/>
                </a:moveTo>
                <a:lnTo>
                  <a:pt x="433410" y="802797"/>
                </a:lnTo>
                <a:lnTo>
                  <a:pt x="449552" y="827976"/>
                </a:lnTo>
                <a:lnTo>
                  <a:pt x="433045" y="828811"/>
                </a:lnTo>
                <a:lnTo>
                  <a:pt x="412006" y="815788"/>
                </a:lnTo>
                <a:lnTo>
                  <a:pt x="405690" y="808905"/>
                </a:lnTo>
                <a:lnTo>
                  <a:pt x="390546" y="781395"/>
                </a:lnTo>
                <a:close/>
                <a:moveTo>
                  <a:pt x="508767" y="470916"/>
                </a:moveTo>
                <a:lnTo>
                  <a:pt x="516287" y="479740"/>
                </a:lnTo>
                <a:lnTo>
                  <a:pt x="525385" y="495399"/>
                </a:lnTo>
                <a:close/>
                <a:moveTo>
                  <a:pt x="385162" y="727641"/>
                </a:moveTo>
                <a:lnTo>
                  <a:pt x="413545" y="756253"/>
                </a:lnTo>
                <a:lnTo>
                  <a:pt x="451782" y="820702"/>
                </a:lnTo>
                <a:lnTo>
                  <a:pt x="433410" y="802797"/>
                </a:lnTo>
                <a:lnTo>
                  <a:pt x="397658" y="747027"/>
                </a:lnTo>
                <a:close/>
                <a:moveTo>
                  <a:pt x="466986" y="549285"/>
                </a:moveTo>
                <a:lnTo>
                  <a:pt x="479404" y="566391"/>
                </a:lnTo>
                <a:lnTo>
                  <a:pt x="510627" y="612789"/>
                </a:lnTo>
                <a:lnTo>
                  <a:pt x="510428" y="612646"/>
                </a:lnTo>
                <a:lnTo>
                  <a:pt x="500926" y="601080"/>
                </a:lnTo>
                <a:lnTo>
                  <a:pt x="489691" y="584730"/>
                </a:lnTo>
                <a:lnTo>
                  <a:pt x="467118" y="556886"/>
                </a:lnTo>
                <a:lnTo>
                  <a:pt x="466990" y="551895"/>
                </a:lnTo>
                <a:close/>
                <a:moveTo>
                  <a:pt x="536046" y="403507"/>
                </a:moveTo>
                <a:lnTo>
                  <a:pt x="555696" y="428064"/>
                </a:lnTo>
                <a:lnTo>
                  <a:pt x="538892" y="408336"/>
                </a:lnTo>
                <a:close/>
                <a:moveTo>
                  <a:pt x="401168" y="683669"/>
                </a:moveTo>
                <a:lnTo>
                  <a:pt x="401331" y="683893"/>
                </a:lnTo>
                <a:lnTo>
                  <a:pt x="433375" y="722210"/>
                </a:lnTo>
                <a:lnTo>
                  <a:pt x="434606" y="737937"/>
                </a:lnTo>
                <a:lnTo>
                  <a:pt x="419867" y="717953"/>
                </a:lnTo>
                <a:lnTo>
                  <a:pt x="415474" y="711092"/>
                </a:lnTo>
                <a:close/>
                <a:moveTo>
                  <a:pt x="466981" y="546210"/>
                </a:moveTo>
                <a:lnTo>
                  <a:pt x="519675" y="619305"/>
                </a:lnTo>
                <a:lnTo>
                  <a:pt x="516861" y="617279"/>
                </a:lnTo>
                <a:lnTo>
                  <a:pt x="510887" y="609680"/>
                </a:lnTo>
                <a:lnTo>
                  <a:pt x="466984" y="547709"/>
                </a:lnTo>
                <a:close/>
                <a:moveTo>
                  <a:pt x="506587" y="463043"/>
                </a:moveTo>
                <a:lnTo>
                  <a:pt x="522707" y="473613"/>
                </a:lnTo>
                <a:lnTo>
                  <a:pt x="524294" y="474870"/>
                </a:lnTo>
                <a:lnTo>
                  <a:pt x="534564" y="494265"/>
                </a:lnTo>
                <a:lnTo>
                  <a:pt x="539806" y="505394"/>
                </a:lnTo>
                <a:lnTo>
                  <a:pt x="536512" y="503472"/>
                </a:lnTo>
                <a:lnTo>
                  <a:pt x="516287" y="479740"/>
                </a:lnTo>
                <a:close/>
                <a:moveTo>
                  <a:pt x="422899" y="637079"/>
                </a:moveTo>
                <a:lnTo>
                  <a:pt x="425443" y="640509"/>
                </a:lnTo>
                <a:lnTo>
                  <a:pt x="434987" y="657782"/>
                </a:lnTo>
                <a:lnTo>
                  <a:pt x="424095" y="642747"/>
                </a:lnTo>
                <a:close/>
                <a:moveTo>
                  <a:pt x="497958" y="479735"/>
                </a:moveTo>
                <a:lnTo>
                  <a:pt x="501061" y="481854"/>
                </a:lnTo>
                <a:lnTo>
                  <a:pt x="513477" y="489557"/>
                </a:lnTo>
                <a:lnTo>
                  <a:pt x="514819" y="491846"/>
                </a:lnTo>
                <a:lnTo>
                  <a:pt x="539579" y="533753"/>
                </a:lnTo>
                <a:lnTo>
                  <a:pt x="515748" y="519343"/>
                </a:lnTo>
                <a:lnTo>
                  <a:pt x="513616" y="515909"/>
                </a:lnTo>
                <a:close/>
                <a:moveTo>
                  <a:pt x="501270" y="468734"/>
                </a:moveTo>
                <a:lnTo>
                  <a:pt x="517388" y="486025"/>
                </a:lnTo>
                <a:lnTo>
                  <a:pt x="525420" y="495460"/>
                </a:lnTo>
                <a:lnTo>
                  <a:pt x="526770" y="497785"/>
                </a:lnTo>
                <a:lnTo>
                  <a:pt x="526249" y="497481"/>
                </a:lnTo>
                <a:lnTo>
                  <a:pt x="513477" y="489557"/>
                </a:lnTo>
                <a:close/>
                <a:moveTo>
                  <a:pt x="460025" y="552532"/>
                </a:moveTo>
                <a:lnTo>
                  <a:pt x="467277" y="563046"/>
                </a:lnTo>
                <a:lnTo>
                  <a:pt x="467479" y="570893"/>
                </a:lnTo>
                <a:close/>
                <a:moveTo>
                  <a:pt x="451972" y="566838"/>
                </a:moveTo>
                <a:lnTo>
                  <a:pt x="462860" y="575872"/>
                </a:lnTo>
                <a:lnTo>
                  <a:pt x="467764" y="581959"/>
                </a:lnTo>
                <a:lnTo>
                  <a:pt x="467948" y="589079"/>
                </a:lnTo>
                <a:lnTo>
                  <a:pt x="468904" y="595830"/>
                </a:lnTo>
                <a:lnTo>
                  <a:pt x="465550" y="592011"/>
                </a:lnTo>
                <a:lnTo>
                  <a:pt x="454892" y="572252"/>
                </a:lnTo>
                <a:close/>
                <a:moveTo>
                  <a:pt x="466961" y="532491"/>
                </a:moveTo>
                <a:lnTo>
                  <a:pt x="481984" y="548545"/>
                </a:lnTo>
                <a:lnTo>
                  <a:pt x="487688" y="554542"/>
                </a:lnTo>
                <a:lnTo>
                  <a:pt x="501423" y="578071"/>
                </a:lnTo>
                <a:lnTo>
                  <a:pt x="479512" y="553284"/>
                </a:lnTo>
                <a:lnTo>
                  <a:pt x="466969" y="537983"/>
                </a:lnTo>
                <a:close/>
                <a:moveTo>
                  <a:pt x="444475" y="572100"/>
                </a:moveTo>
                <a:lnTo>
                  <a:pt x="459360" y="584959"/>
                </a:lnTo>
                <a:lnTo>
                  <a:pt x="465550" y="592011"/>
                </a:lnTo>
                <a:lnTo>
                  <a:pt x="469364" y="599081"/>
                </a:lnTo>
                <a:lnTo>
                  <a:pt x="469457" y="599737"/>
                </a:lnTo>
                <a:close/>
                <a:moveTo>
                  <a:pt x="456226" y="547024"/>
                </a:moveTo>
                <a:lnTo>
                  <a:pt x="459193" y="550484"/>
                </a:lnTo>
                <a:lnTo>
                  <a:pt x="460025" y="552532"/>
                </a:lnTo>
                <a:close/>
                <a:moveTo>
                  <a:pt x="429851" y="600211"/>
                </a:moveTo>
                <a:lnTo>
                  <a:pt x="463376" y="618080"/>
                </a:lnTo>
                <a:lnTo>
                  <a:pt x="464175" y="618963"/>
                </a:lnTo>
                <a:lnTo>
                  <a:pt x="479226" y="635073"/>
                </a:lnTo>
                <a:lnTo>
                  <a:pt x="499860" y="664483"/>
                </a:lnTo>
                <a:lnTo>
                  <a:pt x="521213" y="720278"/>
                </a:lnTo>
                <a:lnTo>
                  <a:pt x="530194" y="733170"/>
                </a:lnTo>
                <a:lnTo>
                  <a:pt x="524407" y="727788"/>
                </a:lnTo>
                <a:cubicBezTo>
                  <a:pt x="511944" y="715961"/>
                  <a:pt x="499758" y="704209"/>
                  <a:pt x="489898" y="694599"/>
                </a:cubicBezTo>
                <a:lnTo>
                  <a:pt x="488908" y="693628"/>
                </a:lnTo>
                <a:lnTo>
                  <a:pt x="480924" y="683646"/>
                </a:lnTo>
                <a:lnTo>
                  <a:pt x="453306" y="637865"/>
                </a:lnTo>
                <a:close/>
                <a:moveTo>
                  <a:pt x="456450" y="543726"/>
                </a:moveTo>
                <a:lnTo>
                  <a:pt x="467118" y="556886"/>
                </a:lnTo>
                <a:lnTo>
                  <a:pt x="467199" y="560027"/>
                </a:lnTo>
                <a:lnTo>
                  <a:pt x="463132" y="555076"/>
                </a:lnTo>
                <a:lnTo>
                  <a:pt x="459193" y="550484"/>
                </a:lnTo>
                <a:close/>
                <a:moveTo>
                  <a:pt x="419265" y="619862"/>
                </a:moveTo>
                <a:lnTo>
                  <a:pt x="420363" y="621055"/>
                </a:lnTo>
                <a:lnTo>
                  <a:pt x="448281" y="669291"/>
                </a:lnTo>
                <a:lnTo>
                  <a:pt x="444105" y="665675"/>
                </a:lnTo>
                <a:lnTo>
                  <a:pt x="425443" y="640509"/>
                </a:lnTo>
                <a:lnTo>
                  <a:pt x="422498" y="635181"/>
                </a:lnTo>
                <a:close/>
                <a:moveTo>
                  <a:pt x="496320" y="456311"/>
                </a:moveTo>
                <a:lnTo>
                  <a:pt x="500886" y="459305"/>
                </a:lnTo>
                <a:lnTo>
                  <a:pt x="508767" y="470916"/>
                </a:lnTo>
                <a:close/>
                <a:moveTo>
                  <a:pt x="353589" y="753249"/>
                </a:moveTo>
                <a:lnTo>
                  <a:pt x="382475" y="787478"/>
                </a:lnTo>
                <a:lnTo>
                  <a:pt x="387237" y="792816"/>
                </a:lnTo>
                <a:lnTo>
                  <a:pt x="387367" y="793219"/>
                </a:lnTo>
                <a:lnTo>
                  <a:pt x="401437" y="830409"/>
                </a:lnTo>
                <a:lnTo>
                  <a:pt x="399572" y="830202"/>
                </a:lnTo>
                <a:lnTo>
                  <a:pt x="388613" y="817667"/>
                </a:lnTo>
                <a:close/>
                <a:moveTo>
                  <a:pt x="418687" y="617123"/>
                </a:moveTo>
                <a:lnTo>
                  <a:pt x="463515" y="661880"/>
                </a:lnTo>
                <a:lnTo>
                  <a:pt x="480924" y="683646"/>
                </a:lnTo>
                <a:lnTo>
                  <a:pt x="484099" y="688910"/>
                </a:lnTo>
                <a:lnTo>
                  <a:pt x="477107" y="682049"/>
                </a:lnTo>
                <a:cubicBezTo>
                  <a:pt x="473595" y="678574"/>
                  <a:pt x="470920" y="675892"/>
                  <a:pt x="469339" y="674262"/>
                </a:cubicBezTo>
                <a:lnTo>
                  <a:pt x="420363" y="621055"/>
                </a:lnTo>
                <a:lnTo>
                  <a:pt x="419031" y="618753"/>
                </a:lnTo>
                <a:close/>
                <a:moveTo>
                  <a:pt x="456802" y="535256"/>
                </a:moveTo>
                <a:lnTo>
                  <a:pt x="462409" y="541252"/>
                </a:lnTo>
                <a:lnTo>
                  <a:pt x="466984" y="547709"/>
                </a:lnTo>
                <a:lnTo>
                  <a:pt x="466986" y="549285"/>
                </a:lnTo>
                <a:close/>
                <a:moveTo>
                  <a:pt x="390450" y="668955"/>
                </a:moveTo>
                <a:lnTo>
                  <a:pt x="396945" y="675573"/>
                </a:lnTo>
                <a:lnTo>
                  <a:pt x="401168" y="683669"/>
                </a:lnTo>
                <a:close/>
                <a:moveTo>
                  <a:pt x="443290" y="550742"/>
                </a:moveTo>
                <a:lnTo>
                  <a:pt x="458583" y="566818"/>
                </a:lnTo>
                <a:lnTo>
                  <a:pt x="467617" y="576263"/>
                </a:lnTo>
                <a:lnTo>
                  <a:pt x="467711" y="579897"/>
                </a:lnTo>
                <a:lnTo>
                  <a:pt x="462860" y="575872"/>
                </a:lnTo>
                <a:lnTo>
                  <a:pt x="460214" y="572588"/>
                </a:lnTo>
                <a:lnTo>
                  <a:pt x="445635" y="555090"/>
                </a:lnTo>
                <a:close/>
                <a:moveTo>
                  <a:pt x="520546" y="384182"/>
                </a:moveTo>
                <a:lnTo>
                  <a:pt x="528705" y="396375"/>
                </a:lnTo>
                <a:lnTo>
                  <a:pt x="538892" y="408336"/>
                </a:lnTo>
                <a:lnTo>
                  <a:pt x="541760" y="413203"/>
                </a:lnTo>
                <a:lnTo>
                  <a:pt x="611927" y="535829"/>
                </a:lnTo>
                <a:lnTo>
                  <a:pt x="598799" y="514518"/>
                </a:lnTo>
                <a:lnTo>
                  <a:pt x="542442" y="428915"/>
                </a:lnTo>
                <a:close/>
                <a:moveTo>
                  <a:pt x="520354" y="383895"/>
                </a:moveTo>
                <a:lnTo>
                  <a:pt x="520487" y="384061"/>
                </a:lnTo>
                <a:lnTo>
                  <a:pt x="520546" y="384182"/>
                </a:lnTo>
                <a:close/>
                <a:moveTo>
                  <a:pt x="463681" y="501135"/>
                </a:moveTo>
                <a:lnTo>
                  <a:pt x="466556" y="503897"/>
                </a:lnTo>
                <a:cubicBezTo>
                  <a:pt x="483759" y="522014"/>
                  <a:pt x="497014" y="536454"/>
                  <a:pt x="507426" y="548096"/>
                </a:cubicBezTo>
                <a:lnTo>
                  <a:pt x="526768" y="570369"/>
                </a:lnTo>
                <a:lnTo>
                  <a:pt x="565612" y="630216"/>
                </a:lnTo>
                <a:lnTo>
                  <a:pt x="548966" y="618012"/>
                </a:lnTo>
                <a:lnTo>
                  <a:pt x="537097" y="608861"/>
                </a:lnTo>
                <a:lnTo>
                  <a:pt x="527715" y="596624"/>
                </a:lnTo>
                <a:lnTo>
                  <a:pt x="487688" y="554542"/>
                </a:lnTo>
                <a:lnTo>
                  <a:pt x="465744" y="516949"/>
                </a:lnTo>
                <a:lnTo>
                  <a:pt x="463713" y="501245"/>
                </a:lnTo>
                <a:close/>
                <a:moveTo>
                  <a:pt x="399722" y="631414"/>
                </a:moveTo>
                <a:lnTo>
                  <a:pt x="400504" y="632034"/>
                </a:lnTo>
                <a:lnTo>
                  <a:pt x="424351" y="663607"/>
                </a:lnTo>
                <a:lnTo>
                  <a:pt x="427906" y="668269"/>
                </a:lnTo>
                <a:lnTo>
                  <a:pt x="427955" y="668748"/>
                </a:lnTo>
                <a:lnTo>
                  <a:pt x="425224" y="665621"/>
                </a:lnTo>
                <a:lnTo>
                  <a:pt x="422166" y="661644"/>
                </a:lnTo>
                <a:close/>
                <a:moveTo>
                  <a:pt x="448201" y="523409"/>
                </a:moveTo>
                <a:lnTo>
                  <a:pt x="456802" y="535256"/>
                </a:lnTo>
                <a:lnTo>
                  <a:pt x="450103" y="528094"/>
                </a:lnTo>
                <a:close/>
                <a:moveTo>
                  <a:pt x="483913" y="448175"/>
                </a:moveTo>
                <a:lnTo>
                  <a:pt x="491976" y="453462"/>
                </a:lnTo>
                <a:lnTo>
                  <a:pt x="493149" y="455047"/>
                </a:lnTo>
                <a:cubicBezTo>
                  <a:pt x="494359" y="456966"/>
                  <a:pt x="496222" y="460120"/>
                  <a:pt x="499560" y="465818"/>
                </a:cubicBezTo>
                <a:lnTo>
                  <a:pt x="501270" y="468734"/>
                </a:lnTo>
                <a:lnTo>
                  <a:pt x="486043" y="452398"/>
                </a:lnTo>
                <a:close/>
                <a:moveTo>
                  <a:pt x="406961" y="606495"/>
                </a:moveTo>
                <a:lnTo>
                  <a:pt x="417176" y="615615"/>
                </a:lnTo>
                <a:lnTo>
                  <a:pt x="417267" y="615706"/>
                </a:lnTo>
                <a:lnTo>
                  <a:pt x="419031" y="618753"/>
                </a:lnTo>
                <a:lnTo>
                  <a:pt x="419265" y="619862"/>
                </a:lnTo>
                <a:close/>
                <a:moveTo>
                  <a:pt x="467444" y="480362"/>
                </a:moveTo>
                <a:lnTo>
                  <a:pt x="496440" y="507669"/>
                </a:lnTo>
                <a:lnTo>
                  <a:pt x="509447" y="515534"/>
                </a:lnTo>
                <a:lnTo>
                  <a:pt x="511715" y="518236"/>
                </a:lnTo>
                <a:lnTo>
                  <a:pt x="530561" y="543265"/>
                </a:lnTo>
                <a:lnTo>
                  <a:pt x="530784" y="543565"/>
                </a:lnTo>
                <a:lnTo>
                  <a:pt x="546363" y="568662"/>
                </a:lnTo>
                <a:lnTo>
                  <a:pt x="575451" y="615270"/>
                </a:lnTo>
                <a:lnTo>
                  <a:pt x="566533" y="609901"/>
                </a:lnTo>
                <a:cubicBezTo>
                  <a:pt x="550548" y="599832"/>
                  <a:pt x="548718" y="596296"/>
                  <a:pt x="531233" y="575511"/>
                </a:cubicBezTo>
                <a:lnTo>
                  <a:pt x="526768" y="570369"/>
                </a:lnTo>
                <a:lnTo>
                  <a:pt x="525655" y="568654"/>
                </a:lnTo>
                <a:cubicBezTo>
                  <a:pt x="509980" y="545716"/>
                  <a:pt x="494130" y="522885"/>
                  <a:pt x="479264" y="499429"/>
                </a:cubicBezTo>
                <a:close/>
                <a:moveTo>
                  <a:pt x="529631" y="348652"/>
                </a:moveTo>
                <a:lnTo>
                  <a:pt x="546192" y="351888"/>
                </a:lnTo>
                <a:lnTo>
                  <a:pt x="547777" y="354966"/>
                </a:lnTo>
                <a:cubicBezTo>
                  <a:pt x="552521" y="365722"/>
                  <a:pt x="557774" y="375967"/>
                  <a:pt x="566828" y="382971"/>
                </a:cubicBezTo>
                <a:lnTo>
                  <a:pt x="573875" y="386003"/>
                </a:lnTo>
                <a:lnTo>
                  <a:pt x="580670" y="402406"/>
                </a:lnTo>
                <a:lnTo>
                  <a:pt x="589588" y="441206"/>
                </a:lnTo>
                <a:lnTo>
                  <a:pt x="575528" y="420174"/>
                </a:lnTo>
                <a:lnTo>
                  <a:pt x="548020" y="385132"/>
                </a:lnTo>
                <a:close/>
                <a:moveTo>
                  <a:pt x="406176" y="605642"/>
                </a:moveTo>
                <a:lnTo>
                  <a:pt x="406961" y="606495"/>
                </a:lnTo>
                <a:lnTo>
                  <a:pt x="406342" y="605942"/>
                </a:lnTo>
                <a:close/>
                <a:moveTo>
                  <a:pt x="357807" y="701695"/>
                </a:moveTo>
                <a:lnTo>
                  <a:pt x="359650" y="703393"/>
                </a:lnTo>
                <a:lnTo>
                  <a:pt x="370039" y="731390"/>
                </a:lnTo>
                <a:lnTo>
                  <a:pt x="376628" y="747457"/>
                </a:lnTo>
                <a:lnTo>
                  <a:pt x="371347" y="742309"/>
                </a:lnTo>
                <a:lnTo>
                  <a:pt x="370656" y="741610"/>
                </a:lnTo>
                <a:lnTo>
                  <a:pt x="359088" y="705885"/>
                </a:lnTo>
                <a:close/>
                <a:moveTo>
                  <a:pt x="514453" y="371733"/>
                </a:moveTo>
                <a:lnTo>
                  <a:pt x="527735" y="389404"/>
                </a:lnTo>
                <a:lnTo>
                  <a:pt x="536046" y="403507"/>
                </a:lnTo>
                <a:lnTo>
                  <a:pt x="520487" y="384061"/>
                </a:lnTo>
                <a:close/>
                <a:moveTo>
                  <a:pt x="357232" y="696877"/>
                </a:moveTo>
                <a:lnTo>
                  <a:pt x="368389" y="701619"/>
                </a:lnTo>
                <a:lnTo>
                  <a:pt x="385162" y="727641"/>
                </a:lnTo>
                <a:lnTo>
                  <a:pt x="376625" y="719035"/>
                </a:lnTo>
                <a:lnTo>
                  <a:pt x="359650" y="703393"/>
                </a:lnTo>
                <a:close/>
                <a:moveTo>
                  <a:pt x="442639" y="509709"/>
                </a:moveTo>
                <a:lnTo>
                  <a:pt x="449729" y="516952"/>
                </a:lnTo>
                <a:lnTo>
                  <a:pt x="466969" y="537983"/>
                </a:lnTo>
                <a:lnTo>
                  <a:pt x="466981" y="546210"/>
                </a:lnTo>
                <a:lnTo>
                  <a:pt x="466765" y="545910"/>
                </a:lnTo>
                <a:lnTo>
                  <a:pt x="462409" y="541252"/>
                </a:lnTo>
                <a:lnTo>
                  <a:pt x="454196" y="529660"/>
                </a:lnTo>
                <a:lnTo>
                  <a:pt x="446265" y="518641"/>
                </a:lnTo>
                <a:close/>
                <a:moveTo>
                  <a:pt x="374268" y="646739"/>
                </a:moveTo>
                <a:lnTo>
                  <a:pt x="390450" y="668955"/>
                </a:lnTo>
                <a:lnTo>
                  <a:pt x="384818" y="663215"/>
                </a:lnTo>
                <a:close/>
                <a:moveTo>
                  <a:pt x="475973" y="432437"/>
                </a:moveTo>
                <a:lnTo>
                  <a:pt x="496320" y="456311"/>
                </a:lnTo>
                <a:lnTo>
                  <a:pt x="491976" y="453462"/>
                </a:lnTo>
                <a:lnTo>
                  <a:pt x="490663" y="451690"/>
                </a:lnTo>
                <a:cubicBezTo>
                  <a:pt x="489221" y="450181"/>
                  <a:pt x="487114" y="448384"/>
                  <a:pt x="477779" y="435842"/>
                </a:cubicBezTo>
                <a:lnTo>
                  <a:pt x="477485" y="435433"/>
                </a:lnTo>
                <a:close/>
                <a:moveTo>
                  <a:pt x="408989" y="566443"/>
                </a:moveTo>
                <a:lnTo>
                  <a:pt x="427192" y="595942"/>
                </a:lnTo>
                <a:lnTo>
                  <a:pt x="429851" y="600211"/>
                </a:lnTo>
                <a:lnTo>
                  <a:pt x="413678" y="591591"/>
                </a:lnTo>
                <a:close/>
                <a:moveTo>
                  <a:pt x="348064" y="692716"/>
                </a:moveTo>
                <a:lnTo>
                  <a:pt x="350366" y="693958"/>
                </a:lnTo>
                <a:lnTo>
                  <a:pt x="356201" y="696438"/>
                </a:lnTo>
                <a:lnTo>
                  <a:pt x="357807" y="701695"/>
                </a:lnTo>
                <a:close/>
                <a:moveTo>
                  <a:pt x="352144" y="683166"/>
                </a:moveTo>
                <a:lnTo>
                  <a:pt x="357232" y="696877"/>
                </a:lnTo>
                <a:lnTo>
                  <a:pt x="356201" y="696438"/>
                </a:lnTo>
                <a:close/>
                <a:moveTo>
                  <a:pt x="396156" y="582252"/>
                </a:moveTo>
                <a:lnTo>
                  <a:pt x="413678" y="591591"/>
                </a:lnTo>
                <a:lnTo>
                  <a:pt x="416553" y="607016"/>
                </a:lnTo>
                <a:lnTo>
                  <a:pt x="418687" y="617123"/>
                </a:lnTo>
                <a:lnTo>
                  <a:pt x="417267" y="615706"/>
                </a:lnTo>
                <a:lnTo>
                  <a:pt x="409575" y="602415"/>
                </a:lnTo>
                <a:close/>
                <a:moveTo>
                  <a:pt x="407972" y="548668"/>
                </a:moveTo>
                <a:lnTo>
                  <a:pt x="433596" y="572599"/>
                </a:lnTo>
                <a:cubicBezTo>
                  <a:pt x="446841" y="587439"/>
                  <a:pt x="458032" y="603912"/>
                  <a:pt x="469033" y="620544"/>
                </a:cubicBezTo>
                <a:lnTo>
                  <a:pt x="469651" y="621425"/>
                </a:lnTo>
                <a:lnTo>
                  <a:pt x="463376" y="618080"/>
                </a:lnTo>
                <a:lnTo>
                  <a:pt x="425349" y="576042"/>
                </a:lnTo>
                <a:lnTo>
                  <a:pt x="407888" y="555644"/>
                </a:lnTo>
                <a:close/>
                <a:moveTo>
                  <a:pt x="346322" y="667475"/>
                </a:moveTo>
                <a:lnTo>
                  <a:pt x="348260" y="670457"/>
                </a:lnTo>
                <a:lnTo>
                  <a:pt x="352144" y="683166"/>
                </a:lnTo>
                <a:close/>
                <a:moveTo>
                  <a:pt x="384913" y="586810"/>
                </a:moveTo>
                <a:lnTo>
                  <a:pt x="406342" y="605942"/>
                </a:lnTo>
                <a:lnTo>
                  <a:pt x="422498" y="635181"/>
                </a:lnTo>
                <a:lnTo>
                  <a:pt x="422899" y="637079"/>
                </a:lnTo>
                <a:lnTo>
                  <a:pt x="414774" y="626122"/>
                </a:lnTo>
                <a:close/>
                <a:moveTo>
                  <a:pt x="500356" y="342933"/>
                </a:moveTo>
                <a:lnTo>
                  <a:pt x="517525" y="346287"/>
                </a:lnTo>
                <a:lnTo>
                  <a:pt x="548020" y="385132"/>
                </a:lnTo>
                <a:lnTo>
                  <a:pt x="587326" y="463110"/>
                </a:lnTo>
                <a:lnTo>
                  <a:pt x="589627" y="468480"/>
                </a:lnTo>
                <a:lnTo>
                  <a:pt x="563489" y="437318"/>
                </a:lnTo>
                <a:lnTo>
                  <a:pt x="555648" y="426540"/>
                </a:lnTo>
                <a:lnTo>
                  <a:pt x="527735" y="389404"/>
                </a:lnTo>
                <a:lnTo>
                  <a:pt x="515094" y="367955"/>
                </a:lnTo>
                <a:lnTo>
                  <a:pt x="501738" y="345756"/>
                </a:lnTo>
                <a:close/>
                <a:moveTo>
                  <a:pt x="408173" y="531939"/>
                </a:moveTo>
                <a:lnTo>
                  <a:pt x="444475" y="572100"/>
                </a:lnTo>
                <a:lnTo>
                  <a:pt x="429685" y="559322"/>
                </a:lnTo>
                <a:lnTo>
                  <a:pt x="408051" y="542107"/>
                </a:lnTo>
                <a:close/>
                <a:moveTo>
                  <a:pt x="311751" y="731203"/>
                </a:moveTo>
                <a:lnTo>
                  <a:pt x="316105" y="735975"/>
                </a:lnTo>
                <a:lnTo>
                  <a:pt x="320231" y="740577"/>
                </a:lnTo>
                <a:lnTo>
                  <a:pt x="343137" y="779993"/>
                </a:lnTo>
                <a:lnTo>
                  <a:pt x="372913" y="827234"/>
                </a:lnTo>
                <a:lnTo>
                  <a:pt x="355822" y="825331"/>
                </a:lnTo>
                <a:lnTo>
                  <a:pt x="337008" y="785029"/>
                </a:lnTo>
                <a:close/>
                <a:moveTo>
                  <a:pt x="449077" y="443603"/>
                </a:moveTo>
                <a:lnTo>
                  <a:pt x="465910" y="456462"/>
                </a:lnTo>
                <a:lnTo>
                  <a:pt x="510282" y="516039"/>
                </a:lnTo>
                <a:lnTo>
                  <a:pt x="509447" y="515534"/>
                </a:lnTo>
                <a:close/>
                <a:moveTo>
                  <a:pt x="380954" y="581598"/>
                </a:moveTo>
                <a:lnTo>
                  <a:pt x="384913" y="586810"/>
                </a:lnTo>
                <a:lnTo>
                  <a:pt x="384000" y="585995"/>
                </a:lnTo>
                <a:close/>
                <a:moveTo>
                  <a:pt x="383737" y="575632"/>
                </a:moveTo>
                <a:lnTo>
                  <a:pt x="392038" y="580057"/>
                </a:lnTo>
                <a:lnTo>
                  <a:pt x="406176" y="605642"/>
                </a:lnTo>
                <a:lnTo>
                  <a:pt x="401337" y="600385"/>
                </a:lnTo>
                <a:close/>
                <a:moveTo>
                  <a:pt x="317404" y="711797"/>
                </a:moveTo>
                <a:lnTo>
                  <a:pt x="346068" y="739416"/>
                </a:lnTo>
                <a:lnTo>
                  <a:pt x="353589" y="753249"/>
                </a:lnTo>
                <a:lnTo>
                  <a:pt x="342608" y="740236"/>
                </a:lnTo>
                <a:close/>
                <a:moveTo>
                  <a:pt x="474853" y="382975"/>
                </a:moveTo>
                <a:lnTo>
                  <a:pt x="491056" y="407636"/>
                </a:lnTo>
                <a:cubicBezTo>
                  <a:pt x="525462" y="461426"/>
                  <a:pt x="512324" y="450761"/>
                  <a:pt x="568915" y="510746"/>
                </a:cubicBezTo>
                <a:lnTo>
                  <a:pt x="572726" y="515011"/>
                </a:lnTo>
                <a:lnTo>
                  <a:pt x="560312" y="503399"/>
                </a:lnTo>
                <a:lnTo>
                  <a:pt x="524294" y="474870"/>
                </a:lnTo>
                <a:lnTo>
                  <a:pt x="490161" y="410407"/>
                </a:lnTo>
                <a:close/>
                <a:moveTo>
                  <a:pt x="422433" y="489066"/>
                </a:moveTo>
                <a:lnTo>
                  <a:pt x="432051" y="498893"/>
                </a:lnTo>
                <a:lnTo>
                  <a:pt x="446265" y="518641"/>
                </a:lnTo>
                <a:lnTo>
                  <a:pt x="448201" y="523409"/>
                </a:lnTo>
                <a:lnTo>
                  <a:pt x="432939" y="502386"/>
                </a:lnTo>
                <a:close/>
                <a:moveTo>
                  <a:pt x="492202" y="341339"/>
                </a:moveTo>
                <a:lnTo>
                  <a:pt x="499997" y="342862"/>
                </a:lnTo>
                <a:lnTo>
                  <a:pt x="501738" y="345756"/>
                </a:lnTo>
                <a:lnTo>
                  <a:pt x="514453" y="371733"/>
                </a:lnTo>
                <a:lnTo>
                  <a:pt x="498126" y="350011"/>
                </a:lnTo>
                <a:lnTo>
                  <a:pt x="496493" y="348234"/>
                </a:lnTo>
                <a:lnTo>
                  <a:pt x="494239" y="344865"/>
                </a:lnTo>
                <a:close/>
                <a:moveTo>
                  <a:pt x="443497" y="441734"/>
                </a:moveTo>
                <a:lnTo>
                  <a:pt x="467444" y="480362"/>
                </a:lnTo>
                <a:lnTo>
                  <a:pt x="453621" y="467344"/>
                </a:lnTo>
                <a:lnTo>
                  <a:pt x="453153" y="465773"/>
                </a:lnTo>
                <a:close/>
                <a:moveTo>
                  <a:pt x="408384" y="514344"/>
                </a:moveTo>
                <a:lnTo>
                  <a:pt x="415725" y="521768"/>
                </a:lnTo>
                <a:cubicBezTo>
                  <a:pt x="425721" y="532296"/>
                  <a:pt x="434113" y="541600"/>
                  <a:pt x="441370" y="549972"/>
                </a:cubicBezTo>
                <a:lnTo>
                  <a:pt x="445635" y="555090"/>
                </a:lnTo>
                <a:lnTo>
                  <a:pt x="451972" y="566838"/>
                </a:lnTo>
                <a:lnTo>
                  <a:pt x="433248" y="551304"/>
                </a:lnTo>
                <a:lnTo>
                  <a:pt x="408191" y="530441"/>
                </a:lnTo>
                <a:close/>
                <a:moveTo>
                  <a:pt x="447689" y="431997"/>
                </a:moveTo>
                <a:lnTo>
                  <a:pt x="448338" y="431769"/>
                </a:lnTo>
                <a:lnTo>
                  <a:pt x="480616" y="446576"/>
                </a:lnTo>
                <a:lnTo>
                  <a:pt x="486043" y="452398"/>
                </a:lnTo>
                <a:lnTo>
                  <a:pt x="486625" y="453551"/>
                </a:lnTo>
                <a:lnTo>
                  <a:pt x="497958" y="479735"/>
                </a:lnTo>
                <a:lnTo>
                  <a:pt x="483037" y="469545"/>
                </a:lnTo>
                <a:lnTo>
                  <a:pt x="465910" y="456462"/>
                </a:lnTo>
                <a:close/>
                <a:moveTo>
                  <a:pt x="402594" y="525781"/>
                </a:moveTo>
                <a:lnTo>
                  <a:pt x="408191" y="530441"/>
                </a:lnTo>
                <a:lnTo>
                  <a:pt x="408173" y="531939"/>
                </a:lnTo>
                <a:lnTo>
                  <a:pt x="403017" y="526236"/>
                </a:lnTo>
                <a:close/>
                <a:moveTo>
                  <a:pt x="341194" y="653656"/>
                </a:moveTo>
                <a:lnTo>
                  <a:pt x="346322" y="667475"/>
                </a:lnTo>
                <a:lnTo>
                  <a:pt x="341293" y="659738"/>
                </a:lnTo>
                <a:close/>
                <a:moveTo>
                  <a:pt x="377153" y="576594"/>
                </a:moveTo>
                <a:lnTo>
                  <a:pt x="378297" y="577763"/>
                </a:lnTo>
                <a:lnTo>
                  <a:pt x="380954" y="581598"/>
                </a:lnTo>
                <a:close/>
                <a:moveTo>
                  <a:pt x="440678" y="437187"/>
                </a:moveTo>
                <a:lnTo>
                  <a:pt x="442110" y="438281"/>
                </a:lnTo>
                <a:lnTo>
                  <a:pt x="443497" y="441734"/>
                </a:lnTo>
                <a:close/>
                <a:moveTo>
                  <a:pt x="381006" y="559487"/>
                </a:moveTo>
                <a:lnTo>
                  <a:pt x="396156" y="582252"/>
                </a:lnTo>
                <a:lnTo>
                  <a:pt x="392038" y="580057"/>
                </a:lnTo>
                <a:lnTo>
                  <a:pt x="381125" y="560307"/>
                </a:lnTo>
                <a:close/>
                <a:moveTo>
                  <a:pt x="440586" y="434488"/>
                </a:moveTo>
                <a:lnTo>
                  <a:pt x="441236" y="434260"/>
                </a:lnTo>
                <a:lnTo>
                  <a:pt x="449077" y="443603"/>
                </a:lnTo>
                <a:lnTo>
                  <a:pt x="442110" y="438281"/>
                </a:lnTo>
                <a:close/>
                <a:moveTo>
                  <a:pt x="340998" y="641697"/>
                </a:moveTo>
                <a:lnTo>
                  <a:pt x="343907" y="645956"/>
                </a:lnTo>
                <a:lnTo>
                  <a:pt x="349804" y="659173"/>
                </a:lnTo>
                <a:cubicBezTo>
                  <a:pt x="350305" y="659658"/>
                  <a:pt x="352406" y="661568"/>
                  <a:pt x="355391" y="664363"/>
                </a:cubicBezTo>
                <a:lnTo>
                  <a:pt x="358570" y="667428"/>
                </a:lnTo>
                <a:lnTo>
                  <a:pt x="375916" y="692829"/>
                </a:lnTo>
                <a:lnTo>
                  <a:pt x="383558" y="705710"/>
                </a:lnTo>
                <a:lnTo>
                  <a:pt x="377227" y="705376"/>
                </a:lnTo>
                <a:lnTo>
                  <a:pt x="368389" y="701619"/>
                </a:lnTo>
                <a:lnTo>
                  <a:pt x="353405" y="678373"/>
                </a:lnTo>
                <a:lnTo>
                  <a:pt x="348260" y="670457"/>
                </a:lnTo>
                <a:lnTo>
                  <a:pt x="341085" y="646978"/>
                </a:lnTo>
                <a:close/>
                <a:moveTo>
                  <a:pt x="485212" y="339974"/>
                </a:moveTo>
                <a:lnTo>
                  <a:pt x="489714" y="340853"/>
                </a:lnTo>
                <a:lnTo>
                  <a:pt x="496493" y="348234"/>
                </a:lnTo>
                <a:lnTo>
                  <a:pt x="520354" y="383895"/>
                </a:lnTo>
                <a:close/>
                <a:moveTo>
                  <a:pt x="438460" y="435233"/>
                </a:moveTo>
                <a:lnTo>
                  <a:pt x="439287" y="434943"/>
                </a:lnTo>
                <a:lnTo>
                  <a:pt x="440678" y="437187"/>
                </a:lnTo>
                <a:lnTo>
                  <a:pt x="439659" y="436409"/>
                </a:lnTo>
                <a:close/>
                <a:moveTo>
                  <a:pt x="410297" y="493478"/>
                </a:moveTo>
                <a:lnTo>
                  <a:pt x="415964" y="500085"/>
                </a:lnTo>
                <a:lnTo>
                  <a:pt x="443290" y="550742"/>
                </a:lnTo>
                <a:lnTo>
                  <a:pt x="415725" y="521768"/>
                </a:lnTo>
                <a:lnTo>
                  <a:pt x="408389" y="513919"/>
                </a:lnTo>
                <a:lnTo>
                  <a:pt x="408524" y="502687"/>
                </a:lnTo>
                <a:close/>
                <a:moveTo>
                  <a:pt x="358260" y="601419"/>
                </a:moveTo>
                <a:lnTo>
                  <a:pt x="360127" y="603043"/>
                </a:lnTo>
                <a:lnTo>
                  <a:pt x="360201" y="603095"/>
                </a:lnTo>
                <a:lnTo>
                  <a:pt x="375214" y="617171"/>
                </a:lnTo>
                <a:cubicBezTo>
                  <a:pt x="386965" y="628282"/>
                  <a:pt x="402281" y="642894"/>
                  <a:pt x="422279" y="662250"/>
                </a:cubicBezTo>
                <a:lnTo>
                  <a:pt x="425224" y="665621"/>
                </a:lnTo>
                <a:lnTo>
                  <a:pt x="428006" y="669239"/>
                </a:lnTo>
                <a:lnTo>
                  <a:pt x="432382" y="711675"/>
                </a:lnTo>
                <a:lnTo>
                  <a:pt x="431730" y="711023"/>
                </a:lnTo>
                <a:lnTo>
                  <a:pt x="396945" y="675573"/>
                </a:lnTo>
                <a:close/>
                <a:moveTo>
                  <a:pt x="410908" y="490300"/>
                </a:moveTo>
                <a:lnTo>
                  <a:pt x="422861" y="503223"/>
                </a:lnTo>
                <a:lnTo>
                  <a:pt x="451417" y="540053"/>
                </a:lnTo>
                <a:lnTo>
                  <a:pt x="456226" y="547024"/>
                </a:lnTo>
                <a:lnTo>
                  <a:pt x="415964" y="500085"/>
                </a:lnTo>
                <a:lnTo>
                  <a:pt x="410850" y="490604"/>
                </a:lnTo>
                <a:close/>
                <a:moveTo>
                  <a:pt x="423491" y="462547"/>
                </a:moveTo>
                <a:lnTo>
                  <a:pt x="449173" y="487205"/>
                </a:lnTo>
                <a:lnTo>
                  <a:pt x="461215" y="509189"/>
                </a:lnTo>
                <a:lnTo>
                  <a:pt x="465744" y="516949"/>
                </a:lnTo>
                <a:lnTo>
                  <a:pt x="466952" y="526285"/>
                </a:lnTo>
                <a:lnTo>
                  <a:pt x="466961" y="532491"/>
                </a:lnTo>
                <a:lnTo>
                  <a:pt x="440337" y="504040"/>
                </a:lnTo>
                <a:close/>
                <a:moveTo>
                  <a:pt x="411565" y="486887"/>
                </a:moveTo>
                <a:lnTo>
                  <a:pt x="450103" y="528094"/>
                </a:lnTo>
                <a:lnTo>
                  <a:pt x="456450" y="543726"/>
                </a:lnTo>
                <a:lnTo>
                  <a:pt x="428951" y="509806"/>
                </a:lnTo>
                <a:lnTo>
                  <a:pt x="422861" y="503223"/>
                </a:lnTo>
                <a:lnTo>
                  <a:pt x="411293" y="488302"/>
                </a:lnTo>
                <a:close/>
                <a:moveTo>
                  <a:pt x="315115" y="682486"/>
                </a:moveTo>
                <a:lnTo>
                  <a:pt x="328414" y="698850"/>
                </a:lnTo>
                <a:lnTo>
                  <a:pt x="370656" y="741610"/>
                </a:lnTo>
                <a:lnTo>
                  <a:pt x="385227" y="786610"/>
                </a:lnTo>
                <a:lnTo>
                  <a:pt x="380421" y="781373"/>
                </a:lnTo>
                <a:cubicBezTo>
                  <a:pt x="370995" y="768751"/>
                  <a:pt x="361961" y="755694"/>
                  <a:pt x="351195" y="744356"/>
                </a:cubicBezTo>
                <a:lnTo>
                  <a:pt x="346068" y="739416"/>
                </a:lnTo>
                <a:close/>
                <a:moveTo>
                  <a:pt x="413360" y="477564"/>
                </a:moveTo>
                <a:lnTo>
                  <a:pt x="422433" y="489066"/>
                </a:lnTo>
                <a:lnTo>
                  <a:pt x="413001" y="479430"/>
                </a:lnTo>
                <a:close/>
                <a:moveTo>
                  <a:pt x="306291" y="699258"/>
                </a:moveTo>
                <a:lnTo>
                  <a:pt x="317404" y="711797"/>
                </a:lnTo>
                <a:lnTo>
                  <a:pt x="308286" y="703013"/>
                </a:lnTo>
                <a:lnTo>
                  <a:pt x="307909" y="702460"/>
                </a:lnTo>
                <a:close/>
                <a:moveTo>
                  <a:pt x="414562" y="471317"/>
                </a:moveTo>
                <a:lnTo>
                  <a:pt x="436673" y="500124"/>
                </a:lnTo>
                <a:lnTo>
                  <a:pt x="440337" y="504040"/>
                </a:lnTo>
                <a:lnTo>
                  <a:pt x="442639" y="509709"/>
                </a:lnTo>
                <a:lnTo>
                  <a:pt x="432051" y="498893"/>
                </a:lnTo>
                <a:lnTo>
                  <a:pt x="414065" y="473903"/>
                </a:lnTo>
                <a:close/>
                <a:moveTo>
                  <a:pt x="368003" y="567246"/>
                </a:moveTo>
                <a:lnTo>
                  <a:pt x="371447" y="569082"/>
                </a:lnTo>
                <a:lnTo>
                  <a:pt x="377153" y="576594"/>
                </a:lnTo>
                <a:close/>
                <a:moveTo>
                  <a:pt x="425635" y="443485"/>
                </a:moveTo>
                <a:lnTo>
                  <a:pt x="428892" y="440716"/>
                </a:lnTo>
                <a:lnTo>
                  <a:pt x="439696" y="454230"/>
                </a:lnTo>
                <a:lnTo>
                  <a:pt x="453621" y="467344"/>
                </a:lnTo>
                <a:lnTo>
                  <a:pt x="463681" y="501135"/>
                </a:lnTo>
                <a:lnTo>
                  <a:pt x="449173" y="487205"/>
                </a:lnTo>
                <a:lnTo>
                  <a:pt x="437756" y="466363"/>
                </a:lnTo>
                <a:close/>
                <a:moveTo>
                  <a:pt x="405756" y="481160"/>
                </a:moveTo>
                <a:lnTo>
                  <a:pt x="411293" y="488302"/>
                </a:lnTo>
                <a:lnTo>
                  <a:pt x="410908" y="490300"/>
                </a:lnTo>
                <a:lnTo>
                  <a:pt x="410375" y="489723"/>
                </a:lnTo>
                <a:close/>
                <a:moveTo>
                  <a:pt x="432159" y="423446"/>
                </a:moveTo>
                <a:lnTo>
                  <a:pt x="439815" y="432567"/>
                </a:lnTo>
                <a:lnTo>
                  <a:pt x="440586" y="434488"/>
                </a:lnTo>
                <a:lnTo>
                  <a:pt x="439287" y="434943"/>
                </a:lnTo>
                <a:close/>
                <a:moveTo>
                  <a:pt x="418163" y="452610"/>
                </a:moveTo>
                <a:lnTo>
                  <a:pt x="423270" y="462001"/>
                </a:lnTo>
                <a:lnTo>
                  <a:pt x="423491" y="462547"/>
                </a:lnTo>
                <a:lnTo>
                  <a:pt x="417380" y="456679"/>
                </a:lnTo>
                <a:close/>
                <a:moveTo>
                  <a:pt x="334266" y="624668"/>
                </a:moveTo>
                <a:lnTo>
                  <a:pt x="340962" y="639449"/>
                </a:lnTo>
                <a:lnTo>
                  <a:pt x="340998" y="641697"/>
                </a:lnTo>
                <a:lnTo>
                  <a:pt x="338233" y="637646"/>
                </a:lnTo>
                <a:close/>
                <a:moveTo>
                  <a:pt x="471673" y="337329"/>
                </a:moveTo>
                <a:lnTo>
                  <a:pt x="482164" y="339378"/>
                </a:lnTo>
                <a:lnTo>
                  <a:pt x="510795" y="380846"/>
                </a:lnTo>
                <a:lnTo>
                  <a:pt x="542442" y="428915"/>
                </a:lnTo>
                <a:lnTo>
                  <a:pt x="551691" y="447811"/>
                </a:lnTo>
                <a:lnTo>
                  <a:pt x="498711" y="374738"/>
                </a:lnTo>
                <a:close/>
                <a:moveTo>
                  <a:pt x="403557" y="478325"/>
                </a:moveTo>
                <a:lnTo>
                  <a:pt x="405138" y="480015"/>
                </a:lnTo>
                <a:lnTo>
                  <a:pt x="405756" y="481160"/>
                </a:lnTo>
                <a:close/>
                <a:moveTo>
                  <a:pt x="331141" y="627261"/>
                </a:moveTo>
                <a:lnTo>
                  <a:pt x="338233" y="637646"/>
                </a:lnTo>
                <a:lnTo>
                  <a:pt x="341085" y="646978"/>
                </a:lnTo>
                <a:lnTo>
                  <a:pt x="341194" y="653656"/>
                </a:lnTo>
                <a:lnTo>
                  <a:pt x="332281" y="629637"/>
                </a:lnTo>
                <a:close/>
                <a:moveTo>
                  <a:pt x="363506" y="558693"/>
                </a:moveTo>
                <a:lnTo>
                  <a:pt x="377018" y="566182"/>
                </a:lnTo>
                <a:lnTo>
                  <a:pt x="383737" y="575632"/>
                </a:lnTo>
                <a:lnTo>
                  <a:pt x="371447" y="569082"/>
                </a:lnTo>
                <a:lnTo>
                  <a:pt x="367497" y="563882"/>
                </a:lnTo>
                <a:close/>
                <a:moveTo>
                  <a:pt x="380380" y="523018"/>
                </a:moveTo>
                <a:lnTo>
                  <a:pt x="386276" y="528405"/>
                </a:lnTo>
                <a:lnTo>
                  <a:pt x="386636" y="528742"/>
                </a:lnTo>
                <a:lnTo>
                  <a:pt x="386728" y="528887"/>
                </a:lnTo>
                <a:cubicBezTo>
                  <a:pt x="390362" y="534107"/>
                  <a:pt x="394886" y="540094"/>
                  <a:pt x="401067" y="547676"/>
                </a:cubicBezTo>
                <a:lnTo>
                  <a:pt x="407888" y="555644"/>
                </a:lnTo>
                <a:lnTo>
                  <a:pt x="407833" y="560239"/>
                </a:lnTo>
                <a:lnTo>
                  <a:pt x="408989" y="566443"/>
                </a:lnTo>
                <a:lnTo>
                  <a:pt x="394777" y="543411"/>
                </a:lnTo>
                <a:cubicBezTo>
                  <a:pt x="394378" y="542759"/>
                  <a:pt x="391317" y="538361"/>
                  <a:pt x="386137" y="531053"/>
                </a:cubicBezTo>
                <a:close/>
                <a:moveTo>
                  <a:pt x="308950" y="671146"/>
                </a:moveTo>
                <a:lnTo>
                  <a:pt x="327945" y="674176"/>
                </a:lnTo>
                <a:lnTo>
                  <a:pt x="348064" y="692716"/>
                </a:lnTo>
                <a:lnTo>
                  <a:pt x="309312" y="671811"/>
                </a:lnTo>
                <a:close/>
                <a:moveTo>
                  <a:pt x="336188" y="613013"/>
                </a:moveTo>
                <a:lnTo>
                  <a:pt x="354019" y="631828"/>
                </a:lnTo>
                <a:lnTo>
                  <a:pt x="384818" y="663215"/>
                </a:lnTo>
                <a:lnTo>
                  <a:pt x="415474" y="711092"/>
                </a:lnTo>
                <a:lnTo>
                  <a:pt x="423323" y="726137"/>
                </a:lnTo>
                <a:lnTo>
                  <a:pt x="435006" y="743052"/>
                </a:lnTo>
                <a:lnTo>
                  <a:pt x="436569" y="763029"/>
                </a:lnTo>
                <a:lnTo>
                  <a:pt x="443785" y="794273"/>
                </a:lnTo>
                <a:lnTo>
                  <a:pt x="415930" y="758658"/>
                </a:lnTo>
                <a:lnTo>
                  <a:pt x="413545" y="756253"/>
                </a:lnTo>
                <a:lnTo>
                  <a:pt x="383558" y="705710"/>
                </a:lnTo>
                <a:lnTo>
                  <a:pt x="387963" y="705942"/>
                </a:lnTo>
                <a:cubicBezTo>
                  <a:pt x="392065" y="702161"/>
                  <a:pt x="378409" y="686953"/>
                  <a:pt x="366287" y="674868"/>
                </a:cubicBezTo>
                <a:lnTo>
                  <a:pt x="358570" y="667428"/>
                </a:lnTo>
                <a:lnTo>
                  <a:pt x="343907" y="645956"/>
                </a:lnTo>
                <a:lnTo>
                  <a:pt x="343768" y="645644"/>
                </a:lnTo>
                <a:lnTo>
                  <a:pt x="340962" y="639449"/>
                </a:lnTo>
                <a:lnTo>
                  <a:pt x="340869" y="633757"/>
                </a:lnTo>
                <a:close/>
                <a:moveTo>
                  <a:pt x="305445" y="670587"/>
                </a:moveTo>
                <a:lnTo>
                  <a:pt x="307714" y="670949"/>
                </a:lnTo>
                <a:lnTo>
                  <a:pt x="309312" y="671811"/>
                </a:lnTo>
                <a:lnTo>
                  <a:pt x="315115" y="682486"/>
                </a:lnTo>
                <a:close/>
                <a:moveTo>
                  <a:pt x="379051" y="516782"/>
                </a:moveTo>
                <a:lnTo>
                  <a:pt x="398897" y="534823"/>
                </a:lnTo>
                <a:lnTo>
                  <a:pt x="408051" y="542107"/>
                </a:lnTo>
                <a:lnTo>
                  <a:pt x="407972" y="548668"/>
                </a:lnTo>
                <a:lnTo>
                  <a:pt x="386636" y="528742"/>
                </a:lnTo>
                <a:close/>
                <a:moveTo>
                  <a:pt x="356690" y="561217"/>
                </a:moveTo>
                <a:lnTo>
                  <a:pt x="356731" y="561238"/>
                </a:lnTo>
                <a:lnTo>
                  <a:pt x="367718" y="571458"/>
                </a:lnTo>
                <a:lnTo>
                  <a:pt x="384000" y="585995"/>
                </a:lnTo>
                <a:lnTo>
                  <a:pt x="406252" y="618115"/>
                </a:lnTo>
                <a:lnTo>
                  <a:pt x="424095" y="642747"/>
                </a:lnTo>
                <a:lnTo>
                  <a:pt x="426124" y="652358"/>
                </a:lnTo>
                <a:lnTo>
                  <a:pt x="400504" y="632034"/>
                </a:lnTo>
                <a:lnTo>
                  <a:pt x="395818" y="625829"/>
                </a:lnTo>
                <a:lnTo>
                  <a:pt x="385694" y="611020"/>
                </a:lnTo>
                <a:cubicBezTo>
                  <a:pt x="376343" y="596285"/>
                  <a:pt x="375176" y="590806"/>
                  <a:pt x="359043" y="564844"/>
                </a:cubicBezTo>
                <a:close/>
                <a:moveTo>
                  <a:pt x="426604" y="403994"/>
                </a:moveTo>
                <a:lnTo>
                  <a:pt x="432536" y="411652"/>
                </a:lnTo>
                <a:lnTo>
                  <a:pt x="447689" y="431997"/>
                </a:lnTo>
                <a:lnTo>
                  <a:pt x="441236" y="434260"/>
                </a:lnTo>
                <a:lnTo>
                  <a:pt x="439815" y="432567"/>
                </a:lnTo>
                <a:lnTo>
                  <a:pt x="438327" y="428862"/>
                </a:lnTo>
                <a:close/>
                <a:moveTo>
                  <a:pt x="465436" y="315151"/>
                </a:moveTo>
                <a:lnTo>
                  <a:pt x="476482" y="329063"/>
                </a:lnTo>
                <a:lnTo>
                  <a:pt x="485212" y="339974"/>
                </a:lnTo>
                <a:lnTo>
                  <a:pt x="482164" y="339378"/>
                </a:lnTo>
                <a:close/>
                <a:moveTo>
                  <a:pt x="394784" y="460820"/>
                </a:moveTo>
                <a:lnTo>
                  <a:pt x="413001" y="479430"/>
                </a:lnTo>
                <a:lnTo>
                  <a:pt x="411565" y="486887"/>
                </a:lnTo>
                <a:lnTo>
                  <a:pt x="405138" y="480015"/>
                </a:lnTo>
                <a:close/>
                <a:moveTo>
                  <a:pt x="350310" y="551378"/>
                </a:moveTo>
                <a:lnTo>
                  <a:pt x="355033" y="553996"/>
                </a:lnTo>
                <a:lnTo>
                  <a:pt x="368003" y="567246"/>
                </a:lnTo>
                <a:lnTo>
                  <a:pt x="356731" y="561238"/>
                </a:lnTo>
                <a:lnTo>
                  <a:pt x="356664" y="561176"/>
                </a:lnTo>
                <a:close/>
                <a:moveTo>
                  <a:pt x="251202" y="756144"/>
                </a:moveTo>
                <a:lnTo>
                  <a:pt x="262652" y="757517"/>
                </a:lnTo>
                <a:lnTo>
                  <a:pt x="287915" y="777251"/>
                </a:lnTo>
                <a:lnTo>
                  <a:pt x="310110" y="794793"/>
                </a:lnTo>
                <a:lnTo>
                  <a:pt x="334532" y="822941"/>
                </a:lnTo>
                <a:lnTo>
                  <a:pt x="307205" y="815251"/>
                </a:lnTo>
                <a:lnTo>
                  <a:pt x="270828" y="779751"/>
                </a:lnTo>
                <a:close/>
                <a:moveTo>
                  <a:pt x="285566" y="680927"/>
                </a:moveTo>
                <a:lnTo>
                  <a:pt x="307810" y="702553"/>
                </a:lnTo>
                <a:lnTo>
                  <a:pt x="308286" y="703013"/>
                </a:lnTo>
                <a:lnTo>
                  <a:pt x="349092" y="762676"/>
                </a:lnTo>
                <a:lnTo>
                  <a:pt x="368251" y="794378"/>
                </a:lnTo>
                <a:lnTo>
                  <a:pt x="359625" y="784512"/>
                </a:lnTo>
                <a:lnTo>
                  <a:pt x="320231" y="740577"/>
                </a:lnTo>
                <a:close/>
                <a:moveTo>
                  <a:pt x="367596" y="506349"/>
                </a:moveTo>
                <a:lnTo>
                  <a:pt x="368150" y="506871"/>
                </a:lnTo>
                <a:lnTo>
                  <a:pt x="370051" y="508600"/>
                </a:lnTo>
                <a:lnTo>
                  <a:pt x="380380" y="523018"/>
                </a:lnTo>
                <a:lnTo>
                  <a:pt x="370331" y="513835"/>
                </a:lnTo>
                <a:close/>
                <a:moveTo>
                  <a:pt x="461173" y="309782"/>
                </a:moveTo>
                <a:lnTo>
                  <a:pt x="463412" y="312219"/>
                </a:lnTo>
                <a:lnTo>
                  <a:pt x="465436" y="315151"/>
                </a:lnTo>
                <a:close/>
                <a:moveTo>
                  <a:pt x="504678" y="218946"/>
                </a:moveTo>
                <a:lnTo>
                  <a:pt x="513023" y="239091"/>
                </a:lnTo>
                <a:lnTo>
                  <a:pt x="510816" y="236902"/>
                </a:lnTo>
                <a:lnTo>
                  <a:pt x="506106" y="224787"/>
                </a:lnTo>
                <a:close/>
                <a:moveTo>
                  <a:pt x="322035" y="598078"/>
                </a:moveTo>
                <a:lnTo>
                  <a:pt x="329033" y="605462"/>
                </a:lnTo>
                <a:lnTo>
                  <a:pt x="331425" y="615371"/>
                </a:lnTo>
                <a:lnTo>
                  <a:pt x="334266" y="624668"/>
                </a:lnTo>
                <a:lnTo>
                  <a:pt x="328925" y="612878"/>
                </a:lnTo>
                <a:close/>
                <a:moveTo>
                  <a:pt x="325672" y="572647"/>
                </a:moveTo>
                <a:lnTo>
                  <a:pt x="327118" y="574338"/>
                </a:lnTo>
                <a:lnTo>
                  <a:pt x="330960" y="577679"/>
                </a:lnTo>
                <a:lnTo>
                  <a:pt x="369168" y="638773"/>
                </a:lnTo>
                <a:lnTo>
                  <a:pt x="374268" y="646739"/>
                </a:lnTo>
                <a:lnTo>
                  <a:pt x="329463" y="585228"/>
                </a:lnTo>
                <a:close/>
                <a:moveTo>
                  <a:pt x="438700" y="330886"/>
                </a:moveTo>
                <a:lnTo>
                  <a:pt x="446654" y="332440"/>
                </a:lnTo>
                <a:lnTo>
                  <a:pt x="474853" y="382975"/>
                </a:lnTo>
                <a:lnTo>
                  <a:pt x="473058" y="380242"/>
                </a:lnTo>
                <a:cubicBezTo>
                  <a:pt x="464643" y="367723"/>
                  <a:pt x="457479" y="357315"/>
                  <a:pt x="451269" y="348460"/>
                </a:cubicBezTo>
                <a:close/>
                <a:moveTo>
                  <a:pt x="321512" y="574313"/>
                </a:moveTo>
                <a:lnTo>
                  <a:pt x="329463" y="585228"/>
                </a:lnTo>
                <a:lnTo>
                  <a:pt x="331279" y="591256"/>
                </a:lnTo>
                <a:lnTo>
                  <a:pt x="336188" y="613013"/>
                </a:lnTo>
                <a:lnTo>
                  <a:pt x="329033" y="605462"/>
                </a:lnTo>
                <a:close/>
                <a:moveTo>
                  <a:pt x="403826" y="401298"/>
                </a:moveTo>
                <a:lnTo>
                  <a:pt x="438460" y="435233"/>
                </a:lnTo>
                <a:lnTo>
                  <a:pt x="433154" y="437094"/>
                </a:lnTo>
                <a:lnTo>
                  <a:pt x="428892" y="440716"/>
                </a:lnTo>
                <a:lnTo>
                  <a:pt x="415209" y="423603"/>
                </a:lnTo>
                <a:close/>
                <a:moveTo>
                  <a:pt x="331620" y="547854"/>
                </a:moveTo>
                <a:lnTo>
                  <a:pt x="341625" y="553187"/>
                </a:lnTo>
                <a:lnTo>
                  <a:pt x="359154" y="577285"/>
                </a:lnTo>
                <a:lnTo>
                  <a:pt x="395818" y="625829"/>
                </a:lnTo>
                <a:lnTo>
                  <a:pt x="398630" y="629942"/>
                </a:lnTo>
                <a:lnTo>
                  <a:pt x="399722" y="631414"/>
                </a:lnTo>
                <a:lnTo>
                  <a:pt x="396168" y="628594"/>
                </a:lnTo>
                <a:lnTo>
                  <a:pt x="360201" y="603095"/>
                </a:lnTo>
                <a:lnTo>
                  <a:pt x="358113" y="601137"/>
                </a:lnTo>
                <a:lnTo>
                  <a:pt x="351076" y="587649"/>
                </a:lnTo>
                <a:close/>
                <a:moveTo>
                  <a:pt x="422875" y="357469"/>
                </a:moveTo>
                <a:lnTo>
                  <a:pt x="437086" y="372734"/>
                </a:lnTo>
                <a:lnTo>
                  <a:pt x="440276" y="377247"/>
                </a:lnTo>
                <a:cubicBezTo>
                  <a:pt x="448550" y="388966"/>
                  <a:pt x="455484" y="398766"/>
                  <a:pt x="460698" y="406006"/>
                </a:cubicBezTo>
                <a:lnTo>
                  <a:pt x="466428" y="413515"/>
                </a:lnTo>
                <a:lnTo>
                  <a:pt x="475973" y="432437"/>
                </a:lnTo>
                <a:lnTo>
                  <a:pt x="471894" y="427650"/>
                </a:lnTo>
                <a:lnTo>
                  <a:pt x="457536" y="407663"/>
                </a:lnTo>
                <a:close/>
                <a:moveTo>
                  <a:pt x="333553" y="542090"/>
                </a:moveTo>
                <a:lnTo>
                  <a:pt x="339969" y="545646"/>
                </a:lnTo>
                <a:lnTo>
                  <a:pt x="356664" y="561176"/>
                </a:lnTo>
                <a:lnTo>
                  <a:pt x="356690" y="561217"/>
                </a:lnTo>
                <a:lnTo>
                  <a:pt x="341625" y="553187"/>
                </a:lnTo>
                <a:close/>
                <a:moveTo>
                  <a:pt x="275296" y="663254"/>
                </a:moveTo>
                <a:lnTo>
                  <a:pt x="289971" y="666952"/>
                </a:lnTo>
                <a:lnTo>
                  <a:pt x="306291" y="699258"/>
                </a:lnTo>
                <a:lnTo>
                  <a:pt x="277035" y="666248"/>
                </a:lnTo>
                <a:close/>
                <a:moveTo>
                  <a:pt x="456850" y="275974"/>
                </a:moveTo>
                <a:lnTo>
                  <a:pt x="480236" y="301827"/>
                </a:lnTo>
                <a:lnTo>
                  <a:pt x="500356" y="342933"/>
                </a:lnTo>
                <a:lnTo>
                  <a:pt x="499997" y="342862"/>
                </a:lnTo>
                <a:lnTo>
                  <a:pt x="494367" y="333505"/>
                </a:lnTo>
                <a:cubicBezTo>
                  <a:pt x="482057" y="313389"/>
                  <a:pt x="472290" y="298221"/>
                  <a:pt x="462236" y="283502"/>
                </a:cubicBezTo>
                <a:close/>
                <a:moveTo>
                  <a:pt x="355376" y="485352"/>
                </a:moveTo>
                <a:lnTo>
                  <a:pt x="366267" y="494872"/>
                </a:lnTo>
                <a:lnTo>
                  <a:pt x="369461" y="500119"/>
                </a:lnTo>
                <a:cubicBezTo>
                  <a:pt x="372605" y="505594"/>
                  <a:pt x="375105" y="510176"/>
                  <a:pt x="377727" y="514694"/>
                </a:cubicBezTo>
                <a:lnTo>
                  <a:pt x="379051" y="516782"/>
                </a:lnTo>
                <a:lnTo>
                  <a:pt x="370051" y="508600"/>
                </a:lnTo>
                <a:lnTo>
                  <a:pt x="366720" y="503949"/>
                </a:lnTo>
                <a:lnTo>
                  <a:pt x="364198" y="497048"/>
                </a:lnTo>
                <a:close/>
                <a:moveTo>
                  <a:pt x="270485" y="662042"/>
                </a:moveTo>
                <a:lnTo>
                  <a:pt x="274119" y="662958"/>
                </a:lnTo>
                <a:lnTo>
                  <a:pt x="277035" y="666248"/>
                </a:lnTo>
                <a:lnTo>
                  <a:pt x="285566" y="680927"/>
                </a:lnTo>
                <a:lnTo>
                  <a:pt x="277456" y="673042"/>
                </a:lnTo>
                <a:lnTo>
                  <a:pt x="273387" y="666342"/>
                </a:lnTo>
                <a:close/>
                <a:moveTo>
                  <a:pt x="277455" y="642178"/>
                </a:moveTo>
                <a:lnTo>
                  <a:pt x="277974" y="642842"/>
                </a:lnTo>
                <a:cubicBezTo>
                  <a:pt x="285076" y="652934"/>
                  <a:pt x="292593" y="662464"/>
                  <a:pt x="303093" y="668457"/>
                </a:cubicBezTo>
                <a:lnTo>
                  <a:pt x="304198" y="669053"/>
                </a:lnTo>
                <a:lnTo>
                  <a:pt x="305445" y="670587"/>
                </a:lnTo>
                <a:lnTo>
                  <a:pt x="302590" y="670132"/>
                </a:lnTo>
                <a:lnTo>
                  <a:pt x="289971" y="666952"/>
                </a:lnTo>
                <a:close/>
                <a:moveTo>
                  <a:pt x="317026" y="555728"/>
                </a:moveTo>
                <a:lnTo>
                  <a:pt x="319260" y="558972"/>
                </a:lnTo>
                <a:lnTo>
                  <a:pt x="323682" y="566043"/>
                </a:lnTo>
                <a:lnTo>
                  <a:pt x="325672" y="572647"/>
                </a:lnTo>
                <a:lnTo>
                  <a:pt x="319315" y="565209"/>
                </a:lnTo>
                <a:close/>
                <a:moveTo>
                  <a:pt x="378075" y="421087"/>
                </a:moveTo>
                <a:lnTo>
                  <a:pt x="411395" y="450933"/>
                </a:lnTo>
                <a:lnTo>
                  <a:pt x="417380" y="456679"/>
                </a:lnTo>
                <a:lnTo>
                  <a:pt x="414562" y="471317"/>
                </a:lnTo>
                <a:lnTo>
                  <a:pt x="394792" y="445559"/>
                </a:lnTo>
                <a:close/>
                <a:moveTo>
                  <a:pt x="376007" y="421097"/>
                </a:moveTo>
                <a:lnTo>
                  <a:pt x="394062" y="446113"/>
                </a:lnTo>
                <a:lnTo>
                  <a:pt x="414065" y="473903"/>
                </a:lnTo>
                <a:lnTo>
                  <a:pt x="413360" y="477564"/>
                </a:lnTo>
                <a:lnTo>
                  <a:pt x="386497" y="443508"/>
                </a:lnTo>
                <a:close/>
                <a:moveTo>
                  <a:pt x="343188" y="489031"/>
                </a:moveTo>
                <a:lnTo>
                  <a:pt x="370331" y="513835"/>
                </a:lnTo>
                <a:lnTo>
                  <a:pt x="377024" y="532153"/>
                </a:lnTo>
                <a:lnTo>
                  <a:pt x="381006" y="559487"/>
                </a:lnTo>
                <a:lnTo>
                  <a:pt x="379040" y="556534"/>
                </a:lnTo>
                <a:lnTo>
                  <a:pt x="372300" y="544337"/>
                </a:lnTo>
                <a:close/>
                <a:moveTo>
                  <a:pt x="321732" y="527629"/>
                </a:moveTo>
                <a:lnTo>
                  <a:pt x="326420" y="532282"/>
                </a:lnTo>
                <a:lnTo>
                  <a:pt x="333553" y="542090"/>
                </a:lnTo>
                <a:lnTo>
                  <a:pt x="327036" y="538477"/>
                </a:lnTo>
                <a:close/>
                <a:moveTo>
                  <a:pt x="349547" y="468755"/>
                </a:moveTo>
                <a:lnTo>
                  <a:pt x="402594" y="525781"/>
                </a:lnTo>
                <a:lnTo>
                  <a:pt x="382259" y="508850"/>
                </a:lnTo>
                <a:lnTo>
                  <a:pt x="366267" y="494872"/>
                </a:lnTo>
                <a:lnTo>
                  <a:pt x="357327" y="480185"/>
                </a:lnTo>
                <a:close/>
                <a:moveTo>
                  <a:pt x="315503" y="539578"/>
                </a:moveTo>
                <a:lnTo>
                  <a:pt x="326990" y="558058"/>
                </a:lnTo>
                <a:cubicBezTo>
                  <a:pt x="342892" y="586508"/>
                  <a:pt x="326613" y="571717"/>
                  <a:pt x="349547" y="593106"/>
                </a:cubicBezTo>
                <a:lnTo>
                  <a:pt x="358113" y="601137"/>
                </a:lnTo>
                <a:lnTo>
                  <a:pt x="358260" y="601419"/>
                </a:lnTo>
                <a:lnTo>
                  <a:pt x="330960" y="577679"/>
                </a:lnTo>
                <a:lnTo>
                  <a:pt x="323682" y="566043"/>
                </a:lnTo>
                <a:lnTo>
                  <a:pt x="317117" y="544253"/>
                </a:lnTo>
                <a:close/>
                <a:moveTo>
                  <a:pt x="314617" y="538153"/>
                </a:moveTo>
                <a:lnTo>
                  <a:pt x="315109" y="538436"/>
                </a:lnTo>
                <a:lnTo>
                  <a:pt x="315503" y="539578"/>
                </a:lnTo>
                <a:close/>
                <a:moveTo>
                  <a:pt x="362542" y="437803"/>
                </a:moveTo>
                <a:lnTo>
                  <a:pt x="368040" y="443954"/>
                </a:lnTo>
                <a:lnTo>
                  <a:pt x="410375" y="489723"/>
                </a:lnTo>
                <a:lnTo>
                  <a:pt x="410850" y="490604"/>
                </a:lnTo>
                <a:lnTo>
                  <a:pt x="410297" y="493478"/>
                </a:lnTo>
                <a:close/>
                <a:moveTo>
                  <a:pt x="372207" y="415831"/>
                </a:moveTo>
                <a:lnTo>
                  <a:pt x="374507" y="417892"/>
                </a:lnTo>
                <a:lnTo>
                  <a:pt x="376007" y="421097"/>
                </a:lnTo>
                <a:close/>
                <a:moveTo>
                  <a:pt x="371494" y="411455"/>
                </a:moveTo>
                <a:lnTo>
                  <a:pt x="378075" y="421087"/>
                </a:lnTo>
                <a:lnTo>
                  <a:pt x="374507" y="417892"/>
                </a:lnTo>
                <a:close/>
                <a:moveTo>
                  <a:pt x="311617" y="533327"/>
                </a:moveTo>
                <a:lnTo>
                  <a:pt x="314617" y="538153"/>
                </a:lnTo>
                <a:lnTo>
                  <a:pt x="312486" y="536926"/>
                </a:lnTo>
                <a:close/>
                <a:moveTo>
                  <a:pt x="312304" y="530311"/>
                </a:moveTo>
                <a:lnTo>
                  <a:pt x="327036" y="538477"/>
                </a:lnTo>
                <a:lnTo>
                  <a:pt x="331620" y="547854"/>
                </a:lnTo>
                <a:lnTo>
                  <a:pt x="329525" y="546738"/>
                </a:lnTo>
                <a:lnTo>
                  <a:pt x="315109" y="538436"/>
                </a:lnTo>
                <a:close/>
                <a:moveTo>
                  <a:pt x="267139" y="619074"/>
                </a:moveTo>
                <a:lnTo>
                  <a:pt x="293214" y="642204"/>
                </a:lnTo>
                <a:lnTo>
                  <a:pt x="308950" y="671146"/>
                </a:lnTo>
                <a:lnTo>
                  <a:pt x="307714" y="670949"/>
                </a:lnTo>
                <a:lnTo>
                  <a:pt x="304198" y="669053"/>
                </a:lnTo>
                <a:lnTo>
                  <a:pt x="290037" y="651629"/>
                </a:lnTo>
                <a:close/>
                <a:moveTo>
                  <a:pt x="308396" y="528145"/>
                </a:moveTo>
                <a:lnTo>
                  <a:pt x="310671" y="529406"/>
                </a:lnTo>
                <a:lnTo>
                  <a:pt x="311617" y="533327"/>
                </a:lnTo>
                <a:close/>
                <a:moveTo>
                  <a:pt x="355134" y="429515"/>
                </a:moveTo>
                <a:lnTo>
                  <a:pt x="356886" y="431209"/>
                </a:lnTo>
                <a:lnTo>
                  <a:pt x="362542" y="437803"/>
                </a:lnTo>
                <a:close/>
                <a:moveTo>
                  <a:pt x="314257" y="512338"/>
                </a:moveTo>
                <a:lnTo>
                  <a:pt x="339304" y="537927"/>
                </a:lnTo>
                <a:lnTo>
                  <a:pt x="346069" y="544838"/>
                </a:lnTo>
                <a:lnTo>
                  <a:pt x="350310" y="551378"/>
                </a:lnTo>
                <a:lnTo>
                  <a:pt x="339969" y="545646"/>
                </a:lnTo>
                <a:lnTo>
                  <a:pt x="338581" y="544355"/>
                </a:lnTo>
                <a:lnTo>
                  <a:pt x="326420" y="532282"/>
                </a:lnTo>
                <a:lnTo>
                  <a:pt x="319061" y="522166"/>
                </a:lnTo>
                <a:close/>
                <a:moveTo>
                  <a:pt x="308498" y="519286"/>
                </a:moveTo>
                <a:lnTo>
                  <a:pt x="312304" y="530311"/>
                </a:lnTo>
                <a:lnTo>
                  <a:pt x="310671" y="529406"/>
                </a:lnTo>
                <a:lnTo>
                  <a:pt x="309246" y="523507"/>
                </a:lnTo>
                <a:close/>
                <a:moveTo>
                  <a:pt x="402274" y="323769"/>
                </a:moveTo>
                <a:lnTo>
                  <a:pt x="430664" y="329316"/>
                </a:lnTo>
                <a:lnTo>
                  <a:pt x="459537" y="377449"/>
                </a:lnTo>
                <a:cubicBezTo>
                  <a:pt x="471430" y="399594"/>
                  <a:pt x="482850" y="422042"/>
                  <a:pt x="495397" y="443782"/>
                </a:cubicBezTo>
                <a:lnTo>
                  <a:pt x="506587" y="463043"/>
                </a:lnTo>
                <a:lnTo>
                  <a:pt x="500886" y="459305"/>
                </a:lnTo>
                <a:lnTo>
                  <a:pt x="496970" y="453536"/>
                </a:lnTo>
                <a:lnTo>
                  <a:pt x="466428" y="413515"/>
                </a:lnTo>
                <a:lnTo>
                  <a:pt x="456230" y="393298"/>
                </a:lnTo>
                <a:lnTo>
                  <a:pt x="437086" y="372734"/>
                </a:lnTo>
                <a:lnTo>
                  <a:pt x="411810" y="336977"/>
                </a:lnTo>
                <a:close/>
                <a:moveTo>
                  <a:pt x="262329" y="612235"/>
                </a:moveTo>
                <a:lnTo>
                  <a:pt x="267139" y="619074"/>
                </a:lnTo>
                <a:lnTo>
                  <a:pt x="264683" y="616895"/>
                </a:lnTo>
                <a:close/>
                <a:moveTo>
                  <a:pt x="386356" y="349562"/>
                </a:moveTo>
                <a:lnTo>
                  <a:pt x="408540" y="369252"/>
                </a:lnTo>
                <a:lnTo>
                  <a:pt x="409075" y="369826"/>
                </a:lnTo>
                <a:lnTo>
                  <a:pt x="419179" y="388243"/>
                </a:lnTo>
                <a:lnTo>
                  <a:pt x="426604" y="403994"/>
                </a:lnTo>
                <a:lnTo>
                  <a:pt x="394042" y="361961"/>
                </a:lnTo>
                <a:close/>
                <a:moveTo>
                  <a:pt x="323297" y="478041"/>
                </a:moveTo>
                <a:lnTo>
                  <a:pt x="356017" y="521940"/>
                </a:lnTo>
                <a:lnTo>
                  <a:pt x="379040" y="556534"/>
                </a:lnTo>
                <a:lnTo>
                  <a:pt x="381125" y="560307"/>
                </a:lnTo>
                <a:lnTo>
                  <a:pt x="382417" y="569175"/>
                </a:lnTo>
                <a:lnTo>
                  <a:pt x="377018" y="566182"/>
                </a:lnTo>
                <a:lnTo>
                  <a:pt x="343250" y="518691"/>
                </a:lnTo>
                <a:close/>
                <a:moveTo>
                  <a:pt x="298536" y="528893"/>
                </a:moveTo>
                <a:lnTo>
                  <a:pt x="312486" y="536926"/>
                </a:lnTo>
                <a:lnTo>
                  <a:pt x="317026" y="555728"/>
                </a:lnTo>
                <a:close/>
                <a:moveTo>
                  <a:pt x="305979" y="511990"/>
                </a:moveTo>
                <a:lnTo>
                  <a:pt x="307465" y="513466"/>
                </a:lnTo>
                <a:lnTo>
                  <a:pt x="308498" y="519286"/>
                </a:lnTo>
                <a:close/>
                <a:moveTo>
                  <a:pt x="329214" y="462485"/>
                </a:moveTo>
                <a:lnTo>
                  <a:pt x="349332" y="480069"/>
                </a:lnTo>
                <a:lnTo>
                  <a:pt x="364775" y="501235"/>
                </a:lnTo>
                <a:lnTo>
                  <a:pt x="366720" y="503949"/>
                </a:lnTo>
                <a:lnTo>
                  <a:pt x="367596" y="506349"/>
                </a:lnTo>
                <a:lnTo>
                  <a:pt x="349675" y="489434"/>
                </a:lnTo>
                <a:cubicBezTo>
                  <a:pt x="345118" y="484967"/>
                  <a:pt x="341943" y="481642"/>
                  <a:pt x="339483" y="478849"/>
                </a:cubicBezTo>
                <a:lnTo>
                  <a:pt x="334617" y="472749"/>
                </a:lnTo>
                <a:close/>
                <a:moveTo>
                  <a:pt x="202045" y="724265"/>
                </a:moveTo>
                <a:lnTo>
                  <a:pt x="206023" y="729117"/>
                </a:lnTo>
                <a:lnTo>
                  <a:pt x="215545" y="736975"/>
                </a:lnTo>
                <a:lnTo>
                  <a:pt x="234382" y="767588"/>
                </a:lnTo>
                <a:lnTo>
                  <a:pt x="252267" y="796585"/>
                </a:lnTo>
                <a:lnTo>
                  <a:pt x="244995" y="793159"/>
                </a:lnTo>
                <a:lnTo>
                  <a:pt x="225851" y="767282"/>
                </a:lnTo>
                <a:lnTo>
                  <a:pt x="210273" y="744514"/>
                </a:lnTo>
                <a:close/>
                <a:moveTo>
                  <a:pt x="372314" y="368285"/>
                </a:moveTo>
                <a:lnTo>
                  <a:pt x="383791" y="384307"/>
                </a:lnTo>
                <a:lnTo>
                  <a:pt x="415209" y="423603"/>
                </a:lnTo>
                <a:lnTo>
                  <a:pt x="418023" y="429116"/>
                </a:lnTo>
                <a:lnTo>
                  <a:pt x="425635" y="443485"/>
                </a:lnTo>
                <a:lnTo>
                  <a:pt x="418802" y="449293"/>
                </a:lnTo>
                <a:lnTo>
                  <a:pt x="418163" y="452610"/>
                </a:lnTo>
                <a:close/>
                <a:moveTo>
                  <a:pt x="305766" y="503887"/>
                </a:moveTo>
                <a:lnTo>
                  <a:pt x="319061" y="522166"/>
                </a:lnTo>
                <a:lnTo>
                  <a:pt x="321732" y="527629"/>
                </a:lnTo>
                <a:lnTo>
                  <a:pt x="307465" y="513466"/>
                </a:lnTo>
                <a:close/>
                <a:moveTo>
                  <a:pt x="305134" y="503019"/>
                </a:moveTo>
                <a:lnTo>
                  <a:pt x="305718" y="503615"/>
                </a:lnTo>
                <a:lnTo>
                  <a:pt x="305766" y="503887"/>
                </a:lnTo>
                <a:close/>
                <a:moveTo>
                  <a:pt x="395182" y="313947"/>
                </a:moveTo>
                <a:lnTo>
                  <a:pt x="402274" y="323769"/>
                </a:lnTo>
                <a:lnTo>
                  <a:pt x="401284" y="323576"/>
                </a:lnTo>
                <a:close/>
                <a:moveTo>
                  <a:pt x="289932" y="530889"/>
                </a:moveTo>
                <a:lnTo>
                  <a:pt x="295827" y="537732"/>
                </a:lnTo>
                <a:lnTo>
                  <a:pt x="319315" y="565209"/>
                </a:lnTo>
                <a:lnTo>
                  <a:pt x="321512" y="574313"/>
                </a:lnTo>
                <a:lnTo>
                  <a:pt x="318530" y="570218"/>
                </a:lnTo>
                <a:close/>
                <a:moveTo>
                  <a:pt x="379185" y="343198"/>
                </a:moveTo>
                <a:lnTo>
                  <a:pt x="380216" y="344113"/>
                </a:lnTo>
                <a:lnTo>
                  <a:pt x="394042" y="361961"/>
                </a:lnTo>
                <a:lnTo>
                  <a:pt x="432159" y="423446"/>
                </a:lnTo>
                <a:lnTo>
                  <a:pt x="418106" y="406701"/>
                </a:lnTo>
                <a:lnTo>
                  <a:pt x="394544" y="381027"/>
                </a:lnTo>
                <a:close/>
                <a:moveTo>
                  <a:pt x="234931" y="642361"/>
                </a:moveTo>
                <a:lnTo>
                  <a:pt x="236592" y="643590"/>
                </a:lnTo>
                <a:cubicBezTo>
                  <a:pt x="248351" y="651783"/>
                  <a:pt x="258380" y="658066"/>
                  <a:pt x="264622" y="660564"/>
                </a:cubicBezTo>
                <a:lnTo>
                  <a:pt x="277456" y="673042"/>
                </a:lnTo>
                <a:lnTo>
                  <a:pt x="308256" y="723756"/>
                </a:lnTo>
                <a:lnTo>
                  <a:pt x="311751" y="731203"/>
                </a:lnTo>
                <a:lnTo>
                  <a:pt x="273795" y="689603"/>
                </a:lnTo>
                <a:lnTo>
                  <a:pt x="252270" y="666350"/>
                </a:lnTo>
                <a:lnTo>
                  <a:pt x="241273" y="651165"/>
                </a:lnTo>
                <a:close/>
                <a:moveTo>
                  <a:pt x="386022" y="320594"/>
                </a:moveTo>
                <a:lnTo>
                  <a:pt x="401284" y="323576"/>
                </a:lnTo>
                <a:lnTo>
                  <a:pt x="421531" y="355522"/>
                </a:lnTo>
                <a:lnTo>
                  <a:pt x="422875" y="357469"/>
                </a:lnTo>
                <a:lnTo>
                  <a:pt x="408122" y="341622"/>
                </a:lnTo>
                <a:lnTo>
                  <a:pt x="386110" y="320711"/>
                </a:lnTo>
                <a:close/>
                <a:moveTo>
                  <a:pt x="300762" y="497007"/>
                </a:moveTo>
                <a:lnTo>
                  <a:pt x="305134" y="503019"/>
                </a:lnTo>
                <a:lnTo>
                  <a:pt x="301654" y="499463"/>
                </a:lnTo>
                <a:lnTo>
                  <a:pt x="301341" y="498555"/>
                </a:lnTo>
                <a:close/>
                <a:moveTo>
                  <a:pt x="303284" y="489894"/>
                </a:moveTo>
                <a:lnTo>
                  <a:pt x="314257" y="512338"/>
                </a:lnTo>
                <a:lnTo>
                  <a:pt x="305718" y="503615"/>
                </a:lnTo>
                <a:close/>
                <a:moveTo>
                  <a:pt x="285151" y="524313"/>
                </a:moveTo>
                <a:lnTo>
                  <a:pt x="289932" y="530889"/>
                </a:lnTo>
                <a:lnTo>
                  <a:pt x="287105" y="527606"/>
                </a:lnTo>
                <a:close/>
                <a:moveTo>
                  <a:pt x="381591" y="319728"/>
                </a:moveTo>
                <a:lnTo>
                  <a:pt x="385977" y="320585"/>
                </a:lnTo>
                <a:lnTo>
                  <a:pt x="386110" y="320711"/>
                </a:lnTo>
                <a:lnTo>
                  <a:pt x="391937" y="328464"/>
                </a:lnTo>
                <a:cubicBezTo>
                  <a:pt x="412443" y="355044"/>
                  <a:pt x="437435" y="386241"/>
                  <a:pt x="463127" y="417363"/>
                </a:cubicBezTo>
                <a:lnTo>
                  <a:pt x="471894" y="427650"/>
                </a:lnTo>
                <a:lnTo>
                  <a:pt x="477485" y="435433"/>
                </a:lnTo>
                <a:lnTo>
                  <a:pt x="483913" y="448175"/>
                </a:lnTo>
                <a:lnTo>
                  <a:pt x="483472" y="447887"/>
                </a:lnTo>
                <a:lnTo>
                  <a:pt x="480616" y="446576"/>
                </a:lnTo>
                <a:lnTo>
                  <a:pt x="409075" y="369826"/>
                </a:lnTo>
                <a:close/>
                <a:moveTo>
                  <a:pt x="424116" y="230395"/>
                </a:moveTo>
                <a:lnTo>
                  <a:pt x="428380" y="236187"/>
                </a:lnTo>
                <a:lnTo>
                  <a:pt x="456850" y="275974"/>
                </a:lnTo>
                <a:lnTo>
                  <a:pt x="445063" y="262945"/>
                </a:lnTo>
                <a:close/>
                <a:moveTo>
                  <a:pt x="373066" y="328124"/>
                </a:moveTo>
                <a:lnTo>
                  <a:pt x="386356" y="349562"/>
                </a:lnTo>
                <a:lnTo>
                  <a:pt x="380216" y="344113"/>
                </a:lnTo>
                <a:lnTo>
                  <a:pt x="378831" y="342324"/>
                </a:lnTo>
                <a:close/>
                <a:moveTo>
                  <a:pt x="301124" y="477719"/>
                </a:moveTo>
                <a:lnTo>
                  <a:pt x="316069" y="497008"/>
                </a:lnTo>
                <a:lnTo>
                  <a:pt x="363506" y="558693"/>
                </a:lnTo>
                <a:lnTo>
                  <a:pt x="355033" y="553996"/>
                </a:lnTo>
                <a:lnTo>
                  <a:pt x="346069" y="544838"/>
                </a:lnTo>
                <a:lnTo>
                  <a:pt x="337064" y="530952"/>
                </a:lnTo>
                <a:lnTo>
                  <a:pt x="301309" y="478759"/>
                </a:lnTo>
                <a:close/>
                <a:moveTo>
                  <a:pt x="281249" y="518938"/>
                </a:moveTo>
                <a:lnTo>
                  <a:pt x="282332" y="519561"/>
                </a:lnTo>
                <a:lnTo>
                  <a:pt x="285151" y="524313"/>
                </a:lnTo>
                <a:lnTo>
                  <a:pt x="283798" y="522452"/>
                </a:lnTo>
                <a:close/>
                <a:moveTo>
                  <a:pt x="359326" y="343468"/>
                </a:moveTo>
                <a:lnTo>
                  <a:pt x="373280" y="357857"/>
                </a:lnTo>
                <a:lnTo>
                  <a:pt x="394544" y="381027"/>
                </a:lnTo>
                <a:lnTo>
                  <a:pt x="396463" y="385754"/>
                </a:lnTo>
                <a:cubicBezTo>
                  <a:pt x="397505" y="388322"/>
                  <a:pt x="400010" y="393619"/>
                  <a:pt x="403697" y="401046"/>
                </a:cubicBezTo>
                <a:lnTo>
                  <a:pt x="403826" y="401298"/>
                </a:lnTo>
                <a:lnTo>
                  <a:pt x="400931" y="398461"/>
                </a:lnTo>
                <a:lnTo>
                  <a:pt x="362997" y="351133"/>
                </a:lnTo>
                <a:close/>
                <a:moveTo>
                  <a:pt x="315331" y="434024"/>
                </a:moveTo>
                <a:lnTo>
                  <a:pt x="315635" y="434324"/>
                </a:lnTo>
                <a:lnTo>
                  <a:pt x="338570" y="463073"/>
                </a:lnTo>
                <a:lnTo>
                  <a:pt x="355376" y="485352"/>
                </a:lnTo>
                <a:lnTo>
                  <a:pt x="349332" y="480069"/>
                </a:lnTo>
                <a:lnTo>
                  <a:pt x="333936" y="458969"/>
                </a:lnTo>
                <a:close/>
                <a:moveTo>
                  <a:pt x="275183" y="515445"/>
                </a:moveTo>
                <a:lnTo>
                  <a:pt x="278055" y="517098"/>
                </a:lnTo>
                <a:lnTo>
                  <a:pt x="278190" y="517257"/>
                </a:lnTo>
                <a:lnTo>
                  <a:pt x="287105" y="527606"/>
                </a:lnTo>
                <a:lnTo>
                  <a:pt x="292419" y="536562"/>
                </a:lnTo>
                <a:cubicBezTo>
                  <a:pt x="297628" y="546569"/>
                  <a:pt x="303819" y="559235"/>
                  <a:pt x="310176" y="572606"/>
                </a:cubicBezTo>
                <a:lnTo>
                  <a:pt x="322035" y="598078"/>
                </a:lnTo>
                <a:lnTo>
                  <a:pt x="321494" y="597508"/>
                </a:lnTo>
                <a:lnTo>
                  <a:pt x="311583" y="586501"/>
                </a:lnTo>
                <a:lnTo>
                  <a:pt x="289477" y="540430"/>
                </a:lnTo>
                <a:close/>
                <a:moveTo>
                  <a:pt x="276069" y="509005"/>
                </a:moveTo>
                <a:lnTo>
                  <a:pt x="290166" y="518040"/>
                </a:lnTo>
                <a:lnTo>
                  <a:pt x="291610" y="518841"/>
                </a:lnTo>
                <a:lnTo>
                  <a:pt x="298536" y="528893"/>
                </a:lnTo>
                <a:lnTo>
                  <a:pt x="282332" y="519561"/>
                </a:lnTo>
                <a:close/>
                <a:moveTo>
                  <a:pt x="398719" y="250661"/>
                </a:moveTo>
                <a:lnTo>
                  <a:pt x="422888" y="269828"/>
                </a:lnTo>
                <a:lnTo>
                  <a:pt x="471673" y="337329"/>
                </a:lnTo>
                <a:lnTo>
                  <a:pt x="446654" y="332440"/>
                </a:lnTo>
                <a:lnTo>
                  <a:pt x="435601" y="312632"/>
                </a:lnTo>
                <a:close/>
                <a:moveTo>
                  <a:pt x="311975" y="429736"/>
                </a:moveTo>
                <a:lnTo>
                  <a:pt x="314389" y="432761"/>
                </a:lnTo>
                <a:lnTo>
                  <a:pt x="315331" y="434024"/>
                </a:lnTo>
                <a:lnTo>
                  <a:pt x="313054" y="431785"/>
                </a:lnTo>
                <a:close/>
                <a:moveTo>
                  <a:pt x="365968" y="316676"/>
                </a:moveTo>
                <a:lnTo>
                  <a:pt x="368629" y="317195"/>
                </a:lnTo>
                <a:lnTo>
                  <a:pt x="373066" y="328124"/>
                </a:lnTo>
                <a:close/>
                <a:moveTo>
                  <a:pt x="311088" y="428336"/>
                </a:moveTo>
                <a:lnTo>
                  <a:pt x="311795" y="429284"/>
                </a:lnTo>
                <a:lnTo>
                  <a:pt x="311975" y="429736"/>
                </a:lnTo>
                <a:close/>
                <a:moveTo>
                  <a:pt x="291810" y="466426"/>
                </a:moveTo>
                <a:lnTo>
                  <a:pt x="299963" y="476795"/>
                </a:lnTo>
                <a:lnTo>
                  <a:pt x="301309" y="478759"/>
                </a:lnTo>
                <a:lnTo>
                  <a:pt x="303284" y="489894"/>
                </a:lnTo>
                <a:close/>
                <a:moveTo>
                  <a:pt x="231343" y="590336"/>
                </a:moveTo>
                <a:lnTo>
                  <a:pt x="242283" y="597025"/>
                </a:lnTo>
                <a:lnTo>
                  <a:pt x="264683" y="616895"/>
                </a:lnTo>
                <a:lnTo>
                  <a:pt x="277455" y="642178"/>
                </a:lnTo>
                <a:lnTo>
                  <a:pt x="255338" y="613853"/>
                </a:lnTo>
                <a:lnTo>
                  <a:pt x="235125" y="596570"/>
                </a:lnTo>
                <a:close/>
                <a:moveTo>
                  <a:pt x="303446" y="438577"/>
                </a:moveTo>
                <a:lnTo>
                  <a:pt x="322679" y="456717"/>
                </a:lnTo>
                <a:lnTo>
                  <a:pt x="327992" y="463590"/>
                </a:lnTo>
                <a:cubicBezTo>
                  <a:pt x="330249" y="466697"/>
                  <a:pt x="331891" y="469115"/>
                  <a:pt x="333585" y="471455"/>
                </a:cubicBezTo>
                <a:lnTo>
                  <a:pt x="334617" y="472749"/>
                </a:lnTo>
                <a:lnTo>
                  <a:pt x="343188" y="489031"/>
                </a:lnTo>
                <a:lnTo>
                  <a:pt x="338434" y="484687"/>
                </a:lnTo>
                <a:cubicBezTo>
                  <a:pt x="327550" y="473016"/>
                  <a:pt x="318810" y="463140"/>
                  <a:pt x="311665" y="454646"/>
                </a:cubicBezTo>
                <a:lnTo>
                  <a:pt x="311428" y="454346"/>
                </a:lnTo>
                <a:close/>
                <a:moveTo>
                  <a:pt x="185590" y="681036"/>
                </a:moveTo>
                <a:lnTo>
                  <a:pt x="207941" y="703871"/>
                </a:lnTo>
                <a:lnTo>
                  <a:pt x="227240" y="727323"/>
                </a:lnTo>
                <a:lnTo>
                  <a:pt x="251202" y="756144"/>
                </a:lnTo>
                <a:lnTo>
                  <a:pt x="250629" y="756076"/>
                </a:lnTo>
                <a:cubicBezTo>
                  <a:pt x="244011" y="755283"/>
                  <a:pt x="237599" y="753967"/>
                  <a:pt x="232009" y="750563"/>
                </a:cubicBezTo>
                <a:lnTo>
                  <a:pt x="215545" y="736975"/>
                </a:lnTo>
                <a:lnTo>
                  <a:pt x="192842" y="700079"/>
                </a:lnTo>
                <a:lnTo>
                  <a:pt x="192310" y="699344"/>
                </a:lnTo>
                <a:close/>
                <a:moveTo>
                  <a:pt x="268853" y="504381"/>
                </a:moveTo>
                <a:lnTo>
                  <a:pt x="272288" y="506582"/>
                </a:lnTo>
                <a:lnTo>
                  <a:pt x="281249" y="518938"/>
                </a:lnTo>
                <a:lnTo>
                  <a:pt x="278055" y="517098"/>
                </a:lnTo>
                <a:lnTo>
                  <a:pt x="272218" y="510262"/>
                </a:lnTo>
                <a:close/>
                <a:moveTo>
                  <a:pt x="306879" y="416943"/>
                </a:moveTo>
                <a:lnTo>
                  <a:pt x="315562" y="425552"/>
                </a:lnTo>
                <a:lnTo>
                  <a:pt x="325213" y="434334"/>
                </a:lnTo>
                <a:lnTo>
                  <a:pt x="336721" y="449911"/>
                </a:lnTo>
                <a:lnTo>
                  <a:pt x="349547" y="468755"/>
                </a:lnTo>
                <a:lnTo>
                  <a:pt x="337757" y="456080"/>
                </a:lnTo>
                <a:lnTo>
                  <a:pt x="315635" y="434324"/>
                </a:lnTo>
                <a:lnTo>
                  <a:pt x="314389" y="432761"/>
                </a:lnTo>
                <a:lnTo>
                  <a:pt x="311795" y="429284"/>
                </a:lnTo>
                <a:close/>
                <a:moveTo>
                  <a:pt x="286405" y="458723"/>
                </a:moveTo>
                <a:lnTo>
                  <a:pt x="290846" y="464455"/>
                </a:lnTo>
                <a:lnTo>
                  <a:pt x="291810" y="466426"/>
                </a:lnTo>
                <a:lnTo>
                  <a:pt x="287067" y="460393"/>
                </a:lnTo>
                <a:lnTo>
                  <a:pt x="286907" y="459967"/>
                </a:lnTo>
                <a:close/>
                <a:moveTo>
                  <a:pt x="359977" y="295886"/>
                </a:moveTo>
                <a:lnTo>
                  <a:pt x="377559" y="312589"/>
                </a:lnTo>
                <a:lnTo>
                  <a:pt x="378244" y="313626"/>
                </a:lnTo>
                <a:lnTo>
                  <a:pt x="381591" y="319728"/>
                </a:lnTo>
                <a:lnTo>
                  <a:pt x="368629" y="317195"/>
                </a:lnTo>
                <a:close/>
                <a:moveTo>
                  <a:pt x="293407" y="431287"/>
                </a:moveTo>
                <a:lnTo>
                  <a:pt x="294471" y="432900"/>
                </a:lnTo>
                <a:lnTo>
                  <a:pt x="311428" y="454346"/>
                </a:lnTo>
                <a:lnTo>
                  <a:pt x="319311" y="469919"/>
                </a:lnTo>
                <a:lnTo>
                  <a:pt x="323297" y="478041"/>
                </a:lnTo>
                <a:lnTo>
                  <a:pt x="297193" y="443018"/>
                </a:lnTo>
                <a:lnTo>
                  <a:pt x="294820" y="440044"/>
                </a:lnTo>
                <a:close/>
                <a:moveTo>
                  <a:pt x="341005" y="324576"/>
                </a:moveTo>
                <a:lnTo>
                  <a:pt x="345080" y="328778"/>
                </a:lnTo>
                <a:lnTo>
                  <a:pt x="362997" y="351133"/>
                </a:lnTo>
                <a:lnTo>
                  <a:pt x="363061" y="351268"/>
                </a:lnTo>
                <a:lnTo>
                  <a:pt x="372314" y="368285"/>
                </a:lnTo>
                <a:close/>
                <a:moveTo>
                  <a:pt x="344482" y="312478"/>
                </a:moveTo>
                <a:lnTo>
                  <a:pt x="357712" y="315063"/>
                </a:lnTo>
                <a:lnTo>
                  <a:pt x="378831" y="342324"/>
                </a:lnTo>
                <a:lnTo>
                  <a:pt x="379185" y="343198"/>
                </a:lnTo>
                <a:lnTo>
                  <a:pt x="348174" y="315673"/>
                </a:lnTo>
                <a:lnTo>
                  <a:pt x="344837" y="313219"/>
                </a:lnTo>
                <a:close/>
                <a:moveTo>
                  <a:pt x="289602" y="425520"/>
                </a:moveTo>
                <a:lnTo>
                  <a:pt x="292992" y="428716"/>
                </a:lnTo>
                <a:lnTo>
                  <a:pt x="293407" y="431287"/>
                </a:lnTo>
                <a:close/>
                <a:moveTo>
                  <a:pt x="291717" y="420821"/>
                </a:moveTo>
                <a:lnTo>
                  <a:pt x="297848" y="427517"/>
                </a:lnTo>
                <a:lnTo>
                  <a:pt x="303446" y="438577"/>
                </a:lnTo>
                <a:lnTo>
                  <a:pt x="292992" y="428716"/>
                </a:lnTo>
                <a:close/>
                <a:moveTo>
                  <a:pt x="213947" y="579698"/>
                </a:moveTo>
                <a:lnTo>
                  <a:pt x="218721" y="582618"/>
                </a:lnTo>
                <a:lnTo>
                  <a:pt x="219256" y="583001"/>
                </a:lnTo>
                <a:lnTo>
                  <a:pt x="235125" y="596570"/>
                </a:lnTo>
                <a:lnTo>
                  <a:pt x="268742" y="651976"/>
                </a:lnTo>
                <a:lnTo>
                  <a:pt x="275296" y="663254"/>
                </a:lnTo>
                <a:lnTo>
                  <a:pt x="274119" y="662958"/>
                </a:lnTo>
                <a:lnTo>
                  <a:pt x="261474" y="648690"/>
                </a:lnTo>
                <a:lnTo>
                  <a:pt x="231045" y="603597"/>
                </a:lnTo>
                <a:close/>
                <a:moveTo>
                  <a:pt x="390311" y="203092"/>
                </a:moveTo>
                <a:lnTo>
                  <a:pt x="414436" y="229089"/>
                </a:lnTo>
                <a:lnTo>
                  <a:pt x="445063" y="262945"/>
                </a:lnTo>
                <a:lnTo>
                  <a:pt x="463079" y="290940"/>
                </a:lnTo>
                <a:lnTo>
                  <a:pt x="492202" y="341339"/>
                </a:lnTo>
                <a:lnTo>
                  <a:pt x="489714" y="340853"/>
                </a:lnTo>
                <a:lnTo>
                  <a:pt x="463412" y="312219"/>
                </a:lnTo>
                <a:lnTo>
                  <a:pt x="419792" y="249044"/>
                </a:lnTo>
                <a:close/>
                <a:moveTo>
                  <a:pt x="290035" y="409146"/>
                </a:moveTo>
                <a:lnTo>
                  <a:pt x="313054" y="431785"/>
                </a:lnTo>
                <a:lnTo>
                  <a:pt x="329214" y="462485"/>
                </a:lnTo>
                <a:lnTo>
                  <a:pt x="323484" y="457476"/>
                </a:lnTo>
                <a:lnTo>
                  <a:pt x="322679" y="456717"/>
                </a:lnTo>
                <a:lnTo>
                  <a:pt x="318716" y="451592"/>
                </a:lnTo>
                <a:cubicBezTo>
                  <a:pt x="314567" y="446497"/>
                  <a:pt x="309139" y="440102"/>
                  <a:pt x="301767" y="431798"/>
                </a:cubicBezTo>
                <a:lnTo>
                  <a:pt x="297848" y="427517"/>
                </a:lnTo>
                <a:lnTo>
                  <a:pt x="294800" y="421496"/>
                </a:lnTo>
                <a:lnTo>
                  <a:pt x="291065" y="416603"/>
                </a:lnTo>
                <a:close/>
                <a:moveTo>
                  <a:pt x="383180" y="214887"/>
                </a:moveTo>
                <a:lnTo>
                  <a:pt x="387337" y="218865"/>
                </a:lnTo>
                <a:cubicBezTo>
                  <a:pt x="396348" y="229052"/>
                  <a:pt x="412951" y="249233"/>
                  <a:pt x="442466" y="286221"/>
                </a:cubicBezTo>
                <a:lnTo>
                  <a:pt x="461173" y="309782"/>
                </a:lnTo>
                <a:lnTo>
                  <a:pt x="428728" y="274459"/>
                </a:lnTo>
                <a:lnTo>
                  <a:pt x="422888" y="269828"/>
                </a:lnTo>
                <a:close/>
                <a:moveTo>
                  <a:pt x="296580" y="391093"/>
                </a:moveTo>
                <a:lnTo>
                  <a:pt x="307012" y="402235"/>
                </a:lnTo>
                <a:cubicBezTo>
                  <a:pt x="331227" y="429035"/>
                  <a:pt x="353473" y="454649"/>
                  <a:pt x="383181" y="486948"/>
                </a:cubicBezTo>
                <a:lnTo>
                  <a:pt x="408389" y="513919"/>
                </a:lnTo>
                <a:lnTo>
                  <a:pt x="408384" y="514344"/>
                </a:lnTo>
                <a:lnTo>
                  <a:pt x="373710" y="479276"/>
                </a:lnTo>
                <a:cubicBezTo>
                  <a:pt x="361498" y="467465"/>
                  <a:pt x="350901" y="457699"/>
                  <a:pt x="341387" y="449053"/>
                </a:cubicBezTo>
                <a:lnTo>
                  <a:pt x="325213" y="434334"/>
                </a:lnTo>
                <a:lnTo>
                  <a:pt x="303040" y="404320"/>
                </a:lnTo>
                <a:lnTo>
                  <a:pt x="300770" y="401608"/>
                </a:lnTo>
                <a:close/>
                <a:moveTo>
                  <a:pt x="288465" y="397773"/>
                </a:moveTo>
                <a:lnTo>
                  <a:pt x="293042" y="403225"/>
                </a:lnTo>
                <a:lnTo>
                  <a:pt x="298778" y="408912"/>
                </a:lnTo>
                <a:lnTo>
                  <a:pt x="311088" y="428336"/>
                </a:lnTo>
                <a:lnTo>
                  <a:pt x="296867" y="409269"/>
                </a:lnTo>
                <a:lnTo>
                  <a:pt x="288599" y="398744"/>
                </a:lnTo>
                <a:close/>
                <a:moveTo>
                  <a:pt x="330238" y="309695"/>
                </a:moveTo>
                <a:lnTo>
                  <a:pt x="343594" y="312304"/>
                </a:lnTo>
                <a:lnTo>
                  <a:pt x="344837" y="313219"/>
                </a:lnTo>
                <a:lnTo>
                  <a:pt x="359326" y="343468"/>
                </a:lnTo>
                <a:lnTo>
                  <a:pt x="345080" y="328778"/>
                </a:lnTo>
                <a:lnTo>
                  <a:pt x="335059" y="316275"/>
                </a:lnTo>
                <a:lnTo>
                  <a:pt x="334221" y="315107"/>
                </a:lnTo>
                <a:close/>
                <a:moveTo>
                  <a:pt x="349367" y="269753"/>
                </a:moveTo>
                <a:lnTo>
                  <a:pt x="365016" y="292643"/>
                </a:lnTo>
                <a:lnTo>
                  <a:pt x="386022" y="320594"/>
                </a:lnTo>
                <a:lnTo>
                  <a:pt x="385977" y="320585"/>
                </a:lnTo>
                <a:lnTo>
                  <a:pt x="377559" y="312589"/>
                </a:lnTo>
                <a:lnTo>
                  <a:pt x="349464" y="269990"/>
                </a:lnTo>
                <a:close/>
                <a:moveTo>
                  <a:pt x="398732" y="161013"/>
                </a:moveTo>
                <a:lnTo>
                  <a:pt x="407046" y="170817"/>
                </a:lnTo>
                <a:cubicBezTo>
                  <a:pt x="413872" y="179150"/>
                  <a:pt x="421982" y="189325"/>
                  <a:pt x="431804" y="201984"/>
                </a:cubicBezTo>
                <a:cubicBezTo>
                  <a:pt x="447495" y="222209"/>
                  <a:pt x="459208" y="245383"/>
                  <a:pt x="475439" y="265176"/>
                </a:cubicBezTo>
                <a:lnTo>
                  <a:pt x="490067" y="280219"/>
                </a:lnTo>
                <a:lnTo>
                  <a:pt x="527744" y="344910"/>
                </a:lnTo>
                <a:lnTo>
                  <a:pt x="529631" y="348652"/>
                </a:lnTo>
                <a:lnTo>
                  <a:pt x="517525" y="346287"/>
                </a:lnTo>
                <a:lnTo>
                  <a:pt x="498286" y="321780"/>
                </a:lnTo>
                <a:lnTo>
                  <a:pt x="480236" y="301827"/>
                </a:lnTo>
                <a:lnTo>
                  <a:pt x="458263" y="256936"/>
                </a:lnTo>
                <a:cubicBezTo>
                  <a:pt x="450020" y="241509"/>
                  <a:pt x="439256" y="223386"/>
                  <a:pt x="427088" y="204057"/>
                </a:cubicBezTo>
                <a:close/>
                <a:moveTo>
                  <a:pt x="327017" y="309065"/>
                </a:moveTo>
                <a:lnTo>
                  <a:pt x="329700" y="309590"/>
                </a:lnTo>
                <a:lnTo>
                  <a:pt x="335059" y="316275"/>
                </a:lnTo>
                <a:lnTo>
                  <a:pt x="341005" y="324576"/>
                </a:lnTo>
                <a:lnTo>
                  <a:pt x="327582" y="310735"/>
                </a:lnTo>
                <a:close/>
                <a:moveTo>
                  <a:pt x="155260" y="664381"/>
                </a:moveTo>
                <a:lnTo>
                  <a:pt x="176292" y="694849"/>
                </a:lnTo>
                <a:lnTo>
                  <a:pt x="210273" y="744514"/>
                </a:lnTo>
                <a:lnTo>
                  <a:pt x="215117" y="756435"/>
                </a:lnTo>
                <a:lnTo>
                  <a:pt x="229126" y="785683"/>
                </a:lnTo>
                <a:lnTo>
                  <a:pt x="216411" y="779692"/>
                </a:lnTo>
                <a:lnTo>
                  <a:pt x="211061" y="772206"/>
                </a:lnTo>
                <a:cubicBezTo>
                  <a:pt x="191453" y="739156"/>
                  <a:pt x="174222" y="704800"/>
                  <a:pt x="157838" y="669998"/>
                </a:cubicBezTo>
                <a:close/>
                <a:moveTo>
                  <a:pt x="286669" y="384763"/>
                </a:moveTo>
                <a:lnTo>
                  <a:pt x="300770" y="401608"/>
                </a:lnTo>
                <a:lnTo>
                  <a:pt x="306879" y="416943"/>
                </a:lnTo>
                <a:lnTo>
                  <a:pt x="298778" y="408912"/>
                </a:lnTo>
                <a:lnTo>
                  <a:pt x="287559" y="391210"/>
                </a:lnTo>
                <a:close/>
                <a:moveTo>
                  <a:pt x="324671" y="302131"/>
                </a:moveTo>
                <a:lnTo>
                  <a:pt x="330238" y="309695"/>
                </a:lnTo>
                <a:lnTo>
                  <a:pt x="329700" y="309590"/>
                </a:lnTo>
                <a:lnTo>
                  <a:pt x="325364" y="304180"/>
                </a:lnTo>
                <a:close/>
                <a:moveTo>
                  <a:pt x="365493" y="210864"/>
                </a:moveTo>
                <a:lnTo>
                  <a:pt x="367509" y="213012"/>
                </a:lnTo>
                <a:cubicBezTo>
                  <a:pt x="378869" y="224568"/>
                  <a:pt x="381855" y="225674"/>
                  <a:pt x="381788" y="223146"/>
                </a:cubicBezTo>
                <a:lnTo>
                  <a:pt x="381083" y="221027"/>
                </a:lnTo>
                <a:lnTo>
                  <a:pt x="398719" y="250661"/>
                </a:lnTo>
                <a:lnTo>
                  <a:pt x="377221" y="233611"/>
                </a:lnTo>
                <a:close/>
                <a:moveTo>
                  <a:pt x="228735" y="488698"/>
                </a:moveTo>
                <a:lnTo>
                  <a:pt x="237742" y="493885"/>
                </a:lnTo>
                <a:lnTo>
                  <a:pt x="297234" y="570566"/>
                </a:lnTo>
                <a:lnTo>
                  <a:pt x="311583" y="586501"/>
                </a:lnTo>
                <a:lnTo>
                  <a:pt x="331141" y="627261"/>
                </a:lnTo>
                <a:lnTo>
                  <a:pt x="309247" y="595199"/>
                </a:lnTo>
                <a:cubicBezTo>
                  <a:pt x="285056" y="561770"/>
                  <a:pt x="259323" y="527821"/>
                  <a:pt x="233319" y="494449"/>
                </a:cubicBezTo>
                <a:close/>
                <a:moveTo>
                  <a:pt x="355447" y="217617"/>
                </a:moveTo>
                <a:lnTo>
                  <a:pt x="364085" y="223194"/>
                </a:lnTo>
                <a:lnTo>
                  <a:pt x="377221" y="233611"/>
                </a:lnTo>
                <a:lnTo>
                  <a:pt x="378425" y="235948"/>
                </a:lnTo>
                <a:cubicBezTo>
                  <a:pt x="405631" y="287735"/>
                  <a:pt x="412202" y="294448"/>
                  <a:pt x="435202" y="325994"/>
                </a:cubicBezTo>
                <a:lnTo>
                  <a:pt x="438700" y="330886"/>
                </a:lnTo>
                <a:lnTo>
                  <a:pt x="430664" y="329316"/>
                </a:lnTo>
                <a:lnTo>
                  <a:pt x="420835" y="312931"/>
                </a:lnTo>
                <a:close/>
                <a:moveTo>
                  <a:pt x="318659" y="293963"/>
                </a:moveTo>
                <a:lnTo>
                  <a:pt x="322984" y="297144"/>
                </a:lnTo>
                <a:lnTo>
                  <a:pt x="324671" y="302131"/>
                </a:lnTo>
                <a:close/>
                <a:moveTo>
                  <a:pt x="189969" y="562024"/>
                </a:moveTo>
                <a:lnTo>
                  <a:pt x="190208" y="562191"/>
                </a:lnTo>
                <a:lnTo>
                  <a:pt x="213212" y="578671"/>
                </a:lnTo>
                <a:lnTo>
                  <a:pt x="213947" y="579698"/>
                </a:lnTo>
                <a:lnTo>
                  <a:pt x="193696" y="567315"/>
                </a:lnTo>
                <a:lnTo>
                  <a:pt x="191928" y="565134"/>
                </a:lnTo>
                <a:close/>
                <a:moveTo>
                  <a:pt x="284129" y="360217"/>
                </a:moveTo>
                <a:lnTo>
                  <a:pt x="284382" y="360474"/>
                </a:lnTo>
                <a:lnTo>
                  <a:pt x="296580" y="391093"/>
                </a:lnTo>
                <a:lnTo>
                  <a:pt x="286141" y="379942"/>
                </a:lnTo>
                <a:close/>
                <a:moveTo>
                  <a:pt x="262550" y="399605"/>
                </a:moveTo>
                <a:lnTo>
                  <a:pt x="294820" y="440044"/>
                </a:lnTo>
                <a:lnTo>
                  <a:pt x="298651" y="463780"/>
                </a:lnTo>
                <a:lnTo>
                  <a:pt x="301124" y="477719"/>
                </a:lnTo>
                <a:lnTo>
                  <a:pt x="290846" y="464455"/>
                </a:lnTo>
                <a:lnTo>
                  <a:pt x="282440" y="447259"/>
                </a:lnTo>
                <a:lnTo>
                  <a:pt x="277650" y="437026"/>
                </a:lnTo>
                <a:close/>
                <a:moveTo>
                  <a:pt x="237386" y="449379"/>
                </a:moveTo>
                <a:lnTo>
                  <a:pt x="247384" y="460657"/>
                </a:lnTo>
                <a:lnTo>
                  <a:pt x="276069" y="509005"/>
                </a:lnTo>
                <a:lnTo>
                  <a:pt x="272288" y="506582"/>
                </a:lnTo>
                <a:lnTo>
                  <a:pt x="261989" y="492382"/>
                </a:lnTo>
                <a:close/>
                <a:moveTo>
                  <a:pt x="261424" y="398194"/>
                </a:moveTo>
                <a:lnTo>
                  <a:pt x="262416" y="399273"/>
                </a:lnTo>
                <a:lnTo>
                  <a:pt x="262550" y="399605"/>
                </a:lnTo>
                <a:close/>
                <a:moveTo>
                  <a:pt x="182245" y="560862"/>
                </a:moveTo>
                <a:lnTo>
                  <a:pt x="193381" y="567123"/>
                </a:lnTo>
                <a:lnTo>
                  <a:pt x="193696" y="567315"/>
                </a:lnTo>
                <a:lnTo>
                  <a:pt x="240278" y="624773"/>
                </a:lnTo>
                <a:lnTo>
                  <a:pt x="261474" y="648690"/>
                </a:lnTo>
                <a:lnTo>
                  <a:pt x="270485" y="662042"/>
                </a:lnTo>
                <a:lnTo>
                  <a:pt x="264622" y="660564"/>
                </a:lnTo>
                <a:cubicBezTo>
                  <a:pt x="249487" y="644334"/>
                  <a:pt x="228976" y="619967"/>
                  <a:pt x="206420" y="591940"/>
                </a:cubicBezTo>
                <a:close/>
                <a:moveTo>
                  <a:pt x="223171" y="475103"/>
                </a:moveTo>
                <a:lnTo>
                  <a:pt x="266131" y="502636"/>
                </a:lnTo>
                <a:lnTo>
                  <a:pt x="269751" y="507373"/>
                </a:lnTo>
                <a:lnTo>
                  <a:pt x="272218" y="510262"/>
                </a:lnTo>
                <a:lnTo>
                  <a:pt x="275183" y="515445"/>
                </a:lnTo>
                <a:lnTo>
                  <a:pt x="237742" y="493885"/>
                </a:lnTo>
                <a:close/>
                <a:moveTo>
                  <a:pt x="338154" y="234156"/>
                </a:moveTo>
                <a:lnTo>
                  <a:pt x="373428" y="279623"/>
                </a:lnTo>
                <a:lnTo>
                  <a:pt x="395182" y="313947"/>
                </a:lnTo>
                <a:lnTo>
                  <a:pt x="339854" y="237320"/>
                </a:lnTo>
                <a:lnTo>
                  <a:pt x="338504" y="235571"/>
                </a:lnTo>
                <a:close/>
                <a:moveTo>
                  <a:pt x="284062" y="344864"/>
                </a:moveTo>
                <a:lnTo>
                  <a:pt x="293756" y="357609"/>
                </a:lnTo>
                <a:cubicBezTo>
                  <a:pt x="307985" y="375350"/>
                  <a:pt x="321106" y="391005"/>
                  <a:pt x="333394" y="405190"/>
                </a:cubicBezTo>
                <a:lnTo>
                  <a:pt x="355134" y="429515"/>
                </a:lnTo>
                <a:lnTo>
                  <a:pt x="296689" y="372987"/>
                </a:lnTo>
                <a:lnTo>
                  <a:pt x="284382" y="360474"/>
                </a:lnTo>
                <a:lnTo>
                  <a:pt x="284077" y="359708"/>
                </a:lnTo>
                <a:lnTo>
                  <a:pt x="284076" y="359698"/>
                </a:lnTo>
                <a:close/>
                <a:moveTo>
                  <a:pt x="159760" y="602171"/>
                </a:moveTo>
                <a:lnTo>
                  <a:pt x="213790" y="678435"/>
                </a:lnTo>
                <a:cubicBezTo>
                  <a:pt x="266364" y="758147"/>
                  <a:pt x="226946" y="716319"/>
                  <a:pt x="270480" y="758455"/>
                </a:cubicBezTo>
                <a:lnTo>
                  <a:pt x="262652" y="757517"/>
                </a:lnTo>
                <a:lnTo>
                  <a:pt x="253305" y="750215"/>
                </a:lnTo>
                <a:lnTo>
                  <a:pt x="207941" y="703871"/>
                </a:lnTo>
                <a:lnTo>
                  <a:pt x="183907" y="674663"/>
                </a:lnTo>
                <a:lnTo>
                  <a:pt x="182837" y="673536"/>
                </a:lnTo>
                <a:lnTo>
                  <a:pt x="178516" y="661766"/>
                </a:lnTo>
                <a:cubicBezTo>
                  <a:pt x="173346" y="646964"/>
                  <a:pt x="169005" y="633764"/>
                  <a:pt x="166035" y="623832"/>
                </a:cubicBezTo>
                <a:close/>
                <a:moveTo>
                  <a:pt x="143898" y="632527"/>
                </a:moveTo>
                <a:lnTo>
                  <a:pt x="182837" y="673536"/>
                </a:lnTo>
                <a:lnTo>
                  <a:pt x="185590" y="681036"/>
                </a:lnTo>
                <a:lnTo>
                  <a:pt x="175319" y="670543"/>
                </a:lnTo>
                <a:lnTo>
                  <a:pt x="154292" y="646872"/>
                </a:lnTo>
                <a:close/>
                <a:moveTo>
                  <a:pt x="284056" y="338736"/>
                </a:moveTo>
                <a:lnTo>
                  <a:pt x="313689" y="372346"/>
                </a:lnTo>
                <a:cubicBezTo>
                  <a:pt x="321194" y="380785"/>
                  <a:pt x="329691" y="390311"/>
                  <a:pt x="339320" y="401081"/>
                </a:cubicBezTo>
                <a:lnTo>
                  <a:pt x="371680" y="437211"/>
                </a:lnTo>
                <a:lnTo>
                  <a:pt x="403557" y="478325"/>
                </a:lnTo>
                <a:lnTo>
                  <a:pt x="384195" y="457621"/>
                </a:lnTo>
                <a:lnTo>
                  <a:pt x="356886" y="431209"/>
                </a:lnTo>
                <a:lnTo>
                  <a:pt x="293756" y="357609"/>
                </a:lnTo>
                <a:lnTo>
                  <a:pt x="284060" y="343045"/>
                </a:lnTo>
                <a:close/>
                <a:moveTo>
                  <a:pt x="299676" y="303723"/>
                </a:moveTo>
                <a:lnTo>
                  <a:pt x="325968" y="308860"/>
                </a:lnTo>
                <a:lnTo>
                  <a:pt x="327065" y="310202"/>
                </a:lnTo>
                <a:lnTo>
                  <a:pt x="327582" y="310735"/>
                </a:lnTo>
                <a:lnTo>
                  <a:pt x="336000" y="335618"/>
                </a:lnTo>
                <a:lnTo>
                  <a:pt x="371494" y="411455"/>
                </a:lnTo>
                <a:lnTo>
                  <a:pt x="369268" y="408196"/>
                </a:lnTo>
                <a:cubicBezTo>
                  <a:pt x="343403" y="367218"/>
                  <a:pt x="344733" y="356340"/>
                  <a:pt x="307565" y="312475"/>
                </a:cubicBezTo>
                <a:close/>
                <a:moveTo>
                  <a:pt x="256712" y="392289"/>
                </a:moveTo>
                <a:lnTo>
                  <a:pt x="261424" y="398194"/>
                </a:lnTo>
                <a:lnTo>
                  <a:pt x="257455" y="393877"/>
                </a:lnTo>
                <a:close/>
                <a:moveTo>
                  <a:pt x="380138" y="133557"/>
                </a:moveTo>
                <a:lnTo>
                  <a:pt x="388170" y="138793"/>
                </a:lnTo>
                <a:cubicBezTo>
                  <a:pt x="406951" y="151094"/>
                  <a:pt x="426407" y="162484"/>
                  <a:pt x="444164" y="176221"/>
                </a:cubicBezTo>
                <a:cubicBezTo>
                  <a:pt x="462447" y="190363"/>
                  <a:pt x="479430" y="206162"/>
                  <a:pt x="496039" y="222237"/>
                </a:cubicBezTo>
                <a:lnTo>
                  <a:pt x="510816" y="236902"/>
                </a:lnTo>
                <a:lnTo>
                  <a:pt x="515316" y="248477"/>
                </a:lnTo>
                <a:cubicBezTo>
                  <a:pt x="519539" y="258343"/>
                  <a:pt x="525000" y="270315"/>
                  <a:pt x="531954" y="284808"/>
                </a:cubicBezTo>
                <a:lnTo>
                  <a:pt x="531986" y="284873"/>
                </a:lnTo>
                <a:lnTo>
                  <a:pt x="560938" y="354769"/>
                </a:lnTo>
                <a:lnTo>
                  <a:pt x="546192" y="351888"/>
                </a:lnTo>
                <a:lnTo>
                  <a:pt x="531782" y="323900"/>
                </a:lnTo>
                <a:cubicBezTo>
                  <a:pt x="523468" y="313183"/>
                  <a:pt x="513682" y="303746"/>
                  <a:pt x="503825" y="294367"/>
                </a:cubicBezTo>
                <a:lnTo>
                  <a:pt x="490067" y="280219"/>
                </a:lnTo>
                <a:lnTo>
                  <a:pt x="466503" y="239760"/>
                </a:lnTo>
                <a:cubicBezTo>
                  <a:pt x="454385" y="220531"/>
                  <a:pt x="439898" y="203016"/>
                  <a:pt x="424819" y="185930"/>
                </a:cubicBezTo>
                <a:lnTo>
                  <a:pt x="386369" y="142364"/>
                </a:lnTo>
                <a:close/>
                <a:moveTo>
                  <a:pt x="334118" y="228929"/>
                </a:moveTo>
                <a:lnTo>
                  <a:pt x="337245" y="230480"/>
                </a:lnTo>
                <a:lnTo>
                  <a:pt x="338154" y="234156"/>
                </a:lnTo>
                <a:lnTo>
                  <a:pt x="334261" y="229139"/>
                </a:lnTo>
                <a:close/>
                <a:moveTo>
                  <a:pt x="286418" y="328099"/>
                </a:moveTo>
                <a:lnTo>
                  <a:pt x="300041" y="345996"/>
                </a:lnTo>
                <a:lnTo>
                  <a:pt x="326097" y="371836"/>
                </a:lnTo>
                <a:lnTo>
                  <a:pt x="328108" y="374089"/>
                </a:lnTo>
                <a:cubicBezTo>
                  <a:pt x="348529" y="397732"/>
                  <a:pt x="366933" y="419502"/>
                  <a:pt x="384134" y="440513"/>
                </a:cubicBezTo>
                <a:lnTo>
                  <a:pt x="386497" y="443508"/>
                </a:lnTo>
                <a:lnTo>
                  <a:pt x="393386" y="458228"/>
                </a:lnTo>
                <a:lnTo>
                  <a:pt x="394784" y="460820"/>
                </a:lnTo>
                <a:lnTo>
                  <a:pt x="371743" y="437281"/>
                </a:lnTo>
                <a:lnTo>
                  <a:pt x="371680" y="437211"/>
                </a:lnTo>
                <a:lnTo>
                  <a:pt x="358687" y="420453"/>
                </a:lnTo>
                <a:lnTo>
                  <a:pt x="285277" y="330935"/>
                </a:lnTo>
                <a:close/>
                <a:moveTo>
                  <a:pt x="306450" y="284983"/>
                </a:moveTo>
                <a:lnTo>
                  <a:pt x="315044" y="291304"/>
                </a:lnTo>
                <a:lnTo>
                  <a:pt x="325364" y="304180"/>
                </a:lnTo>
                <a:lnTo>
                  <a:pt x="327017" y="309065"/>
                </a:lnTo>
                <a:lnTo>
                  <a:pt x="325968" y="308860"/>
                </a:lnTo>
                <a:close/>
                <a:moveTo>
                  <a:pt x="139665" y="630406"/>
                </a:moveTo>
                <a:lnTo>
                  <a:pt x="154292" y="646872"/>
                </a:lnTo>
                <a:lnTo>
                  <a:pt x="192310" y="699344"/>
                </a:lnTo>
                <a:lnTo>
                  <a:pt x="195965" y="709303"/>
                </a:lnTo>
                <a:lnTo>
                  <a:pt x="202045" y="724265"/>
                </a:lnTo>
                <a:lnTo>
                  <a:pt x="183564" y="701725"/>
                </a:lnTo>
                <a:lnTo>
                  <a:pt x="149630" y="652116"/>
                </a:lnTo>
                <a:close/>
                <a:moveTo>
                  <a:pt x="268427" y="361022"/>
                </a:moveTo>
                <a:lnTo>
                  <a:pt x="286141" y="379942"/>
                </a:lnTo>
                <a:lnTo>
                  <a:pt x="286531" y="383766"/>
                </a:lnTo>
                <a:lnTo>
                  <a:pt x="286669" y="384763"/>
                </a:lnTo>
                <a:lnTo>
                  <a:pt x="273513" y="369047"/>
                </a:lnTo>
                <a:close/>
                <a:moveTo>
                  <a:pt x="256337" y="385003"/>
                </a:moveTo>
                <a:lnTo>
                  <a:pt x="271097" y="398645"/>
                </a:lnTo>
                <a:lnTo>
                  <a:pt x="275652" y="404370"/>
                </a:lnTo>
                <a:lnTo>
                  <a:pt x="289602" y="425520"/>
                </a:lnTo>
                <a:lnTo>
                  <a:pt x="266599" y="403823"/>
                </a:lnTo>
                <a:lnTo>
                  <a:pt x="262416" y="399273"/>
                </a:lnTo>
                <a:lnTo>
                  <a:pt x="259078" y="391002"/>
                </a:lnTo>
                <a:close/>
                <a:moveTo>
                  <a:pt x="334419" y="219050"/>
                </a:moveTo>
                <a:lnTo>
                  <a:pt x="342849" y="233259"/>
                </a:lnTo>
                <a:lnTo>
                  <a:pt x="337245" y="230480"/>
                </a:lnTo>
                <a:close/>
                <a:moveTo>
                  <a:pt x="159228" y="583842"/>
                </a:moveTo>
                <a:lnTo>
                  <a:pt x="159585" y="584798"/>
                </a:lnTo>
                <a:lnTo>
                  <a:pt x="159567" y="584784"/>
                </a:lnTo>
                <a:close/>
                <a:moveTo>
                  <a:pt x="282701" y="323216"/>
                </a:moveTo>
                <a:lnTo>
                  <a:pt x="286617" y="327604"/>
                </a:lnTo>
                <a:lnTo>
                  <a:pt x="286418" y="328099"/>
                </a:lnTo>
                <a:close/>
                <a:moveTo>
                  <a:pt x="158199" y="581085"/>
                </a:moveTo>
                <a:lnTo>
                  <a:pt x="158248" y="581118"/>
                </a:lnTo>
                <a:lnTo>
                  <a:pt x="159228" y="583842"/>
                </a:lnTo>
                <a:close/>
                <a:moveTo>
                  <a:pt x="289666" y="301768"/>
                </a:moveTo>
                <a:lnTo>
                  <a:pt x="290503" y="301931"/>
                </a:lnTo>
                <a:lnTo>
                  <a:pt x="331380" y="359264"/>
                </a:lnTo>
                <a:lnTo>
                  <a:pt x="372207" y="415831"/>
                </a:lnTo>
                <a:lnTo>
                  <a:pt x="354158" y="399665"/>
                </a:lnTo>
                <a:lnTo>
                  <a:pt x="326097" y="371836"/>
                </a:lnTo>
                <a:lnTo>
                  <a:pt x="286617" y="327604"/>
                </a:lnTo>
                <a:lnTo>
                  <a:pt x="287441" y="325557"/>
                </a:lnTo>
                <a:cubicBezTo>
                  <a:pt x="288726" y="323948"/>
                  <a:pt x="289961" y="322700"/>
                  <a:pt x="290524" y="319291"/>
                </a:cubicBezTo>
                <a:close/>
                <a:moveTo>
                  <a:pt x="135003" y="620250"/>
                </a:moveTo>
                <a:lnTo>
                  <a:pt x="143898" y="632527"/>
                </a:lnTo>
                <a:lnTo>
                  <a:pt x="137588" y="625881"/>
                </a:lnTo>
                <a:close/>
                <a:moveTo>
                  <a:pt x="153272" y="579775"/>
                </a:moveTo>
                <a:lnTo>
                  <a:pt x="159567" y="584784"/>
                </a:lnTo>
                <a:lnTo>
                  <a:pt x="161815" y="591030"/>
                </a:lnTo>
                <a:cubicBezTo>
                  <a:pt x="162081" y="591722"/>
                  <a:pt x="161292" y="589469"/>
                  <a:pt x="159973" y="585837"/>
                </a:cubicBezTo>
                <a:lnTo>
                  <a:pt x="159585" y="584798"/>
                </a:lnTo>
                <a:lnTo>
                  <a:pt x="161729" y="586503"/>
                </a:lnTo>
                <a:cubicBezTo>
                  <a:pt x="172182" y="594841"/>
                  <a:pt x="185018" y="605016"/>
                  <a:pt x="198181" y="615155"/>
                </a:cubicBezTo>
                <a:lnTo>
                  <a:pt x="218551" y="630235"/>
                </a:lnTo>
                <a:lnTo>
                  <a:pt x="236839" y="649679"/>
                </a:lnTo>
                <a:lnTo>
                  <a:pt x="252270" y="666350"/>
                </a:lnTo>
                <a:lnTo>
                  <a:pt x="264079" y="682655"/>
                </a:lnTo>
                <a:cubicBezTo>
                  <a:pt x="332918" y="777397"/>
                  <a:pt x="249262" y="658950"/>
                  <a:pt x="347226" y="813817"/>
                </a:cubicBezTo>
                <a:lnTo>
                  <a:pt x="354469" y="825180"/>
                </a:lnTo>
                <a:lnTo>
                  <a:pt x="342066" y="823799"/>
                </a:lnTo>
                <a:lnTo>
                  <a:pt x="322355" y="804471"/>
                </a:lnTo>
                <a:lnTo>
                  <a:pt x="310110" y="794793"/>
                </a:lnTo>
                <a:lnTo>
                  <a:pt x="252957" y="728919"/>
                </a:lnTo>
                <a:cubicBezTo>
                  <a:pt x="225356" y="691027"/>
                  <a:pt x="195250" y="654840"/>
                  <a:pt x="170155" y="615244"/>
                </a:cubicBezTo>
                <a:lnTo>
                  <a:pt x="155881" y="588780"/>
                </a:lnTo>
                <a:close/>
                <a:moveTo>
                  <a:pt x="322253" y="223045"/>
                </a:moveTo>
                <a:lnTo>
                  <a:pt x="332911" y="228331"/>
                </a:lnTo>
                <a:lnTo>
                  <a:pt x="338504" y="235571"/>
                </a:lnTo>
                <a:lnTo>
                  <a:pt x="343197" y="254555"/>
                </a:lnTo>
                <a:lnTo>
                  <a:pt x="349367" y="269753"/>
                </a:lnTo>
                <a:lnTo>
                  <a:pt x="347665" y="267263"/>
                </a:lnTo>
                <a:lnTo>
                  <a:pt x="347665" y="267262"/>
                </a:lnTo>
                <a:close/>
                <a:moveTo>
                  <a:pt x="288077" y="290857"/>
                </a:moveTo>
                <a:lnTo>
                  <a:pt x="299676" y="303723"/>
                </a:lnTo>
                <a:lnTo>
                  <a:pt x="290503" y="301931"/>
                </a:lnTo>
                <a:lnTo>
                  <a:pt x="289613" y="300683"/>
                </a:lnTo>
                <a:lnTo>
                  <a:pt x="289583" y="300057"/>
                </a:lnTo>
                <a:close/>
                <a:moveTo>
                  <a:pt x="249477" y="369989"/>
                </a:moveTo>
                <a:lnTo>
                  <a:pt x="260603" y="380199"/>
                </a:lnTo>
                <a:lnTo>
                  <a:pt x="271333" y="390752"/>
                </a:lnTo>
                <a:lnTo>
                  <a:pt x="291065" y="416603"/>
                </a:lnTo>
                <a:lnTo>
                  <a:pt x="291234" y="417830"/>
                </a:lnTo>
                <a:lnTo>
                  <a:pt x="291717" y="420821"/>
                </a:lnTo>
                <a:lnTo>
                  <a:pt x="273156" y="400548"/>
                </a:lnTo>
                <a:lnTo>
                  <a:pt x="271097" y="398645"/>
                </a:lnTo>
                <a:lnTo>
                  <a:pt x="255672" y="379254"/>
                </a:lnTo>
                <a:lnTo>
                  <a:pt x="252240" y="376036"/>
                </a:lnTo>
                <a:close/>
                <a:moveTo>
                  <a:pt x="164459" y="544211"/>
                </a:moveTo>
                <a:lnTo>
                  <a:pt x="175038" y="551598"/>
                </a:lnTo>
                <a:lnTo>
                  <a:pt x="182245" y="560862"/>
                </a:lnTo>
                <a:lnTo>
                  <a:pt x="172432" y="555346"/>
                </a:lnTo>
                <a:lnTo>
                  <a:pt x="166950" y="547699"/>
                </a:lnTo>
                <a:close/>
                <a:moveTo>
                  <a:pt x="126516" y="622741"/>
                </a:moveTo>
                <a:lnTo>
                  <a:pt x="145087" y="645475"/>
                </a:lnTo>
                <a:lnTo>
                  <a:pt x="149630" y="652116"/>
                </a:lnTo>
                <a:lnTo>
                  <a:pt x="155260" y="664381"/>
                </a:lnTo>
                <a:close/>
                <a:moveTo>
                  <a:pt x="148811" y="575674"/>
                </a:moveTo>
                <a:lnTo>
                  <a:pt x="152700" y="577803"/>
                </a:lnTo>
                <a:lnTo>
                  <a:pt x="153272" y="579775"/>
                </a:lnTo>
                <a:lnTo>
                  <a:pt x="149333" y="576642"/>
                </a:lnTo>
                <a:close/>
                <a:moveTo>
                  <a:pt x="246654" y="370799"/>
                </a:moveTo>
                <a:lnTo>
                  <a:pt x="252240" y="376036"/>
                </a:lnTo>
                <a:lnTo>
                  <a:pt x="256337" y="385003"/>
                </a:lnTo>
                <a:lnTo>
                  <a:pt x="250987" y="380058"/>
                </a:lnTo>
                <a:close/>
                <a:moveTo>
                  <a:pt x="364502" y="123365"/>
                </a:moveTo>
                <a:lnTo>
                  <a:pt x="377636" y="131926"/>
                </a:lnTo>
                <a:lnTo>
                  <a:pt x="379582" y="134673"/>
                </a:lnTo>
                <a:lnTo>
                  <a:pt x="386369" y="142364"/>
                </a:lnTo>
                <a:lnTo>
                  <a:pt x="387490" y="143947"/>
                </a:lnTo>
                <a:lnTo>
                  <a:pt x="398732" y="161013"/>
                </a:lnTo>
                <a:lnTo>
                  <a:pt x="389992" y="150706"/>
                </a:lnTo>
                <a:cubicBezTo>
                  <a:pt x="380620" y="140127"/>
                  <a:pt x="374673" y="134350"/>
                  <a:pt x="368729" y="128236"/>
                </a:cubicBezTo>
                <a:close/>
                <a:moveTo>
                  <a:pt x="305047" y="247078"/>
                </a:moveTo>
                <a:lnTo>
                  <a:pt x="326296" y="274507"/>
                </a:lnTo>
                <a:lnTo>
                  <a:pt x="344482" y="312478"/>
                </a:lnTo>
                <a:lnTo>
                  <a:pt x="343594" y="312304"/>
                </a:lnTo>
                <a:lnTo>
                  <a:pt x="322984" y="297144"/>
                </a:lnTo>
                <a:lnTo>
                  <a:pt x="318715" y="284526"/>
                </a:lnTo>
                <a:close/>
                <a:moveTo>
                  <a:pt x="201725" y="461358"/>
                </a:moveTo>
                <a:lnTo>
                  <a:pt x="212391" y="468195"/>
                </a:lnTo>
                <a:lnTo>
                  <a:pt x="228735" y="488698"/>
                </a:lnTo>
                <a:lnTo>
                  <a:pt x="214089" y="480264"/>
                </a:lnTo>
                <a:close/>
                <a:moveTo>
                  <a:pt x="308300" y="236523"/>
                </a:moveTo>
                <a:lnTo>
                  <a:pt x="326050" y="258003"/>
                </a:lnTo>
                <a:lnTo>
                  <a:pt x="338011" y="271578"/>
                </a:lnTo>
                <a:lnTo>
                  <a:pt x="365968" y="316676"/>
                </a:lnTo>
                <a:lnTo>
                  <a:pt x="357712" y="315063"/>
                </a:lnTo>
                <a:lnTo>
                  <a:pt x="326296" y="274507"/>
                </a:lnTo>
                <a:lnTo>
                  <a:pt x="308846" y="238075"/>
                </a:lnTo>
                <a:close/>
                <a:moveTo>
                  <a:pt x="267331" y="319190"/>
                </a:moveTo>
                <a:lnTo>
                  <a:pt x="271301" y="323881"/>
                </a:lnTo>
                <a:lnTo>
                  <a:pt x="284060" y="343045"/>
                </a:lnTo>
                <a:lnTo>
                  <a:pt x="284062" y="344864"/>
                </a:lnTo>
                <a:lnTo>
                  <a:pt x="271328" y="328124"/>
                </a:lnTo>
                <a:close/>
                <a:moveTo>
                  <a:pt x="147953" y="558237"/>
                </a:moveTo>
                <a:cubicBezTo>
                  <a:pt x="147506" y="553839"/>
                  <a:pt x="151237" y="562730"/>
                  <a:pt x="154948" y="572373"/>
                </a:cubicBezTo>
                <a:lnTo>
                  <a:pt x="158199" y="581085"/>
                </a:lnTo>
                <a:lnTo>
                  <a:pt x="156062" y="579643"/>
                </a:lnTo>
                <a:lnTo>
                  <a:pt x="152700" y="577803"/>
                </a:lnTo>
                <a:lnTo>
                  <a:pt x="152284" y="576368"/>
                </a:lnTo>
                <a:cubicBezTo>
                  <a:pt x="149446" y="565958"/>
                  <a:pt x="148177" y="560436"/>
                  <a:pt x="147953" y="558237"/>
                </a:cubicBezTo>
                <a:close/>
                <a:moveTo>
                  <a:pt x="139914" y="570805"/>
                </a:moveTo>
                <a:lnTo>
                  <a:pt x="146586" y="574457"/>
                </a:lnTo>
                <a:lnTo>
                  <a:pt x="149333" y="576642"/>
                </a:lnTo>
                <a:lnTo>
                  <a:pt x="155881" y="588780"/>
                </a:lnTo>
                <a:lnTo>
                  <a:pt x="159760" y="602171"/>
                </a:lnTo>
                <a:lnTo>
                  <a:pt x="157100" y="598416"/>
                </a:lnTo>
                <a:close/>
                <a:moveTo>
                  <a:pt x="319987" y="194725"/>
                </a:moveTo>
                <a:lnTo>
                  <a:pt x="330004" y="201192"/>
                </a:lnTo>
                <a:lnTo>
                  <a:pt x="334419" y="219050"/>
                </a:lnTo>
                <a:lnTo>
                  <a:pt x="325326" y="203723"/>
                </a:lnTo>
                <a:close/>
                <a:moveTo>
                  <a:pt x="338643" y="151213"/>
                </a:moveTo>
                <a:lnTo>
                  <a:pt x="377911" y="207597"/>
                </a:lnTo>
                <a:lnTo>
                  <a:pt x="383180" y="214887"/>
                </a:lnTo>
                <a:lnTo>
                  <a:pt x="377859" y="209795"/>
                </a:lnTo>
                <a:cubicBezTo>
                  <a:pt x="377022" y="209868"/>
                  <a:pt x="377982" y="212362"/>
                  <a:pt x="379163" y="215260"/>
                </a:cubicBezTo>
                <a:lnTo>
                  <a:pt x="381083" y="221027"/>
                </a:lnTo>
                <a:lnTo>
                  <a:pt x="376835" y="213889"/>
                </a:lnTo>
                <a:lnTo>
                  <a:pt x="344761" y="165086"/>
                </a:lnTo>
                <a:lnTo>
                  <a:pt x="341948" y="158557"/>
                </a:lnTo>
                <a:close/>
                <a:moveTo>
                  <a:pt x="186606" y="463923"/>
                </a:moveTo>
                <a:lnTo>
                  <a:pt x="189017" y="465826"/>
                </a:lnTo>
                <a:lnTo>
                  <a:pt x="214089" y="480264"/>
                </a:lnTo>
                <a:lnTo>
                  <a:pt x="232393" y="508251"/>
                </a:lnTo>
                <a:cubicBezTo>
                  <a:pt x="335020" y="664031"/>
                  <a:pt x="209985" y="458763"/>
                  <a:pt x="320580" y="627871"/>
                </a:cubicBezTo>
                <a:lnTo>
                  <a:pt x="341293" y="659738"/>
                </a:lnTo>
                <a:lnTo>
                  <a:pt x="341564" y="676349"/>
                </a:lnTo>
                <a:lnTo>
                  <a:pt x="327945" y="674176"/>
                </a:lnTo>
                <a:lnTo>
                  <a:pt x="294157" y="643041"/>
                </a:lnTo>
                <a:lnTo>
                  <a:pt x="293214" y="642204"/>
                </a:lnTo>
                <a:lnTo>
                  <a:pt x="254643" y="571261"/>
                </a:lnTo>
                <a:close/>
                <a:moveTo>
                  <a:pt x="234010" y="363841"/>
                </a:moveTo>
                <a:lnTo>
                  <a:pt x="239894" y="369806"/>
                </a:lnTo>
                <a:lnTo>
                  <a:pt x="250987" y="380058"/>
                </a:lnTo>
                <a:lnTo>
                  <a:pt x="256712" y="392289"/>
                </a:lnTo>
                <a:close/>
                <a:moveTo>
                  <a:pt x="323678" y="172718"/>
                </a:moveTo>
                <a:lnTo>
                  <a:pt x="343612" y="200366"/>
                </a:lnTo>
                <a:lnTo>
                  <a:pt x="355447" y="217617"/>
                </a:lnTo>
                <a:lnTo>
                  <a:pt x="330004" y="201192"/>
                </a:lnTo>
                <a:lnTo>
                  <a:pt x="328569" y="195390"/>
                </a:lnTo>
                <a:close/>
                <a:moveTo>
                  <a:pt x="405345" y="716"/>
                </a:moveTo>
                <a:lnTo>
                  <a:pt x="413911" y="0"/>
                </a:lnTo>
                <a:lnTo>
                  <a:pt x="414019" y="76"/>
                </a:lnTo>
                <a:lnTo>
                  <a:pt x="433993" y="48298"/>
                </a:lnTo>
                <a:lnTo>
                  <a:pt x="419400" y="23899"/>
                </a:lnTo>
                <a:close/>
                <a:moveTo>
                  <a:pt x="281544" y="256018"/>
                </a:moveTo>
                <a:lnTo>
                  <a:pt x="297331" y="273827"/>
                </a:lnTo>
                <a:lnTo>
                  <a:pt x="306450" y="284983"/>
                </a:lnTo>
                <a:lnTo>
                  <a:pt x="283999" y="268469"/>
                </a:lnTo>
                <a:close/>
                <a:moveTo>
                  <a:pt x="301562" y="212785"/>
                </a:moveTo>
                <a:lnTo>
                  <a:pt x="316548" y="220217"/>
                </a:lnTo>
                <a:lnTo>
                  <a:pt x="317086" y="220899"/>
                </a:lnTo>
                <a:lnTo>
                  <a:pt x="347665" y="267262"/>
                </a:lnTo>
                <a:lnTo>
                  <a:pt x="347665" y="267263"/>
                </a:lnTo>
                <a:lnTo>
                  <a:pt x="347665" y="267263"/>
                </a:lnTo>
                <a:lnTo>
                  <a:pt x="349464" y="269990"/>
                </a:lnTo>
                <a:lnTo>
                  <a:pt x="359977" y="295886"/>
                </a:lnTo>
                <a:lnTo>
                  <a:pt x="356600" y="292678"/>
                </a:lnTo>
                <a:lnTo>
                  <a:pt x="338011" y="271578"/>
                </a:lnTo>
                <a:close/>
                <a:moveTo>
                  <a:pt x="221877" y="375736"/>
                </a:moveTo>
                <a:lnTo>
                  <a:pt x="223484" y="377792"/>
                </a:lnTo>
                <a:lnTo>
                  <a:pt x="233604" y="390787"/>
                </a:lnTo>
                <a:lnTo>
                  <a:pt x="234685" y="392656"/>
                </a:lnTo>
                <a:cubicBezTo>
                  <a:pt x="244457" y="407472"/>
                  <a:pt x="255700" y="421228"/>
                  <a:pt x="267038" y="434919"/>
                </a:cubicBezTo>
                <a:lnTo>
                  <a:pt x="287067" y="460393"/>
                </a:lnTo>
                <a:lnTo>
                  <a:pt x="300762" y="497007"/>
                </a:lnTo>
                <a:lnTo>
                  <a:pt x="292793" y="486052"/>
                </a:lnTo>
                <a:cubicBezTo>
                  <a:pt x="272022" y="456539"/>
                  <a:pt x="253370" y="428785"/>
                  <a:pt x="239153" y="405364"/>
                </a:cubicBezTo>
                <a:close/>
                <a:moveTo>
                  <a:pt x="143349" y="538997"/>
                </a:moveTo>
                <a:lnTo>
                  <a:pt x="172432" y="555346"/>
                </a:lnTo>
                <a:lnTo>
                  <a:pt x="209398" y="606911"/>
                </a:lnTo>
                <a:lnTo>
                  <a:pt x="234931" y="642361"/>
                </a:lnTo>
                <a:lnTo>
                  <a:pt x="218551" y="630235"/>
                </a:lnTo>
                <a:lnTo>
                  <a:pt x="209383" y="620486"/>
                </a:lnTo>
                <a:cubicBezTo>
                  <a:pt x="202274" y="613020"/>
                  <a:pt x="197440" y="608056"/>
                  <a:pt x="195571" y="606308"/>
                </a:cubicBezTo>
                <a:lnTo>
                  <a:pt x="158248" y="581118"/>
                </a:lnTo>
                <a:lnTo>
                  <a:pt x="157324" y="578550"/>
                </a:lnTo>
                <a:cubicBezTo>
                  <a:pt x="154421" y="570400"/>
                  <a:pt x="149938" y="557738"/>
                  <a:pt x="143349" y="538997"/>
                </a:cubicBezTo>
                <a:close/>
                <a:moveTo>
                  <a:pt x="258042" y="295589"/>
                </a:moveTo>
                <a:lnTo>
                  <a:pt x="262305" y="296422"/>
                </a:lnTo>
                <a:lnTo>
                  <a:pt x="282701" y="323216"/>
                </a:lnTo>
                <a:close/>
                <a:moveTo>
                  <a:pt x="257268" y="296692"/>
                </a:moveTo>
                <a:lnTo>
                  <a:pt x="258710" y="298537"/>
                </a:lnTo>
                <a:lnTo>
                  <a:pt x="285277" y="330935"/>
                </a:lnTo>
                <a:lnTo>
                  <a:pt x="284051" y="333983"/>
                </a:lnTo>
                <a:lnTo>
                  <a:pt x="284056" y="338736"/>
                </a:lnTo>
                <a:lnTo>
                  <a:pt x="279445" y="333507"/>
                </a:lnTo>
                <a:lnTo>
                  <a:pt x="271301" y="323881"/>
                </a:lnTo>
                <a:lnTo>
                  <a:pt x="265599" y="315318"/>
                </a:lnTo>
                <a:close/>
                <a:moveTo>
                  <a:pt x="239998" y="331482"/>
                </a:moveTo>
                <a:lnTo>
                  <a:pt x="253066" y="344621"/>
                </a:lnTo>
                <a:lnTo>
                  <a:pt x="273513" y="369047"/>
                </a:lnTo>
                <a:lnTo>
                  <a:pt x="287559" y="391210"/>
                </a:lnTo>
                <a:lnTo>
                  <a:pt x="288465" y="397773"/>
                </a:lnTo>
                <a:lnTo>
                  <a:pt x="278660" y="386091"/>
                </a:lnTo>
                <a:lnTo>
                  <a:pt x="266620" y="370764"/>
                </a:lnTo>
                <a:lnTo>
                  <a:pt x="245141" y="339913"/>
                </a:lnTo>
                <a:close/>
                <a:moveTo>
                  <a:pt x="256111" y="295212"/>
                </a:moveTo>
                <a:lnTo>
                  <a:pt x="256653" y="295318"/>
                </a:lnTo>
                <a:lnTo>
                  <a:pt x="257268" y="296692"/>
                </a:lnTo>
                <a:close/>
                <a:moveTo>
                  <a:pt x="233163" y="341974"/>
                </a:moveTo>
                <a:lnTo>
                  <a:pt x="241517" y="352570"/>
                </a:lnTo>
                <a:lnTo>
                  <a:pt x="249477" y="369989"/>
                </a:lnTo>
                <a:lnTo>
                  <a:pt x="243864" y="364839"/>
                </a:lnTo>
                <a:close/>
                <a:moveTo>
                  <a:pt x="297848" y="206794"/>
                </a:moveTo>
                <a:lnTo>
                  <a:pt x="301562" y="212785"/>
                </a:lnTo>
                <a:lnTo>
                  <a:pt x="299615" y="211819"/>
                </a:lnTo>
                <a:close/>
                <a:moveTo>
                  <a:pt x="255500" y="292741"/>
                </a:moveTo>
                <a:lnTo>
                  <a:pt x="258042" y="295589"/>
                </a:lnTo>
                <a:lnTo>
                  <a:pt x="256653" y="295318"/>
                </a:lnTo>
                <a:close/>
                <a:moveTo>
                  <a:pt x="278481" y="241554"/>
                </a:moveTo>
                <a:lnTo>
                  <a:pt x="296485" y="263838"/>
                </a:lnTo>
                <a:lnTo>
                  <a:pt x="318659" y="293963"/>
                </a:lnTo>
                <a:lnTo>
                  <a:pt x="315044" y="291304"/>
                </a:lnTo>
                <a:lnTo>
                  <a:pt x="295181" y="266521"/>
                </a:lnTo>
                <a:lnTo>
                  <a:pt x="278878" y="243390"/>
                </a:lnTo>
                <a:close/>
                <a:moveTo>
                  <a:pt x="328047" y="135999"/>
                </a:moveTo>
                <a:lnTo>
                  <a:pt x="335324" y="143840"/>
                </a:lnTo>
                <a:lnTo>
                  <a:pt x="338643" y="151213"/>
                </a:lnTo>
                <a:close/>
                <a:moveTo>
                  <a:pt x="107454" y="594144"/>
                </a:moveTo>
                <a:lnTo>
                  <a:pt x="137588" y="625881"/>
                </a:lnTo>
                <a:lnTo>
                  <a:pt x="139665" y="630406"/>
                </a:lnTo>
                <a:close/>
                <a:moveTo>
                  <a:pt x="201937" y="394817"/>
                </a:moveTo>
                <a:lnTo>
                  <a:pt x="209269" y="401591"/>
                </a:lnTo>
                <a:lnTo>
                  <a:pt x="222507" y="416752"/>
                </a:lnTo>
                <a:lnTo>
                  <a:pt x="232726" y="429185"/>
                </a:lnTo>
                <a:cubicBezTo>
                  <a:pt x="245728" y="443370"/>
                  <a:pt x="258870" y="457457"/>
                  <a:pt x="270080" y="473023"/>
                </a:cubicBezTo>
                <a:cubicBezTo>
                  <a:pt x="286562" y="495910"/>
                  <a:pt x="298802" y="513612"/>
                  <a:pt x="307915" y="527371"/>
                </a:cubicBezTo>
                <a:lnTo>
                  <a:pt x="308396" y="528145"/>
                </a:lnTo>
                <a:lnTo>
                  <a:pt x="291610" y="518841"/>
                </a:lnTo>
                <a:lnTo>
                  <a:pt x="265960" y="481611"/>
                </a:lnTo>
                <a:lnTo>
                  <a:pt x="247384" y="460657"/>
                </a:lnTo>
                <a:lnTo>
                  <a:pt x="239848" y="447955"/>
                </a:lnTo>
                <a:lnTo>
                  <a:pt x="205466" y="400213"/>
                </a:lnTo>
                <a:close/>
                <a:moveTo>
                  <a:pt x="249638" y="293947"/>
                </a:moveTo>
                <a:lnTo>
                  <a:pt x="249865" y="293991"/>
                </a:lnTo>
                <a:lnTo>
                  <a:pt x="260508" y="307670"/>
                </a:lnTo>
                <a:lnTo>
                  <a:pt x="265599" y="315318"/>
                </a:lnTo>
                <a:lnTo>
                  <a:pt x="267331" y="319190"/>
                </a:lnTo>
                <a:lnTo>
                  <a:pt x="262295" y="313238"/>
                </a:lnTo>
                <a:cubicBezTo>
                  <a:pt x="255067" y="304243"/>
                  <a:pt x="254758" y="302613"/>
                  <a:pt x="252413" y="298314"/>
                </a:cubicBezTo>
                <a:close/>
                <a:moveTo>
                  <a:pt x="195981" y="405311"/>
                </a:moveTo>
                <a:lnTo>
                  <a:pt x="196523" y="405833"/>
                </a:lnTo>
                <a:lnTo>
                  <a:pt x="206475" y="418601"/>
                </a:lnTo>
                <a:cubicBezTo>
                  <a:pt x="232888" y="452479"/>
                  <a:pt x="236532" y="457290"/>
                  <a:pt x="260929" y="490921"/>
                </a:cubicBezTo>
                <a:lnTo>
                  <a:pt x="261989" y="492382"/>
                </a:lnTo>
                <a:lnTo>
                  <a:pt x="268853" y="504381"/>
                </a:lnTo>
                <a:lnTo>
                  <a:pt x="266131" y="502636"/>
                </a:lnTo>
                <a:lnTo>
                  <a:pt x="266057" y="502539"/>
                </a:lnTo>
                <a:cubicBezTo>
                  <a:pt x="262313" y="496998"/>
                  <a:pt x="259339" y="490148"/>
                  <a:pt x="209617" y="422887"/>
                </a:cubicBezTo>
                <a:close/>
                <a:moveTo>
                  <a:pt x="298489" y="181906"/>
                </a:moveTo>
                <a:lnTo>
                  <a:pt x="307373" y="190412"/>
                </a:lnTo>
                <a:cubicBezTo>
                  <a:pt x="325500" y="207544"/>
                  <a:pt x="308758" y="190520"/>
                  <a:pt x="323789" y="213797"/>
                </a:cubicBezTo>
                <a:lnTo>
                  <a:pt x="334118" y="228929"/>
                </a:lnTo>
                <a:lnTo>
                  <a:pt x="332911" y="228331"/>
                </a:lnTo>
                <a:lnTo>
                  <a:pt x="303130" y="189771"/>
                </a:lnTo>
                <a:lnTo>
                  <a:pt x="299522" y="183494"/>
                </a:lnTo>
                <a:close/>
                <a:moveTo>
                  <a:pt x="102120" y="588140"/>
                </a:moveTo>
                <a:lnTo>
                  <a:pt x="107454" y="594144"/>
                </a:lnTo>
                <a:lnTo>
                  <a:pt x="103221" y="589686"/>
                </a:lnTo>
                <a:close/>
                <a:moveTo>
                  <a:pt x="295094" y="178655"/>
                </a:moveTo>
                <a:lnTo>
                  <a:pt x="297301" y="180080"/>
                </a:lnTo>
                <a:lnTo>
                  <a:pt x="298489" y="181906"/>
                </a:lnTo>
                <a:close/>
                <a:moveTo>
                  <a:pt x="281850" y="203010"/>
                </a:moveTo>
                <a:lnTo>
                  <a:pt x="299615" y="211819"/>
                </a:lnTo>
                <a:lnTo>
                  <a:pt x="308300" y="236523"/>
                </a:lnTo>
                <a:lnTo>
                  <a:pt x="303915" y="231216"/>
                </a:lnTo>
                <a:close/>
                <a:moveTo>
                  <a:pt x="175887" y="419847"/>
                </a:moveTo>
                <a:lnTo>
                  <a:pt x="180976" y="426199"/>
                </a:lnTo>
                <a:cubicBezTo>
                  <a:pt x="193762" y="440547"/>
                  <a:pt x="206878" y="454652"/>
                  <a:pt x="218900" y="469598"/>
                </a:cubicBezTo>
                <a:lnTo>
                  <a:pt x="223171" y="475103"/>
                </a:lnTo>
                <a:lnTo>
                  <a:pt x="212391" y="468195"/>
                </a:lnTo>
                <a:lnTo>
                  <a:pt x="183134" y="431491"/>
                </a:lnTo>
                <a:close/>
                <a:moveTo>
                  <a:pt x="280137" y="200820"/>
                </a:moveTo>
                <a:lnTo>
                  <a:pt x="281850" y="203010"/>
                </a:lnTo>
                <a:lnTo>
                  <a:pt x="281302" y="202738"/>
                </a:lnTo>
                <a:close/>
                <a:moveTo>
                  <a:pt x="223910" y="316394"/>
                </a:moveTo>
                <a:lnTo>
                  <a:pt x="266620" y="370764"/>
                </a:lnTo>
                <a:lnTo>
                  <a:pt x="270633" y="376528"/>
                </a:lnTo>
                <a:lnTo>
                  <a:pt x="278660" y="386091"/>
                </a:lnTo>
                <a:lnTo>
                  <a:pt x="288599" y="398744"/>
                </a:lnTo>
                <a:lnTo>
                  <a:pt x="290035" y="409146"/>
                </a:lnTo>
                <a:lnTo>
                  <a:pt x="271333" y="390752"/>
                </a:lnTo>
                <a:lnTo>
                  <a:pt x="262513" y="379197"/>
                </a:lnTo>
                <a:lnTo>
                  <a:pt x="241517" y="352570"/>
                </a:lnTo>
                <a:lnTo>
                  <a:pt x="235303" y="338969"/>
                </a:lnTo>
                <a:close/>
                <a:moveTo>
                  <a:pt x="325312" y="98455"/>
                </a:moveTo>
                <a:lnTo>
                  <a:pt x="329709" y="101039"/>
                </a:lnTo>
                <a:lnTo>
                  <a:pt x="342055" y="108909"/>
                </a:lnTo>
                <a:lnTo>
                  <a:pt x="384397" y="168676"/>
                </a:lnTo>
                <a:lnTo>
                  <a:pt x="424116" y="230395"/>
                </a:lnTo>
                <a:lnTo>
                  <a:pt x="405495" y="205099"/>
                </a:lnTo>
                <a:cubicBezTo>
                  <a:pt x="396852" y="193348"/>
                  <a:pt x="387074" y="180021"/>
                  <a:pt x="375809" y="164556"/>
                </a:cubicBezTo>
                <a:lnTo>
                  <a:pt x="341738" y="122351"/>
                </a:lnTo>
                <a:lnTo>
                  <a:pt x="339472" y="118508"/>
                </a:lnTo>
                <a:cubicBezTo>
                  <a:pt x="336385" y="113550"/>
                  <a:pt x="333200" y="108811"/>
                  <a:pt x="329167" y="103345"/>
                </a:cubicBezTo>
                <a:close/>
                <a:moveTo>
                  <a:pt x="208226" y="337704"/>
                </a:moveTo>
                <a:lnTo>
                  <a:pt x="217670" y="345597"/>
                </a:lnTo>
                <a:lnTo>
                  <a:pt x="223797" y="352024"/>
                </a:lnTo>
                <a:cubicBezTo>
                  <a:pt x="227085" y="355522"/>
                  <a:pt x="229220" y="357853"/>
                  <a:pt x="229869" y="358652"/>
                </a:cubicBezTo>
                <a:lnTo>
                  <a:pt x="234010" y="363841"/>
                </a:lnTo>
                <a:close/>
                <a:moveTo>
                  <a:pt x="219847" y="311221"/>
                </a:moveTo>
                <a:lnTo>
                  <a:pt x="222796" y="314187"/>
                </a:lnTo>
                <a:lnTo>
                  <a:pt x="223910" y="316394"/>
                </a:lnTo>
                <a:close/>
                <a:moveTo>
                  <a:pt x="91911" y="577775"/>
                </a:moveTo>
                <a:lnTo>
                  <a:pt x="103221" y="589686"/>
                </a:lnTo>
                <a:lnTo>
                  <a:pt x="118976" y="611819"/>
                </a:lnTo>
                <a:lnTo>
                  <a:pt x="126516" y="622741"/>
                </a:lnTo>
                <a:lnTo>
                  <a:pt x="111328" y="604150"/>
                </a:lnTo>
                <a:close/>
                <a:moveTo>
                  <a:pt x="251133" y="245890"/>
                </a:moveTo>
                <a:lnTo>
                  <a:pt x="283778" y="268306"/>
                </a:lnTo>
                <a:lnTo>
                  <a:pt x="283999" y="268469"/>
                </a:lnTo>
                <a:lnTo>
                  <a:pt x="286440" y="280850"/>
                </a:lnTo>
                <a:lnTo>
                  <a:pt x="288077" y="290857"/>
                </a:lnTo>
                <a:lnTo>
                  <a:pt x="271444" y="272405"/>
                </a:lnTo>
                <a:lnTo>
                  <a:pt x="264347" y="264994"/>
                </a:lnTo>
                <a:close/>
                <a:moveTo>
                  <a:pt x="310146" y="116372"/>
                </a:moveTo>
                <a:lnTo>
                  <a:pt x="319815" y="127128"/>
                </a:lnTo>
                <a:lnTo>
                  <a:pt x="344761" y="165086"/>
                </a:lnTo>
                <a:lnTo>
                  <a:pt x="359329" y="198908"/>
                </a:lnTo>
                <a:lnTo>
                  <a:pt x="365493" y="210864"/>
                </a:lnTo>
                <a:lnTo>
                  <a:pt x="353161" y="197721"/>
                </a:lnTo>
                <a:cubicBezTo>
                  <a:pt x="347317" y="191295"/>
                  <a:pt x="340345" y="183455"/>
                  <a:pt x="332048" y="173950"/>
                </a:cubicBezTo>
                <a:lnTo>
                  <a:pt x="321232" y="161383"/>
                </a:lnTo>
                <a:lnTo>
                  <a:pt x="315695" y="135716"/>
                </a:lnTo>
                <a:close/>
                <a:moveTo>
                  <a:pt x="268528" y="196404"/>
                </a:moveTo>
                <a:lnTo>
                  <a:pt x="281302" y="202738"/>
                </a:lnTo>
                <a:lnTo>
                  <a:pt x="300258" y="233955"/>
                </a:lnTo>
                <a:lnTo>
                  <a:pt x="305047" y="247078"/>
                </a:lnTo>
                <a:lnTo>
                  <a:pt x="304726" y="246662"/>
                </a:lnTo>
                <a:cubicBezTo>
                  <a:pt x="298228" y="238789"/>
                  <a:pt x="289128" y="229065"/>
                  <a:pt x="278115" y="218024"/>
                </a:cubicBezTo>
                <a:lnTo>
                  <a:pt x="272142" y="212293"/>
                </a:lnTo>
                <a:close/>
                <a:moveTo>
                  <a:pt x="222366" y="288619"/>
                </a:moveTo>
                <a:lnTo>
                  <a:pt x="243774" y="292801"/>
                </a:lnTo>
                <a:lnTo>
                  <a:pt x="261501" y="315207"/>
                </a:lnTo>
                <a:lnTo>
                  <a:pt x="271328" y="328124"/>
                </a:lnTo>
                <a:lnTo>
                  <a:pt x="272853" y="331534"/>
                </a:lnTo>
                <a:lnTo>
                  <a:pt x="284077" y="359708"/>
                </a:lnTo>
                <a:lnTo>
                  <a:pt x="284129" y="360217"/>
                </a:lnTo>
                <a:lnTo>
                  <a:pt x="238402" y="313725"/>
                </a:lnTo>
                <a:lnTo>
                  <a:pt x="236582" y="310857"/>
                </a:lnTo>
                <a:close/>
                <a:moveTo>
                  <a:pt x="282449" y="162995"/>
                </a:moveTo>
                <a:lnTo>
                  <a:pt x="303130" y="189771"/>
                </a:lnTo>
                <a:lnTo>
                  <a:pt x="322253" y="223045"/>
                </a:lnTo>
                <a:lnTo>
                  <a:pt x="316548" y="220217"/>
                </a:lnTo>
                <a:lnTo>
                  <a:pt x="291293" y="188150"/>
                </a:lnTo>
                <a:close/>
                <a:moveTo>
                  <a:pt x="214075" y="304220"/>
                </a:moveTo>
                <a:lnTo>
                  <a:pt x="217017" y="307619"/>
                </a:lnTo>
                <a:lnTo>
                  <a:pt x="219847" y="311221"/>
                </a:lnTo>
                <a:lnTo>
                  <a:pt x="219031" y="310401"/>
                </a:lnTo>
                <a:lnTo>
                  <a:pt x="215628" y="307111"/>
                </a:lnTo>
                <a:close/>
                <a:moveTo>
                  <a:pt x="215519" y="299767"/>
                </a:moveTo>
                <a:lnTo>
                  <a:pt x="234440" y="322370"/>
                </a:lnTo>
                <a:lnTo>
                  <a:pt x="239998" y="331482"/>
                </a:lnTo>
                <a:lnTo>
                  <a:pt x="222796" y="314187"/>
                </a:lnTo>
                <a:close/>
                <a:moveTo>
                  <a:pt x="199881" y="331955"/>
                </a:moveTo>
                <a:lnTo>
                  <a:pt x="207886" y="337470"/>
                </a:lnTo>
                <a:lnTo>
                  <a:pt x="221282" y="354532"/>
                </a:lnTo>
                <a:lnTo>
                  <a:pt x="257455" y="393877"/>
                </a:lnTo>
                <a:lnTo>
                  <a:pt x="277650" y="437026"/>
                </a:lnTo>
                <a:lnTo>
                  <a:pt x="286405" y="458723"/>
                </a:lnTo>
                <a:lnTo>
                  <a:pt x="266171" y="432608"/>
                </a:lnTo>
                <a:lnTo>
                  <a:pt x="233604" y="390787"/>
                </a:lnTo>
                <a:lnTo>
                  <a:pt x="205580" y="342365"/>
                </a:lnTo>
                <a:close/>
                <a:moveTo>
                  <a:pt x="99721" y="539974"/>
                </a:moveTo>
                <a:lnTo>
                  <a:pt x="100210" y="540355"/>
                </a:lnTo>
                <a:lnTo>
                  <a:pt x="138009" y="567744"/>
                </a:lnTo>
                <a:lnTo>
                  <a:pt x="139914" y="570805"/>
                </a:lnTo>
                <a:lnTo>
                  <a:pt x="113813" y="556520"/>
                </a:lnTo>
                <a:lnTo>
                  <a:pt x="103128" y="548560"/>
                </a:lnTo>
                <a:close/>
                <a:moveTo>
                  <a:pt x="306761" y="104570"/>
                </a:moveTo>
                <a:lnTo>
                  <a:pt x="317982" y="121548"/>
                </a:lnTo>
                <a:lnTo>
                  <a:pt x="328047" y="135999"/>
                </a:lnTo>
                <a:lnTo>
                  <a:pt x="319815" y="127128"/>
                </a:lnTo>
                <a:lnTo>
                  <a:pt x="309370" y="113666"/>
                </a:lnTo>
                <a:close/>
                <a:moveTo>
                  <a:pt x="199835" y="327216"/>
                </a:moveTo>
                <a:lnTo>
                  <a:pt x="205129" y="332610"/>
                </a:lnTo>
                <a:lnTo>
                  <a:pt x="208226" y="337704"/>
                </a:lnTo>
                <a:lnTo>
                  <a:pt x="207886" y="337470"/>
                </a:lnTo>
                <a:close/>
                <a:moveTo>
                  <a:pt x="200568" y="325109"/>
                </a:moveTo>
                <a:lnTo>
                  <a:pt x="243864" y="364839"/>
                </a:lnTo>
                <a:lnTo>
                  <a:pt x="246654" y="370799"/>
                </a:lnTo>
                <a:lnTo>
                  <a:pt x="237027" y="361773"/>
                </a:lnTo>
                <a:lnTo>
                  <a:pt x="217670" y="345597"/>
                </a:lnTo>
                <a:lnTo>
                  <a:pt x="210811" y="338401"/>
                </a:lnTo>
                <a:lnTo>
                  <a:pt x="205129" y="332610"/>
                </a:lnTo>
                <a:close/>
                <a:moveTo>
                  <a:pt x="326172" y="59283"/>
                </a:moveTo>
                <a:lnTo>
                  <a:pt x="346171" y="85553"/>
                </a:lnTo>
                <a:lnTo>
                  <a:pt x="380138" y="133557"/>
                </a:lnTo>
                <a:lnTo>
                  <a:pt x="377636" y="131926"/>
                </a:lnTo>
                <a:close/>
                <a:moveTo>
                  <a:pt x="214083" y="288998"/>
                </a:moveTo>
                <a:lnTo>
                  <a:pt x="238402" y="313725"/>
                </a:lnTo>
                <a:lnTo>
                  <a:pt x="263873" y="353836"/>
                </a:lnTo>
                <a:lnTo>
                  <a:pt x="268427" y="361022"/>
                </a:lnTo>
                <a:lnTo>
                  <a:pt x="253163" y="344719"/>
                </a:lnTo>
                <a:lnTo>
                  <a:pt x="253066" y="344621"/>
                </a:lnTo>
                <a:lnTo>
                  <a:pt x="234440" y="322370"/>
                </a:lnTo>
                <a:close/>
                <a:moveTo>
                  <a:pt x="271853" y="164862"/>
                </a:moveTo>
                <a:lnTo>
                  <a:pt x="281522" y="175744"/>
                </a:lnTo>
                <a:lnTo>
                  <a:pt x="291293" y="188150"/>
                </a:lnTo>
                <a:lnTo>
                  <a:pt x="297848" y="206794"/>
                </a:lnTo>
                <a:close/>
                <a:moveTo>
                  <a:pt x="207374" y="299128"/>
                </a:moveTo>
                <a:lnTo>
                  <a:pt x="215628" y="307111"/>
                </a:lnTo>
                <a:lnTo>
                  <a:pt x="225054" y="324648"/>
                </a:lnTo>
                <a:lnTo>
                  <a:pt x="233163" y="341974"/>
                </a:lnTo>
                <a:lnTo>
                  <a:pt x="229522" y="337356"/>
                </a:lnTo>
                <a:close/>
                <a:moveTo>
                  <a:pt x="211650" y="286525"/>
                </a:moveTo>
                <a:lnTo>
                  <a:pt x="212756" y="286741"/>
                </a:lnTo>
                <a:lnTo>
                  <a:pt x="213373" y="287835"/>
                </a:lnTo>
                <a:lnTo>
                  <a:pt x="214083" y="288998"/>
                </a:lnTo>
                <a:close/>
                <a:moveTo>
                  <a:pt x="263821" y="175708"/>
                </a:moveTo>
                <a:lnTo>
                  <a:pt x="276971" y="195607"/>
                </a:lnTo>
                <a:lnTo>
                  <a:pt x="280137" y="200820"/>
                </a:lnTo>
                <a:lnTo>
                  <a:pt x="273125" y="191856"/>
                </a:lnTo>
                <a:lnTo>
                  <a:pt x="265580" y="183440"/>
                </a:lnTo>
                <a:close/>
                <a:moveTo>
                  <a:pt x="303761" y="85793"/>
                </a:moveTo>
                <a:lnTo>
                  <a:pt x="319863" y="95254"/>
                </a:lnTo>
                <a:lnTo>
                  <a:pt x="341738" y="122351"/>
                </a:lnTo>
                <a:lnTo>
                  <a:pt x="349187" y="134984"/>
                </a:lnTo>
                <a:cubicBezTo>
                  <a:pt x="356467" y="147667"/>
                  <a:pt x="366354" y="165009"/>
                  <a:pt x="384848" y="194576"/>
                </a:cubicBezTo>
                <a:lnTo>
                  <a:pt x="390311" y="203092"/>
                </a:lnTo>
                <a:lnTo>
                  <a:pt x="335324" y="143840"/>
                </a:lnTo>
                <a:lnTo>
                  <a:pt x="323935" y="118540"/>
                </a:lnTo>
                <a:close/>
                <a:moveTo>
                  <a:pt x="191657" y="316932"/>
                </a:moveTo>
                <a:lnTo>
                  <a:pt x="192032" y="317277"/>
                </a:lnTo>
                <a:lnTo>
                  <a:pt x="199835" y="327216"/>
                </a:lnTo>
                <a:lnTo>
                  <a:pt x="194070" y="321340"/>
                </a:lnTo>
                <a:close/>
                <a:moveTo>
                  <a:pt x="339812" y="7037"/>
                </a:moveTo>
                <a:lnTo>
                  <a:pt x="344777" y="5773"/>
                </a:lnTo>
                <a:lnTo>
                  <a:pt x="369534" y="3706"/>
                </a:lnTo>
                <a:lnTo>
                  <a:pt x="383457" y="22972"/>
                </a:lnTo>
                <a:cubicBezTo>
                  <a:pt x="390408" y="32063"/>
                  <a:pt x="398476" y="42072"/>
                  <a:pt x="408074" y="53262"/>
                </a:cubicBezTo>
                <a:lnTo>
                  <a:pt x="456105" y="101680"/>
                </a:lnTo>
                <a:lnTo>
                  <a:pt x="504287" y="218001"/>
                </a:lnTo>
                <a:lnTo>
                  <a:pt x="462966" y="168591"/>
                </a:lnTo>
                <a:cubicBezTo>
                  <a:pt x="446511" y="149448"/>
                  <a:pt x="429749" y="129844"/>
                  <a:pt x="413238" y="108562"/>
                </a:cubicBezTo>
                <a:cubicBezTo>
                  <a:pt x="393377" y="82962"/>
                  <a:pt x="379690" y="63439"/>
                  <a:pt x="368559" y="47282"/>
                </a:cubicBezTo>
                <a:close/>
                <a:moveTo>
                  <a:pt x="185776" y="322830"/>
                </a:moveTo>
                <a:lnTo>
                  <a:pt x="194207" y="328284"/>
                </a:lnTo>
                <a:lnTo>
                  <a:pt x="221877" y="375736"/>
                </a:lnTo>
                <a:lnTo>
                  <a:pt x="195289" y="341717"/>
                </a:lnTo>
                <a:close/>
                <a:moveTo>
                  <a:pt x="299298" y="78549"/>
                </a:moveTo>
                <a:lnTo>
                  <a:pt x="303761" y="85793"/>
                </a:lnTo>
                <a:lnTo>
                  <a:pt x="300892" y="84108"/>
                </a:lnTo>
                <a:close/>
                <a:moveTo>
                  <a:pt x="184429" y="311514"/>
                </a:moveTo>
                <a:lnTo>
                  <a:pt x="194070" y="321340"/>
                </a:lnTo>
                <a:lnTo>
                  <a:pt x="199881" y="331955"/>
                </a:lnTo>
                <a:lnTo>
                  <a:pt x="199851" y="331935"/>
                </a:lnTo>
                <a:lnTo>
                  <a:pt x="194207" y="328284"/>
                </a:lnTo>
                <a:close/>
                <a:moveTo>
                  <a:pt x="70479" y="544113"/>
                </a:moveTo>
                <a:lnTo>
                  <a:pt x="72302" y="546584"/>
                </a:lnTo>
                <a:cubicBezTo>
                  <a:pt x="78145" y="554637"/>
                  <a:pt x="84848" y="563936"/>
                  <a:pt x="92572" y="574726"/>
                </a:cubicBezTo>
                <a:lnTo>
                  <a:pt x="102120" y="588140"/>
                </a:lnTo>
                <a:lnTo>
                  <a:pt x="87732" y="571942"/>
                </a:lnTo>
                <a:lnTo>
                  <a:pt x="85317" y="568818"/>
                </a:lnTo>
                <a:lnTo>
                  <a:pt x="79809" y="561336"/>
                </a:lnTo>
                <a:close/>
                <a:moveTo>
                  <a:pt x="195101" y="275180"/>
                </a:moveTo>
                <a:lnTo>
                  <a:pt x="204409" y="286496"/>
                </a:lnTo>
                <a:lnTo>
                  <a:pt x="204799" y="286961"/>
                </a:lnTo>
                <a:lnTo>
                  <a:pt x="214075" y="304220"/>
                </a:lnTo>
                <a:lnTo>
                  <a:pt x="202732" y="291116"/>
                </a:lnTo>
                <a:lnTo>
                  <a:pt x="202624" y="290930"/>
                </a:lnTo>
                <a:close/>
                <a:moveTo>
                  <a:pt x="134555" y="400746"/>
                </a:moveTo>
                <a:lnTo>
                  <a:pt x="156641" y="420676"/>
                </a:lnTo>
                <a:lnTo>
                  <a:pt x="169141" y="436370"/>
                </a:lnTo>
                <a:lnTo>
                  <a:pt x="186606" y="463923"/>
                </a:lnTo>
                <a:lnTo>
                  <a:pt x="160514" y="443331"/>
                </a:lnTo>
                <a:lnTo>
                  <a:pt x="158785" y="440758"/>
                </a:lnTo>
                <a:close/>
                <a:moveTo>
                  <a:pt x="288581" y="77063"/>
                </a:moveTo>
                <a:lnTo>
                  <a:pt x="292270" y="79042"/>
                </a:lnTo>
                <a:lnTo>
                  <a:pt x="300892" y="84108"/>
                </a:lnTo>
                <a:lnTo>
                  <a:pt x="306761" y="104570"/>
                </a:lnTo>
                <a:close/>
                <a:moveTo>
                  <a:pt x="236911" y="180725"/>
                </a:moveTo>
                <a:lnTo>
                  <a:pt x="241731" y="183115"/>
                </a:lnTo>
                <a:lnTo>
                  <a:pt x="272142" y="212293"/>
                </a:lnTo>
                <a:lnTo>
                  <a:pt x="272485" y="213800"/>
                </a:lnTo>
                <a:lnTo>
                  <a:pt x="278481" y="241554"/>
                </a:lnTo>
                <a:lnTo>
                  <a:pt x="271450" y="232851"/>
                </a:lnTo>
                <a:lnTo>
                  <a:pt x="246614" y="197614"/>
                </a:lnTo>
                <a:close/>
                <a:moveTo>
                  <a:pt x="294150" y="60600"/>
                </a:moveTo>
                <a:lnTo>
                  <a:pt x="313773" y="83821"/>
                </a:lnTo>
                <a:lnTo>
                  <a:pt x="325312" y="98455"/>
                </a:lnTo>
                <a:lnTo>
                  <a:pt x="319863" y="95254"/>
                </a:lnTo>
                <a:lnTo>
                  <a:pt x="304563" y="76301"/>
                </a:lnTo>
                <a:lnTo>
                  <a:pt x="296315" y="68148"/>
                </a:lnTo>
                <a:close/>
                <a:moveTo>
                  <a:pt x="233312" y="185648"/>
                </a:moveTo>
                <a:lnTo>
                  <a:pt x="271450" y="232851"/>
                </a:lnTo>
                <a:lnTo>
                  <a:pt x="278878" y="243390"/>
                </a:lnTo>
                <a:lnTo>
                  <a:pt x="280895" y="252728"/>
                </a:lnTo>
                <a:lnTo>
                  <a:pt x="281544" y="256018"/>
                </a:lnTo>
                <a:lnTo>
                  <a:pt x="266254" y="238770"/>
                </a:lnTo>
                <a:lnTo>
                  <a:pt x="239802" y="216740"/>
                </a:lnTo>
                <a:lnTo>
                  <a:pt x="244611" y="217822"/>
                </a:lnTo>
                <a:cubicBezTo>
                  <a:pt x="241294" y="208390"/>
                  <a:pt x="238639" y="200675"/>
                  <a:pt x="236381" y="194188"/>
                </a:cubicBezTo>
                <a:close/>
                <a:moveTo>
                  <a:pt x="176491" y="303425"/>
                </a:moveTo>
                <a:lnTo>
                  <a:pt x="182169" y="308225"/>
                </a:lnTo>
                <a:lnTo>
                  <a:pt x="182905" y="308901"/>
                </a:lnTo>
                <a:lnTo>
                  <a:pt x="184429" y="311514"/>
                </a:lnTo>
                <a:close/>
                <a:moveTo>
                  <a:pt x="153758" y="350309"/>
                </a:moveTo>
                <a:lnTo>
                  <a:pt x="200873" y="393834"/>
                </a:lnTo>
                <a:lnTo>
                  <a:pt x="205466" y="400213"/>
                </a:lnTo>
                <a:lnTo>
                  <a:pt x="235698" y="446428"/>
                </a:lnTo>
                <a:lnTo>
                  <a:pt x="237386" y="449379"/>
                </a:lnTo>
                <a:lnTo>
                  <a:pt x="212022" y="420766"/>
                </a:lnTo>
                <a:lnTo>
                  <a:pt x="196523" y="405833"/>
                </a:lnTo>
                <a:lnTo>
                  <a:pt x="181716" y="386838"/>
                </a:lnTo>
                <a:lnTo>
                  <a:pt x="157207" y="355303"/>
                </a:lnTo>
                <a:close/>
                <a:moveTo>
                  <a:pt x="215724" y="220366"/>
                </a:moveTo>
                <a:lnTo>
                  <a:pt x="232323" y="232974"/>
                </a:lnTo>
                <a:lnTo>
                  <a:pt x="235474" y="235138"/>
                </a:lnTo>
                <a:lnTo>
                  <a:pt x="246045" y="245883"/>
                </a:lnTo>
                <a:lnTo>
                  <a:pt x="264347" y="264994"/>
                </a:lnTo>
                <a:lnTo>
                  <a:pt x="270152" y="273387"/>
                </a:lnTo>
                <a:lnTo>
                  <a:pt x="289613" y="300683"/>
                </a:lnTo>
                <a:lnTo>
                  <a:pt x="289666" y="301768"/>
                </a:lnTo>
                <a:lnTo>
                  <a:pt x="262305" y="296422"/>
                </a:lnTo>
                <a:lnTo>
                  <a:pt x="254242" y="285829"/>
                </a:lnTo>
                <a:close/>
                <a:moveTo>
                  <a:pt x="206910" y="238302"/>
                </a:moveTo>
                <a:lnTo>
                  <a:pt x="244890" y="280853"/>
                </a:lnTo>
                <a:lnTo>
                  <a:pt x="256111" y="295212"/>
                </a:lnTo>
                <a:lnTo>
                  <a:pt x="249865" y="293991"/>
                </a:lnTo>
                <a:lnTo>
                  <a:pt x="248784" y="292602"/>
                </a:lnTo>
                <a:lnTo>
                  <a:pt x="246249" y="288612"/>
                </a:lnTo>
                <a:cubicBezTo>
                  <a:pt x="242940" y="283875"/>
                  <a:pt x="238002" y="277217"/>
                  <a:pt x="230317" y="267384"/>
                </a:cubicBezTo>
                <a:close/>
                <a:moveTo>
                  <a:pt x="175486" y="302400"/>
                </a:moveTo>
                <a:lnTo>
                  <a:pt x="176491" y="303425"/>
                </a:lnTo>
                <a:lnTo>
                  <a:pt x="175639" y="302704"/>
                </a:lnTo>
                <a:close/>
                <a:moveTo>
                  <a:pt x="252936" y="136062"/>
                </a:moveTo>
                <a:lnTo>
                  <a:pt x="264863" y="153587"/>
                </a:lnTo>
                <a:lnTo>
                  <a:pt x="271853" y="164862"/>
                </a:lnTo>
                <a:lnTo>
                  <a:pt x="256321" y="147383"/>
                </a:lnTo>
                <a:close/>
                <a:moveTo>
                  <a:pt x="175540" y="296270"/>
                </a:moveTo>
                <a:lnTo>
                  <a:pt x="191415" y="316491"/>
                </a:lnTo>
                <a:lnTo>
                  <a:pt x="191657" y="316932"/>
                </a:lnTo>
                <a:lnTo>
                  <a:pt x="182905" y="308901"/>
                </a:lnTo>
                <a:close/>
                <a:moveTo>
                  <a:pt x="287558" y="59492"/>
                </a:moveTo>
                <a:lnTo>
                  <a:pt x="296315" y="68148"/>
                </a:lnTo>
                <a:lnTo>
                  <a:pt x="299298" y="78549"/>
                </a:lnTo>
                <a:close/>
                <a:moveTo>
                  <a:pt x="156759" y="329254"/>
                </a:moveTo>
                <a:lnTo>
                  <a:pt x="175493" y="354394"/>
                </a:lnTo>
                <a:lnTo>
                  <a:pt x="201937" y="394817"/>
                </a:lnTo>
                <a:lnTo>
                  <a:pt x="200873" y="393834"/>
                </a:lnTo>
                <a:lnTo>
                  <a:pt x="170102" y="351108"/>
                </a:lnTo>
                <a:close/>
                <a:moveTo>
                  <a:pt x="218971" y="199393"/>
                </a:moveTo>
                <a:lnTo>
                  <a:pt x="239802" y="216740"/>
                </a:lnTo>
                <a:lnTo>
                  <a:pt x="229343" y="214388"/>
                </a:lnTo>
                <a:close/>
                <a:moveTo>
                  <a:pt x="195880" y="240624"/>
                </a:moveTo>
                <a:lnTo>
                  <a:pt x="224010" y="260761"/>
                </a:lnTo>
                <a:lnTo>
                  <a:pt x="248784" y="292602"/>
                </a:lnTo>
                <a:lnTo>
                  <a:pt x="249638" y="293947"/>
                </a:lnTo>
                <a:lnTo>
                  <a:pt x="243774" y="292801"/>
                </a:lnTo>
                <a:lnTo>
                  <a:pt x="228478" y="273469"/>
                </a:lnTo>
                <a:close/>
                <a:moveTo>
                  <a:pt x="115675" y="404047"/>
                </a:moveTo>
                <a:lnTo>
                  <a:pt x="134615" y="422891"/>
                </a:lnTo>
                <a:lnTo>
                  <a:pt x="160514" y="443331"/>
                </a:lnTo>
                <a:lnTo>
                  <a:pt x="199386" y="501189"/>
                </a:lnTo>
                <a:cubicBezTo>
                  <a:pt x="213173" y="521174"/>
                  <a:pt x="226540" y="541393"/>
                  <a:pt x="237467" y="563021"/>
                </a:cubicBezTo>
                <a:lnTo>
                  <a:pt x="262329" y="612235"/>
                </a:lnTo>
                <a:lnTo>
                  <a:pt x="133022" y="428398"/>
                </a:lnTo>
                <a:close/>
                <a:moveTo>
                  <a:pt x="208321" y="208625"/>
                </a:moveTo>
                <a:lnTo>
                  <a:pt x="216078" y="211404"/>
                </a:lnTo>
                <a:lnTo>
                  <a:pt x="229343" y="214388"/>
                </a:lnTo>
                <a:lnTo>
                  <a:pt x="251133" y="245890"/>
                </a:lnTo>
                <a:lnTo>
                  <a:pt x="235474" y="235138"/>
                </a:lnTo>
                <a:lnTo>
                  <a:pt x="214727" y="214050"/>
                </a:lnTo>
                <a:lnTo>
                  <a:pt x="208634" y="209110"/>
                </a:lnTo>
                <a:close/>
                <a:moveTo>
                  <a:pt x="224270" y="174457"/>
                </a:moveTo>
                <a:lnTo>
                  <a:pt x="230305" y="177449"/>
                </a:lnTo>
                <a:lnTo>
                  <a:pt x="230535" y="177919"/>
                </a:lnTo>
                <a:lnTo>
                  <a:pt x="233312" y="185648"/>
                </a:lnTo>
                <a:close/>
                <a:moveTo>
                  <a:pt x="226084" y="168816"/>
                </a:moveTo>
                <a:lnTo>
                  <a:pt x="234417" y="176385"/>
                </a:lnTo>
                <a:lnTo>
                  <a:pt x="236911" y="180725"/>
                </a:lnTo>
                <a:lnTo>
                  <a:pt x="230305" y="177449"/>
                </a:lnTo>
                <a:close/>
                <a:moveTo>
                  <a:pt x="56885" y="519021"/>
                </a:moveTo>
                <a:lnTo>
                  <a:pt x="57818" y="519092"/>
                </a:lnTo>
                <a:cubicBezTo>
                  <a:pt x="68337" y="523011"/>
                  <a:pt x="77593" y="529366"/>
                  <a:pt x="86591" y="536242"/>
                </a:cubicBezTo>
                <a:lnTo>
                  <a:pt x="103128" y="548560"/>
                </a:lnTo>
                <a:lnTo>
                  <a:pt x="109693" y="565108"/>
                </a:lnTo>
                <a:lnTo>
                  <a:pt x="135003" y="620250"/>
                </a:lnTo>
                <a:lnTo>
                  <a:pt x="116952" y="595336"/>
                </a:lnTo>
                <a:lnTo>
                  <a:pt x="59171" y="523240"/>
                </a:lnTo>
                <a:close/>
                <a:moveTo>
                  <a:pt x="292994" y="18956"/>
                </a:moveTo>
                <a:lnTo>
                  <a:pt x="294833" y="18488"/>
                </a:lnTo>
                <a:lnTo>
                  <a:pt x="322891" y="54653"/>
                </a:lnTo>
                <a:lnTo>
                  <a:pt x="326172" y="59283"/>
                </a:lnTo>
                <a:lnTo>
                  <a:pt x="309836" y="37825"/>
                </a:lnTo>
                <a:close/>
                <a:moveTo>
                  <a:pt x="51676" y="518624"/>
                </a:moveTo>
                <a:lnTo>
                  <a:pt x="55718" y="518932"/>
                </a:lnTo>
                <a:lnTo>
                  <a:pt x="59171" y="523240"/>
                </a:lnTo>
                <a:lnTo>
                  <a:pt x="70479" y="544113"/>
                </a:lnTo>
                <a:close/>
                <a:moveTo>
                  <a:pt x="235262" y="122970"/>
                </a:moveTo>
                <a:lnTo>
                  <a:pt x="243220" y="132639"/>
                </a:lnTo>
                <a:lnTo>
                  <a:pt x="256321" y="147383"/>
                </a:lnTo>
                <a:lnTo>
                  <a:pt x="260743" y="162175"/>
                </a:lnTo>
                <a:lnTo>
                  <a:pt x="263821" y="175708"/>
                </a:lnTo>
                <a:lnTo>
                  <a:pt x="252155" y="158055"/>
                </a:lnTo>
                <a:close/>
                <a:moveTo>
                  <a:pt x="283566" y="21357"/>
                </a:moveTo>
                <a:lnTo>
                  <a:pt x="289894" y="19746"/>
                </a:lnTo>
                <a:lnTo>
                  <a:pt x="305716" y="46413"/>
                </a:lnTo>
                <a:cubicBezTo>
                  <a:pt x="325339" y="74424"/>
                  <a:pt x="338120" y="91823"/>
                  <a:pt x="347481" y="103748"/>
                </a:cubicBezTo>
                <a:lnTo>
                  <a:pt x="364502" y="123365"/>
                </a:lnTo>
                <a:lnTo>
                  <a:pt x="354366" y="116758"/>
                </a:lnTo>
                <a:lnTo>
                  <a:pt x="342055" y="108909"/>
                </a:lnTo>
                <a:lnTo>
                  <a:pt x="284843" y="28154"/>
                </a:lnTo>
                <a:lnTo>
                  <a:pt x="284072" y="25465"/>
                </a:lnTo>
                <a:close/>
                <a:moveTo>
                  <a:pt x="195808" y="204142"/>
                </a:moveTo>
                <a:lnTo>
                  <a:pt x="207809" y="208441"/>
                </a:lnTo>
                <a:lnTo>
                  <a:pt x="208634" y="209110"/>
                </a:lnTo>
                <a:lnTo>
                  <a:pt x="214004" y="217443"/>
                </a:lnTo>
                <a:lnTo>
                  <a:pt x="215724" y="220366"/>
                </a:lnTo>
                <a:lnTo>
                  <a:pt x="197975" y="206884"/>
                </a:lnTo>
                <a:close/>
                <a:moveTo>
                  <a:pt x="263194" y="63522"/>
                </a:moveTo>
                <a:lnTo>
                  <a:pt x="271707" y="68010"/>
                </a:lnTo>
                <a:lnTo>
                  <a:pt x="275547" y="70070"/>
                </a:lnTo>
                <a:lnTo>
                  <a:pt x="309370" y="113666"/>
                </a:lnTo>
                <a:lnTo>
                  <a:pt x="310146" y="116372"/>
                </a:lnTo>
                <a:lnTo>
                  <a:pt x="293781" y="98164"/>
                </a:lnTo>
                <a:cubicBezTo>
                  <a:pt x="268121" y="69167"/>
                  <a:pt x="274795" y="74714"/>
                  <a:pt x="267341" y="67482"/>
                </a:cubicBezTo>
                <a:close/>
                <a:moveTo>
                  <a:pt x="126634" y="342563"/>
                </a:moveTo>
                <a:lnTo>
                  <a:pt x="136099" y="355923"/>
                </a:lnTo>
                <a:lnTo>
                  <a:pt x="175887" y="419847"/>
                </a:lnTo>
                <a:lnTo>
                  <a:pt x="145034" y="381339"/>
                </a:lnTo>
                <a:cubicBezTo>
                  <a:pt x="138118" y="371048"/>
                  <a:pt x="133428" y="359535"/>
                  <a:pt x="128946" y="347894"/>
                </a:cubicBezTo>
                <a:close/>
                <a:moveTo>
                  <a:pt x="180542" y="229644"/>
                </a:moveTo>
                <a:lnTo>
                  <a:pt x="186966" y="234243"/>
                </a:lnTo>
                <a:lnTo>
                  <a:pt x="214889" y="276920"/>
                </a:lnTo>
                <a:lnTo>
                  <a:pt x="222366" y="288619"/>
                </a:lnTo>
                <a:lnTo>
                  <a:pt x="212756" y="286741"/>
                </a:lnTo>
                <a:close/>
                <a:moveTo>
                  <a:pt x="252951" y="75690"/>
                </a:moveTo>
                <a:lnTo>
                  <a:pt x="259352" y="76992"/>
                </a:lnTo>
                <a:cubicBezTo>
                  <a:pt x="280297" y="91708"/>
                  <a:pt x="286394" y="120693"/>
                  <a:pt x="302987" y="140184"/>
                </a:cubicBezTo>
                <a:lnTo>
                  <a:pt x="321232" y="161383"/>
                </a:lnTo>
                <a:lnTo>
                  <a:pt x="323678" y="172718"/>
                </a:lnTo>
                <a:lnTo>
                  <a:pt x="263820" y="89700"/>
                </a:lnTo>
                <a:close/>
                <a:moveTo>
                  <a:pt x="180793" y="225422"/>
                </a:moveTo>
                <a:lnTo>
                  <a:pt x="195880" y="240624"/>
                </a:lnTo>
                <a:lnTo>
                  <a:pt x="186966" y="234243"/>
                </a:lnTo>
                <a:lnTo>
                  <a:pt x="185251" y="231622"/>
                </a:lnTo>
                <a:close/>
                <a:moveTo>
                  <a:pt x="240883" y="95744"/>
                </a:moveTo>
                <a:lnTo>
                  <a:pt x="246992" y="102756"/>
                </a:lnTo>
                <a:lnTo>
                  <a:pt x="278057" y="150503"/>
                </a:lnTo>
                <a:lnTo>
                  <a:pt x="282449" y="162995"/>
                </a:lnTo>
                <a:lnTo>
                  <a:pt x="263042" y="137867"/>
                </a:lnTo>
                <a:lnTo>
                  <a:pt x="248407" y="120910"/>
                </a:lnTo>
                <a:close/>
                <a:moveTo>
                  <a:pt x="78117" y="433544"/>
                </a:moveTo>
                <a:lnTo>
                  <a:pt x="112422" y="471337"/>
                </a:lnTo>
                <a:lnTo>
                  <a:pt x="164459" y="544211"/>
                </a:lnTo>
                <a:lnTo>
                  <a:pt x="144868" y="530531"/>
                </a:lnTo>
                <a:cubicBezTo>
                  <a:pt x="131199" y="518831"/>
                  <a:pt x="118046" y="503743"/>
                  <a:pt x="102628" y="478545"/>
                </a:cubicBezTo>
                <a:close/>
                <a:moveTo>
                  <a:pt x="34828" y="517709"/>
                </a:moveTo>
                <a:lnTo>
                  <a:pt x="36856" y="517494"/>
                </a:lnTo>
                <a:lnTo>
                  <a:pt x="46498" y="518229"/>
                </a:lnTo>
                <a:lnTo>
                  <a:pt x="48483" y="521157"/>
                </a:lnTo>
                <a:lnTo>
                  <a:pt x="85317" y="568818"/>
                </a:lnTo>
                <a:lnTo>
                  <a:pt x="91911" y="577775"/>
                </a:lnTo>
                <a:lnTo>
                  <a:pt x="36522" y="519440"/>
                </a:lnTo>
                <a:close/>
                <a:moveTo>
                  <a:pt x="21054" y="545578"/>
                </a:moveTo>
                <a:lnTo>
                  <a:pt x="36893" y="568043"/>
                </a:lnTo>
                <a:lnTo>
                  <a:pt x="55089" y="612863"/>
                </a:lnTo>
                <a:lnTo>
                  <a:pt x="75941" y="654349"/>
                </a:lnTo>
                <a:lnTo>
                  <a:pt x="74898" y="652932"/>
                </a:lnTo>
                <a:lnTo>
                  <a:pt x="53728" y="619988"/>
                </a:lnTo>
                <a:lnTo>
                  <a:pt x="30302" y="574216"/>
                </a:lnTo>
                <a:close/>
                <a:moveTo>
                  <a:pt x="267788" y="27401"/>
                </a:moveTo>
                <a:lnTo>
                  <a:pt x="278850" y="22557"/>
                </a:lnTo>
                <a:lnTo>
                  <a:pt x="280568" y="22120"/>
                </a:lnTo>
                <a:lnTo>
                  <a:pt x="284843" y="28154"/>
                </a:lnTo>
                <a:lnTo>
                  <a:pt x="294150" y="60600"/>
                </a:lnTo>
                <a:lnTo>
                  <a:pt x="288791" y="54259"/>
                </a:lnTo>
                <a:lnTo>
                  <a:pt x="273213" y="36208"/>
                </a:lnTo>
                <a:close/>
                <a:moveTo>
                  <a:pt x="120077" y="333308"/>
                </a:moveTo>
                <a:lnTo>
                  <a:pt x="124337" y="337268"/>
                </a:lnTo>
                <a:lnTo>
                  <a:pt x="126634" y="342563"/>
                </a:lnTo>
                <a:close/>
                <a:moveTo>
                  <a:pt x="247034" y="68064"/>
                </a:moveTo>
                <a:lnTo>
                  <a:pt x="252951" y="75690"/>
                </a:lnTo>
                <a:lnTo>
                  <a:pt x="248230" y="74730"/>
                </a:lnTo>
                <a:lnTo>
                  <a:pt x="247475" y="72644"/>
                </a:lnTo>
                <a:close/>
                <a:moveTo>
                  <a:pt x="174197" y="218777"/>
                </a:moveTo>
                <a:lnTo>
                  <a:pt x="174691" y="219275"/>
                </a:lnTo>
                <a:lnTo>
                  <a:pt x="180542" y="229644"/>
                </a:lnTo>
                <a:lnTo>
                  <a:pt x="179299" y="228755"/>
                </a:lnTo>
                <a:close/>
                <a:moveTo>
                  <a:pt x="170800" y="222670"/>
                </a:moveTo>
                <a:lnTo>
                  <a:pt x="179299" y="228755"/>
                </a:lnTo>
                <a:lnTo>
                  <a:pt x="208637" y="286130"/>
                </a:lnTo>
                <a:lnTo>
                  <a:pt x="215519" y="299767"/>
                </a:lnTo>
                <a:lnTo>
                  <a:pt x="204799" y="286961"/>
                </a:lnTo>
                <a:lnTo>
                  <a:pt x="197318" y="273042"/>
                </a:lnTo>
                <a:cubicBezTo>
                  <a:pt x="189468" y="258372"/>
                  <a:pt x="182948" y="246122"/>
                  <a:pt x="177566" y="235959"/>
                </a:cubicBezTo>
                <a:lnTo>
                  <a:pt x="171665" y="224751"/>
                </a:lnTo>
                <a:close/>
                <a:moveTo>
                  <a:pt x="152516" y="259508"/>
                </a:moveTo>
                <a:lnTo>
                  <a:pt x="173227" y="292304"/>
                </a:lnTo>
                <a:lnTo>
                  <a:pt x="175540" y="296270"/>
                </a:lnTo>
                <a:lnTo>
                  <a:pt x="165208" y="283111"/>
                </a:lnTo>
                <a:close/>
                <a:moveTo>
                  <a:pt x="228899" y="98307"/>
                </a:moveTo>
                <a:lnTo>
                  <a:pt x="248407" y="120910"/>
                </a:lnTo>
                <a:lnTo>
                  <a:pt x="252936" y="136062"/>
                </a:lnTo>
                <a:lnTo>
                  <a:pt x="239513" y="116337"/>
                </a:lnTo>
                <a:close/>
                <a:moveTo>
                  <a:pt x="258990" y="31253"/>
                </a:moveTo>
                <a:lnTo>
                  <a:pt x="266210" y="28092"/>
                </a:lnTo>
                <a:lnTo>
                  <a:pt x="273213" y="36208"/>
                </a:lnTo>
                <a:lnTo>
                  <a:pt x="287558" y="59492"/>
                </a:lnTo>
                <a:close/>
                <a:moveTo>
                  <a:pt x="238662" y="72784"/>
                </a:moveTo>
                <a:lnTo>
                  <a:pt x="248230" y="74730"/>
                </a:lnTo>
                <a:lnTo>
                  <a:pt x="252698" y="87086"/>
                </a:lnTo>
                <a:cubicBezTo>
                  <a:pt x="255349" y="93329"/>
                  <a:pt x="259042" y="101151"/>
                  <a:pt x="264168" y="110996"/>
                </a:cubicBezTo>
                <a:cubicBezTo>
                  <a:pt x="270724" y="123590"/>
                  <a:pt x="282461" y="132799"/>
                  <a:pt x="290279" y="144652"/>
                </a:cubicBezTo>
                <a:lnTo>
                  <a:pt x="319987" y="194725"/>
                </a:lnTo>
                <a:lnTo>
                  <a:pt x="297301" y="180080"/>
                </a:lnTo>
                <a:lnTo>
                  <a:pt x="278057" y="150503"/>
                </a:lnTo>
                <a:lnTo>
                  <a:pt x="268635" y="123704"/>
                </a:lnTo>
                <a:cubicBezTo>
                  <a:pt x="264079" y="113202"/>
                  <a:pt x="258034" y="103472"/>
                  <a:pt x="251770" y="93848"/>
                </a:cubicBezTo>
                <a:close/>
                <a:moveTo>
                  <a:pt x="134048" y="290146"/>
                </a:moveTo>
                <a:lnTo>
                  <a:pt x="137978" y="292601"/>
                </a:lnTo>
                <a:lnTo>
                  <a:pt x="172671" y="314518"/>
                </a:lnTo>
                <a:lnTo>
                  <a:pt x="182462" y="325344"/>
                </a:lnTo>
                <a:cubicBezTo>
                  <a:pt x="182478" y="325362"/>
                  <a:pt x="186535" y="330531"/>
                  <a:pt x="193687" y="339668"/>
                </a:cubicBezTo>
                <a:lnTo>
                  <a:pt x="195289" y="341717"/>
                </a:lnTo>
                <a:lnTo>
                  <a:pt x="195518" y="342172"/>
                </a:lnTo>
                <a:cubicBezTo>
                  <a:pt x="214248" y="374794"/>
                  <a:pt x="277458" y="470993"/>
                  <a:pt x="300311" y="498091"/>
                </a:cubicBezTo>
                <a:lnTo>
                  <a:pt x="301654" y="499463"/>
                </a:lnTo>
                <a:lnTo>
                  <a:pt x="305979" y="511990"/>
                </a:lnTo>
                <a:lnTo>
                  <a:pt x="304779" y="510799"/>
                </a:lnTo>
                <a:cubicBezTo>
                  <a:pt x="287911" y="493474"/>
                  <a:pt x="272439" y="474862"/>
                  <a:pt x="256982" y="456236"/>
                </a:cubicBezTo>
                <a:lnTo>
                  <a:pt x="222507" y="416752"/>
                </a:lnTo>
                <a:lnTo>
                  <a:pt x="196214" y="384763"/>
                </a:lnTo>
                <a:cubicBezTo>
                  <a:pt x="182812" y="364683"/>
                  <a:pt x="170977" y="346810"/>
                  <a:pt x="160543" y="330919"/>
                </a:cubicBezTo>
                <a:close/>
                <a:moveTo>
                  <a:pt x="150045" y="255595"/>
                </a:moveTo>
                <a:lnTo>
                  <a:pt x="151536" y="257685"/>
                </a:lnTo>
                <a:lnTo>
                  <a:pt x="152516" y="259508"/>
                </a:lnTo>
                <a:close/>
                <a:moveTo>
                  <a:pt x="151988" y="248715"/>
                </a:moveTo>
                <a:lnTo>
                  <a:pt x="153285" y="249665"/>
                </a:lnTo>
                <a:lnTo>
                  <a:pt x="158591" y="254168"/>
                </a:lnTo>
                <a:lnTo>
                  <a:pt x="181491" y="293734"/>
                </a:lnTo>
                <a:lnTo>
                  <a:pt x="200568" y="325109"/>
                </a:lnTo>
                <a:lnTo>
                  <a:pt x="192032" y="317277"/>
                </a:lnTo>
                <a:lnTo>
                  <a:pt x="191415" y="316491"/>
                </a:lnTo>
                <a:lnTo>
                  <a:pt x="177647" y="291340"/>
                </a:lnTo>
                <a:cubicBezTo>
                  <a:pt x="167500" y="274239"/>
                  <a:pt x="160121" y="261846"/>
                  <a:pt x="154175" y="252126"/>
                </a:cubicBezTo>
                <a:close/>
                <a:moveTo>
                  <a:pt x="19032" y="524051"/>
                </a:moveTo>
                <a:lnTo>
                  <a:pt x="97680" y="612167"/>
                </a:lnTo>
                <a:cubicBezTo>
                  <a:pt x="122896" y="640418"/>
                  <a:pt x="142170" y="673026"/>
                  <a:pt x="160278" y="706522"/>
                </a:cubicBezTo>
                <a:lnTo>
                  <a:pt x="193449" y="765998"/>
                </a:lnTo>
                <a:lnTo>
                  <a:pt x="159637" y="742521"/>
                </a:lnTo>
                <a:lnTo>
                  <a:pt x="156111" y="736704"/>
                </a:lnTo>
                <a:cubicBezTo>
                  <a:pt x="147744" y="723392"/>
                  <a:pt x="137472" y="707582"/>
                  <a:pt x="124487" y="688414"/>
                </a:cubicBezTo>
                <a:cubicBezTo>
                  <a:pt x="79716" y="622322"/>
                  <a:pt x="59725" y="598417"/>
                  <a:pt x="40737" y="573496"/>
                </a:cubicBezTo>
                <a:lnTo>
                  <a:pt x="36893" y="568043"/>
                </a:lnTo>
                <a:close/>
                <a:moveTo>
                  <a:pt x="168562" y="208530"/>
                </a:moveTo>
                <a:lnTo>
                  <a:pt x="168867" y="208840"/>
                </a:lnTo>
                <a:lnTo>
                  <a:pt x="180793" y="225422"/>
                </a:lnTo>
                <a:lnTo>
                  <a:pt x="174691" y="219275"/>
                </a:lnTo>
                <a:lnTo>
                  <a:pt x="172136" y="214745"/>
                </a:lnTo>
                <a:close/>
                <a:moveTo>
                  <a:pt x="248870" y="35685"/>
                </a:moveTo>
                <a:lnTo>
                  <a:pt x="258742" y="31362"/>
                </a:lnTo>
                <a:lnTo>
                  <a:pt x="262762" y="37997"/>
                </a:lnTo>
                <a:lnTo>
                  <a:pt x="288581" y="77063"/>
                </a:lnTo>
                <a:lnTo>
                  <a:pt x="275547" y="70070"/>
                </a:lnTo>
                <a:close/>
                <a:moveTo>
                  <a:pt x="114107" y="313679"/>
                </a:moveTo>
                <a:lnTo>
                  <a:pt x="152222" y="348890"/>
                </a:lnTo>
                <a:lnTo>
                  <a:pt x="157207" y="355303"/>
                </a:lnTo>
                <a:lnTo>
                  <a:pt x="157394" y="355575"/>
                </a:lnTo>
                <a:lnTo>
                  <a:pt x="195981" y="405311"/>
                </a:lnTo>
                <a:lnTo>
                  <a:pt x="153274" y="364163"/>
                </a:lnTo>
                <a:lnTo>
                  <a:pt x="124337" y="337268"/>
                </a:lnTo>
                <a:close/>
                <a:moveTo>
                  <a:pt x="85267" y="373794"/>
                </a:moveTo>
                <a:lnTo>
                  <a:pt x="86660" y="375180"/>
                </a:lnTo>
                <a:lnTo>
                  <a:pt x="89152" y="377889"/>
                </a:lnTo>
                <a:cubicBezTo>
                  <a:pt x="116598" y="406745"/>
                  <a:pt x="123890" y="413711"/>
                  <a:pt x="229671" y="587580"/>
                </a:cubicBezTo>
                <a:lnTo>
                  <a:pt x="231343" y="590336"/>
                </a:lnTo>
                <a:lnTo>
                  <a:pt x="218721" y="582618"/>
                </a:lnTo>
                <a:lnTo>
                  <a:pt x="213212" y="578671"/>
                </a:lnTo>
                <a:lnTo>
                  <a:pt x="186938" y="541946"/>
                </a:lnTo>
                <a:cubicBezTo>
                  <a:pt x="172576" y="522293"/>
                  <a:pt x="158870" y="503893"/>
                  <a:pt x="146773" y="487817"/>
                </a:cubicBezTo>
                <a:lnTo>
                  <a:pt x="140245" y="479403"/>
                </a:lnTo>
                <a:close/>
                <a:moveTo>
                  <a:pt x="15227" y="519787"/>
                </a:moveTo>
                <a:lnTo>
                  <a:pt x="17215" y="519577"/>
                </a:lnTo>
                <a:lnTo>
                  <a:pt x="19032" y="524051"/>
                </a:lnTo>
                <a:close/>
                <a:moveTo>
                  <a:pt x="202931" y="121060"/>
                </a:moveTo>
                <a:lnTo>
                  <a:pt x="216519" y="132890"/>
                </a:lnTo>
                <a:cubicBezTo>
                  <a:pt x="225954" y="141407"/>
                  <a:pt x="233851" y="148875"/>
                  <a:pt x="240699" y="155687"/>
                </a:cubicBezTo>
                <a:lnTo>
                  <a:pt x="265580" y="183440"/>
                </a:lnTo>
                <a:lnTo>
                  <a:pt x="268528" y="196404"/>
                </a:lnTo>
                <a:lnTo>
                  <a:pt x="241731" y="183115"/>
                </a:lnTo>
                <a:lnTo>
                  <a:pt x="240024" y="181477"/>
                </a:lnTo>
                <a:lnTo>
                  <a:pt x="234417" y="176385"/>
                </a:lnTo>
                <a:lnTo>
                  <a:pt x="204748" y="124747"/>
                </a:lnTo>
                <a:close/>
                <a:moveTo>
                  <a:pt x="82754" y="370933"/>
                </a:moveTo>
                <a:lnTo>
                  <a:pt x="84968" y="373341"/>
                </a:lnTo>
                <a:lnTo>
                  <a:pt x="85267" y="373794"/>
                </a:lnTo>
                <a:close/>
                <a:moveTo>
                  <a:pt x="161813" y="205947"/>
                </a:moveTo>
                <a:lnTo>
                  <a:pt x="165507" y="209950"/>
                </a:lnTo>
                <a:lnTo>
                  <a:pt x="170800" y="222670"/>
                </a:lnTo>
                <a:lnTo>
                  <a:pt x="170431" y="222406"/>
                </a:lnTo>
                <a:lnTo>
                  <a:pt x="164636" y="211399"/>
                </a:lnTo>
                <a:close/>
                <a:moveTo>
                  <a:pt x="162246" y="202116"/>
                </a:moveTo>
                <a:lnTo>
                  <a:pt x="168060" y="208020"/>
                </a:lnTo>
                <a:lnTo>
                  <a:pt x="172136" y="214745"/>
                </a:lnTo>
                <a:lnTo>
                  <a:pt x="174197" y="218777"/>
                </a:lnTo>
                <a:lnTo>
                  <a:pt x="166427" y="210948"/>
                </a:lnTo>
                <a:lnTo>
                  <a:pt x="165507" y="209950"/>
                </a:lnTo>
                <a:close/>
                <a:moveTo>
                  <a:pt x="223349" y="72691"/>
                </a:moveTo>
                <a:lnTo>
                  <a:pt x="233811" y="72086"/>
                </a:lnTo>
                <a:lnTo>
                  <a:pt x="240883" y="95744"/>
                </a:lnTo>
                <a:lnTo>
                  <a:pt x="232886" y="86564"/>
                </a:lnTo>
                <a:close/>
                <a:moveTo>
                  <a:pt x="122010" y="282626"/>
                </a:moveTo>
                <a:lnTo>
                  <a:pt x="131799" y="288741"/>
                </a:lnTo>
                <a:lnTo>
                  <a:pt x="137727" y="298086"/>
                </a:lnTo>
                <a:lnTo>
                  <a:pt x="156759" y="329254"/>
                </a:lnTo>
                <a:close/>
                <a:moveTo>
                  <a:pt x="167941" y="182412"/>
                </a:moveTo>
                <a:lnTo>
                  <a:pt x="168226" y="182638"/>
                </a:lnTo>
                <a:lnTo>
                  <a:pt x="188964" y="201690"/>
                </a:lnTo>
                <a:lnTo>
                  <a:pt x="193666" y="203374"/>
                </a:lnTo>
                <a:lnTo>
                  <a:pt x="197444" y="206481"/>
                </a:lnTo>
                <a:lnTo>
                  <a:pt x="197975" y="206884"/>
                </a:lnTo>
                <a:lnTo>
                  <a:pt x="199314" y="208578"/>
                </a:lnTo>
                <a:cubicBezTo>
                  <a:pt x="204575" y="215132"/>
                  <a:pt x="212117" y="224583"/>
                  <a:pt x="223663" y="239466"/>
                </a:cubicBezTo>
                <a:cubicBezTo>
                  <a:pt x="234378" y="253277"/>
                  <a:pt x="243415" y="268110"/>
                  <a:pt x="251404" y="283583"/>
                </a:cubicBezTo>
                <a:lnTo>
                  <a:pt x="255500" y="292741"/>
                </a:lnTo>
                <a:lnTo>
                  <a:pt x="244890" y="280853"/>
                </a:lnTo>
                <a:lnTo>
                  <a:pt x="210336" y="236638"/>
                </a:lnTo>
                <a:close/>
                <a:moveTo>
                  <a:pt x="228297" y="53642"/>
                </a:moveTo>
                <a:lnTo>
                  <a:pt x="233589" y="64632"/>
                </a:lnTo>
                <a:lnTo>
                  <a:pt x="238662" y="72784"/>
                </a:lnTo>
                <a:lnTo>
                  <a:pt x="234914" y="72022"/>
                </a:lnTo>
                <a:lnTo>
                  <a:pt x="233811" y="72086"/>
                </a:lnTo>
                <a:close/>
                <a:moveTo>
                  <a:pt x="230642" y="46936"/>
                </a:moveTo>
                <a:lnTo>
                  <a:pt x="233031" y="48876"/>
                </a:lnTo>
                <a:cubicBezTo>
                  <a:pt x="245697" y="58924"/>
                  <a:pt x="246636" y="59111"/>
                  <a:pt x="246398" y="61469"/>
                </a:cubicBezTo>
                <a:lnTo>
                  <a:pt x="247034" y="68064"/>
                </a:lnTo>
                <a:close/>
                <a:moveTo>
                  <a:pt x="157811" y="198337"/>
                </a:moveTo>
                <a:lnTo>
                  <a:pt x="157903" y="198394"/>
                </a:lnTo>
                <a:lnTo>
                  <a:pt x="161813" y="205947"/>
                </a:lnTo>
                <a:lnTo>
                  <a:pt x="161094" y="205167"/>
                </a:lnTo>
                <a:close/>
                <a:moveTo>
                  <a:pt x="137639" y="238204"/>
                </a:moveTo>
                <a:lnTo>
                  <a:pt x="140287" y="240143"/>
                </a:lnTo>
                <a:lnTo>
                  <a:pt x="150045" y="255595"/>
                </a:lnTo>
                <a:close/>
                <a:moveTo>
                  <a:pt x="228748" y="44495"/>
                </a:moveTo>
                <a:lnTo>
                  <a:pt x="238717" y="40130"/>
                </a:lnTo>
                <a:lnTo>
                  <a:pt x="239758" y="41134"/>
                </a:lnTo>
                <a:cubicBezTo>
                  <a:pt x="248057" y="49094"/>
                  <a:pt x="254021" y="54777"/>
                  <a:pt x="258376" y="58922"/>
                </a:cubicBezTo>
                <a:lnTo>
                  <a:pt x="263194" y="63522"/>
                </a:lnTo>
                <a:lnTo>
                  <a:pt x="244726" y="53786"/>
                </a:lnTo>
                <a:lnTo>
                  <a:pt x="229817" y="45873"/>
                </a:lnTo>
                <a:close/>
                <a:moveTo>
                  <a:pt x="228420" y="45131"/>
                </a:moveTo>
                <a:lnTo>
                  <a:pt x="229817" y="45873"/>
                </a:lnTo>
                <a:lnTo>
                  <a:pt x="230642" y="46936"/>
                </a:lnTo>
                <a:close/>
                <a:moveTo>
                  <a:pt x="139911" y="228763"/>
                </a:moveTo>
                <a:lnTo>
                  <a:pt x="151188" y="236389"/>
                </a:lnTo>
                <a:cubicBezTo>
                  <a:pt x="159549" y="243498"/>
                  <a:pt x="169575" y="253545"/>
                  <a:pt x="180727" y="265695"/>
                </a:cubicBezTo>
                <a:lnTo>
                  <a:pt x="202732" y="291116"/>
                </a:lnTo>
                <a:lnTo>
                  <a:pt x="207374" y="299128"/>
                </a:lnTo>
                <a:lnTo>
                  <a:pt x="177299" y="270045"/>
                </a:lnTo>
                <a:lnTo>
                  <a:pt x="158591" y="254168"/>
                </a:lnTo>
                <a:lnTo>
                  <a:pt x="155656" y="249097"/>
                </a:lnTo>
                <a:close/>
                <a:moveTo>
                  <a:pt x="227912" y="44861"/>
                </a:moveTo>
                <a:lnTo>
                  <a:pt x="228026" y="44811"/>
                </a:lnTo>
                <a:lnTo>
                  <a:pt x="228420" y="45131"/>
                </a:lnTo>
                <a:close/>
                <a:moveTo>
                  <a:pt x="224738" y="46251"/>
                </a:moveTo>
                <a:lnTo>
                  <a:pt x="225931" y="45729"/>
                </a:lnTo>
                <a:lnTo>
                  <a:pt x="228297" y="53642"/>
                </a:lnTo>
                <a:close/>
                <a:moveTo>
                  <a:pt x="155364" y="185576"/>
                </a:moveTo>
                <a:lnTo>
                  <a:pt x="168562" y="208530"/>
                </a:lnTo>
                <a:lnTo>
                  <a:pt x="168060" y="208020"/>
                </a:lnTo>
                <a:lnTo>
                  <a:pt x="157348" y="190344"/>
                </a:lnTo>
                <a:close/>
                <a:moveTo>
                  <a:pt x="208173" y="73568"/>
                </a:moveTo>
                <a:lnTo>
                  <a:pt x="214746" y="73188"/>
                </a:lnTo>
                <a:lnTo>
                  <a:pt x="216761" y="77688"/>
                </a:lnTo>
                <a:lnTo>
                  <a:pt x="228899" y="98307"/>
                </a:lnTo>
                <a:lnTo>
                  <a:pt x="228506" y="97851"/>
                </a:lnTo>
                <a:lnTo>
                  <a:pt x="214306" y="83906"/>
                </a:lnTo>
                <a:close/>
                <a:moveTo>
                  <a:pt x="166972" y="159446"/>
                </a:moveTo>
                <a:lnTo>
                  <a:pt x="186047" y="174063"/>
                </a:lnTo>
                <a:lnTo>
                  <a:pt x="208321" y="208625"/>
                </a:lnTo>
                <a:lnTo>
                  <a:pt x="207809" y="208441"/>
                </a:lnTo>
                <a:lnTo>
                  <a:pt x="185677" y="190498"/>
                </a:lnTo>
                <a:lnTo>
                  <a:pt x="181313" y="183766"/>
                </a:lnTo>
                <a:cubicBezTo>
                  <a:pt x="178276" y="178672"/>
                  <a:pt x="174070" y="171409"/>
                  <a:pt x="166972" y="159446"/>
                </a:cubicBezTo>
                <a:close/>
                <a:moveTo>
                  <a:pt x="159433" y="171529"/>
                </a:moveTo>
                <a:lnTo>
                  <a:pt x="173424" y="180564"/>
                </a:lnTo>
                <a:lnTo>
                  <a:pt x="185677" y="190498"/>
                </a:lnTo>
                <a:lnTo>
                  <a:pt x="188645" y="195077"/>
                </a:lnTo>
                <a:lnTo>
                  <a:pt x="195808" y="204142"/>
                </a:lnTo>
                <a:lnTo>
                  <a:pt x="193666" y="203374"/>
                </a:lnTo>
                <a:lnTo>
                  <a:pt x="174678" y="187762"/>
                </a:lnTo>
                <a:lnTo>
                  <a:pt x="168226" y="182638"/>
                </a:lnTo>
                <a:lnTo>
                  <a:pt x="167843" y="182286"/>
                </a:lnTo>
                <a:close/>
                <a:moveTo>
                  <a:pt x="6430" y="488697"/>
                </a:moveTo>
                <a:lnTo>
                  <a:pt x="34828" y="517709"/>
                </a:lnTo>
                <a:lnTo>
                  <a:pt x="17215" y="519577"/>
                </a:lnTo>
                <a:lnTo>
                  <a:pt x="7479" y="495595"/>
                </a:lnTo>
                <a:close/>
                <a:moveTo>
                  <a:pt x="152541" y="175242"/>
                </a:moveTo>
                <a:lnTo>
                  <a:pt x="197899" y="227106"/>
                </a:lnTo>
                <a:lnTo>
                  <a:pt x="206910" y="238302"/>
                </a:lnTo>
                <a:lnTo>
                  <a:pt x="163200" y="189330"/>
                </a:lnTo>
                <a:close/>
                <a:moveTo>
                  <a:pt x="138431" y="202704"/>
                </a:moveTo>
                <a:lnTo>
                  <a:pt x="152522" y="211126"/>
                </a:lnTo>
                <a:lnTo>
                  <a:pt x="155421" y="214885"/>
                </a:lnTo>
                <a:cubicBezTo>
                  <a:pt x="166690" y="228534"/>
                  <a:pt x="169056" y="227991"/>
                  <a:pt x="167737" y="222249"/>
                </a:cubicBezTo>
                <a:lnTo>
                  <a:pt x="166809" y="219813"/>
                </a:lnTo>
                <a:lnTo>
                  <a:pt x="170431" y="222406"/>
                </a:lnTo>
                <a:lnTo>
                  <a:pt x="171665" y="224751"/>
                </a:lnTo>
                <a:lnTo>
                  <a:pt x="176068" y="235330"/>
                </a:lnTo>
                <a:lnTo>
                  <a:pt x="195101" y="275180"/>
                </a:lnTo>
                <a:lnTo>
                  <a:pt x="155664" y="227239"/>
                </a:lnTo>
                <a:close/>
                <a:moveTo>
                  <a:pt x="207096" y="56105"/>
                </a:moveTo>
                <a:lnTo>
                  <a:pt x="217286" y="49514"/>
                </a:lnTo>
                <a:lnTo>
                  <a:pt x="218059" y="49176"/>
                </a:lnTo>
                <a:lnTo>
                  <a:pt x="220881" y="69100"/>
                </a:lnTo>
                <a:lnTo>
                  <a:pt x="223349" y="72691"/>
                </a:lnTo>
                <a:lnTo>
                  <a:pt x="214746" y="73188"/>
                </a:lnTo>
                <a:close/>
                <a:moveTo>
                  <a:pt x="128024" y="220725"/>
                </a:moveTo>
                <a:lnTo>
                  <a:pt x="138452" y="227777"/>
                </a:lnTo>
                <a:lnTo>
                  <a:pt x="139310" y="228942"/>
                </a:lnTo>
                <a:lnTo>
                  <a:pt x="151988" y="248715"/>
                </a:lnTo>
                <a:lnTo>
                  <a:pt x="140287" y="240143"/>
                </a:lnTo>
                <a:close/>
                <a:moveTo>
                  <a:pt x="164954" y="143687"/>
                </a:moveTo>
                <a:lnTo>
                  <a:pt x="194535" y="159583"/>
                </a:lnTo>
                <a:lnTo>
                  <a:pt x="214379" y="192754"/>
                </a:lnTo>
                <a:lnTo>
                  <a:pt x="218971" y="199393"/>
                </a:lnTo>
                <a:lnTo>
                  <a:pt x="217459" y="198133"/>
                </a:lnTo>
                <a:lnTo>
                  <a:pt x="186047" y="174063"/>
                </a:lnTo>
                <a:lnTo>
                  <a:pt x="171092" y="150858"/>
                </a:lnTo>
                <a:close/>
                <a:moveTo>
                  <a:pt x="150476" y="172814"/>
                </a:moveTo>
                <a:lnTo>
                  <a:pt x="150778" y="172912"/>
                </a:lnTo>
                <a:lnTo>
                  <a:pt x="152541" y="175242"/>
                </a:lnTo>
                <a:lnTo>
                  <a:pt x="150516" y="172927"/>
                </a:lnTo>
                <a:close/>
                <a:moveTo>
                  <a:pt x="50054" y="381508"/>
                </a:moveTo>
                <a:lnTo>
                  <a:pt x="50999" y="383081"/>
                </a:lnTo>
                <a:lnTo>
                  <a:pt x="62541" y="400016"/>
                </a:lnTo>
                <a:lnTo>
                  <a:pt x="77454" y="432326"/>
                </a:lnTo>
                <a:lnTo>
                  <a:pt x="78117" y="433544"/>
                </a:lnTo>
                <a:lnTo>
                  <a:pt x="72489" y="427343"/>
                </a:lnTo>
                <a:close/>
                <a:moveTo>
                  <a:pt x="8788" y="462279"/>
                </a:moveTo>
                <a:lnTo>
                  <a:pt x="15792" y="470353"/>
                </a:lnTo>
                <a:lnTo>
                  <a:pt x="24555" y="483086"/>
                </a:lnTo>
                <a:cubicBezTo>
                  <a:pt x="30248" y="490897"/>
                  <a:pt x="33988" y="495040"/>
                  <a:pt x="46237" y="511251"/>
                </a:cubicBezTo>
                <a:lnTo>
                  <a:pt x="51676" y="518624"/>
                </a:lnTo>
                <a:lnTo>
                  <a:pt x="46498" y="518229"/>
                </a:lnTo>
                <a:lnTo>
                  <a:pt x="10063" y="464488"/>
                </a:lnTo>
                <a:close/>
                <a:moveTo>
                  <a:pt x="108787" y="252467"/>
                </a:moveTo>
                <a:lnTo>
                  <a:pt x="112018" y="255201"/>
                </a:lnTo>
                <a:lnTo>
                  <a:pt x="113431" y="257542"/>
                </a:lnTo>
                <a:cubicBezTo>
                  <a:pt x="118922" y="266411"/>
                  <a:pt x="125483" y="276809"/>
                  <a:pt x="133280" y="288964"/>
                </a:cubicBezTo>
                <a:lnTo>
                  <a:pt x="134048" y="290146"/>
                </a:lnTo>
                <a:lnTo>
                  <a:pt x="131799" y="288741"/>
                </a:lnTo>
                <a:close/>
                <a:moveTo>
                  <a:pt x="147466" y="171840"/>
                </a:moveTo>
                <a:lnTo>
                  <a:pt x="150395" y="172788"/>
                </a:lnTo>
                <a:lnTo>
                  <a:pt x="150516" y="172927"/>
                </a:lnTo>
                <a:lnTo>
                  <a:pt x="153043" y="179999"/>
                </a:lnTo>
                <a:lnTo>
                  <a:pt x="155364" y="185576"/>
                </a:lnTo>
                <a:close/>
                <a:moveTo>
                  <a:pt x="169510" y="118144"/>
                </a:moveTo>
                <a:lnTo>
                  <a:pt x="194589" y="140211"/>
                </a:lnTo>
                <a:lnTo>
                  <a:pt x="202149" y="147076"/>
                </a:lnTo>
                <a:lnTo>
                  <a:pt x="224270" y="174457"/>
                </a:lnTo>
                <a:lnTo>
                  <a:pt x="197621" y="161241"/>
                </a:lnTo>
                <a:lnTo>
                  <a:pt x="194535" y="159583"/>
                </a:lnTo>
                <a:lnTo>
                  <a:pt x="173647" y="124667"/>
                </a:lnTo>
                <a:close/>
                <a:moveTo>
                  <a:pt x="125267" y="209851"/>
                </a:moveTo>
                <a:lnTo>
                  <a:pt x="139911" y="228763"/>
                </a:lnTo>
                <a:lnTo>
                  <a:pt x="138452" y="227777"/>
                </a:lnTo>
                <a:close/>
                <a:moveTo>
                  <a:pt x="147192" y="163624"/>
                </a:moveTo>
                <a:lnTo>
                  <a:pt x="149705" y="165247"/>
                </a:lnTo>
                <a:lnTo>
                  <a:pt x="150695" y="166532"/>
                </a:lnTo>
                <a:lnTo>
                  <a:pt x="167843" y="182286"/>
                </a:lnTo>
                <a:lnTo>
                  <a:pt x="167941" y="182412"/>
                </a:lnTo>
                <a:lnTo>
                  <a:pt x="159559" y="175754"/>
                </a:lnTo>
                <a:lnTo>
                  <a:pt x="150778" y="172912"/>
                </a:lnTo>
                <a:lnTo>
                  <a:pt x="150272" y="172243"/>
                </a:lnTo>
                <a:close/>
                <a:moveTo>
                  <a:pt x="106017" y="245261"/>
                </a:moveTo>
                <a:lnTo>
                  <a:pt x="113064" y="249792"/>
                </a:lnTo>
                <a:lnTo>
                  <a:pt x="175639" y="302704"/>
                </a:lnTo>
                <a:lnTo>
                  <a:pt x="185776" y="322830"/>
                </a:lnTo>
                <a:lnTo>
                  <a:pt x="183553" y="321392"/>
                </a:lnTo>
                <a:lnTo>
                  <a:pt x="172671" y="314518"/>
                </a:lnTo>
                <a:lnTo>
                  <a:pt x="141876" y="280468"/>
                </a:lnTo>
                <a:lnTo>
                  <a:pt x="112018" y="255201"/>
                </a:lnTo>
                <a:close/>
                <a:moveTo>
                  <a:pt x="189566" y="67445"/>
                </a:moveTo>
                <a:lnTo>
                  <a:pt x="193544" y="64871"/>
                </a:lnTo>
                <a:lnTo>
                  <a:pt x="199585" y="69448"/>
                </a:lnTo>
                <a:lnTo>
                  <a:pt x="214306" y="83906"/>
                </a:lnTo>
                <a:lnTo>
                  <a:pt x="225696" y="103104"/>
                </a:lnTo>
                <a:lnTo>
                  <a:pt x="235262" y="122970"/>
                </a:lnTo>
                <a:close/>
                <a:moveTo>
                  <a:pt x="141940" y="164918"/>
                </a:moveTo>
                <a:lnTo>
                  <a:pt x="145240" y="167968"/>
                </a:lnTo>
                <a:lnTo>
                  <a:pt x="147466" y="171840"/>
                </a:lnTo>
                <a:lnTo>
                  <a:pt x="145810" y="171304"/>
                </a:lnTo>
                <a:close/>
                <a:moveTo>
                  <a:pt x="140114" y="159053"/>
                </a:moveTo>
                <a:lnTo>
                  <a:pt x="140462" y="159278"/>
                </a:lnTo>
                <a:lnTo>
                  <a:pt x="150272" y="172243"/>
                </a:lnTo>
                <a:lnTo>
                  <a:pt x="150476" y="172814"/>
                </a:lnTo>
                <a:lnTo>
                  <a:pt x="150395" y="172788"/>
                </a:lnTo>
                <a:lnTo>
                  <a:pt x="150144" y="172502"/>
                </a:lnTo>
                <a:lnTo>
                  <a:pt x="145240" y="167968"/>
                </a:lnTo>
                <a:close/>
                <a:moveTo>
                  <a:pt x="143194" y="152437"/>
                </a:moveTo>
                <a:lnTo>
                  <a:pt x="157903" y="169572"/>
                </a:lnTo>
                <a:lnTo>
                  <a:pt x="159433" y="171529"/>
                </a:lnTo>
                <a:lnTo>
                  <a:pt x="149705" y="165247"/>
                </a:lnTo>
                <a:lnTo>
                  <a:pt x="146101" y="160570"/>
                </a:lnTo>
                <a:close/>
                <a:moveTo>
                  <a:pt x="933" y="447844"/>
                </a:moveTo>
                <a:lnTo>
                  <a:pt x="40143" y="488118"/>
                </a:lnTo>
                <a:lnTo>
                  <a:pt x="56885" y="519021"/>
                </a:lnTo>
                <a:lnTo>
                  <a:pt x="55718" y="518932"/>
                </a:lnTo>
                <a:lnTo>
                  <a:pt x="28822" y="485373"/>
                </a:lnTo>
                <a:lnTo>
                  <a:pt x="15792" y="470353"/>
                </a:lnTo>
                <a:lnTo>
                  <a:pt x="13245" y="466651"/>
                </a:lnTo>
                <a:close/>
                <a:moveTo>
                  <a:pt x="131" y="447278"/>
                </a:moveTo>
                <a:lnTo>
                  <a:pt x="8788" y="462279"/>
                </a:lnTo>
                <a:lnTo>
                  <a:pt x="1057" y="453367"/>
                </a:lnTo>
                <a:close/>
                <a:moveTo>
                  <a:pt x="0" y="446419"/>
                </a:moveTo>
                <a:lnTo>
                  <a:pt x="933" y="447844"/>
                </a:lnTo>
                <a:lnTo>
                  <a:pt x="85" y="446972"/>
                </a:lnTo>
                <a:close/>
                <a:moveTo>
                  <a:pt x="71444" y="295676"/>
                </a:moveTo>
                <a:lnTo>
                  <a:pt x="84224" y="309907"/>
                </a:lnTo>
                <a:cubicBezTo>
                  <a:pt x="106222" y="336586"/>
                  <a:pt x="130494" y="366036"/>
                  <a:pt x="155767" y="397158"/>
                </a:cubicBezTo>
                <a:lnTo>
                  <a:pt x="183134" y="431491"/>
                </a:lnTo>
                <a:lnTo>
                  <a:pt x="201725" y="461358"/>
                </a:lnTo>
                <a:lnTo>
                  <a:pt x="156641" y="420676"/>
                </a:lnTo>
                <a:lnTo>
                  <a:pt x="114849" y="368205"/>
                </a:lnTo>
                <a:lnTo>
                  <a:pt x="107354" y="355829"/>
                </a:lnTo>
                <a:close/>
                <a:moveTo>
                  <a:pt x="52080" y="336022"/>
                </a:moveTo>
                <a:lnTo>
                  <a:pt x="82754" y="370933"/>
                </a:lnTo>
                <a:lnTo>
                  <a:pt x="66567" y="353337"/>
                </a:lnTo>
                <a:close/>
                <a:moveTo>
                  <a:pt x="111525" y="209975"/>
                </a:moveTo>
                <a:lnTo>
                  <a:pt x="115535" y="212279"/>
                </a:lnTo>
                <a:lnTo>
                  <a:pt x="120319" y="215515"/>
                </a:lnTo>
                <a:lnTo>
                  <a:pt x="133193" y="231970"/>
                </a:lnTo>
                <a:lnTo>
                  <a:pt x="137639" y="238204"/>
                </a:lnTo>
                <a:lnTo>
                  <a:pt x="123657" y="227961"/>
                </a:lnTo>
                <a:close/>
                <a:moveTo>
                  <a:pt x="129088" y="168100"/>
                </a:moveTo>
                <a:lnTo>
                  <a:pt x="134403" y="167613"/>
                </a:lnTo>
                <a:lnTo>
                  <a:pt x="145810" y="171304"/>
                </a:lnTo>
                <a:lnTo>
                  <a:pt x="157348" y="190344"/>
                </a:lnTo>
                <a:lnTo>
                  <a:pt x="162246" y="202116"/>
                </a:lnTo>
                <a:lnTo>
                  <a:pt x="159645" y="199473"/>
                </a:lnTo>
                <a:lnTo>
                  <a:pt x="157903" y="198394"/>
                </a:lnTo>
                <a:lnTo>
                  <a:pt x="157369" y="197363"/>
                </a:lnTo>
                <a:cubicBezTo>
                  <a:pt x="154154" y="191071"/>
                  <a:pt x="153942" y="190462"/>
                  <a:pt x="155185" y="192873"/>
                </a:cubicBezTo>
                <a:lnTo>
                  <a:pt x="157811" y="198337"/>
                </a:lnTo>
                <a:lnTo>
                  <a:pt x="151490" y="194420"/>
                </a:lnTo>
                <a:lnTo>
                  <a:pt x="150492" y="193675"/>
                </a:lnTo>
                <a:lnTo>
                  <a:pt x="136704" y="178728"/>
                </a:lnTo>
                <a:close/>
                <a:moveTo>
                  <a:pt x="166103" y="82621"/>
                </a:moveTo>
                <a:lnTo>
                  <a:pt x="179660" y="73852"/>
                </a:lnTo>
                <a:lnTo>
                  <a:pt x="179719" y="73975"/>
                </a:lnTo>
                <a:lnTo>
                  <a:pt x="202931" y="121060"/>
                </a:lnTo>
                <a:lnTo>
                  <a:pt x="183105" y="103799"/>
                </a:lnTo>
                <a:lnTo>
                  <a:pt x="179667" y="101200"/>
                </a:lnTo>
                <a:close/>
                <a:moveTo>
                  <a:pt x="93427" y="231425"/>
                </a:moveTo>
                <a:lnTo>
                  <a:pt x="98629" y="232642"/>
                </a:lnTo>
                <a:lnTo>
                  <a:pt x="100002" y="235297"/>
                </a:lnTo>
                <a:lnTo>
                  <a:pt x="106017" y="245261"/>
                </a:lnTo>
                <a:lnTo>
                  <a:pt x="102307" y="242875"/>
                </a:lnTo>
                <a:close/>
                <a:moveTo>
                  <a:pt x="80892" y="256968"/>
                </a:moveTo>
                <a:lnTo>
                  <a:pt x="92869" y="264421"/>
                </a:lnTo>
                <a:lnTo>
                  <a:pt x="93019" y="264586"/>
                </a:lnTo>
                <a:cubicBezTo>
                  <a:pt x="96549" y="268949"/>
                  <a:pt x="102698" y="277025"/>
                  <a:pt x="113760" y="292384"/>
                </a:cubicBezTo>
                <a:lnTo>
                  <a:pt x="153758" y="350309"/>
                </a:lnTo>
                <a:lnTo>
                  <a:pt x="152222" y="348890"/>
                </a:lnTo>
                <a:lnTo>
                  <a:pt x="144339" y="338747"/>
                </a:lnTo>
                <a:close/>
                <a:moveTo>
                  <a:pt x="37402" y="344354"/>
                </a:moveTo>
                <a:lnTo>
                  <a:pt x="55384" y="370022"/>
                </a:lnTo>
                <a:lnTo>
                  <a:pt x="140245" y="479403"/>
                </a:lnTo>
                <a:lnTo>
                  <a:pt x="151241" y="500525"/>
                </a:lnTo>
                <a:lnTo>
                  <a:pt x="189969" y="562024"/>
                </a:lnTo>
                <a:lnTo>
                  <a:pt x="175038" y="551598"/>
                </a:lnTo>
                <a:lnTo>
                  <a:pt x="135955" y="501357"/>
                </a:lnTo>
                <a:cubicBezTo>
                  <a:pt x="112644" y="470489"/>
                  <a:pt x="90621" y="440438"/>
                  <a:pt x="73219" y="415683"/>
                </a:cubicBezTo>
                <a:lnTo>
                  <a:pt x="62541" y="400016"/>
                </a:lnTo>
                <a:lnTo>
                  <a:pt x="46796" y="365902"/>
                </a:lnTo>
                <a:close/>
                <a:moveTo>
                  <a:pt x="121462" y="168799"/>
                </a:moveTo>
                <a:lnTo>
                  <a:pt x="122095" y="168741"/>
                </a:lnTo>
                <a:lnTo>
                  <a:pt x="138311" y="184579"/>
                </a:lnTo>
                <a:lnTo>
                  <a:pt x="150492" y="193675"/>
                </a:lnTo>
                <a:lnTo>
                  <a:pt x="161094" y="205167"/>
                </a:lnTo>
                <a:lnTo>
                  <a:pt x="161734" y="206498"/>
                </a:lnTo>
                <a:lnTo>
                  <a:pt x="166809" y="219813"/>
                </a:lnTo>
                <a:lnTo>
                  <a:pt x="165560" y="218919"/>
                </a:lnTo>
                <a:lnTo>
                  <a:pt x="152522" y="211126"/>
                </a:lnTo>
                <a:lnTo>
                  <a:pt x="140990" y="196172"/>
                </a:lnTo>
                <a:close/>
                <a:moveTo>
                  <a:pt x="44676" y="327173"/>
                </a:moveTo>
                <a:lnTo>
                  <a:pt x="52080" y="336022"/>
                </a:lnTo>
                <a:lnTo>
                  <a:pt x="48267" y="331681"/>
                </a:lnTo>
                <a:close/>
                <a:moveTo>
                  <a:pt x="157601" y="89038"/>
                </a:moveTo>
                <a:lnTo>
                  <a:pt x="160325" y="86576"/>
                </a:lnTo>
                <a:lnTo>
                  <a:pt x="179667" y="101200"/>
                </a:lnTo>
                <a:lnTo>
                  <a:pt x="181733" y="104030"/>
                </a:lnTo>
                <a:cubicBezTo>
                  <a:pt x="202659" y="132280"/>
                  <a:pt x="212934" y="145089"/>
                  <a:pt x="219671" y="155701"/>
                </a:cubicBezTo>
                <a:lnTo>
                  <a:pt x="226084" y="168816"/>
                </a:lnTo>
                <a:lnTo>
                  <a:pt x="202149" y="147076"/>
                </a:lnTo>
                <a:lnTo>
                  <a:pt x="169568" y="106751"/>
                </a:lnTo>
                <a:close/>
                <a:moveTo>
                  <a:pt x="127365" y="151495"/>
                </a:moveTo>
                <a:cubicBezTo>
                  <a:pt x="126263" y="150364"/>
                  <a:pt x="126390" y="150196"/>
                  <a:pt x="128501" y="151554"/>
                </a:cubicBezTo>
                <a:lnTo>
                  <a:pt x="137158" y="157144"/>
                </a:lnTo>
                <a:lnTo>
                  <a:pt x="137493" y="157581"/>
                </a:lnTo>
                <a:lnTo>
                  <a:pt x="141940" y="164918"/>
                </a:lnTo>
                <a:lnTo>
                  <a:pt x="133609" y="157218"/>
                </a:lnTo>
                <a:cubicBezTo>
                  <a:pt x="130801" y="154722"/>
                  <a:pt x="128468" y="152627"/>
                  <a:pt x="127365" y="151495"/>
                </a:cubicBezTo>
                <a:close/>
                <a:moveTo>
                  <a:pt x="17179" y="374781"/>
                </a:moveTo>
                <a:lnTo>
                  <a:pt x="64945" y="419033"/>
                </a:lnTo>
                <a:lnTo>
                  <a:pt x="72489" y="427343"/>
                </a:lnTo>
                <a:lnTo>
                  <a:pt x="108649" y="501221"/>
                </a:lnTo>
                <a:lnTo>
                  <a:pt x="148811" y="575674"/>
                </a:lnTo>
                <a:lnTo>
                  <a:pt x="146586" y="574457"/>
                </a:lnTo>
                <a:lnTo>
                  <a:pt x="139576" y="568880"/>
                </a:lnTo>
                <a:lnTo>
                  <a:pt x="138009" y="567744"/>
                </a:lnTo>
                <a:lnTo>
                  <a:pt x="91474" y="492981"/>
                </a:lnTo>
                <a:lnTo>
                  <a:pt x="56101" y="443862"/>
                </a:lnTo>
                <a:lnTo>
                  <a:pt x="35436" y="409363"/>
                </a:lnTo>
                <a:close/>
                <a:moveTo>
                  <a:pt x="147157" y="98476"/>
                </a:moveTo>
                <a:lnTo>
                  <a:pt x="153437" y="92800"/>
                </a:lnTo>
                <a:lnTo>
                  <a:pt x="169510" y="118144"/>
                </a:lnTo>
                <a:close/>
                <a:moveTo>
                  <a:pt x="103433" y="181785"/>
                </a:moveTo>
                <a:cubicBezTo>
                  <a:pt x="112759" y="193806"/>
                  <a:pt x="119524" y="202388"/>
                  <a:pt x="125060" y="209569"/>
                </a:cubicBezTo>
                <a:lnTo>
                  <a:pt x="125267" y="209851"/>
                </a:lnTo>
                <a:lnTo>
                  <a:pt x="124700" y="209118"/>
                </a:lnTo>
                <a:lnTo>
                  <a:pt x="112510" y="196159"/>
                </a:lnTo>
                <a:close/>
                <a:moveTo>
                  <a:pt x="125957" y="134432"/>
                </a:moveTo>
                <a:lnTo>
                  <a:pt x="146101" y="160570"/>
                </a:lnTo>
                <a:lnTo>
                  <a:pt x="147192" y="163624"/>
                </a:lnTo>
                <a:lnTo>
                  <a:pt x="140462" y="159278"/>
                </a:lnTo>
                <a:lnTo>
                  <a:pt x="139550" y="158072"/>
                </a:lnTo>
                <a:close/>
                <a:moveTo>
                  <a:pt x="57947" y="272746"/>
                </a:moveTo>
                <a:lnTo>
                  <a:pt x="74714" y="282842"/>
                </a:lnTo>
                <a:lnTo>
                  <a:pt x="96289" y="299731"/>
                </a:lnTo>
                <a:lnTo>
                  <a:pt x="120077" y="333308"/>
                </a:lnTo>
                <a:lnTo>
                  <a:pt x="115061" y="328646"/>
                </a:lnTo>
                <a:cubicBezTo>
                  <a:pt x="100330" y="315379"/>
                  <a:pt x="84006" y="301082"/>
                  <a:pt x="67290" y="286953"/>
                </a:cubicBezTo>
                <a:lnTo>
                  <a:pt x="65345" y="285374"/>
                </a:lnTo>
                <a:close/>
                <a:moveTo>
                  <a:pt x="89774" y="205853"/>
                </a:moveTo>
                <a:lnTo>
                  <a:pt x="123064" y="227526"/>
                </a:lnTo>
                <a:lnTo>
                  <a:pt x="123657" y="227961"/>
                </a:lnTo>
                <a:lnTo>
                  <a:pt x="134311" y="243756"/>
                </a:lnTo>
                <a:lnTo>
                  <a:pt x="165208" y="283111"/>
                </a:lnTo>
                <a:lnTo>
                  <a:pt x="174073" y="299595"/>
                </a:lnTo>
                <a:lnTo>
                  <a:pt x="175486" y="302400"/>
                </a:lnTo>
                <a:lnTo>
                  <a:pt x="172120" y="298970"/>
                </a:lnTo>
                <a:cubicBezTo>
                  <a:pt x="143347" y="270200"/>
                  <a:pt x="112180" y="240376"/>
                  <a:pt x="100009" y="232964"/>
                </a:cubicBezTo>
                <a:lnTo>
                  <a:pt x="98629" y="232642"/>
                </a:lnTo>
                <a:lnTo>
                  <a:pt x="88433" y="212918"/>
                </a:lnTo>
                <a:cubicBezTo>
                  <a:pt x="83386" y="197392"/>
                  <a:pt x="124778" y="250854"/>
                  <a:pt x="91895" y="208583"/>
                </a:cubicBezTo>
                <a:close/>
                <a:moveTo>
                  <a:pt x="76157" y="229348"/>
                </a:moveTo>
                <a:lnTo>
                  <a:pt x="81484" y="229486"/>
                </a:lnTo>
                <a:lnTo>
                  <a:pt x="102307" y="242875"/>
                </a:lnTo>
                <a:lnTo>
                  <a:pt x="104476" y="245672"/>
                </a:lnTo>
                <a:lnTo>
                  <a:pt x="108787" y="252467"/>
                </a:lnTo>
                <a:lnTo>
                  <a:pt x="95888" y="241552"/>
                </a:lnTo>
                <a:lnTo>
                  <a:pt x="77075" y="230377"/>
                </a:lnTo>
                <a:close/>
                <a:moveTo>
                  <a:pt x="132563" y="111663"/>
                </a:moveTo>
                <a:lnTo>
                  <a:pt x="135372" y="109125"/>
                </a:lnTo>
                <a:lnTo>
                  <a:pt x="164954" y="143687"/>
                </a:lnTo>
                <a:lnTo>
                  <a:pt x="135547" y="127884"/>
                </a:lnTo>
                <a:close/>
                <a:moveTo>
                  <a:pt x="53717" y="275935"/>
                </a:moveTo>
                <a:lnTo>
                  <a:pt x="65345" y="285374"/>
                </a:lnTo>
                <a:lnTo>
                  <a:pt x="68008" y="289921"/>
                </a:lnTo>
                <a:lnTo>
                  <a:pt x="71444" y="295676"/>
                </a:lnTo>
                <a:close/>
                <a:moveTo>
                  <a:pt x="70125" y="229192"/>
                </a:moveTo>
                <a:lnTo>
                  <a:pt x="75306" y="229326"/>
                </a:lnTo>
                <a:lnTo>
                  <a:pt x="77075" y="230377"/>
                </a:lnTo>
                <a:lnTo>
                  <a:pt x="113412" y="271088"/>
                </a:lnTo>
                <a:lnTo>
                  <a:pt x="122010" y="282626"/>
                </a:lnTo>
                <a:lnTo>
                  <a:pt x="93089" y="264558"/>
                </a:lnTo>
                <a:lnTo>
                  <a:pt x="92869" y="264421"/>
                </a:lnTo>
                <a:lnTo>
                  <a:pt x="88000" y="259069"/>
                </a:lnTo>
                <a:cubicBezTo>
                  <a:pt x="86838" y="258057"/>
                  <a:pt x="86990" y="257619"/>
                  <a:pt x="70125" y="229192"/>
                </a:cubicBezTo>
                <a:close/>
                <a:moveTo>
                  <a:pt x="96548" y="172066"/>
                </a:moveTo>
                <a:lnTo>
                  <a:pt x="115044" y="169408"/>
                </a:lnTo>
                <a:lnTo>
                  <a:pt x="138431" y="202704"/>
                </a:lnTo>
                <a:lnTo>
                  <a:pt x="103433" y="181785"/>
                </a:lnTo>
                <a:close/>
                <a:moveTo>
                  <a:pt x="119601" y="123377"/>
                </a:moveTo>
                <a:lnTo>
                  <a:pt x="122420" y="120829"/>
                </a:lnTo>
                <a:lnTo>
                  <a:pt x="135547" y="127884"/>
                </a:lnTo>
                <a:lnTo>
                  <a:pt x="136741" y="134378"/>
                </a:lnTo>
                <a:lnTo>
                  <a:pt x="143194" y="152437"/>
                </a:lnTo>
                <a:lnTo>
                  <a:pt x="122343" y="128147"/>
                </a:lnTo>
                <a:close/>
                <a:moveTo>
                  <a:pt x="118076" y="124755"/>
                </a:moveTo>
                <a:lnTo>
                  <a:pt x="118840" y="124065"/>
                </a:lnTo>
                <a:lnTo>
                  <a:pt x="122343" y="128147"/>
                </a:lnTo>
                <a:lnTo>
                  <a:pt x="125957" y="134432"/>
                </a:lnTo>
                <a:lnTo>
                  <a:pt x="119565" y="126138"/>
                </a:lnTo>
                <a:close/>
                <a:moveTo>
                  <a:pt x="2698" y="364021"/>
                </a:moveTo>
                <a:lnTo>
                  <a:pt x="21728" y="396133"/>
                </a:lnTo>
                <a:lnTo>
                  <a:pt x="56101" y="443862"/>
                </a:lnTo>
                <a:lnTo>
                  <a:pt x="65363" y="459325"/>
                </a:lnTo>
                <a:cubicBezTo>
                  <a:pt x="74740" y="475983"/>
                  <a:pt x="81788" y="493764"/>
                  <a:pt x="88509" y="511713"/>
                </a:cubicBezTo>
                <a:lnTo>
                  <a:pt x="99721" y="539974"/>
                </a:lnTo>
                <a:lnTo>
                  <a:pt x="61938" y="510504"/>
                </a:lnTo>
                <a:lnTo>
                  <a:pt x="40143" y="488118"/>
                </a:lnTo>
                <a:lnTo>
                  <a:pt x="23108" y="456674"/>
                </a:lnTo>
                <a:lnTo>
                  <a:pt x="79" y="410596"/>
                </a:lnTo>
                <a:lnTo>
                  <a:pt x="510" y="376148"/>
                </a:lnTo>
                <a:close/>
                <a:moveTo>
                  <a:pt x="114657" y="127845"/>
                </a:moveTo>
                <a:lnTo>
                  <a:pt x="115050" y="127489"/>
                </a:lnTo>
                <a:lnTo>
                  <a:pt x="122511" y="135552"/>
                </a:lnTo>
                <a:lnTo>
                  <a:pt x="139550" y="158072"/>
                </a:lnTo>
                <a:lnTo>
                  <a:pt x="140114" y="159053"/>
                </a:lnTo>
                <a:lnTo>
                  <a:pt x="137158" y="157144"/>
                </a:lnTo>
                <a:close/>
                <a:moveTo>
                  <a:pt x="5142" y="350472"/>
                </a:moveTo>
                <a:lnTo>
                  <a:pt x="8324" y="358010"/>
                </a:lnTo>
                <a:lnTo>
                  <a:pt x="17179" y="374781"/>
                </a:lnTo>
                <a:lnTo>
                  <a:pt x="12792" y="370718"/>
                </a:lnTo>
                <a:lnTo>
                  <a:pt x="3271" y="360842"/>
                </a:lnTo>
                <a:close/>
                <a:moveTo>
                  <a:pt x="102808" y="141596"/>
                </a:moveTo>
                <a:lnTo>
                  <a:pt x="107113" y="136213"/>
                </a:lnTo>
                <a:lnTo>
                  <a:pt x="111325" y="143314"/>
                </a:lnTo>
                <a:lnTo>
                  <a:pt x="129088" y="168100"/>
                </a:lnTo>
                <a:lnTo>
                  <a:pt x="122095" y="168741"/>
                </a:lnTo>
                <a:lnTo>
                  <a:pt x="119869" y="166566"/>
                </a:lnTo>
                <a:lnTo>
                  <a:pt x="119464" y="165999"/>
                </a:lnTo>
                <a:close/>
                <a:moveTo>
                  <a:pt x="86890" y="173454"/>
                </a:moveTo>
                <a:lnTo>
                  <a:pt x="90095" y="172994"/>
                </a:lnTo>
                <a:lnTo>
                  <a:pt x="98494" y="181257"/>
                </a:lnTo>
                <a:lnTo>
                  <a:pt x="112510" y="196159"/>
                </a:lnTo>
                <a:lnTo>
                  <a:pt x="128024" y="220725"/>
                </a:lnTo>
                <a:lnTo>
                  <a:pt x="120319" y="215515"/>
                </a:lnTo>
                <a:lnTo>
                  <a:pt x="111658" y="204443"/>
                </a:lnTo>
                <a:cubicBezTo>
                  <a:pt x="104705" y="195788"/>
                  <a:pt x="98355" y="188063"/>
                  <a:pt x="93743" y="182503"/>
                </a:cubicBezTo>
                <a:lnTo>
                  <a:pt x="89859" y="177855"/>
                </a:lnTo>
                <a:close/>
                <a:moveTo>
                  <a:pt x="99738" y="145435"/>
                </a:moveTo>
                <a:lnTo>
                  <a:pt x="99820" y="145332"/>
                </a:lnTo>
                <a:lnTo>
                  <a:pt x="114014" y="160848"/>
                </a:lnTo>
                <a:lnTo>
                  <a:pt x="119869" y="166566"/>
                </a:lnTo>
                <a:lnTo>
                  <a:pt x="121462" y="168799"/>
                </a:lnTo>
                <a:lnTo>
                  <a:pt x="115436" y="169352"/>
                </a:lnTo>
                <a:lnTo>
                  <a:pt x="115044" y="169408"/>
                </a:lnTo>
                <a:lnTo>
                  <a:pt x="111673" y="164609"/>
                </a:lnTo>
                <a:close/>
                <a:moveTo>
                  <a:pt x="27668" y="286462"/>
                </a:moveTo>
                <a:lnTo>
                  <a:pt x="33526" y="293633"/>
                </a:lnTo>
                <a:lnTo>
                  <a:pt x="64377" y="327497"/>
                </a:lnTo>
                <a:lnTo>
                  <a:pt x="94591" y="374450"/>
                </a:lnTo>
                <a:lnTo>
                  <a:pt x="115675" y="404047"/>
                </a:lnTo>
                <a:lnTo>
                  <a:pt x="86660" y="375180"/>
                </a:lnTo>
                <a:lnTo>
                  <a:pt x="84968" y="373341"/>
                </a:lnTo>
                <a:close/>
                <a:moveTo>
                  <a:pt x="83159" y="166168"/>
                </a:moveTo>
                <a:lnTo>
                  <a:pt x="88043" y="160061"/>
                </a:lnTo>
                <a:lnTo>
                  <a:pt x="96548" y="172066"/>
                </a:lnTo>
                <a:lnTo>
                  <a:pt x="90095" y="172994"/>
                </a:lnTo>
                <a:close/>
                <a:moveTo>
                  <a:pt x="12626" y="308989"/>
                </a:moveTo>
                <a:lnTo>
                  <a:pt x="19037" y="318139"/>
                </a:lnTo>
                <a:lnTo>
                  <a:pt x="50054" y="381508"/>
                </a:lnTo>
                <a:lnTo>
                  <a:pt x="38208" y="361782"/>
                </a:lnTo>
                <a:lnTo>
                  <a:pt x="12431" y="310071"/>
                </a:lnTo>
                <a:close/>
                <a:moveTo>
                  <a:pt x="31015" y="269474"/>
                </a:moveTo>
                <a:lnTo>
                  <a:pt x="66556" y="307573"/>
                </a:lnTo>
                <a:lnTo>
                  <a:pt x="114849" y="368205"/>
                </a:lnTo>
                <a:lnTo>
                  <a:pt x="134555" y="400746"/>
                </a:lnTo>
                <a:lnTo>
                  <a:pt x="115186" y="383268"/>
                </a:lnTo>
                <a:lnTo>
                  <a:pt x="64377" y="327497"/>
                </a:lnTo>
                <a:lnTo>
                  <a:pt x="58808" y="318843"/>
                </a:lnTo>
                <a:close/>
                <a:moveTo>
                  <a:pt x="16739" y="296958"/>
                </a:moveTo>
                <a:lnTo>
                  <a:pt x="37402" y="344354"/>
                </a:lnTo>
                <a:lnTo>
                  <a:pt x="19037" y="318139"/>
                </a:lnTo>
                <a:lnTo>
                  <a:pt x="13322" y="306463"/>
                </a:lnTo>
                <a:close/>
                <a:moveTo>
                  <a:pt x="17945" y="293602"/>
                </a:moveTo>
                <a:lnTo>
                  <a:pt x="44676" y="327173"/>
                </a:lnTo>
                <a:lnTo>
                  <a:pt x="30198" y="309868"/>
                </a:lnTo>
                <a:lnTo>
                  <a:pt x="17766" y="294101"/>
                </a:lnTo>
                <a:close/>
                <a:moveTo>
                  <a:pt x="23077" y="279327"/>
                </a:moveTo>
                <a:lnTo>
                  <a:pt x="24109" y="281067"/>
                </a:lnTo>
                <a:lnTo>
                  <a:pt x="27668" y="286462"/>
                </a:lnTo>
                <a:lnTo>
                  <a:pt x="22698" y="280380"/>
                </a:lnTo>
                <a:close/>
                <a:moveTo>
                  <a:pt x="65661" y="190154"/>
                </a:moveTo>
                <a:lnTo>
                  <a:pt x="69610" y="183112"/>
                </a:lnTo>
                <a:lnTo>
                  <a:pt x="82517" y="166971"/>
                </a:lnTo>
                <a:lnTo>
                  <a:pt x="86890" y="173454"/>
                </a:lnTo>
                <a:lnTo>
                  <a:pt x="86257" y="173545"/>
                </a:lnTo>
                <a:lnTo>
                  <a:pt x="89859" y="177855"/>
                </a:lnTo>
                <a:lnTo>
                  <a:pt x="111525" y="209975"/>
                </a:lnTo>
                <a:lnTo>
                  <a:pt x="78017" y="190721"/>
                </a:lnTo>
                <a:lnTo>
                  <a:pt x="89774" y="205853"/>
                </a:lnTo>
                <a:close/>
                <a:moveTo>
                  <a:pt x="56212" y="207003"/>
                </a:moveTo>
                <a:lnTo>
                  <a:pt x="63777" y="193514"/>
                </a:lnTo>
                <a:lnTo>
                  <a:pt x="65384" y="195266"/>
                </a:lnTo>
                <a:lnTo>
                  <a:pt x="93427" y="231425"/>
                </a:lnTo>
                <a:lnTo>
                  <a:pt x="85587" y="229592"/>
                </a:lnTo>
                <a:lnTo>
                  <a:pt x="81484" y="229486"/>
                </a:lnTo>
                <a:lnTo>
                  <a:pt x="69269" y="221631"/>
                </a:lnTo>
                <a:close/>
                <a:moveTo>
                  <a:pt x="28332" y="264709"/>
                </a:moveTo>
                <a:lnTo>
                  <a:pt x="31015" y="269474"/>
                </a:lnTo>
                <a:lnTo>
                  <a:pt x="27842" y="266073"/>
                </a:lnTo>
                <a:close/>
                <a:moveTo>
                  <a:pt x="51593" y="215241"/>
                </a:moveTo>
                <a:lnTo>
                  <a:pt x="53052" y="212639"/>
                </a:lnTo>
                <a:lnTo>
                  <a:pt x="68893" y="221389"/>
                </a:lnTo>
                <a:lnTo>
                  <a:pt x="69269" y="221631"/>
                </a:lnTo>
                <a:lnTo>
                  <a:pt x="76157" y="229348"/>
                </a:lnTo>
                <a:lnTo>
                  <a:pt x="75306" y="229326"/>
                </a:lnTo>
                <a:close/>
                <a:moveTo>
                  <a:pt x="31217" y="256684"/>
                </a:moveTo>
                <a:lnTo>
                  <a:pt x="31614" y="256891"/>
                </a:lnTo>
                <a:lnTo>
                  <a:pt x="42511" y="263452"/>
                </a:lnTo>
                <a:lnTo>
                  <a:pt x="42851" y="263836"/>
                </a:lnTo>
                <a:lnTo>
                  <a:pt x="53717" y="275935"/>
                </a:lnTo>
                <a:lnTo>
                  <a:pt x="30943" y="257448"/>
                </a:lnTo>
                <a:close/>
                <a:moveTo>
                  <a:pt x="47785" y="222030"/>
                </a:moveTo>
                <a:lnTo>
                  <a:pt x="50305" y="217537"/>
                </a:lnTo>
                <a:lnTo>
                  <a:pt x="52949" y="220952"/>
                </a:lnTo>
                <a:lnTo>
                  <a:pt x="80892" y="256968"/>
                </a:lnTo>
                <a:lnTo>
                  <a:pt x="77647" y="254949"/>
                </a:lnTo>
                <a:cubicBezTo>
                  <a:pt x="73728" y="252513"/>
                  <a:pt x="71187" y="250933"/>
                  <a:pt x="70473" y="250488"/>
                </a:cubicBezTo>
                <a:cubicBezTo>
                  <a:pt x="76314" y="260333"/>
                  <a:pt x="81492" y="270603"/>
                  <a:pt x="87996" y="280024"/>
                </a:cubicBezTo>
                <a:cubicBezTo>
                  <a:pt x="96064" y="291708"/>
                  <a:pt x="107142" y="301306"/>
                  <a:pt x="114107" y="313679"/>
                </a:cubicBezTo>
                <a:lnTo>
                  <a:pt x="96289" y="299731"/>
                </a:lnTo>
                <a:lnTo>
                  <a:pt x="79408" y="275904"/>
                </a:lnTo>
                <a:cubicBezTo>
                  <a:pt x="66265" y="255976"/>
                  <a:pt x="58871" y="243644"/>
                  <a:pt x="54493" y="235698"/>
                </a:cubicBezTo>
                <a:close/>
                <a:moveTo>
                  <a:pt x="36335" y="242449"/>
                </a:moveTo>
                <a:lnTo>
                  <a:pt x="38236" y="239058"/>
                </a:lnTo>
                <a:lnTo>
                  <a:pt x="39199" y="240745"/>
                </a:lnTo>
                <a:lnTo>
                  <a:pt x="57947" y="272746"/>
                </a:lnTo>
                <a:lnTo>
                  <a:pt x="42511" y="263452"/>
                </a:lnTo>
                <a:lnTo>
                  <a:pt x="32743" y="252441"/>
                </a:lnTo>
                <a:close/>
              </a:path>
            </a:pathLst>
          </a:custGeom>
          <a:noFill/>
          <a:ln>
            <a:solidFill>
              <a:srgbClr val="D38D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幼圆" panose="02010509060101010101" pitchFamily="49" charset="-122"/>
            </a:endParaRPr>
          </a:p>
        </p:txBody>
      </p:sp>
      <p:sp>
        <p:nvSpPr>
          <p:cNvPr id="8" name="任意多边形 7"/>
          <p:cNvSpPr/>
          <p:nvPr/>
        </p:nvSpPr>
        <p:spPr>
          <a:xfrm rot="10800000">
            <a:off x="7140889" y="1987104"/>
            <a:ext cx="886248" cy="578229"/>
          </a:xfrm>
          <a:custGeom>
            <a:avLst/>
            <a:gdLst>
              <a:gd name="connsiteX0" fmla="*/ 277648 w 886248"/>
              <a:gd name="connsiteY0" fmla="*/ 53 h 578229"/>
              <a:gd name="connsiteX1" fmla="*/ 277567 w 886248"/>
              <a:gd name="connsiteY1" fmla="*/ 0 h 578229"/>
              <a:gd name="connsiteX2" fmla="*/ 277621 w 886248"/>
              <a:gd name="connsiteY2" fmla="*/ 0 h 578229"/>
              <a:gd name="connsiteX3" fmla="*/ 438791 w 886248"/>
              <a:gd name="connsiteY3" fmla="*/ 695 h 578229"/>
              <a:gd name="connsiteX4" fmla="*/ 438171 w 886248"/>
              <a:gd name="connsiteY4" fmla="*/ 0 h 578229"/>
              <a:gd name="connsiteX5" fmla="*/ 438262 w 886248"/>
              <a:gd name="connsiteY5" fmla="*/ 0 h 578229"/>
              <a:gd name="connsiteX6" fmla="*/ 637588 w 886248"/>
              <a:gd name="connsiteY6" fmla="*/ 1614 h 578229"/>
              <a:gd name="connsiteX7" fmla="*/ 635942 w 886248"/>
              <a:gd name="connsiteY7" fmla="*/ 1293 h 578229"/>
              <a:gd name="connsiteX8" fmla="*/ 635123 w 886248"/>
              <a:gd name="connsiteY8" fmla="*/ 0 h 578229"/>
              <a:gd name="connsiteX9" fmla="*/ 636423 w 886248"/>
              <a:gd name="connsiteY9" fmla="*/ 0 h 578229"/>
              <a:gd name="connsiteX10" fmla="*/ 535725 w 886248"/>
              <a:gd name="connsiteY10" fmla="*/ 2956 h 578229"/>
              <a:gd name="connsiteX11" fmla="*/ 532859 w 886248"/>
              <a:gd name="connsiteY11" fmla="*/ 0 h 578229"/>
              <a:gd name="connsiteX12" fmla="*/ 533608 w 886248"/>
              <a:gd name="connsiteY12" fmla="*/ 0 h 578229"/>
              <a:gd name="connsiteX13" fmla="*/ 302240 w 886248"/>
              <a:gd name="connsiteY13" fmla="*/ 3842 h 578229"/>
              <a:gd name="connsiteX14" fmla="*/ 298053 w 886248"/>
              <a:gd name="connsiteY14" fmla="*/ 0 h 578229"/>
              <a:gd name="connsiteX15" fmla="*/ 299904 w 886248"/>
              <a:gd name="connsiteY15" fmla="*/ 0 h 578229"/>
              <a:gd name="connsiteX16" fmla="*/ 43061 w 886248"/>
              <a:gd name="connsiteY16" fmla="*/ 7273 h 578229"/>
              <a:gd name="connsiteX17" fmla="*/ 36976 w 886248"/>
              <a:gd name="connsiteY17" fmla="*/ 0 h 578229"/>
              <a:gd name="connsiteX18" fmla="*/ 37270 w 886248"/>
              <a:gd name="connsiteY18" fmla="*/ 0 h 578229"/>
              <a:gd name="connsiteX19" fmla="*/ 301021 w 886248"/>
              <a:gd name="connsiteY19" fmla="*/ 7345 h 578229"/>
              <a:gd name="connsiteX20" fmla="*/ 293815 w 886248"/>
              <a:gd name="connsiteY20" fmla="*/ 0 h 578229"/>
              <a:gd name="connsiteX21" fmla="*/ 295255 w 886248"/>
              <a:gd name="connsiteY21" fmla="*/ 0 h 578229"/>
              <a:gd name="connsiteX22" fmla="*/ 444971 w 886248"/>
              <a:gd name="connsiteY22" fmla="*/ 8813 h 578229"/>
              <a:gd name="connsiteX23" fmla="*/ 438791 w 886248"/>
              <a:gd name="connsiteY23" fmla="*/ 695 h 578229"/>
              <a:gd name="connsiteX24" fmla="*/ 445302 w 886248"/>
              <a:gd name="connsiteY24" fmla="*/ 7990 h 578229"/>
              <a:gd name="connsiteX25" fmla="*/ 589028 w 886248"/>
              <a:gd name="connsiteY25" fmla="*/ 8854 h 578229"/>
              <a:gd name="connsiteX26" fmla="*/ 583538 w 886248"/>
              <a:gd name="connsiteY26" fmla="*/ 0 h 578229"/>
              <a:gd name="connsiteX27" fmla="*/ 585434 w 886248"/>
              <a:gd name="connsiteY27" fmla="*/ 0 h 578229"/>
              <a:gd name="connsiteX28" fmla="*/ 229405 w 886248"/>
              <a:gd name="connsiteY28" fmla="*/ 10733 h 578229"/>
              <a:gd name="connsiteX29" fmla="*/ 221407 w 886248"/>
              <a:gd name="connsiteY29" fmla="*/ 0 h 578229"/>
              <a:gd name="connsiteX30" fmla="*/ 222851 w 886248"/>
              <a:gd name="connsiteY30" fmla="*/ 0 h 578229"/>
              <a:gd name="connsiteX31" fmla="*/ 698148 w 886248"/>
              <a:gd name="connsiteY31" fmla="*/ 13446 h 578229"/>
              <a:gd name="connsiteX32" fmla="*/ 684788 w 886248"/>
              <a:gd name="connsiteY32" fmla="*/ 10836 h 578229"/>
              <a:gd name="connsiteX33" fmla="*/ 678288 w 886248"/>
              <a:gd name="connsiteY33" fmla="*/ 0 h 578229"/>
              <a:gd name="connsiteX34" fmla="*/ 688433 w 886248"/>
              <a:gd name="connsiteY34" fmla="*/ 0 h 578229"/>
              <a:gd name="connsiteX35" fmla="*/ 692333 w 886248"/>
              <a:gd name="connsiteY35" fmla="*/ 5313 h 578229"/>
              <a:gd name="connsiteX36" fmla="*/ 367795 w 886248"/>
              <a:gd name="connsiteY36" fmla="*/ 14437 h 578229"/>
              <a:gd name="connsiteX37" fmla="*/ 353435 w 886248"/>
              <a:gd name="connsiteY37" fmla="*/ 0 h 578229"/>
              <a:gd name="connsiteX38" fmla="*/ 358989 w 886248"/>
              <a:gd name="connsiteY38" fmla="*/ 0 h 578229"/>
              <a:gd name="connsiteX39" fmla="*/ 301098 w 886248"/>
              <a:gd name="connsiteY39" fmla="*/ 15224 h 578229"/>
              <a:gd name="connsiteX40" fmla="*/ 301048 w 886248"/>
              <a:gd name="connsiteY40" fmla="*/ 15190 h 578229"/>
              <a:gd name="connsiteX41" fmla="*/ 291665 w 886248"/>
              <a:gd name="connsiteY41" fmla="*/ 9120 h 578229"/>
              <a:gd name="connsiteX42" fmla="*/ 286347 w 886248"/>
              <a:gd name="connsiteY42" fmla="*/ 0 h 578229"/>
              <a:gd name="connsiteX43" fmla="*/ 292764 w 886248"/>
              <a:gd name="connsiteY43" fmla="*/ 0 h 578229"/>
              <a:gd name="connsiteX44" fmla="*/ 168419 w 886248"/>
              <a:gd name="connsiteY44" fmla="*/ 17473 h 578229"/>
              <a:gd name="connsiteX45" fmla="*/ 160080 w 886248"/>
              <a:gd name="connsiteY45" fmla="*/ 9722 h 578229"/>
              <a:gd name="connsiteX46" fmla="*/ 148941 w 886248"/>
              <a:gd name="connsiteY46" fmla="*/ 0 h 578229"/>
              <a:gd name="connsiteX47" fmla="*/ 156040 w 886248"/>
              <a:gd name="connsiteY47" fmla="*/ 0 h 578229"/>
              <a:gd name="connsiteX48" fmla="*/ 55370 w 886248"/>
              <a:gd name="connsiteY48" fmla="*/ 21985 h 578229"/>
              <a:gd name="connsiteX49" fmla="*/ 49031 w 886248"/>
              <a:gd name="connsiteY49" fmla="*/ 14768 h 578229"/>
              <a:gd name="connsiteX50" fmla="*/ 43061 w 886248"/>
              <a:gd name="connsiteY50" fmla="*/ 7273 h 578229"/>
              <a:gd name="connsiteX51" fmla="*/ 752968 w 886248"/>
              <a:gd name="connsiteY51" fmla="*/ 24158 h 578229"/>
              <a:gd name="connsiteX52" fmla="*/ 711372 w 886248"/>
              <a:gd name="connsiteY52" fmla="*/ 16030 h 578229"/>
              <a:gd name="connsiteX53" fmla="*/ 702428 w 886248"/>
              <a:gd name="connsiteY53" fmla="*/ 0 h 578229"/>
              <a:gd name="connsiteX54" fmla="*/ 735508 w 886248"/>
              <a:gd name="connsiteY54" fmla="*/ 0 h 578229"/>
              <a:gd name="connsiteX55" fmla="*/ 314972 w 886248"/>
              <a:gd name="connsiteY55" fmla="*/ 24782 h 578229"/>
              <a:gd name="connsiteX56" fmla="*/ 314407 w 886248"/>
              <a:gd name="connsiteY56" fmla="*/ 24393 h 578229"/>
              <a:gd name="connsiteX57" fmla="*/ 301021 w 886248"/>
              <a:gd name="connsiteY57" fmla="*/ 7345 h 578229"/>
              <a:gd name="connsiteX58" fmla="*/ 309823 w 886248"/>
              <a:gd name="connsiteY58" fmla="*/ 16313 h 578229"/>
              <a:gd name="connsiteX59" fmla="*/ 441044 w 886248"/>
              <a:gd name="connsiteY59" fmla="*/ 26497 h 578229"/>
              <a:gd name="connsiteX60" fmla="*/ 433378 w 886248"/>
              <a:gd name="connsiteY60" fmla="*/ 17804 h 578229"/>
              <a:gd name="connsiteX61" fmla="*/ 419838 w 886248"/>
              <a:gd name="connsiteY61" fmla="*/ 1800 h 578229"/>
              <a:gd name="connsiteX62" fmla="*/ 418639 w 886248"/>
              <a:gd name="connsiteY62" fmla="*/ 0 h 578229"/>
              <a:gd name="connsiteX63" fmla="*/ 431981 w 886248"/>
              <a:gd name="connsiteY63" fmla="*/ 0 h 578229"/>
              <a:gd name="connsiteX64" fmla="*/ 443074 w 886248"/>
              <a:gd name="connsiteY64" fmla="*/ 13528 h 578229"/>
              <a:gd name="connsiteX65" fmla="*/ 441035 w 886248"/>
              <a:gd name="connsiteY65" fmla="*/ 18595 h 578229"/>
              <a:gd name="connsiteX66" fmla="*/ 775477 w 886248"/>
              <a:gd name="connsiteY66" fmla="*/ 28556 h 578229"/>
              <a:gd name="connsiteX67" fmla="*/ 770410 w 886248"/>
              <a:gd name="connsiteY67" fmla="*/ 27565 h 578229"/>
              <a:gd name="connsiteX68" fmla="*/ 751377 w 886248"/>
              <a:gd name="connsiteY68" fmla="*/ 0 h 578229"/>
              <a:gd name="connsiteX69" fmla="*/ 752693 w 886248"/>
              <a:gd name="connsiteY69" fmla="*/ 0 h 578229"/>
              <a:gd name="connsiteX70" fmla="*/ 760963 w 886248"/>
              <a:gd name="connsiteY70" fmla="*/ 10415 h 578229"/>
              <a:gd name="connsiteX71" fmla="*/ 787098 w 886248"/>
              <a:gd name="connsiteY71" fmla="*/ 30825 h 578229"/>
              <a:gd name="connsiteX72" fmla="*/ 782962 w 886248"/>
              <a:gd name="connsiteY72" fmla="*/ 30017 h 578229"/>
              <a:gd name="connsiteX73" fmla="*/ 755390 w 886248"/>
              <a:gd name="connsiteY73" fmla="*/ 0 h 578229"/>
              <a:gd name="connsiteX74" fmla="*/ 769286 w 886248"/>
              <a:gd name="connsiteY74" fmla="*/ 0 h 578229"/>
              <a:gd name="connsiteX75" fmla="*/ 356431 w 886248"/>
              <a:gd name="connsiteY75" fmla="*/ 31881 h 578229"/>
              <a:gd name="connsiteX76" fmla="*/ 350378 w 886248"/>
              <a:gd name="connsiteY76" fmla="*/ 24203 h 578229"/>
              <a:gd name="connsiteX77" fmla="*/ 336355 w 886248"/>
              <a:gd name="connsiteY77" fmla="*/ 0 h 578229"/>
              <a:gd name="connsiteX78" fmla="*/ 341297 w 886248"/>
              <a:gd name="connsiteY78" fmla="*/ 0 h 578229"/>
              <a:gd name="connsiteX79" fmla="*/ 342950 w 886248"/>
              <a:gd name="connsiteY79" fmla="*/ 3075 h 578229"/>
              <a:gd name="connsiteX80" fmla="*/ 179321 w 886248"/>
              <a:gd name="connsiteY80" fmla="*/ 32860 h 578229"/>
              <a:gd name="connsiteX81" fmla="*/ 168419 w 886248"/>
              <a:gd name="connsiteY81" fmla="*/ 17473 h 578229"/>
              <a:gd name="connsiteX82" fmla="*/ 175502 w 886248"/>
              <a:gd name="connsiteY82" fmla="*/ 24057 h 578229"/>
              <a:gd name="connsiteX83" fmla="*/ 800655 w 886248"/>
              <a:gd name="connsiteY83" fmla="*/ 33475 h 578229"/>
              <a:gd name="connsiteX84" fmla="*/ 800058 w 886248"/>
              <a:gd name="connsiteY84" fmla="*/ 33357 h 578229"/>
              <a:gd name="connsiteX85" fmla="*/ 790698 w 886248"/>
              <a:gd name="connsiteY85" fmla="*/ 17801 h 578229"/>
              <a:gd name="connsiteX86" fmla="*/ 779559 w 886248"/>
              <a:gd name="connsiteY86" fmla="*/ 0 h 578229"/>
              <a:gd name="connsiteX87" fmla="*/ 784270 w 886248"/>
              <a:gd name="connsiteY87" fmla="*/ 0 h 578229"/>
              <a:gd name="connsiteX88" fmla="*/ 599201 w 886248"/>
              <a:gd name="connsiteY88" fmla="*/ 33916 h 578229"/>
              <a:gd name="connsiteX89" fmla="*/ 560991 w 886248"/>
              <a:gd name="connsiteY89" fmla="*/ 0 h 578229"/>
              <a:gd name="connsiteX90" fmla="*/ 573464 w 886248"/>
              <a:gd name="connsiteY90" fmla="*/ 0 h 578229"/>
              <a:gd name="connsiteX91" fmla="*/ 598613 w 886248"/>
              <a:gd name="connsiteY91" fmla="*/ 32463 h 578229"/>
              <a:gd name="connsiteX92" fmla="*/ 566184 w 886248"/>
              <a:gd name="connsiteY92" fmla="*/ 34365 h 578229"/>
              <a:gd name="connsiteX93" fmla="*/ 542500 w 886248"/>
              <a:gd name="connsiteY93" fmla="*/ 9942 h 578229"/>
              <a:gd name="connsiteX94" fmla="*/ 534532 w 886248"/>
              <a:gd name="connsiteY94" fmla="*/ 0 h 578229"/>
              <a:gd name="connsiteX95" fmla="*/ 549724 w 886248"/>
              <a:gd name="connsiteY95" fmla="*/ 0 h 578229"/>
              <a:gd name="connsiteX96" fmla="*/ 30967 w 886248"/>
              <a:gd name="connsiteY96" fmla="*/ 35838 h 578229"/>
              <a:gd name="connsiteX97" fmla="*/ 5861 w 886248"/>
              <a:gd name="connsiteY97" fmla="*/ 0 h 578229"/>
              <a:gd name="connsiteX98" fmla="*/ 15343 w 886248"/>
              <a:gd name="connsiteY98" fmla="*/ 0 h 578229"/>
              <a:gd name="connsiteX99" fmla="*/ 441054 w 886248"/>
              <a:gd name="connsiteY99" fmla="*/ 36686 h 578229"/>
              <a:gd name="connsiteX100" fmla="*/ 419883 w 886248"/>
              <a:gd name="connsiteY100" fmla="*/ 8854 h 578229"/>
              <a:gd name="connsiteX101" fmla="*/ 415921 w 886248"/>
              <a:gd name="connsiteY101" fmla="*/ 0 h 578229"/>
              <a:gd name="connsiteX102" fmla="*/ 418314 w 886248"/>
              <a:gd name="connsiteY102" fmla="*/ 0 h 578229"/>
              <a:gd name="connsiteX103" fmla="*/ 419838 w 886248"/>
              <a:gd name="connsiteY103" fmla="*/ 1800 h 578229"/>
              <a:gd name="connsiteX104" fmla="*/ 441050 w 886248"/>
              <a:gd name="connsiteY104" fmla="*/ 33661 h 578229"/>
              <a:gd name="connsiteX105" fmla="*/ 871167 w 886248"/>
              <a:gd name="connsiteY105" fmla="*/ 37307 h 578229"/>
              <a:gd name="connsiteX106" fmla="*/ 852902 w 886248"/>
              <a:gd name="connsiteY106" fmla="*/ 1832 h 578229"/>
              <a:gd name="connsiteX107" fmla="*/ 851168 w 886248"/>
              <a:gd name="connsiteY107" fmla="*/ 0 h 578229"/>
              <a:gd name="connsiteX108" fmla="*/ 879359 w 886248"/>
              <a:gd name="connsiteY108" fmla="*/ 0 h 578229"/>
              <a:gd name="connsiteX109" fmla="*/ 886248 w 886248"/>
              <a:gd name="connsiteY109" fmla="*/ 16631 h 578229"/>
              <a:gd name="connsiteX110" fmla="*/ 849326 w 886248"/>
              <a:gd name="connsiteY110" fmla="*/ 42983 h 578229"/>
              <a:gd name="connsiteX111" fmla="*/ 829199 w 886248"/>
              <a:gd name="connsiteY111" fmla="*/ 39051 h 578229"/>
              <a:gd name="connsiteX112" fmla="*/ 798542 w 886248"/>
              <a:gd name="connsiteY112" fmla="*/ 0 h 578229"/>
              <a:gd name="connsiteX113" fmla="*/ 824778 w 886248"/>
              <a:gd name="connsiteY113" fmla="*/ 0 h 578229"/>
              <a:gd name="connsiteX114" fmla="*/ 846189 w 886248"/>
              <a:gd name="connsiteY114" fmla="*/ 36762 h 578229"/>
              <a:gd name="connsiteX115" fmla="*/ 611123 w 886248"/>
              <a:gd name="connsiteY115" fmla="*/ 44496 h 578229"/>
              <a:gd name="connsiteX116" fmla="*/ 600915 w 886248"/>
              <a:gd name="connsiteY116" fmla="*/ 35437 h 578229"/>
              <a:gd name="connsiteX117" fmla="*/ 598613 w 886248"/>
              <a:gd name="connsiteY117" fmla="*/ 32463 h 578229"/>
              <a:gd name="connsiteX118" fmla="*/ 589028 w 886248"/>
              <a:gd name="connsiteY118" fmla="*/ 8854 h 578229"/>
              <a:gd name="connsiteX119" fmla="*/ 224416 w 886248"/>
              <a:gd name="connsiteY119" fmla="*/ 45738 h 578229"/>
              <a:gd name="connsiteX120" fmla="*/ 221862 w 886248"/>
              <a:gd name="connsiteY120" fmla="*/ 43379 h 578229"/>
              <a:gd name="connsiteX121" fmla="*/ 208756 w 886248"/>
              <a:gd name="connsiteY121" fmla="*/ 26516 h 578229"/>
              <a:gd name="connsiteX122" fmla="*/ 188185 w 886248"/>
              <a:gd name="connsiteY122" fmla="*/ 0 h 578229"/>
              <a:gd name="connsiteX123" fmla="*/ 192833 w 886248"/>
              <a:gd name="connsiteY123" fmla="*/ 0 h 578229"/>
              <a:gd name="connsiteX124" fmla="*/ 856560 w 886248"/>
              <a:gd name="connsiteY124" fmla="*/ 57333 h 578229"/>
              <a:gd name="connsiteX125" fmla="*/ 849326 w 886248"/>
              <a:gd name="connsiteY125" fmla="*/ 42983 h 578229"/>
              <a:gd name="connsiteX126" fmla="*/ 864819 w 886248"/>
              <a:gd name="connsiteY126" fmla="*/ 46010 h 578229"/>
              <a:gd name="connsiteX127" fmla="*/ 671838 w 886248"/>
              <a:gd name="connsiteY127" fmla="*/ 57642 h 578229"/>
              <a:gd name="connsiteX128" fmla="*/ 647311 w 886248"/>
              <a:gd name="connsiteY128" fmla="*/ 31296 h 578229"/>
              <a:gd name="connsiteX129" fmla="*/ 614367 w 886248"/>
              <a:gd name="connsiteY129" fmla="*/ 0 h 578229"/>
              <a:gd name="connsiteX130" fmla="*/ 629325 w 886248"/>
              <a:gd name="connsiteY130" fmla="*/ 0 h 578229"/>
              <a:gd name="connsiteX131" fmla="*/ 635942 w 886248"/>
              <a:gd name="connsiteY131" fmla="*/ 1293 h 578229"/>
              <a:gd name="connsiteX132" fmla="*/ 669604 w 886248"/>
              <a:gd name="connsiteY132" fmla="*/ 54405 h 578229"/>
              <a:gd name="connsiteX133" fmla="*/ 441165 w 886248"/>
              <a:gd name="connsiteY133" fmla="*/ 62211 h 578229"/>
              <a:gd name="connsiteX134" fmla="*/ 379978 w 886248"/>
              <a:gd name="connsiteY134" fmla="*/ 0 h 578229"/>
              <a:gd name="connsiteX135" fmla="*/ 413147 w 886248"/>
              <a:gd name="connsiteY135" fmla="*/ 0 h 578229"/>
              <a:gd name="connsiteX136" fmla="*/ 419883 w 886248"/>
              <a:gd name="connsiteY136" fmla="*/ 8854 h 578229"/>
              <a:gd name="connsiteX137" fmla="*/ 422418 w 886248"/>
              <a:gd name="connsiteY137" fmla="*/ 14524 h 578229"/>
              <a:gd name="connsiteX138" fmla="*/ 441079 w 886248"/>
              <a:gd name="connsiteY138" fmla="*/ 61365 h 578229"/>
              <a:gd name="connsiteX139" fmla="*/ 415060 w 886248"/>
              <a:gd name="connsiteY139" fmla="*/ 63549 h 578229"/>
              <a:gd name="connsiteX140" fmla="*/ 389682 w 886248"/>
              <a:gd name="connsiteY140" fmla="*/ 36444 h 578229"/>
              <a:gd name="connsiteX141" fmla="*/ 389521 w 886248"/>
              <a:gd name="connsiteY141" fmla="*/ 36282 h 578229"/>
              <a:gd name="connsiteX142" fmla="*/ 359150 w 886248"/>
              <a:gd name="connsiteY142" fmla="*/ 0 h 578229"/>
              <a:gd name="connsiteX143" fmla="*/ 374720 w 886248"/>
              <a:gd name="connsiteY143" fmla="*/ 0 h 578229"/>
              <a:gd name="connsiteX144" fmla="*/ 407488 w 886248"/>
              <a:gd name="connsiteY144" fmla="*/ 51602 h 578229"/>
              <a:gd name="connsiteX145" fmla="*/ 357839 w 886248"/>
              <a:gd name="connsiteY145" fmla="*/ 68236 h 578229"/>
              <a:gd name="connsiteX146" fmla="*/ 314972 w 886248"/>
              <a:gd name="connsiteY146" fmla="*/ 24782 h 578229"/>
              <a:gd name="connsiteX147" fmla="*/ 330673 w 886248"/>
              <a:gd name="connsiteY147" fmla="*/ 37904 h 578229"/>
              <a:gd name="connsiteX148" fmla="*/ 340860 w 886248"/>
              <a:gd name="connsiteY148" fmla="*/ 48589 h 578229"/>
              <a:gd name="connsiteX149" fmla="*/ 350955 w 886248"/>
              <a:gd name="connsiteY149" fmla="*/ 59609 h 578229"/>
              <a:gd name="connsiteX150" fmla="*/ 587778 w 886248"/>
              <a:gd name="connsiteY150" fmla="*/ 75624 h 578229"/>
              <a:gd name="connsiteX151" fmla="*/ 535725 w 886248"/>
              <a:gd name="connsiteY151" fmla="*/ 2956 h 578229"/>
              <a:gd name="connsiteX152" fmla="*/ 542500 w 886248"/>
              <a:gd name="connsiteY152" fmla="*/ 9942 h 578229"/>
              <a:gd name="connsiteX153" fmla="*/ 572288 w 886248"/>
              <a:gd name="connsiteY153" fmla="*/ 47108 h 578229"/>
              <a:gd name="connsiteX154" fmla="*/ 572394 w 886248"/>
              <a:gd name="connsiteY154" fmla="*/ 47333 h 578229"/>
              <a:gd name="connsiteX155" fmla="*/ 383554 w 886248"/>
              <a:gd name="connsiteY155" fmla="*/ 78457 h 578229"/>
              <a:gd name="connsiteX156" fmla="*/ 374222 w 886248"/>
              <a:gd name="connsiteY156" fmla="*/ 69895 h 578229"/>
              <a:gd name="connsiteX157" fmla="*/ 356431 w 886248"/>
              <a:gd name="connsiteY157" fmla="*/ 31881 h 578229"/>
              <a:gd name="connsiteX158" fmla="*/ 370320 w 886248"/>
              <a:gd name="connsiteY158" fmla="*/ 49497 h 578229"/>
              <a:gd name="connsiteX159" fmla="*/ 378861 w 886248"/>
              <a:gd name="connsiteY159" fmla="*/ 79804 h 578229"/>
              <a:gd name="connsiteX160" fmla="*/ 362855 w 886248"/>
              <a:gd name="connsiteY160" fmla="*/ 64798 h 578229"/>
              <a:gd name="connsiteX161" fmla="*/ 330673 w 886248"/>
              <a:gd name="connsiteY161" fmla="*/ 37904 h 578229"/>
              <a:gd name="connsiteX162" fmla="*/ 319270 w 886248"/>
              <a:gd name="connsiteY162" fmla="*/ 25940 h 578229"/>
              <a:gd name="connsiteX163" fmla="*/ 309823 w 886248"/>
              <a:gd name="connsiteY163" fmla="*/ 16313 h 578229"/>
              <a:gd name="connsiteX164" fmla="*/ 302240 w 886248"/>
              <a:gd name="connsiteY164" fmla="*/ 3842 h 578229"/>
              <a:gd name="connsiteX165" fmla="*/ 374222 w 886248"/>
              <a:gd name="connsiteY165" fmla="*/ 69895 h 578229"/>
              <a:gd name="connsiteX166" fmla="*/ 106368 w 886248"/>
              <a:gd name="connsiteY166" fmla="*/ 80027 h 578229"/>
              <a:gd name="connsiteX167" fmla="*/ 79456 w 886248"/>
              <a:gd name="connsiteY167" fmla="*/ 50772 h 578229"/>
              <a:gd name="connsiteX168" fmla="*/ 55370 w 886248"/>
              <a:gd name="connsiteY168" fmla="*/ 21985 h 578229"/>
              <a:gd name="connsiteX169" fmla="*/ 824092 w 886248"/>
              <a:gd name="connsiteY169" fmla="*/ 81357 h 578229"/>
              <a:gd name="connsiteX170" fmla="*/ 796947 w 886248"/>
              <a:gd name="connsiteY170" fmla="*/ 45243 h 578229"/>
              <a:gd name="connsiteX171" fmla="*/ 794232 w 886248"/>
              <a:gd name="connsiteY171" fmla="*/ 42288 h 578229"/>
              <a:gd name="connsiteX172" fmla="*/ 790485 w 886248"/>
              <a:gd name="connsiteY172" fmla="*/ 36687 h 578229"/>
              <a:gd name="connsiteX173" fmla="*/ 787098 w 886248"/>
              <a:gd name="connsiteY173" fmla="*/ 30825 h 578229"/>
              <a:gd name="connsiteX174" fmla="*/ 800058 w 886248"/>
              <a:gd name="connsiteY174" fmla="*/ 33357 h 578229"/>
              <a:gd name="connsiteX175" fmla="*/ 802953 w 886248"/>
              <a:gd name="connsiteY175" fmla="*/ 38169 h 578229"/>
              <a:gd name="connsiteX176" fmla="*/ 110546 w 886248"/>
              <a:gd name="connsiteY176" fmla="*/ 84783 h 578229"/>
              <a:gd name="connsiteX177" fmla="*/ 106368 w 886248"/>
              <a:gd name="connsiteY177" fmla="*/ 80027 h 578229"/>
              <a:gd name="connsiteX178" fmla="*/ 110048 w 886248"/>
              <a:gd name="connsiteY178" fmla="*/ 84030 h 578229"/>
              <a:gd name="connsiteX179" fmla="*/ 337668 w 886248"/>
              <a:gd name="connsiteY179" fmla="*/ 88012 h 578229"/>
              <a:gd name="connsiteX180" fmla="*/ 293463 w 886248"/>
              <a:gd name="connsiteY180" fmla="*/ 31453 h 578229"/>
              <a:gd name="connsiteX181" fmla="*/ 277648 w 886248"/>
              <a:gd name="connsiteY181" fmla="*/ 53 h 578229"/>
              <a:gd name="connsiteX182" fmla="*/ 291665 w 886248"/>
              <a:gd name="connsiteY182" fmla="*/ 9120 h 578229"/>
              <a:gd name="connsiteX183" fmla="*/ 833408 w 886248"/>
              <a:gd name="connsiteY183" fmla="*/ 89074 h 578229"/>
              <a:gd name="connsiteX184" fmla="*/ 825158 w 886248"/>
              <a:gd name="connsiteY184" fmla="*/ 75076 h 578229"/>
              <a:gd name="connsiteX185" fmla="*/ 802953 w 886248"/>
              <a:gd name="connsiteY185" fmla="*/ 38169 h 578229"/>
              <a:gd name="connsiteX186" fmla="*/ 800655 w 886248"/>
              <a:gd name="connsiteY186" fmla="*/ 33475 h 578229"/>
              <a:gd name="connsiteX187" fmla="*/ 829199 w 886248"/>
              <a:gd name="connsiteY187" fmla="*/ 39051 h 578229"/>
              <a:gd name="connsiteX188" fmla="*/ 850295 w 886248"/>
              <a:gd name="connsiteY188" fmla="*/ 65923 h 578229"/>
              <a:gd name="connsiteX189" fmla="*/ 830093 w 886248"/>
              <a:gd name="connsiteY189" fmla="*/ 93618 h 578229"/>
              <a:gd name="connsiteX190" fmla="*/ 824092 w 886248"/>
              <a:gd name="connsiteY190" fmla="*/ 81357 h 578229"/>
              <a:gd name="connsiteX191" fmla="*/ 831677 w 886248"/>
              <a:gd name="connsiteY191" fmla="*/ 91447 h 578229"/>
              <a:gd name="connsiteX192" fmla="*/ 828873 w 886248"/>
              <a:gd name="connsiteY192" fmla="*/ 95291 h 578229"/>
              <a:gd name="connsiteX193" fmla="*/ 775477 w 886248"/>
              <a:gd name="connsiteY193" fmla="*/ 28556 h 578229"/>
              <a:gd name="connsiteX194" fmla="*/ 782962 w 886248"/>
              <a:gd name="connsiteY194" fmla="*/ 30017 h 578229"/>
              <a:gd name="connsiteX195" fmla="*/ 794232 w 886248"/>
              <a:gd name="connsiteY195" fmla="*/ 42288 h 578229"/>
              <a:gd name="connsiteX196" fmla="*/ 829303 w 886248"/>
              <a:gd name="connsiteY196" fmla="*/ 94702 h 578229"/>
              <a:gd name="connsiteX197" fmla="*/ 52002 w 886248"/>
              <a:gd name="connsiteY197" fmla="*/ 97608 h 578229"/>
              <a:gd name="connsiteX198" fmla="*/ 32307 w 886248"/>
              <a:gd name="connsiteY198" fmla="*/ 64813 h 578229"/>
              <a:gd name="connsiteX199" fmla="*/ 0 w 886248"/>
              <a:gd name="connsiteY199" fmla="*/ 0 h 578229"/>
              <a:gd name="connsiteX200" fmla="*/ 4226 w 886248"/>
              <a:gd name="connsiteY200" fmla="*/ 0 h 578229"/>
              <a:gd name="connsiteX201" fmla="*/ 758255 w 886248"/>
              <a:gd name="connsiteY201" fmla="*/ 100047 h 578229"/>
              <a:gd name="connsiteX202" fmla="*/ 755270 w 886248"/>
              <a:gd name="connsiteY202" fmla="*/ 95504 h 578229"/>
              <a:gd name="connsiteX203" fmla="*/ 719045 w 886248"/>
              <a:gd name="connsiteY203" fmla="*/ 42664 h 578229"/>
              <a:gd name="connsiteX204" fmla="*/ 698148 w 886248"/>
              <a:gd name="connsiteY204" fmla="*/ 13446 h 578229"/>
              <a:gd name="connsiteX205" fmla="*/ 711372 w 886248"/>
              <a:gd name="connsiteY205" fmla="*/ 16030 h 578229"/>
              <a:gd name="connsiteX206" fmla="*/ 53809 w 886248"/>
              <a:gd name="connsiteY206" fmla="*/ 100569 h 578229"/>
              <a:gd name="connsiteX207" fmla="*/ 52959 w 886248"/>
              <a:gd name="connsiteY207" fmla="*/ 99564 h 578229"/>
              <a:gd name="connsiteX208" fmla="*/ 52002 w 886248"/>
              <a:gd name="connsiteY208" fmla="*/ 97608 h 578229"/>
              <a:gd name="connsiteX209" fmla="*/ 53573 w 886248"/>
              <a:gd name="connsiteY209" fmla="*/ 100224 h 578229"/>
              <a:gd name="connsiteX210" fmla="*/ 445388 w 886248"/>
              <a:gd name="connsiteY210" fmla="*/ 103020 h 578229"/>
              <a:gd name="connsiteX211" fmla="*/ 423515 w 886248"/>
              <a:gd name="connsiteY211" fmla="*/ 76891 h 578229"/>
              <a:gd name="connsiteX212" fmla="*/ 415060 w 886248"/>
              <a:gd name="connsiteY212" fmla="*/ 63549 h 578229"/>
              <a:gd name="connsiteX213" fmla="*/ 444510 w 886248"/>
              <a:gd name="connsiteY213" fmla="*/ 95005 h 578229"/>
              <a:gd name="connsiteX214" fmla="*/ 445159 w 886248"/>
              <a:gd name="connsiteY214" fmla="*/ 101362 h 578229"/>
              <a:gd name="connsiteX215" fmla="*/ 394959 w 886248"/>
              <a:gd name="connsiteY215" fmla="*/ 103419 h 578229"/>
              <a:gd name="connsiteX216" fmla="*/ 386065 w 886248"/>
              <a:gd name="connsiteY216" fmla="*/ 95198 h 578229"/>
              <a:gd name="connsiteX217" fmla="*/ 378861 w 886248"/>
              <a:gd name="connsiteY217" fmla="*/ 79804 h 578229"/>
              <a:gd name="connsiteX218" fmla="*/ 388148 w 886248"/>
              <a:gd name="connsiteY218" fmla="*/ 88511 h 578229"/>
              <a:gd name="connsiteX219" fmla="*/ 816600 w 886248"/>
              <a:gd name="connsiteY219" fmla="*/ 112117 h 578229"/>
              <a:gd name="connsiteX220" fmla="*/ 797920 w 886248"/>
              <a:gd name="connsiteY220" fmla="*/ 86353 h 578229"/>
              <a:gd name="connsiteX221" fmla="*/ 752968 w 886248"/>
              <a:gd name="connsiteY221" fmla="*/ 24158 h 578229"/>
              <a:gd name="connsiteX222" fmla="*/ 770410 w 886248"/>
              <a:gd name="connsiteY222" fmla="*/ 27565 h 578229"/>
              <a:gd name="connsiteX223" fmla="*/ 818010 w 886248"/>
              <a:gd name="connsiteY223" fmla="*/ 96508 h 578229"/>
              <a:gd name="connsiteX224" fmla="*/ 822743 w 886248"/>
              <a:gd name="connsiteY224" fmla="*/ 103696 h 578229"/>
              <a:gd name="connsiteX225" fmla="*/ 461866 w 886248"/>
              <a:gd name="connsiteY225" fmla="*/ 113544 h 578229"/>
              <a:gd name="connsiteX226" fmla="*/ 444510 w 886248"/>
              <a:gd name="connsiteY226" fmla="*/ 95005 h 578229"/>
              <a:gd name="connsiteX227" fmla="*/ 441165 w 886248"/>
              <a:gd name="connsiteY227" fmla="*/ 62211 h 578229"/>
              <a:gd name="connsiteX228" fmla="*/ 441586 w 886248"/>
              <a:gd name="connsiteY228" fmla="*/ 62638 h 578229"/>
              <a:gd name="connsiteX229" fmla="*/ 395583 w 886248"/>
              <a:gd name="connsiteY229" fmla="*/ 115532 h 578229"/>
              <a:gd name="connsiteX230" fmla="*/ 357839 w 886248"/>
              <a:gd name="connsiteY230" fmla="*/ 68236 h 578229"/>
              <a:gd name="connsiteX231" fmla="*/ 367622 w 886248"/>
              <a:gd name="connsiteY231" fmla="*/ 78153 h 578229"/>
              <a:gd name="connsiteX232" fmla="*/ 386065 w 886248"/>
              <a:gd name="connsiteY232" fmla="*/ 95198 h 578229"/>
              <a:gd name="connsiteX233" fmla="*/ 304516 w 886248"/>
              <a:gd name="connsiteY233" fmla="*/ 119735 h 578229"/>
              <a:gd name="connsiteX234" fmla="*/ 302747 w 886248"/>
              <a:gd name="connsiteY234" fmla="*/ 118101 h 578229"/>
              <a:gd name="connsiteX235" fmla="*/ 251589 w 886248"/>
              <a:gd name="connsiteY235" fmla="*/ 47067 h 578229"/>
              <a:gd name="connsiteX236" fmla="*/ 229405 w 886248"/>
              <a:gd name="connsiteY236" fmla="*/ 10733 h 578229"/>
              <a:gd name="connsiteX237" fmla="*/ 260551 w 886248"/>
              <a:gd name="connsiteY237" fmla="*/ 52530 h 578229"/>
              <a:gd name="connsiteX238" fmla="*/ 448374 w 886248"/>
              <a:gd name="connsiteY238" fmla="*/ 124650 h 578229"/>
              <a:gd name="connsiteX239" fmla="*/ 432073 w 886248"/>
              <a:gd name="connsiteY239" fmla="*/ 105228 h 578229"/>
              <a:gd name="connsiteX240" fmla="*/ 412055 w 886248"/>
              <a:gd name="connsiteY240" fmla="*/ 79746 h 578229"/>
              <a:gd name="connsiteX241" fmla="*/ 376345 w 886248"/>
              <a:gd name="connsiteY241" fmla="*/ 28454 h 578229"/>
              <a:gd name="connsiteX242" fmla="*/ 367795 w 886248"/>
              <a:gd name="connsiteY242" fmla="*/ 14437 h 578229"/>
              <a:gd name="connsiteX243" fmla="*/ 389521 w 886248"/>
              <a:gd name="connsiteY243" fmla="*/ 36282 h 578229"/>
              <a:gd name="connsiteX244" fmla="*/ 423515 w 886248"/>
              <a:gd name="connsiteY244" fmla="*/ 76891 h 578229"/>
              <a:gd name="connsiteX245" fmla="*/ 446868 w 886248"/>
              <a:gd name="connsiteY245" fmla="*/ 113738 h 578229"/>
              <a:gd name="connsiteX246" fmla="*/ 403417 w 886248"/>
              <a:gd name="connsiteY246" fmla="*/ 125350 h 578229"/>
              <a:gd name="connsiteX247" fmla="*/ 396818 w 886248"/>
              <a:gd name="connsiteY247" fmla="*/ 118173 h 578229"/>
              <a:gd name="connsiteX248" fmla="*/ 395583 w 886248"/>
              <a:gd name="connsiteY248" fmla="*/ 115532 h 578229"/>
              <a:gd name="connsiteX249" fmla="*/ 405289 w 886248"/>
              <a:gd name="connsiteY249" fmla="*/ 127696 h 578229"/>
              <a:gd name="connsiteX250" fmla="*/ 403417 w 886248"/>
              <a:gd name="connsiteY250" fmla="*/ 125350 h 578229"/>
              <a:gd name="connsiteX251" fmla="*/ 405066 w 886248"/>
              <a:gd name="connsiteY251" fmla="*/ 127144 h 578229"/>
              <a:gd name="connsiteX252" fmla="*/ 192490 w 886248"/>
              <a:gd name="connsiteY252" fmla="*/ 129593 h 578229"/>
              <a:gd name="connsiteX253" fmla="*/ 160288 w 886248"/>
              <a:gd name="connsiteY253" fmla="*/ 100534 h 578229"/>
              <a:gd name="connsiteX254" fmla="*/ 75815 w 886248"/>
              <a:gd name="connsiteY254" fmla="*/ 7812 h 578229"/>
              <a:gd name="connsiteX255" fmla="*/ 70788 w 886248"/>
              <a:gd name="connsiteY255" fmla="*/ 0 h 578229"/>
              <a:gd name="connsiteX256" fmla="*/ 99599 w 886248"/>
              <a:gd name="connsiteY256" fmla="*/ 0 h 578229"/>
              <a:gd name="connsiteX257" fmla="*/ 159727 w 886248"/>
              <a:gd name="connsiteY257" fmla="*/ 75491 h 578229"/>
              <a:gd name="connsiteX258" fmla="*/ 640168 w 886248"/>
              <a:gd name="connsiteY258" fmla="*/ 130510 h 578229"/>
              <a:gd name="connsiteX259" fmla="*/ 635355 w 886248"/>
              <a:gd name="connsiteY259" fmla="*/ 125794 h 578229"/>
              <a:gd name="connsiteX260" fmla="*/ 572288 w 886248"/>
              <a:gd name="connsiteY260" fmla="*/ 47108 h 578229"/>
              <a:gd name="connsiteX261" fmla="*/ 566184 w 886248"/>
              <a:gd name="connsiteY261" fmla="*/ 34365 h 578229"/>
              <a:gd name="connsiteX262" fmla="*/ 589384 w 886248"/>
              <a:gd name="connsiteY262" fmla="*/ 58287 h 578229"/>
              <a:gd name="connsiteX263" fmla="*/ 624736 w 886248"/>
              <a:gd name="connsiteY263" fmla="*/ 96809 h 578229"/>
              <a:gd name="connsiteX264" fmla="*/ 627927 w 886248"/>
              <a:gd name="connsiteY264" fmla="*/ 104668 h 578229"/>
              <a:gd name="connsiteX265" fmla="*/ 639954 w 886248"/>
              <a:gd name="connsiteY265" fmla="*/ 130091 h 578229"/>
              <a:gd name="connsiteX266" fmla="*/ 678038 w 886248"/>
              <a:gd name="connsiteY266" fmla="*/ 134993 h 578229"/>
              <a:gd name="connsiteX267" fmla="*/ 623902 w 886248"/>
              <a:gd name="connsiteY267" fmla="*/ 65110 h 578229"/>
              <a:gd name="connsiteX268" fmla="*/ 611123 w 886248"/>
              <a:gd name="connsiteY268" fmla="*/ 44496 h 578229"/>
              <a:gd name="connsiteX269" fmla="*/ 648006 w 886248"/>
              <a:gd name="connsiteY269" fmla="*/ 77232 h 578229"/>
              <a:gd name="connsiteX270" fmla="*/ 648895 w 886248"/>
              <a:gd name="connsiteY270" fmla="*/ 78186 h 578229"/>
              <a:gd name="connsiteX271" fmla="*/ 665694 w 886248"/>
              <a:gd name="connsiteY271" fmla="*/ 108806 h 578229"/>
              <a:gd name="connsiteX272" fmla="*/ 161101 w 886248"/>
              <a:gd name="connsiteY272" fmla="*/ 135081 h 578229"/>
              <a:gd name="connsiteX273" fmla="*/ 112861 w 886248"/>
              <a:gd name="connsiteY273" fmla="*/ 87088 h 578229"/>
              <a:gd name="connsiteX274" fmla="*/ 110048 w 886248"/>
              <a:gd name="connsiteY274" fmla="*/ 84030 h 578229"/>
              <a:gd name="connsiteX275" fmla="*/ 54627 w 886248"/>
              <a:gd name="connsiteY275" fmla="*/ 0 h 578229"/>
              <a:gd name="connsiteX276" fmla="*/ 68698 w 886248"/>
              <a:gd name="connsiteY276" fmla="*/ 0 h 578229"/>
              <a:gd name="connsiteX277" fmla="*/ 75815 w 886248"/>
              <a:gd name="connsiteY277" fmla="*/ 7812 h 578229"/>
              <a:gd name="connsiteX278" fmla="*/ 126047 w 886248"/>
              <a:gd name="connsiteY278" fmla="*/ 85874 h 578229"/>
              <a:gd name="connsiteX279" fmla="*/ 294614 w 886248"/>
              <a:gd name="connsiteY279" fmla="*/ 137182 h 578229"/>
              <a:gd name="connsiteX280" fmla="*/ 223611 w 886248"/>
              <a:gd name="connsiteY280" fmla="*/ 68771 h 578229"/>
              <a:gd name="connsiteX281" fmla="*/ 175502 w 886248"/>
              <a:gd name="connsiteY281" fmla="*/ 24057 h 578229"/>
              <a:gd name="connsiteX282" fmla="*/ 165069 w 886248"/>
              <a:gd name="connsiteY282" fmla="*/ 0 h 578229"/>
              <a:gd name="connsiteX283" fmla="*/ 174906 w 886248"/>
              <a:gd name="connsiteY283" fmla="*/ 0 h 578229"/>
              <a:gd name="connsiteX284" fmla="*/ 221862 w 886248"/>
              <a:gd name="connsiteY284" fmla="*/ 43379 h 578229"/>
              <a:gd name="connsiteX285" fmla="*/ 230150 w 886248"/>
              <a:gd name="connsiteY285" fmla="*/ 54041 h 578229"/>
              <a:gd name="connsiteX286" fmla="*/ 230461 w 886248"/>
              <a:gd name="connsiteY286" fmla="*/ 54493 h 578229"/>
              <a:gd name="connsiteX287" fmla="*/ 450984 w 886248"/>
              <a:gd name="connsiteY287" fmla="*/ 143558 h 578229"/>
              <a:gd name="connsiteX288" fmla="*/ 419891 w 886248"/>
              <a:gd name="connsiteY288" fmla="*/ 112977 h 578229"/>
              <a:gd name="connsiteX289" fmla="*/ 405227 w 886248"/>
              <a:gd name="connsiteY289" fmla="*/ 93766 h 578229"/>
              <a:gd name="connsiteX290" fmla="*/ 370320 w 886248"/>
              <a:gd name="connsiteY290" fmla="*/ 49497 h 578229"/>
              <a:gd name="connsiteX291" fmla="*/ 359989 w 886248"/>
              <a:gd name="connsiteY291" fmla="*/ 26885 h 578229"/>
              <a:gd name="connsiteX292" fmla="*/ 346421 w 886248"/>
              <a:gd name="connsiteY292" fmla="*/ 0 h 578229"/>
              <a:gd name="connsiteX293" fmla="*/ 349412 w 886248"/>
              <a:gd name="connsiteY293" fmla="*/ 0 h 578229"/>
              <a:gd name="connsiteX294" fmla="*/ 412055 w 886248"/>
              <a:gd name="connsiteY294" fmla="*/ 79746 h 578229"/>
              <a:gd name="connsiteX295" fmla="*/ 418727 w 886248"/>
              <a:gd name="connsiteY295" fmla="*/ 89329 h 578229"/>
              <a:gd name="connsiteX296" fmla="*/ 432073 w 886248"/>
              <a:gd name="connsiteY296" fmla="*/ 105228 h 578229"/>
              <a:gd name="connsiteX297" fmla="*/ 448597 w 886248"/>
              <a:gd name="connsiteY297" fmla="*/ 126264 h 578229"/>
              <a:gd name="connsiteX298" fmla="*/ 586414 w 886248"/>
              <a:gd name="connsiteY298" fmla="*/ 147397 h 578229"/>
              <a:gd name="connsiteX299" fmla="*/ 582714 w 886248"/>
              <a:gd name="connsiteY299" fmla="*/ 141979 h 578229"/>
              <a:gd name="connsiteX300" fmla="*/ 516180 w 886248"/>
              <a:gd name="connsiteY300" fmla="*/ 28889 h 578229"/>
              <a:gd name="connsiteX301" fmla="*/ 493565 w 886248"/>
              <a:gd name="connsiteY301" fmla="*/ 0 h 578229"/>
              <a:gd name="connsiteX302" fmla="*/ 520193 w 886248"/>
              <a:gd name="connsiteY302" fmla="*/ 0 h 578229"/>
              <a:gd name="connsiteX303" fmla="*/ 527404 w 886248"/>
              <a:gd name="connsiteY303" fmla="*/ 21314 h 578229"/>
              <a:gd name="connsiteX304" fmla="*/ 787252 w 886248"/>
              <a:gd name="connsiteY304" fmla="*/ 152353 h 578229"/>
              <a:gd name="connsiteX305" fmla="*/ 783705 w 886248"/>
              <a:gd name="connsiteY305" fmla="*/ 145655 h 578229"/>
              <a:gd name="connsiteX306" fmla="*/ 758255 w 886248"/>
              <a:gd name="connsiteY306" fmla="*/ 100047 h 578229"/>
              <a:gd name="connsiteX307" fmla="*/ 785193 w 886248"/>
              <a:gd name="connsiteY307" fmla="*/ 141048 h 578229"/>
              <a:gd name="connsiteX308" fmla="*/ 789953 w 886248"/>
              <a:gd name="connsiteY308" fmla="*/ 148650 h 578229"/>
              <a:gd name="connsiteX309" fmla="*/ 587600 w 886248"/>
              <a:gd name="connsiteY309" fmla="*/ 154672 h 578229"/>
              <a:gd name="connsiteX310" fmla="*/ 557592 w 886248"/>
              <a:gd name="connsiteY310" fmla="*/ 127795 h 578229"/>
              <a:gd name="connsiteX311" fmla="*/ 510939 w 886248"/>
              <a:gd name="connsiteY311" fmla="*/ 81528 h 578229"/>
              <a:gd name="connsiteX312" fmla="*/ 445302 w 886248"/>
              <a:gd name="connsiteY312" fmla="*/ 7990 h 578229"/>
              <a:gd name="connsiteX313" fmla="*/ 446671 w 886248"/>
              <a:gd name="connsiteY313" fmla="*/ 4587 h 578229"/>
              <a:gd name="connsiteX314" fmla="*/ 448928 w 886248"/>
              <a:gd name="connsiteY314" fmla="*/ 0 h 578229"/>
              <a:gd name="connsiteX315" fmla="*/ 476498 w 886248"/>
              <a:gd name="connsiteY315" fmla="*/ 0 h 578229"/>
              <a:gd name="connsiteX316" fmla="*/ 519723 w 886248"/>
              <a:gd name="connsiteY316" fmla="*/ 60626 h 578229"/>
              <a:gd name="connsiteX317" fmla="*/ 478988 w 886248"/>
              <a:gd name="connsiteY317" fmla="*/ 156521 h 578229"/>
              <a:gd name="connsiteX318" fmla="*/ 465520 w 886248"/>
              <a:gd name="connsiteY318" fmla="*/ 143169 h 578229"/>
              <a:gd name="connsiteX319" fmla="*/ 446868 w 886248"/>
              <a:gd name="connsiteY319" fmla="*/ 113738 h 578229"/>
              <a:gd name="connsiteX320" fmla="*/ 445388 w 886248"/>
              <a:gd name="connsiteY320" fmla="*/ 103020 h 578229"/>
              <a:gd name="connsiteX321" fmla="*/ 468832 w 886248"/>
              <a:gd name="connsiteY321" fmla="*/ 131026 h 578229"/>
              <a:gd name="connsiteX322" fmla="*/ 261207 w 886248"/>
              <a:gd name="connsiteY322" fmla="*/ 161349 h 578229"/>
              <a:gd name="connsiteX323" fmla="*/ 209912 w 886248"/>
              <a:gd name="connsiteY323" fmla="*/ 97327 h 578229"/>
              <a:gd name="connsiteX324" fmla="*/ 183164 w 886248"/>
              <a:gd name="connsiteY324" fmla="*/ 41723 h 578229"/>
              <a:gd name="connsiteX325" fmla="*/ 179321 w 886248"/>
              <a:gd name="connsiteY325" fmla="*/ 32860 h 578229"/>
              <a:gd name="connsiteX326" fmla="*/ 195057 w 886248"/>
              <a:gd name="connsiteY326" fmla="*/ 55072 h 578229"/>
              <a:gd name="connsiteX327" fmla="*/ 453781 w 886248"/>
              <a:gd name="connsiteY327" fmla="*/ 162968 h 578229"/>
              <a:gd name="connsiteX328" fmla="*/ 422922 w 886248"/>
              <a:gd name="connsiteY328" fmla="*/ 129263 h 578229"/>
              <a:gd name="connsiteX329" fmla="*/ 419499 w 886248"/>
              <a:gd name="connsiteY329" fmla="*/ 126100 h 578229"/>
              <a:gd name="connsiteX330" fmla="*/ 393854 w 886248"/>
              <a:gd name="connsiteY330" fmla="*/ 93861 h 578229"/>
              <a:gd name="connsiteX331" fmla="*/ 388148 w 886248"/>
              <a:gd name="connsiteY331" fmla="*/ 88511 h 578229"/>
              <a:gd name="connsiteX332" fmla="*/ 383554 w 886248"/>
              <a:gd name="connsiteY332" fmla="*/ 78457 h 578229"/>
              <a:gd name="connsiteX333" fmla="*/ 402052 w 886248"/>
              <a:gd name="connsiteY333" fmla="*/ 95432 h 578229"/>
              <a:gd name="connsiteX334" fmla="*/ 419891 w 886248"/>
              <a:gd name="connsiteY334" fmla="*/ 112977 h 578229"/>
              <a:gd name="connsiteX335" fmla="*/ 452697 w 886248"/>
              <a:gd name="connsiteY335" fmla="*/ 155956 h 578229"/>
              <a:gd name="connsiteX336" fmla="*/ 452978 w 886248"/>
              <a:gd name="connsiteY336" fmla="*/ 157996 h 578229"/>
              <a:gd name="connsiteX337" fmla="*/ 597356 w 886248"/>
              <a:gd name="connsiteY337" fmla="*/ 163411 h 578229"/>
              <a:gd name="connsiteX338" fmla="*/ 591424 w 886248"/>
              <a:gd name="connsiteY338" fmla="*/ 158099 h 578229"/>
              <a:gd name="connsiteX339" fmla="*/ 586414 w 886248"/>
              <a:gd name="connsiteY339" fmla="*/ 147397 h 578229"/>
              <a:gd name="connsiteX340" fmla="*/ 593918 w 886248"/>
              <a:gd name="connsiteY340" fmla="*/ 163427 h 578229"/>
              <a:gd name="connsiteX341" fmla="*/ 587600 w 886248"/>
              <a:gd name="connsiteY341" fmla="*/ 154672 h 578229"/>
              <a:gd name="connsiteX342" fmla="*/ 591424 w 886248"/>
              <a:gd name="connsiteY342" fmla="*/ 158099 h 578229"/>
              <a:gd name="connsiteX343" fmla="*/ 687274 w 886248"/>
              <a:gd name="connsiteY343" fmla="*/ 167333 h 578229"/>
              <a:gd name="connsiteX344" fmla="*/ 663910 w 886248"/>
              <a:gd name="connsiteY344" fmla="*/ 139493 h 578229"/>
              <a:gd name="connsiteX345" fmla="*/ 624736 w 886248"/>
              <a:gd name="connsiteY345" fmla="*/ 96809 h 578229"/>
              <a:gd name="connsiteX346" fmla="*/ 599201 w 886248"/>
              <a:gd name="connsiteY346" fmla="*/ 33916 h 578229"/>
              <a:gd name="connsiteX347" fmla="*/ 600915 w 886248"/>
              <a:gd name="connsiteY347" fmla="*/ 35437 h 578229"/>
              <a:gd name="connsiteX348" fmla="*/ 623902 w 886248"/>
              <a:gd name="connsiteY348" fmla="*/ 65110 h 578229"/>
              <a:gd name="connsiteX349" fmla="*/ 450264 w 886248"/>
              <a:gd name="connsiteY349" fmla="*/ 170781 h 578229"/>
              <a:gd name="connsiteX350" fmla="*/ 412020 w 886248"/>
              <a:gd name="connsiteY350" fmla="*/ 134708 h 578229"/>
              <a:gd name="connsiteX351" fmla="*/ 405066 w 886248"/>
              <a:gd name="connsiteY351" fmla="*/ 127144 h 578229"/>
              <a:gd name="connsiteX352" fmla="*/ 399516 w 886248"/>
              <a:gd name="connsiteY352" fmla="*/ 113393 h 578229"/>
              <a:gd name="connsiteX353" fmla="*/ 394959 w 886248"/>
              <a:gd name="connsiteY353" fmla="*/ 103419 h 578229"/>
              <a:gd name="connsiteX354" fmla="*/ 419499 w 886248"/>
              <a:gd name="connsiteY354" fmla="*/ 126100 h 578229"/>
              <a:gd name="connsiteX355" fmla="*/ 427072 w 886248"/>
              <a:gd name="connsiteY355" fmla="*/ 135618 h 578229"/>
              <a:gd name="connsiteX356" fmla="*/ 485986 w 886248"/>
              <a:gd name="connsiteY356" fmla="*/ 175463 h 578229"/>
              <a:gd name="connsiteX357" fmla="*/ 462343 w 886248"/>
              <a:gd name="connsiteY357" fmla="*/ 143763 h 578229"/>
              <a:gd name="connsiteX358" fmla="*/ 448597 w 886248"/>
              <a:gd name="connsiteY358" fmla="*/ 126264 h 578229"/>
              <a:gd name="connsiteX359" fmla="*/ 448374 w 886248"/>
              <a:gd name="connsiteY359" fmla="*/ 124650 h 578229"/>
              <a:gd name="connsiteX360" fmla="*/ 455983 w 886248"/>
              <a:gd name="connsiteY360" fmla="*/ 133714 h 578229"/>
              <a:gd name="connsiteX361" fmla="*/ 465520 w 886248"/>
              <a:gd name="connsiteY361" fmla="*/ 143169 h 578229"/>
              <a:gd name="connsiteX362" fmla="*/ 559215 w 886248"/>
              <a:gd name="connsiteY362" fmla="*/ 177423 h 578229"/>
              <a:gd name="connsiteX363" fmla="*/ 462047 w 886248"/>
              <a:gd name="connsiteY363" fmla="*/ 83442 h 578229"/>
              <a:gd name="connsiteX364" fmla="*/ 441586 w 886248"/>
              <a:gd name="connsiteY364" fmla="*/ 62638 h 578229"/>
              <a:gd name="connsiteX365" fmla="*/ 441079 w 886248"/>
              <a:gd name="connsiteY365" fmla="*/ 61365 h 578229"/>
              <a:gd name="connsiteX366" fmla="*/ 441077 w 886248"/>
              <a:gd name="connsiteY366" fmla="*/ 61348 h 578229"/>
              <a:gd name="connsiteX367" fmla="*/ 441054 w 886248"/>
              <a:gd name="connsiteY367" fmla="*/ 36686 h 578229"/>
              <a:gd name="connsiteX368" fmla="*/ 457171 w 886248"/>
              <a:gd name="connsiteY368" fmla="*/ 57875 h 578229"/>
              <a:gd name="connsiteX369" fmla="*/ 523071 w 886248"/>
              <a:gd name="connsiteY369" fmla="*/ 136981 h 578229"/>
              <a:gd name="connsiteX370" fmla="*/ 487461 w 886248"/>
              <a:gd name="connsiteY370" fmla="*/ 177790 h 578229"/>
              <a:gd name="connsiteX371" fmla="*/ 485986 w 886248"/>
              <a:gd name="connsiteY371" fmla="*/ 175463 h 578229"/>
              <a:gd name="connsiteX372" fmla="*/ 487161 w 886248"/>
              <a:gd name="connsiteY372" fmla="*/ 177039 h 578229"/>
              <a:gd name="connsiteX373" fmla="*/ 456590 w 886248"/>
              <a:gd name="connsiteY373" fmla="*/ 180369 h 578229"/>
              <a:gd name="connsiteX374" fmla="*/ 450264 w 886248"/>
              <a:gd name="connsiteY374" fmla="*/ 170781 h 578229"/>
              <a:gd name="connsiteX375" fmla="*/ 455900 w 886248"/>
              <a:gd name="connsiteY375" fmla="*/ 176094 h 578229"/>
              <a:gd name="connsiteX376" fmla="*/ 766807 w 886248"/>
              <a:gd name="connsiteY376" fmla="*/ 180382 h 578229"/>
              <a:gd name="connsiteX377" fmla="*/ 744248 w 886248"/>
              <a:gd name="connsiteY377" fmla="*/ 150822 h 578229"/>
              <a:gd name="connsiteX378" fmla="*/ 727293 w 886248"/>
              <a:gd name="connsiteY378" fmla="*/ 117210 h 578229"/>
              <a:gd name="connsiteX379" fmla="*/ 695465 w 886248"/>
              <a:gd name="connsiteY379" fmla="*/ 83021 h 578229"/>
              <a:gd name="connsiteX380" fmla="*/ 653442 w 886248"/>
              <a:gd name="connsiteY380" fmla="*/ 23573 h 578229"/>
              <a:gd name="connsiteX381" fmla="*/ 637588 w 886248"/>
              <a:gd name="connsiteY381" fmla="*/ 1614 h 578229"/>
              <a:gd name="connsiteX382" fmla="*/ 684788 w 886248"/>
              <a:gd name="connsiteY382" fmla="*/ 10836 h 578229"/>
              <a:gd name="connsiteX383" fmla="*/ 732791 w 886248"/>
              <a:gd name="connsiteY383" fmla="*/ 90860 h 578229"/>
              <a:gd name="connsiteX384" fmla="*/ 775066 w 886248"/>
              <a:gd name="connsiteY384" fmla="*/ 169059 h 578229"/>
              <a:gd name="connsiteX385" fmla="*/ 760117 w 886248"/>
              <a:gd name="connsiteY385" fmla="*/ 182281 h 578229"/>
              <a:gd name="connsiteX386" fmla="*/ 753335 w 886248"/>
              <a:gd name="connsiteY386" fmla="*/ 174322 h 578229"/>
              <a:gd name="connsiteX387" fmla="*/ 729464 w 886248"/>
              <a:gd name="connsiteY387" fmla="*/ 141093 h 578229"/>
              <a:gd name="connsiteX388" fmla="*/ 671838 w 886248"/>
              <a:gd name="connsiteY388" fmla="*/ 57642 h 578229"/>
              <a:gd name="connsiteX389" fmla="*/ 695465 w 886248"/>
              <a:gd name="connsiteY389" fmla="*/ 83021 h 578229"/>
              <a:gd name="connsiteX390" fmla="*/ 700768 w 886248"/>
              <a:gd name="connsiteY390" fmla="*/ 90524 h 578229"/>
              <a:gd name="connsiteX391" fmla="*/ 734721 w 886248"/>
              <a:gd name="connsiteY391" fmla="*/ 138338 h 578229"/>
              <a:gd name="connsiteX392" fmla="*/ 744248 w 886248"/>
              <a:gd name="connsiteY392" fmla="*/ 150822 h 578229"/>
              <a:gd name="connsiteX393" fmla="*/ 493040 w 886248"/>
              <a:gd name="connsiteY393" fmla="*/ 184919 h 578229"/>
              <a:gd name="connsiteX394" fmla="*/ 489255 w 886248"/>
              <a:gd name="connsiteY394" fmla="*/ 181197 h 578229"/>
              <a:gd name="connsiteX395" fmla="*/ 487461 w 886248"/>
              <a:gd name="connsiteY395" fmla="*/ 177790 h 578229"/>
              <a:gd name="connsiteX396" fmla="*/ 491474 w 886248"/>
              <a:gd name="connsiteY396" fmla="*/ 182819 h 578229"/>
              <a:gd name="connsiteX397" fmla="*/ 702365 w 886248"/>
              <a:gd name="connsiteY397" fmla="*/ 185312 h 578229"/>
              <a:gd name="connsiteX398" fmla="*/ 700002 w 886248"/>
              <a:gd name="connsiteY398" fmla="*/ 182497 h 578229"/>
              <a:gd name="connsiteX399" fmla="*/ 697528 w 886248"/>
              <a:gd name="connsiteY399" fmla="*/ 176337 h 578229"/>
              <a:gd name="connsiteX400" fmla="*/ 678038 w 886248"/>
              <a:gd name="connsiteY400" fmla="*/ 134993 h 578229"/>
              <a:gd name="connsiteX401" fmla="*/ 687900 w 886248"/>
              <a:gd name="connsiteY401" fmla="*/ 147724 h 578229"/>
              <a:gd name="connsiteX402" fmla="*/ 713093 w 886248"/>
              <a:gd name="connsiteY402" fmla="*/ 181549 h 578229"/>
              <a:gd name="connsiteX403" fmla="*/ 699124 w 886248"/>
              <a:gd name="connsiteY403" fmla="*/ 186447 h 578229"/>
              <a:gd name="connsiteX404" fmla="*/ 687274 w 886248"/>
              <a:gd name="connsiteY404" fmla="*/ 167333 h 578229"/>
              <a:gd name="connsiteX405" fmla="*/ 700002 w 886248"/>
              <a:gd name="connsiteY405" fmla="*/ 182497 h 578229"/>
              <a:gd name="connsiteX406" fmla="*/ 701284 w 886248"/>
              <a:gd name="connsiteY406" fmla="*/ 185691 h 578229"/>
              <a:gd name="connsiteX407" fmla="*/ 762286 w 886248"/>
              <a:gd name="connsiteY407" fmla="*/ 186579 h 578229"/>
              <a:gd name="connsiteX408" fmla="*/ 760117 w 886248"/>
              <a:gd name="connsiteY408" fmla="*/ 182281 h 578229"/>
              <a:gd name="connsiteX409" fmla="*/ 762975 w 886248"/>
              <a:gd name="connsiteY409" fmla="*/ 185635 h 578229"/>
              <a:gd name="connsiteX410" fmla="*/ 701437 w 886248"/>
              <a:gd name="connsiteY410" fmla="*/ 190178 h 578229"/>
              <a:gd name="connsiteX411" fmla="*/ 699743 w 886248"/>
              <a:gd name="connsiteY411" fmla="*/ 188884 h 578229"/>
              <a:gd name="connsiteX412" fmla="*/ 697749 w 886248"/>
              <a:gd name="connsiteY412" fmla="*/ 186929 h 578229"/>
              <a:gd name="connsiteX413" fmla="*/ 699124 w 886248"/>
              <a:gd name="connsiteY413" fmla="*/ 186447 h 578229"/>
              <a:gd name="connsiteX414" fmla="*/ 571531 w 886248"/>
              <a:gd name="connsiteY414" fmla="*/ 191202 h 578229"/>
              <a:gd name="connsiteX415" fmla="*/ 559215 w 886248"/>
              <a:gd name="connsiteY415" fmla="*/ 177423 h 578229"/>
              <a:gd name="connsiteX416" fmla="*/ 562128 w 886248"/>
              <a:gd name="connsiteY416" fmla="*/ 180239 h 578229"/>
              <a:gd name="connsiteX417" fmla="*/ 473281 w 886248"/>
              <a:gd name="connsiteY417" fmla="*/ 192489 h 578229"/>
              <a:gd name="connsiteX418" fmla="*/ 455900 w 886248"/>
              <a:gd name="connsiteY418" fmla="*/ 176094 h 578229"/>
              <a:gd name="connsiteX419" fmla="*/ 453781 w 886248"/>
              <a:gd name="connsiteY419" fmla="*/ 162968 h 578229"/>
              <a:gd name="connsiteX420" fmla="*/ 463974 w 886248"/>
              <a:gd name="connsiteY420" fmla="*/ 174101 h 578229"/>
              <a:gd name="connsiteX421" fmla="*/ 756863 w 886248"/>
              <a:gd name="connsiteY421" fmla="*/ 194015 h 578229"/>
              <a:gd name="connsiteX422" fmla="*/ 648895 w 886248"/>
              <a:gd name="connsiteY422" fmla="*/ 78186 h 578229"/>
              <a:gd name="connsiteX423" fmla="*/ 606002 w 886248"/>
              <a:gd name="connsiteY423" fmla="*/ 0 h 578229"/>
              <a:gd name="connsiteX424" fmla="*/ 613323 w 886248"/>
              <a:gd name="connsiteY424" fmla="*/ 0 h 578229"/>
              <a:gd name="connsiteX425" fmla="*/ 620402 w 886248"/>
              <a:gd name="connsiteY425" fmla="*/ 9420 h 578229"/>
              <a:gd name="connsiteX426" fmla="*/ 738760 w 886248"/>
              <a:gd name="connsiteY426" fmla="*/ 157219 h 578229"/>
              <a:gd name="connsiteX427" fmla="*/ 753335 w 886248"/>
              <a:gd name="connsiteY427" fmla="*/ 174322 h 578229"/>
              <a:gd name="connsiteX428" fmla="*/ 762213 w 886248"/>
              <a:gd name="connsiteY428" fmla="*/ 186680 h 578229"/>
              <a:gd name="connsiteX429" fmla="*/ 681842 w 886248"/>
              <a:gd name="connsiteY429" fmla="*/ 196045 h 578229"/>
              <a:gd name="connsiteX430" fmla="*/ 659093 w 886248"/>
              <a:gd name="connsiteY430" fmla="*/ 167594 h 578229"/>
              <a:gd name="connsiteX431" fmla="*/ 640168 w 886248"/>
              <a:gd name="connsiteY431" fmla="*/ 130510 h 578229"/>
              <a:gd name="connsiteX432" fmla="*/ 697749 w 886248"/>
              <a:gd name="connsiteY432" fmla="*/ 186929 h 578229"/>
              <a:gd name="connsiteX433" fmla="*/ 688928 w 886248"/>
              <a:gd name="connsiteY433" fmla="*/ 190023 h 578229"/>
              <a:gd name="connsiteX434" fmla="*/ 706124 w 886248"/>
              <a:gd name="connsiteY434" fmla="*/ 197738 h 578229"/>
              <a:gd name="connsiteX435" fmla="*/ 701437 w 886248"/>
              <a:gd name="connsiteY435" fmla="*/ 190178 h 578229"/>
              <a:gd name="connsiteX436" fmla="*/ 703818 w 886248"/>
              <a:gd name="connsiteY436" fmla="*/ 191997 h 578229"/>
              <a:gd name="connsiteX437" fmla="*/ 715401 w 886248"/>
              <a:gd name="connsiteY437" fmla="*/ 200845 h 578229"/>
              <a:gd name="connsiteX438" fmla="*/ 703818 w 886248"/>
              <a:gd name="connsiteY438" fmla="*/ 191997 h 578229"/>
              <a:gd name="connsiteX439" fmla="*/ 701284 w 886248"/>
              <a:gd name="connsiteY439" fmla="*/ 185691 h 578229"/>
              <a:gd name="connsiteX440" fmla="*/ 702365 w 886248"/>
              <a:gd name="connsiteY440" fmla="*/ 185312 h 578229"/>
              <a:gd name="connsiteX441" fmla="*/ 363452 w 886248"/>
              <a:gd name="connsiteY441" fmla="*/ 210448 h 578229"/>
              <a:gd name="connsiteX442" fmla="*/ 321283 w 886248"/>
              <a:gd name="connsiteY442" fmla="*/ 162877 h 578229"/>
              <a:gd name="connsiteX443" fmla="*/ 295515 w 886248"/>
              <a:gd name="connsiteY443" fmla="*/ 138050 h 578229"/>
              <a:gd name="connsiteX444" fmla="*/ 270898 w 886248"/>
              <a:gd name="connsiteY444" fmla="*/ 106470 h 578229"/>
              <a:gd name="connsiteX445" fmla="*/ 230150 w 886248"/>
              <a:gd name="connsiteY445" fmla="*/ 54041 h 578229"/>
              <a:gd name="connsiteX446" fmla="*/ 224416 w 886248"/>
              <a:gd name="connsiteY446" fmla="*/ 45738 h 578229"/>
              <a:gd name="connsiteX447" fmla="*/ 302747 w 886248"/>
              <a:gd name="connsiteY447" fmla="*/ 118101 h 578229"/>
              <a:gd name="connsiteX448" fmla="*/ 310383 w 886248"/>
              <a:gd name="connsiteY448" fmla="*/ 128706 h 578229"/>
              <a:gd name="connsiteX449" fmla="*/ 360646 w 886248"/>
              <a:gd name="connsiteY449" fmla="*/ 205542 h 578229"/>
              <a:gd name="connsiteX450" fmla="*/ 664004 w 886248"/>
              <a:gd name="connsiteY450" fmla="*/ 215820 h 578229"/>
              <a:gd name="connsiteX451" fmla="*/ 587778 w 886248"/>
              <a:gd name="connsiteY451" fmla="*/ 75624 h 578229"/>
              <a:gd name="connsiteX452" fmla="*/ 606859 w 886248"/>
              <a:gd name="connsiteY452" fmla="*/ 102262 h 578229"/>
              <a:gd name="connsiteX453" fmla="*/ 659093 w 886248"/>
              <a:gd name="connsiteY453" fmla="*/ 167594 h 578229"/>
              <a:gd name="connsiteX454" fmla="*/ 663772 w 886248"/>
              <a:gd name="connsiteY454" fmla="*/ 176759 h 578229"/>
              <a:gd name="connsiteX455" fmla="*/ 676427 w 886248"/>
              <a:gd name="connsiteY455" fmla="*/ 200649 h 578229"/>
              <a:gd name="connsiteX456" fmla="*/ 665067 w 886248"/>
              <a:gd name="connsiteY456" fmla="*/ 210305 h 578229"/>
              <a:gd name="connsiteX457" fmla="*/ 739800 w 886248"/>
              <a:gd name="connsiteY457" fmla="*/ 217408 h 578229"/>
              <a:gd name="connsiteX458" fmla="*/ 713093 w 886248"/>
              <a:gd name="connsiteY458" fmla="*/ 181549 h 578229"/>
              <a:gd name="connsiteX459" fmla="*/ 714172 w 886248"/>
              <a:gd name="connsiteY459" fmla="*/ 181170 h 578229"/>
              <a:gd name="connsiteX460" fmla="*/ 753180 w 886248"/>
              <a:gd name="connsiteY460" fmla="*/ 199064 h 578229"/>
              <a:gd name="connsiteX461" fmla="*/ 734918 w 886248"/>
              <a:gd name="connsiteY461" fmla="*/ 224100 h 578229"/>
              <a:gd name="connsiteX462" fmla="*/ 715401 w 886248"/>
              <a:gd name="connsiteY462" fmla="*/ 200845 h 578229"/>
              <a:gd name="connsiteX463" fmla="*/ 738827 w 886248"/>
              <a:gd name="connsiteY463" fmla="*/ 218741 h 578229"/>
              <a:gd name="connsiteX464" fmla="*/ 444949 w 886248"/>
              <a:gd name="connsiteY464" fmla="*/ 225983 h 578229"/>
              <a:gd name="connsiteX465" fmla="*/ 411309 w 886248"/>
              <a:gd name="connsiteY465" fmla="*/ 182565 h 578229"/>
              <a:gd name="connsiteX466" fmla="*/ 357164 w 886248"/>
              <a:gd name="connsiteY466" fmla="*/ 113035 h 578229"/>
              <a:gd name="connsiteX467" fmla="*/ 310573 w 886248"/>
              <a:gd name="connsiteY467" fmla="*/ 32531 h 578229"/>
              <a:gd name="connsiteX468" fmla="*/ 301098 w 886248"/>
              <a:gd name="connsiteY468" fmla="*/ 15224 h 578229"/>
              <a:gd name="connsiteX469" fmla="*/ 314407 w 886248"/>
              <a:gd name="connsiteY469" fmla="*/ 24393 h 578229"/>
              <a:gd name="connsiteX470" fmla="*/ 336678 w 886248"/>
              <a:gd name="connsiteY470" fmla="*/ 52759 h 578229"/>
              <a:gd name="connsiteX471" fmla="*/ 396818 w 886248"/>
              <a:gd name="connsiteY471" fmla="*/ 118173 h 578229"/>
              <a:gd name="connsiteX472" fmla="*/ 430393 w 886248"/>
              <a:gd name="connsiteY472" fmla="*/ 189910 h 578229"/>
              <a:gd name="connsiteX473" fmla="*/ 625135 w 886248"/>
              <a:gd name="connsiteY473" fmla="*/ 229469 h 578229"/>
              <a:gd name="connsiteX474" fmla="*/ 586828 w 886248"/>
              <a:gd name="connsiteY474" fmla="*/ 190334 h 578229"/>
              <a:gd name="connsiteX475" fmla="*/ 586724 w 886248"/>
              <a:gd name="connsiteY475" fmla="*/ 190218 h 578229"/>
              <a:gd name="connsiteX476" fmla="*/ 565122 w 886248"/>
              <a:gd name="connsiteY476" fmla="*/ 162357 h 578229"/>
              <a:gd name="connsiteX477" fmla="*/ 443074 w 886248"/>
              <a:gd name="connsiteY477" fmla="*/ 13528 h 578229"/>
              <a:gd name="connsiteX478" fmla="*/ 444971 w 886248"/>
              <a:gd name="connsiteY478" fmla="*/ 8813 h 578229"/>
              <a:gd name="connsiteX479" fmla="*/ 467620 w 886248"/>
              <a:gd name="connsiteY479" fmla="*/ 38568 h 578229"/>
              <a:gd name="connsiteX480" fmla="*/ 510939 w 886248"/>
              <a:gd name="connsiteY480" fmla="*/ 81528 h 578229"/>
              <a:gd name="connsiteX481" fmla="*/ 514283 w 886248"/>
              <a:gd name="connsiteY481" fmla="*/ 85274 h 578229"/>
              <a:gd name="connsiteX482" fmla="*/ 607429 w 886248"/>
              <a:gd name="connsiteY482" fmla="*/ 195708 h 578229"/>
              <a:gd name="connsiteX483" fmla="*/ 611358 w 886248"/>
              <a:gd name="connsiteY483" fmla="*/ 200687 h 578229"/>
              <a:gd name="connsiteX484" fmla="*/ 622811 w 886248"/>
              <a:gd name="connsiteY484" fmla="*/ 225160 h 578229"/>
              <a:gd name="connsiteX485" fmla="*/ 304164 w 886248"/>
              <a:gd name="connsiteY485" fmla="*/ 230364 h 578229"/>
              <a:gd name="connsiteX486" fmla="*/ 229209 w 886248"/>
              <a:gd name="connsiteY486" fmla="*/ 162727 h 578229"/>
              <a:gd name="connsiteX487" fmla="*/ 159727 w 886248"/>
              <a:gd name="connsiteY487" fmla="*/ 75491 h 578229"/>
              <a:gd name="connsiteX488" fmla="*/ 147266 w 886248"/>
              <a:gd name="connsiteY488" fmla="*/ 54916 h 578229"/>
              <a:gd name="connsiteX489" fmla="*/ 114483 w 886248"/>
              <a:gd name="connsiteY489" fmla="*/ 0 h 578229"/>
              <a:gd name="connsiteX490" fmla="*/ 126386 w 886248"/>
              <a:gd name="connsiteY490" fmla="*/ 0 h 578229"/>
              <a:gd name="connsiteX491" fmla="*/ 227756 w 886248"/>
              <a:gd name="connsiteY491" fmla="*/ 123627 h 578229"/>
              <a:gd name="connsiteX492" fmla="*/ 273255 w 886248"/>
              <a:gd name="connsiteY492" fmla="*/ 180708 h 578229"/>
              <a:gd name="connsiteX493" fmla="*/ 516121 w 886248"/>
              <a:gd name="connsiteY493" fmla="*/ 232237 h 578229"/>
              <a:gd name="connsiteX494" fmla="*/ 506595 w 886248"/>
              <a:gd name="connsiteY494" fmla="*/ 223910 h 578229"/>
              <a:gd name="connsiteX495" fmla="*/ 505257 w 886248"/>
              <a:gd name="connsiteY495" fmla="*/ 222648 h 578229"/>
              <a:gd name="connsiteX496" fmla="*/ 498668 w 886248"/>
              <a:gd name="connsiteY496" fmla="*/ 214127 h 578229"/>
              <a:gd name="connsiteX497" fmla="*/ 470489 w 886248"/>
              <a:gd name="connsiteY497" fmla="*/ 181218 h 578229"/>
              <a:gd name="connsiteX498" fmla="*/ 463974 w 886248"/>
              <a:gd name="connsiteY498" fmla="*/ 174101 h 578229"/>
              <a:gd name="connsiteX499" fmla="*/ 458906 w 886248"/>
              <a:gd name="connsiteY499" fmla="*/ 164091 h 578229"/>
              <a:gd name="connsiteX500" fmla="*/ 452697 w 886248"/>
              <a:gd name="connsiteY500" fmla="*/ 155956 h 578229"/>
              <a:gd name="connsiteX501" fmla="*/ 450984 w 886248"/>
              <a:gd name="connsiteY501" fmla="*/ 143558 h 578229"/>
              <a:gd name="connsiteX502" fmla="*/ 489255 w 886248"/>
              <a:gd name="connsiteY502" fmla="*/ 181197 h 578229"/>
              <a:gd name="connsiteX503" fmla="*/ 672862 w 886248"/>
              <a:gd name="connsiteY503" fmla="*/ 232340 h 578229"/>
              <a:gd name="connsiteX504" fmla="*/ 662703 w 886248"/>
              <a:gd name="connsiteY504" fmla="*/ 222584 h 578229"/>
              <a:gd name="connsiteX505" fmla="*/ 664004 w 886248"/>
              <a:gd name="connsiteY505" fmla="*/ 215820 h 578229"/>
              <a:gd name="connsiteX506" fmla="*/ 672495 w 886248"/>
              <a:gd name="connsiteY506" fmla="*/ 231433 h 578229"/>
              <a:gd name="connsiteX507" fmla="*/ 279027 w 886248"/>
              <a:gd name="connsiteY507" fmla="*/ 234628 h 578229"/>
              <a:gd name="connsiteX508" fmla="*/ 235648 w 886248"/>
              <a:gd name="connsiteY508" fmla="*/ 200393 h 578229"/>
              <a:gd name="connsiteX509" fmla="*/ 232773 w 886248"/>
              <a:gd name="connsiteY509" fmla="*/ 196115 h 578229"/>
              <a:gd name="connsiteX510" fmla="*/ 192490 w 886248"/>
              <a:gd name="connsiteY510" fmla="*/ 129593 h 578229"/>
              <a:gd name="connsiteX511" fmla="*/ 229209 w 886248"/>
              <a:gd name="connsiteY511" fmla="*/ 162727 h 578229"/>
              <a:gd name="connsiteX512" fmla="*/ 249991 w 886248"/>
              <a:gd name="connsiteY512" fmla="*/ 188820 h 578229"/>
              <a:gd name="connsiteX513" fmla="*/ 453935 w 886248"/>
              <a:gd name="connsiteY513" fmla="*/ 238789 h 578229"/>
              <a:gd name="connsiteX514" fmla="*/ 446050 w 886248"/>
              <a:gd name="connsiteY514" fmla="*/ 228759 h 578229"/>
              <a:gd name="connsiteX515" fmla="*/ 445784 w 886248"/>
              <a:gd name="connsiteY515" fmla="*/ 228051 h 578229"/>
              <a:gd name="connsiteX516" fmla="*/ 444949 w 886248"/>
              <a:gd name="connsiteY516" fmla="*/ 225983 h 578229"/>
              <a:gd name="connsiteX517" fmla="*/ 452332 w 886248"/>
              <a:gd name="connsiteY517" fmla="*/ 235512 h 578229"/>
              <a:gd name="connsiteX518" fmla="*/ 723035 w 886248"/>
              <a:gd name="connsiteY518" fmla="*/ 240391 h 578229"/>
              <a:gd name="connsiteX519" fmla="*/ 722955 w 886248"/>
              <a:gd name="connsiteY519" fmla="*/ 240316 h 578229"/>
              <a:gd name="connsiteX520" fmla="*/ 722177 w 886248"/>
              <a:gd name="connsiteY520" fmla="*/ 237704 h 578229"/>
              <a:gd name="connsiteX521" fmla="*/ 706124 w 886248"/>
              <a:gd name="connsiteY521" fmla="*/ 197738 h 578229"/>
              <a:gd name="connsiteX522" fmla="*/ 728188 w 886248"/>
              <a:gd name="connsiteY522" fmla="*/ 233328 h 578229"/>
              <a:gd name="connsiteX523" fmla="*/ 549926 w 886248"/>
              <a:gd name="connsiteY523" fmla="*/ 242661 h 578229"/>
              <a:gd name="connsiteX524" fmla="*/ 530325 w 886248"/>
              <a:gd name="connsiteY524" fmla="*/ 221589 h 578229"/>
              <a:gd name="connsiteX525" fmla="*/ 493546 w 886248"/>
              <a:gd name="connsiteY525" fmla="*/ 185418 h 578229"/>
              <a:gd name="connsiteX526" fmla="*/ 491474 w 886248"/>
              <a:gd name="connsiteY526" fmla="*/ 182819 h 578229"/>
              <a:gd name="connsiteX527" fmla="*/ 487161 w 886248"/>
              <a:gd name="connsiteY527" fmla="*/ 177039 h 578229"/>
              <a:gd name="connsiteX528" fmla="*/ 478988 w 886248"/>
              <a:gd name="connsiteY528" fmla="*/ 156521 h 578229"/>
              <a:gd name="connsiteX529" fmla="*/ 493424 w 886248"/>
              <a:gd name="connsiteY529" fmla="*/ 170834 h 578229"/>
              <a:gd name="connsiteX530" fmla="*/ 509470 w 886248"/>
              <a:gd name="connsiteY530" fmla="*/ 185435 h 578229"/>
              <a:gd name="connsiteX531" fmla="*/ 528602 w 886248"/>
              <a:gd name="connsiteY531" fmla="*/ 211332 h 578229"/>
              <a:gd name="connsiteX532" fmla="*/ 658017 w 886248"/>
              <a:gd name="connsiteY532" fmla="*/ 246921 h 578229"/>
              <a:gd name="connsiteX533" fmla="*/ 625149 w 886248"/>
              <a:gd name="connsiteY533" fmla="*/ 204097 h 578229"/>
              <a:gd name="connsiteX534" fmla="*/ 597356 w 886248"/>
              <a:gd name="connsiteY534" fmla="*/ 163411 h 578229"/>
              <a:gd name="connsiteX535" fmla="*/ 652752 w 886248"/>
              <a:gd name="connsiteY535" fmla="*/ 213031 h 578229"/>
              <a:gd name="connsiteX536" fmla="*/ 662703 w 886248"/>
              <a:gd name="connsiteY536" fmla="*/ 222584 h 578229"/>
              <a:gd name="connsiteX537" fmla="*/ 339819 w 886248"/>
              <a:gd name="connsiteY537" fmla="*/ 253215 h 578229"/>
              <a:gd name="connsiteX538" fmla="*/ 321897 w 886248"/>
              <a:gd name="connsiteY538" fmla="*/ 241730 h 578229"/>
              <a:gd name="connsiteX539" fmla="*/ 273255 w 886248"/>
              <a:gd name="connsiteY539" fmla="*/ 180708 h 578229"/>
              <a:gd name="connsiteX540" fmla="*/ 261207 w 886248"/>
              <a:gd name="connsiteY540" fmla="*/ 161349 h 578229"/>
              <a:gd name="connsiteX541" fmla="*/ 269667 w 886248"/>
              <a:gd name="connsiteY541" fmla="*/ 171910 h 578229"/>
              <a:gd name="connsiteX542" fmla="*/ 332718 w 886248"/>
              <a:gd name="connsiteY542" fmla="*/ 244063 h 578229"/>
              <a:gd name="connsiteX543" fmla="*/ 656019 w 886248"/>
              <a:gd name="connsiteY543" fmla="*/ 257307 h 578229"/>
              <a:gd name="connsiteX544" fmla="*/ 611358 w 886248"/>
              <a:gd name="connsiteY544" fmla="*/ 200687 h 578229"/>
              <a:gd name="connsiteX545" fmla="*/ 593918 w 886248"/>
              <a:gd name="connsiteY545" fmla="*/ 163427 h 578229"/>
              <a:gd name="connsiteX546" fmla="*/ 623935 w 886248"/>
              <a:gd name="connsiteY546" fmla="*/ 205018 h 578229"/>
              <a:gd name="connsiteX547" fmla="*/ 657191 w 886248"/>
              <a:gd name="connsiteY547" fmla="*/ 251220 h 578229"/>
              <a:gd name="connsiteX548" fmla="*/ 469420 w 886248"/>
              <a:gd name="connsiteY548" fmla="*/ 257565 h 578229"/>
              <a:gd name="connsiteX549" fmla="*/ 452332 w 886248"/>
              <a:gd name="connsiteY549" fmla="*/ 235512 h 578229"/>
              <a:gd name="connsiteX550" fmla="*/ 438357 w 886248"/>
              <a:gd name="connsiteY550" fmla="*/ 206923 h 578229"/>
              <a:gd name="connsiteX551" fmla="*/ 430393 w 886248"/>
              <a:gd name="connsiteY551" fmla="*/ 189910 h 578229"/>
              <a:gd name="connsiteX552" fmla="*/ 405289 w 886248"/>
              <a:gd name="connsiteY552" fmla="*/ 127696 h 578229"/>
              <a:gd name="connsiteX553" fmla="*/ 458940 w 886248"/>
              <a:gd name="connsiteY553" fmla="*/ 194928 h 578229"/>
              <a:gd name="connsiteX554" fmla="*/ 465309 w 886248"/>
              <a:gd name="connsiteY554" fmla="*/ 234390 h 578229"/>
              <a:gd name="connsiteX555" fmla="*/ 506284 w 886248"/>
              <a:gd name="connsiteY555" fmla="*/ 258100 h 578229"/>
              <a:gd name="connsiteX556" fmla="*/ 462885 w 886248"/>
              <a:gd name="connsiteY556" fmla="*/ 199872 h 578229"/>
              <a:gd name="connsiteX557" fmla="*/ 458940 w 886248"/>
              <a:gd name="connsiteY557" fmla="*/ 194928 h 578229"/>
              <a:gd name="connsiteX558" fmla="*/ 456590 w 886248"/>
              <a:gd name="connsiteY558" fmla="*/ 180369 h 578229"/>
              <a:gd name="connsiteX559" fmla="*/ 458359 w 886248"/>
              <a:gd name="connsiteY559" fmla="*/ 183051 h 578229"/>
              <a:gd name="connsiteX560" fmla="*/ 486551 w 886248"/>
              <a:gd name="connsiteY560" fmla="*/ 218706 h 578229"/>
              <a:gd name="connsiteX561" fmla="*/ 499657 w 886248"/>
              <a:gd name="connsiteY561" fmla="*/ 244597 h 578229"/>
              <a:gd name="connsiteX562" fmla="*/ 639721 w 886248"/>
              <a:gd name="connsiteY562" fmla="*/ 258572 h 578229"/>
              <a:gd name="connsiteX563" fmla="*/ 607531 w 886248"/>
              <a:gd name="connsiteY563" fmla="*/ 224151 h 578229"/>
              <a:gd name="connsiteX564" fmla="*/ 562128 w 886248"/>
              <a:gd name="connsiteY564" fmla="*/ 180239 h 578229"/>
              <a:gd name="connsiteX565" fmla="*/ 457171 w 886248"/>
              <a:gd name="connsiteY565" fmla="*/ 57875 h 578229"/>
              <a:gd name="connsiteX566" fmla="*/ 441050 w 886248"/>
              <a:gd name="connsiteY566" fmla="*/ 33661 h 578229"/>
              <a:gd name="connsiteX567" fmla="*/ 441044 w 886248"/>
              <a:gd name="connsiteY567" fmla="*/ 26497 h 578229"/>
              <a:gd name="connsiteX568" fmla="*/ 490310 w 886248"/>
              <a:gd name="connsiteY568" fmla="*/ 82376 h 578229"/>
              <a:gd name="connsiteX569" fmla="*/ 532923 w 886248"/>
              <a:gd name="connsiteY569" fmla="*/ 130150 h 578229"/>
              <a:gd name="connsiteX570" fmla="*/ 586724 w 886248"/>
              <a:gd name="connsiteY570" fmla="*/ 190218 h 578229"/>
              <a:gd name="connsiteX571" fmla="*/ 708460 w 886248"/>
              <a:gd name="connsiteY571" fmla="*/ 260374 h 578229"/>
              <a:gd name="connsiteX572" fmla="*/ 696579 w 886248"/>
              <a:gd name="connsiteY572" fmla="*/ 238685 h 578229"/>
              <a:gd name="connsiteX573" fmla="*/ 676427 w 886248"/>
              <a:gd name="connsiteY573" fmla="*/ 200649 h 578229"/>
              <a:gd name="connsiteX574" fmla="*/ 681842 w 886248"/>
              <a:gd name="connsiteY574" fmla="*/ 196045 h 578229"/>
              <a:gd name="connsiteX575" fmla="*/ 699804 w 886248"/>
              <a:gd name="connsiteY575" fmla="*/ 218513 h 578229"/>
              <a:gd name="connsiteX576" fmla="*/ 722955 w 886248"/>
              <a:gd name="connsiteY576" fmla="*/ 240316 h 578229"/>
              <a:gd name="connsiteX577" fmla="*/ 722994 w 886248"/>
              <a:gd name="connsiteY577" fmla="*/ 240447 h 578229"/>
              <a:gd name="connsiteX578" fmla="*/ 643377 w 886248"/>
              <a:gd name="connsiteY578" fmla="*/ 263285 h 578229"/>
              <a:gd name="connsiteX579" fmla="*/ 639721 w 886248"/>
              <a:gd name="connsiteY579" fmla="*/ 258572 h 578229"/>
              <a:gd name="connsiteX580" fmla="*/ 642350 w 886248"/>
              <a:gd name="connsiteY580" fmla="*/ 261382 h 578229"/>
              <a:gd name="connsiteX581" fmla="*/ 559617 w 886248"/>
              <a:gd name="connsiteY581" fmla="*/ 270255 h 578229"/>
              <a:gd name="connsiteX582" fmla="*/ 549569 w 886248"/>
              <a:gd name="connsiteY582" fmla="*/ 261472 h 578229"/>
              <a:gd name="connsiteX583" fmla="*/ 523972 w 886248"/>
              <a:gd name="connsiteY583" fmla="*/ 226392 h 578229"/>
              <a:gd name="connsiteX584" fmla="*/ 493040 w 886248"/>
              <a:gd name="connsiteY584" fmla="*/ 184919 h 578229"/>
              <a:gd name="connsiteX585" fmla="*/ 493546 w 886248"/>
              <a:gd name="connsiteY585" fmla="*/ 185418 h 578229"/>
              <a:gd name="connsiteX586" fmla="*/ 531676 w 886248"/>
              <a:gd name="connsiteY586" fmla="*/ 233215 h 578229"/>
              <a:gd name="connsiteX587" fmla="*/ 653035 w 886248"/>
              <a:gd name="connsiteY587" fmla="*/ 272807 h 578229"/>
              <a:gd name="connsiteX588" fmla="*/ 642350 w 886248"/>
              <a:gd name="connsiteY588" fmla="*/ 261382 h 578229"/>
              <a:gd name="connsiteX589" fmla="*/ 625135 w 886248"/>
              <a:gd name="connsiteY589" fmla="*/ 229469 h 578229"/>
              <a:gd name="connsiteX590" fmla="*/ 655422 w 886248"/>
              <a:gd name="connsiteY590" fmla="*/ 260409 h 578229"/>
              <a:gd name="connsiteX591" fmla="*/ 349069 w 886248"/>
              <a:gd name="connsiteY591" fmla="*/ 275818 h 578229"/>
              <a:gd name="connsiteX592" fmla="*/ 324720 w 886248"/>
              <a:gd name="connsiteY592" fmla="*/ 261796 h 578229"/>
              <a:gd name="connsiteX593" fmla="*/ 304164 w 886248"/>
              <a:gd name="connsiteY593" fmla="*/ 230364 h 578229"/>
              <a:gd name="connsiteX594" fmla="*/ 321897 w 886248"/>
              <a:gd name="connsiteY594" fmla="*/ 241730 h 578229"/>
              <a:gd name="connsiteX595" fmla="*/ 539354 w 886248"/>
              <a:gd name="connsiteY595" fmla="*/ 276371 h 578229"/>
              <a:gd name="connsiteX596" fmla="*/ 531450 w 886248"/>
              <a:gd name="connsiteY596" fmla="*/ 269149 h 578229"/>
              <a:gd name="connsiteX597" fmla="*/ 486945 w 886248"/>
              <a:gd name="connsiteY597" fmla="*/ 219204 h 578229"/>
              <a:gd name="connsiteX598" fmla="*/ 486551 w 886248"/>
              <a:gd name="connsiteY598" fmla="*/ 218706 h 578229"/>
              <a:gd name="connsiteX599" fmla="*/ 473281 w 886248"/>
              <a:gd name="connsiteY599" fmla="*/ 192489 h 578229"/>
              <a:gd name="connsiteX600" fmla="*/ 505257 w 886248"/>
              <a:gd name="connsiteY600" fmla="*/ 222648 h 578229"/>
              <a:gd name="connsiteX601" fmla="*/ 514090 w 886248"/>
              <a:gd name="connsiteY601" fmla="*/ 234074 h 578229"/>
              <a:gd name="connsiteX602" fmla="*/ 523389 w 886248"/>
              <a:gd name="connsiteY602" fmla="*/ 247150 h 578229"/>
              <a:gd name="connsiteX603" fmla="*/ 525104 w 886248"/>
              <a:gd name="connsiteY603" fmla="*/ 249302 h 578229"/>
              <a:gd name="connsiteX604" fmla="*/ 671103 w 886248"/>
              <a:gd name="connsiteY604" fmla="*/ 276430 h 578229"/>
              <a:gd name="connsiteX605" fmla="*/ 655422 w 886248"/>
              <a:gd name="connsiteY605" fmla="*/ 260409 h 578229"/>
              <a:gd name="connsiteX606" fmla="*/ 656019 w 886248"/>
              <a:gd name="connsiteY606" fmla="*/ 257307 h 578229"/>
              <a:gd name="connsiteX607" fmla="*/ 473011 w 886248"/>
              <a:gd name="connsiteY607" fmla="*/ 277806 h 578229"/>
              <a:gd name="connsiteX608" fmla="*/ 453935 w 886248"/>
              <a:gd name="connsiteY608" fmla="*/ 238789 h 578229"/>
              <a:gd name="connsiteX609" fmla="*/ 467490 w 886248"/>
              <a:gd name="connsiteY609" fmla="*/ 256028 h 578229"/>
              <a:gd name="connsiteX610" fmla="*/ 469728 w 886248"/>
              <a:gd name="connsiteY610" fmla="*/ 259294 h 578229"/>
              <a:gd name="connsiteX611" fmla="*/ 651942 w 886248"/>
              <a:gd name="connsiteY611" fmla="*/ 278481 h 578229"/>
              <a:gd name="connsiteX612" fmla="*/ 651056 w 886248"/>
              <a:gd name="connsiteY612" fmla="*/ 277522 h 578229"/>
              <a:gd name="connsiteX613" fmla="*/ 643377 w 886248"/>
              <a:gd name="connsiteY613" fmla="*/ 263285 h 578229"/>
              <a:gd name="connsiteX614" fmla="*/ 652583 w 886248"/>
              <a:gd name="connsiteY614" fmla="*/ 275159 h 578229"/>
              <a:gd name="connsiteX615" fmla="*/ 692903 w 886248"/>
              <a:gd name="connsiteY615" fmla="*/ 281702 h 578229"/>
              <a:gd name="connsiteX616" fmla="*/ 672862 w 886248"/>
              <a:gd name="connsiteY616" fmla="*/ 232340 h 578229"/>
              <a:gd name="connsiteX617" fmla="*/ 705824 w 886248"/>
              <a:gd name="connsiteY617" fmla="*/ 263988 h 578229"/>
              <a:gd name="connsiteX618" fmla="*/ 650927 w 886248"/>
              <a:gd name="connsiteY618" fmla="*/ 283765 h 578229"/>
              <a:gd name="connsiteX619" fmla="*/ 571531 w 886248"/>
              <a:gd name="connsiteY619" fmla="*/ 191202 h 578229"/>
              <a:gd name="connsiteX620" fmla="*/ 580672 w 886248"/>
              <a:gd name="connsiteY620" fmla="*/ 201428 h 578229"/>
              <a:gd name="connsiteX621" fmla="*/ 651056 w 886248"/>
              <a:gd name="connsiteY621" fmla="*/ 277522 h 578229"/>
              <a:gd name="connsiteX622" fmla="*/ 651846 w 886248"/>
              <a:gd name="connsiteY622" fmla="*/ 278987 h 578229"/>
              <a:gd name="connsiteX623" fmla="*/ 468818 w 886248"/>
              <a:gd name="connsiteY623" fmla="*/ 289632 h 578229"/>
              <a:gd name="connsiteX624" fmla="*/ 455569 w 886248"/>
              <a:gd name="connsiteY624" fmla="*/ 271419 h 578229"/>
              <a:gd name="connsiteX625" fmla="*/ 366390 w 886248"/>
              <a:gd name="connsiteY625" fmla="*/ 137270 h 578229"/>
              <a:gd name="connsiteX626" fmla="*/ 337668 w 886248"/>
              <a:gd name="connsiteY626" fmla="*/ 88012 h 578229"/>
              <a:gd name="connsiteX627" fmla="*/ 340339 w 886248"/>
              <a:gd name="connsiteY627" fmla="*/ 91430 h 578229"/>
              <a:gd name="connsiteX628" fmla="*/ 357164 w 886248"/>
              <a:gd name="connsiteY628" fmla="*/ 113035 h 578229"/>
              <a:gd name="connsiteX629" fmla="*/ 358962 w 886248"/>
              <a:gd name="connsiteY629" fmla="*/ 116143 h 578229"/>
              <a:gd name="connsiteX630" fmla="*/ 412750 w 886248"/>
              <a:gd name="connsiteY630" fmla="*/ 186407 h 578229"/>
              <a:gd name="connsiteX631" fmla="*/ 446050 w 886248"/>
              <a:gd name="connsiteY631" fmla="*/ 228759 h 578229"/>
              <a:gd name="connsiteX632" fmla="*/ 685970 w 886248"/>
              <a:gd name="connsiteY632" fmla="*/ 291206 h 578229"/>
              <a:gd name="connsiteX633" fmla="*/ 657191 w 886248"/>
              <a:gd name="connsiteY633" fmla="*/ 251220 h 578229"/>
              <a:gd name="connsiteX634" fmla="*/ 658017 w 886248"/>
              <a:gd name="connsiteY634" fmla="*/ 246921 h 578229"/>
              <a:gd name="connsiteX635" fmla="*/ 688913 w 886248"/>
              <a:gd name="connsiteY635" fmla="*/ 287172 h 578229"/>
              <a:gd name="connsiteX636" fmla="*/ 684427 w 886248"/>
              <a:gd name="connsiteY636" fmla="*/ 293322 h 578229"/>
              <a:gd name="connsiteX637" fmla="*/ 671103 w 886248"/>
              <a:gd name="connsiteY637" fmla="*/ 276430 h 578229"/>
              <a:gd name="connsiteX638" fmla="*/ 685798 w 886248"/>
              <a:gd name="connsiteY638" fmla="*/ 291443 h 578229"/>
              <a:gd name="connsiteX639" fmla="*/ 476087 w 886248"/>
              <a:gd name="connsiteY639" fmla="*/ 299627 h 578229"/>
              <a:gd name="connsiteX640" fmla="*/ 470301 w 886248"/>
              <a:gd name="connsiteY640" fmla="*/ 293715 h 578229"/>
              <a:gd name="connsiteX641" fmla="*/ 469781 w 886248"/>
              <a:gd name="connsiteY641" fmla="*/ 292206 h 578229"/>
              <a:gd name="connsiteX642" fmla="*/ 468818 w 886248"/>
              <a:gd name="connsiteY642" fmla="*/ 289632 h 578229"/>
              <a:gd name="connsiteX643" fmla="*/ 477138 w 886248"/>
              <a:gd name="connsiteY643" fmla="*/ 301070 h 578229"/>
              <a:gd name="connsiteX644" fmla="*/ 476087 w 886248"/>
              <a:gd name="connsiteY644" fmla="*/ 299627 h 578229"/>
              <a:gd name="connsiteX645" fmla="*/ 477058 w 886248"/>
              <a:gd name="connsiteY645" fmla="*/ 300618 h 578229"/>
              <a:gd name="connsiteX646" fmla="*/ 415768 w 886248"/>
              <a:gd name="connsiteY646" fmla="*/ 301892 h 578229"/>
              <a:gd name="connsiteX647" fmla="*/ 411242 w 886248"/>
              <a:gd name="connsiteY647" fmla="*/ 298991 h 578229"/>
              <a:gd name="connsiteX648" fmla="*/ 411119 w 886248"/>
              <a:gd name="connsiteY648" fmla="*/ 298829 h 578229"/>
              <a:gd name="connsiteX649" fmla="*/ 317285 w 886248"/>
              <a:gd name="connsiteY649" fmla="*/ 166403 h 578229"/>
              <a:gd name="connsiteX650" fmla="*/ 294614 w 886248"/>
              <a:gd name="connsiteY650" fmla="*/ 137182 h 578229"/>
              <a:gd name="connsiteX651" fmla="*/ 295515 w 886248"/>
              <a:gd name="connsiteY651" fmla="*/ 138050 h 578229"/>
              <a:gd name="connsiteX652" fmla="*/ 312061 w 886248"/>
              <a:gd name="connsiteY652" fmla="*/ 159278 h 578229"/>
              <a:gd name="connsiteX653" fmla="*/ 402594 w 886248"/>
              <a:gd name="connsiteY653" fmla="*/ 279514 h 578229"/>
              <a:gd name="connsiteX654" fmla="*/ 404356 w 886248"/>
              <a:gd name="connsiteY654" fmla="*/ 281943 h 578229"/>
              <a:gd name="connsiteX655" fmla="*/ 225005 w 886248"/>
              <a:gd name="connsiteY655" fmla="*/ 303062 h 578229"/>
              <a:gd name="connsiteX656" fmla="*/ 67282 w 886248"/>
              <a:gd name="connsiteY656" fmla="*/ 116506 h 578229"/>
              <a:gd name="connsiteX657" fmla="*/ 46585 w 886248"/>
              <a:gd name="connsiteY657" fmla="*/ 71662 h 578229"/>
              <a:gd name="connsiteX658" fmla="*/ 30967 w 886248"/>
              <a:gd name="connsiteY658" fmla="*/ 35838 h 578229"/>
              <a:gd name="connsiteX659" fmla="*/ 60863 w 886248"/>
              <a:gd name="connsiteY659" fmla="*/ 78512 h 578229"/>
              <a:gd name="connsiteX660" fmla="*/ 201950 w 886248"/>
              <a:gd name="connsiteY660" fmla="*/ 260364 h 578229"/>
              <a:gd name="connsiteX661" fmla="*/ 220231 w 886248"/>
              <a:gd name="connsiteY661" fmla="*/ 295481 h 578229"/>
              <a:gd name="connsiteX662" fmla="*/ 676157 w 886248"/>
              <a:gd name="connsiteY662" fmla="*/ 304660 h 578229"/>
              <a:gd name="connsiteX663" fmla="*/ 671815 w 886248"/>
              <a:gd name="connsiteY663" fmla="*/ 299967 h 578229"/>
              <a:gd name="connsiteX664" fmla="*/ 652583 w 886248"/>
              <a:gd name="connsiteY664" fmla="*/ 275159 h 578229"/>
              <a:gd name="connsiteX665" fmla="*/ 653035 w 886248"/>
              <a:gd name="connsiteY665" fmla="*/ 272807 h 578229"/>
              <a:gd name="connsiteX666" fmla="*/ 679079 w 886248"/>
              <a:gd name="connsiteY666" fmla="*/ 300655 h 578229"/>
              <a:gd name="connsiteX667" fmla="*/ 579934 w 886248"/>
              <a:gd name="connsiteY667" fmla="*/ 305164 h 578229"/>
              <a:gd name="connsiteX668" fmla="*/ 550139 w 886248"/>
              <a:gd name="connsiteY668" fmla="*/ 277041 h 578229"/>
              <a:gd name="connsiteX669" fmla="*/ 533194 w 886248"/>
              <a:gd name="connsiteY669" fmla="*/ 259443 h 578229"/>
              <a:gd name="connsiteX670" fmla="*/ 525104 w 886248"/>
              <a:gd name="connsiteY670" fmla="*/ 249302 h 578229"/>
              <a:gd name="connsiteX671" fmla="*/ 516121 w 886248"/>
              <a:gd name="connsiteY671" fmla="*/ 232237 h 578229"/>
              <a:gd name="connsiteX672" fmla="*/ 549569 w 886248"/>
              <a:gd name="connsiteY672" fmla="*/ 261472 h 578229"/>
              <a:gd name="connsiteX673" fmla="*/ 575244 w 886248"/>
              <a:gd name="connsiteY673" fmla="*/ 296661 h 578229"/>
              <a:gd name="connsiteX674" fmla="*/ 578477 w 886248"/>
              <a:gd name="connsiteY674" fmla="*/ 301174 h 578229"/>
              <a:gd name="connsiteX675" fmla="*/ 672799 w 886248"/>
              <a:gd name="connsiteY675" fmla="*/ 309264 h 578229"/>
              <a:gd name="connsiteX676" fmla="*/ 660348 w 886248"/>
              <a:gd name="connsiteY676" fmla="*/ 294749 h 578229"/>
              <a:gd name="connsiteX677" fmla="*/ 651846 w 886248"/>
              <a:gd name="connsiteY677" fmla="*/ 278987 h 578229"/>
              <a:gd name="connsiteX678" fmla="*/ 651942 w 886248"/>
              <a:gd name="connsiteY678" fmla="*/ 278481 h 578229"/>
              <a:gd name="connsiteX679" fmla="*/ 671815 w 886248"/>
              <a:gd name="connsiteY679" fmla="*/ 299967 h 578229"/>
              <a:gd name="connsiteX680" fmla="*/ 675816 w 886248"/>
              <a:gd name="connsiteY680" fmla="*/ 305127 h 578229"/>
              <a:gd name="connsiteX681" fmla="*/ 427765 w 886248"/>
              <a:gd name="connsiteY681" fmla="*/ 309579 h 578229"/>
              <a:gd name="connsiteX682" fmla="*/ 421479 w 886248"/>
              <a:gd name="connsiteY682" fmla="*/ 305551 h 578229"/>
              <a:gd name="connsiteX683" fmla="*/ 404356 w 886248"/>
              <a:gd name="connsiteY683" fmla="*/ 281943 h 578229"/>
              <a:gd name="connsiteX684" fmla="*/ 363452 w 886248"/>
              <a:gd name="connsiteY684" fmla="*/ 210448 h 578229"/>
              <a:gd name="connsiteX685" fmla="*/ 380074 w 886248"/>
              <a:gd name="connsiteY685" fmla="*/ 229198 h 578229"/>
              <a:gd name="connsiteX686" fmla="*/ 477492 w 886248"/>
              <a:gd name="connsiteY686" fmla="*/ 314542 h 578229"/>
              <a:gd name="connsiteX687" fmla="*/ 475497 w 886248"/>
              <a:gd name="connsiteY687" fmla="*/ 312562 h 578229"/>
              <a:gd name="connsiteX688" fmla="*/ 396032 w 886248"/>
              <a:gd name="connsiteY688" fmla="*/ 221848 h 578229"/>
              <a:gd name="connsiteX689" fmla="*/ 338715 w 886248"/>
              <a:gd name="connsiteY689" fmla="*/ 156204 h 578229"/>
              <a:gd name="connsiteX690" fmla="*/ 295001 w 886248"/>
              <a:gd name="connsiteY690" fmla="*/ 103020 h 578229"/>
              <a:gd name="connsiteX691" fmla="*/ 235696 w 886248"/>
              <a:gd name="connsiteY691" fmla="*/ 13501 h 578229"/>
              <a:gd name="connsiteX692" fmla="*/ 226923 w 886248"/>
              <a:gd name="connsiteY692" fmla="*/ 0 h 578229"/>
              <a:gd name="connsiteX693" fmla="*/ 268310 w 886248"/>
              <a:gd name="connsiteY693" fmla="*/ 0 h 578229"/>
              <a:gd name="connsiteX694" fmla="*/ 272138 w 886248"/>
              <a:gd name="connsiteY694" fmla="*/ 4232 h 578229"/>
              <a:gd name="connsiteX695" fmla="*/ 290800 w 886248"/>
              <a:gd name="connsiteY695" fmla="*/ 28047 h 578229"/>
              <a:gd name="connsiteX696" fmla="*/ 293463 w 886248"/>
              <a:gd name="connsiteY696" fmla="*/ 31453 h 578229"/>
              <a:gd name="connsiteX697" fmla="*/ 293844 w 886248"/>
              <a:gd name="connsiteY697" fmla="*/ 32210 h 578229"/>
              <a:gd name="connsiteX698" fmla="*/ 468069 w 886248"/>
              <a:gd name="connsiteY698" fmla="*/ 291434 h 578229"/>
              <a:gd name="connsiteX699" fmla="*/ 470301 w 886248"/>
              <a:gd name="connsiteY699" fmla="*/ 293715 h 578229"/>
              <a:gd name="connsiteX700" fmla="*/ 491255 w 886248"/>
              <a:gd name="connsiteY700" fmla="*/ 315121 h 578229"/>
              <a:gd name="connsiteX701" fmla="*/ 477058 w 886248"/>
              <a:gd name="connsiteY701" fmla="*/ 300618 h 578229"/>
              <a:gd name="connsiteX702" fmla="*/ 473011 w 886248"/>
              <a:gd name="connsiteY702" fmla="*/ 277806 h 578229"/>
              <a:gd name="connsiteX703" fmla="*/ 647746 w 886248"/>
              <a:gd name="connsiteY703" fmla="*/ 318456 h 578229"/>
              <a:gd name="connsiteX704" fmla="*/ 590099 w 886248"/>
              <a:gd name="connsiteY704" fmla="*/ 260153 h 578229"/>
              <a:gd name="connsiteX705" fmla="*/ 536360 w 886248"/>
              <a:gd name="connsiteY705" fmla="*/ 209906 h 578229"/>
              <a:gd name="connsiteX706" fmla="*/ 509470 w 886248"/>
              <a:gd name="connsiteY706" fmla="*/ 185435 h 578229"/>
              <a:gd name="connsiteX707" fmla="*/ 472606 w 886248"/>
              <a:gd name="connsiteY707" fmla="*/ 135535 h 578229"/>
              <a:gd name="connsiteX708" fmla="*/ 468832 w 886248"/>
              <a:gd name="connsiteY708" fmla="*/ 131026 h 578229"/>
              <a:gd name="connsiteX709" fmla="*/ 461866 w 886248"/>
              <a:gd name="connsiteY709" fmla="*/ 113544 h 578229"/>
              <a:gd name="connsiteX710" fmla="*/ 479209 w 886248"/>
              <a:gd name="connsiteY710" fmla="*/ 132068 h 578229"/>
              <a:gd name="connsiteX711" fmla="*/ 605845 w 886248"/>
              <a:gd name="connsiteY711" fmla="*/ 272908 h 578229"/>
              <a:gd name="connsiteX712" fmla="*/ 647755 w 886248"/>
              <a:gd name="connsiteY712" fmla="*/ 317749 h 578229"/>
              <a:gd name="connsiteX713" fmla="*/ 426292 w 886248"/>
              <a:gd name="connsiteY713" fmla="*/ 320286 h 578229"/>
              <a:gd name="connsiteX714" fmla="*/ 364044 w 886248"/>
              <a:gd name="connsiteY714" fmla="*/ 284442 h 578229"/>
              <a:gd name="connsiteX715" fmla="*/ 339819 w 886248"/>
              <a:gd name="connsiteY715" fmla="*/ 253215 h 578229"/>
              <a:gd name="connsiteX716" fmla="*/ 411242 w 886248"/>
              <a:gd name="connsiteY716" fmla="*/ 298991 h 578229"/>
              <a:gd name="connsiteX717" fmla="*/ 417261 w 886248"/>
              <a:gd name="connsiteY717" fmla="*/ 306866 h 578229"/>
              <a:gd name="connsiteX718" fmla="*/ 421362 w 886248"/>
              <a:gd name="connsiteY718" fmla="*/ 311669 h 578229"/>
              <a:gd name="connsiteX719" fmla="*/ 598978 w 886248"/>
              <a:gd name="connsiteY719" fmla="*/ 322509 h 578229"/>
              <a:gd name="connsiteX720" fmla="*/ 584015 w 886248"/>
              <a:gd name="connsiteY720" fmla="*/ 308906 h 578229"/>
              <a:gd name="connsiteX721" fmla="*/ 578477 w 886248"/>
              <a:gd name="connsiteY721" fmla="*/ 301174 h 578229"/>
              <a:gd name="connsiteX722" fmla="*/ 574284 w 886248"/>
              <a:gd name="connsiteY722" fmla="*/ 289700 h 578229"/>
              <a:gd name="connsiteX723" fmla="*/ 559617 w 886248"/>
              <a:gd name="connsiteY723" fmla="*/ 270255 h 578229"/>
              <a:gd name="connsiteX724" fmla="*/ 577724 w 886248"/>
              <a:gd name="connsiteY724" fmla="*/ 286082 h 578229"/>
              <a:gd name="connsiteX725" fmla="*/ 583034 w 886248"/>
              <a:gd name="connsiteY725" fmla="*/ 294806 h 578229"/>
              <a:gd name="connsiteX726" fmla="*/ 596777 w 886248"/>
              <a:gd name="connsiteY726" fmla="*/ 319038 h 578229"/>
              <a:gd name="connsiteX727" fmla="*/ 436377 w 886248"/>
              <a:gd name="connsiteY727" fmla="*/ 326094 h 578229"/>
              <a:gd name="connsiteX728" fmla="*/ 431067 w 886248"/>
              <a:gd name="connsiteY728" fmla="*/ 323034 h 578229"/>
              <a:gd name="connsiteX729" fmla="*/ 421362 w 886248"/>
              <a:gd name="connsiteY729" fmla="*/ 311669 h 578229"/>
              <a:gd name="connsiteX730" fmla="*/ 415768 w 886248"/>
              <a:gd name="connsiteY730" fmla="*/ 301892 h 578229"/>
              <a:gd name="connsiteX731" fmla="*/ 421479 w 886248"/>
              <a:gd name="connsiteY731" fmla="*/ 305551 h 578229"/>
              <a:gd name="connsiteX732" fmla="*/ 481680 w 886248"/>
              <a:gd name="connsiteY732" fmla="*/ 326672 h 578229"/>
              <a:gd name="connsiteX733" fmla="*/ 477492 w 886248"/>
              <a:gd name="connsiteY733" fmla="*/ 314542 h 578229"/>
              <a:gd name="connsiteX734" fmla="*/ 479963 w 886248"/>
              <a:gd name="connsiteY734" fmla="*/ 316996 h 578229"/>
              <a:gd name="connsiteX735" fmla="*/ 658345 w 886248"/>
              <a:gd name="connsiteY735" fmla="*/ 329080 h 578229"/>
              <a:gd name="connsiteX736" fmla="*/ 647755 w 886248"/>
              <a:gd name="connsiteY736" fmla="*/ 317749 h 578229"/>
              <a:gd name="connsiteX737" fmla="*/ 647979 w 886248"/>
              <a:gd name="connsiteY737" fmla="*/ 299075 h 578229"/>
              <a:gd name="connsiteX738" fmla="*/ 650927 w 886248"/>
              <a:gd name="connsiteY738" fmla="*/ 283765 h 578229"/>
              <a:gd name="connsiteX739" fmla="*/ 660348 w 886248"/>
              <a:gd name="connsiteY739" fmla="*/ 294749 h 578229"/>
              <a:gd name="connsiteX740" fmla="*/ 670142 w 886248"/>
              <a:gd name="connsiteY740" fmla="*/ 312906 h 578229"/>
              <a:gd name="connsiteX741" fmla="*/ 601188 w 886248"/>
              <a:gd name="connsiteY741" fmla="*/ 332877 h 578229"/>
              <a:gd name="connsiteX742" fmla="*/ 584481 w 886248"/>
              <a:gd name="connsiteY742" fmla="*/ 317610 h 578229"/>
              <a:gd name="connsiteX743" fmla="*/ 579934 w 886248"/>
              <a:gd name="connsiteY743" fmla="*/ 305164 h 578229"/>
              <a:gd name="connsiteX744" fmla="*/ 580855 w 886248"/>
              <a:gd name="connsiteY744" fmla="*/ 306032 h 578229"/>
              <a:gd name="connsiteX745" fmla="*/ 584015 w 886248"/>
              <a:gd name="connsiteY745" fmla="*/ 308906 h 578229"/>
              <a:gd name="connsiteX746" fmla="*/ 442864 w 886248"/>
              <a:gd name="connsiteY746" fmla="*/ 335030 h 578229"/>
              <a:gd name="connsiteX747" fmla="*/ 440615 w 886248"/>
              <a:gd name="connsiteY747" fmla="*/ 331936 h 578229"/>
              <a:gd name="connsiteX748" fmla="*/ 436377 w 886248"/>
              <a:gd name="connsiteY748" fmla="*/ 326094 h 578229"/>
              <a:gd name="connsiteX749" fmla="*/ 438177 w 886248"/>
              <a:gd name="connsiteY749" fmla="*/ 327129 h 578229"/>
              <a:gd name="connsiteX750" fmla="*/ 638120 w 886248"/>
              <a:gd name="connsiteY750" fmla="*/ 337470 h 578229"/>
              <a:gd name="connsiteX751" fmla="*/ 604312 w 886248"/>
              <a:gd name="connsiteY751" fmla="*/ 309322 h 578229"/>
              <a:gd name="connsiteX752" fmla="*/ 577724 w 886248"/>
              <a:gd name="connsiteY752" fmla="*/ 286082 h 578229"/>
              <a:gd name="connsiteX753" fmla="*/ 562861 w 886248"/>
              <a:gd name="connsiteY753" fmla="*/ 261664 h 578229"/>
              <a:gd name="connsiteX754" fmla="*/ 549926 w 886248"/>
              <a:gd name="connsiteY754" fmla="*/ 242661 h 578229"/>
              <a:gd name="connsiteX755" fmla="*/ 503682 w 886248"/>
              <a:gd name="connsiteY755" fmla="*/ 340543 h 578229"/>
              <a:gd name="connsiteX756" fmla="*/ 479963 w 886248"/>
              <a:gd name="connsiteY756" fmla="*/ 316996 h 578229"/>
              <a:gd name="connsiteX757" fmla="*/ 477138 w 886248"/>
              <a:gd name="connsiteY757" fmla="*/ 301070 h 578229"/>
              <a:gd name="connsiteX758" fmla="*/ 499242 w 886248"/>
              <a:gd name="connsiteY758" fmla="*/ 331460 h 578229"/>
              <a:gd name="connsiteX759" fmla="*/ 481510 w 886248"/>
              <a:gd name="connsiteY759" fmla="*/ 341401 h 578229"/>
              <a:gd name="connsiteX760" fmla="*/ 453603 w 886248"/>
              <a:gd name="connsiteY760" fmla="*/ 325932 h 578229"/>
              <a:gd name="connsiteX761" fmla="*/ 410958 w 886248"/>
              <a:gd name="connsiteY761" fmla="*/ 264035 h 578229"/>
              <a:gd name="connsiteX762" fmla="*/ 380074 w 886248"/>
              <a:gd name="connsiteY762" fmla="*/ 229198 h 578229"/>
              <a:gd name="connsiteX763" fmla="*/ 367545 w 886248"/>
              <a:gd name="connsiteY763" fmla="*/ 208080 h 578229"/>
              <a:gd name="connsiteX764" fmla="*/ 310383 w 886248"/>
              <a:gd name="connsiteY764" fmla="*/ 128706 h 578229"/>
              <a:gd name="connsiteX765" fmla="*/ 304516 w 886248"/>
              <a:gd name="connsiteY765" fmla="*/ 119735 h 578229"/>
              <a:gd name="connsiteX766" fmla="*/ 316706 w 886248"/>
              <a:gd name="connsiteY766" fmla="*/ 130997 h 578229"/>
              <a:gd name="connsiteX767" fmla="*/ 338715 w 886248"/>
              <a:gd name="connsiteY767" fmla="*/ 156204 h 578229"/>
              <a:gd name="connsiteX768" fmla="*/ 355705 w 886248"/>
              <a:gd name="connsiteY768" fmla="*/ 176874 h 578229"/>
              <a:gd name="connsiteX769" fmla="*/ 417808 w 886248"/>
              <a:gd name="connsiteY769" fmla="*/ 249757 h 578229"/>
              <a:gd name="connsiteX770" fmla="*/ 480711 w 886248"/>
              <a:gd name="connsiteY770" fmla="*/ 340114 h 578229"/>
              <a:gd name="connsiteX771" fmla="*/ 465118 w 886248"/>
              <a:gd name="connsiteY771" fmla="*/ 342644 h 578229"/>
              <a:gd name="connsiteX772" fmla="*/ 438177 w 886248"/>
              <a:gd name="connsiteY772" fmla="*/ 327129 h 578229"/>
              <a:gd name="connsiteX773" fmla="*/ 427765 w 886248"/>
              <a:gd name="connsiteY773" fmla="*/ 309579 h 578229"/>
              <a:gd name="connsiteX774" fmla="*/ 451202 w 886248"/>
              <a:gd name="connsiteY774" fmla="*/ 324601 h 578229"/>
              <a:gd name="connsiteX775" fmla="*/ 453603 w 886248"/>
              <a:gd name="connsiteY775" fmla="*/ 325932 h 578229"/>
              <a:gd name="connsiteX776" fmla="*/ 647439 w 886248"/>
              <a:gd name="connsiteY776" fmla="*/ 344031 h 578229"/>
              <a:gd name="connsiteX777" fmla="*/ 647746 w 886248"/>
              <a:gd name="connsiteY777" fmla="*/ 318456 h 578229"/>
              <a:gd name="connsiteX778" fmla="*/ 658305 w 886248"/>
              <a:gd name="connsiteY778" fmla="*/ 329134 h 578229"/>
              <a:gd name="connsiteX779" fmla="*/ 488008 w 886248"/>
              <a:gd name="connsiteY779" fmla="*/ 345002 h 578229"/>
              <a:gd name="connsiteX780" fmla="*/ 485293 w 886248"/>
              <a:gd name="connsiteY780" fmla="*/ 343497 h 578229"/>
              <a:gd name="connsiteX781" fmla="*/ 482924 w 886248"/>
              <a:gd name="connsiteY781" fmla="*/ 333690 h 578229"/>
              <a:gd name="connsiteX782" fmla="*/ 481680 w 886248"/>
              <a:gd name="connsiteY782" fmla="*/ 326672 h 578229"/>
              <a:gd name="connsiteX783" fmla="*/ 450813 w 886248"/>
              <a:gd name="connsiteY783" fmla="*/ 345963 h 578229"/>
              <a:gd name="connsiteX784" fmla="*/ 446113 w 886248"/>
              <a:gd name="connsiteY784" fmla="*/ 340505 h 578229"/>
              <a:gd name="connsiteX785" fmla="*/ 442864 w 886248"/>
              <a:gd name="connsiteY785" fmla="*/ 335030 h 578229"/>
              <a:gd name="connsiteX786" fmla="*/ 645935 w 886248"/>
              <a:gd name="connsiteY786" fmla="*/ 346094 h 578229"/>
              <a:gd name="connsiteX787" fmla="*/ 638823 w 886248"/>
              <a:gd name="connsiteY787" fmla="*/ 338227 h 578229"/>
              <a:gd name="connsiteX788" fmla="*/ 638120 w 886248"/>
              <a:gd name="connsiteY788" fmla="*/ 337470 h 578229"/>
              <a:gd name="connsiteX789" fmla="*/ 646895 w 886248"/>
              <a:gd name="connsiteY789" fmla="*/ 344777 h 578229"/>
              <a:gd name="connsiteX790" fmla="*/ 486865 w 886248"/>
              <a:gd name="connsiteY790" fmla="*/ 350016 h 578229"/>
              <a:gd name="connsiteX791" fmla="*/ 481510 w 886248"/>
              <a:gd name="connsiteY791" fmla="*/ 341401 h 578229"/>
              <a:gd name="connsiteX792" fmla="*/ 485293 w 886248"/>
              <a:gd name="connsiteY792" fmla="*/ 343497 h 578229"/>
              <a:gd name="connsiteX793" fmla="*/ 491853 w 886248"/>
              <a:gd name="connsiteY793" fmla="*/ 358040 h 578229"/>
              <a:gd name="connsiteX794" fmla="*/ 488310 w 886248"/>
              <a:gd name="connsiteY794" fmla="*/ 356000 h 578229"/>
              <a:gd name="connsiteX795" fmla="*/ 486865 w 886248"/>
              <a:gd name="connsiteY795" fmla="*/ 350016 h 578229"/>
              <a:gd name="connsiteX796" fmla="*/ 493326 w 886248"/>
              <a:gd name="connsiteY796" fmla="*/ 360409 h 578229"/>
              <a:gd name="connsiteX797" fmla="*/ 491853 w 886248"/>
              <a:gd name="connsiteY797" fmla="*/ 358040 h 578229"/>
              <a:gd name="connsiteX798" fmla="*/ 492671 w 886248"/>
              <a:gd name="connsiteY798" fmla="*/ 358510 h 578229"/>
              <a:gd name="connsiteX799" fmla="*/ 633624 w 886248"/>
              <a:gd name="connsiteY799" fmla="*/ 362972 h 578229"/>
              <a:gd name="connsiteX800" fmla="*/ 611589 w 886248"/>
              <a:gd name="connsiteY800" fmla="*/ 342393 h 578229"/>
              <a:gd name="connsiteX801" fmla="*/ 598978 w 886248"/>
              <a:gd name="connsiteY801" fmla="*/ 322509 h 578229"/>
              <a:gd name="connsiteX802" fmla="*/ 631974 w 886248"/>
              <a:gd name="connsiteY802" fmla="*/ 352503 h 578229"/>
              <a:gd name="connsiteX803" fmla="*/ 637849 w 886248"/>
              <a:gd name="connsiteY803" fmla="*/ 357179 h 578229"/>
              <a:gd name="connsiteX804" fmla="*/ 523335 w 886248"/>
              <a:gd name="connsiteY804" fmla="*/ 364585 h 578229"/>
              <a:gd name="connsiteX805" fmla="*/ 512500 w 886248"/>
              <a:gd name="connsiteY805" fmla="*/ 358578 h 578229"/>
              <a:gd name="connsiteX806" fmla="*/ 503682 w 886248"/>
              <a:gd name="connsiteY806" fmla="*/ 340543 h 578229"/>
              <a:gd name="connsiteX807" fmla="*/ 511476 w 886248"/>
              <a:gd name="connsiteY807" fmla="*/ 348279 h 578229"/>
              <a:gd name="connsiteX808" fmla="*/ 627746 w 886248"/>
              <a:gd name="connsiteY808" fmla="*/ 371031 h 578229"/>
              <a:gd name="connsiteX809" fmla="*/ 625124 w 886248"/>
              <a:gd name="connsiteY809" fmla="*/ 366781 h 578229"/>
              <a:gd name="connsiteX810" fmla="*/ 610759 w 886248"/>
              <a:gd name="connsiteY810" fmla="*/ 346235 h 578229"/>
              <a:gd name="connsiteX811" fmla="*/ 601188 w 886248"/>
              <a:gd name="connsiteY811" fmla="*/ 332877 h 578229"/>
              <a:gd name="connsiteX812" fmla="*/ 610990 w 886248"/>
              <a:gd name="connsiteY812" fmla="*/ 341833 h 578229"/>
              <a:gd name="connsiteX813" fmla="*/ 611589 w 886248"/>
              <a:gd name="connsiteY813" fmla="*/ 342393 h 578229"/>
              <a:gd name="connsiteX814" fmla="*/ 611742 w 886248"/>
              <a:gd name="connsiteY814" fmla="*/ 342634 h 578229"/>
              <a:gd name="connsiteX815" fmla="*/ 630515 w 886248"/>
              <a:gd name="connsiteY815" fmla="*/ 367234 h 578229"/>
              <a:gd name="connsiteX816" fmla="*/ 520122 w 886248"/>
              <a:gd name="connsiteY816" fmla="*/ 374168 h 578229"/>
              <a:gd name="connsiteX817" fmla="*/ 516639 w 886248"/>
              <a:gd name="connsiteY817" fmla="*/ 372313 h 578229"/>
              <a:gd name="connsiteX818" fmla="*/ 492671 w 886248"/>
              <a:gd name="connsiteY818" fmla="*/ 358510 h 578229"/>
              <a:gd name="connsiteX819" fmla="*/ 488008 w 886248"/>
              <a:gd name="connsiteY819" fmla="*/ 345002 h 578229"/>
              <a:gd name="connsiteX820" fmla="*/ 512500 w 886248"/>
              <a:gd name="connsiteY820" fmla="*/ 358578 h 578229"/>
              <a:gd name="connsiteX821" fmla="*/ 551195 w 886248"/>
              <a:gd name="connsiteY821" fmla="*/ 380027 h 578229"/>
              <a:gd name="connsiteX822" fmla="*/ 534002 w 886248"/>
              <a:gd name="connsiteY822" fmla="*/ 370497 h 578229"/>
              <a:gd name="connsiteX823" fmla="*/ 531695 w 886248"/>
              <a:gd name="connsiteY823" fmla="*/ 368351 h 578229"/>
              <a:gd name="connsiteX824" fmla="*/ 511476 w 886248"/>
              <a:gd name="connsiteY824" fmla="*/ 348279 h 578229"/>
              <a:gd name="connsiteX825" fmla="*/ 499242 w 886248"/>
              <a:gd name="connsiteY825" fmla="*/ 331460 h 578229"/>
              <a:gd name="connsiteX826" fmla="*/ 491255 w 886248"/>
              <a:gd name="connsiteY826" fmla="*/ 315121 h 578229"/>
              <a:gd name="connsiteX827" fmla="*/ 532897 w 886248"/>
              <a:gd name="connsiteY827" fmla="*/ 357664 h 578229"/>
              <a:gd name="connsiteX828" fmla="*/ 544144 w 886248"/>
              <a:gd name="connsiteY828" fmla="*/ 369154 h 578229"/>
              <a:gd name="connsiteX829" fmla="*/ 495858 w 886248"/>
              <a:gd name="connsiteY829" fmla="*/ 387259 h 578229"/>
              <a:gd name="connsiteX830" fmla="*/ 465118 w 886248"/>
              <a:gd name="connsiteY830" fmla="*/ 342644 h 578229"/>
              <a:gd name="connsiteX831" fmla="*/ 488310 w 886248"/>
              <a:gd name="connsiteY831" fmla="*/ 356000 h 578229"/>
              <a:gd name="connsiteX832" fmla="*/ 573134 w 886248"/>
              <a:gd name="connsiteY832" fmla="*/ 392189 h 578229"/>
              <a:gd name="connsiteX833" fmla="*/ 559047 w 886248"/>
              <a:gd name="connsiteY833" fmla="*/ 384380 h 578229"/>
              <a:gd name="connsiteX834" fmla="*/ 544144 w 886248"/>
              <a:gd name="connsiteY834" fmla="*/ 369154 h 578229"/>
              <a:gd name="connsiteX835" fmla="*/ 529173 w 886248"/>
              <a:gd name="connsiteY835" fmla="*/ 346068 h 578229"/>
              <a:gd name="connsiteX836" fmla="*/ 469728 w 886248"/>
              <a:gd name="connsiteY836" fmla="*/ 259294 h 578229"/>
              <a:gd name="connsiteX837" fmla="*/ 469420 w 886248"/>
              <a:gd name="connsiteY837" fmla="*/ 257565 h 578229"/>
              <a:gd name="connsiteX838" fmla="*/ 494267 w 886248"/>
              <a:gd name="connsiteY838" fmla="*/ 289634 h 578229"/>
              <a:gd name="connsiteX839" fmla="*/ 602229 w 886248"/>
              <a:gd name="connsiteY839" fmla="*/ 393509 h 578229"/>
              <a:gd name="connsiteX840" fmla="*/ 598960 w 886248"/>
              <a:gd name="connsiteY840" fmla="*/ 388599 h 578229"/>
              <a:gd name="connsiteX841" fmla="*/ 587754 w 886248"/>
              <a:gd name="connsiteY841" fmla="*/ 368321 h 578229"/>
              <a:gd name="connsiteX842" fmla="*/ 539354 w 886248"/>
              <a:gd name="connsiteY842" fmla="*/ 276371 h 578229"/>
              <a:gd name="connsiteX843" fmla="*/ 584481 w 886248"/>
              <a:gd name="connsiteY843" fmla="*/ 317610 h 578229"/>
              <a:gd name="connsiteX844" fmla="*/ 595608 w 886248"/>
              <a:gd name="connsiteY844" fmla="*/ 348064 h 578229"/>
              <a:gd name="connsiteX845" fmla="*/ 561802 w 886248"/>
              <a:gd name="connsiteY845" fmla="*/ 396385 h 578229"/>
              <a:gd name="connsiteX846" fmla="*/ 536756 w 886248"/>
              <a:gd name="connsiteY846" fmla="*/ 383035 h 578229"/>
              <a:gd name="connsiteX847" fmla="*/ 523335 w 886248"/>
              <a:gd name="connsiteY847" fmla="*/ 364585 h 578229"/>
              <a:gd name="connsiteX848" fmla="*/ 534002 w 886248"/>
              <a:gd name="connsiteY848" fmla="*/ 370497 h 578229"/>
              <a:gd name="connsiteX849" fmla="*/ 561759 w 886248"/>
              <a:gd name="connsiteY849" fmla="*/ 396317 h 578229"/>
              <a:gd name="connsiteX850" fmla="*/ 605844 w 886248"/>
              <a:gd name="connsiteY850" fmla="*/ 401057 h 578229"/>
              <a:gd name="connsiteX851" fmla="*/ 602427 w 886248"/>
              <a:gd name="connsiteY851" fmla="*/ 394872 h 578229"/>
              <a:gd name="connsiteX852" fmla="*/ 602229 w 886248"/>
              <a:gd name="connsiteY852" fmla="*/ 393509 h 578229"/>
              <a:gd name="connsiteX853" fmla="*/ 606580 w 886248"/>
              <a:gd name="connsiteY853" fmla="*/ 400048 h 578229"/>
              <a:gd name="connsiteX854" fmla="*/ 580610 w 886248"/>
              <a:gd name="connsiteY854" fmla="*/ 406408 h 578229"/>
              <a:gd name="connsiteX855" fmla="*/ 561870 w 886248"/>
              <a:gd name="connsiteY855" fmla="*/ 396420 h 578229"/>
              <a:gd name="connsiteX856" fmla="*/ 561759 w 886248"/>
              <a:gd name="connsiteY856" fmla="*/ 396317 h 578229"/>
              <a:gd name="connsiteX857" fmla="*/ 551195 w 886248"/>
              <a:gd name="connsiteY857" fmla="*/ 380027 h 578229"/>
              <a:gd name="connsiteX858" fmla="*/ 559047 w 886248"/>
              <a:gd name="connsiteY858" fmla="*/ 384380 h 578229"/>
              <a:gd name="connsiteX859" fmla="*/ 601033 w 886248"/>
              <a:gd name="connsiteY859" fmla="*/ 407652 h 578229"/>
              <a:gd name="connsiteX860" fmla="*/ 595598 w 886248"/>
              <a:gd name="connsiteY860" fmla="*/ 404639 h 578229"/>
              <a:gd name="connsiteX861" fmla="*/ 539457 w 886248"/>
              <a:gd name="connsiteY861" fmla="*/ 325683 h 578229"/>
              <a:gd name="connsiteX862" fmla="*/ 506284 w 886248"/>
              <a:gd name="connsiteY862" fmla="*/ 258100 h 578229"/>
              <a:gd name="connsiteX863" fmla="*/ 560683 w 886248"/>
              <a:gd name="connsiteY863" fmla="*/ 331085 h 578229"/>
              <a:gd name="connsiteX864" fmla="*/ 598960 w 886248"/>
              <a:gd name="connsiteY864" fmla="*/ 388599 h 578229"/>
              <a:gd name="connsiteX865" fmla="*/ 602427 w 886248"/>
              <a:gd name="connsiteY865" fmla="*/ 394872 h 578229"/>
              <a:gd name="connsiteX866" fmla="*/ 603747 w 886248"/>
              <a:gd name="connsiteY866" fmla="*/ 403932 h 578229"/>
              <a:gd name="connsiteX867" fmla="*/ 595969 w 886248"/>
              <a:gd name="connsiteY867" fmla="*/ 414595 h 578229"/>
              <a:gd name="connsiteX868" fmla="*/ 586336 w 886248"/>
              <a:gd name="connsiteY868" fmla="*/ 409461 h 578229"/>
              <a:gd name="connsiteX869" fmla="*/ 579769 w 886248"/>
              <a:gd name="connsiteY869" fmla="*/ 400816 h 578229"/>
              <a:gd name="connsiteX870" fmla="*/ 573134 w 886248"/>
              <a:gd name="connsiteY870" fmla="*/ 392189 h 578229"/>
              <a:gd name="connsiteX871" fmla="*/ 595598 w 886248"/>
              <a:gd name="connsiteY871" fmla="*/ 404639 h 578229"/>
              <a:gd name="connsiteX872" fmla="*/ 599366 w 886248"/>
              <a:gd name="connsiteY872" fmla="*/ 409938 h 578229"/>
              <a:gd name="connsiteX873" fmla="*/ 510233 w 886248"/>
              <a:gd name="connsiteY873" fmla="*/ 415388 h 578229"/>
              <a:gd name="connsiteX874" fmla="*/ 499664 w 886248"/>
              <a:gd name="connsiteY874" fmla="*/ 403022 h 578229"/>
              <a:gd name="connsiteX875" fmla="*/ 495858 w 886248"/>
              <a:gd name="connsiteY875" fmla="*/ 387259 h 578229"/>
              <a:gd name="connsiteX876" fmla="*/ 499572 w 886248"/>
              <a:gd name="connsiteY876" fmla="*/ 392652 h 578229"/>
              <a:gd name="connsiteX877" fmla="*/ 506924 w 886248"/>
              <a:gd name="connsiteY877" fmla="*/ 404408 h 578229"/>
              <a:gd name="connsiteX878" fmla="*/ 503316 w 886248"/>
              <a:gd name="connsiteY878" fmla="*/ 418158 h 578229"/>
              <a:gd name="connsiteX879" fmla="*/ 498359 w 886248"/>
              <a:gd name="connsiteY879" fmla="*/ 411350 h 578229"/>
              <a:gd name="connsiteX880" fmla="*/ 450813 w 886248"/>
              <a:gd name="connsiteY880" fmla="*/ 345963 h 578229"/>
              <a:gd name="connsiteX881" fmla="*/ 460614 w 886248"/>
              <a:gd name="connsiteY881" fmla="*/ 357340 h 578229"/>
              <a:gd name="connsiteX882" fmla="*/ 499664 w 886248"/>
              <a:gd name="connsiteY882" fmla="*/ 403022 h 578229"/>
              <a:gd name="connsiteX883" fmla="*/ 592833 w 886248"/>
              <a:gd name="connsiteY883" fmla="*/ 418895 h 578229"/>
              <a:gd name="connsiteX884" fmla="*/ 580610 w 886248"/>
              <a:gd name="connsiteY884" fmla="*/ 406408 h 578229"/>
              <a:gd name="connsiteX885" fmla="*/ 586336 w 886248"/>
              <a:gd name="connsiteY885" fmla="*/ 409461 h 578229"/>
              <a:gd name="connsiteX886" fmla="*/ 593161 w 886248"/>
              <a:gd name="connsiteY886" fmla="*/ 418446 h 578229"/>
              <a:gd name="connsiteX887" fmla="*/ 583308 w 886248"/>
              <a:gd name="connsiteY887" fmla="*/ 431954 h 578229"/>
              <a:gd name="connsiteX888" fmla="*/ 581767 w 886248"/>
              <a:gd name="connsiteY888" fmla="*/ 429175 h 578229"/>
              <a:gd name="connsiteX889" fmla="*/ 565714 w 886248"/>
              <a:gd name="connsiteY889" fmla="*/ 402415 h 578229"/>
              <a:gd name="connsiteX890" fmla="*/ 561802 w 886248"/>
              <a:gd name="connsiteY890" fmla="*/ 396385 h 578229"/>
              <a:gd name="connsiteX891" fmla="*/ 561870 w 886248"/>
              <a:gd name="connsiteY891" fmla="*/ 396420 h 578229"/>
              <a:gd name="connsiteX892" fmla="*/ 580137 w 886248"/>
              <a:gd name="connsiteY892" fmla="*/ 413411 h 578229"/>
              <a:gd name="connsiteX893" fmla="*/ 590248 w 886248"/>
              <a:gd name="connsiteY893" fmla="*/ 422439 h 578229"/>
              <a:gd name="connsiteX894" fmla="*/ 353405 w 886248"/>
              <a:gd name="connsiteY894" fmla="*/ 444797 h 578229"/>
              <a:gd name="connsiteX895" fmla="*/ 335661 w 886248"/>
              <a:gd name="connsiteY895" fmla="*/ 433946 h 578229"/>
              <a:gd name="connsiteX896" fmla="*/ 294777 w 886248"/>
              <a:gd name="connsiteY896" fmla="*/ 385589 h 578229"/>
              <a:gd name="connsiteX897" fmla="*/ 279579 w 886248"/>
              <a:gd name="connsiteY897" fmla="*/ 364346 h 578229"/>
              <a:gd name="connsiteX898" fmla="*/ 212803 w 886248"/>
              <a:gd name="connsiteY898" fmla="*/ 274353 h 578229"/>
              <a:gd name="connsiteX899" fmla="*/ 201950 w 886248"/>
              <a:gd name="connsiteY899" fmla="*/ 260364 h 578229"/>
              <a:gd name="connsiteX900" fmla="*/ 110546 w 886248"/>
              <a:gd name="connsiteY900" fmla="*/ 84783 h 578229"/>
              <a:gd name="connsiteX901" fmla="*/ 112861 w 886248"/>
              <a:gd name="connsiteY901" fmla="*/ 87088 h 578229"/>
              <a:gd name="connsiteX902" fmla="*/ 117005 w 886248"/>
              <a:gd name="connsiteY902" fmla="*/ 91592 h 578229"/>
              <a:gd name="connsiteX903" fmla="*/ 350626 w 886248"/>
              <a:gd name="connsiteY903" fmla="*/ 440215 h 578229"/>
              <a:gd name="connsiteX904" fmla="*/ 504186 w 886248"/>
              <a:gd name="connsiteY904" fmla="*/ 457668 h 578229"/>
              <a:gd name="connsiteX905" fmla="*/ 503287 w 886248"/>
              <a:gd name="connsiteY905" fmla="*/ 456721 h 578229"/>
              <a:gd name="connsiteX906" fmla="*/ 486809 w 886248"/>
              <a:gd name="connsiteY906" fmla="*/ 438421 h 578229"/>
              <a:gd name="connsiteX907" fmla="*/ 450056 w 886248"/>
              <a:gd name="connsiteY907" fmla="*/ 361825 h 578229"/>
              <a:gd name="connsiteX908" fmla="*/ 426292 w 886248"/>
              <a:gd name="connsiteY908" fmla="*/ 320286 h 578229"/>
              <a:gd name="connsiteX909" fmla="*/ 431067 w 886248"/>
              <a:gd name="connsiteY909" fmla="*/ 323034 h 578229"/>
              <a:gd name="connsiteX910" fmla="*/ 431291 w 886248"/>
              <a:gd name="connsiteY910" fmla="*/ 323299 h 578229"/>
              <a:gd name="connsiteX911" fmla="*/ 446113 w 886248"/>
              <a:gd name="connsiteY911" fmla="*/ 340505 h 578229"/>
              <a:gd name="connsiteX912" fmla="*/ 454948 w 886248"/>
              <a:gd name="connsiteY912" fmla="*/ 355395 h 578229"/>
              <a:gd name="connsiteX913" fmla="*/ 484470 w 886248"/>
              <a:gd name="connsiteY913" fmla="*/ 415320 h 578229"/>
              <a:gd name="connsiteX914" fmla="*/ 562781 w 886248"/>
              <a:gd name="connsiteY914" fmla="*/ 460096 h 578229"/>
              <a:gd name="connsiteX915" fmla="*/ 552468 w 886248"/>
              <a:gd name="connsiteY915" fmla="*/ 440330 h 578229"/>
              <a:gd name="connsiteX916" fmla="*/ 520122 w 886248"/>
              <a:gd name="connsiteY916" fmla="*/ 374168 h 578229"/>
              <a:gd name="connsiteX917" fmla="*/ 536756 w 886248"/>
              <a:gd name="connsiteY917" fmla="*/ 383035 h 578229"/>
              <a:gd name="connsiteX918" fmla="*/ 565898 w 886248"/>
              <a:gd name="connsiteY918" fmla="*/ 423099 h 578229"/>
              <a:gd name="connsiteX919" fmla="*/ 578040 w 886248"/>
              <a:gd name="connsiteY919" fmla="*/ 439175 h 578229"/>
              <a:gd name="connsiteX920" fmla="*/ 562018 w 886248"/>
              <a:gd name="connsiteY920" fmla="*/ 461141 h 578229"/>
              <a:gd name="connsiteX921" fmla="*/ 519024 w 886248"/>
              <a:gd name="connsiteY921" fmla="*/ 423754 h 578229"/>
              <a:gd name="connsiteX922" fmla="*/ 506924 w 886248"/>
              <a:gd name="connsiteY922" fmla="*/ 404408 h 578229"/>
              <a:gd name="connsiteX923" fmla="*/ 496010 w 886248"/>
              <a:gd name="connsiteY923" fmla="*/ 368181 h 578229"/>
              <a:gd name="connsiteX924" fmla="*/ 493326 w 886248"/>
              <a:gd name="connsiteY924" fmla="*/ 360409 h 578229"/>
              <a:gd name="connsiteX925" fmla="*/ 512424 w 886248"/>
              <a:gd name="connsiteY925" fmla="*/ 391133 h 578229"/>
              <a:gd name="connsiteX926" fmla="*/ 549926 w 886248"/>
              <a:gd name="connsiteY926" fmla="*/ 449402 h 578229"/>
              <a:gd name="connsiteX927" fmla="*/ 562192 w 886248"/>
              <a:gd name="connsiteY927" fmla="*/ 460902 h 578229"/>
              <a:gd name="connsiteX928" fmla="*/ 548313 w 886248"/>
              <a:gd name="connsiteY928" fmla="*/ 479931 h 578229"/>
              <a:gd name="connsiteX929" fmla="*/ 516535 w 886248"/>
              <a:gd name="connsiteY929" fmla="*/ 436305 h 578229"/>
              <a:gd name="connsiteX930" fmla="*/ 510233 w 886248"/>
              <a:gd name="connsiteY930" fmla="*/ 415388 h 578229"/>
              <a:gd name="connsiteX931" fmla="*/ 512637 w 886248"/>
              <a:gd name="connsiteY931" fmla="*/ 418199 h 578229"/>
              <a:gd name="connsiteX932" fmla="*/ 519024 w 886248"/>
              <a:gd name="connsiteY932" fmla="*/ 423754 h 578229"/>
              <a:gd name="connsiteX933" fmla="*/ 551459 w 886248"/>
              <a:gd name="connsiteY933" fmla="*/ 475617 h 578229"/>
              <a:gd name="connsiteX934" fmla="*/ 375189 w 886248"/>
              <a:gd name="connsiteY934" fmla="*/ 480701 h 578229"/>
              <a:gd name="connsiteX935" fmla="*/ 337692 w 886248"/>
              <a:gd name="connsiteY935" fmla="*/ 436348 h 578229"/>
              <a:gd name="connsiteX936" fmla="*/ 359693 w 886248"/>
              <a:gd name="connsiteY936" fmla="*/ 455161 h 578229"/>
              <a:gd name="connsiteX937" fmla="*/ 404921 w 886248"/>
              <a:gd name="connsiteY937" fmla="*/ 481205 h 578229"/>
              <a:gd name="connsiteX938" fmla="*/ 189941 w 886248"/>
              <a:gd name="connsiteY938" fmla="*/ 175566 h 578229"/>
              <a:gd name="connsiteX939" fmla="*/ 161101 w 886248"/>
              <a:gd name="connsiteY939" fmla="*/ 135081 h 578229"/>
              <a:gd name="connsiteX940" fmla="*/ 192589 w 886248"/>
              <a:gd name="connsiteY940" fmla="*/ 166410 h 578229"/>
              <a:gd name="connsiteX941" fmla="*/ 235648 w 886248"/>
              <a:gd name="connsiteY941" fmla="*/ 200393 h 578229"/>
              <a:gd name="connsiteX942" fmla="*/ 300275 w 886248"/>
              <a:gd name="connsiteY942" fmla="*/ 296585 h 578229"/>
              <a:gd name="connsiteX943" fmla="*/ 363587 w 886248"/>
              <a:gd name="connsiteY943" fmla="*/ 399384 h 578229"/>
              <a:gd name="connsiteX944" fmla="*/ 527716 w 886248"/>
              <a:gd name="connsiteY944" fmla="*/ 482499 h 578229"/>
              <a:gd name="connsiteX945" fmla="*/ 515821 w 886248"/>
              <a:gd name="connsiteY945" fmla="*/ 469945 h 578229"/>
              <a:gd name="connsiteX946" fmla="*/ 503316 w 886248"/>
              <a:gd name="connsiteY946" fmla="*/ 418158 h 578229"/>
              <a:gd name="connsiteX947" fmla="*/ 516535 w 886248"/>
              <a:gd name="connsiteY947" fmla="*/ 436305 h 578229"/>
              <a:gd name="connsiteX948" fmla="*/ 519555 w 886248"/>
              <a:gd name="connsiteY948" fmla="*/ 446326 h 578229"/>
              <a:gd name="connsiteX949" fmla="*/ 412918 w 886248"/>
              <a:gd name="connsiteY949" fmla="*/ 492575 h 578229"/>
              <a:gd name="connsiteX950" fmla="*/ 408835 w 886248"/>
              <a:gd name="connsiteY950" fmla="*/ 488953 h 578229"/>
              <a:gd name="connsiteX951" fmla="*/ 404921 w 886248"/>
              <a:gd name="connsiteY951" fmla="*/ 481205 h 578229"/>
              <a:gd name="connsiteX952" fmla="*/ 524521 w 886248"/>
              <a:gd name="connsiteY952" fmla="*/ 501876 h 578229"/>
              <a:gd name="connsiteX953" fmla="*/ 515641 w 886248"/>
              <a:gd name="connsiteY953" fmla="*/ 482274 h 578229"/>
              <a:gd name="connsiteX954" fmla="*/ 504186 w 886248"/>
              <a:gd name="connsiteY954" fmla="*/ 457668 h 578229"/>
              <a:gd name="connsiteX955" fmla="*/ 515821 w 886248"/>
              <a:gd name="connsiteY955" fmla="*/ 469945 h 578229"/>
              <a:gd name="connsiteX956" fmla="*/ 519797 w 886248"/>
              <a:gd name="connsiteY956" fmla="*/ 486419 h 578229"/>
              <a:gd name="connsiteX957" fmla="*/ 532140 w 886248"/>
              <a:gd name="connsiteY957" fmla="*/ 502103 h 578229"/>
              <a:gd name="connsiteX958" fmla="*/ 527716 w 886248"/>
              <a:gd name="connsiteY958" fmla="*/ 482499 h 578229"/>
              <a:gd name="connsiteX959" fmla="*/ 538297 w 886248"/>
              <a:gd name="connsiteY959" fmla="*/ 493663 h 578229"/>
              <a:gd name="connsiteX960" fmla="*/ 519325 w 886248"/>
              <a:gd name="connsiteY960" fmla="*/ 506187 h 578229"/>
              <a:gd name="connsiteX961" fmla="*/ 482925 w 886248"/>
              <a:gd name="connsiteY961" fmla="*/ 452882 h 578229"/>
              <a:gd name="connsiteX962" fmla="*/ 356691 w 886248"/>
              <a:gd name="connsiteY962" fmla="*/ 285379 h 578229"/>
              <a:gd name="connsiteX963" fmla="*/ 349069 w 886248"/>
              <a:gd name="connsiteY963" fmla="*/ 275818 h 578229"/>
              <a:gd name="connsiteX964" fmla="*/ 364044 w 886248"/>
              <a:gd name="connsiteY964" fmla="*/ 284442 h 578229"/>
              <a:gd name="connsiteX965" fmla="*/ 462953 w 886248"/>
              <a:gd name="connsiteY965" fmla="*/ 411928 h 578229"/>
              <a:gd name="connsiteX966" fmla="*/ 486809 w 886248"/>
              <a:gd name="connsiteY966" fmla="*/ 438421 h 578229"/>
              <a:gd name="connsiteX967" fmla="*/ 526820 w 886248"/>
              <a:gd name="connsiteY967" fmla="*/ 509397 h 578229"/>
              <a:gd name="connsiteX968" fmla="*/ 524521 w 886248"/>
              <a:gd name="connsiteY968" fmla="*/ 501876 h 578229"/>
              <a:gd name="connsiteX969" fmla="*/ 527503 w 886248"/>
              <a:gd name="connsiteY969" fmla="*/ 508460 h 578229"/>
              <a:gd name="connsiteX970" fmla="*/ 522927 w 886248"/>
              <a:gd name="connsiteY970" fmla="*/ 514734 h 578229"/>
              <a:gd name="connsiteX971" fmla="*/ 521221 w 886248"/>
              <a:gd name="connsiteY971" fmla="*/ 510137 h 578229"/>
              <a:gd name="connsiteX972" fmla="*/ 519325 w 886248"/>
              <a:gd name="connsiteY972" fmla="*/ 506187 h 578229"/>
              <a:gd name="connsiteX973" fmla="*/ 524081 w 886248"/>
              <a:gd name="connsiteY973" fmla="*/ 513151 h 578229"/>
              <a:gd name="connsiteX974" fmla="*/ 430069 w 886248"/>
              <a:gd name="connsiteY974" fmla="*/ 530987 h 578229"/>
              <a:gd name="connsiteX975" fmla="*/ 393298 w 886248"/>
              <a:gd name="connsiteY975" fmla="*/ 483895 h 578229"/>
              <a:gd name="connsiteX976" fmla="*/ 359693 w 886248"/>
              <a:gd name="connsiteY976" fmla="*/ 455161 h 578229"/>
              <a:gd name="connsiteX977" fmla="*/ 353405 w 886248"/>
              <a:gd name="connsiteY977" fmla="*/ 444797 h 578229"/>
              <a:gd name="connsiteX978" fmla="*/ 371594 w 886248"/>
              <a:gd name="connsiteY978" fmla="*/ 455918 h 578229"/>
              <a:gd name="connsiteX979" fmla="*/ 408835 w 886248"/>
              <a:gd name="connsiteY979" fmla="*/ 488953 h 578229"/>
              <a:gd name="connsiteX980" fmla="*/ 489048 w 886248"/>
              <a:gd name="connsiteY980" fmla="*/ 561182 h 578229"/>
              <a:gd name="connsiteX981" fmla="*/ 457837 w 886248"/>
              <a:gd name="connsiteY981" fmla="*/ 532422 h 578229"/>
              <a:gd name="connsiteX982" fmla="*/ 456269 w 886248"/>
              <a:gd name="connsiteY982" fmla="*/ 531030 h 578229"/>
              <a:gd name="connsiteX983" fmla="*/ 392143 w 886248"/>
              <a:gd name="connsiteY983" fmla="*/ 413084 h 578229"/>
              <a:gd name="connsiteX984" fmla="*/ 279027 w 886248"/>
              <a:gd name="connsiteY984" fmla="*/ 234628 h 578229"/>
              <a:gd name="connsiteX985" fmla="*/ 283036 w 886248"/>
              <a:gd name="connsiteY985" fmla="*/ 237792 h 578229"/>
              <a:gd name="connsiteX986" fmla="*/ 324720 w 886248"/>
              <a:gd name="connsiteY986" fmla="*/ 261796 h 578229"/>
              <a:gd name="connsiteX987" fmla="*/ 355151 w 886248"/>
              <a:gd name="connsiteY987" fmla="*/ 308326 h 578229"/>
              <a:gd name="connsiteX988" fmla="*/ 501767 w 886248"/>
              <a:gd name="connsiteY988" fmla="*/ 507201 h 578229"/>
              <a:gd name="connsiteX989" fmla="*/ 514327 w 886248"/>
              <a:gd name="connsiteY989" fmla="*/ 526524 h 578229"/>
              <a:gd name="connsiteX990" fmla="*/ 477366 w 886248"/>
              <a:gd name="connsiteY990" fmla="*/ 577197 h 578229"/>
              <a:gd name="connsiteX991" fmla="*/ 474531 w 886248"/>
              <a:gd name="connsiteY991" fmla="*/ 575669 h 578229"/>
              <a:gd name="connsiteX992" fmla="*/ 450987 w 886248"/>
              <a:gd name="connsiteY992" fmla="*/ 546700 h 578229"/>
              <a:gd name="connsiteX993" fmla="*/ 412918 w 886248"/>
              <a:gd name="connsiteY993" fmla="*/ 492575 h 578229"/>
              <a:gd name="connsiteX994" fmla="*/ 456269 w 886248"/>
              <a:gd name="connsiteY994" fmla="*/ 531030 h 578229"/>
              <a:gd name="connsiteX995" fmla="*/ 479660 w 886248"/>
              <a:gd name="connsiteY995" fmla="*/ 574052 h 578229"/>
              <a:gd name="connsiteX996" fmla="*/ 476604 w 886248"/>
              <a:gd name="connsiteY996" fmla="*/ 578219 h 578229"/>
              <a:gd name="connsiteX997" fmla="*/ 471858 w 886248"/>
              <a:gd name="connsiteY997" fmla="*/ 577462 h 578229"/>
              <a:gd name="connsiteX998" fmla="*/ 452972 w 886248"/>
              <a:gd name="connsiteY998" fmla="*/ 572703 h 578229"/>
              <a:gd name="connsiteX999" fmla="*/ 448431 w 886248"/>
              <a:gd name="connsiteY999" fmla="*/ 567332 h 578229"/>
              <a:gd name="connsiteX1000" fmla="*/ 430069 w 886248"/>
              <a:gd name="connsiteY1000" fmla="*/ 530987 h 578229"/>
              <a:gd name="connsiteX1001" fmla="*/ 430932 w 886248"/>
              <a:gd name="connsiteY1001" fmla="*/ 532091 h 578229"/>
              <a:gd name="connsiteX1002" fmla="*/ 472694 w 886248"/>
              <a:gd name="connsiteY1002" fmla="*/ 574678 h 578229"/>
              <a:gd name="connsiteX1003" fmla="*/ 474531 w 886248"/>
              <a:gd name="connsiteY1003" fmla="*/ 575669 h 578229"/>
              <a:gd name="connsiteX1004" fmla="*/ 476613 w 886248"/>
              <a:gd name="connsiteY1004" fmla="*/ 578229 h 578229"/>
              <a:gd name="connsiteX1005" fmla="*/ 476604 w 886248"/>
              <a:gd name="connsiteY1005" fmla="*/ 578219 h 578229"/>
              <a:gd name="connsiteX1006" fmla="*/ 476619 w 886248"/>
              <a:gd name="connsiteY1006" fmla="*/ 578221 h 578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Lst>
            <a:rect l="l" t="t" r="r" b="b"/>
            <a:pathLst>
              <a:path w="886248" h="578229">
                <a:moveTo>
                  <a:pt x="277648" y="53"/>
                </a:moveTo>
                <a:lnTo>
                  <a:pt x="277567" y="0"/>
                </a:lnTo>
                <a:lnTo>
                  <a:pt x="277621" y="0"/>
                </a:lnTo>
                <a:close/>
                <a:moveTo>
                  <a:pt x="438791" y="695"/>
                </a:moveTo>
                <a:lnTo>
                  <a:pt x="438171" y="0"/>
                </a:lnTo>
                <a:lnTo>
                  <a:pt x="438262" y="0"/>
                </a:lnTo>
                <a:close/>
                <a:moveTo>
                  <a:pt x="637588" y="1614"/>
                </a:moveTo>
                <a:lnTo>
                  <a:pt x="635942" y="1293"/>
                </a:lnTo>
                <a:lnTo>
                  <a:pt x="635123" y="0"/>
                </a:lnTo>
                <a:lnTo>
                  <a:pt x="636423" y="0"/>
                </a:lnTo>
                <a:close/>
                <a:moveTo>
                  <a:pt x="535725" y="2956"/>
                </a:moveTo>
                <a:lnTo>
                  <a:pt x="532859" y="0"/>
                </a:lnTo>
                <a:lnTo>
                  <a:pt x="533608" y="0"/>
                </a:lnTo>
                <a:close/>
                <a:moveTo>
                  <a:pt x="302240" y="3842"/>
                </a:moveTo>
                <a:lnTo>
                  <a:pt x="298053" y="0"/>
                </a:lnTo>
                <a:lnTo>
                  <a:pt x="299904" y="0"/>
                </a:lnTo>
                <a:close/>
                <a:moveTo>
                  <a:pt x="43061" y="7273"/>
                </a:moveTo>
                <a:lnTo>
                  <a:pt x="36976" y="0"/>
                </a:lnTo>
                <a:lnTo>
                  <a:pt x="37270" y="0"/>
                </a:lnTo>
                <a:close/>
                <a:moveTo>
                  <a:pt x="301021" y="7345"/>
                </a:moveTo>
                <a:lnTo>
                  <a:pt x="293815" y="0"/>
                </a:lnTo>
                <a:lnTo>
                  <a:pt x="295255" y="0"/>
                </a:lnTo>
                <a:close/>
                <a:moveTo>
                  <a:pt x="444971" y="8813"/>
                </a:moveTo>
                <a:lnTo>
                  <a:pt x="438791" y="695"/>
                </a:lnTo>
                <a:lnTo>
                  <a:pt x="445302" y="7990"/>
                </a:lnTo>
                <a:close/>
                <a:moveTo>
                  <a:pt x="589028" y="8854"/>
                </a:moveTo>
                <a:lnTo>
                  <a:pt x="583538" y="0"/>
                </a:lnTo>
                <a:lnTo>
                  <a:pt x="585434" y="0"/>
                </a:lnTo>
                <a:close/>
                <a:moveTo>
                  <a:pt x="229405" y="10733"/>
                </a:moveTo>
                <a:lnTo>
                  <a:pt x="221407" y="0"/>
                </a:lnTo>
                <a:lnTo>
                  <a:pt x="222851" y="0"/>
                </a:lnTo>
                <a:close/>
                <a:moveTo>
                  <a:pt x="698148" y="13446"/>
                </a:moveTo>
                <a:lnTo>
                  <a:pt x="684788" y="10836"/>
                </a:lnTo>
                <a:lnTo>
                  <a:pt x="678288" y="0"/>
                </a:lnTo>
                <a:lnTo>
                  <a:pt x="688433" y="0"/>
                </a:lnTo>
                <a:lnTo>
                  <a:pt x="692333" y="5313"/>
                </a:lnTo>
                <a:close/>
                <a:moveTo>
                  <a:pt x="367795" y="14437"/>
                </a:moveTo>
                <a:lnTo>
                  <a:pt x="353435" y="0"/>
                </a:lnTo>
                <a:lnTo>
                  <a:pt x="358989" y="0"/>
                </a:lnTo>
                <a:close/>
                <a:moveTo>
                  <a:pt x="301098" y="15224"/>
                </a:moveTo>
                <a:lnTo>
                  <a:pt x="301048" y="15190"/>
                </a:lnTo>
                <a:lnTo>
                  <a:pt x="291665" y="9120"/>
                </a:lnTo>
                <a:lnTo>
                  <a:pt x="286347" y="0"/>
                </a:lnTo>
                <a:lnTo>
                  <a:pt x="292764" y="0"/>
                </a:lnTo>
                <a:close/>
                <a:moveTo>
                  <a:pt x="168419" y="17473"/>
                </a:moveTo>
                <a:lnTo>
                  <a:pt x="160080" y="9722"/>
                </a:lnTo>
                <a:lnTo>
                  <a:pt x="148941" y="0"/>
                </a:lnTo>
                <a:lnTo>
                  <a:pt x="156040" y="0"/>
                </a:lnTo>
                <a:close/>
                <a:moveTo>
                  <a:pt x="55370" y="21985"/>
                </a:moveTo>
                <a:lnTo>
                  <a:pt x="49031" y="14768"/>
                </a:lnTo>
                <a:lnTo>
                  <a:pt x="43061" y="7273"/>
                </a:lnTo>
                <a:close/>
                <a:moveTo>
                  <a:pt x="752968" y="24158"/>
                </a:moveTo>
                <a:lnTo>
                  <a:pt x="711372" y="16030"/>
                </a:lnTo>
                <a:lnTo>
                  <a:pt x="702428" y="0"/>
                </a:lnTo>
                <a:lnTo>
                  <a:pt x="735508" y="0"/>
                </a:lnTo>
                <a:close/>
                <a:moveTo>
                  <a:pt x="314972" y="24782"/>
                </a:moveTo>
                <a:lnTo>
                  <a:pt x="314407" y="24393"/>
                </a:lnTo>
                <a:lnTo>
                  <a:pt x="301021" y="7345"/>
                </a:lnTo>
                <a:lnTo>
                  <a:pt x="309823" y="16313"/>
                </a:lnTo>
                <a:close/>
                <a:moveTo>
                  <a:pt x="441044" y="26497"/>
                </a:moveTo>
                <a:lnTo>
                  <a:pt x="433378" y="17804"/>
                </a:lnTo>
                <a:lnTo>
                  <a:pt x="419838" y="1800"/>
                </a:lnTo>
                <a:lnTo>
                  <a:pt x="418639" y="0"/>
                </a:lnTo>
                <a:lnTo>
                  <a:pt x="431981" y="0"/>
                </a:lnTo>
                <a:lnTo>
                  <a:pt x="443074" y="13528"/>
                </a:lnTo>
                <a:lnTo>
                  <a:pt x="441035" y="18595"/>
                </a:lnTo>
                <a:close/>
                <a:moveTo>
                  <a:pt x="775477" y="28556"/>
                </a:moveTo>
                <a:lnTo>
                  <a:pt x="770410" y="27565"/>
                </a:lnTo>
                <a:lnTo>
                  <a:pt x="751377" y="0"/>
                </a:lnTo>
                <a:lnTo>
                  <a:pt x="752693" y="0"/>
                </a:lnTo>
                <a:lnTo>
                  <a:pt x="760963" y="10415"/>
                </a:lnTo>
                <a:close/>
                <a:moveTo>
                  <a:pt x="787098" y="30825"/>
                </a:moveTo>
                <a:lnTo>
                  <a:pt x="782962" y="30017"/>
                </a:lnTo>
                <a:lnTo>
                  <a:pt x="755390" y="0"/>
                </a:lnTo>
                <a:lnTo>
                  <a:pt x="769286" y="0"/>
                </a:lnTo>
                <a:close/>
                <a:moveTo>
                  <a:pt x="356431" y="31881"/>
                </a:moveTo>
                <a:lnTo>
                  <a:pt x="350378" y="24203"/>
                </a:lnTo>
                <a:lnTo>
                  <a:pt x="336355" y="0"/>
                </a:lnTo>
                <a:lnTo>
                  <a:pt x="341297" y="0"/>
                </a:lnTo>
                <a:lnTo>
                  <a:pt x="342950" y="3075"/>
                </a:lnTo>
                <a:close/>
                <a:moveTo>
                  <a:pt x="179321" y="32860"/>
                </a:moveTo>
                <a:lnTo>
                  <a:pt x="168419" y="17473"/>
                </a:lnTo>
                <a:lnTo>
                  <a:pt x="175502" y="24057"/>
                </a:lnTo>
                <a:close/>
                <a:moveTo>
                  <a:pt x="800655" y="33475"/>
                </a:moveTo>
                <a:lnTo>
                  <a:pt x="800058" y="33357"/>
                </a:lnTo>
                <a:lnTo>
                  <a:pt x="790698" y="17801"/>
                </a:lnTo>
                <a:lnTo>
                  <a:pt x="779559" y="0"/>
                </a:lnTo>
                <a:lnTo>
                  <a:pt x="784270" y="0"/>
                </a:lnTo>
                <a:close/>
                <a:moveTo>
                  <a:pt x="599201" y="33916"/>
                </a:moveTo>
                <a:lnTo>
                  <a:pt x="560991" y="0"/>
                </a:lnTo>
                <a:lnTo>
                  <a:pt x="573464" y="0"/>
                </a:lnTo>
                <a:lnTo>
                  <a:pt x="598613" y="32463"/>
                </a:lnTo>
                <a:close/>
                <a:moveTo>
                  <a:pt x="566184" y="34365"/>
                </a:moveTo>
                <a:lnTo>
                  <a:pt x="542500" y="9942"/>
                </a:lnTo>
                <a:lnTo>
                  <a:pt x="534532" y="0"/>
                </a:lnTo>
                <a:lnTo>
                  <a:pt x="549724" y="0"/>
                </a:lnTo>
                <a:close/>
                <a:moveTo>
                  <a:pt x="30967" y="35838"/>
                </a:moveTo>
                <a:lnTo>
                  <a:pt x="5861" y="0"/>
                </a:lnTo>
                <a:lnTo>
                  <a:pt x="15343" y="0"/>
                </a:lnTo>
                <a:close/>
                <a:moveTo>
                  <a:pt x="441054" y="36686"/>
                </a:moveTo>
                <a:lnTo>
                  <a:pt x="419883" y="8854"/>
                </a:lnTo>
                <a:lnTo>
                  <a:pt x="415921" y="0"/>
                </a:lnTo>
                <a:lnTo>
                  <a:pt x="418314" y="0"/>
                </a:lnTo>
                <a:lnTo>
                  <a:pt x="419838" y="1800"/>
                </a:lnTo>
                <a:lnTo>
                  <a:pt x="441050" y="33661"/>
                </a:lnTo>
                <a:close/>
                <a:moveTo>
                  <a:pt x="871167" y="37307"/>
                </a:moveTo>
                <a:lnTo>
                  <a:pt x="852902" y="1832"/>
                </a:lnTo>
                <a:lnTo>
                  <a:pt x="851168" y="0"/>
                </a:lnTo>
                <a:lnTo>
                  <a:pt x="879359" y="0"/>
                </a:lnTo>
                <a:lnTo>
                  <a:pt x="886248" y="16631"/>
                </a:lnTo>
                <a:close/>
                <a:moveTo>
                  <a:pt x="849326" y="42983"/>
                </a:moveTo>
                <a:lnTo>
                  <a:pt x="829199" y="39051"/>
                </a:lnTo>
                <a:lnTo>
                  <a:pt x="798542" y="0"/>
                </a:lnTo>
                <a:lnTo>
                  <a:pt x="824778" y="0"/>
                </a:lnTo>
                <a:lnTo>
                  <a:pt x="846189" y="36762"/>
                </a:lnTo>
                <a:close/>
                <a:moveTo>
                  <a:pt x="611123" y="44496"/>
                </a:moveTo>
                <a:lnTo>
                  <a:pt x="600915" y="35437"/>
                </a:lnTo>
                <a:lnTo>
                  <a:pt x="598613" y="32463"/>
                </a:lnTo>
                <a:lnTo>
                  <a:pt x="589028" y="8854"/>
                </a:lnTo>
                <a:close/>
                <a:moveTo>
                  <a:pt x="224416" y="45738"/>
                </a:moveTo>
                <a:lnTo>
                  <a:pt x="221862" y="43379"/>
                </a:lnTo>
                <a:lnTo>
                  <a:pt x="208756" y="26516"/>
                </a:lnTo>
                <a:lnTo>
                  <a:pt x="188185" y="0"/>
                </a:lnTo>
                <a:lnTo>
                  <a:pt x="192833" y="0"/>
                </a:lnTo>
                <a:close/>
                <a:moveTo>
                  <a:pt x="856560" y="57333"/>
                </a:moveTo>
                <a:lnTo>
                  <a:pt x="849326" y="42983"/>
                </a:lnTo>
                <a:lnTo>
                  <a:pt x="864819" y="46010"/>
                </a:lnTo>
                <a:close/>
                <a:moveTo>
                  <a:pt x="671838" y="57642"/>
                </a:moveTo>
                <a:lnTo>
                  <a:pt x="647311" y="31296"/>
                </a:lnTo>
                <a:lnTo>
                  <a:pt x="614367" y="0"/>
                </a:lnTo>
                <a:lnTo>
                  <a:pt x="629325" y="0"/>
                </a:lnTo>
                <a:lnTo>
                  <a:pt x="635942" y="1293"/>
                </a:lnTo>
                <a:lnTo>
                  <a:pt x="669604" y="54405"/>
                </a:lnTo>
                <a:close/>
                <a:moveTo>
                  <a:pt x="441165" y="62211"/>
                </a:moveTo>
                <a:lnTo>
                  <a:pt x="379978" y="0"/>
                </a:lnTo>
                <a:lnTo>
                  <a:pt x="413147" y="0"/>
                </a:lnTo>
                <a:lnTo>
                  <a:pt x="419883" y="8854"/>
                </a:lnTo>
                <a:lnTo>
                  <a:pt x="422418" y="14524"/>
                </a:lnTo>
                <a:lnTo>
                  <a:pt x="441079" y="61365"/>
                </a:lnTo>
                <a:close/>
                <a:moveTo>
                  <a:pt x="415060" y="63549"/>
                </a:moveTo>
                <a:lnTo>
                  <a:pt x="389682" y="36444"/>
                </a:lnTo>
                <a:lnTo>
                  <a:pt x="389521" y="36282"/>
                </a:lnTo>
                <a:lnTo>
                  <a:pt x="359150" y="0"/>
                </a:lnTo>
                <a:lnTo>
                  <a:pt x="374720" y="0"/>
                </a:lnTo>
                <a:lnTo>
                  <a:pt x="407488" y="51602"/>
                </a:lnTo>
                <a:close/>
                <a:moveTo>
                  <a:pt x="357839" y="68236"/>
                </a:moveTo>
                <a:lnTo>
                  <a:pt x="314972" y="24782"/>
                </a:lnTo>
                <a:lnTo>
                  <a:pt x="330673" y="37904"/>
                </a:lnTo>
                <a:lnTo>
                  <a:pt x="340860" y="48589"/>
                </a:lnTo>
                <a:cubicBezTo>
                  <a:pt x="346326" y="54405"/>
                  <a:pt x="349876" y="58281"/>
                  <a:pt x="350955" y="59609"/>
                </a:cubicBezTo>
                <a:close/>
                <a:moveTo>
                  <a:pt x="587778" y="75624"/>
                </a:moveTo>
                <a:lnTo>
                  <a:pt x="535725" y="2956"/>
                </a:lnTo>
                <a:lnTo>
                  <a:pt x="542500" y="9942"/>
                </a:lnTo>
                <a:lnTo>
                  <a:pt x="572288" y="47108"/>
                </a:lnTo>
                <a:lnTo>
                  <a:pt x="572394" y="47333"/>
                </a:lnTo>
                <a:close/>
                <a:moveTo>
                  <a:pt x="383554" y="78457"/>
                </a:moveTo>
                <a:lnTo>
                  <a:pt x="374222" y="69895"/>
                </a:lnTo>
                <a:lnTo>
                  <a:pt x="356431" y="31881"/>
                </a:lnTo>
                <a:lnTo>
                  <a:pt x="370320" y="49497"/>
                </a:lnTo>
                <a:close/>
                <a:moveTo>
                  <a:pt x="378861" y="79804"/>
                </a:moveTo>
                <a:lnTo>
                  <a:pt x="362855" y="64798"/>
                </a:lnTo>
                <a:lnTo>
                  <a:pt x="330673" y="37904"/>
                </a:lnTo>
                <a:lnTo>
                  <a:pt x="319270" y="25940"/>
                </a:lnTo>
                <a:lnTo>
                  <a:pt x="309823" y="16313"/>
                </a:lnTo>
                <a:lnTo>
                  <a:pt x="302240" y="3842"/>
                </a:lnTo>
                <a:lnTo>
                  <a:pt x="374222" y="69895"/>
                </a:lnTo>
                <a:close/>
                <a:moveTo>
                  <a:pt x="106368" y="80027"/>
                </a:moveTo>
                <a:lnTo>
                  <a:pt x="79456" y="50772"/>
                </a:lnTo>
                <a:lnTo>
                  <a:pt x="55370" y="21985"/>
                </a:lnTo>
                <a:close/>
                <a:moveTo>
                  <a:pt x="824092" y="81357"/>
                </a:moveTo>
                <a:lnTo>
                  <a:pt x="796947" y="45243"/>
                </a:lnTo>
                <a:lnTo>
                  <a:pt x="794232" y="42288"/>
                </a:lnTo>
                <a:lnTo>
                  <a:pt x="790485" y="36687"/>
                </a:lnTo>
                <a:lnTo>
                  <a:pt x="787098" y="30825"/>
                </a:lnTo>
                <a:lnTo>
                  <a:pt x="800058" y="33357"/>
                </a:lnTo>
                <a:lnTo>
                  <a:pt x="802953" y="38169"/>
                </a:lnTo>
                <a:close/>
                <a:moveTo>
                  <a:pt x="110546" y="84783"/>
                </a:moveTo>
                <a:lnTo>
                  <a:pt x="106368" y="80027"/>
                </a:lnTo>
                <a:lnTo>
                  <a:pt x="110048" y="84030"/>
                </a:lnTo>
                <a:close/>
                <a:moveTo>
                  <a:pt x="337668" y="88012"/>
                </a:moveTo>
                <a:lnTo>
                  <a:pt x="293463" y="31453"/>
                </a:lnTo>
                <a:lnTo>
                  <a:pt x="277648" y="53"/>
                </a:lnTo>
                <a:lnTo>
                  <a:pt x="291665" y="9120"/>
                </a:lnTo>
                <a:close/>
                <a:moveTo>
                  <a:pt x="833408" y="89074"/>
                </a:moveTo>
                <a:lnTo>
                  <a:pt x="825158" y="75076"/>
                </a:lnTo>
                <a:lnTo>
                  <a:pt x="802953" y="38169"/>
                </a:lnTo>
                <a:lnTo>
                  <a:pt x="800655" y="33475"/>
                </a:lnTo>
                <a:lnTo>
                  <a:pt x="829199" y="39051"/>
                </a:lnTo>
                <a:lnTo>
                  <a:pt x="850295" y="65923"/>
                </a:lnTo>
                <a:close/>
                <a:moveTo>
                  <a:pt x="830093" y="93618"/>
                </a:moveTo>
                <a:lnTo>
                  <a:pt x="824092" y="81357"/>
                </a:lnTo>
                <a:lnTo>
                  <a:pt x="831677" y="91447"/>
                </a:lnTo>
                <a:close/>
                <a:moveTo>
                  <a:pt x="828873" y="95291"/>
                </a:moveTo>
                <a:lnTo>
                  <a:pt x="775477" y="28556"/>
                </a:lnTo>
                <a:lnTo>
                  <a:pt x="782962" y="30017"/>
                </a:lnTo>
                <a:lnTo>
                  <a:pt x="794232" y="42288"/>
                </a:lnTo>
                <a:lnTo>
                  <a:pt x="829303" y="94702"/>
                </a:lnTo>
                <a:close/>
                <a:moveTo>
                  <a:pt x="52002" y="97608"/>
                </a:moveTo>
                <a:lnTo>
                  <a:pt x="32307" y="64813"/>
                </a:lnTo>
                <a:lnTo>
                  <a:pt x="0" y="0"/>
                </a:lnTo>
                <a:lnTo>
                  <a:pt x="4226" y="0"/>
                </a:lnTo>
                <a:close/>
                <a:moveTo>
                  <a:pt x="758255" y="100047"/>
                </a:moveTo>
                <a:lnTo>
                  <a:pt x="755270" y="95504"/>
                </a:lnTo>
                <a:cubicBezTo>
                  <a:pt x="741280" y="74690"/>
                  <a:pt x="729369" y="57386"/>
                  <a:pt x="719045" y="42664"/>
                </a:cubicBezTo>
                <a:lnTo>
                  <a:pt x="698148" y="13446"/>
                </a:lnTo>
                <a:lnTo>
                  <a:pt x="711372" y="16030"/>
                </a:lnTo>
                <a:close/>
                <a:moveTo>
                  <a:pt x="53809" y="100569"/>
                </a:moveTo>
                <a:lnTo>
                  <a:pt x="52959" y="99564"/>
                </a:lnTo>
                <a:lnTo>
                  <a:pt x="52002" y="97608"/>
                </a:lnTo>
                <a:lnTo>
                  <a:pt x="53573" y="100224"/>
                </a:lnTo>
                <a:close/>
                <a:moveTo>
                  <a:pt x="445388" y="103020"/>
                </a:moveTo>
                <a:lnTo>
                  <a:pt x="423515" y="76891"/>
                </a:lnTo>
                <a:lnTo>
                  <a:pt x="415060" y="63549"/>
                </a:lnTo>
                <a:lnTo>
                  <a:pt x="444510" y="95005"/>
                </a:lnTo>
                <a:lnTo>
                  <a:pt x="445159" y="101362"/>
                </a:lnTo>
                <a:close/>
                <a:moveTo>
                  <a:pt x="394959" y="103419"/>
                </a:moveTo>
                <a:lnTo>
                  <a:pt x="386065" y="95198"/>
                </a:lnTo>
                <a:lnTo>
                  <a:pt x="378861" y="79804"/>
                </a:lnTo>
                <a:lnTo>
                  <a:pt x="388148" y="88511"/>
                </a:lnTo>
                <a:close/>
                <a:moveTo>
                  <a:pt x="816600" y="112117"/>
                </a:moveTo>
                <a:lnTo>
                  <a:pt x="797920" y="86353"/>
                </a:lnTo>
                <a:lnTo>
                  <a:pt x="752968" y="24158"/>
                </a:lnTo>
                <a:lnTo>
                  <a:pt x="770410" y="27565"/>
                </a:lnTo>
                <a:lnTo>
                  <a:pt x="818010" y="96508"/>
                </a:lnTo>
                <a:lnTo>
                  <a:pt x="822743" y="103696"/>
                </a:lnTo>
                <a:close/>
                <a:moveTo>
                  <a:pt x="461866" y="113544"/>
                </a:moveTo>
                <a:lnTo>
                  <a:pt x="444510" y="95005"/>
                </a:lnTo>
                <a:lnTo>
                  <a:pt x="441165" y="62211"/>
                </a:lnTo>
                <a:lnTo>
                  <a:pt x="441586" y="62638"/>
                </a:lnTo>
                <a:close/>
                <a:moveTo>
                  <a:pt x="395583" y="115532"/>
                </a:moveTo>
                <a:lnTo>
                  <a:pt x="357839" y="68236"/>
                </a:lnTo>
                <a:lnTo>
                  <a:pt x="367622" y="78153"/>
                </a:lnTo>
                <a:lnTo>
                  <a:pt x="386065" y="95198"/>
                </a:lnTo>
                <a:close/>
                <a:moveTo>
                  <a:pt x="304516" y="119735"/>
                </a:moveTo>
                <a:lnTo>
                  <a:pt x="302747" y="118101"/>
                </a:lnTo>
                <a:lnTo>
                  <a:pt x="251589" y="47067"/>
                </a:lnTo>
                <a:lnTo>
                  <a:pt x="229405" y="10733"/>
                </a:lnTo>
                <a:lnTo>
                  <a:pt x="260551" y="52530"/>
                </a:lnTo>
                <a:close/>
                <a:moveTo>
                  <a:pt x="448374" y="124650"/>
                </a:moveTo>
                <a:lnTo>
                  <a:pt x="432073" y="105228"/>
                </a:lnTo>
                <a:lnTo>
                  <a:pt x="412055" y="79746"/>
                </a:lnTo>
                <a:lnTo>
                  <a:pt x="376345" y="28454"/>
                </a:lnTo>
                <a:lnTo>
                  <a:pt x="367795" y="14437"/>
                </a:lnTo>
                <a:lnTo>
                  <a:pt x="389521" y="36282"/>
                </a:lnTo>
                <a:lnTo>
                  <a:pt x="423515" y="76891"/>
                </a:lnTo>
                <a:lnTo>
                  <a:pt x="446868" y="113738"/>
                </a:lnTo>
                <a:close/>
                <a:moveTo>
                  <a:pt x="403417" y="125350"/>
                </a:moveTo>
                <a:lnTo>
                  <a:pt x="396818" y="118173"/>
                </a:lnTo>
                <a:lnTo>
                  <a:pt x="395583" y="115532"/>
                </a:lnTo>
                <a:close/>
                <a:moveTo>
                  <a:pt x="405289" y="127696"/>
                </a:moveTo>
                <a:lnTo>
                  <a:pt x="403417" y="125350"/>
                </a:lnTo>
                <a:lnTo>
                  <a:pt x="405066" y="127144"/>
                </a:lnTo>
                <a:close/>
                <a:moveTo>
                  <a:pt x="192490" y="129593"/>
                </a:moveTo>
                <a:lnTo>
                  <a:pt x="160288" y="100534"/>
                </a:lnTo>
                <a:lnTo>
                  <a:pt x="75815" y="7812"/>
                </a:lnTo>
                <a:lnTo>
                  <a:pt x="70788" y="0"/>
                </a:lnTo>
                <a:lnTo>
                  <a:pt x="99599" y="0"/>
                </a:lnTo>
                <a:lnTo>
                  <a:pt x="159727" y="75491"/>
                </a:lnTo>
                <a:close/>
                <a:moveTo>
                  <a:pt x="640168" y="130510"/>
                </a:moveTo>
                <a:lnTo>
                  <a:pt x="635355" y="125794"/>
                </a:lnTo>
                <a:lnTo>
                  <a:pt x="572288" y="47108"/>
                </a:lnTo>
                <a:lnTo>
                  <a:pt x="566184" y="34365"/>
                </a:lnTo>
                <a:lnTo>
                  <a:pt x="589384" y="58287"/>
                </a:lnTo>
                <a:lnTo>
                  <a:pt x="624736" y="96809"/>
                </a:lnTo>
                <a:lnTo>
                  <a:pt x="627927" y="104668"/>
                </a:lnTo>
                <a:cubicBezTo>
                  <a:pt x="629659" y="108937"/>
                  <a:pt x="633824" y="117744"/>
                  <a:pt x="639954" y="130091"/>
                </a:cubicBezTo>
                <a:close/>
                <a:moveTo>
                  <a:pt x="678038" y="134993"/>
                </a:moveTo>
                <a:lnTo>
                  <a:pt x="623902" y="65110"/>
                </a:lnTo>
                <a:lnTo>
                  <a:pt x="611123" y="44496"/>
                </a:lnTo>
                <a:lnTo>
                  <a:pt x="648006" y="77232"/>
                </a:lnTo>
                <a:lnTo>
                  <a:pt x="648895" y="78186"/>
                </a:lnTo>
                <a:lnTo>
                  <a:pt x="665694" y="108806"/>
                </a:lnTo>
                <a:close/>
                <a:moveTo>
                  <a:pt x="161101" y="135081"/>
                </a:moveTo>
                <a:lnTo>
                  <a:pt x="112861" y="87088"/>
                </a:lnTo>
                <a:lnTo>
                  <a:pt x="110048" y="84030"/>
                </a:lnTo>
                <a:lnTo>
                  <a:pt x="54627" y="0"/>
                </a:lnTo>
                <a:lnTo>
                  <a:pt x="68698" y="0"/>
                </a:lnTo>
                <a:lnTo>
                  <a:pt x="75815" y="7812"/>
                </a:lnTo>
                <a:lnTo>
                  <a:pt x="126047" y="85874"/>
                </a:lnTo>
                <a:close/>
                <a:moveTo>
                  <a:pt x="294614" y="137182"/>
                </a:moveTo>
                <a:lnTo>
                  <a:pt x="223611" y="68771"/>
                </a:lnTo>
                <a:lnTo>
                  <a:pt x="175502" y="24057"/>
                </a:lnTo>
                <a:lnTo>
                  <a:pt x="165069" y="0"/>
                </a:lnTo>
                <a:lnTo>
                  <a:pt x="174906" y="0"/>
                </a:lnTo>
                <a:lnTo>
                  <a:pt x="221862" y="43379"/>
                </a:lnTo>
                <a:lnTo>
                  <a:pt x="230150" y="54041"/>
                </a:lnTo>
                <a:lnTo>
                  <a:pt x="230461" y="54493"/>
                </a:lnTo>
                <a:close/>
                <a:moveTo>
                  <a:pt x="450984" y="143558"/>
                </a:moveTo>
                <a:lnTo>
                  <a:pt x="419891" y="112977"/>
                </a:lnTo>
                <a:lnTo>
                  <a:pt x="405227" y="93766"/>
                </a:lnTo>
                <a:lnTo>
                  <a:pt x="370320" y="49497"/>
                </a:lnTo>
                <a:lnTo>
                  <a:pt x="359989" y="26885"/>
                </a:lnTo>
                <a:lnTo>
                  <a:pt x="346421" y="0"/>
                </a:lnTo>
                <a:lnTo>
                  <a:pt x="349412" y="0"/>
                </a:lnTo>
                <a:lnTo>
                  <a:pt x="412055" y="79746"/>
                </a:lnTo>
                <a:lnTo>
                  <a:pt x="418727" y="89329"/>
                </a:lnTo>
                <a:lnTo>
                  <a:pt x="432073" y="105228"/>
                </a:lnTo>
                <a:lnTo>
                  <a:pt x="448597" y="126264"/>
                </a:lnTo>
                <a:close/>
                <a:moveTo>
                  <a:pt x="586414" y="147397"/>
                </a:moveTo>
                <a:lnTo>
                  <a:pt x="582714" y="141979"/>
                </a:lnTo>
                <a:cubicBezTo>
                  <a:pt x="550462" y="90882"/>
                  <a:pt x="543643" y="67935"/>
                  <a:pt x="516180" y="28889"/>
                </a:cubicBezTo>
                <a:lnTo>
                  <a:pt x="493565" y="0"/>
                </a:lnTo>
                <a:lnTo>
                  <a:pt x="520193" y="0"/>
                </a:lnTo>
                <a:lnTo>
                  <a:pt x="527404" y="21314"/>
                </a:lnTo>
                <a:close/>
                <a:moveTo>
                  <a:pt x="787252" y="152353"/>
                </a:moveTo>
                <a:lnTo>
                  <a:pt x="783705" y="145655"/>
                </a:lnTo>
                <a:lnTo>
                  <a:pt x="758255" y="100047"/>
                </a:lnTo>
                <a:lnTo>
                  <a:pt x="785193" y="141048"/>
                </a:lnTo>
                <a:lnTo>
                  <a:pt x="789953" y="148650"/>
                </a:lnTo>
                <a:close/>
                <a:moveTo>
                  <a:pt x="587600" y="154672"/>
                </a:moveTo>
                <a:lnTo>
                  <a:pt x="557592" y="127795"/>
                </a:lnTo>
                <a:lnTo>
                  <a:pt x="510939" y="81528"/>
                </a:lnTo>
                <a:lnTo>
                  <a:pt x="445302" y="7990"/>
                </a:lnTo>
                <a:lnTo>
                  <a:pt x="446671" y="4587"/>
                </a:lnTo>
                <a:lnTo>
                  <a:pt x="448928" y="0"/>
                </a:lnTo>
                <a:lnTo>
                  <a:pt x="476498" y="0"/>
                </a:lnTo>
                <a:lnTo>
                  <a:pt x="519723" y="60626"/>
                </a:lnTo>
                <a:close/>
                <a:moveTo>
                  <a:pt x="478988" y="156521"/>
                </a:moveTo>
                <a:lnTo>
                  <a:pt x="465520" y="143169"/>
                </a:lnTo>
                <a:lnTo>
                  <a:pt x="446868" y="113738"/>
                </a:lnTo>
                <a:lnTo>
                  <a:pt x="445388" y="103020"/>
                </a:lnTo>
                <a:lnTo>
                  <a:pt x="468832" y="131026"/>
                </a:lnTo>
                <a:close/>
                <a:moveTo>
                  <a:pt x="261207" y="161349"/>
                </a:moveTo>
                <a:lnTo>
                  <a:pt x="209912" y="97327"/>
                </a:lnTo>
                <a:cubicBezTo>
                  <a:pt x="198413" y="80218"/>
                  <a:pt x="190616" y="61077"/>
                  <a:pt x="183164" y="41723"/>
                </a:cubicBezTo>
                <a:lnTo>
                  <a:pt x="179321" y="32860"/>
                </a:lnTo>
                <a:lnTo>
                  <a:pt x="195057" y="55072"/>
                </a:lnTo>
                <a:close/>
                <a:moveTo>
                  <a:pt x="453781" y="162968"/>
                </a:moveTo>
                <a:lnTo>
                  <a:pt x="422922" y="129263"/>
                </a:lnTo>
                <a:lnTo>
                  <a:pt x="419499" y="126100"/>
                </a:lnTo>
                <a:lnTo>
                  <a:pt x="393854" y="93861"/>
                </a:lnTo>
                <a:lnTo>
                  <a:pt x="388148" y="88511"/>
                </a:lnTo>
                <a:lnTo>
                  <a:pt x="383554" y="78457"/>
                </a:lnTo>
                <a:lnTo>
                  <a:pt x="402052" y="95432"/>
                </a:lnTo>
                <a:lnTo>
                  <a:pt x="419891" y="112977"/>
                </a:lnTo>
                <a:lnTo>
                  <a:pt x="452697" y="155956"/>
                </a:lnTo>
                <a:lnTo>
                  <a:pt x="452978" y="157996"/>
                </a:lnTo>
                <a:close/>
                <a:moveTo>
                  <a:pt x="597356" y="163411"/>
                </a:moveTo>
                <a:lnTo>
                  <a:pt x="591424" y="158099"/>
                </a:lnTo>
                <a:lnTo>
                  <a:pt x="586414" y="147397"/>
                </a:lnTo>
                <a:close/>
                <a:moveTo>
                  <a:pt x="593918" y="163427"/>
                </a:moveTo>
                <a:lnTo>
                  <a:pt x="587600" y="154672"/>
                </a:lnTo>
                <a:lnTo>
                  <a:pt x="591424" y="158099"/>
                </a:lnTo>
                <a:close/>
                <a:moveTo>
                  <a:pt x="687274" y="167333"/>
                </a:moveTo>
                <a:lnTo>
                  <a:pt x="663910" y="139493"/>
                </a:lnTo>
                <a:lnTo>
                  <a:pt x="624736" y="96809"/>
                </a:lnTo>
                <a:lnTo>
                  <a:pt x="599201" y="33916"/>
                </a:lnTo>
                <a:lnTo>
                  <a:pt x="600915" y="35437"/>
                </a:lnTo>
                <a:lnTo>
                  <a:pt x="623902" y="65110"/>
                </a:lnTo>
                <a:close/>
                <a:moveTo>
                  <a:pt x="450264" y="170781"/>
                </a:moveTo>
                <a:lnTo>
                  <a:pt x="412020" y="134708"/>
                </a:lnTo>
                <a:lnTo>
                  <a:pt x="405066" y="127144"/>
                </a:lnTo>
                <a:lnTo>
                  <a:pt x="399516" y="113393"/>
                </a:lnTo>
                <a:lnTo>
                  <a:pt x="394959" y="103419"/>
                </a:lnTo>
                <a:lnTo>
                  <a:pt x="419499" y="126100"/>
                </a:lnTo>
                <a:lnTo>
                  <a:pt x="427072" y="135618"/>
                </a:lnTo>
                <a:close/>
                <a:moveTo>
                  <a:pt x="485986" y="175463"/>
                </a:moveTo>
                <a:lnTo>
                  <a:pt x="462343" y="143763"/>
                </a:lnTo>
                <a:lnTo>
                  <a:pt x="448597" y="126264"/>
                </a:lnTo>
                <a:lnTo>
                  <a:pt x="448374" y="124650"/>
                </a:lnTo>
                <a:lnTo>
                  <a:pt x="455983" y="133714"/>
                </a:lnTo>
                <a:lnTo>
                  <a:pt x="465520" y="143169"/>
                </a:lnTo>
                <a:close/>
                <a:moveTo>
                  <a:pt x="559215" y="177423"/>
                </a:moveTo>
                <a:lnTo>
                  <a:pt x="462047" y="83442"/>
                </a:lnTo>
                <a:lnTo>
                  <a:pt x="441586" y="62638"/>
                </a:lnTo>
                <a:lnTo>
                  <a:pt x="441079" y="61365"/>
                </a:lnTo>
                <a:lnTo>
                  <a:pt x="441077" y="61348"/>
                </a:lnTo>
                <a:lnTo>
                  <a:pt x="441054" y="36686"/>
                </a:lnTo>
                <a:lnTo>
                  <a:pt x="457171" y="57875"/>
                </a:lnTo>
                <a:cubicBezTo>
                  <a:pt x="480827" y="87370"/>
                  <a:pt x="502641" y="113398"/>
                  <a:pt x="523071" y="136981"/>
                </a:cubicBezTo>
                <a:close/>
                <a:moveTo>
                  <a:pt x="487461" y="177790"/>
                </a:moveTo>
                <a:lnTo>
                  <a:pt x="485986" y="175463"/>
                </a:lnTo>
                <a:lnTo>
                  <a:pt x="487161" y="177039"/>
                </a:lnTo>
                <a:close/>
                <a:moveTo>
                  <a:pt x="456590" y="180369"/>
                </a:moveTo>
                <a:lnTo>
                  <a:pt x="450264" y="170781"/>
                </a:lnTo>
                <a:lnTo>
                  <a:pt x="455900" y="176094"/>
                </a:lnTo>
                <a:close/>
                <a:moveTo>
                  <a:pt x="766807" y="180382"/>
                </a:moveTo>
                <a:lnTo>
                  <a:pt x="744248" y="150822"/>
                </a:lnTo>
                <a:lnTo>
                  <a:pt x="727293" y="117210"/>
                </a:lnTo>
                <a:lnTo>
                  <a:pt x="695465" y="83021"/>
                </a:lnTo>
                <a:lnTo>
                  <a:pt x="653442" y="23573"/>
                </a:lnTo>
                <a:lnTo>
                  <a:pt x="637588" y="1614"/>
                </a:lnTo>
                <a:lnTo>
                  <a:pt x="684788" y="10836"/>
                </a:lnTo>
                <a:lnTo>
                  <a:pt x="732791" y="90860"/>
                </a:lnTo>
                <a:lnTo>
                  <a:pt x="775066" y="169059"/>
                </a:lnTo>
                <a:close/>
                <a:moveTo>
                  <a:pt x="760117" y="182281"/>
                </a:moveTo>
                <a:lnTo>
                  <a:pt x="753335" y="174322"/>
                </a:lnTo>
                <a:lnTo>
                  <a:pt x="729464" y="141093"/>
                </a:lnTo>
                <a:lnTo>
                  <a:pt x="671838" y="57642"/>
                </a:lnTo>
                <a:lnTo>
                  <a:pt x="695465" y="83021"/>
                </a:lnTo>
                <a:lnTo>
                  <a:pt x="700768" y="90524"/>
                </a:lnTo>
                <a:cubicBezTo>
                  <a:pt x="714524" y="110008"/>
                  <a:pt x="726053" y="126301"/>
                  <a:pt x="734721" y="138338"/>
                </a:cubicBezTo>
                <a:lnTo>
                  <a:pt x="744248" y="150822"/>
                </a:lnTo>
                <a:close/>
                <a:moveTo>
                  <a:pt x="493040" y="184919"/>
                </a:moveTo>
                <a:lnTo>
                  <a:pt x="489255" y="181197"/>
                </a:lnTo>
                <a:lnTo>
                  <a:pt x="487461" y="177790"/>
                </a:lnTo>
                <a:lnTo>
                  <a:pt x="491474" y="182819"/>
                </a:lnTo>
                <a:close/>
                <a:moveTo>
                  <a:pt x="702365" y="185312"/>
                </a:moveTo>
                <a:lnTo>
                  <a:pt x="700002" y="182497"/>
                </a:lnTo>
                <a:lnTo>
                  <a:pt x="697528" y="176337"/>
                </a:lnTo>
                <a:lnTo>
                  <a:pt x="678038" y="134993"/>
                </a:lnTo>
                <a:lnTo>
                  <a:pt x="687900" y="147724"/>
                </a:lnTo>
                <a:lnTo>
                  <a:pt x="713093" y="181549"/>
                </a:lnTo>
                <a:close/>
                <a:moveTo>
                  <a:pt x="699124" y="186447"/>
                </a:moveTo>
                <a:lnTo>
                  <a:pt x="687274" y="167333"/>
                </a:lnTo>
                <a:lnTo>
                  <a:pt x="700002" y="182497"/>
                </a:lnTo>
                <a:lnTo>
                  <a:pt x="701284" y="185691"/>
                </a:lnTo>
                <a:close/>
                <a:moveTo>
                  <a:pt x="762286" y="186579"/>
                </a:moveTo>
                <a:lnTo>
                  <a:pt x="760117" y="182281"/>
                </a:lnTo>
                <a:lnTo>
                  <a:pt x="762975" y="185635"/>
                </a:lnTo>
                <a:close/>
                <a:moveTo>
                  <a:pt x="701437" y="190178"/>
                </a:moveTo>
                <a:lnTo>
                  <a:pt x="699743" y="188884"/>
                </a:lnTo>
                <a:lnTo>
                  <a:pt x="697749" y="186929"/>
                </a:lnTo>
                <a:lnTo>
                  <a:pt x="699124" y="186447"/>
                </a:lnTo>
                <a:close/>
                <a:moveTo>
                  <a:pt x="571531" y="191202"/>
                </a:moveTo>
                <a:lnTo>
                  <a:pt x="559215" y="177423"/>
                </a:lnTo>
                <a:lnTo>
                  <a:pt x="562128" y="180239"/>
                </a:lnTo>
                <a:close/>
                <a:moveTo>
                  <a:pt x="473281" y="192489"/>
                </a:moveTo>
                <a:lnTo>
                  <a:pt x="455900" y="176094"/>
                </a:lnTo>
                <a:lnTo>
                  <a:pt x="453781" y="162968"/>
                </a:lnTo>
                <a:lnTo>
                  <a:pt x="463974" y="174101"/>
                </a:lnTo>
                <a:close/>
                <a:moveTo>
                  <a:pt x="756863" y="194015"/>
                </a:moveTo>
                <a:lnTo>
                  <a:pt x="648895" y="78186"/>
                </a:lnTo>
                <a:lnTo>
                  <a:pt x="606002" y="0"/>
                </a:lnTo>
                <a:lnTo>
                  <a:pt x="613323" y="0"/>
                </a:lnTo>
                <a:lnTo>
                  <a:pt x="620402" y="9420"/>
                </a:lnTo>
                <a:cubicBezTo>
                  <a:pt x="654495" y="53610"/>
                  <a:pt x="696045" y="105477"/>
                  <a:pt x="738760" y="157219"/>
                </a:cubicBezTo>
                <a:lnTo>
                  <a:pt x="753335" y="174322"/>
                </a:lnTo>
                <a:lnTo>
                  <a:pt x="762213" y="186680"/>
                </a:lnTo>
                <a:close/>
                <a:moveTo>
                  <a:pt x="681842" y="196045"/>
                </a:moveTo>
                <a:lnTo>
                  <a:pt x="659093" y="167594"/>
                </a:lnTo>
                <a:lnTo>
                  <a:pt x="640168" y="130510"/>
                </a:lnTo>
                <a:lnTo>
                  <a:pt x="697749" y="186929"/>
                </a:lnTo>
                <a:lnTo>
                  <a:pt x="688928" y="190023"/>
                </a:lnTo>
                <a:close/>
                <a:moveTo>
                  <a:pt x="706124" y="197738"/>
                </a:moveTo>
                <a:lnTo>
                  <a:pt x="701437" y="190178"/>
                </a:lnTo>
                <a:lnTo>
                  <a:pt x="703818" y="191997"/>
                </a:lnTo>
                <a:close/>
                <a:moveTo>
                  <a:pt x="715401" y="200845"/>
                </a:moveTo>
                <a:lnTo>
                  <a:pt x="703818" y="191997"/>
                </a:lnTo>
                <a:lnTo>
                  <a:pt x="701284" y="185691"/>
                </a:lnTo>
                <a:lnTo>
                  <a:pt x="702365" y="185312"/>
                </a:lnTo>
                <a:close/>
                <a:moveTo>
                  <a:pt x="363452" y="210448"/>
                </a:moveTo>
                <a:lnTo>
                  <a:pt x="321283" y="162877"/>
                </a:lnTo>
                <a:lnTo>
                  <a:pt x="295515" y="138050"/>
                </a:lnTo>
                <a:lnTo>
                  <a:pt x="270898" y="106470"/>
                </a:lnTo>
                <a:lnTo>
                  <a:pt x="230150" y="54041"/>
                </a:lnTo>
                <a:lnTo>
                  <a:pt x="224416" y="45738"/>
                </a:lnTo>
                <a:lnTo>
                  <a:pt x="302747" y="118101"/>
                </a:lnTo>
                <a:lnTo>
                  <a:pt x="310383" y="128706"/>
                </a:lnTo>
                <a:lnTo>
                  <a:pt x="360646" y="205542"/>
                </a:lnTo>
                <a:close/>
                <a:moveTo>
                  <a:pt x="664004" y="215820"/>
                </a:moveTo>
                <a:lnTo>
                  <a:pt x="587778" y="75624"/>
                </a:lnTo>
                <a:lnTo>
                  <a:pt x="606859" y="102262"/>
                </a:lnTo>
                <a:lnTo>
                  <a:pt x="659093" y="167594"/>
                </a:lnTo>
                <a:lnTo>
                  <a:pt x="663772" y="176759"/>
                </a:lnTo>
                <a:lnTo>
                  <a:pt x="676427" y="200649"/>
                </a:lnTo>
                <a:lnTo>
                  <a:pt x="665067" y="210305"/>
                </a:lnTo>
                <a:close/>
                <a:moveTo>
                  <a:pt x="739800" y="217408"/>
                </a:moveTo>
                <a:lnTo>
                  <a:pt x="713093" y="181549"/>
                </a:lnTo>
                <a:lnTo>
                  <a:pt x="714172" y="181170"/>
                </a:lnTo>
                <a:lnTo>
                  <a:pt x="753180" y="199064"/>
                </a:lnTo>
                <a:close/>
                <a:moveTo>
                  <a:pt x="734918" y="224100"/>
                </a:moveTo>
                <a:lnTo>
                  <a:pt x="715401" y="200845"/>
                </a:lnTo>
                <a:lnTo>
                  <a:pt x="738827" y="218741"/>
                </a:lnTo>
                <a:close/>
                <a:moveTo>
                  <a:pt x="444949" y="225983"/>
                </a:moveTo>
                <a:lnTo>
                  <a:pt x="411309" y="182565"/>
                </a:lnTo>
                <a:lnTo>
                  <a:pt x="357164" y="113035"/>
                </a:lnTo>
                <a:lnTo>
                  <a:pt x="310573" y="32531"/>
                </a:lnTo>
                <a:lnTo>
                  <a:pt x="301098" y="15224"/>
                </a:lnTo>
                <a:lnTo>
                  <a:pt x="314407" y="24393"/>
                </a:lnTo>
                <a:lnTo>
                  <a:pt x="336678" y="52759"/>
                </a:lnTo>
                <a:lnTo>
                  <a:pt x="396818" y="118173"/>
                </a:lnTo>
                <a:lnTo>
                  <a:pt x="430393" y="189910"/>
                </a:lnTo>
                <a:close/>
                <a:moveTo>
                  <a:pt x="625135" y="229469"/>
                </a:moveTo>
                <a:lnTo>
                  <a:pt x="586828" y="190334"/>
                </a:lnTo>
                <a:lnTo>
                  <a:pt x="586724" y="190218"/>
                </a:lnTo>
                <a:lnTo>
                  <a:pt x="565122" y="162357"/>
                </a:lnTo>
                <a:lnTo>
                  <a:pt x="443074" y="13528"/>
                </a:lnTo>
                <a:lnTo>
                  <a:pt x="444971" y="8813"/>
                </a:lnTo>
                <a:lnTo>
                  <a:pt x="467620" y="38568"/>
                </a:lnTo>
                <a:lnTo>
                  <a:pt x="510939" y="81528"/>
                </a:lnTo>
                <a:lnTo>
                  <a:pt x="514283" y="85274"/>
                </a:lnTo>
                <a:cubicBezTo>
                  <a:pt x="548234" y="124582"/>
                  <a:pt x="578832" y="160776"/>
                  <a:pt x="607429" y="195708"/>
                </a:cubicBezTo>
                <a:lnTo>
                  <a:pt x="611358" y="200687"/>
                </a:lnTo>
                <a:lnTo>
                  <a:pt x="622811" y="225160"/>
                </a:lnTo>
                <a:close/>
                <a:moveTo>
                  <a:pt x="304164" y="230364"/>
                </a:moveTo>
                <a:lnTo>
                  <a:pt x="229209" y="162727"/>
                </a:lnTo>
                <a:lnTo>
                  <a:pt x="159727" y="75491"/>
                </a:lnTo>
                <a:lnTo>
                  <a:pt x="147266" y="54916"/>
                </a:lnTo>
                <a:lnTo>
                  <a:pt x="114483" y="0"/>
                </a:lnTo>
                <a:lnTo>
                  <a:pt x="126386" y="0"/>
                </a:lnTo>
                <a:lnTo>
                  <a:pt x="227756" y="123627"/>
                </a:lnTo>
                <a:lnTo>
                  <a:pt x="273255" y="180708"/>
                </a:lnTo>
                <a:close/>
                <a:moveTo>
                  <a:pt x="516121" y="232237"/>
                </a:moveTo>
                <a:lnTo>
                  <a:pt x="506595" y="223910"/>
                </a:lnTo>
                <a:lnTo>
                  <a:pt x="505257" y="222648"/>
                </a:lnTo>
                <a:lnTo>
                  <a:pt x="498668" y="214127"/>
                </a:lnTo>
                <a:cubicBezTo>
                  <a:pt x="491770" y="205656"/>
                  <a:pt x="482746" y="195024"/>
                  <a:pt x="470489" y="181218"/>
                </a:cubicBezTo>
                <a:lnTo>
                  <a:pt x="463974" y="174101"/>
                </a:lnTo>
                <a:lnTo>
                  <a:pt x="458906" y="164091"/>
                </a:lnTo>
                <a:lnTo>
                  <a:pt x="452697" y="155956"/>
                </a:lnTo>
                <a:lnTo>
                  <a:pt x="450984" y="143558"/>
                </a:lnTo>
                <a:lnTo>
                  <a:pt x="489255" y="181197"/>
                </a:lnTo>
                <a:close/>
                <a:moveTo>
                  <a:pt x="672862" y="232340"/>
                </a:moveTo>
                <a:lnTo>
                  <a:pt x="662703" y="222584"/>
                </a:lnTo>
                <a:lnTo>
                  <a:pt x="664004" y="215820"/>
                </a:lnTo>
                <a:lnTo>
                  <a:pt x="672495" y="231433"/>
                </a:lnTo>
                <a:close/>
                <a:moveTo>
                  <a:pt x="279027" y="234628"/>
                </a:moveTo>
                <a:lnTo>
                  <a:pt x="235648" y="200393"/>
                </a:lnTo>
                <a:lnTo>
                  <a:pt x="232773" y="196115"/>
                </a:lnTo>
                <a:lnTo>
                  <a:pt x="192490" y="129593"/>
                </a:lnTo>
                <a:lnTo>
                  <a:pt x="229209" y="162727"/>
                </a:lnTo>
                <a:lnTo>
                  <a:pt x="249991" y="188820"/>
                </a:lnTo>
                <a:close/>
                <a:moveTo>
                  <a:pt x="453935" y="238789"/>
                </a:moveTo>
                <a:lnTo>
                  <a:pt x="446050" y="228759"/>
                </a:lnTo>
                <a:lnTo>
                  <a:pt x="445784" y="228051"/>
                </a:lnTo>
                <a:lnTo>
                  <a:pt x="444949" y="225983"/>
                </a:lnTo>
                <a:lnTo>
                  <a:pt x="452332" y="235512"/>
                </a:lnTo>
                <a:close/>
                <a:moveTo>
                  <a:pt x="723035" y="240391"/>
                </a:moveTo>
                <a:lnTo>
                  <a:pt x="722955" y="240316"/>
                </a:lnTo>
                <a:lnTo>
                  <a:pt x="722177" y="237704"/>
                </a:lnTo>
                <a:lnTo>
                  <a:pt x="706124" y="197738"/>
                </a:lnTo>
                <a:lnTo>
                  <a:pt x="728188" y="233328"/>
                </a:lnTo>
                <a:close/>
                <a:moveTo>
                  <a:pt x="549926" y="242661"/>
                </a:moveTo>
                <a:lnTo>
                  <a:pt x="530325" y="221589"/>
                </a:lnTo>
                <a:lnTo>
                  <a:pt x="493546" y="185418"/>
                </a:lnTo>
                <a:lnTo>
                  <a:pt x="491474" y="182819"/>
                </a:lnTo>
                <a:lnTo>
                  <a:pt x="487161" y="177039"/>
                </a:lnTo>
                <a:lnTo>
                  <a:pt x="478988" y="156521"/>
                </a:lnTo>
                <a:lnTo>
                  <a:pt x="493424" y="170834"/>
                </a:lnTo>
                <a:lnTo>
                  <a:pt x="509470" y="185435"/>
                </a:lnTo>
                <a:lnTo>
                  <a:pt x="528602" y="211332"/>
                </a:lnTo>
                <a:close/>
                <a:moveTo>
                  <a:pt x="658017" y="246921"/>
                </a:moveTo>
                <a:lnTo>
                  <a:pt x="625149" y="204097"/>
                </a:lnTo>
                <a:lnTo>
                  <a:pt x="597356" y="163411"/>
                </a:lnTo>
                <a:lnTo>
                  <a:pt x="652752" y="213031"/>
                </a:lnTo>
                <a:lnTo>
                  <a:pt x="662703" y="222584"/>
                </a:lnTo>
                <a:close/>
                <a:moveTo>
                  <a:pt x="339819" y="253215"/>
                </a:moveTo>
                <a:lnTo>
                  <a:pt x="321897" y="241730"/>
                </a:lnTo>
                <a:lnTo>
                  <a:pt x="273255" y="180708"/>
                </a:lnTo>
                <a:lnTo>
                  <a:pt x="261207" y="161349"/>
                </a:lnTo>
                <a:lnTo>
                  <a:pt x="269667" y="171910"/>
                </a:lnTo>
                <a:cubicBezTo>
                  <a:pt x="290925" y="195764"/>
                  <a:pt x="312731" y="219214"/>
                  <a:pt x="332718" y="244063"/>
                </a:cubicBezTo>
                <a:close/>
                <a:moveTo>
                  <a:pt x="656019" y="257307"/>
                </a:moveTo>
                <a:lnTo>
                  <a:pt x="611358" y="200687"/>
                </a:lnTo>
                <a:lnTo>
                  <a:pt x="593918" y="163427"/>
                </a:lnTo>
                <a:lnTo>
                  <a:pt x="623935" y="205018"/>
                </a:lnTo>
                <a:lnTo>
                  <a:pt x="657191" y="251220"/>
                </a:lnTo>
                <a:close/>
                <a:moveTo>
                  <a:pt x="469420" y="257565"/>
                </a:moveTo>
                <a:lnTo>
                  <a:pt x="452332" y="235512"/>
                </a:lnTo>
                <a:lnTo>
                  <a:pt x="438357" y="206923"/>
                </a:lnTo>
                <a:lnTo>
                  <a:pt x="430393" y="189910"/>
                </a:lnTo>
                <a:lnTo>
                  <a:pt x="405289" y="127696"/>
                </a:lnTo>
                <a:lnTo>
                  <a:pt x="458940" y="194928"/>
                </a:lnTo>
                <a:lnTo>
                  <a:pt x="465309" y="234390"/>
                </a:lnTo>
                <a:close/>
                <a:moveTo>
                  <a:pt x="506284" y="258100"/>
                </a:moveTo>
                <a:lnTo>
                  <a:pt x="462885" y="199872"/>
                </a:lnTo>
                <a:lnTo>
                  <a:pt x="458940" y="194928"/>
                </a:lnTo>
                <a:lnTo>
                  <a:pt x="456590" y="180369"/>
                </a:lnTo>
                <a:lnTo>
                  <a:pt x="458359" y="183051"/>
                </a:lnTo>
                <a:lnTo>
                  <a:pt x="486551" y="218706"/>
                </a:lnTo>
                <a:lnTo>
                  <a:pt x="499657" y="244597"/>
                </a:lnTo>
                <a:close/>
                <a:moveTo>
                  <a:pt x="639721" y="258572"/>
                </a:moveTo>
                <a:lnTo>
                  <a:pt x="607531" y="224151"/>
                </a:lnTo>
                <a:lnTo>
                  <a:pt x="562128" y="180239"/>
                </a:lnTo>
                <a:lnTo>
                  <a:pt x="457171" y="57875"/>
                </a:lnTo>
                <a:lnTo>
                  <a:pt x="441050" y="33661"/>
                </a:lnTo>
                <a:lnTo>
                  <a:pt x="441044" y="26497"/>
                </a:lnTo>
                <a:lnTo>
                  <a:pt x="490310" y="82376"/>
                </a:lnTo>
                <a:cubicBezTo>
                  <a:pt x="502788" y="96406"/>
                  <a:pt x="516915" y="112244"/>
                  <a:pt x="532923" y="130150"/>
                </a:cubicBezTo>
                <a:lnTo>
                  <a:pt x="586724" y="190218"/>
                </a:lnTo>
                <a:close/>
                <a:moveTo>
                  <a:pt x="708460" y="260374"/>
                </a:moveTo>
                <a:lnTo>
                  <a:pt x="696579" y="238685"/>
                </a:lnTo>
                <a:lnTo>
                  <a:pt x="676427" y="200649"/>
                </a:lnTo>
                <a:lnTo>
                  <a:pt x="681842" y="196045"/>
                </a:lnTo>
                <a:lnTo>
                  <a:pt x="699804" y="218513"/>
                </a:lnTo>
                <a:lnTo>
                  <a:pt x="722955" y="240316"/>
                </a:lnTo>
                <a:lnTo>
                  <a:pt x="722994" y="240447"/>
                </a:lnTo>
                <a:close/>
                <a:moveTo>
                  <a:pt x="643377" y="263285"/>
                </a:moveTo>
                <a:lnTo>
                  <a:pt x="639721" y="258572"/>
                </a:lnTo>
                <a:lnTo>
                  <a:pt x="642350" y="261382"/>
                </a:lnTo>
                <a:close/>
                <a:moveTo>
                  <a:pt x="559617" y="270255"/>
                </a:moveTo>
                <a:lnTo>
                  <a:pt x="549569" y="261472"/>
                </a:lnTo>
                <a:lnTo>
                  <a:pt x="523972" y="226392"/>
                </a:lnTo>
                <a:lnTo>
                  <a:pt x="493040" y="184919"/>
                </a:lnTo>
                <a:lnTo>
                  <a:pt x="493546" y="185418"/>
                </a:lnTo>
                <a:lnTo>
                  <a:pt x="531676" y="233215"/>
                </a:lnTo>
                <a:close/>
                <a:moveTo>
                  <a:pt x="653035" y="272807"/>
                </a:moveTo>
                <a:lnTo>
                  <a:pt x="642350" y="261382"/>
                </a:lnTo>
                <a:lnTo>
                  <a:pt x="625135" y="229469"/>
                </a:lnTo>
                <a:lnTo>
                  <a:pt x="655422" y="260409"/>
                </a:lnTo>
                <a:close/>
                <a:moveTo>
                  <a:pt x="349069" y="275818"/>
                </a:moveTo>
                <a:lnTo>
                  <a:pt x="324720" y="261796"/>
                </a:lnTo>
                <a:lnTo>
                  <a:pt x="304164" y="230364"/>
                </a:lnTo>
                <a:lnTo>
                  <a:pt x="321897" y="241730"/>
                </a:lnTo>
                <a:close/>
                <a:moveTo>
                  <a:pt x="539354" y="276371"/>
                </a:moveTo>
                <a:lnTo>
                  <a:pt x="531450" y="269149"/>
                </a:lnTo>
                <a:cubicBezTo>
                  <a:pt x="513355" y="249746"/>
                  <a:pt x="498824" y="233326"/>
                  <a:pt x="486945" y="219204"/>
                </a:cubicBezTo>
                <a:lnTo>
                  <a:pt x="486551" y="218706"/>
                </a:lnTo>
                <a:lnTo>
                  <a:pt x="473281" y="192489"/>
                </a:lnTo>
                <a:lnTo>
                  <a:pt x="505257" y="222648"/>
                </a:lnTo>
                <a:lnTo>
                  <a:pt x="514090" y="234074"/>
                </a:lnTo>
                <a:cubicBezTo>
                  <a:pt x="517842" y="239240"/>
                  <a:pt x="520572" y="243260"/>
                  <a:pt x="523389" y="247150"/>
                </a:cubicBezTo>
                <a:lnTo>
                  <a:pt x="525104" y="249302"/>
                </a:lnTo>
                <a:close/>
                <a:moveTo>
                  <a:pt x="671103" y="276430"/>
                </a:moveTo>
                <a:lnTo>
                  <a:pt x="655422" y="260409"/>
                </a:lnTo>
                <a:lnTo>
                  <a:pt x="656019" y="257307"/>
                </a:lnTo>
                <a:close/>
                <a:moveTo>
                  <a:pt x="473011" y="277806"/>
                </a:moveTo>
                <a:lnTo>
                  <a:pt x="453935" y="238789"/>
                </a:lnTo>
                <a:lnTo>
                  <a:pt x="467490" y="256028"/>
                </a:lnTo>
                <a:lnTo>
                  <a:pt x="469728" y="259294"/>
                </a:lnTo>
                <a:close/>
                <a:moveTo>
                  <a:pt x="651942" y="278481"/>
                </a:moveTo>
                <a:lnTo>
                  <a:pt x="651056" y="277522"/>
                </a:lnTo>
                <a:lnTo>
                  <a:pt x="643377" y="263285"/>
                </a:lnTo>
                <a:lnTo>
                  <a:pt x="652583" y="275159"/>
                </a:lnTo>
                <a:close/>
                <a:moveTo>
                  <a:pt x="692903" y="281702"/>
                </a:moveTo>
                <a:lnTo>
                  <a:pt x="672862" y="232340"/>
                </a:lnTo>
                <a:lnTo>
                  <a:pt x="705824" y="263988"/>
                </a:lnTo>
                <a:close/>
                <a:moveTo>
                  <a:pt x="650927" y="283765"/>
                </a:moveTo>
                <a:lnTo>
                  <a:pt x="571531" y="191202"/>
                </a:lnTo>
                <a:lnTo>
                  <a:pt x="580672" y="201428"/>
                </a:lnTo>
                <a:lnTo>
                  <a:pt x="651056" y="277522"/>
                </a:lnTo>
                <a:lnTo>
                  <a:pt x="651846" y="278987"/>
                </a:lnTo>
                <a:close/>
                <a:moveTo>
                  <a:pt x="468818" y="289632"/>
                </a:moveTo>
                <a:lnTo>
                  <a:pt x="455569" y="271419"/>
                </a:lnTo>
                <a:cubicBezTo>
                  <a:pt x="421037" y="222352"/>
                  <a:pt x="390026" y="176209"/>
                  <a:pt x="366390" y="137270"/>
                </a:cubicBezTo>
                <a:lnTo>
                  <a:pt x="337668" y="88012"/>
                </a:lnTo>
                <a:lnTo>
                  <a:pt x="340339" y="91430"/>
                </a:lnTo>
                <a:lnTo>
                  <a:pt x="357164" y="113035"/>
                </a:lnTo>
                <a:lnTo>
                  <a:pt x="358962" y="116143"/>
                </a:lnTo>
                <a:cubicBezTo>
                  <a:pt x="375208" y="140775"/>
                  <a:pt x="393900" y="163645"/>
                  <a:pt x="412750" y="186407"/>
                </a:cubicBezTo>
                <a:lnTo>
                  <a:pt x="446050" y="228759"/>
                </a:lnTo>
                <a:close/>
                <a:moveTo>
                  <a:pt x="685970" y="291206"/>
                </a:moveTo>
                <a:lnTo>
                  <a:pt x="657191" y="251220"/>
                </a:lnTo>
                <a:lnTo>
                  <a:pt x="658017" y="246921"/>
                </a:lnTo>
                <a:lnTo>
                  <a:pt x="688913" y="287172"/>
                </a:lnTo>
                <a:close/>
                <a:moveTo>
                  <a:pt x="684427" y="293322"/>
                </a:moveTo>
                <a:lnTo>
                  <a:pt x="671103" y="276430"/>
                </a:lnTo>
                <a:lnTo>
                  <a:pt x="685798" y="291443"/>
                </a:lnTo>
                <a:close/>
                <a:moveTo>
                  <a:pt x="476087" y="299627"/>
                </a:moveTo>
                <a:lnTo>
                  <a:pt x="470301" y="293715"/>
                </a:lnTo>
                <a:lnTo>
                  <a:pt x="469781" y="292206"/>
                </a:lnTo>
                <a:lnTo>
                  <a:pt x="468818" y="289632"/>
                </a:lnTo>
                <a:close/>
                <a:moveTo>
                  <a:pt x="477138" y="301070"/>
                </a:moveTo>
                <a:lnTo>
                  <a:pt x="476087" y="299627"/>
                </a:lnTo>
                <a:lnTo>
                  <a:pt x="477058" y="300618"/>
                </a:lnTo>
                <a:close/>
                <a:moveTo>
                  <a:pt x="415768" y="301892"/>
                </a:moveTo>
                <a:lnTo>
                  <a:pt x="411242" y="298991"/>
                </a:lnTo>
                <a:lnTo>
                  <a:pt x="411119" y="298829"/>
                </a:lnTo>
                <a:cubicBezTo>
                  <a:pt x="404895" y="289617"/>
                  <a:pt x="399950" y="278229"/>
                  <a:pt x="317285" y="166403"/>
                </a:cubicBezTo>
                <a:lnTo>
                  <a:pt x="294614" y="137182"/>
                </a:lnTo>
                <a:lnTo>
                  <a:pt x="295515" y="138050"/>
                </a:lnTo>
                <a:lnTo>
                  <a:pt x="312061" y="159278"/>
                </a:lnTo>
                <a:cubicBezTo>
                  <a:pt x="355974" y="215602"/>
                  <a:pt x="362032" y="223600"/>
                  <a:pt x="402594" y="279514"/>
                </a:cubicBezTo>
                <a:lnTo>
                  <a:pt x="404356" y="281943"/>
                </a:lnTo>
                <a:close/>
                <a:moveTo>
                  <a:pt x="225005" y="303062"/>
                </a:moveTo>
                <a:lnTo>
                  <a:pt x="67282" y="116506"/>
                </a:lnTo>
                <a:lnTo>
                  <a:pt x="46585" y="71662"/>
                </a:lnTo>
                <a:lnTo>
                  <a:pt x="30967" y="35838"/>
                </a:lnTo>
                <a:lnTo>
                  <a:pt x="60863" y="78512"/>
                </a:lnTo>
                <a:lnTo>
                  <a:pt x="201950" y="260364"/>
                </a:lnTo>
                <a:lnTo>
                  <a:pt x="220231" y="295481"/>
                </a:lnTo>
                <a:close/>
                <a:moveTo>
                  <a:pt x="676157" y="304660"/>
                </a:moveTo>
                <a:lnTo>
                  <a:pt x="671815" y="299967"/>
                </a:lnTo>
                <a:lnTo>
                  <a:pt x="652583" y="275159"/>
                </a:lnTo>
                <a:lnTo>
                  <a:pt x="653035" y="272807"/>
                </a:lnTo>
                <a:lnTo>
                  <a:pt x="679079" y="300655"/>
                </a:lnTo>
                <a:close/>
                <a:moveTo>
                  <a:pt x="579934" y="305164"/>
                </a:moveTo>
                <a:lnTo>
                  <a:pt x="550139" y="277041"/>
                </a:lnTo>
                <a:cubicBezTo>
                  <a:pt x="542563" y="269615"/>
                  <a:pt x="537284" y="264087"/>
                  <a:pt x="533194" y="259443"/>
                </a:cubicBezTo>
                <a:lnTo>
                  <a:pt x="525104" y="249302"/>
                </a:lnTo>
                <a:lnTo>
                  <a:pt x="516121" y="232237"/>
                </a:lnTo>
                <a:lnTo>
                  <a:pt x="549569" y="261472"/>
                </a:lnTo>
                <a:lnTo>
                  <a:pt x="575244" y="296661"/>
                </a:lnTo>
                <a:lnTo>
                  <a:pt x="578477" y="301174"/>
                </a:lnTo>
                <a:close/>
                <a:moveTo>
                  <a:pt x="672799" y="309264"/>
                </a:moveTo>
                <a:lnTo>
                  <a:pt x="660348" y="294749"/>
                </a:lnTo>
                <a:lnTo>
                  <a:pt x="651846" y="278987"/>
                </a:lnTo>
                <a:lnTo>
                  <a:pt x="651942" y="278481"/>
                </a:lnTo>
                <a:lnTo>
                  <a:pt x="671815" y="299967"/>
                </a:lnTo>
                <a:lnTo>
                  <a:pt x="675816" y="305127"/>
                </a:lnTo>
                <a:close/>
                <a:moveTo>
                  <a:pt x="427765" y="309579"/>
                </a:moveTo>
                <a:lnTo>
                  <a:pt x="421479" y="305551"/>
                </a:lnTo>
                <a:lnTo>
                  <a:pt x="404356" y="281943"/>
                </a:lnTo>
                <a:lnTo>
                  <a:pt x="363452" y="210448"/>
                </a:lnTo>
                <a:lnTo>
                  <a:pt x="380074" y="229198"/>
                </a:lnTo>
                <a:close/>
                <a:moveTo>
                  <a:pt x="477492" y="314542"/>
                </a:moveTo>
                <a:lnTo>
                  <a:pt x="475497" y="312562"/>
                </a:lnTo>
                <a:cubicBezTo>
                  <a:pt x="447453" y="283758"/>
                  <a:pt x="421730" y="252815"/>
                  <a:pt x="396032" y="221848"/>
                </a:cubicBezTo>
                <a:lnTo>
                  <a:pt x="338715" y="156204"/>
                </a:lnTo>
                <a:lnTo>
                  <a:pt x="295001" y="103020"/>
                </a:lnTo>
                <a:cubicBezTo>
                  <a:pt x="272720" y="69636"/>
                  <a:pt x="253043" y="39921"/>
                  <a:pt x="235696" y="13501"/>
                </a:cubicBezTo>
                <a:lnTo>
                  <a:pt x="226923" y="0"/>
                </a:lnTo>
                <a:lnTo>
                  <a:pt x="268310" y="0"/>
                </a:lnTo>
                <a:lnTo>
                  <a:pt x="272138" y="4232"/>
                </a:lnTo>
                <a:cubicBezTo>
                  <a:pt x="272164" y="4262"/>
                  <a:pt x="278909" y="12856"/>
                  <a:pt x="290800" y="28047"/>
                </a:cubicBezTo>
                <a:lnTo>
                  <a:pt x="293463" y="31453"/>
                </a:lnTo>
                <a:lnTo>
                  <a:pt x="293844" y="32210"/>
                </a:lnTo>
                <a:cubicBezTo>
                  <a:pt x="324984" y="86446"/>
                  <a:pt x="430074" y="246382"/>
                  <a:pt x="468069" y="291434"/>
                </a:cubicBezTo>
                <a:lnTo>
                  <a:pt x="470301" y="293715"/>
                </a:lnTo>
                <a:close/>
                <a:moveTo>
                  <a:pt x="491255" y="315121"/>
                </a:moveTo>
                <a:lnTo>
                  <a:pt x="477058" y="300618"/>
                </a:lnTo>
                <a:lnTo>
                  <a:pt x="473011" y="277806"/>
                </a:lnTo>
                <a:close/>
                <a:moveTo>
                  <a:pt x="647746" y="318456"/>
                </a:moveTo>
                <a:lnTo>
                  <a:pt x="590099" y="260153"/>
                </a:lnTo>
                <a:cubicBezTo>
                  <a:pt x="569796" y="240517"/>
                  <a:pt x="552177" y="224280"/>
                  <a:pt x="536360" y="209906"/>
                </a:cubicBezTo>
                <a:lnTo>
                  <a:pt x="509470" y="185435"/>
                </a:lnTo>
                <a:lnTo>
                  <a:pt x="472606" y="135535"/>
                </a:lnTo>
                <a:lnTo>
                  <a:pt x="468832" y="131026"/>
                </a:lnTo>
                <a:lnTo>
                  <a:pt x="461866" y="113544"/>
                </a:lnTo>
                <a:lnTo>
                  <a:pt x="479209" y="132068"/>
                </a:lnTo>
                <a:cubicBezTo>
                  <a:pt x="519468" y="176625"/>
                  <a:pt x="556453" y="219209"/>
                  <a:pt x="605845" y="272908"/>
                </a:cubicBezTo>
                <a:lnTo>
                  <a:pt x="647755" y="317749"/>
                </a:lnTo>
                <a:close/>
                <a:moveTo>
                  <a:pt x="426292" y="320286"/>
                </a:moveTo>
                <a:lnTo>
                  <a:pt x="364044" y="284442"/>
                </a:lnTo>
                <a:lnTo>
                  <a:pt x="339819" y="253215"/>
                </a:lnTo>
                <a:lnTo>
                  <a:pt x="411242" y="298991"/>
                </a:lnTo>
                <a:lnTo>
                  <a:pt x="417261" y="306866"/>
                </a:lnTo>
                <a:lnTo>
                  <a:pt x="421362" y="311669"/>
                </a:lnTo>
                <a:close/>
                <a:moveTo>
                  <a:pt x="598978" y="322509"/>
                </a:moveTo>
                <a:lnTo>
                  <a:pt x="584015" y="308906"/>
                </a:lnTo>
                <a:lnTo>
                  <a:pt x="578477" y="301174"/>
                </a:lnTo>
                <a:lnTo>
                  <a:pt x="574284" y="289700"/>
                </a:lnTo>
                <a:lnTo>
                  <a:pt x="559617" y="270255"/>
                </a:lnTo>
                <a:lnTo>
                  <a:pt x="577724" y="286082"/>
                </a:lnTo>
                <a:lnTo>
                  <a:pt x="583034" y="294806"/>
                </a:lnTo>
                <a:cubicBezTo>
                  <a:pt x="588262" y="303908"/>
                  <a:pt x="592418" y="311526"/>
                  <a:pt x="596777" y="319038"/>
                </a:cubicBezTo>
                <a:close/>
                <a:moveTo>
                  <a:pt x="436377" y="326094"/>
                </a:moveTo>
                <a:lnTo>
                  <a:pt x="431067" y="323034"/>
                </a:lnTo>
                <a:lnTo>
                  <a:pt x="421362" y="311669"/>
                </a:lnTo>
                <a:lnTo>
                  <a:pt x="415768" y="301892"/>
                </a:lnTo>
                <a:lnTo>
                  <a:pt x="421479" y="305551"/>
                </a:lnTo>
                <a:close/>
                <a:moveTo>
                  <a:pt x="481680" y="326672"/>
                </a:moveTo>
                <a:lnTo>
                  <a:pt x="477492" y="314542"/>
                </a:lnTo>
                <a:lnTo>
                  <a:pt x="479963" y="316996"/>
                </a:lnTo>
                <a:close/>
                <a:moveTo>
                  <a:pt x="658345" y="329080"/>
                </a:moveTo>
                <a:lnTo>
                  <a:pt x="647755" y="317749"/>
                </a:lnTo>
                <a:lnTo>
                  <a:pt x="647979" y="299075"/>
                </a:lnTo>
                <a:lnTo>
                  <a:pt x="650927" y="283765"/>
                </a:lnTo>
                <a:lnTo>
                  <a:pt x="660348" y="294749"/>
                </a:lnTo>
                <a:lnTo>
                  <a:pt x="670142" y="312906"/>
                </a:lnTo>
                <a:close/>
                <a:moveTo>
                  <a:pt x="601188" y="332877"/>
                </a:moveTo>
                <a:lnTo>
                  <a:pt x="584481" y="317610"/>
                </a:lnTo>
                <a:lnTo>
                  <a:pt x="579934" y="305164"/>
                </a:lnTo>
                <a:lnTo>
                  <a:pt x="580855" y="306032"/>
                </a:lnTo>
                <a:lnTo>
                  <a:pt x="584015" y="308906"/>
                </a:lnTo>
                <a:close/>
                <a:moveTo>
                  <a:pt x="442864" y="335030"/>
                </a:moveTo>
                <a:lnTo>
                  <a:pt x="440615" y="331936"/>
                </a:lnTo>
                <a:lnTo>
                  <a:pt x="436377" y="326094"/>
                </a:lnTo>
                <a:lnTo>
                  <a:pt x="438177" y="327129"/>
                </a:lnTo>
                <a:close/>
                <a:moveTo>
                  <a:pt x="638120" y="337470"/>
                </a:moveTo>
                <a:lnTo>
                  <a:pt x="604312" y="309322"/>
                </a:lnTo>
                <a:lnTo>
                  <a:pt x="577724" y="286082"/>
                </a:lnTo>
                <a:lnTo>
                  <a:pt x="562861" y="261664"/>
                </a:lnTo>
                <a:lnTo>
                  <a:pt x="549926" y="242661"/>
                </a:lnTo>
                <a:close/>
                <a:moveTo>
                  <a:pt x="503682" y="340543"/>
                </a:moveTo>
                <a:lnTo>
                  <a:pt x="479963" y="316996"/>
                </a:lnTo>
                <a:lnTo>
                  <a:pt x="477138" y="301070"/>
                </a:lnTo>
                <a:lnTo>
                  <a:pt x="499242" y="331460"/>
                </a:lnTo>
                <a:close/>
                <a:moveTo>
                  <a:pt x="481510" y="341401"/>
                </a:moveTo>
                <a:lnTo>
                  <a:pt x="453603" y="325932"/>
                </a:lnTo>
                <a:lnTo>
                  <a:pt x="410958" y="264035"/>
                </a:lnTo>
                <a:lnTo>
                  <a:pt x="380074" y="229198"/>
                </a:lnTo>
                <a:lnTo>
                  <a:pt x="367545" y="208080"/>
                </a:lnTo>
                <a:lnTo>
                  <a:pt x="310383" y="128706"/>
                </a:lnTo>
                <a:lnTo>
                  <a:pt x="304516" y="119735"/>
                </a:lnTo>
                <a:lnTo>
                  <a:pt x="316706" y="130997"/>
                </a:lnTo>
                <a:lnTo>
                  <a:pt x="338715" y="156204"/>
                </a:lnTo>
                <a:lnTo>
                  <a:pt x="355705" y="176874"/>
                </a:lnTo>
                <a:cubicBezTo>
                  <a:pt x="377321" y="200457"/>
                  <a:pt x="399171" y="223878"/>
                  <a:pt x="417808" y="249757"/>
                </a:cubicBezTo>
                <a:cubicBezTo>
                  <a:pt x="445210" y="287808"/>
                  <a:pt x="465560" y="317239"/>
                  <a:pt x="480711" y="340114"/>
                </a:cubicBezTo>
                <a:close/>
                <a:moveTo>
                  <a:pt x="465118" y="342644"/>
                </a:moveTo>
                <a:lnTo>
                  <a:pt x="438177" y="327129"/>
                </a:lnTo>
                <a:lnTo>
                  <a:pt x="427765" y="309579"/>
                </a:lnTo>
                <a:lnTo>
                  <a:pt x="451202" y="324601"/>
                </a:lnTo>
                <a:lnTo>
                  <a:pt x="453603" y="325932"/>
                </a:lnTo>
                <a:close/>
                <a:moveTo>
                  <a:pt x="647439" y="344031"/>
                </a:moveTo>
                <a:lnTo>
                  <a:pt x="647746" y="318456"/>
                </a:lnTo>
                <a:lnTo>
                  <a:pt x="658305" y="329134"/>
                </a:lnTo>
                <a:close/>
                <a:moveTo>
                  <a:pt x="488008" y="345002"/>
                </a:moveTo>
                <a:lnTo>
                  <a:pt x="485293" y="343497"/>
                </a:lnTo>
                <a:lnTo>
                  <a:pt x="482924" y="333690"/>
                </a:lnTo>
                <a:lnTo>
                  <a:pt x="481680" y="326672"/>
                </a:lnTo>
                <a:close/>
                <a:moveTo>
                  <a:pt x="450813" y="345963"/>
                </a:moveTo>
                <a:lnTo>
                  <a:pt x="446113" y="340505"/>
                </a:lnTo>
                <a:lnTo>
                  <a:pt x="442864" y="335030"/>
                </a:lnTo>
                <a:close/>
                <a:moveTo>
                  <a:pt x="645935" y="346094"/>
                </a:moveTo>
                <a:lnTo>
                  <a:pt x="638823" y="338227"/>
                </a:lnTo>
                <a:lnTo>
                  <a:pt x="638120" y="337470"/>
                </a:lnTo>
                <a:lnTo>
                  <a:pt x="646895" y="344777"/>
                </a:lnTo>
                <a:close/>
                <a:moveTo>
                  <a:pt x="486865" y="350016"/>
                </a:moveTo>
                <a:lnTo>
                  <a:pt x="481510" y="341401"/>
                </a:lnTo>
                <a:lnTo>
                  <a:pt x="485293" y="343497"/>
                </a:lnTo>
                <a:close/>
                <a:moveTo>
                  <a:pt x="491853" y="358040"/>
                </a:moveTo>
                <a:lnTo>
                  <a:pt x="488310" y="356000"/>
                </a:lnTo>
                <a:lnTo>
                  <a:pt x="486865" y="350016"/>
                </a:lnTo>
                <a:close/>
                <a:moveTo>
                  <a:pt x="493326" y="360409"/>
                </a:moveTo>
                <a:lnTo>
                  <a:pt x="491853" y="358040"/>
                </a:lnTo>
                <a:lnTo>
                  <a:pt x="492671" y="358510"/>
                </a:lnTo>
                <a:close/>
                <a:moveTo>
                  <a:pt x="633624" y="362972"/>
                </a:moveTo>
                <a:lnTo>
                  <a:pt x="611589" y="342393"/>
                </a:lnTo>
                <a:lnTo>
                  <a:pt x="598978" y="322509"/>
                </a:lnTo>
                <a:lnTo>
                  <a:pt x="631974" y="352503"/>
                </a:lnTo>
                <a:lnTo>
                  <a:pt x="637849" y="357179"/>
                </a:lnTo>
                <a:close/>
                <a:moveTo>
                  <a:pt x="523335" y="364585"/>
                </a:moveTo>
                <a:lnTo>
                  <a:pt x="512500" y="358578"/>
                </a:lnTo>
                <a:lnTo>
                  <a:pt x="503682" y="340543"/>
                </a:lnTo>
                <a:lnTo>
                  <a:pt x="511476" y="348279"/>
                </a:lnTo>
                <a:close/>
                <a:moveTo>
                  <a:pt x="627746" y="371031"/>
                </a:moveTo>
                <a:lnTo>
                  <a:pt x="625124" y="366781"/>
                </a:lnTo>
                <a:cubicBezTo>
                  <a:pt x="624460" y="365697"/>
                  <a:pt x="619371" y="358385"/>
                  <a:pt x="610759" y="346235"/>
                </a:cubicBezTo>
                <a:lnTo>
                  <a:pt x="601188" y="332877"/>
                </a:lnTo>
                <a:lnTo>
                  <a:pt x="610990" y="341833"/>
                </a:lnTo>
                <a:lnTo>
                  <a:pt x="611589" y="342393"/>
                </a:lnTo>
                <a:lnTo>
                  <a:pt x="611742" y="342634"/>
                </a:lnTo>
                <a:lnTo>
                  <a:pt x="630515" y="367234"/>
                </a:lnTo>
                <a:close/>
                <a:moveTo>
                  <a:pt x="520122" y="374168"/>
                </a:moveTo>
                <a:lnTo>
                  <a:pt x="516639" y="372313"/>
                </a:lnTo>
                <a:lnTo>
                  <a:pt x="492671" y="358510"/>
                </a:lnTo>
                <a:lnTo>
                  <a:pt x="488008" y="345002"/>
                </a:lnTo>
                <a:lnTo>
                  <a:pt x="512500" y="358578"/>
                </a:lnTo>
                <a:close/>
                <a:moveTo>
                  <a:pt x="551195" y="380027"/>
                </a:moveTo>
                <a:lnTo>
                  <a:pt x="534002" y="370497"/>
                </a:lnTo>
                <a:lnTo>
                  <a:pt x="531695" y="368351"/>
                </a:lnTo>
                <a:lnTo>
                  <a:pt x="511476" y="348279"/>
                </a:lnTo>
                <a:lnTo>
                  <a:pt x="499242" y="331460"/>
                </a:lnTo>
                <a:lnTo>
                  <a:pt x="491255" y="315121"/>
                </a:lnTo>
                <a:lnTo>
                  <a:pt x="532897" y="357664"/>
                </a:lnTo>
                <a:lnTo>
                  <a:pt x="544144" y="369154"/>
                </a:lnTo>
                <a:close/>
                <a:moveTo>
                  <a:pt x="495858" y="387259"/>
                </a:moveTo>
                <a:lnTo>
                  <a:pt x="465118" y="342644"/>
                </a:lnTo>
                <a:lnTo>
                  <a:pt x="488310" y="356000"/>
                </a:lnTo>
                <a:close/>
                <a:moveTo>
                  <a:pt x="573134" y="392189"/>
                </a:moveTo>
                <a:lnTo>
                  <a:pt x="559047" y="384380"/>
                </a:lnTo>
                <a:lnTo>
                  <a:pt x="544144" y="369154"/>
                </a:lnTo>
                <a:lnTo>
                  <a:pt x="529173" y="346068"/>
                </a:lnTo>
                <a:lnTo>
                  <a:pt x="469728" y="259294"/>
                </a:lnTo>
                <a:lnTo>
                  <a:pt x="469420" y="257565"/>
                </a:lnTo>
                <a:lnTo>
                  <a:pt x="494267" y="289634"/>
                </a:lnTo>
                <a:close/>
                <a:moveTo>
                  <a:pt x="602229" y="393509"/>
                </a:moveTo>
                <a:lnTo>
                  <a:pt x="598960" y="388599"/>
                </a:lnTo>
                <a:lnTo>
                  <a:pt x="587754" y="368321"/>
                </a:lnTo>
                <a:lnTo>
                  <a:pt x="539354" y="276371"/>
                </a:lnTo>
                <a:lnTo>
                  <a:pt x="584481" y="317610"/>
                </a:lnTo>
                <a:lnTo>
                  <a:pt x="595608" y="348064"/>
                </a:lnTo>
                <a:close/>
                <a:moveTo>
                  <a:pt x="561802" y="396385"/>
                </a:moveTo>
                <a:lnTo>
                  <a:pt x="536756" y="383035"/>
                </a:lnTo>
                <a:lnTo>
                  <a:pt x="523335" y="364585"/>
                </a:lnTo>
                <a:lnTo>
                  <a:pt x="534002" y="370497"/>
                </a:lnTo>
                <a:lnTo>
                  <a:pt x="561759" y="396317"/>
                </a:lnTo>
                <a:close/>
                <a:moveTo>
                  <a:pt x="605844" y="401057"/>
                </a:moveTo>
                <a:lnTo>
                  <a:pt x="602427" y="394872"/>
                </a:lnTo>
                <a:lnTo>
                  <a:pt x="602229" y="393509"/>
                </a:lnTo>
                <a:lnTo>
                  <a:pt x="606580" y="400048"/>
                </a:lnTo>
                <a:close/>
                <a:moveTo>
                  <a:pt x="580610" y="406408"/>
                </a:moveTo>
                <a:lnTo>
                  <a:pt x="561870" y="396420"/>
                </a:lnTo>
                <a:lnTo>
                  <a:pt x="561759" y="396317"/>
                </a:lnTo>
                <a:lnTo>
                  <a:pt x="551195" y="380027"/>
                </a:lnTo>
                <a:lnTo>
                  <a:pt x="559047" y="384380"/>
                </a:lnTo>
                <a:close/>
                <a:moveTo>
                  <a:pt x="601033" y="407652"/>
                </a:moveTo>
                <a:lnTo>
                  <a:pt x="595598" y="404639"/>
                </a:lnTo>
                <a:lnTo>
                  <a:pt x="539457" y="325683"/>
                </a:lnTo>
                <a:lnTo>
                  <a:pt x="506284" y="258100"/>
                </a:lnTo>
                <a:lnTo>
                  <a:pt x="560683" y="331085"/>
                </a:lnTo>
                <a:lnTo>
                  <a:pt x="598960" y="388599"/>
                </a:lnTo>
                <a:lnTo>
                  <a:pt x="602427" y="394872"/>
                </a:lnTo>
                <a:lnTo>
                  <a:pt x="603747" y="403932"/>
                </a:lnTo>
                <a:close/>
                <a:moveTo>
                  <a:pt x="595969" y="414595"/>
                </a:moveTo>
                <a:lnTo>
                  <a:pt x="586336" y="409461"/>
                </a:lnTo>
                <a:lnTo>
                  <a:pt x="579769" y="400816"/>
                </a:lnTo>
                <a:lnTo>
                  <a:pt x="573134" y="392189"/>
                </a:lnTo>
                <a:lnTo>
                  <a:pt x="595598" y="404639"/>
                </a:lnTo>
                <a:lnTo>
                  <a:pt x="599366" y="409938"/>
                </a:lnTo>
                <a:close/>
                <a:moveTo>
                  <a:pt x="510233" y="415388"/>
                </a:moveTo>
                <a:lnTo>
                  <a:pt x="499664" y="403022"/>
                </a:lnTo>
                <a:lnTo>
                  <a:pt x="495858" y="387259"/>
                </a:lnTo>
                <a:lnTo>
                  <a:pt x="499572" y="392652"/>
                </a:lnTo>
                <a:lnTo>
                  <a:pt x="506924" y="404408"/>
                </a:lnTo>
                <a:close/>
                <a:moveTo>
                  <a:pt x="503316" y="418158"/>
                </a:moveTo>
                <a:lnTo>
                  <a:pt x="498359" y="411350"/>
                </a:lnTo>
                <a:lnTo>
                  <a:pt x="450813" y="345963"/>
                </a:lnTo>
                <a:lnTo>
                  <a:pt x="460614" y="357340"/>
                </a:lnTo>
                <a:lnTo>
                  <a:pt x="499664" y="403022"/>
                </a:lnTo>
                <a:close/>
                <a:moveTo>
                  <a:pt x="592833" y="418895"/>
                </a:moveTo>
                <a:lnTo>
                  <a:pt x="580610" y="406408"/>
                </a:lnTo>
                <a:lnTo>
                  <a:pt x="586336" y="409461"/>
                </a:lnTo>
                <a:lnTo>
                  <a:pt x="593161" y="418446"/>
                </a:lnTo>
                <a:close/>
                <a:moveTo>
                  <a:pt x="583308" y="431954"/>
                </a:moveTo>
                <a:lnTo>
                  <a:pt x="581767" y="429175"/>
                </a:lnTo>
                <a:cubicBezTo>
                  <a:pt x="577570" y="421868"/>
                  <a:pt x="572419" y="413206"/>
                  <a:pt x="565714" y="402415"/>
                </a:cubicBezTo>
                <a:lnTo>
                  <a:pt x="561802" y="396385"/>
                </a:lnTo>
                <a:lnTo>
                  <a:pt x="561870" y="396420"/>
                </a:lnTo>
                <a:lnTo>
                  <a:pt x="580137" y="413411"/>
                </a:lnTo>
                <a:lnTo>
                  <a:pt x="590248" y="422439"/>
                </a:lnTo>
                <a:close/>
                <a:moveTo>
                  <a:pt x="353405" y="444797"/>
                </a:moveTo>
                <a:lnTo>
                  <a:pt x="335661" y="433946"/>
                </a:lnTo>
                <a:lnTo>
                  <a:pt x="294777" y="385589"/>
                </a:lnTo>
                <a:lnTo>
                  <a:pt x="279579" y="364346"/>
                </a:lnTo>
                <a:cubicBezTo>
                  <a:pt x="255702" y="331671"/>
                  <a:pt x="232915" y="301080"/>
                  <a:pt x="212803" y="274353"/>
                </a:cubicBezTo>
                <a:lnTo>
                  <a:pt x="201950" y="260364"/>
                </a:lnTo>
                <a:lnTo>
                  <a:pt x="110546" y="84783"/>
                </a:lnTo>
                <a:lnTo>
                  <a:pt x="112861" y="87088"/>
                </a:lnTo>
                <a:lnTo>
                  <a:pt x="117005" y="91592"/>
                </a:lnTo>
                <a:cubicBezTo>
                  <a:pt x="162635" y="139566"/>
                  <a:pt x="174759" y="151148"/>
                  <a:pt x="350626" y="440215"/>
                </a:cubicBezTo>
                <a:close/>
                <a:moveTo>
                  <a:pt x="504186" y="457668"/>
                </a:moveTo>
                <a:lnTo>
                  <a:pt x="503287" y="456721"/>
                </a:lnTo>
                <a:lnTo>
                  <a:pt x="486809" y="438421"/>
                </a:lnTo>
                <a:lnTo>
                  <a:pt x="450056" y="361825"/>
                </a:lnTo>
                <a:lnTo>
                  <a:pt x="426292" y="320286"/>
                </a:lnTo>
                <a:lnTo>
                  <a:pt x="431067" y="323034"/>
                </a:lnTo>
                <a:lnTo>
                  <a:pt x="431291" y="323299"/>
                </a:lnTo>
                <a:lnTo>
                  <a:pt x="446113" y="340505"/>
                </a:lnTo>
                <a:lnTo>
                  <a:pt x="454948" y="355395"/>
                </a:lnTo>
                <a:cubicBezTo>
                  <a:pt x="463608" y="372032"/>
                  <a:pt x="473901" y="393090"/>
                  <a:pt x="484470" y="415320"/>
                </a:cubicBezTo>
                <a:close/>
                <a:moveTo>
                  <a:pt x="562781" y="460096"/>
                </a:moveTo>
                <a:lnTo>
                  <a:pt x="552468" y="440330"/>
                </a:lnTo>
                <a:lnTo>
                  <a:pt x="520122" y="374168"/>
                </a:lnTo>
                <a:lnTo>
                  <a:pt x="536756" y="383035"/>
                </a:lnTo>
                <a:lnTo>
                  <a:pt x="565898" y="423099"/>
                </a:lnTo>
                <a:lnTo>
                  <a:pt x="578040" y="439175"/>
                </a:lnTo>
                <a:close/>
                <a:moveTo>
                  <a:pt x="562018" y="461141"/>
                </a:moveTo>
                <a:lnTo>
                  <a:pt x="519024" y="423754"/>
                </a:lnTo>
                <a:lnTo>
                  <a:pt x="506924" y="404408"/>
                </a:lnTo>
                <a:lnTo>
                  <a:pt x="496010" y="368181"/>
                </a:lnTo>
                <a:lnTo>
                  <a:pt x="493326" y="360409"/>
                </a:lnTo>
                <a:lnTo>
                  <a:pt x="512424" y="391133"/>
                </a:lnTo>
                <a:cubicBezTo>
                  <a:pt x="538862" y="438433"/>
                  <a:pt x="511797" y="413842"/>
                  <a:pt x="549926" y="449402"/>
                </a:cubicBezTo>
                <a:lnTo>
                  <a:pt x="562192" y="460902"/>
                </a:lnTo>
                <a:close/>
                <a:moveTo>
                  <a:pt x="548313" y="479931"/>
                </a:moveTo>
                <a:lnTo>
                  <a:pt x="516535" y="436305"/>
                </a:lnTo>
                <a:lnTo>
                  <a:pt x="510233" y="415388"/>
                </a:lnTo>
                <a:lnTo>
                  <a:pt x="512637" y="418199"/>
                </a:lnTo>
                <a:lnTo>
                  <a:pt x="519024" y="423754"/>
                </a:lnTo>
                <a:lnTo>
                  <a:pt x="551459" y="475617"/>
                </a:lnTo>
                <a:close/>
                <a:moveTo>
                  <a:pt x="375189" y="480701"/>
                </a:moveTo>
                <a:lnTo>
                  <a:pt x="337692" y="436348"/>
                </a:lnTo>
                <a:lnTo>
                  <a:pt x="359693" y="455161"/>
                </a:lnTo>
                <a:close/>
                <a:moveTo>
                  <a:pt x="404921" y="481205"/>
                </a:moveTo>
                <a:lnTo>
                  <a:pt x="189941" y="175566"/>
                </a:lnTo>
                <a:lnTo>
                  <a:pt x="161101" y="135081"/>
                </a:lnTo>
                <a:lnTo>
                  <a:pt x="192589" y="166410"/>
                </a:lnTo>
                <a:lnTo>
                  <a:pt x="235648" y="200393"/>
                </a:lnTo>
                <a:lnTo>
                  <a:pt x="300275" y="296585"/>
                </a:lnTo>
                <a:cubicBezTo>
                  <a:pt x="323197" y="329811"/>
                  <a:pt x="345420" y="363426"/>
                  <a:pt x="363587" y="399384"/>
                </a:cubicBezTo>
                <a:close/>
                <a:moveTo>
                  <a:pt x="527716" y="482499"/>
                </a:moveTo>
                <a:lnTo>
                  <a:pt x="515821" y="469945"/>
                </a:lnTo>
                <a:lnTo>
                  <a:pt x="503316" y="418158"/>
                </a:lnTo>
                <a:lnTo>
                  <a:pt x="516535" y="436305"/>
                </a:lnTo>
                <a:lnTo>
                  <a:pt x="519555" y="446326"/>
                </a:lnTo>
                <a:close/>
                <a:moveTo>
                  <a:pt x="412918" y="492575"/>
                </a:moveTo>
                <a:lnTo>
                  <a:pt x="408835" y="488953"/>
                </a:lnTo>
                <a:lnTo>
                  <a:pt x="404921" y="481205"/>
                </a:lnTo>
                <a:close/>
                <a:moveTo>
                  <a:pt x="524521" y="501876"/>
                </a:moveTo>
                <a:lnTo>
                  <a:pt x="515641" y="482274"/>
                </a:lnTo>
                <a:lnTo>
                  <a:pt x="504186" y="457668"/>
                </a:lnTo>
                <a:lnTo>
                  <a:pt x="515821" y="469945"/>
                </a:lnTo>
                <a:lnTo>
                  <a:pt x="519797" y="486419"/>
                </a:lnTo>
                <a:close/>
                <a:moveTo>
                  <a:pt x="532140" y="502103"/>
                </a:moveTo>
                <a:lnTo>
                  <a:pt x="527716" y="482499"/>
                </a:lnTo>
                <a:lnTo>
                  <a:pt x="538297" y="493663"/>
                </a:lnTo>
                <a:close/>
                <a:moveTo>
                  <a:pt x="519325" y="506187"/>
                </a:moveTo>
                <a:lnTo>
                  <a:pt x="482925" y="452882"/>
                </a:lnTo>
                <a:cubicBezTo>
                  <a:pt x="442706" y="397304"/>
                  <a:pt x="399924" y="340862"/>
                  <a:pt x="356691" y="285379"/>
                </a:cubicBezTo>
                <a:lnTo>
                  <a:pt x="349069" y="275818"/>
                </a:lnTo>
                <a:lnTo>
                  <a:pt x="364044" y="284442"/>
                </a:lnTo>
                <a:lnTo>
                  <a:pt x="462953" y="411928"/>
                </a:lnTo>
                <a:lnTo>
                  <a:pt x="486809" y="438421"/>
                </a:lnTo>
                <a:close/>
                <a:moveTo>
                  <a:pt x="526820" y="509397"/>
                </a:moveTo>
                <a:lnTo>
                  <a:pt x="524521" y="501876"/>
                </a:lnTo>
                <a:lnTo>
                  <a:pt x="527503" y="508460"/>
                </a:lnTo>
                <a:close/>
                <a:moveTo>
                  <a:pt x="522927" y="514734"/>
                </a:moveTo>
                <a:lnTo>
                  <a:pt x="521221" y="510137"/>
                </a:lnTo>
                <a:lnTo>
                  <a:pt x="519325" y="506187"/>
                </a:lnTo>
                <a:lnTo>
                  <a:pt x="524081" y="513151"/>
                </a:lnTo>
                <a:close/>
                <a:moveTo>
                  <a:pt x="430069" y="530987"/>
                </a:moveTo>
                <a:lnTo>
                  <a:pt x="393298" y="483895"/>
                </a:lnTo>
                <a:lnTo>
                  <a:pt x="359693" y="455161"/>
                </a:lnTo>
                <a:lnTo>
                  <a:pt x="353405" y="444797"/>
                </a:lnTo>
                <a:lnTo>
                  <a:pt x="371594" y="455918"/>
                </a:lnTo>
                <a:lnTo>
                  <a:pt x="408835" y="488953"/>
                </a:lnTo>
                <a:close/>
                <a:moveTo>
                  <a:pt x="489048" y="561182"/>
                </a:moveTo>
                <a:lnTo>
                  <a:pt x="457837" y="532422"/>
                </a:lnTo>
                <a:lnTo>
                  <a:pt x="456269" y="531030"/>
                </a:lnTo>
                <a:lnTo>
                  <a:pt x="392143" y="413084"/>
                </a:lnTo>
                <a:lnTo>
                  <a:pt x="279027" y="234628"/>
                </a:lnTo>
                <a:lnTo>
                  <a:pt x="283036" y="237792"/>
                </a:lnTo>
                <a:lnTo>
                  <a:pt x="324720" y="261796"/>
                </a:lnTo>
                <a:lnTo>
                  <a:pt x="355151" y="308326"/>
                </a:lnTo>
                <a:cubicBezTo>
                  <a:pt x="525774" y="567319"/>
                  <a:pt x="317896" y="226049"/>
                  <a:pt x="501767" y="507201"/>
                </a:cubicBezTo>
                <a:lnTo>
                  <a:pt x="514327" y="526524"/>
                </a:lnTo>
                <a:close/>
                <a:moveTo>
                  <a:pt x="477366" y="577197"/>
                </a:moveTo>
                <a:lnTo>
                  <a:pt x="474531" y="575669"/>
                </a:lnTo>
                <a:lnTo>
                  <a:pt x="450987" y="546700"/>
                </a:lnTo>
                <a:lnTo>
                  <a:pt x="412918" y="492575"/>
                </a:lnTo>
                <a:lnTo>
                  <a:pt x="456269" y="531030"/>
                </a:lnTo>
                <a:lnTo>
                  <a:pt x="479660" y="574052"/>
                </a:lnTo>
                <a:close/>
                <a:moveTo>
                  <a:pt x="476604" y="578219"/>
                </a:moveTo>
                <a:lnTo>
                  <a:pt x="471858" y="577462"/>
                </a:lnTo>
                <a:lnTo>
                  <a:pt x="452972" y="572703"/>
                </a:lnTo>
                <a:lnTo>
                  <a:pt x="448431" y="567332"/>
                </a:lnTo>
                <a:lnTo>
                  <a:pt x="430069" y="530987"/>
                </a:lnTo>
                <a:lnTo>
                  <a:pt x="430932" y="532091"/>
                </a:lnTo>
                <a:cubicBezTo>
                  <a:pt x="442740" y="548870"/>
                  <a:pt x="455237" y="564714"/>
                  <a:pt x="472694" y="574678"/>
                </a:cubicBezTo>
                <a:lnTo>
                  <a:pt x="474531" y="575669"/>
                </a:lnTo>
                <a:close/>
                <a:moveTo>
                  <a:pt x="476613" y="578229"/>
                </a:moveTo>
                <a:lnTo>
                  <a:pt x="476604" y="578219"/>
                </a:lnTo>
                <a:lnTo>
                  <a:pt x="476619" y="578221"/>
                </a:ln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ea typeface="幼圆" panose="02010509060101010101" pitchFamily="49" charset="-122"/>
            </a:endParaRPr>
          </a:p>
        </p:txBody>
      </p:sp>
      <p:sp>
        <p:nvSpPr>
          <p:cNvPr id="2" name="文本框 1"/>
          <p:cNvSpPr txBox="1"/>
          <p:nvPr/>
        </p:nvSpPr>
        <p:spPr>
          <a:xfrm>
            <a:off x="4895356" y="-549262"/>
            <a:ext cx="1975221" cy="3770263"/>
          </a:xfrm>
          <a:prstGeom prst="rect">
            <a:avLst/>
          </a:prstGeom>
          <a:noFill/>
        </p:spPr>
        <p:txBody>
          <a:bodyPr wrap="none" rtlCol="0">
            <a:spAutoFit/>
          </a:bodyPr>
          <a:lstStyle/>
          <a:p>
            <a:r>
              <a:rPr lang="en-US" altLang="zh-CN" sz="23900">
                <a:latin typeface="Slim Joe" panose="02000000000000000000" pitchFamily="50" charset="0"/>
                <a:ea typeface="幼圆" panose="02010509060101010101" pitchFamily="49" charset="-122"/>
              </a:rPr>
              <a:t>3</a:t>
            </a:r>
            <a:endParaRPr lang="zh-CN" altLang="en-US" sz="23900">
              <a:latin typeface="Slim Joe" panose="02000000000000000000" pitchFamily="50" charset="0"/>
              <a:ea typeface="幼圆" panose="02010509060101010101" pitchFamily="49" charset="-122"/>
            </a:endParaRPr>
          </a:p>
        </p:txBody>
      </p:sp>
      <p:sp>
        <p:nvSpPr>
          <p:cNvPr id="3" name="任意多边形 2"/>
          <p:cNvSpPr/>
          <p:nvPr/>
        </p:nvSpPr>
        <p:spPr>
          <a:xfrm rot="10800000">
            <a:off x="5361867" y="1974656"/>
            <a:ext cx="935323" cy="1097587"/>
          </a:xfrm>
          <a:custGeom>
            <a:avLst/>
            <a:gdLst>
              <a:gd name="connsiteX0" fmla="*/ 685918 w 707644"/>
              <a:gd name="connsiteY0" fmla="*/ 726313 h 830409"/>
              <a:gd name="connsiteX1" fmla="*/ 686617 w 707644"/>
              <a:gd name="connsiteY1" fmla="*/ 726734 h 830409"/>
              <a:gd name="connsiteX2" fmla="*/ 686152 w 707644"/>
              <a:gd name="connsiteY2" fmla="*/ 727127 h 830409"/>
              <a:gd name="connsiteX3" fmla="*/ 677645 w 707644"/>
              <a:gd name="connsiteY3" fmla="*/ 727155 h 830409"/>
              <a:gd name="connsiteX4" fmla="*/ 682237 w 707644"/>
              <a:gd name="connsiteY4" fmla="*/ 730439 h 830409"/>
              <a:gd name="connsiteX5" fmla="*/ 680806 w 707644"/>
              <a:gd name="connsiteY5" fmla="*/ 731649 h 830409"/>
              <a:gd name="connsiteX6" fmla="*/ 675364 w 707644"/>
              <a:gd name="connsiteY6" fmla="*/ 673195 h 830409"/>
              <a:gd name="connsiteX7" fmla="*/ 679382 w 707644"/>
              <a:gd name="connsiteY7" fmla="*/ 676882 h 830409"/>
              <a:gd name="connsiteX8" fmla="*/ 686763 w 707644"/>
              <a:gd name="connsiteY8" fmla="*/ 683493 h 830409"/>
              <a:gd name="connsiteX9" fmla="*/ 676962 w 707644"/>
              <a:gd name="connsiteY9" fmla="*/ 677341 h 830409"/>
              <a:gd name="connsiteX10" fmla="*/ 668973 w 707644"/>
              <a:gd name="connsiteY10" fmla="*/ 672327 h 830409"/>
              <a:gd name="connsiteX11" fmla="*/ 676962 w 707644"/>
              <a:gd name="connsiteY11" fmla="*/ 677341 h 830409"/>
              <a:gd name="connsiteX12" fmla="*/ 682643 w 707644"/>
              <a:gd name="connsiteY12" fmla="*/ 692080 h 830409"/>
              <a:gd name="connsiteX13" fmla="*/ 696613 w 707644"/>
              <a:gd name="connsiteY13" fmla="*/ 718278 h 830409"/>
              <a:gd name="connsiteX14" fmla="*/ 695410 w 707644"/>
              <a:gd name="connsiteY14" fmla="*/ 719297 h 830409"/>
              <a:gd name="connsiteX15" fmla="*/ 691459 w 707644"/>
              <a:gd name="connsiteY15" fmla="*/ 714547 h 830409"/>
              <a:gd name="connsiteX16" fmla="*/ 675229 w 707644"/>
              <a:gd name="connsiteY16" fmla="*/ 690891 h 830409"/>
              <a:gd name="connsiteX17" fmla="*/ 648225 w 707644"/>
              <a:gd name="connsiteY17" fmla="*/ 704878 h 830409"/>
              <a:gd name="connsiteX18" fmla="*/ 650148 w 707644"/>
              <a:gd name="connsiteY18" fmla="*/ 706739 h 830409"/>
              <a:gd name="connsiteX19" fmla="*/ 660183 w 707644"/>
              <a:gd name="connsiteY19" fmla="*/ 721687 h 830409"/>
              <a:gd name="connsiteX20" fmla="*/ 672076 w 707644"/>
              <a:gd name="connsiteY20" fmla="*/ 739033 h 830409"/>
              <a:gd name="connsiteX21" fmla="*/ 671576 w 707644"/>
              <a:gd name="connsiteY21" fmla="*/ 739456 h 830409"/>
              <a:gd name="connsiteX22" fmla="*/ 646410 w 707644"/>
              <a:gd name="connsiteY22" fmla="*/ 701172 h 830409"/>
              <a:gd name="connsiteX23" fmla="*/ 670265 w 707644"/>
              <a:gd name="connsiteY23" fmla="*/ 716662 h 830409"/>
              <a:gd name="connsiteX24" fmla="*/ 677645 w 707644"/>
              <a:gd name="connsiteY24" fmla="*/ 727155 h 830409"/>
              <a:gd name="connsiteX25" fmla="*/ 653108 w 707644"/>
              <a:gd name="connsiteY25" fmla="*/ 709604 h 830409"/>
              <a:gd name="connsiteX26" fmla="*/ 650148 w 707644"/>
              <a:gd name="connsiteY26" fmla="*/ 706739 h 830409"/>
              <a:gd name="connsiteX27" fmla="*/ 673248 w 707644"/>
              <a:gd name="connsiteY27" fmla="*/ 642996 h 830409"/>
              <a:gd name="connsiteX28" fmla="*/ 698881 w 707644"/>
              <a:gd name="connsiteY28" fmla="*/ 687793 h 830409"/>
              <a:gd name="connsiteX29" fmla="*/ 707644 w 707644"/>
              <a:gd name="connsiteY29" fmla="*/ 708948 h 830409"/>
              <a:gd name="connsiteX30" fmla="*/ 707625 w 707644"/>
              <a:gd name="connsiteY30" fmla="*/ 708964 h 830409"/>
              <a:gd name="connsiteX31" fmla="*/ 696416 w 707644"/>
              <a:gd name="connsiteY31" fmla="*/ 688029 h 830409"/>
              <a:gd name="connsiteX32" fmla="*/ 676860 w 707644"/>
              <a:gd name="connsiteY32" fmla="*/ 650543 h 830409"/>
              <a:gd name="connsiteX33" fmla="*/ 640368 w 707644"/>
              <a:gd name="connsiteY33" fmla="*/ 697273 h 830409"/>
              <a:gd name="connsiteX34" fmla="*/ 645018 w 707644"/>
              <a:gd name="connsiteY34" fmla="*/ 700268 h 830409"/>
              <a:gd name="connsiteX35" fmla="*/ 645185 w 707644"/>
              <a:gd name="connsiteY35" fmla="*/ 700376 h 830409"/>
              <a:gd name="connsiteX36" fmla="*/ 648225 w 707644"/>
              <a:gd name="connsiteY36" fmla="*/ 704878 h 830409"/>
              <a:gd name="connsiteX37" fmla="*/ 653990 w 707644"/>
              <a:gd name="connsiteY37" fmla="*/ 653259 h 830409"/>
              <a:gd name="connsiteX38" fmla="*/ 661670 w 707644"/>
              <a:gd name="connsiteY38" fmla="*/ 660629 h 830409"/>
              <a:gd name="connsiteX39" fmla="*/ 666537 w 707644"/>
              <a:gd name="connsiteY39" fmla="*/ 665094 h 830409"/>
              <a:gd name="connsiteX40" fmla="*/ 668973 w 707644"/>
              <a:gd name="connsiteY40" fmla="*/ 672327 h 830409"/>
              <a:gd name="connsiteX41" fmla="*/ 661564 w 707644"/>
              <a:gd name="connsiteY41" fmla="*/ 667676 h 830409"/>
              <a:gd name="connsiteX42" fmla="*/ 594769 w 707644"/>
              <a:gd name="connsiteY42" fmla="*/ 771432 h 830409"/>
              <a:gd name="connsiteX43" fmla="*/ 609577 w 707644"/>
              <a:gd name="connsiteY43" fmla="*/ 779524 h 830409"/>
              <a:gd name="connsiteX44" fmla="*/ 610006 w 707644"/>
              <a:gd name="connsiteY44" fmla="*/ 780306 h 830409"/>
              <a:gd name="connsiteX45" fmla="*/ 604755 w 707644"/>
              <a:gd name="connsiteY45" fmla="*/ 783426 h 830409"/>
              <a:gd name="connsiteX46" fmla="*/ 599025 w 707644"/>
              <a:gd name="connsiteY46" fmla="*/ 776540 h 830409"/>
              <a:gd name="connsiteX47" fmla="*/ 610330 w 707644"/>
              <a:gd name="connsiteY47" fmla="*/ 732279 h 830409"/>
              <a:gd name="connsiteX48" fmla="*/ 623920 w 707644"/>
              <a:gd name="connsiteY48" fmla="*/ 748423 h 830409"/>
              <a:gd name="connsiteX49" fmla="*/ 631571 w 707644"/>
              <a:gd name="connsiteY49" fmla="*/ 755197 h 830409"/>
              <a:gd name="connsiteX50" fmla="*/ 636581 w 707644"/>
              <a:gd name="connsiteY50" fmla="*/ 764517 h 830409"/>
              <a:gd name="connsiteX51" fmla="*/ 631941 w 707644"/>
              <a:gd name="connsiteY51" fmla="*/ 767274 h 830409"/>
              <a:gd name="connsiteX52" fmla="*/ 620167 w 707644"/>
              <a:gd name="connsiteY52" fmla="*/ 757321 h 830409"/>
              <a:gd name="connsiteX53" fmla="*/ 615098 w 707644"/>
              <a:gd name="connsiteY53" fmla="*/ 742072 h 830409"/>
              <a:gd name="connsiteX54" fmla="*/ 630997 w 707644"/>
              <a:gd name="connsiteY54" fmla="*/ 688204 h 830409"/>
              <a:gd name="connsiteX55" fmla="*/ 640368 w 707644"/>
              <a:gd name="connsiteY55" fmla="*/ 697273 h 830409"/>
              <a:gd name="connsiteX56" fmla="*/ 635785 w 707644"/>
              <a:gd name="connsiteY56" fmla="*/ 694322 h 830409"/>
              <a:gd name="connsiteX57" fmla="*/ 621894 w 707644"/>
              <a:gd name="connsiteY57" fmla="*/ 700717 h 830409"/>
              <a:gd name="connsiteX58" fmla="*/ 626810 w 707644"/>
              <a:gd name="connsiteY58" fmla="*/ 701753 h 830409"/>
              <a:gd name="connsiteX59" fmla="*/ 654922 w 707644"/>
              <a:gd name="connsiteY59" fmla="*/ 753543 h 830409"/>
              <a:gd name="connsiteX60" fmla="*/ 654620 w 707644"/>
              <a:gd name="connsiteY60" fmla="*/ 753799 h 830409"/>
              <a:gd name="connsiteX61" fmla="*/ 648096 w 707644"/>
              <a:gd name="connsiteY61" fmla="*/ 757675 h 830409"/>
              <a:gd name="connsiteX62" fmla="*/ 637137 w 707644"/>
              <a:gd name="connsiteY62" fmla="*/ 730897 h 830409"/>
              <a:gd name="connsiteX63" fmla="*/ 632387 w 707644"/>
              <a:gd name="connsiteY63" fmla="*/ 676820 h 830409"/>
              <a:gd name="connsiteX64" fmla="*/ 633064 w 707644"/>
              <a:gd name="connsiteY64" fmla="*/ 677121 h 830409"/>
              <a:gd name="connsiteX65" fmla="*/ 632740 w 707644"/>
              <a:gd name="connsiteY65" fmla="*/ 677275 h 830409"/>
              <a:gd name="connsiteX66" fmla="*/ 656765 w 707644"/>
              <a:gd name="connsiteY66" fmla="*/ 612058 h 830409"/>
              <a:gd name="connsiteX67" fmla="*/ 668167 w 707644"/>
              <a:gd name="connsiteY67" fmla="*/ 631164 h 830409"/>
              <a:gd name="connsiteX68" fmla="*/ 668892 w 707644"/>
              <a:gd name="connsiteY68" fmla="*/ 632736 h 830409"/>
              <a:gd name="connsiteX69" fmla="*/ 669813 w 707644"/>
              <a:gd name="connsiteY69" fmla="*/ 635818 h 830409"/>
              <a:gd name="connsiteX70" fmla="*/ 673248 w 707644"/>
              <a:gd name="connsiteY70" fmla="*/ 642996 h 830409"/>
              <a:gd name="connsiteX71" fmla="*/ 657292 w 707644"/>
              <a:gd name="connsiteY71" fmla="*/ 615110 h 830409"/>
              <a:gd name="connsiteX72" fmla="*/ 607712 w 707644"/>
              <a:gd name="connsiteY72" fmla="*/ 710810 h 830409"/>
              <a:gd name="connsiteX73" fmla="*/ 614317 w 707644"/>
              <a:gd name="connsiteY73" fmla="*/ 716331 h 830409"/>
              <a:gd name="connsiteX74" fmla="*/ 643384 w 707644"/>
              <a:gd name="connsiteY74" fmla="*/ 760475 h 830409"/>
              <a:gd name="connsiteX75" fmla="*/ 639882 w 707644"/>
              <a:gd name="connsiteY75" fmla="*/ 762555 h 830409"/>
              <a:gd name="connsiteX76" fmla="*/ 631571 w 707644"/>
              <a:gd name="connsiteY76" fmla="*/ 755197 h 830409"/>
              <a:gd name="connsiteX77" fmla="*/ 655939 w 707644"/>
              <a:gd name="connsiteY77" fmla="*/ 607270 h 830409"/>
              <a:gd name="connsiteX78" fmla="*/ 681948 w 707644"/>
              <a:gd name="connsiteY78" fmla="*/ 649489 h 830409"/>
              <a:gd name="connsiteX79" fmla="*/ 687708 w 707644"/>
              <a:gd name="connsiteY79" fmla="*/ 660817 h 830409"/>
              <a:gd name="connsiteX80" fmla="*/ 688244 w 707644"/>
              <a:gd name="connsiteY80" fmla="*/ 662113 h 830409"/>
              <a:gd name="connsiteX81" fmla="*/ 688222 w 707644"/>
              <a:gd name="connsiteY81" fmla="*/ 662082 h 830409"/>
              <a:gd name="connsiteX82" fmla="*/ 672282 w 707644"/>
              <a:gd name="connsiteY82" fmla="*/ 638060 h 830409"/>
              <a:gd name="connsiteX83" fmla="*/ 668167 w 707644"/>
              <a:gd name="connsiteY83" fmla="*/ 631164 h 830409"/>
              <a:gd name="connsiteX84" fmla="*/ 667714 w 707644"/>
              <a:gd name="connsiteY84" fmla="*/ 630182 h 830409"/>
              <a:gd name="connsiteX85" fmla="*/ 659895 w 707644"/>
              <a:gd name="connsiteY85" fmla="*/ 617038 h 830409"/>
              <a:gd name="connsiteX86" fmla="*/ 656704 w 707644"/>
              <a:gd name="connsiteY86" fmla="*/ 611703 h 830409"/>
              <a:gd name="connsiteX87" fmla="*/ 625999 w 707644"/>
              <a:gd name="connsiteY87" fmla="*/ 668587 h 830409"/>
              <a:gd name="connsiteX88" fmla="*/ 632387 w 707644"/>
              <a:gd name="connsiteY88" fmla="*/ 676820 h 830409"/>
              <a:gd name="connsiteX89" fmla="*/ 630567 w 707644"/>
              <a:gd name="connsiteY89" fmla="*/ 676010 h 830409"/>
              <a:gd name="connsiteX90" fmla="*/ 644284 w 707644"/>
              <a:gd name="connsiteY90" fmla="*/ 698005 h 830409"/>
              <a:gd name="connsiteX91" fmla="*/ 646410 w 707644"/>
              <a:gd name="connsiteY91" fmla="*/ 701172 h 830409"/>
              <a:gd name="connsiteX92" fmla="*/ 645185 w 707644"/>
              <a:gd name="connsiteY92" fmla="*/ 700376 h 830409"/>
              <a:gd name="connsiteX93" fmla="*/ 640052 w 707644"/>
              <a:gd name="connsiteY93" fmla="*/ 692776 h 830409"/>
              <a:gd name="connsiteX94" fmla="*/ 615785 w 707644"/>
              <a:gd name="connsiteY94" fmla="*/ 681443 h 830409"/>
              <a:gd name="connsiteX95" fmla="*/ 635785 w 707644"/>
              <a:gd name="connsiteY95" fmla="*/ 694322 h 830409"/>
              <a:gd name="connsiteX96" fmla="*/ 644520 w 707644"/>
              <a:gd name="connsiteY96" fmla="*/ 705484 h 830409"/>
              <a:gd name="connsiteX97" fmla="*/ 626810 w 707644"/>
              <a:gd name="connsiteY97" fmla="*/ 701753 h 830409"/>
              <a:gd name="connsiteX98" fmla="*/ 588438 w 707644"/>
              <a:gd name="connsiteY98" fmla="*/ 737641 h 830409"/>
              <a:gd name="connsiteX99" fmla="*/ 615903 w 707644"/>
              <a:gd name="connsiteY99" fmla="*/ 776803 h 830409"/>
              <a:gd name="connsiteX100" fmla="*/ 613429 w 707644"/>
              <a:gd name="connsiteY100" fmla="*/ 778273 h 830409"/>
              <a:gd name="connsiteX101" fmla="*/ 597658 w 707644"/>
              <a:gd name="connsiteY101" fmla="*/ 717225 h 830409"/>
              <a:gd name="connsiteX102" fmla="*/ 607690 w 707644"/>
              <a:gd name="connsiteY102" fmla="*/ 726855 h 830409"/>
              <a:gd name="connsiteX103" fmla="*/ 610330 w 707644"/>
              <a:gd name="connsiteY103" fmla="*/ 732279 h 830409"/>
              <a:gd name="connsiteX104" fmla="*/ 652804 w 707644"/>
              <a:gd name="connsiteY104" fmla="*/ 602182 h 830409"/>
              <a:gd name="connsiteX105" fmla="*/ 655296 w 707644"/>
              <a:gd name="connsiteY105" fmla="*/ 603544 h 830409"/>
              <a:gd name="connsiteX106" fmla="*/ 655939 w 707644"/>
              <a:gd name="connsiteY106" fmla="*/ 607270 h 830409"/>
              <a:gd name="connsiteX107" fmla="*/ 648687 w 707644"/>
              <a:gd name="connsiteY107" fmla="*/ 599930 h 830409"/>
              <a:gd name="connsiteX108" fmla="*/ 650137 w 707644"/>
              <a:gd name="connsiteY108" fmla="*/ 600723 h 830409"/>
              <a:gd name="connsiteX109" fmla="*/ 656704 w 707644"/>
              <a:gd name="connsiteY109" fmla="*/ 611703 h 830409"/>
              <a:gd name="connsiteX110" fmla="*/ 656765 w 707644"/>
              <a:gd name="connsiteY110" fmla="*/ 612058 h 830409"/>
              <a:gd name="connsiteX111" fmla="*/ 653947 w 707644"/>
              <a:gd name="connsiteY111" fmla="*/ 607336 h 830409"/>
              <a:gd name="connsiteX112" fmla="*/ 586056 w 707644"/>
              <a:gd name="connsiteY112" fmla="*/ 729871 h 830409"/>
              <a:gd name="connsiteX113" fmla="*/ 593173 w 707644"/>
              <a:gd name="connsiteY113" fmla="*/ 735403 h 830409"/>
              <a:gd name="connsiteX114" fmla="*/ 619800 w 707644"/>
              <a:gd name="connsiteY114" fmla="*/ 757011 h 830409"/>
              <a:gd name="connsiteX115" fmla="*/ 620167 w 707644"/>
              <a:gd name="connsiteY115" fmla="*/ 757321 h 830409"/>
              <a:gd name="connsiteX116" fmla="*/ 620247 w 707644"/>
              <a:gd name="connsiteY116" fmla="*/ 757561 h 830409"/>
              <a:gd name="connsiteX117" fmla="*/ 624975 w 707644"/>
              <a:gd name="connsiteY117" fmla="*/ 771412 h 830409"/>
              <a:gd name="connsiteX118" fmla="*/ 619377 w 707644"/>
              <a:gd name="connsiteY118" fmla="*/ 774739 h 830409"/>
              <a:gd name="connsiteX119" fmla="*/ 607092 w 707644"/>
              <a:gd name="connsiteY119" fmla="*/ 761479 h 830409"/>
              <a:gd name="connsiteX120" fmla="*/ 648273 w 707644"/>
              <a:gd name="connsiteY120" fmla="*/ 599348 h 830409"/>
              <a:gd name="connsiteX121" fmla="*/ 648687 w 707644"/>
              <a:gd name="connsiteY121" fmla="*/ 599930 h 830409"/>
              <a:gd name="connsiteX122" fmla="*/ 648570 w 707644"/>
              <a:gd name="connsiteY122" fmla="*/ 599866 h 830409"/>
              <a:gd name="connsiteX123" fmla="*/ 598472 w 707644"/>
              <a:gd name="connsiteY123" fmla="*/ 692948 h 830409"/>
              <a:gd name="connsiteX124" fmla="*/ 615553 w 707644"/>
              <a:gd name="connsiteY124" fmla="*/ 699348 h 830409"/>
              <a:gd name="connsiteX125" fmla="*/ 632160 w 707644"/>
              <a:gd name="connsiteY125" fmla="*/ 731247 h 830409"/>
              <a:gd name="connsiteX126" fmla="*/ 614317 w 707644"/>
              <a:gd name="connsiteY126" fmla="*/ 716331 h 830409"/>
              <a:gd name="connsiteX127" fmla="*/ 605156 w 707644"/>
              <a:gd name="connsiteY127" fmla="*/ 702419 h 830409"/>
              <a:gd name="connsiteX128" fmla="*/ 598320 w 707644"/>
              <a:gd name="connsiteY128" fmla="*/ 692733 h 830409"/>
              <a:gd name="connsiteX129" fmla="*/ 598472 w 707644"/>
              <a:gd name="connsiteY129" fmla="*/ 692948 h 830409"/>
              <a:gd name="connsiteX130" fmla="*/ 598418 w 707644"/>
              <a:gd name="connsiteY130" fmla="*/ 692928 h 830409"/>
              <a:gd name="connsiteX131" fmla="*/ 643651 w 707644"/>
              <a:gd name="connsiteY131" fmla="*/ 597177 h 830409"/>
              <a:gd name="connsiteX132" fmla="*/ 648570 w 707644"/>
              <a:gd name="connsiteY132" fmla="*/ 599866 h 830409"/>
              <a:gd name="connsiteX133" fmla="*/ 657292 w 707644"/>
              <a:gd name="connsiteY133" fmla="*/ 615110 h 830409"/>
              <a:gd name="connsiteX134" fmla="*/ 658747 w 707644"/>
              <a:gd name="connsiteY134" fmla="*/ 623538 h 830409"/>
              <a:gd name="connsiteX135" fmla="*/ 668066 w 707644"/>
              <a:gd name="connsiteY135" fmla="*/ 654261 h 830409"/>
              <a:gd name="connsiteX136" fmla="*/ 675364 w 707644"/>
              <a:gd name="connsiteY136" fmla="*/ 673195 h 830409"/>
              <a:gd name="connsiteX137" fmla="*/ 666537 w 707644"/>
              <a:gd name="connsiteY137" fmla="*/ 665094 h 830409"/>
              <a:gd name="connsiteX138" fmla="*/ 604723 w 707644"/>
              <a:gd name="connsiteY138" fmla="*/ 674319 h 830409"/>
              <a:gd name="connsiteX139" fmla="*/ 609786 w 707644"/>
              <a:gd name="connsiteY139" fmla="*/ 677580 h 830409"/>
              <a:gd name="connsiteX140" fmla="*/ 616478 w 707644"/>
              <a:gd name="connsiteY140" fmla="*/ 689995 h 830409"/>
              <a:gd name="connsiteX141" fmla="*/ 621894 w 707644"/>
              <a:gd name="connsiteY141" fmla="*/ 700717 h 830409"/>
              <a:gd name="connsiteX142" fmla="*/ 615762 w 707644"/>
              <a:gd name="connsiteY142" fmla="*/ 699426 h 830409"/>
              <a:gd name="connsiteX143" fmla="*/ 615553 w 707644"/>
              <a:gd name="connsiteY143" fmla="*/ 699348 h 830409"/>
              <a:gd name="connsiteX144" fmla="*/ 610168 w 707644"/>
              <a:gd name="connsiteY144" fmla="*/ 689004 h 830409"/>
              <a:gd name="connsiteX145" fmla="*/ 578891 w 707644"/>
              <a:gd name="connsiteY145" fmla="*/ 724301 h 830409"/>
              <a:gd name="connsiteX146" fmla="*/ 581462 w 707644"/>
              <a:gd name="connsiteY146" fmla="*/ 726300 h 830409"/>
              <a:gd name="connsiteX147" fmla="*/ 588438 w 707644"/>
              <a:gd name="connsiteY147" fmla="*/ 737641 h 830409"/>
              <a:gd name="connsiteX148" fmla="*/ 585161 w 707644"/>
              <a:gd name="connsiteY148" fmla="*/ 732969 h 830409"/>
              <a:gd name="connsiteX149" fmla="*/ 581286 w 707644"/>
              <a:gd name="connsiteY149" fmla="*/ 728337 h 830409"/>
              <a:gd name="connsiteX150" fmla="*/ 649641 w 707644"/>
              <a:gd name="connsiteY150" fmla="*/ 568917 h 830409"/>
              <a:gd name="connsiteX151" fmla="*/ 666529 w 707644"/>
              <a:gd name="connsiteY151" fmla="*/ 609687 h 830409"/>
              <a:gd name="connsiteX152" fmla="*/ 655296 w 707644"/>
              <a:gd name="connsiteY152" fmla="*/ 603544 h 830409"/>
              <a:gd name="connsiteX153" fmla="*/ 650059 w 707644"/>
              <a:gd name="connsiteY153" fmla="*/ 573207 h 830409"/>
              <a:gd name="connsiteX154" fmla="*/ 614609 w 707644"/>
              <a:gd name="connsiteY154" fmla="*/ 638824 h 830409"/>
              <a:gd name="connsiteX155" fmla="*/ 626209 w 707644"/>
              <a:gd name="connsiteY155" fmla="*/ 645798 h 830409"/>
              <a:gd name="connsiteX156" fmla="*/ 653237 w 707644"/>
              <a:gd name="connsiteY156" fmla="*/ 662449 h 830409"/>
              <a:gd name="connsiteX157" fmla="*/ 661564 w 707644"/>
              <a:gd name="connsiteY157" fmla="*/ 667676 h 830409"/>
              <a:gd name="connsiteX158" fmla="*/ 668958 w 707644"/>
              <a:gd name="connsiteY158" fmla="*/ 681752 h 830409"/>
              <a:gd name="connsiteX159" fmla="*/ 675229 w 707644"/>
              <a:gd name="connsiteY159" fmla="*/ 690891 h 830409"/>
              <a:gd name="connsiteX160" fmla="*/ 678523 w 707644"/>
              <a:gd name="connsiteY160" fmla="*/ 700668 h 830409"/>
              <a:gd name="connsiteX161" fmla="*/ 685918 w 707644"/>
              <a:gd name="connsiteY161" fmla="*/ 726313 h 830409"/>
              <a:gd name="connsiteX162" fmla="*/ 675051 w 707644"/>
              <a:gd name="connsiteY162" fmla="*/ 719770 h 830409"/>
              <a:gd name="connsiteX163" fmla="*/ 670265 w 707644"/>
              <a:gd name="connsiteY163" fmla="*/ 716662 h 830409"/>
              <a:gd name="connsiteX164" fmla="*/ 626649 w 707644"/>
              <a:gd name="connsiteY164" fmla="*/ 654652 h 830409"/>
              <a:gd name="connsiteX165" fmla="*/ 572132 w 707644"/>
              <a:gd name="connsiteY165" fmla="*/ 719051 h 830409"/>
              <a:gd name="connsiteX166" fmla="*/ 572664 w 707644"/>
              <a:gd name="connsiteY166" fmla="*/ 719461 h 830409"/>
              <a:gd name="connsiteX167" fmla="*/ 576081 w 707644"/>
              <a:gd name="connsiteY167" fmla="*/ 722117 h 830409"/>
              <a:gd name="connsiteX168" fmla="*/ 581286 w 707644"/>
              <a:gd name="connsiteY168" fmla="*/ 728337 h 830409"/>
              <a:gd name="connsiteX169" fmla="*/ 611568 w 707644"/>
              <a:gd name="connsiteY169" fmla="*/ 779378 h 830409"/>
              <a:gd name="connsiteX170" fmla="*/ 610485 w 707644"/>
              <a:gd name="connsiteY170" fmla="*/ 780022 h 830409"/>
              <a:gd name="connsiteX171" fmla="*/ 610260 w 707644"/>
              <a:gd name="connsiteY171" fmla="*/ 779897 h 830409"/>
              <a:gd name="connsiteX172" fmla="*/ 609577 w 707644"/>
              <a:gd name="connsiteY172" fmla="*/ 779524 h 830409"/>
              <a:gd name="connsiteX173" fmla="*/ 602206 w 707644"/>
              <a:gd name="connsiteY173" fmla="*/ 766099 h 830409"/>
              <a:gd name="connsiteX174" fmla="*/ 638061 w 707644"/>
              <a:gd name="connsiteY174" fmla="*/ 581501 h 830409"/>
              <a:gd name="connsiteX175" fmla="*/ 648273 w 707644"/>
              <a:gd name="connsiteY175" fmla="*/ 599348 h 830409"/>
              <a:gd name="connsiteX176" fmla="*/ 640871 w 707644"/>
              <a:gd name="connsiteY176" fmla="*/ 588928 h 830409"/>
              <a:gd name="connsiteX177" fmla="*/ 639502 w 707644"/>
              <a:gd name="connsiteY177" fmla="*/ 584863 h 830409"/>
              <a:gd name="connsiteX178" fmla="*/ 554369 w 707644"/>
              <a:gd name="connsiteY178" fmla="*/ 753841 h 830409"/>
              <a:gd name="connsiteX179" fmla="*/ 580937 w 707644"/>
              <a:gd name="connsiteY179" fmla="*/ 771642 h 830409"/>
              <a:gd name="connsiteX180" fmla="*/ 601772 w 707644"/>
              <a:gd name="connsiteY180" fmla="*/ 785199 h 830409"/>
              <a:gd name="connsiteX181" fmla="*/ 596134 w 707644"/>
              <a:gd name="connsiteY181" fmla="*/ 788549 h 830409"/>
              <a:gd name="connsiteX182" fmla="*/ 595477 w 707644"/>
              <a:gd name="connsiteY182" fmla="*/ 788806 h 830409"/>
              <a:gd name="connsiteX183" fmla="*/ 586144 w 707644"/>
              <a:gd name="connsiteY183" fmla="*/ 783122 h 830409"/>
              <a:gd name="connsiteX184" fmla="*/ 560583 w 707644"/>
              <a:gd name="connsiteY184" fmla="*/ 761430 h 830409"/>
              <a:gd name="connsiteX185" fmla="*/ 556556 w 707644"/>
              <a:gd name="connsiteY185" fmla="*/ 757684 h 830409"/>
              <a:gd name="connsiteX186" fmla="*/ 643968 w 707644"/>
              <a:gd name="connsiteY186" fmla="*/ 565027 h 830409"/>
              <a:gd name="connsiteX187" fmla="*/ 647847 w 707644"/>
              <a:gd name="connsiteY187" fmla="*/ 566539 h 830409"/>
              <a:gd name="connsiteX188" fmla="*/ 648763 w 707644"/>
              <a:gd name="connsiteY188" fmla="*/ 566798 h 830409"/>
              <a:gd name="connsiteX189" fmla="*/ 649254 w 707644"/>
              <a:gd name="connsiteY189" fmla="*/ 567982 h 830409"/>
              <a:gd name="connsiteX190" fmla="*/ 646172 w 707644"/>
              <a:gd name="connsiteY190" fmla="*/ 566268 h 830409"/>
              <a:gd name="connsiteX191" fmla="*/ 598581 w 707644"/>
              <a:gd name="connsiteY191" fmla="*/ 656829 h 830409"/>
              <a:gd name="connsiteX192" fmla="*/ 606679 w 707644"/>
              <a:gd name="connsiteY192" fmla="*/ 664667 h 830409"/>
              <a:gd name="connsiteX193" fmla="*/ 615785 w 707644"/>
              <a:gd name="connsiteY193" fmla="*/ 681443 h 830409"/>
              <a:gd name="connsiteX194" fmla="*/ 609786 w 707644"/>
              <a:gd name="connsiteY194" fmla="*/ 677580 h 830409"/>
              <a:gd name="connsiteX195" fmla="*/ 600538 w 707644"/>
              <a:gd name="connsiteY195" fmla="*/ 660422 h 830409"/>
              <a:gd name="connsiteX196" fmla="*/ 597506 w 707644"/>
              <a:gd name="connsiteY196" fmla="*/ 654857 h 830409"/>
              <a:gd name="connsiteX197" fmla="*/ 598581 w 707644"/>
              <a:gd name="connsiteY197" fmla="*/ 656829 h 830409"/>
              <a:gd name="connsiteX198" fmla="*/ 598045 w 707644"/>
              <a:gd name="connsiteY198" fmla="*/ 656310 h 830409"/>
              <a:gd name="connsiteX199" fmla="*/ 633484 w 707644"/>
              <a:gd name="connsiteY199" fmla="*/ 570820 h 830409"/>
              <a:gd name="connsiteX200" fmla="*/ 652804 w 707644"/>
              <a:gd name="connsiteY200" fmla="*/ 602182 h 830409"/>
              <a:gd name="connsiteX201" fmla="*/ 650137 w 707644"/>
              <a:gd name="connsiteY201" fmla="*/ 600723 h 830409"/>
              <a:gd name="connsiteX202" fmla="*/ 639051 w 707644"/>
              <a:gd name="connsiteY202" fmla="*/ 582189 h 830409"/>
              <a:gd name="connsiteX203" fmla="*/ 636575 w 707644"/>
              <a:gd name="connsiteY203" fmla="*/ 578034 h 830409"/>
              <a:gd name="connsiteX204" fmla="*/ 600765 w 707644"/>
              <a:gd name="connsiteY204" fmla="*/ 630500 h 830409"/>
              <a:gd name="connsiteX205" fmla="*/ 605540 w 707644"/>
              <a:gd name="connsiteY205" fmla="*/ 633371 h 830409"/>
              <a:gd name="connsiteX206" fmla="*/ 625999 w 707644"/>
              <a:gd name="connsiteY206" fmla="*/ 668587 h 830409"/>
              <a:gd name="connsiteX207" fmla="*/ 615758 w 707644"/>
              <a:gd name="connsiteY207" fmla="*/ 655387 h 830409"/>
              <a:gd name="connsiteX208" fmla="*/ 607372 w 707644"/>
              <a:gd name="connsiteY208" fmla="*/ 644489 h 830409"/>
              <a:gd name="connsiteX209" fmla="*/ 602911 w 707644"/>
              <a:gd name="connsiteY209" fmla="*/ 634754 h 830409"/>
              <a:gd name="connsiteX210" fmla="*/ 521775 w 707644"/>
              <a:gd name="connsiteY210" fmla="*/ 787957 h 830409"/>
              <a:gd name="connsiteX211" fmla="*/ 539886 w 707644"/>
              <a:gd name="connsiteY211" fmla="*/ 810539 h 830409"/>
              <a:gd name="connsiteX212" fmla="*/ 536143 w 707644"/>
              <a:gd name="connsiteY212" fmla="*/ 812002 h 830409"/>
              <a:gd name="connsiteX213" fmla="*/ 572293 w 707644"/>
              <a:gd name="connsiteY213" fmla="*/ 677842 h 830409"/>
              <a:gd name="connsiteX214" fmla="*/ 588873 w 707644"/>
              <a:gd name="connsiteY214" fmla="*/ 689351 h 830409"/>
              <a:gd name="connsiteX215" fmla="*/ 598418 w 707644"/>
              <a:gd name="connsiteY215" fmla="*/ 692928 h 830409"/>
              <a:gd name="connsiteX216" fmla="*/ 603187 w 707644"/>
              <a:gd name="connsiteY216" fmla="*/ 702390 h 830409"/>
              <a:gd name="connsiteX217" fmla="*/ 607712 w 707644"/>
              <a:gd name="connsiteY217" fmla="*/ 710810 h 830409"/>
              <a:gd name="connsiteX218" fmla="*/ 593660 w 707644"/>
              <a:gd name="connsiteY218" fmla="*/ 699062 h 830409"/>
              <a:gd name="connsiteX219" fmla="*/ 626878 w 707644"/>
              <a:gd name="connsiteY219" fmla="*/ 555406 h 830409"/>
              <a:gd name="connsiteX220" fmla="*/ 643968 w 707644"/>
              <a:gd name="connsiteY220" fmla="*/ 565027 h 830409"/>
              <a:gd name="connsiteX221" fmla="*/ 628400 w 707644"/>
              <a:gd name="connsiteY221" fmla="*/ 558957 h 830409"/>
              <a:gd name="connsiteX222" fmla="*/ 625472 w 707644"/>
              <a:gd name="connsiteY222" fmla="*/ 557815 h 830409"/>
              <a:gd name="connsiteX223" fmla="*/ 628400 w 707644"/>
              <a:gd name="connsiteY223" fmla="*/ 558957 h 830409"/>
              <a:gd name="connsiteX224" fmla="*/ 633484 w 707644"/>
              <a:gd name="connsiteY224" fmla="*/ 570820 h 830409"/>
              <a:gd name="connsiteX225" fmla="*/ 536038 w 707644"/>
              <a:gd name="connsiteY225" fmla="*/ 741559 h 830409"/>
              <a:gd name="connsiteX226" fmla="*/ 547407 w 707644"/>
              <a:gd name="connsiteY226" fmla="*/ 749176 h 830409"/>
              <a:gd name="connsiteX227" fmla="*/ 556556 w 707644"/>
              <a:gd name="connsiteY227" fmla="*/ 757684 h 830409"/>
              <a:gd name="connsiteX228" fmla="*/ 566844 w 707644"/>
              <a:gd name="connsiteY228" fmla="*/ 775764 h 830409"/>
              <a:gd name="connsiteX229" fmla="*/ 578437 w 707644"/>
              <a:gd name="connsiteY229" fmla="*/ 795467 h 830409"/>
              <a:gd name="connsiteX230" fmla="*/ 575652 w 707644"/>
              <a:gd name="connsiteY230" fmla="*/ 796556 h 830409"/>
              <a:gd name="connsiteX231" fmla="*/ 555262 w 707644"/>
              <a:gd name="connsiteY231" fmla="*/ 769156 h 830409"/>
              <a:gd name="connsiteX232" fmla="*/ 624231 w 707644"/>
              <a:gd name="connsiteY232" fmla="*/ 557332 h 830409"/>
              <a:gd name="connsiteX233" fmla="*/ 624243 w 707644"/>
              <a:gd name="connsiteY233" fmla="*/ 557336 h 830409"/>
              <a:gd name="connsiteX234" fmla="*/ 636575 w 707644"/>
              <a:gd name="connsiteY234" fmla="*/ 578034 h 830409"/>
              <a:gd name="connsiteX235" fmla="*/ 638061 w 707644"/>
              <a:gd name="connsiteY235" fmla="*/ 581501 h 830409"/>
              <a:gd name="connsiteX236" fmla="*/ 620097 w 707644"/>
              <a:gd name="connsiteY236" fmla="*/ 563421 h 830409"/>
              <a:gd name="connsiteX237" fmla="*/ 634410 w 707644"/>
              <a:gd name="connsiteY237" fmla="*/ 579831 h 830409"/>
              <a:gd name="connsiteX238" fmla="*/ 640871 w 707644"/>
              <a:gd name="connsiteY238" fmla="*/ 588928 h 830409"/>
              <a:gd name="connsiteX239" fmla="*/ 643651 w 707644"/>
              <a:gd name="connsiteY239" fmla="*/ 597177 h 830409"/>
              <a:gd name="connsiteX240" fmla="*/ 634907 w 707644"/>
              <a:gd name="connsiteY240" fmla="*/ 592395 h 830409"/>
              <a:gd name="connsiteX241" fmla="*/ 626760 w 707644"/>
              <a:gd name="connsiteY241" fmla="*/ 586893 h 830409"/>
              <a:gd name="connsiteX242" fmla="*/ 534152 w 707644"/>
              <a:gd name="connsiteY242" fmla="*/ 736851 h 830409"/>
              <a:gd name="connsiteX243" fmla="*/ 547623 w 707644"/>
              <a:gd name="connsiteY243" fmla="*/ 745313 h 830409"/>
              <a:gd name="connsiteX244" fmla="*/ 550403 w 707644"/>
              <a:gd name="connsiteY244" fmla="*/ 746872 h 830409"/>
              <a:gd name="connsiteX245" fmla="*/ 554369 w 707644"/>
              <a:gd name="connsiteY245" fmla="*/ 753841 h 830409"/>
              <a:gd name="connsiteX246" fmla="*/ 547407 w 707644"/>
              <a:gd name="connsiteY246" fmla="*/ 749176 h 830409"/>
              <a:gd name="connsiteX247" fmla="*/ 621348 w 707644"/>
              <a:gd name="connsiteY247" fmla="*/ 552293 h 830409"/>
              <a:gd name="connsiteX248" fmla="*/ 622453 w 707644"/>
              <a:gd name="connsiteY248" fmla="*/ 552915 h 830409"/>
              <a:gd name="connsiteX249" fmla="*/ 625472 w 707644"/>
              <a:gd name="connsiteY249" fmla="*/ 557815 h 830409"/>
              <a:gd name="connsiteX250" fmla="*/ 624243 w 707644"/>
              <a:gd name="connsiteY250" fmla="*/ 557336 h 830409"/>
              <a:gd name="connsiteX251" fmla="*/ 624004 w 707644"/>
              <a:gd name="connsiteY251" fmla="*/ 556934 h 830409"/>
              <a:gd name="connsiteX252" fmla="*/ 585738 w 707644"/>
              <a:gd name="connsiteY252" fmla="*/ 621463 h 830409"/>
              <a:gd name="connsiteX253" fmla="*/ 588341 w 707644"/>
              <a:gd name="connsiteY253" fmla="*/ 623030 h 830409"/>
              <a:gd name="connsiteX254" fmla="*/ 593028 w 707644"/>
              <a:gd name="connsiteY254" fmla="*/ 625848 h 830409"/>
              <a:gd name="connsiteX255" fmla="*/ 607372 w 707644"/>
              <a:gd name="connsiteY255" fmla="*/ 644489 h 830409"/>
              <a:gd name="connsiteX256" fmla="*/ 611429 w 707644"/>
              <a:gd name="connsiteY256" fmla="*/ 653343 h 830409"/>
              <a:gd name="connsiteX257" fmla="*/ 629800 w 707644"/>
              <a:gd name="connsiteY257" fmla="*/ 686674 h 830409"/>
              <a:gd name="connsiteX258" fmla="*/ 630997 w 707644"/>
              <a:gd name="connsiteY258" fmla="*/ 688204 h 830409"/>
              <a:gd name="connsiteX259" fmla="*/ 606679 w 707644"/>
              <a:gd name="connsiteY259" fmla="*/ 664667 h 830409"/>
              <a:gd name="connsiteX260" fmla="*/ 592297 w 707644"/>
              <a:gd name="connsiteY260" fmla="*/ 638172 h 830409"/>
              <a:gd name="connsiteX261" fmla="*/ 589708 w 707644"/>
              <a:gd name="connsiteY261" fmla="*/ 633828 h 830409"/>
              <a:gd name="connsiteX262" fmla="*/ 589583 w 707644"/>
              <a:gd name="connsiteY262" fmla="*/ 633492 h 830409"/>
              <a:gd name="connsiteX263" fmla="*/ 570101 w 707644"/>
              <a:gd name="connsiteY263" fmla="*/ 652750 h 830409"/>
              <a:gd name="connsiteX264" fmla="*/ 581849 w 707644"/>
              <a:gd name="connsiteY264" fmla="*/ 660047 h 830409"/>
              <a:gd name="connsiteX265" fmla="*/ 598320 w 707644"/>
              <a:gd name="connsiteY265" fmla="*/ 692733 h 830409"/>
              <a:gd name="connsiteX266" fmla="*/ 506180 w 707644"/>
              <a:gd name="connsiteY266" fmla="*/ 785066 h 830409"/>
              <a:gd name="connsiteX267" fmla="*/ 534373 w 707644"/>
              <a:gd name="connsiteY267" fmla="*/ 812694 h 830409"/>
              <a:gd name="connsiteX268" fmla="*/ 533540 w 707644"/>
              <a:gd name="connsiteY268" fmla="*/ 813019 h 830409"/>
              <a:gd name="connsiteX269" fmla="*/ 521966 w 707644"/>
              <a:gd name="connsiteY269" fmla="*/ 815501 h 830409"/>
              <a:gd name="connsiteX270" fmla="*/ 514017 w 707644"/>
              <a:gd name="connsiteY270" fmla="*/ 801341 h 830409"/>
              <a:gd name="connsiteX271" fmla="*/ 530194 w 707644"/>
              <a:gd name="connsiteY271" fmla="*/ 733170 h 830409"/>
              <a:gd name="connsiteX272" fmla="*/ 534152 w 707644"/>
              <a:gd name="connsiteY272" fmla="*/ 736851 h 830409"/>
              <a:gd name="connsiteX273" fmla="*/ 531673 w 707644"/>
              <a:gd name="connsiteY273" fmla="*/ 735293 h 830409"/>
              <a:gd name="connsiteX274" fmla="*/ 589626 w 707644"/>
              <a:gd name="connsiteY274" fmla="*/ 605978 h 830409"/>
              <a:gd name="connsiteX275" fmla="*/ 614609 w 707644"/>
              <a:gd name="connsiteY275" fmla="*/ 638824 h 830409"/>
              <a:gd name="connsiteX276" fmla="*/ 605540 w 707644"/>
              <a:gd name="connsiteY276" fmla="*/ 633371 h 830409"/>
              <a:gd name="connsiteX277" fmla="*/ 616101 w 707644"/>
              <a:gd name="connsiteY277" fmla="*/ 549339 h 830409"/>
              <a:gd name="connsiteX278" fmla="*/ 621186 w 707644"/>
              <a:gd name="connsiteY278" fmla="*/ 552202 h 830409"/>
              <a:gd name="connsiteX279" fmla="*/ 621750 w 707644"/>
              <a:gd name="connsiteY279" fmla="*/ 553151 h 830409"/>
              <a:gd name="connsiteX280" fmla="*/ 624004 w 707644"/>
              <a:gd name="connsiteY280" fmla="*/ 556934 h 830409"/>
              <a:gd name="connsiteX281" fmla="*/ 624231 w 707644"/>
              <a:gd name="connsiteY281" fmla="*/ 557332 h 830409"/>
              <a:gd name="connsiteX282" fmla="*/ 617640 w 707644"/>
              <a:gd name="connsiteY282" fmla="*/ 554762 h 830409"/>
              <a:gd name="connsiteX283" fmla="*/ 510573 w 707644"/>
              <a:gd name="connsiteY283" fmla="*/ 769210 h 830409"/>
              <a:gd name="connsiteX284" fmla="*/ 525464 w 707644"/>
              <a:gd name="connsiteY284" fmla="*/ 785579 h 830409"/>
              <a:gd name="connsiteX285" fmla="*/ 541728 w 707644"/>
              <a:gd name="connsiteY285" fmla="*/ 799335 h 830409"/>
              <a:gd name="connsiteX286" fmla="*/ 545875 w 707644"/>
              <a:gd name="connsiteY286" fmla="*/ 808197 h 830409"/>
              <a:gd name="connsiteX287" fmla="*/ 543088 w 707644"/>
              <a:gd name="connsiteY287" fmla="*/ 809287 h 830409"/>
              <a:gd name="connsiteX288" fmla="*/ 518053 w 707644"/>
              <a:gd name="connsiteY288" fmla="*/ 780819 h 830409"/>
              <a:gd name="connsiteX289" fmla="*/ 515257 w 707644"/>
              <a:gd name="connsiteY289" fmla="*/ 777050 h 830409"/>
              <a:gd name="connsiteX290" fmla="*/ 575451 w 707644"/>
              <a:gd name="connsiteY290" fmla="*/ 615270 h 830409"/>
              <a:gd name="connsiteX291" fmla="*/ 580431 w 707644"/>
              <a:gd name="connsiteY291" fmla="*/ 618268 h 830409"/>
              <a:gd name="connsiteX292" fmla="*/ 589708 w 707644"/>
              <a:gd name="connsiteY292" fmla="*/ 633828 h 830409"/>
              <a:gd name="connsiteX293" fmla="*/ 597506 w 707644"/>
              <a:gd name="connsiteY293" fmla="*/ 654857 h 830409"/>
              <a:gd name="connsiteX294" fmla="*/ 579242 w 707644"/>
              <a:gd name="connsiteY294" fmla="*/ 621344 h 830409"/>
              <a:gd name="connsiteX295" fmla="*/ 612599 w 707644"/>
              <a:gd name="connsiteY295" fmla="*/ 537003 h 830409"/>
              <a:gd name="connsiteX296" fmla="*/ 621348 w 707644"/>
              <a:gd name="connsiteY296" fmla="*/ 552293 h 830409"/>
              <a:gd name="connsiteX297" fmla="*/ 621186 w 707644"/>
              <a:gd name="connsiteY297" fmla="*/ 552202 h 830409"/>
              <a:gd name="connsiteX298" fmla="*/ 613004 w 707644"/>
              <a:gd name="connsiteY298" fmla="*/ 538430 h 830409"/>
              <a:gd name="connsiteX299" fmla="*/ 549721 w 707644"/>
              <a:gd name="connsiteY299" fmla="*/ 667520 h 830409"/>
              <a:gd name="connsiteX300" fmla="*/ 554521 w 707644"/>
              <a:gd name="connsiteY300" fmla="*/ 672871 h 830409"/>
              <a:gd name="connsiteX301" fmla="*/ 551546 w 707644"/>
              <a:gd name="connsiteY301" fmla="*/ 670988 h 830409"/>
              <a:gd name="connsiteX302" fmla="*/ 611927 w 707644"/>
              <a:gd name="connsiteY302" fmla="*/ 535829 h 830409"/>
              <a:gd name="connsiteX303" fmla="*/ 612555 w 707644"/>
              <a:gd name="connsiteY303" fmla="*/ 536848 h 830409"/>
              <a:gd name="connsiteX304" fmla="*/ 612599 w 707644"/>
              <a:gd name="connsiteY304" fmla="*/ 537003 h 830409"/>
              <a:gd name="connsiteX305" fmla="*/ 565612 w 707644"/>
              <a:gd name="connsiteY305" fmla="*/ 630216 h 830409"/>
              <a:gd name="connsiteX306" fmla="*/ 588177 w 707644"/>
              <a:gd name="connsiteY306" fmla="*/ 646760 h 830409"/>
              <a:gd name="connsiteX307" fmla="*/ 598045 w 707644"/>
              <a:gd name="connsiteY307" fmla="*/ 656310 h 830409"/>
              <a:gd name="connsiteX308" fmla="*/ 604723 w 707644"/>
              <a:gd name="connsiteY308" fmla="*/ 674319 h 830409"/>
              <a:gd name="connsiteX309" fmla="*/ 601908 w 707644"/>
              <a:gd name="connsiteY309" fmla="*/ 672507 h 830409"/>
              <a:gd name="connsiteX310" fmla="*/ 581849 w 707644"/>
              <a:gd name="connsiteY310" fmla="*/ 660047 h 830409"/>
              <a:gd name="connsiteX311" fmla="*/ 571002 w 707644"/>
              <a:gd name="connsiteY311" fmla="*/ 638520 h 830409"/>
              <a:gd name="connsiteX312" fmla="*/ 545381 w 707644"/>
              <a:gd name="connsiteY312" fmla="*/ 667088 h 830409"/>
              <a:gd name="connsiteX313" fmla="*/ 551546 w 707644"/>
              <a:gd name="connsiteY313" fmla="*/ 670988 h 830409"/>
              <a:gd name="connsiteX314" fmla="*/ 569190 w 707644"/>
              <a:gd name="connsiteY314" fmla="*/ 704529 h 830409"/>
              <a:gd name="connsiteX315" fmla="*/ 586056 w 707644"/>
              <a:gd name="connsiteY315" fmla="*/ 729871 h 830409"/>
              <a:gd name="connsiteX316" fmla="*/ 581462 w 707644"/>
              <a:gd name="connsiteY316" fmla="*/ 726300 h 830409"/>
              <a:gd name="connsiteX317" fmla="*/ 578565 w 707644"/>
              <a:gd name="connsiteY317" fmla="*/ 721589 h 830409"/>
              <a:gd name="connsiteX318" fmla="*/ 603060 w 707644"/>
              <a:gd name="connsiteY318" fmla="*/ 545014 h 830409"/>
              <a:gd name="connsiteX319" fmla="*/ 612202 w 707644"/>
              <a:gd name="connsiteY319" fmla="*/ 552642 h 830409"/>
              <a:gd name="connsiteX320" fmla="*/ 617640 w 707644"/>
              <a:gd name="connsiteY320" fmla="*/ 554762 h 830409"/>
              <a:gd name="connsiteX321" fmla="*/ 620097 w 707644"/>
              <a:gd name="connsiteY321" fmla="*/ 563421 h 830409"/>
              <a:gd name="connsiteX322" fmla="*/ 616968 w 707644"/>
              <a:gd name="connsiteY322" fmla="*/ 559832 h 830409"/>
              <a:gd name="connsiteX323" fmla="*/ 546876 w 707644"/>
              <a:gd name="connsiteY323" fmla="*/ 659845 h 830409"/>
              <a:gd name="connsiteX324" fmla="*/ 551427 w 707644"/>
              <a:gd name="connsiteY324" fmla="*/ 663356 h 830409"/>
              <a:gd name="connsiteX325" fmla="*/ 553560 w 707644"/>
              <a:gd name="connsiteY325" fmla="*/ 664837 h 830409"/>
              <a:gd name="connsiteX326" fmla="*/ 597658 w 707644"/>
              <a:gd name="connsiteY326" fmla="*/ 717225 h 830409"/>
              <a:gd name="connsiteX327" fmla="*/ 592251 w 707644"/>
              <a:gd name="connsiteY327" fmla="*/ 712034 h 830409"/>
              <a:gd name="connsiteX328" fmla="*/ 554521 w 707644"/>
              <a:gd name="connsiteY328" fmla="*/ 672871 h 830409"/>
              <a:gd name="connsiteX329" fmla="*/ 508847 w 707644"/>
              <a:gd name="connsiteY329" fmla="*/ 718556 h 830409"/>
              <a:gd name="connsiteX330" fmla="*/ 511695 w 707644"/>
              <a:gd name="connsiteY330" fmla="*/ 720831 h 830409"/>
              <a:gd name="connsiteX331" fmla="*/ 529512 w 707644"/>
              <a:gd name="connsiteY331" fmla="*/ 733936 h 830409"/>
              <a:gd name="connsiteX332" fmla="*/ 531673 w 707644"/>
              <a:gd name="connsiteY332" fmla="*/ 735293 h 830409"/>
              <a:gd name="connsiteX333" fmla="*/ 536038 w 707644"/>
              <a:gd name="connsiteY333" fmla="*/ 741559 h 830409"/>
              <a:gd name="connsiteX334" fmla="*/ 517093 w 707644"/>
              <a:gd name="connsiteY334" fmla="*/ 728866 h 830409"/>
              <a:gd name="connsiteX335" fmla="*/ 572853 w 707644"/>
              <a:gd name="connsiteY335" fmla="*/ 582587 h 830409"/>
              <a:gd name="connsiteX336" fmla="*/ 584023 w 707644"/>
              <a:gd name="connsiteY336" fmla="*/ 598612 h 830409"/>
              <a:gd name="connsiteX337" fmla="*/ 585294 w 707644"/>
              <a:gd name="connsiteY337" fmla="*/ 600282 h 830409"/>
              <a:gd name="connsiteX338" fmla="*/ 587482 w 707644"/>
              <a:gd name="connsiteY338" fmla="*/ 604169 h 830409"/>
              <a:gd name="connsiteX339" fmla="*/ 600765 w 707644"/>
              <a:gd name="connsiteY339" fmla="*/ 630500 h 830409"/>
              <a:gd name="connsiteX340" fmla="*/ 593028 w 707644"/>
              <a:gd name="connsiteY340" fmla="*/ 625848 h 830409"/>
              <a:gd name="connsiteX341" fmla="*/ 590989 w 707644"/>
              <a:gd name="connsiteY341" fmla="*/ 623198 h 830409"/>
              <a:gd name="connsiteX342" fmla="*/ 582922 w 707644"/>
              <a:gd name="connsiteY342" fmla="*/ 612654 h 830409"/>
              <a:gd name="connsiteX343" fmla="*/ 576471 w 707644"/>
              <a:gd name="connsiteY343" fmla="*/ 592473 h 830409"/>
              <a:gd name="connsiteX344" fmla="*/ 534130 w 707644"/>
              <a:gd name="connsiteY344" fmla="*/ 659969 h 830409"/>
              <a:gd name="connsiteX345" fmla="*/ 543300 w 707644"/>
              <a:gd name="connsiteY345" fmla="*/ 665771 h 830409"/>
              <a:gd name="connsiteX346" fmla="*/ 563457 w 707644"/>
              <a:gd name="connsiteY346" fmla="*/ 698287 h 830409"/>
              <a:gd name="connsiteX347" fmla="*/ 578891 w 707644"/>
              <a:gd name="connsiteY347" fmla="*/ 724301 h 830409"/>
              <a:gd name="connsiteX348" fmla="*/ 576081 w 707644"/>
              <a:gd name="connsiteY348" fmla="*/ 722117 h 830409"/>
              <a:gd name="connsiteX349" fmla="*/ 567653 w 707644"/>
              <a:gd name="connsiteY349" fmla="*/ 712044 h 830409"/>
              <a:gd name="connsiteX350" fmla="*/ 537346 w 707644"/>
              <a:gd name="connsiteY350" fmla="*/ 664631 h 830409"/>
              <a:gd name="connsiteX351" fmla="*/ 539414 w 707644"/>
              <a:gd name="connsiteY351" fmla="*/ 647927 h 830409"/>
              <a:gd name="connsiteX352" fmla="*/ 540832 w 707644"/>
              <a:gd name="connsiteY352" fmla="*/ 649653 h 830409"/>
              <a:gd name="connsiteX353" fmla="*/ 541913 w 707644"/>
              <a:gd name="connsiteY353" fmla="*/ 651390 h 830409"/>
              <a:gd name="connsiteX354" fmla="*/ 546876 w 707644"/>
              <a:gd name="connsiteY354" fmla="*/ 659845 h 830409"/>
              <a:gd name="connsiteX355" fmla="*/ 544869 w 707644"/>
              <a:gd name="connsiteY355" fmla="*/ 658298 h 830409"/>
              <a:gd name="connsiteX356" fmla="*/ 591947 w 707644"/>
              <a:gd name="connsiteY356" fmla="*/ 535741 h 830409"/>
              <a:gd name="connsiteX357" fmla="*/ 597058 w 707644"/>
              <a:gd name="connsiteY357" fmla="*/ 538619 h 830409"/>
              <a:gd name="connsiteX358" fmla="*/ 603060 w 707644"/>
              <a:gd name="connsiteY358" fmla="*/ 545014 h 830409"/>
              <a:gd name="connsiteX359" fmla="*/ 591656 w 707644"/>
              <a:gd name="connsiteY359" fmla="*/ 535498 h 830409"/>
              <a:gd name="connsiteX360" fmla="*/ 591947 w 707644"/>
              <a:gd name="connsiteY360" fmla="*/ 535741 h 830409"/>
              <a:gd name="connsiteX361" fmla="*/ 591692 w 707644"/>
              <a:gd name="connsiteY361" fmla="*/ 535598 h 830409"/>
              <a:gd name="connsiteX362" fmla="*/ 535742 w 707644"/>
              <a:gd name="connsiteY362" fmla="*/ 651257 h 830409"/>
              <a:gd name="connsiteX363" fmla="*/ 544869 w 707644"/>
              <a:gd name="connsiteY363" fmla="*/ 658298 h 830409"/>
              <a:gd name="connsiteX364" fmla="*/ 549721 w 707644"/>
              <a:gd name="connsiteY364" fmla="*/ 667520 h 830409"/>
              <a:gd name="connsiteX365" fmla="*/ 537030 w 707644"/>
              <a:gd name="connsiteY365" fmla="*/ 653373 h 830409"/>
              <a:gd name="connsiteX366" fmla="*/ 453048 w 707644"/>
              <a:gd name="connsiteY366" fmla="*/ 822836 h 830409"/>
              <a:gd name="connsiteX367" fmla="*/ 455907 w 707644"/>
              <a:gd name="connsiteY367" fmla="*/ 827654 h 830409"/>
              <a:gd name="connsiteX368" fmla="*/ 454942 w 707644"/>
              <a:gd name="connsiteY368" fmla="*/ 827703 h 830409"/>
              <a:gd name="connsiteX369" fmla="*/ 451782 w 707644"/>
              <a:gd name="connsiteY369" fmla="*/ 820702 h 830409"/>
              <a:gd name="connsiteX370" fmla="*/ 452485 w 707644"/>
              <a:gd name="connsiteY370" fmla="*/ 821387 h 830409"/>
              <a:gd name="connsiteX371" fmla="*/ 453048 w 707644"/>
              <a:gd name="connsiteY371" fmla="*/ 822836 h 830409"/>
              <a:gd name="connsiteX372" fmla="*/ 532984 w 707644"/>
              <a:gd name="connsiteY372" fmla="*/ 649129 h 830409"/>
              <a:gd name="connsiteX373" fmla="*/ 533762 w 707644"/>
              <a:gd name="connsiteY373" fmla="*/ 649729 h 830409"/>
              <a:gd name="connsiteX374" fmla="*/ 537030 w 707644"/>
              <a:gd name="connsiteY374" fmla="*/ 653373 h 830409"/>
              <a:gd name="connsiteX375" fmla="*/ 545381 w 707644"/>
              <a:gd name="connsiteY375" fmla="*/ 667088 h 830409"/>
              <a:gd name="connsiteX376" fmla="*/ 543300 w 707644"/>
              <a:gd name="connsiteY376" fmla="*/ 665771 h 830409"/>
              <a:gd name="connsiteX377" fmla="*/ 603065 w 707644"/>
              <a:gd name="connsiteY377" fmla="*/ 499837 h 830409"/>
              <a:gd name="connsiteX378" fmla="*/ 626878 w 707644"/>
              <a:gd name="connsiteY378" fmla="*/ 555406 h 830409"/>
              <a:gd name="connsiteX379" fmla="*/ 622453 w 707644"/>
              <a:gd name="connsiteY379" fmla="*/ 552915 h 830409"/>
              <a:gd name="connsiteX380" fmla="*/ 612555 w 707644"/>
              <a:gd name="connsiteY380" fmla="*/ 536848 h 830409"/>
              <a:gd name="connsiteX381" fmla="*/ 607386 w 707644"/>
              <a:gd name="connsiteY381" fmla="*/ 518638 h 830409"/>
              <a:gd name="connsiteX382" fmla="*/ 604434 w 707644"/>
              <a:gd name="connsiteY382" fmla="*/ 493846 h 830409"/>
              <a:gd name="connsiteX383" fmla="*/ 638308 w 707644"/>
              <a:gd name="connsiteY383" fmla="*/ 541556 h 830409"/>
              <a:gd name="connsiteX384" fmla="*/ 640154 w 707644"/>
              <a:gd name="connsiteY384" fmla="*/ 546012 h 830409"/>
              <a:gd name="connsiteX385" fmla="*/ 638668 w 707644"/>
              <a:gd name="connsiteY385" fmla="*/ 543669 h 830409"/>
              <a:gd name="connsiteX386" fmla="*/ 575063 w 707644"/>
              <a:gd name="connsiteY386" fmla="*/ 553774 h 830409"/>
              <a:gd name="connsiteX387" fmla="*/ 593197 w 707644"/>
              <a:gd name="connsiteY387" fmla="*/ 563528 h 830409"/>
              <a:gd name="connsiteX388" fmla="*/ 595374 w 707644"/>
              <a:gd name="connsiteY388" fmla="*/ 565697 h 830409"/>
              <a:gd name="connsiteX389" fmla="*/ 626760 w 707644"/>
              <a:gd name="connsiteY389" fmla="*/ 586893 h 830409"/>
              <a:gd name="connsiteX390" fmla="*/ 627098 w 707644"/>
              <a:gd name="connsiteY390" fmla="*/ 588083 h 830409"/>
              <a:gd name="connsiteX391" fmla="*/ 647563 w 707644"/>
              <a:gd name="connsiteY391" fmla="*/ 641026 h 830409"/>
              <a:gd name="connsiteX392" fmla="*/ 653990 w 707644"/>
              <a:gd name="connsiteY392" fmla="*/ 653259 h 830409"/>
              <a:gd name="connsiteX393" fmla="*/ 640272 w 707644"/>
              <a:gd name="connsiteY393" fmla="*/ 640096 h 830409"/>
              <a:gd name="connsiteX394" fmla="*/ 621833 w 707644"/>
              <a:gd name="connsiteY394" fmla="*/ 620649 h 830409"/>
              <a:gd name="connsiteX395" fmla="*/ 578198 w 707644"/>
              <a:gd name="connsiteY395" fmla="*/ 557457 h 830409"/>
              <a:gd name="connsiteX396" fmla="*/ 485024 w 707644"/>
              <a:gd name="connsiteY396" fmla="*/ 741127 h 830409"/>
              <a:gd name="connsiteX397" fmla="*/ 504444 w 707644"/>
              <a:gd name="connsiteY397" fmla="*/ 762473 h 830409"/>
              <a:gd name="connsiteX398" fmla="*/ 515257 w 707644"/>
              <a:gd name="connsiteY398" fmla="*/ 777050 h 830409"/>
              <a:gd name="connsiteX399" fmla="*/ 521775 w 707644"/>
              <a:gd name="connsiteY399" fmla="*/ 787957 h 830409"/>
              <a:gd name="connsiteX400" fmla="*/ 486235 w 707644"/>
              <a:gd name="connsiteY400" fmla="*/ 743642 h 830409"/>
              <a:gd name="connsiteX401" fmla="*/ 567433 w 707644"/>
              <a:gd name="connsiteY401" fmla="*/ 567777 h 830409"/>
              <a:gd name="connsiteX402" fmla="*/ 589626 w 707644"/>
              <a:gd name="connsiteY402" fmla="*/ 605978 h 830409"/>
              <a:gd name="connsiteX403" fmla="*/ 585294 w 707644"/>
              <a:gd name="connsiteY403" fmla="*/ 600282 h 830409"/>
              <a:gd name="connsiteX404" fmla="*/ 568248 w 707644"/>
              <a:gd name="connsiteY404" fmla="*/ 570004 h 830409"/>
              <a:gd name="connsiteX405" fmla="*/ 513083 w 707644"/>
              <a:gd name="connsiteY405" fmla="*/ 680129 h 830409"/>
              <a:gd name="connsiteX406" fmla="*/ 537896 w 707644"/>
              <a:gd name="connsiteY406" fmla="*/ 707342 h 830409"/>
              <a:gd name="connsiteX407" fmla="*/ 572740 w 707644"/>
              <a:gd name="connsiteY407" fmla="*/ 744998 h 830409"/>
              <a:gd name="connsiteX408" fmla="*/ 594769 w 707644"/>
              <a:gd name="connsiteY408" fmla="*/ 771432 h 830409"/>
              <a:gd name="connsiteX409" fmla="*/ 572411 w 707644"/>
              <a:gd name="connsiteY409" fmla="*/ 759215 h 830409"/>
              <a:gd name="connsiteX410" fmla="*/ 550403 w 707644"/>
              <a:gd name="connsiteY410" fmla="*/ 746872 h 830409"/>
              <a:gd name="connsiteX411" fmla="*/ 543790 w 707644"/>
              <a:gd name="connsiteY411" fmla="*/ 735250 h 830409"/>
              <a:gd name="connsiteX412" fmla="*/ 516398 w 707644"/>
              <a:gd name="connsiteY412" fmla="*/ 686275 h 830409"/>
              <a:gd name="connsiteX413" fmla="*/ 497302 w 707644"/>
              <a:gd name="connsiteY413" fmla="*/ 711731 h 830409"/>
              <a:gd name="connsiteX414" fmla="*/ 517093 w 707644"/>
              <a:gd name="connsiteY414" fmla="*/ 728866 h 830409"/>
              <a:gd name="connsiteX415" fmla="*/ 563417 w 707644"/>
              <a:gd name="connsiteY415" fmla="*/ 801339 h 830409"/>
              <a:gd name="connsiteX416" fmla="*/ 550204 w 707644"/>
              <a:gd name="connsiteY416" fmla="*/ 806505 h 830409"/>
              <a:gd name="connsiteX417" fmla="*/ 541728 w 707644"/>
              <a:gd name="connsiteY417" fmla="*/ 799335 h 830409"/>
              <a:gd name="connsiteX418" fmla="*/ 529453 w 707644"/>
              <a:gd name="connsiteY418" fmla="*/ 773099 h 830409"/>
              <a:gd name="connsiteX419" fmla="*/ 600337 w 707644"/>
              <a:gd name="connsiteY419" fmla="*/ 487967 h 830409"/>
              <a:gd name="connsiteX420" fmla="*/ 601397 w 707644"/>
              <a:gd name="connsiteY420" fmla="*/ 489425 h 830409"/>
              <a:gd name="connsiteX421" fmla="*/ 604434 w 707644"/>
              <a:gd name="connsiteY421" fmla="*/ 493846 h 830409"/>
              <a:gd name="connsiteX422" fmla="*/ 600373 w 707644"/>
              <a:gd name="connsiteY422" fmla="*/ 488125 h 830409"/>
              <a:gd name="connsiteX423" fmla="*/ 556404 w 707644"/>
              <a:gd name="connsiteY423" fmla="*/ 577965 h 830409"/>
              <a:gd name="connsiteX424" fmla="*/ 557250 w 707644"/>
              <a:gd name="connsiteY424" fmla="*/ 579101 h 830409"/>
              <a:gd name="connsiteX425" fmla="*/ 582922 w 707644"/>
              <a:gd name="connsiteY425" fmla="*/ 612654 h 830409"/>
              <a:gd name="connsiteX426" fmla="*/ 585738 w 707644"/>
              <a:gd name="connsiteY426" fmla="*/ 621463 h 830409"/>
              <a:gd name="connsiteX427" fmla="*/ 580431 w 707644"/>
              <a:gd name="connsiteY427" fmla="*/ 618268 h 830409"/>
              <a:gd name="connsiteX428" fmla="*/ 594598 w 707644"/>
              <a:gd name="connsiteY428" fmla="*/ 480079 h 830409"/>
              <a:gd name="connsiteX429" fmla="*/ 597197 w 707644"/>
              <a:gd name="connsiteY429" fmla="*/ 483652 h 830409"/>
              <a:gd name="connsiteX430" fmla="*/ 600373 w 707644"/>
              <a:gd name="connsiteY430" fmla="*/ 488125 h 830409"/>
              <a:gd name="connsiteX431" fmla="*/ 603065 w 707644"/>
              <a:gd name="connsiteY431" fmla="*/ 499837 h 830409"/>
              <a:gd name="connsiteX432" fmla="*/ 443785 w 707644"/>
              <a:gd name="connsiteY432" fmla="*/ 794273 h 830409"/>
              <a:gd name="connsiteX433" fmla="*/ 450129 w 707644"/>
              <a:gd name="connsiteY433" fmla="*/ 802384 h 830409"/>
              <a:gd name="connsiteX434" fmla="*/ 466445 w 707644"/>
              <a:gd name="connsiteY434" fmla="*/ 827121 h 830409"/>
              <a:gd name="connsiteX435" fmla="*/ 458767 w 707644"/>
              <a:gd name="connsiteY435" fmla="*/ 827510 h 830409"/>
              <a:gd name="connsiteX436" fmla="*/ 452485 w 707644"/>
              <a:gd name="connsiteY436" fmla="*/ 821387 h 830409"/>
              <a:gd name="connsiteX437" fmla="*/ 446487 w 707644"/>
              <a:gd name="connsiteY437" fmla="*/ 805970 h 830409"/>
              <a:gd name="connsiteX438" fmla="*/ 572726 w 707644"/>
              <a:gd name="connsiteY438" fmla="*/ 515011 h 830409"/>
              <a:gd name="connsiteX439" fmla="*/ 590145 w 707644"/>
              <a:gd name="connsiteY439" fmla="*/ 531306 h 830409"/>
              <a:gd name="connsiteX440" fmla="*/ 590281 w 707644"/>
              <a:gd name="connsiteY440" fmla="*/ 531707 h 830409"/>
              <a:gd name="connsiteX441" fmla="*/ 591656 w 707644"/>
              <a:gd name="connsiteY441" fmla="*/ 535498 h 830409"/>
              <a:gd name="connsiteX442" fmla="*/ 589186 w 707644"/>
              <a:gd name="connsiteY442" fmla="*/ 533438 h 830409"/>
              <a:gd name="connsiteX443" fmla="*/ 519675 w 707644"/>
              <a:gd name="connsiteY443" fmla="*/ 619305 h 830409"/>
              <a:gd name="connsiteX444" fmla="*/ 533149 w 707644"/>
              <a:gd name="connsiteY444" fmla="*/ 629008 h 830409"/>
              <a:gd name="connsiteX445" fmla="*/ 537112 w 707644"/>
              <a:gd name="connsiteY445" fmla="*/ 635140 h 830409"/>
              <a:gd name="connsiteX446" fmla="*/ 558641 w 707644"/>
              <a:gd name="connsiteY446" fmla="*/ 664283 h 830409"/>
              <a:gd name="connsiteX447" fmla="*/ 572293 w 707644"/>
              <a:gd name="connsiteY447" fmla="*/ 677842 h 830409"/>
              <a:gd name="connsiteX448" fmla="*/ 553560 w 707644"/>
              <a:gd name="connsiteY448" fmla="*/ 664837 h 830409"/>
              <a:gd name="connsiteX449" fmla="*/ 542961 w 707644"/>
              <a:gd name="connsiteY449" fmla="*/ 652246 h 830409"/>
              <a:gd name="connsiteX450" fmla="*/ 540832 w 707644"/>
              <a:gd name="connsiteY450" fmla="*/ 649653 h 830409"/>
              <a:gd name="connsiteX451" fmla="*/ 537540 w 707644"/>
              <a:gd name="connsiteY451" fmla="*/ 644365 h 830409"/>
              <a:gd name="connsiteX452" fmla="*/ 536998 w 707644"/>
              <a:gd name="connsiteY452" fmla="*/ 643335 h 830409"/>
              <a:gd name="connsiteX453" fmla="*/ 536270 w 707644"/>
              <a:gd name="connsiteY453" fmla="*/ 642326 h 830409"/>
              <a:gd name="connsiteX454" fmla="*/ 535839 w 707644"/>
              <a:gd name="connsiteY454" fmla="*/ 641633 h 830409"/>
              <a:gd name="connsiteX455" fmla="*/ 534751 w 707644"/>
              <a:gd name="connsiteY455" fmla="*/ 640218 h 830409"/>
              <a:gd name="connsiteX456" fmla="*/ 484099 w 707644"/>
              <a:gd name="connsiteY456" fmla="*/ 688910 h 830409"/>
              <a:gd name="connsiteX457" fmla="*/ 488908 w 707644"/>
              <a:gd name="connsiteY457" fmla="*/ 693628 h 830409"/>
              <a:gd name="connsiteX458" fmla="*/ 508847 w 707644"/>
              <a:gd name="connsiteY458" fmla="*/ 718556 h 830409"/>
              <a:gd name="connsiteX459" fmla="*/ 495146 w 707644"/>
              <a:gd name="connsiteY459" fmla="*/ 707616 h 830409"/>
              <a:gd name="connsiteX460" fmla="*/ 493572 w 707644"/>
              <a:gd name="connsiteY460" fmla="*/ 704612 h 830409"/>
              <a:gd name="connsiteX461" fmla="*/ 589627 w 707644"/>
              <a:gd name="connsiteY461" fmla="*/ 468480 h 830409"/>
              <a:gd name="connsiteX462" fmla="*/ 589873 w 707644"/>
              <a:gd name="connsiteY462" fmla="*/ 468773 h 830409"/>
              <a:gd name="connsiteX463" fmla="*/ 598483 w 707644"/>
              <a:gd name="connsiteY463" fmla="*/ 479904 h 830409"/>
              <a:gd name="connsiteX464" fmla="*/ 600337 w 707644"/>
              <a:gd name="connsiteY464" fmla="*/ 487967 h 830409"/>
              <a:gd name="connsiteX465" fmla="*/ 597197 w 707644"/>
              <a:gd name="connsiteY465" fmla="*/ 483652 h 830409"/>
              <a:gd name="connsiteX466" fmla="*/ 594503 w 707644"/>
              <a:gd name="connsiteY466" fmla="*/ 479857 h 830409"/>
              <a:gd name="connsiteX467" fmla="*/ 552103 w 707644"/>
              <a:gd name="connsiteY467" fmla="*/ 541325 h 830409"/>
              <a:gd name="connsiteX468" fmla="*/ 553587 w 707644"/>
              <a:gd name="connsiteY468" fmla="*/ 542223 h 830409"/>
              <a:gd name="connsiteX469" fmla="*/ 558366 w 707644"/>
              <a:gd name="connsiteY469" fmla="*/ 544793 h 830409"/>
              <a:gd name="connsiteX470" fmla="*/ 561306 w 707644"/>
              <a:gd name="connsiteY470" fmla="*/ 551035 h 830409"/>
              <a:gd name="connsiteX471" fmla="*/ 567433 w 707644"/>
              <a:gd name="connsiteY471" fmla="*/ 567777 h 830409"/>
              <a:gd name="connsiteX472" fmla="*/ 553259 w 707644"/>
              <a:gd name="connsiteY472" fmla="*/ 543380 h 830409"/>
              <a:gd name="connsiteX473" fmla="*/ 495494 w 707644"/>
              <a:gd name="connsiteY473" fmla="*/ 652228 h 830409"/>
              <a:gd name="connsiteX474" fmla="*/ 501119 w 707644"/>
              <a:gd name="connsiteY474" fmla="*/ 657950 h 830409"/>
              <a:gd name="connsiteX475" fmla="*/ 513083 w 707644"/>
              <a:gd name="connsiteY475" fmla="*/ 680129 h 830409"/>
              <a:gd name="connsiteX476" fmla="*/ 503342 w 707644"/>
              <a:gd name="connsiteY476" fmla="*/ 669447 h 830409"/>
              <a:gd name="connsiteX477" fmla="*/ 499860 w 707644"/>
              <a:gd name="connsiteY477" fmla="*/ 664483 h 830409"/>
              <a:gd name="connsiteX478" fmla="*/ 497183 w 707644"/>
              <a:gd name="connsiteY478" fmla="*/ 657489 h 830409"/>
              <a:gd name="connsiteX479" fmla="*/ 412290 w 707644"/>
              <a:gd name="connsiteY479" fmla="*/ 820897 h 830409"/>
              <a:gd name="connsiteX480" fmla="*/ 419943 w 707644"/>
              <a:gd name="connsiteY480" fmla="*/ 829474 h 830409"/>
              <a:gd name="connsiteX481" fmla="*/ 417231 w 707644"/>
              <a:gd name="connsiteY481" fmla="*/ 829611 h 830409"/>
              <a:gd name="connsiteX482" fmla="*/ 416474 w 707644"/>
              <a:gd name="connsiteY482" fmla="*/ 828496 h 830409"/>
              <a:gd name="connsiteX483" fmla="*/ 510627 w 707644"/>
              <a:gd name="connsiteY483" fmla="*/ 612789 h 830409"/>
              <a:gd name="connsiteX484" fmla="*/ 516861 w 707644"/>
              <a:gd name="connsiteY484" fmla="*/ 617279 h 830409"/>
              <a:gd name="connsiteX485" fmla="*/ 528198 w 707644"/>
              <a:gd name="connsiteY485" fmla="*/ 631697 h 830409"/>
              <a:gd name="connsiteX486" fmla="*/ 534751 w 707644"/>
              <a:gd name="connsiteY486" fmla="*/ 640218 h 830409"/>
              <a:gd name="connsiteX487" fmla="*/ 536270 w 707644"/>
              <a:gd name="connsiteY487" fmla="*/ 642326 h 830409"/>
              <a:gd name="connsiteX488" fmla="*/ 537540 w 707644"/>
              <a:gd name="connsiteY488" fmla="*/ 644365 h 830409"/>
              <a:gd name="connsiteX489" fmla="*/ 539414 w 707644"/>
              <a:gd name="connsiteY489" fmla="*/ 647927 h 830409"/>
              <a:gd name="connsiteX490" fmla="*/ 510993 w 707644"/>
              <a:gd name="connsiteY490" fmla="*/ 613333 h 830409"/>
              <a:gd name="connsiteX491" fmla="*/ 589588 w 707644"/>
              <a:gd name="connsiteY491" fmla="*/ 441206 h 830409"/>
              <a:gd name="connsiteX492" fmla="*/ 608394 w 707644"/>
              <a:gd name="connsiteY492" fmla="*/ 469338 h 830409"/>
              <a:gd name="connsiteX493" fmla="*/ 631613 w 707644"/>
              <a:gd name="connsiteY493" fmla="*/ 525395 h 830409"/>
              <a:gd name="connsiteX494" fmla="*/ 620734 w 707644"/>
              <a:gd name="connsiteY494" fmla="*/ 508671 h 830409"/>
              <a:gd name="connsiteX495" fmla="*/ 598483 w 707644"/>
              <a:gd name="connsiteY495" fmla="*/ 479904 h 830409"/>
              <a:gd name="connsiteX496" fmla="*/ 507352 w 707644"/>
              <a:gd name="connsiteY496" fmla="*/ 610430 h 830409"/>
              <a:gd name="connsiteX497" fmla="*/ 510428 w 707644"/>
              <a:gd name="connsiteY497" fmla="*/ 612646 h 830409"/>
              <a:gd name="connsiteX498" fmla="*/ 510993 w 707644"/>
              <a:gd name="connsiteY498" fmla="*/ 613333 h 830409"/>
              <a:gd name="connsiteX499" fmla="*/ 528410 w 707644"/>
              <a:gd name="connsiteY499" fmla="*/ 639215 h 830409"/>
              <a:gd name="connsiteX500" fmla="*/ 535742 w 707644"/>
              <a:gd name="connsiteY500" fmla="*/ 651257 h 830409"/>
              <a:gd name="connsiteX501" fmla="*/ 533762 w 707644"/>
              <a:gd name="connsiteY501" fmla="*/ 649729 h 830409"/>
              <a:gd name="connsiteX502" fmla="*/ 532448 w 707644"/>
              <a:gd name="connsiteY502" fmla="*/ 648265 h 830409"/>
              <a:gd name="connsiteX503" fmla="*/ 524120 w 707644"/>
              <a:gd name="connsiteY503" fmla="*/ 634831 h 830409"/>
              <a:gd name="connsiteX504" fmla="*/ 504295 w 707644"/>
              <a:gd name="connsiteY504" fmla="*/ 616714 h 830409"/>
              <a:gd name="connsiteX505" fmla="*/ 518911 w 707644"/>
              <a:gd name="connsiteY505" fmla="*/ 633175 h 830409"/>
              <a:gd name="connsiteX506" fmla="*/ 532448 w 707644"/>
              <a:gd name="connsiteY506" fmla="*/ 648265 h 830409"/>
              <a:gd name="connsiteX507" fmla="*/ 532984 w 707644"/>
              <a:gd name="connsiteY507" fmla="*/ 649129 h 830409"/>
              <a:gd name="connsiteX508" fmla="*/ 524154 w 707644"/>
              <a:gd name="connsiteY508" fmla="*/ 642318 h 830409"/>
              <a:gd name="connsiteX509" fmla="*/ 517528 w 707644"/>
              <a:gd name="connsiteY509" fmla="*/ 635900 h 830409"/>
              <a:gd name="connsiteX510" fmla="*/ 458775 w 707644"/>
              <a:gd name="connsiteY510" fmla="*/ 709259 h 830409"/>
              <a:gd name="connsiteX511" fmla="*/ 461446 w 707644"/>
              <a:gd name="connsiteY511" fmla="*/ 712734 h 830409"/>
              <a:gd name="connsiteX512" fmla="*/ 466963 w 707644"/>
              <a:gd name="connsiteY512" fmla="*/ 719613 h 830409"/>
              <a:gd name="connsiteX513" fmla="*/ 474502 w 707644"/>
              <a:gd name="connsiteY513" fmla="*/ 729562 h 830409"/>
              <a:gd name="connsiteX514" fmla="*/ 478219 w 707644"/>
              <a:gd name="connsiteY514" fmla="*/ 733647 h 830409"/>
              <a:gd name="connsiteX515" fmla="*/ 486235 w 707644"/>
              <a:gd name="connsiteY515" fmla="*/ 743642 h 830409"/>
              <a:gd name="connsiteX516" fmla="*/ 506180 w 707644"/>
              <a:gd name="connsiteY516" fmla="*/ 785066 h 830409"/>
              <a:gd name="connsiteX517" fmla="*/ 506092 w 707644"/>
              <a:gd name="connsiteY517" fmla="*/ 784980 h 830409"/>
              <a:gd name="connsiteX518" fmla="*/ 484349 w 707644"/>
              <a:gd name="connsiteY518" fmla="*/ 763465 h 830409"/>
              <a:gd name="connsiteX519" fmla="*/ 463388 w 707644"/>
              <a:gd name="connsiteY519" fmla="*/ 719242 h 830409"/>
              <a:gd name="connsiteX520" fmla="*/ 547152 w 707644"/>
              <a:gd name="connsiteY520" fmla="*/ 520988 h 830409"/>
              <a:gd name="connsiteX521" fmla="*/ 575063 w 707644"/>
              <a:gd name="connsiteY521" fmla="*/ 553774 h 830409"/>
              <a:gd name="connsiteX522" fmla="*/ 558366 w 707644"/>
              <a:gd name="connsiteY522" fmla="*/ 544793 h 830409"/>
              <a:gd name="connsiteX523" fmla="*/ 539579 w 707644"/>
              <a:gd name="connsiteY523" fmla="*/ 533753 h 830409"/>
              <a:gd name="connsiteX524" fmla="*/ 552046 w 707644"/>
              <a:gd name="connsiteY524" fmla="*/ 541291 h 830409"/>
              <a:gd name="connsiteX525" fmla="*/ 553259 w 707644"/>
              <a:gd name="connsiteY525" fmla="*/ 543380 h 830409"/>
              <a:gd name="connsiteX526" fmla="*/ 568248 w 707644"/>
              <a:gd name="connsiteY526" fmla="*/ 570004 h 830409"/>
              <a:gd name="connsiteX527" fmla="*/ 572853 w 707644"/>
              <a:gd name="connsiteY527" fmla="*/ 582587 h 830409"/>
              <a:gd name="connsiteX528" fmla="*/ 543847 w 707644"/>
              <a:gd name="connsiteY528" fmla="*/ 540977 h 830409"/>
              <a:gd name="connsiteX529" fmla="*/ 489056 w 707644"/>
              <a:gd name="connsiteY529" fmla="*/ 632185 h 830409"/>
              <a:gd name="connsiteX530" fmla="*/ 490463 w 707644"/>
              <a:gd name="connsiteY530" fmla="*/ 632974 h 830409"/>
              <a:gd name="connsiteX531" fmla="*/ 510331 w 707644"/>
              <a:gd name="connsiteY531" fmla="*/ 644955 h 830409"/>
              <a:gd name="connsiteX532" fmla="*/ 526315 w 707644"/>
              <a:gd name="connsiteY532" fmla="*/ 662638 h 830409"/>
              <a:gd name="connsiteX533" fmla="*/ 567653 w 707644"/>
              <a:gd name="connsiteY533" fmla="*/ 712044 h 830409"/>
              <a:gd name="connsiteX534" fmla="*/ 572132 w 707644"/>
              <a:gd name="connsiteY534" fmla="*/ 719051 h 830409"/>
              <a:gd name="connsiteX535" fmla="*/ 541862 w 707644"/>
              <a:gd name="connsiteY535" fmla="*/ 695728 h 830409"/>
              <a:gd name="connsiteX536" fmla="*/ 511122 w 707644"/>
              <a:gd name="connsiteY536" fmla="*/ 668125 h 830409"/>
              <a:gd name="connsiteX537" fmla="*/ 501119 w 707644"/>
              <a:gd name="connsiteY537" fmla="*/ 657950 h 830409"/>
              <a:gd name="connsiteX538" fmla="*/ 491757 w 707644"/>
              <a:gd name="connsiteY538" fmla="*/ 640595 h 830409"/>
              <a:gd name="connsiteX539" fmla="*/ 530772 w 707644"/>
              <a:gd name="connsiteY539" fmla="*/ 543546 h 830409"/>
              <a:gd name="connsiteX540" fmla="*/ 555329 w 707644"/>
              <a:gd name="connsiteY540" fmla="*/ 576162 h 830409"/>
              <a:gd name="connsiteX541" fmla="*/ 556404 w 707644"/>
              <a:gd name="connsiteY541" fmla="*/ 577965 h 830409"/>
              <a:gd name="connsiteX542" fmla="*/ 530784 w 707644"/>
              <a:gd name="connsiteY542" fmla="*/ 543565 h 830409"/>
              <a:gd name="connsiteX543" fmla="*/ 434606 w 707644"/>
              <a:gd name="connsiteY543" fmla="*/ 737937 h 830409"/>
              <a:gd name="connsiteX544" fmla="*/ 475545 w 707644"/>
              <a:gd name="connsiteY544" fmla="*/ 793449 h 830409"/>
              <a:gd name="connsiteX545" fmla="*/ 489391 w 707644"/>
              <a:gd name="connsiteY545" fmla="*/ 810266 h 830409"/>
              <a:gd name="connsiteX546" fmla="*/ 495299 w 707644"/>
              <a:gd name="connsiteY546" fmla="*/ 821220 h 830409"/>
              <a:gd name="connsiteX547" fmla="*/ 492237 w 707644"/>
              <a:gd name="connsiteY547" fmla="*/ 821876 h 830409"/>
              <a:gd name="connsiteX548" fmla="*/ 457194 w 707644"/>
              <a:gd name="connsiteY548" fmla="*/ 775176 h 830409"/>
              <a:gd name="connsiteX549" fmla="*/ 435006 w 707644"/>
              <a:gd name="connsiteY549" fmla="*/ 743052 h 830409"/>
              <a:gd name="connsiteX550" fmla="*/ 453646 w 707644"/>
              <a:gd name="connsiteY550" fmla="*/ 698161 h 830409"/>
              <a:gd name="connsiteX551" fmla="*/ 474134 w 707644"/>
              <a:gd name="connsiteY551" fmla="*/ 721617 h 830409"/>
              <a:gd name="connsiteX552" fmla="*/ 478395 w 707644"/>
              <a:gd name="connsiteY552" fmla="*/ 727360 h 830409"/>
              <a:gd name="connsiteX553" fmla="*/ 485024 w 707644"/>
              <a:gd name="connsiteY553" fmla="*/ 741127 h 830409"/>
              <a:gd name="connsiteX554" fmla="*/ 478219 w 707644"/>
              <a:gd name="connsiteY554" fmla="*/ 733647 h 830409"/>
              <a:gd name="connsiteX555" fmla="*/ 466963 w 707644"/>
              <a:gd name="connsiteY555" fmla="*/ 719613 h 830409"/>
              <a:gd name="connsiteX556" fmla="*/ 458238 w 707644"/>
              <a:gd name="connsiteY556" fmla="*/ 708098 h 830409"/>
              <a:gd name="connsiteX557" fmla="*/ 486198 w 707644"/>
              <a:gd name="connsiteY557" fmla="*/ 630288 h 830409"/>
              <a:gd name="connsiteX558" fmla="*/ 486615 w 707644"/>
              <a:gd name="connsiteY558" fmla="*/ 630462 h 830409"/>
              <a:gd name="connsiteX559" fmla="*/ 488610 w 707644"/>
              <a:gd name="connsiteY559" fmla="*/ 630796 h 830409"/>
              <a:gd name="connsiteX560" fmla="*/ 489056 w 707644"/>
              <a:gd name="connsiteY560" fmla="*/ 632185 h 830409"/>
              <a:gd name="connsiteX561" fmla="*/ 486425 w 707644"/>
              <a:gd name="connsiteY561" fmla="*/ 630710 h 830409"/>
              <a:gd name="connsiteX562" fmla="*/ 458389 w 707644"/>
              <a:gd name="connsiteY562" fmla="*/ 678043 h 830409"/>
              <a:gd name="connsiteX563" fmla="*/ 487788 w 707644"/>
              <a:gd name="connsiteY563" fmla="*/ 701742 h 830409"/>
              <a:gd name="connsiteX564" fmla="*/ 495146 w 707644"/>
              <a:gd name="connsiteY564" fmla="*/ 707616 h 830409"/>
              <a:gd name="connsiteX565" fmla="*/ 497302 w 707644"/>
              <a:gd name="connsiteY565" fmla="*/ 711731 h 830409"/>
              <a:gd name="connsiteX566" fmla="*/ 494104 w 707644"/>
              <a:gd name="connsiteY566" fmla="*/ 601940 h 830409"/>
              <a:gd name="connsiteX567" fmla="*/ 500586 w 707644"/>
              <a:gd name="connsiteY567" fmla="*/ 608742 h 830409"/>
              <a:gd name="connsiteX568" fmla="*/ 507925 w 707644"/>
              <a:gd name="connsiteY568" fmla="*/ 618215 h 830409"/>
              <a:gd name="connsiteX569" fmla="*/ 498841 w 707644"/>
              <a:gd name="connsiteY569" fmla="*/ 608807 h 830409"/>
              <a:gd name="connsiteX570" fmla="*/ 539806 w 707644"/>
              <a:gd name="connsiteY570" fmla="*/ 505394 h 830409"/>
              <a:gd name="connsiteX571" fmla="*/ 587624 w 707644"/>
              <a:gd name="connsiteY571" fmla="*/ 533308 h 830409"/>
              <a:gd name="connsiteX572" fmla="*/ 591692 w 707644"/>
              <a:gd name="connsiteY572" fmla="*/ 535598 h 830409"/>
              <a:gd name="connsiteX573" fmla="*/ 594388 w 707644"/>
              <a:gd name="connsiteY573" fmla="*/ 543034 h 830409"/>
              <a:gd name="connsiteX574" fmla="*/ 612550 w 707644"/>
              <a:gd name="connsiteY574" fmla="*/ 573937 h 830409"/>
              <a:gd name="connsiteX575" fmla="*/ 593197 w 707644"/>
              <a:gd name="connsiteY575" fmla="*/ 563528 h 830409"/>
              <a:gd name="connsiteX576" fmla="*/ 570680 w 707644"/>
              <a:gd name="connsiteY576" fmla="*/ 541090 h 830409"/>
              <a:gd name="connsiteX577" fmla="*/ 541602 w 707644"/>
              <a:gd name="connsiteY577" fmla="*/ 509206 h 830409"/>
              <a:gd name="connsiteX578" fmla="*/ 454052 w 707644"/>
              <a:gd name="connsiteY578" fmla="*/ 679262 h 830409"/>
              <a:gd name="connsiteX579" fmla="*/ 474154 w 707644"/>
              <a:gd name="connsiteY579" fmla="*/ 708266 h 830409"/>
              <a:gd name="connsiteX580" fmla="*/ 510573 w 707644"/>
              <a:gd name="connsiteY580" fmla="*/ 769210 h 830409"/>
              <a:gd name="connsiteX581" fmla="*/ 504444 w 707644"/>
              <a:gd name="connsiteY581" fmla="*/ 762473 h 830409"/>
              <a:gd name="connsiteX582" fmla="*/ 478395 w 707644"/>
              <a:gd name="connsiteY582" fmla="*/ 727360 h 830409"/>
              <a:gd name="connsiteX583" fmla="*/ 461099 w 707644"/>
              <a:gd name="connsiteY583" fmla="*/ 691438 h 830409"/>
              <a:gd name="connsiteX584" fmla="*/ 567393 w 707644"/>
              <a:gd name="connsiteY584" fmla="*/ 442684 h 830409"/>
              <a:gd name="connsiteX585" fmla="*/ 573764 w 707644"/>
              <a:gd name="connsiteY585" fmla="*/ 450647 h 830409"/>
              <a:gd name="connsiteX586" fmla="*/ 594503 w 707644"/>
              <a:gd name="connsiteY586" fmla="*/ 479857 h 830409"/>
              <a:gd name="connsiteX587" fmla="*/ 594598 w 707644"/>
              <a:gd name="connsiteY587" fmla="*/ 480079 h 830409"/>
              <a:gd name="connsiteX588" fmla="*/ 483693 w 707644"/>
              <a:gd name="connsiteY588" fmla="*/ 615487 h 830409"/>
              <a:gd name="connsiteX589" fmla="*/ 489937 w 707644"/>
              <a:gd name="connsiteY589" fmla="*/ 622393 h 830409"/>
              <a:gd name="connsiteX590" fmla="*/ 492930 w 707644"/>
              <a:gd name="connsiteY590" fmla="*/ 627177 h 830409"/>
              <a:gd name="connsiteX591" fmla="*/ 491630 w 707644"/>
              <a:gd name="connsiteY591" fmla="*/ 631301 h 830409"/>
              <a:gd name="connsiteX592" fmla="*/ 488610 w 707644"/>
              <a:gd name="connsiteY592" fmla="*/ 630796 h 830409"/>
              <a:gd name="connsiteX593" fmla="*/ 501423 w 707644"/>
              <a:gd name="connsiteY593" fmla="*/ 578071 h 830409"/>
              <a:gd name="connsiteX594" fmla="*/ 510539 w 707644"/>
              <a:gd name="connsiteY594" fmla="*/ 588384 h 830409"/>
              <a:gd name="connsiteX595" fmla="*/ 537097 w 707644"/>
              <a:gd name="connsiteY595" fmla="*/ 608861 h 830409"/>
              <a:gd name="connsiteX596" fmla="*/ 562611 w 707644"/>
              <a:gd name="connsiteY596" fmla="*/ 642137 h 830409"/>
              <a:gd name="connsiteX597" fmla="*/ 570101 w 707644"/>
              <a:gd name="connsiteY597" fmla="*/ 652750 h 830409"/>
              <a:gd name="connsiteX598" fmla="*/ 541118 w 707644"/>
              <a:gd name="connsiteY598" fmla="*/ 634748 h 830409"/>
              <a:gd name="connsiteX599" fmla="*/ 533149 w 707644"/>
              <a:gd name="connsiteY599" fmla="*/ 629008 h 830409"/>
              <a:gd name="connsiteX600" fmla="*/ 512575 w 707644"/>
              <a:gd name="connsiteY600" fmla="*/ 597177 h 830409"/>
              <a:gd name="connsiteX601" fmla="*/ 490915 w 707644"/>
              <a:gd name="connsiteY601" fmla="*/ 598593 h 830409"/>
              <a:gd name="connsiteX602" fmla="*/ 492665 w 707644"/>
              <a:gd name="connsiteY602" fmla="*/ 599853 h 830409"/>
              <a:gd name="connsiteX603" fmla="*/ 494104 w 707644"/>
              <a:gd name="connsiteY603" fmla="*/ 601940 h 830409"/>
              <a:gd name="connsiteX604" fmla="*/ 432382 w 707644"/>
              <a:gd name="connsiteY604" fmla="*/ 711675 h 830409"/>
              <a:gd name="connsiteX605" fmla="*/ 470846 w 707644"/>
              <a:gd name="connsiteY605" fmla="*/ 750104 h 830409"/>
              <a:gd name="connsiteX606" fmla="*/ 484349 w 707644"/>
              <a:gd name="connsiteY606" fmla="*/ 763465 h 830409"/>
              <a:gd name="connsiteX607" fmla="*/ 492373 w 707644"/>
              <a:gd name="connsiteY607" fmla="*/ 780393 h 830409"/>
              <a:gd name="connsiteX608" fmla="*/ 514068 w 707644"/>
              <a:gd name="connsiteY608" fmla="*/ 817195 h 830409"/>
              <a:gd name="connsiteX609" fmla="*/ 497942 w 707644"/>
              <a:gd name="connsiteY609" fmla="*/ 820653 h 830409"/>
              <a:gd name="connsiteX610" fmla="*/ 489391 w 707644"/>
              <a:gd name="connsiteY610" fmla="*/ 810266 h 830409"/>
              <a:gd name="connsiteX611" fmla="*/ 466610 w 707644"/>
              <a:gd name="connsiteY611" fmla="*/ 768033 h 830409"/>
              <a:gd name="connsiteX612" fmla="*/ 435628 w 707644"/>
              <a:gd name="connsiteY612" fmla="*/ 724904 h 830409"/>
              <a:gd name="connsiteX613" fmla="*/ 433375 w 707644"/>
              <a:gd name="connsiteY613" fmla="*/ 722210 h 830409"/>
              <a:gd name="connsiteX614" fmla="*/ 433083 w 707644"/>
              <a:gd name="connsiteY614" fmla="*/ 718471 h 830409"/>
              <a:gd name="connsiteX615" fmla="*/ 448281 w 707644"/>
              <a:gd name="connsiteY615" fmla="*/ 669291 h 830409"/>
              <a:gd name="connsiteX616" fmla="*/ 458389 w 707644"/>
              <a:gd name="connsiteY616" fmla="*/ 678043 h 830409"/>
              <a:gd name="connsiteX617" fmla="*/ 451407 w 707644"/>
              <a:gd name="connsiteY617" fmla="*/ 672414 h 830409"/>
              <a:gd name="connsiteX618" fmla="*/ 448969 w 707644"/>
              <a:gd name="connsiteY618" fmla="*/ 670480 h 830409"/>
              <a:gd name="connsiteX619" fmla="*/ 483405 w 707644"/>
              <a:gd name="connsiteY619" fmla="*/ 592919 h 830409"/>
              <a:gd name="connsiteX620" fmla="*/ 484099 w 707644"/>
              <a:gd name="connsiteY620" fmla="*/ 593494 h 830409"/>
              <a:gd name="connsiteX621" fmla="*/ 488734 w 707644"/>
              <a:gd name="connsiteY621" fmla="*/ 598340 h 830409"/>
              <a:gd name="connsiteX622" fmla="*/ 498841 w 707644"/>
              <a:gd name="connsiteY622" fmla="*/ 608807 h 830409"/>
              <a:gd name="connsiteX623" fmla="*/ 504295 w 707644"/>
              <a:gd name="connsiteY623" fmla="*/ 616714 h 830409"/>
              <a:gd name="connsiteX624" fmla="*/ 495042 w 707644"/>
              <a:gd name="connsiteY624" fmla="*/ 606294 h 830409"/>
              <a:gd name="connsiteX625" fmla="*/ 528020 w 707644"/>
              <a:gd name="connsiteY625" fmla="*/ 498514 h 830409"/>
              <a:gd name="connsiteX626" fmla="*/ 536512 w 707644"/>
              <a:gd name="connsiteY626" fmla="*/ 503472 h 830409"/>
              <a:gd name="connsiteX627" fmla="*/ 538514 w 707644"/>
              <a:gd name="connsiteY627" fmla="*/ 505821 h 830409"/>
              <a:gd name="connsiteX628" fmla="*/ 541602 w 707644"/>
              <a:gd name="connsiteY628" fmla="*/ 509206 h 830409"/>
              <a:gd name="connsiteX629" fmla="*/ 547152 w 707644"/>
              <a:gd name="connsiteY629" fmla="*/ 520988 h 830409"/>
              <a:gd name="connsiteX630" fmla="*/ 551691 w 707644"/>
              <a:gd name="connsiteY630" fmla="*/ 447811 h 830409"/>
              <a:gd name="connsiteX631" fmla="*/ 552992 w 707644"/>
              <a:gd name="connsiteY631" fmla="*/ 449605 h 830409"/>
              <a:gd name="connsiteX632" fmla="*/ 598799 w 707644"/>
              <a:gd name="connsiteY632" fmla="*/ 514518 h 830409"/>
              <a:gd name="connsiteX633" fmla="*/ 613004 w 707644"/>
              <a:gd name="connsiteY633" fmla="*/ 538430 h 830409"/>
              <a:gd name="connsiteX634" fmla="*/ 616101 w 707644"/>
              <a:gd name="connsiteY634" fmla="*/ 549339 h 830409"/>
              <a:gd name="connsiteX635" fmla="*/ 597058 w 707644"/>
              <a:gd name="connsiteY635" fmla="*/ 538619 h 830409"/>
              <a:gd name="connsiteX636" fmla="*/ 590558 w 707644"/>
              <a:gd name="connsiteY636" fmla="*/ 531694 h 830409"/>
              <a:gd name="connsiteX637" fmla="*/ 590145 w 707644"/>
              <a:gd name="connsiteY637" fmla="*/ 531306 h 830409"/>
              <a:gd name="connsiteX638" fmla="*/ 581623 w 707644"/>
              <a:gd name="connsiteY638" fmla="*/ 506278 h 830409"/>
              <a:gd name="connsiteX639" fmla="*/ 559632 w 707644"/>
              <a:gd name="connsiteY639" fmla="*/ 464034 h 830409"/>
              <a:gd name="connsiteX640" fmla="*/ 445808 w 707644"/>
              <a:gd name="connsiteY640" fmla="*/ 667972 h 830409"/>
              <a:gd name="connsiteX641" fmla="*/ 448969 w 707644"/>
              <a:gd name="connsiteY641" fmla="*/ 670480 h 830409"/>
              <a:gd name="connsiteX642" fmla="*/ 454052 w 707644"/>
              <a:gd name="connsiteY642" fmla="*/ 679262 h 830409"/>
              <a:gd name="connsiteX643" fmla="*/ 452220 w 707644"/>
              <a:gd name="connsiteY643" fmla="*/ 676620 h 830409"/>
              <a:gd name="connsiteX644" fmla="*/ 526770 w 707644"/>
              <a:gd name="connsiteY644" fmla="*/ 497785 h 830409"/>
              <a:gd name="connsiteX645" fmla="*/ 527157 w 707644"/>
              <a:gd name="connsiteY645" fmla="*/ 498010 h 830409"/>
              <a:gd name="connsiteX646" fmla="*/ 530444 w 707644"/>
              <a:gd name="connsiteY646" fmla="*/ 502853 h 830409"/>
              <a:gd name="connsiteX647" fmla="*/ 552103 w 707644"/>
              <a:gd name="connsiteY647" fmla="*/ 541325 h 830409"/>
              <a:gd name="connsiteX648" fmla="*/ 552046 w 707644"/>
              <a:gd name="connsiteY648" fmla="*/ 541291 h 830409"/>
              <a:gd name="connsiteX649" fmla="*/ 525449 w 707644"/>
              <a:gd name="connsiteY649" fmla="*/ 495494 h 830409"/>
              <a:gd name="connsiteX650" fmla="*/ 528020 w 707644"/>
              <a:gd name="connsiteY650" fmla="*/ 498514 h 830409"/>
              <a:gd name="connsiteX651" fmla="*/ 527157 w 707644"/>
              <a:gd name="connsiteY651" fmla="*/ 498010 h 830409"/>
              <a:gd name="connsiteX652" fmla="*/ 525385 w 707644"/>
              <a:gd name="connsiteY652" fmla="*/ 495399 h 830409"/>
              <a:gd name="connsiteX653" fmla="*/ 525449 w 707644"/>
              <a:gd name="connsiteY653" fmla="*/ 495494 h 830409"/>
              <a:gd name="connsiteX654" fmla="*/ 525420 w 707644"/>
              <a:gd name="connsiteY654" fmla="*/ 495460 h 830409"/>
              <a:gd name="connsiteX655" fmla="*/ 385227 w 707644"/>
              <a:gd name="connsiteY655" fmla="*/ 786610 h 830409"/>
              <a:gd name="connsiteX656" fmla="*/ 405690 w 707644"/>
              <a:gd name="connsiteY656" fmla="*/ 808905 h 830409"/>
              <a:gd name="connsiteX657" fmla="*/ 412290 w 707644"/>
              <a:gd name="connsiteY657" fmla="*/ 820897 h 830409"/>
              <a:gd name="connsiteX658" fmla="*/ 387237 w 707644"/>
              <a:gd name="connsiteY658" fmla="*/ 792816 h 830409"/>
              <a:gd name="connsiteX659" fmla="*/ 555696 w 707644"/>
              <a:gd name="connsiteY659" fmla="*/ 428064 h 830409"/>
              <a:gd name="connsiteX660" fmla="*/ 557803 w 707644"/>
              <a:gd name="connsiteY660" fmla="*/ 430539 h 830409"/>
              <a:gd name="connsiteX661" fmla="*/ 563489 w 707644"/>
              <a:gd name="connsiteY661" fmla="*/ 437318 h 830409"/>
              <a:gd name="connsiteX662" fmla="*/ 567393 w 707644"/>
              <a:gd name="connsiteY662" fmla="*/ 442684 h 830409"/>
              <a:gd name="connsiteX663" fmla="*/ 476246 w 707644"/>
              <a:gd name="connsiteY663" fmla="*/ 592487 h 830409"/>
              <a:gd name="connsiteX664" fmla="*/ 488812 w 707644"/>
              <a:gd name="connsiteY664" fmla="*/ 608084 h 830409"/>
              <a:gd name="connsiteX665" fmla="*/ 517528 w 707644"/>
              <a:gd name="connsiteY665" fmla="*/ 635900 h 830409"/>
              <a:gd name="connsiteX666" fmla="*/ 534130 w 707644"/>
              <a:gd name="connsiteY666" fmla="*/ 659969 h 830409"/>
              <a:gd name="connsiteX667" fmla="*/ 511838 w 707644"/>
              <a:gd name="connsiteY667" fmla="*/ 645864 h 830409"/>
              <a:gd name="connsiteX668" fmla="*/ 510331 w 707644"/>
              <a:gd name="connsiteY668" fmla="*/ 644955 h 830409"/>
              <a:gd name="connsiteX669" fmla="*/ 489937 w 707644"/>
              <a:gd name="connsiteY669" fmla="*/ 622393 h 830409"/>
              <a:gd name="connsiteX670" fmla="*/ 484258 w 707644"/>
              <a:gd name="connsiteY670" fmla="*/ 613320 h 830409"/>
              <a:gd name="connsiteX671" fmla="*/ 482270 w 707644"/>
              <a:gd name="connsiteY671" fmla="*/ 611055 h 830409"/>
              <a:gd name="connsiteX672" fmla="*/ 476535 w 707644"/>
              <a:gd name="connsiteY672" fmla="*/ 593200 h 830409"/>
              <a:gd name="connsiteX673" fmla="*/ 510282 w 707644"/>
              <a:gd name="connsiteY673" fmla="*/ 516039 h 830409"/>
              <a:gd name="connsiteX674" fmla="*/ 515748 w 707644"/>
              <a:gd name="connsiteY674" fmla="*/ 519343 h 830409"/>
              <a:gd name="connsiteX675" fmla="*/ 530772 w 707644"/>
              <a:gd name="connsiteY675" fmla="*/ 543546 h 830409"/>
              <a:gd name="connsiteX676" fmla="*/ 530561 w 707644"/>
              <a:gd name="connsiteY676" fmla="*/ 543265 h 830409"/>
              <a:gd name="connsiteX677" fmla="*/ 469457 w 707644"/>
              <a:gd name="connsiteY677" fmla="*/ 599737 h 830409"/>
              <a:gd name="connsiteX678" fmla="*/ 470104 w 707644"/>
              <a:gd name="connsiteY678" fmla="*/ 600453 h 830409"/>
              <a:gd name="connsiteX679" fmla="*/ 486198 w 707644"/>
              <a:gd name="connsiteY679" fmla="*/ 630288 h 830409"/>
              <a:gd name="connsiteX680" fmla="*/ 484141 w 707644"/>
              <a:gd name="connsiteY680" fmla="*/ 629429 h 830409"/>
              <a:gd name="connsiteX681" fmla="*/ 486425 w 707644"/>
              <a:gd name="connsiteY681" fmla="*/ 630710 h 830409"/>
              <a:gd name="connsiteX682" fmla="*/ 491757 w 707644"/>
              <a:gd name="connsiteY682" fmla="*/ 640595 h 830409"/>
              <a:gd name="connsiteX683" fmla="*/ 495494 w 707644"/>
              <a:gd name="connsiteY683" fmla="*/ 652228 h 830409"/>
              <a:gd name="connsiteX684" fmla="*/ 490692 w 707644"/>
              <a:gd name="connsiteY684" fmla="*/ 647344 h 830409"/>
              <a:gd name="connsiteX685" fmla="*/ 479226 w 707644"/>
              <a:gd name="connsiteY685" fmla="*/ 635073 h 830409"/>
              <a:gd name="connsiteX686" fmla="*/ 469651 w 707644"/>
              <a:gd name="connsiteY686" fmla="*/ 621425 h 830409"/>
              <a:gd name="connsiteX687" fmla="*/ 472763 w 707644"/>
              <a:gd name="connsiteY687" fmla="*/ 623083 h 830409"/>
              <a:gd name="connsiteX688" fmla="*/ 475539 w 707644"/>
              <a:gd name="connsiteY688" fmla="*/ 583449 h 830409"/>
              <a:gd name="connsiteX689" fmla="*/ 482044 w 707644"/>
              <a:gd name="connsiteY689" fmla="*/ 589283 h 830409"/>
              <a:gd name="connsiteX690" fmla="*/ 490915 w 707644"/>
              <a:gd name="connsiteY690" fmla="*/ 598593 h 830409"/>
              <a:gd name="connsiteX691" fmla="*/ 485834 w 707644"/>
              <a:gd name="connsiteY691" fmla="*/ 594934 h 830409"/>
              <a:gd name="connsiteX692" fmla="*/ 484099 w 707644"/>
              <a:gd name="connsiteY692" fmla="*/ 593494 h 830409"/>
              <a:gd name="connsiteX693" fmla="*/ 481967 w 707644"/>
              <a:gd name="connsiteY693" fmla="*/ 591265 h 830409"/>
              <a:gd name="connsiteX694" fmla="*/ 481167 w 707644"/>
              <a:gd name="connsiteY694" fmla="*/ 590346 h 830409"/>
              <a:gd name="connsiteX695" fmla="*/ 475539 w 707644"/>
              <a:gd name="connsiteY695" fmla="*/ 583449 h 830409"/>
              <a:gd name="connsiteX696" fmla="*/ 468904 w 707644"/>
              <a:gd name="connsiteY696" fmla="*/ 595830 h 830409"/>
              <a:gd name="connsiteX697" fmla="*/ 482270 w 707644"/>
              <a:gd name="connsiteY697" fmla="*/ 611055 h 830409"/>
              <a:gd name="connsiteX698" fmla="*/ 483693 w 707644"/>
              <a:gd name="connsiteY698" fmla="*/ 615487 h 830409"/>
              <a:gd name="connsiteX699" fmla="*/ 470104 w 707644"/>
              <a:gd name="connsiteY699" fmla="*/ 600453 h 830409"/>
              <a:gd name="connsiteX700" fmla="*/ 469364 w 707644"/>
              <a:gd name="connsiteY700" fmla="*/ 599081 h 830409"/>
              <a:gd name="connsiteX701" fmla="*/ 434987 w 707644"/>
              <a:gd name="connsiteY701" fmla="*/ 657782 h 830409"/>
              <a:gd name="connsiteX702" fmla="*/ 444105 w 707644"/>
              <a:gd name="connsiteY702" fmla="*/ 665675 h 830409"/>
              <a:gd name="connsiteX703" fmla="*/ 445808 w 707644"/>
              <a:gd name="connsiteY703" fmla="*/ 667972 h 830409"/>
              <a:gd name="connsiteX704" fmla="*/ 436159 w 707644"/>
              <a:gd name="connsiteY704" fmla="*/ 660318 h 830409"/>
              <a:gd name="connsiteX705" fmla="*/ 471165 w 707644"/>
              <a:gd name="connsiteY705" fmla="*/ 579973 h 830409"/>
              <a:gd name="connsiteX706" fmla="*/ 481967 w 707644"/>
              <a:gd name="connsiteY706" fmla="*/ 591265 h 830409"/>
              <a:gd name="connsiteX707" fmla="*/ 483405 w 707644"/>
              <a:gd name="connsiteY707" fmla="*/ 592919 h 830409"/>
              <a:gd name="connsiteX708" fmla="*/ 472874 w 707644"/>
              <a:gd name="connsiteY708" fmla="*/ 584181 h 830409"/>
              <a:gd name="connsiteX709" fmla="*/ 368251 w 707644"/>
              <a:gd name="connsiteY709" fmla="*/ 794378 h 830409"/>
              <a:gd name="connsiteX710" fmla="*/ 388613 w 707644"/>
              <a:gd name="connsiteY710" fmla="*/ 817667 h 830409"/>
              <a:gd name="connsiteX711" fmla="*/ 395161 w 707644"/>
              <a:gd name="connsiteY711" fmla="*/ 829711 h 830409"/>
              <a:gd name="connsiteX712" fmla="*/ 387846 w 707644"/>
              <a:gd name="connsiteY712" fmla="*/ 828896 h 830409"/>
              <a:gd name="connsiteX713" fmla="*/ 386590 w 707644"/>
              <a:gd name="connsiteY713" fmla="*/ 824723 h 830409"/>
              <a:gd name="connsiteX714" fmla="*/ 427955 w 707644"/>
              <a:gd name="connsiteY714" fmla="*/ 668748 h 830409"/>
              <a:gd name="connsiteX715" fmla="*/ 430441 w 707644"/>
              <a:gd name="connsiteY715" fmla="*/ 671594 h 830409"/>
              <a:gd name="connsiteX716" fmla="*/ 452175 w 707644"/>
              <a:gd name="connsiteY716" fmla="*/ 700096 h 830409"/>
              <a:gd name="connsiteX717" fmla="*/ 458238 w 707644"/>
              <a:gd name="connsiteY717" fmla="*/ 708098 h 830409"/>
              <a:gd name="connsiteX718" fmla="*/ 458775 w 707644"/>
              <a:gd name="connsiteY718" fmla="*/ 709259 h 830409"/>
              <a:gd name="connsiteX719" fmla="*/ 428006 w 707644"/>
              <a:gd name="connsiteY719" fmla="*/ 669239 h 830409"/>
              <a:gd name="connsiteX720" fmla="*/ 467711 w 707644"/>
              <a:gd name="connsiteY720" fmla="*/ 579897 h 830409"/>
              <a:gd name="connsiteX721" fmla="*/ 472874 w 707644"/>
              <a:gd name="connsiteY721" fmla="*/ 584181 h 830409"/>
              <a:gd name="connsiteX722" fmla="*/ 476246 w 707644"/>
              <a:gd name="connsiteY722" fmla="*/ 592487 h 830409"/>
              <a:gd name="connsiteX723" fmla="*/ 467764 w 707644"/>
              <a:gd name="connsiteY723" fmla="*/ 581959 h 830409"/>
              <a:gd name="connsiteX724" fmla="*/ 467479 w 707644"/>
              <a:gd name="connsiteY724" fmla="*/ 570893 h 830409"/>
              <a:gd name="connsiteX725" fmla="*/ 471165 w 707644"/>
              <a:gd name="connsiteY725" fmla="*/ 579973 h 830409"/>
              <a:gd name="connsiteX726" fmla="*/ 467617 w 707644"/>
              <a:gd name="connsiteY726" fmla="*/ 576263 h 830409"/>
              <a:gd name="connsiteX727" fmla="*/ 426124 w 707644"/>
              <a:gd name="connsiteY727" fmla="*/ 652358 h 830409"/>
              <a:gd name="connsiteX728" fmla="*/ 436159 w 707644"/>
              <a:gd name="connsiteY728" fmla="*/ 660318 h 830409"/>
              <a:gd name="connsiteX729" fmla="*/ 453646 w 707644"/>
              <a:gd name="connsiteY729" fmla="*/ 698161 h 830409"/>
              <a:gd name="connsiteX730" fmla="*/ 430441 w 707644"/>
              <a:gd name="connsiteY730" fmla="*/ 671594 h 830409"/>
              <a:gd name="connsiteX731" fmla="*/ 427906 w 707644"/>
              <a:gd name="connsiteY731" fmla="*/ 668269 h 830409"/>
              <a:gd name="connsiteX732" fmla="*/ 426399 w 707644"/>
              <a:gd name="connsiteY732" fmla="*/ 653662 h 830409"/>
              <a:gd name="connsiteX733" fmla="*/ 467199 w 707644"/>
              <a:gd name="connsiteY733" fmla="*/ 560027 h 830409"/>
              <a:gd name="connsiteX734" fmla="*/ 500926 w 707644"/>
              <a:gd name="connsiteY734" fmla="*/ 601080 h 830409"/>
              <a:gd name="connsiteX735" fmla="*/ 507352 w 707644"/>
              <a:gd name="connsiteY735" fmla="*/ 610430 h 830409"/>
              <a:gd name="connsiteX736" fmla="*/ 492665 w 707644"/>
              <a:gd name="connsiteY736" fmla="*/ 599853 h 830409"/>
              <a:gd name="connsiteX737" fmla="*/ 467277 w 707644"/>
              <a:gd name="connsiteY737" fmla="*/ 563046 h 830409"/>
              <a:gd name="connsiteX738" fmla="*/ 376628 w 707644"/>
              <a:gd name="connsiteY738" fmla="*/ 747457 h 830409"/>
              <a:gd name="connsiteX739" fmla="*/ 433410 w 707644"/>
              <a:gd name="connsiteY739" fmla="*/ 802797 h 830409"/>
              <a:gd name="connsiteX740" fmla="*/ 449552 w 707644"/>
              <a:gd name="connsiteY740" fmla="*/ 827976 h 830409"/>
              <a:gd name="connsiteX741" fmla="*/ 433045 w 707644"/>
              <a:gd name="connsiteY741" fmla="*/ 828811 h 830409"/>
              <a:gd name="connsiteX742" fmla="*/ 412006 w 707644"/>
              <a:gd name="connsiteY742" fmla="*/ 815788 h 830409"/>
              <a:gd name="connsiteX743" fmla="*/ 405690 w 707644"/>
              <a:gd name="connsiteY743" fmla="*/ 808905 h 830409"/>
              <a:gd name="connsiteX744" fmla="*/ 390546 w 707644"/>
              <a:gd name="connsiteY744" fmla="*/ 781395 h 830409"/>
              <a:gd name="connsiteX745" fmla="*/ 508767 w 707644"/>
              <a:gd name="connsiteY745" fmla="*/ 470916 h 830409"/>
              <a:gd name="connsiteX746" fmla="*/ 516287 w 707644"/>
              <a:gd name="connsiteY746" fmla="*/ 479740 h 830409"/>
              <a:gd name="connsiteX747" fmla="*/ 525385 w 707644"/>
              <a:gd name="connsiteY747" fmla="*/ 495399 h 830409"/>
              <a:gd name="connsiteX748" fmla="*/ 385162 w 707644"/>
              <a:gd name="connsiteY748" fmla="*/ 727641 h 830409"/>
              <a:gd name="connsiteX749" fmla="*/ 413545 w 707644"/>
              <a:gd name="connsiteY749" fmla="*/ 756253 h 830409"/>
              <a:gd name="connsiteX750" fmla="*/ 451782 w 707644"/>
              <a:gd name="connsiteY750" fmla="*/ 820702 h 830409"/>
              <a:gd name="connsiteX751" fmla="*/ 433410 w 707644"/>
              <a:gd name="connsiteY751" fmla="*/ 802797 h 830409"/>
              <a:gd name="connsiteX752" fmla="*/ 397658 w 707644"/>
              <a:gd name="connsiteY752" fmla="*/ 747027 h 830409"/>
              <a:gd name="connsiteX753" fmla="*/ 466986 w 707644"/>
              <a:gd name="connsiteY753" fmla="*/ 549285 h 830409"/>
              <a:gd name="connsiteX754" fmla="*/ 479404 w 707644"/>
              <a:gd name="connsiteY754" fmla="*/ 566391 h 830409"/>
              <a:gd name="connsiteX755" fmla="*/ 510627 w 707644"/>
              <a:gd name="connsiteY755" fmla="*/ 612789 h 830409"/>
              <a:gd name="connsiteX756" fmla="*/ 510428 w 707644"/>
              <a:gd name="connsiteY756" fmla="*/ 612646 h 830409"/>
              <a:gd name="connsiteX757" fmla="*/ 500926 w 707644"/>
              <a:gd name="connsiteY757" fmla="*/ 601080 h 830409"/>
              <a:gd name="connsiteX758" fmla="*/ 489691 w 707644"/>
              <a:gd name="connsiteY758" fmla="*/ 584730 h 830409"/>
              <a:gd name="connsiteX759" fmla="*/ 467118 w 707644"/>
              <a:gd name="connsiteY759" fmla="*/ 556886 h 830409"/>
              <a:gd name="connsiteX760" fmla="*/ 466990 w 707644"/>
              <a:gd name="connsiteY760" fmla="*/ 551895 h 830409"/>
              <a:gd name="connsiteX761" fmla="*/ 536046 w 707644"/>
              <a:gd name="connsiteY761" fmla="*/ 403507 h 830409"/>
              <a:gd name="connsiteX762" fmla="*/ 555696 w 707644"/>
              <a:gd name="connsiteY762" fmla="*/ 428064 h 830409"/>
              <a:gd name="connsiteX763" fmla="*/ 538892 w 707644"/>
              <a:gd name="connsiteY763" fmla="*/ 408336 h 830409"/>
              <a:gd name="connsiteX764" fmla="*/ 401168 w 707644"/>
              <a:gd name="connsiteY764" fmla="*/ 683669 h 830409"/>
              <a:gd name="connsiteX765" fmla="*/ 401331 w 707644"/>
              <a:gd name="connsiteY765" fmla="*/ 683893 h 830409"/>
              <a:gd name="connsiteX766" fmla="*/ 433375 w 707644"/>
              <a:gd name="connsiteY766" fmla="*/ 722210 h 830409"/>
              <a:gd name="connsiteX767" fmla="*/ 434606 w 707644"/>
              <a:gd name="connsiteY767" fmla="*/ 737937 h 830409"/>
              <a:gd name="connsiteX768" fmla="*/ 419867 w 707644"/>
              <a:gd name="connsiteY768" fmla="*/ 717953 h 830409"/>
              <a:gd name="connsiteX769" fmla="*/ 415474 w 707644"/>
              <a:gd name="connsiteY769" fmla="*/ 711092 h 830409"/>
              <a:gd name="connsiteX770" fmla="*/ 466981 w 707644"/>
              <a:gd name="connsiteY770" fmla="*/ 546210 h 830409"/>
              <a:gd name="connsiteX771" fmla="*/ 519675 w 707644"/>
              <a:gd name="connsiteY771" fmla="*/ 619305 h 830409"/>
              <a:gd name="connsiteX772" fmla="*/ 516861 w 707644"/>
              <a:gd name="connsiteY772" fmla="*/ 617279 h 830409"/>
              <a:gd name="connsiteX773" fmla="*/ 510887 w 707644"/>
              <a:gd name="connsiteY773" fmla="*/ 609680 h 830409"/>
              <a:gd name="connsiteX774" fmla="*/ 466984 w 707644"/>
              <a:gd name="connsiteY774" fmla="*/ 547709 h 830409"/>
              <a:gd name="connsiteX775" fmla="*/ 506587 w 707644"/>
              <a:gd name="connsiteY775" fmla="*/ 463043 h 830409"/>
              <a:gd name="connsiteX776" fmla="*/ 522707 w 707644"/>
              <a:gd name="connsiteY776" fmla="*/ 473613 h 830409"/>
              <a:gd name="connsiteX777" fmla="*/ 524294 w 707644"/>
              <a:gd name="connsiteY777" fmla="*/ 474870 h 830409"/>
              <a:gd name="connsiteX778" fmla="*/ 534564 w 707644"/>
              <a:gd name="connsiteY778" fmla="*/ 494265 h 830409"/>
              <a:gd name="connsiteX779" fmla="*/ 539806 w 707644"/>
              <a:gd name="connsiteY779" fmla="*/ 505394 h 830409"/>
              <a:gd name="connsiteX780" fmla="*/ 536512 w 707644"/>
              <a:gd name="connsiteY780" fmla="*/ 503472 h 830409"/>
              <a:gd name="connsiteX781" fmla="*/ 516287 w 707644"/>
              <a:gd name="connsiteY781" fmla="*/ 479740 h 830409"/>
              <a:gd name="connsiteX782" fmla="*/ 422899 w 707644"/>
              <a:gd name="connsiteY782" fmla="*/ 637079 h 830409"/>
              <a:gd name="connsiteX783" fmla="*/ 425443 w 707644"/>
              <a:gd name="connsiteY783" fmla="*/ 640509 h 830409"/>
              <a:gd name="connsiteX784" fmla="*/ 434987 w 707644"/>
              <a:gd name="connsiteY784" fmla="*/ 657782 h 830409"/>
              <a:gd name="connsiteX785" fmla="*/ 424095 w 707644"/>
              <a:gd name="connsiteY785" fmla="*/ 642747 h 830409"/>
              <a:gd name="connsiteX786" fmla="*/ 497958 w 707644"/>
              <a:gd name="connsiteY786" fmla="*/ 479735 h 830409"/>
              <a:gd name="connsiteX787" fmla="*/ 501061 w 707644"/>
              <a:gd name="connsiteY787" fmla="*/ 481854 h 830409"/>
              <a:gd name="connsiteX788" fmla="*/ 513477 w 707644"/>
              <a:gd name="connsiteY788" fmla="*/ 489557 h 830409"/>
              <a:gd name="connsiteX789" fmla="*/ 514819 w 707644"/>
              <a:gd name="connsiteY789" fmla="*/ 491846 h 830409"/>
              <a:gd name="connsiteX790" fmla="*/ 539579 w 707644"/>
              <a:gd name="connsiteY790" fmla="*/ 533753 h 830409"/>
              <a:gd name="connsiteX791" fmla="*/ 515748 w 707644"/>
              <a:gd name="connsiteY791" fmla="*/ 519343 h 830409"/>
              <a:gd name="connsiteX792" fmla="*/ 513616 w 707644"/>
              <a:gd name="connsiteY792" fmla="*/ 515909 h 830409"/>
              <a:gd name="connsiteX793" fmla="*/ 501270 w 707644"/>
              <a:gd name="connsiteY793" fmla="*/ 468734 h 830409"/>
              <a:gd name="connsiteX794" fmla="*/ 517388 w 707644"/>
              <a:gd name="connsiteY794" fmla="*/ 486025 h 830409"/>
              <a:gd name="connsiteX795" fmla="*/ 525420 w 707644"/>
              <a:gd name="connsiteY795" fmla="*/ 495460 h 830409"/>
              <a:gd name="connsiteX796" fmla="*/ 526770 w 707644"/>
              <a:gd name="connsiteY796" fmla="*/ 497785 h 830409"/>
              <a:gd name="connsiteX797" fmla="*/ 526249 w 707644"/>
              <a:gd name="connsiteY797" fmla="*/ 497481 h 830409"/>
              <a:gd name="connsiteX798" fmla="*/ 513477 w 707644"/>
              <a:gd name="connsiteY798" fmla="*/ 489557 h 830409"/>
              <a:gd name="connsiteX799" fmla="*/ 460025 w 707644"/>
              <a:gd name="connsiteY799" fmla="*/ 552532 h 830409"/>
              <a:gd name="connsiteX800" fmla="*/ 467277 w 707644"/>
              <a:gd name="connsiteY800" fmla="*/ 563046 h 830409"/>
              <a:gd name="connsiteX801" fmla="*/ 467479 w 707644"/>
              <a:gd name="connsiteY801" fmla="*/ 570893 h 830409"/>
              <a:gd name="connsiteX802" fmla="*/ 451972 w 707644"/>
              <a:gd name="connsiteY802" fmla="*/ 566838 h 830409"/>
              <a:gd name="connsiteX803" fmla="*/ 462860 w 707644"/>
              <a:gd name="connsiteY803" fmla="*/ 575872 h 830409"/>
              <a:gd name="connsiteX804" fmla="*/ 467764 w 707644"/>
              <a:gd name="connsiteY804" fmla="*/ 581959 h 830409"/>
              <a:gd name="connsiteX805" fmla="*/ 467948 w 707644"/>
              <a:gd name="connsiteY805" fmla="*/ 589079 h 830409"/>
              <a:gd name="connsiteX806" fmla="*/ 468904 w 707644"/>
              <a:gd name="connsiteY806" fmla="*/ 595830 h 830409"/>
              <a:gd name="connsiteX807" fmla="*/ 465550 w 707644"/>
              <a:gd name="connsiteY807" fmla="*/ 592011 h 830409"/>
              <a:gd name="connsiteX808" fmla="*/ 454892 w 707644"/>
              <a:gd name="connsiteY808" fmla="*/ 572252 h 830409"/>
              <a:gd name="connsiteX809" fmla="*/ 466961 w 707644"/>
              <a:gd name="connsiteY809" fmla="*/ 532491 h 830409"/>
              <a:gd name="connsiteX810" fmla="*/ 481984 w 707644"/>
              <a:gd name="connsiteY810" fmla="*/ 548545 h 830409"/>
              <a:gd name="connsiteX811" fmla="*/ 487688 w 707644"/>
              <a:gd name="connsiteY811" fmla="*/ 554542 h 830409"/>
              <a:gd name="connsiteX812" fmla="*/ 501423 w 707644"/>
              <a:gd name="connsiteY812" fmla="*/ 578071 h 830409"/>
              <a:gd name="connsiteX813" fmla="*/ 479512 w 707644"/>
              <a:gd name="connsiteY813" fmla="*/ 553284 h 830409"/>
              <a:gd name="connsiteX814" fmla="*/ 466969 w 707644"/>
              <a:gd name="connsiteY814" fmla="*/ 537983 h 830409"/>
              <a:gd name="connsiteX815" fmla="*/ 444475 w 707644"/>
              <a:gd name="connsiteY815" fmla="*/ 572100 h 830409"/>
              <a:gd name="connsiteX816" fmla="*/ 459360 w 707644"/>
              <a:gd name="connsiteY816" fmla="*/ 584959 h 830409"/>
              <a:gd name="connsiteX817" fmla="*/ 465550 w 707644"/>
              <a:gd name="connsiteY817" fmla="*/ 592011 h 830409"/>
              <a:gd name="connsiteX818" fmla="*/ 469364 w 707644"/>
              <a:gd name="connsiteY818" fmla="*/ 599081 h 830409"/>
              <a:gd name="connsiteX819" fmla="*/ 469457 w 707644"/>
              <a:gd name="connsiteY819" fmla="*/ 599737 h 830409"/>
              <a:gd name="connsiteX820" fmla="*/ 456226 w 707644"/>
              <a:gd name="connsiteY820" fmla="*/ 547024 h 830409"/>
              <a:gd name="connsiteX821" fmla="*/ 459193 w 707644"/>
              <a:gd name="connsiteY821" fmla="*/ 550484 h 830409"/>
              <a:gd name="connsiteX822" fmla="*/ 460025 w 707644"/>
              <a:gd name="connsiteY822" fmla="*/ 552532 h 830409"/>
              <a:gd name="connsiteX823" fmla="*/ 429851 w 707644"/>
              <a:gd name="connsiteY823" fmla="*/ 600211 h 830409"/>
              <a:gd name="connsiteX824" fmla="*/ 463376 w 707644"/>
              <a:gd name="connsiteY824" fmla="*/ 618080 h 830409"/>
              <a:gd name="connsiteX825" fmla="*/ 464175 w 707644"/>
              <a:gd name="connsiteY825" fmla="*/ 618963 h 830409"/>
              <a:gd name="connsiteX826" fmla="*/ 479226 w 707644"/>
              <a:gd name="connsiteY826" fmla="*/ 635073 h 830409"/>
              <a:gd name="connsiteX827" fmla="*/ 499860 w 707644"/>
              <a:gd name="connsiteY827" fmla="*/ 664483 h 830409"/>
              <a:gd name="connsiteX828" fmla="*/ 521213 w 707644"/>
              <a:gd name="connsiteY828" fmla="*/ 720278 h 830409"/>
              <a:gd name="connsiteX829" fmla="*/ 530194 w 707644"/>
              <a:gd name="connsiteY829" fmla="*/ 733170 h 830409"/>
              <a:gd name="connsiteX830" fmla="*/ 524407 w 707644"/>
              <a:gd name="connsiteY830" fmla="*/ 727788 h 830409"/>
              <a:gd name="connsiteX831" fmla="*/ 489898 w 707644"/>
              <a:gd name="connsiteY831" fmla="*/ 694599 h 830409"/>
              <a:gd name="connsiteX832" fmla="*/ 488908 w 707644"/>
              <a:gd name="connsiteY832" fmla="*/ 693628 h 830409"/>
              <a:gd name="connsiteX833" fmla="*/ 480924 w 707644"/>
              <a:gd name="connsiteY833" fmla="*/ 683646 h 830409"/>
              <a:gd name="connsiteX834" fmla="*/ 453306 w 707644"/>
              <a:gd name="connsiteY834" fmla="*/ 637865 h 830409"/>
              <a:gd name="connsiteX835" fmla="*/ 456450 w 707644"/>
              <a:gd name="connsiteY835" fmla="*/ 543726 h 830409"/>
              <a:gd name="connsiteX836" fmla="*/ 467118 w 707644"/>
              <a:gd name="connsiteY836" fmla="*/ 556886 h 830409"/>
              <a:gd name="connsiteX837" fmla="*/ 467199 w 707644"/>
              <a:gd name="connsiteY837" fmla="*/ 560027 h 830409"/>
              <a:gd name="connsiteX838" fmla="*/ 463132 w 707644"/>
              <a:gd name="connsiteY838" fmla="*/ 555076 h 830409"/>
              <a:gd name="connsiteX839" fmla="*/ 459193 w 707644"/>
              <a:gd name="connsiteY839" fmla="*/ 550484 h 830409"/>
              <a:gd name="connsiteX840" fmla="*/ 419265 w 707644"/>
              <a:gd name="connsiteY840" fmla="*/ 619862 h 830409"/>
              <a:gd name="connsiteX841" fmla="*/ 420363 w 707644"/>
              <a:gd name="connsiteY841" fmla="*/ 621055 h 830409"/>
              <a:gd name="connsiteX842" fmla="*/ 448281 w 707644"/>
              <a:gd name="connsiteY842" fmla="*/ 669291 h 830409"/>
              <a:gd name="connsiteX843" fmla="*/ 444105 w 707644"/>
              <a:gd name="connsiteY843" fmla="*/ 665675 h 830409"/>
              <a:gd name="connsiteX844" fmla="*/ 425443 w 707644"/>
              <a:gd name="connsiteY844" fmla="*/ 640509 h 830409"/>
              <a:gd name="connsiteX845" fmla="*/ 422498 w 707644"/>
              <a:gd name="connsiteY845" fmla="*/ 635181 h 830409"/>
              <a:gd name="connsiteX846" fmla="*/ 496320 w 707644"/>
              <a:gd name="connsiteY846" fmla="*/ 456311 h 830409"/>
              <a:gd name="connsiteX847" fmla="*/ 500886 w 707644"/>
              <a:gd name="connsiteY847" fmla="*/ 459305 h 830409"/>
              <a:gd name="connsiteX848" fmla="*/ 508767 w 707644"/>
              <a:gd name="connsiteY848" fmla="*/ 470916 h 830409"/>
              <a:gd name="connsiteX849" fmla="*/ 353589 w 707644"/>
              <a:gd name="connsiteY849" fmla="*/ 753249 h 830409"/>
              <a:gd name="connsiteX850" fmla="*/ 382475 w 707644"/>
              <a:gd name="connsiteY850" fmla="*/ 787478 h 830409"/>
              <a:gd name="connsiteX851" fmla="*/ 387237 w 707644"/>
              <a:gd name="connsiteY851" fmla="*/ 792816 h 830409"/>
              <a:gd name="connsiteX852" fmla="*/ 387367 w 707644"/>
              <a:gd name="connsiteY852" fmla="*/ 793219 h 830409"/>
              <a:gd name="connsiteX853" fmla="*/ 401437 w 707644"/>
              <a:gd name="connsiteY853" fmla="*/ 830409 h 830409"/>
              <a:gd name="connsiteX854" fmla="*/ 399572 w 707644"/>
              <a:gd name="connsiteY854" fmla="*/ 830202 h 830409"/>
              <a:gd name="connsiteX855" fmla="*/ 388613 w 707644"/>
              <a:gd name="connsiteY855" fmla="*/ 817667 h 830409"/>
              <a:gd name="connsiteX856" fmla="*/ 418687 w 707644"/>
              <a:gd name="connsiteY856" fmla="*/ 617123 h 830409"/>
              <a:gd name="connsiteX857" fmla="*/ 463515 w 707644"/>
              <a:gd name="connsiteY857" fmla="*/ 661880 h 830409"/>
              <a:gd name="connsiteX858" fmla="*/ 480924 w 707644"/>
              <a:gd name="connsiteY858" fmla="*/ 683646 h 830409"/>
              <a:gd name="connsiteX859" fmla="*/ 484099 w 707644"/>
              <a:gd name="connsiteY859" fmla="*/ 688910 h 830409"/>
              <a:gd name="connsiteX860" fmla="*/ 477107 w 707644"/>
              <a:gd name="connsiteY860" fmla="*/ 682049 h 830409"/>
              <a:gd name="connsiteX861" fmla="*/ 469339 w 707644"/>
              <a:gd name="connsiteY861" fmla="*/ 674262 h 830409"/>
              <a:gd name="connsiteX862" fmla="*/ 420363 w 707644"/>
              <a:gd name="connsiteY862" fmla="*/ 621055 h 830409"/>
              <a:gd name="connsiteX863" fmla="*/ 419031 w 707644"/>
              <a:gd name="connsiteY863" fmla="*/ 618753 h 830409"/>
              <a:gd name="connsiteX864" fmla="*/ 456802 w 707644"/>
              <a:gd name="connsiteY864" fmla="*/ 535256 h 830409"/>
              <a:gd name="connsiteX865" fmla="*/ 462409 w 707644"/>
              <a:gd name="connsiteY865" fmla="*/ 541252 h 830409"/>
              <a:gd name="connsiteX866" fmla="*/ 466984 w 707644"/>
              <a:gd name="connsiteY866" fmla="*/ 547709 h 830409"/>
              <a:gd name="connsiteX867" fmla="*/ 466986 w 707644"/>
              <a:gd name="connsiteY867" fmla="*/ 549285 h 830409"/>
              <a:gd name="connsiteX868" fmla="*/ 390450 w 707644"/>
              <a:gd name="connsiteY868" fmla="*/ 668955 h 830409"/>
              <a:gd name="connsiteX869" fmla="*/ 396945 w 707644"/>
              <a:gd name="connsiteY869" fmla="*/ 675573 h 830409"/>
              <a:gd name="connsiteX870" fmla="*/ 401168 w 707644"/>
              <a:gd name="connsiteY870" fmla="*/ 683669 h 830409"/>
              <a:gd name="connsiteX871" fmla="*/ 443290 w 707644"/>
              <a:gd name="connsiteY871" fmla="*/ 550742 h 830409"/>
              <a:gd name="connsiteX872" fmla="*/ 458583 w 707644"/>
              <a:gd name="connsiteY872" fmla="*/ 566818 h 830409"/>
              <a:gd name="connsiteX873" fmla="*/ 467617 w 707644"/>
              <a:gd name="connsiteY873" fmla="*/ 576263 h 830409"/>
              <a:gd name="connsiteX874" fmla="*/ 467711 w 707644"/>
              <a:gd name="connsiteY874" fmla="*/ 579897 h 830409"/>
              <a:gd name="connsiteX875" fmla="*/ 462860 w 707644"/>
              <a:gd name="connsiteY875" fmla="*/ 575872 h 830409"/>
              <a:gd name="connsiteX876" fmla="*/ 460214 w 707644"/>
              <a:gd name="connsiteY876" fmla="*/ 572588 h 830409"/>
              <a:gd name="connsiteX877" fmla="*/ 445635 w 707644"/>
              <a:gd name="connsiteY877" fmla="*/ 555090 h 830409"/>
              <a:gd name="connsiteX878" fmla="*/ 520546 w 707644"/>
              <a:gd name="connsiteY878" fmla="*/ 384182 h 830409"/>
              <a:gd name="connsiteX879" fmla="*/ 528705 w 707644"/>
              <a:gd name="connsiteY879" fmla="*/ 396375 h 830409"/>
              <a:gd name="connsiteX880" fmla="*/ 538892 w 707644"/>
              <a:gd name="connsiteY880" fmla="*/ 408336 h 830409"/>
              <a:gd name="connsiteX881" fmla="*/ 541760 w 707644"/>
              <a:gd name="connsiteY881" fmla="*/ 413203 h 830409"/>
              <a:gd name="connsiteX882" fmla="*/ 611927 w 707644"/>
              <a:gd name="connsiteY882" fmla="*/ 535829 h 830409"/>
              <a:gd name="connsiteX883" fmla="*/ 598799 w 707644"/>
              <a:gd name="connsiteY883" fmla="*/ 514518 h 830409"/>
              <a:gd name="connsiteX884" fmla="*/ 542442 w 707644"/>
              <a:gd name="connsiteY884" fmla="*/ 428915 h 830409"/>
              <a:gd name="connsiteX885" fmla="*/ 520354 w 707644"/>
              <a:gd name="connsiteY885" fmla="*/ 383895 h 830409"/>
              <a:gd name="connsiteX886" fmla="*/ 520487 w 707644"/>
              <a:gd name="connsiteY886" fmla="*/ 384061 h 830409"/>
              <a:gd name="connsiteX887" fmla="*/ 520546 w 707644"/>
              <a:gd name="connsiteY887" fmla="*/ 384182 h 830409"/>
              <a:gd name="connsiteX888" fmla="*/ 463681 w 707644"/>
              <a:gd name="connsiteY888" fmla="*/ 501135 h 830409"/>
              <a:gd name="connsiteX889" fmla="*/ 466556 w 707644"/>
              <a:gd name="connsiteY889" fmla="*/ 503897 h 830409"/>
              <a:gd name="connsiteX890" fmla="*/ 507426 w 707644"/>
              <a:gd name="connsiteY890" fmla="*/ 548096 h 830409"/>
              <a:gd name="connsiteX891" fmla="*/ 526768 w 707644"/>
              <a:gd name="connsiteY891" fmla="*/ 570369 h 830409"/>
              <a:gd name="connsiteX892" fmla="*/ 565612 w 707644"/>
              <a:gd name="connsiteY892" fmla="*/ 630216 h 830409"/>
              <a:gd name="connsiteX893" fmla="*/ 548966 w 707644"/>
              <a:gd name="connsiteY893" fmla="*/ 618012 h 830409"/>
              <a:gd name="connsiteX894" fmla="*/ 537097 w 707644"/>
              <a:gd name="connsiteY894" fmla="*/ 608861 h 830409"/>
              <a:gd name="connsiteX895" fmla="*/ 527715 w 707644"/>
              <a:gd name="connsiteY895" fmla="*/ 596624 h 830409"/>
              <a:gd name="connsiteX896" fmla="*/ 487688 w 707644"/>
              <a:gd name="connsiteY896" fmla="*/ 554542 h 830409"/>
              <a:gd name="connsiteX897" fmla="*/ 465744 w 707644"/>
              <a:gd name="connsiteY897" fmla="*/ 516949 h 830409"/>
              <a:gd name="connsiteX898" fmla="*/ 463713 w 707644"/>
              <a:gd name="connsiteY898" fmla="*/ 501245 h 830409"/>
              <a:gd name="connsiteX899" fmla="*/ 399722 w 707644"/>
              <a:gd name="connsiteY899" fmla="*/ 631414 h 830409"/>
              <a:gd name="connsiteX900" fmla="*/ 400504 w 707644"/>
              <a:gd name="connsiteY900" fmla="*/ 632034 h 830409"/>
              <a:gd name="connsiteX901" fmla="*/ 424351 w 707644"/>
              <a:gd name="connsiteY901" fmla="*/ 663607 h 830409"/>
              <a:gd name="connsiteX902" fmla="*/ 427906 w 707644"/>
              <a:gd name="connsiteY902" fmla="*/ 668269 h 830409"/>
              <a:gd name="connsiteX903" fmla="*/ 427955 w 707644"/>
              <a:gd name="connsiteY903" fmla="*/ 668748 h 830409"/>
              <a:gd name="connsiteX904" fmla="*/ 425224 w 707644"/>
              <a:gd name="connsiteY904" fmla="*/ 665621 h 830409"/>
              <a:gd name="connsiteX905" fmla="*/ 422166 w 707644"/>
              <a:gd name="connsiteY905" fmla="*/ 661644 h 830409"/>
              <a:gd name="connsiteX906" fmla="*/ 448201 w 707644"/>
              <a:gd name="connsiteY906" fmla="*/ 523409 h 830409"/>
              <a:gd name="connsiteX907" fmla="*/ 456802 w 707644"/>
              <a:gd name="connsiteY907" fmla="*/ 535256 h 830409"/>
              <a:gd name="connsiteX908" fmla="*/ 450103 w 707644"/>
              <a:gd name="connsiteY908" fmla="*/ 528094 h 830409"/>
              <a:gd name="connsiteX909" fmla="*/ 483913 w 707644"/>
              <a:gd name="connsiteY909" fmla="*/ 448175 h 830409"/>
              <a:gd name="connsiteX910" fmla="*/ 491976 w 707644"/>
              <a:gd name="connsiteY910" fmla="*/ 453462 h 830409"/>
              <a:gd name="connsiteX911" fmla="*/ 493149 w 707644"/>
              <a:gd name="connsiteY911" fmla="*/ 455047 h 830409"/>
              <a:gd name="connsiteX912" fmla="*/ 499560 w 707644"/>
              <a:gd name="connsiteY912" fmla="*/ 465818 h 830409"/>
              <a:gd name="connsiteX913" fmla="*/ 501270 w 707644"/>
              <a:gd name="connsiteY913" fmla="*/ 468734 h 830409"/>
              <a:gd name="connsiteX914" fmla="*/ 486043 w 707644"/>
              <a:gd name="connsiteY914" fmla="*/ 452398 h 830409"/>
              <a:gd name="connsiteX915" fmla="*/ 406961 w 707644"/>
              <a:gd name="connsiteY915" fmla="*/ 606495 h 830409"/>
              <a:gd name="connsiteX916" fmla="*/ 417176 w 707644"/>
              <a:gd name="connsiteY916" fmla="*/ 615615 h 830409"/>
              <a:gd name="connsiteX917" fmla="*/ 417267 w 707644"/>
              <a:gd name="connsiteY917" fmla="*/ 615706 h 830409"/>
              <a:gd name="connsiteX918" fmla="*/ 419031 w 707644"/>
              <a:gd name="connsiteY918" fmla="*/ 618753 h 830409"/>
              <a:gd name="connsiteX919" fmla="*/ 419265 w 707644"/>
              <a:gd name="connsiteY919" fmla="*/ 619862 h 830409"/>
              <a:gd name="connsiteX920" fmla="*/ 467444 w 707644"/>
              <a:gd name="connsiteY920" fmla="*/ 480362 h 830409"/>
              <a:gd name="connsiteX921" fmla="*/ 496440 w 707644"/>
              <a:gd name="connsiteY921" fmla="*/ 507669 h 830409"/>
              <a:gd name="connsiteX922" fmla="*/ 509447 w 707644"/>
              <a:gd name="connsiteY922" fmla="*/ 515534 h 830409"/>
              <a:gd name="connsiteX923" fmla="*/ 511715 w 707644"/>
              <a:gd name="connsiteY923" fmla="*/ 518236 h 830409"/>
              <a:gd name="connsiteX924" fmla="*/ 530561 w 707644"/>
              <a:gd name="connsiteY924" fmla="*/ 543265 h 830409"/>
              <a:gd name="connsiteX925" fmla="*/ 530784 w 707644"/>
              <a:gd name="connsiteY925" fmla="*/ 543565 h 830409"/>
              <a:gd name="connsiteX926" fmla="*/ 546363 w 707644"/>
              <a:gd name="connsiteY926" fmla="*/ 568662 h 830409"/>
              <a:gd name="connsiteX927" fmla="*/ 575451 w 707644"/>
              <a:gd name="connsiteY927" fmla="*/ 615270 h 830409"/>
              <a:gd name="connsiteX928" fmla="*/ 566533 w 707644"/>
              <a:gd name="connsiteY928" fmla="*/ 609901 h 830409"/>
              <a:gd name="connsiteX929" fmla="*/ 531233 w 707644"/>
              <a:gd name="connsiteY929" fmla="*/ 575511 h 830409"/>
              <a:gd name="connsiteX930" fmla="*/ 526768 w 707644"/>
              <a:gd name="connsiteY930" fmla="*/ 570369 h 830409"/>
              <a:gd name="connsiteX931" fmla="*/ 525655 w 707644"/>
              <a:gd name="connsiteY931" fmla="*/ 568654 h 830409"/>
              <a:gd name="connsiteX932" fmla="*/ 479264 w 707644"/>
              <a:gd name="connsiteY932" fmla="*/ 499429 h 830409"/>
              <a:gd name="connsiteX933" fmla="*/ 529631 w 707644"/>
              <a:gd name="connsiteY933" fmla="*/ 348652 h 830409"/>
              <a:gd name="connsiteX934" fmla="*/ 546192 w 707644"/>
              <a:gd name="connsiteY934" fmla="*/ 351888 h 830409"/>
              <a:gd name="connsiteX935" fmla="*/ 547777 w 707644"/>
              <a:gd name="connsiteY935" fmla="*/ 354966 h 830409"/>
              <a:gd name="connsiteX936" fmla="*/ 566828 w 707644"/>
              <a:gd name="connsiteY936" fmla="*/ 382971 h 830409"/>
              <a:gd name="connsiteX937" fmla="*/ 573875 w 707644"/>
              <a:gd name="connsiteY937" fmla="*/ 386003 h 830409"/>
              <a:gd name="connsiteX938" fmla="*/ 580670 w 707644"/>
              <a:gd name="connsiteY938" fmla="*/ 402406 h 830409"/>
              <a:gd name="connsiteX939" fmla="*/ 589588 w 707644"/>
              <a:gd name="connsiteY939" fmla="*/ 441206 h 830409"/>
              <a:gd name="connsiteX940" fmla="*/ 575528 w 707644"/>
              <a:gd name="connsiteY940" fmla="*/ 420174 h 830409"/>
              <a:gd name="connsiteX941" fmla="*/ 548020 w 707644"/>
              <a:gd name="connsiteY941" fmla="*/ 385132 h 830409"/>
              <a:gd name="connsiteX942" fmla="*/ 406176 w 707644"/>
              <a:gd name="connsiteY942" fmla="*/ 605642 h 830409"/>
              <a:gd name="connsiteX943" fmla="*/ 406961 w 707644"/>
              <a:gd name="connsiteY943" fmla="*/ 606495 h 830409"/>
              <a:gd name="connsiteX944" fmla="*/ 406342 w 707644"/>
              <a:gd name="connsiteY944" fmla="*/ 605942 h 830409"/>
              <a:gd name="connsiteX945" fmla="*/ 357807 w 707644"/>
              <a:gd name="connsiteY945" fmla="*/ 701695 h 830409"/>
              <a:gd name="connsiteX946" fmla="*/ 359650 w 707644"/>
              <a:gd name="connsiteY946" fmla="*/ 703393 h 830409"/>
              <a:gd name="connsiteX947" fmla="*/ 370039 w 707644"/>
              <a:gd name="connsiteY947" fmla="*/ 731390 h 830409"/>
              <a:gd name="connsiteX948" fmla="*/ 376628 w 707644"/>
              <a:gd name="connsiteY948" fmla="*/ 747457 h 830409"/>
              <a:gd name="connsiteX949" fmla="*/ 371347 w 707644"/>
              <a:gd name="connsiteY949" fmla="*/ 742309 h 830409"/>
              <a:gd name="connsiteX950" fmla="*/ 370656 w 707644"/>
              <a:gd name="connsiteY950" fmla="*/ 741610 h 830409"/>
              <a:gd name="connsiteX951" fmla="*/ 359088 w 707644"/>
              <a:gd name="connsiteY951" fmla="*/ 705885 h 830409"/>
              <a:gd name="connsiteX952" fmla="*/ 514453 w 707644"/>
              <a:gd name="connsiteY952" fmla="*/ 371733 h 830409"/>
              <a:gd name="connsiteX953" fmla="*/ 527735 w 707644"/>
              <a:gd name="connsiteY953" fmla="*/ 389404 h 830409"/>
              <a:gd name="connsiteX954" fmla="*/ 536046 w 707644"/>
              <a:gd name="connsiteY954" fmla="*/ 403507 h 830409"/>
              <a:gd name="connsiteX955" fmla="*/ 520487 w 707644"/>
              <a:gd name="connsiteY955" fmla="*/ 384061 h 830409"/>
              <a:gd name="connsiteX956" fmla="*/ 357232 w 707644"/>
              <a:gd name="connsiteY956" fmla="*/ 696877 h 830409"/>
              <a:gd name="connsiteX957" fmla="*/ 368389 w 707644"/>
              <a:gd name="connsiteY957" fmla="*/ 701619 h 830409"/>
              <a:gd name="connsiteX958" fmla="*/ 385162 w 707644"/>
              <a:gd name="connsiteY958" fmla="*/ 727641 h 830409"/>
              <a:gd name="connsiteX959" fmla="*/ 376625 w 707644"/>
              <a:gd name="connsiteY959" fmla="*/ 719035 h 830409"/>
              <a:gd name="connsiteX960" fmla="*/ 359650 w 707644"/>
              <a:gd name="connsiteY960" fmla="*/ 703393 h 830409"/>
              <a:gd name="connsiteX961" fmla="*/ 442639 w 707644"/>
              <a:gd name="connsiteY961" fmla="*/ 509709 h 830409"/>
              <a:gd name="connsiteX962" fmla="*/ 449729 w 707644"/>
              <a:gd name="connsiteY962" fmla="*/ 516952 h 830409"/>
              <a:gd name="connsiteX963" fmla="*/ 466969 w 707644"/>
              <a:gd name="connsiteY963" fmla="*/ 537983 h 830409"/>
              <a:gd name="connsiteX964" fmla="*/ 466981 w 707644"/>
              <a:gd name="connsiteY964" fmla="*/ 546210 h 830409"/>
              <a:gd name="connsiteX965" fmla="*/ 466765 w 707644"/>
              <a:gd name="connsiteY965" fmla="*/ 545910 h 830409"/>
              <a:gd name="connsiteX966" fmla="*/ 462409 w 707644"/>
              <a:gd name="connsiteY966" fmla="*/ 541252 h 830409"/>
              <a:gd name="connsiteX967" fmla="*/ 454196 w 707644"/>
              <a:gd name="connsiteY967" fmla="*/ 529660 h 830409"/>
              <a:gd name="connsiteX968" fmla="*/ 446265 w 707644"/>
              <a:gd name="connsiteY968" fmla="*/ 518641 h 830409"/>
              <a:gd name="connsiteX969" fmla="*/ 374268 w 707644"/>
              <a:gd name="connsiteY969" fmla="*/ 646739 h 830409"/>
              <a:gd name="connsiteX970" fmla="*/ 390450 w 707644"/>
              <a:gd name="connsiteY970" fmla="*/ 668955 h 830409"/>
              <a:gd name="connsiteX971" fmla="*/ 384818 w 707644"/>
              <a:gd name="connsiteY971" fmla="*/ 663215 h 830409"/>
              <a:gd name="connsiteX972" fmla="*/ 475973 w 707644"/>
              <a:gd name="connsiteY972" fmla="*/ 432437 h 830409"/>
              <a:gd name="connsiteX973" fmla="*/ 496320 w 707644"/>
              <a:gd name="connsiteY973" fmla="*/ 456311 h 830409"/>
              <a:gd name="connsiteX974" fmla="*/ 491976 w 707644"/>
              <a:gd name="connsiteY974" fmla="*/ 453462 h 830409"/>
              <a:gd name="connsiteX975" fmla="*/ 490663 w 707644"/>
              <a:gd name="connsiteY975" fmla="*/ 451690 h 830409"/>
              <a:gd name="connsiteX976" fmla="*/ 477779 w 707644"/>
              <a:gd name="connsiteY976" fmla="*/ 435842 h 830409"/>
              <a:gd name="connsiteX977" fmla="*/ 477485 w 707644"/>
              <a:gd name="connsiteY977" fmla="*/ 435433 h 830409"/>
              <a:gd name="connsiteX978" fmla="*/ 408989 w 707644"/>
              <a:gd name="connsiteY978" fmla="*/ 566443 h 830409"/>
              <a:gd name="connsiteX979" fmla="*/ 427192 w 707644"/>
              <a:gd name="connsiteY979" fmla="*/ 595942 h 830409"/>
              <a:gd name="connsiteX980" fmla="*/ 429851 w 707644"/>
              <a:gd name="connsiteY980" fmla="*/ 600211 h 830409"/>
              <a:gd name="connsiteX981" fmla="*/ 413678 w 707644"/>
              <a:gd name="connsiteY981" fmla="*/ 591591 h 830409"/>
              <a:gd name="connsiteX982" fmla="*/ 348064 w 707644"/>
              <a:gd name="connsiteY982" fmla="*/ 692716 h 830409"/>
              <a:gd name="connsiteX983" fmla="*/ 350366 w 707644"/>
              <a:gd name="connsiteY983" fmla="*/ 693958 h 830409"/>
              <a:gd name="connsiteX984" fmla="*/ 356201 w 707644"/>
              <a:gd name="connsiteY984" fmla="*/ 696438 h 830409"/>
              <a:gd name="connsiteX985" fmla="*/ 357807 w 707644"/>
              <a:gd name="connsiteY985" fmla="*/ 701695 h 830409"/>
              <a:gd name="connsiteX986" fmla="*/ 352144 w 707644"/>
              <a:gd name="connsiteY986" fmla="*/ 683166 h 830409"/>
              <a:gd name="connsiteX987" fmla="*/ 357232 w 707644"/>
              <a:gd name="connsiteY987" fmla="*/ 696877 h 830409"/>
              <a:gd name="connsiteX988" fmla="*/ 356201 w 707644"/>
              <a:gd name="connsiteY988" fmla="*/ 696438 h 830409"/>
              <a:gd name="connsiteX989" fmla="*/ 396156 w 707644"/>
              <a:gd name="connsiteY989" fmla="*/ 582252 h 830409"/>
              <a:gd name="connsiteX990" fmla="*/ 413678 w 707644"/>
              <a:gd name="connsiteY990" fmla="*/ 591591 h 830409"/>
              <a:gd name="connsiteX991" fmla="*/ 416553 w 707644"/>
              <a:gd name="connsiteY991" fmla="*/ 607016 h 830409"/>
              <a:gd name="connsiteX992" fmla="*/ 418687 w 707644"/>
              <a:gd name="connsiteY992" fmla="*/ 617123 h 830409"/>
              <a:gd name="connsiteX993" fmla="*/ 417267 w 707644"/>
              <a:gd name="connsiteY993" fmla="*/ 615706 h 830409"/>
              <a:gd name="connsiteX994" fmla="*/ 409575 w 707644"/>
              <a:gd name="connsiteY994" fmla="*/ 602415 h 830409"/>
              <a:gd name="connsiteX995" fmla="*/ 407972 w 707644"/>
              <a:gd name="connsiteY995" fmla="*/ 548668 h 830409"/>
              <a:gd name="connsiteX996" fmla="*/ 433596 w 707644"/>
              <a:gd name="connsiteY996" fmla="*/ 572599 h 830409"/>
              <a:gd name="connsiteX997" fmla="*/ 469033 w 707644"/>
              <a:gd name="connsiteY997" fmla="*/ 620544 h 830409"/>
              <a:gd name="connsiteX998" fmla="*/ 469651 w 707644"/>
              <a:gd name="connsiteY998" fmla="*/ 621425 h 830409"/>
              <a:gd name="connsiteX999" fmla="*/ 463376 w 707644"/>
              <a:gd name="connsiteY999" fmla="*/ 618080 h 830409"/>
              <a:gd name="connsiteX1000" fmla="*/ 425349 w 707644"/>
              <a:gd name="connsiteY1000" fmla="*/ 576042 h 830409"/>
              <a:gd name="connsiteX1001" fmla="*/ 407888 w 707644"/>
              <a:gd name="connsiteY1001" fmla="*/ 555644 h 830409"/>
              <a:gd name="connsiteX1002" fmla="*/ 346322 w 707644"/>
              <a:gd name="connsiteY1002" fmla="*/ 667475 h 830409"/>
              <a:gd name="connsiteX1003" fmla="*/ 348260 w 707644"/>
              <a:gd name="connsiteY1003" fmla="*/ 670457 h 830409"/>
              <a:gd name="connsiteX1004" fmla="*/ 352144 w 707644"/>
              <a:gd name="connsiteY1004" fmla="*/ 683166 h 830409"/>
              <a:gd name="connsiteX1005" fmla="*/ 384913 w 707644"/>
              <a:gd name="connsiteY1005" fmla="*/ 586810 h 830409"/>
              <a:gd name="connsiteX1006" fmla="*/ 406342 w 707644"/>
              <a:gd name="connsiteY1006" fmla="*/ 605942 h 830409"/>
              <a:gd name="connsiteX1007" fmla="*/ 422498 w 707644"/>
              <a:gd name="connsiteY1007" fmla="*/ 635181 h 830409"/>
              <a:gd name="connsiteX1008" fmla="*/ 422899 w 707644"/>
              <a:gd name="connsiteY1008" fmla="*/ 637079 h 830409"/>
              <a:gd name="connsiteX1009" fmla="*/ 414774 w 707644"/>
              <a:gd name="connsiteY1009" fmla="*/ 626122 h 830409"/>
              <a:gd name="connsiteX1010" fmla="*/ 500356 w 707644"/>
              <a:gd name="connsiteY1010" fmla="*/ 342933 h 830409"/>
              <a:gd name="connsiteX1011" fmla="*/ 517525 w 707644"/>
              <a:gd name="connsiteY1011" fmla="*/ 346287 h 830409"/>
              <a:gd name="connsiteX1012" fmla="*/ 548020 w 707644"/>
              <a:gd name="connsiteY1012" fmla="*/ 385132 h 830409"/>
              <a:gd name="connsiteX1013" fmla="*/ 587326 w 707644"/>
              <a:gd name="connsiteY1013" fmla="*/ 463110 h 830409"/>
              <a:gd name="connsiteX1014" fmla="*/ 589627 w 707644"/>
              <a:gd name="connsiteY1014" fmla="*/ 468480 h 830409"/>
              <a:gd name="connsiteX1015" fmla="*/ 563489 w 707644"/>
              <a:gd name="connsiteY1015" fmla="*/ 437318 h 830409"/>
              <a:gd name="connsiteX1016" fmla="*/ 555648 w 707644"/>
              <a:gd name="connsiteY1016" fmla="*/ 426540 h 830409"/>
              <a:gd name="connsiteX1017" fmla="*/ 527735 w 707644"/>
              <a:gd name="connsiteY1017" fmla="*/ 389404 h 830409"/>
              <a:gd name="connsiteX1018" fmla="*/ 515094 w 707644"/>
              <a:gd name="connsiteY1018" fmla="*/ 367955 h 830409"/>
              <a:gd name="connsiteX1019" fmla="*/ 501738 w 707644"/>
              <a:gd name="connsiteY1019" fmla="*/ 345756 h 830409"/>
              <a:gd name="connsiteX1020" fmla="*/ 408173 w 707644"/>
              <a:gd name="connsiteY1020" fmla="*/ 531939 h 830409"/>
              <a:gd name="connsiteX1021" fmla="*/ 444475 w 707644"/>
              <a:gd name="connsiteY1021" fmla="*/ 572100 h 830409"/>
              <a:gd name="connsiteX1022" fmla="*/ 429685 w 707644"/>
              <a:gd name="connsiteY1022" fmla="*/ 559322 h 830409"/>
              <a:gd name="connsiteX1023" fmla="*/ 408051 w 707644"/>
              <a:gd name="connsiteY1023" fmla="*/ 542107 h 830409"/>
              <a:gd name="connsiteX1024" fmla="*/ 311751 w 707644"/>
              <a:gd name="connsiteY1024" fmla="*/ 731203 h 830409"/>
              <a:gd name="connsiteX1025" fmla="*/ 316105 w 707644"/>
              <a:gd name="connsiteY1025" fmla="*/ 735975 h 830409"/>
              <a:gd name="connsiteX1026" fmla="*/ 320231 w 707644"/>
              <a:gd name="connsiteY1026" fmla="*/ 740577 h 830409"/>
              <a:gd name="connsiteX1027" fmla="*/ 343137 w 707644"/>
              <a:gd name="connsiteY1027" fmla="*/ 779993 h 830409"/>
              <a:gd name="connsiteX1028" fmla="*/ 372913 w 707644"/>
              <a:gd name="connsiteY1028" fmla="*/ 827234 h 830409"/>
              <a:gd name="connsiteX1029" fmla="*/ 355822 w 707644"/>
              <a:gd name="connsiteY1029" fmla="*/ 825331 h 830409"/>
              <a:gd name="connsiteX1030" fmla="*/ 337008 w 707644"/>
              <a:gd name="connsiteY1030" fmla="*/ 785029 h 830409"/>
              <a:gd name="connsiteX1031" fmla="*/ 449077 w 707644"/>
              <a:gd name="connsiteY1031" fmla="*/ 443603 h 830409"/>
              <a:gd name="connsiteX1032" fmla="*/ 465910 w 707644"/>
              <a:gd name="connsiteY1032" fmla="*/ 456462 h 830409"/>
              <a:gd name="connsiteX1033" fmla="*/ 510282 w 707644"/>
              <a:gd name="connsiteY1033" fmla="*/ 516039 h 830409"/>
              <a:gd name="connsiteX1034" fmla="*/ 509447 w 707644"/>
              <a:gd name="connsiteY1034" fmla="*/ 515534 h 830409"/>
              <a:gd name="connsiteX1035" fmla="*/ 380954 w 707644"/>
              <a:gd name="connsiteY1035" fmla="*/ 581598 h 830409"/>
              <a:gd name="connsiteX1036" fmla="*/ 384913 w 707644"/>
              <a:gd name="connsiteY1036" fmla="*/ 586810 h 830409"/>
              <a:gd name="connsiteX1037" fmla="*/ 384000 w 707644"/>
              <a:gd name="connsiteY1037" fmla="*/ 585995 h 830409"/>
              <a:gd name="connsiteX1038" fmla="*/ 383737 w 707644"/>
              <a:gd name="connsiteY1038" fmla="*/ 575632 h 830409"/>
              <a:gd name="connsiteX1039" fmla="*/ 392038 w 707644"/>
              <a:gd name="connsiteY1039" fmla="*/ 580057 h 830409"/>
              <a:gd name="connsiteX1040" fmla="*/ 406176 w 707644"/>
              <a:gd name="connsiteY1040" fmla="*/ 605642 h 830409"/>
              <a:gd name="connsiteX1041" fmla="*/ 401337 w 707644"/>
              <a:gd name="connsiteY1041" fmla="*/ 600385 h 830409"/>
              <a:gd name="connsiteX1042" fmla="*/ 317404 w 707644"/>
              <a:gd name="connsiteY1042" fmla="*/ 711797 h 830409"/>
              <a:gd name="connsiteX1043" fmla="*/ 346068 w 707644"/>
              <a:gd name="connsiteY1043" fmla="*/ 739416 h 830409"/>
              <a:gd name="connsiteX1044" fmla="*/ 353589 w 707644"/>
              <a:gd name="connsiteY1044" fmla="*/ 753249 h 830409"/>
              <a:gd name="connsiteX1045" fmla="*/ 342608 w 707644"/>
              <a:gd name="connsiteY1045" fmla="*/ 740236 h 830409"/>
              <a:gd name="connsiteX1046" fmla="*/ 474853 w 707644"/>
              <a:gd name="connsiteY1046" fmla="*/ 382975 h 830409"/>
              <a:gd name="connsiteX1047" fmla="*/ 491056 w 707644"/>
              <a:gd name="connsiteY1047" fmla="*/ 407636 h 830409"/>
              <a:gd name="connsiteX1048" fmla="*/ 568915 w 707644"/>
              <a:gd name="connsiteY1048" fmla="*/ 510746 h 830409"/>
              <a:gd name="connsiteX1049" fmla="*/ 572726 w 707644"/>
              <a:gd name="connsiteY1049" fmla="*/ 515011 h 830409"/>
              <a:gd name="connsiteX1050" fmla="*/ 560312 w 707644"/>
              <a:gd name="connsiteY1050" fmla="*/ 503399 h 830409"/>
              <a:gd name="connsiteX1051" fmla="*/ 524294 w 707644"/>
              <a:gd name="connsiteY1051" fmla="*/ 474870 h 830409"/>
              <a:gd name="connsiteX1052" fmla="*/ 490161 w 707644"/>
              <a:gd name="connsiteY1052" fmla="*/ 410407 h 830409"/>
              <a:gd name="connsiteX1053" fmla="*/ 422433 w 707644"/>
              <a:gd name="connsiteY1053" fmla="*/ 489066 h 830409"/>
              <a:gd name="connsiteX1054" fmla="*/ 432051 w 707644"/>
              <a:gd name="connsiteY1054" fmla="*/ 498893 h 830409"/>
              <a:gd name="connsiteX1055" fmla="*/ 446265 w 707644"/>
              <a:gd name="connsiteY1055" fmla="*/ 518641 h 830409"/>
              <a:gd name="connsiteX1056" fmla="*/ 448201 w 707644"/>
              <a:gd name="connsiteY1056" fmla="*/ 523409 h 830409"/>
              <a:gd name="connsiteX1057" fmla="*/ 432939 w 707644"/>
              <a:gd name="connsiteY1057" fmla="*/ 502386 h 830409"/>
              <a:gd name="connsiteX1058" fmla="*/ 492202 w 707644"/>
              <a:gd name="connsiteY1058" fmla="*/ 341339 h 830409"/>
              <a:gd name="connsiteX1059" fmla="*/ 499997 w 707644"/>
              <a:gd name="connsiteY1059" fmla="*/ 342862 h 830409"/>
              <a:gd name="connsiteX1060" fmla="*/ 501738 w 707644"/>
              <a:gd name="connsiteY1060" fmla="*/ 345756 h 830409"/>
              <a:gd name="connsiteX1061" fmla="*/ 514453 w 707644"/>
              <a:gd name="connsiteY1061" fmla="*/ 371733 h 830409"/>
              <a:gd name="connsiteX1062" fmla="*/ 498126 w 707644"/>
              <a:gd name="connsiteY1062" fmla="*/ 350011 h 830409"/>
              <a:gd name="connsiteX1063" fmla="*/ 496493 w 707644"/>
              <a:gd name="connsiteY1063" fmla="*/ 348234 h 830409"/>
              <a:gd name="connsiteX1064" fmla="*/ 494239 w 707644"/>
              <a:gd name="connsiteY1064" fmla="*/ 344865 h 830409"/>
              <a:gd name="connsiteX1065" fmla="*/ 443497 w 707644"/>
              <a:gd name="connsiteY1065" fmla="*/ 441734 h 830409"/>
              <a:gd name="connsiteX1066" fmla="*/ 467444 w 707644"/>
              <a:gd name="connsiteY1066" fmla="*/ 480362 h 830409"/>
              <a:gd name="connsiteX1067" fmla="*/ 453621 w 707644"/>
              <a:gd name="connsiteY1067" fmla="*/ 467344 h 830409"/>
              <a:gd name="connsiteX1068" fmla="*/ 453153 w 707644"/>
              <a:gd name="connsiteY1068" fmla="*/ 465773 h 830409"/>
              <a:gd name="connsiteX1069" fmla="*/ 408384 w 707644"/>
              <a:gd name="connsiteY1069" fmla="*/ 514344 h 830409"/>
              <a:gd name="connsiteX1070" fmla="*/ 415725 w 707644"/>
              <a:gd name="connsiteY1070" fmla="*/ 521768 h 830409"/>
              <a:gd name="connsiteX1071" fmla="*/ 441370 w 707644"/>
              <a:gd name="connsiteY1071" fmla="*/ 549972 h 830409"/>
              <a:gd name="connsiteX1072" fmla="*/ 445635 w 707644"/>
              <a:gd name="connsiteY1072" fmla="*/ 555090 h 830409"/>
              <a:gd name="connsiteX1073" fmla="*/ 451972 w 707644"/>
              <a:gd name="connsiteY1073" fmla="*/ 566838 h 830409"/>
              <a:gd name="connsiteX1074" fmla="*/ 433248 w 707644"/>
              <a:gd name="connsiteY1074" fmla="*/ 551304 h 830409"/>
              <a:gd name="connsiteX1075" fmla="*/ 408191 w 707644"/>
              <a:gd name="connsiteY1075" fmla="*/ 530441 h 830409"/>
              <a:gd name="connsiteX1076" fmla="*/ 447689 w 707644"/>
              <a:gd name="connsiteY1076" fmla="*/ 431997 h 830409"/>
              <a:gd name="connsiteX1077" fmla="*/ 448338 w 707644"/>
              <a:gd name="connsiteY1077" fmla="*/ 431769 h 830409"/>
              <a:gd name="connsiteX1078" fmla="*/ 480616 w 707644"/>
              <a:gd name="connsiteY1078" fmla="*/ 446576 h 830409"/>
              <a:gd name="connsiteX1079" fmla="*/ 486043 w 707644"/>
              <a:gd name="connsiteY1079" fmla="*/ 452398 h 830409"/>
              <a:gd name="connsiteX1080" fmla="*/ 486625 w 707644"/>
              <a:gd name="connsiteY1080" fmla="*/ 453551 h 830409"/>
              <a:gd name="connsiteX1081" fmla="*/ 497958 w 707644"/>
              <a:gd name="connsiteY1081" fmla="*/ 479735 h 830409"/>
              <a:gd name="connsiteX1082" fmla="*/ 483037 w 707644"/>
              <a:gd name="connsiteY1082" fmla="*/ 469545 h 830409"/>
              <a:gd name="connsiteX1083" fmla="*/ 465910 w 707644"/>
              <a:gd name="connsiteY1083" fmla="*/ 456462 h 830409"/>
              <a:gd name="connsiteX1084" fmla="*/ 402594 w 707644"/>
              <a:gd name="connsiteY1084" fmla="*/ 525781 h 830409"/>
              <a:gd name="connsiteX1085" fmla="*/ 408191 w 707644"/>
              <a:gd name="connsiteY1085" fmla="*/ 530441 h 830409"/>
              <a:gd name="connsiteX1086" fmla="*/ 408173 w 707644"/>
              <a:gd name="connsiteY1086" fmla="*/ 531939 h 830409"/>
              <a:gd name="connsiteX1087" fmla="*/ 403017 w 707644"/>
              <a:gd name="connsiteY1087" fmla="*/ 526236 h 830409"/>
              <a:gd name="connsiteX1088" fmla="*/ 341194 w 707644"/>
              <a:gd name="connsiteY1088" fmla="*/ 653656 h 830409"/>
              <a:gd name="connsiteX1089" fmla="*/ 346322 w 707644"/>
              <a:gd name="connsiteY1089" fmla="*/ 667475 h 830409"/>
              <a:gd name="connsiteX1090" fmla="*/ 341293 w 707644"/>
              <a:gd name="connsiteY1090" fmla="*/ 659738 h 830409"/>
              <a:gd name="connsiteX1091" fmla="*/ 377153 w 707644"/>
              <a:gd name="connsiteY1091" fmla="*/ 576594 h 830409"/>
              <a:gd name="connsiteX1092" fmla="*/ 378297 w 707644"/>
              <a:gd name="connsiteY1092" fmla="*/ 577763 h 830409"/>
              <a:gd name="connsiteX1093" fmla="*/ 380954 w 707644"/>
              <a:gd name="connsiteY1093" fmla="*/ 581598 h 830409"/>
              <a:gd name="connsiteX1094" fmla="*/ 440678 w 707644"/>
              <a:gd name="connsiteY1094" fmla="*/ 437187 h 830409"/>
              <a:gd name="connsiteX1095" fmla="*/ 442110 w 707644"/>
              <a:gd name="connsiteY1095" fmla="*/ 438281 h 830409"/>
              <a:gd name="connsiteX1096" fmla="*/ 443497 w 707644"/>
              <a:gd name="connsiteY1096" fmla="*/ 441734 h 830409"/>
              <a:gd name="connsiteX1097" fmla="*/ 381006 w 707644"/>
              <a:gd name="connsiteY1097" fmla="*/ 559487 h 830409"/>
              <a:gd name="connsiteX1098" fmla="*/ 396156 w 707644"/>
              <a:gd name="connsiteY1098" fmla="*/ 582252 h 830409"/>
              <a:gd name="connsiteX1099" fmla="*/ 392038 w 707644"/>
              <a:gd name="connsiteY1099" fmla="*/ 580057 h 830409"/>
              <a:gd name="connsiteX1100" fmla="*/ 381125 w 707644"/>
              <a:gd name="connsiteY1100" fmla="*/ 560307 h 830409"/>
              <a:gd name="connsiteX1101" fmla="*/ 440586 w 707644"/>
              <a:gd name="connsiteY1101" fmla="*/ 434488 h 830409"/>
              <a:gd name="connsiteX1102" fmla="*/ 441236 w 707644"/>
              <a:gd name="connsiteY1102" fmla="*/ 434260 h 830409"/>
              <a:gd name="connsiteX1103" fmla="*/ 449077 w 707644"/>
              <a:gd name="connsiteY1103" fmla="*/ 443603 h 830409"/>
              <a:gd name="connsiteX1104" fmla="*/ 442110 w 707644"/>
              <a:gd name="connsiteY1104" fmla="*/ 438281 h 830409"/>
              <a:gd name="connsiteX1105" fmla="*/ 340998 w 707644"/>
              <a:gd name="connsiteY1105" fmla="*/ 641697 h 830409"/>
              <a:gd name="connsiteX1106" fmla="*/ 343907 w 707644"/>
              <a:gd name="connsiteY1106" fmla="*/ 645956 h 830409"/>
              <a:gd name="connsiteX1107" fmla="*/ 349804 w 707644"/>
              <a:gd name="connsiteY1107" fmla="*/ 659173 h 830409"/>
              <a:gd name="connsiteX1108" fmla="*/ 355391 w 707644"/>
              <a:gd name="connsiteY1108" fmla="*/ 664363 h 830409"/>
              <a:gd name="connsiteX1109" fmla="*/ 358570 w 707644"/>
              <a:gd name="connsiteY1109" fmla="*/ 667428 h 830409"/>
              <a:gd name="connsiteX1110" fmla="*/ 375916 w 707644"/>
              <a:gd name="connsiteY1110" fmla="*/ 692829 h 830409"/>
              <a:gd name="connsiteX1111" fmla="*/ 383558 w 707644"/>
              <a:gd name="connsiteY1111" fmla="*/ 705710 h 830409"/>
              <a:gd name="connsiteX1112" fmla="*/ 377227 w 707644"/>
              <a:gd name="connsiteY1112" fmla="*/ 705376 h 830409"/>
              <a:gd name="connsiteX1113" fmla="*/ 368389 w 707644"/>
              <a:gd name="connsiteY1113" fmla="*/ 701619 h 830409"/>
              <a:gd name="connsiteX1114" fmla="*/ 353405 w 707644"/>
              <a:gd name="connsiteY1114" fmla="*/ 678373 h 830409"/>
              <a:gd name="connsiteX1115" fmla="*/ 348260 w 707644"/>
              <a:gd name="connsiteY1115" fmla="*/ 670457 h 830409"/>
              <a:gd name="connsiteX1116" fmla="*/ 341085 w 707644"/>
              <a:gd name="connsiteY1116" fmla="*/ 646978 h 830409"/>
              <a:gd name="connsiteX1117" fmla="*/ 485212 w 707644"/>
              <a:gd name="connsiteY1117" fmla="*/ 339974 h 830409"/>
              <a:gd name="connsiteX1118" fmla="*/ 489714 w 707644"/>
              <a:gd name="connsiteY1118" fmla="*/ 340853 h 830409"/>
              <a:gd name="connsiteX1119" fmla="*/ 496493 w 707644"/>
              <a:gd name="connsiteY1119" fmla="*/ 348234 h 830409"/>
              <a:gd name="connsiteX1120" fmla="*/ 520354 w 707644"/>
              <a:gd name="connsiteY1120" fmla="*/ 383895 h 830409"/>
              <a:gd name="connsiteX1121" fmla="*/ 438460 w 707644"/>
              <a:gd name="connsiteY1121" fmla="*/ 435233 h 830409"/>
              <a:gd name="connsiteX1122" fmla="*/ 439287 w 707644"/>
              <a:gd name="connsiteY1122" fmla="*/ 434943 h 830409"/>
              <a:gd name="connsiteX1123" fmla="*/ 440678 w 707644"/>
              <a:gd name="connsiteY1123" fmla="*/ 437187 h 830409"/>
              <a:gd name="connsiteX1124" fmla="*/ 439659 w 707644"/>
              <a:gd name="connsiteY1124" fmla="*/ 436409 h 830409"/>
              <a:gd name="connsiteX1125" fmla="*/ 410297 w 707644"/>
              <a:gd name="connsiteY1125" fmla="*/ 493478 h 830409"/>
              <a:gd name="connsiteX1126" fmla="*/ 415964 w 707644"/>
              <a:gd name="connsiteY1126" fmla="*/ 500085 h 830409"/>
              <a:gd name="connsiteX1127" fmla="*/ 443290 w 707644"/>
              <a:gd name="connsiteY1127" fmla="*/ 550742 h 830409"/>
              <a:gd name="connsiteX1128" fmla="*/ 415725 w 707644"/>
              <a:gd name="connsiteY1128" fmla="*/ 521768 h 830409"/>
              <a:gd name="connsiteX1129" fmla="*/ 408389 w 707644"/>
              <a:gd name="connsiteY1129" fmla="*/ 513919 h 830409"/>
              <a:gd name="connsiteX1130" fmla="*/ 408524 w 707644"/>
              <a:gd name="connsiteY1130" fmla="*/ 502687 h 830409"/>
              <a:gd name="connsiteX1131" fmla="*/ 358260 w 707644"/>
              <a:gd name="connsiteY1131" fmla="*/ 601419 h 830409"/>
              <a:gd name="connsiteX1132" fmla="*/ 360127 w 707644"/>
              <a:gd name="connsiteY1132" fmla="*/ 603043 h 830409"/>
              <a:gd name="connsiteX1133" fmla="*/ 360201 w 707644"/>
              <a:gd name="connsiteY1133" fmla="*/ 603095 h 830409"/>
              <a:gd name="connsiteX1134" fmla="*/ 375214 w 707644"/>
              <a:gd name="connsiteY1134" fmla="*/ 617171 h 830409"/>
              <a:gd name="connsiteX1135" fmla="*/ 422279 w 707644"/>
              <a:gd name="connsiteY1135" fmla="*/ 662250 h 830409"/>
              <a:gd name="connsiteX1136" fmla="*/ 425224 w 707644"/>
              <a:gd name="connsiteY1136" fmla="*/ 665621 h 830409"/>
              <a:gd name="connsiteX1137" fmla="*/ 428006 w 707644"/>
              <a:gd name="connsiteY1137" fmla="*/ 669239 h 830409"/>
              <a:gd name="connsiteX1138" fmla="*/ 432382 w 707644"/>
              <a:gd name="connsiteY1138" fmla="*/ 711675 h 830409"/>
              <a:gd name="connsiteX1139" fmla="*/ 431730 w 707644"/>
              <a:gd name="connsiteY1139" fmla="*/ 711023 h 830409"/>
              <a:gd name="connsiteX1140" fmla="*/ 396945 w 707644"/>
              <a:gd name="connsiteY1140" fmla="*/ 675573 h 830409"/>
              <a:gd name="connsiteX1141" fmla="*/ 410908 w 707644"/>
              <a:gd name="connsiteY1141" fmla="*/ 490300 h 830409"/>
              <a:gd name="connsiteX1142" fmla="*/ 422861 w 707644"/>
              <a:gd name="connsiteY1142" fmla="*/ 503223 h 830409"/>
              <a:gd name="connsiteX1143" fmla="*/ 451417 w 707644"/>
              <a:gd name="connsiteY1143" fmla="*/ 540053 h 830409"/>
              <a:gd name="connsiteX1144" fmla="*/ 456226 w 707644"/>
              <a:gd name="connsiteY1144" fmla="*/ 547024 h 830409"/>
              <a:gd name="connsiteX1145" fmla="*/ 415964 w 707644"/>
              <a:gd name="connsiteY1145" fmla="*/ 500085 h 830409"/>
              <a:gd name="connsiteX1146" fmla="*/ 410850 w 707644"/>
              <a:gd name="connsiteY1146" fmla="*/ 490604 h 830409"/>
              <a:gd name="connsiteX1147" fmla="*/ 423491 w 707644"/>
              <a:gd name="connsiteY1147" fmla="*/ 462547 h 830409"/>
              <a:gd name="connsiteX1148" fmla="*/ 449173 w 707644"/>
              <a:gd name="connsiteY1148" fmla="*/ 487205 h 830409"/>
              <a:gd name="connsiteX1149" fmla="*/ 461215 w 707644"/>
              <a:gd name="connsiteY1149" fmla="*/ 509189 h 830409"/>
              <a:gd name="connsiteX1150" fmla="*/ 465744 w 707644"/>
              <a:gd name="connsiteY1150" fmla="*/ 516949 h 830409"/>
              <a:gd name="connsiteX1151" fmla="*/ 466952 w 707644"/>
              <a:gd name="connsiteY1151" fmla="*/ 526285 h 830409"/>
              <a:gd name="connsiteX1152" fmla="*/ 466961 w 707644"/>
              <a:gd name="connsiteY1152" fmla="*/ 532491 h 830409"/>
              <a:gd name="connsiteX1153" fmla="*/ 440337 w 707644"/>
              <a:gd name="connsiteY1153" fmla="*/ 504040 h 830409"/>
              <a:gd name="connsiteX1154" fmla="*/ 411565 w 707644"/>
              <a:gd name="connsiteY1154" fmla="*/ 486887 h 830409"/>
              <a:gd name="connsiteX1155" fmla="*/ 450103 w 707644"/>
              <a:gd name="connsiteY1155" fmla="*/ 528094 h 830409"/>
              <a:gd name="connsiteX1156" fmla="*/ 456450 w 707644"/>
              <a:gd name="connsiteY1156" fmla="*/ 543726 h 830409"/>
              <a:gd name="connsiteX1157" fmla="*/ 428951 w 707644"/>
              <a:gd name="connsiteY1157" fmla="*/ 509806 h 830409"/>
              <a:gd name="connsiteX1158" fmla="*/ 422861 w 707644"/>
              <a:gd name="connsiteY1158" fmla="*/ 503223 h 830409"/>
              <a:gd name="connsiteX1159" fmla="*/ 411293 w 707644"/>
              <a:gd name="connsiteY1159" fmla="*/ 488302 h 830409"/>
              <a:gd name="connsiteX1160" fmla="*/ 315115 w 707644"/>
              <a:gd name="connsiteY1160" fmla="*/ 682486 h 830409"/>
              <a:gd name="connsiteX1161" fmla="*/ 328414 w 707644"/>
              <a:gd name="connsiteY1161" fmla="*/ 698850 h 830409"/>
              <a:gd name="connsiteX1162" fmla="*/ 370656 w 707644"/>
              <a:gd name="connsiteY1162" fmla="*/ 741610 h 830409"/>
              <a:gd name="connsiteX1163" fmla="*/ 385227 w 707644"/>
              <a:gd name="connsiteY1163" fmla="*/ 786610 h 830409"/>
              <a:gd name="connsiteX1164" fmla="*/ 380421 w 707644"/>
              <a:gd name="connsiteY1164" fmla="*/ 781373 h 830409"/>
              <a:gd name="connsiteX1165" fmla="*/ 351195 w 707644"/>
              <a:gd name="connsiteY1165" fmla="*/ 744356 h 830409"/>
              <a:gd name="connsiteX1166" fmla="*/ 346068 w 707644"/>
              <a:gd name="connsiteY1166" fmla="*/ 739416 h 830409"/>
              <a:gd name="connsiteX1167" fmla="*/ 413360 w 707644"/>
              <a:gd name="connsiteY1167" fmla="*/ 477564 h 830409"/>
              <a:gd name="connsiteX1168" fmla="*/ 422433 w 707644"/>
              <a:gd name="connsiteY1168" fmla="*/ 489066 h 830409"/>
              <a:gd name="connsiteX1169" fmla="*/ 413001 w 707644"/>
              <a:gd name="connsiteY1169" fmla="*/ 479430 h 830409"/>
              <a:gd name="connsiteX1170" fmla="*/ 306291 w 707644"/>
              <a:gd name="connsiteY1170" fmla="*/ 699258 h 830409"/>
              <a:gd name="connsiteX1171" fmla="*/ 317404 w 707644"/>
              <a:gd name="connsiteY1171" fmla="*/ 711797 h 830409"/>
              <a:gd name="connsiteX1172" fmla="*/ 308286 w 707644"/>
              <a:gd name="connsiteY1172" fmla="*/ 703013 h 830409"/>
              <a:gd name="connsiteX1173" fmla="*/ 307909 w 707644"/>
              <a:gd name="connsiteY1173" fmla="*/ 702460 h 830409"/>
              <a:gd name="connsiteX1174" fmla="*/ 414562 w 707644"/>
              <a:gd name="connsiteY1174" fmla="*/ 471317 h 830409"/>
              <a:gd name="connsiteX1175" fmla="*/ 436673 w 707644"/>
              <a:gd name="connsiteY1175" fmla="*/ 500124 h 830409"/>
              <a:gd name="connsiteX1176" fmla="*/ 440337 w 707644"/>
              <a:gd name="connsiteY1176" fmla="*/ 504040 h 830409"/>
              <a:gd name="connsiteX1177" fmla="*/ 442639 w 707644"/>
              <a:gd name="connsiteY1177" fmla="*/ 509709 h 830409"/>
              <a:gd name="connsiteX1178" fmla="*/ 432051 w 707644"/>
              <a:gd name="connsiteY1178" fmla="*/ 498893 h 830409"/>
              <a:gd name="connsiteX1179" fmla="*/ 414065 w 707644"/>
              <a:gd name="connsiteY1179" fmla="*/ 473903 h 830409"/>
              <a:gd name="connsiteX1180" fmla="*/ 368003 w 707644"/>
              <a:gd name="connsiteY1180" fmla="*/ 567246 h 830409"/>
              <a:gd name="connsiteX1181" fmla="*/ 371447 w 707644"/>
              <a:gd name="connsiteY1181" fmla="*/ 569082 h 830409"/>
              <a:gd name="connsiteX1182" fmla="*/ 377153 w 707644"/>
              <a:gd name="connsiteY1182" fmla="*/ 576594 h 830409"/>
              <a:gd name="connsiteX1183" fmla="*/ 425635 w 707644"/>
              <a:gd name="connsiteY1183" fmla="*/ 443485 h 830409"/>
              <a:gd name="connsiteX1184" fmla="*/ 428892 w 707644"/>
              <a:gd name="connsiteY1184" fmla="*/ 440716 h 830409"/>
              <a:gd name="connsiteX1185" fmla="*/ 439696 w 707644"/>
              <a:gd name="connsiteY1185" fmla="*/ 454230 h 830409"/>
              <a:gd name="connsiteX1186" fmla="*/ 453621 w 707644"/>
              <a:gd name="connsiteY1186" fmla="*/ 467344 h 830409"/>
              <a:gd name="connsiteX1187" fmla="*/ 463681 w 707644"/>
              <a:gd name="connsiteY1187" fmla="*/ 501135 h 830409"/>
              <a:gd name="connsiteX1188" fmla="*/ 449173 w 707644"/>
              <a:gd name="connsiteY1188" fmla="*/ 487205 h 830409"/>
              <a:gd name="connsiteX1189" fmla="*/ 437756 w 707644"/>
              <a:gd name="connsiteY1189" fmla="*/ 466363 h 830409"/>
              <a:gd name="connsiteX1190" fmla="*/ 405756 w 707644"/>
              <a:gd name="connsiteY1190" fmla="*/ 481160 h 830409"/>
              <a:gd name="connsiteX1191" fmla="*/ 411293 w 707644"/>
              <a:gd name="connsiteY1191" fmla="*/ 488302 h 830409"/>
              <a:gd name="connsiteX1192" fmla="*/ 410908 w 707644"/>
              <a:gd name="connsiteY1192" fmla="*/ 490300 h 830409"/>
              <a:gd name="connsiteX1193" fmla="*/ 410375 w 707644"/>
              <a:gd name="connsiteY1193" fmla="*/ 489723 h 830409"/>
              <a:gd name="connsiteX1194" fmla="*/ 432159 w 707644"/>
              <a:gd name="connsiteY1194" fmla="*/ 423446 h 830409"/>
              <a:gd name="connsiteX1195" fmla="*/ 439815 w 707644"/>
              <a:gd name="connsiteY1195" fmla="*/ 432567 h 830409"/>
              <a:gd name="connsiteX1196" fmla="*/ 440586 w 707644"/>
              <a:gd name="connsiteY1196" fmla="*/ 434488 h 830409"/>
              <a:gd name="connsiteX1197" fmla="*/ 439287 w 707644"/>
              <a:gd name="connsiteY1197" fmla="*/ 434943 h 830409"/>
              <a:gd name="connsiteX1198" fmla="*/ 418163 w 707644"/>
              <a:gd name="connsiteY1198" fmla="*/ 452610 h 830409"/>
              <a:gd name="connsiteX1199" fmla="*/ 423270 w 707644"/>
              <a:gd name="connsiteY1199" fmla="*/ 462001 h 830409"/>
              <a:gd name="connsiteX1200" fmla="*/ 423491 w 707644"/>
              <a:gd name="connsiteY1200" fmla="*/ 462547 h 830409"/>
              <a:gd name="connsiteX1201" fmla="*/ 417380 w 707644"/>
              <a:gd name="connsiteY1201" fmla="*/ 456679 h 830409"/>
              <a:gd name="connsiteX1202" fmla="*/ 334266 w 707644"/>
              <a:gd name="connsiteY1202" fmla="*/ 624668 h 830409"/>
              <a:gd name="connsiteX1203" fmla="*/ 340962 w 707644"/>
              <a:gd name="connsiteY1203" fmla="*/ 639449 h 830409"/>
              <a:gd name="connsiteX1204" fmla="*/ 340998 w 707644"/>
              <a:gd name="connsiteY1204" fmla="*/ 641697 h 830409"/>
              <a:gd name="connsiteX1205" fmla="*/ 338233 w 707644"/>
              <a:gd name="connsiteY1205" fmla="*/ 637646 h 830409"/>
              <a:gd name="connsiteX1206" fmla="*/ 471673 w 707644"/>
              <a:gd name="connsiteY1206" fmla="*/ 337329 h 830409"/>
              <a:gd name="connsiteX1207" fmla="*/ 482164 w 707644"/>
              <a:gd name="connsiteY1207" fmla="*/ 339378 h 830409"/>
              <a:gd name="connsiteX1208" fmla="*/ 510795 w 707644"/>
              <a:gd name="connsiteY1208" fmla="*/ 380846 h 830409"/>
              <a:gd name="connsiteX1209" fmla="*/ 542442 w 707644"/>
              <a:gd name="connsiteY1209" fmla="*/ 428915 h 830409"/>
              <a:gd name="connsiteX1210" fmla="*/ 551691 w 707644"/>
              <a:gd name="connsiteY1210" fmla="*/ 447811 h 830409"/>
              <a:gd name="connsiteX1211" fmla="*/ 498711 w 707644"/>
              <a:gd name="connsiteY1211" fmla="*/ 374738 h 830409"/>
              <a:gd name="connsiteX1212" fmla="*/ 403557 w 707644"/>
              <a:gd name="connsiteY1212" fmla="*/ 478325 h 830409"/>
              <a:gd name="connsiteX1213" fmla="*/ 405138 w 707644"/>
              <a:gd name="connsiteY1213" fmla="*/ 480015 h 830409"/>
              <a:gd name="connsiteX1214" fmla="*/ 405756 w 707644"/>
              <a:gd name="connsiteY1214" fmla="*/ 481160 h 830409"/>
              <a:gd name="connsiteX1215" fmla="*/ 331141 w 707644"/>
              <a:gd name="connsiteY1215" fmla="*/ 627261 h 830409"/>
              <a:gd name="connsiteX1216" fmla="*/ 338233 w 707644"/>
              <a:gd name="connsiteY1216" fmla="*/ 637646 h 830409"/>
              <a:gd name="connsiteX1217" fmla="*/ 341085 w 707644"/>
              <a:gd name="connsiteY1217" fmla="*/ 646978 h 830409"/>
              <a:gd name="connsiteX1218" fmla="*/ 341194 w 707644"/>
              <a:gd name="connsiteY1218" fmla="*/ 653656 h 830409"/>
              <a:gd name="connsiteX1219" fmla="*/ 332281 w 707644"/>
              <a:gd name="connsiteY1219" fmla="*/ 629637 h 830409"/>
              <a:gd name="connsiteX1220" fmla="*/ 363506 w 707644"/>
              <a:gd name="connsiteY1220" fmla="*/ 558693 h 830409"/>
              <a:gd name="connsiteX1221" fmla="*/ 377018 w 707644"/>
              <a:gd name="connsiteY1221" fmla="*/ 566182 h 830409"/>
              <a:gd name="connsiteX1222" fmla="*/ 383737 w 707644"/>
              <a:gd name="connsiteY1222" fmla="*/ 575632 h 830409"/>
              <a:gd name="connsiteX1223" fmla="*/ 371447 w 707644"/>
              <a:gd name="connsiteY1223" fmla="*/ 569082 h 830409"/>
              <a:gd name="connsiteX1224" fmla="*/ 367497 w 707644"/>
              <a:gd name="connsiteY1224" fmla="*/ 563882 h 830409"/>
              <a:gd name="connsiteX1225" fmla="*/ 380380 w 707644"/>
              <a:gd name="connsiteY1225" fmla="*/ 523018 h 830409"/>
              <a:gd name="connsiteX1226" fmla="*/ 386276 w 707644"/>
              <a:gd name="connsiteY1226" fmla="*/ 528405 h 830409"/>
              <a:gd name="connsiteX1227" fmla="*/ 386636 w 707644"/>
              <a:gd name="connsiteY1227" fmla="*/ 528742 h 830409"/>
              <a:gd name="connsiteX1228" fmla="*/ 386728 w 707644"/>
              <a:gd name="connsiteY1228" fmla="*/ 528887 h 830409"/>
              <a:gd name="connsiteX1229" fmla="*/ 401067 w 707644"/>
              <a:gd name="connsiteY1229" fmla="*/ 547676 h 830409"/>
              <a:gd name="connsiteX1230" fmla="*/ 407888 w 707644"/>
              <a:gd name="connsiteY1230" fmla="*/ 555644 h 830409"/>
              <a:gd name="connsiteX1231" fmla="*/ 407833 w 707644"/>
              <a:gd name="connsiteY1231" fmla="*/ 560239 h 830409"/>
              <a:gd name="connsiteX1232" fmla="*/ 408989 w 707644"/>
              <a:gd name="connsiteY1232" fmla="*/ 566443 h 830409"/>
              <a:gd name="connsiteX1233" fmla="*/ 394777 w 707644"/>
              <a:gd name="connsiteY1233" fmla="*/ 543411 h 830409"/>
              <a:gd name="connsiteX1234" fmla="*/ 386137 w 707644"/>
              <a:gd name="connsiteY1234" fmla="*/ 531053 h 830409"/>
              <a:gd name="connsiteX1235" fmla="*/ 308950 w 707644"/>
              <a:gd name="connsiteY1235" fmla="*/ 671146 h 830409"/>
              <a:gd name="connsiteX1236" fmla="*/ 327945 w 707644"/>
              <a:gd name="connsiteY1236" fmla="*/ 674176 h 830409"/>
              <a:gd name="connsiteX1237" fmla="*/ 348064 w 707644"/>
              <a:gd name="connsiteY1237" fmla="*/ 692716 h 830409"/>
              <a:gd name="connsiteX1238" fmla="*/ 309312 w 707644"/>
              <a:gd name="connsiteY1238" fmla="*/ 671811 h 830409"/>
              <a:gd name="connsiteX1239" fmla="*/ 336188 w 707644"/>
              <a:gd name="connsiteY1239" fmla="*/ 613013 h 830409"/>
              <a:gd name="connsiteX1240" fmla="*/ 354019 w 707644"/>
              <a:gd name="connsiteY1240" fmla="*/ 631828 h 830409"/>
              <a:gd name="connsiteX1241" fmla="*/ 384818 w 707644"/>
              <a:gd name="connsiteY1241" fmla="*/ 663215 h 830409"/>
              <a:gd name="connsiteX1242" fmla="*/ 415474 w 707644"/>
              <a:gd name="connsiteY1242" fmla="*/ 711092 h 830409"/>
              <a:gd name="connsiteX1243" fmla="*/ 423323 w 707644"/>
              <a:gd name="connsiteY1243" fmla="*/ 726137 h 830409"/>
              <a:gd name="connsiteX1244" fmla="*/ 435006 w 707644"/>
              <a:gd name="connsiteY1244" fmla="*/ 743052 h 830409"/>
              <a:gd name="connsiteX1245" fmla="*/ 436569 w 707644"/>
              <a:gd name="connsiteY1245" fmla="*/ 763029 h 830409"/>
              <a:gd name="connsiteX1246" fmla="*/ 443785 w 707644"/>
              <a:gd name="connsiteY1246" fmla="*/ 794273 h 830409"/>
              <a:gd name="connsiteX1247" fmla="*/ 415930 w 707644"/>
              <a:gd name="connsiteY1247" fmla="*/ 758658 h 830409"/>
              <a:gd name="connsiteX1248" fmla="*/ 413545 w 707644"/>
              <a:gd name="connsiteY1248" fmla="*/ 756253 h 830409"/>
              <a:gd name="connsiteX1249" fmla="*/ 383558 w 707644"/>
              <a:gd name="connsiteY1249" fmla="*/ 705710 h 830409"/>
              <a:gd name="connsiteX1250" fmla="*/ 387963 w 707644"/>
              <a:gd name="connsiteY1250" fmla="*/ 705942 h 830409"/>
              <a:gd name="connsiteX1251" fmla="*/ 366287 w 707644"/>
              <a:gd name="connsiteY1251" fmla="*/ 674868 h 830409"/>
              <a:gd name="connsiteX1252" fmla="*/ 358570 w 707644"/>
              <a:gd name="connsiteY1252" fmla="*/ 667428 h 830409"/>
              <a:gd name="connsiteX1253" fmla="*/ 343907 w 707644"/>
              <a:gd name="connsiteY1253" fmla="*/ 645956 h 830409"/>
              <a:gd name="connsiteX1254" fmla="*/ 343768 w 707644"/>
              <a:gd name="connsiteY1254" fmla="*/ 645644 h 830409"/>
              <a:gd name="connsiteX1255" fmla="*/ 340962 w 707644"/>
              <a:gd name="connsiteY1255" fmla="*/ 639449 h 830409"/>
              <a:gd name="connsiteX1256" fmla="*/ 340869 w 707644"/>
              <a:gd name="connsiteY1256" fmla="*/ 633757 h 830409"/>
              <a:gd name="connsiteX1257" fmla="*/ 305445 w 707644"/>
              <a:gd name="connsiteY1257" fmla="*/ 670587 h 830409"/>
              <a:gd name="connsiteX1258" fmla="*/ 307714 w 707644"/>
              <a:gd name="connsiteY1258" fmla="*/ 670949 h 830409"/>
              <a:gd name="connsiteX1259" fmla="*/ 309312 w 707644"/>
              <a:gd name="connsiteY1259" fmla="*/ 671811 h 830409"/>
              <a:gd name="connsiteX1260" fmla="*/ 315115 w 707644"/>
              <a:gd name="connsiteY1260" fmla="*/ 682486 h 830409"/>
              <a:gd name="connsiteX1261" fmla="*/ 379051 w 707644"/>
              <a:gd name="connsiteY1261" fmla="*/ 516782 h 830409"/>
              <a:gd name="connsiteX1262" fmla="*/ 398897 w 707644"/>
              <a:gd name="connsiteY1262" fmla="*/ 534823 h 830409"/>
              <a:gd name="connsiteX1263" fmla="*/ 408051 w 707644"/>
              <a:gd name="connsiteY1263" fmla="*/ 542107 h 830409"/>
              <a:gd name="connsiteX1264" fmla="*/ 407972 w 707644"/>
              <a:gd name="connsiteY1264" fmla="*/ 548668 h 830409"/>
              <a:gd name="connsiteX1265" fmla="*/ 386636 w 707644"/>
              <a:gd name="connsiteY1265" fmla="*/ 528742 h 830409"/>
              <a:gd name="connsiteX1266" fmla="*/ 356690 w 707644"/>
              <a:gd name="connsiteY1266" fmla="*/ 561217 h 830409"/>
              <a:gd name="connsiteX1267" fmla="*/ 356731 w 707644"/>
              <a:gd name="connsiteY1267" fmla="*/ 561238 h 830409"/>
              <a:gd name="connsiteX1268" fmla="*/ 367718 w 707644"/>
              <a:gd name="connsiteY1268" fmla="*/ 571458 h 830409"/>
              <a:gd name="connsiteX1269" fmla="*/ 384000 w 707644"/>
              <a:gd name="connsiteY1269" fmla="*/ 585995 h 830409"/>
              <a:gd name="connsiteX1270" fmla="*/ 406252 w 707644"/>
              <a:gd name="connsiteY1270" fmla="*/ 618115 h 830409"/>
              <a:gd name="connsiteX1271" fmla="*/ 424095 w 707644"/>
              <a:gd name="connsiteY1271" fmla="*/ 642747 h 830409"/>
              <a:gd name="connsiteX1272" fmla="*/ 426124 w 707644"/>
              <a:gd name="connsiteY1272" fmla="*/ 652358 h 830409"/>
              <a:gd name="connsiteX1273" fmla="*/ 400504 w 707644"/>
              <a:gd name="connsiteY1273" fmla="*/ 632034 h 830409"/>
              <a:gd name="connsiteX1274" fmla="*/ 395818 w 707644"/>
              <a:gd name="connsiteY1274" fmla="*/ 625829 h 830409"/>
              <a:gd name="connsiteX1275" fmla="*/ 385694 w 707644"/>
              <a:gd name="connsiteY1275" fmla="*/ 611020 h 830409"/>
              <a:gd name="connsiteX1276" fmla="*/ 359043 w 707644"/>
              <a:gd name="connsiteY1276" fmla="*/ 564844 h 830409"/>
              <a:gd name="connsiteX1277" fmla="*/ 426604 w 707644"/>
              <a:gd name="connsiteY1277" fmla="*/ 403994 h 830409"/>
              <a:gd name="connsiteX1278" fmla="*/ 432536 w 707644"/>
              <a:gd name="connsiteY1278" fmla="*/ 411652 h 830409"/>
              <a:gd name="connsiteX1279" fmla="*/ 447689 w 707644"/>
              <a:gd name="connsiteY1279" fmla="*/ 431997 h 830409"/>
              <a:gd name="connsiteX1280" fmla="*/ 441236 w 707644"/>
              <a:gd name="connsiteY1280" fmla="*/ 434260 h 830409"/>
              <a:gd name="connsiteX1281" fmla="*/ 439815 w 707644"/>
              <a:gd name="connsiteY1281" fmla="*/ 432567 h 830409"/>
              <a:gd name="connsiteX1282" fmla="*/ 438327 w 707644"/>
              <a:gd name="connsiteY1282" fmla="*/ 428862 h 830409"/>
              <a:gd name="connsiteX1283" fmla="*/ 465436 w 707644"/>
              <a:gd name="connsiteY1283" fmla="*/ 315151 h 830409"/>
              <a:gd name="connsiteX1284" fmla="*/ 476482 w 707644"/>
              <a:gd name="connsiteY1284" fmla="*/ 329063 h 830409"/>
              <a:gd name="connsiteX1285" fmla="*/ 485212 w 707644"/>
              <a:gd name="connsiteY1285" fmla="*/ 339974 h 830409"/>
              <a:gd name="connsiteX1286" fmla="*/ 482164 w 707644"/>
              <a:gd name="connsiteY1286" fmla="*/ 339378 h 830409"/>
              <a:gd name="connsiteX1287" fmla="*/ 394784 w 707644"/>
              <a:gd name="connsiteY1287" fmla="*/ 460820 h 830409"/>
              <a:gd name="connsiteX1288" fmla="*/ 413001 w 707644"/>
              <a:gd name="connsiteY1288" fmla="*/ 479430 h 830409"/>
              <a:gd name="connsiteX1289" fmla="*/ 411565 w 707644"/>
              <a:gd name="connsiteY1289" fmla="*/ 486887 h 830409"/>
              <a:gd name="connsiteX1290" fmla="*/ 405138 w 707644"/>
              <a:gd name="connsiteY1290" fmla="*/ 480015 h 830409"/>
              <a:gd name="connsiteX1291" fmla="*/ 350310 w 707644"/>
              <a:gd name="connsiteY1291" fmla="*/ 551378 h 830409"/>
              <a:gd name="connsiteX1292" fmla="*/ 355033 w 707644"/>
              <a:gd name="connsiteY1292" fmla="*/ 553996 h 830409"/>
              <a:gd name="connsiteX1293" fmla="*/ 368003 w 707644"/>
              <a:gd name="connsiteY1293" fmla="*/ 567246 h 830409"/>
              <a:gd name="connsiteX1294" fmla="*/ 356731 w 707644"/>
              <a:gd name="connsiteY1294" fmla="*/ 561238 h 830409"/>
              <a:gd name="connsiteX1295" fmla="*/ 356664 w 707644"/>
              <a:gd name="connsiteY1295" fmla="*/ 561176 h 830409"/>
              <a:gd name="connsiteX1296" fmla="*/ 251202 w 707644"/>
              <a:gd name="connsiteY1296" fmla="*/ 756144 h 830409"/>
              <a:gd name="connsiteX1297" fmla="*/ 262652 w 707644"/>
              <a:gd name="connsiteY1297" fmla="*/ 757517 h 830409"/>
              <a:gd name="connsiteX1298" fmla="*/ 287915 w 707644"/>
              <a:gd name="connsiteY1298" fmla="*/ 777251 h 830409"/>
              <a:gd name="connsiteX1299" fmla="*/ 310110 w 707644"/>
              <a:gd name="connsiteY1299" fmla="*/ 794793 h 830409"/>
              <a:gd name="connsiteX1300" fmla="*/ 334532 w 707644"/>
              <a:gd name="connsiteY1300" fmla="*/ 822941 h 830409"/>
              <a:gd name="connsiteX1301" fmla="*/ 307205 w 707644"/>
              <a:gd name="connsiteY1301" fmla="*/ 815251 h 830409"/>
              <a:gd name="connsiteX1302" fmla="*/ 270828 w 707644"/>
              <a:gd name="connsiteY1302" fmla="*/ 779751 h 830409"/>
              <a:gd name="connsiteX1303" fmla="*/ 285566 w 707644"/>
              <a:gd name="connsiteY1303" fmla="*/ 680927 h 830409"/>
              <a:gd name="connsiteX1304" fmla="*/ 307810 w 707644"/>
              <a:gd name="connsiteY1304" fmla="*/ 702553 h 830409"/>
              <a:gd name="connsiteX1305" fmla="*/ 308286 w 707644"/>
              <a:gd name="connsiteY1305" fmla="*/ 703013 h 830409"/>
              <a:gd name="connsiteX1306" fmla="*/ 349092 w 707644"/>
              <a:gd name="connsiteY1306" fmla="*/ 762676 h 830409"/>
              <a:gd name="connsiteX1307" fmla="*/ 368251 w 707644"/>
              <a:gd name="connsiteY1307" fmla="*/ 794378 h 830409"/>
              <a:gd name="connsiteX1308" fmla="*/ 359625 w 707644"/>
              <a:gd name="connsiteY1308" fmla="*/ 784512 h 830409"/>
              <a:gd name="connsiteX1309" fmla="*/ 320231 w 707644"/>
              <a:gd name="connsiteY1309" fmla="*/ 740577 h 830409"/>
              <a:gd name="connsiteX1310" fmla="*/ 367596 w 707644"/>
              <a:gd name="connsiteY1310" fmla="*/ 506349 h 830409"/>
              <a:gd name="connsiteX1311" fmla="*/ 368150 w 707644"/>
              <a:gd name="connsiteY1311" fmla="*/ 506871 h 830409"/>
              <a:gd name="connsiteX1312" fmla="*/ 370051 w 707644"/>
              <a:gd name="connsiteY1312" fmla="*/ 508600 h 830409"/>
              <a:gd name="connsiteX1313" fmla="*/ 380380 w 707644"/>
              <a:gd name="connsiteY1313" fmla="*/ 523018 h 830409"/>
              <a:gd name="connsiteX1314" fmla="*/ 370331 w 707644"/>
              <a:gd name="connsiteY1314" fmla="*/ 513835 h 830409"/>
              <a:gd name="connsiteX1315" fmla="*/ 461173 w 707644"/>
              <a:gd name="connsiteY1315" fmla="*/ 309782 h 830409"/>
              <a:gd name="connsiteX1316" fmla="*/ 463412 w 707644"/>
              <a:gd name="connsiteY1316" fmla="*/ 312219 h 830409"/>
              <a:gd name="connsiteX1317" fmla="*/ 465436 w 707644"/>
              <a:gd name="connsiteY1317" fmla="*/ 315151 h 830409"/>
              <a:gd name="connsiteX1318" fmla="*/ 504678 w 707644"/>
              <a:gd name="connsiteY1318" fmla="*/ 218946 h 830409"/>
              <a:gd name="connsiteX1319" fmla="*/ 513023 w 707644"/>
              <a:gd name="connsiteY1319" fmla="*/ 239091 h 830409"/>
              <a:gd name="connsiteX1320" fmla="*/ 510816 w 707644"/>
              <a:gd name="connsiteY1320" fmla="*/ 236902 h 830409"/>
              <a:gd name="connsiteX1321" fmla="*/ 506106 w 707644"/>
              <a:gd name="connsiteY1321" fmla="*/ 224787 h 830409"/>
              <a:gd name="connsiteX1322" fmla="*/ 322035 w 707644"/>
              <a:gd name="connsiteY1322" fmla="*/ 598078 h 830409"/>
              <a:gd name="connsiteX1323" fmla="*/ 329033 w 707644"/>
              <a:gd name="connsiteY1323" fmla="*/ 605462 h 830409"/>
              <a:gd name="connsiteX1324" fmla="*/ 331425 w 707644"/>
              <a:gd name="connsiteY1324" fmla="*/ 615371 h 830409"/>
              <a:gd name="connsiteX1325" fmla="*/ 334266 w 707644"/>
              <a:gd name="connsiteY1325" fmla="*/ 624668 h 830409"/>
              <a:gd name="connsiteX1326" fmla="*/ 328925 w 707644"/>
              <a:gd name="connsiteY1326" fmla="*/ 612878 h 830409"/>
              <a:gd name="connsiteX1327" fmla="*/ 325672 w 707644"/>
              <a:gd name="connsiteY1327" fmla="*/ 572647 h 830409"/>
              <a:gd name="connsiteX1328" fmla="*/ 327118 w 707644"/>
              <a:gd name="connsiteY1328" fmla="*/ 574338 h 830409"/>
              <a:gd name="connsiteX1329" fmla="*/ 330960 w 707644"/>
              <a:gd name="connsiteY1329" fmla="*/ 577679 h 830409"/>
              <a:gd name="connsiteX1330" fmla="*/ 369168 w 707644"/>
              <a:gd name="connsiteY1330" fmla="*/ 638773 h 830409"/>
              <a:gd name="connsiteX1331" fmla="*/ 374268 w 707644"/>
              <a:gd name="connsiteY1331" fmla="*/ 646739 h 830409"/>
              <a:gd name="connsiteX1332" fmla="*/ 329463 w 707644"/>
              <a:gd name="connsiteY1332" fmla="*/ 585228 h 830409"/>
              <a:gd name="connsiteX1333" fmla="*/ 438700 w 707644"/>
              <a:gd name="connsiteY1333" fmla="*/ 330886 h 830409"/>
              <a:gd name="connsiteX1334" fmla="*/ 446654 w 707644"/>
              <a:gd name="connsiteY1334" fmla="*/ 332440 h 830409"/>
              <a:gd name="connsiteX1335" fmla="*/ 474853 w 707644"/>
              <a:gd name="connsiteY1335" fmla="*/ 382975 h 830409"/>
              <a:gd name="connsiteX1336" fmla="*/ 473058 w 707644"/>
              <a:gd name="connsiteY1336" fmla="*/ 380242 h 830409"/>
              <a:gd name="connsiteX1337" fmla="*/ 451269 w 707644"/>
              <a:gd name="connsiteY1337" fmla="*/ 348460 h 830409"/>
              <a:gd name="connsiteX1338" fmla="*/ 321512 w 707644"/>
              <a:gd name="connsiteY1338" fmla="*/ 574313 h 830409"/>
              <a:gd name="connsiteX1339" fmla="*/ 329463 w 707644"/>
              <a:gd name="connsiteY1339" fmla="*/ 585228 h 830409"/>
              <a:gd name="connsiteX1340" fmla="*/ 331279 w 707644"/>
              <a:gd name="connsiteY1340" fmla="*/ 591256 h 830409"/>
              <a:gd name="connsiteX1341" fmla="*/ 336188 w 707644"/>
              <a:gd name="connsiteY1341" fmla="*/ 613013 h 830409"/>
              <a:gd name="connsiteX1342" fmla="*/ 329033 w 707644"/>
              <a:gd name="connsiteY1342" fmla="*/ 605462 h 830409"/>
              <a:gd name="connsiteX1343" fmla="*/ 403826 w 707644"/>
              <a:gd name="connsiteY1343" fmla="*/ 401298 h 830409"/>
              <a:gd name="connsiteX1344" fmla="*/ 438460 w 707644"/>
              <a:gd name="connsiteY1344" fmla="*/ 435233 h 830409"/>
              <a:gd name="connsiteX1345" fmla="*/ 433154 w 707644"/>
              <a:gd name="connsiteY1345" fmla="*/ 437094 h 830409"/>
              <a:gd name="connsiteX1346" fmla="*/ 428892 w 707644"/>
              <a:gd name="connsiteY1346" fmla="*/ 440716 h 830409"/>
              <a:gd name="connsiteX1347" fmla="*/ 415209 w 707644"/>
              <a:gd name="connsiteY1347" fmla="*/ 423603 h 830409"/>
              <a:gd name="connsiteX1348" fmla="*/ 331620 w 707644"/>
              <a:gd name="connsiteY1348" fmla="*/ 547854 h 830409"/>
              <a:gd name="connsiteX1349" fmla="*/ 341625 w 707644"/>
              <a:gd name="connsiteY1349" fmla="*/ 553187 h 830409"/>
              <a:gd name="connsiteX1350" fmla="*/ 359154 w 707644"/>
              <a:gd name="connsiteY1350" fmla="*/ 577285 h 830409"/>
              <a:gd name="connsiteX1351" fmla="*/ 395818 w 707644"/>
              <a:gd name="connsiteY1351" fmla="*/ 625829 h 830409"/>
              <a:gd name="connsiteX1352" fmla="*/ 398630 w 707644"/>
              <a:gd name="connsiteY1352" fmla="*/ 629942 h 830409"/>
              <a:gd name="connsiteX1353" fmla="*/ 399722 w 707644"/>
              <a:gd name="connsiteY1353" fmla="*/ 631414 h 830409"/>
              <a:gd name="connsiteX1354" fmla="*/ 396168 w 707644"/>
              <a:gd name="connsiteY1354" fmla="*/ 628594 h 830409"/>
              <a:gd name="connsiteX1355" fmla="*/ 360201 w 707644"/>
              <a:gd name="connsiteY1355" fmla="*/ 603095 h 830409"/>
              <a:gd name="connsiteX1356" fmla="*/ 358113 w 707644"/>
              <a:gd name="connsiteY1356" fmla="*/ 601137 h 830409"/>
              <a:gd name="connsiteX1357" fmla="*/ 351076 w 707644"/>
              <a:gd name="connsiteY1357" fmla="*/ 587649 h 830409"/>
              <a:gd name="connsiteX1358" fmla="*/ 422875 w 707644"/>
              <a:gd name="connsiteY1358" fmla="*/ 357469 h 830409"/>
              <a:gd name="connsiteX1359" fmla="*/ 437086 w 707644"/>
              <a:gd name="connsiteY1359" fmla="*/ 372734 h 830409"/>
              <a:gd name="connsiteX1360" fmla="*/ 440276 w 707644"/>
              <a:gd name="connsiteY1360" fmla="*/ 377247 h 830409"/>
              <a:gd name="connsiteX1361" fmla="*/ 460698 w 707644"/>
              <a:gd name="connsiteY1361" fmla="*/ 406006 h 830409"/>
              <a:gd name="connsiteX1362" fmla="*/ 466428 w 707644"/>
              <a:gd name="connsiteY1362" fmla="*/ 413515 h 830409"/>
              <a:gd name="connsiteX1363" fmla="*/ 475973 w 707644"/>
              <a:gd name="connsiteY1363" fmla="*/ 432437 h 830409"/>
              <a:gd name="connsiteX1364" fmla="*/ 471894 w 707644"/>
              <a:gd name="connsiteY1364" fmla="*/ 427650 h 830409"/>
              <a:gd name="connsiteX1365" fmla="*/ 457536 w 707644"/>
              <a:gd name="connsiteY1365" fmla="*/ 407663 h 830409"/>
              <a:gd name="connsiteX1366" fmla="*/ 333553 w 707644"/>
              <a:gd name="connsiteY1366" fmla="*/ 542090 h 830409"/>
              <a:gd name="connsiteX1367" fmla="*/ 339969 w 707644"/>
              <a:gd name="connsiteY1367" fmla="*/ 545646 h 830409"/>
              <a:gd name="connsiteX1368" fmla="*/ 356664 w 707644"/>
              <a:gd name="connsiteY1368" fmla="*/ 561176 h 830409"/>
              <a:gd name="connsiteX1369" fmla="*/ 356690 w 707644"/>
              <a:gd name="connsiteY1369" fmla="*/ 561217 h 830409"/>
              <a:gd name="connsiteX1370" fmla="*/ 341625 w 707644"/>
              <a:gd name="connsiteY1370" fmla="*/ 553187 h 830409"/>
              <a:gd name="connsiteX1371" fmla="*/ 275296 w 707644"/>
              <a:gd name="connsiteY1371" fmla="*/ 663254 h 830409"/>
              <a:gd name="connsiteX1372" fmla="*/ 289971 w 707644"/>
              <a:gd name="connsiteY1372" fmla="*/ 666952 h 830409"/>
              <a:gd name="connsiteX1373" fmla="*/ 306291 w 707644"/>
              <a:gd name="connsiteY1373" fmla="*/ 699258 h 830409"/>
              <a:gd name="connsiteX1374" fmla="*/ 277035 w 707644"/>
              <a:gd name="connsiteY1374" fmla="*/ 666248 h 830409"/>
              <a:gd name="connsiteX1375" fmla="*/ 456850 w 707644"/>
              <a:gd name="connsiteY1375" fmla="*/ 275974 h 830409"/>
              <a:gd name="connsiteX1376" fmla="*/ 480236 w 707644"/>
              <a:gd name="connsiteY1376" fmla="*/ 301827 h 830409"/>
              <a:gd name="connsiteX1377" fmla="*/ 500356 w 707644"/>
              <a:gd name="connsiteY1377" fmla="*/ 342933 h 830409"/>
              <a:gd name="connsiteX1378" fmla="*/ 499997 w 707644"/>
              <a:gd name="connsiteY1378" fmla="*/ 342862 h 830409"/>
              <a:gd name="connsiteX1379" fmla="*/ 494367 w 707644"/>
              <a:gd name="connsiteY1379" fmla="*/ 333505 h 830409"/>
              <a:gd name="connsiteX1380" fmla="*/ 462236 w 707644"/>
              <a:gd name="connsiteY1380" fmla="*/ 283502 h 830409"/>
              <a:gd name="connsiteX1381" fmla="*/ 355376 w 707644"/>
              <a:gd name="connsiteY1381" fmla="*/ 485352 h 830409"/>
              <a:gd name="connsiteX1382" fmla="*/ 366267 w 707644"/>
              <a:gd name="connsiteY1382" fmla="*/ 494872 h 830409"/>
              <a:gd name="connsiteX1383" fmla="*/ 369461 w 707644"/>
              <a:gd name="connsiteY1383" fmla="*/ 500119 h 830409"/>
              <a:gd name="connsiteX1384" fmla="*/ 377727 w 707644"/>
              <a:gd name="connsiteY1384" fmla="*/ 514694 h 830409"/>
              <a:gd name="connsiteX1385" fmla="*/ 379051 w 707644"/>
              <a:gd name="connsiteY1385" fmla="*/ 516782 h 830409"/>
              <a:gd name="connsiteX1386" fmla="*/ 370051 w 707644"/>
              <a:gd name="connsiteY1386" fmla="*/ 508600 h 830409"/>
              <a:gd name="connsiteX1387" fmla="*/ 366720 w 707644"/>
              <a:gd name="connsiteY1387" fmla="*/ 503949 h 830409"/>
              <a:gd name="connsiteX1388" fmla="*/ 364198 w 707644"/>
              <a:gd name="connsiteY1388" fmla="*/ 497048 h 830409"/>
              <a:gd name="connsiteX1389" fmla="*/ 270485 w 707644"/>
              <a:gd name="connsiteY1389" fmla="*/ 662042 h 830409"/>
              <a:gd name="connsiteX1390" fmla="*/ 274119 w 707644"/>
              <a:gd name="connsiteY1390" fmla="*/ 662958 h 830409"/>
              <a:gd name="connsiteX1391" fmla="*/ 277035 w 707644"/>
              <a:gd name="connsiteY1391" fmla="*/ 666248 h 830409"/>
              <a:gd name="connsiteX1392" fmla="*/ 285566 w 707644"/>
              <a:gd name="connsiteY1392" fmla="*/ 680927 h 830409"/>
              <a:gd name="connsiteX1393" fmla="*/ 277456 w 707644"/>
              <a:gd name="connsiteY1393" fmla="*/ 673042 h 830409"/>
              <a:gd name="connsiteX1394" fmla="*/ 273387 w 707644"/>
              <a:gd name="connsiteY1394" fmla="*/ 666342 h 830409"/>
              <a:gd name="connsiteX1395" fmla="*/ 277455 w 707644"/>
              <a:gd name="connsiteY1395" fmla="*/ 642178 h 830409"/>
              <a:gd name="connsiteX1396" fmla="*/ 277974 w 707644"/>
              <a:gd name="connsiteY1396" fmla="*/ 642842 h 830409"/>
              <a:gd name="connsiteX1397" fmla="*/ 303093 w 707644"/>
              <a:gd name="connsiteY1397" fmla="*/ 668457 h 830409"/>
              <a:gd name="connsiteX1398" fmla="*/ 304198 w 707644"/>
              <a:gd name="connsiteY1398" fmla="*/ 669053 h 830409"/>
              <a:gd name="connsiteX1399" fmla="*/ 305445 w 707644"/>
              <a:gd name="connsiteY1399" fmla="*/ 670587 h 830409"/>
              <a:gd name="connsiteX1400" fmla="*/ 302590 w 707644"/>
              <a:gd name="connsiteY1400" fmla="*/ 670132 h 830409"/>
              <a:gd name="connsiteX1401" fmla="*/ 289971 w 707644"/>
              <a:gd name="connsiteY1401" fmla="*/ 666952 h 830409"/>
              <a:gd name="connsiteX1402" fmla="*/ 317026 w 707644"/>
              <a:gd name="connsiteY1402" fmla="*/ 555728 h 830409"/>
              <a:gd name="connsiteX1403" fmla="*/ 319260 w 707644"/>
              <a:gd name="connsiteY1403" fmla="*/ 558972 h 830409"/>
              <a:gd name="connsiteX1404" fmla="*/ 323682 w 707644"/>
              <a:gd name="connsiteY1404" fmla="*/ 566043 h 830409"/>
              <a:gd name="connsiteX1405" fmla="*/ 325672 w 707644"/>
              <a:gd name="connsiteY1405" fmla="*/ 572647 h 830409"/>
              <a:gd name="connsiteX1406" fmla="*/ 319315 w 707644"/>
              <a:gd name="connsiteY1406" fmla="*/ 565209 h 830409"/>
              <a:gd name="connsiteX1407" fmla="*/ 378075 w 707644"/>
              <a:gd name="connsiteY1407" fmla="*/ 421087 h 830409"/>
              <a:gd name="connsiteX1408" fmla="*/ 411395 w 707644"/>
              <a:gd name="connsiteY1408" fmla="*/ 450933 h 830409"/>
              <a:gd name="connsiteX1409" fmla="*/ 417380 w 707644"/>
              <a:gd name="connsiteY1409" fmla="*/ 456679 h 830409"/>
              <a:gd name="connsiteX1410" fmla="*/ 414562 w 707644"/>
              <a:gd name="connsiteY1410" fmla="*/ 471317 h 830409"/>
              <a:gd name="connsiteX1411" fmla="*/ 394792 w 707644"/>
              <a:gd name="connsiteY1411" fmla="*/ 445559 h 830409"/>
              <a:gd name="connsiteX1412" fmla="*/ 376007 w 707644"/>
              <a:gd name="connsiteY1412" fmla="*/ 421097 h 830409"/>
              <a:gd name="connsiteX1413" fmla="*/ 394062 w 707644"/>
              <a:gd name="connsiteY1413" fmla="*/ 446113 h 830409"/>
              <a:gd name="connsiteX1414" fmla="*/ 414065 w 707644"/>
              <a:gd name="connsiteY1414" fmla="*/ 473903 h 830409"/>
              <a:gd name="connsiteX1415" fmla="*/ 413360 w 707644"/>
              <a:gd name="connsiteY1415" fmla="*/ 477564 h 830409"/>
              <a:gd name="connsiteX1416" fmla="*/ 386497 w 707644"/>
              <a:gd name="connsiteY1416" fmla="*/ 443508 h 830409"/>
              <a:gd name="connsiteX1417" fmla="*/ 343188 w 707644"/>
              <a:gd name="connsiteY1417" fmla="*/ 489031 h 830409"/>
              <a:gd name="connsiteX1418" fmla="*/ 370331 w 707644"/>
              <a:gd name="connsiteY1418" fmla="*/ 513835 h 830409"/>
              <a:gd name="connsiteX1419" fmla="*/ 377024 w 707644"/>
              <a:gd name="connsiteY1419" fmla="*/ 532153 h 830409"/>
              <a:gd name="connsiteX1420" fmla="*/ 381006 w 707644"/>
              <a:gd name="connsiteY1420" fmla="*/ 559487 h 830409"/>
              <a:gd name="connsiteX1421" fmla="*/ 379040 w 707644"/>
              <a:gd name="connsiteY1421" fmla="*/ 556534 h 830409"/>
              <a:gd name="connsiteX1422" fmla="*/ 372300 w 707644"/>
              <a:gd name="connsiteY1422" fmla="*/ 544337 h 830409"/>
              <a:gd name="connsiteX1423" fmla="*/ 321732 w 707644"/>
              <a:gd name="connsiteY1423" fmla="*/ 527629 h 830409"/>
              <a:gd name="connsiteX1424" fmla="*/ 326420 w 707644"/>
              <a:gd name="connsiteY1424" fmla="*/ 532282 h 830409"/>
              <a:gd name="connsiteX1425" fmla="*/ 333553 w 707644"/>
              <a:gd name="connsiteY1425" fmla="*/ 542090 h 830409"/>
              <a:gd name="connsiteX1426" fmla="*/ 327036 w 707644"/>
              <a:gd name="connsiteY1426" fmla="*/ 538477 h 830409"/>
              <a:gd name="connsiteX1427" fmla="*/ 349547 w 707644"/>
              <a:gd name="connsiteY1427" fmla="*/ 468755 h 830409"/>
              <a:gd name="connsiteX1428" fmla="*/ 402594 w 707644"/>
              <a:gd name="connsiteY1428" fmla="*/ 525781 h 830409"/>
              <a:gd name="connsiteX1429" fmla="*/ 382259 w 707644"/>
              <a:gd name="connsiteY1429" fmla="*/ 508850 h 830409"/>
              <a:gd name="connsiteX1430" fmla="*/ 366267 w 707644"/>
              <a:gd name="connsiteY1430" fmla="*/ 494872 h 830409"/>
              <a:gd name="connsiteX1431" fmla="*/ 357327 w 707644"/>
              <a:gd name="connsiteY1431" fmla="*/ 480185 h 830409"/>
              <a:gd name="connsiteX1432" fmla="*/ 315503 w 707644"/>
              <a:gd name="connsiteY1432" fmla="*/ 539578 h 830409"/>
              <a:gd name="connsiteX1433" fmla="*/ 326990 w 707644"/>
              <a:gd name="connsiteY1433" fmla="*/ 558058 h 830409"/>
              <a:gd name="connsiteX1434" fmla="*/ 349547 w 707644"/>
              <a:gd name="connsiteY1434" fmla="*/ 593106 h 830409"/>
              <a:gd name="connsiteX1435" fmla="*/ 358113 w 707644"/>
              <a:gd name="connsiteY1435" fmla="*/ 601137 h 830409"/>
              <a:gd name="connsiteX1436" fmla="*/ 358260 w 707644"/>
              <a:gd name="connsiteY1436" fmla="*/ 601419 h 830409"/>
              <a:gd name="connsiteX1437" fmla="*/ 330960 w 707644"/>
              <a:gd name="connsiteY1437" fmla="*/ 577679 h 830409"/>
              <a:gd name="connsiteX1438" fmla="*/ 323682 w 707644"/>
              <a:gd name="connsiteY1438" fmla="*/ 566043 h 830409"/>
              <a:gd name="connsiteX1439" fmla="*/ 317117 w 707644"/>
              <a:gd name="connsiteY1439" fmla="*/ 544253 h 830409"/>
              <a:gd name="connsiteX1440" fmla="*/ 314617 w 707644"/>
              <a:gd name="connsiteY1440" fmla="*/ 538153 h 830409"/>
              <a:gd name="connsiteX1441" fmla="*/ 315109 w 707644"/>
              <a:gd name="connsiteY1441" fmla="*/ 538436 h 830409"/>
              <a:gd name="connsiteX1442" fmla="*/ 315503 w 707644"/>
              <a:gd name="connsiteY1442" fmla="*/ 539578 h 830409"/>
              <a:gd name="connsiteX1443" fmla="*/ 362542 w 707644"/>
              <a:gd name="connsiteY1443" fmla="*/ 437803 h 830409"/>
              <a:gd name="connsiteX1444" fmla="*/ 368040 w 707644"/>
              <a:gd name="connsiteY1444" fmla="*/ 443954 h 830409"/>
              <a:gd name="connsiteX1445" fmla="*/ 410375 w 707644"/>
              <a:gd name="connsiteY1445" fmla="*/ 489723 h 830409"/>
              <a:gd name="connsiteX1446" fmla="*/ 410850 w 707644"/>
              <a:gd name="connsiteY1446" fmla="*/ 490604 h 830409"/>
              <a:gd name="connsiteX1447" fmla="*/ 410297 w 707644"/>
              <a:gd name="connsiteY1447" fmla="*/ 493478 h 830409"/>
              <a:gd name="connsiteX1448" fmla="*/ 372207 w 707644"/>
              <a:gd name="connsiteY1448" fmla="*/ 415831 h 830409"/>
              <a:gd name="connsiteX1449" fmla="*/ 374507 w 707644"/>
              <a:gd name="connsiteY1449" fmla="*/ 417892 h 830409"/>
              <a:gd name="connsiteX1450" fmla="*/ 376007 w 707644"/>
              <a:gd name="connsiteY1450" fmla="*/ 421097 h 830409"/>
              <a:gd name="connsiteX1451" fmla="*/ 371494 w 707644"/>
              <a:gd name="connsiteY1451" fmla="*/ 411455 h 830409"/>
              <a:gd name="connsiteX1452" fmla="*/ 378075 w 707644"/>
              <a:gd name="connsiteY1452" fmla="*/ 421087 h 830409"/>
              <a:gd name="connsiteX1453" fmla="*/ 374507 w 707644"/>
              <a:gd name="connsiteY1453" fmla="*/ 417892 h 830409"/>
              <a:gd name="connsiteX1454" fmla="*/ 311617 w 707644"/>
              <a:gd name="connsiteY1454" fmla="*/ 533327 h 830409"/>
              <a:gd name="connsiteX1455" fmla="*/ 314617 w 707644"/>
              <a:gd name="connsiteY1455" fmla="*/ 538153 h 830409"/>
              <a:gd name="connsiteX1456" fmla="*/ 312486 w 707644"/>
              <a:gd name="connsiteY1456" fmla="*/ 536926 h 830409"/>
              <a:gd name="connsiteX1457" fmla="*/ 312304 w 707644"/>
              <a:gd name="connsiteY1457" fmla="*/ 530311 h 830409"/>
              <a:gd name="connsiteX1458" fmla="*/ 327036 w 707644"/>
              <a:gd name="connsiteY1458" fmla="*/ 538477 h 830409"/>
              <a:gd name="connsiteX1459" fmla="*/ 331620 w 707644"/>
              <a:gd name="connsiteY1459" fmla="*/ 547854 h 830409"/>
              <a:gd name="connsiteX1460" fmla="*/ 329525 w 707644"/>
              <a:gd name="connsiteY1460" fmla="*/ 546738 h 830409"/>
              <a:gd name="connsiteX1461" fmla="*/ 315109 w 707644"/>
              <a:gd name="connsiteY1461" fmla="*/ 538436 h 830409"/>
              <a:gd name="connsiteX1462" fmla="*/ 267139 w 707644"/>
              <a:gd name="connsiteY1462" fmla="*/ 619074 h 830409"/>
              <a:gd name="connsiteX1463" fmla="*/ 293214 w 707644"/>
              <a:gd name="connsiteY1463" fmla="*/ 642204 h 830409"/>
              <a:gd name="connsiteX1464" fmla="*/ 308950 w 707644"/>
              <a:gd name="connsiteY1464" fmla="*/ 671146 h 830409"/>
              <a:gd name="connsiteX1465" fmla="*/ 307714 w 707644"/>
              <a:gd name="connsiteY1465" fmla="*/ 670949 h 830409"/>
              <a:gd name="connsiteX1466" fmla="*/ 304198 w 707644"/>
              <a:gd name="connsiteY1466" fmla="*/ 669053 h 830409"/>
              <a:gd name="connsiteX1467" fmla="*/ 290037 w 707644"/>
              <a:gd name="connsiteY1467" fmla="*/ 651629 h 830409"/>
              <a:gd name="connsiteX1468" fmla="*/ 308396 w 707644"/>
              <a:gd name="connsiteY1468" fmla="*/ 528145 h 830409"/>
              <a:gd name="connsiteX1469" fmla="*/ 310671 w 707644"/>
              <a:gd name="connsiteY1469" fmla="*/ 529406 h 830409"/>
              <a:gd name="connsiteX1470" fmla="*/ 311617 w 707644"/>
              <a:gd name="connsiteY1470" fmla="*/ 533327 h 830409"/>
              <a:gd name="connsiteX1471" fmla="*/ 355134 w 707644"/>
              <a:gd name="connsiteY1471" fmla="*/ 429515 h 830409"/>
              <a:gd name="connsiteX1472" fmla="*/ 356886 w 707644"/>
              <a:gd name="connsiteY1472" fmla="*/ 431209 h 830409"/>
              <a:gd name="connsiteX1473" fmla="*/ 362542 w 707644"/>
              <a:gd name="connsiteY1473" fmla="*/ 437803 h 830409"/>
              <a:gd name="connsiteX1474" fmla="*/ 314257 w 707644"/>
              <a:gd name="connsiteY1474" fmla="*/ 512338 h 830409"/>
              <a:gd name="connsiteX1475" fmla="*/ 339304 w 707644"/>
              <a:gd name="connsiteY1475" fmla="*/ 537927 h 830409"/>
              <a:gd name="connsiteX1476" fmla="*/ 346069 w 707644"/>
              <a:gd name="connsiteY1476" fmla="*/ 544838 h 830409"/>
              <a:gd name="connsiteX1477" fmla="*/ 350310 w 707644"/>
              <a:gd name="connsiteY1477" fmla="*/ 551378 h 830409"/>
              <a:gd name="connsiteX1478" fmla="*/ 339969 w 707644"/>
              <a:gd name="connsiteY1478" fmla="*/ 545646 h 830409"/>
              <a:gd name="connsiteX1479" fmla="*/ 338581 w 707644"/>
              <a:gd name="connsiteY1479" fmla="*/ 544355 h 830409"/>
              <a:gd name="connsiteX1480" fmla="*/ 326420 w 707644"/>
              <a:gd name="connsiteY1480" fmla="*/ 532282 h 830409"/>
              <a:gd name="connsiteX1481" fmla="*/ 319061 w 707644"/>
              <a:gd name="connsiteY1481" fmla="*/ 522166 h 830409"/>
              <a:gd name="connsiteX1482" fmla="*/ 308498 w 707644"/>
              <a:gd name="connsiteY1482" fmla="*/ 519286 h 830409"/>
              <a:gd name="connsiteX1483" fmla="*/ 312304 w 707644"/>
              <a:gd name="connsiteY1483" fmla="*/ 530311 h 830409"/>
              <a:gd name="connsiteX1484" fmla="*/ 310671 w 707644"/>
              <a:gd name="connsiteY1484" fmla="*/ 529406 h 830409"/>
              <a:gd name="connsiteX1485" fmla="*/ 309246 w 707644"/>
              <a:gd name="connsiteY1485" fmla="*/ 523507 h 830409"/>
              <a:gd name="connsiteX1486" fmla="*/ 402274 w 707644"/>
              <a:gd name="connsiteY1486" fmla="*/ 323769 h 830409"/>
              <a:gd name="connsiteX1487" fmla="*/ 430664 w 707644"/>
              <a:gd name="connsiteY1487" fmla="*/ 329316 h 830409"/>
              <a:gd name="connsiteX1488" fmla="*/ 459537 w 707644"/>
              <a:gd name="connsiteY1488" fmla="*/ 377449 h 830409"/>
              <a:gd name="connsiteX1489" fmla="*/ 495397 w 707644"/>
              <a:gd name="connsiteY1489" fmla="*/ 443782 h 830409"/>
              <a:gd name="connsiteX1490" fmla="*/ 506587 w 707644"/>
              <a:gd name="connsiteY1490" fmla="*/ 463043 h 830409"/>
              <a:gd name="connsiteX1491" fmla="*/ 500886 w 707644"/>
              <a:gd name="connsiteY1491" fmla="*/ 459305 h 830409"/>
              <a:gd name="connsiteX1492" fmla="*/ 496970 w 707644"/>
              <a:gd name="connsiteY1492" fmla="*/ 453536 h 830409"/>
              <a:gd name="connsiteX1493" fmla="*/ 466428 w 707644"/>
              <a:gd name="connsiteY1493" fmla="*/ 413515 h 830409"/>
              <a:gd name="connsiteX1494" fmla="*/ 456230 w 707644"/>
              <a:gd name="connsiteY1494" fmla="*/ 393298 h 830409"/>
              <a:gd name="connsiteX1495" fmla="*/ 437086 w 707644"/>
              <a:gd name="connsiteY1495" fmla="*/ 372734 h 830409"/>
              <a:gd name="connsiteX1496" fmla="*/ 411810 w 707644"/>
              <a:gd name="connsiteY1496" fmla="*/ 336977 h 830409"/>
              <a:gd name="connsiteX1497" fmla="*/ 262329 w 707644"/>
              <a:gd name="connsiteY1497" fmla="*/ 612235 h 830409"/>
              <a:gd name="connsiteX1498" fmla="*/ 267139 w 707644"/>
              <a:gd name="connsiteY1498" fmla="*/ 619074 h 830409"/>
              <a:gd name="connsiteX1499" fmla="*/ 264683 w 707644"/>
              <a:gd name="connsiteY1499" fmla="*/ 616895 h 830409"/>
              <a:gd name="connsiteX1500" fmla="*/ 386356 w 707644"/>
              <a:gd name="connsiteY1500" fmla="*/ 349562 h 830409"/>
              <a:gd name="connsiteX1501" fmla="*/ 408540 w 707644"/>
              <a:gd name="connsiteY1501" fmla="*/ 369252 h 830409"/>
              <a:gd name="connsiteX1502" fmla="*/ 409075 w 707644"/>
              <a:gd name="connsiteY1502" fmla="*/ 369826 h 830409"/>
              <a:gd name="connsiteX1503" fmla="*/ 419179 w 707644"/>
              <a:gd name="connsiteY1503" fmla="*/ 388243 h 830409"/>
              <a:gd name="connsiteX1504" fmla="*/ 426604 w 707644"/>
              <a:gd name="connsiteY1504" fmla="*/ 403994 h 830409"/>
              <a:gd name="connsiteX1505" fmla="*/ 394042 w 707644"/>
              <a:gd name="connsiteY1505" fmla="*/ 361961 h 830409"/>
              <a:gd name="connsiteX1506" fmla="*/ 323297 w 707644"/>
              <a:gd name="connsiteY1506" fmla="*/ 478041 h 830409"/>
              <a:gd name="connsiteX1507" fmla="*/ 356017 w 707644"/>
              <a:gd name="connsiteY1507" fmla="*/ 521940 h 830409"/>
              <a:gd name="connsiteX1508" fmla="*/ 379040 w 707644"/>
              <a:gd name="connsiteY1508" fmla="*/ 556534 h 830409"/>
              <a:gd name="connsiteX1509" fmla="*/ 381125 w 707644"/>
              <a:gd name="connsiteY1509" fmla="*/ 560307 h 830409"/>
              <a:gd name="connsiteX1510" fmla="*/ 382417 w 707644"/>
              <a:gd name="connsiteY1510" fmla="*/ 569175 h 830409"/>
              <a:gd name="connsiteX1511" fmla="*/ 377018 w 707644"/>
              <a:gd name="connsiteY1511" fmla="*/ 566182 h 830409"/>
              <a:gd name="connsiteX1512" fmla="*/ 343250 w 707644"/>
              <a:gd name="connsiteY1512" fmla="*/ 518691 h 830409"/>
              <a:gd name="connsiteX1513" fmla="*/ 298536 w 707644"/>
              <a:gd name="connsiteY1513" fmla="*/ 528893 h 830409"/>
              <a:gd name="connsiteX1514" fmla="*/ 312486 w 707644"/>
              <a:gd name="connsiteY1514" fmla="*/ 536926 h 830409"/>
              <a:gd name="connsiteX1515" fmla="*/ 317026 w 707644"/>
              <a:gd name="connsiteY1515" fmla="*/ 555728 h 830409"/>
              <a:gd name="connsiteX1516" fmla="*/ 305979 w 707644"/>
              <a:gd name="connsiteY1516" fmla="*/ 511990 h 830409"/>
              <a:gd name="connsiteX1517" fmla="*/ 307465 w 707644"/>
              <a:gd name="connsiteY1517" fmla="*/ 513466 h 830409"/>
              <a:gd name="connsiteX1518" fmla="*/ 308498 w 707644"/>
              <a:gd name="connsiteY1518" fmla="*/ 519286 h 830409"/>
              <a:gd name="connsiteX1519" fmla="*/ 329214 w 707644"/>
              <a:gd name="connsiteY1519" fmla="*/ 462485 h 830409"/>
              <a:gd name="connsiteX1520" fmla="*/ 349332 w 707644"/>
              <a:gd name="connsiteY1520" fmla="*/ 480069 h 830409"/>
              <a:gd name="connsiteX1521" fmla="*/ 364775 w 707644"/>
              <a:gd name="connsiteY1521" fmla="*/ 501235 h 830409"/>
              <a:gd name="connsiteX1522" fmla="*/ 366720 w 707644"/>
              <a:gd name="connsiteY1522" fmla="*/ 503949 h 830409"/>
              <a:gd name="connsiteX1523" fmla="*/ 367596 w 707644"/>
              <a:gd name="connsiteY1523" fmla="*/ 506349 h 830409"/>
              <a:gd name="connsiteX1524" fmla="*/ 349675 w 707644"/>
              <a:gd name="connsiteY1524" fmla="*/ 489434 h 830409"/>
              <a:gd name="connsiteX1525" fmla="*/ 339483 w 707644"/>
              <a:gd name="connsiteY1525" fmla="*/ 478849 h 830409"/>
              <a:gd name="connsiteX1526" fmla="*/ 334617 w 707644"/>
              <a:gd name="connsiteY1526" fmla="*/ 472749 h 830409"/>
              <a:gd name="connsiteX1527" fmla="*/ 202045 w 707644"/>
              <a:gd name="connsiteY1527" fmla="*/ 724265 h 830409"/>
              <a:gd name="connsiteX1528" fmla="*/ 206023 w 707644"/>
              <a:gd name="connsiteY1528" fmla="*/ 729117 h 830409"/>
              <a:gd name="connsiteX1529" fmla="*/ 215545 w 707644"/>
              <a:gd name="connsiteY1529" fmla="*/ 736975 h 830409"/>
              <a:gd name="connsiteX1530" fmla="*/ 234382 w 707644"/>
              <a:gd name="connsiteY1530" fmla="*/ 767588 h 830409"/>
              <a:gd name="connsiteX1531" fmla="*/ 252267 w 707644"/>
              <a:gd name="connsiteY1531" fmla="*/ 796585 h 830409"/>
              <a:gd name="connsiteX1532" fmla="*/ 244995 w 707644"/>
              <a:gd name="connsiteY1532" fmla="*/ 793159 h 830409"/>
              <a:gd name="connsiteX1533" fmla="*/ 225851 w 707644"/>
              <a:gd name="connsiteY1533" fmla="*/ 767282 h 830409"/>
              <a:gd name="connsiteX1534" fmla="*/ 210273 w 707644"/>
              <a:gd name="connsiteY1534" fmla="*/ 744514 h 830409"/>
              <a:gd name="connsiteX1535" fmla="*/ 372314 w 707644"/>
              <a:gd name="connsiteY1535" fmla="*/ 368285 h 830409"/>
              <a:gd name="connsiteX1536" fmla="*/ 383791 w 707644"/>
              <a:gd name="connsiteY1536" fmla="*/ 384307 h 830409"/>
              <a:gd name="connsiteX1537" fmla="*/ 415209 w 707644"/>
              <a:gd name="connsiteY1537" fmla="*/ 423603 h 830409"/>
              <a:gd name="connsiteX1538" fmla="*/ 418023 w 707644"/>
              <a:gd name="connsiteY1538" fmla="*/ 429116 h 830409"/>
              <a:gd name="connsiteX1539" fmla="*/ 425635 w 707644"/>
              <a:gd name="connsiteY1539" fmla="*/ 443485 h 830409"/>
              <a:gd name="connsiteX1540" fmla="*/ 418802 w 707644"/>
              <a:gd name="connsiteY1540" fmla="*/ 449293 h 830409"/>
              <a:gd name="connsiteX1541" fmla="*/ 418163 w 707644"/>
              <a:gd name="connsiteY1541" fmla="*/ 452610 h 830409"/>
              <a:gd name="connsiteX1542" fmla="*/ 305766 w 707644"/>
              <a:gd name="connsiteY1542" fmla="*/ 503887 h 830409"/>
              <a:gd name="connsiteX1543" fmla="*/ 319061 w 707644"/>
              <a:gd name="connsiteY1543" fmla="*/ 522166 h 830409"/>
              <a:gd name="connsiteX1544" fmla="*/ 321732 w 707644"/>
              <a:gd name="connsiteY1544" fmla="*/ 527629 h 830409"/>
              <a:gd name="connsiteX1545" fmla="*/ 307465 w 707644"/>
              <a:gd name="connsiteY1545" fmla="*/ 513466 h 830409"/>
              <a:gd name="connsiteX1546" fmla="*/ 305134 w 707644"/>
              <a:gd name="connsiteY1546" fmla="*/ 503019 h 830409"/>
              <a:gd name="connsiteX1547" fmla="*/ 305718 w 707644"/>
              <a:gd name="connsiteY1547" fmla="*/ 503615 h 830409"/>
              <a:gd name="connsiteX1548" fmla="*/ 305766 w 707644"/>
              <a:gd name="connsiteY1548" fmla="*/ 503887 h 830409"/>
              <a:gd name="connsiteX1549" fmla="*/ 395182 w 707644"/>
              <a:gd name="connsiteY1549" fmla="*/ 313947 h 830409"/>
              <a:gd name="connsiteX1550" fmla="*/ 402274 w 707644"/>
              <a:gd name="connsiteY1550" fmla="*/ 323769 h 830409"/>
              <a:gd name="connsiteX1551" fmla="*/ 401284 w 707644"/>
              <a:gd name="connsiteY1551" fmla="*/ 323576 h 830409"/>
              <a:gd name="connsiteX1552" fmla="*/ 289932 w 707644"/>
              <a:gd name="connsiteY1552" fmla="*/ 530889 h 830409"/>
              <a:gd name="connsiteX1553" fmla="*/ 295827 w 707644"/>
              <a:gd name="connsiteY1553" fmla="*/ 537732 h 830409"/>
              <a:gd name="connsiteX1554" fmla="*/ 319315 w 707644"/>
              <a:gd name="connsiteY1554" fmla="*/ 565209 h 830409"/>
              <a:gd name="connsiteX1555" fmla="*/ 321512 w 707644"/>
              <a:gd name="connsiteY1555" fmla="*/ 574313 h 830409"/>
              <a:gd name="connsiteX1556" fmla="*/ 318530 w 707644"/>
              <a:gd name="connsiteY1556" fmla="*/ 570218 h 830409"/>
              <a:gd name="connsiteX1557" fmla="*/ 379185 w 707644"/>
              <a:gd name="connsiteY1557" fmla="*/ 343198 h 830409"/>
              <a:gd name="connsiteX1558" fmla="*/ 380216 w 707644"/>
              <a:gd name="connsiteY1558" fmla="*/ 344113 h 830409"/>
              <a:gd name="connsiteX1559" fmla="*/ 394042 w 707644"/>
              <a:gd name="connsiteY1559" fmla="*/ 361961 h 830409"/>
              <a:gd name="connsiteX1560" fmla="*/ 432159 w 707644"/>
              <a:gd name="connsiteY1560" fmla="*/ 423446 h 830409"/>
              <a:gd name="connsiteX1561" fmla="*/ 418106 w 707644"/>
              <a:gd name="connsiteY1561" fmla="*/ 406701 h 830409"/>
              <a:gd name="connsiteX1562" fmla="*/ 394544 w 707644"/>
              <a:gd name="connsiteY1562" fmla="*/ 381027 h 830409"/>
              <a:gd name="connsiteX1563" fmla="*/ 234931 w 707644"/>
              <a:gd name="connsiteY1563" fmla="*/ 642361 h 830409"/>
              <a:gd name="connsiteX1564" fmla="*/ 236592 w 707644"/>
              <a:gd name="connsiteY1564" fmla="*/ 643590 h 830409"/>
              <a:gd name="connsiteX1565" fmla="*/ 264622 w 707644"/>
              <a:gd name="connsiteY1565" fmla="*/ 660564 h 830409"/>
              <a:gd name="connsiteX1566" fmla="*/ 277456 w 707644"/>
              <a:gd name="connsiteY1566" fmla="*/ 673042 h 830409"/>
              <a:gd name="connsiteX1567" fmla="*/ 308256 w 707644"/>
              <a:gd name="connsiteY1567" fmla="*/ 723756 h 830409"/>
              <a:gd name="connsiteX1568" fmla="*/ 311751 w 707644"/>
              <a:gd name="connsiteY1568" fmla="*/ 731203 h 830409"/>
              <a:gd name="connsiteX1569" fmla="*/ 273795 w 707644"/>
              <a:gd name="connsiteY1569" fmla="*/ 689603 h 830409"/>
              <a:gd name="connsiteX1570" fmla="*/ 252270 w 707644"/>
              <a:gd name="connsiteY1570" fmla="*/ 666350 h 830409"/>
              <a:gd name="connsiteX1571" fmla="*/ 241273 w 707644"/>
              <a:gd name="connsiteY1571" fmla="*/ 651165 h 830409"/>
              <a:gd name="connsiteX1572" fmla="*/ 386022 w 707644"/>
              <a:gd name="connsiteY1572" fmla="*/ 320594 h 830409"/>
              <a:gd name="connsiteX1573" fmla="*/ 401284 w 707644"/>
              <a:gd name="connsiteY1573" fmla="*/ 323576 h 830409"/>
              <a:gd name="connsiteX1574" fmla="*/ 421531 w 707644"/>
              <a:gd name="connsiteY1574" fmla="*/ 355522 h 830409"/>
              <a:gd name="connsiteX1575" fmla="*/ 422875 w 707644"/>
              <a:gd name="connsiteY1575" fmla="*/ 357469 h 830409"/>
              <a:gd name="connsiteX1576" fmla="*/ 408122 w 707644"/>
              <a:gd name="connsiteY1576" fmla="*/ 341622 h 830409"/>
              <a:gd name="connsiteX1577" fmla="*/ 386110 w 707644"/>
              <a:gd name="connsiteY1577" fmla="*/ 320711 h 830409"/>
              <a:gd name="connsiteX1578" fmla="*/ 300762 w 707644"/>
              <a:gd name="connsiteY1578" fmla="*/ 497007 h 830409"/>
              <a:gd name="connsiteX1579" fmla="*/ 305134 w 707644"/>
              <a:gd name="connsiteY1579" fmla="*/ 503019 h 830409"/>
              <a:gd name="connsiteX1580" fmla="*/ 301654 w 707644"/>
              <a:gd name="connsiteY1580" fmla="*/ 499463 h 830409"/>
              <a:gd name="connsiteX1581" fmla="*/ 301341 w 707644"/>
              <a:gd name="connsiteY1581" fmla="*/ 498555 h 830409"/>
              <a:gd name="connsiteX1582" fmla="*/ 303284 w 707644"/>
              <a:gd name="connsiteY1582" fmla="*/ 489894 h 830409"/>
              <a:gd name="connsiteX1583" fmla="*/ 314257 w 707644"/>
              <a:gd name="connsiteY1583" fmla="*/ 512338 h 830409"/>
              <a:gd name="connsiteX1584" fmla="*/ 305718 w 707644"/>
              <a:gd name="connsiteY1584" fmla="*/ 503615 h 830409"/>
              <a:gd name="connsiteX1585" fmla="*/ 285151 w 707644"/>
              <a:gd name="connsiteY1585" fmla="*/ 524313 h 830409"/>
              <a:gd name="connsiteX1586" fmla="*/ 289932 w 707644"/>
              <a:gd name="connsiteY1586" fmla="*/ 530889 h 830409"/>
              <a:gd name="connsiteX1587" fmla="*/ 287105 w 707644"/>
              <a:gd name="connsiteY1587" fmla="*/ 527606 h 830409"/>
              <a:gd name="connsiteX1588" fmla="*/ 381591 w 707644"/>
              <a:gd name="connsiteY1588" fmla="*/ 319728 h 830409"/>
              <a:gd name="connsiteX1589" fmla="*/ 385977 w 707644"/>
              <a:gd name="connsiteY1589" fmla="*/ 320585 h 830409"/>
              <a:gd name="connsiteX1590" fmla="*/ 386110 w 707644"/>
              <a:gd name="connsiteY1590" fmla="*/ 320711 h 830409"/>
              <a:gd name="connsiteX1591" fmla="*/ 391937 w 707644"/>
              <a:gd name="connsiteY1591" fmla="*/ 328464 h 830409"/>
              <a:gd name="connsiteX1592" fmla="*/ 463127 w 707644"/>
              <a:gd name="connsiteY1592" fmla="*/ 417363 h 830409"/>
              <a:gd name="connsiteX1593" fmla="*/ 471894 w 707644"/>
              <a:gd name="connsiteY1593" fmla="*/ 427650 h 830409"/>
              <a:gd name="connsiteX1594" fmla="*/ 477485 w 707644"/>
              <a:gd name="connsiteY1594" fmla="*/ 435433 h 830409"/>
              <a:gd name="connsiteX1595" fmla="*/ 483913 w 707644"/>
              <a:gd name="connsiteY1595" fmla="*/ 448175 h 830409"/>
              <a:gd name="connsiteX1596" fmla="*/ 483472 w 707644"/>
              <a:gd name="connsiteY1596" fmla="*/ 447887 h 830409"/>
              <a:gd name="connsiteX1597" fmla="*/ 480616 w 707644"/>
              <a:gd name="connsiteY1597" fmla="*/ 446576 h 830409"/>
              <a:gd name="connsiteX1598" fmla="*/ 409075 w 707644"/>
              <a:gd name="connsiteY1598" fmla="*/ 369826 h 830409"/>
              <a:gd name="connsiteX1599" fmla="*/ 424116 w 707644"/>
              <a:gd name="connsiteY1599" fmla="*/ 230395 h 830409"/>
              <a:gd name="connsiteX1600" fmla="*/ 428380 w 707644"/>
              <a:gd name="connsiteY1600" fmla="*/ 236187 h 830409"/>
              <a:gd name="connsiteX1601" fmla="*/ 456850 w 707644"/>
              <a:gd name="connsiteY1601" fmla="*/ 275974 h 830409"/>
              <a:gd name="connsiteX1602" fmla="*/ 445063 w 707644"/>
              <a:gd name="connsiteY1602" fmla="*/ 262945 h 830409"/>
              <a:gd name="connsiteX1603" fmla="*/ 373066 w 707644"/>
              <a:gd name="connsiteY1603" fmla="*/ 328124 h 830409"/>
              <a:gd name="connsiteX1604" fmla="*/ 386356 w 707644"/>
              <a:gd name="connsiteY1604" fmla="*/ 349562 h 830409"/>
              <a:gd name="connsiteX1605" fmla="*/ 380216 w 707644"/>
              <a:gd name="connsiteY1605" fmla="*/ 344113 h 830409"/>
              <a:gd name="connsiteX1606" fmla="*/ 378831 w 707644"/>
              <a:gd name="connsiteY1606" fmla="*/ 342324 h 830409"/>
              <a:gd name="connsiteX1607" fmla="*/ 301124 w 707644"/>
              <a:gd name="connsiteY1607" fmla="*/ 477719 h 830409"/>
              <a:gd name="connsiteX1608" fmla="*/ 316069 w 707644"/>
              <a:gd name="connsiteY1608" fmla="*/ 497008 h 830409"/>
              <a:gd name="connsiteX1609" fmla="*/ 363506 w 707644"/>
              <a:gd name="connsiteY1609" fmla="*/ 558693 h 830409"/>
              <a:gd name="connsiteX1610" fmla="*/ 355033 w 707644"/>
              <a:gd name="connsiteY1610" fmla="*/ 553996 h 830409"/>
              <a:gd name="connsiteX1611" fmla="*/ 346069 w 707644"/>
              <a:gd name="connsiteY1611" fmla="*/ 544838 h 830409"/>
              <a:gd name="connsiteX1612" fmla="*/ 337064 w 707644"/>
              <a:gd name="connsiteY1612" fmla="*/ 530952 h 830409"/>
              <a:gd name="connsiteX1613" fmla="*/ 301309 w 707644"/>
              <a:gd name="connsiteY1613" fmla="*/ 478759 h 830409"/>
              <a:gd name="connsiteX1614" fmla="*/ 281249 w 707644"/>
              <a:gd name="connsiteY1614" fmla="*/ 518938 h 830409"/>
              <a:gd name="connsiteX1615" fmla="*/ 282332 w 707644"/>
              <a:gd name="connsiteY1615" fmla="*/ 519561 h 830409"/>
              <a:gd name="connsiteX1616" fmla="*/ 285151 w 707644"/>
              <a:gd name="connsiteY1616" fmla="*/ 524313 h 830409"/>
              <a:gd name="connsiteX1617" fmla="*/ 283798 w 707644"/>
              <a:gd name="connsiteY1617" fmla="*/ 522452 h 830409"/>
              <a:gd name="connsiteX1618" fmla="*/ 359326 w 707644"/>
              <a:gd name="connsiteY1618" fmla="*/ 343468 h 830409"/>
              <a:gd name="connsiteX1619" fmla="*/ 373280 w 707644"/>
              <a:gd name="connsiteY1619" fmla="*/ 357857 h 830409"/>
              <a:gd name="connsiteX1620" fmla="*/ 394544 w 707644"/>
              <a:gd name="connsiteY1620" fmla="*/ 381027 h 830409"/>
              <a:gd name="connsiteX1621" fmla="*/ 396463 w 707644"/>
              <a:gd name="connsiteY1621" fmla="*/ 385754 h 830409"/>
              <a:gd name="connsiteX1622" fmla="*/ 403697 w 707644"/>
              <a:gd name="connsiteY1622" fmla="*/ 401046 h 830409"/>
              <a:gd name="connsiteX1623" fmla="*/ 403826 w 707644"/>
              <a:gd name="connsiteY1623" fmla="*/ 401298 h 830409"/>
              <a:gd name="connsiteX1624" fmla="*/ 400931 w 707644"/>
              <a:gd name="connsiteY1624" fmla="*/ 398461 h 830409"/>
              <a:gd name="connsiteX1625" fmla="*/ 362997 w 707644"/>
              <a:gd name="connsiteY1625" fmla="*/ 351133 h 830409"/>
              <a:gd name="connsiteX1626" fmla="*/ 315331 w 707644"/>
              <a:gd name="connsiteY1626" fmla="*/ 434024 h 830409"/>
              <a:gd name="connsiteX1627" fmla="*/ 315635 w 707644"/>
              <a:gd name="connsiteY1627" fmla="*/ 434324 h 830409"/>
              <a:gd name="connsiteX1628" fmla="*/ 338570 w 707644"/>
              <a:gd name="connsiteY1628" fmla="*/ 463073 h 830409"/>
              <a:gd name="connsiteX1629" fmla="*/ 355376 w 707644"/>
              <a:gd name="connsiteY1629" fmla="*/ 485352 h 830409"/>
              <a:gd name="connsiteX1630" fmla="*/ 349332 w 707644"/>
              <a:gd name="connsiteY1630" fmla="*/ 480069 h 830409"/>
              <a:gd name="connsiteX1631" fmla="*/ 333936 w 707644"/>
              <a:gd name="connsiteY1631" fmla="*/ 458969 h 830409"/>
              <a:gd name="connsiteX1632" fmla="*/ 275183 w 707644"/>
              <a:gd name="connsiteY1632" fmla="*/ 515445 h 830409"/>
              <a:gd name="connsiteX1633" fmla="*/ 278055 w 707644"/>
              <a:gd name="connsiteY1633" fmla="*/ 517098 h 830409"/>
              <a:gd name="connsiteX1634" fmla="*/ 278190 w 707644"/>
              <a:gd name="connsiteY1634" fmla="*/ 517257 h 830409"/>
              <a:gd name="connsiteX1635" fmla="*/ 287105 w 707644"/>
              <a:gd name="connsiteY1635" fmla="*/ 527606 h 830409"/>
              <a:gd name="connsiteX1636" fmla="*/ 292419 w 707644"/>
              <a:gd name="connsiteY1636" fmla="*/ 536562 h 830409"/>
              <a:gd name="connsiteX1637" fmla="*/ 310176 w 707644"/>
              <a:gd name="connsiteY1637" fmla="*/ 572606 h 830409"/>
              <a:gd name="connsiteX1638" fmla="*/ 322035 w 707644"/>
              <a:gd name="connsiteY1638" fmla="*/ 598078 h 830409"/>
              <a:gd name="connsiteX1639" fmla="*/ 321494 w 707644"/>
              <a:gd name="connsiteY1639" fmla="*/ 597508 h 830409"/>
              <a:gd name="connsiteX1640" fmla="*/ 311583 w 707644"/>
              <a:gd name="connsiteY1640" fmla="*/ 586501 h 830409"/>
              <a:gd name="connsiteX1641" fmla="*/ 289477 w 707644"/>
              <a:gd name="connsiteY1641" fmla="*/ 540430 h 830409"/>
              <a:gd name="connsiteX1642" fmla="*/ 276069 w 707644"/>
              <a:gd name="connsiteY1642" fmla="*/ 509005 h 830409"/>
              <a:gd name="connsiteX1643" fmla="*/ 290166 w 707644"/>
              <a:gd name="connsiteY1643" fmla="*/ 518040 h 830409"/>
              <a:gd name="connsiteX1644" fmla="*/ 291610 w 707644"/>
              <a:gd name="connsiteY1644" fmla="*/ 518841 h 830409"/>
              <a:gd name="connsiteX1645" fmla="*/ 298536 w 707644"/>
              <a:gd name="connsiteY1645" fmla="*/ 528893 h 830409"/>
              <a:gd name="connsiteX1646" fmla="*/ 282332 w 707644"/>
              <a:gd name="connsiteY1646" fmla="*/ 519561 h 830409"/>
              <a:gd name="connsiteX1647" fmla="*/ 398719 w 707644"/>
              <a:gd name="connsiteY1647" fmla="*/ 250661 h 830409"/>
              <a:gd name="connsiteX1648" fmla="*/ 422888 w 707644"/>
              <a:gd name="connsiteY1648" fmla="*/ 269828 h 830409"/>
              <a:gd name="connsiteX1649" fmla="*/ 471673 w 707644"/>
              <a:gd name="connsiteY1649" fmla="*/ 337329 h 830409"/>
              <a:gd name="connsiteX1650" fmla="*/ 446654 w 707644"/>
              <a:gd name="connsiteY1650" fmla="*/ 332440 h 830409"/>
              <a:gd name="connsiteX1651" fmla="*/ 435601 w 707644"/>
              <a:gd name="connsiteY1651" fmla="*/ 312632 h 830409"/>
              <a:gd name="connsiteX1652" fmla="*/ 311975 w 707644"/>
              <a:gd name="connsiteY1652" fmla="*/ 429736 h 830409"/>
              <a:gd name="connsiteX1653" fmla="*/ 314389 w 707644"/>
              <a:gd name="connsiteY1653" fmla="*/ 432761 h 830409"/>
              <a:gd name="connsiteX1654" fmla="*/ 315331 w 707644"/>
              <a:gd name="connsiteY1654" fmla="*/ 434024 h 830409"/>
              <a:gd name="connsiteX1655" fmla="*/ 313054 w 707644"/>
              <a:gd name="connsiteY1655" fmla="*/ 431785 h 830409"/>
              <a:gd name="connsiteX1656" fmla="*/ 365968 w 707644"/>
              <a:gd name="connsiteY1656" fmla="*/ 316676 h 830409"/>
              <a:gd name="connsiteX1657" fmla="*/ 368629 w 707644"/>
              <a:gd name="connsiteY1657" fmla="*/ 317195 h 830409"/>
              <a:gd name="connsiteX1658" fmla="*/ 373066 w 707644"/>
              <a:gd name="connsiteY1658" fmla="*/ 328124 h 830409"/>
              <a:gd name="connsiteX1659" fmla="*/ 311088 w 707644"/>
              <a:gd name="connsiteY1659" fmla="*/ 428336 h 830409"/>
              <a:gd name="connsiteX1660" fmla="*/ 311795 w 707644"/>
              <a:gd name="connsiteY1660" fmla="*/ 429284 h 830409"/>
              <a:gd name="connsiteX1661" fmla="*/ 311975 w 707644"/>
              <a:gd name="connsiteY1661" fmla="*/ 429736 h 830409"/>
              <a:gd name="connsiteX1662" fmla="*/ 291810 w 707644"/>
              <a:gd name="connsiteY1662" fmla="*/ 466426 h 830409"/>
              <a:gd name="connsiteX1663" fmla="*/ 299963 w 707644"/>
              <a:gd name="connsiteY1663" fmla="*/ 476795 h 830409"/>
              <a:gd name="connsiteX1664" fmla="*/ 301309 w 707644"/>
              <a:gd name="connsiteY1664" fmla="*/ 478759 h 830409"/>
              <a:gd name="connsiteX1665" fmla="*/ 303284 w 707644"/>
              <a:gd name="connsiteY1665" fmla="*/ 489894 h 830409"/>
              <a:gd name="connsiteX1666" fmla="*/ 231343 w 707644"/>
              <a:gd name="connsiteY1666" fmla="*/ 590336 h 830409"/>
              <a:gd name="connsiteX1667" fmla="*/ 242283 w 707644"/>
              <a:gd name="connsiteY1667" fmla="*/ 597025 h 830409"/>
              <a:gd name="connsiteX1668" fmla="*/ 264683 w 707644"/>
              <a:gd name="connsiteY1668" fmla="*/ 616895 h 830409"/>
              <a:gd name="connsiteX1669" fmla="*/ 277455 w 707644"/>
              <a:gd name="connsiteY1669" fmla="*/ 642178 h 830409"/>
              <a:gd name="connsiteX1670" fmla="*/ 255338 w 707644"/>
              <a:gd name="connsiteY1670" fmla="*/ 613853 h 830409"/>
              <a:gd name="connsiteX1671" fmla="*/ 235125 w 707644"/>
              <a:gd name="connsiteY1671" fmla="*/ 596570 h 830409"/>
              <a:gd name="connsiteX1672" fmla="*/ 303446 w 707644"/>
              <a:gd name="connsiteY1672" fmla="*/ 438577 h 830409"/>
              <a:gd name="connsiteX1673" fmla="*/ 322679 w 707644"/>
              <a:gd name="connsiteY1673" fmla="*/ 456717 h 830409"/>
              <a:gd name="connsiteX1674" fmla="*/ 327992 w 707644"/>
              <a:gd name="connsiteY1674" fmla="*/ 463590 h 830409"/>
              <a:gd name="connsiteX1675" fmla="*/ 333585 w 707644"/>
              <a:gd name="connsiteY1675" fmla="*/ 471455 h 830409"/>
              <a:gd name="connsiteX1676" fmla="*/ 334617 w 707644"/>
              <a:gd name="connsiteY1676" fmla="*/ 472749 h 830409"/>
              <a:gd name="connsiteX1677" fmla="*/ 343188 w 707644"/>
              <a:gd name="connsiteY1677" fmla="*/ 489031 h 830409"/>
              <a:gd name="connsiteX1678" fmla="*/ 338434 w 707644"/>
              <a:gd name="connsiteY1678" fmla="*/ 484687 h 830409"/>
              <a:gd name="connsiteX1679" fmla="*/ 311665 w 707644"/>
              <a:gd name="connsiteY1679" fmla="*/ 454646 h 830409"/>
              <a:gd name="connsiteX1680" fmla="*/ 311428 w 707644"/>
              <a:gd name="connsiteY1680" fmla="*/ 454346 h 830409"/>
              <a:gd name="connsiteX1681" fmla="*/ 185590 w 707644"/>
              <a:gd name="connsiteY1681" fmla="*/ 681036 h 830409"/>
              <a:gd name="connsiteX1682" fmla="*/ 207941 w 707644"/>
              <a:gd name="connsiteY1682" fmla="*/ 703871 h 830409"/>
              <a:gd name="connsiteX1683" fmla="*/ 227240 w 707644"/>
              <a:gd name="connsiteY1683" fmla="*/ 727323 h 830409"/>
              <a:gd name="connsiteX1684" fmla="*/ 251202 w 707644"/>
              <a:gd name="connsiteY1684" fmla="*/ 756144 h 830409"/>
              <a:gd name="connsiteX1685" fmla="*/ 250629 w 707644"/>
              <a:gd name="connsiteY1685" fmla="*/ 756076 h 830409"/>
              <a:gd name="connsiteX1686" fmla="*/ 232009 w 707644"/>
              <a:gd name="connsiteY1686" fmla="*/ 750563 h 830409"/>
              <a:gd name="connsiteX1687" fmla="*/ 215545 w 707644"/>
              <a:gd name="connsiteY1687" fmla="*/ 736975 h 830409"/>
              <a:gd name="connsiteX1688" fmla="*/ 192842 w 707644"/>
              <a:gd name="connsiteY1688" fmla="*/ 700079 h 830409"/>
              <a:gd name="connsiteX1689" fmla="*/ 192310 w 707644"/>
              <a:gd name="connsiteY1689" fmla="*/ 699344 h 830409"/>
              <a:gd name="connsiteX1690" fmla="*/ 268853 w 707644"/>
              <a:gd name="connsiteY1690" fmla="*/ 504381 h 830409"/>
              <a:gd name="connsiteX1691" fmla="*/ 272288 w 707644"/>
              <a:gd name="connsiteY1691" fmla="*/ 506582 h 830409"/>
              <a:gd name="connsiteX1692" fmla="*/ 281249 w 707644"/>
              <a:gd name="connsiteY1692" fmla="*/ 518938 h 830409"/>
              <a:gd name="connsiteX1693" fmla="*/ 278055 w 707644"/>
              <a:gd name="connsiteY1693" fmla="*/ 517098 h 830409"/>
              <a:gd name="connsiteX1694" fmla="*/ 272218 w 707644"/>
              <a:gd name="connsiteY1694" fmla="*/ 510262 h 830409"/>
              <a:gd name="connsiteX1695" fmla="*/ 306879 w 707644"/>
              <a:gd name="connsiteY1695" fmla="*/ 416943 h 830409"/>
              <a:gd name="connsiteX1696" fmla="*/ 315562 w 707644"/>
              <a:gd name="connsiteY1696" fmla="*/ 425552 h 830409"/>
              <a:gd name="connsiteX1697" fmla="*/ 325213 w 707644"/>
              <a:gd name="connsiteY1697" fmla="*/ 434334 h 830409"/>
              <a:gd name="connsiteX1698" fmla="*/ 336721 w 707644"/>
              <a:gd name="connsiteY1698" fmla="*/ 449911 h 830409"/>
              <a:gd name="connsiteX1699" fmla="*/ 349547 w 707644"/>
              <a:gd name="connsiteY1699" fmla="*/ 468755 h 830409"/>
              <a:gd name="connsiteX1700" fmla="*/ 337757 w 707644"/>
              <a:gd name="connsiteY1700" fmla="*/ 456080 h 830409"/>
              <a:gd name="connsiteX1701" fmla="*/ 315635 w 707644"/>
              <a:gd name="connsiteY1701" fmla="*/ 434324 h 830409"/>
              <a:gd name="connsiteX1702" fmla="*/ 314389 w 707644"/>
              <a:gd name="connsiteY1702" fmla="*/ 432761 h 830409"/>
              <a:gd name="connsiteX1703" fmla="*/ 311795 w 707644"/>
              <a:gd name="connsiteY1703" fmla="*/ 429284 h 830409"/>
              <a:gd name="connsiteX1704" fmla="*/ 286405 w 707644"/>
              <a:gd name="connsiteY1704" fmla="*/ 458723 h 830409"/>
              <a:gd name="connsiteX1705" fmla="*/ 290846 w 707644"/>
              <a:gd name="connsiteY1705" fmla="*/ 464455 h 830409"/>
              <a:gd name="connsiteX1706" fmla="*/ 291810 w 707644"/>
              <a:gd name="connsiteY1706" fmla="*/ 466426 h 830409"/>
              <a:gd name="connsiteX1707" fmla="*/ 287067 w 707644"/>
              <a:gd name="connsiteY1707" fmla="*/ 460393 h 830409"/>
              <a:gd name="connsiteX1708" fmla="*/ 286907 w 707644"/>
              <a:gd name="connsiteY1708" fmla="*/ 459967 h 830409"/>
              <a:gd name="connsiteX1709" fmla="*/ 359977 w 707644"/>
              <a:gd name="connsiteY1709" fmla="*/ 295886 h 830409"/>
              <a:gd name="connsiteX1710" fmla="*/ 377559 w 707644"/>
              <a:gd name="connsiteY1710" fmla="*/ 312589 h 830409"/>
              <a:gd name="connsiteX1711" fmla="*/ 378244 w 707644"/>
              <a:gd name="connsiteY1711" fmla="*/ 313626 h 830409"/>
              <a:gd name="connsiteX1712" fmla="*/ 381591 w 707644"/>
              <a:gd name="connsiteY1712" fmla="*/ 319728 h 830409"/>
              <a:gd name="connsiteX1713" fmla="*/ 368629 w 707644"/>
              <a:gd name="connsiteY1713" fmla="*/ 317195 h 830409"/>
              <a:gd name="connsiteX1714" fmla="*/ 293407 w 707644"/>
              <a:gd name="connsiteY1714" fmla="*/ 431287 h 830409"/>
              <a:gd name="connsiteX1715" fmla="*/ 294471 w 707644"/>
              <a:gd name="connsiteY1715" fmla="*/ 432900 h 830409"/>
              <a:gd name="connsiteX1716" fmla="*/ 311428 w 707644"/>
              <a:gd name="connsiteY1716" fmla="*/ 454346 h 830409"/>
              <a:gd name="connsiteX1717" fmla="*/ 319311 w 707644"/>
              <a:gd name="connsiteY1717" fmla="*/ 469919 h 830409"/>
              <a:gd name="connsiteX1718" fmla="*/ 323297 w 707644"/>
              <a:gd name="connsiteY1718" fmla="*/ 478041 h 830409"/>
              <a:gd name="connsiteX1719" fmla="*/ 297193 w 707644"/>
              <a:gd name="connsiteY1719" fmla="*/ 443018 h 830409"/>
              <a:gd name="connsiteX1720" fmla="*/ 294820 w 707644"/>
              <a:gd name="connsiteY1720" fmla="*/ 440044 h 830409"/>
              <a:gd name="connsiteX1721" fmla="*/ 341005 w 707644"/>
              <a:gd name="connsiteY1721" fmla="*/ 324576 h 830409"/>
              <a:gd name="connsiteX1722" fmla="*/ 345080 w 707644"/>
              <a:gd name="connsiteY1722" fmla="*/ 328778 h 830409"/>
              <a:gd name="connsiteX1723" fmla="*/ 362997 w 707644"/>
              <a:gd name="connsiteY1723" fmla="*/ 351133 h 830409"/>
              <a:gd name="connsiteX1724" fmla="*/ 363061 w 707644"/>
              <a:gd name="connsiteY1724" fmla="*/ 351268 h 830409"/>
              <a:gd name="connsiteX1725" fmla="*/ 372314 w 707644"/>
              <a:gd name="connsiteY1725" fmla="*/ 368285 h 830409"/>
              <a:gd name="connsiteX1726" fmla="*/ 344482 w 707644"/>
              <a:gd name="connsiteY1726" fmla="*/ 312478 h 830409"/>
              <a:gd name="connsiteX1727" fmla="*/ 357712 w 707644"/>
              <a:gd name="connsiteY1727" fmla="*/ 315063 h 830409"/>
              <a:gd name="connsiteX1728" fmla="*/ 378831 w 707644"/>
              <a:gd name="connsiteY1728" fmla="*/ 342324 h 830409"/>
              <a:gd name="connsiteX1729" fmla="*/ 379185 w 707644"/>
              <a:gd name="connsiteY1729" fmla="*/ 343198 h 830409"/>
              <a:gd name="connsiteX1730" fmla="*/ 348174 w 707644"/>
              <a:gd name="connsiteY1730" fmla="*/ 315673 h 830409"/>
              <a:gd name="connsiteX1731" fmla="*/ 344837 w 707644"/>
              <a:gd name="connsiteY1731" fmla="*/ 313219 h 830409"/>
              <a:gd name="connsiteX1732" fmla="*/ 289602 w 707644"/>
              <a:gd name="connsiteY1732" fmla="*/ 425520 h 830409"/>
              <a:gd name="connsiteX1733" fmla="*/ 292992 w 707644"/>
              <a:gd name="connsiteY1733" fmla="*/ 428716 h 830409"/>
              <a:gd name="connsiteX1734" fmla="*/ 293407 w 707644"/>
              <a:gd name="connsiteY1734" fmla="*/ 431287 h 830409"/>
              <a:gd name="connsiteX1735" fmla="*/ 291717 w 707644"/>
              <a:gd name="connsiteY1735" fmla="*/ 420821 h 830409"/>
              <a:gd name="connsiteX1736" fmla="*/ 297848 w 707644"/>
              <a:gd name="connsiteY1736" fmla="*/ 427517 h 830409"/>
              <a:gd name="connsiteX1737" fmla="*/ 303446 w 707644"/>
              <a:gd name="connsiteY1737" fmla="*/ 438577 h 830409"/>
              <a:gd name="connsiteX1738" fmla="*/ 292992 w 707644"/>
              <a:gd name="connsiteY1738" fmla="*/ 428716 h 830409"/>
              <a:gd name="connsiteX1739" fmla="*/ 213947 w 707644"/>
              <a:gd name="connsiteY1739" fmla="*/ 579698 h 830409"/>
              <a:gd name="connsiteX1740" fmla="*/ 218721 w 707644"/>
              <a:gd name="connsiteY1740" fmla="*/ 582618 h 830409"/>
              <a:gd name="connsiteX1741" fmla="*/ 219256 w 707644"/>
              <a:gd name="connsiteY1741" fmla="*/ 583001 h 830409"/>
              <a:gd name="connsiteX1742" fmla="*/ 235125 w 707644"/>
              <a:gd name="connsiteY1742" fmla="*/ 596570 h 830409"/>
              <a:gd name="connsiteX1743" fmla="*/ 268742 w 707644"/>
              <a:gd name="connsiteY1743" fmla="*/ 651976 h 830409"/>
              <a:gd name="connsiteX1744" fmla="*/ 275296 w 707644"/>
              <a:gd name="connsiteY1744" fmla="*/ 663254 h 830409"/>
              <a:gd name="connsiteX1745" fmla="*/ 274119 w 707644"/>
              <a:gd name="connsiteY1745" fmla="*/ 662958 h 830409"/>
              <a:gd name="connsiteX1746" fmla="*/ 261474 w 707644"/>
              <a:gd name="connsiteY1746" fmla="*/ 648690 h 830409"/>
              <a:gd name="connsiteX1747" fmla="*/ 231045 w 707644"/>
              <a:gd name="connsiteY1747" fmla="*/ 603597 h 830409"/>
              <a:gd name="connsiteX1748" fmla="*/ 390311 w 707644"/>
              <a:gd name="connsiteY1748" fmla="*/ 203092 h 830409"/>
              <a:gd name="connsiteX1749" fmla="*/ 414436 w 707644"/>
              <a:gd name="connsiteY1749" fmla="*/ 229089 h 830409"/>
              <a:gd name="connsiteX1750" fmla="*/ 445063 w 707644"/>
              <a:gd name="connsiteY1750" fmla="*/ 262945 h 830409"/>
              <a:gd name="connsiteX1751" fmla="*/ 463079 w 707644"/>
              <a:gd name="connsiteY1751" fmla="*/ 290940 h 830409"/>
              <a:gd name="connsiteX1752" fmla="*/ 492202 w 707644"/>
              <a:gd name="connsiteY1752" fmla="*/ 341339 h 830409"/>
              <a:gd name="connsiteX1753" fmla="*/ 489714 w 707644"/>
              <a:gd name="connsiteY1753" fmla="*/ 340853 h 830409"/>
              <a:gd name="connsiteX1754" fmla="*/ 463412 w 707644"/>
              <a:gd name="connsiteY1754" fmla="*/ 312219 h 830409"/>
              <a:gd name="connsiteX1755" fmla="*/ 419792 w 707644"/>
              <a:gd name="connsiteY1755" fmla="*/ 249044 h 830409"/>
              <a:gd name="connsiteX1756" fmla="*/ 290035 w 707644"/>
              <a:gd name="connsiteY1756" fmla="*/ 409146 h 830409"/>
              <a:gd name="connsiteX1757" fmla="*/ 313054 w 707644"/>
              <a:gd name="connsiteY1757" fmla="*/ 431785 h 830409"/>
              <a:gd name="connsiteX1758" fmla="*/ 329214 w 707644"/>
              <a:gd name="connsiteY1758" fmla="*/ 462485 h 830409"/>
              <a:gd name="connsiteX1759" fmla="*/ 323484 w 707644"/>
              <a:gd name="connsiteY1759" fmla="*/ 457476 h 830409"/>
              <a:gd name="connsiteX1760" fmla="*/ 322679 w 707644"/>
              <a:gd name="connsiteY1760" fmla="*/ 456717 h 830409"/>
              <a:gd name="connsiteX1761" fmla="*/ 318716 w 707644"/>
              <a:gd name="connsiteY1761" fmla="*/ 451592 h 830409"/>
              <a:gd name="connsiteX1762" fmla="*/ 301767 w 707644"/>
              <a:gd name="connsiteY1762" fmla="*/ 431798 h 830409"/>
              <a:gd name="connsiteX1763" fmla="*/ 297848 w 707644"/>
              <a:gd name="connsiteY1763" fmla="*/ 427517 h 830409"/>
              <a:gd name="connsiteX1764" fmla="*/ 294800 w 707644"/>
              <a:gd name="connsiteY1764" fmla="*/ 421496 h 830409"/>
              <a:gd name="connsiteX1765" fmla="*/ 291065 w 707644"/>
              <a:gd name="connsiteY1765" fmla="*/ 416603 h 830409"/>
              <a:gd name="connsiteX1766" fmla="*/ 383180 w 707644"/>
              <a:gd name="connsiteY1766" fmla="*/ 214887 h 830409"/>
              <a:gd name="connsiteX1767" fmla="*/ 387337 w 707644"/>
              <a:gd name="connsiteY1767" fmla="*/ 218865 h 830409"/>
              <a:gd name="connsiteX1768" fmla="*/ 442466 w 707644"/>
              <a:gd name="connsiteY1768" fmla="*/ 286221 h 830409"/>
              <a:gd name="connsiteX1769" fmla="*/ 461173 w 707644"/>
              <a:gd name="connsiteY1769" fmla="*/ 309782 h 830409"/>
              <a:gd name="connsiteX1770" fmla="*/ 428728 w 707644"/>
              <a:gd name="connsiteY1770" fmla="*/ 274459 h 830409"/>
              <a:gd name="connsiteX1771" fmla="*/ 422888 w 707644"/>
              <a:gd name="connsiteY1771" fmla="*/ 269828 h 830409"/>
              <a:gd name="connsiteX1772" fmla="*/ 296580 w 707644"/>
              <a:gd name="connsiteY1772" fmla="*/ 391093 h 830409"/>
              <a:gd name="connsiteX1773" fmla="*/ 307012 w 707644"/>
              <a:gd name="connsiteY1773" fmla="*/ 402235 h 830409"/>
              <a:gd name="connsiteX1774" fmla="*/ 383181 w 707644"/>
              <a:gd name="connsiteY1774" fmla="*/ 486948 h 830409"/>
              <a:gd name="connsiteX1775" fmla="*/ 408389 w 707644"/>
              <a:gd name="connsiteY1775" fmla="*/ 513919 h 830409"/>
              <a:gd name="connsiteX1776" fmla="*/ 408384 w 707644"/>
              <a:gd name="connsiteY1776" fmla="*/ 514344 h 830409"/>
              <a:gd name="connsiteX1777" fmla="*/ 373710 w 707644"/>
              <a:gd name="connsiteY1777" fmla="*/ 479276 h 830409"/>
              <a:gd name="connsiteX1778" fmla="*/ 341387 w 707644"/>
              <a:gd name="connsiteY1778" fmla="*/ 449053 h 830409"/>
              <a:gd name="connsiteX1779" fmla="*/ 325213 w 707644"/>
              <a:gd name="connsiteY1779" fmla="*/ 434334 h 830409"/>
              <a:gd name="connsiteX1780" fmla="*/ 303040 w 707644"/>
              <a:gd name="connsiteY1780" fmla="*/ 404320 h 830409"/>
              <a:gd name="connsiteX1781" fmla="*/ 300770 w 707644"/>
              <a:gd name="connsiteY1781" fmla="*/ 401608 h 830409"/>
              <a:gd name="connsiteX1782" fmla="*/ 288465 w 707644"/>
              <a:gd name="connsiteY1782" fmla="*/ 397773 h 830409"/>
              <a:gd name="connsiteX1783" fmla="*/ 293042 w 707644"/>
              <a:gd name="connsiteY1783" fmla="*/ 403225 h 830409"/>
              <a:gd name="connsiteX1784" fmla="*/ 298778 w 707644"/>
              <a:gd name="connsiteY1784" fmla="*/ 408912 h 830409"/>
              <a:gd name="connsiteX1785" fmla="*/ 311088 w 707644"/>
              <a:gd name="connsiteY1785" fmla="*/ 428336 h 830409"/>
              <a:gd name="connsiteX1786" fmla="*/ 296867 w 707644"/>
              <a:gd name="connsiteY1786" fmla="*/ 409269 h 830409"/>
              <a:gd name="connsiteX1787" fmla="*/ 288599 w 707644"/>
              <a:gd name="connsiteY1787" fmla="*/ 398744 h 830409"/>
              <a:gd name="connsiteX1788" fmla="*/ 330238 w 707644"/>
              <a:gd name="connsiteY1788" fmla="*/ 309695 h 830409"/>
              <a:gd name="connsiteX1789" fmla="*/ 343594 w 707644"/>
              <a:gd name="connsiteY1789" fmla="*/ 312304 h 830409"/>
              <a:gd name="connsiteX1790" fmla="*/ 344837 w 707644"/>
              <a:gd name="connsiteY1790" fmla="*/ 313219 h 830409"/>
              <a:gd name="connsiteX1791" fmla="*/ 359326 w 707644"/>
              <a:gd name="connsiteY1791" fmla="*/ 343468 h 830409"/>
              <a:gd name="connsiteX1792" fmla="*/ 345080 w 707644"/>
              <a:gd name="connsiteY1792" fmla="*/ 328778 h 830409"/>
              <a:gd name="connsiteX1793" fmla="*/ 335059 w 707644"/>
              <a:gd name="connsiteY1793" fmla="*/ 316275 h 830409"/>
              <a:gd name="connsiteX1794" fmla="*/ 334221 w 707644"/>
              <a:gd name="connsiteY1794" fmla="*/ 315107 h 830409"/>
              <a:gd name="connsiteX1795" fmla="*/ 349367 w 707644"/>
              <a:gd name="connsiteY1795" fmla="*/ 269753 h 830409"/>
              <a:gd name="connsiteX1796" fmla="*/ 365016 w 707644"/>
              <a:gd name="connsiteY1796" fmla="*/ 292643 h 830409"/>
              <a:gd name="connsiteX1797" fmla="*/ 386022 w 707644"/>
              <a:gd name="connsiteY1797" fmla="*/ 320594 h 830409"/>
              <a:gd name="connsiteX1798" fmla="*/ 385977 w 707644"/>
              <a:gd name="connsiteY1798" fmla="*/ 320585 h 830409"/>
              <a:gd name="connsiteX1799" fmla="*/ 377559 w 707644"/>
              <a:gd name="connsiteY1799" fmla="*/ 312589 h 830409"/>
              <a:gd name="connsiteX1800" fmla="*/ 349464 w 707644"/>
              <a:gd name="connsiteY1800" fmla="*/ 269990 h 830409"/>
              <a:gd name="connsiteX1801" fmla="*/ 398732 w 707644"/>
              <a:gd name="connsiteY1801" fmla="*/ 161013 h 830409"/>
              <a:gd name="connsiteX1802" fmla="*/ 407046 w 707644"/>
              <a:gd name="connsiteY1802" fmla="*/ 170817 h 830409"/>
              <a:gd name="connsiteX1803" fmla="*/ 431804 w 707644"/>
              <a:gd name="connsiteY1803" fmla="*/ 201984 h 830409"/>
              <a:gd name="connsiteX1804" fmla="*/ 475439 w 707644"/>
              <a:gd name="connsiteY1804" fmla="*/ 265176 h 830409"/>
              <a:gd name="connsiteX1805" fmla="*/ 490067 w 707644"/>
              <a:gd name="connsiteY1805" fmla="*/ 280219 h 830409"/>
              <a:gd name="connsiteX1806" fmla="*/ 527744 w 707644"/>
              <a:gd name="connsiteY1806" fmla="*/ 344910 h 830409"/>
              <a:gd name="connsiteX1807" fmla="*/ 529631 w 707644"/>
              <a:gd name="connsiteY1807" fmla="*/ 348652 h 830409"/>
              <a:gd name="connsiteX1808" fmla="*/ 517525 w 707644"/>
              <a:gd name="connsiteY1808" fmla="*/ 346287 h 830409"/>
              <a:gd name="connsiteX1809" fmla="*/ 498286 w 707644"/>
              <a:gd name="connsiteY1809" fmla="*/ 321780 h 830409"/>
              <a:gd name="connsiteX1810" fmla="*/ 480236 w 707644"/>
              <a:gd name="connsiteY1810" fmla="*/ 301827 h 830409"/>
              <a:gd name="connsiteX1811" fmla="*/ 458263 w 707644"/>
              <a:gd name="connsiteY1811" fmla="*/ 256936 h 830409"/>
              <a:gd name="connsiteX1812" fmla="*/ 427088 w 707644"/>
              <a:gd name="connsiteY1812" fmla="*/ 204057 h 830409"/>
              <a:gd name="connsiteX1813" fmla="*/ 327017 w 707644"/>
              <a:gd name="connsiteY1813" fmla="*/ 309065 h 830409"/>
              <a:gd name="connsiteX1814" fmla="*/ 329700 w 707644"/>
              <a:gd name="connsiteY1814" fmla="*/ 309590 h 830409"/>
              <a:gd name="connsiteX1815" fmla="*/ 335059 w 707644"/>
              <a:gd name="connsiteY1815" fmla="*/ 316275 h 830409"/>
              <a:gd name="connsiteX1816" fmla="*/ 341005 w 707644"/>
              <a:gd name="connsiteY1816" fmla="*/ 324576 h 830409"/>
              <a:gd name="connsiteX1817" fmla="*/ 327582 w 707644"/>
              <a:gd name="connsiteY1817" fmla="*/ 310735 h 830409"/>
              <a:gd name="connsiteX1818" fmla="*/ 155260 w 707644"/>
              <a:gd name="connsiteY1818" fmla="*/ 664381 h 830409"/>
              <a:gd name="connsiteX1819" fmla="*/ 176292 w 707644"/>
              <a:gd name="connsiteY1819" fmla="*/ 694849 h 830409"/>
              <a:gd name="connsiteX1820" fmla="*/ 210273 w 707644"/>
              <a:gd name="connsiteY1820" fmla="*/ 744514 h 830409"/>
              <a:gd name="connsiteX1821" fmla="*/ 215117 w 707644"/>
              <a:gd name="connsiteY1821" fmla="*/ 756435 h 830409"/>
              <a:gd name="connsiteX1822" fmla="*/ 229126 w 707644"/>
              <a:gd name="connsiteY1822" fmla="*/ 785683 h 830409"/>
              <a:gd name="connsiteX1823" fmla="*/ 216411 w 707644"/>
              <a:gd name="connsiteY1823" fmla="*/ 779692 h 830409"/>
              <a:gd name="connsiteX1824" fmla="*/ 211061 w 707644"/>
              <a:gd name="connsiteY1824" fmla="*/ 772206 h 830409"/>
              <a:gd name="connsiteX1825" fmla="*/ 157838 w 707644"/>
              <a:gd name="connsiteY1825" fmla="*/ 669998 h 830409"/>
              <a:gd name="connsiteX1826" fmla="*/ 286669 w 707644"/>
              <a:gd name="connsiteY1826" fmla="*/ 384763 h 830409"/>
              <a:gd name="connsiteX1827" fmla="*/ 300770 w 707644"/>
              <a:gd name="connsiteY1827" fmla="*/ 401608 h 830409"/>
              <a:gd name="connsiteX1828" fmla="*/ 306879 w 707644"/>
              <a:gd name="connsiteY1828" fmla="*/ 416943 h 830409"/>
              <a:gd name="connsiteX1829" fmla="*/ 298778 w 707644"/>
              <a:gd name="connsiteY1829" fmla="*/ 408912 h 830409"/>
              <a:gd name="connsiteX1830" fmla="*/ 287559 w 707644"/>
              <a:gd name="connsiteY1830" fmla="*/ 391210 h 830409"/>
              <a:gd name="connsiteX1831" fmla="*/ 324671 w 707644"/>
              <a:gd name="connsiteY1831" fmla="*/ 302131 h 830409"/>
              <a:gd name="connsiteX1832" fmla="*/ 330238 w 707644"/>
              <a:gd name="connsiteY1832" fmla="*/ 309695 h 830409"/>
              <a:gd name="connsiteX1833" fmla="*/ 329700 w 707644"/>
              <a:gd name="connsiteY1833" fmla="*/ 309590 h 830409"/>
              <a:gd name="connsiteX1834" fmla="*/ 325364 w 707644"/>
              <a:gd name="connsiteY1834" fmla="*/ 304180 h 830409"/>
              <a:gd name="connsiteX1835" fmla="*/ 365493 w 707644"/>
              <a:gd name="connsiteY1835" fmla="*/ 210864 h 830409"/>
              <a:gd name="connsiteX1836" fmla="*/ 367509 w 707644"/>
              <a:gd name="connsiteY1836" fmla="*/ 213012 h 830409"/>
              <a:gd name="connsiteX1837" fmla="*/ 381788 w 707644"/>
              <a:gd name="connsiteY1837" fmla="*/ 223146 h 830409"/>
              <a:gd name="connsiteX1838" fmla="*/ 381083 w 707644"/>
              <a:gd name="connsiteY1838" fmla="*/ 221027 h 830409"/>
              <a:gd name="connsiteX1839" fmla="*/ 398719 w 707644"/>
              <a:gd name="connsiteY1839" fmla="*/ 250661 h 830409"/>
              <a:gd name="connsiteX1840" fmla="*/ 377221 w 707644"/>
              <a:gd name="connsiteY1840" fmla="*/ 233611 h 830409"/>
              <a:gd name="connsiteX1841" fmla="*/ 228735 w 707644"/>
              <a:gd name="connsiteY1841" fmla="*/ 488698 h 830409"/>
              <a:gd name="connsiteX1842" fmla="*/ 237742 w 707644"/>
              <a:gd name="connsiteY1842" fmla="*/ 493885 h 830409"/>
              <a:gd name="connsiteX1843" fmla="*/ 297234 w 707644"/>
              <a:gd name="connsiteY1843" fmla="*/ 570566 h 830409"/>
              <a:gd name="connsiteX1844" fmla="*/ 311583 w 707644"/>
              <a:gd name="connsiteY1844" fmla="*/ 586501 h 830409"/>
              <a:gd name="connsiteX1845" fmla="*/ 331141 w 707644"/>
              <a:gd name="connsiteY1845" fmla="*/ 627261 h 830409"/>
              <a:gd name="connsiteX1846" fmla="*/ 309247 w 707644"/>
              <a:gd name="connsiteY1846" fmla="*/ 595199 h 830409"/>
              <a:gd name="connsiteX1847" fmla="*/ 233319 w 707644"/>
              <a:gd name="connsiteY1847" fmla="*/ 494449 h 830409"/>
              <a:gd name="connsiteX1848" fmla="*/ 355447 w 707644"/>
              <a:gd name="connsiteY1848" fmla="*/ 217617 h 830409"/>
              <a:gd name="connsiteX1849" fmla="*/ 364085 w 707644"/>
              <a:gd name="connsiteY1849" fmla="*/ 223194 h 830409"/>
              <a:gd name="connsiteX1850" fmla="*/ 377221 w 707644"/>
              <a:gd name="connsiteY1850" fmla="*/ 233611 h 830409"/>
              <a:gd name="connsiteX1851" fmla="*/ 378425 w 707644"/>
              <a:gd name="connsiteY1851" fmla="*/ 235948 h 830409"/>
              <a:gd name="connsiteX1852" fmla="*/ 435202 w 707644"/>
              <a:gd name="connsiteY1852" fmla="*/ 325994 h 830409"/>
              <a:gd name="connsiteX1853" fmla="*/ 438700 w 707644"/>
              <a:gd name="connsiteY1853" fmla="*/ 330886 h 830409"/>
              <a:gd name="connsiteX1854" fmla="*/ 430664 w 707644"/>
              <a:gd name="connsiteY1854" fmla="*/ 329316 h 830409"/>
              <a:gd name="connsiteX1855" fmla="*/ 420835 w 707644"/>
              <a:gd name="connsiteY1855" fmla="*/ 312931 h 830409"/>
              <a:gd name="connsiteX1856" fmla="*/ 318659 w 707644"/>
              <a:gd name="connsiteY1856" fmla="*/ 293963 h 830409"/>
              <a:gd name="connsiteX1857" fmla="*/ 322984 w 707644"/>
              <a:gd name="connsiteY1857" fmla="*/ 297144 h 830409"/>
              <a:gd name="connsiteX1858" fmla="*/ 324671 w 707644"/>
              <a:gd name="connsiteY1858" fmla="*/ 302131 h 830409"/>
              <a:gd name="connsiteX1859" fmla="*/ 189969 w 707644"/>
              <a:gd name="connsiteY1859" fmla="*/ 562024 h 830409"/>
              <a:gd name="connsiteX1860" fmla="*/ 190208 w 707644"/>
              <a:gd name="connsiteY1860" fmla="*/ 562191 h 830409"/>
              <a:gd name="connsiteX1861" fmla="*/ 213212 w 707644"/>
              <a:gd name="connsiteY1861" fmla="*/ 578671 h 830409"/>
              <a:gd name="connsiteX1862" fmla="*/ 213947 w 707644"/>
              <a:gd name="connsiteY1862" fmla="*/ 579698 h 830409"/>
              <a:gd name="connsiteX1863" fmla="*/ 193696 w 707644"/>
              <a:gd name="connsiteY1863" fmla="*/ 567315 h 830409"/>
              <a:gd name="connsiteX1864" fmla="*/ 191928 w 707644"/>
              <a:gd name="connsiteY1864" fmla="*/ 565134 h 830409"/>
              <a:gd name="connsiteX1865" fmla="*/ 284129 w 707644"/>
              <a:gd name="connsiteY1865" fmla="*/ 360217 h 830409"/>
              <a:gd name="connsiteX1866" fmla="*/ 284382 w 707644"/>
              <a:gd name="connsiteY1866" fmla="*/ 360474 h 830409"/>
              <a:gd name="connsiteX1867" fmla="*/ 296580 w 707644"/>
              <a:gd name="connsiteY1867" fmla="*/ 391093 h 830409"/>
              <a:gd name="connsiteX1868" fmla="*/ 286141 w 707644"/>
              <a:gd name="connsiteY1868" fmla="*/ 379942 h 830409"/>
              <a:gd name="connsiteX1869" fmla="*/ 262550 w 707644"/>
              <a:gd name="connsiteY1869" fmla="*/ 399605 h 830409"/>
              <a:gd name="connsiteX1870" fmla="*/ 294820 w 707644"/>
              <a:gd name="connsiteY1870" fmla="*/ 440044 h 830409"/>
              <a:gd name="connsiteX1871" fmla="*/ 298651 w 707644"/>
              <a:gd name="connsiteY1871" fmla="*/ 463780 h 830409"/>
              <a:gd name="connsiteX1872" fmla="*/ 301124 w 707644"/>
              <a:gd name="connsiteY1872" fmla="*/ 477719 h 830409"/>
              <a:gd name="connsiteX1873" fmla="*/ 290846 w 707644"/>
              <a:gd name="connsiteY1873" fmla="*/ 464455 h 830409"/>
              <a:gd name="connsiteX1874" fmla="*/ 282440 w 707644"/>
              <a:gd name="connsiteY1874" fmla="*/ 447259 h 830409"/>
              <a:gd name="connsiteX1875" fmla="*/ 277650 w 707644"/>
              <a:gd name="connsiteY1875" fmla="*/ 437026 h 830409"/>
              <a:gd name="connsiteX1876" fmla="*/ 237386 w 707644"/>
              <a:gd name="connsiteY1876" fmla="*/ 449379 h 830409"/>
              <a:gd name="connsiteX1877" fmla="*/ 247384 w 707644"/>
              <a:gd name="connsiteY1877" fmla="*/ 460657 h 830409"/>
              <a:gd name="connsiteX1878" fmla="*/ 276069 w 707644"/>
              <a:gd name="connsiteY1878" fmla="*/ 509005 h 830409"/>
              <a:gd name="connsiteX1879" fmla="*/ 272288 w 707644"/>
              <a:gd name="connsiteY1879" fmla="*/ 506582 h 830409"/>
              <a:gd name="connsiteX1880" fmla="*/ 261989 w 707644"/>
              <a:gd name="connsiteY1880" fmla="*/ 492382 h 830409"/>
              <a:gd name="connsiteX1881" fmla="*/ 261424 w 707644"/>
              <a:gd name="connsiteY1881" fmla="*/ 398194 h 830409"/>
              <a:gd name="connsiteX1882" fmla="*/ 262416 w 707644"/>
              <a:gd name="connsiteY1882" fmla="*/ 399273 h 830409"/>
              <a:gd name="connsiteX1883" fmla="*/ 262550 w 707644"/>
              <a:gd name="connsiteY1883" fmla="*/ 399605 h 830409"/>
              <a:gd name="connsiteX1884" fmla="*/ 182245 w 707644"/>
              <a:gd name="connsiteY1884" fmla="*/ 560862 h 830409"/>
              <a:gd name="connsiteX1885" fmla="*/ 193381 w 707644"/>
              <a:gd name="connsiteY1885" fmla="*/ 567123 h 830409"/>
              <a:gd name="connsiteX1886" fmla="*/ 193696 w 707644"/>
              <a:gd name="connsiteY1886" fmla="*/ 567315 h 830409"/>
              <a:gd name="connsiteX1887" fmla="*/ 240278 w 707644"/>
              <a:gd name="connsiteY1887" fmla="*/ 624773 h 830409"/>
              <a:gd name="connsiteX1888" fmla="*/ 261474 w 707644"/>
              <a:gd name="connsiteY1888" fmla="*/ 648690 h 830409"/>
              <a:gd name="connsiteX1889" fmla="*/ 270485 w 707644"/>
              <a:gd name="connsiteY1889" fmla="*/ 662042 h 830409"/>
              <a:gd name="connsiteX1890" fmla="*/ 264622 w 707644"/>
              <a:gd name="connsiteY1890" fmla="*/ 660564 h 830409"/>
              <a:gd name="connsiteX1891" fmla="*/ 206420 w 707644"/>
              <a:gd name="connsiteY1891" fmla="*/ 591940 h 830409"/>
              <a:gd name="connsiteX1892" fmla="*/ 223171 w 707644"/>
              <a:gd name="connsiteY1892" fmla="*/ 475103 h 830409"/>
              <a:gd name="connsiteX1893" fmla="*/ 266131 w 707644"/>
              <a:gd name="connsiteY1893" fmla="*/ 502636 h 830409"/>
              <a:gd name="connsiteX1894" fmla="*/ 269751 w 707644"/>
              <a:gd name="connsiteY1894" fmla="*/ 507373 h 830409"/>
              <a:gd name="connsiteX1895" fmla="*/ 272218 w 707644"/>
              <a:gd name="connsiteY1895" fmla="*/ 510262 h 830409"/>
              <a:gd name="connsiteX1896" fmla="*/ 275183 w 707644"/>
              <a:gd name="connsiteY1896" fmla="*/ 515445 h 830409"/>
              <a:gd name="connsiteX1897" fmla="*/ 237742 w 707644"/>
              <a:gd name="connsiteY1897" fmla="*/ 493885 h 830409"/>
              <a:gd name="connsiteX1898" fmla="*/ 338154 w 707644"/>
              <a:gd name="connsiteY1898" fmla="*/ 234156 h 830409"/>
              <a:gd name="connsiteX1899" fmla="*/ 373428 w 707644"/>
              <a:gd name="connsiteY1899" fmla="*/ 279623 h 830409"/>
              <a:gd name="connsiteX1900" fmla="*/ 395182 w 707644"/>
              <a:gd name="connsiteY1900" fmla="*/ 313947 h 830409"/>
              <a:gd name="connsiteX1901" fmla="*/ 339854 w 707644"/>
              <a:gd name="connsiteY1901" fmla="*/ 237320 h 830409"/>
              <a:gd name="connsiteX1902" fmla="*/ 338504 w 707644"/>
              <a:gd name="connsiteY1902" fmla="*/ 235571 h 830409"/>
              <a:gd name="connsiteX1903" fmla="*/ 284062 w 707644"/>
              <a:gd name="connsiteY1903" fmla="*/ 344864 h 830409"/>
              <a:gd name="connsiteX1904" fmla="*/ 293756 w 707644"/>
              <a:gd name="connsiteY1904" fmla="*/ 357609 h 830409"/>
              <a:gd name="connsiteX1905" fmla="*/ 333394 w 707644"/>
              <a:gd name="connsiteY1905" fmla="*/ 405190 h 830409"/>
              <a:gd name="connsiteX1906" fmla="*/ 355134 w 707644"/>
              <a:gd name="connsiteY1906" fmla="*/ 429515 h 830409"/>
              <a:gd name="connsiteX1907" fmla="*/ 296689 w 707644"/>
              <a:gd name="connsiteY1907" fmla="*/ 372987 h 830409"/>
              <a:gd name="connsiteX1908" fmla="*/ 284382 w 707644"/>
              <a:gd name="connsiteY1908" fmla="*/ 360474 h 830409"/>
              <a:gd name="connsiteX1909" fmla="*/ 284077 w 707644"/>
              <a:gd name="connsiteY1909" fmla="*/ 359708 h 830409"/>
              <a:gd name="connsiteX1910" fmla="*/ 284076 w 707644"/>
              <a:gd name="connsiteY1910" fmla="*/ 359698 h 830409"/>
              <a:gd name="connsiteX1911" fmla="*/ 159760 w 707644"/>
              <a:gd name="connsiteY1911" fmla="*/ 602171 h 830409"/>
              <a:gd name="connsiteX1912" fmla="*/ 213790 w 707644"/>
              <a:gd name="connsiteY1912" fmla="*/ 678435 h 830409"/>
              <a:gd name="connsiteX1913" fmla="*/ 270480 w 707644"/>
              <a:gd name="connsiteY1913" fmla="*/ 758455 h 830409"/>
              <a:gd name="connsiteX1914" fmla="*/ 262652 w 707644"/>
              <a:gd name="connsiteY1914" fmla="*/ 757517 h 830409"/>
              <a:gd name="connsiteX1915" fmla="*/ 253305 w 707644"/>
              <a:gd name="connsiteY1915" fmla="*/ 750215 h 830409"/>
              <a:gd name="connsiteX1916" fmla="*/ 207941 w 707644"/>
              <a:gd name="connsiteY1916" fmla="*/ 703871 h 830409"/>
              <a:gd name="connsiteX1917" fmla="*/ 183907 w 707644"/>
              <a:gd name="connsiteY1917" fmla="*/ 674663 h 830409"/>
              <a:gd name="connsiteX1918" fmla="*/ 182837 w 707644"/>
              <a:gd name="connsiteY1918" fmla="*/ 673536 h 830409"/>
              <a:gd name="connsiteX1919" fmla="*/ 178516 w 707644"/>
              <a:gd name="connsiteY1919" fmla="*/ 661766 h 830409"/>
              <a:gd name="connsiteX1920" fmla="*/ 166035 w 707644"/>
              <a:gd name="connsiteY1920" fmla="*/ 623832 h 830409"/>
              <a:gd name="connsiteX1921" fmla="*/ 143898 w 707644"/>
              <a:gd name="connsiteY1921" fmla="*/ 632527 h 830409"/>
              <a:gd name="connsiteX1922" fmla="*/ 182837 w 707644"/>
              <a:gd name="connsiteY1922" fmla="*/ 673536 h 830409"/>
              <a:gd name="connsiteX1923" fmla="*/ 185590 w 707644"/>
              <a:gd name="connsiteY1923" fmla="*/ 681036 h 830409"/>
              <a:gd name="connsiteX1924" fmla="*/ 175319 w 707644"/>
              <a:gd name="connsiteY1924" fmla="*/ 670543 h 830409"/>
              <a:gd name="connsiteX1925" fmla="*/ 154292 w 707644"/>
              <a:gd name="connsiteY1925" fmla="*/ 646872 h 830409"/>
              <a:gd name="connsiteX1926" fmla="*/ 284056 w 707644"/>
              <a:gd name="connsiteY1926" fmla="*/ 338736 h 830409"/>
              <a:gd name="connsiteX1927" fmla="*/ 313689 w 707644"/>
              <a:gd name="connsiteY1927" fmla="*/ 372346 h 830409"/>
              <a:gd name="connsiteX1928" fmla="*/ 339320 w 707644"/>
              <a:gd name="connsiteY1928" fmla="*/ 401081 h 830409"/>
              <a:gd name="connsiteX1929" fmla="*/ 371680 w 707644"/>
              <a:gd name="connsiteY1929" fmla="*/ 437211 h 830409"/>
              <a:gd name="connsiteX1930" fmla="*/ 403557 w 707644"/>
              <a:gd name="connsiteY1930" fmla="*/ 478325 h 830409"/>
              <a:gd name="connsiteX1931" fmla="*/ 384195 w 707644"/>
              <a:gd name="connsiteY1931" fmla="*/ 457621 h 830409"/>
              <a:gd name="connsiteX1932" fmla="*/ 356886 w 707644"/>
              <a:gd name="connsiteY1932" fmla="*/ 431209 h 830409"/>
              <a:gd name="connsiteX1933" fmla="*/ 293756 w 707644"/>
              <a:gd name="connsiteY1933" fmla="*/ 357609 h 830409"/>
              <a:gd name="connsiteX1934" fmla="*/ 284060 w 707644"/>
              <a:gd name="connsiteY1934" fmla="*/ 343045 h 830409"/>
              <a:gd name="connsiteX1935" fmla="*/ 299676 w 707644"/>
              <a:gd name="connsiteY1935" fmla="*/ 303723 h 830409"/>
              <a:gd name="connsiteX1936" fmla="*/ 325968 w 707644"/>
              <a:gd name="connsiteY1936" fmla="*/ 308860 h 830409"/>
              <a:gd name="connsiteX1937" fmla="*/ 327065 w 707644"/>
              <a:gd name="connsiteY1937" fmla="*/ 310202 h 830409"/>
              <a:gd name="connsiteX1938" fmla="*/ 327582 w 707644"/>
              <a:gd name="connsiteY1938" fmla="*/ 310735 h 830409"/>
              <a:gd name="connsiteX1939" fmla="*/ 336000 w 707644"/>
              <a:gd name="connsiteY1939" fmla="*/ 335618 h 830409"/>
              <a:gd name="connsiteX1940" fmla="*/ 371494 w 707644"/>
              <a:gd name="connsiteY1940" fmla="*/ 411455 h 830409"/>
              <a:gd name="connsiteX1941" fmla="*/ 369268 w 707644"/>
              <a:gd name="connsiteY1941" fmla="*/ 408196 h 830409"/>
              <a:gd name="connsiteX1942" fmla="*/ 307565 w 707644"/>
              <a:gd name="connsiteY1942" fmla="*/ 312475 h 830409"/>
              <a:gd name="connsiteX1943" fmla="*/ 256712 w 707644"/>
              <a:gd name="connsiteY1943" fmla="*/ 392289 h 830409"/>
              <a:gd name="connsiteX1944" fmla="*/ 261424 w 707644"/>
              <a:gd name="connsiteY1944" fmla="*/ 398194 h 830409"/>
              <a:gd name="connsiteX1945" fmla="*/ 257455 w 707644"/>
              <a:gd name="connsiteY1945" fmla="*/ 393877 h 830409"/>
              <a:gd name="connsiteX1946" fmla="*/ 380138 w 707644"/>
              <a:gd name="connsiteY1946" fmla="*/ 133557 h 830409"/>
              <a:gd name="connsiteX1947" fmla="*/ 388170 w 707644"/>
              <a:gd name="connsiteY1947" fmla="*/ 138793 h 830409"/>
              <a:gd name="connsiteX1948" fmla="*/ 444164 w 707644"/>
              <a:gd name="connsiteY1948" fmla="*/ 176221 h 830409"/>
              <a:gd name="connsiteX1949" fmla="*/ 496039 w 707644"/>
              <a:gd name="connsiteY1949" fmla="*/ 222237 h 830409"/>
              <a:gd name="connsiteX1950" fmla="*/ 510816 w 707644"/>
              <a:gd name="connsiteY1950" fmla="*/ 236902 h 830409"/>
              <a:gd name="connsiteX1951" fmla="*/ 515316 w 707644"/>
              <a:gd name="connsiteY1951" fmla="*/ 248477 h 830409"/>
              <a:gd name="connsiteX1952" fmla="*/ 531954 w 707644"/>
              <a:gd name="connsiteY1952" fmla="*/ 284808 h 830409"/>
              <a:gd name="connsiteX1953" fmla="*/ 531986 w 707644"/>
              <a:gd name="connsiteY1953" fmla="*/ 284873 h 830409"/>
              <a:gd name="connsiteX1954" fmla="*/ 560938 w 707644"/>
              <a:gd name="connsiteY1954" fmla="*/ 354769 h 830409"/>
              <a:gd name="connsiteX1955" fmla="*/ 546192 w 707644"/>
              <a:gd name="connsiteY1955" fmla="*/ 351888 h 830409"/>
              <a:gd name="connsiteX1956" fmla="*/ 531782 w 707644"/>
              <a:gd name="connsiteY1956" fmla="*/ 323900 h 830409"/>
              <a:gd name="connsiteX1957" fmla="*/ 503825 w 707644"/>
              <a:gd name="connsiteY1957" fmla="*/ 294367 h 830409"/>
              <a:gd name="connsiteX1958" fmla="*/ 490067 w 707644"/>
              <a:gd name="connsiteY1958" fmla="*/ 280219 h 830409"/>
              <a:gd name="connsiteX1959" fmla="*/ 466503 w 707644"/>
              <a:gd name="connsiteY1959" fmla="*/ 239760 h 830409"/>
              <a:gd name="connsiteX1960" fmla="*/ 424819 w 707644"/>
              <a:gd name="connsiteY1960" fmla="*/ 185930 h 830409"/>
              <a:gd name="connsiteX1961" fmla="*/ 386369 w 707644"/>
              <a:gd name="connsiteY1961" fmla="*/ 142364 h 830409"/>
              <a:gd name="connsiteX1962" fmla="*/ 334118 w 707644"/>
              <a:gd name="connsiteY1962" fmla="*/ 228929 h 830409"/>
              <a:gd name="connsiteX1963" fmla="*/ 337245 w 707644"/>
              <a:gd name="connsiteY1963" fmla="*/ 230480 h 830409"/>
              <a:gd name="connsiteX1964" fmla="*/ 338154 w 707644"/>
              <a:gd name="connsiteY1964" fmla="*/ 234156 h 830409"/>
              <a:gd name="connsiteX1965" fmla="*/ 334261 w 707644"/>
              <a:gd name="connsiteY1965" fmla="*/ 229139 h 830409"/>
              <a:gd name="connsiteX1966" fmla="*/ 286418 w 707644"/>
              <a:gd name="connsiteY1966" fmla="*/ 328099 h 830409"/>
              <a:gd name="connsiteX1967" fmla="*/ 300041 w 707644"/>
              <a:gd name="connsiteY1967" fmla="*/ 345996 h 830409"/>
              <a:gd name="connsiteX1968" fmla="*/ 326097 w 707644"/>
              <a:gd name="connsiteY1968" fmla="*/ 371836 h 830409"/>
              <a:gd name="connsiteX1969" fmla="*/ 328108 w 707644"/>
              <a:gd name="connsiteY1969" fmla="*/ 374089 h 830409"/>
              <a:gd name="connsiteX1970" fmla="*/ 384134 w 707644"/>
              <a:gd name="connsiteY1970" fmla="*/ 440513 h 830409"/>
              <a:gd name="connsiteX1971" fmla="*/ 386497 w 707644"/>
              <a:gd name="connsiteY1971" fmla="*/ 443508 h 830409"/>
              <a:gd name="connsiteX1972" fmla="*/ 393386 w 707644"/>
              <a:gd name="connsiteY1972" fmla="*/ 458228 h 830409"/>
              <a:gd name="connsiteX1973" fmla="*/ 394784 w 707644"/>
              <a:gd name="connsiteY1973" fmla="*/ 460820 h 830409"/>
              <a:gd name="connsiteX1974" fmla="*/ 371743 w 707644"/>
              <a:gd name="connsiteY1974" fmla="*/ 437281 h 830409"/>
              <a:gd name="connsiteX1975" fmla="*/ 371680 w 707644"/>
              <a:gd name="connsiteY1975" fmla="*/ 437211 h 830409"/>
              <a:gd name="connsiteX1976" fmla="*/ 358687 w 707644"/>
              <a:gd name="connsiteY1976" fmla="*/ 420453 h 830409"/>
              <a:gd name="connsiteX1977" fmla="*/ 285277 w 707644"/>
              <a:gd name="connsiteY1977" fmla="*/ 330935 h 830409"/>
              <a:gd name="connsiteX1978" fmla="*/ 306450 w 707644"/>
              <a:gd name="connsiteY1978" fmla="*/ 284983 h 830409"/>
              <a:gd name="connsiteX1979" fmla="*/ 315044 w 707644"/>
              <a:gd name="connsiteY1979" fmla="*/ 291304 h 830409"/>
              <a:gd name="connsiteX1980" fmla="*/ 325364 w 707644"/>
              <a:gd name="connsiteY1980" fmla="*/ 304180 h 830409"/>
              <a:gd name="connsiteX1981" fmla="*/ 327017 w 707644"/>
              <a:gd name="connsiteY1981" fmla="*/ 309065 h 830409"/>
              <a:gd name="connsiteX1982" fmla="*/ 325968 w 707644"/>
              <a:gd name="connsiteY1982" fmla="*/ 308860 h 830409"/>
              <a:gd name="connsiteX1983" fmla="*/ 139665 w 707644"/>
              <a:gd name="connsiteY1983" fmla="*/ 630406 h 830409"/>
              <a:gd name="connsiteX1984" fmla="*/ 154292 w 707644"/>
              <a:gd name="connsiteY1984" fmla="*/ 646872 h 830409"/>
              <a:gd name="connsiteX1985" fmla="*/ 192310 w 707644"/>
              <a:gd name="connsiteY1985" fmla="*/ 699344 h 830409"/>
              <a:gd name="connsiteX1986" fmla="*/ 195965 w 707644"/>
              <a:gd name="connsiteY1986" fmla="*/ 709303 h 830409"/>
              <a:gd name="connsiteX1987" fmla="*/ 202045 w 707644"/>
              <a:gd name="connsiteY1987" fmla="*/ 724265 h 830409"/>
              <a:gd name="connsiteX1988" fmla="*/ 183564 w 707644"/>
              <a:gd name="connsiteY1988" fmla="*/ 701725 h 830409"/>
              <a:gd name="connsiteX1989" fmla="*/ 149630 w 707644"/>
              <a:gd name="connsiteY1989" fmla="*/ 652116 h 830409"/>
              <a:gd name="connsiteX1990" fmla="*/ 268427 w 707644"/>
              <a:gd name="connsiteY1990" fmla="*/ 361022 h 830409"/>
              <a:gd name="connsiteX1991" fmla="*/ 286141 w 707644"/>
              <a:gd name="connsiteY1991" fmla="*/ 379942 h 830409"/>
              <a:gd name="connsiteX1992" fmla="*/ 286531 w 707644"/>
              <a:gd name="connsiteY1992" fmla="*/ 383766 h 830409"/>
              <a:gd name="connsiteX1993" fmla="*/ 286669 w 707644"/>
              <a:gd name="connsiteY1993" fmla="*/ 384763 h 830409"/>
              <a:gd name="connsiteX1994" fmla="*/ 273513 w 707644"/>
              <a:gd name="connsiteY1994" fmla="*/ 369047 h 830409"/>
              <a:gd name="connsiteX1995" fmla="*/ 256337 w 707644"/>
              <a:gd name="connsiteY1995" fmla="*/ 385003 h 830409"/>
              <a:gd name="connsiteX1996" fmla="*/ 271097 w 707644"/>
              <a:gd name="connsiteY1996" fmla="*/ 398645 h 830409"/>
              <a:gd name="connsiteX1997" fmla="*/ 275652 w 707644"/>
              <a:gd name="connsiteY1997" fmla="*/ 404370 h 830409"/>
              <a:gd name="connsiteX1998" fmla="*/ 289602 w 707644"/>
              <a:gd name="connsiteY1998" fmla="*/ 425520 h 830409"/>
              <a:gd name="connsiteX1999" fmla="*/ 266599 w 707644"/>
              <a:gd name="connsiteY1999" fmla="*/ 403823 h 830409"/>
              <a:gd name="connsiteX2000" fmla="*/ 262416 w 707644"/>
              <a:gd name="connsiteY2000" fmla="*/ 399273 h 830409"/>
              <a:gd name="connsiteX2001" fmla="*/ 259078 w 707644"/>
              <a:gd name="connsiteY2001" fmla="*/ 391002 h 830409"/>
              <a:gd name="connsiteX2002" fmla="*/ 334419 w 707644"/>
              <a:gd name="connsiteY2002" fmla="*/ 219050 h 830409"/>
              <a:gd name="connsiteX2003" fmla="*/ 342849 w 707644"/>
              <a:gd name="connsiteY2003" fmla="*/ 233259 h 830409"/>
              <a:gd name="connsiteX2004" fmla="*/ 337245 w 707644"/>
              <a:gd name="connsiteY2004" fmla="*/ 230480 h 830409"/>
              <a:gd name="connsiteX2005" fmla="*/ 159228 w 707644"/>
              <a:gd name="connsiteY2005" fmla="*/ 583842 h 830409"/>
              <a:gd name="connsiteX2006" fmla="*/ 159585 w 707644"/>
              <a:gd name="connsiteY2006" fmla="*/ 584798 h 830409"/>
              <a:gd name="connsiteX2007" fmla="*/ 159567 w 707644"/>
              <a:gd name="connsiteY2007" fmla="*/ 584784 h 830409"/>
              <a:gd name="connsiteX2008" fmla="*/ 282701 w 707644"/>
              <a:gd name="connsiteY2008" fmla="*/ 323216 h 830409"/>
              <a:gd name="connsiteX2009" fmla="*/ 286617 w 707644"/>
              <a:gd name="connsiteY2009" fmla="*/ 327604 h 830409"/>
              <a:gd name="connsiteX2010" fmla="*/ 286418 w 707644"/>
              <a:gd name="connsiteY2010" fmla="*/ 328099 h 830409"/>
              <a:gd name="connsiteX2011" fmla="*/ 158199 w 707644"/>
              <a:gd name="connsiteY2011" fmla="*/ 581085 h 830409"/>
              <a:gd name="connsiteX2012" fmla="*/ 158248 w 707644"/>
              <a:gd name="connsiteY2012" fmla="*/ 581118 h 830409"/>
              <a:gd name="connsiteX2013" fmla="*/ 159228 w 707644"/>
              <a:gd name="connsiteY2013" fmla="*/ 583842 h 830409"/>
              <a:gd name="connsiteX2014" fmla="*/ 289666 w 707644"/>
              <a:gd name="connsiteY2014" fmla="*/ 301768 h 830409"/>
              <a:gd name="connsiteX2015" fmla="*/ 290503 w 707644"/>
              <a:gd name="connsiteY2015" fmla="*/ 301931 h 830409"/>
              <a:gd name="connsiteX2016" fmla="*/ 331380 w 707644"/>
              <a:gd name="connsiteY2016" fmla="*/ 359264 h 830409"/>
              <a:gd name="connsiteX2017" fmla="*/ 372207 w 707644"/>
              <a:gd name="connsiteY2017" fmla="*/ 415831 h 830409"/>
              <a:gd name="connsiteX2018" fmla="*/ 354158 w 707644"/>
              <a:gd name="connsiteY2018" fmla="*/ 399665 h 830409"/>
              <a:gd name="connsiteX2019" fmla="*/ 326097 w 707644"/>
              <a:gd name="connsiteY2019" fmla="*/ 371836 h 830409"/>
              <a:gd name="connsiteX2020" fmla="*/ 286617 w 707644"/>
              <a:gd name="connsiteY2020" fmla="*/ 327604 h 830409"/>
              <a:gd name="connsiteX2021" fmla="*/ 287441 w 707644"/>
              <a:gd name="connsiteY2021" fmla="*/ 325557 h 830409"/>
              <a:gd name="connsiteX2022" fmla="*/ 290524 w 707644"/>
              <a:gd name="connsiteY2022" fmla="*/ 319291 h 830409"/>
              <a:gd name="connsiteX2023" fmla="*/ 135003 w 707644"/>
              <a:gd name="connsiteY2023" fmla="*/ 620250 h 830409"/>
              <a:gd name="connsiteX2024" fmla="*/ 143898 w 707644"/>
              <a:gd name="connsiteY2024" fmla="*/ 632527 h 830409"/>
              <a:gd name="connsiteX2025" fmla="*/ 137588 w 707644"/>
              <a:gd name="connsiteY2025" fmla="*/ 625881 h 830409"/>
              <a:gd name="connsiteX2026" fmla="*/ 153272 w 707644"/>
              <a:gd name="connsiteY2026" fmla="*/ 579775 h 830409"/>
              <a:gd name="connsiteX2027" fmla="*/ 159567 w 707644"/>
              <a:gd name="connsiteY2027" fmla="*/ 584784 h 830409"/>
              <a:gd name="connsiteX2028" fmla="*/ 161815 w 707644"/>
              <a:gd name="connsiteY2028" fmla="*/ 591030 h 830409"/>
              <a:gd name="connsiteX2029" fmla="*/ 159973 w 707644"/>
              <a:gd name="connsiteY2029" fmla="*/ 585837 h 830409"/>
              <a:gd name="connsiteX2030" fmla="*/ 159585 w 707644"/>
              <a:gd name="connsiteY2030" fmla="*/ 584798 h 830409"/>
              <a:gd name="connsiteX2031" fmla="*/ 161729 w 707644"/>
              <a:gd name="connsiteY2031" fmla="*/ 586503 h 830409"/>
              <a:gd name="connsiteX2032" fmla="*/ 198181 w 707644"/>
              <a:gd name="connsiteY2032" fmla="*/ 615155 h 830409"/>
              <a:gd name="connsiteX2033" fmla="*/ 218551 w 707644"/>
              <a:gd name="connsiteY2033" fmla="*/ 630235 h 830409"/>
              <a:gd name="connsiteX2034" fmla="*/ 236839 w 707644"/>
              <a:gd name="connsiteY2034" fmla="*/ 649679 h 830409"/>
              <a:gd name="connsiteX2035" fmla="*/ 252270 w 707644"/>
              <a:gd name="connsiteY2035" fmla="*/ 666350 h 830409"/>
              <a:gd name="connsiteX2036" fmla="*/ 264079 w 707644"/>
              <a:gd name="connsiteY2036" fmla="*/ 682655 h 830409"/>
              <a:gd name="connsiteX2037" fmla="*/ 347226 w 707644"/>
              <a:gd name="connsiteY2037" fmla="*/ 813817 h 830409"/>
              <a:gd name="connsiteX2038" fmla="*/ 354469 w 707644"/>
              <a:gd name="connsiteY2038" fmla="*/ 825180 h 830409"/>
              <a:gd name="connsiteX2039" fmla="*/ 342066 w 707644"/>
              <a:gd name="connsiteY2039" fmla="*/ 823799 h 830409"/>
              <a:gd name="connsiteX2040" fmla="*/ 322355 w 707644"/>
              <a:gd name="connsiteY2040" fmla="*/ 804471 h 830409"/>
              <a:gd name="connsiteX2041" fmla="*/ 310110 w 707644"/>
              <a:gd name="connsiteY2041" fmla="*/ 794793 h 830409"/>
              <a:gd name="connsiteX2042" fmla="*/ 252957 w 707644"/>
              <a:gd name="connsiteY2042" fmla="*/ 728919 h 830409"/>
              <a:gd name="connsiteX2043" fmla="*/ 170155 w 707644"/>
              <a:gd name="connsiteY2043" fmla="*/ 615244 h 830409"/>
              <a:gd name="connsiteX2044" fmla="*/ 155881 w 707644"/>
              <a:gd name="connsiteY2044" fmla="*/ 588780 h 830409"/>
              <a:gd name="connsiteX2045" fmla="*/ 322253 w 707644"/>
              <a:gd name="connsiteY2045" fmla="*/ 223045 h 830409"/>
              <a:gd name="connsiteX2046" fmla="*/ 332911 w 707644"/>
              <a:gd name="connsiteY2046" fmla="*/ 228331 h 830409"/>
              <a:gd name="connsiteX2047" fmla="*/ 338504 w 707644"/>
              <a:gd name="connsiteY2047" fmla="*/ 235571 h 830409"/>
              <a:gd name="connsiteX2048" fmla="*/ 343197 w 707644"/>
              <a:gd name="connsiteY2048" fmla="*/ 254555 h 830409"/>
              <a:gd name="connsiteX2049" fmla="*/ 349367 w 707644"/>
              <a:gd name="connsiteY2049" fmla="*/ 269753 h 830409"/>
              <a:gd name="connsiteX2050" fmla="*/ 347665 w 707644"/>
              <a:gd name="connsiteY2050" fmla="*/ 267263 h 830409"/>
              <a:gd name="connsiteX2051" fmla="*/ 347665 w 707644"/>
              <a:gd name="connsiteY2051" fmla="*/ 267262 h 830409"/>
              <a:gd name="connsiteX2052" fmla="*/ 288077 w 707644"/>
              <a:gd name="connsiteY2052" fmla="*/ 290857 h 830409"/>
              <a:gd name="connsiteX2053" fmla="*/ 299676 w 707644"/>
              <a:gd name="connsiteY2053" fmla="*/ 303723 h 830409"/>
              <a:gd name="connsiteX2054" fmla="*/ 290503 w 707644"/>
              <a:gd name="connsiteY2054" fmla="*/ 301931 h 830409"/>
              <a:gd name="connsiteX2055" fmla="*/ 289613 w 707644"/>
              <a:gd name="connsiteY2055" fmla="*/ 300683 h 830409"/>
              <a:gd name="connsiteX2056" fmla="*/ 289583 w 707644"/>
              <a:gd name="connsiteY2056" fmla="*/ 300057 h 830409"/>
              <a:gd name="connsiteX2057" fmla="*/ 249477 w 707644"/>
              <a:gd name="connsiteY2057" fmla="*/ 369989 h 830409"/>
              <a:gd name="connsiteX2058" fmla="*/ 260603 w 707644"/>
              <a:gd name="connsiteY2058" fmla="*/ 380199 h 830409"/>
              <a:gd name="connsiteX2059" fmla="*/ 271333 w 707644"/>
              <a:gd name="connsiteY2059" fmla="*/ 390752 h 830409"/>
              <a:gd name="connsiteX2060" fmla="*/ 291065 w 707644"/>
              <a:gd name="connsiteY2060" fmla="*/ 416603 h 830409"/>
              <a:gd name="connsiteX2061" fmla="*/ 291234 w 707644"/>
              <a:gd name="connsiteY2061" fmla="*/ 417830 h 830409"/>
              <a:gd name="connsiteX2062" fmla="*/ 291717 w 707644"/>
              <a:gd name="connsiteY2062" fmla="*/ 420821 h 830409"/>
              <a:gd name="connsiteX2063" fmla="*/ 273156 w 707644"/>
              <a:gd name="connsiteY2063" fmla="*/ 400548 h 830409"/>
              <a:gd name="connsiteX2064" fmla="*/ 271097 w 707644"/>
              <a:gd name="connsiteY2064" fmla="*/ 398645 h 830409"/>
              <a:gd name="connsiteX2065" fmla="*/ 255672 w 707644"/>
              <a:gd name="connsiteY2065" fmla="*/ 379254 h 830409"/>
              <a:gd name="connsiteX2066" fmla="*/ 252240 w 707644"/>
              <a:gd name="connsiteY2066" fmla="*/ 376036 h 830409"/>
              <a:gd name="connsiteX2067" fmla="*/ 164459 w 707644"/>
              <a:gd name="connsiteY2067" fmla="*/ 544211 h 830409"/>
              <a:gd name="connsiteX2068" fmla="*/ 175038 w 707644"/>
              <a:gd name="connsiteY2068" fmla="*/ 551598 h 830409"/>
              <a:gd name="connsiteX2069" fmla="*/ 182245 w 707644"/>
              <a:gd name="connsiteY2069" fmla="*/ 560862 h 830409"/>
              <a:gd name="connsiteX2070" fmla="*/ 172432 w 707644"/>
              <a:gd name="connsiteY2070" fmla="*/ 555346 h 830409"/>
              <a:gd name="connsiteX2071" fmla="*/ 166950 w 707644"/>
              <a:gd name="connsiteY2071" fmla="*/ 547699 h 830409"/>
              <a:gd name="connsiteX2072" fmla="*/ 126516 w 707644"/>
              <a:gd name="connsiteY2072" fmla="*/ 622741 h 830409"/>
              <a:gd name="connsiteX2073" fmla="*/ 145087 w 707644"/>
              <a:gd name="connsiteY2073" fmla="*/ 645475 h 830409"/>
              <a:gd name="connsiteX2074" fmla="*/ 149630 w 707644"/>
              <a:gd name="connsiteY2074" fmla="*/ 652116 h 830409"/>
              <a:gd name="connsiteX2075" fmla="*/ 155260 w 707644"/>
              <a:gd name="connsiteY2075" fmla="*/ 664381 h 830409"/>
              <a:gd name="connsiteX2076" fmla="*/ 148811 w 707644"/>
              <a:gd name="connsiteY2076" fmla="*/ 575674 h 830409"/>
              <a:gd name="connsiteX2077" fmla="*/ 152700 w 707644"/>
              <a:gd name="connsiteY2077" fmla="*/ 577803 h 830409"/>
              <a:gd name="connsiteX2078" fmla="*/ 153272 w 707644"/>
              <a:gd name="connsiteY2078" fmla="*/ 579775 h 830409"/>
              <a:gd name="connsiteX2079" fmla="*/ 149333 w 707644"/>
              <a:gd name="connsiteY2079" fmla="*/ 576642 h 830409"/>
              <a:gd name="connsiteX2080" fmla="*/ 246654 w 707644"/>
              <a:gd name="connsiteY2080" fmla="*/ 370799 h 830409"/>
              <a:gd name="connsiteX2081" fmla="*/ 252240 w 707644"/>
              <a:gd name="connsiteY2081" fmla="*/ 376036 h 830409"/>
              <a:gd name="connsiteX2082" fmla="*/ 256337 w 707644"/>
              <a:gd name="connsiteY2082" fmla="*/ 385003 h 830409"/>
              <a:gd name="connsiteX2083" fmla="*/ 250987 w 707644"/>
              <a:gd name="connsiteY2083" fmla="*/ 380058 h 830409"/>
              <a:gd name="connsiteX2084" fmla="*/ 364502 w 707644"/>
              <a:gd name="connsiteY2084" fmla="*/ 123365 h 830409"/>
              <a:gd name="connsiteX2085" fmla="*/ 377636 w 707644"/>
              <a:gd name="connsiteY2085" fmla="*/ 131926 h 830409"/>
              <a:gd name="connsiteX2086" fmla="*/ 379582 w 707644"/>
              <a:gd name="connsiteY2086" fmla="*/ 134673 h 830409"/>
              <a:gd name="connsiteX2087" fmla="*/ 386369 w 707644"/>
              <a:gd name="connsiteY2087" fmla="*/ 142364 h 830409"/>
              <a:gd name="connsiteX2088" fmla="*/ 387490 w 707644"/>
              <a:gd name="connsiteY2088" fmla="*/ 143947 h 830409"/>
              <a:gd name="connsiteX2089" fmla="*/ 398732 w 707644"/>
              <a:gd name="connsiteY2089" fmla="*/ 161013 h 830409"/>
              <a:gd name="connsiteX2090" fmla="*/ 389992 w 707644"/>
              <a:gd name="connsiteY2090" fmla="*/ 150706 h 830409"/>
              <a:gd name="connsiteX2091" fmla="*/ 368729 w 707644"/>
              <a:gd name="connsiteY2091" fmla="*/ 128236 h 830409"/>
              <a:gd name="connsiteX2092" fmla="*/ 305047 w 707644"/>
              <a:gd name="connsiteY2092" fmla="*/ 247078 h 830409"/>
              <a:gd name="connsiteX2093" fmla="*/ 326296 w 707644"/>
              <a:gd name="connsiteY2093" fmla="*/ 274507 h 830409"/>
              <a:gd name="connsiteX2094" fmla="*/ 344482 w 707644"/>
              <a:gd name="connsiteY2094" fmla="*/ 312478 h 830409"/>
              <a:gd name="connsiteX2095" fmla="*/ 343594 w 707644"/>
              <a:gd name="connsiteY2095" fmla="*/ 312304 h 830409"/>
              <a:gd name="connsiteX2096" fmla="*/ 322984 w 707644"/>
              <a:gd name="connsiteY2096" fmla="*/ 297144 h 830409"/>
              <a:gd name="connsiteX2097" fmla="*/ 318715 w 707644"/>
              <a:gd name="connsiteY2097" fmla="*/ 284526 h 830409"/>
              <a:gd name="connsiteX2098" fmla="*/ 201725 w 707644"/>
              <a:gd name="connsiteY2098" fmla="*/ 461358 h 830409"/>
              <a:gd name="connsiteX2099" fmla="*/ 212391 w 707644"/>
              <a:gd name="connsiteY2099" fmla="*/ 468195 h 830409"/>
              <a:gd name="connsiteX2100" fmla="*/ 228735 w 707644"/>
              <a:gd name="connsiteY2100" fmla="*/ 488698 h 830409"/>
              <a:gd name="connsiteX2101" fmla="*/ 214089 w 707644"/>
              <a:gd name="connsiteY2101" fmla="*/ 480264 h 830409"/>
              <a:gd name="connsiteX2102" fmla="*/ 308300 w 707644"/>
              <a:gd name="connsiteY2102" fmla="*/ 236523 h 830409"/>
              <a:gd name="connsiteX2103" fmla="*/ 326050 w 707644"/>
              <a:gd name="connsiteY2103" fmla="*/ 258003 h 830409"/>
              <a:gd name="connsiteX2104" fmla="*/ 338011 w 707644"/>
              <a:gd name="connsiteY2104" fmla="*/ 271578 h 830409"/>
              <a:gd name="connsiteX2105" fmla="*/ 365968 w 707644"/>
              <a:gd name="connsiteY2105" fmla="*/ 316676 h 830409"/>
              <a:gd name="connsiteX2106" fmla="*/ 357712 w 707644"/>
              <a:gd name="connsiteY2106" fmla="*/ 315063 h 830409"/>
              <a:gd name="connsiteX2107" fmla="*/ 326296 w 707644"/>
              <a:gd name="connsiteY2107" fmla="*/ 274507 h 830409"/>
              <a:gd name="connsiteX2108" fmla="*/ 308846 w 707644"/>
              <a:gd name="connsiteY2108" fmla="*/ 238075 h 830409"/>
              <a:gd name="connsiteX2109" fmla="*/ 267331 w 707644"/>
              <a:gd name="connsiteY2109" fmla="*/ 319190 h 830409"/>
              <a:gd name="connsiteX2110" fmla="*/ 271301 w 707644"/>
              <a:gd name="connsiteY2110" fmla="*/ 323881 h 830409"/>
              <a:gd name="connsiteX2111" fmla="*/ 284060 w 707644"/>
              <a:gd name="connsiteY2111" fmla="*/ 343045 h 830409"/>
              <a:gd name="connsiteX2112" fmla="*/ 284062 w 707644"/>
              <a:gd name="connsiteY2112" fmla="*/ 344864 h 830409"/>
              <a:gd name="connsiteX2113" fmla="*/ 271328 w 707644"/>
              <a:gd name="connsiteY2113" fmla="*/ 328124 h 830409"/>
              <a:gd name="connsiteX2114" fmla="*/ 147953 w 707644"/>
              <a:gd name="connsiteY2114" fmla="*/ 558237 h 830409"/>
              <a:gd name="connsiteX2115" fmla="*/ 154948 w 707644"/>
              <a:gd name="connsiteY2115" fmla="*/ 572373 h 830409"/>
              <a:gd name="connsiteX2116" fmla="*/ 158199 w 707644"/>
              <a:gd name="connsiteY2116" fmla="*/ 581085 h 830409"/>
              <a:gd name="connsiteX2117" fmla="*/ 156062 w 707644"/>
              <a:gd name="connsiteY2117" fmla="*/ 579643 h 830409"/>
              <a:gd name="connsiteX2118" fmla="*/ 152700 w 707644"/>
              <a:gd name="connsiteY2118" fmla="*/ 577803 h 830409"/>
              <a:gd name="connsiteX2119" fmla="*/ 152284 w 707644"/>
              <a:gd name="connsiteY2119" fmla="*/ 576368 h 830409"/>
              <a:gd name="connsiteX2120" fmla="*/ 147953 w 707644"/>
              <a:gd name="connsiteY2120" fmla="*/ 558237 h 830409"/>
              <a:gd name="connsiteX2121" fmla="*/ 139914 w 707644"/>
              <a:gd name="connsiteY2121" fmla="*/ 570805 h 830409"/>
              <a:gd name="connsiteX2122" fmla="*/ 146586 w 707644"/>
              <a:gd name="connsiteY2122" fmla="*/ 574457 h 830409"/>
              <a:gd name="connsiteX2123" fmla="*/ 149333 w 707644"/>
              <a:gd name="connsiteY2123" fmla="*/ 576642 h 830409"/>
              <a:gd name="connsiteX2124" fmla="*/ 155881 w 707644"/>
              <a:gd name="connsiteY2124" fmla="*/ 588780 h 830409"/>
              <a:gd name="connsiteX2125" fmla="*/ 159760 w 707644"/>
              <a:gd name="connsiteY2125" fmla="*/ 602171 h 830409"/>
              <a:gd name="connsiteX2126" fmla="*/ 157100 w 707644"/>
              <a:gd name="connsiteY2126" fmla="*/ 598416 h 830409"/>
              <a:gd name="connsiteX2127" fmla="*/ 319987 w 707644"/>
              <a:gd name="connsiteY2127" fmla="*/ 194725 h 830409"/>
              <a:gd name="connsiteX2128" fmla="*/ 330004 w 707644"/>
              <a:gd name="connsiteY2128" fmla="*/ 201192 h 830409"/>
              <a:gd name="connsiteX2129" fmla="*/ 334419 w 707644"/>
              <a:gd name="connsiteY2129" fmla="*/ 219050 h 830409"/>
              <a:gd name="connsiteX2130" fmla="*/ 325326 w 707644"/>
              <a:gd name="connsiteY2130" fmla="*/ 203723 h 830409"/>
              <a:gd name="connsiteX2131" fmla="*/ 338643 w 707644"/>
              <a:gd name="connsiteY2131" fmla="*/ 151213 h 830409"/>
              <a:gd name="connsiteX2132" fmla="*/ 377911 w 707644"/>
              <a:gd name="connsiteY2132" fmla="*/ 207597 h 830409"/>
              <a:gd name="connsiteX2133" fmla="*/ 383180 w 707644"/>
              <a:gd name="connsiteY2133" fmla="*/ 214887 h 830409"/>
              <a:gd name="connsiteX2134" fmla="*/ 377859 w 707644"/>
              <a:gd name="connsiteY2134" fmla="*/ 209795 h 830409"/>
              <a:gd name="connsiteX2135" fmla="*/ 379163 w 707644"/>
              <a:gd name="connsiteY2135" fmla="*/ 215260 h 830409"/>
              <a:gd name="connsiteX2136" fmla="*/ 381083 w 707644"/>
              <a:gd name="connsiteY2136" fmla="*/ 221027 h 830409"/>
              <a:gd name="connsiteX2137" fmla="*/ 376835 w 707644"/>
              <a:gd name="connsiteY2137" fmla="*/ 213889 h 830409"/>
              <a:gd name="connsiteX2138" fmla="*/ 344761 w 707644"/>
              <a:gd name="connsiteY2138" fmla="*/ 165086 h 830409"/>
              <a:gd name="connsiteX2139" fmla="*/ 341948 w 707644"/>
              <a:gd name="connsiteY2139" fmla="*/ 158557 h 830409"/>
              <a:gd name="connsiteX2140" fmla="*/ 186606 w 707644"/>
              <a:gd name="connsiteY2140" fmla="*/ 463923 h 830409"/>
              <a:gd name="connsiteX2141" fmla="*/ 189017 w 707644"/>
              <a:gd name="connsiteY2141" fmla="*/ 465826 h 830409"/>
              <a:gd name="connsiteX2142" fmla="*/ 214089 w 707644"/>
              <a:gd name="connsiteY2142" fmla="*/ 480264 h 830409"/>
              <a:gd name="connsiteX2143" fmla="*/ 232393 w 707644"/>
              <a:gd name="connsiteY2143" fmla="*/ 508251 h 830409"/>
              <a:gd name="connsiteX2144" fmla="*/ 320580 w 707644"/>
              <a:gd name="connsiteY2144" fmla="*/ 627871 h 830409"/>
              <a:gd name="connsiteX2145" fmla="*/ 341293 w 707644"/>
              <a:gd name="connsiteY2145" fmla="*/ 659738 h 830409"/>
              <a:gd name="connsiteX2146" fmla="*/ 341564 w 707644"/>
              <a:gd name="connsiteY2146" fmla="*/ 676349 h 830409"/>
              <a:gd name="connsiteX2147" fmla="*/ 327945 w 707644"/>
              <a:gd name="connsiteY2147" fmla="*/ 674176 h 830409"/>
              <a:gd name="connsiteX2148" fmla="*/ 294157 w 707644"/>
              <a:gd name="connsiteY2148" fmla="*/ 643041 h 830409"/>
              <a:gd name="connsiteX2149" fmla="*/ 293214 w 707644"/>
              <a:gd name="connsiteY2149" fmla="*/ 642204 h 830409"/>
              <a:gd name="connsiteX2150" fmla="*/ 254643 w 707644"/>
              <a:gd name="connsiteY2150" fmla="*/ 571261 h 830409"/>
              <a:gd name="connsiteX2151" fmla="*/ 234010 w 707644"/>
              <a:gd name="connsiteY2151" fmla="*/ 363841 h 830409"/>
              <a:gd name="connsiteX2152" fmla="*/ 239894 w 707644"/>
              <a:gd name="connsiteY2152" fmla="*/ 369806 h 830409"/>
              <a:gd name="connsiteX2153" fmla="*/ 250987 w 707644"/>
              <a:gd name="connsiteY2153" fmla="*/ 380058 h 830409"/>
              <a:gd name="connsiteX2154" fmla="*/ 256712 w 707644"/>
              <a:gd name="connsiteY2154" fmla="*/ 392289 h 830409"/>
              <a:gd name="connsiteX2155" fmla="*/ 323678 w 707644"/>
              <a:gd name="connsiteY2155" fmla="*/ 172718 h 830409"/>
              <a:gd name="connsiteX2156" fmla="*/ 343612 w 707644"/>
              <a:gd name="connsiteY2156" fmla="*/ 200366 h 830409"/>
              <a:gd name="connsiteX2157" fmla="*/ 355447 w 707644"/>
              <a:gd name="connsiteY2157" fmla="*/ 217617 h 830409"/>
              <a:gd name="connsiteX2158" fmla="*/ 330004 w 707644"/>
              <a:gd name="connsiteY2158" fmla="*/ 201192 h 830409"/>
              <a:gd name="connsiteX2159" fmla="*/ 328569 w 707644"/>
              <a:gd name="connsiteY2159" fmla="*/ 195390 h 830409"/>
              <a:gd name="connsiteX2160" fmla="*/ 405345 w 707644"/>
              <a:gd name="connsiteY2160" fmla="*/ 716 h 830409"/>
              <a:gd name="connsiteX2161" fmla="*/ 413911 w 707644"/>
              <a:gd name="connsiteY2161" fmla="*/ 0 h 830409"/>
              <a:gd name="connsiteX2162" fmla="*/ 414019 w 707644"/>
              <a:gd name="connsiteY2162" fmla="*/ 76 h 830409"/>
              <a:gd name="connsiteX2163" fmla="*/ 433993 w 707644"/>
              <a:gd name="connsiteY2163" fmla="*/ 48298 h 830409"/>
              <a:gd name="connsiteX2164" fmla="*/ 419400 w 707644"/>
              <a:gd name="connsiteY2164" fmla="*/ 23899 h 830409"/>
              <a:gd name="connsiteX2165" fmla="*/ 281544 w 707644"/>
              <a:gd name="connsiteY2165" fmla="*/ 256018 h 830409"/>
              <a:gd name="connsiteX2166" fmla="*/ 297331 w 707644"/>
              <a:gd name="connsiteY2166" fmla="*/ 273827 h 830409"/>
              <a:gd name="connsiteX2167" fmla="*/ 306450 w 707644"/>
              <a:gd name="connsiteY2167" fmla="*/ 284983 h 830409"/>
              <a:gd name="connsiteX2168" fmla="*/ 283999 w 707644"/>
              <a:gd name="connsiteY2168" fmla="*/ 268469 h 830409"/>
              <a:gd name="connsiteX2169" fmla="*/ 301562 w 707644"/>
              <a:gd name="connsiteY2169" fmla="*/ 212785 h 830409"/>
              <a:gd name="connsiteX2170" fmla="*/ 316548 w 707644"/>
              <a:gd name="connsiteY2170" fmla="*/ 220217 h 830409"/>
              <a:gd name="connsiteX2171" fmla="*/ 317086 w 707644"/>
              <a:gd name="connsiteY2171" fmla="*/ 220899 h 830409"/>
              <a:gd name="connsiteX2172" fmla="*/ 347665 w 707644"/>
              <a:gd name="connsiteY2172" fmla="*/ 267262 h 830409"/>
              <a:gd name="connsiteX2173" fmla="*/ 347665 w 707644"/>
              <a:gd name="connsiteY2173" fmla="*/ 267263 h 830409"/>
              <a:gd name="connsiteX2174" fmla="*/ 347665 w 707644"/>
              <a:gd name="connsiteY2174" fmla="*/ 267263 h 830409"/>
              <a:gd name="connsiteX2175" fmla="*/ 349464 w 707644"/>
              <a:gd name="connsiteY2175" fmla="*/ 269990 h 830409"/>
              <a:gd name="connsiteX2176" fmla="*/ 359977 w 707644"/>
              <a:gd name="connsiteY2176" fmla="*/ 295886 h 830409"/>
              <a:gd name="connsiteX2177" fmla="*/ 356600 w 707644"/>
              <a:gd name="connsiteY2177" fmla="*/ 292678 h 830409"/>
              <a:gd name="connsiteX2178" fmla="*/ 338011 w 707644"/>
              <a:gd name="connsiteY2178" fmla="*/ 271578 h 830409"/>
              <a:gd name="connsiteX2179" fmla="*/ 221877 w 707644"/>
              <a:gd name="connsiteY2179" fmla="*/ 375736 h 830409"/>
              <a:gd name="connsiteX2180" fmla="*/ 223484 w 707644"/>
              <a:gd name="connsiteY2180" fmla="*/ 377792 h 830409"/>
              <a:gd name="connsiteX2181" fmla="*/ 233604 w 707644"/>
              <a:gd name="connsiteY2181" fmla="*/ 390787 h 830409"/>
              <a:gd name="connsiteX2182" fmla="*/ 234685 w 707644"/>
              <a:gd name="connsiteY2182" fmla="*/ 392656 h 830409"/>
              <a:gd name="connsiteX2183" fmla="*/ 267038 w 707644"/>
              <a:gd name="connsiteY2183" fmla="*/ 434919 h 830409"/>
              <a:gd name="connsiteX2184" fmla="*/ 287067 w 707644"/>
              <a:gd name="connsiteY2184" fmla="*/ 460393 h 830409"/>
              <a:gd name="connsiteX2185" fmla="*/ 300762 w 707644"/>
              <a:gd name="connsiteY2185" fmla="*/ 497007 h 830409"/>
              <a:gd name="connsiteX2186" fmla="*/ 292793 w 707644"/>
              <a:gd name="connsiteY2186" fmla="*/ 486052 h 830409"/>
              <a:gd name="connsiteX2187" fmla="*/ 239153 w 707644"/>
              <a:gd name="connsiteY2187" fmla="*/ 405364 h 830409"/>
              <a:gd name="connsiteX2188" fmla="*/ 143349 w 707644"/>
              <a:gd name="connsiteY2188" fmla="*/ 538997 h 830409"/>
              <a:gd name="connsiteX2189" fmla="*/ 172432 w 707644"/>
              <a:gd name="connsiteY2189" fmla="*/ 555346 h 830409"/>
              <a:gd name="connsiteX2190" fmla="*/ 209398 w 707644"/>
              <a:gd name="connsiteY2190" fmla="*/ 606911 h 830409"/>
              <a:gd name="connsiteX2191" fmla="*/ 234931 w 707644"/>
              <a:gd name="connsiteY2191" fmla="*/ 642361 h 830409"/>
              <a:gd name="connsiteX2192" fmla="*/ 218551 w 707644"/>
              <a:gd name="connsiteY2192" fmla="*/ 630235 h 830409"/>
              <a:gd name="connsiteX2193" fmla="*/ 209383 w 707644"/>
              <a:gd name="connsiteY2193" fmla="*/ 620486 h 830409"/>
              <a:gd name="connsiteX2194" fmla="*/ 195571 w 707644"/>
              <a:gd name="connsiteY2194" fmla="*/ 606308 h 830409"/>
              <a:gd name="connsiteX2195" fmla="*/ 158248 w 707644"/>
              <a:gd name="connsiteY2195" fmla="*/ 581118 h 830409"/>
              <a:gd name="connsiteX2196" fmla="*/ 157324 w 707644"/>
              <a:gd name="connsiteY2196" fmla="*/ 578550 h 830409"/>
              <a:gd name="connsiteX2197" fmla="*/ 143349 w 707644"/>
              <a:gd name="connsiteY2197" fmla="*/ 538997 h 830409"/>
              <a:gd name="connsiteX2198" fmla="*/ 258042 w 707644"/>
              <a:gd name="connsiteY2198" fmla="*/ 295589 h 830409"/>
              <a:gd name="connsiteX2199" fmla="*/ 262305 w 707644"/>
              <a:gd name="connsiteY2199" fmla="*/ 296422 h 830409"/>
              <a:gd name="connsiteX2200" fmla="*/ 282701 w 707644"/>
              <a:gd name="connsiteY2200" fmla="*/ 323216 h 830409"/>
              <a:gd name="connsiteX2201" fmla="*/ 257268 w 707644"/>
              <a:gd name="connsiteY2201" fmla="*/ 296692 h 830409"/>
              <a:gd name="connsiteX2202" fmla="*/ 258710 w 707644"/>
              <a:gd name="connsiteY2202" fmla="*/ 298537 h 830409"/>
              <a:gd name="connsiteX2203" fmla="*/ 285277 w 707644"/>
              <a:gd name="connsiteY2203" fmla="*/ 330935 h 830409"/>
              <a:gd name="connsiteX2204" fmla="*/ 284051 w 707644"/>
              <a:gd name="connsiteY2204" fmla="*/ 333983 h 830409"/>
              <a:gd name="connsiteX2205" fmla="*/ 284056 w 707644"/>
              <a:gd name="connsiteY2205" fmla="*/ 338736 h 830409"/>
              <a:gd name="connsiteX2206" fmla="*/ 279445 w 707644"/>
              <a:gd name="connsiteY2206" fmla="*/ 333507 h 830409"/>
              <a:gd name="connsiteX2207" fmla="*/ 271301 w 707644"/>
              <a:gd name="connsiteY2207" fmla="*/ 323881 h 830409"/>
              <a:gd name="connsiteX2208" fmla="*/ 265599 w 707644"/>
              <a:gd name="connsiteY2208" fmla="*/ 315318 h 830409"/>
              <a:gd name="connsiteX2209" fmla="*/ 239998 w 707644"/>
              <a:gd name="connsiteY2209" fmla="*/ 331482 h 830409"/>
              <a:gd name="connsiteX2210" fmla="*/ 253066 w 707644"/>
              <a:gd name="connsiteY2210" fmla="*/ 344621 h 830409"/>
              <a:gd name="connsiteX2211" fmla="*/ 273513 w 707644"/>
              <a:gd name="connsiteY2211" fmla="*/ 369047 h 830409"/>
              <a:gd name="connsiteX2212" fmla="*/ 287559 w 707644"/>
              <a:gd name="connsiteY2212" fmla="*/ 391210 h 830409"/>
              <a:gd name="connsiteX2213" fmla="*/ 288465 w 707644"/>
              <a:gd name="connsiteY2213" fmla="*/ 397773 h 830409"/>
              <a:gd name="connsiteX2214" fmla="*/ 278660 w 707644"/>
              <a:gd name="connsiteY2214" fmla="*/ 386091 h 830409"/>
              <a:gd name="connsiteX2215" fmla="*/ 266620 w 707644"/>
              <a:gd name="connsiteY2215" fmla="*/ 370764 h 830409"/>
              <a:gd name="connsiteX2216" fmla="*/ 245141 w 707644"/>
              <a:gd name="connsiteY2216" fmla="*/ 339913 h 830409"/>
              <a:gd name="connsiteX2217" fmla="*/ 256111 w 707644"/>
              <a:gd name="connsiteY2217" fmla="*/ 295212 h 830409"/>
              <a:gd name="connsiteX2218" fmla="*/ 256653 w 707644"/>
              <a:gd name="connsiteY2218" fmla="*/ 295318 h 830409"/>
              <a:gd name="connsiteX2219" fmla="*/ 257268 w 707644"/>
              <a:gd name="connsiteY2219" fmla="*/ 296692 h 830409"/>
              <a:gd name="connsiteX2220" fmla="*/ 233163 w 707644"/>
              <a:gd name="connsiteY2220" fmla="*/ 341974 h 830409"/>
              <a:gd name="connsiteX2221" fmla="*/ 241517 w 707644"/>
              <a:gd name="connsiteY2221" fmla="*/ 352570 h 830409"/>
              <a:gd name="connsiteX2222" fmla="*/ 249477 w 707644"/>
              <a:gd name="connsiteY2222" fmla="*/ 369989 h 830409"/>
              <a:gd name="connsiteX2223" fmla="*/ 243864 w 707644"/>
              <a:gd name="connsiteY2223" fmla="*/ 364839 h 830409"/>
              <a:gd name="connsiteX2224" fmla="*/ 297848 w 707644"/>
              <a:gd name="connsiteY2224" fmla="*/ 206794 h 830409"/>
              <a:gd name="connsiteX2225" fmla="*/ 301562 w 707644"/>
              <a:gd name="connsiteY2225" fmla="*/ 212785 h 830409"/>
              <a:gd name="connsiteX2226" fmla="*/ 299615 w 707644"/>
              <a:gd name="connsiteY2226" fmla="*/ 211819 h 830409"/>
              <a:gd name="connsiteX2227" fmla="*/ 255500 w 707644"/>
              <a:gd name="connsiteY2227" fmla="*/ 292741 h 830409"/>
              <a:gd name="connsiteX2228" fmla="*/ 258042 w 707644"/>
              <a:gd name="connsiteY2228" fmla="*/ 295589 h 830409"/>
              <a:gd name="connsiteX2229" fmla="*/ 256653 w 707644"/>
              <a:gd name="connsiteY2229" fmla="*/ 295318 h 830409"/>
              <a:gd name="connsiteX2230" fmla="*/ 278481 w 707644"/>
              <a:gd name="connsiteY2230" fmla="*/ 241554 h 830409"/>
              <a:gd name="connsiteX2231" fmla="*/ 296485 w 707644"/>
              <a:gd name="connsiteY2231" fmla="*/ 263838 h 830409"/>
              <a:gd name="connsiteX2232" fmla="*/ 318659 w 707644"/>
              <a:gd name="connsiteY2232" fmla="*/ 293963 h 830409"/>
              <a:gd name="connsiteX2233" fmla="*/ 315044 w 707644"/>
              <a:gd name="connsiteY2233" fmla="*/ 291304 h 830409"/>
              <a:gd name="connsiteX2234" fmla="*/ 295181 w 707644"/>
              <a:gd name="connsiteY2234" fmla="*/ 266521 h 830409"/>
              <a:gd name="connsiteX2235" fmla="*/ 278878 w 707644"/>
              <a:gd name="connsiteY2235" fmla="*/ 243390 h 830409"/>
              <a:gd name="connsiteX2236" fmla="*/ 328047 w 707644"/>
              <a:gd name="connsiteY2236" fmla="*/ 135999 h 830409"/>
              <a:gd name="connsiteX2237" fmla="*/ 335324 w 707644"/>
              <a:gd name="connsiteY2237" fmla="*/ 143840 h 830409"/>
              <a:gd name="connsiteX2238" fmla="*/ 338643 w 707644"/>
              <a:gd name="connsiteY2238" fmla="*/ 151213 h 830409"/>
              <a:gd name="connsiteX2239" fmla="*/ 107454 w 707644"/>
              <a:gd name="connsiteY2239" fmla="*/ 594144 h 830409"/>
              <a:gd name="connsiteX2240" fmla="*/ 137588 w 707644"/>
              <a:gd name="connsiteY2240" fmla="*/ 625881 h 830409"/>
              <a:gd name="connsiteX2241" fmla="*/ 139665 w 707644"/>
              <a:gd name="connsiteY2241" fmla="*/ 630406 h 830409"/>
              <a:gd name="connsiteX2242" fmla="*/ 201937 w 707644"/>
              <a:gd name="connsiteY2242" fmla="*/ 394817 h 830409"/>
              <a:gd name="connsiteX2243" fmla="*/ 209269 w 707644"/>
              <a:gd name="connsiteY2243" fmla="*/ 401591 h 830409"/>
              <a:gd name="connsiteX2244" fmla="*/ 222507 w 707644"/>
              <a:gd name="connsiteY2244" fmla="*/ 416752 h 830409"/>
              <a:gd name="connsiteX2245" fmla="*/ 232726 w 707644"/>
              <a:gd name="connsiteY2245" fmla="*/ 429185 h 830409"/>
              <a:gd name="connsiteX2246" fmla="*/ 270080 w 707644"/>
              <a:gd name="connsiteY2246" fmla="*/ 473023 h 830409"/>
              <a:gd name="connsiteX2247" fmla="*/ 307915 w 707644"/>
              <a:gd name="connsiteY2247" fmla="*/ 527371 h 830409"/>
              <a:gd name="connsiteX2248" fmla="*/ 308396 w 707644"/>
              <a:gd name="connsiteY2248" fmla="*/ 528145 h 830409"/>
              <a:gd name="connsiteX2249" fmla="*/ 291610 w 707644"/>
              <a:gd name="connsiteY2249" fmla="*/ 518841 h 830409"/>
              <a:gd name="connsiteX2250" fmla="*/ 265960 w 707644"/>
              <a:gd name="connsiteY2250" fmla="*/ 481611 h 830409"/>
              <a:gd name="connsiteX2251" fmla="*/ 247384 w 707644"/>
              <a:gd name="connsiteY2251" fmla="*/ 460657 h 830409"/>
              <a:gd name="connsiteX2252" fmla="*/ 239848 w 707644"/>
              <a:gd name="connsiteY2252" fmla="*/ 447955 h 830409"/>
              <a:gd name="connsiteX2253" fmla="*/ 205466 w 707644"/>
              <a:gd name="connsiteY2253" fmla="*/ 400213 h 830409"/>
              <a:gd name="connsiteX2254" fmla="*/ 249638 w 707644"/>
              <a:gd name="connsiteY2254" fmla="*/ 293947 h 830409"/>
              <a:gd name="connsiteX2255" fmla="*/ 249865 w 707644"/>
              <a:gd name="connsiteY2255" fmla="*/ 293991 h 830409"/>
              <a:gd name="connsiteX2256" fmla="*/ 260508 w 707644"/>
              <a:gd name="connsiteY2256" fmla="*/ 307670 h 830409"/>
              <a:gd name="connsiteX2257" fmla="*/ 265599 w 707644"/>
              <a:gd name="connsiteY2257" fmla="*/ 315318 h 830409"/>
              <a:gd name="connsiteX2258" fmla="*/ 267331 w 707644"/>
              <a:gd name="connsiteY2258" fmla="*/ 319190 h 830409"/>
              <a:gd name="connsiteX2259" fmla="*/ 262295 w 707644"/>
              <a:gd name="connsiteY2259" fmla="*/ 313238 h 830409"/>
              <a:gd name="connsiteX2260" fmla="*/ 252413 w 707644"/>
              <a:gd name="connsiteY2260" fmla="*/ 298314 h 830409"/>
              <a:gd name="connsiteX2261" fmla="*/ 195981 w 707644"/>
              <a:gd name="connsiteY2261" fmla="*/ 405311 h 830409"/>
              <a:gd name="connsiteX2262" fmla="*/ 196523 w 707644"/>
              <a:gd name="connsiteY2262" fmla="*/ 405833 h 830409"/>
              <a:gd name="connsiteX2263" fmla="*/ 206475 w 707644"/>
              <a:gd name="connsiteY2263" fmla="*/ 418601 h 830409"/>
              <a:gd name="connsiteX2264" fmla="*/ 260929 w 707644"/>
              <a:gd name="connsiteY2264" fmla="*/ 490921 h 830409"/>
              <a:gd name="connsiteX2265" fmla="*/ 261989 w 707644"/>
              <a:gd name="connsiteY2265" fmla="*/ 492382 h 830409"/>
              <a:gd name="connsiteX2266" fmla="*/ 268853 w 707644"/>
              <a:gd name="connsiteY2266" fmla="*/ 504381 h 830409"/>
              <a:gd name="connsiteX2267" fmla="*/ 266131 w 707644"/>
              <a:gd name="connsiteY2267" fmla="*/ 502636 h 830409"/>
              <a:gd name="connsiteX2268" fmla="*/ 266057 w 707644"/>
              <a:gd name="connsiteY2268" fmla="*/ 502539 h 830409"/>
              <a:gd name="connsiteX2269" fmla="*/ 209617 w 707644"/>
              <a:gd name="connsiteY2269" fmla="*/ 422887 h 830409"/>
              <a:gd name="connsiteX2270" fmla="*/ 298489 w 707644"/>
              <a:gd name="connsiteY2270" fmla="*/ 181906 h 830409"/>
              <a:gd name="connsiteX2271" fmla="*/ 307373 w 707644"/>
              <a:gd name="connsiteY2271" fmla="*/ 190412 h 830409"/>
              <a:gd name="connsiteX2272" fmla="*/ 323789 w 707644"/>
              <a:gd name="connsiteY2272" fmla="*/ 213797 h 830409"/>
              <a:gd name="connsiteX2273" fmla="*/ 334118 w 707644"/>
              <a:gd name="connsiteY2273" fmla="*/ 228929 h 830409"/>
              <a:gd name="connsiteX2274" fmla="*/ 332911 w 707644"/>
              <a:gd name="connsiteY2274" fmla="*/ 228331 h 830409"/>
              <a:gd name="connsiteX2275" fmla="*/ 303130 w 707644"/>
              <a:gd name="connsiteY2275" fmla="*/ 189771 h 830409"/>
              <a:gd name="connsiteX2276" fmla="*/ 299522 w 707644"/>
              <a:gd name="connsiteY2276" fmla="*/ 183494 h 830409"/>
              <a:gd name="connsiteX2277" fmla="*/ 102120 w 707644"/>
              <a:gd name="connsiteY2277" fmla="*/ 588140 h 830409"/>
              <a:gd name="connsiteX2278" fmla="*/ 107454 w 707644"/>
              <a:gd name="connsiteY2278" fmla="*/ 594144 h 830409"/>
              <a:gd name="connsiteX2279" fmla="*/ 103221 w 707644"/>
              <a:gd name="connsiteY2279" fmla="*/ 589686 h 830409"/>
              <a:gd name="connsiteX2280" fmla="*/ 295094 w 707644"/>
              <a:gd name="connsiteY2280" fmla="*/ 178655 h 830409"/>
              <a:gd name="connsiteX2281" fmla="*/ 297301 w 707644"/>
              <a:gd name="connsiteY2281" fmla="*/ 180080 h 830409"/>
              <a:gd name="connsiteX2282" fmla="*/ 298489 w 707644"/>
              <a:gd name="connsiteY2282" fmla="*/ 181906 h 830409"/>
              <a:gd name="connsiteX2283" fmla="*/ 281850 w 707644"/>
              <a:gd name="connsiteY2283" fmla="*/ 203010 h 830409"/>
              <a:gd name="connsiteX2284" fmla="*/ 299615 w 707644"/>
              <a:gd name="connsiteY2284" fmla="*/ 211819 h 830409"/>
              <a:gd name="connsiteX2285" fmla="*/ 308300 w 707644"/>
              <a:gd name="connsiteY2285" fmla="*/ 236523 h 830409"/>
              <a:gd name="connsiteX2286" fmla="*/ 303915 w 707644"/>
              <a:gd name="connsiteY2286" fmla="*/ 231216 h 830409"/>
              <a:gd name="connsiteX2287" fmla="*/ 175887 w 707644"/>
              <a:gd name="connsiteY2287" fmla="*/ 419847 h 830409"/>
              <a:gd name="connsiteX2288" fmla="*/ 180976 w 707644"/>
              <a:gd name="connsiteY2288" fmla="*/ 426199 h 830409"/>
              <a:gd name="connsiteX2289" fmla="*/ 218900 w 707644"/>
              <a:gd name="connsiteY2289" fmla="*/ 469598 h 830409"/>
              <a:gd name="connsiteX2290" fmla="*/ 223171 w 707644"/>
              <a:gd name="connsiteY2290" fmla="*/ 475103 h 830409"/>
              <a:gd name="connsiteX2291" fmla="*/ 212391 w 707644"/>
              <a:gd name="connsiteY2291" fmla="*/ 468195 h 830409"/>
              <a:gd name="connsiteX2292" fmla="*/ 183134 w 707644"/>
              <a:gd name="connsiteY2292" fmla="*/ 431491 h 830409"/>
              <a:gd name="connsiteX2293" fmla="*/ 280137 w 707644"/>
              <a:gd name="connsiteY2293" fmla="*/ 200820 h 830409"/>
              <a:gd name="connsiteX2294" fmla="*/ 281850 w 707644"/>
              <a:gd name="connsiteY2294" fmla="*/ 203010 h 830409"/>
              <a:gd name="connsiteX2295" fmla="*/ 281302 w 707644"/>
              <a:gd name="connsiteY2295" fmla="*/ 202738 h 830409"/>
              <a:gd name="connsiteX2296" fmla="*/ 223910 w 707644"/>
              <a:gd name="connsiteY2296" fmla="*/ 316394 h 830409"/>
              <a:gd name="connsiteX2297" fmla="*/ 266620 w 707644"/>
              <a:gd name="connsiteY2297" fmla="*/ 370764 h 830409"/>
              <a:gd name="connsiteX2298" fmla="*/ 270633 w 707644"/>
              <a:gd name="connsiteY2298" fmla="*/ 376528 h 830409"/>
              <a:gd name="connsiteX2299" fmla="*/ 278660 w 707644"/>
              <a:gd name="connsiteY2299" fmla="*/ 386091 h 830409"/>
              <a:gd name="connsiteX2300" fmla="*/ 288599 w 707644"/>
              <a:gd name="connsiteY2300" fmla="*/ 398744 h 830409"/>
              <a:gd name="connsiteX2301" fmla="*/ 290035 w 707644"/>
              <a:gd name="connsiteY2301" fmla="*/ 409146 h 830409"/>
              <a:gd name="connsiteX2302" fmla="*/ 271333 w 707644"/>
              <a:gd name="connsiteY2302" fmla="*/ 390752 h 830409"/>
              <a:gd name="connsiteX2303" fmla="*/ 262513 w 707644"/>
              <a:gd name="connsiteY2303" fmla="*/ 379197 h 830409"/>
              <a:gd name="connsiteX2304" fmla="*/ 241517 w 707644"/>
              <a:gd name="connsiteY2304" fmla="*/ 352570 h 830409"/>
              <a:gd name="connsiteX2305" fmla="*/ 235303 w 707644"/>
              <a:gd name="connsiteY2305" fmla="*/ 338969 h 830409"/>
              <a:gd name="connsiteX2306" fmla="*/ 325312 w 707644"/>
              <a:gd name="connsiteY2306" fmla="*/ 98455 h 830409"/>
              <a:gd name="connsiteX2307" fmla="*/ 329709 w 707644"/>
              <a:gd name="connsiteY2307" fmla="*/ 101039 h 830409"/>
              <a:gd name="connsiteX2308" fmla="*/ 342055 w 707644"/>
              <a:gd name="connsiteY2308" fmla="*/ 108909 h 830409"/>
              <a:gd name="connsiteX2309" fmla="*/ 384397 w 707644"/>
              <a:gd name="connsiteY2309" fmla="*/ 168676 h 830409"/>
              <a:gd name="connsiteX2310" fmla="*/ 424116 w 707644"/>
              <a:gd name="connsiteY2310" fmla="*/ 230395 h 830409"/>
              <a:gd name="connsiteX2311" fmla="*/ 405495 w 707644"/>
              <a:gd name="connsiteY2311" fmla="*/ 205099 h 830409"/>
              <a:gd name="connsiteX2312" fmla="*/ 375809 w 707644"/>
              <a:gd name="connsiteY2312" fmla="*/ 164556 h 830409"/>
              <a:gd name="connsiteX2313" fmla="*/ 341738 w 707644"/>
              <a:gd name="connsiteY2313" fmla="*/ 122351 h 830409"/>
              <a:gd name="connsiteX2314" fmla="*/ 339472 w 707644"/>
              <a:gd name="connsiteY2314" fmla="*/ 118508 h 830409"/>
              <a:gd name="connsiteX2315" fmla="*/ 329167 w 707644"/>
              <a:gd name="connsiteY2315" fmla="*/ 103345 h 830409"/>
              <a:gd name="connsiteX2316" fmla="*/ 208226 w 707644"/>
              <a:gd name="connsiteY2316" fmla="*/ 337704 h 830409"/>
              <a:gd name="connsiteX2317" fmla="*/ 217670 w 707644"/>
              <a:gd name="connsiteY2317" fmla="*/ 345597 h 830409"/>
              <a:gd name="connsiteX2318" fmla="*/ 223797 w 707644"/>
              <a:gd name="connsiteY2318" fmla="*/ 352024 h 830409"/>
              <a:gd name="connsiteX2319" fmla="*/ 229869 w 707644"/>
              <a:gd name="connsiteY2319" fmla="*/ 358652 h 830409"/>
              <a:gd name="connsiteX2320" fmla="*/ 234010 w 707644"/>
              <a:gd name="connsiteY2320" fmla="*/ 363841 h 830409"/>
              <a:gd name="connsiteX2321" fmla="*/ 219847 w 707644"/>
              <a:gd name="connsiteY2321" fmla="*/ 311221 h 830409"/>
              <a:gd name="connsiteX2322" fmla="*/ 222796 w 707644"/>
              <a:gd name="connsiteY2322" fmla="*/ 314187 h 830409"/>
              <a:gd name="connsiteX2323" fmla="*/ 223910 w 707644"/>
              <a:gd name="connsiteY2323" fmla="*/ 316394 h 830409"/>
              <a:gd name="connsiteX2324" fmla="*/ 91911 w 707644"/>
              <a:gd name="connsiteY2324" fmla="*/ 577775 h 830409"/>
              <a:gd name="connsiteX2325" fmla="*/ 103221 w 707644"/>
              <a:gd name="connsiteY2325" fmla="*/ 589686 h 830409"/>
              <a:gd name="connsiteX2326" fmla="*/ 118976 w 707644"/>
              <a:gd name="connsiteY2326" fmla="*/ 611819 h 830409"/>
              <a:gd name="connsiteX2327" fmla="*/ 126516 w 707644"/>
              <a:gd name="connsiteY2327" fmla="*/ 622741 h 830409"/>
              <a:gd name="connsiteX2328" fmla="*/ 111328 w 707644"/>
              <a:gd name="connsiteY2328" fmla="*/ 604150 h 830409"/>
              <a:gd name="connsiteX2329" fmla="*/ 251133 w 707644"/>
              <a:gd name="connsiteY2329" fmla="*/ 245890 h 830409"/>
              <a:gd name="connsiteX2330" fmla="*/ 283778 w 707644"/>
              <a:gd name="connsiteY2330" fmla="*/ 268306 h 830409"/>
              <a:gd name="connsiteX2331" fmla="*/ 283999 w 707644"/>
              <a:gd name="connsiteY2331" fmla="*/ 268469 h 830409"/>
              <a:gd name="connsiteX2332" fmla="*/ 286440 w 707644"/>
              <a:gd name="connsiteY2332" fmla="*/ 280850 h 830409"/>
              <a:gd name="connsiteX2333" fmla="*/ 288077 w 707644"/>
              <a:gd name="connsiteY2333" fmla="*/ 290857 h 830409"/>
              <a:gd name="connsiteX2334" fmla="*/ 271444 w 707644"/>
              <a:gd name="connsiteY2334" fmla="*/ 272405 h 830409"/>
              <a:gd name="connsiteX2335" fmla="*/ 264347 w 707644"/>
              <a:gd name="connsiteY2335" fmla="*/ 264994 h 830409"/>
              <a:gd name="connsiteX2336" fmla="*/ 310146 w 707644"/>
              <a:gd name="connsiteY2336" fmla="*/ 116372 h 830409"/>
              <a:gd name="connsiteX2337" fmla="*/ 319815 w 707644"/>
              <a:gd name="connsiteY2337" fmla="*/ 127128 h 830409"/>
              <a:gd name="connsiteX2338" fmla="*/ 344761 w 707644"/>
              <a:gd name="connsiteY2338" fmla="*/ 165086 h 830409"/>
              <a:gd name="connsiteX2339" fmla="*/ 359329 w 707644"/>
              <a:gd name="connsiteY2339" fmla="*/ 198908 h 830409"/>
              <a:gd name="connsiteX2340" fmla="*/ 365493 w 707644"/>
              <a:gd name="connsiteY2340" fmla="*/ 210864 h 830409"/>
              <a:gd name="connsiteX2341" fmla="*/ 353161 w 707644"/>
              <a:gd name="connsiteY2341" fmla="*/ 197721 h 830409"/>
              <a:gd name="connsiteX2342" fmla="*/ 332048 w 707644"/>
              <a:gd name="connsiteY2342" fmla="*/ 173950 h 830409"/>
              <a:gd name="connsiteX2343" fmla="*/ 321232 w 707644"/>
              <a:gd name="connsiteY2343" fmla="*/ 161383 h 830409"/>
              <a:gd name="connsiteX2344" fmla="*/ 315695 w 707644"/>
              <a:gd name="connsiteY2344" fmla="*/ 135716 h 830409"/>
              <a:gd name="connsiteX2345" fmla="*/ 268528 w 707644"/>
              <a:gd name="connsiteY2345" fmla="*/ 196404 h 830409"/>
              <a:gd name="connsiteX2346" fmla="*/ 281302 w 707644"/>
              <a:gd name="connsiteY2346" fmla="*/ 202738 h 830409"/>
              <a:gd name="connsiteX2347" fmla="*/ 300258 w 707644"/>
              <a:gd name="connsiteY2347" fmla="*/ 233955 h 830409"/>
              <a:gd name="connsiteX2348" fmla="*/ 305047 w 707644"/>
              <a:gd name="connsiteY2348" fmla="*/ 247078 h 830409"/>
              <a:gd name="connsiteX2349" fmla="*/ 304726 w 707644"/>
              <a:gd name="connsiteY2349" fmla="*/ 246662 h 830409"/>
              <a:gd name="connsiteX2350" fmla="*/ 278115 w 707644"/>
              <a:gd name="connsiteY2350" fmla="*/ 218024 h 830409"/>
              <a:gd name="connsiteX2351" fmla="*/ 272142 w 707644"/>
              <a:gd name="connsiteY2351" fmla="*/ 212293 h 830409"/>
              <a:gd name="connsiteX2352" fmla="*/ 222366 w 707644"/>
              <a:gd name="connsiteY2352" fmla="*/ 288619 h 830409"/>
              <a:gd name="connsiteX2353" fmla="*/ 243774 w 707644"/>
              <a:gd name="connsiteY2353" fmla="*/ 292801 h 830409"/>
              <a:gd name="connsiteX2354" fmla="*/ 261501 w 707644"/>
              <a:gd name="connsiteY2354" fmla="*/ 315207 h 830409"/>
              <a:gd name="connsiteX2355" fmla="*/ 271328 w 707644"/>
              <a:gd name="connsiteY2355" fmla="*/ 328124 h 830409"/>
              <a:gd name="connsiteX2356" fmla="*/ 272853 w 707644"/>
              <a:gd name="connsiteY2356" fmla="*/ 331534 h 830409"/>
              <a:gd name="connsiteX2357" fmla="*/ 284077 w 707644"/>
              <a:gd name="connsiteY2357" fmla="*/ 359708 h 830409"/>
              <a:gd name="connsiteX2358" fmla="*/ 284129 w 707644"/>
              <a:gd name="connsiteY2358" fmla="*/ 360217 h 830409"/>
              <a:gd name="connsiteX2359" fmla="*/ 238402 w 707644"/>
              <a:gd name="connsiteY2359" fmla="*/ 313725 h 830409"/>
              <a:gd name="connsiteX2360" fmla="*/ 236582 w 707644"/>
              <a:gd name="connsiteY2360" fmla="*/ 310857 h 830409"/>
              <a:gd name="connsiteX2361" fmla="*/ 282449 w 707644"/>
              <a:gd name="connsiteY2361" fmla="*/ 162995 h 830409"/>
              <a:gd name="connsiteX2362" fmla="*/ 303130 w 707644"/>
              <a:gd name="connsiteY2362" fmla="*/ 189771 h 830409"/>
              <a:gd name="connsiteX2363" fmla="*/ 322253 w 707644"/>
              <a:gd name="connsiteY2363" fmla="*/ 223045 h 830409"/>
              <a:gd name="connsiteX2364" fmla="*/ 316548 w 707644"/>
              <a:gd name="connsiteY2364" fmla="*/ 220217 h 830409"/>
              <a:gd name="connsiteX2365" fmla="*/ 291293 w 707644"/>
              <a:gd name="connsiteY2365" fmla="*/ 188150 h 830409"/>
              <a:gd name="connsiteX2366" fmla="*/ 214075 w 707644"/>
              <a:gd name="connsiteY2366" fmla="*/ 304220 h 830409"/>
              <a:gd name="connsiteX2367" fmla="*/ 217017 w 707644"/>
              <a:gd name="connsiteY2367" fmla="*/ 307619 h 830409"/>
              <a:gd name="connsiteX2368" fmla="*/ 219847 w 707644"/>
              <a:gd name="connsiteY2368" fmla="*/ 311221 h 830409"/>
              <a:gd name="connsiteX2369" fmla="*/ 219031 w 707644"/>
              <a:gd name="connsiteY2369" fmla="*/ 310401 h 830409"/>
              <a:gd name="connsiteX2370" fmla="*/ 215628 w 707644"/>
              <a:gd name="connsiteY2370" fmla="*/ 307111 h 830409"/>
              <a:gd name="connsiteX2371" fmla="*/ 215519 w 707644"/>
              <a:gd name="connsiteY2371" fmla="*/ 299767 h 830409"/>
              <a:gd name="connsiteX2372" fmla="*/ 234440 w 707644"/>
              <a:gd name="connsiteY2372" fmla="*/ 322370 h 830409"/>
              <a:gd name="connsiteX2373" fmla="*/ 239998 w 707644"/>
              <a:gd name="connsiteY2373" fmla="*/ 331482 h 830409"/>
              <a:gd name="connsiteX2374" fmla="*/ 222796 w 707644"/>
              <a:gd name="connsiteY2374" fmla="*/ 314187 h 830409"/>
              <a:gd name="connsiteX2375" fmla="*/ 199881 w 707644"/>
              <a:gd name="connsiteY2375" fmla="*/ 331955 h 830409"/>
              <a:gd name="connsiteX2376" fmla="*/ 207886 w 707644"/>
              <a:gd name="connsiteY2376" fmla="*/ 337470 h 830409"/>
              <a:gd name="connsiteX2377" fmla="*/ 221282 w 707644"/>
              <a:gd name="connsiteY2377" fmla="*/ 354532 h 830409"/>
              <a:gd name="connsiteX2378" fmla="*/ 257455 w 707644"/>
              <a:gd name="connsiteY2378" fmla="*/ 393877 h 830409"/>
              <a:gd name="connsiteX2379" fmla="*/ 277650 w 707644"/>
              <a:gd name="connsiteY2379" fmla="*/ 437026 h 830409"/>
              <a:gd name="connsiteX2380" fmla="*/ 286405 w 707644"/>
              <a:gd name="connsiteY2380" fmla="*/ 458723 h 830409"/>
              <a:gd name="connsiteX2381" fmla="*/ 266171 w 707644"/>
              <a:gd name="connsiteY2381" fmla="*/ 432608 h 830409"/>
              <a:gd name="connsiteX2382" fmla="*/ 233604 w 707644"/>
              <a:gd name="connsiteY2382" fmla="*/ 390787 h 830409"/>
              <a:gd name="connsiteX2383" fmla="*/ 205580 w 707644"/>
              <a:gd name="connsiteY2383" fmla="*/ 342365 h 830409"/>
              <a:gd name="connsiteX2384" fmla="*/ 99721 w 707644"/>
              <a:gd name="connsiteY2384" fmla="*/ 539974 h 830409"/>
              <a:gd name="connsiteX2385" fmla="*/ 100210 w 707644"/>
              <a:gd name="connsiteY2385" fmla="*/ 540355 h 830409"/>
              <a:gd name="connsiteX2386" fmla="*/ 138009 w 707644"/>
              <a:gd name="connsiteY2386" fmla="*/ 567744 h 830409"/>
              <a:gd name="connsiteX2387" fmla="*/ 139914 w 707644"/>
              <a:gd name="connsiteY2387" fmla="*/ 570805 h 830409"/>
              <a:gd name="connsiteX2388" fmla="*/ 113813 w 707644"/>
              <a:gd name="connsiteY2388" fmla="*/ 556520 h 830409"/>
              <a:gd name="connsiteX2389" fmla="*/ 103128 w 707644"/>
              <a:gd name="connsiteY2389" fmla="*/ 548560 h 830409"/>
              <a:gd name="connsiteX2390" fmla="*/ 306761 w 707644"/>
              <a:gd name="connsiteY2390" fmla="*/ 104570 h 830409"/>
              <a:gd name="connsiteX2391" fmla="*/ 317982 w 707644"/>
              <a:gd name="connsiteY2391" fmla="*/ 121548 h 830409"/>
              <a:gd name="connsiteX2392" fmla="*/ 328047 w 707644"/>
              <a:gd name="connsiteY2392" fmla="*/ 135999 h 830409"/>
              <a:gd name="connsiteX2393" fmla="*/ 319815 w 707644"/>
              <a:gd name="connsiteY2393" fmla="*/ 127128 h 830409"/>
              <a:gd name="connsiteX2394" fmla="*/ 309370 w 707644"/>
              <a:gd name="connsiteY2394" fmla="*/ 113666 h 830409"/>
              <a:gd name="connsiteX2395" fmla="*/ 199835 w 707644"/>
              <a:gd name="connsiteY2395" fmla="*/ 327216 h 830409"/>
              <a:gd name="connsiteX2396" fmla="*/ 205129 w 707644"/>
              <a:gd name="connsiteY2396" fmla="*/ 332610 h 830409"/>
              <a:gd name="connsiteX2397" fmla="*/ 208226 w 707644"/>
              <a:gd name="connsiteY2397" fmla="*/ 337704 h 830409"/>
              <a:gd name="connsiteX2398" fmla="*/ 207886 w 707644"/>
              <a:gd name="connsiteY2398" fmla="*/ 337470 h 830409"/>
              <a:gd name="connsiteX2399" fmla="*/ 200568 w 707644"/>
              <a:gd name="connsiteY2399" fmla="*/ 325109 h 830409"/>
              <a:gd name="connsiteX2400" fmla="*/ 243864 w 707644"/>
              <a:gd name="connsiteY2400" fmla="*/ 364839 h 830409"/>
              <a:gd name="connsiteX2401" fmla="*/ 246654 w 707644"/>
              <a:gd name="connsiteY2401" fmla="*/ 370799 h 830409"/>
              <a:gd name="connsiteX2402" fmla="*/ 237027 w 707644"/>
              <a:gd name="connsiteY2402" fmla="*/ 361773 h 830409"/>
              <a:gd name="connsiteX2403" fmla="*/ 217670 w 707644"/>
              <a:gd name="connsiteY2403" fmla="*/ 345597 h 830409"/>
              <a:gd name="connsiteX2404" fmla="*/ 210811 w 707644"/>
              <a:gd name="connsiteY2404" fmla="*/ 338401 h 830409"/>
              <a:gd name="connsiteX2405" fmla="*/ 205129 w 707644"/>
              <a:gd name="connsiteY2405" fmla="*/ 332610 h 830409"/>
              <a:gd name="connsiteX2406" fmla="*/ 326172 w 707644"/>
              <a:gd name="connsiteY2406" fmla="*/ 59283 h 830409"/>
              <a:gd name="connsiteX2407" fmla="*/ 346171 w 707644"/>
              <a:gd name="connsiteY2407" fmla="*/ 85553 h 830409"/>
              <a:gd name="connsiteX2408" fmla="*/ 380138 w 707644"/>
              <a:gd name="connsiteY2408" fmla="*/ 133557 h 830409"/>
              <a:gd name="connsiteX2409" fmla="*/ 377636 w 707644"/>
              <a:gd name="connsiteY2409" fmla="*/ 131926 h 830409"/>
              <a:gd name="connsiteX2410" fmla="*/ 214083 w 707644"/>
              <a:gd name="connsiteY2410" fmla="*/ 288998 h 830409"/>
              <a:gd name="connsiteX2411" fmla="*/ 238402 w 707644"/>
              <a:gd name="connsiteY2411" fmla="*/ 313725 h 830409"/>
              <a:gd name="connsiteX2412" fmla="*/ 263873 w 707644"/>
              <a:gd name="connsiteY2412" fmla="*/ 353836 h 830409"/>
              <a:gd name="connsiteX2413" fmla="*/ 268427 w 707644"/>
              <a:gd name="connsiteY2413" fmla="*/ 361022 h 830409"/>
              <a:gd name="connsiteX2414" fmla="*/ 253163 w 707644"/>
              <a:gd name="connsiteY2414" fmla="*/ 344719 h 830409"/>
              <a:gd name="connsiteX2415" fmla="*/ 253066 w 707644"/>
              <a:gd name="connsiteY2415" fmla="*/ 344621 h 830409"/>
              <a:gd name="connsiteX2416" fmla="*/ 234440 w 707644"/>
              <a:gd name="connsiteY2416" fmla="*/ 322370 h 830409"/>
              <a:gd name="connsiteX2417" fmla="*/ 271853 w 707644"/>
              <a:gd name="connsiteY2417" fmla="*/ 164862 h 830409"/>
              <a:gd name="connsiteX2418" fmla="*/ 281522 w 707644"/>
              <a:gd name="connsiteY2418" fmla="*/ 175744 h 830409"/>
              <a:gd name="connsiteX2419" fmla="*/ 291293 w 707644"/>
              <a:gd name="connsiteY2419" fmla="*/ 188150 h 830409"/>
              <a:gd name="connsiteX2420" fmla="*/ 297848 w 707644"/>
              <a:gd name="connsiteY2420" fmla="*/ 206794 h 830409"/>
              <a:gd name="connsiteX2421" fmla="*/ 207374 w 707644"/>
              <a:gd name="connsiteY2421" fmla="*/ 299128 h 830409"/>
              <a:gd name="connsiteX2422" fmla="*/ 215628 w 707644"/>
              <a:gd name="connsiteY2422" fmla="*/ 307111 h 830409"/>
              <a:gd name="connsiteX2423" fmla="*/ 225054 w 707644"/>
              <a:gd name="connsiteY2423" fmla="*/ 324648 h 830409"/>
              <a:gd name="connsiteX2424" fmla="*/ 233163 w 707644"/>
              <a:gd name="connsiteY2424" fmla="*/ 341974 h 830409"/>
              <a:gd name="connsiteX2425" fmla="*/ 229522 w 707644"/>
              <a:gd name="connsiteY2425" fmla="*/ 337356 h 830409"/>
              <a:gd name="connsiteX2426" fmla="*/ 211650 w 707644"/>
              <a:gd name="connsiteY2426" fmla="*/ 286525 h 830409"/>
              <a:gd name="connsiteX2427" fmla="*/ 212756 w 707644"/>
              <a:gd name="connsiteY2427" fmla="*/ 286741 h 830409"/>
              <a:gd name="connsiteX2428" fmla="*/ 213373 w 707644"/>
              <a:gd name="connsiteY2428" fmla="*/ 287835 h 830409"/>
              <a:gd name="connsiteX2429" fmla="*/ 214083 w 707644"/>
              <a:gd name="connsiteY2429" fmla="*/ 288998 h 830409"/>
              <a:gd name="connsiteX2430" fmla="*/ 263821 w 707644"/>
              <a:gd name="connsiteY2430" fmla="*/ 175708 h 830409"/>
              <a:gd name="connsiteX2431" fmla="*/ 276971 w 707644"/>
              <a:gd name="connsiteY2431" fmla="*/ 195607 h 830409"/>
              <a:gd name="connsiteX2432" fmla="*/ 280137 w 707644"/>
              <a:gd name="connsiteY2432" fmla="*/ 200820 h 830409"/>
              <a:gd name="connsiteX2433" fmla="*/ 273125 w 707644"/>
              <a:gd name="connsiteY2433" fmla="*/ 191856 h 830409"/>
              <a:gd name="connsiteX2434" fmla="*/ 265580 w 707644"/>
              <a:gd name="connsiteY2434" fmla="*/ 183440 h 830409"/>
              <a:gd name="connsiteX2435" fmla="*/ 303761 w 707644"/>
              <a:gd name="connsiteY2435" fmla="*/ 85793 h 830409"/>
              <a:gd name="connsiteX2436" fmla="*/ 319863 w 707644"/>
              <a:gd name="connsiteY2436" fmla="*/ 95254 h 830409"/>
              <a:gd name="connsiteX2437" fmla="*/ 341738 w 707644"/>
              <a:gd name="connsiteY2437" fmla="*/ 122351 h 830409"/>
              <a:gd name="connsiteX2438" fmla="*/ 349187 w 707644"/>
              <a:gd name="connsiteY2438" fmla="*/ 134984 h 830409"/>
              <a:gd name="connsiteX2439" fmla="*/ 384848 w 707644"/>
              <a:gd name="connsiteY2439" fmla="*/ 194576 h 830409"/>
              <a:gd name="connsiteX2440" fmla="*/ 390311 w 707644"/>
              <a:gd name="connsiteY2440" fmla="*/ 203092 h 830409"/>
              <a:gd name="connsiteX2441" fmla="*/ 335324 w 707644"/>
              <a:gd name="connsiteY2441" fmla="*/ 143840 h 830409"/>
              <a:gd name="connsiteX2442" fmla="*/ 323935 w 707644"/>
              <a:gd name="connsiteY2442" fmla="*/ 118540 h 830409"/>
              <a:gd name="connsiteX2443" fmla="*/ 191657 w 707644"/>
              <a:gd name="connsiteY2443" fmla="*/ 316932 h 830409"/>
              <a:gd name="connsiteX2444" fmla="*/ 192032 w 707644"/>
              <a:gd name="connsiteY2444" fmla="*/ 317277 h 830409"/>
              <a:gd name="connsiteX2445" fmla="*/ 199835 w 707644"/>
              <a:gd name="connsiteY2445" fmla="*/ 327216 h 830409"/>
              <a:gd name="connsiteX2446" fmla="*/ 194070 w 707644"/>
              <a:gd name="connsiteY2446" fmla="*/ 321340 h 830409"/>
              <a:gd name="connsiteX2447" fmla="*/ 339812 w 707644"/>
              <a:gd name="connsiteY2447" fmla="*/ 7037 h 830409"/>
              <a:gd name="connsiteX2448" fmla="*/ 344777 w 707644"/>
              <a:gd name="connsiteY2448" fmla="*/ 5773 h 830409"/>
              <a:gd name="connsiteX2449" fmla="*/ 369534 w 707644"/>
              <a:gd name="connsiteY2449" fmla="*/ 3706 h 830409"/>
              <a:gd name="connsiteX2450" fmla="*/ 383457 w 707644"/>
              <a:gd name="connsiteY2450" fmla="*/ 22972 h 830409"/>
              <a:gd name="connsiteX2451" fmla="*/ 408074 w 707644"/>
              <a:gd name="connsiteY2451" fmla="*/ 53262 h 830409"/>
              <a:gd name="connsiteX2452" fmla="*/ 456105 w 707644"/>
              <a:gd name="connsiteY2452" fmla="*/ 101680 h 830409"/>
              <a:gd name="connsiteX2453" fmla="*/ 504287 w 707644"/>
              <a:gd name="connsiteY2453" fmla="*/ 218001 h 830409"/>
              <a:gd name="connsiteX2454" fmla="*/ 462966 w 707644"/>
              <a:gd name="connsiteY2454" fmla="*/ 168591 h 830409"/>
              <a:gd name="connsiteX2455" fmla="*/ 413238 w 707644"/>
              <a:gd name="connsiteY2455" fmla="*/ 108562 h 830409"/>
              <a:gd name="connsiteX2456" fmla="*/ 368559 w 707644"/>
              <a:gd name="connsiteY2456" fmla="*/ 47282 h 830409"/>
              <a:gd name="connsiteX2457" fmla="*/ 185776 w 707644"/>
              <a:gd name="connsiteY2457" fmla="*/ 322830 h 830409"/>
              <a:gd name="connsiteX2458" fmla="*/ 194207 w 707644"/>
              <a:gd name="connsiteY2458" fmla="*/ 328284 h 830409"/>
              <a:gd name="connsiteX2459" fmla="*/ 221877 w 707644"/>
              <a:gd name="connsiteY2459" fmla="*/ 375736 h 830409"/>
              <a:gd name="connsiteX2460" fmla="*/ 195289 w 707644"/>
              <a:gd name="connsiteY2460" fmla="*/ 341717 h 830409"/>
              <a:gd name="connsiteX2461" fmla="*/ 299298 w 707644"/>
              <a:gd name="connsiteY2461" fmla="*/ 78549 h 830409"/>
              <a:gd name="connsiteX2462" fmla="*/ 303761 w 707644"/>
              <a:gd name="connsiteY2462" fmla="*/ 85793 h 830409"/>
              <a:gd name="connsiteX2463" fmla="*/ 300892 w 707644"/>
              <a:gd name="connsiteY2463" fmla="*/ 84108 h 830409"/>
              <a:gd name="connsiteX2464" fmla="*/ 184429 w 707644"/>
              <a:gd name="connsiteY2464" fmla="*/ 311514 h 830409"/>
              <a:gd name="connsiteX2465" fmla="*/ 194070 w 707644"/>
              <a:gd name="connsiteY2465" fmla="*/ 321340 h 830409"/>
              <a:gd name="connsiteX2466" fmla="*/ 199881 w 707644"/>
              <a:gd name="connsiteY2466" fmla="*/ 331955 h 830409"/>
              <a:gd name="connsiteX2467" fmla="*/ 199851 w 707644"/>
              <a:gd name="connsiteY2467" fmla="*/ 331935 h 830409"/>
              <a:gd name="connsiteX2468" fmla="*/ 194207 w 707644"/>
              <a:gd name="connsiteY2468" fmla="*/ 328284 h 830409"/>
              <a:gd name="connsiteX2469" fmla="*/ 70479 w 707644"/>
              <a:gd name="connsiteY2469" fmla="*/ 544113 h 830409"/>
              <a:gd name="connsiteX2470" fmla="*/ 72302 w 707644"/>
              <a:gd name="connsiteY2470" fmla="*/ 546584 h 830409"/>
              <a:gd name="connsiteX2471" fmla="*/ 92572 w 707644"/>
              <a:gd name="connsiteY2471" fmla="*/ 574726 h 830409"/>
              <a:gd name="connsiteX2472" fmla="*/ 102120 w 707644"/>
              <a:gd name="connsiteY2472" fmla="*/ 588140 h 830409"/>
              <a:gd name="connsiteX2473" fmla="*/ 87732 w 707644"/>
              <a:gd name="connsiteY2473" fmla="*/ 571942 h 830409"/>
              <a:gd name="connsiteX2474" fmla="*/ 85317 w 707644"/>
              <a:gd name="connsiteY2474" fmla="*/ 568818 h 830409"/>
              <a:gd name="connsiteX2475" fmla="*/ 79809 w 707644"/>
              <a:gd name="connsiteY2475" fmla="*/ 561336 h 830409"/>
              <a:gd name="connsiteX2476" fmla="*/ 195101 w 707644"/>
              <a:gd name="connsiteY2476" fmla="*/ 275180 h 830409"/>
              <a:gd name="connsiteX2477" fmla="*/ 204409 w 707644"/>
              <a:gd name="connsiteY2477" fmla="*/ 286496 h 830409"/>
              <a:gd name="connsiteX2478" fmla="*/ 204799 w 707644"/>
              <a:gd name="connsiteY2478" fmla="*/ 286961 h 830409"/>
              <a:gd name="connsiteX2479" fmla="*/ 214075 w 707644"/>
              <a:gd name="connsiteY2479" fmla="*/ 304220 h 830409"/>
              <a:gd name="connsiteX2480" fmla="*/ 202732 w 707644"/>
              <a:gd name="connsiteY2480" fmla="*/ 291116 h 830409"/>
              <a:gd name="connsiteX2481" fmla="*/ 202624 w 707644"/>
              <a:gd name="connsiteY2481" fmla="*/ 290930 h 830409"/>
              <a:gd name="connsiteX2482" fmla="*/ 134555 w 707644"/>
              <a:gd name="connsiteY2482" fmla="*/ 400746 h 830409"/>
              <a:gd name="connsiteX2483" fmla="*/ 156641 w 707644"/>
              <a:gd name="connsiteY2483" fmla="*/ 420676 h 830409"/>
              <a:gd name="connsiteX2484" fmla="*/ 169141 w 707644"/>
              <a:gd name="connsiteY2484" fmla="*/ 436370 h 830409"/>
              <a:gd name="connsiteX2485" fmla="*/ 186606 w 707644"/>
              <a:gd name="connsiteY2485" fmla="*/ 463923 h 830409"/>
              <a:gd name="connsiteX2486" fmla="*/ 160514 w 707644"/>
              <a:gd name="connsiteY2486" fmla="*/ 443331 h 830409"/>
              <a:gd name="connsiteX2487" fmla="*/ 158785 w 707644"/>
              <a:gd name="connsiteY2487" fmla="*/ 440758 h 830409"/>
              <a:gd name="connsiteX2488" fmla="*/ 288581 w 707644"/>
              <a:gd name="connsiteY2488" fmla="*/ 77063 h 830409"/>
              <a:gd name="connsiteX2489" fmla="*/ 292270 w 707644"/>
              <a:gd name="connsiteY2489" fmla="*/ 79042 h 830409"/>
              <a:gd name="connsiteX2490" fmla="*/ 300892 w 707644"/>
              <a:gd name="connsiteY2490" fmla="*/ 84108 h 830409"/>
              <a:gd name="connsiteX2491" fmla="*/ 306761 w 707644"/>
              <a:gd name="connsiteY2491" fmla="*/ 104570 h 830409"/>
              <a:gd name="connsiteX2492" fmla="*/ 236911 w 707644"/>
              <a:gd name="connsiteY2492" fmla="*/ 180725 h 830409"/>
              <a:gd name="connsiteX2493" fmla="*/ 241731 w 707644"/>
              <a:gd name="connsiteY2493" fmla="*/ 183115 h 830409"/>
              <a:gd name="connsiteX2494" fmla="*/ 272142 w 707644"/>
              <a:gd name="connsiteY2494" fmla="*/ 212293 h 830409"/>
              <a:gd name="connsiteX2495" fmla="*/ 272485 w 707644"/>
              <a:gd name="connsiteY2495" fmla="*/ 213800 h 830409"/>
              <a:gd name="connsiteX2496" fmla="*/ 278481 w 707644"/>
              <a:gd name="connsiteY2496" fmla="*/ 241554 h 830409"/>
              <a:gd name="connsiteX2497" fmla="*/ 271450 w 707644"/>
              <a:gd name="connsiteY2497" fmla="*/ 232851 h 830409"/>
              <a:gd name="connsiteX2498" fmla="*/ 246614 w 707644"/>
              <a:gd name="connsiteY2498" fmla="*/ 197614 h 830409"/>
              <a:gd name="connsiteX2499" fmla="*/ 294150 w 707644"/>
              <a:gd name="connsiteY2499" fmla="*/ 60600 h 830409"/>
              <a:gd name="connsiteX2500" fmla="*/ 313773 w 707644"/>
              <a:gd name="connsiteY2500" fmla="*/ 83821 h 830409"/>
              <a:gd name="connsiteX2501" fmla="*/ 325312 w 707644"/>
              <a:gd name="connsiteY2501" fmla="*/ 98455 h 830409"/>
              <a:gd name="connsiteX2502" fmla="*/ 319863 w 707644"/>
              <a:gd name="connsiteY2502" fmla="*/ 95254 h 830409"/>
              <a:gd name="connsiteX2503" fmla="*/ 304563 w 707644"/>
              <a:gd name="connsiteY2503" fmla="*/ 76301 h 830409"/>
              <a:gd name="connsiteX2504" fmla="*/ 296315 w 707644"/>
              <a:gd name="connsiteY2504" fmla="*/ 68148 h 830409"/>
              <a:gd name="connsiteX2505" fmla="*/ 233312 w 707644"/>
              <a:gd name="connsiteY2505" fmla="*/ 185648 h 830409"/>
              <a:gd name="connsiteX2506" fmla="*/ 271450 w 707644"/>
              <a:gd name="connsiteY2506" fmla="*/ 232851 h 830409"/>
              <a:gd name="connsiteX2507" fmla="*/ 278878 w 707644"/>
              <a:gd name="connsiteY2507" fmla="*/ 243390 h 830409"/>
              <a:gd name="connsiteX2508" fmla="*/ 280895 w 707644"/>
              <a:gd name="connsiteY2508" fmla="*/ 252728 h 830409"/>
              <a:gd name="connsiteX2509" fmla="*/ 281544 w 707644"/>
              <a:gd name="connsiteY2509" fmla="*/ 256018 h 830409"/>
              <a:gd name="connsiteX2510" fmla="*/ 266254 w 707644"/>
              <a:gd name="connsiteY2510" fmla="*/ 238770 h 830409"/>
              <a:gd name="connsiteX2511" fmla="*/ 239802 w 707644"/>
              <a:gd name="connsiteY2511" fmla="*/ 216740 h 830409"/>
              <a:gd name="connsiteX2512" fmla="*/ 244611 w 707644"/>
              <a:gd name="connsiteY2512" fmla="*/ 217822 h 830409"/>
              <a:gd name="connsiteX2513" fmla="*/ 236381 w 707644"/>
              <a:gd name="connsiteY2513" fmla="*/ 194188 h 830409"/>
              <a:gd name="connsiteX2514" fmla="*/ 176491 w 707644"/>
              <a:gd name="connsiteY2514" fmla="*/ 303425 h 830409"/>
              <a:gd name="connsiteX2515" fmla="*/ 182169 w 707644"/>
              <a:gd name="connsiteY2515" fmla="*/ 308225 h 830409"/>
              <a:gd name="connsiteX2516" fmla="*/ 182905 w 707644"/>
              <a:gd name="connsiteY2516" fmla="*/ 308901 h 830409"/>
              <a:gd name="connsiteX2517" fmla="*/ 184429 w 707644"/>
              <a:gd name="connsiteY2517" fmla="*/ 311514 h 830409"/>
              <a:gd name="connsiteX2518" fmla="*/ 153758 w 707644"/>
              <a:gd name="connsiteY2518" fmla="*/ 350309 h 830409"/>
              <a:gd name="connsiteX2519" fmla="*/ 200873 w 707644"/>
              <a:gd name="connsiteY2519" fmla="*/ 393834 h 830409"/>
              <a:gd name="connsiteX2520" fmla="*/ 205466 w 707644"/>
              <a:gd name="connsiteY2520" fmla="*/ 400213 h 830409"/>
              <a:gd name="connsiteX2521" fmla="*/ 235698 w 707644"/>
              <a:gd name="connsiteY2521" fmla="*/ 446428 h 830409"/>
              <a:gd name="connsiteX2522" fmla="*/ 237386 w 707644"/>
              <a:gd name="connsiteY2522" fmla="*/ 449379 h 830409"/>
              <a:gd name="connsiteX2523" fmla="*/ 212022 w 707644"/>
              <a:gd name="connsiteY2523" fmla="*/ 420766 h 830409"/>
              <a:gd name="connsiteX2524" fmla="*/ 196523 w 707644"/>
              <a:gd name="connsiteY2524" fmla="*/ 405833 h 830409"/>
              <a:gd name="connsiteX2525" fmla="*/ 181716 w 707644"/>
              <a:gd name="connsiteY2525" fmla="*/ 386838 h 830409"/>
              <a:gd name="connsiteX2526" fmla="*/ 157207 w 707644"/>
              <a:gd name="connsiteY2526" fmla="*/ 355303 h 830409"/>
              <a:gd name="connsiteX2527" fmla="*/ 215724 w 707644"/>
              <a:gd name="connsiteY2527" fmla="*/ 220366 h 830409"/>
              <a:gd name="connsiteX2528" fmla="*/ 232323 w 707644"/>
              <a:gd name="connsiteY2528" fmla="*/ 232974 h 830409"/>
              <a:gd name="connsiteX2529" fmla="*/ 235474 w 707644"/>
              <a:gd name="connsiteY2529" fmla="*/ 235138 h 830409"/>
              <a:gd name="connsiteX2530" fmla="*/ 246045 w 707644"/>
              <a:gd name="connsiteY2530" fmla="*/ 245883 h 830409"/>
              <a:gd name="connsiteX2531" fmla="*/ 264347 w 707644"/>
              <a:gd name="connsiteY2531" fmla="*/ 264994 h 830409"/>
              <a:gd name="connsiteX2532" fmla="*/ 270152 w 707644"/>
              <a:gd name="connsiteY2532" fmla="*/ 273387 h 830409"/>
              <a:gd name="connsiteX2533" fmla="*/ 289613 w 707644"/>
              <a:gd name="connsiteY2533" fmla="*/ 300683 h 830409"/>
              <a:gd name="connsiteX2534" fmla="*/ 289666 w 707644"/>
              <a:gd name="connsiteY2534" fmla="*/ 301768 h 830409"/>
              <a:gd name="connsiteX2535" fmla="*/ 262305 w 707644"/>
              <a:gd name="connsiteY2535" fmla="*/ 296422 h 830409"/>
              <a:gd name="connsiteX2536" fmla="*/ 254242 w 707644"/>
              <a:gd name="connsiteY2536" fmla="*/ 285829 h 830409"/>
              <a:gd name="connsiteX2537" fmla="*/ 206910 w 707644"/>
              <a:gd name="connsiteY2537" fmla="*/ 238302 h 830409"/>
              <a:gd name="connsiteX2538" fmla="*/ 244890 w 707644"/>
              <a:gd name="connsiteY2538" fmla="*/ 280853 h 830409"/>
              <a:gd name="connsiteX2539" fmla="*/ 256111 w 707644"/>
              <a:gd name="connsiteY2539" fmla="*/ 295212 h 830409"/>
              <a:gd name="connsiteX2540" fmla="*/ 249865 w 707644"/>
              <a:gd name="connsiteY2540" fmla="*/ 293991 h 830409"/>
              <a:gd name="connsiteX2541" fmla="*/ 248784 w 707644"/>
              <a:gd name="connsiteY2541" fmla="*/ 292602 h 830409"/>
              <a:gd name="connsiteX2542" fmla="*/ 246249 w 707644"/>
              <a:gd name="connsiteY2542" fmla="*/ 288612 h 830409"/>
              <a:gd name="connsiteX2543" fmla="*/ 230317 w 707644"/>
              <a:gd name="connsiteY2543" fmla="*/ 267384 h 830409"/>
              <a:gd name="connsiteX2544" fmla="*/ 175486 w 707644"/>
              <a:gd name="connsiteY2544" fmla="*/ 302400 h 830409"/>
              <a:gd name="connsiteX2545" fmla="*/ 176491 w 707644"/>
              <a:gd name="connsiteY2545" fmla="*/ 303425 h 830409"/>
              <a:gd name="connsiteX2546" fmla="*/ 175639 w 707644"/>
              <a:gd name="connsiteY2546" fmla="*/ 302704 h 830409"/>
              <a:gd name="connsiteX2547" fmla="*/ 252936 w 707644"/>
              <a:gd name="connsiteY2547" fmla="*/ 136062 h 830409"/>
              <a:gd name="connsiteX2548" fmla="*/ 264863 w 707644"/>
              <a:gd name="connsiteY2548" fmla="*/ 153587 h 830409"/>
              <a:gd name="connsiteX2549" fmla="*/ 271853 w 707644"/>
              <a:gd name="connsiteY2549" fmla="*/ 164862 h 830409"/>
              <a:gd name="connsiteX2550" fmla="*/ 256321 w 707644"/>
              <a:gd name="connsiteY2550" fmla="*/ 147383 h 830409"/>
              <a:gd name="connsiteX2551" fmla="*/ 175540 w 707644"/>
              <a:gd name="connsiteY2551" fmla="*/ 296270 h 830409"/>
              <a:gd name="connsiteX2552" fmla="*/ 191415 w 707644"/>
              <a:gd name="connsiteY2552" fmla="*/ 316491 h 830409"/>
              <a:gd name="connsiteX2553" fmla="*/ 191657 w 707644"/>
              <a:gd name="connsiteY2553" fmla="*/ 316932 h 830409"/>
              <a:gd name="connsiteX2554" fmla="*/ 182905 w 707644"/>
              <a:gd name="connsiteY2554" fmla="*/ 308901 h 830409"/>
              <a:gd name="connsiteX2555" fmla="*/ 287558 w 707644"/>
              <a:gd name="connsiteY2555" fmla="*/ 59492 h 830409"/>
              <a:gd name="connsiteX2556" fmla="*/ 296315 w 707644"/>
              <a:gd name="connsiteY2556" fmla="*/ 68148 h 830409"/>
              <a:gd name="connsiteX2557" fmla="*/ 299298 w 707644"/>
              <a:gd name="connsiteY2557" fmla="*/ 78549 h 830409"/>
              <a:gd name="connsiteX2558" fmla="*/ 156759 w 707644"/>
              <a:gd name="connsiteY2558" fmla="*/ 329254 h 830409"/>
              <a:gd name="connsiteX2559" fmla="*/ 175493 w 707644"/>
              <a:gd name="connsiteY2559" fmla="*/ 354394 h 830409"/>
              <a:gd name="connsiteX2560" fmla="*/ 201937 w 707644"/>
              <a:gd name="connsiteY2560" fmla="*/ 394817 h 830409"/>
              <a:gd name="connsiteX2561" fmla="*/ 200873 w 707644"/>
              <a:gd name="connsiteY2561" fmla="*/ 393834 h 830409"/>
              <a:gd name="connsiteX2562" fmla="*/ 170102 w 707644"/>
              <a:gd name="connsiteY2562" fmla="*/ 351108 h 830409"/>
              <a:gd name="connsiteX2563" fmla="*/ 218971 w 707644"/>
              <a:gd name="connsiteY2563" fmla="*/ 199393 h 830409"/>
              <a:gd name="connsiteX2564" fmla="*/ 239802 w 707644"/>
              <a:gd name="connsiteY2564" fmla="*/ 216740 h 830409"/>
              <a:gd name="connsiteX2565" fmla="*/ 229343 w 707644"/>
              <a:gd name="connsiteY2565" fmla="*/ 214388 h 830409"/>
              <a:gd name="connsiteX2566" fmla="*/ 195880 w 707644"/>
              <a:gd name="connsiteY2566" fmla="*/ 240624 h 830409"/>
              <a:gd name="connsiteX2567" fmla="*/ 224010 w 707644"/>
              <a:gd name="connsiteY2567" fmla="*/ 260761 h 830409"/>
              <a:gd name="connsiteX2568" fmla="*/ 248784 w 707644"/>
              <a:gd name="connsiteY2568" fmla="*/ 292602 h 830409"/>
              <a:gd name="connsiteX2569" fmla="*/ 249638 w 707644"/>
              <a:gd name="connsiteY2569" fmla="*/ 293947 h 830409"/>
              <a:gd name="connsiteX2570" fmla="*/ 243774 w 707644"/>
              <a:gd name="connsiteY2570" fmla="*/ 292801 h 830409"/>
              <a:gd name="connsiteX2571" fmla="*/ 228478 w 707644"/>
              <a:gd name="connsiteY2571" fmla="*/ 273469 h 830409"/>
              <a:gd name="connsiteX2572" fmla="*/ 115675 w 707644"/>
              <a:gd name="connsiteY2572" fmla="*/ 404047 h 830409"/>
              <a:gd name="connsiteX2573" fmla="*/ 134615 w 707644"/>
              <a:gd name="connsiteY2573" fmla="*/ 422891 h 830409"/>
              <a:gd name="connsiteX2574" fmla="*/ 160514 w 707644"/>
              <a:gd name="connsiteY2574" fmla="*/ 443331 h 830409"/>
              <a:gd name="connsiteX2575" fmla="*/ 199386 w 707644"/>
              <a:gd name="connsiteY2575" fmla="*/ 501189 h 830409"/>
              <a:gd name="connsiteX2576" fmla="*/ 237467 w 707644"/>
              <a:gd name="connsiteY2576" fmla="*/ 563021 h 830409"/>
              <a:gd name="connsiteX2577" fmla="*/ 262329 w 707644"/>
              <a:gd name="connsiteY2577" fmla="*/ 612235 h 830409"/>
              <a:gd name="connsiteX2578" fmla="*/ 133022 w 707644"/>
              <a:gd name="connsiteY2578" fmla="*/ 428398 h 830409"/>
              <a:gd name="connsiteX2579" fmla="*/ 208321 w 707644"/>
              <a:gd name="connsiteY2579" fmla="*/ 208625 h 830409"/>
              <a:gd name="connsiteX2580" fmla="*/ 216078 w 707644"/>
              <a:gd name="connsiteY2580" fmla="*/ 211404 h 830409"/>
              <a:gd name="connsiteX2581" fmla="*/ 229343 w 707644"/>
              <a:gd name="connsiteY2581" fmla="*/ 214388 h 830409"/>
              <a:gd name="connsiteX2582" fmla="*/ 251133 w 707644"/>
              <a:gd name="connsiteY2582" fmla="*/ 245890 h 830409"/>
              <a:gd name="connsiteX2583" fmla="*/ 235474 w 707644"/>
              <a:gd name="connsiteY2583" fmla="*/ 235138 h 830409"/>
              <a:gd name="connsiteX2584" fmla="*/ 214727 w 707644"/>
              <a:gd name="connsiteY2584" fmla="*/ 214050 h 830409"/>
              <a:gd name="connsiteX2585" fmla="*/ 208634 w 707644"/>
              <a:gd name="connsiteY2585" fmla="*/ 209110 h 830409"/>
              <a:gd name="connsiteX2586" fmla="*/ 224270 w 707644"/>
              <a:gd name="connsiteY2586" fmla="*/ 174457 h 830409"/>
              <a:gd name="connsiteX2587" fmla="*/ 230305 w 707644"/>
              <a:gd name="connsiteY2587" fmla="*/ 177449 h 830409"/>
              <a:gd name="connsiteX2588" fmla="*/ 230535 w 707644"/>
              <a:gd name="connsiteY2588" fmla="*/ 177919 h 830409"/>
              <a:gd name="connsiteX2589" fmla="*/ 233312 w 707644"/>
              <a:gd name="connsiteY2589" fmla="*/ 185648 h 830409"/>
              <a:gd name="connsiteX2590" fmla="*/ 226084 w 707644"/>
              <a:gd name="connsiteY2590" fmla="*/ 168816 h 830409"/>
              <a:gd name="connsiteX2591" fmla="*/ 234417 w 707644"/>
              <a:gd name="connsiteY2591" fmla="*/ 176385 h 830409"/>
              <a:gd name="connsiteX2592" fmla="*/ 236911 w 707644"/>
              <a:gd name="connsiteY2592" fmla="*/ 180725 h 830409"/>
              <a:gd name="connsiteX2593" fmla="*/ 230305 w 707644"/>
              <a:gd name="connsiteY2593" fmla="*/ 177449 h 830409"/>
              <a:gd name="connsiteX2594" fmla="*/ 56885 w 707644"/>
              <a:gd name="connsiteY2594" fmla="*/ 519021 h 830409"/>
              <a:gd name="connsiteX2595" fmla="*/ 57818 w 707644"/>
              <a:gd name="connsiteY2595" fmla="*/ 519092 h 830409"/>
              <a:gd name="connsiteX2596" fmla="*/ 86591 w 707644"/>
              <a:gd name="connsiteY2596" fmla="*/ 536242 h 830409"/>
              <a:gd name="connsiteX2597" fmla="*/ 103128 w 707644"/>
              <a:gd name="connsiteY2597" fmla="*/ 548560 h 830409"/>
              <a:gd name="connsiteX2598" fmla="*/ 109693 w 707644"/>
              <a:gd name="connsiteY2598" fmla="*/ 565108 h 830409"/>
              <a:gd name="connsiteX2599" fmla="*/ 135003 w 707644"/>
              <a:gd name="connsiteY2599" fmla="*/ 620250 h 830409"/>
              <a:gd name="connsiteX2600" fmla="*/ 116952 w 707644"/>
              <a:gd name="connsiteY2600" fmla="*/ 595336 h 830409"/>
              <a:gd name="connsiteX2601" fmla="*/ 59171 w 707644"/>
              <a:gd name="connsiteY2601" fmla="*/ 523240 h 830409"/>
              <a:gd name="connsiteX2602" fmla="*/ 292994 w 707644"/>
              <a:gd name="connsiteY2602" fmla="*/ 18956 h 830409"/>
              <a:gd name="connsiteX2603" fmla="*/ 294833 w 707644"/>
              <a:gd name="connsiteY2603" fmla="*/ 18488 h 830409"/>
              <a:gd name="connsiteX2604" fmla="*/ 322891 w 707644"/>
              <a:gd name="connsiteY2604" fmla="*/ 54653 h 830409"/>
              <a:gd name="connsiteX2605" fmla="*/ 326172 w 707644"/>
              <a:gd name="connsiteY2605" fmla="*/ 59283 h 830409"/>
              <a:gd name="connsiteX2606" fmla="*/ 309836 w 707644"/>
              <a:gd name="connsiteY2606" fmla="*/ 37825 h 830409"/>
              <a:gd name="connsiteX2607" fmla="*/ 51676 w 707644"/>
              <a:gd name="connsiteY2607" fmla="*/ 518624 h 830409"/>
              <a:gd name="connsiteX2608" fmla="*/ 55718 w 707644"/>
              <a:gd name="connsiteY2608" fmla="*/ 518932 h 830409"/>
              <a:gd name="connsiteX2609" fmla="*/ 59171 w 707644"/>
              <a:gd name="connsiteY2609" fmla="*/ 523240 h 830409"/>
              <a:gd name="connsiteX2610" fmla="*/ 70479 w 707644"/>
              <a:gd name="connsiteY2610" fmla="*/ 544113 h 830409"/>
              <a:gd name="connsiteX2611" fmla="*/ 235262 w 707644"/>
              <a:gd name="connsiteY2611" fmla="*/ 122970 h 830409"/>
              <a:gd name="connsiteX2612" fmla="*/ 243220 w 707644"/>
              <a:gd name="connsiteY2612" fmla="*/ 132639 h 830409"/>
              <a:gd name="connsiteX2613" fmla="*/ 256321 w 707644"/>
              <a:gd name="connsiteY2613" fmla="*/ 147383 h 830409"/>
              <a:gd name="connsiteX2614" fmla="*/ 260743 w 707644"/>
              <a:gd name="connsiteY2614" fmla="*/ 162175 h 830409"/>
              <a:gd name="connsiteX2615" fmla="*/ 263821 w 707644"/>
              <a:gd name="connsiteY2615" fmla="*/ 175708 h 830409"/>
              <a:gd name="connsiteX2616" fmla="*/ 252155 w 707644"/>
              <a:gd name="connsiteY2616" fmla="*/ 158055 h 830409"/>
              <a:gd name="connsiteX2617" fmla="*/ 283566 w 707644"/>
              <a:gd name="connsiteY2617" fmla="*/ 21357 h 830409"/>
              <a:gd name="connsiteX2618" fmla="*/ 289894 w 707644"/>
              <a:gd name="connsiteY2618" fmla="*/ 19746 h 830409"/>
              <a:gd name="connsiteX2619" fmla="*/ 305716 w 707644"/>
              <a:gd name="connsiteY2619" fmla="*/ 46413 h 830409"/>
              <a:gd name="connsiteX2620" fmla="*/ 347481 w 707644"/>
              <a:gd name="connsiteY2620" fmla="*/ 103748 h 830409"/>
              <a:gd name="connsiteX2621" fmla="*/ 364502 w 707644"/>
              <a:gd name="connsiteY2621" fmla="*/ 123365 h 830409"/>
              <a:gd name="connsiteX2622" fmla="*/ 354366 w 707644"/>
              <a:gd name="connsiteY2622" fmla="*/ 116758 h 830409"/>
              <a:gd name="connsiteX2623" fmla="*/ 342055 w 707644"/>
              <a:gd name="connsiteY2623" fmla="*/ 108909 h 830409"/>
              <a:gd name="connsiteX2624" fmla="*/ 284843 w 707644"/>
              <a:gd name="connsiteY2624" fmla="*/ 28154 h 830409"/>
              <a:gd name="connsiteX2625" fmla="*/ 284072 w 707644"/>
              <a:gd name="connsiteY2625" fmla="*/ 25465 h 830409"/>
              <a:gd name="connsiteX2626" fmla="*/ 195808 w 707644"/>
              <a:gd name="connsiteY2626" fmla="*/ 204142 h 830409"/>
              <a:gd name="connsiteX2627" fmla="*/ 207809 w 707644"/>
              <a:gd name="connsiteY2627" fmla="*/ 208441 h 830409"/>
              <a:gd name="connsiteX2628" fmla="*/ 208634 w 707644"/>
              <a:gd name="connsiteY2628" fmla="*/ 209110 h 830409"/>
              <a:gd name="connsiteX2629" fmla="*/ 214004 w 707644"/>
              <a:gd name="connsiteY2629" fmla="*/ 217443 h 830409"/>
              <a:gd name="connsiteX2630" fmla="*/ 215724 w 707644"/>
              <a:gd name="connsiteY2630" fmla="*/ 220366 h 830409"/>
              <a:gd name="connsiteX2631" fmla="*/ 197975 w 707644"/>
              <a:gd name="connsiteY2631" fmla="*/ 206884 h 830409"/>
              <a:gd name="connsiteX2632" fmla="*/ 263194 w 707644"/>
              <a:gd name="connsiteY2632" fmla="*/ 63522 h 830409"/>
              <a:gd name="connsiteX2633" fmla="*/ 271707 w 707644"/>
              <a:gd name="connsiteY2633" fmla="*/ 68010 h 830409"/>
              <a:gd name="connsiteX2634" fmla="*/ 275547 w 707644"/>
              <a:gd name="connsiteY2634" fmla="*/ 70070 h 830409"/>
              <a:gd name="connsiteX2635" fmla="*/ 309370 w 707644"/>
              <a:gd name="connsiteY2635" fmla="*/ 113666 h 830409"/>
              <a:gd name="connsiteX2636" fmla="*/ 310146 w 707644"/>
              <a:gd name="connsiteY2636" fmla="*/ 116372 h 830409"/>
              <a:gd name="connsiteX2637" fmla="*/ 293781 w 707644"/>
              <a:gd name="connsiteY2637" fmla="*/ 98164 h 830409"/>
              <a:gd name="connsiteX2638" fmla="*/ 267341 w 707644"/>
              <a:gd name="connsiteY2638" fmla="*/ 67482 h 830409"/>
              <a:gd name="connsiteX2639" fmla="*/ 126634 w 707644"/>
              <a:gd name="connsiteY2639" fmla="*/ 342563 h 830409"/>
              <a:gd name="connsiteX2640" fmla="*/ 136099 w 707644"/>
              <a:gd name="connsiteY2640" fmla="*/ 355923 h 830409"/>
              <a:gd name="connsiteX2641" fmla="*/ 175887 w 707644"/>
              <a:gd name="connsiteY2641" fmla="*/ 419847 h 830409"/>
              <a:gd name="connsiteX2642" fmla="*/ 145034 w 707644"/>
              <a:gd name="connsiteY2642" fmla="*/ 381339 h 830409"/>
              <a:gd name="connsiteX2643" fmla="*/ 128946 w 707644"/>
              <a:gd name="connsiteY2643" fmla="*/ 347894 h 830409"/>
              <a:gd name="connsiteX2644" fmla="*/ 180542 w 707644"/>
              <a:gd name="connsiteY2644" fmla="*/ 229644 h 830409"/>
              <a:gd name="connsiteX2645" fmla="*/ 186966 w 707644"/>
              <a:gd name="connsiteY2645" fmla="*/ 234243 h 830409"/>
              <a:gd name="connsiteX2646" fmla="*/ 214889 w 707644"/>
              <a:gd name="connsiteY2646" fmla="*/ 276920 h 830409"/>
              <a:gd name="connsiteX2647" fmla="*/ 222366 w 707644"/>
              <a:gd name="connsiteY2647" fmla="*/ 288619 h 830409"/>
              <a:gd name="connsiteX2648" fmla="*/ 212756 w 707644"/>
              <a:gd name="connsiteY2648" fmla="*/ 286741 h 830409"/>
              <a:gd name="connsiteX2649" fmla="*/ 252951 w 707644"/>
              <a:gd name="connsiteY2649" fmla="*/ 75690 h 830409"/>
              <a:gd name="connsiteX2650" fmla="*/ 259352 w 707644"/>
              <a:gd name="connsiteY2650" fmla="*/ 76992 h 830409"/>
              <a:gd name="connsiteX2651" fmla="*/ 302987 w 707644"/>
              <a:gd name="connsiteY2651" fmla="*/ 140184 h 830409"/>
              <a:gd name="connsiteX2652" fmla="*/ 321232 w 707644"/>
              <a:gd name="connsiteY2652" fmla="*/ 161383 h 830409"/>
              <a:gd name="connsiteX2653" fmla="*/ 323678 w 707644"/>
              <a:gd name="connsiteY2653" fmla="*/ 172718 h 830409"/>
              <a:gd name="connsiteX2654" fmla="*/ 263820 w 707644"/>
              <a:gd name="connsiteY2654" fmla="*/ 89700 h 830409"/>
              <a:gd name="connsiteX2655" fmla="*/ 180793 w 707644"/>
              <a:gd name="connsiteY2655" fmla="*/ 225422 h 830409"/>
              <a:gd name="connsiteX2656" fmla="*/ 195880 w 707644"/>
              <a:gd name="connsiteY2656" fmla="*/ 240624 h 830409"/>
              <a:gd name="connsiteX2657" fmla="*/ 186966 w 707644"/>
              <a:gd name="connsiteY2657" fmla="*/ 234243 h 830409"/>
              <a:gd name="connsiteX2658" fmla="*/ 185251 w 707644"/>
              <a:gd name="connsiteY2658" fmla="*/ 231622 h 830409"/>
              <a:gd name="connsiteX2659" fmla="*/ 240883 w 707644"/>
              <a:gd name="connsiteY2659" fmla="*/ 95744 h 830409"/>
              <a:gd name="connsiteX2660" fmla="*/ 246992 w 707644"/>
              <a:gd name="connsiteY2660" fmla="*/ 102756 h 830409"/>
              <a:gd name="connsiteX2661" fmla="*/ 278057 w 707644"/>
              <a:gd name="connsiteY2661" fmla="*/ 150503 h 830409"/>
              <a:gd name="connsiteX2662" fmla="*/ 282449 w 707644"/>
              <a:gd name="connsiteY2662" fmla="*/ 162995 h 830409"/>
              <a:gd name="connsiteX2663" fmla="*/ 263042 w 707644"/>
              <a:gd name="connsiteY2663" fmla="*/ 137867 h 830409"/>
              <a:gd name="connsiteX2664" fmla="*/ 248407 w 707644"/>
              <a:gd name="connsiteY2664" fmla="*/ 120910 h 830409"/>
              <a:gd name="connsiteX2665" fmla="*/ 78117 w 707644"/>
              <a:gd name="connsiteY2665" fmla="*/ 433544 h 830409"/>
              <a:gd name="connsiteX2666" fmla="*/ 112422 w 707644"/>
              <a:gd name="connsiteY2666" fmla="*/ 471337 h 830409"/>
              <a:gd name="connsiteX2667" fmla="*/ 164459 w 707644"/>
              <a:gd name="connsiteY2667" fmla="*/ 544211 h 830409"/>
              <a:gd name="connsiteX2668" fmla="*/ 144868 w 707644"/>
              <a:gd name="connsiteY2668" fmla="*/ 530531 h 830409"/>
              <a:gd name="connsiteX2669" fmla="*/ 102628 w 707644"/>
              <a:gd name="connsiteY2669" fmla="*/ 478545 h 830409"/>
              <a:gd name="connsiteX2670" fmla="*/ 34828 w 707644"/>
              <a:gd name="connsiteY2670" fmla="*/ 517709 h 830409"/>
              <a:gd name="connsiteX2671" fmla="*/ 36856 w 707644"/>
              <a:gd name="connsiteY2671" fmla="*/ 517494 h 830409"/>
              <a:gd name="connsiteX2672" fmla="*/ 46498 w 707644"/>
              <a:gd name="connsiteY2672" fmla="*/ 518229 h 830409"/>
              <a:gd name="connsiteX2673" fmla="*/ 48483 w 707644"/>
              <a:gd name="connsiteY2673" fmla="*/ 521157 h 830409"/>
              <a:gd name="connsiteX2674" fmla="*/ 85317 w 707644"/>
              <a:gd name="connsiteY2674" fmla="*/ 568818 h 830409"/>
              <a:gd name="connsiteX2675" fmla="*/ 91911 w 707644"/>
              <a:gd name="connsiteY2675" fmla="*/ 577775 h 830409"/>
              <a:gd name="connsiteX2676" fmla="*/ 36522 w 707644"/>
              <a:gd name="connsiteY2676" fmla="*/ 519440 h 830409"/>
              <a:gd name="connsiteX2677" fmla="*/ 21054 w 707644"/>
              <a:gd name="connsiteY2677" fmla="*/ 545578 h 830409"/>
              <a:gd name="connsiteX2678" fmla="*/ 36893 w 707644"/>
              <a:gd name="connsiteY2678" fmla="*/ 568043 h 830409"/>
              <a:gd name="connsiteX2679" fmla="*/ 55089 w 707644"/>
              <a:gd name="connsiteY2679" fmla="*/ 612863 h 830409"/>
              <a:gd name="connsiteX2680" fmla="*/ 75941 w 707644"/>
              <a:gd name="connsiteY2680" fmla="*/ 654349 h 830409"/>
              <a:gd name="connsiteX2681" fmla="*/ 74898 w 707644"/>
              <a:gd name="connsiteY2681" fmla="*/ 652932 h 830409"/>
              <a:gd name="connsiteX2682" fmla="*/ 53728 w 707644"/>
              <a:gd name="connsiteY2682" fmla="*/ 619988 h 830409"/>
              <a:gd name="connsiteX2683" fmla="*/ 30302 w 707644"/>
              <a:gd name="connsiteY2683" fmla="*/ 574216 h 830409"/>
              <a:gd name="connsiteX2684" fmla="*/ 267788 w 707644"/>
              <a:gd name="connsiteY2684" fmla="*/ 27401 h 830409"/>
              <a:gd name="connsiteX2685" fmla="*/ 278850 w 707644"/>
              <a:gd name="connsiteY2685" fmla="*/ 22557 h 830409"/>
              <a:gd name="connsiteX2686" fmla="*/ 280568 w 707644"/>
              <a:gd name="connsiteY2686" fmla="*/ 22120 h 830409"/>
              <a:gd name="connsiteX2687" fmla="*/ 284843 w 707644"/>
              <a:gd name="connsiteY2687" fmla="*/ 28154 h 830409"/>
              <a:gd name="connsiteX2688" fmla="*/ 294150 w 707644"/>
              <a:gd name="connsiteY2688" fmla="*/ 60600 h 830409"/>
              <a:gd name="connsiteX2689" fmla="*/ 288791 w 707644"/>
              <a:gd name="connsiteY2689" fmla="*/ 54259 h 830409"/>
              <a:gd name="connsiteX2690" fmla="*/ 273213 w 707644"/>
              <a:gd name="connsiteY2690" fmla="*/ 36208 h 830409"/>
              <a:gd name="connsiteX2691" fmla="*/ 120077 w 707644"/>
              <a:gd name="connsiteY2691" fmla="*/ 333308 h 830409"/>
              <a:gd name="connsiteX2692" fmla="*/ 124337 w 707644"/>
              <a:gd name="connsiteY2692" fmla="*/ 337268 h 830409"/>
              <a:gd name="connsiteX2693" fmla="*/ 126634 w 707644"/>
              <a:gd name="connsiteY2693" fmla="*/ 342563 h 830409"/>
              <a:gd name="connsiteX2694" fmla="*/ 247034 w 707644"/>
              <a:gd name="connsiteY2694" fmla="*/ 68064 h 830409"/>
              <a:gd name="connsiteX2695" fmla="*/ 252951 w 707644"/>
              <a:gd name="connsiteY2695" fmla="*/ 75690 h 830409"/>
              <a:gd name="connsiteX2696" fmla="*/ 248230 w 707644"/>
              <a:gd name="connsiteY2696" fmla="*/ 74730 h 830409"/>
              <a:gd name="connsiteX2697" fmla="*/ 247475 w 707644"/>
              <a:gd name="connsiteY2697" fmla="*/ 72644 h 830409"/>
              <a:gd name="connsiteX2698" fmla="*/ 174197 w 707644"/>
              <a:gd name="connsiteY2698" fmla="*/ 218777 h 830409"/>
              <a:gd name="connsiteX2699" fmla="*/ 174691 w 707644"/>
              <a:gd name="connsiteY2699" fmla="*/ 219275 h 830409"/>
              <a:gd name="connsiteX2700" fmla="*/ 180542 w 707644"/>
              <a:gd name="connsiteY2700" fmla="*/ 229644 h 830409"/>
              <a:gd name="connsiteX2701" fmla="*/ 179299 w 707644"/>
              <a:gd name="connsiteY2701" fmla="*/ 228755 h 830409"/>
              <a:gd name="connsiteX2702" fmla="*/ 170800 w 707644"/>
              <a:gd name="connsiteY2702" fmla="*/ 222670 h 830409"/>
              <a:gd name="connsiteX2703" fmla="*/ 179299 w 707644"/>
              <a:gd name="connsiteY2703" fmla="*/ 228755 h 830409"/>
              <a:gd name="connsiteX2704" fmla="*/ 208637 w 707644"/>
              <a:gd name="connsiteY2704" fmla="*/ 286130 h 830409"/>
              <a:gd name="connsiteX2705" fmla="*/ 215519 w 707644"/>
              <a:gd name="connsiteY2705" fmla="*/ 299767 h 830409"/>
              <a:gd name="connsiteX2706" fmla="*/ 204799 w 707644"/>
              <a:gd name="connsiteY2706" fmla="*/ 286961 h 830409"/>
              <a:gd name="connsiteX2707" fmla="*/ 197318 w 707644"/>
              <a:gd name="connsiteY2707" fmla="*/ 273042 h 830409"/>
              <a:gd name="connsiteX2708" fmla="*/ 177566 w 707644"/>
              <a:gd name="connsiteY2708" fmla="*/ 235959 h 830409"/>
              <a:gd name="connsiteX2709" fmla="*/ 171665 w 707644"/>
              <a:gd name="connsiteY2709" fmla="*/ 224751 h 830409"/>
              <a:gd name="connsiteX2710" fmla="*/ 152516 w 707644"/>
              <a:gd name="connsiteY2710" fmla="*/ 259508 h 830409"/>
              <a:gd name="connsiteX2711" fmla="*/ 173227 w 707644"/>
              <a:gd name="connsiteY2711" fmla="*/ 292304 h 830409"/>
              <a:gd name="connsiteX2712" fmla="*/ 175540 w 707644"/>
              <a:gd name="connsiteY2712" fmla="*/ 296270 h 830409"/>
              <a:gd name="connsiteX2713" fmla="*/ 165208 w 707644"/>
              <a:gd name="connsiteY2713" fmla="*/ 283111 h 830409"/>
              <a:gd name="connsiteX2714" fmla="*/ 228899 w 707644"/>
              <a:gd name="connsiteY2714" fmla="*/ 98307 h 830409"/>
              <a:gd name="connsiteX2715" fmla="*/ 248407 w 707644"/>
              <a:gd name="connsiteY2715" fmla="*/ 120910 h 830409"/>
              <a:gd name="connsiteX2716" fmla="*/ 252936 w 707644"/>
              <a:gd name="connsiteY2716" fmla="*/ 136062 h 830409"/>
              <a:gd name="connsiteX2717" fmla="*/ 239513 w 707644"/>
              <a:gd name="connsiteY2717" fmla="*/ 116337 h 830409"/>
              <a:gd name="connsiteX2718" fmla="*/ 258990 w 707644"/>
              <a:gd name="connsiteY2718" fmla="*/ 31253 h 830409"/>
              <a:gd name="connsiteX2719" fmla="*/ 266210 w 707644"/>
              <a:gd name="connsiteY2719" fmla="*/ 28092 h 830409"/>
              <a:gd name="connsiteX2720" fmla="*/ 273213 w 707644"/>
              <a:gd name="connsiteY2720" fmla="*/ 36208 h 830409"/>
              <a:gd name="connsiteX2721" fmla="*/ 287558 w 707644"/>
              <a:gd name="connsiteY2721" fmla="*/ 59492 h 830409"/>
              <a:gd name="connsiteX2722" fmla="*/ 238662 w 707644"/>
              <a:gd name="connsiteY2722" fmla="*/ 72784 h 830409"/>
              <a:gd name="connsiteX2723" fmla="*/ 248230 w 707644"/>
              <a:gd name="connsiteY2723" fmla="*/ 74730 h 830409"/>
              <a:gd name="connsiteX2724" fmla="*/ 252698 w 707644"/>
              <a:gd name="connsiteY2724" fmla="*/ 87086 h 830409"/>
              <a:gd name="connsiteX2725" fmla="*/ 264168 w 707644"/>
              <a:gd name="connsiteY2725" fmla="*/ 110996 h 830409"/>
              <a:gd name="connsiteX2726" fmla="*/ 290279 w 707644"/>
              <a:gd name="connsiteY2726" fmla="*/ 144652 h 830409"/>
              <a:gd name="connsiteX2727" fmla="*/ 319987 w 707644"/>
              <a:gd name="connsiteY2727" fmla="*/ 194725 h 830409"/>
              <a:gd name="connsiteX2728" fmla="*/ 297301 w 707644"/>
              <a:gd name="connsiteY2728" fmla="*/ 180080 h 830409"/>
              <a:gd name="connsiteX2729" fmla="*/ 278057 w 707644"/>
              <a:gd name="connsiteY2729" fmla="*/ 150503 h 830409"/>
              <a:gd name="connsiteX2730" fmla="*/ 268635 w 707644"/>
              <a:gd name="connsiteY2730" fmla="*/ 123704 h 830409"/>
              <a:gd name="connsiteX2731" fmla="*/ 251770 w 707644"/>
              <a:gd name="connsiteY2731" fmla="*/ 93848 h 830409"/>
              <a:gd name="connsiteX2732" fmla="*/ 134048 w 707644"/>
              <a:gd name="connsiteY2732" fmla="*/ 290146 h 830409"/>
              <a:gd name="connsiteX2733" fmla="*/ 137978 w 707644"/>
              <a:gd name="connsiteY2733" fmla="*/ 292601 h 830409"/>
              <a:gd name="connsiteX2734" fmla="*/ 172671 w 707644"/>
              <a:gd name="connsiteY2734" fmla="*/ 314518 h 830409"/>
              <a:gd name="connsiteX2735" fmla="*/ 182462 w 707644"/>
              <a:gd name="connsiteY2735" fmla="*/ 325344 h 830409"/>
              <a:gd name="connsiteX2736" fmla="*/ 193687 w 707644"/>
              <a:gd name="connsiteY2736" fmla="*/ 339668 h 830409"/>
              <a:gd name="connsiteX2737" fmla="*/ 195289 w 707644"/>
              <a:gd name="connsiteY2737" fmla="*/ 341717 h 830409"/>
              <a:gd name="connsiteX2738" fmla="*/ 195518 w 707644"/>
              <a:gd name="connsiteY2738" fmla="*/ 342172 h 830409"/>
              <a:gd name="connsiteX2739" fmla="*/ 300311 w 707644"/>
              <a:gd name="connsiteY2739" fmla="*/ 498091 h 830409"/>
              <a:gd name="connsiteX2740" fmla="*/ 301654 w 707644"/>
              <a:gd name="connsiteY2740" fmla="*/ 499463 h 830409"/>
              <a:gd name="connsiteX2741" fmla="*/ 305979 w 707644"/>
              <a:gd name="connsiteY2741" fmla="*/ 511990 h 830409"/>
              <a:gd name="connsiteX2742" fmla="*/ 304779 w 707644"/>
              <a:gd name="connsiteY2742" fmla="*/ 510799 h 830409"/>
              <a:gd name="connsiteX2743" fmla="*/ 256982 w 707644"/>
              <a:gd name="connsiteY2743" fmla="*/ 456236 h 830409"/>
              <a:gd name="connsiteX2744" fmla="*/ 222507 w 707644"/>
              <a:gd name="connsiteY2744" fmla="*/ 416752 h 830409"/>
              <a:gd name="connsiteX2745" fmla="*/ 196214 w 707644"/>
              <a:gd name="connsiteY2745" fmla="*/ 384763 h 830409"/>
              <a:gd name="connsiteX2746" fmla="*/ 160543 w 707644"/>
              <a:gd name="connsiteY2746" fmla="*/ 330919 h 830409"/>
              <a:gd name="connsiteX2747" fmla="*/ 150045 w 707644"/>
              <a:gd name="connsiteY2747" fmla="*/ 255595 h 830409"/>
              <a:gd name="connsiteX2748" fmla="*/ 151536 w 707644"/>
              <a:gd name="connsiteY2748" fmla="*/ 257685 h 830409"/>
              <a:gd name="connsiteX2749" fmla="*/ 152516 w 707644"/>
              <a:gd name="connsiteY2749" fmla="*/ 259508 h 830409"/>
              <a:gd name="connsiteX2750" fmla="*/ 151988 w 707644"/>
              <a:gd name="connsiteY2750" fmla="*/ 248715 h 830409"/>
              <a:gd name="connsiteX2751" fmla="*/ 153285 w 707644"/>
              <a:gd name="connsiteY2751" fmla="*/ 249665 h 830409"/>
              <a:gd name="connsiteX2752" fmla="*/ 158591 w 707644"/>
              <a:gd name="connsiteY2752" fmla="*/ 254168 h 830409"/>
              <a:gd name="connsiteX2753" fmla="*/ 181491 w 707644"/>
              <a:gd name="connsiteY2753" fmla="*/ 293734 h 830409"/>
              <a:gd name="connsiteX2754" fmla="*/ 200568 w 707644"/>
              <a:gd name="connsiteY2754" fmla="*/ 325109 h 830409"/>
              <a:gd name="connsiteX2755" fmla="*/ 192032 w 707644"/>
              <a:gd name="connsiteY2755" fmla="*/ 317277 h 830409"/>
              <a:gd name="connsiteX2756" fmla="*/ 191415 w 707644"/>
              <a:gd name="connsiteY2756" fmla="*/ 316491 h 830409"/>
              <a:gd name="connsiteX2757" fmla="*/ 177647 w 707644"/>
              <a:gd name="connsiteY2757" fmla="*/ 291340 h 830409"/>
              <a:gd name="connsiteX2758" fmla="*/ 154175 w 707644"/>
              <a:gd name="connsiteY2758" fmla="*/ 252126 h 830409"/>
              <a:gd name="connsiteX2759" fmla="*/ 19032 w 707644"/>
              <a:gd name="connsiteY2759" fmla="*/ 524051 h 830409"/>
              <a:gd name="connsiteX2760" fmla="*/ 97680 w 707644"/>
              <a:gd name="connsiteY2760" fmla="*/ 612167 h 830409"/>
              <a:gd name="connsiteX2761" fmla="*/ 160278 w 707644"/>
              <a:gd name="connsiteY2761" fmla="*/ 706522 h 830409"/>
              <a:gd name="connsiteX2762" fmla="*/ 193449 w 707644"/>
              <a:gd name="connsiteY2762" fmla="*/ 765998 h 830409"/>
              <a:gd name="connsiteX2763" fmla="*/ 159637 w 707644"/>
              <a:gd name="connsiteY2763" fmla="*/ 742521 h 830409"/>
              <a:gd name="connsiteX2764" fmla="*/ 156111 w 707644"/>
              <a:gd name="connsiteY2764" fmla="*/ 736704 h 830409"/>
              <a:gd name="connsiteX2765" fmla="*/ 124487 w 707644"/>
              <a:gd name="connsiteY2765" fmla="*/ 688414 h 830409"/>
              <a:gd name="connsiteX2766" fmla="*/ 40737 w 707644"/>
              <a:gd name="connsiteY2766" fmla="*/ 573496 h 830409"/>
              <a:gd name="connsiteX2767" fmla="*/ 36893 w 707644"/>
              <a:gd name="connsiteY2767" fmla="*/ 568043 h 830409"/>
              <a:gd name="connsiteX2768" fmla="*/ 168562 w 707644"/>
              <a:gd name="connsiteY2768" fmla="*/ 208530 h 830409"/>
              <a:gd name="connsiteX2769" fmla="*/ 168867 w 707644"/>
              <a:gd name="connsiteY2769" fmla="*/ 208840 h 830409"/>
              <a:gd name="connsiteX2770" fmla="*/ 180793 w 707644"/>
              <a:gd name="connsiteY2770" fmla="*/ 225422 h 830409"/>
              <a:gd name="connsiteX2771" fmla="*/ 174691 w 707644"/>
              <a:gd name="connsiteY2771" fmla="*/ 219275 h 830409"/>
              <a:gd name="connsiteX2772" fmla="*/ 172136 w 707644"/>
              <a:gd name="connsiteY2772" fmla="*/ 214745 h 830409"/>
              <a:gd name="connsiteX2773" fmla="*/ 248870 w 707644"/>
              <a:gd name="connsiteY2773" fmla="*/ 35685 h 830409"/>
              <a:gd name="connsiteX2774" fmla="*/ 258742 w 707644"/>
              <a:gd name="connsiteY2774" fmla="*/ 31362 h 830409"/>
              <a:gd name="connsiteX2775" fmla="*/ 262762 w 707644"/>
              <a:gd name="connsiteY2775" fmla="*/ 37997 h 830409"/>
              <a:gd name="connsiteX2776" fmla="*/ 288581 w 707644"/>
              <a:gd name="connsiteY2776" fmla="*/ 77063 h 830409"/>
              <a:gd name="connsiteX2777" fmla="*/ 275547 w 707644"/>
              <a:gd name="connsiteY2777" fmla="*/ 70070 h 830409"/>
              <a:gd name="connsiteX2778" fmla="*/ 114107 w 707644"/>
              <a:gd name="connsiteY2778" fmla="*/ 313679 h 830409"/>
              <a:gd name="connsiteX2779" fmla="*/ 152222 w 707644"/>
              <a:gd name="connsiteY2779" fmla="*/ 348890 h 830409"/>
              <a:gd name="connsiteX2780" fmla="*/ 157207 w 707644"/>
              <a:gd name="connsiteY2780" fmla="*/ 355303 h 830409"/>
              <a:gd name="connsiteX2781" fmla="*/ 157394 w 707644"/>
              <a:gd name="connsiteY2781" fmla="*/ 355575 h 830409"/>
              <a:gd name="connsiteX2782" fmla="*/ 195981 w 707644"/>
              <a:gd name="connsiteY2782" fmla="*/ 405311 h 830409"/>
              <a:gd name="connsiteX2783" fmla="*/ 153274 w 707644"/>
              <a:gd name="connsiteY2783" fmla="*/ 364163 h 830409"/>
              <a:gd name="connsiteX2784" fmla="*/ 124337 w 707644"/>
              <a:gd name="connsiteY2784" fmla="*/ 337268 h 830409"/>
              <a:gd name="connsiteX2785" fmla="*/ 85267 w 707644"/>
              <a:gd name="connsiteY2785" fmla="*/ 373794 h 830409"/>
              <a:gd name="connsiteX2786" fmla="*/ 86660 w 707644"/>
              <a:gd name="connsiteY2786" fmla="*/ 375180 h 830409"/>
              <a:gd name="connsiteX2787" fmla="*/ 89152 w 707644"/>
              <a:gd name="connsiteY2787" fmla="*/ 377889 h 830409"/>
              <a:gd name="connsiteX2788" fmla="*/ 229671 w 707644"/>
              <a:gd name="connsiteY2788" fmla="*/ 587580 h 830409"/>
              <a:gd name="connsiteX2789" fmla="*/ 231343 w 707644"/>
              <a:gd name="connsiteY2789" fmla="*/ 590336 h 830409"/>
              <a:gd name="connsiteX2790" fmla="*/ 218721 w 707644"/>
              <a:gd name="connsiteY2790" fmla="*/ 582618 h 830409"/>
              <a:gd name="connsiteX2791" fmla="*/ 213212 w 707644"/>
              <a:gd name="connsiteY2791" fmla="*/ 578671 h 830409"/>
              <a:gd name="connsiteX2792" fmla="*/ 186938 w 707644"/>
              <a:gd name="connsiteY2792" fmla="*/ 541946 h 830409"/>
              <a:gd name="connsiteX2793" fmla="*/ 146773 w 707644"/>
              <a:gd name="connsiteY2793" fmla="*/ 487817 h 830409"/>
              <a:gd name="connsiteX2794" fmla="*/ 140245 w 707644"/>
              <a:gd name="connsiteY2794" fmla="*/ 479403 h 830409"/>
              <a:gd name="connsiteX2795" fmla="*/ 15227 w 707644"/>
              <a:gd name="connsiteY2795" fmla="*/ 519787 h 830409"/>
              <a:gd name="connsiteX2796" fmla="*/ 17215 w 707644"/>
              <a:gd name="connsiteY2796" fmla="*/ 519577 h 830409"/>
              <a:gd name="connsiteX2797" fmla="*/ 19032 w 707644"/>
              <a:gd name="connsiteY2797" fmla="*/ 524051 h 830409"/>
              <a:gd name="connsiteX2798" fmla="*/ 202931 w 707644"/>
              <a:gd name="connsiteY2798" fmla="*/ 121060 h 830409"/>
              <a:gd name="connsiteX2799" fmla="*/ 216519 w 707644"/>
              <a:gd name="connsiteY2799" fmla="*/ 132890 h 830409"/>
              <a:gd name="connsiteX2800" fmla="*/ 240699 w 707644"/>
              <a:gd name="connsiteY2800" fmla="*/ 155687 h 830409"/>
              <a:gd name="connsiteX2801" fmla="*/ 265580 w 707644"/>
              <a:gd name="connsiteY2801" fmla="*/ 183440 h 830409"/>
              <a:gd name="connsiteX2802" fmla="*/ 268528 w 707644"/>
              <a:gd name="connsiteY2802" fmla="*/ 196404 h 830409"/>
              <a:gd name="connsiteX2803" fmla="*/ 241731 w 707644"/>
              <a:gd name="connsiteY2803" fmla="*/ 183115 h 830409"/>
              <a:gd name="connsiteX2804" fmla="*/ 240024 w 707644"/>
              <a:gd name="connsiteY2804" fmla="*/ 181477 h 830409"/>
              <a:gd name="connsiteX2805" fmla="*/ 234417 w 707644"/>
              <a:gd name="connsiteY2805" fmla="*/ 176385 h 830409"/>
              <a:gd name="connsiteX2806" fmla="*/ 204748 w 707644"/>
              <a:gd name="connsiteY2806" fmla="*/ 124747 h 830409"/>
              <a:gd name="connsiteX2807" fmla="*/ 82754 w 707644"/>
              <a:gd name="connsiteY2807" fmla="*/ 370933 h 830409"/>
              <a:gd name="connsiteX2808" fmla="*/ 84968 w 707644"/>
              <a:gd name="connsiteY2808" fmla="*/ 373341 h 830409"/>
              <a:gd name="connsiteX2809" fmla="*/ 85267 w 707644"/>
              <a:gd name="connsiteY2809" fmla="*/ 373794 h 830409"/>
              <a:gd name="connsiteX2810" fmla="*/ 161813 w 707644"/>
              <a:gd name="connsiteY2810" fmla="*/ 205947 h 830409"/>
              <a:gd name="connsiteX2811" fmla="*/ 165507 w 707644"/>
              <a:gd name="connsiteY2811" fmla="*/ 209950 h 830409"/>
              <a:gd name="connsiteX2812" fmla="*/ 170800 w 707644"/>
              <a:gd name="connsiteY2812" fmla="*/ 222670 h 830409"/>
              <a:gd name="connsiteX2813" fmla="*/ 170431 w 707644"/>
              <a:gd name="connsiteY2813" fmla="*/ 222406 h 830409"/>
              <a:gd name="connsiteX2814" fmla="*/ 164636 w 707644"/>
              <a:gd name="connsiteY2814" fmla="*/ 211399 h 830409"/>
              <a:gd name="connsiteX2815" fmla="*/ 162246 w 707644"/>
              <a:gd name="connsiteY2815" fmla="*/ 202116 h 830409"/>
              <a:gd name="connsiteX2816" fmla="*/ 168060 w 707644"/>
              <a:gd name="connsiteY2816" fmla="*/ 208020 h 830409"/>
              <a:gd name="connsiteX2817" fmla="*/ 172136 w 707644"/>
              <a:gd name="connsiteY2817" fmla="*/ 214745 h 830409"/>
              <a:gd name="connsiteX2818" fmla="*/ 174197 w 707644"/>
              <a:gd name="connsiteY2818" fmla="*/ 218777 h 830409"/>
              <a:gd name="connsiteX2819" fmla="*/ 166427 w 707644"/>
              <a:gd name="connsiteY2819" fmla="*/ 210948 h 830409"/>
              <a:gd name="connsiteX2820" fmla="*/ 165507 w 707644"/>
              <a:gd name="connsiteY2820" fmla="*/ 209950 h 830409"/>
              <a:gd name="connsiteX2821" fmla="*/ 223349 w 707644"/>
              <a:gd name="connsiteY2821" fmla="*/ 72691 h 830409"/>
              <a:gd name="connsiteX2822" fmla="*/ 233811 w 707644"/>
              <a:gd name="connsiteY2822" fmla="*/ 72086 h 830409"/>
              <a:gd name="connsiteX2823" fmla="*/ 240883 w 707644"/>
              <a:gd name="connsiteY2823" fmla="*/ 95744 h 830409"/>
              <a:gd name="connsiteX2824" fmla="*/ 232886 w 707644"/>
              <a:gd name="connsiteY2824" fmla="*/ 86564 h 830409"/>
              <a:gd name="connsiteX2825" fmla="*/ 122010 w 707644"/>
              <a:gd name="connsiteY2825" fmla="*/ 282626 h 830409"/>
              <a:gd name="connsiteX2826" fmla="*/ 131799 w 707644"/>
              <a:gd name="connsiteY2826" fmla="*/ 288741 h 830409"/>
              <a:gd name="connsiteX2827" fmla="*/ 137727 w 707644"/>
              <a:gd name="connsiteY2827" fmla="*/ 298086 h 830409"/>
              <a:gd name="connsiteX2828" fmla="*/ 156759 w 707644"/>
              <a:gd name="connsiteY2828" fmla="*/ 329254 h 830409"/>
              <a:gd name="connsiteX2829" fmla="*/ 167941 w 707644"/>
              <a:gd name="connsiteY2829" fmla="*/ 182412 h 830409"/>
              <a:gd name="connsiteX2830" fmla="*/ 168226 w 707644"/>
              <a:gd name="connsiteY2830" fmla="*/ 182638 h 830409"/>
              <a:gd name="connsiteX2831" fmla="*/ 188964 w 707644"/>
              <a:gd name="connsiteY2831" fmla="*/ 201690 h 830409"/>
              <a:gd name="connsiteX2832" fmla="*/ 193666 w 707644"/>
              <a:gd name="connsiteY2832" fmla="*/ 203374 h 830409"/>
              <a:gd name="connsiteX2833" fmla="*/ 197444 w 707644"/>
              <a:gd name="connsiteY2833" fmla="*/ 206481 h 830409"/>
              <a:gd name="connsiteX2834" fmla="*/ 197975 w 707644"/>
              <a:gd name="connsiteY2834" fmla="*/ 206884 h 830409"/>
              <a:gd name="connsiteX2835" fmla="*/ 199314 w 707644"/>
              <a:gd name="connsiteY2835" fmla="*/ 208578 h 830409"/>
              <a:gd name="connsiteX2836" fmla="*/ 223663 w 707644"/>
              <a:gd name="connsiteY2836" fmla="*/ 239466 h 830409"/>
              <a:gd name="connsiteX2837" fmla="*/ 251404 w 707644"/>
              <a:gd name="connsiteY2837" fmla="*/ 283583 h 830409"/>
              <a:gd name="connsiteX2838" fmla="*/ 255500 w 707644"/>
              <a:gd name="connsiteY2838" fmla="*/ 292741 h 830409"/>
              <a:gd name="connsiteX2839" fmla="*/ 244890 w 707644"/>
              <a:gd name="connsiteY2839" fmla="*/ 280853 h 830409"/>
              <a:gd name="connsiteX2840" fmla="*/ 210336 w 707644"/>
              <a:gd name="connsiteY2840" fmla="*/ 236638 h 830409"/>
              <a:gd name="connsiteX2841" fmla="*/ 228297 w 707644"/>
              <a:gd name="connsiteY2841" fmla="*/ 53642 h 830409"/>
              <a:gd name="connsiteX2842" fmla="*/ 233589 w 707644"/>
              <a:gd name="connsiteY2842" fmla="*/ 64632 h 830409"/>
              <a:gd name="connsiteX2843" fmla="*/ 238662 w 707644"/>
              <a:gd name="connsiteY2843" fmla="*/ 72784 h 830409"/>
              <a:gd name="connsiteX2844" fmla="*/ 234914 w 707644"/>
              <a:gd name="connsiteY2844" fmla="*/ 72022 h 830409"/>
              <a:gd name="connsiteX2845" fmla="*/ 233811 w 707644"/>
              <a:gd name="connsiteY2845" fmla="*/ 72086 h 830409"/>
              <a:gd name="connsiteX2846" fmla="*/ 230642 w 707644"/>
              <a:gd name="connsiteY2846" fmla="*/ 46936 h 830409"/>
              <a:gd name="connsiteX2847" fmla="*/ 233031 w 707644"/>
              <a:gd name="connsiteY2847" fmla="*/ 48876 h 830409"/>
              <a:gd name="connsiteX2848" fmla="*/ 246398 w 707644"/>
              <a:gd name="connsiteY2848" fmla="*/ 61469 h 830409"/>
              <a:gd name="connsiteX2849" fmla="*/ 247034 w 707644"/>
              <a:gd name="connsiteY2849" fmla="*/ 68064 h 830409"/>
              <a:gd name="connsiteX2850" fmla="*/ 157811 w 707644"/>
              <a:gd name="connsiteY2850" fmla="*/ 198337 h 830409"/>
              <a:gd name="connsiteX2851" fmla="*/ 157903 w 707644"/>
              <a:gd name="connsiteY2851" fmla="*/ 198394 h 830409"/>
              <a:gd name="connsiteX2852" fmla="*/ 161813 w 707644"/>
              <a:gd name="connsiteY2852" fmla="*/ 205947 h 830409"/>
              <a:gd name="connsiteX2853" fmla="*/ 161094 w 707644"/>
              <a:gd name="connsiteY2853" fmla="*/ 205167 h 830409"/>
              <a:gd name="connsiteX2854" fmla="*/ 137639 w 707644"/>
              <a:gd name="connsiteY2854" fmla="*/ 238204 h 830409"/>
              <a:gd name="connsiteX2855" fmla="*/ 140287 w 707644"/>
              <a:gd name="connsiteY2855" fmla="*/ 240143 h 830409"/>
              <a:gd name="connsiteX2856" fmla="*/ 150045 w 707644"/>
              <a:gd name="connsiteY2856" fmla="*/ 255595 h 830409"/>
              <a:gd name="connsiteX2857" fmla="*/ 228748 w 707644"/>
              <a:gd name="connsiteY2857" fmla="*/ 44495 h 830409"/>
              <a:gd name="connsiteX2858" fmla="*/ 238717 w 707644"/>
              <a:gd name="connsiteY2858" fmla="*/ 40130 h 830409"/>
              <a:gd name="connsiteX2859" fmla="*/ 239758 w 707644"/>
              <a:gd name="connsiteY2859" fmla="*/ 41134 h 830409"/>
              <a:gd name="connsiteX2860" fmla="*/ 258376 w 707644"/>
              <a:gd name="connsiteY2860" fmla="*/ 58922 h 830409"/>
              <a:gd name="connsiteX2861" fmla="*/ 263194 w 707644"/>
              <a:gd name="connsiteY2861" fmla="*/ 63522 h 830409"/>
              <a:gd name="connsiteX2862" fmla="*/ 244726 w 707644"/>
              <a:gd name="connsiteY2862" fmla="*/ 53786 h 830409"/>
              <a:gd name="connsiteX2863" fmla="*/ 229817 w 707644"/>
              <a:gd name="connsiteY2863" fmla="*/ 45873 h 830409"/>
              <a:gd name="connsiteX2864" fmla="*/ 228420 w 707644"/>
              <a:gd name="connsiteY2864" fmla="*/ 45131 h 830409"/>
              <a:gd name="connsiteX2865" fmla="*/ 229817 w 707644"/>
              <a:gd name="connsiteY2865" fmla="*/ 45873 h 830409"/>
              <a:gd name="connsiteX2866" fmla="*/ 230642 w 707644"/>
              <a:gd name="connsiteY2866" fmla="*/ 46936 h 830409"/>
              <a:gd name="connsiteX2867" fmla="*/ 139911 w 707644"/>
              <a:gd name="connsiteY2867" fmla="*/ 228763 h 830409"/>
              <a:gd name="connsiteX2868" fmla="*/ 151188 w 707644"/>
              <a:gd name="connsiteY2868" fmla="*/ 236389 h 830409"/>
              <a:gd name="connsiteX2869" fmla="*/ 180727 w 707644"/>
              <a:gd name="connsiteY2869" fmla="*/ 265695 h 830409"/>
              <a:gd name="connsiteX2870" fmla="*/ 202732 w 707644"/>
              <a:gd name="connsiteY2870" fmla="*/ 291116 h 830409"/>
              <a:gd name="connsiteX2871" fmla="*/ 207374 w 707644"/>
              <a:gd name="connsiteY2871" fmla="*/ 299128 h 830409"/>
              <a:gd name="connsiteX2872" fmla="*/ 177299 w 707644"/>
              <a:gd name="connsiteY2872" fmla="*/ 270045 h 830409"/>
              <a:gd name="connsiteX2873" fmla="*/ 158591 w 707644"/>
              <a:gd name="connsiteY2873" fmla="*/ 254168 h 830409"/>
              <a:gd name="connsiteX2874" fmla="*/ 155656 w 707644"/>
              <a:gd name="connsiteY2874" fmla="*/ 249097 h 830409"/>
              <a:gd name="connsiteX2875" fmla="*/ 227912 w 707644"/>
              <a:gd name="connsiteY2875" fmla="*/ 44861 h 830409"/>
              <a:gd name="connsiteX2876" fmla="*/ 228026 w 707644"/>
              <a:gd name="connsiteY2876" fmla="*/ 44811 h 830409"/>
              <a:gd name="connsiteX2877" fmla="*/ 228420 w 707644"/>
              <a:gd name="connsiteY2877" fmla="*/ 45131 h 830409"/>
              <a:gd name="connsiteX2878" fmla="*/ 224738 w 707644"/>
              <a:gd name="connsiteY2878" fmla="*/ 46251 h 830409"/>
              <a:gd name="connsiteX2879" fmla="*/ 225931 w 707644"/>
              <a:gd name="connsiteY2879" fmla="*/ 45729 h 830409"/>
              <a:gd name="connsiteX2880" fmla="*/ 228297 w 707644"/>
              <a:gd name="connsiteY2880" fmla="*/ 53642 h 830409"/>
              <a:gd name="connsiteX2881" fmla="*/ 155364 w 707644"/>
              <a:gd name="connsiteY2881" fmla="*/ 185576 h 830409"/>
              <a:gd name="connsiteX2882" fmla="*/ 168562 w 707644"/>
              <a:gd name="connsiteY2882" fmla="*/ 208530 h 830409"/>
              <a:gd name="connsiteX2883" fmla="*/ 168060 w 707644"/>
              <a:gd name="connsiteY2883" fmla="*/ 208020 h 830409"/>
              <a:gd name="connsiteX2884" fmla="*/ 157348 w 707644"/>
              <a:gd name="connsiteY2884" fmla="*/ 190344 h 830409"/>
              <a:gd name="connsiteX2885" fmla="*/ 208173 w 707644"/>
              <a:gd name="connsiteY2885" fmla="*/ 73568 h 830409"/>
              <a:gd name="connsiteX2886" fmla="*/ 214746 w 707644"/>
              <a:gd name="connsiteY2886" fmla="*/ 73188 h 830409"/>
              <a:gd name="connsiteX2887" fmla="*/ 216761 w 707644"/>
              <a:gd name="connsiteY2887" fmla="*/ 77688 h 830409"/>
              <a:gd name="connsiteX2888" fmla="*/ 228899 w 707644"/>
              <a:gd name="connsiteY2888" fmla="*/ 98307 h 830409"/>
              <a:gd name="connsiteX2889" fmla="*/ 228506 w 707644"/>
              <a:gd name="connsiteY2889" fmla="*/ 97851 h 830409"/>
              <a:gd name="connsiteX2890" fmla="*/ 214306 w 707644"/>
              <a:gd name="connsiteY2890" fmla="*/ 83906 h 830409"/>
              <a:gd name="connsiteX2891" fmla="*/ 166972 w 707644"/>
              <a:gd name="connsiteY2891" fmla="*/ 159446 h 830409"/>
              <a:gd name="connsiteX2892" fmla="*/ 186047 w 707644"/>
              <a:gd name="connsiteY2892" fmla="*/ 174063 h 830409"/>
              <a:gd name="connsiteX2893" fmla="*/ 208321 w 707644"/>
              <a:gd name="connsiteY2893" fmla="*/ 208625 h 830409"/>
              <a:gd name="connsiteX2894" fmla="*/ 207809 w 707644"/>
              <a:gd name="connsiteY2894" fmla="*/ 208441 h 830409"/>
              <a:gd name="connsiteX2895" fmla="*/ 185677 w 707644"/>
              <a:gd name="connsiteY2895" fmla="*/ 190498 h 830409"/>
              <a:gd name="connsiteX2896" fmla="*/ 181313 w 707644"/>
              <a:gd name="connsiteY2896" fmla="*/ 183766 h 830409"/>
              <a:gd name="connsiteX2897" fmla="*/ 166972 w 707644"/>
              <a:gd name="connsiteY2897" fmla="*/ 159446 h 830409"/>
              <a:gd name="connsiteX2898" fmla="*/ 159433 w 707644"/>
              <a:gd name="connsiteY2898" fmla="*/ 171529 h 830409"/>
              <a:gd name="connsiteX2899" fmla="*/ 173424 w 707644"/>
              <a:gd name="connsiteY2899" fmla="*/ 180564 h 830409"/>
              <a:gd name="connsiteX2900" fmla="*/ 185677 w 707644"/>
              <a:gd name="connsiteY2900" fmla="*/ 190498 h 830409"/>
              <a:gd name="connsiteX2901" fmla="*/ 188645 w 707644"/>
              <a:gd name="connsiteY2901" fmla="*/ 195077 h 830409"/>
              <a:gd name="connsiteX2902" fmla="*/ 195808 w 707644"/>
              <a:gd name="connsiteY2902" fmla="*/ 204142 h 830409"/>
              <a:gd name="connsiteX2903" fmla="*/ 193666 w 707644"/>
              <a:gd name="connsiteY2903" fmla="*/ 203374 h 830409"/>
              <a:gd name="connsiteX2904" fmla="*/ 174678 w 707644"/>
              <a:gd name="connsiteY2904" fmla="*/ 187762 h 830409"/>
              <a:gd name="connsiteX2905" fmla="*/ 168226 w 707644"/>
              <a:gd name="connsiteY2905" fmla="*/ 182638 h 830409"/>
              <a:gd name="connsiteX2906" fmla="*/ 167843 w 707644"/>
              <a:gd name="connsiteY2906" fmla="*/ 182286 h 830409"/>
              <a:gd name="connsiteX2907" fmla="*/ 6430 w 707644"/>
              <a:gd name="connsiteY2907" fmla="*/ 488697 h 830409"/>
              <a:gd name="connsiteX2908" fmla="*/ 34828 w 707644"/>
              <a:gd name="connsiteY2908" fmla="*/ 517709 h 830409"/>
              <a:gd name="connsiteX2909" fmla="*/ 17215 w 707644"/>
              <a:gd name="connsiteY2909" fmla="*/ 519577 h 830409"/>
              <a:gd name="connsiteX2910" fmla="*/ 7479 w 707644"/>
              <a:gd name="connsiteY2910" fmla="*/ 495595 h 830409"/>
              <a:gd name="connsiteX2911" fmla="*/ 152541 w 707644"/>
              <a:gd name="connsiteY2911" fmla="*/ 175242 h 830409"/>
              <a:gd name="connsiteX2912" fmla="*/ 197899 w 707644"/>
              <a:gd name="connsiteY2912" fmla="*/ 227106 h 830409"/>
              <a:gd name="connsiteX2913" fmla="*/ 206910 w 707644"/>
              <a:gd name="connsiteY2913" fmla="*/ 238302 h 830409"/>
              <a:gd name="connsiteX2914" fmla="*/ 163200 w 707644"/>
              <a:gd name="connsiteY2914" fmla="*/ 189330 h 830409"/>
              <a:gd name="connsiteX2915" fmla="*/ 138431 w 707644"/>
              <a:gd name="connsiteY2915" fmla="*/ 202704 h 830409"/>
              <a:gd name="connsiteX2916" fmla="*/ 152522 w 707644"/>
              <a:gd name="connsiteY2916" fmla="*/ 211126 h 830409"/>
              <a:gd name="connsiteX2917" fmla="*/ 155421 w 707644"/>
              <a:gd name="connsiteY2917" fmla="*/ 214885 h 830409"/>
              <a:gd name="connsiteX2918" fmla="*/ 167737 w 707644"/>
              <a:gd name="connsiteY2918" fmla="*/ 222249 h 830409"/>
              <a:gd name="connsiteX2919" fmla="*/ 166809 w 707644"/>
              <a:gd name="connsiteY2919" fmla="*/ 219813 h 830409"/>
              <a:gd name="connsiteX2920" fmla="*/ 170431 w 707644"/>
              <a:gd name="connsiteY2920" fmla="*/ 222406 h 830409"/>
              <a:gd name="connsiteX2921" fmla="*/ 171665 w 707644"/>
              <a:gd name="connsiteY2921" fmla="*/ 224751 h 830409"/>
              <a:gd name="connsiteX2922" fmla="*/ 176068 w 707644"/>
              <a:gd name="connsiteY2922" fmla="*/ 235330 h 830409"/>
              <a:gd name="connsiteX2923" fmla="*/ 195101 w 707644"/>
              <a:gd name="connsiteY2923" fmla="*/ 275180 h 830409"/>
              <a:gd name="connsiteX2924" fmla="*/ 155664 w 707644"/>
              <a:gd name="connsiteY2924" fmla="*/ 227239 h 830409"/>
              <a:gd name="connsiteX2925" fmla="*/ 207096 w 707644"/>
              <a:gd name="connsiteY2925" fmla="*/ 56105 h 830409"/>
              <a:gd name="connsiteX2926" fmla="*/ 217286 w 707644"/>
              <a:gd name="connsiteY2926" fmla="*/ 49514 h 830409"/>
              <a:gd name="connsiteX2927" fmla="*/ 218059 w 707644"/>
              <a:gd name="connsiteY2927" fmla="*/ 49176 h 830409"/>
              <a:gd name="connsiteX2928" fmla="*/ 220881 w 707644"/>
              <a:gd name="connsiteY2928" fmla="*/ 69100 h 830409"/>
              <a:gd name="connsiteX2929" fmla="*/ 223349 w 707644"/>
              <a:gd name="connsiteY2929" fmla="*/ 72691 h 830409"/>
              <a:gd name="connsiteX2930" fmla="*/ 214746 w 707644"/>
              <a:gd name="connsiteY2930" fmla="*/ 73188 h 830409"/>
              <a:gd name="connsiteX2931" fmla="*/ 128024 w 707644"/>
              <a:gd name="connsiteY2931" fmla="*/ 220725 h 830409"/>
              <a:gd name="connsiteX2932" fmla="*/ 138452 w 707644"/>
              <a:gd name="connsiteY2932" fmla="*/ 227777 h 830409"/>
              <a:gd name="connsiteX2933" fmla="*/ 139310 w 707644"/>
              <a:gd name="connsiteY2933" fmla="*/ 228942 h 830409"/>
              <a:gd name="connsiteX2934" fmla="*/ 151988 w 707644"/>
              <a:gd name="connsiteY2934" fmla="*/ 248715 h 830409"/>
              <a:gd name="connsiteX2935" fmla="*/ 140287 w 707644"/>
              <a:gd name="connsiteY2935" fmla="*/ 240143 h 830409"/>
              <a:gd name="connsiteX2936" fmla="*/ 164954 w 707644"/>
              <a:gd name="connsiteY2936" fmla="*/ 143687 h 830409"/>
              <a:gd name="connsiteX2937" fmla="*/ 194535 w 707644"/>
              <a:gd name="connsiteY2937" fmla="*/ 159583 h 830409"/>
              <a:gd name="connsiteX2938" fmla="*/ 214379 w 707644"/>
              <a:gd name="connsiteY2938" fmla="*/ 192754 h 830409"/>
              <a:gd name="connsiteX2939" fmla="*/ 218971 w 707644"/>
              <a:gd name="connsiteY2939" fmla="*/ 199393 h 830409"/>
              <a:gd name="connsiteX2940" fmla="*/ 217459 w 707644"/>
              <a:gd name="connsiteY2940" fmla="*/ 198133 h 830409"/>
              <a:gd name="connsiteX2941" fmla="*/ 186047 w 707644"/>
              <a:gd name="connsiteY2941" fmla="*/ 174063 h 830409"/>
              <a:gd name="connsiteX2942" fmla="*/ 171092 w 707644"/>
              <a:gd name="connsiteY2942" fmla="*/ 150858 h 830409"/>
              <a:gd name="connsiteX2943" fmla="*/ 150476 w 707644"/>
              <a:gd name="connsiteY2943" fmla="*/ 172814 h 830409"/>
              <a:gd name="connsiteX2944" fmla="*/ 150778 w 707644"/>
              <a:gd name="connsiteY2944" fmla="*/ 172912 h 830409"/>
              <a:gd name="connsiteX2945" fmla="*/ 152541 w 707644"/>
              <a:gd name="connsiteY2945" fmla="*/ 175242 h 830409"/>
              <a:gd name="connsiteX2946" fmla="*/ 150516 w 707644"/>
              <a:gd name="connsiteY2946" fmla="*/ 172927 h 830409"/>
              <a:gd name="connsiteX2947" fmla="*/ 50054 w 707644"/>
              <a:gd name="connsiteY2947" fmla="*/ 381508 h 830409"/>
              <a:gd name="connsiteX2948" fmla="*/ 50999 w 707644"/>
              <a:gd name="connsiteY2948" fmla="*/ 383081 h 830409"/>
              <a:gd name="connsiteX2949" fmla="*/ 62541 w 707644"/>
              <a:gd name="connsiteY2949" fmla="*/ 400016 h 830409"/>
              <a:gd name="connsiteX2950" fmla="*/ 77454 w 707644"/>
              <a:gd name="connsiteY2950" fmla="*/ 432326 h 830409"/>
              <a:gd name="connsiteX2951" fmla="*/ 78117 w 707644"/>
              <a:gd name="connsiteY2951" fmla="*/ 433544 h 830409"/>
              <a:gd name="connsiteX2952" fmla="*/ 72489 w 707644"/>
              <a:gd name="connsiteY2952" fmla="*/ 427343 h 830409"/>
              <a:gd name="connsiteX2953" fmla="*/ 8788 w 707644"/>
              <a:gd name="connsiteY2953" fmla="*/ 462279 h 830409"/>
              <a:gd name="connsiteX2954" fmla="*/ 15792 w 707644"/>
              <a:gd name="connsiteY2954" fmla="*/ 470353 h 830409"/>
              <a:gd name="connsiteX2955" fmla="*/ 24555 w 707644"/>
              <a:gd name="connsiteY2955" fmla="*/ 483086 h 830409"/>
              <a:gd name="connsiteX2956" fmla="*/ 46237 w 707644"/>
              <a:gd name="connsiteY2956" fmla="*/ 511251 h 830409"/>
              <a:gd name="connsiteX2957" fmla="*/ 51676 w 707644"/>
              <a:gd name="connsiteY2957" fmla="*/ 518624 h 830409"/>
              <a:gd name="connsiteX2958" fmla="*/ 46498 w 707644"/>
              <a:gd name="connsiteY2958" fmla="*/ 518229 h 830409"/>
              <a:gd name="connsiteX2959" fmla="*/ 10063 w 707644"/>
              <a:gd name="connsiteY2959" fmla="*/ 464488 h 830409"/>
              <a:gd name="connsiteX2960" fmla="*/ 108787 w 707644"/>
              <a:gd name="connsiteY2960" fmla="*/ 252467 h 830409"/>
              <a:gd name="connsiteX2961" fmla="*/ 112018 w 707644"/>
              <a:gd name="connsiteY2961" fmla="*/ 255201 h 830409"/>
              <a:gd name="connsiteX2962" fmla="*/ 113431 w 707644"/>
              <a:gd name="connsiteY2962" fmla="*/ 257542 h 830409"/>
              <a:gd name="connsiteX2963" fmla="*/ 133280 w 707644"/>
              <a:gd name="connsiteY2963" fmla="*/ 288964 h 830409"/>
              <a:gd name="connsiteX2964" fmla="*/ 134048 w 707644"/>
              <a:gd name="connsiteY2964" fmla="*/ 290146 h 830409"/>
              <a:gd name="connsiteX2965" fmla="*/ 131799 w 707644"/>
              <a:gd name="connsiteY2965" fmla="*/ 288741 h 830409"/>
              <a:gd name="connsiteX2966" fmla="*/ 147466 w 707644"/>
              <a:gd name="connsiteY2966" fmla="*/ 171840 h 830409"/>
              <a:gd name="connsiteX2967" fmla="*/ 150395 w 707644"/>
              <a:gd name="connsiteY2967" fmla="*/ 172788 h 830409"/>
              <a:gd name="connsiteX2968" fmla="*/ 150516 w 707644"/>
              <a:gd name="connsiteY2968" fmla="*/ 172927 h 830409"/>
              <a:gd name="connsiteX2969" fmla="*/ 153043 w 707644"/>
              <a:gd name="connsiteY2969" fmla="*/ 179999 h 830409"/>
              <a:gd name="connsiteX2970" fmla="*/ 155364 w 707644"/>
              <a:gd name="connsiteY2970" fmla="*/ 185576 h 830409"/>
              <a:gd name="connsiteX2971" fmla="*/ 169510 w 707644"/>
              <a:gd name="connsiteY2971" fmla="*/ 118144 h 830409"/>
              <a:gd name="connsiteX2972" fmla="*/ 194589 w 707644"/>
              <a:gd name="connsiteY2972" fmla="*/ 140211 h 830409"/>
              <a:gd name="connsiteX2973" fmla="*/ 202149 w 707644"/>
              <a:gd name="connsiteY2973" fmla="*/ 147076 h 830409"/>
              <a:gd name="connsiteX2974" fmla="*/ 224270 w 707644"/>
              <a:gd name="connsiteY2974" fmla="*/ 174457 h 830409"/>
              <a:gd name="connsiteX2975" fmla="*/ 197621 w 707644"/>
              <a:gd name="connsiteY2975" fmla="*/ 161241 h 830409"/>
              <a:gd name="connsiteX2976" fmla="*/ 194535 w 707644"/>
              <a:gd name="connsiteY2976" fmla="*/ 159583 h 830409"/>
              <a:gd name="connsiteX2977" fmla="*/ 173647 w 707644"/>
              <a:gd name="connsiteY2977" fmla="*/ 124667 h 830409"/>
              <a:gd name="connsiteX2978" fmla="*/ 125267 w 707644"/>
              <a:gd name="connsiteY2978" fmla="*/ 209851 h 830409"/>
              <a:gd name="connsiteX2979" fmla="*/ 139911 w 707644"/>
              <a:gd name="connsiteY2979" fmla="*/ 228763 h 830409"/>
              <a:gd name="connsiteX2980" fmla="*/ 138452 w 707644"/>
              <a:gd name="connsiteY2980" fmla="*/ 227777 h 830409"/>
              <a:gd name="connsiteX2981" fmla="*/ 147192 w 707644"/>
              <a:gd name="connsiteY2981" fmla="*/ 163624 h 830409"/>
              <a:gd name="connsiteX2982" fmla="*/ 149705 w 707644"/>
              <a:gd name="connsiteY2982" fmla="*/ 165247 h 830409"/>
              <a:gd name="connsiteX2983" fmla="*/ 150695 w 707644"/>
              <a:gd name="connsiteY2983" fmla="*/ 166532 h 830409"/>
              <a:gd name="connsiteX2984" fmla="*/ 167843 w 707644"/>
              <a:gd name="connsiteY2984" fmla="*/ 182286 h 830409"/>
              <a:gd name="connsiteX2985" fmla="*/ 167941 w 707644"/>
              <a:gd name="connsiteY2985" fmla="*/ 182412 h 830409"/>
              <a:gd name="connsiteX2986" fmla="*/ 159559 w 707644"/>
              <a:gd name="connsiteY2986" fmla="*/ 175754 h 830409"/>
              <a:gd name="connsiteX2987" fmla="*/ 150778 w 707644"/>
              <a:gd name="connsiteY2987" fmla="*/ 172912 h 830409"/>
              <a:gd name="connsiteX2988" fmla="*/ 150272 w 707644"/>
              <a:gd name="connsiteY2988" fmla="*/ 172243 h 830409"/>
              <a:gd name="connsiteX2989" fmla="*/ 106017 w 707644"/>
              <a:gd name="connsiteY2989" fmla="*/ 245261 h 830409"/>
              <a:gd name="connsiteX2990" fmla="*/ 113064 w 707644"/>
              <a:gd name="connsiteY2990" fmla="*/ 249792 h 830409"/>
              <a:gd name="connsiteX2991" fmla="*/ 175639 w 707644"/>
              <a:gd name="connsiteY2991" fmla="*/ 302704 h 830409"/>
              <a:gd name="connsiteX2992" fmla="*/ 185776 w 707644"/>
              <a:gd name="connsiteY2992" fmla="*/ 322830 h 830409"/>
              <a:gd name="connsiteX2993" fmla="*/ 183553 w 707644"/>
              <a:gd name="connsiteY2993" fmla="*/ 321392 h 830409"/>
              <a:gd name="connsiteX2994" fmla="*/ 172671 w 707644"/>
              <a:gd name="connsiteY2994" fmla="*/ 314518 h 830409"/>
              <a:gd name="connsiteX2995" fmla="*/ 141876 w 707644"/>
              <a:gd name="connsiteY2995" fmla="*/ 280468 h 830409"/>
              <a:gd name="connsiteX2996" fmla="*/ 112018 w 707644"/>
              <a:gd name="connsiteY2996" fmla="*/ 255201 h 830409"/>
              <a:gd name="connsiteX2997" fmla="*/ 189566 w 707644"/>
              <a:gd name="connsiteY2997" fmla="*/ 67445 h 830409"/>
              <a:gd name="connsiteX2998" fmla="*/ 193544 w 707644"/>
              <a:gd name="connsiteY2998" fmla="*/ 64871 h 830409"/>
              <a:gd name="connsiteX2999" fmla="*/ 199585 w 707644"/>
              <a:gd name="connsiteY2999" fmla="*/ 69448 h 830409"/>
              <a:gd name="connsiteX3000" fmla="*/ 214306 w 707644"/>
              <a:gd name="connsiteY3000" fmla="*/ 83906 h 830409"/>
              <a:gd name="connsiteX3001" fmla="*/ 225696 w 707644"/>
              <a:gd name="connsiteY3001" fmla="*/ 103104 h 830409"/>
              <a:gd name="connsiteX3002" fmla="*/ 235262 w 707644"/>
              <a:gd name="connsiteY3002" fmla="*/ 122970 h 830409"/>
              <a:gd name="connsiteX3003" fmla="*/ 141940 w 707644"/>
              <a:gd name="connsiteY3003" fmla="*/ 164918 h 830409"/>
              <a:gd name="connsiteX3004" fmla="*/ 145240 w 707644"/>
              <a:gd name="connsiteY3004" fmla="*/ 167968 h 830409"/>
              <a:gd name="connsiteX3005" fmla="*/ 147466 w 707644"/>
              <a:gd name="connsiteY3005" fmla="*/ 171840 h 830409"/>
              <a:gd name="connsiteX3006" fmla="*/ 145810 w 707644"/>
              <a:gd name="connsiteY3006" fmla="*/ 171304 h 830409"/>
              <a:gd name="connsiteX3007" fmla="*/ 140114 w 707644"/>
              <a:gd name="connsiteY3007" fmla="*/ 159053 h 830409"/>
              <a:gd name="connsiteX3008" fmla="*/ 140462 w 707644"/>
              <a:gd name="connsiteY3008" fmla="*/ 159278 h 830409"/>
              <a:gd name="connsiteX3009" fmla="*/ 150272 w 707644"/>
              <a:gd name="connsiteY3009" fmla="*/ 172243 h 830409"/>
              <a:gd name="connsiteX3010" fmla="*/ 150476 w 707644"/>
              <a:gd name="connsiteY3010" fmla="*/ 172814 h 830409"/>
              <a:gd name="connsiteX3011" fmla="*/ 150395 w 707644"/>
              <a:gd name="connsiteY3011" fmla="*/ 172788 h 830409"/>
              <a:gd name="connsiteX3012" fmla="*/ 150144 w 707644"/>
              <a:gd name="connsiteY3012" fmla="*/ 172502 h 830409"/>
              <a:gd name="connsiteX3013" fmla="*/ 145240 w 707644"/>
              <a:gd name="connsiteY3013" fmla="*/ 167968 h 830409"/>
              <a:gd name="connsiteX3014" fmla="*/ 143194 w 707644"/>
              <a:gd name="connsiteY3014" fmla="*/ 152437 h 830409"/>
              <a:gd name="connsiteX3015" fmla="*/ 157903 w 707644"/>
              <a:gd name="connsiteY3015" fmla="*/ 169572 h 830409"/>
              <a:gd name="connsiteX3016" fmla="*/ 159433 w 707644"/>
              <a:gd name="connsiteY3016" fmla="*/ 171529 h 830409"/>
              <a:gd name="connsiteX3017" fmla="*/ 149705 w 707644"/>
              <a:gd name="connsiteY3017" fmla="*/ 165247 h 830409"/>
              <a:gd name="connsiteX3018" fmla="*/ 146101 w 707644"/>
              <a:gd name="connsiteY3018" fmla="*/ 160570 h 830409"/>
              <a:gd name="connsiteX3019" fmla="*/ 933 w 707644"/>
              <a:gd name="connsiteY3019" fmla="*/ 447844 h 830409"/>
              <a:gd name="connsiteX3020" fmla="*/ 40143 w 707644"/>
              <a:gd name="connsiteY3020" fmla="*/ 488118 h 830409"/>
              <a:gd name="connsiteX3021" fmla="*/ 56885 w 707644"/>
              <a:gd name="connsiteY3021" fmla="*/ 519021 h 830409"/>
              <a:gd name="connsiteX3022" fmla="*/ 55718 w 707644"/>
              <a:gd name="connsiteY3022" fmla="*/ 518932 h 830409"/>
              <a:gd name="connsiteX3023" fmla="*/ 28822 w 707644"/>
              <a:gd name="connsiteY3023" fmla="*/ 485373 h 830409"/>
              <a:gd name="connsiteX3024" fmla="*/ 15792 w 707644"/>
              <a:gd name="connsiteY3024" fmla="*/ 470353 h 830409"/>
              <a:gd name="connsiteX3025" fmla="*/ 13245 w 707644"/>
              <a:gd name="connsiteY3025" fmla="*/ 466651 h 830409"/>
              <a:gd name="connsiteX3026" fmla="*/ 131 w 707644"/>
              <a:gd name="connsiteY3026" fmla="*/ 447278 h 830409"/>
              <a:gd name="connsiteX3027" fmla="*/ 8788 w 707644"/>
              <a:gd name="connsiteY3027" fmla="*/ 462279 h 830409"/>
              <a:gd name="connsiteX3028" fmla="*/ 1057 w 707644"/>
              <a:gd name="connsiteY3028" fmla="*/ 453367 h 830409"/>
              <a:gd name="connsiteX3029" fmla="*/ 0 w 707644"/>
              <a:gd name="connsiteY3029" fmla="*/ 446419 h 830409"/>
              <a:gd name="connsiteX3030" fmla="*/ 933 w 707644"/>
              <a:gd name="connsiteY3030" fmla="*/ 447844 h 830409"/>
              <a:gd name="connsiteX3031" fmla="*/ 85 w 707644"/>
              <a:gd name="connsiteY3031" fmla="*/ 446972 h 830409"/>
              <a:gd name="connsiteX3032" fmla="*/ 71444 w 707644"/>
              <a:gd name="connsiteY3032" fmla="*/ 295676 h 830409"/>
              <a:gd name="connsiteX3033" fmla="*/ 84224 w 707644"/>
              <a:gd name="connsiteY3033" fmla="*/ 309907 h 830409"/>
              <a:gd name="connsiteX3034" fmla="*/ 155767 w 707644"/>
              <a:gd name="connsiteY3034" fmla="*/ 397158 h 830409"/>
              <a:gd name="connsiteX3035" fmla="*/ 183134 w 707644"/>
              <a:gd name="connsiteY3035" fmla="*/ 431491 h 830409"/>
              <a:gd name="connsiteX3036" fmla="*/ 201725 w 707644"/>
              <a:gd name="connsiteY3036" fmla="*/ 461358 h 830409"/>
              <a:gd name="connsiteX3037" fmla="*/ 156641 w 707644"/>
              <a:gd name="connsiteY3037" fmla="*/ 420676 h 830409"/>
              <a:gd name="connsiteX3038" fmla="*/ 114849 w 707644"/>
              <a:gd name="connsiteY3038" fmla="*/ 368205 h 830409"/>
              <a:gd name="connsiteX3039" fmla="*/ 107354 w 707644"/>
              <a:gd name="connsiteY3039" fmla="*/ 355829 h 830409"/>
              <a:gd name="connsiteX3040" fmla="*/ 52080 w 707644"/>
              <a:gd name="connsiteY3040" fmla="*/ 336022 h 830409"/>
              <a:gd name="connsiteX3041" fmla="*/ 82754 w 707644"/>
              <a:gd name="connsiteY3041" fmla="*/ 370933 h 830409"/>
              <a:gd name="connsiteX3042" fmla="*/ 66567 w 707644"/>
              <a:gd name="connsiteY3042" fmla="*/ 353337 h 830409"/>
              <a:gd name="connsiteX3043" fmla="*/ 111525 w 707644"/>
              <a:gd name="connsiteY3043" fmla="*/ 209975 h 830409"/>
              <a:gd name="connsiteX3044" fmla="*/ 115535 w 707644"/>
              <a:gd name="connsiteY3044" fmla="*/ 212279 h 830409"/>
              <a:gd name="connsiteX3045" fmla="*/ 120319 w 707644"/>
              <a:gd name="connsiteY3045" fmla="*/ 215515 h 830409"/>
              <a:gd name="connsiteX3046" fmla="*/ 133193 w 707644"/>
              <a:gd name="connsiteY3046" fmla="*/ 231970 h 830409"/>
              <a:gd name="connsiteX3047" fmla="*/ 137639 w 707644"/>
              <a:gd name="connsiteY3047" fmla="*/ 238204 h 830409"/>
              <a:gd name="connsiteX3048" fmla="*/ 123657 w 707644"/>
              <a:gd name="connsiteY3048" fmla="*/ 227961 h 830409"/>
              <a:gd name="connsiteX3049" fmla="*/ 129088 w 707644"/>
              <a:gd name="connsiteY3049" fmla="*/ 168100 h 830409"/>
              <a:gd name="connsiteX3050" fmla="*/ 134403 w 707644"/>
              <a:gd name="connsiteY3050" fmla="*/ 167613 h 830409"/>
              <a:gd name="connsiteX3051" fmla="*/ 145810 w 707644"/>
              <a:gd name="connsiteY3051" fmla="*/ 171304 h 830409"/>
              <a:gd name="connsiteX3052" fmla="*/ 157348 w 707644"/>
              <a:gd name="connsiteY3052" fmla="*/ 190344 h 830409"/>
              <a:gd name="connsiteX3053" fmla="*/ 162246 w 707644"/>
              <a:gd name="connsiteY3053" fmla="*/ 202116 h 830409"/>
              <a:gd name="connsiteX3054" fmla="*/ 159645 w 707644"/>
              <a:gd name="connsiteY3054" fmla="*/ 199473 h 830409"/>
              <a:gd name="connsiteX3055" fmla="*/ 157903 w 707644"/>
              <a:gd name="connsiteY3055" fmla="*/ 198394 h 830409"/>
              <a:gd name="connsiteX3056" fmla="*/ 157369 w 707644"/>
              <a:gd name="connsiteY3056" fmla="*/ 197363 h 830409"/>
              <a:gd name="connsiteX3057" fmla="*/ 155185 w 707644"/>
              <a:gd name="connsiteY3057" fmla="*/ 192873 h 830409"/>
              <a:gd name="connsiteX3058" fmla="*/ 157811 w 707644"/>
              <a:gd name="connsiteY3058" fmla="*/ 198337 h 830409"/>
              <a:gd name="connsiteX3059" fmla="*/ 151490 w 707644"/>
              <a:gd name="connsiteY3059" fmla="*/ 194420 h 830409"/>
              <a:gd name="connsiteX3060" fmla="*/ 150492 w 707644"/>
              <a:gd name="connsiteY3060" fmla="*/ 193675 h 830409"/>
              <a:gd name="connsiteX3061" fmla="*/ 136704 w 707644"/>
              <a:gd name="connsiteY3061" fmla="*/ 178728 h 830409"/>
              <a:gd name="connsiteX3062" fmla="*/ 166103 w 707644"/>
              <a:gd name="connsiteY3062" fmla="*/ 82621 h 830409"/>
              <a:gd name="connsiteX3063" fmla="*/ 179660 w 707644"/>
              <a:gd name="connsiteY3063" fmla="*/ 73852 h 830409"/>
              <a:gd name="connsiteX3064" fmla="*/ 179719 w 707644"/>
              <a:gd name="connsiteY3064" fmla="*/ 73975 h 830409"/>
              <a:gd name="connsiteX3065" fmla="*/ 202931 w 707644"/>
              <a:gd name="connsiteY3065" fmla="*/ 121060 h 830409"/>
              <a:gd name="connsiteX3066" fmla="*/ 183105 w 707644"/>
              <a:gd name="connsiteY3066" fmla="*/ 103799 h 830409"/>
              <a:gd name="connsiteX3067" fmla="*/ 179667 w 707644"/>
              <a:gd name="connsiteY3067" fmla="*/ 101200 h 830409"/>
              <a:gd name="connsiteX3068" fmla="*/ 93427 w 707644"/>
              <a:gd name="connsiteY3068" fmla="*/ 231425 h 830409"/>
              <a:gd name="connsiteX3069" fmla="*/ 98629 w 707644"/>
              <a:gd name="connsiteY3069" fmla="*/ 232642 h 830409"/>
              <a:gd name="connsiteX3070" fmla="*/ 100002 w 707644"/>
              <a:gd name="connsiteY3070" fmla="*/ 235297 h 830409"/>
              <a:gd name="connsiteX3071" fmla="*/ 106017 w 707644"/>
              <a:gd name="connsiteY3071" fmla="*/ 245261 h 830409"/>
              <a:gd name="connsiteX3072" fmla="*/ 102307 w 707644"/>
              <a:gd name="connsiteY3072" fmla="*/ 242875 h 830409"/>
              <a:gd name="connsiteX3073" fmla="*/ 80892 w 707644"/>
              <a:gd name="connsiteY3073" fmla="*/ 256968 h 830409"/>
              <a:gd name="connsiteX3074" fmla="*/ 92869 w 707644"/>
              <a:gd name="connsiteY3074" fmla="*/ 264421 h 830409"/>
              <a:gd name="connsiteX3075" fmla="*/ 93019 w 707644"/>
              <a:gd name="connsiteY3075" fmla="*/ 264586 h 830409"/>
              <a:gd name="connsiteX3076" fmla="*/ 113760 w 707644"/>
              <a:gd name="connsiteY3076" fmla="*/ 292384 h 830409"/>
              <a:gd name="connsiteX3077" fmla="*/ 153758 w 707644"/>
              <a:gd name="connsiteY3077" fmla="*/ 350309 h 830409"/>
              <a:gd name="connsiteX3078" fmla="*/ 152222 w 707644"/>
              <a:gd name="connsiteY3078" fmla="*/ 348890 h 830409"/>
              <a:gd name="connsiteX3079" fmla="*/ 144339 w 707644"/>
              <a:gd name="connsiteY3079" fmla="*/ 338747 h 830409"/>
              <a:gd name="connsiteX3080" fmla="*/ 37402 w 707644"/>
              <a:gd name="connsiteY3080" fmla="*/ 344354 h 830409"/>
              <a:gd name="connsiteX3081" fmla="*/ 55384 w 707644"/>
              <a:gd name="connsiteY3081" fmla="*/ 370022 h 830409"/>
              <a:gd name="connsiteX3082" fmla="*/ 140245 w 707644"/>
              <a:gd name="connsiteY3082" fmla="*/ 479403 h 830409"/>
              <a:gd name="connsiteX3083" fmla="*/ 151241 w 707644"/>
              <a:gd name="connsiteY3083" fmla="*/ 500525 h 830409"/>
              <a:gd name="connsiteX3084" fmla="*/ 189969 w 707644"/>
              <a:gd name="connsiteY3084" fmla="*/ 562024 h 830409"/>
              <a:gd name="connsiteX3085" fmla="*/ 175038 w 707644"/>
              <a:gd name="connsiteY3085" fmla="*/ 551598 h 830409"/>
              <a:gd name="connsiteX3086" fmla="*/ 135955 w 707644"/>
              <a:gd name="connsiteY3086" fmla="*/ 501357 h 830409"/>
              <a:gd name="connsiteX3087" fmla="*/ 73219 w 707644"/>
              <a:gd name="connsiteY3087" fmla="*/ 415683 h 830409"/>
              <a:gd name="connsiteX3088" fmla="*/ 62541 w 707644"/>
              <a:gd name="connsiteY3088" fmla="*/ 400016 h 830409"/>
              <a:gd name="connsiteX3089" fmla="*/ 46796 w 707644"/>
              <a:gd name="connsiteY3089" fmla="*/ 365902 h 830409"/>
              <a:gd name="connsiteX3090" fmla="*/ 121462 w 707644"/>
              <a:gd name="connsiteY3090" fmla="*/ 168799 h 830409"/>
              <a:gd name="connsiteX3091" fmla="*/ 122095 w 707644"/>
              <a:gd name="connsiteY3091" fmla="*/ 168741 h 830409"/>
              <a:gd name="connsiteX3092" fmla="*/ 138311 w 707644"/>
              <a:gd name="connsiteY3092" fmla="*/ 184579 h 830409"/>
              <a:gd name="connsiteX3093" fmla="*/ 150492 w 707644"/>
              <a:gd name="connsiteY3093" fmla="*/ 193675 h 830409"/>
              <a:gd name="connsiteX3094" fmla="*/ 161094 w 707644"/>
              <a:gd name="connsiteY3094" fmla="*/ 205167 h 830409"/>
              <a:gd name="connsiteX3095" fmla="*/ 161734 w 707644"/>
              <a:gd name="connsiteY3095" fmla="*/ 206498 h 830409"/>
              <a:gd name="connsiteX3096" fmla="*/ 166809 w 707644"/>
              <a:gd name="connsiteY3096" fmla="*/ 219813 h 830409"/>
              <a:gd name="connsiteX3097" fmla="*/ 165560 w 707644"/>
              <a:gd name="connsiteY3097" fmla="*/ 218919 h 830409"/>
              <a:gd name="connsiteX3098" fmla="*/ 152522 w 707644"/>
              <a:gd name="connsiteY3098" fmla="*/ 211126 h 830409"/>
              <a:gd name="connsiteX3099" fmla="*/ 140990 w 707644"/>
              <a:gd name="connsiteY3099" fmla="*/ 196172 h 830409"/>
              <a:gd name="connsiteX3100" fmla="*/ 44676 w 707644"/>
              <a:gd name="connsiteY3100" fmla="*/ 327173 h 830409"/>
              <a:gd name="connsiteX3101" fmla="*/ 52080 w 707644"/>
              <a:gd name="connsiteY3101" fmla="*/ 336022 h 830409"/>
              <a:gd name="connsiteX3102" fmla="*/ 48267 w 707644"/>
              <a:gd name="connsiteY3102" fmla="*/ 331681 h 830409"/>
              <a:gd name="connsiteX3103" fmla="*/ 157601 w 707644"/>
              <a:gd name="connsiteY3103" fmla="*/ 89038 h 830409"/>
              <a:gd name="connsiteX3104" fmla="*/ 160325 w 707644"/>
              <a:gd name="connsiteY3104" fmla="*/ 86576 h 830409"/>
              <a:gd name="connsiteX3105" fmla="*/ 179667 w 707644"/>
              <a:gd name="connsiteY3105" fmla="*/ 101200 h 830409"/>
              <a:gd name="connsiteX3106" fmla="*/ 181733 w 707644"/>
              <a:gd name="connsiteY3106" fmla="*/ 104030 h 830409"/>
              <a:gd name="connsiteX3107" fmla="*/ 219671 w 707644"/>
              <a:gd name="connsiteY3107" fmla="*/ 155701 h 830409"/>
              <a:gd name="connsiteX3108" fmla="*/ 226084 w 707644"/>
              <a:gd name="connsiteY3108" fmla="*/ 168816 h 830409"/>
              <a:gd name="connsiteX3109" fmla="*/ 202149 w 707644"/>
              <a:gd name="connsiteY3109" fmla="*/ 147076 h 830409"/>
              <a:gd name="connsiteX3110" fmla="*/ 169568 w 707644"/>
              <a:gd name="connsiteY3110" fmla="*/ 106751 h 830409"/>
              <a:gd name="connsiteX3111" fmla="*/ 127365 w 707644"/>
              <a:gd name="connsiteY3111" fmla="*/ 151495 h 830409"/>
              <a:gd name="connsiteX3112" fmla="*/ 128501 w 707644"/>
              <a:gd name="connsiteY3112" fmla="*/ 151554 h 830409"/>
              <a:gd name="connsiteX3113" fmla="*/ 137158 w 707644"/>
              <a:gd name="connsiteY3113" fmla="*/ 157144 h 830409"/>
              <a:gd name="connsiteX3114" fmla="*/ 137493 w 707644"/>
              <a:gd name="connsiteY3114" fmla="*/ 157581 h 830409"/>
              <a:gd name="connsiteX3115" fmla="*/ 141940 w 707644"/>
              <a:gd name="connsiteY3115" fmla="*/ 164918 h 830409"/>
              <a:gd name="connsiteX3116" fmla="*/ 133609 w 707644"/>
              <a:gd name="connsiteY3116" fmla="*/ 157218 h 830409"/>
              <a:gd name="connsiteX3117" fmla="*/ 127365 w 707644"/>
              <a:gd name="connsiteY3117" fmla="*/ 151495 h 830409"/>
              <a:gd name="connsiteX3118" fmla="*/ 17179 w 707644"/>
              <a:gd name="connsiteY3118" fmla="*/ 374781 h 830409"/>
              <a:gd name="connsiteX3119" fmla="*/ 64945 w 707644"/>
              <a:gd name="connsiteY3119" fmla="*/ 419033 h 830409"/>
              <a:gd name="connsiteX3120" fmla="*/ 72489 w 707644"/>
              <a:gd name="connsiteY3120" fmla="*/ 427343 h 830409"/>
              <a:gd name="connsiteX3121" fmla="*/ 108649 w 707644"/>
              <a:gd name="connsiteY3121" fmla="*/ 501221 h 830409"/>
              <a:gd name="connsiteX3122" fmla="*/ 148811 w 707644"/>
              <a:gd name="connsiteY3122" fmla="*/ 575674 h 830409"/>
              <a:gd name="connsiteX3123" fmla="*/ 146586 w 707644"/>
              <a:gd name="connsiteY3123" fmla="*/ 574457 h 830409"/>
              <a:gd name="connsiteX3124" fmla="*/ 139576 w 707644"/>
              <a:gd name="connsiteY3124" fmla="*/ 568880 h 830409"/>
              <a:gd name="connsiteX3125" fmla="*/ 138009 w 707644"/>
              <a:gd name="connsiteY3125" fmla="*/ 567744 h 830409"/>
              <a:gd name="connsiteX3126" fmla="*/ 91474 w 707644"/>
              <a:gd name="connsiteY3126" fmla="*/ 492981 h 830409"/>
              <a:gd name="connsiteX3127" fmla="*/ 56101 w 707644"/>
              <a:gd name="connsiteY3127" fmla="*/ 443862 h 830409"/>
              <a:gd name="connsiteX3128" fmla="*/ 35436 w 707644"/>
              <a:gd name="connsiteY3128" fmla="*/ 409363 h 830409"/>
              <a:gd name="connsiteX3129" fmla="*/ 147157 w 707644"/>
              <a:gd name="connsiteY3129" fmla="*/ 98476 h 830409"/>
              <a:gd name="connsiteX3130" fmla="*/ 153437 w 707644"/>
              <a:gd name="connsiteY3130" fmla="*/ 92800 h 830409"/>
              <a:gd name="connsiteX3131" fmla="*/ 169510 w 707644"/>
              <a:gd name="connsiteY3131" fmla="*/ 118144 h 830409"/>
              <a:gd name="connsiteX3132" fmla="*/ 103433 w 707644"/>
              <a:gd name="connsiteY3132" fmla="*/ 181785 h 830409"/>
              <a:gd name="connsiteX3133" fmla="*/ 125060 w 707644"/>
              <a:gd name="connsiteY3133" fmla="*/ 209569 h 830409"/>
              <a:gd name="connsiteX3134" fmla="*/ 125267 w 707644"/>
              <a:gd name="connsiteY3134" fmla="*/ 209851 h 830409"/>
              <a:gd name="connsiteX3135" fmla="*/ 124700 w 707644"/>
              <a:gd name="connsiteY3135" fmla="*/ 209118 h 830409"/>
              <a:gd name="connsiteX3136" fmla="*/ 112510 w 707644"/>
              <a:gd name="connsiteY3136" fmla="*/ 196159 h 830409"/>
              <a:gd name="connsiteX3137" fmla="*/ 125957 w 707644"/>
              <a:gd name="connsiteY3137" fmla="*/ 134432 h 830409"/>
              <a:gd name="connsiteX3138" fmla="*/ 146101 w 707644"/>
              <a:gd name="connsiteY3138" fmla="*/ 160570 h 830409"/>
              <a:gd name="connsiteX3139" fmla="*/ 147192 w 707644"/>
              <a:gd name="connsiteY3139" fmla="*/ 163624 h 830409"/>
              <a:gd name="connsiteX3140" fmla="*/ 140462 w 707644"/>
              <a:gd name="connsiteY3140" fmla="*/ 159278 h 830409"/>
              <a:gd name="connsiteX3141" fmla="*/ 139550 w 707644"/>
              <a:gd name="connsiteY3141" fmla="*/ 158072 h 830409"/>
              <a:gd name="connsiteX3142" fmla="*/ 57947 w 707644"/>
              <a:gd name="connsiteY3142" fmla="*/ 272746 h 830409"/>
              <a:gd name="connsiteX3143" fmla="*/ 74714 w 707644"/>
              <a:gd name="connsiteY3143" fmla="*/ 282842 h 830409"/>
              <a:gd name="connsiteX3144" fmla="*/ 96289 w 707644"/>
              <a:gd name="connsiteY3144" fmla="*/ 299731 h 830409"/>
              <a:gd name="connsiteX3145" fmla="*/ 120077 w 707644"/>
              <a:gd name="connsiteY3145" fmla="*/ 333308 h 830409"/>
              <a:gd name="connsiteX3146" fmla="*/ 115061 w 707644"/>
              <a:gd name="connsiteY3146" fmla="*/ 328646 h 830409"/>
              <a:gd name="connsiteX3147" fmla="*/ 67290 w 707644"/>
              <a:gd name="connsiteY3147" fmla="*/ 286953 h 830409"/>
              <a:gd name="connsiteX3148" fmla="*/ 65345 w 707644"/>
              <a:gd name="connsiteY3148" fmla="*/ 285374 h 830409"/>
              <a:gd name="connsiteX3149" fmla="*/ 89774 w 707644"/>
              <a:gd name="connsiteY3149" fmla="*/ 205853 h 830409"/>
              <a:gd name="connsiteX3150" fmla="*/ 123064 w 707644"/>
              <a:gd name="connsiteY3150" fmla="*/ 227526 h 830409"/>
              <a:gd name="connsiteX3151" fmla="*/ 123657 w 707644"/>
              <a:gd name="connsiteY3151" fmla="*/ 227961 h 830409"/>
              <a:gd name="connsiteX3152" fmla="*/ 134311 w 707644"/>
              <a:gd name="connsiteY3152" fmla="*/ 243756 h 830409"/>
              <a:gd name="connsiteX3153" fmla="*/ 165208 w 707644"/>
              <a:gd name="connsiteY3153" fmla="*/ 283111 h 830409"/>
              <a:gd name="connsiteX3154" fmla="*/ 174073 w 707644"/>
              <a:gd name="connsiteY3154" fmla="*/ 299595 h 830409"/>
              <a:gd name="connsiteX3155" fmla="*/ 175486 w 707644"/>
              <a:gd name="connsiteY3155" fmla="*/ 302400 h 830409"/>
              <a:gd name="connsiteX3156" fmla="*/ 172120 w 707644"/>
              <a:gd name="connsiteY3156" fmla="*/ 298970 h 830409"/>
              <a:gd name="connsiteX3157" fmla="*/ 100009 w 707644"/>
              <a:gd name="connsiteY3157" fmla="*/ 232964 h 830409"/>
              <a:gd name="connsiteX3158" fmla="*/ 98629 w 707644"/>
              <a:gd name="connsiteY3158" fmla="*/ 232642 h 830409"/>
              <a:gd name="connsiteX3159" fmla="*/ 88433 w 707644"/>
              <a:gd name="connsiteY3159" fmla="*/ 212918 h 830409"/>
              <a:gd name="connsiteX3160" fmla="*/ 91895 w 707644"/>
              <a:gd name="connsiteY3160" fmla="*/ 208583 h 830409"/>
              <a:gd name="connsiteX3161" fmla="*/ 76157 w 707644"/>
              <a:gd name="connsiteY3161" fmla="*/ 229348 h 830409"/>
              <a:gd name="connsiteX3162" fmla="*/ 81484 w 707644"/>
              <a:gd name="connsiteY3162" fmla="*/ 229486 h 830409"/>
              <a:gd name="connsiteX3163" fmla="*/ 102307 w 707644"/>
              <a:gd name="connsiteY3163" fmla="*/ 242875 h 830409"/>
              <a:gd name="connsiteX3164" fmla="*/ 104476 w 707644"/>
              <a:gd name="connsiteY3164" fmla="*/ 245672 h 830409"/>
              <a:gd name="connsiteX3165" fmla="*/ 108787 w 707644"/>
              <a:gd name="connsiteY3165" fmla="*/ 252467 h 830409"/>
              <a:gd name="connsiteX3166" fmla="*/ 95888 w 707644"/>
              <a:gd name="connsiteY3166" fmla="*/ 241552 h 830409"/>
              <a:gd name="connsiteX3167" fmla="*/ 77075 w 707644"/>
              <a:gd name="connsiteY3167" fmla="*/ 230377 h 830409"/>
              <a:gd name="connsiteX3168" fmla="*/ 132563 w 707644"/>
              <a:gd name="connsiteY3168" fmla="*/ 111663 h 830409"/>
              <a:gd name="connsiteX3169" fmla="*/ 135372 w 707644"/>
              <a:gd name="connsiteY3169" fmla="*/ 109125 h 830409"/>
              <a:gd name="connsiteX3170" fmla="*/ 164954 w 707644"/>
              <a:gd name="connsiteY3170" fmla="*/ 143687 h 830409"/>
              <a:gd name="connsiteX3171" fmla="*/ 135547 w 707644"/>
              <a:gd name="connsiteY3171" fmla="*/ 127884 h 830409"/>
              <a:gd name="connsiteX3172" fmla="*/ 53717 w 707644"/>
              <a:gd name="connsiteY3172" fmla="*/ 275935 h 830409"/>
              <a:gd name="connsiteX3173" fmla="*/ 65345 w 707644"/>
              <a:gd name="connsiteY3173" fmla="*/ 285374 h 830409"/>
              <a:gd name="connsiteX3174" fmla="*/ 68008 w 707644"/>
              <a:gd name="connsiteY3174" fmla="*/ 289921 h 830409"/>
              <a:gd name="connsiteX3175" fmla="*/ 71444 w 707644"/>
              <a:gd name="connsiteY3175" fmla="*/ 295676 h 830409"/>
              <a:gd name="connsiteX3176" fmla="*/ 70125 w 707644"/>
              <a:gd name="connsiteY3176" fmla="*/ 229192 h 830409"/>
              <a:gd name="connsiteX3177" fmla="*/ 75306 w 707644"/>
              <a:gd name="connsiteY3177" fmla="*/ 229326 h 830409"/>
              <a:gd name="connsiteX3178" fmla="*/ 77075 w 707644"/>
              <a:gd name="connsiteY3178" fmla="*/ 230377 h 830409"/>
              <a:gd name="connsiteX3179" fmla="*/ 113412 w 707644"/>
              <a:gd name="connsiteY3179" fmla="*/ 271088 h 830409"/>
              <a:gd name="connsiteX3180" fmla="*/ 122010 w 707644"/>
              <a:gd name="connsiteY3180" fmla="*/ 282626 h 830409"/>
              <a:gd name="connsiteX3181" fmla="*/ 93089 w 707644"/>
              <a:gd name="connsiteY3181" fmla="*/ 264558 h 830409"/>
              <a:gd name="connsiteX3182" fmla="*/ 92869 w 707644"/>
              <a:gd name="connsiteY3182" fmla="*/ 264421 h 830409"/>
              <a:gd name="connsiteX3183" fmla="*/ 88000 w 707644"/>
              <a:gd name="connsiteY3183" fmla="*/ 259069 h 830409"/>
              <a:gd name="connsiteX3184" fmla="*/ 70125 w 707644"/>
              <a:gd name="connsiteY3184" fmla="*/ 229192 h 830409"/>
              <a:gd name="connsiteX3185" fmla="*/ 96548 w 707644"/>
              <a:gd name="connsiteY3185" fmla="*/ 172066 h 830409"/>
              <a:gd name="connsiteX3186" fmla="*/ 115044 w 707644"/>
              <a:gd name="connsiteY3186" fmla="*/ 169408 h 830409"/>
              <a:gd name="connsiteX3187" fmla="*/ 138431 w 707644"/>
              <a:gd name="connsiteY3187" fmla="*/ 202704 h 830409"/>
              <a:gd name="connsiteX3188" fmla="*/ 103433 w 707644"/>
              <a:gd name="connsiteY3188" fmla="*/ 181785 h 830409"/>
              <a:gd name="connsiteX3189" fmla="*/ 119601 w 707644"/>
              <a:gd name="connsiteY3189" fmla="*/ 123377 h 830409"/>
              <a:gd name="connsiteX3190" fmla="*/ 122420 w 707644"/>
              <a:gd name="connsiteY3190" fmla="*/ 120829 h 830409"/>
              <a:gd name="connsiteX3191" fmla="*/ 135547 w 707644"/>
              <a:gd name="connsiteY3191" fmla="*/ 127884 h 830409"/>
              <a:gd name="connsiteX3192" fmla="*/ 136741 w 707644"/>
              <a:gd name="connsiteY3192" fmla="*/ 134378 h 830409"/>
              <a:gd name="connsiteX3193" fmla="*/ 143194 w 707644"/>
              <a:gd name="connsiteY3193" fmla="*/ 152437 h 830409"/>
              <a:gd name="connsiteX3194" fmla="*/ 122343 w 707644"/>
              <a:gd name="connsiteY3194" fmla="*/ 128147 h 830409"/>
              <a:gd name="connsiteX3195" fmla="*/ 118076 w 707644"/>
              <a:gd name="connsiteY3195" fmla="*/ 124755 h 830409"/>
              <a:gd name="connsiteX3196" fmla="*/ 118840 w 707644"/>
              <a:gd name="connsiteY3196" fmla="*/ 124065 h 830409"/>
              <a:gd name="connsiteX3197" fmla="*/ 122343 w 707644"/>
              <a:gd name="connsiteY3197" fmla="*/ 128147 h 830409"/>
              <a:gd name="connsiteX3198" fmla="*/ 125957 w 707644"/>
              <a:gd name="connsiteY3198" fmla="*/ 134432 h 830409"/>
              <a:gd name="connsiteX3199" fmla="*/ 119565 w 707644"/>
              <a:gd name="connsiteY3199" fmla="*/ 126138 h 830409"/>
              <a:gd name="connsiteX3200" fmla="*/ 2698 w 707644"/>
              <a:gd name="connsiteY3200" fmla="*/ 364021 h 830409"/>
              <a:gd name="connsiteX3201" fmla="*/ 21728 w 707644"/>
              <a:gd name="connsiteY3201" fmla="*/ 396133 h 830409"/>
              <a:gd name="connsiteX3202" fmla="*/ 56101 w 707644"/>
              <a:gd name="connsiteY3202" fmla="*/ 443862 h 830409"/>
              <a:gd name="connsiteX3203" fmla="*/ 65363 w 707644"/>
              <a:gd name="connsiteY3203" fmla="*/ 459325 h 830409"/>
              <a:gd name="connsiteX3204" fmla="*/ 88509 w 707644"/>
              <a:gd name="connsiteY3204" fmla="*/ 511713 h 830409"/>
              <a:gd name="connsiteX3205" fmla="*/ 99721 w 707644"/>
              <a:gd name="connsiteY3205" fmla="*/ 539974 h 830409"/>
              <a:gd name="connsiteX3206" fmla="*/ 61938 w 707644"/>
              <a:gd name="connsiteY3206" fmla="*/ 510504 h 830409"/>
              <a:gd name="connsiteX3207" fmla="*/ 40143 w 707644"/>
              <a:gd name="connsiteY3207" fmla="*/ 488118 h 830409"/>
              <a:gd name="connsiteX3208" fmla="*/ 23108 w 707644"/>
              <a:gd name="connsiteY3208" fmla="*/ 456674 h 830409"/>
              <a:gd name="connsiteX3209" fmla="*/ 79 w 707644"/>
              <a:gd name="connsiteY3209" fmla="*/ 410596 h 830409"/>
              <a:gd name="connsiteX3210" fmla="*/ 510 w 707644"/>
              <a:gd name="connsiteY3210" fmla="*/ 376148 h 830409"/>
              <a:gd name="connsiteX3211" fmla="*/ 114657 w 707644"/>
              <a:gd name="connsiteY3211" fmla="*/ 127845 h 830409"/>
              <a:gd name="connsiteX3212" fmla="*/ 115050 w 707644"/>
              <a:gd name="connsiteY3212" fmla="*/ 127489 h 830409"/>
              <a:gd name="connsiteX3213" fmla="*/ 122511 w 707644"/>
              <a:gd name="connsiteY3213" fmla="*/ 135552 h 830409"/>
              <a:gd name="connsiteX3214" fmla="*/ 139550 w 707644"/>
              <a:gd name="connsiteY3214" fmla="*/ 158072 h 830409"/>
              <a:gd name="connsiteX3215" fmla="*/ 140114 w 707644"/>
              <a:gd name="connsiteY3215" fmla="*/ 159053 h 830409"/>
              <a:gd name="connsiteX3216" fmla="*/ 137158 w 707644"/>
              <a:gd name="connsiteY3216" fmla="*/ 157144 h 830409"/>
              <a:gd name="connsiteX3217" fmla="*/ 5142 w 707644"/>
              <a:gd name="connsiteY3217" fmla="*/ 350472 h 830409"/>
              <a:gd name="connsiteX3218" fmla="*/ 8324 w 707644"/>
              <a:gd name="connsiteY3218" fmla="*/ 358010 h 830409"/>
              <a:gd name="connsiteX3219" fmla="*/ 17179 w 707644"/>
              <a:gd name="connsiteY3219" fmla="*/ 374781 h 830409"/>
              <a:gd name="connsiteX3220" fmla="*/ 12792 w 707644"/>
              <a:gd name="connsiteY3220" fmla="*/ 370718 h 830409"/>
              <a:gd name="connsiteX3221" fmla="*/ 3271 w 707644"/>
              <a:gd name="connsiteY3221" fmla="*/ 360842 h 830409"/>
              <a:gd name="connsiteX3222" fmla="*/ 102808 w 707644"/>
              <a:gd name="connsiteY3222" fmla="*/ 141596 h 830409"/>
              <a:gd name="connsiteX3223" fmla="*/ 107113 w 707644"/>
              <a:gd name="connsiteY3223" fmla="*/ 136213 h 830409"/>
              <a:gd name="connsiteX3224" fmla="*/ 111325 w 707644"/>
              <a:gd name="connsiteY3224" fmla="*/ 143314 h 830409"/>
              <a:gd name="connsiteX3225" fmla="*/ 129088 w 707644"/>
              <a:gd name="connsiteY3225" fmla="*/ 168100 h 830409"/>
              <a:gd name="connsiteX3226" fmla="*/ 122095 w 707644"/>
              <a:gd name="connsiteY3226" fmla="*/ 168741 h 830409"/>
              <a:gd name="connsiteX3227" fmla="*/ 119869 w 707644"/>
              <a:gd name="connsiteY3227" fmla="*/ 166566 h 830409"/>
              <a:gd name="connsiteX3228" fmla="*/ 119464 w 707644"/>
              <a:gd name="connsiteY3228" fmla="*/ 165999 h 830409"/>
              <a:gd name="connsiteX3229" fmla="*/ 86890 w 707644"/>
              <a:gd name="connsiteY3229" fmla="*/ 173454 h 830409"/>
              <a:gd name="connsiteX3230" fmla="*/ 90095 w 707644"/>
              <a:gd name="connsiteY3230" fmla="*/ 172994 h 830409"/>
              <a:gd name="connsiteX3231" fmla="*/ 98494 w 707644"/>
              <a:gd name="connsiteY3231" fmla="*/ 181257 h 830409"/>
              <a:gd name="connsiteX3232" fmla="*/ 112510 w 707644"/>
              <a:gd name="connsiteY3232" fmla="*/ 196159 h 830409"/>
              <a:gd name="connsiteX3233" fmla="*/ 128024 w 707644"/>
              <a:gd name="connsiteY3233" fmla="*/ 220725 h 830409"/>
              <a:gd name="connsiteX3234" fmla="*/ 120319 w 707644"/>
              <a:gd name="connsiteY3234" fmla="*/ 215515 h 830409"/>
              <a:gd name="connsiteX3235" fmla="*/ 111658 w 707644"/>
              <a:gd name="connsiteY3235" fmla="*/ 204443 h 830409"/>
              <a:gd name="connsiteX3236" fmla="*/ 93743 w 707644"/>
              <a:gd name="connsiteY3236" fmla="*/ 182503 h 830409"/>
              <a:gd name="connsiteX3237" fmla="*/ 89859 w 707644"/>
              <a:gd name="connsiteY3237" fmla="*/ 177855 h 830409"/>
              <a:gd name="connsiteX3238" fmla="*/ 99738 w 707644"/>
              <a:gd name="connsiteY3238" fmla="*/ 145435 h 830409"/>
              <a:gd name="connsiteX3239" fmla="*/ 99820 w 707644"/>
              <a:gd name="connsiteY3239" fmla="*/ 145332 h 830409"/>
              <a:gd name="connsiteX3240" fmla="*/ 114014 w 707644"/>
              <a:gd name="connsiteY3240" fmla="*/ 160848 h 830409"/>
              <a:gd name="connsiteX3241" fmla="*/ 119869 w 707644"/>
              <a:gd name="connsiteY3241" fmla="*/ 166566 h 830409"/>
              <a:gd name="connsiteX3242" fmla="*/ 121462 w 707644"/>
              <a:gd name="connsiteY3242" fmla="*/ 168799 h 830409"/>
              <a:gd name="connsiteX3243" fmla="*/ 115436 w 707644"/>
              <a:gd name="connsiteY3243" fmla="*/ 169352 h 830409"/>
              <a:gd name="connsiteX3244" fmla="*/ 115044 w 707644"/>
              <a:gd name="connsiteY3244" fmla="*/ 169408 h 830409"/>
              <a:gd name="connsiteX3245" fmla="*/ 111673 w 707644"/>
              <a:gd name="connsiteY3245" fmla="*/ 164609 h 830409"/>
              <a:gd name="connsiteX3246" fmla="*/ 27668 w 707644"/>
              <a:gd name="connsiteY3246" fmla="*/ 286462 h 830409"/>
              <a:gd name="connsiteX3247" fmla="*/ 33526 w 707644"/>
              <a:gd name="connsiteY3247" fmla="*/ 293633 h 830409"/>
              <a:gd name="connsiteX3248" fmla="*/ 64377 w 707644"/>
              <a:gd name="connsiteY3248" fmla="*/ 327497 h 830409"/>
              <a:gd name="connsiteX3249" fmla="*/ 94591 w 707644"/>
              <a:gd name="connsiteY3249" fmla="*/ 374450 h 830409"/>
              <a:gd name="connsiteX3250" fmla="*/ 115675 w 707644"/>
              <a:gd name="connsiteY3250" fmla="*/ 404047 h 830409"/>
              <a:gd name="connsiteX3251" fmla="*/ 86660 w 707644"/>
              <a:gd name="connsiteY3251" fmla="*/ 375180 h 830409"/>
              <a:gd name="connsiteX3252" fmla="*/ 84968 w 707644"/>
              <a:gd name="connsiteY3252" fmla="*/ 373341 h 830409"/>
              <a:gd name="connsiteX3253" fmla="*/ 83159 w 707644"/>
              <a:gd name="connsiteY3253" fmla="*/ 166168 h 830409"/>
              <a:gd name="connsiteX3254" fmla="*/ 88043 w 707644"/>
              <a:gd name="connsiteY3254" fmla="*/ 160061 h 830409"/>
              <a:gd name="connsiteX3255" fmla="*/ 96548 w 707644"/>
              <a:gd name="connsiteY3255" fmla="*/ 172066 h 830409"/>
              <a:gd name="connsiteX3256" fmla="*/ 90095 w 707644"/>
              <a:gd name="connsiteY3256" fmla="*/ 172994 h 830409"/>
              <a:gd name="connsiteX3257" fmla="*/ 12626 w 707644"/>
              <a:gd name="connsiteY3257" fmla="*/ 308989 h 830409"/>
              <a:gd name="connsiteX3258" fmla="*/ 19037 w 707644"/>
              <a:gd name="connsiteY3258" fmla="*/ 318139 h 830409"/>
              <a:gd name="connsiteX3259" fmla="*/ 50054 w 707644"/>
              <a:gd name="connsiteY3259" fmla="*/ 381508 h 830409"/>
              <a:gd name="connsiteX3260" fmla="*/ 38208 w 707644"/>
              <a:gd name="connsiteY3260" fmla="*/ 361782 h 830409"/>
              <a:gd name="connsiteX3261" fmla="*/ 12431 w 707644"/>
              <a:gd name="connsiteY3261" fmla="*/ 310071 h 830409"/>
              <a:gd name="connsiteX3262" fmla="*/ 31015 w 707644"/>
              <a:gd name="connsiteY3262" fmla="*/ 269474 h 830409"/>
              <a:gd name="connsiteX3263" fmla="*/ 66556 w 707644"/>
              <a:gd name="connsiteY3263" fmla="*/ 307573 h 830409"/>
              <a:gd name="connsiteX3264" fmla="*/ 114849 w 707644"/>
              <a:gd name="connsiteY3264" fmla="*/ 368205 h 830409"/>
              <a:gd name="connsiteX3265" fmla="*/ 134555 w 707644"/>
              <a:gd name="connsiteY3265" fmla="*/ 400746 h 830409"/>
              <a:gd name="connsiteX3266" fmla="*/ 115186 w 707644"/>
              <a:gd name="connsiteY3266" fmla="*/ 383268 h 830409"/>
              <a:gd name="connsiteX3267" fmla="*/ 64377 w 707644"/>
              <a:gd name="connsiteY3267" fmla="*/ 327497 h 830409"/>
              <a:gd name="connsiteX3268" fmla="*/ 58808 w 707644"/>
              <a:gd name="connsiteY3268" fmla="*/ 318843 h 830409"/>
              <a:gd name="connsiteX3269" fmla="*/ 16739 w 707644"/>
              <a:gd name="connsiteY3269" fmla="*/ 296958 h 830409"/>
              <a:gd name="connsiteX3270" fmla="*/ 37402 w 707644"/>
              <a:gd name="connsiteY3270" fmla="*/ 344354 h 830409"/>
              <a:gd name="connsiteX3271" fmla="*/ 19037 w 707644"/>
              <a:gd name="connsiteY3271" fmla="*/ 318139 h 830409"/>
              <a:gd name="connsiteX3272" fmla="*/ 13322 w 707644"/>
              <a:gd name="connsiteY3272" fmla="*/ 306463 h 830409"/>
              <a:gd name="connsiteX3273" fmla="*/ 17945 w 707644"/>
              <a:gd name="connsiteY3273" fmla="*/ 293602 h 830409"/>
              <a:gd name="connsiteX3274" fmla="*/ 44676 w 707644"/>
              <a:gd name="connsiteY3274" fmla="*/ 327173 h 830409"/>
              <a:gd name="connsiteX3275" fmla="*/ 30198 w 707644"/>
              <a:gd name="connsiteY3275" fmla="*/ 309868 h 830409"/>
              <a:gd name="connsiteX3276" fmla="*/ 17766 w 707644"/>
              <a:gd name="connsiteY3276" fmla="*/ 294101 h 830409"/>
              <a:gd name="connsiteX3277" fmla="*/ 23077 w 707644"/>
              <a:gd name="connsiteY3277" fmla="*/ 279327 h 830409"/>
              <a:gd name="connsiteX3278" fmla="*/ 24109 w 707644"/>
              <a:gd name="connsiteY3278" fmla="*/ 281067 h 830409"/>
              <a:gd name="connsiteX3279" fmla="*/ 27668 w 707644"/>
              <a:gd name="connsiteY3279" fmla="*/ 286462 h 830409"/>
              <a:gd name="connsiteX3280" fmla="*/ 22698 w 707644"/>
              <a:gd name="connsiteY3280" fmla="*/ 280380 h 830409"/>
              <a:gd name="connsiteX3281" fmla="*/ 65661 w 707644"/>
              <a:gd name="connsiteY3281" fmla="*/ 190154 h 830409"/>
              <a:gd name="connsiteX3282" fmla="*/ 69610 w 707644"/>
              <a:gd name="connsiteY3282" fmla="*/ 183112 h 830409"/>
              <a:gd name="connsiteX3283" fmla="*/ 82517 w 707644"/>
              <a:gd name="connsiteY3283" fmla="*/ 166971 h 830409"/>
              <a:gd name="connsiteX3284" fmla="*/ 86890 w 707644"/>
              <a:gd name="connsiteY3284" fmla="*/ 173454 h 830409"/>
              <a:gd name="connsiteX3285" fmla="*/ 86257 w 707644"/>
              <a:gd name="connsiteY3285" fmla="*/ 173545 h 830409"/>
              <a:gd name="connsiteX3286" fmla="*/ 89859 w 707644"/>
              <a:gd name="connsiteY3286" fmla="*/ 177855 h 830409"/>
              <a:gd name="connsiteX3287" fmla="*/ 111525 w 707644"/>
              <a:gd name="connsiteY3287" fmla="*/ 209975 h 830409"/>
              <a:gd name="connsiteX3288" fmla="*/ 78017 w 707644"/>
              <a:gd name="connsiteY3288" fmla="*/ 190721 h 830409"/>
              <a:gd name="connsiteX3289" fmla="*/ 89774 w 707644"/>
              <a:gd name="connsiteY3289" fmla="*/ 205853 h 830409"/>
              <a:gd name="connsiteX3290" fmla="*/ 56212 w 707644"/>
              <a:gd name="connsiteY3290" fmla="*/ 207003 h 830409"/>
              <a:gd name="connsiteX3291" fmla="*/ 63777 w 707644"/>
              <a:gd name="connsiteY3291" fmla="*/ 193514 h 830409"/>
              <a:gd name="connsiteX3292" fmla="*/ 65384 w 707644"/>
              <a:gd name="connsiteY3292" fmla="*/ 195266 h 830409"/>
              <a:gd name="connsiteX3293" fmla="*/ 93427 w 707644"/>
              <a:gd name="connsiteY3293" fmla="*/ 231425 h 830409"/>
              <a:gd name="connsiteX3294" fmla="*/ 85587 w 707644"/>
              <a:gd name="connsiteY3294" fmla="*/ 229592 h 830409"/>
              <a:gd name="connsiteX3295" fmla="*/ 81484 w 707644"/>
              <a:gd name="connsiteY3295" fmla="*/ 229486 h 830409"/>
              <a:gd name="connsiteX3296" fmla="*/ 69269 w 707644"/>
              <a:gd name="connsiteY3296" fmla="*/ 221631 h 830409"/>
              <a:gd name="connsiteX3297" fmla="*/ 28332 w 707644"/>
              <a:gd name="connsiteY3297" fmla="*/ 264709 h 830409"/>
              <a:gd name="connsiteX3298" fmla="*/ 31015 w 707644"/>
              <a:gd name="connsiteY3298" fmla="*/ 269474 h 830409"/>
              <a:gd name="connsiteX3299" fmla="*/ 27842 w 707644"/>
              <a:gd name="connsiteY3299" fmla="*/ 266073 h 830409"/>
              <a:gd name="connsiteX3300" fmla="*/ 51593 w 707644"/>
              <a:gd name="connsiteY3300" fmla="*/ 215241 h 830409"/>
              <a:gd name="connsiteX3301" fmla="*/ 53052 w 707644"/>
              <a:gd name="connsiteY3301" fmla="*/ 212639 h 830409"/>
              <a:gd name="connsiteX3302" fmla="*/ 68893 w 707644"/>
              <a:gd name="connsiteY3302" fmla="*/ 221389 h 830409"/>
              <a:gd name="connsiteX3303" fmla="*/ 69269 w 707644"/>
              <a:gd name="connsiteY3303" fmla="*/ 221631 h 830409"/>
              <a:gd name="connsiteX3304" fmla="*/ 76157 w 707644"/>
              <a:gd name="connsiteY3304" fmla="*/ 229348 h 830409"/>
              <a:gd name="connsiteX3305" fmla="*/ 75306 w 707644"/>
              <a:gd name="connsiteY3305" fmla="*/ 229326 h 830409"/>
              <a:gd name="connsiteX3306" fmla="*/ 31217 w 707644"/>
              <a:gd name="connsiteY3306" fmla="*/ 256684 h 830409"/>
              <a:gd name="connsiteX3307" fmla="*/ 31614 w 707644"/>
              <a:gd name="connsiteY3307" fmla="*/ 256891 h 830409"/>
              <a:gd name="connsiteX3308" fmla="*/ 42511 w 707644"/>
              <a:gd name="connsiteY3308" fmla="*/ 263452 h 830409"/>
              <a:gd name="connsiteX3309" fmla="*/ 42851 w 707644"/>
              <a:gd name="connsiteY3309" fmla="*/ 263836 h 830409"/>
              <a:gd name="connsiteX3310" fmla="*/ 53717 w 707644"/>
              <a:gd name="connsiteY3310" fmla="*/ 275935 h 830409"/>
              <a:gd name="connsiteX3311" fmla="*/ 30943 w 707644"/>
              <a:gd name="connsiteY3311" fmla="*/ 257448 h 830409"/>
              <a:gd name="connsiteX3312" fmla="*/ 47785 w 707644"/>
              <a:gd name="connsiteY3312" fmla="*/ 222030 h 830409"/>
              <a:gd name="connsiteX3313" fmla="*/ 50305 w 707644"/>
              <a:gd name="connsiteY3313" fmla="*/ 217537 h 830409"/>
              <a:gd name="connsiteX3314" fmla="*/ 52949 w 707644"/>
              <a:gd name="connsiteY3314" fmla="*/ 220952 h 830409"/>
              <a:gd name="connsiteX3315" fmla="*/ 80892 w 707644"/>
              <a:gd name="connsiteY3315" fmla="*/ 256968 h 830409"/>
              <a:gd name="connsiteX3316" fmla="*/ 77647 w 707644"/>
              <a:gd name="connsiteY3316" fmla="*/ 254949 h 830409"/>
              <a:gd name="connsiteX3317" fmla="*/ 70473 w 707644"/>
              <a:gd name="connsiteY3317" fmla="*/ 250488 h 830409"/>
              <a:gd name="connsiteX3318" fmla="*/ 87996 w 707644"/>
              <a:gd name="connsiteY3318" fmla="*/ 280024 h 830409"/>
              <a:gd name="connsiteX3319" fmla="*/ 114107 w 707644"/>
              <a:gd name="connsiteY3319" fmla="*/ 313679 h 830409"/>
              <a:gd name="connsiteX3320" fmla="*/ 96289 w 707644"/>
              <a:gd name="connsiteY3320" fmla="*/ 299731 h 830409"/>
              <a:gd name="connsiteX3321" fmla="*/ 79408 w 707644"/>
              <a:gd name="connsiteY3321" fmla="*/ 275904 h 830409"/>
              <a:gd name="connsiteX3322" fmla="*/ 54493 w 707644"/>
              <a:gd name="connsiteY3322" fmla="*/ 235698 h 830409"/>
              <a:gd name="connsiteX3323" fmla="*/ 36335 w 707644"/>
              <a:gd name="connsiteY3323" fmla="*/ 242449 h 830409"/>
              <a:gd name="connsiteX3324" fmla="*/ 38236 w 707644"/>
              <a:gd name="connsiteY3324" fmla="*/ 239058 h 830409"/>
              <a:gd name="connsiteX3325" fmla="*/ 39199 w 707644"/>
              <a:gd name="connsiteY3325" fmla="*/ 240745 h 830409"/>
              <a:gd name="connsiteX3326" fmla="*/ 57947 w 707644"/>
              <a:gd name="connsiteY3326" fmla="*/ 272746 h 830409"/>
              <a:gd name="connsiteX3327" fmla="*/ 42511 w 707644"/>
              <a:gd name="connsiteY3327" fmla="*/ 263452 h 830409"/>
              <a:gd name="connsiteX3328" fmla="*/ 32743 w 707644"/>
              <a:gd name="connsiteY3328" fmla="*/ 252441 h 830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Lst>
            <a:rect l="l" t="t" r="r" b="b"/>
            <a:pathLst>
              <a:path w="707644" h="830409">
                <a:moveTo>
                  <a:pt x="685918" y="726313"/>
                </a:moveTo>
                <a:lnTo>
                  <a:pt x="686617" y="726734"/>
                </a:lnTo>
                <a:lnTo>
                  <a:pt x="686152" y="727127"/>
                </a:lnTo>
                <a:close/>
                <a:moveTo>
                  <a:pt x="677645" y="727155"/>
                </a:moveTo>
                <a:lnTo>
                  <a:pt x="682237" y="730439"/>
                </a:lnTo>
                <a:lnTo>
                  <a:pt x="680806" y="731649"/>
                </a:lnTo>
                <a:close/>
                <a:moveTo>
                  <a:pt x="675364" y="673195"/>
                </a:moveTo>
                <a:lnTo>
                  <a:pt x="679382" y="676882"/>
                </a:lnTo>
                <a:cubicBezTo>
                  <a:pt x="683934" y="680991"/>
                  <a:pt x="686763" y="683493"/>
                  <a:pt x="686763" y="683493"/>
                </a:cubicBezTo>
                <a:lnTo>
                  <a:pt x="676962" y="677341"/>
                </a:lnTo>
                <a:close/>
                <a:moveTo>
                  <a:pt x="668973" y="672327"/>
                </a:moveTo>
                <a:lnTo>
                  <a:pt x="676962" y="677341"/>
                </a:lnTo>
                <a:lnTo>
                  <a:pt x="682643" y="692080"/>
                </a:lnTo>
                <a:lnTo>
                  <a:pt x="696613" y="718278"/>
                </a:lnTo>
                <a:lnTo>
                  <a:pt x="695410" y="719297"/>
                </a:lnTo>
                <a:lnTo>
                  <a:pt x="691459" y="714547"/>
                </a:lnTo>
                <a:lnTo>
                  <a:pt x="675229" y="690891"/>
                </a:lnTo>
                <a:close/>
                <a:moveTo>
                  <a:pt x="648225" y="704878"/>
                </a:moveTo>
                <a:lnTo>
                  <a:pt x="650148" y="706739"/>
                </a:lnTo>
                <a:lnTo>
                  <a:pt x="660183" y="721687"/>
                </a:lnTo>
                <a:lnTo>
                  <a:pt x="672076" y="739033"/>
                </a:lnTo>
                <a:lnTo>
                  <a:pt x="671576" y="739456"/>
                </a:lnTo>
                <a:close/>
                <a:moveTo>
                  <a:pt x="646410" y="701172"/>
                </a:moveTo>
                <a:lnTo>
                  <a:pt x="670265" y="716662"/>
                </a:lnTo>
                <a:lnTo>
                  <a:pt x="677645" y="727155"/>
                </a:lnTo>
                <a:lnTo>
                  <a:pt x="653108" y="709604"/>
                </a:lnTo>
                <a:lnTo>
                  <a:pt x="650148" y="706739"/>
                </a:lnTo>
                <a:close/>
                <a:moveTo>
                  <a:pt x="673248" y="642996"/>
                </a:moveTo>
                <a:lnTo>
                  <a:pt x="698881" y="687793"/>
                </a:lnTo>
                <a:lnTo>
                  <a:pt x="707644" y="708948"/>
                </a:lnTo>
                <a:lnTo>
                  <a:pt x="707625" y="708964"/>
                </a:lnTo>
                <a:lnTo>
                  <a:pt x="696416" y="688029"/>
                </a:lnTo>
                <a:cubicBezTo>
                  <a:pt x="687104" y="670505"/>
                  <a:pt x="680939" y="658628"/>
                  <a:pt x="676860" y="650543"/>
                </a:cubicBezTo>
                <a:close/>
                <a:moveTo>
                  <a:pt x="640368" y="697273"/>
                </a:moveTo>
                <a:lnTo>
                  <a:pt x="645018" y="700268"/>
                </a:lnTo>
                <a:lnTo>
                  <a:pt x="645185" y="700376"/>
                </a:lnTo>
                <a:lnTo>
                  <a:pt x="648225" y="704878"/>
                </a:lnTo>
                <a:close/>
                <a:moveTo>
                  <a:pt x="653990" y="653259"/>
                </a:moveTo>
                <a:lnTo>
                  <a:pt x="661670" y="660629"/>
                </a:lnTo>
                <a:lnTo>
                  <a:pt x="666537" y="665094"/>
                </a:lnTo>
                <a:lnTo>
                  <a:pt x="668973" y="672327"/>
                </a:lnTo>
                <a:lnTo>
                  <a:pt x="661564" y="667676"/>
                </a:lnTo>
                <a:close/>
                <a:moveTo>
                  <a:pt x="594769" y="771432"/>
                </a:moveTo>
                <a:lnTo>
                  <a:pt x="609577" y="779524"/>
                </a:lnTo>
                <a:lnTo>
                  <a:pt x="610006" y="780306"/>
                </a:lnTo>
                <a:lnTo>
                  <a:pt x="604755" y="783426"/>
                </a:lnTo>
                <a:lnTo>
                  <a:pt x="599025" y="776540"/>
                </a:lnTo>
                <a:close/>
                <a:moveTo>
                  <a:pt x="610330" y="732279"/>
                </a:moveTo>
                <a:lnTo>
                  <a:pt x="623920" y="748423"/>
                </a:lnTo>
                <a:lnTo>
                  <a:pt x="631571" y="755197"/>
                </a:lnTo>
                <a:lnTo>
                  <a:pt x="636581" y="764517"/>
                </a:lnTo>
                <a:lnTo>
                  <a:pt x="631941" y="767274"/>
                </a:lnTo>
                <a:lnTo>
                  <a:pt x="620167" y="757321"/>
                </a:lnTo>
                <a:lnTo>
                  <a:pt x="615098" y="742072"/>
                </a:lnTo>
                <a:close/>
                <a:moveTo>
                  <a:pt x="630997" y="688204"/>
                </a:moveTo>
                <a:lnTo>
                  <a:pt x="640368" y="697273"/>
                </a:lnTo>
                <a:lnTo>
                  <a:pt x="635785" y="694322"/>
                </a:lnTo>
                <a:close/>
                <a:moveTo>
                  <a:pt x="621894" y="700717"/>
                </a:moveTo>
                <a:lnTo>
                  <a:pt x="626810" y="701753"/>
                </a:lnTo>
                <a:lnTo>
                  <a:pt x="654922" y="753543"/>
                </a:lnTo>
                <a:lnTo>
                  <a:pt x="654620" y="753799"/>
                </a:lnTo>
                <a:lnTo>
                  <a:pt x="648096" y="757675"/>
                </a:lnTo>
                <a:lnTo>
                  <a:pt x="637137" y="730897"/>
                </a:lnTo>
                <a:close/>
                <a:moveTo>
                  <a:pt x="632387" y="676820"/>
                </a:moveTo>
                <a:lnTo>
                  <a:pt x="633064" y="677121"/>
                </a:lnTo>
                <a:cubicBezTo>
                  <a:pt x="641751" y="686893"/>
                  <a:pt x="664204" y="717580"/>
                  <a:pt x="632740" y="677275"/>
                </a:cubicBezTo>
                <a:close/>
                <a:moveTo>
                  <a:pt x="656765" y="612058"/>
                </a:moveTo>
                <a:lnTo>
                  <a:pt x="668167" y="631164"/>
                </a:lnTo>
                <a:lnTo>
                  <a:pt x="668892" y="632736"/>
                </a:lnTo>
                <a:cubicBezTo>
                  <a:pt x="668888" y="633058"/>
                  <a:pt x="668840" y="633467"/>
                  <a:pt x="669813" y="635818"/>
                </a:cubicBezTo>
                <a:lnTo>
                  <a:pt x="673248" y="642996"/>
                </a:lnTo>
                <a:lnTo>
                  <a:pt x="657292" y="615110"/>
                </a:lnTo>
                <a:close/>
                <a:moveTo>
                  <a:pt x="607712" y="710810"/>
                </a:moveTo>
                <a:lnTo>
                  <a:pt x="614317" y="716331"/>
                </a:lnTo>
                <a:lnTo>
                  <a:pt x="643384" y="760475"/>
                </a:lnTo>
                <a:lnTo>
                  <a:pt x="639882" y="762555"/>
                </a:lnTo>
                <a:lnTo>
                  <a:pt x="631571" y="755197"/>
                </a:lnTo>
                <a:close/>
                <a:moveTo>
                  <a:pt x="655939" y="607270"/>
                </a:moveTo>
                <a:lnTo>
                  <a:pt x="681948" y="649489"/>
                </a:lnTo>
                <a:lnTo>
                  <a:pt x="687708" y="660817"/>
                </a:lnTo>
                <a:lnTo>
                  <a:pt x="688244" y="662113"/>
                </a:lnTo>
                <a:lnTo>
                  <a:pt x="688222" y="662082"/>
                </a:lnTo>
                <a:cubicBezTo>
                  <a:pt x="681675" y="652615"/>
                  <a:pt x="676522" y="644773"/>
                  <a:pt x="672282" y="638060"/>
                </a:cubicBezTo>
                <a:lnTo>
                  <a:pt x="668167" y="631164"/>
                </a:lnTo>
                <a:lnTo>
                  <a:pt x="667714" y="630182"/>
                </a:lnTo>
                <a:cubicBezTo>
                  <a:pt x="666569" y="628183"/>
                  <a:pt x="664317" y="624419"/>
                  <a:pt x="659895" y="617038"/>
                </a:cubicBezTo>
                <a:lnTo>
                  <a:pt x="656704" y="611703"/>
                </a:lnTo>
                <a:close/>
                <a:moveTo>
                  <a:pt x="625999" y="668587"/>
                </a:moveTo>
                <a:lnTo>
                  <a:pt x="632387" y="676820"/>
                </a:lnTo>
                <a:lnTo>
                  <a:pt x="630567" y="676010"/>
                </a:lnTo>
                <a:cubicBezTo>
                  <a:pt x="631911" y="678776"/>
                  <a:pt x="635957" y="685393"/>
                  <a:pt x="644284" y="698005"/>
                </a:cubicBezTo>
                <a:lnTo>
                  <a:pt x="646410" y="701172"/>
                </a:lnTo>
                <a:lnTo>
                  <a:pt x="645185" y="700376"/>
                </a:lnTo>
                <a:lnTo>
                  <a:pt x="640052" y="692776"/>
                </a:lnTo>
                <a:close/>
                <a:moveTo>
                  <a:pt x="615785" y="681443"/>
                </a:moveTo>
                <a:lnTo>
                  <a:pt x="635785" y="694322"/>
                </a:lnTo>
                <a:lnTo>
                  <a:pt x="644520" y="705484"/>
                </a:lnTo>
                <a:lnTo>
                  <a:pt x="626810" y="701753"/>
                </a:lnTo>
                <a:close/>
                <a:moveTo>
                  <a:pt x="588438" y="737641"/>
                </a:moveTo>
                <a:lnTo>
                  <a:pt x="615903" y="776803"/>
                </a:lnTo>
                <a:lnTo>
                  <a:pt x="613429" y="778273"/>
                </a:lnTo>
                <a:close/>
                <a:moveTo>
                  <a:pt x="597658" y="717225"/>
                </a:moveTo>
                <a:lnTo>
                  <a:pt x="607690" y="726855"/>
                </a:lnTo>
                <a:lnTo>
                  <a:pt x="610330" y="732279"/>
                </a:lnTo>
                <a:close/>
                <a:moveTo>
                  <a:pt x="652804" y="602182"/>
                </a:moveTo>
                <a:lnTo>
                  <a:pt x="655296" y="603544"/>
                </a:lnTo>
                <a:lnTo>
                  <a:pt x="655939" y="607270"/>
                </a:lnTo>
                <a:close/>
                <a:moveTo>
                  <a:pt x="648687" y="599930"/>
                </a:moveTo>
                <a:lnTo>
                  <a:pt x="650137" y="600723"/>
                </a:lnTo>
                <a:lnTo>
                  <a:pt x="656704" y="611703"/>
                </a:lnTo>
                <a:lnTo>
                  <a:pt x="656765" y="612058"/>
                </a:lnTo>
                <a:lnTo>
                  <a:pt x="653947" y="607336"/>
                </a:lnTo>
                <a:close/>
                <a:moveTo>
                  <a:pt x="586056" y="729871"/>
                </a:moveTo>
                <a:lnTo>
                  <a:pt x="593173" y="735403"/>
                </a:lnTo>
                <a:cubicBezTo>
                  <a:pt x="600916" y="741539"/>
                  <a:pt x="609679" y="748618"/>
                  <a:pt x="619800" y="757011"/>
                </a:cubicBezTo>
                <a:lnTo>
                  <a:pt x="620167" y="757321"/>
                </a:lnTo>
                <a:lnTo>
                  <a:pt x="620247" y="757561"/>
                </a:lnTo>
                <a:lnTo>
                  <a:pt x="624975" y="771412"/>
                </a:lnTo>
                <a:lnTo>
                  <a:pt x="619377" y="774739"/>
                </a:lnTo>
                <a:lnTo>
                  <a:pt x="607092" y="761479"/>
                </a:lnTo>
                <a:close/>
                <a:moveTo>
                  <a:pt x="648273" y="599348"/>
                </a:moveTo>
                <a:lnTo>
                  <a:pt x="648687" y="599930"/>
                </a:lnTo>
                <a:lnTo>
                  <a:pt x="648570" y="599866"/>
                </a:lnTo>
                <a:close/>
                <a:moveTo>
                  <a:pt x="598472" y="692948"/>
                </a:moveTo>
                <a:lnTo>
                  <a:pt x="615553" y="699348"/>
                </a:lnTo>
                <a:lnTo>
                  <a:pt x="632160" y="731247"/>
                </a:lnTo>
                <a:lnTo>
                  <a:pt x="614317" y="716331"/>
                </a:lnTo>
                <a:lnTo>
                  <a:pt x="605156" y="702419"/>
                </a:lnTo>
                <a:close/>
                <a:moveTo>
                  <a:pt x="598320" y="692733"/>
                </a:moveTo>
                <a:lnTo>
                  <a:pt x="598472" y="692948"/>
                </a:lnTo>
                <a:lnTo>
                  <a:pt x="598418" y="692928"/>
                </a:lnTo>
                <a:close/>
                <a:moveTo>
                  <a:pt x="643651" y="597177"/>
                </a:moveTo>
                <a:lnTo>
                  <a:pt x="648570" y="599866"/>
                </a:lnTo>
                <a:lnTo>
                  <a:pt x="657292" y="615110"/>
                </a:lnTo>
                <a:lnTo>
                  <a:pt x="658747" y="623538"/>
                </a:lnTo>
                <a:cubicBezTo>
                  <a:pt x="661139" y="632879"/>
                  <a:pt x="664164" y="642979"/>
                  <a:pt x="668066" y="654261"/>
                </a:cubicBezTo>
                <a:lnTo>
                  <a:pt x="675364" y="673195"/>
                </a:lnTo>
                <a:lnTo>
                  <a:pt x="666537" y="665094"/>
                </a:lnTo>
                <a:close/>
                <a:moveTo>
                  <a:pt x="604723" y="674319"/>
                </a:moveTo>
                <a:lnTo>
                  <a:pt x="609786" y="677580"/>
                </a:lnTo>
                <a:lnTo>
                  <a:pt x="616478" y="689995"/>
                </a:lnTo>
                <a:lnTo>
                  <a:pt x="621894" y="700717"/>
                </a:lnTo>
                <a:lnTo>
                  <a:pt x="615762" y="699426"/>
                </a:lnTo>
                <a:lnTo>
                  <a:pt x="615553" y="699348"/>
                </a:lnTo>
                <a:lnTo>
                  <a:pt x="610168" y="689004"/>
                </a:lnTo>
                <a:close/>
                <a:moveTo>
                  <a:pt x="578891" y="724301"/>
                </a:moveTo>
                <a:lnTo>
                  <a:pt x="581462" y="726300"/>
                </a:lnTo>
                <a:lnTo>
                  <a:pt x="588438" y="737641"/>
                </a:lnTo>
                <a:lnTo>
                  <a:pt x="585161" y="732969"/>
                </a:lnTo>
                <a:lnTo>
                  <a:pt x="581286" y="728337"/>
                </a:lnTo>
                <a:close/>
                <a:moveTo>
                  <a:pt x="649641" y="568917"/>
                </a:moveTo>
                <a:lnTo>
                  <a:pt x="666529" y="609687"/>
                </a:lnTo>
                <a:lnTo>
                  <a:pt x="655296" y="603544"/>
                </a:lnTo>
                <a:lnTo>
                  <a:pt x="650059" y="573207"/>
                </a:lnTo>
                <a:close/>
                <a:moveTo>
                  <a:pt x="614609" y="638824"/>
                </a:moveTo>
                <a:lnTo>
                  <a:pt x="626209" y="645798"/>
                </a:lnTo>
                <a:cubicBezTo>
                  <a:pt x="634227" y="650690"/>
                  <a:pt x="643190" y="656204"/>
                  <a:pt x="653237" y="662449"/>
                </a:cubicBezTo>
                <a:lnTo>
                  <a:pt x="661564" y="667676"/>
                </a:lnTo>
                <a:lnTo>
                  <a:pt x="668958" y="681752"/>
                </a:lnTo>
                <a:lnTo>
                  <a:pt x="675229" y="690891"/>
                </a:lnTo>
                <a:lnTo>
                  <a:pt x="678523" y="700668"/>
                </a:lnTo>
                <a:lnTo>
                  <a:pt x="685918" y="726313"/>
                </a:lnTo>
                <a:lnTo>
                  <a:pt x="675051" y="719770"/>
                </a:lnTo>
                <a:lnTo>
                  <a:pt x="670265" y="716662"/>
                </a:lnTo>
                <a:lnTo>
                  <a:pt x="626649" y="654652"/>
                </a:lnTo>
                <a:close/>
                <a:moveTo>
                  <a:pt x="572132" y="719051"/>
                </a:moveTo>
                <a:lnTo>
                  <a:pt x="572664" y="719461"/>
                </a:lnTo>
                <a:lnTo>
                  <a:pt x="576081" y="722117"/>
                </a:lnTo>
                <a:lnTo>
                  <a:pt x="581286" y="728337"/>
                </a:lnTo>
                <a:lnTo>
                  <a:pt x="611568" y="779378"/>
                </a:lnTo>
                <a:lnTo>
                  <a:pt x="610485" y="780022"/>
                </a:lnTo>
                <a:lnTo>
                  <a:pt x="610260" y="779897"/>
                </a:lnTo>
                <a:lnTo>
                  <a:pt x="609577" y="779524"/>
                </a:lnTo>
                <a:lnTo>
                  <a:pt x="602206" y="766099"/>
                </a:lnTo>
                <a:close/>
                <a:moveTo>
                  <a:pt x="638061" y="581501"/>
                </a:moveTo>
                <a:lnTo>
                  <a:pt x="648273" y="599348"/>
                </a:lnTo>
                <a:lnTo>
                  <a:pt x="640871" y="588928"/>
                </a:lnTo>
                <a:lnTo>
                  <a:pt x="639502" y="584863"/>
                </a:lnTo>
                <a:close/>
                <a:moveTo>
                  <a:pt x="554369" y="753841"/>
                </a:moveTo>
                <a:lnTo>
                  <a:pt x="580937" y="771642"/>
                </a:lnTo>
                <a:lnTo>
                  <a:pt x="601772" y="785199"/>
                </a:lnTo>
                <a:lnTo>
                  <a:pt x="596134" y="788549"/>
                </a:lnTo>
                <a:lnTo>
                  <a:pt x="595477" y="788806"/>
                </a:lnTo>
                <a:lnTo>
                  <a:pt x="586144" y="783122"/>
                </a:lnTo>
                <a:cubicBezTo>
                  <a:pt x="580758" y="779261"/>
                  <a:pt x="571555" y="771341"/>
                  <a:pt x="560583" y="761430"/>
                </a:cubicBezTo>
                <a:lnTo>
                  <a:pt x="556556" y="757684"/>
                </a:lnTo>
                <a:close/>
                <a:moveTo>
                  <a:pt x="643968" y="565027"/>
                </a:moveTo>
                <a:lnTo>
                  <a:pt x="647847" y="566539"/>
                </a:lnTo>
                <a:lnTo>
                  <a:pt x="648763" y="566798"/>
                </a:lnTo>
                <a:lnTo>
                  <a:pt x="649254" y="567982"/>
                </a:lnTo>
                <a:lnTo>
                  <a:pt x="646172" y="566268"/>
                </a:lnTo>
                <a:close/>
                <a:moveTo>
                  <a:pt x="598581" y="656829"/>
                </a:moveTo>
                <a:lnTo>
                  <a:pt x="606679" y="664667"/>
                </a:lnTo>
                <a:lnTo>
                  <a:pt x="615785" y="681443"/>
                </a:lnTo>
                <a:lnTo>
                  <a:pt x="609786" y="677580"/>
                </a:lnTo>
                <a:lnTo>
                  <a:pt x="600538" y="660422"/>
                </a:lnTo>
                <a:close/>
                <a:moveTo>
                  <a:pt x="597506" y="654857"/>
                </a:moveTo>
                <a:lnTo>
                  <a:pt x="598581" y="656829"/>
                </a:lnTo>
                <a:lnTo>
                  <a:pt x="598045" y="656310"/>
                </a:lnTo>
                <a:close/>
                <a:moveTo>
                  <a:pt x="633484" y="570820"/>
                </a:moveTo>
                <a:lnTo>
                  <a:pt x="652804" y="602182"/>
                </a:lnTo>
                <a:lnTo>
                  <a:pt x="650137" y="600723"/>
                </a:lnTo>
                <a:lnTo>
                  <a:pt x="639051" y="582189"/>
                </a:lnTo>
                <a:lnTo>
                  <a:pt x="636575" y="578034"/>
                </a:lnTo>
                <a:close/>
                <a:moveTo>
                  <a:pt x="600765" y="630500"/>
                </a:moveTo>
                <a:lnTo>
                  <a:pt x="605540" y="633371"/>
                </a:lnTo>
                <a:lnTo>
                  <a:pt x="625999" y="668587"/>
                </a:lnTo>
                <a:lnTo>
                  <a:pt x="615758" y="655387"/>
                </a:lnTo>
                <a:lnTo>
                  <a:pt x="607372" y="644489"/>
                </a:lnTo>
                <a:lnTo>
                  <a:pt x="602911" y="634754"/>
                </a:lnTo>
                <a:close/>
                <a:moveTo>
                  <a:pt x="521775" y="787957"/>
                </a:moveTo>
                <a:lnTo>
                  <a:pt x="539886" y="810539"/>
                </a:lnTo>
                <a:lnTo>
                  <a:pt x="536143" y="812002"/>
                </a:lnTo>
                <a:close/>
                <a:moveTo>
                  <a:pt x="572293" y="677842"/>
                </a:moveTo>
                <a:lnTo>
                  <a:pt x="588873" y="689351"/>
                </a:lnTo>
                <a:lnTo>
                  <a:pt x="598418" y="692928"/>
                </a:lnTo>
                <a:lnTo>
                  <a:pt x="603187" y="702390"/>
                </a:lnTo>
                <a:lnTo>
                  <a:pt x="607712" y="710810"/>
                </a:lnTo>
                <a:lnTo>
                  <a:pt x="593660" y="699062"/>
                </a:lnTo>
                <a:close/>
                <a:moveTo>
                  <a:pt x="626878" y="555406"/>
                </a:moveTo>
                <a:lnTo>
                  <a:pt x="643968" y="565027"/>
                </a:lnTo>
                <a:lnTo>
                  <a:pt x="628400" y="558957"/>
                </a:lnTo>
                <a:close/>
                <a:moveTo>
                  <a:pt x="625472" y="557815"/>
                </a:moveTo>
                <a:lnTo>
                  <a:pt x="628400" y="558957"/>
                </a:lnTo>
                <a:lnTo>
                  <a:pt x="633484" y="570820"/>
                </a:lnTo>
                <a:close/>
                <a:moveTo>
                  <a:pt x="536038" y="741559"/>
                </a:moveTo>
                <a:lnTo>
                  <a:pt x="547407" y="749176"/>
                </a:lnTo>
                <a:lnTo>
                  <a:pt x="556556" y="757684"/>
                </a:lnTo>
                <a:lnTo>
                  <a:pt x="566844" y="775764"/>
                </a:lnTo>
                <a:lnTo>
                  <a:pt x="578437" y="795467"/>
                </a:lnTo>
                <a:lnTo>
                  <a:pt x="575652" y="796556"/>
                </a:lnTo>
                <a:lnTo>
                  <a:pt x="555262" y="769156"/>
                </a:lnTo>
                <a:close/>
                <a:moveTo>
                  <a:pt x="624231" y="557332"/>
                </a:moveTo>
                <a:lnTo>
                  <a:pt x="624243" y="557336"/>
                </a:lnTo>
                <a:lnTo>
                  <a:pt x="636575" y="578034"/>
                </a:lnTo>
                <a:lnTo>
                  <a:pt x="638061" y="581501"/>
                </a:lnTo>
                <a:close/>
                <a:moveTo>
                  <a:pt x="620097" y="563421"/>
                </a:moveTo>
                <a:lnTo>
                  <a:pt x="634410" y="579831"/>
                </a:lnTo>
                <a:lnTo>
                  <a:pt x="640871" y="588928"/>
                </a:lnTo>
                <a:lnTo>
                  <a:pt x="643651" y="597177"/>
                </a:lnTo>
                <a:lnTo>
                  <a:pt x="634907" y="592395"/>
                </a:lnTo>
                <a:lnTo>
                  <a:pt x="626760" y="586893"/>
                </a:lnTo>
                <a:close/>
                <a:moveTo>
                  <a:pt x="534152" y="736851"/>
                </a:moveTo>
                <a:lnTo>
                  <a:pt x="547623" y="745313"/>
                </a:lnTo>
                <a:lnTo>
                  <a:pt x="550403" y="746872"/>
                </a:lnTo>
                <a:lnTo>
                  <a:pt x="554369" y="753841"/>
                </a:lnTo>
                <a:lnTo>
                  <a:pt x="547407" y="749176"/>
                </a:lnTo>
                <a:close/>
                <a:moveTo>
                  <a:pt x="621348" y="552293"/>
                </a:moveTo>
                <a:lnTo>
                  <a:pt x="622453" y="552915"/>
                </a:lnTo>
                <a:lnTo>
                  <a:pt x="625472" y="557815"/>
                </a:lnTo>
                <a:lnTo>
                  <a:pt x="624243" y="557336"/>
                </a:lnTo>
                <a:lnTo>
                  <a:pt x="624004" y="556934"/>
                </a:lnTo>
                <a:close/>
                <a:moveTo>
                  <a:pt x="585738" y="621463"/>
                </a:moveTo>
                <a:lnTo>
                  <a:pt x="588341" y="623030"/>
                </a:lnTo>
                <a:lnTo>
                  <a:pt x="593028" y="625848"/>
                </a:lnTo>
                <a:lnTo>
                  <a:pt x="607372" y="644489"/>
                </a:lnTo>
                <a:lnTo>
                  <a:pt x="611429" y="653343"/>
                </a:lnTo>
                <a:cubicBezTo>
                  <a:pt x="621128" y="676239"/>
                  <a:pt x="611488" y="663474"/>
                  <a:pt x="629800" y="686674"/>
                </a:cubicBezTo>
                <a:lnTo>
                  <a:pt x="630997" y="688204"/>
                </a:lnTo>
                <a:lnTo>
                  <a:pt x="606679" y="664667"/>
                </a:lnTo>
                <a:lnTo>
                  <a:pt x="592297" y="638172"/>
                </a:lnTo>
                <a:lnTo>
                  <a:pt x="589708" y="633828"/>
                </a:lnTo>
                <a:lnTo>
                  <a:pt x="589583" y="633492"/>
                </a:lnTo>
                <a:close/>
                <a:moveTo>
                  <a:pt x="570101" y="652750"/>
                </a:moveTo>
                <a:lnTo>
                  <a:pt x="581849" y="660047"/>
                </a:lnTo>
                <a:lnTo>
                  <a:pt x="598320" y="692733"/>
                </a:lnTo>
                <a:close/>
                <a:moveTo>
                  <a:pt x="506180" y="785066"/>
                </a:moveTo>
                <a:lnTo>
                  <a:pt x="534373" y="812694"/>
                </a:lnTo>
                <a:lnTo>
                  <a:pt x="533540" y="813019"/>
                </a:lnTo>
                <a:lnTo>
                  <a:pt x="521966" y="815501"/>
                </a:lnTo>
                <a:lnTo>
                  <a:pt x="514017" y="801341"/>
                </a:lnTo>
                <a:close/>
                <a:moveTo>
                  <a:pt x="530194" y="733170"/>
                </a:moveTo>
                <a:lnTo>
                  <a:pt x="534152" y="736851"/>
                </a:lnTo>
                <a:lnTo>
                  <a:pt x="531673" y="735293"/>
                </a:lnTo>
                <a:close/>
                <a:moveTo>
                  <a:pt x="589626" y="605978"/>
                </a:moveTo>
                <a:lnTo>
                  <a:pt x="614609" y="638824"/>
                </a:lnTo>
                <a:lnTo>
                  <a:pt x="605540" y="633371"/>
                </a:lnTo>
                <a:close/>
                <a:moveTo>
                  <a:pt x="616101" y="549339"/>
                </a:moveTo>
                <a:lnTo>
                  <a:pt x="621186" y="552202"/>
                </a:lnTo>
                <a:lnTo>
                  <a:pt x="621750" y="553151"/>
                </a:lnTo>
                <a:lnTo>
                  <a:pt x="624004" y="556934"/>
                </a:lnTo>
                <a:lnTo>
                  <a:pt x="624231" y="557332"/>
                </a:lnTo>
                <a:lnTo>
                  <a:pt x="617640" y="554762"/>
                </a:lnTo>
                <a:close/>
                <a:moveTo>
                  <a:pt x="510573" y="769210"/>
                </a:moveTo>
                <a:lnTo>
                  <a:pt x="525464" y="785579"/>
                </a:lnTo>
                <a:lnTo>
                  <a:pt x="541728" y="799335"/>
                </a:lnTo>
                <a:lnTo>
                  <a:pt x="545875" y="808197"/>
                </a:lnTo>
                <a:lnTo>
                  <a:pt x="543088" y="809287"/>
                </a:lnTo>
                <a:lnTo>
                  <a:pt x="518053" y="780819"/>
                </a:lnTo>
                <a:lnTo>
                  <a:pt x="515257" y="777050"/>
                </a:lnTo>
                <a:close/>
                <a:moveTo>
                  <a:pt x="575451" y="615270"/>
                </a:moveTo>
                <a:lnTo>
                  <a:pt x="580431" y="618268"/>
                </a:lnTo>
                <a:lnTo>
                  <a:pt x="589708" y="633828"/>
                </a:lnTo>
                <a:lnTo>
                  <a:pt x="597506" y="654857"/>
                </a:lnTo>
                <a:lnTo>
                  <a:pt x="579242" y="621344"/>
                </a:lnTo>
                <a:close/>
                <a:moveTo>
                  <a:pt x="612599" y="537003"/>
                </a:moveTo>
                <a:lnTo>
                  <a:pt x="621348" y="552293"/>
                </a:lnTo>
                <a:lnTo>
                  <a:pt x="621186" y="552202"/>
                </a:lnTo>
                <a:lnTo>
                  <a:pt x="613004" y="538430"/>
                </a:lnTo>
                <a:close/>
                <a:moveTo>
                  <a:pt x="549721" y="667520"/>
                </a:moveTo>
                <a:lnTo>
                  <a:pt x="554521" y="672871"/>
                </a:lnTo>
                <a:lnTo>
                  <a:pt x="551546" y="670988"/>
                </a:lnTo>
                <a:close/>
                <a:moveTo>
                  <a:pt x="611927" y="535829"/>
                </a:moveTo>
                <a:lnTo>
                  <a:pt x="612555" y="536848"/>
                </a:lnTo>
                <a:lnTo>
                  <a:pt x="612599" y="537003"/>
                </a:lnTo>
                <a:close/>
                <a:moveTo>
                  <a:pt x="565612" y="630216"/>
                </a:moveTo>
                <a:lnTo>
                  <a:pt x="588177" y="646760"/>
                </a:lnTo>
                <a:lnTo>
                  <a:pt x="598045" y="656310"/>
                </a:lnTo>
                <a:lnTo>
                  <a:pt x="604723" y="674319"/>
                </a:lnTo>
                <a:lnTo>
                  <a:pt x="601908" y="672507"/>
                </a:lnTo>
                <a:lnTo>
                  <a:pt x="581849" y="660047"/>
                </a:lnTo>
                <a:lnTo>
                  <a:pt x="571002" y="638520"/>
                </a:lnTo>
                <a:close/>
                <a:moveTo>
                  <a:pt x="545381" y="667088"/>
                </a:moveTo>
                <a:lnTo>
                  <a:pt x="551546" y="670988"/>
                </a:lnTo>
                <a:lnTo>
                  <a:pt x="569190" y="704529"/>
                </a:lnTo>
                <a:lnTo>
                  <a:pt x="586056" y="729871"/>
                </a:lnTo>
                <a:lnTo>
                  <a:pt x="581462" y="726300"/>
                </a:lnTo>
                <a:lnTo>
                  <a:pt x="578565" y="721589"/>
                </a:lnTo>
                <a:close/>
                <a:moveTo>
                  <a:pt x="603060" y="545014"/>
                </a:moveTo>
                <a:lnTo>
                  <a:pt x="612202" y="552642"/>
                </a:lnTo>
                <a:lnTo>
                  <a:pt x="617640" y="554762"/>
                </a:lnTo>
                <a:lnTo>
                  <a:pt x="620097" y="563421"/>
                </a:lnTo>
                <a:lnTo>
                  <a:pt x="616968" y="559832"/>
                </a:lnTo>
                <a:close/>
                <a:moveTo>
                  <a:pt x="546876" y="659845"/>
                </a:moveTo>
                <a:lnTo>
                  <a:pt x="551427" y="663356"/>
                </a:lnTo>
                <a:lnTo>
                  <a:pt x="553560" y="664837"/>
                </a:lnTo>
                <a:lnTo>
                  <a:pt x="597658" y="717225"/>
                </a:lnTo>
                <a:lnTo>
                  <a:pt x="592251" y="712034"/>
                </a:lnTo>
                <a:cubicBezTo>
                  <a:pt x="584182" y="704411"/>
                  <a:pt x="572398" y="692731"/>
                  <a:pt x="554521" y="672871"/>
                </a:cubicBezTo>
                <a:close/>
                <a:moveTo>
                  <a:pt x="508847" y="718556"/>
                </a:moveTo>
                <a:lnTo>
                  <a:pt x="511695" y="720831"/>
                </a:lnTo>
                <a:cubicBezTo>
                  <a:pt x="518295" y="725960"/>
                  <a:pt x="523879" y="730092"/>
                  <a:pt x="529512" y="733936"/>
                </a:cubicBezTo>
                <a:lnTo>
                  <a:pt x="531673" y="735293"/>
                </a:lnTo>
                <a:lnTo>
                  <a:pt x="536038" y="741559"/>
                </a:lnTo>
                <a:lnTo>
                  <a:pt x="517093" y="728866"/>
                </a:lnTo>
                <a:close/>
                <a:moveTo>
                  <a:pt x="572853" y="582587"/>
                </a:moveTo>
                <a:lnTo>
                  <a:pt x="584023" y="598612"/>
                </a:lnTo>
                <a:lnTo>
                  <a:pt x="585294" y="600282"/>
                </a:lnTo>
                <a:lnTo>
                  <a:pt x="587482" y="604169"/>
                </a:lnTo>
                <a:lnTo>
                  <a:pt x="600765" y="630500"/>
                </a:lnTo>
                <a:lnTo>
                  <a:pt x="593028" y="625848"/>
                </a:lnTo>
                <a:lnTo>
                  <a:pt x="590989" y="623198"/>
                </a:lnTo>
                <a:lnTo>
                  <a:pt x="582922" y="612654"/>
                </a:lnTo>
                <a:lnTo>
                  <a:pt x="576471" y="592473"/>
                </a:lnTo>
                <a:close/>
                <a:moveTo>
                  <a:pt x="534130" y="659969"/>
                </a:moveTo>
                <a:lnTo>
                  <a:pt x="543300" y="665771"/>
                </a:lnTo>
                <a:lnTo>
                  <a:pt x="563457" y="698287"/>
                </a:lnTo>
                <a:lnTo>
                  <a:pt x="578891" y="724301"/>
                </a:lnTo>
                <a:lnTo>
                  <a:pt x="576081" y="722117"/>
                </a:lnTo>
                <a:lnTo>
                  <a:pt x="567653" y="712044"/>
                </a:lnTo>
                <a:lnTo>
                  <a:pt x="537346" y="664631"/>
                </a:lnTo>
                <a:close/>
                <a:moveTo>
                  <a:pt x="539414" y="647927"/>
                </a:moveTo>
                <a:lnTo>
                  <a:pt x="540832" y="649653"/>
                </a:lnTo>
                <a:lnTo>
                  <a:pt x="541913" y="651390"/>
                </a:lnTo>
                <a:lnTo>
                  <a:pt x="546876" y="659845"/>
                </a:lnTo>
                <a:lnTo>
                  <a:pt x="544869" y="658298"/>
                </a:lnTo>
                <a:close/>
                <a:moveTo>
                  <a:pt x="591947" y="535741"/>
                </a:moveTo>
                <a:lnTo>
                  <a:pt x="597058" y="538619"/>
                </a:lnTo>
                <a:lnTo>
                  <a:pt x="603060" y="545014"/>
                </a:lnTo>
                <a:close/>
                <a:moveTo>
                  <a:pt x="591656" y="535498"/>
                </a:moveTo>
                <a:lnTo>
                  <a:pt x="591947" y="535741"/>
                </a:lnTo>
                <a:lnTo>
                  <a:pt x="591692" y="535598"/>
                </a:lnTo>
                <a:close/>
                <a:moveTo>
                  <a:pt x="535742" y="651257"/>
                </a:moveTo>
                <a:lnTo>
                  <a:pt x="544869" y="658298"/>
                </a:lnTo>
                <a:lnTo>
                  <a:pt x="549721" y="667520"/>
                </a:lnTo>
                <a:lnTo>
                  <a:pt x="537030" y="653373"/>
                </a:lnTo>
                <a:close/>
                <a:moveTo>
                  <a:pt x="453048" y="822836"/>
                </a:moveTo>
                <a:lnTo>
                  <a:pt x="455907" y="827654"/>
                </a:lnTo>
                <a:lnTo>
                  <a:pt x="454942" y="827703"/>
                </a:lnTo>
                <a:close/>
                <a:moveTo>
                  <a:pt x="451782" y="820702"/>
                </a:moveTo>
                <a:lnTo>
                  <a:pt x="452485" y="821387"/>
                </a:lnTo>
                <a:lnTo>
                  <a:pt x="453048" y="822836"/>
                </a:lnTo>
                <a:close/>
                <a:moveTo>
                  <a:pt x="532984" y="649129"/>
                </a:moveTo>
                <a:lnTo>
                  <a:pt x="533762" y="649729"/>
                </a:lnTo>
                <a:lnTo>
                  <a:pt x="537030" y="653373"/>
                </a:lnTo>
                <a:lnTo>
                  <a:pt x="545381" y="667088"/>
                </a:lnTo>
                <a:lnTo>
                  <a:pt x="543300" y="665771"/>
                </a:lnTo>
                <a:close/>
                <a:moveTo>
                  <a:pt x="603065" y="499837"/>
                </a:moveTo>
                <a:lnTo>
                  <a:pt x="626878" y="555406"/>
                </a:lnTo>
                <a:lnTo>
                  <a:pt x="622453" y="552915"/>
                </a:lnTo>
                <a:lnTo>
                  <a:pt x="612555" y="536848"/>
                </a:lnTo>
                <a:lnTo>
                  <a:pt x="607386" y="518638"/>
                </a:lnTo>
                <a:close/>
                <a:moveTo>
                  <a:pt x="604434" y="493846"/>
                </a:moveTo>
                <a:lnTo>
                  <a:pt x="638308" y="541556"/>
                </a:lnTo>
                <a:lnTo>
                  <a:pt x="640154" y="546012"/>
                </a:lnTo>
                <a:lnTo>
                  <a:pt x="638668" y="543669"/>
                </a:lnTo>
                <a:close/>
                <a:moveTo>
                  <a:pt x="575063" y="553774"/>
                </a:moveTo>
                <a:lnTo>
                  <a:pt x="593197" y="563528"/>
                </a:lnTo>
                <a:lnTo>
                  <a:pt x="595374" y="565697"/>
                </a:lnTo>
                <a:lnTo>
                  <a:pt x="626760" y="586893"/>
                </a:lnTo>
                <a:lnTo>
                  <a:pt x="627098" y="588083"/>
                </a:lnTo>
                <a:cubicBezTo>
                  <a:pt x="633784" y="608243"/>
                  <a:pt x="640596" y="625652"/>
                  <a:pt x="647563" y="641026"/>
                </a:cubicBezTo>
                <a:lnTo>
                  <a:pt x="653990" y="653259"/>
                </a:lnTo>
                <a:lnTo>
                  <a:pt x="640272" y="640096"/>
                </a:lnTo>
                <a:cubicBezTo>
                  <a:pt x="633263" y="633134"/>
                  <a:pt x="626748" y="626354"/>
                  <a:pt x="621833" y="620649"/>
                </a:cubicBezTo>
                <a:cubicBezTo>
                  <a:pt x="605127" y="601254"/>
                  <a:pt x="593889" y="577682"/>
                  <a:pt x="578198" y="557457"/>
                </a:cubicBezTo>
                <a:close/>
                <a:moveTo>
                  <a:pt x="485024" y="741127"/>
                </a:moveTo>
                <a:lnTo>
                  <a:pt x="504444" y="762473"/>
                </a:lnTo>
                <a:lnTo>
                  <a:pt x="515257" y="777050"/>
                </a:lnTo>
                <a:lnTo>
                  <a:pt x="521775" y="787957"/>
                </a:lnTo>
                <a:lnTo>
                  <a:pt x="486235" y="743642"/>
                </a:lnTo>
                <a:close/>
                <a:moveTo>
                  <a:pt x="567433" y="567777"/>
                </a:moveTo>
                <a:lnTo>
                  <a:pt x="589626" y="605978"/>
                </a:lnTo>
                <a:lnTo>
                  <a:pt x="585294" y="600282"/>
                </a:lnTo>
                <a:lnTo>
                  <a:pt x="568248" y="570004"/>
                </a:lnTo>
                <a:close/>
                <a:moveTo>
                  <a:pt x="513083" y="680129"/>
                </a:moveTo>
                <a:lnTo>
                  <a:pt x="537896" y="707342"/>
                </a:lnTo>
                <a:cubicBezTo>
                  <a:pt x="549828" y="719617"/>
                  <a:pt x="561808" y="731852"/>
                  <a:pt x="572740" y="744998"/>
                </a:cubicBezTo>
                <a:lnTo>
                  <a:pt x="594769" y="771432"/>
                </a:lnTo>
                <a:lnTo>
                  <a:pt x="572411" y="759215"/>
                </a:lnTo>
                <a:lnTo>
                  <a:pt x="550403" y="746872"/>
                </a:lnTo>
                <a:lnTo>
                  <a:pt x="543790" y="735250"/>
                </a:lnTo>
                <a:cubicBezTo>
                  <a:pt x="535476" y="720503"/>
                  <a:pt x="526440" y="704347"/>
                  <a:pt x="516398" y="686275"/>
                </a:cubicBezTo>
                <a:close/>
                <a:moveTo>
                  <a:pt x="497302" y="711731"/>
                </a:moveTo>
                <a:lnTo>
                  <a:pt x="517093" y="728866"/>
                </a:lnTo>
                <a:lnTo>
                  <a:pt x="563417" y="801339"/>
                </a:lnTo>
                <a:lnTo>
                  <a:pt x="550204" y="806505"/>
                </a:lnTo>
                <a:lnTo>
                  <a:pt x="541728" y="799335"/>
                </a:lnTo>
                <a:lnTo>
                  <a:pt x="529453" y="773099"/>
                </a:lnTo>
                <a:close/>
                <a:moveTo>
                  <a:pt x="600337" y="487967"/>
                </a:moveTo>
                <a:lnTo>
                  <a:pt x="601397" y="489425"/>
                </a:lnTo>
                <a:lnTo>
                  <a:pt x="604434" y="493846"/>
                </a:lnTo>
                <a:lnTo>
                  <a:pt x="600373" y="488125"/>
                </a:lnTo>
                <a:close/>
                <a:moveTo>
                  <a:pt x="556404" y="577965"/>
                </a:moveTo>
                <a:lnTo>
                  <a:pt x="557250" y="579101"/>
                </a:lnTo>
                <a:lnTo>
                  <a:pt x="582922" y="612654"/>
                </a:lnTo>
                <a:lnTo>
                  <a:pt x="585738" y="621463"/>
                </a:lnTo>
                <a:lnTo>
                  <a:pt x="580431" y="618268"/>
                </a:lnTo>
                <a:close/>
                <a:moveTo>
                  <a:pt x="594598" y="480079"/>
                </a:moveTo>
                <a:lnTo>
                  <a:pt x="597197" y="483652"/>
                </a:lnTo>
                <a:lnTo>
                  <a:pt x="600373" y="488125"/>
                </a:lnTo>
                <a:lnTo>
                  <a:pt x="603065" y="499837"/>
                </a:lnTo>
                <a:close/>
                <a:moveTo>
                  <a:pt x="443785" y="794273"/>
                </a:moveTo>
                <a:lnTo>
                  <a:pt x="450129" y="802384"/>
                </a:lnTo>
                <a:lnTo>
                  <a:pt x="466445" y="827121"/>
                </a:lnTo>
                <a:lnTo>
                  <a:pt x="458767" y="827510"/>
                </a:lnTo>
                <a:lnTo>
                  <a:pt x="452485" y="821387"/>
                </a:lnTo>
                <a:lnTo>
                  <a:pt x="446487" y="805970"/>
                </a:lnTo>
                <a:close/>
                <a:moveTo>
                  <a:pt x="572726" y="515011"/>
                </a:moveTo>
                <a:lnTo>
                  <a:pt x="590145" y="531306"/>
                </a:lnTo>
                <a:lnTo>
                  <a:pt x="590281" y="531707"/>
                </a:lnTo>
                <a:lnTo>
                  <a:pt x="591656" y="535498"/>
                </a:lnTo>
                <a:lnTo>
                  <a:pt x="589186" y="533438"/>
                </a:lnTo>
                <a:close/>
                <a:moveTo>
                  <a:pt x="519675" y="619305"/>
                </a:moveTo>
                <a:lnTo>
                  <a:pt x="533149" y="629008"/>
                </a:lnTo>
                <a:lnTo>
                  <a:pt x="537112" y="635140"/>
                </a:lnTo>
                <a:cubicBezTo>
                  <a:pt x="544883" y="646524"/>
                  <a:pt x="552153" y="656439"/>
                  <a:pt x="558641" y="664283"/>
                </a:cubicBezTo>
                <a:lnTo>
                  <a:pt x="572293" y="677842"/>
                </a:lnTo>
                <a:lnTo>
                  <a:pt x="553560" y="664837"/>
                </a:lnTo>
                <a:lnTo>
                  <a:pt x="542961" y="652246"/>
                </a:lnTo>
                <a:lnTo>
                  <a:pt x="540832" y="649653"/>
                </a:lnTo>
                <a:lnTo>
                  <a:pt x="537540" y="644365"/>
                </a:lnTo>
                <a:lnTo>
                  <a:pt x="536998" y="643335"/>
                </a:lnTo>
                <a:lnTo>
                  <a:pt x="536270" y="642326"/>
                </a:lnTo>
                <a:lnTo>
                  <a:pt x="535839" y="641633"/>
                </a:lnTo>
                <a:lnTo>
                  <a:pt x="534751" y="640218"/>
                </a:lnTo>
                <a:close/>
                <a:moveTo>
                  <a:pt x="484099" y="688910"/>
                </a:moveTo>
                <a:lnTo>
                  <a:pt x="488908" y="693628"/>
                </a:lnTo>
                <a:lnTo>
                  <a:pt x="508847" y="718556"/>
                </a:lnTo>
                <a:lnTo>
                  <a:pt x="495146" y="707616"/>
                </a:lnTo>
                <a:lnTo>
                  <a:pt x="493572" y="704612"/>
                </a:lnTo>
                <a:close/>
                <a:moveTo>
                  <a:pt x="589627" y="468480"/>
                </a:moveTo>
                <a:lnTo>
                  <a:pt x="589873" y="468773"/>
                </a:lnTo>
                <a:lnTo>
                  <a:pt x="598483" y="479904"/>
                </a:lnTo>
                <a:lnTo>
                  <a:pt x="600337" y="487967"/>
                </a:lnTo>
                <a:lnTo>
                  <a:pt x="597197" y="483652"/>
                </a:lnTo>
                <a:lnTo>
                  <a:pt x="594503" y="479857"/>
                </a:lnTo>
                <a:close/>
                <a:moveTo>
                  <a:pt x="552103" y="541325"/>
                </a:moveTo>
                <a:lnTo>
                  <a:pt x="553587" y="542223"/>
                </a:lnTo>
                <a:lnTo>
                  <a:pt x="558366" y="544793"/>
                </a:lnTo>
                <a:lnTo>
                  <a:pt x="561306" y="551035"/>
                </a:lnTo>
                <a:lnTo>
                  <a:pt x="567433" y="567777"/>
                </a:lnTo>
                <a:lnTo>
                  <a:pt x="553259" y="543380"/>
                </a:lnTo>
                <a:close/>
                <a:moveTo>
                  <a:pt x="495494" y="652228"/>
                </a:moveTo>
                <a:lnTo>
                  <a:pt x="501119" y="657950"/>
                </a:lnTo>
                <a:lnTo>
                  <a:pt x="513083" y="680129"/>
                </a:lnTo>
                <a:lnTo>
                  <a:pt x="503342" y="669447"/>
                </a:lnTo>
                <a:lnTo>
                  <a:pt x="499860" y="664483"/>
                </a:lnTo>
                <a:lnTo>
                  <a:pt x="497183" y="657489"/>
                </a:lnTo>
                <a:close/>
                <a:moveTo>
                  <a:pt x="412290" y="820897"/>
                </a:moveTo>
                <a:lnTo>
                  <a:pt x="419943" y="829474"/>
                </a:lnTo>
                <a:lnTo>
                  <a:pt x="417231" y="829611"/>
                </a:lnTo>
                <a:lnTo>
                  <a:pt x="416474" y="828496"/>
                </a:lnTo>
                <a:close/>
                <a:moveTo>
                  <a:pt x="510627" y="612789"/>
                </a:moveTo>
                <a:lnTo>
                  <a:pt x="516861" y="617279"/>
                </a:lnTo>
                <a:lnTo>
                  <a:pt x="528198" y="631697"/>
                </a:lnTo>
                <a:lnTo>
                  <a:pt x="534751" y="640218"/>
                </a:lnTo>
                <a:lnTo>
                  <a:pt x="536270" y="642326"/>
                </a:lnTo>
                <a:lnTo>
                  <a:pt x="537540" y="644365"/>
                </a:lnTo>
                <a:lnTo>
                  <a:pt x="539414" y="647927"/>
                </a:lnTo>
                <a:lnTo>
                  <a:pt x="510993" y="613333"/>
                </a:lnTo>
                <a:close/>
                <a:moveTo>
                  <a:pt x="589588" y="441206"/>
                </a:moveTo>
                <a:lnTo>
                  <a:pt x="608394" y="469338"/>
                </a:lnTo>
                <a:lnTo>
                  <a:pt x="631613" y="525395"/>
                </a:lnTo>
                <a:lnTo>
                  <a:pt x="620734" y="508671"/>
                </a:lnTo>
                <a:lnTo>
                  <a:pt x="598483" y="479904"/>
                </a:lnTo>
                <a:close/>
                <a:moveTo>
                  <a:pt x="507352" y="610430"/>
                </a:moveTo>
                <a:lnTo>
                  <a:pt x="510428" y="612646"/>
                </a:lnTo>
                <a:lnTo>
                  <a:pt x="510993" y="613333"/>
                </a:lnTo>
                <a:lnTo>
                  <a:pt x="528410" y="639215"/>
                </a:lnTo>
                <a:lnTo>
                  <a:pt x="535742" y="651257"/>
                </a:lnTo>
                <a:lnTo>
                  <a:pt x="533762" y="649729"/>
                </a:lnTo>
                <a:lnTo>
                  <a:pt x="532448" y="648265"/>
                </a:lnTo>
                <a:lnTo>
                  <a:pt x="524120" y="634831"/>
                </a:lnTo>
                <a:close/>
                <a:moveTo>
                  <a:pt x="504295" y="616714"/>
                </a:moveTo>
                <a:lnTo>
                  <a:pt x="518911" y="633175"/>
                </a:lnTo>
                <a:lnTo>
                  <a:pt x="532448" y="648265"/>
                </a:lnTo>
                <a:lnTo>
                  <a:pt x="532984" y="649129"/>
                </a:lnTo>
                <a:lnTo>
                  <a:pt x="524154" y="642318"/>
                </a:lnTo>
                <a:lnTo>
                  <a:pt x="517528" y="635900"/>
                </a:lnTo>
                <a:close/>
                <a:moveTo>
                  <a:pt x="458775" y="709259"/>
                </a:moveTo>
                <a:lnTo>
                  <a:pt x="461446" y="712734"/>
                </a:lnTo>
                <a:lnTo>
                  <a:pt x="466963" y="719613"/>
                </a:lnTo>
                <a:lnTo>
                  <a:pt x="474502" y="729562"/>
                </a:lnTo>
                <a:lnTo>
                  <a:pt x="478219" y="733647"/>
                </a:lnTo>
                <a:lnTo>
                  <a:pt x="486235" y="743642"/>
                </a:lnTo>
                <a:lnTo>
                  <a:pt x="506180" y="785066"/>
                </a:lnTo>
                <a:lnTo>
                  <a:pt x="506092" y="784980"/>
                </a:lnTo>
                <a:lnTo>
                  <a:pt x="484349" y="763465"/>
                </a:lnTo>
                <a:lnTo>
                  <a:pt x="463388" y="719242"/>
                </a:lnTo>
                <a:close/>
                <a:moveTo>
                  <a:pt x="547152" y="520988"/>
                </a:moveTo>
                <a:lnTo>
                  <a:pt x="575063" y="553774"/>
                </a:lnTo>
                <a:lnTo>
                  <a:pt x="558366" y="544793"/>
                </a:lnTo>
                <a:close/>
                <a:moveTo>
                  <a:pt x="539579" y="533753"/>
                </a:moveTo>
                <a:lnTo>
                  <a:pt x="552046" y="541291"/>
                </a:lnTo>
                <a:lnTo>
                  <a:pt x="553259" y="543380"/>
                </a:lnTo>
                <a:lnTo>
                  <a:pt x="568248" y="570004"/>
                </a:lnTo>
                <a:lnTo>
                  <a:pt x="572853" y="582587"/>
                </a:lnTo>
                <a:lnTo>
                  <a:pt x="543847" y="540977"/>
                </a:lnTo>
                <a:close/>
                <a:moveTo>
                  <a:pt x="489056" y="632185"/>
                </a:moveTo>
                <a:lnTo>
                  <a:pt x="490463" y="632974"/>
                </a:lnTo>
                <a:lnTo>
                  <a:pt x="510331" y="644955"/>
                </a:lnTo>
                <a:lnTo>
                  <a:pt x="526315" y="662638"/>
                </a:lnTo>
                <a:lnTo>
                  <a:pt x="567653" y="712044"/>
                </a:lnTo>
                <a:lnTo>
                  <a:pt x="572132" y="719051"/>
                </a:lnTo>
                <a:lnTo>
                  <a:pt x="541862" y="695728"/>
                </a:lnTo>
                <a:cubicBezTo>
                  <a:pt x="532509" y="688155"/>
                  <a:pt x="523166" y="679936"/>
                  <a:pt x="511122" y="668125"/>
                </a:cubicBezTo>
                <a:lnTo>
                  <a:pt x="501119" y="657950"/>
                </a:lnTo>
                <a:lnTo>
                  <a:pt x="491757" y="640595"/>
                </a:lnTo>
                <a:close/>
                <a:moveTo>
                  <a:pt x="530772" y="543546"/>
                </a:moveTo>
                <a:lnTo>
                  <a:pt x="555329" y="576162"/>
                </a:lnTo>
                <a:lnTo>
                  <a:pt x="556404" y="577965"/>
                </a:lnTo>
                <a:lnTo>
                  <a:pt x="530784" y="543565"/>
                </a:lnTo>
                <a:close/>
                <a:moveTo>
                  <a:pt x="434606" y="737937"/>
                </a:moveTo>
                <a:lnTo>
                  <a:pt x="475545" y="793449"/>
                </a:lnTo>
                <a:lnTo>
                  <a:pt x="489391" y="810266"/>
                </a:lnTo>
                <a:lnTo>
                  <a:pt x="495299" y="821220"/>
                </a:lnTo>
                <a:lnTo>
                  <a:pt x="492237" y="821876"/>
                </a:lnTo>
                <a:lnTo>
                  <a:pt x="457194" y="775176"/>
                </a:lnTo>
                <a:lnTo>
                  <a:pt x="435006" y="743052"/>
                </a:lnTo>
                <a:close/>
                <a:moveTo>
                  <a:pt x="453646" y="698161"/>
                </a:moveTo>
                <a:lnTo>
                  <a:pt x="474134" y="721617"/>
                </a:lnTo>
                <a:lnTo>
                  <a:pt x="478395" y="727360"/>
                </a:lnTo>
                <a:lnTo>
                  <a:pt x="485024" y="741127"/>
                </a:lnTo>
                <a:lnTo>
                  <a:pt x="478219" y="733647"/>
                </a:lnTo>
                <a:lnTo>
                  <a:pt x="466963" y="719613"/>
                </a:lnTo>
                <a:lnTo>
                  <a:pt x="458238" y="708098"/>
                </a:lnTo>
                <a:close/>
                <a:moveTo>
                  <a:pt x="486198" y="630288"/>
                </a:moveTo>
                <a:lnTo>
                  <a:pt x="486615" y="630462"/>
                </a:lnTo>
                <a:lnTo>
                  <a:pt x="488610" y="630796"/>
                </a:lnTo>
                <a:lnTo>
                  <a:pt x="489056" y="632185"/>
                </a:lnTo>
                <a:lnTo>
                  <a:pt x="486425" y="630710"/>
                </a:lnTo>
                <a:close/>
                <a:moveTo>
                  <a:pt x="458389" y="678043"/>
                </a:moveTo>
                <a:lnTo>
                  <a:pt x="487788" y="701742"/>
                </a:lnTo>
                <a:lnTo>
                  <a:pt x="495146" y="707616"/>
                </a:lnTo>
                <a:lnTo>
                  <a:pt x="497302" y="711731"/>
                </a:lnTo>
                <a:close/>
                <a:moveTo>
                  <a:pt x="494104" y="601940"/>
                </a:moveTo>
                <a:lnTo>
                  <a:pt x="500586" y="608742"/>
                </a:lnTo>
                <a:cubicBezTo>
                  <a:pt x="517172" y="626454"/>
                  <a:pt x="531745" y="642679"/>
                  <a:pt x="507925" y="618215"/>
                </a:cubicBezTo>
                <a:lnTo>
                  <a:pt x="498841" y="608807"/>
                </a:lnTo>
                <a:close/>
                <a:moveTo>
                  <a:pt x="539806" y="505394"/>
                </a:moveTo>
                <a:lnTo>
                  <a:pt x="587624" y="533308"/>
                </a:lnTo>
                <a:lnTo>
                  <a:pt x="591692" y="535598"/>
                </a:lnTo>
                <a:lnTo>
                  <a:pt x="594388" y="543034"/>
                </a:lnTo>
                <a:cubicBezTo>
                  <a:pt x="596920" y="548693"/>
                  <a:pt x="600351" y="553377"/>
                  <a:pt x="612550" y="573937"/>
                </a:cubicBezTo>
                <a:lnTo>
                  <a:pt x="593197" y="563528"/>
                </a:lnTo>
                <a:lnTo>
                  <a:pt x="570680" y="541090"/>
                </a:lnTo>
                <a:lnTo>
                  <a:pt x="541602" y="509206"/>
                </a:lnTo>
                <a:close/>
                <a:moveTo>
                  <a:pt x="454052" y="679262"/>
                </a:moveTo>
                <a:lnTo>
                  <a:pt x="474154" y="708266"/>
                </a:lnTo>
                <a:lnTo>
                  <a:pt x="510573" y="769210"/>
                </a:lnTo>
                <a:lnTo>
                  <a:pt x="504444" y="762473"/>
                </a:lnTo>
                <a:lnTo>
                  <a:pt x="478395" y="727360"/>
                </a:lnTo>
                <a:lnTo>
                  <a:pt x="461099" y="691438"/>
                </a:lnTo>
                <a:close/>
                <a:moveTo>
                  <a:pt x="567393" y="442684"/>
                </a:moveTo>
                <a:lnTo>
                  <a:pt x="573764" y="450647"/>
                </a:lnTo>
                <a:lnTo>
                  <a:pt x="594503" y="479857"/>
                </a:lnTo>
                <a:lnTo>
                  <a:pt x="594598" y="480079"/>
                </a:lnTo>
                <a:close/>
                <a:moveTo>
                  <a:pt x="483693" y="615487"/>
                </a:moveTo>
                <a:lnTo>
                  <a:pt x="489937" y="622393"/>
                </a:lnTo>
                <a:lnTo>
                  <a:pt x="492930" y="627177"/>
                </a:lnTo>
                <a:cubicBezTo>
                  <a:pt x="493811" y="629909"/>
                  <a:pt x="493030" y="631018"/>
                  <a:pt x="491630" y="631301"/>
                </a:cubicBezTo>
                <a:lnTo>
                  <a:pt x="488610" y="630796"/>
                </a:lnTo>
                <a:close/>
                <a:moveTo>
                  <a:pt x="501423" y="578071"/>
                </a:moveTo>
                <a:lnTo>
                  <a:pt x="510539" y="588384"/>
                </a:lnTo>
                <a:lnTo>
                  <a:pt x="537097" y="608861"/>
                </a:lnTo>
                <a:lnTo>
                  <a:pt x="562611" y="642137"/>
                </a:lnTo>
                <a:lnTo>
                  <a:pt x="570101" y="652750"/>
                </a:lnTo>
                <a:lnTo>
                  <a:pt x="541118" y="634748"/>
                </a:lnTo>
                <a:lnTo>
                  <a:pt x="533149" y="629008"/>
                </a:lnTo>
                <a:lnTo>
                  <a:pt x="512575" y="597177"/>
                </a:lnTo>
                <a:close/>
                <a:moveTo>
                  <a:pt x="490915" y="598593"/>
                </a:moveTo>
                <a:lnTo>
                  <a:pt x="492665" y="599853"/>
                </a:lnTo>
                <a:lnTo>
                  <a:pt x="494104" y="601940"/>
                </a:lnTo>
                <a:close/>
                <a:moveTo>
                  <a:pt x="432382" y="711675"/>
                </a:moveTo>
                <a:lnTo>
                  <a:pt x="470846" y="750104"/>
                </a:lnTo>
                <a:lnTo>
                  <a:pt x="484349" y="763465"/>
                </a:lnTo>
                <a:lnTo>
                  <a:pt x="492373" y="780393"/>
                </a:lnTo>
                <a:lnTo>
                  <a:pt x="514068" y="817195"/>
                </a:lnTo>
                <a:lnTo>
                  <a:pt x="497942" y="820653"/>
                </a:lnTo>
                <a:lnTo>
                  <a:pt x="489391" y="810266"/>
                </a:lnTo>
                <a:lnTo>
                  <a:pt x="466610" y="768033"/>
                </a:lnTo>
                <a:cubicBezTo>
                  <a:pt x="458183" y="752412"/>
                  <a:pt x="447182" y="738481"/>
                  <a:pt x="435628" y="724904"/>
                </a:cubicBezTo>
                <a:lnTo>
                  <a:pt x="433375" y="722210"/>
                </a:lnTo>
                <a:lnTo>
                  <a:pt x="433083" y="718471"/>
                </a:lnTo>
                <a:close/>
                <a:moveTo>
                  <a:pt x="448281" y="669291"/>
                </a:moveTo>
                <a:lnTo>
                  <a:pt x="458389" y="678043"/>
                </a:lnTo>
                <a:lnTo>
                  <a:pt x="451407" y="672414"/>
                </a:lnTo>
                <a:lnTo>
                  <a:pt x="448969" y="670480"/>
                </a:lnTo>
                <a:close/>
                <a:moveTo>
                  <a:pt x="483405" y="592919"/>
                </a:moveTo>
                <a:lnTo>
                  <a:pt x="484099" y="593494"/>
                </a:lnTo>
                <a:lnTo>
                  <a:pt x="488734" y="598340"/>
                </a:lnTo>
                <a:lnTo>
                  <a:pt x="498841" y="608807"/>
                </a:lnTo>
                <a:lnTo>
                  <a:pt x="504295" y="616714"/>
                </a:lnTo>
                <a:lnTo>
                  <a:pt x="495042" y="606294"/>
                </a:lnTo>
                <a:close/>
                <a:moveTo>
                  <a:pt x="528020" y="498514"/>
                </a:moveTo>
                <a:lnTo>
                  <a:pt x="536512" y="503472"/>
                </a:lnTo>
                <a:lnTo>
                  <a:pt x="538514" y="505821"/>
                </a:lnTo>
                <a:lnTo>
                  <a:pt x="541602" y="509206"/>
                </a:lnTo>
                <a:lnTo>
                  <a:pt x="547152" y="520988"/>
                </a:lnTo>
                <a:close/>
                <a:moveTo>
                  <a:pt x="551691" y="447811"/>
                </a:moveTo>
                <a:lnTo>
                  <a:pt x="552992" y="449605"/>
                </a:lnTo>
                <a:cubicBezTo>
                  <a:pt x="569856" y="473074"/>
                  <a:pt x="585308" y="494885"/>
                  <a:pt x="598799" y="514518"/>
                </a:cubicBezTo>
                <a:lnTo>
                  <a:pt x="613004" y="538430"/>
                </a:lnTo>
                <a:lnTo>
                  <a:pt x="616101" y="549339"/>
                </a:lnTo>
                <a:lnTo>
                  <a:pt x="597058" y="538619"/>
                </a:lnTo>
                <a:lnTo>
                  <a:pt x="590558" y="531694"/>
                </a:lnTo>
                <a:lnTo>
                  <a:pt x="590145" y="531306"/>
                </a:lnTo>
                <a:lnTo>
                  <a:pt x="581623" y="506278"/>
                </a:lnTo>
                <a:cubicBezTo>
                  <a:pt x="576358" y="491302"/>
                  <a:pt x="566672" y="478263"/>
                  <a:pt x="559632" y="464034"/>
                </a:cubicBezTo>
                <a:close/>
                <a:moveTo>
                  <a:pt x="445808" y="667972"/>
                </a:moveTo>
                <a:lnTo>
                  <a:pt x="448969" y="670480"/>
                </a:lnTo>
                <a:lnTo>
                  <a:pt x="454052" y="679262"/>
                </a:lnTo>
                <a:lnTo>
                  <a:pt x="452220" y="676620"/>
                </a:lnTo>
                <a:close/>
                <a:moveTo>
                  <a:pt x="526770" y="497785"/>
                </a:moveTo>
                <a:lnTo>
                  <a:pt x="527157" y="498010"/>
                </a:lnTo>
                <a:lnTo>
                  <a:pt x="530444" y="502853"/>
                </a:lnTo>
                <a:lnTo>
                  <a:pt x="552103" y="541325"/>
                </a:lnTo>
                <a:lnTo>
                  <a:pt x="552046" y="541291"/>
                </a:lnTo>
                <a:close/>
                <a:moveTo>
                  <a:pt x="525449" y="495494"/>
                </a:moveTo>
                <a:lnTo>
                  <a:pt x="528020" y="498514"/>
                </a:lnTo>
                <a:lnTo>
                  <a:pt x="527157" y="498010"/>
                </a:lnTo>
                <a:close/>
                <a:moveTo>
                  <a:pt x="525385" y="495399"/>
                </a:moveTo>
                <a:lnTo>
                  <a:pt x="525449" y="495494"/>
                </a:lnTo>
                <a:lnTo>
                  <a:pt x="525420" y="495460"/>
                </a:lnTo>
                <a:close/>
                <a:moveTo>
                  <a:pt x="385227" y="786610"/>
                </a:moveTo>
                <a:lnTo>
                  <a:pt x="405690" y="808905"/>
                </a:lnTo>
                <a:lnTo>
                  <a:pt x="412290" y="820897"/>
                </a:lnTo>
                <a:lnTo>
                  <a:pt x="387237" y="792816"/>
                </a:lnTo>
                <a:close/>
                <a:moveTo>
                  <a:pt x="555696" y="428064"/>
                </a:moveTo>
                <a:lnTo>
                  <a:pt x="557803" y="430539"/>
                </a:lnTo>
                <a:lnTo>
                  <a:pt x="563489" y="437318"/>
                </a:lnTo>
                <a:lnTo>
                  <a:pt x="567393" y="442684"/>
                </a:lnTo>
                <a:close/>
                <a:moveTo>
                  <a:pt x="476246" y="592487"/>
                </a:moveTo>
                <a:lnTo>
                  <a:pt x="488812" y="608084"/>
                </a:lnTo>
                <a:lnTo>
                  <a:pt x="517528" y="635900"/>
                </a:lnTo>
                <a:lnTo>
                  <a:pt x="534130" y="659969"/>
                </a:lnTo>
                <a:lnTo>
                  <a:pt x="511838" y="645864"/>
                </a:lnTo>
                <a:lnTo>
                  <a:pt x="510331" y="644955"/>
                </a:lnTo>
                <a:lnTo>
                  <a:pt x="489937" y="622393"/>
                </a:lnTo>
                <a:lnTo>
                  <a:pt x="484258" y="613320"/>
                </a:lnTo>
                <a:lnTo>
                  <a:pt x="482270" y="611055"/>
                </a:lnTo>
                <a:lnTo>
                  <a:pt x="476535" y="593200"/>
                </a:lnTo>
                <a:close/>
                <a:moveTo>
                  <a:pt x="510282" y="516039"/>
                </a:moveTo>
                <a:lnTo>
                  <a:pt x="515748" y="519343"/>
                </a:lnTo>
                <a:lnTo>
                  <a:pt x="530772" y="543546"/>
                </a:lnTo>
                <a:lnTo>
                  <a:pt x="530561" y="543265"/>
                </a:lnTo>
                <a:close/>
                <a:moveTo>
                  <a:pt x="469457" y="599737"/>
                </a:moveTo>
                <a:lnTo>
                  <a:pt x="470104" y="600453"/>
                </a:lnTo>
                <a:lnTo>
                  <a:pt x="486198" y="630288"/>
                </a:lnTo>
                <a:lnTo>
                  <a:pt x="484141" y="629429"/>
                </a:lnTo>
                <a:lnTo>
                  <a:pt x="486425" y="630710"/>
                </a:lnTo>
                <a:lnTo>
                  <a:pt x="491757" y="640595"/>
                </a:lnTo>
                <a:lnTo>
                  <a:pt x="495494" y="652228"/>
                </a:lnTo>
                <a:lnTo>
                  <a:pt x="490692" y="647344"/>
                </a:lnTo>
                <a:lnTo>
                  <a:pt x="479226" y="635073"/>
                </a:lnTo>
                <a:lnTo>
                  <a:pt x="469651" y="621425"/>
                </a:lnTo>
                <a:lnTo>
                  <a:pt x="472763" y="623083"/>
                </a:lnTo>
                <a:close/>
                <a:moveTo>
                  <a:pt x="475539" y="583449"/>
                </a:moveTo>
                <a:cubicBezTo>
                  <a:pt x="474149" y="581450"/>
                  <a:pt x="477093" y="584231"/>
                  <a:pt x="482044" y="589283"/>
                </a:cubicBezTo>
                <a:lnTo>
                  <a:pt x="490915" y="598593"/>
                </a:lnTo>
                <a:lnTo>
                  <a:pt x="485834" y="594934"/>
                </a:lnTo>
                <a:lnTo>
                  <a:pt x="484099" y="593494"/>
                </a:lnTo>
                <a:lnTo>
                  <a:pt x="481967" y="591265"/>
                </a:lnTo>
                <a:lnTo>
                  <a:pt x="481167" y="590346"/>
                </a:lnTo>
                <a:cubicBezTo>
                  <a:pt x="478013" y="586643"/>
                  <a:pt x="476235" y="584448"/>
                  <a:pt x="475539" y="583449"/>
                </a:cubicBezTo>
                <a:close/>
                <a:moveTo>
                  <a:pt x="468904" y="595830"/>
                </a:moveTo>
                <a:lnTo>
                  <a:pt x="482270" y="611055"/>
                </a:lnTo>
                <a:lnTo>
                  <a:pt x="483693" y="615487"/>
                </a:lnTo>
                <a:lnTo>
                  <a:pt x="470104" y="600453"/>
                </a:lnTo>
                <a:lnTo>
                  <a:pt x="469364" y="599081"/>
                </a:lnTo>
                <a:close/>
                <a:moveTo>
                  <a:pt x="434987" y="657782"/>
                </a:moveTo>
                <a:lnTo>
                  <a:pt x="444105" y="665675"/>
                </a:lnTo>
                <a:lnTo>
                  <a:pt x="445808" y="667972"/>
                </a:lnTo>
                <a:lnTo>
                  <a:pt x="436159" y="660318"/>
                </a:lnTo>
                <a:close/>
                <a:moveTo>
                  <a:pt x="471165" y="579973"/>
                </a:moveTo>
                <a:lnTo>
                  <a:pt x="481967" y="591265"/>
                </a:lnTo>
                <a:lnTo>
                  <a:pt x="483405" y="592919"/>
                </a:lnTo>
                <a:lnTo>
                  <a:pt x="472874" y="584181"/>
                </a:lnTo>
                <a:close/>
                <a:moveTo>
                  <a:pt x="368251" y="794378"/>
                </a:moveTo>
                <a:lnTo>
                  <a:pt x="388613" y="817667"/>
                </a:lnTo>
                <a:lnTo>
                  <a:pt x="395161" y="829711"/>
                </a:lnTo>
                <a:lnTo>
                  <a:pt x="387846" y="828896"/>
                </a:lnTo>
                <a:lnTo>
                  <a:pt x="386590" y="824723"/>
                </a:lnTo>
                <a:close/>
                <a:moveTo>
                  <a:pt x="427955" y="668748"/>
                </a:moveTo>
                <a:lnTo>
                  <a:pt x="430441" y="671594"/>
                </a:lnTo>
                <a:lnTo>
                  <a:pt x="452175" y="700096"/>
                </a:lnTo>
                <a:lnTo>
                  <a:pt x="458238" y="708098"/>
                </a:lnTo>
                <a:lnTo>
                  <a:pt x="458775" y="709259"/>
                </a:lnTo>
                <a:lnTo>
                  <a:pt x="428006" y="669239"/>
                </a:lnTo>
                <a:close/>
                <a:moveTo>
                  <a:pt x="467711" y="579897"/>
                </a:moveTo>
                <a:lnTo>
                  <a:pt x="472874" y="584181"/>
                </a:lnTo>
                <a:lnTo>
                  <a:pt x="476246" y="592487"/>
                </a:lnTo>
                <a:lnTo>
                  <a:pt x="467764" y="581959"/>
                </a:lnTo>
                <a:close/>
                <a:moveTo>
                  <a:pt x="467479" y="570893"/>
                </a:moveTo>
                <a:lnTo>
                  <a:pt x="471165" y="579973"/>
                </a:lnTo>
                <a:lnTo>
                  <a:pt x="467617" y="576263"/>
                </a:lnTo>
                <a:close/>
                <a:moveTo>
                  <a:pt x="426124" y="652358"/>
                </a:moveTo>
                <a:lnTo>
                  <a:pt x="436159" y="660318"/>
                </a:lnTo>
                <a:lnTo>
                  <a:pt x="453646" y="698161"/>
                </a:lnTo>
                <a:lnTo>
                  <a:pt x="430441" y="671594"/>
                </a:lnTo>
                <a:lnTo>
                  <a:pt x="427906" y="668269"/>
                </a:lnTo>
                <a:lnTo>
                  <a:pt x="426399" y="653662"/>
                </a:lnTo>
                <a:close/>
                <a:moveTo>
                  <a:pt x="467199" y="560027"/>
                </a:moveTo>
                <a:lnTo>
                  <a:pt x="500926" y="601080"/>
                </a:lnTo>
                <a:lnTo>
                  <a:pt x="507352" y="610430"/>
                </a:lnTo>
                <a:lnTo>
                  <a:pt x="492665" y="599853"/>
                </a:lnTo>
                <a:lnTo>
                  <a:pt x="467277" y="563046"/>
                </a:lnTo>
                <a:close/>
                <a:moveTo>
                  <a:pt x="376628" y="747457"/>
                </a:moveTo>
                <a:lnTo>
                  <a:pt x="433410" y="802797"/>
                </a:lnTo>
                <a:lnTo>
                  <a:pt x="449552" y="827976"/>
                </a:lnTo>
                <a:lnTo>
                  <a:pt x="433045" y="828811"/>
                </a:lnTo>
                <a:lnTo>
                  <a:pt x="412006" y="815788"/>
                </a:lnTo>
                <a:lnTo>
                  <a:pt x="405690" y="808905"/>
                </a:lnTo>
                <a:lnTo>
                  <a:pt x="390546" y="781395"/>
                </a:lnTo>
                <a:close/>
                <a:moveTo>
                  <a:pt x="508767" y="470916"/>
                </a:moveTo>
                <a:lnTo>
                  <a:pt x="516287" y="479740"/>
                </a:lnTo>
                <a:lnTo>
                  <a:pt x="525385" y="495399"/>
                </a:lnTo>
                <a:close/>
                <a:moveTo>
                  <a:pt x="385162" y="727641"/>
                </a:moveTo>
                <a:lnTo>
                  <a:pt x="413545" y="756253"/>
                </a:lnTo>
                <a:lnTo>
                  <a:pt x="451782" y="820702"/>
                </a:lnTo>
                <a:lnTo>
                  <a:pt x="433410" y="802797"/>
                </a:lnTo>
                <a:lnTo>
                  <a:pt x="397658" y="747027"/>
                </a:lnTo>
                <a:close/>
                <a:moveTo>
                  <a:pt x="466986" y="549285"/>
                </a:moveTo>
                <a:lnTo>
                  <a:pt x="479404" y="566391"/>
                </a:lnTo>
                <a:lnTo>
                  <a:pt x="510627" y="612789"/>
                </a:lnTo>
                <a:lnTo>
                  <a:pt x="510428" y="612646"/>
                </a:lnTo>
                <a:lnTo>
                  <a:pt x="500926" y="601080"/>
                </a:lnTo>
                <a:lnTo>
                  <a:pt x="489691" y="584730"/>
                </a:lnTo>
                <a:lnTo>
                  <a:pt x="467118" y="556886"/>
                </a:lnTo>
                <a:lnTo>
                  <a:pt x="466990" y="551895"/>
                </a:lnTo>
                <a:close/>
                <a:moveTo>
                  <a:pt x="536046" y="403507"/>
                </a:moveTo>
                <a:lnTo>
                  <a:pt x="555696" y="428064"/>
                </a:lnTo>
                <a:lnTo>
                  <a:pt x="538892" y="408336"/>
                </a:lnTo>
                <a:close/>
                <a:moveTo>
                  <a:pt x="401168" y="683669"/>
                </a:moveTo>
                <a:lnTo>
                  <a:pt x="401331" y="683893"/>
                </a:lnTo>
                <a:lnTo>
                  <a:pt x="433375" y="722210"/>
                </a:lnTo>
                <a:lnTo>
                  <a:pt x="434606" y="737937"/>
                </a:lnTo>
                <a:lnTo>
                  <a:pt x="419867" y="717953"/>
                </a:lnTo>
                <a:lnTo>
                  <a:pt x="415474" y="711092"/>
                </a:lnTo>
                <a:close/>
                <a:moveTo>
                  <a:pt x="466981" y="546210"/>
                </a:moveTo>
                <a:lnTo>
                  <a:pt x="519675" y="619305"/>
                </a:lnTo>
                <a:lnTo>
                  <a:pt x="516861" y="617279"/>
                </a:lnTo>
                <a:lnTo>
                  <a:pt x="510887" y="609680"/>
                </a:lnTo>
                <a:lnTo>
                  <a:pt x="466984" y="547709"/>
                </a:lnTo>
                <a:close/>
                <a:moveTo>
                  <a:pt x="506587" y="463043"/>
                </a:moveTo>
                <a:lnTo>
                  <a:pt x="522707" y="473613"/>
                </a:lnTo>
                <a:lnTo>
                  <a:pt x="524294" y="474870"/>
                </a:lnTo>
                <a:lnTo>
                  <a:pt x="534564" y="494265"/>
                </a:lnTo>
                <a:lnTo>
                  <a:pt x="539806" y="505394"/>
                </a:lnTo>
                <a:lnTo>
                  <a:pt x="536512" y="503472"/>
                </a:lnTo>
                <a:lnTo>
                  <a:pt x="516287" y="479740"/>
                </a:lnTo>
                <a:close/>
                <a:moveTo>
                  <a:pt x="422899" y="637079"/>
                </a:moveTo>
                <a:lnTo>
                  <a:pt x="425443" y="640509"/>
                </a:lnTo>
                <a:lnTo>
                  <a:pt x="434987" y="657782"/>
                </a:lnTo>
                <a:lnTo>
                  <a:pt x="424095" y="642747"/>
                </a:lnTo>
                <a:close/>
                <a:moveTo>
                  <a:pt x="497958" y="479735"/>
                </a:moveTo>
                <a:lnTo>
                  <a:pt x="501061" y="481854"/>
                </a:lnTo>
                <a:lnTo>
                  <a:pt x="513477" y="489557"/>
                </a:lnTo>
                <a:lnTo>
                  <a:pt x="514819" y="491846"/>
                </a:lnTo>
                <a:lnTo>
                  <a:pt x="539579" y="533753"/>
                </a:lnTo>
                <a:lnTo>
                  <a:pt x="515748" y="519343"/>
                </a:lnTo>
                <a:lnTo>
                  <a:pt x="513616" y="515909"/>
                </a:lnTo>
                <a:close/>
                <a:moveTo>
                  <a:pt x="501270" y="468734"/>
                </a:moveTo>
                <a:lnTo>
                  <a:pt x="517388" y="486025"/>
                </a:lnTo>
                <a:lnTo>
                  <a:pt x="525420" y="495460"/>
                </a:lnTo>
                <a:lnTo>
                  <a:pt x="526770" y="497785"/>
                </a:lnTo>
                <a:lnTo>
                  <a:pt x="526249" y="497481"/>
                </a:lnTo>
                <a:lnTo>
                  <a:pt x="513477" y="489557"/>
                </a:lnTo>
                <a:close/>
                <a:moveTo>
                  <a:pt x="460025" y="552532"/>
                </a:moveTo>
                <a:lnTo>
                  <a:pt x="467277" y="563046"/>
                </a:lnTo>
                <a:lnTo>
                  <a:pt x="467479" y="570893"/>
                </a:lnTo>
                <a:close/>
                <a:moveTo>
                  <a:pt x="451972" y="566838"/>
                </a:moveTo>
                <a:lnTo>
                  <a:pt x="462860" y="575872"/>
                </a:lnTo>
                <a:lnTo>
                  <a:pt x="467764" y="581959"/>
                </a:lnTo>
                <a:lnTo>
                  <a:pt x="467948" y="589079"/>
                </a:lnTo>
                <a:lnTo>
                  <a:pt x="468904" y="595830"/>
                </a:lnTo>
                <a:lnTo>
                  <a:pt x="465550" y="592011"/>
                </a:lnTo>
                <a:lnTo>
                  <a:pt x="454892" y="572252"/>
                </a:lnTo>
                <a:close/>
                <a:moveTo>
                  <a:pt x="466961" y="532491"/>
                </a:moveTo>
                <a:lnTo>
                  <a:pt x="481984" y="548545"/>
                </a:lnTo>
                <a:lnTo>
                  <a:pt x="487688" y="554542"/>
                </a:lnTo>
                <a:lnTo>
                  <a:pt x="501423" y="578071"/>
                </a:lnTo>
                <a:lnTo>
                  <a:pt x="479512" y="553284"/>
                </a:lnTo>
                <a:lnTo>
                  <a:pt x="466969" y="537983"/>
                </a:lnTo>
                <a:close/>
                <a:moveTo>
                  <a:pt x="444475" y="572100"/>
                </a:moveTo>
                <a:lnTo>
                  <a:pt x="459360" y="584959"/>
                </a:lnTo>
                <a:lnTo>
                  <a:pt x="465550" y="592011"/>
                </a:lnTo>
                <a:lnTo>
                  <a:pt x="469364" y="599081"/>
                </a:lnTo>
                <a:lnTo>
                  <a:pt x="469457" y="599737"/>
                </a:lnTo>
                <a:close/>
                <a:moveTo>
                  <a:pt x="456226" y="547024"/>
                </a:moveTo>
                <a:lnTo>
                  <a:pt x="459193" y="550484"/>
                </a:lnTo>
                <a:lnTo>
                  <a:pt x="460025" y="552532"/>
                </a:lnTo>
                <a:close/>
                <a:moveTo>
                  <a:pt x="429851" y="600211"/>
                </a:moveTo>
                <a:lnTo>
                  <a:pt x="463376" y="618080"/>
                </a:lnTo>
                <a:lnTo>
                  <a:pt x="464175" y="618963"/>
                </a:lnTo>
                <a:lnTo>
                  <a:pt x="479226" y="635073"/>
                </a:lnTo>
                <a:lnTo>
                  <a:pt x="499860" y="664483"/>
                </a:lnTo>
                <a:lnTo>
                  <a:pt x="521213" y="720278"/>
                </a:lnTo>
                <a:lnTo>
                  <a:pt x="530194" y="733170"/>
                </a:lnTo>
                <a:lnTo>
                  <a:pt x="524407" y="727788"/>
                </a:lnTo>
                <a:cubicBezTo>
                  <a:pt x="511944" y="715961"/>
                  <a:pt x="499758" y="704209"/>
                  <a:pt x="489898" y="694599"/>
                </a:cubicBezTo>
                <a:lnTo>
                  <a:pt x="488908" y="693628"/>
                </a:lnTo>
                <a:lnTo>
                  <a:pt x="480924" y="683646"/>
                </a:lnTo>
                <a:lnTo>
                  <a:pt x="453306" y="637865"/>
                </a:lnTo>
                <a:close/>
                <a:moveTo>
                  <a:pt x="456450" y="543726"/>
                </a:moveTo>
                <a:lnTo>
                  <a:pt x="467118" y="556886"/>
                </a:lnTo>
                <a:lnTo>
                  <a:pt x="467199" y="560027"/>
                </a:lnTo>
                <a:lnTo>
                  <a:pt x="463132" y="555076"/>
                </a:lnTo>
                <a:lnTo>
                  <a:pt x="459193" y="550484"/>
                </a:lnTo>
                <a:close/>
                <a:moveTo>
                  <a:pt x="419265" y="619862"/>
                </a:moveTo>
                <a:lnTo>
                  <a:pt x="420363" y="621055"/>
                </a:lnTo>
                <a:lnTo>
                  <a:pt x="448281" y="669291"/>
                </a:lnTo>
                <a:lnTo>
                  <a:pt x="444105" y="665675"/>
                </a:lnTo>
                <a:lnTo>
                  <a:pt x="425443" y="640509"/>
                </a:lnTo>
                <a:lnTo>
                  <a:pt x="422498" y="635181"/>
                </a:lnTo>
                <a:close/>
                <a:moveTo>
                  <a:pt x="496320" y="456311"/>
                </a:moveTo>
                <a:lnTo>
                  <a:pt x="500886" y="459305"/>
                </a:lnTo>
                <a:lnTo>
                  <a:pt x="508767" y="470916"/>
                </a:lnTo>
                <a:close/>
                <a:moveTo>
                  <a:pt x="353589" y="753249"/>
                </a:moveTo>
                <a:lnTo>
                  <a:pt x="382475" y="787478"/>
                </a:lnTo>
                <a:lnTo>
                  <a:pt x="387237" y="792816"/>
                </a:lnTo>
                <a:lnTo>
                  <a:pt x="387367" y="793219"/>
                </a:lnTo>
                <a:lnTo>
                  <a:pt x="401437" y="830409"/>
                </a:lnTo>
                <a:lnTo>
                  <a:pt x="399572" y="830202"/>
                </a:lnTo>
                <a:lnTo>
                  <a:pt x="388613" y="817667"/>
                </a:lnTo>
                <a:close/>
                <a:moveTo>
                  <a:pt x="418687" y="617123"/>
                </a:moveTo>
                <a:lnTo>
                  <a:pt x="463515" y="661880"/>
                </a:lnTo>
                <a:lnTo>
                  <a:pt x="480924" y="683646"/>
                </a:lnTo>
                <a:lnTo>
                  <a:pt x="484099" y="688910"/>
                </a:lnTo>
                <a:lnTo>
                  <a:pt x="477107" y="682049"/>
                </a:lnTo>
                <a:cubicBezTo>
                  <a:pt x="473595" y="678574"/>
                  <a:pt x="470920" y="675892"/>
                  <a:pt x="469339" y="674262"/>
                </a:cubicBezTo>
                <a:lnTo>
                  <a:pt x="420363" y="621055"/>
                </a:lnTo>
                <a:lnTo>
                  <a:pt x="419031" y="618753"/>
                </a:lnTo>
                <a:close/>
                <a:moveTo>
                  <a:pt x="456802" y="535256"/>
                </a:moveTo>
                <a:lnTo>
                  <a:pt x="462409" y="541252"/>
                </a:lnTo>
                <a:lnTo>
                  <a:pt x="466984" y="547709"/>
                </a:lnTo>
                <a:lnTo>
                  <a:pt x="466986" y="549285"/>
                </a:lnTo>
                <a:close/>
                <a:moveTo>
                  <a:pt x="390450" y="668955"/>
                </a:moveTo>
                <a:lnTo>
                  <a:pt x="396945" y="675573"/>
                </a:lnTo>
                <a:lnTo>
                  <a:pt x="401168" y="683669"/>
                </a:lnTo>
                <a:close/>
                <a:moveTo>
                  <a:pt x="443290" y="550742"/>
                </a:moveTo>
                <a:lnTo>
                  <a:pt x="458583" y="566818"/>
                </a:lnTo>
                <a:lnTo>
                  <a:pt x="467617" y="576263"/>
                </a:lnTo>
                <a:lnTo>
                  <a:pt x="467711" y="579897"/>
                </a:lnTo>
                <a:lnTo>
                  <a:pt x="462860" y="575872"/>
                </a:lnTo>
                <a:lnTo>
                  <a:pt x="460214" y="572588"/>
                </a:lnTo>
                <a:lnTo>
                  <a:pt x="445635" y="555090"/>
                </a:lnTo>
                <a:close/>
                <a:moveTo>
                  <a:pt x="520546" y="384182"/>
                </a:moveTo>
                <a:lnTo>
                  <a:pt x="528705" y="396375"/>
                </a:lnTo>
                <a:lnTo>
                  <a:pt x="538892" y="408336"/>
                </a:lnTo>
                <a:lnTo>
                  <a:pt x="541760" y="413203"/>
                </a:lnTo>
                <a:lnTo>
                  <a:pt x="611927" y="535829"/>
                </a:lnTo>
                <a:lnTo>
                  <a:pt x="598799" y="514518"/>
                </a:lnTo>
                <a:lnTo>
                  <a:pt x="542442" y="428915"/>
                </a:lnTo>
                <a:close/>
                <a:moveTo>
                  <a:pt x="520354" y="383895"/>
                </a:moveTo>
                <a:lnTo>
                  <a:pt x="520487" y="384061"/>
                </a:lnTo>
                <a:lnTo>
                  <a:pt x="520546" y="384182"/>
                </a:lnTo>
                <a:close/>
                <a:moveTo>
                  <a:pt x="463681" y="501135"/>
                </a:moveTo>
                <a:lnTo>
                  <a:pt x="466556" y="503897"/>
                </a:lnTo>
                <a:cubicBezTo>
                  <a:pt x="483759" y="522014"/>
                  <a:pt x="497014" y="536454"/>
                  <a:pt x="507426" y="548096"/>
                </a:cubicBezTo>
                <a:lnTo>
                  <a:pt x="526768" y="570369"/>
                </a:lnTo>
                <a:lnTo>
                  <a:pt x="565612" y="630216"/>
                </a:lnTo>
                <a:lnTo>
                  <a:pt x="548966" y="618012"/>
                </a:lnTo>
                <a:lnTo>
                  <a:pt x="537097" y="608861"/>
                </a:lnTo>
                <a:lnTo>
                  <a:pt x="527715" y="596624"/>
                </a:lnTo>
                <a:lnTo>
                  <a:pt x="487688" y="554542"/>
                </a:lnTo>
                <a:lnTo>
                  <a:pt x="465744" y="516949"/>
                </a:lnTo>
                <a:lnTo>
                  <a:pt x="463713" y="501245"/>
                </a:lnTo>
                <a:close/>
                <a:moveTo>
                  <a:pt x="399722" y="631414"/>
                </a:moveTo>
                <a:lnTo>
                  <a:pt x="400504" y="632034"/>
                </a:lnTo>
                <a:lnTo>
                  <a:pt x="424351" y="663607"/>
                </a:lnTo>
                <a:lnTo>
                  <a:pt x="427906" y="668269"/>
                </a:lnTo>
                <a:lnTo>
                  <a:pt x="427955" y="668748"/>
                </a:lnTo>
                <a:lnTo>
                  <a:pt x="425224" y="665621"/>
                </a:lnTo>
                <a:lnTo>
                  <a:pt x="422166" y="661644"/>
                </a:lnTo>
                <a:close/>
                <a:moveTo>
                  <a:pt x="448201" y="523409"/>
                </a:moveTo>
                <a:lnTo>
                  <a:pt x="456802" y="535256"/>
                </a:lnTo>
                <a:lnTo>
                  <a:pt x="450103" y="528094"/>
                </a:lnTo>
                <a:close/>
                <a:moveTo>
                  <a:pt x="483913" y="448175"/>
                </a:moveTo>
                <a:lnTo>
                  <a:pt x="491976" y="453462"/>
                </a:lnTo>
                <a:lnTo>
                  <a:pt x="493149" y="455047"/>
                </a:lnTo>
                <a:cubicBezTo>
                  <a:pt x="494359" y="456966"/>
                  <a:pt x="496222" y="460120"/>
                  <a:pt x="499560" y="465818"/>
                </a:cubicBezTo>
                <a:lnTo>
                  <a:pt x="501270" y="468734"/>
                </a:lnTo>
                <a:lnTo>
                  <a:pt x="486043" y="452398"/>
                </a:lnTo>
                <a:close/>
                <a:moveTo>
                  <a:pt x="406961" y="606495"/>
                </a:moveTo>
                <a:lnTo>
                  <a:pt x="417176" y="615615"/>
                </a:lnTo>
                <a:lnTo>
                  <a:pt x="417267" y="615706"/>
                </a:lnTo>
                <a:lnTo>
                  <a:pt x="419031" y="618753"/>
                </a:lnTo>
                <a:lnTo>
                  <a:pt x="419265" y="619862"/>
                </a:lnTo>
                <a:close/>
                <a:moveTo>
                  <a:pt x="467444" y="480362"/>
                </a:moveTo>
                <a:lnTo>
                  <a:pt x="496440" y="507669"/>
                </a:lnTo>
                <a:lnTo>
                  <a:pt x="509447" y="515534"/>
                </a:lnTo>
                <a:lnTo>
                  <a:pt x="511715" y="518236"/>
                </a:lnTo>
                <a:lnTo>
                  <a:pt x="530561" y="543265"/>
                </a:lnTo>
                <a:lnTo>
                  <a:pt x="530784" y="543565"/>
                </a:lnTo>
                <a:lnTo>
                  <a:pt x="546363" y="568662"/>
                </a:lnTo>
                <a:lnTo>
                  <a:pt x="575451" y="615270"/>
                </a:lnTo>
                <a:lnTo>
                  <a:pt x="566533" y="609901"/>
                </a:lnTo>
                <a:cubicBezTo>
                  <a:pt x="550548" y="599832"/>
                  <a:pt x="548718" y="596296"/>
                  <a:pt x="531233" y="575511"/>
                </a:cubicBezTo>
                <a:lnTo>
                  <a:pt x="526768" y="570369"/>
                </a:lnTo>
                <a:lnTo>
                  <a:pt x="525655" y="568654"/>
                </a:lnTo>
                <a:cubicBezTo>
                  <a:pt x="509980" y="545716"/>
                  <a:pt x="494130" y="522885"/>
                  <a:pt x="479264" y="499429"/>
                </a:cubicBezTo>
                <a:close/>
                <a:moveTo>
                  <a:pt x="529631" y="348652"/>
                </a:moveTo>
                <a:lnTo>
                  <a:pt x="546192" y="351888"/>
                </a:lnTo>
                <a:lnTo>
                  <a:pt x="547777" y="354966"/>
                </a:lnTo>
                <a:cubicBezTo>
                  <a:pt x="552521" y="365722"/>
                  <a:pt x="557774" y="375967"/>
                  <a:pt x="566828" y="382971"/>
                </a:cubicBezTo>
                <a:lnTo>
                  <a:pt x="573875" y="386003"/>
                </a:lnTo>
                <a:lnTo>
                  <a:pt x="580670" y="402406"/>
                </a:lnTo>
                <a:lnTo>
                  <a:pt x="589588" y="441206"/>
                </a:lnTo>
                <a:lnTo>
                  <a:pt x="575528" y="420174"/>
                </a:lnTo>
                <a:lnTo>
                  <a:pt x="548020" y="385132"/>
                </a:lnTo>
                <a:close/>
                <a:moveTo>
                  <a:pt x="406176" y="605642"/>
                </a:moveTo>
                <a:lnTo>
                  <a:pt x="406961" y="606495"/>
                </a:lnTo>
                <a:lnTo>
                  <a:pt x="406342" y="605942"/>
                </a:lnTo>
                <a:close/>
                <a:moveTo>
                  <a:pt x="357807" y="701695"/>
                </a:moveTo>
                <a:lnTo>
                  <a:pt x="359650" y="703393"/>
                </a:lnTo>
                <a:lnTo>
                  <a:pt x="370039" y="731390"/>
                </a:lnTo>
                <a:lnTo>
                  <a:pt x="376628" y="747457"/>
                </a:lnTo>
                <a:lnTo>
                  <a:pt x="371347" y="742309"/>
                </a:lnTo>
                <a:lnTo>
                  <a:pt x="370656" y="741610"/>
                </a:lnTo>
                <a:lnTo>
                  <a:pt x="359088" y="705885"/>
                </a:lnTo>
                <a:close/>
                <a:moveTo>
                  <a:pt x="514453" y="371733"/>
                </a:moveTo>
                <a:lnTo>
                  <a:pt x="527735" y="389404"/>
                </a:lnTo>
                <a:lnTo>
                  <a:pt x="536046" y="403507"/>
                </a:lnTo>
                <a:lnTo>
                  <a:pt x="520487" y="384061"/>
                </a:lnTo>
                <a:close/>
                <a:moveTo>
                  <a:pt x="357232" y="696877"/>
                </a:moveTo>
                <a:lnTo>
                  <a:pt x="368389" y="701619"/>
                </a:lnTo>
                <a:lnTo>
                  <a:pt x="385162" y="727641"/>
                </a:lnTo>
                <a:lnTo>
                  <a:pt x="376625" y="719035"/>
                </a:lnTo>
                <a:lnTo>
                  <a:pt x="359650" y="703393"/>
                </a:lnTo>
                <a:close/>
                <a:moveTo>
                  <a:pt x="442639" y="509709"/>
                </a:moveTo>
                <a:lnTo>
                  <a:pt x="449729" y="516952"/>
                </a:lnTo>
                <a:lnTo>
                  <a:pt x="466969" y="537983"/>
                </a:lnTo>
                <a:lnTo>
                  <a:pt x="466981" y="546210"/>
                </a:lnTo>
                <a:lnTo>
                  <a:pt x="466765" y="545910"/>
                </a:lnTo>
                <a:lnTo>
                  <a:pt x="462409" y="541252"/>
                </a:lnTo>
                <a:lnTo>
                  <a:pt x="454196" y="529660"/>
                </a:lnTo>
                <a:lnTo>
                  <a:pt x="446265" y="518641"/>
                </a:lnTo>
                <a:close/>
                <a:moveTo>
                  <a:pt x="374268" y="646739"/>
                </a:moveTo>
                <a:lnTo>
                  <a:pt x="390450" y="668955"/>
                </a:lnTo>
                <a:lnTo>
                  <a:pt x="384818" y="663215"/>
                </a:lnTo>
                <a:close/>
                <a:moveTo>
                  <a:pt x="475973" y="432437"/>
                </a:moveTo>
                <a:lnTo>
                  <a:pt x="496320" y="456311"/>
                </a:lnTo>
                <a:lnTo>
                  <a:pt x="491976" y="453462"/>
                </a:lnTo>
                <a:lnTo>
                  <a:pt x="490663" y="451690"/>
                </a:lnTo>
                <a:cubicBezTo>
                  <a:pt x="489221" y="450181"/>
                  <a:pt x="487114" y="448384"/>
                  <a:pt x="477779" y="435842"/>
                </a:cubicBezTo>
                <a:lnTo>
                  <a:pt x="477485" y="435433"/>
                </a:lnTo>
                <a:close/>
                <a:moveTo>
                  <a:pt x="408989" y="566443"/>
                </a:moveTo>
                <a:lnTo>
                  <a:pt x="427192" y="595942"/>
                </a:lnTo>
                <a:lnTo>
                  <a:pt x="429851" y="600211"/>
                </a:lnTo>
                <a:lnTo>
                  <a:pt x="413678" y="591591"/>
                </a:lnTo>
                <a:close/>
                <a:moveTo>
                  <a:pt x="348064" y="692716"/>
                </a:moveTo>
                <a:lnTo>
                  <a:pt x="350366" y="693958"/>
                </a:lnTo>
                <a:lnTo>
                  <a:pt x="356201" y="696438"/>
                </a:lnTo>
                <a:lnTo>
                  <a:pt x="357807" y="701695"/>
                </a:lnTo>
                <a:close/>
                <a:moveTo>
                  <a:pt x="352144" y="683166"/>
                </a:moveTo>
                <a:lnTo>
                  <a:pt x="357232" y="696877"/>
                </a:lnTo>
                <a:lnTo>
                  <a:pt x="356201" y="696438"/>
                </a:lnTo>
                <a:close/>
                <a:moveTo>
                  <a:pt x="396156" y="582252"/>
                </a:moveTo>
                <a:lnTo>
                  <a:pt x="413678" y="591591"/>
                </a:lnTo>
                <a:lnTo>
                  <a:pt x="416553" y="607016"/>
                </a:lnTo>
                <a:lnTo>
                  <a:pt x="418687" y="617123"/>
                </a:lnTo>
                <a:lnTo>
                  <a:pt x="417267" y="615706"/>
                </a:lnTo>
                <a:lnTo>
                  <a:pt x="409575" y="602415"/>
                </a:lnTo>
                <a:close/>
                <a:moveTo>
                  <a:pt x="407972" y="548668"/>
                </a:moveTo>
                <a:lnTo>
                  <a:pt x="433596" y="572599"/>
                </a:lnTo>
                <a:cubicBezTo>
                  <a:pt x="446841" y="587439"/>
                  <a:pt x="458032" y="603912"/>
                  <a:pt x="469033" y="620544"/>
                </a:cubicBezTo>
                <a:lnTo>
                  <a:pt x="469651" y="621425"/>
                </a:lnTo>
                <a:lnTo>
                  <a:pt x="463376" y="618080"/>
                </a:lnTo>
                <a:lnTo>
                  <a:pt x="425349" y="576042"/>
                </a:lnTo>
                <a:lnTo>
                  <a:pt x="407888" y="555644"/>
                </a:lnTo>
                <a:close/>
                <a:moveTo>
                  <a:pt x="346322" y="667475"/>
                </a:moveTo>
                <a:lnTo>
                  <a:pt x="348260" y="670457"/>
                </a:lnTo>
                <a:lnTo>
                  <a:pt x="352144" y="683166"/>
                </a:lnTo>
                <a:close/>
                <a:moveTo>
                  <a:pt x="384913" y="586810"/>
                </a:moveTo>
                <a:lnTo>
                  <a:pt x="406342" y="605942"/>
                </a:lnTo>
                <a:lnTo>
                  <a:pt x="422498" y="635181"/>
                </a:lnTo>
                <a:lnTo>
                  <a:pt x="422899" y="637079"/>
                </a:lnTo>
                <a:lnTo>
                  <a:pt x="414774" y="626122"/>
                </a:lnTo>
                <a:close/>
                <a:moveTo>
                  <a:pt x="500356" y="342933"/>
                </a:moveTo>
                <a:lnTo>
                  <a:pt x="517525" y="346287"/>
                </a:lnTo>
                <a:lnTo>
                  <a:pt x="548020" y="385132"/>
                </a:lnTo>
                <a:lnTo>
                  <a:pt x="587326" y="463110"/>
                </a:lnTo>
                <a:lnTo>
                  <a:pt x="589627" y="468480"/>
                </a:lnTo>
                <a:lnTo>
                  <a:pt x="563489" y="437318"/>
                </a:lnTo>
                <a:lnTo>
                  <a:pt x="555648" y="426540"/>
                </a:lnTo>
                <a:lnTo>
                  <a:pt x="527735" y="389404"/>
                </a:lnTo>
                <a:lnTo>
                  <a:pt x="515094" y="367955"/>
                </a:lnTo>
                <a:lnTo>
                  <a:pt x="501738" y="345756"/>
                </a:lnTo>
                <a:close/>
                <a:moveTo>
                  <a:pt x="408173" y="531939"/>
                </a:moveTo>
                <a:lnTo>
                  <a:pt x="444475" y="572100"/>
                </a:lnTo>
                <a:lnTo>
                  <a:pt x="429685" y="559322"/>
                </a:lnTo>
                <a:lnTo>
                  <a:pt x="408051" y="542107"/>
                </a:lnTo>
                <a:close/>
                <a:moveTo>
                  <a:pt x="311751" y="731203"/>
                </a:moveTo>
                <a:lnTo>
                  <a:pt x="316105" y="735975"/>
                </a:lnTo>
                <a:lnTo>
                  <a:pt x="320231" y="740577"/>
                </a:lnTo>
                <a:lnTo>
                  <a:pt x="343137" y="779993"/>
                </a:lnTo>
                <a:lnTo>
                  <a:pt x="372913" y="827234"/>
                </a:lnTo>
                <a:lnTo>
                  <a:pt x="355822" y="825331"/>
                </a:lnTo>
                <a:lnTo>
                  <a:pt x="337008" y="785029"/>
                </a:lnTo>
                <a:close/>
                <a:moveTo>
                  <a:pt x="449077" y="443603"/>
                </a:moveTo>
                <a:lnTo>
                  <a:pt x="465910" y="456462"/>
                </a:lnTo>
                <a:lnTo>
                  <a:pt x="510282" y="516039"/>
                </a:lnTo>
                <a:lnTo>
                  <a:pt x="509447" y="515534"/>
                </a:lnTo>
                <a:close/>
                <a:moveTo>
                  <a:pt x="380954" y="581598"/>
                </a:moveTo>
                <a:lnTo>
                  <a:pt x="384913" y="586810"/>
                </a:lnTo>
                <a:lnTo>
                  <a:pt x="384000" y="585995"/>
                </a:lnTo>
                <a:close/>
                <a:moveTo>
                  <a:pt x="383737" y="575632"/>
                </a:moveTo>
                <a:lnTo>
                  <a:pt x="392038" y="580057"/>
                </a:lnTo>
                <a:lnTo>
                  <a:pt x="406176" y="605642"/>
                </a:lnTo>
                <a:lnTo>
                  <a:pt x="401337" y="600385"/>
                </a:lnTo>
                <a:close/>
                <a:moveTo>
                  <a:pt x="317404" y="711797"/>
                </a:moveTo>
                <a:lnTo>
                  <a:pt x="346068" y="739416"/>
                </a:lnTo>
                <a:lnTo>
                  <a:pt x="353589" y="753249"/>
                </a:lnTo>
                <a:lnTo>
                  <a:pt x="342608" y="740236"/>
                </a:lnTo>
                <a:close/>
                <a:moveTo>
                  <a:pt x="474853" y="382975"/>
                </a:moveTo>
                <a:lnTo>
                  <a:pt x="491056" y="407636"/>
                </a:lnTo>
                <a:cubicBezTo>
                  <a:pt x="525462" y="461426"/>
                  <a:pt x="512324" y="450761"/>
                  <a:pt x="568915" y="510746"/>
                </a:cubicBezTo>
                <a:lnTo>
                  <a:pt x="572726" y="515011"/>
                </a:lnTo>
                <a:lnTo>
                  <a:pt x="560312" y="503399"/>
                </a:lnTo>
                <a:lnTo>
                  <a:pt x="524294" y="474870"/>
                </a:lnTo>
                <a:lnTo>
                  <a:pt x="490161" y="410407"/>
                </a:lnTo>
                <a:close/>
                <a:moveTo>
                  <a:pt x="422433" y="489066"/>
                </a:moveTo>
                <a:lnTo>
                  <a:pt x="432051" y="498893"/>
                </a:lnTo>
                <a:lnTo>
                  <a:pt x="446265" y="518641"/>
                </a:lnTo>
                <a:lnTo>
                  <a:pt x="448201" y="523409"/>
                </a:lnTo>
                <a:lnTo>
                  <a:pt x="432939" y="502386"/>
                </a:lnTo>
                <a:close/>
                <a:moveTo>
                  <a:pt x="492202" y="341339"/>
                </a:moveTo>
                <a:lnTo>
                  <a:pt x="499997" y="342862"/>
                </a:lnTo>
                <a:lnTo>
                  <a:pt x="501738" y="345756"/>
                </a:lnTo>
                <a:lnTo>
                  <a:pt x="514453" y="371733"/>
                </a:lnTo>
                <a:lnTo>
                  <a:pt x="498126" y="350011"/>
                </a:lnTo>
                <a:lnTo>
                  <a:pt x="496493" y="348234"/>
                </a:lnTo>
                <a:lnTo>
                  <a:pt x="494239" y="344865"/>
                </a:lnTo>
                <a:close/>
                <a:moveTo>
                  <a:pt x="443497" y="441734"/>
                </a:moveTo>
                <a:lnTo>
                  <a:pt x="467444" y="480362"/>
                </a:lnTo>
                <a:lnTo>
                  <a:pt x="453621" y="467344"/>
                </a:lnTo>
                <a:lnTo>
                  <a:pt x="453153" y="465773"/>
                </a:lnTo>
                <a:close/>
                <a:moveTo>
                  <a:pt x="408384" y="514344"/>
                </a:moveTo>
                <a:lnTo>
                  <a:pt x="415725" y="521768"/>
                </a:lnTo>
                <a:cubicBezTo>
                  <a:pt x="425721" y="532296"/>
                  <a:pt x="434113" y="541600"/>
                  <a:pt x="441370" y="549972"/>
                </a:cubicBezTo>
                <a:lnTo>
                  <a:pt x="445635" y="555090"/>
                </a:lnTo>
                <a:lnTo>
                  <a:pt x="451972" y="566838"/>
                </a:lnTo>
                <a:lnTo>
                  <a:pt x="433248" y="551304"/>
                </a:lnTo>
                <a:lnTo>
                  <a:pt x="408191" y="530441"/>
                </a:lnTo>
                <a:close/>
                <a:moveTo>
                  <a:pt x="447689" y="431997"/>
                </a:moveTo>
                <a:lnTo>
                  <a:pt x="448338" y="431769"/>
                </a:lnTo>
                <a:lnTo>
                  <a:pt x="480616" y="446576"/>
                </a:lnTo>
                <a:lnTo>
                  <a:pt x="486043" y="452398"/>
                </a:lnTo>
                <a:lnTo>
                  <a:pt x="486625" y="453551"/>
                </a:lnTo>
                <a:lnTo>
                  <a:pt x="497958" y="479735"/>
                </a:lnTo>
                <a:lnTo>
                  <a:pt x="483037" y="469545"/>
                </a:lnTo>
                <a:lnTo>
                  <a:pt x="465910" y="456462"/>
                </a:lnTo>
                <a:close/>
                <a:moveTo>
                  <a:pt x="402594" y="525781"/>
                </a:moveTo>
                <a:lnTo>
                  <a:pt x="408191" y="530441"/>
                </a:lnTo>
                <a:lnTo>
                  <a:pt x="408173" y="531939"/>
                </a:lnTo>
                <a:lnTo>
                  <a:pt x="403017" y="526236"/>
                </a:lnTo>
                <a:close/>
                <a:moveTo>
                  <a:pt x="341194" y="653656"/>
                </a:moveTo>
                <a:lnTo>
                  <a:pt x="346322" y="667475"/>
                </a:lnTo>
                <a:lnTo>
                  <a:pt x="341293" y="659738"/>
                </a:lnTo>
                <a:close/>
                <a:moveTo>
                  <a:pt x="377153" y="576594"/>
                </a:moveTo>
                <a:lnTo>
                  <a:pt x="378297" y="577763"/>
                </a:lnTo>
                <a:lnTo>
                  <a:pt x="380954" y="581598"/>
                </a:lnTo>
                <a:close/>
                <a:moveTo>
                  <a:pt x="440678" y="437187"/>
                </a:moveTo>
                <a:lnTo>
                  <a:pt x="442110" y="438281"/>
                </a:lnTo>
                <a:lnTo>
                  <a:pt x="443497" y="441734"/>
                </a:lnTo>
                <a:close/>
                <a:moveTo>
                  <a:pt x="381006" y="559487"/>
                </a:moveTo>
                <a:lnTo>
                  <a:pt x="396156" y="582252"/>
                </a:lnTo>
                <a:lnTo>
                  <a:pt x="392038" y="580057"/>
                </a:lnTo>
                <a:lnTo>
                  <a:pt x="381125" y="560307"/>
                </a:lnTo>
                <a:close/>
                <a:moveTo>
                  <a:pt x="440586" y="434488"/>
                </a:moveTo>
                <a:lnTo>
                  <a:pt x="441236" y="434260"/>
                </a:lnTo>
                <a:lnTo>
                  <a:pt x="449077" y="443603"/>
                </a:lnTo>
                <a:lnTo>
                  <a:pt x="442110" y="438281"/>
                </a:lnTo>
                <a:close/>
                <a:moveTo>
                  <a:pt x="340998" y="641697"/>
                </a:moveTo>
                <a:lnTo>
                  <a:pt x="343907" y="645956"/>
                </a:lnTo>
                <a:lnTo>
                  <a:pt x="349804" y="659173"/>
                </a:lnTo>
                <a:cubicBezTo>
                  <a:pt x="350305" y="659658"/>
                  <a:pt x="352406" y="661568"/>
                  <a:pt x="355391" y="664363"/>
                </a:cubicBezTo>
                <a:lnTo>
                  <a:pt x="358570" y="667428"/>
                </a:lnTo>
                <a:lnTo>
                  <a:pt x="375916" y="692829"/>
                </a:lnTo>
                <a:lnTo>
                  <a:pt x="383558" y="705710"/>
                </a:lnTo>
                <a:lnTo>
                  <a:pt x="377227" y="705376"/>
                </a:lnTo>
                <a:lnTo>
                  <a:pt x="368389" y="701619"/>
                </a:lnTo>
                <a:lnTo>
                  <a:pt x="353405" y="678373"/>
                </a:lnTo>
                <a:lnTo>
                  <a:pt x="348260" y="670457"/>
                </a:lnTo>
                <a:lnTo>
                  <a:pt x="341085" y="646978"/>
                </a:lnTo>
                <a:close/>
                <a:moveTo>
                  <a:pt x="485212" y="339974"/>
                </a:moveTo>
                <a:lnTo>
                  <a:pt x="489714" y="340853"/>
                </a:lnTo>
                <a:lnTo>
                  <a:pt x="496493" y="348234"/>
                </a:lnTo>
                <a:lnTo>
                  <a:pt x="520354" y="383895"/>
                </a:lnTo>
                <a:close/>
                <a:moveTo>
                  <a:pt x="438460" y="435233"/>
                </a:moveTo>
                <a:lnTo>
                  <a:pt x="439287" y="434943"/>
                </a:lnTo>
                <a:lnTo>
                  <a:pt x="440678" y="437187"/>
                </a:lnTo>
                <a:lnTo>
                  <a:pt x="439659" y="436409"/>
                </a:lnTo>
                <a:close/>
                <a:moveTo>
                  <a:pt x="410297" y="493478"/>
                </a:moveTo>
                <a:lnTo>
                  <a:pt x="415964" y="500085"/>
                </a:lnTo>
                <a:lnTo>
                  <a:pt x="443290" y="550742"/>
                </a:lnTo>
                <a:lnTo>
                  <a:pt x="415725" y="521768"/>
                </a:lnTo>
                <a:lnTo>
                  <a:pt x="408389" y="513919"/>
                </a:lnTo>
                <a:lnTo>
                  <a:pt x="408524" y="502687"/>
                </a:lnTo>
                <a:close/>
                <a:moveTo>
                  <a:pt x="358260" y="601419"/>
                </a:moveTo>
                <a:lnTo>
                  <a:pt x="360127" y="603043"/>
                </a:lnTo>
                <a:lnTo>
                  <a:pt x="360201" y="603095"/>
                </a:lnTo>
                <a:lnTo>
                  <a:pt x="375214" y="617171"/>
                </a:lnTo>
                <a:cubicBezTo>
                  <a:pt x="386965" y="628282"/>
                  <a:pt x="402281" y="642894"/>
                  <a:pt x="422279" y="662250"/>
                </a:cubicBezTo>
                <a:lnTo>
                  <a:pt x="425224" y="665621"/>
                </a:lnTo>
                <a:lnTo>
                  <a:pt x="428006" y="669239"/>
                </a:lnTo>
                <a:lnTo>
                  <a:pt x="432382" y="711675"/>
                </a:lnTo>
                <a:lnTo>
                  <a:pt x="431730" y="711023"/>
                </a:lnTo>
                <a:lnTo>
                  <a:pt x="396945" y="675573"/>
                </a:lnTo>
                <a:close/>
                <a:moveTo>
                  <a:pt x="410908" y="490300"/>
                </a:moveTo>
                <a:lnTo>
                  <a:pt x="422861" y="503223"/>
                </a:lnTo>
                <a:lnTo>
                  <a:pt x="451417" y="540053"/>
                </a:lnTo>
                <a:lnTo>
                  <a:pt x="456226" y="547024"/>
                </a:lnTo>
                <a:lnTo>
                  <a:pt x="415964" y="500085"/>
                </a:lnTo>
                <a:lnTo>
                  <a:pt x="410850" y="490604"/>
                </a:lnTo>
                <a:close/>
                <a:moveTo>
                  <a:pt x="423491" y="462547"/>
                </a:moveTo>
                <a:lnTo>
                  <a:pt x="449173" y="487205"/>
                </a:lnTo>
                <a:lnTo>
                  <a:pt x="461215" y="509189"/>
                </a:lnTo>
                <a:lnTo>
                  <a:pt x="465744" y="516949"/>
                </a:lnTo>
                <a:lnTo>
                  <a:pt x="466952" y="526285"/>
                </a:lnTo>
                <a:lnTo>
                  <a:pt x="466961" y="532491"/>
                </a:lnTo>
                <a:lnTo>
                  <a:pt x="440337" y="504040"/>
                </a:lnTo>
                <a:close/>
                <a:moveTo>
                  <a:pt x="411565" y="486887"/>
                </a:moveTo>
                <a:lnTo>
                  <a:pt x="450103" y="528094"/>
                </a:lnTo>
                <a:lnTo>
                  <a:pt x="456450" y="543726"/>
                </a:lnTo>
                <a:lnTo>
                  <a:pt x="428951" y="509806"/>
                </a:lnTo>
                <a:lnTo>
                  <a:pt x="422861" y="503223"/>
                </a:lnTo>
                <a:lnTo>
                  <a:pt x="411293" y="488302"/>
                </a:lnTo>
                <a:close/>
                <a:moveTo>
                  <a:pt x="315115" y="682486"/>
                </a:moveTo>
                <a:lnTo>
                  <a:pt x="328414" y="698850"/>
                </a:lnTo>
                <a:lnTo>
                  <a:pt x="370656" y="741610"/>
                </a:lnTo>
                <a:lnTo>
                  <a:pt x="385227" y="786610"/>
                </a:lnTo>
                <a:lnTo>
                  <a:pt x="380421" y="781373"/>
                </a:lnTo>
                <a:cubicBezTo>
                  <a:pt x="370995" y="768751"/>
                  <a:pt x="361961" y="755694"/>
                  <a:pt x="351195" y="744356"/>
                </a:cubicBezTo>
                <a:lnTo>
                  <a:pt x="346068" y="739416"/>
                </a:lnTo>
                <a:close/>
                <a:moveTo>
                  <a:pt x="413360" y="477564"/>
                </a:moveTo>
                <a:lnTo>
                  <a:pt x="422433" y="489066"/>
                </a:lnTo>
                <a:lnTo>
                  <a:pt x="413001" y="479430"/>
                </a:lnTo>
                <a:close/>
                <a:moveTo>
                  <a:pt x="306291" y="699258"/>
                </a:moveTo>
                <a:lnTo>
                  <a:pt x="317404" y="711797"/>
                </a:lnTo>
                <a:lnTo>
                  <a:pt x="308286" y="703013"/>
                </a:lnTo>
                <a:lnTo>
                  <a:pt x="307909" y="702460"/>
                </a:lnTo>
                <a:close/>
                <a:moveTo>
                  <a:pt x="414562" y="471317"/>
                </a:moveTo>
                <a:lnTo>
                  <a:pt x="436673" y="500124"/>
                </a:lnTo>
                <a:lnTo>
                  <a:pt x="440337" y="504040"/>
                </a:lnTo>
                <a:lnTo>
                  <a:pt x="442639" y="509709"/>
                </a:lnTo>
                <a:lnTo>
                  <a:pt x="432051" y="498893"/>
                </a:lnTo>
                <a:lnTo>
                  <a:pt x="414065" y="473903"/>
                </a:lnTo>
                <a:close/>
                <a:moveTo>
                  <a:pt x="368003" y="567246"/>
                </a:moveTo>
                <a:lnTo>
                  <a:pt x="371447" y="569082"/>
                </a:lnTo>
                <a:lnTo>
                  <a:pt x="377153" y="576594"/>
                </a:lnTo>
                <a:close/>
                <a:moveTo>
                  <a:pt x="425635" y="443485"/>
                </a:moveTo>
                <a:lnTo>
                  <a:pt x="428892" y="440716"/>
                </a:lnTo>
                <a:lnTo>
                  <a:pt x="439696" y="454230"/>
                </a:lnTo>
                <a:lnTo>
                  <a:pt x="453621" y="467344"/>
                </a:lnTo>
                <a:lnTo>
                  <a:pt x="463681" y="501135"/>
                </a:lnTo>
                <a:lnTo>
                  <a:pt x="449173" y="487205"/>
                </a:lnTo>
                <a:lnTo>
                  <a:pt x="437756" y="466363"/>
                </a:lnTo>
                <a:close/>
                <a:moveTo>
                  <a:pt x="405756" y="481160"/>
                </a:moveTo>
                <a:lnTo>
                  <a:pt x="411293" y="488302"/>
                </a:lnTo>
                <a:lnTo>
                  <a:pt x="410908" y="490300"/>
                </a:lnTo>
                <a:lnTo>
                  <a:pt x="410375" y="489723"/>
                </a:lnTo>
                <a:close/>
                <a:moveTo>
                  <a:pt x="432159" y="423446"/>
                </a:moveTo>
                <a:lnTo>
                  <a:pt x="439815" y="432567"/>
                </a:lnTo>
                <a:lnTo>
                  <a:pt x="440586" y="434488"/>
                </a:lnTo>
                <a:lnTo>
                  <a:pt x="439287" y="434943"/>
                </a:lnTo>
                <a:close/>
                <a:moveTo>
                  <a:pt x="418163" y="452610"/>
                </a:moveTo>
                <a:lnTo>
                  <a:pt x="423270" y="462001"/>
                </a:lnTo>
                <a:lnTo>
                  <a:pt x="423491" y="462547"/>
                </a:lnTo>
                <a:lnTo>
                  <a:pt x="417380" y="456679"/>
                </a:lnTo>
                <a:close/>
                <a:moveTo>
                  <a:pt x="334266" y="624668"/>
                </a:moveTo>
                <a:lnTo>
                  <a:pt x="340962" y="639449"/>
                </a:lnTo>
                <a:lnTo>
                  <a:pt x="340998" y="641697"/>
                </a:lnTo>
                <a:lnTo>
                  <a:pt x="338233" y="637646"/>
                </a:lnTo>
                <a:close/>
                <a:moveTo>
                  <a:pt x="471673" y="337329"/>
                </a:moveTo>
                <a:lnTo>
                  <a:pt x="482164" y="339378"/>
                </a:lnTo>
                <a:lnTo>
                  <a:pt x="510795" y="380846"/>
                </a:lnTo>
                <a:lnTo>
                  <a:pt x="542442" y="428915"/>
                </a:lnTo>
                <a:lnTo>
                  <a:pt x="551691" y="447811"/>
                </a:lnTo>
                <a:lnTo>
                  <a:pt x="498711" y="374738"/>
                </a:lnTo>
                <a:close/>
                <a:moveTo>
                  <a:pt x="403557" y="478325"/>
                </a:moveTo>
                <a:lnTo>
                  <a:pt x="405138" y="480015"/>
                </a:lnTo>
                <a:lnTo>
                  <a:pt x="405756" y="481160"/>
                </a:lnTo>
                <a:close/>
                <a:moveTo>
                  <a:pt x="331141" y="627261"/>
                </a:moveTo>
                <a:lnTo>
                  <a:pt x="338233" y="637646"/>
                </a:lnTo>
                <a:lnTo>
                  <a:pt x="341085" y="646978"/>
                </a:lnTo>
                <a:lnTo>
                  <a:pt x="341194" y="653656"/>
                </a:lnTo>
                <a:lnTo>
                  <a:pt x="332281" y="629637"/>
                </a:lnTo>
                <a:close/>
                <a:moveTo>
                  <a:pt x="363506" y="558693"/>
                </a:moveTo>
                <a:lnTo>
                  <a:pt x="377018" y="566182"/>
                </a:lnTo>
                <a:lnTo>
                  <a:pt x="383737" y="575632"/>
                </a:lnTo>
                <a:lnTo>
                  <a:pt x="371447" y="569082"/>
                </a:lnTo>
                <a:lnTo>
                  <a:pt x="367497" y="563882"/>
                </a:lnTo>
                <a:close/>
                <a:moveTo>
                  <a:pt x="380380" y="523018"/>
                </a:moveTo>
                <a:lnTo>
                  <a:pt x="386276" y="528405"/>
                </a:lnTo>
                <a:lnTo>
                  <a:pt x="386636" y="528742"/>
                </a:lnTo>
                <a:lnTo>
                  <a:pt x="386728" y="528887"/>
                </a:lnTo>
                <a:cubicBezTo>
                  <a:pt x="390362" y="534107"/>
                  <a:pt x="394886" y="540094"/>
                  <a:pt x="401067" y="547676"/>
                </a:cubicBezTo>
                <a:lnTo>
                  <a:pt x="407888" y="555644"/>
                </a:lnTo>
                <a:lnTo>
                  <a:pt x="407833" y="560239"/>
                </a:lnTo>
                <a:lnTo>
                  <a:pt x="408989" y="566443"/>
                </a:lnTo>
                <a:lnTo>
                  <a:pt x="394777" y="543411"/>
                </a:lnTo>
                <a:cubicBezTo>
                  <a:pt x="394378" y="542759"/>
                  <a:pt x="391317" y="538361"/>
                  <a:pt x="386137" y="531053"/>
                </a:cubicBezTo>
                <a:close/>
                <a:moveTo>
                  <a:pt x="308950" y="671146"/>
                </a:moveTo>
                <a:lnTo>
                  <a:pt x="327945" y="674176"/>
                </a:lnTo>
                <a:lnTo>
                  <a:pt x="348064" y="692716"/>
                </a:lnTo>
                <a:lnTo>
                  <a:pt x="309312" y="671811"/>
                </a:lnTo>
                <a:close/>
                <a:moveTo>
                  <a:pt x="336188" y="613013"/>
                </a:moveTo>
                <a:lnTo>
                  <a:pt x="354019" y="631828"/>
                </a:lnTo>
                <a:lnTo>
                  <a:pt x="384818" y="663215"/>
                </a:lnTo>
                <a:lnTo>
                  <a:pt x="415474" y="711092"/>
                </a:lnTo>
                <a:lnTo>
                  <a:pt x="423323" y="726137"/>
                </a:lnTo>
                <a:lnTo>
                  <a:pt x="435006" y="743052"/>
                </a:lnTo>
                <a:lnTo>
                  <a:pt x="436569" y="763029"/>
                </a:lnTo>
                <a:lnTo>
                  <a:pt x="443785" y="794273"/>
                </a:lnTo>
                <a:lnTo>
                  <a:pt x="415930" y="758658"/>
                </a:lnTo>
                <a:lnTo>
                  <a:pt x="413545" y="756253"/>
                </a:lnTo>
                <a:lnTo>
                  <a:pt x="383558" y="705710"/>
                </a:lnTo>
                <a:lnTo>
                  <a:pt x="387963" y="705942"/>
                </a:lnTo>
                <a:cubicBezTo>
                  <a:pt x="392065" y="702161"/>
                  <a:pt x="378409" y="686953"/>
                  <a:pt x="366287" y="674868"/>
                </a:cubicBezTo>
                <a:lnTo>
                  <a:pt x="358570" y="667428"/>
                </a:lnTo>
                <a:lnTo>
                  <a:pt x="343907" y="645956"/>
                </a:lnTo>
                <a:lnTo>
                  <a:pt x="343768" y="645644"/>
                </a:lnTo>
                <a:lnTo>
                  <a:pt x="340962" y="639449"/>
                </a:lnTo>
                <a:lnTo>
                  <a:pt x="340869" y="633757"/>
                </a:lnTo>
                <a:close/>
                <a:moveTo>
                  <a:pt x="305445" y="670587"/>
                </a:moveTo>
                <a:lnTo>
                  <a:pt x="307714" y="670949"/>
                </a:lnTo>
                <a:lnTo>
                  <a:pt x="309312" y="671811"/>
                </a:lnTo>
                <a:lnTo>
                  <a:pt x="315115" y="682486"/>
                </a:lnTo>
                <a:close/>
                <a:moveTo>
                  <a:pt x="379051" y="516782"/>
                </a:moveTo>
                <a:lnTo>
                  <a:pt x="398897" y="534823"/>
                </a:lnTo>
                <a:lnTo>
                  <a:pt x="408051" y="542107"/>
                </a:lnTo>
                <a:lnTo>
                  <a:pt x="407972" y="548668"/>
                </a:lnTo>
                <a:lnTo>
                  <a:pt x="386636" y="528742"/>
                </a:lnTo>
                <a:close/>
                <a:moveTo>
                  <a:pt x="356690" y="561217"/>
                </a:moveTo>
                <a:lnTo>
                  <a:pt x="356731" y="561238"/>
                </a:lnTo>
                <a:lnTo>
                  <a:pt x="367718" y="571458"/>
                </a:lnTo>
                <a:lnTo>
                  <a:pt x="384000" y="585995"/>
                </a:lnTo>
                <a:lnTo>
                  <a:pt x="406252" y="618115"/>
                </a:lnTo>
                <a:lnTo>
                  <a:pt x="424095" y="642747"/>
                </a:lnTo>
                <a:lnTo>
                  <a:pt x="426124" y="652358"/>
                </a:lnTo>
                <a:lnTo>
                  <a:pt x="400504" y="632034"/>
                </a:lnTo>
                <a:lnTo>
                  <a:pt x="395818" y="625829"/>
                </a:lnTo>
                <a:lnTo>
                  <a:pt x="385694" y="611020"/>
                </a:lnTo>
                <a:cubicBezTo>
                  <a:pt x="376343" y="596285"/>
                  <a:pt x="375176" y="590806"/>
                  <a:pt x="359043" y="564844"/>
                </a:cubicBezTo>
                <a:close/>
                <a:moveTo>
                  <a:pt x="426604" y="403994"/>
                </a:moveTo>
                <a:lnTo>
                  <a:pt x="432536" y="411652"/>
                </a:lnTo>
                <a:lnTo>
                  <a:pt x="447689" y="431997"/>
                </a:lnTo>
                <a:lnTo>
                  <a:pt x="441236" y="434260"/>
                </a:lnTo>
                <a:lnTo>
                  <a:pt x="439815" y="432567"/>
                </a:lnTo>
                <a:lnTo>
                  <a:pt x="438327" y="428862"/>
                </a:lnTo>
                <a:close/>
                <a:moveTo>
                  <a:pt x="465436" y="315151"/>
                </a:moveTo>
                <a:lnTo>
                  <a:pt x="476482" y="329063"/>
                </a:lnTo>
                <a:lnTo>
                  <a:pt x="485212" y="339974"/>
                </a:lnTo>
                <a:lnTo>
                  <a:pt x="482164" y="339378"/>
                </a:lnTo>
                <a:close/>
                <a:moveTo>
                  <a:pt x="394784" y="460820"/>
                </a:moveTo>
                <a:lnTo>
                  <a:pt x="413001" y="479430"/>
                </a:lnTo>
                <a:lnTo>
                  <a:pt x="411565" y="486887"/>
                </a:lnTo>
                <a:lnTo>
                  <a:pt x="405138" y="480015"/>
                </a:lnTo>
                <a:close/>
                <a:moveTo>
                  <a:pt x="350310" y="551378"/>
                </a:moveTo>
                <a:lnTo>
                  <a:pt x="355033" y="553996"/>
                </a:lnTo>
                <a:lnTo>
                  <a:pt x="368003" y="567246"/>
                </a:lnTo>
                <a:lnTo>
                  <a:pt x="356731" y="561238"/>
                </a:lnTo>
                <a:lnTo>
                  <a:pt x="356664" y="561176"/>
                </a:lnTo>
                <a:close/>
                <a:moveTo>
                  <a:pt x="251202" y="756144"/>
                </a:moveTo>
                <a:lnTo>
                  <a:pt x="262652" y="757517"/>
                </a:lnTo>
                <a:lnTo>
                  <a:pt x="287915" y="777251"/>
                </a:lnTo>
                <a:lnTo>
                  <a:pt x="310110" y="794793"/>
                </a:lnTo>
                <a:lnTo>
                  <a:pt x="334532" y="822941"/>
                </a:lnTo>
                <a:lnTo>
                  <a:pt x="307205" y="815251"/>
                </a:lnTo>
                <a:lnTo>
                  <a:pt x="270828" y="779751"/>
                </a:lnTo>
                <a:close/>
                <a:moveTo>
                  <a:pt x="285566" y="680927"/>
                </a:moveTo>
                <a:lnTo>
                  <a:pt x="307810" y="702553"/>
                </a:lnTo>
                <a:lnTo>
                  <a:pt x="308286" y="703013"/>
                </a:lnTo>
                <a:lnTo>
                  <a:pt x="349092" y="762676"/>
                </a:lnTo>
                <a:lnTo>
                  <a:pt x="368251" y="794378"/>
                </a:lnTo>
                <a:lnTo>
                  <a:pt x="359625" y="784512"/>
                </a:lnTo>
                <a:lnTo>
                  <a:pt x="320231" y="740577"/>
                </a:lnTo>
                <a:close/>
                <a:moveTo>
                  <a:pt x="367596" y="506349"/>
                </a:moveTo>
                <a:lnTo>
                  <a:pt x="368150" y="506871"/>
                </a:lnTo>
                <a:lnTo>
                  <a:pt x="370051" y="508600"/>
                </a:lnTo>
                <a:lnTo>
                  <a:pt x="380380" y="523018"/>
                </a:lnTo>
                <a:lnTo>
                  <a:pt x="370331" y="513835"/>
                </a:lnTo>
                <a:close/>
                <a:moveTo>
                  <a:pt x="461173" y="309782"/>
                </a:moveTo>
                <a:lnTo>
                  <a:pt x="463412" y="312219"/>
                </a:lnTo>
                <a:lnTo>
                  <a:pt x="465436" y="315151"/>
                </a:lnTo>
                <a:close/>
                <a:moveTo>
                  <a:pt x="504678" y="218946"/>
                </a:moveTo>
                <a:lnTo>
                  <a:pt x="513023" y="239091"/>
                </a:lnTo>
                <a:lnTo>
                  <a:pt x="510816" y="236902"/>
                </a:lnTo>
                <a:lnTo>
                  <a:pt x="506106" y="224787"/>
                </a:lnTo>
                <a:close/>
                <a:moveTo>
                  <a:pt x="322035" y="598078"/>
                </a:moveTo>
                <a:lnTo>
                  <a:pt x="329033" y="605462"/>
                </a:lnTo>
                <a:lnTo>
                  <a:pt x="331425" y="615371"/>
                </a:lnTo>
                <a:lnTo>
                  <a:pt x="334266" y="624668"/>
                </a:lnTo>
                <a:lnTo>
                  <a:pt x="328925" y="612878"/>
                </a:lnTo>
                <a:close/>
                <a:moveTo>
                  <a:pt x="325672" y="572647"/>
                </a:moveTo>
                <a:lnTo>
                  <a:pt x="327118" y="574338"/>
                </a:lnTo>
                <a:lnTo>
                  <a:pt x="330960" y="577679"/>
                </a:lnTo>
                <a:lnTo>
                  <a:pt x="369168" y="638773"/>
                </a:lnTo>
                <a:lnTo>
                  <a:pt x="374268" y="646739"/>
                </a:lnTo>
                <a:lnTo>
                  <a:pt x="329463" y="585228"/>
                </a:lnTo>
                <a:close/>
                <a:moveTo>
                  <a:pt x="438700" y="330886"/>
                </a:moveTo>
                <a:lnTo>
                  <a:pt x="446654" y="332440"/>
                </a:lnTo>
                <a:lnTo>
                  <a:pt x="474853" y="382975"/>
                </a:lnTo>
                <a:lnTo>
                  <a:pt x="473058" y="380242"/>
                </a:lnTo>
                <a:cubicBezTo>
                  <a:pt x="464643" y="367723"/>
                  <a:pt x="457479" y="357315"/>
                  <a:pt x="451269" y="348460"/>
                </a:cubicBezTo>
                <a:close/>
                <a:moveTo>
                  <a:pt x="321512" y="574313"/>
                </a:moveTo>
                <a:lnTo>
                  <a:pt x="329463" y="585228"/>
                </a:lnTo>
                <a:lnTo>
                  <a:pt x="331279" y="591256"/>
                </a:lnTo>
                <a:lnTo>
                  <a:pt x="336188" y="613013"/>
                </a:lnTo>
                <a:lnTo>
                  <a:pt x="329033" y="605462"/>
                </a:lnTo>
                <a:close/>
                <a:moveTo>
                  <a:pt x="403826" y="401298"/>
                </a:moveTo>
                <a:lnTo>
                  <a:pt x="438460" y="435233"/>
                </a:lnTo>
                <a:lnTo>
                  <a:pt x="433154" y="437094"/>
                </a:lnTo>
                <a:lnTo>
                  <a:pt x="428892" y="440716"/>
                </a:lnTo>
                <a:lnTo>
                  <a:pt x="415209" y="423603"/>
                </a:lnTo>
                <a:close/>
                <a:moveTo>
                  <a:pt x="331620" y="547854"/>
                </a:moveTo>
                <a:lnTo>
                  <a:pt x="341625" y="553187"/>
                </a:lnTo>
                <a:lnTo>
                  <a:pt x="359154" y="577285"/>
                </a:lnTo>
                <a:lnTo>
                  <a:pt x="395818" y="625829"/>
                </a:lnTo>
                <a:lnTo>
                  <a:pt x="398630" y="629942"/>
                </a:lnTo>
                <a:lnTo>
                  <a:pt x="399722" y="631414"/>
                </a:lnTo>
                <a:lnTo>
                  <a:pt x="396168" y="628594"/>
                </a:lnTo>
                <a:lnTo>
                  <a:pt x="360201" y="603095"/>
                </a:lnTo>
                <a:lnTo>
                  <a:pt x="358113" y="601137"/>
                </a:lnTo>
                <a:lnTo>
                  <a:pt x="351076" y="587649"/>
                </a:lnTo>
                <a:close/>
                <a:moveTo>
                  <a:pt x="422875" y="357469"/>
                </a:moveTo>
                <a:lnTo>
                  <a:pt x="437086" y="372734"/>
                </a:lnTo>
                <a:lnTo>
                  <a:pt x="440276" y="377247"/>
                </a:lnTo>
                <a:cubicBezTo>
                  <a:pt x="448550" y="388966"/>
                  <a:pt x="455484" y="398766"/>
                  <a:pt x="460698" y="406006"/>
                </a:cubicBezTo>
                <a:lnTo>
                  <a:pt x="466428" y="413515"/>
                </a:lnTo>
                <a:lnTo>
                  <a:pt x="475973" y="432437"/>
                </a:lnTo>
                <a:lnTo>
                  <a:pt x="471894" y="427650"/>
                </a:lnTo>
                <a:lnTo>
                  <a:pt x="457536" y="407663"/>
                </a:lnTo>
                <a:close/>
                <a:moveTo>
                  <a:pt x="333553" y="542090"/>
                </a:moveTo>
                <a:lnTo>
                  <a:pt x="339969" y="545646"/>
                </a:lnTo>
                <a:lnTo>
                  <a:pt x="356664" y="561176"/>
                </a:lnTo>
                <a:lnTo>
                  <a:pt x="356690" y="561217"/>
                </a:lnTo>
                <a:lnTo>
                  <a:pt x="341625" y="553187"/>
                </a:lnTo>
                <a:close/>
                <a:moveTo>
                  <a:pt x="275296" y="663254"/>
                </a:moveTo>
                <a:lnTo>
                  <a:pt x="289971" y="666952"/>
                </a:lnTo>
                <a:lnTo>
                  <a:pt x="306291" y="699258"/>
                </a:lnTo>
                <a:lnTo>
                  <a:pt x="277035" y="666248"/>
                </a:lnTo>
                <a:close/>
                <a:moveTo>
                  <a:pt x="456850" y="275974"/>
                </a:moveTo>
                <a:lnTo>
                  <a:pt x="480236" y="301827"/>
                </a:lnTo>
                <a:lnTo>
                  <a:pt x="500356" y="342933"/>
                </a:lnTo>
                <a:lnTo>
                  <a:pt x="499997" y="342862"/>
                </a:lnTo>
                <a:lnTo>
                  <a:pt x="494367" y="333505"/>
                </a:lnTo>
                <a:cubicBezTo>
                  <a:pt x="482057" y="313389"/>
                  <a:pt x="472290" y="298221"/>
                  <a:pt x="462236" y="283502"/>
                </a:cubicBezTo>
                <a:close/>
                <a:moveTo>
                  <a:pt x="355376" y="485352"/>
                </a:moveTo>
                <a:lnTo>
                  <a:pt x="366267" y="494872"/>
                </a:lnTo>
                <a:lnTo>
                  <a:pt x="369461" y="500119"/>
                </a:lnTo>
                <a:cubicBezTo>
                  <a:pt x="372605" y="505594"/>
                  <a:pt x="375105" y="510176"/>
                  <a:pt x="377727" y="514694"/>
                </a:cubicBezTo>
                <a:lnTo>
                  <a:pt x="379051" y="516782"/>
                </a:lnTo>
                <a:lnTo>
                  <a:pt x="370051" y="508600"/>
                </a:lnTo>
                <a:lnTo>
                  <a:pt x="366720" y="503949"/>
                </a:lnTo>
                <a:lnTo>
                  <a:pt x="364198" y="497048"/>
                </a:lnTo>
                <a:close/>
                <a:moveTo>
                  <a:pt x="270485" y="662042"/>
                </a:moveTo>
                <a:lnTo>
                  <a:pt x="274119" y="662958"/>
                </a:lnTo>
                <a:lnTo>
                  <a:pt x="277035" y="666248"/>
                </a:lnTo>
                <a:lnTo>
                  <a:pt x="285566" y="680927"/>
                </a:lnTo>
                <a:lnTo>
                  <a:pt x="277456" y="673042"/>
                </a:lnTo>
                <a:lnTo>
                  <a:pt x="273387" y="666342"/>
                </a:lnTo>
                <a:close/>
                <a:moveTo>
                  <a:pt x="277455" y="642178"/>
                </a:moveTo>
                <a:lnTo>
                  <a:pt x="277974" y="642842"/>
                </a:lnTo>
                <a:cubicBezTo>
                  <a:pt x="285076" y="652934"/>
                  <a:pt x="292593" y="662464"/>
                  <a:pt x="303093" y="668457"/>
                </a:cubicBezTo>
                <a:lnTo>
                  <a:pt x="304198" y="669053"/>
                </a:lnTo>
                <a:lnTo>
                  <a:pt x="305445" y="670587"/>
                </a:lnTo>
                <a:lnTo>
                  <a:pt x="302590" y="670132"/>
                </a:lnTo>
                <a:lnTo>
                  <a:pt x="289971" y="666952"/>
                </a:lnTo>
                <a:close/>
                <a:moveTo>
                  <a:pt x="317026" y="555728"/>
                </a:moveTo>
                <a:lnTo>
                  <a:pt x="319260" y="558972"/>
                </a:lnTo>
                <a:lnTo>
                  <a:pt x="323682" y="566043"/>
                </a:lnTo>
                <a:lnTo>
                  <a:pt x="325672" y="572647"/>
                </a:lnTo>
                <a:lnTo>
                  <a:pt x="319315" y="565209"/>
                </a:lnTo>
                <a:close/>
                <a:moveTo>
                  <a:pt x="378075" y="421087"/>
                </a:moveTo>
                <a:lnTo>
                  <a:pt x="411395" y="450933"/>
                </a:lnTo>
                <a:lnTo>
                  <a:pt x="417380" y="456679"/>
                </a:lnTo>
                <a:lnTo>
                  <a:pt x="414562" y="471317"/>
                </a:lnTo>
                <a:lnTo>
                  <a:pt x="394792" y="445559"/>
                </a:lnTo>
                <a:close/>
                <a:moveTo>
                  <a:pt x="376007" y="421097"/>
                </a:moveTo>
                <a:lnTo>
                  <a:pt x="394062" y="446113"/>
                </a:lnTo>
                <a:lnTo>
                  <a:pt x="414065" y="473903"/>
                </a:lnTo>
                <a:lnTo>
                  <a:pt x="413360" y="477564"/>
                </a:lnTo>
                <a:lnTo>
                  <a:pt x="386497" y="443508"/>
                </a:lnTo>
                <a:close/>
                <a:moveTo>
                  <a:pt x="343188" y="489031"/>
                </a:moveTo>
                <a:lnTo>
                  <a:pt x="370331" y="513835"/>
                </a:lnTo>
                <a:lnTo>
                  <a:pt x="377024" y="532153"/>
                </a:lnTo>
                <a:lnTo>
                  <a:pt x="381006" y="559487"/>
                </a:lnTo>
                <a:lnTo>
                  <a:pt x="379040" y="556534"/>
                </a:lnTo>
                <a:lnTo>
                  <a:pt x="372300" y="544337"/>
                </a:lnTo>
                <a:close/>
                <a:moveTo>
                  <a:pt x="321732" y="527629"/>
                </a:moveTo>
                <a:lnTo>
                  <a:pt x="326420" y="532282"/>
                </a:lnTo>
                <a:lnTo>
                  <a:pt x="333553" y="542090"/>
                </a:lnTo>
                <a:lnTo>
                  <a:pt x="327036" y="538477"/>
                </a:lnTo>
                <a:close/>
                <a:moveTo>
                  <a:pt x="349547" y="468755"/>
                </a:moveTo>
                <a:lnTo>
                  <a:pt x="402594" y="525781"/>
                </a:lnTo>
                <a:lnTo>
                  <a:pt x="382259" y="508850"/>
                </a:lnTo>
                <a:lnTo>
                  <a:pt x="366267" y="494872"/>
                </a:lnTo>
                <a:lnTo>
                  <a:pt x="357327" y="480185"/>
                </a:lnTo>
                <a:close/>
                <a:moveTo>
                  <a:pt x="315503" y="539578"/>
                </a:moveTo>
                <a:lnTo>
                  <a:pt x="326990" y="558058"/>
                </a:lnTo>
                <a:cubicBezTo>
                  <a:pt x="342892" y="586508"/>
                  <a:pt x="326613" y="571717"/>
                  <a:pt x="349547" y="593106"/>
                </a:cubicBezTo>
                <a:lnTo>
                  <a:pt x="358113" y="601137"/>
                </a:lnTo>
                <a:lnTo>
                  <a:pt x="358260" y="601419"/>
                </a:lnTo>
                <a:lnTo>
                  <a:pt x="330960" y="577679"/>
                </a:lnTo>
                <a:lnTo>
                  <a:pt x="323682" y="566043"/>
                </a:lnTo>
                <a:lnTo>
                  <a:pt x="317117" y="544253"/>
                </a:lnTo>
                <a:close/>
                <a:moveTo>
                  <a:pt x="314617" y="538153"/>
                </a:moveTo>
                <a:lnTo>
                  <a:pt x="315109" y="538436"/>
                </a:lnTo>
                <a:lnTo>
                  <a:pt x="315503" y="539578"/>
                </a:lnTo>
                <a:close/>
                <a:moveTo>
                  <a:pt x="362542" y="437803"/>
                </a:moveTo>
                <a:lnTo>
                  <a:pt x="368040" y="443954"/>
                </a:lnTo>
                <a:lnTo>
                  <a:pt x="410375" y="489723"/>
                </a:lnTo>
                <a:lnTo>
                  <a:pt x="410850" y="490604"/>
                </a:lnTo>
                <a:lnTo>
                  <a:pt x="410297" y="493478"/>
                </a:lnTo>
                <a:close/>
                <a:moveTo>
                  <a:pt x="372207" y="415831"/>
                </a:moveTo>
                <a:lnTo>
                  <a:pt x="374507" y="417892"/>
                </a:lnTo>
                <a:lnTo>
                  <a:pt x="376007" y="421097"/>
                </a:lnTo>
                <a:close/>
                <a:moveTo>
                  <a:pt x="371494" y="411455"/>
                </a:moveTo>
                <a:lnTo>
                  <a:pt x="378075" y="421087"/>
                </a:lnTo>
                <a:lnTo>
                  <a:pt x="374507" y="417892"/>
                </a:lnTo>
                <a:close/>
                <a:moveTo>
                  <a:pt x="311617" y="533327"/>
                </a:moveTo>
                <a:lnTo>
                  <a:pt x="314617" y="538153"/>
                </a:lnTo>
                <a:lnTo>
                  <a:pt x="312486" y="536926"/>
                </a:lnTo>
                <a:close/>
                <a:moveTo>
                  <a:pt x="312304" y="530311"/>
                </a:moveTo>
                <a:lnTo>
                  <a:pt x="327036" y="538477"/>
                </a:lnTo>
                <a:lnTo>
                  <a:pt x="331620" y="547854"/>
                </a:lnTo>
                <a:lnTo>
                  <a:pt x="329525" y="546738"/>
                </a:lnTo>
                <a:lnTo>
                  <a:pt x="315109" y="538436"/>
                </a:lnTo>
                <a:close/>
                <a:moveTo>
                  <a:pt x="267139" y="619074"/>
                </a:moveTo>
                <a:lnTo>
                  <a:pt x="293214" y="642204"/>
                </a:lnTo>
                <a:lnTo>
                  <a:pt x="308950" y="671146"/>
                </a:lnTo>
                <a:lnTo>
                  <a:pt x="307714" y="670949"/>
                </a:lnTo>
                <a:lnTo>
                  <a:pt x="304198" y="669053"/>
                </a:lnTo>
                <a:lnTo>
                  <a:pt x="290037" y="651629"/>
                </a:lnTo>
                <a:close/>
                <a:moveTo>
                  <a:pt x="308396" y="528145"/>
                </a:moveTo>
                <a:lnTo>
                  <a:pt x="310671" y="529406"/>
                </a:lnTo>
                <a:lnTo>
                  <a:pt x="311617" y="533327"/>
                </a:lnTo>
                <a:close/>
                <a:moveTo>
                  <a:pt x="355134" y="429515"/>
                </a:moveTo>
                <a:lnTo>
                  <a:pt x="356886" y="431209"/>
                </a:lnTo>
                <a:lnTo>
                  <a:pt x="362542" y="437803"/>
                </a:lnTo>
                <a:close/>
                <a:moveTo>
                  <a:pt x="314257" y="512338"/>
                </a:moveTo>
                <a:lnTo>
                  <a:pt x="339304" y="537927"/>
                </a:lnTo>
                <a:lnTo>
                  <a:pt x="346069" y="544838"/>
                </a:lnTo>
                <a:lnTo>
                  <a:pt x="350310" y="551378"/>
                </a:lnTo>
                <a:lnTo>
                  <a:pt x="339969" y="545646"/>
                </a:lnTo>
                <a:lnTo>
                  <a:pt x="338581" y="544355"/>
                </a:lnTo>
                <a:lnTo>
                  <a:pt x="326420" y="532282"/>
                </a:lnTo>
                <a:lnTo>
                  <a:pt x="319061" y="522166"/>
                </a:lnTo>
                <a:close/>
                <a:moveTo>
                  <a:pt x="308498" y="519286"/>
                </a:moveTo>
                <a:lnTo>
                  <a:pt x="312304" y="530311"/>
                </a:lnTo>
                <a:lnTo>
                  <a:pt x="310671" y="529406"/>
                </a:lnTo>
                <a:lnTo>
                  <a:pt x="309246" y="523507"/>
                </a:lnTo>
                <a:close/>
                <a:moveTo>
                  <a:pt x="402274" y="323769"/>
                </a:moveTo>
                <a:lnTo>
                  <a:pt x="430664" y="329316"/>
                </a:lnTo>
                <a:lnTo>
                  <a:pt x="459537" y="377449"/>
                </a:lnTo>
                <a:cubicBezTo>
                  <a:pt x="471430" y="399594"/>
                  <a:pt x="482850" y="422042"/>
                  <a:pt x="495397" y="443782"/>
                </a:cubicBezTo>
                <a:lnTo>
                  <a:pt x="506587" y="463043"/>
                </a:lnTo>
                <a:lnTo>
                  <a:pt x="500886" y="459305"/>
                </a:lnTo>
                <a:lnTo>
                  <a:pt x="496970" y="453536"/>
                </a:lnTo>
                <a:lnTo>
                  <a:pt x="466428" y="413515"/>
                </a:lnTo>
                <a:lnTo>
                  <a:pt x="456230" y="393298"/>
                </a:lnTo>
                <a:lnTo>
                  <a:pt x="437086" y="372734"/>
                </a:lnTo>
                <a:lnTo>
                  <a:pt x="411810" y="336977"/>
                </a:lnTo>
                <a:close/>
                <a:moveTo>
                  <a:pt x="262329" y="612235"/>
                </a:moveTo>
                <a:lnTo>
                  <a:pt x="267139" y="619074"/>
                </a:lnTo>
                <a:lnTo>
                  <a:pt x="264683" y="616895"/>
                </a:lnTo>
                <a:close/>
                <a:moveTo>
                  <a:pt x="386356" y="349562"/>
                </a:moveTo>
                <a:lnTo>
                  <a:pt x="408540" y="369252"/>
                </a:lnTo>
                <a:lnTo>
                  <a:pt x="409075" y="369826"/>
                </a:lnTo>
                <a:lnTo>
                  <a:pt x="419179" y="388243"/>
                </a:lnTo>
                <a:lnTo>
                  <a:pt x="426604" y="403994"/>
                </a:lnTo>
                <a:lnTo>
                  <a:pt x="394042" y="361961"/>
                </a:lnTo>
                <a:close/>
                <a:moveTo>
                  <a:pt x="323297" y="478041"/>
                </a:moveTo>
                <a:lnTo>
                  <a:pt x="356017" y="521940"/>
                </a:lnTo>
                <a:lnTo>
                  <a:pt x="379040" y="556534"/>
                </a:lnTo>
                <a:lnTo>
                  <a:pt x="381125" y="560307"/>
                </a:lnTo>
                <a:lnTo>
                  <a:pt x="382417" y="569175"/>
                </a:lnTo>
                <a:lnTo>
                  <a:pt x="377018" y="566182"/>
                </a:lnTo>
                <a:lnTo>
                  <a:pt x="343250" y="518691"/>
                </a:lnTo>
                <a:close/>
                <a:moveTo>
                  <a:pt x="298536" y="528893"/>
                </a:moveTo>
                <a:lnTo>
                  <a:pt x="312486" y="536926"/>
                </a:lnTo>
                <a:lnTo>
                  <a:pt x="317026" y="555728"/>
                </a:lnTo>
                <a:close/>
                <a:moveTo>
                  <a:pt x="305979" y="511990"/>
                </a:moveTo>
                <a:lnTo>
                  <a:pt x="307465" y="513466"/>
                </a:lnTo>
                <a:lnTo>
                  <a:pt x="308498" y="519286"/>
                </a:lnTo>
                <a:close/>
                <a:moveTo>
                  <a:pt x="329214" y="462485"/>
                </a:moveTo>
                <a:lnTo>
                  <a:pt x="349332" y="480069"/>
                </a:lnTo>
                <a:lnTo>
                  <a:pt x="364775" y="501235"/>
                </a:lnTo>
                <a:lnTo>
                  <a:pt x="366720" y="503949"/>
                </a:lnTo>
                <a:lnTo>
                  <a:pt x="367596" y="506349"/>
                </a:lnTo>
                <a:lnTo>
                  <a:pt x="349675" y="489434"/>
                </a:lnTo>
                <a:cubicBezTo>
                  <a:pt x="345118" y="484967"/>
                  <a:pt x="341943" y="481642"/>
                  <a:pt x="339483" y="478849"/>
                </a:cubicBezTo>
                <a:lnTo>
                  <a:pt x="334617" y="472749"/>
                </a:lnTo>
                <a:close/>
                <a:moveTo>
                  <a:pt x="202045" y="724265"/>
                </a:moveTo>
                <a:lnTo>
                  <a:pt x="206023" y="729117"/>
                </a:lnTo>
                <a:lnTo>
                  <a:pt x="215545" y="736975"/>
                </a:lnTo>
                <a:lnTo>
                  <a:pt x="234382" y="767588"/>
                </a:lnTo>
                <a:lnTo>
                  <a:pt x="252267" y="796585"/>
                </a:lnTo>
                <a:lnTo>
                  <a:pt x="244995" y="793159"/>
                </a:lnTo>
                <a:lnTo>
                  <a:pt x="225851" y="767282"/>
                </a:lnTo>
                <a:lnTo>
                  <a:pt x="210273" y="744514"/>
                </a:lnTo>
                <a:close/>
                <a:moveTo>
                  <a:pt x="372314" y="368285"/>
                </a:moveTo>
                <a:lnTo>
                  <a:pt x="383791" y="384307"/>
                </a:lnTo>
                <a:lnTo>
                  <a:pt x="415209" y="423603"/>
                </a:lnTo>
                <a:lnTo>
                  <a:pt x="418023" y="429116"/>
                </a:lnTo>
                <a:lnTo>
                  <a:pt x="425635" y="443485"/>
                </a:lnTo>
                <a:lnTo>
                  <a:pt x="418802" y="449293"/>
                </a:lnTo>
                <a:lnTo>
                  <a:pt x="418163" y="452610"/>
                </a:lnTo>
                <a:close/>
                <a:moveTo>
                  <a:pt x="305766" y="503887"/>
                </a:moveTo>
                <a:lnTo>
                  <a:pt x="319061" y="522166"/>
                </a:lnTo>
                <a:lnTo>
                  <a:pt x="321732" y="527629"/>
                </a:lnTo>
                <a:lnTo>
                  <a:pt x="307465" y="513466"/>
                </a:lnTo>
                <a:close/>
                <a:moveTo>
                  <a:pt x="305134" y="503019"/>
                </a:moveTo>
                <a:lnTo>
                  <a:pt x="305718" y="503615"/>
                </a:lnTo>
                <a:lnTo>
                  <a:pt x="305766" y="503887"/>
                </a:lnTo>
                <a:close/>
                <a:moveTo>
                  <a:pt x="395182" y="313947"/>
                </a:moveTo>
                <a:lnTo>
                  <a:pt x="402274" y="323769"/>
                </a:lnTo>
                <a:lnTo>
                  <a:pt x="401284" y="323576"/>
                </a:lnTo>
                <a:close/>
                <a:moveTo>
                  <a:pt x="289932" y="530889"/>
                </a:moveTo>
                <a:lnTo>
                  <a:pt x="295827" y="537732"/>
                </a:lnTo>
                <a:lnTo>
                  <a:pt x="319315" y="565209"/>
                </a:lnTo>
                <a:lnTo>
                  <a:pt x="321512" y="574313"/>
                </a:lnTo>
                <a:lnTo>
                  <a:pt x="318530" y="570218"/>
                </a:lnTo>
                <a:close/>
                <a:moveTo>
                  <a:pt x="379185" y="343198"/>
                </a:moveTo>
                <a:lnTo>
                  <a:pt x="380216" y="344113"/>
                </a:lnTo>
                <a:lnTo>
                  <a:pt x="394042" y="361961"/>
                </a:lnTo>
                <a:lnTo>
                  <a:pt x="432159" y="423446"/>
                </a:lnTo>
                <a:lnTo>
                  <a:pt x="418106" y="406701"/>
                </a:lnTo>
                <a:lnTo>
                  <a:pt x="394544" y="381027"/>
                </a:lnTo>
                <a:close/>
                <a:moveTo>
                  <a:pt x="234931" y="642361"/>
                </a:moveTo>
                <a:lnTo>
                  <a:pt x="236592" y="643590"/>
                </a:lnTo>
                <a:cubicBezTo>
                  <a:pt x="248351" y="651783"/>
                  <a:pt x="258380" y="658066"/>
                  <a:pt x="264622" y="660564"/>
                </a:cubicBezTo>
                <a:lnTo>
                  <a:pt x="277456" y="673042"/>
                </a:lnTo>
                <a:lnTo>
                  <a:pt x="308256" y="723756"/>
                </a:lnTo>
                <a:lnTo>
                  <a:pt x="311751" y="731203"/>
                </a:lnTo>
                <a:lnTo>
                  <a:pt x="273795" y="689603"/>
                </a:lnTo>
                <a:lnTo>
                  <a:pt x="252270" y="666350"/>
                </a:lnTo>
                <a:lnTo>
                  <a:pt x="241273" y="651165"/>
                </a:lnTo>
                <a:close/>
                <a:moveTo>
                  <a:pt x="386022" y="320594"/>
                </a:moveTo>
                <a:lnTo>
                  <a:pt x="401284" y="323576"/>
                </a:lnTo>
                <a:lnTo>
                  <a:pt x="421531" y="355522"/>
                </a:lnTo>
                <a:lnTo>
                  <a:pt x="422875" y="357469"/>
                </a:lnTo>
                <a:lnTo>
                  <a:pt x="408122" y="341622"/>
                </a:lnTo>
                <a:lnTo>
                  <a:pt x="386110" y="320711"/>
                </a:lnTo>
                <a:close/>
                <a:moveTo>
                  <a:pt x="300762" y="497007"/>
                </a:moveTo>
                <a:lnTo>
                  <a:pt x="305134" y="503019"/>
                </a:lnTo>
                <a:lnTo>
                  <a:pt x="301654" y="499463"/>
                </a:lnTo>
                <a:lnTo>
                  <a:pt x="301341" y="498555"/>
                </a:lnTo>
                <a:close/>
                <a:moveTo>
                  <a:pt x="303284" y="489894"/>
                </a:moveTo>
                <a:lnTo>
                  <a:pt x="314257" y="512338"/>
                </a:lnTo>
                <a:lnTo>
                  <a:pt x="305718" y="503615"/>
                </a:lnTo>
                <a:close/>
                <a:moveTo>
                  <a:pt x="285151" y="524313"/>
                </a:moveTo>
                <a:lnTo>
                  <a:pt x="289932" y="530889"/>
                </a:lnTo>
                <a:lnTo>
                  <a:pt x="287105" y="527606"/>
                </a:lnTo>
                <a:close/>
                <a:moveTo>
                  <a:pt x="381591" y="319728"/>
                </a:moveTo>
                <a:lnTo>
                  <a:pt x="385977" y="320585"/>
                </a:lnTo>
                <a:lnTo>
                  <a:pt x="386110" y="320711"/>
                </a:lnTo>
                <a:lnTo>
                  <a:pt x="391937" y="328464"/>
                </a:lnTo>
                <a:cubicBezTo>
                  <a:pt x="412443" y="355044"/>
                  <a:pt x="437435" y="386241"/>
                  <a:pt x="463127" y="417363"/>
                </a:cubicBezTo>
                <a:lnTo>
                  <a:pt x="471894" y="427650"/>
                </a:lnTo>
                <a:lnTo>
                  <a:pt x="477485" y="435433"/>
                </a:lnTo>
                <a:lnTo>
                  <a:pt x="483913" y="448175"/>
                </a:lnTo>
                <a:lnTo>
                  <a:pt x="483472" y="447887"/>
                </a:lnTo>
                <a:lnTo>
                  <a:pt x="480616" y="446576"/>
                </a:lnTo>
                <a:lnTo>
                  <a:pt x="409075" y="369826"/>
                </a:lnTo>
                <a:close/>
                <a:moveTo>
                  <a:pt x="424116" y="230395"/>
                </a:moveTo>
                <a:lnTo>
                  <a:pt x="428380" y="236187"/>
                </a:lnTo>
                <a:lnTo>
                  <a:pt x="456850" y="275974"/>
                </a:lnTo>
                <a:lnTo>
                  <a:pt x="445063" y="262945"/>
                </a:lnTo>
                <a:close/>
                <a:moveTo>
                  <a:pt x="373066" y="328124"/>
                </a:moveTo>
                <a:lnTo>
                  <a:pt x="386356" y="349562"/>
                </a:lnTo>
                <a:lnTo>
                  <a:pt x="380216" y="344113"/>
                </a:lnTo>
                <a:lnTo>
                  <a:pt x="378831" y="342324"/>
                </a:lnTo>
                <a:close/>
                <a:moveTo>
                  <a:pt x="301124" y="477719"/>
                </a:moveTo>
                <a:lnTo>
                  <a:pt x="316069" y="497008"/>
                </a:lnTo>
                <a:lnTo>
                  <a:pt x="363506" y="558693"/>
                </a:lnTo>
                <a:lnTo>
                  <a:pt x="355033" y="553996"/>
                </a:lnTo>
                <a:lnTo>
                  <a:pt x="346069" y="544838"/>
                </a:lnTo>
                <a:lnTo>
                  <a:pt x="337064" y="530952"/>
                </a:lnTo>
                <a:lnTo>
                  <a:pt x="301309" y="478759"/>
                </a:lnTo>
                <a:close/>
                <a:moveTo>
                  <a:pt x="281249" y="518938"/>
                </a:moveTo>
                <a:lnTo>
                  <a:pt x="282332" y="519561"/>
                </a:lnTo>
                <a:lnTo>
                  <a:pt x="285151" y="524313"/>
                </a:lnTo>
                <a:lnTo>
                  <a:pt x="283798" y="522452"/>
                </a:lnTo>
                <a:close/>
                <a:moveTo>
                  <a:pt x="359326" y="343468"/>
                </a:moveTo>
                <a:lnTo>
                  <a:pt x="373280" y="357857"/>
                </a:lnTo>
                <a:lnTo>
                  <a:pt x="394544" y="381027"/>
                </a:lnTo>
                <a:lnTo>
                  <a:pt x="396463" y="385754"/>
                </a:lnTo>
                <a:cubicBezTo>
                  <a:pt x="397505" y="388322"/>
                  <a:pt x="400010" y="393619"/>
                  <a:pt x="403697" y="401046"/>
                </a:cubicBezTo>
                <a:lnTo>
                  <a:pt x="403826" y="401298"/>
                </a:lnTo>
                <a:lnTo>
                  <a:pt x="400931" y="398461"/>
                </a:lnTo>
                <a:lnTo>
                  <a:pt x="362997" y="351133"/>
                </a:lnTo>
                <a:close/>
                <a:moveTo>
                  <a:pt x="315331" y="434024"/>
                </a:moveTo>
                <a:lnTo>
                  <a:pt x="315635" y="434324"/>
                </a:lnTo>
                <a:lnTo>
                  <a:pt x="338570" y="463073"/>
                </a:lnTo>
                <a:lnTo>
                  <a:pt x="355376" y="485352"/>
                </a:lnTo>
                <a:lnTo>
                  <a:pt x="349332" y="480069"/>
                </a:lnTo>
                <a:lnTo>
                  <a:pt x="333936" y="458969"/>
                </a:lnTo>
                <a:close/>
                <a:moveTo>
                  <a:pt x="275183" y="515445"/>
                </a:moveTo>
                <a:lnTo>
                  <a:pt x="278055" y="517098"/>
                </a:lnTo>
                <a:lnTo>
                  <a:pt x="278190" y="517257"/>
                </a:lnTo>
                <a:lnTo>
                  <a:pt x="287105" y="527606"/>
                </a:lnTo>
                <a:lnTo>
                  <a:pt x="292419" y="536562"/>
                </a:lnTo>
                <a:cubicBezTo>
                  <a:pt x="297628" y="546569"/>
                  <a:pt x="303819" y="559235"/>
                  <a:pt x="310176" y="572606"/>
                </a:cubicBezTo>
                <a:lnTo>
                  <a:pt x="322035" y="598078"/>
                </a:lnTo>
                <a:lnTo>
                  <a:pt x="321494" y="597508"/>
                </a:lnTo>
                <a:lnTo>
                  <a:pt x="311583" y="586501"/>
                </a:lnTo>
                <a:lnTo>
                  <a:pt x="289477" y="540430"/>
                </a:lnTo>
                <a:close/>
                <a:moveTo>
                  <a:pt x="276069" y="509005"/>
                </a:moveTo>
                <a:lnTo>
                  <a:pt x="290166" y="518040"/>
                </a:lnTo>
                <a:lnTo>
                  <a:pt x="291610" y="518841"/>
                </a:lnTo>
                <a:lnTo>
                  <a:pt x="298536" y="528893"/>
                </a:lnTo>
                <a:lnTo>
                  <a:pt x="282332" y="519561"/>
                </a:lnTo>
                <a:close/>
                <a:moveTo>
                  <a:pt x="398719" y="250661"/>
                </a:moveTo>
                <a:lnTo>
                  <a:pt x="422888" y="269828"/>
                </a:lnTo>
                <a:lnTo>
                  <a:pt x="471673" y="337329"/>
                </a:lnTo>
                <a:lnTo>
                  <a:pt x="446654" y="332440"/>
                </a:lnTo>
                <a:lnTo>
                  <a:pt x="435601" y="312632"/>
                </a:lnTo>
                <a:close/>
                <a:moveTo>
                  <a:pt x="311975" y="429736"/>
                </a:moveTo>
                <a:lnTo>
                  <a:pt x="314389" y="432761"/>
                </a:lnTo>
                <a:lnTo>
                  <a:pt x="315331" y="434024"/>
                </a:lnTo>
                <a:lnTo>
                  <a:pt x="313054" y="431785"/>
                </a:lnTo>
                <a:close/>
                <a:moveTo>
                  <a:pt x="365968" y="316676"/>
                </a:moveTo>
                <a:lnTo>
                  <a:pt x="368629" y="317195"/>
                </a:lnTo>
                <a:lnTo>
                  <a:pt x="373066" y="328124"/>
                </a:lnTo>
                <a:close/>
                <a:moveTo>
                  <a:pt x="311088" y="428336"/>
                </a:moveTo>
                <a:lnTo>
                  <a:pt x="311795" y="429284"/>
                </a:lnTo>
                <a:lnTo>
                  <a:pt x="311975" y="429736"/>
                </a:lnTo>
                <a:close/>
                <a:moveTo>
                  <a:pt x="291810" y="466426"/>
                </a:moveTo>
                <a:lnTo>
                  <a:pt x="299963" y="476795"/>
                </a:lnTo>
                <a:lnTo>
                  <a:pt x="301309" y="478759"/>
                </a:lnTo>
                <a:lnTo>
                  <a:pt x="303284" y="489894"/>
                </a:lnTo>
                <a:close/>
                <a:moveTo>
                  <a:pt x="231343" y="590336"/>
                </a:moveTo>
                <a:lnTo>
                  <a:pt x="242283" y="597025"/>
                </a:lnTo>
                <a:lnTo>
                  <a:pt x="264683" y="616895"/>
                </a:lnTo>
                <a:lnTo>
                  <a:pt x="277455" y="642178"/>
                </a:lnTo>
                <a:lnTo>
                  <a:pt x="255338" y="613853"/>
                </a:lnTo>
                <a:lnTo>
                  <a:pt x="235125" y="596570"/>
                </a:lnTo>
                <a:close/>
                <a:moveTo>
                  <a:pt x="303446" y="438577"/>
                </a:moveTo>
                <a:lnTo>
                  <a:pt x="322679" y="456717"/>
                </a:lnTo>
                <a:lnTo>
                  <a:pt x="327992" y="463590"/>
                </a:lnTo>
                <a:cubicBezTo>
                  <a:pt x="330249" y="466697"/>
                  <a:pt x="331891" y="469115"/>
                  <a:pt x="333585" y="471455"/>
                </a:cubicBezTo>
                <a:lnTo>
                  <a:pt x="334617" y="472749"/>
                </a:lnTo>
                <a:lnTo>
                  <a:pt x="343188" y="489031"/>
                </a:lnTo>
                <a:lnTo>
                  <a:pt x="338434" y="484687"/>
                </a:lnTo>
                <a:cubicBezTo>
                  <a:pt x="327550" y="473016"/>
                  <a:pt x="318810" y="463140"/>
                  <a:pt x="311665" y="454646"/>
                </a:cubicBezTo>
                <a:lnTo>
                  <a:pt x="311428" y="454346"/>
                </a:lnTo>
                <a:close/>
                <a:moveTo>
                  <a:pt x="185590" y="681036"/>
                </a:moveTo>
                <a:lnTo>
                  <a:pt x="207941" y="703871"/>
                </a:lnTo>
                <a:lnTo>
                  <a:pt x="227240" y="727323"/>
                </a:lnTo>
                <a:lnTo>
                  <a:pt x="251202" y="756144"/>
                </a:lnTo>
                <a:lnTo>
                  <a:pt x="250629" y="756076"/>
                </a:lnTo>
                <a:cubicBezTo>
                  <a:pt x="244011" y="755283"/>
                  <a:pt x="237599" y="753967"/>
                  <a:pt x="232009" y="750563"/>
                </a:cubicBezTo>
                <a:lnTo>
                  <a:pt x="215545" y="736975"/>
                </a:lnTo>
                <a:lnTo>
                  <a:pt x="192842" y="700079"/>
                </a:lnTo>
                <a:lnTo>
                  <a:pt x="192310" y="699344"/>
                </a:lnTo>
                <a:close/>
                <a:moveTo>
                  <a:pt x="268853" y="504381"/>
                </a:moveTo>
                <a:lnTo>
                  <a:pt x="272288" y="506582"/>
                </a:lnTo>
                <a:lnTo>
                  <a:pt x="281249" y="518938"/>
                </a:lnTo>
                <a:lnTo>
                  <a:pt x="278055" y="517098"/>
                </a:lnTo>
                <a:lnTo>
                  <a:pt x="272218" y="510262"/>
                </a:lnTo>
                <a:close/>
                <a:moveTo>
                  <a:pt x="306879" y="416943"/>
                </a:moveTo>
                <a:lnTo>
                  <a:pt x="315562" y="425552"/>
                </a:lnTo>
                <a:lnTo>
                  <a:pt x="325213" y="434334"/>
                </a:lnTo>
                <a:lnTo>
                  <a:pt x="336721" y="449911"/>
                </a:lnTo>
                <a:lnTo>
                  <a:pt x="349547" y="468755"/>
                </a:lnTo>
                <a:lnTo>
                  <a:pt x="337757" y="456080"/>
                </a:lnTo>
                <a:lnTo>
                  <a:pt x="315635" y="434324"/>
                </a:lnTo>
                <a:lnTo>
                  <a:pt x="314389" y="432761"/>
                </a:lnTo>
                <a:lnTo>
                  <a:pt x="311795" y="429284"/>
                </a:lnTo>
                <a:close/>
                <a:moveTo>
                  <a:pt x="286405" y="458723"/>
                </a:moveTo>
                <a:lnTo>
                  <a:pt x="290846" y="464455"/>
                </a:lnTo>
                <a:lnTo>
                  <a:pt x="291810" y="466426"/>
                </a:lnTo>
                <a:lnTo>
                  <a:pt x="287067" y="460393"/>
                </a:lnTo>
                <a:lnTo>
                  <a:pt x="286907" y="459967"/>
                </a:lnTo>
                <a:close/>
                <a:moveTo>
                  <a:pt x="359977" y="295886"/>
                </a:moveTo>
                <a:lnTo>
                  <a:pt x="377559" y="312589"/>
                </a:lnTo>
                <a:lnTo>
                  <a:pt x="378244" y="313626"/>
                </a:lnTo>
                <a:lnTo>
                  <a:pt x="381591" y="319728"/>
                </a:lnTo>
                <a:lnTo>
                  <a:pt x="368629" y="317195"/>
                </a:lnTo>
                <a:close/>
                <a:moveTo>
                  <a:pt x="293407" y="431287"/>
                </a:moveTo>
                <a:lnTo>
                  <a:pt x="294471" y="432900"/>
                </a:lnTo>
                <a:lnTo>
                  <a:pt x="311428" y="454346"/>
                </a:lnTo>
                <a:lnTo>
                  <a:pt x="319311" y="469919"/>
                </a:lnTo>
                <a:lnTo>
                  <a:pt x="323297" y="478041"/>
                </a:lnTo>
                <a:lnTo>
                  <a:pt x="297193" y="443018"/>
                </a:lnTo>
                <a:lnTo>
                  <a:pt x="294820" y="440044"/>
                </a:lnTo>
                <a:close/>
                <a:moveTo>
                  <a:pt x="341005" y="324576"/>
                </a:moveTo>
                <a:lnTo>
                  <a:pt x="345080" y="328778"/>
                </a:lnTo>
                <a:lnTo>
                  <a:pt x="362997" y="351133"/>
                </a:lnTo>
                <a:lnTo>
                  <a:pt x="363061" y="351268"/>
                </a:lnTo>
                <a:lnTo>
                  <a:pt x="372314" y="368285"/>
                </a:lnTo>
                <a:close/>
                <a:moveTo>
                  <a:pt x="344482" y="312478"/>
                </a:moveTo>
                <a:lnTo>
                  <a:pt x="357712" y="315063"/>
                </a:lnTo>
                <a:lnTo>
                  <a:pt x="378831" y="342324"/>
                </a:lnTo>
                <a:lnTo>
                  <a:pt x="379185" y="343198"/>
                </a:lnTo>
                <a:lnTo>
                  <a:pt x="348174" y="315673"/>
                </a:lnTo>
                <a:lnTo>
                  <a:pt x="344837" y="313219"/>
                </a:lnTo>
                <a:close/>
                <a:moveTo>
                  <a:pt x="289602" y="425520"/>
                </a:moveTo>
                <a:lnTo>
                  <a:pt x="292992" y="428716"/>
                </a:lnTo>
                <a:lnTo>
                  <a:pt x="293407" y="431287"/>
                </a:lnTo>
                <a:close/>
                <a:moveTo>
                  <a:pt x="291717" y="420821"/>
                </a:moveTo>
                <a:lnTo>
                  <a:pt x="297848" y="427517"/>
                </a:lnTo>
                <a:lnTo>
                  <a:pt x="303446" y="438577"/>
                </a:lnTo>
                <a:lnTo>
                  <a:pt x="292992" y="428716"/>
                </a:lnTo>
                <a:close/>
                <a:moveTo>
                  <a:pt x="213947" y="579698"/>
                </a:moveTo>
                <a:lnTo>
                  <a:pt x="218721" y="582618"/>
                </a:lnTo>
                <a:lnTo>
                  <a:pt x="219256" y="583001"/>
                </a:lnTo>
                <a:lnTo>
                  <a:pt x="235125" y="596570"/>
                </a:lnTo>
                <a:lnTo>
                  <a:pt x="268742" y="651976"/>
                </a:lnTo>
                <a:lnTo>
                  <a:pt x="275296" y="663254"/>
                </a:lnTo>
                <a:lnTo>
                  <a:pt x="274119" y="662958"/>
                </a:lnTo>
                <a:lnTo>
                  <a:pt x="261474" y="648690"/>
                </a:lnTo>
                <a:lnTo>
                  <a:pt x="231045" y="603597"/>
                </a:lnTo>
                <a:close/>
                <a:moveTo>
                  <a:pt x="390311" y="203092"/>
                </a:moveTo>
                <a:lnTo>
                  <a:pt x="414436" y="229089"/>
                </a:lnTo>
                <a:lnTo>
                  <a:pt x="445063" y="262945"/>
                </a:lnTo>
                <a:lnTo>
                  <a:pt x="463079" y="290940"/>
                </a:lnTo>
                <a:lnTo>
                  <a:pt x="492202" y="341339"/>
                </a:lnTo>
                <a:lnTo>
                  <a:pt x="489714" y="340853"/>
                </a:lnTo>
                <a:lnTo>
                  <a:pt x="463412" y="312219"/>
                </a:lnTo>
                <a:lnTo>
                  <a:pt x="419792" y="249044"/>
                </a:lnTo>
                <a:close/>
                <a:moveTo>
                  <a:pt x="290035" y="409146"/>
                </a:moveTo>
                <a:lnTo>
                  <a:pt x="313054" y="431785"/>
                </a:lnTo>
                <a:lnTo>
                  <a:pt x="329214" y="462485"/>
                </a:lnTo>
                <a:lnTo>
                  <a:pt x="323484" y="457476"/>
                </a:lnTo>
                <a:lnTo>
                  <a:pt x="322679" y="456717"/>
                </a:lnTo>
                <a:lnTo>
                  <a:pt x="318716" y="451592"/>
                </a:lnTo>
                <a:cubicBezTo>
                  <a:pt x="314567" y="446497"/>
                  <a:pt x="309139" y="440102"/>
                  <a:pt x="301767" y="431798"/>
                </a:cubicBezTo>
                <a:lnTo>
                  <a:pt x="297848" y="427517"/>
                </a:lnTo>
                <a:lnTo>
                  <a:pt x="294800" y="421496"/>
                </a:lnTo>
                <a:lnTo>
                  <a:pt x="291065" y="416603"/>
                </a:lnTo>
                <a:close/>
                <a:moveTo>
                  <a:pt x="383180" y="214887"/>
                </a:moveTo>
                <a:lnTo>
                  <a:pt x="387337" y="218865"/>
                </a:lnTo>
                <a:cubicBezTo>
                  <a:pt x="396348" y="229052"/>
                  <a:pt x="412951" y="249233"/>
                  <a:pt x="442466" y="286221"/>
                </a:cubicBezTo>
                <a:lnTo>
                  <a:pt x="461173" y="309782"/>
                </a:lnTo>
                <a:lnTo>
                  <a:pt x="428728" y="274459"/>
                </a:lnTo>
                <a:lnTo>
                  <a:pt x="422888" y="269828"/>
                </a:lnTo>
                <a:close/>
                <a:moveTo>
                  <a:pt x="296580" y="391093"/>
                </a:moveTo>
                <a:lnTo>
                  <a:pt x="307012" y="402235"/>
                </a:lnTo>
                <a:cubicBezTo>
                  <a:pt x="331227" y="429035"/>
                  <a:pt x="353473" y="454649"/>
                  <a:pt x="383181" y="486948"/>
                </a:cubicBezTo>
                <a:lnTo>
                  <a:pt x="408389" y="513919"/>
                </a:lnTo>
                <a:lnTo>
                  <a:pt x="408384" y="514344"/>
                </a:lnTo>
                <a:lnTo>
                  <a:pt x="373710" y="479276"/>
                </a:lnTo>
                <a:cubicBezTo>
                  <a:pt x="361498" y="467465"/>
                  <a:pt x="350901" y="457699"/>
                  <a:pt x="341387" y="449053"/>
                </a:cubicBezTo>
                <a:lnTo>
                  <a:pt x="325213" y="434334"/>
                </a:lnTo>
                <a:lnTo>
                  <a:pt x="303040" y="404320"/>
                </a:lnTo>
                <a:lnTo>
                  <a:pt x="300770" y="401608"/>
                </a:lnTo>
                <a:close/>
                <a:moveTo>
                  <a:pt x="288465" y="397773"/>
                </a:moveTo>
                <a:lnTo>
                  <a:pt x="293042" y="403225"/>
                </a:lnTo>
                <a:lnTo>
                  <a:pt x="298778" y="408912"/>
                </a:lnTo>
                <a:lnTo>
                  <a:pt x="311088" y="428336"/>
                </a:lnTo>
                <a:lnTo>
                  <a:pt x="296867" y="409269"/>
                </a:lnTo>
                <a:lnTo>
                  <a:pt x="288599" y="398744"/>
                </a:lnTo>
                <a:close/>
                <a:moveTo>
                  <a:pt x="330238" y="309695"/>
                </a:moveTo>
                <a:lnTo>
                  <a:pt x="343594" y="312304"/>
                </a:lnTo>
                <a:lnTo>
                  <a:pt x="344837" y="313219"/>
                </a:lnTo>
                <a:lnTo>
                  <a:pt x="359326" y="343468"/>
                </a:lnTo>
                <a:lnTo>
                  <a:pt x="345080" y="328778"/>
                </a:lnTo>
                <a:lnTo>
                  <a:pt x="335059" y="316275"/>
                </a:lnTo>
                <a:lnTo>
                  <a:pt x="334221" y="315107"/>
                </a:lnTo>
                <a:close/>
                <a:moveTo>
                  <a:pt x="349367" y="269753"/>
                </a:moveTo>
                <a:lnTo>
                  <a:pt x="365016" y="292643"/>
                </a:lnTo>
                <a:lnTo>
                  <a:pt x="386022" y="320594"/>
                </a:lnTo>
                <a:lnTo>
                  <a:pt x="385977" y="320585"/>
                </a:lnTo>
                <a:lnTo>
                  <a:pt x="377559" y="312589"/>
                </a:lnTo>
                <a:lnTo>
                  <a:pt x="349464" y="269990"/>
                </a:lnTo>
                <a:close/>
                <a:moveTo>
                  <a:pt x="398732" y="161013"/>
                </a:moveTo>
                <a:lnTo>
                  <a:pt x="407046" y="170817"/>
                </a:lnTo>
                <a:cubicBezTo>
                  <a:pt x="413872" y="179150"/>
                  <a:pt x="421982" y="189325"/>
                  <a:pt x="431804" y="201984"/>
                </a:cubicBezTo>
                <a:cubicBezTo>
                  <a:pt x="447495" y="222209"/>
                  <a:pt x="459208" y="245383"/>
                  <a:pt x="475439" y="265176"/>
                </a:cubicBezTo>
                <a:lnTo>
                  <a:pt x="490067" y="280219"/>
                </a:lnTo>
                <a:lnTo>
                  <a:pt x="527744" y="344910"/>
                </a:lnTo>
                <a:lnTo>
                  <a:pt x="529631" y="348652"/>
                </a:lnTo>
                <a:lnTo>
                  <a:pt x="517525" y="346287"/>
                </a:lnTo>
                <a:lnTo>
                  <a:pt x="498286" y="321780"/>
                </a:lnTo>
                <a:lnTo>
                  <a:pt x="480236" y="301827"/>
                </a:lnTo>
                <a:lnTo>
                  <a:pt x="458263" y="256936"/>
                </a:lnTo>
                <a:cubicBezTo>
                  <a:pt x="450020" y="241509"/>
                  <a:pt x="439256" y="223386"/>
                  <a:pt x="427088" y="204057"/>
                </a:cubicBezTo>
                <a:close/>
                <a:moveTo>
                  <a:pt x="327017" y="309065"/>
                </a:moveTo>
                <a:lnTo>
                  <a:pt x="329700" y="309590"/>
                </a:lnTo>
                <a:lnTo>
                  <a:pt x="335059" y="316275"/>
                </a:lnTo>
                <a:lnTo>
                  <a:pt x="341005" y="324576"/>
                </a:lnTo>
                <a:lnTo>
                  <a:pt x="327582" y="310735"/>
                </a:lnTo>
                <a:close/>
                <a:moveTo>
                  <a:pt x="155260" y="664381"/>
                </a:moveTo>
                <a:lnTo>
                  <a:pt x="176292" y="694849"/>
                </a:lnTo>
                <a:lnTo>
                  <a:pt x="210273" y="744514"/>
                </a:lnTo>
                <a:lnTo>
                  <a:pt x="215117" y="756435"/>
                </a:lnTo>
                <a:lnTo>
                  <a:pt x="229126" y="785683"/>
                </a:lnTo>
                <a:lnTo>
                  <a:pt x="216411" y="779692"/>
                </a:lnTo>
                <a:lnTo>
                  <a:pt x="211061" y="772206"/>
                </a:lnTo>
                <a:cubicBezTo>
                  <a:pt x="191453" y="739156"/>
                  <a:pt x="174222" y="704800"/>
                  <a:pt x="157838" y="669998"/>
                </a:cubicBezTo>
                <a:close/>
                <a:moveTo>
                  <a:pt x="286669" y="384763"/>
                </a:moveTo>
                <a:lnTo>
                  <a:pt x="300770" y="401608"/>
                </a:lnTo>
                <a:lnTo>
                  <a:pt x="306879" y="416943"/>
                </a:lnTo>
                <a:lnTo>
                  <a:pt x="298778" y="408912"/>
                </a:lnTo>
                <a:lnTo>
                  <a:pt x="287559" y="391210"/>
                </a:lnTo>
                <a:close/>
                <a:moveTo>
                  <a:pt x="324671" y="302131"/>
                </a:moveTo>
                <a:lnTo>
                  <a:pt x="330238" y="309695"/>
                </a:lnTo>
                <a:lnTo>
                  <a:pt x="329700" y="309590"/>
                </a:lnTo>
                <a:lnTo>
                  <a:pt x="325364" y="304180"/>
                </a:lnTo>
                <a:close/>
                <a:moveTo>
                  <a:pt x="365493" y="210864"/>
                </a:moveTo>
                <a:lnTo>
                  <a:pt x="367509" y="213012"/>
                </a:lnTo>
                <a:cubicBezTo>
                  <a:pt x="378869" y="224568"/>
                  <a:pt x="381855" y="225674"/>
                  <a:pt x="381788" y="223146"/>
                </a:cubicBezTo>
                <a:lnTo>
                  <a:pt x="381083" y="221027"/>
                </a:lnTo>
                <a:lnTo>
                  <a:pt x="398719" y="250661"/>
                </a:lnTo>
                <a:lnTo>
                  <a:pt x="377221" y="233611"/>
                </a:lnTo>
                <a:close/>
                <a:moveTo>
                  <a:pt x="228735" y="488698"/>
                </a:moveTo>
                <a:lnTo>
                  <a:pt x="237742" y="493885"/>
                </a:lnTo>
                <a:lnTo>
                  <a:pt x="297234" y="570566"/>
                </a:lnTo>
                <a:lnTo>
                  <a:pt x="311583" y="586501"/>
                </a:lnTo>
                <a:lnTo>
                  <a:pt x="331141" y="627261"/>
                </a:lnTo>
                <a:lnTo>
                  <a:pt x="309247" y="595199"/>
                </a:lnTo>
                <a:cubicBezTo>
                  <a:pt x="285056" y="561770"/>
                  <a:pt x="259323" y="527821"/>
                  <a:pt x="233319" y="494449"/>
                </a:cubicBezTo>
                <a:close/>
                <a:moveTo>
                  <a:pt x="355447" y="217617"/>
                </a:moveTo>
                <a:lnTo>
                  <a:pt x="364085" y="223194"/>
                </a:lnTo>
                <a:lnTo>
                  <a:pt x="377221" y="233611"/>
                </a:lnTo>
                <a:lnTo>
                  <a:pt x="378425" y="235948"/>
                </a:lnTo>
                <a:cubicBezTo>
                  <a:pt x="405631" y="287735"/>
                  <a:pt x="412202" y="294448"/>
                  <a:pt x="435202" y="325994"/>
                </a:cubicBezTo>
                <a:lnTo>
                  <a:pt x="438700" y="330886"/>
                </a:lnTo>
                <a:lnTo>
                  <a:pt x="430664" y="329316"/>
                </a:lnTo>
                <a:lnTo>
                  <a:pt x="420835" y="312931"/>
                </a:lnTo>
                <a:close/>
                <a:moveTo>
                  <a:pt x="318659" y="293963"/>
                </a:moveTo>
                <a:lnTo>
                  <a:pt x="322984" y="297144"/>
                </a:lnTo>
                <a:lnTo>
                  <a:pt x="324671" y="302131"/>
                </a:lnTo>
                <a:close/>
                <a:moveTo>
                  <a:pt x="189969" y="562024"/>
                </a:moveTo>
                <a:lnTo>
                  <a:pt x="190208" y="562191"/>
                </a:lnTo>
                <a:lnTo>
                  <a:pt x="213212" y="578671"/>
                </a:lnTo>
                <a:lnTo>
                  <a:pt x="213947" y="579698"/>
                </a:lnTo>
                <a:lnTo>
                  <a:pt x="193696" y="567315"/>
                </a:lnTo>
                <a:lnTo>
                  <a:pt x="191928" y="565134"/>
                </a:lnTo>
                <a:close/>
                <a:moveTo>
                  <a:pt x="284129" y="360217"/>
                </a:moveTo>
                <a:lnTo>
                  <a:pt x="284382" y="360474"/>
                </a:lnTo>
                <a:lnTo>
                  <a:pt x="296580" y="391093"/>
                </a:lnTo>
                <a:lnTo>
                  <a:pt x="286141" y="379942"/>
                </a:lnTo>
                <a:close/>
                <a:moveTo>
                  <a:pt x="262550" y="399605"/>
                </a:moveTo>
                <a:lnTo>
                  <a:pt x="294820" y="440044"/>
                </a:lnTo>
                <a:lnTo>
                  <a:pt x="298651" y="463780"/>
                </a:lnTo>
                <a:lnTo>
                  <a:pt x="301124" y="477719"/>
                </a:lnTo>
                <a:lnTo>
                  <a:pt x="290846" y="464455"/>
                </a:lnTo>
                <a:lnTo>
                  <a:pt x="282440" y="447259"/>
                </a:lnTo>
                <a:lnTo>
                  <a:pt x="277650" y="437026"/>
                </a:lnTo>
                <a:close/>
                <a:moveTo>
                  <a:pt x="237386" y="449379"/>
                </a:moveTo>
                <a:lnTo>
                  <a:pt x="247384" y="460657"/>
                </a:lnTo>
                <a:lnTo>
                  <a:pt x="276069" y="509005"/>
                </a:lnTo>
                <a:lnTo>
                  <a:pt x="272288" y="506582"/>
                </a:lnTo>
                <a:lnTo>
                  <a:pt x="261989" y="492382"/>
                </a:lnTo>
                <a:close/>
                <a:moveTo>
                  <a:pt x="261424" y="398194"/>
                </a:moveTo>
                <a:lnTo>
                  <a:pt x="262416" y="399273"/>
                </a:lnTo>
                <a:lnTo>
                  <a:pt x="262550" y="399605"/>
                </a:lnTo>
                <a:close/>
                <a:moveTo>
                  <a:pt x="182245" y="560862"/>
                </a:moveTo>
                <a:lnTo>
                  <a:pt x="193381" y="567123"/>
                </a:lnTo>
                <a:lnTo>
                  <a:pt x="193696" y="567315"/>
                </a:lnTo>
                <a:lnTo>
                  <a:pt x="240278" y="624773"/>
                </a:lnTo>
                <a:lnTo>
                  <a:pt x="261474" y="648690"/>
                </a:lnTo>
                <a:lnTo>
                  <a:pt x="270485" y="662042"/>
                </a:lnTo>
                <a:lnTo>
                  <a:pt x="264622" y="660564"/>
                </a:lnTo>
                <a:cubicBezTo>
                  <a:pt x="249487" y="644334"/>
                  <a:pt x="228976" y="619967"/>
                  <a:pt x="206420" y="591940"/>
                </a:cubicBezTo>
                <a:close/>
                <a:moveTo>
                  <a:pt x="223171" y="475103"/>
                </a:moveTo>
                <a:lnTo>
                  <a:pt x="266131" y="502636"/>
                </a:lnTo>
                <a:lnTo>
                  <a:pt x="269751" y="507373"/>
                </a:lnTo>
                <a:lnTo>
                  <a:pt x="272218" y="510262"/>
                </a:lnTo>
                <a:lnTo>
                  <a:pt x="275183" y="515445"/>
                </a:lnTo>
                <a:lnTo>
                  <a:pt x="237742" y="493885"/>
                </a:lnTo>
                <a:close/>
                <a:moveTo>
                  <a:pt x="338154" y="234156"/>
                </a:moveTo>
                <a:lnTo>
                  <a:pt x="373428" y="279623"/>
                </a:lnTo>
                <a:lnTo>
                  <a:pt x="395182" y="313947"/>
                </a:lnTo>
                <a:lnTo>
                  <a:pt x="339854" y="237320"/>
                </a:lnTo>
                <a:lnTo>
                  <a:pt x="338504" y="235571"/>
                </a:lnTo>
                <a:close/>
                <a:moveTo>
                  <a:pt x="284062" y="344864"/>
                </a:moveTo>
                <a:lnTo>
                  <a:pt x="293756" y="357609"/>
                </a:lnTo>
                <a:cubicBezTo>
                  <a:pt x="307985" y="375350"/>
                  <a:pt x="321106" y="391005"/>
                  <a:pt x="333394" y="405190"/>
                </a:cubicBezTo>
                <a:lnTo>
                  <a:pt x="355134" y="429515"/>
                </a:lnTo>
                <a:lnTo>
                  <a:pt x="296689" y="372987"/>
                </a:lnTo>
                <a:lnTo>
                  <a:pt x="284382" y="360474"/>
                </a:lnTo>
                <a:lnTo>
                  <a:pt x="284077" y="359708"/>
                </a:lnTo>
                <a:lnTo>
                  <a:pt x="284076" y="359698"/>
                </a:lnTo>
                <a:close/>
                <a:moveTo>
                  <a:pt x="159760" y="602171"/>
                </a:moveTo>
                <a:lnTo>
                  <a:pt x="213790" y="678435"/>
                </a:lnTo>
                <a:cubicBezTo>
                  <a:pt x="266364" y="758147"/>
                  <a:pt x="226946" y="716319"/>
                  <a:pt x="270480" y="758455"/>
                </a:cubicBezTo>
                <a:lnTo>
                  <a:pt x="262652" y="757517"/>
                </a:lnTo>
                <a:lnTo>
                  <a:pt x="253305" y="750215"/>
                </a:lnTo>
                <a:lnTo>
                  <a:pt x="207941" y="703871"/>
                </a:lnTo>
                <a:lnTo>
                  <a:pt x="183907" y="674663"/>
                </a:lnTo>
                <a:lnTo>
                  <a:pt x="182837" y="673536"/>
                </a:lnTo>
                <a:lnTo>
                  <a:pt x="178516" y="661766"/>
                </a:lnTo>
                <a:cubicBezTo>
                  <a:pt x="173346" y="646964"/>
                  <a:pt x="169005" y="633764"/>
                  <a:pt x="166035" y="623832"/>
                </a:cubicBezTo>
                <a:close/>
                <a:moveTo>
                  <a:pt x="143898" y="632527"/>
                </a:moveTo>
                <a:lnTo>
                  <a:pt x="182837" y="673536"/>
                </a:lnTo>
                <a:lnTo>
                  <a:pt x="185590" y="681036"/>
                </a:lnTo>
                <a:lnTo>
                  <a:pt x="175319" y="670543"/>
                </a:lnTo>
                <a:lnTo>
                  <a:pt x="154292" y="646872"/>
                </a:lnTo>
                <a:close/>
                <a:moveTo>
                  <a:pt x="284056" y="338736"/>
                </a:moveTo>
                <a:lnTo>
                  <a:pt x="313689" y="372346"/>
                </a:lnTo>
                <a:cubicBezTo>
                  <a:pt x="321194" y="380785"/>
                  <a:pt x="329691" y="390311"/>
                  <a:pt x="339320" y="401081"/>
                </a:cubicBezTo>
                <a:lnTo>
                  <a:pt x="371680" y="437211"/>
                </a:lnTo>
                <a:lnTo>
                  <a:pt x="403557" y="478325"/>
                </a:lnTo>
                <a:lnTo>
                  <a:pt x="384195" y="457621"/>
                </a:lnTo>
                <a:lnTo>
                  <a:pt x="356886" y="431209"/>
                </a:lnTo>
                <a:lnTo>
                  <a:pt x="293756" y="357609"/>
                </a:lnTo>
                <a:lnTo>
                  <a:pt x="284060" y="343045"/>
                </a:lnTo>
                <a:close/>
                <a:moveTo>
                  <a:pt x="299676" y="303723"/>
                </a:moveTo>
                <a:lnTo>
                  <a:pt x="325968" y="308860"/>
                </a:lnTo>
                <a:lnTo>
                  <a:pt x="327065" y="310202"/>
                </a:lnTo>
                <a:lnTo>
                  <a:pt x="327582" y="310735"/>
                </a:lnTo>
                <a:lnTo>
                  <a:pt x="336000" y="335618"/>
                </a:lnTo>
                <a:lnTo>
                  <a:pt x="371494" y="411455"/>
                </a:lnTo>
                <a:lnTo>
                  <a:pt x="369268" y="408196"/>
                </a:lnTo>
                <a:cubicBezTo>
                  <a:pt x="343403" y="367218"/>
                  <a:pt x="344733" y="356340"/>
                  <a:pt x="307565" y="312475"/>
                </a:cubicBezTo>
                <a:close/>
                <a:moveTo>
                  <a:pt x="256712" y="392289"/>
                </a:moveTo>
                <a:lnTo>
                  <a:pt x="261424" y="398194"/>
                </a:lnTo>
                <a:lnTo>
                  <a:pt x="257455" y="393877"/>
                </a:lnTo>
                <a:close/>
                <a:moveTo>
                  <a:pt x="380138" y="133557"/>
                </a:moveTo>
                <a:lnTo>
                  <a:pt x="388170" y="138793"/>
                </a:lnTo>
                <a:cubicBezTo>
                  <a:pt x="406951" y="151094"/>
                  <a:pt x="426407" y="162484"/>
                  <a:pt x="444164" y="176221"/>
                </a:cubicBezTo>
                <a:cubicBezTo>
                  <a:pt x="462447" y="190363"/>
                  <a:pt x="479430" y="206162"/>
                  <a:pt x="496039" y="222237"/>
                </a:cubicBezTo>
                <a:lnTo>
                  <a:pt x="510816" y="236902"/>
                </a:lnTo>
                <a:lnTo>
                  <a:pt x="515316" y="248477"/>
                </a:lnTo>
                <a:cubicBezTo>
                  <a:pt x="519539" y="258343"/>
                  <a:pt x="525000" y="270315"/>
                  <a:pt x="531954" y="284808"/>
                </a:cubicBezTo>
                <a:lnTo>
                  <a:pt x="531986" y="284873"/>
                </a:lnTo>
                <a:lnTo>
                  <a:pt x="560938" y="354769"/>
                </a:lnTo>
                <a:lnTo>
                  <a:pt x="546192" y="351888"/>
                </a:lnTo>
                <a:lnTo>
                  <a:pt x="531782" y="323900"/>
                </a:lnTo>
                <a:cubicBezTo>
                  <a:pt x="523468" y="313183"/>
                  <a:pt x="513682" y="303746"/>
                  <a:pt x="503825" y="294367"/>
                </a:cubicBezTo>
                <a:lnTo>
                  <a:pt x="490067" y="280219"/>
                </a:lnTo>
                <a:lnTo>
                  <a:pt x="466503" y="239760"/>
                </a:lnTo>
                <a:cubicBezTo>
                  <a:pt x="454385" y="220531"/>
                  <a:pt x="439898" y="203016"/>
                  <a:pt x="424819" y="185930"/>
                </a:cubicBezTo>
                <a:lnTo>
                  <a:pt x="386369" y="142364"/>
                </a:lnTo>
                <a:close/>
                <a:moveTo>
                  <a:pt x="334118" y="228929"/>
                </a:moveTo>
                <a:lnTo>
                  <a:pt x="337245" y="230480"/>
                </a:lnTo>
                <a:lnTo>
                  <a:pt x="338154" y="234156"/>
                </a:lnTo>
                <a:lnTo>
                  <a:pt x="334261" y="229139"/>
                </a:lnTo>
                <a:close/>
                <a:moveTo>
                  <a:pt x="286418" y="328099"/>
                </a:moveTo>
                <a:lnTo>
                  <a:pt x="300041" y="345996"/>
                </a:lnTo>
                <a:lnTo>
                  <a:pt x="326097" y="371836"/>
                </a:lnTo>
                <a:lnTo>
                  <a:pt x="328108" y="374089"/>
                </a:lnTo>
                <a:cubicBezTo>
                  <a:pt x="348529" y="397732"/>
                  <a:pt x="366933" y="419502"/>
                  <a:pt x="384134" y="440513"/>
                </a:cubicBezTo>
                <a:lnTo>
                  <a:pt x="386497" y="443508"/>
                </a:lnTo>
                <a:lnTo>
                  <a:pt x="393386" y="458228"/>
                </a:lnTo>
                <a:lnTo>
                  <a:pt x="394784" y="460820"/>
                </a:lnTo>
                <a:lnTo>
                  <a:pt x="371743" y="437281"/>
                </a:lnTo>
                <a:lnTo>
                  <a:pt x="371680" y="437211"/>
                </a:lnTo>
                <a:lnTo>
                  <a:pt x="358687" y="420453"/>
                </a:lnTo>
                <a:lnTo>
                  <a:pt x="285277" y="330935"/>
                </a:lnTo>
                <a:close/>
                <a:moveTo>
                  <a:pt x="306450" y="284983"/>
                </a:moveTo>
                <a:lnTo>
                  <a:pt x="315044" y="291304"/>
                </a:lnTo>
                <a:lnTo>
                  <a:pt x="325364" y="304180"/>
                </a:lnTo>
                <a:lnTo>
                  <a:pt x="327017" y="309065"/>
                </a:lnTo>
                <a:lnTo>
                  <a:pt x="325968" y="308860"/>
                </a:lnTo>
                <a:close/>
                <a:moveTo>
                  <a:pt x="139665" y="630406"/>
                </a:moveTo>
                <a:lnTo>
                  <a:pt x="154292" y="646872"/>
                </a:lnTo>
                <a:lnTo>
                  <a:pt x="192310" y="699344"/>
                </a:lnTo>
                <a:lnTo>
                  <a:pt x="195965" y="709303"/>
                </a:lnTo>
                <a:lnTo>
                  <a:pt x="202045" y="724265"/>
                </a:lnTo>
                <a:lnTo>
                  <a:pt x="183564" y="701725"/>
                </a:lnTo>
                <a:lnTo>
                  <a:pt x="149630" y="652116"/>
                </a:lnTo>
                <a:close/>
                <a:moveTo>
                  <a:pt x="268427" y="361022"/>
                </a:moveTo>
                <a:lnTo>
                  <a:pt x="286141" y="379942"/>
                </a:lnTo>
                <a:lnTo>
                  <a:pt x="286531" y="383766"/>
                </a:lnTo>
                <a:lnTo>
                  <a:pt x="286669" y="384763"/>
                </a:lnTo>
                <a:lnTo>
                  <a:pt x="273513" y="369047"/>
                </a:lnTo>
                <a:close/>
                <a:moveTo>
                  <a:pt x="256337" y="385003"/>
                </a:moveTo>
                <a:lnTo>
                  <a:pt x="271097" y="398645"/>
                </a:lnTo>
                <a:lnTo>
                  <a:pt x="275652" y="404370"/>
                </a:lnTo>
                <a:lnTo>
                  <a:pt x="289602" y="425520"/>
                </a:lnTo>
                <a:lnTo>
                  <a:pt x="266599" y="403823"/>
                </a:lnTo>
                <a:lnTo>
                  <a:pt x="262416" y="399273"/>
                </a:lnTo>
                <a:lnTo>
                  <a:pt x="259078" y="391002"/>
                </a:lnTo>
                <a:close/>
                <a:moveTo>
                  <a:pt x="334419" y="219050"/>
                </a:moveTo>
                <a:lnTo>
                  <a:pt x="342849" y="233259"/>
                </a:lnTo>
                <a:lnTo>
                  <a:pt x="337245" y="230480"/>
                </a:lnTo>
                <a:close/>
                <a:moveTo>
                  <a:pt x="159228" y="583842"/>
                </a:moveTo>
                <a:lnTo>
                  <a:pt x="159585" y="584798"/>
                </a:lnTo>
                <a:lnTo>
                  <a:pt x="159567" y="584784"/>
                </a:lnTo>
                <a:close/>
                <a:moveTo>
                  <a:pt x="282701" y="323216"/>
                </a:moveTo>
                <a:lnTo>
                  <a:pt x="286617" y="327604"/>
                </a:lnTo>
                <a:lnTo>
                  <a:pt x="286418" y="328099"/>
                </a:lnTo>
                <a:close/>
                <a:moveTo>
                  <a:pt x="158199" y="581085"/>
                </a:moveTo>
                <a:lnTo>
                  <a:pt x="158248" y="581118"/>
                </a:lnTo>
                <a:lnTo>
                  <a:pt x="159228" y="583842"/>
                </a:lnTo>
                <a:close/>
                <a:moveTo>
                  <a:pt x="289666" y="301768"/>
                </a:moveTo>
                <a:lnTo>
                  <a:pt x="290503" y="301931"/>
                </a:lnTo>
                <a:lnTo>
                  <a:pt x="331380" y="359264"/>
                </a:lnTo>
                <a:lnTo>
                  <a:pt x="372207" y="415831"/>
                </a:lnTo>
                <a:lnTo>
                  <a:pt x="354158" y="399665"/>
                </a:lnTo>
                <a:lnTo>
                  <a:pt x="326097" y="371836"/>
                </a:lnTo>
                <a:lnTo>
                  <a:pt x="286617" y="327604"/>
                </a:lnTo>
                <a:lnTo>
                  <a:pt x="287441" y="325557"/>
                </a:lnTo>
                <a:cubicBezTo>
                  <a:pt x="288726" y="323948"/>
                  <a:pt x="289961" y="322700"/>
                  <a:pt x="290524" y="319291"/>
                </a:cubicBezTo>
                <a:close/>
                <a:moveTo>
                  <a:pt x="135003" y="620250"/>
                </a:moveTo>
                <a:lnTo>
                  <a:pt x="143898" y="632527"/>
                </a:lnTo>
                <a:lnTo>
                  <a:pt x="137588" y="625881"/>
                </a:lnTo>
                <a:close/>
                <a:moveTo>
                  <a:pt x="153272" y="579775"/>
                </a:moveTo>
                <a:lnTo>
                  <a:pt x="159567" y="584784"/>
                </a:lnTo>
                <a:lnTo>
                  <a:pt x="161815" y="591030"/>
                </a:lnTo>
                <a:cubicBezTo>
                  <a:pt x="162081" y="591722"/>
                  <a:pt x="161292" y="589469"/>
                  <a:pt x="159973" y="585837"/>
                </a:cubicBezTo>
                <a:lnTo>
                  <a:pt x="159585" y="584798"/>
                </a:lnTo>
                <a:lnTo>
                  <a:pt x="161729" y="586503"/>
                </a:lnTo>
                <a:cubicBezTo>
                  <a:pt x="172182" y="594841"/>
                  <a:pt x="185018" y="605016"/>
                  <a:pt x="198181" y="615155"/>
                </a:cubicBezTo>
                <a:lnTo>
                  <a:pt x="218551" y="630235"/>
                </a:lnTo>
                <a:lnTo>
                  <a:pt x="236839" y="649679"/>
                </a:lnTo>
                <a:lnTo>
                  <a:pt x="252270" y="666350"/>
                </a:lnTo>
                <a:lnTo>
                  <a:pt x="264079" y="682655"/>
                </a:lnTo>
                <a:cubicBezTo>
                  <a:pt x="332918" y="777397"/>
                  <a:pt x="249262" y="658950"/>
                  <a:pt x="347226" y="813817"/>
                </a:cubicBezTo>
                <a:lnTo>
                  <a:pt x="354469" y="825180"/>
                </a:lnTo>
                <a:lnTo>
                  <a:pt x="342066" y="823799"/>
                </a:lnTo>
                <a:lnTo>
                  <a:pt x="322355" y="804471"/>
                </a:lnTo>
                <a:lnTo>
                  <a:pt x="310110" y="794793"/>
                </a:lnTo>
                <a:lnTo>
                  <a:pt x="252957" y="728919"/>
                </a:lnTo>
                <a:cubicBezTo>
                  <a:pt x="225356" y="691027"/>
                  <a:pt x="195250" y="654840"/>
                  <a:pt x="170155" y="615244"/>
                </a:cubicBezTo>
                <a:lnTo>
                  <a:pt x="155881" y="588780"/>
                </a:lnTo>
                <a:close/>
                <a:moveTo>
                  <a:pt x="322253" y="223045"/>
                </a:moveTo>
                <a:lnTo>
                  <a:pt x="332911" y="228331"/>
                </a:lnTo>
                <a:lnTo>
                  <a:pt x="338504" y="235571"/>
                </a:lnTo>
                <a:lnTo>
                  <a:pt x="343197" y="254555"/>
                </a:lnTo>
                <a:lnTo>
                  <a:pt x="349367" y="269753"/>
                </a:lnTo>
                <a:lnTo>
                  <a:pt x="347665" y="267263"/>
                </a:lnTo>
                <a:lnTo>
                  <a:pt x="347665" y="267262"/>
                </a:lnTo>
                <a:close/>
                <a:moveTo>
                  <a:pt x="288077" y="290857"/>
                </a:moveTo>
                <a:lnTo>
                  <a:pt x="299676" y="303723"/>
                </a:lnTo>
                <a:lnTo>
                  <a:pt x="290503" y="301931"/>
                </a:lnTo>
                <a:lnTo>
                  <a:pt x="289613" y="300683"/>
                </a:lnTo>
                <a:lnTo>
                  <a:pt x="289583" y="300057"/>
                </a:lnTo>
                <a:close/>
                <a:moveTo>
                  <a:pt x="249477" y="369989"/>
                </a:moveTo>
                <a:lnTo>
                  <a:pt x="260603" y="380199"/>
                </a:lnTo>
                <a:lnTo>
                  <a:pt x="271333" y="390752"/>
                </a:lnTo>
                <a:lnTo>
                  <a:pt x="291065" y="416603"/>
                </a:lnTo>
                <a:lnTo>
                  <a:pt x="291234" y="417830"/>
                </a:lnTo>
                <a:lnTo>
                  <a:pt x="291717" y="420821"/>
                </a:lnTo>
                <a:lnTo>
                  <a:pt x="273156" y="400548"/>
                </a:lnTo>
                <a:lnTo>
                  <a:pt x="271097" y="398645"/>
                </a:lnTo>
                <a:lnTo>
                  <a:pt x="255672" y="379254"/>
                </a:lnTo>
                <a:lnTo>
                  <a:pt x="252240" y="376036"/>
                </a:lnTo>
                <a:close/>
                <a:moveTo>
                  <a:pt x="164459" y="544211"/>
                </a:moveTo>
                <a:lnTo>
                  <a:pt x="175038" y="551598"/>
                </a:lnTo>
                <a:lnTo>
                  <a:pt x="182245" y="560862"/>
                </a:lnTo>
                <a:lnTo>
                  <a:pt x="172432" y="555346"/>
                </a:lnTo>
                <a:lnTo>
                  <a:pt x="166950" y="547699"/>
                </a:lnTo>
                <a:close/>
                <a:moveTo>
                  <a:pt x="126516" y="622741"/>
                </a:moveTo>
                <a:lnTo>
                  <a:pt x="145087" y="645475"/>
                </a:lnTo>
                <a:lnTo>
                  <a:pt x="149630" y="652116"/>
                </a:lnTo>
                <a:lnTo>
                  <a:pt x="155260" y="664381"/>
                </a:lnTo>
                <a:close/>
                <a:moveTo>
                  <a:pt x="148811" y="575674"/>
                </a:moveTo>
                <a:lnTo>
                  <a:pt x="152700" y="577803"/>
                </a:lnTo>
                <a:lnTo>
                  <a:pt x="153272" y="579775"/>
                </a:lnTo>
                <a:lnTo>
                  <a:pt x="149333" y="576642"/>
                </a:lnTo>
                <a:close/>
                <a:moveTo>
                  <a:pt x="246654" y="370799"/>
                </a:moveTo>
                <a:lnTo>
                  <a:pt x="252240" y="376036"/>
                </a:lnTo>
                <a:lnTo>
                  <a:pt x="256337" y="385003"/>
                </a:lnTo>
                <a:lnTo>
                  <a:pt x="250987" y="380058"/>
                </a:lnTo>
                <a:close/>
                <a:moveTo>
                  <a:pt x="364502" y="123365"/>
                </a:moveTo>
                <a:lnTo>
                  <a:pt x="377636" y="131926"/>
                </a:lnTo>
                <a:lnTo>
                  <a:pt x="379582" y="134673"/>
                </a:lnTo>
                <a:lnTo>
                  <a:pt x="386369" y="142364"/>
                </a:lnTo>
                <a:lnTo>
                  <a:pt x="387490" y="143947"/>
                </a:lnTo>
                <a:lnTo>
                  <a:pt x="398732" y="161013"/>
                </a:lnTo>
                <a:lnTo>
                  <a:pt x="389992" y="150706"/>
                </a:lnTo>
                <a:cubicBezTo>
                  <a:pt x="380620" y="140127"/>
                  <a:pt x="374673" y="134350"/>
                  <a:pt x="368729" y="128236"/>
                </a:cubicBezTo>
                <a:close/>
                <a:moveTo>
                  <a:pt x="305047" y="247078"/>
                </a:moveTo>
                <a:lnTo>
                  <a:pt x="326296" y="274507"/>
                </a:lnTo>
                <a:lnTo>
                  <a:pt x="344482" y="312478"/>
                </a:lnTo>
                <a:lnTo>
                  <a:pt x="343594" y="312304"/>
                </a:lnTo>
                <a:lnTo>
                  <a:pt x="322984" y="297144"/>
                </a:lnTo>
                <a:lnTo>
                  <a:pt x="318715" y="284526"/>
                </a:lnTo>
                <a:close/>
                <a:moveTo>
                  <a:pt x="201725" y="461358"/>
                </a:moveTo>
                <a:lnTo>
                  <a:pt x="212391" y="468195"/>
                </a:lnTo>
                <a:lnTo>
                  <a:pt x="228735" y="488698"/>
                </a:lnTo>
                <a:lnTo>
                  <a:pt x="214089" y="480264"/>
                </a:lnTo>
                <a:close/>
                <a:moveTo>
                  <a:pt x="308300" y="236523"/>
                </a:moveTo>
                <a:lnTo>
                  <a:pt x="326050" y="258003"/>
                </a:lnTo>
                <a:lnTo>
                  <a:pt x="338011" y="271578"/>
                </a:lnTo>
                <a:lnTo>
                  <a:pt x="365968" y="316676"/>
                </a:lnTo>
                <a:lnTo>
                  <a:pt x="357712" y="315063"/>
                </a:lnTo>
                <a:lnTo>
                  <a:pt x="326296" y="274507"/>
                </a:lnTo>
                <a:lnTo>
                  <a:pt x="308846" y="238075"/>
                </a:lnTo>
                <a:close/>
                <a:moveTo>
                  <a:pt x="267331" y="319190"/>
                </a:moveTo>
                <a:lnTo>
                  <a:pt x="271301" y="323881"/>
                </a:lnTo>
                <a:lnTo>
                  <a:pt x="284060" y="343045"/>
                </a:lnTo>
                <a:lnTo>
                  <a:pt x="284062" y="344864"/>
                </a:lnTo>
                <a:lnTo>
                  <a:pt x="271328" y="328124"/>
                </a:lnTo>
                <a:close/>
                <a:moveTo>
                  <a:pt x="147953" y="558237"/>
                </a:moveTo>
                <a:cubicBezTo>
                  <a:pt x="147506" y="553839"/>
                  <a:pt x="151237" y="562730"/>
                  <a:pt x="154948" y="572373"/>
                </a:cubicBezTo>
                <a:lnTo>
                  <a:pt x="158199" y="581085"/>
                </a:lnTo>
                <a:lnTo>
                  <a:pt x="156062" y="579643"/>
                </a:lnTo>
                <a:lnTo>
                  <a:pt x="152700" y="577803"/>
                </a:lnTo>
                <a:lnTo>
                  <a:pt x="152284" y="576368"/>
                </a:lnTo>
                <a:cubicBezTo>
                  <a:pt x="149446" y="565958"/>
                  <a:pt x="148177" y="560436"/>
                  <a:pt x="147953" y="558237"/>
                </a:cubicBezTo>
                <a:close/>
                <a:moveTo>
                  <a:pt x="139914" y="570805"/>
                </a:moveTo>
                <a:lnTo>
                  <a:pt x="146586" y="574457"/>
                </a:lnTo>
                <a:lnTo>
                  <a:pt x="149333" y="576642"/>
                </a:lnTo>
                <a:lnTo>
                  <a:pt x="155881" y="588780"/>
                </a:lnTo>
                <a:lnTo>
                  <a:pt x="159760" y="602171"/>
                </a:lnTo>
                <a:lnTo>
                  <a:pt x="157100" y="598416"/>
                </a:lnTo>
                <a:close/>
                <a:moveTo>
                  <a:pt x="319987" y="194725"/>
                </a:moveTo>
                <a:lnTo>
                  <a:pt x="330004" y="201192"/>
                </a:lnTo>
                <a:lnTo>
                  <a:pt x="334419" y="219050"/>
                </a:lnTo>
                <a:lnTo>
                  <a:pt x="325326" y="203723"/>
                </a:lnTo>
                <a:close/>
                <a:moveTo>
                  <a:pt x="338643" y="151213"/>
                </a:moveTo>
                <a:lnTo>
                  <a:pt x="377911" y="207597"/>
                </a:lnTo>
                <a:lnTo>
                  <a:pt x="383180" y="214887"/>
                </a:lnTo>
                <a:lnTo>
                  <a:pt x="377859" y="209795"/>
                </a:lnTo>
                <a:cubicBezTo>
                  <a:pt x="377022" y="209868"/>
                  <a:pt x="377982" y="212362"/>
                  <a:pt x="379163" y="215260"/>
                </a:cubicBezTo>
                <a:lnTo>
                  <a:pt x="381083" y="221027"/>
                </a:lnTo>
                <a:lnTo>
                  <a:pt x="376835" y="213889"/>
                </a:lnTo>
                <a:lnTo>
                  <a:pt x="344761" y="165086"/>
                </a:lnTo>
                <a:lnTo>
                  <a:pt x="341948" y="158557"/>
                </a:lnTo>
                <a:close/>
                <a:moveTo>
                  <a:pt x="186606" y="463923"/>
                </a:moveTo>
                <a:lnTo>
                  <a:pt x="189017" y="465826"/>
                </a:lnTo>
                <a:lnTo>
                  <a:pt x="214089" y="480264"/>
                </a:lnTo>
                <a:lnTo>
                  <a:pt x="232393" y="508251"/>
                </a:lnTo>
                <a:cubicBezTo>
                  <a:pt x="335020" y="664031"/>
                  <a:pt x="209985" y="458763"/>
                  <a:pt x="320580" y="627871"/>
                </a:cubicBezTo>
                <a:lnTo>
                  <a:pt x="341293" y="659738"/>
                </a:lnTo>
                <a:lnTo>
                  <a:pt x="341564" y="676349"/>
                </a:lnTo>
                <a:lnTo>
                  <a:pt x="327945" y="674176"/>
                </a:lnTo>
                <a:lnTo>
                  <a:pt x="294157" y="643041"/>
                </a:lnTo>
                <a:lnTo>
                  <a:pt x="293214" y="642204"/>
                </a:lnTo>
                <a:lnTo>
                  <a:pt x="254643" y="571261"/>
                </a:lnTo>
                <a:close/>
                <a:moveTo>
                  <a:pt x="234010" y="363841"/>
                </a:moveTo>
                <a:lnTo>
                  <a:pt x="239894" y="369806"/>
                </a:lnTo>
                <a:lnTo>
                  <a:pt x="250987" y="380058"/>
                </a:lnTo>
                <a:lnTo>
                  <a:pt x="256712" y="392289"/>
                </a:lnTo>
                <a:close/>
                <a:moveTo>
                  <a:pt x="323678" y="172718"/>
                </a:moveTo>
                <a:lnTo>
                  <a:pt x="343612" y="200366"/>
                </a:lnTo>
                <a:lnTo>
                  <a:pt x="355447" y="217617"/>
                </a:lnTo>
                <a:lnTo>
                  <a:pt x="330004" y="201192"/>
                </a:lnTo>
                <a:lnTo>
                  <a:pt x="328569" y="195390"/>
                </a:lnTo>
                <a:close/>
                <a:moveTo>
                  <a:pt x="405345" y="716"/>
                </a:moveTo>
                <a:lnTo>
                  <a:pt x="413911" y="0"/>
                </a:lnTo>
                <a:lnTo>
                  <a:pt x="414019" y="76"/>
                </a:lnTo>
                <a:lnTo>
                  <a:pt x="433993" y="48298"/>
                </a:lnTo>
                <a:lnTo>
                  <a:pt x="419400" y="23899"/>
                </a:lnTo>
                <a:close/>
                <a:moveTo>
                  <a:pt x="281544" y="256018"/>
                </a:moveTo>
                <a:lnTo>
                  <a:pt x="297331" y="273827"/>
                </a:lnTo>
                <a:lnTo>
                  <a:pt x="306450" y="284983"/>
                </a:lnTo>
                <a:lnTo>
                  <a:pt x="283999" y="268469"/>
                </a:lnTo>
                <a:close/>
                <a:moveTo>
                  <a:pt x="301562" y="212785"/>
                </a:moveTo>
                <a:lnTo>
                  <a:pt x="316548" y="220217"/>
                </a:lnTo>
                <a:lnTo>
                  <a:pt x="317086" y="220899"/>
                </a:lnTo>
                <a:lnTo>
                  <a:pt x="347665" y="267262"/>
                </a:lnTo>
                <a:lnTo>
                  <a:pt x="347665" y="267263"/>
                </a:lnTo>
                <a:lnTo>
                  <a:pt x="347665" y="267263"/>
                </a:lnTo>
                <a:lnTo>
                  <a:pt x="349464" y="269990"/>
                </a:lnTo>
                <a:lnTo>
                  <a:pt x="359977" y="295886"/>
                </a:lnTo>
                <a:lnTo>
                  <a:pt x="356600" y="292678"/>
                </a:lnTo>
                <a:lnTo>
                  <a:pt x="338011" y="271578"/>
                </a:lnTo>
                <a:close/>
                <a:moveTo>
                  <a:pt x="221877" y="375736"/>
                </a:moveTo>
                <a:lnTo>
                  <a:pt x="223484" y="377792"/>
                </a:lnTo>
                <a:lnTo>
                  <a:pt x="233604" y="390787"/>
                </a:lnTo>
                <a:lnTo>
                  <a:pt x="234685" y="392656"/>
                </a:lnTo>
                <a:cubicBezTo>
                  <a:pt x="244457" y="407472"/>
                  <a:pt x="255700" y="421228"/>
                  <a:pt x="267038" y="434919"/>
                </a:cubicBezTo>
                <a:lnTo>
                  <a:pt x="287067" y="460393"/>
                </a:lnTo>
                <a:lnTo>
                  <a:pt x="300762" y="497007"/>
                </a:lnTo>
                <a:lnTo>
                  <a:pt x="292793" y="486052"/>
                </a:lnTo>
                <a:cubicBezTo>
                  <a:pt x="272022" y="456539"/>
                  <a:pt x="253370" y="428785"/>
                  <a:pt x="239153" y="405364"/>
                </a:cubicBezTo>
                <a:close/>
                <a:moveTo>
                  <a:pt x="143349" y="538997"/>
                </a:moveTo>
                <a:lnTo>
                  <a:pt x="172432" y="555346"/>
                </a:lnTo>
                <a:lnTo>
                  <a:pt x="209398" y="606911"/>
                </a:lnTo>
                <a:lnTo>
                  <a:pt x="234931" y="642361"/>
                </a:lnTo>
                <a:lnTo>
                  <a:pt x="218551" y="630235"/>
                </a:lnTo>
                <a:lnTo>
                  <a:pt x="209383" y="620486"/>
                </a:lnTo>
                <a:cubicBezTo>
                  <a:pt x="202274" y="613020"/>
                  <a:pt x="197440" y="608056"/>
                  <a:pt x="195571" y="606308"/>
                </a:cubicBezTo>
                <a:lnTo>
                  <a:pt x="158248" y="581118"/>
                </a:lnTo>
                <a:lnTo>
                  <a:pt x="157324" y="578550"/>
                </a:lnTo>
                <a:cubicBezTo>
                  <a:pt x="154421" y="570400"/>
                  <a:pt x="149938" y="557738"/>
                  <a:pt x="143349" y="538997"/>
                </a:cubicBezTo>
                <a:close/>
                <a:moveTo>
                  <a:pt x="258042" y="295589"/>
                </a:moveTo>
                <a:lnTo>
                  <a:pt x="262305" y="296422"/>
                </a:lnTo>
                <a:lnTo>
                  <a:pt x="282701" y="323216"/>
                </a:lnTo>
                <a:close/>
                <a:moveTo>
                  <a:pt x="257268" y="296692"/>
                </a:moveTo>
                <a:lnTo>
                  <a:pt x="258710" y="298537"/>
                </a:lnTo>
                <a:lnTo>
                  <a:pt x="285277" y="330935"/>
                </a:lnTo>
                <a:lnTo>
                  <a:pt x="284051" y="333983"/>
                </a:lnTo>
                <a:lnTo>
                  <a:pt x="284056" y="338736"/>
                </a:lnTo>
                <a:lnTo>
                  <a:pt x="279445" y="333507"/>
                </a:lnTo>
                <a:lnTo>
                  <a:pt x="271301" y="323881"/>
                </a:lnTo>
                <a:lnTo>
                  <a:pt x="265599" y="315318"/>
                </a:lnTo>
                <a:close/>
                <a:moveTo>
                  <a:pt x="239998" y="331482"/>
                </a:moveTo>
                <a:lnTo>
                  <a:pt x="253066" y="344621"/>
                </a:lnTo>
                <a:lnTo>
                  <a:pt x="273513" y="369047"/>
                </a:lnTo>
                <a:lnTo>
                  <a:pt x="287559" y="391210"/>
                </a:lnTo>
                <a:lnTo>
                  <a:pt x="288465" y="397773"/>
                </a:lnTo>
                <a:lnTo>
                  <a:pt x="278660" y="386091"/>
                </a:lnTo>
                <a:lnTo>
                  <a:pt x="266620" y="370764"/>
                </a:lnTo>
                <a:lnTo>
                  <a:pt x="245141" y="339913"/>
                </a:lnTo>
                <a:close/>
                <a:moveTo>
                  <a:pt x="256111" y="295212"/>
                </a:moveTo>
                <a:lnTo>
                  <a:pt x="256653" y="295318"/>
                </a:lnTo>
                <a:lnTo>
                  <a:pt x="257268" y="296692"/>
                </a:lnTo>
                <a:close/>
                <a:moveTo>
                  <a:pt x="233163" y="341974"/>
                </a:moveTo>
                <a:lnTo>
                  <a:pt x="241517" y="352570"/>
                </a:lnTo>
                <a:lnTo>
                  <a:pt x="249477" y="369989"/>
                </a:lnTo>
                <a:lnTo>
                  <a:pt x="243864" y="364839"/>
                </a:lnTo>
                <a:close/>
                <a:moveTo>
                  <a:pt x="297848" y="206794"/>
                </a:moveTo>
                <a:lnTo>
                  <a:pt x="301562" y="212785"/>
                </a:lnTo>
                <a:lnTo>
                  <a:pt x="299615" y="211819"/>
                </a:lnTo>
                <a:close/>
                <a:moveTo>
                  <a:pt x="255500" y="292741"/>
                </a:moveTo>
                <a:lnTo>
                  <a:pt x="258042" y="295589"/>
                </a:lnTo>
                <a:lnTo>
                  <a:pt x="256653" y="295318"/>
                </a:lnTo>
                <a:close/>
                <a:moveTo>
                  <a:pt x="278481" y="241554"/>
                </a:moveTo>
                <a:lnTo>
                  <a:pt x="296485" y="263838"/>
                </a:lnTo>
                <a:lnTo>
                  <a:pt x="318659" y="293963"/>
                </a:lnTo>
                <a:lnTo>
                  <a:pt x="315044" y="291304"/>
                </a:lnTo>
                <a:lnTo>
                  <a:pt x="295181" y="266521"/>
                </a:lnTo>
                <a:lnTo>
                  <a:pt x="278878" y="243390"/>
                </a:lnTo>
                <a:close/>
                <a:moveTo>
                  <a:pt x="328047" y="135999"/>
                </a:moveTo>
                <a:lnTo>
                  <a:pt x="335324" y="143840"/>
                </a:lnTo>
                <a:lnTo>
                  <a:pt x="338643" y="151213"/>
                </a:lnTo>
                <a:close/>
                <a:moveTo>
                  <a:pt x="107454" y="594144"/>
                </a:moveTo>
                <a:lnTo>
                  <a:pt x="137588" y="625881"/>
                </a:lnTo>
                <a:lnTo>
                  <a:pt x="139665" y="630406"/>
                </a:lnTo>
                <a:close/>
                <a:moveTo>
                  <a:pt x="201937" y="394817"/>
                </a:moveTo>
                <a:lnTo>
                  <a:pt x="209269" y="401591"/>
                </a:lnTo>
                <a:lnTo>
                  <a:pt x="222507" y="416752"/>
                </a:lnTo>
                <a:lnTo>
                  <a:pt x="232726" y="429185"/>
                </a:lnTo>
                <a:cubicBezTo>
                  <a:pt x="245728" y="443370"/>
                  <a:pt x="258870" y="457457"/>
                  <a:pt x="270080" y="473023"/>
                </a:cubicBezTo>
                <a:cubicBezTo>
                  <a:pt x="286562" y="495910"/>
                  <a:pt x="298802" y="513612"/>
                  <a:pt x="307915" y="527371"/>
                </a:cubicBezTo>
                <a:lnTo>
                  <a:pt x="308396" y="528145"/>
                </a:lnTo>
                <a:lnTo>
                  <a:pt x="291610" y="518841"/>
                </a:lnTo>
                <a:lnTo>
                  <a:pt x="265960" y="481611"/>
                </a:lnTo>
                <a:lnTo>
                  <a:pt x="247384" y="460657"/>
                </a:lnTo>
                <a:lnTo>
                  <a:pt x="239848" y="447955"/>
                </a:lnTo>
                <a:lnTo>
                  <a:pt x="205466" y="400213"/>
                </a:lnTo>
                <a:close/>
                <a:moveTo>
                  <a:pt x="249638" y="293947"/>
                </a:moveTo>
                <a:lnTo>
                  <a:pt x="249865" y="293991"/>
                </a:lnTo>
                <a:lnTo>
                  <a:pt x="260508" y="307670"/>
                </a:lnTo>
                <a:lnTo>
                  <a:pt x="265599" y="315318"/>
                </a:lnTo>
                <a:lnTo>
                  <a:pt x="267331" y="319190"/>
                </a:lnTo>
                <a:lnTo>
                  <a:pt x="262295" y="313238"/>
                </a:lnTo>
                <a:cubicBezTo>
                  <a:pt x="255067" y="304243"/>
                  <a:pt x="254758" y="302613"/>
                  <a:pt x="252413" y="298314"/>
                </a:cubicBezTo>
                <a:close/>
                <a:moveTo>
                  <a:pt x="195981" y="405311"/>
                </a:moveTo>
                <a:lnTo>
                  <a:pt x="196523" y="405833"/>
                </a:lnTo>
                <a:lnTo>
                  <a:pt x="206475" y="418601"/>
                </a:lnTo>
                <a:cubicBezTo>
                  <a:pt x="232888" y="452479"/>
                  <a:pt x="236532" y="457290"/>
                  <a:pt x="260929" y="490921"/>
                </a:cubicBezTo>
                <a:lnTo>
                  <a:pt x="261989" y="492382"/>
                </a:lnTo>
                <a:lnTo>
                  <a:pt x="268853" y="504381"/>
                </a:lnTo>
                <a:lnTo>
                  <a:pt x="266131" y="502636"/>
                </a:lnTo>
                <a:lnTo>
                  <a:pt x="266057" y="502539"/>
                </a:lnTo>
                <a:cubicBezTo>
                  <a:pt x="262313" y="496998"/>
                  <a:pt x="259339" y="490148"/>
                  <a:pt x="209617" y="422887"/>
                </a:cubicBezTo>
                <a:close/>
                <a:moveTo>
                  <a:pt x="298489" y="181906"/>
                </a:moveTo>
                <a:lnTo>
                  <a:pt x="307373" y="190412"/>
                </a:lnTo>
                <a:cubicBezTo>
                  <a:pt x="325500" y="207544"/>
                  <a:pt x="308758" y="190520"/>
                  <a:pt x="323789" y="213797"/>
                </a:cubicBezTo>
                <a:lnTo>
                  <a:pt x="334118" y="228929"/>
                </a:lnTo>
                <a:lnTo>
                  <a:pt x="332911" y="228331"/>
                </a:lnTo>
                <a:lnTo>
                  <a:pt x="303130" y="189771"/>
                </a:lnTo>
                <a:lnTo>
                  <a:pt x="299522" y="183494"/>
                </a:lnTo>
                <a:close/>
                <a:moveTo>
                  <a:pt x="102120" y="588140"/>
                </a:moveTo>
                <a:lnTo>
                  <a:pt x="107454" y="594144"/>
                </a:lnTo>
                <a:lnTo>
                  <a:pt x="103221" y="589686"/>
                </a:lnTo>
                <a:close/>
                <a:moveTo>
                  <a:pt x="295094" y="178655"/>
                </a:moveTo>
                <a:lnTo>
                  <a:pt x="297301" y="180080"/>
                </a:lnTo>
                <a:lnTo>
                  <a:pt x="298489" y="181906"/>
                </a:lnTo>
                <a:close/>
                <a:moveTo>
                  <a:pt x="281850" y="203010"/>
                </a:moveTo>
                <a:lnTo>
                  <a:pt x="299615" y="211819"/>
                </a:lnTo>
                <a:lnTo>
                  <a:pt x="308300" y="236523"/>
                </a:lnTo>
                <a:lnTo>
                  <a:pt x="303915" y="231216"/>
                </a:lnTo>
                <a:close/>
                <a:moveTo>
                  <a:pt x="175887" y="419847"/>
                </a:moveTo>
                <a:lnTo>
                  <a:pt x="180976" y="426199"/>
                </a:lnTo>
                <a:cubicBezTo>
                  <a:pt x="193762" y="440547"/>
                  <a:pt x="206878" y="454652"/>
                  <a:pt x="218900" y="469598"/>
                </a:cubicBezTo>
                <a:lnTo>
                  <a:pt x="223171" y="475103"/>
                </a:lnTo>
                <a:lnTo>
                  <a:pt x="212391" y="468195"/>
                </a:lnTo>
                <a:lnTo>
                  <a:pt x="183134" y="431491"/>
                </a:lnTo>
                <a:close/>
                <a:moveTo>
                  <a:pt x="280137" y="200820"/>
                </a:moveTo>
                <a:lnTo>
                  <a:pt x="281850" y="203010"/>
                </a:lnTo>
                <a:lnTo>
                  <a:pt x="281302" y="202738"/>
                </a:lnTo>
                <a:close/>
                <a:moveTo>
                  <a:pt x="223910" y="316394"/>
                </a:moveTo>
                <a:lnTo>
                  <a:pt x="266620" y="370764"/>
                </a:lnTo>
                <a:lnTo>
                  <a:pt x="270633" y="376528"/>
                </a:lnTo>
                <a:lnTo>
                  <a:pt x="278660" y="386091"/>
                </a:lnTo>
                <a:lnTo>
                  <a:pt x="288599" y="398744"/>
                </a:lnTo>
                <a:lnTo>
                  <a:pt x="290035" y="409146"/>
                </a:lnTo>
                <a:lnTo>
                  <a:pt x="271333" y="390752"/>
                </a:lnTo>
                <a:lnTo>
                  <a:pt x="262513" y="379197"/>
                </a:lnTo>
                <a:lnTo>
                  <a:pt x="241517" y="352570"/>
                </a:lnTo>
                <a:lnTo>
                  <a:pt x="235303" y="338969"/>
                </a:lnTo>
                <a:close/>
                <a:moveTo>
                  <a:pt x="325312" y="98455"/>
                </a:moveTo>
                <a:lnTo>
                  <a:pt x="329709" y="101039"/>
                </a:lnTo>
                <a:lnTo>
                  <a:pt x="342055" y="108909"/>
                </a:lnTo>
                <a:lnTo>
                  <a:pt x="384397" y="168676"/>
                </a:lnTo>
                <a:lnTo>
                  <a:pt x="424116" y="230395"/>
                </a:lnTo>
                <a:lnTo>
                  <a:pt x="405495" y="205099"/>
                </a:lnTo>
                <a:cubicBezTo>
                  <a:pt x="396852" y="193348"/>
                  <a:pt x="387074" y="180021"/>
                  <a:pt x="375809" y="164556"/>
                </a:cubicBezTo>
                <a:lnTo>
                  <a:pt x="341738" y="122351"/>
                </a:lnTo>
                <a:lnTo>
                  <a:pt x="339472" y="118508"/>
                </a:lnTo>
                <a:cubicBezTo>
                  <a:pt x="336385" y="113550"/>
                  <a:pt x="333200" y="108811"/>
                  <a:pt x="329167" y="103345"/>
                </a:cubicBezTo>
                <a:close/>
                <a:moveTo>
                  <a:pt x="208226" y="337704"/>
                </a:moveTo>
                <a:lnTo>
                  <a:pt x="217670" y="345597"/>
                </a:lnTo>
                <a:lnTo>
                  <a:pt x="223797" y="352024"/>
                </a:lnTo>
                <a:cubicBezTo>
                  <a:pt x="227085" y="355522"/>
                  <a:pt x="229220" y="357853"/>
                  <a:pt x="229869" y="358652"/>
                </a:cubicBezTo>
                <a:lnTo>
                  <a:pt x="234010" y="363841"/>
                </a:lnTo>
                <a:close/>
                <a:moveTo>
                  <a:pt x="219847" y="311221"/>
                </a:moveTo>
                <a:lnTo>
                  <a:pt x="222796" y="314187"/>
                </a:lnTo>
                <a:lnTo>
                  <a:pt x="223910" y="316394"/>
                </a:lnTo>
                <a:close/>
                <a:moveTo>
                  <a:pt x="91911" y="577775"/>
                </a:moveTo>
                <a:lnTo>
                  <a:pt x="103221" y="589686"/>
                </a:lnTo>
                <a:lnTo>
                  <a:pt x="118976" y="611819"/>
                </a:lnTo>
                <a:lnTo>
                  <a:pt x="126516" y="622741"/>
                </a:lnTo>
                <a:lnTo>
                  <a:pt x="111328" y="604150"/>
                </a:lnTo>
                <a:close/>
                <a:moveTo>
                  <a:pt x="251133" y="245890"/>
                </a:moveTo>
                <a:lnTo>
                  <a:pt x="283778" y="268306"/>
                </a:lnTo>
                <a:lnTo>
                  <a:pt x="283999" y="268469"/>
                </a:lnTo>
                <a:lnTo>
                  <a:pt x="286440" y="280850"/>
                </a:lnTo>
                <a:lnTo>
                  <a:pt x="288077" y="290857"/>
                </a:lnTo>
                <a:lnTo>
                  <a:pt x="271444" y="272405"/>
                </a:lnTo>
                <a:lnTo>
                  <a:pt x="264347" y="264994"/>
                </a:lnTo>
                <a:close/>
                <a:moveTo>
                  <a:pt x="310146" y="116372"/>
                </a:moveTo>
                <a:lnTo>
                  <a:pt x="319815" y="127128"/>
                </a:lnTo>
                <a:lnTo>
                  <a:pt x="344761" y="165086"/>
                </a:lnTo>
                <a:lnTo>
                  <a:pt x="359329" y="198908"/>
                </a:lnTo>
                <a:lnTo>
                  <a:pt x="365493" y="210864"/>
                </a:lnTo>
                <a:lnTo>
                  <a:pt x="353161" y="197721"/>
                </a:lnTo>
                <a:cubicBezTo>
                  <a:pt x="347317" y="191295"/>
                  <a:pt x="340345" y="183455"/>
                  <a:pt x="332048" y="173950"/>
                </a:cubicBezTo>
                <a:lnTo>
                  <a:pt x="321232" y="161383"/>
                </a:lnTo>
                <a:lnTo>
                  <a:pt x="315695" y="135716"/>
                </a:lnTo>
                <a:close/>
                <a:moveTo>
                  <a:pt x="268528" y="196404"/>
                </a:moveTo>
                <a:lnTo>
                  <a:pt x="281302" y="202738"/>
                </a:lnTo>
                <a:lnTo>
                  <a:pt x="300258" y="233955"/>
                </a:lnTo>
                <a:lnTo>
                  <a:pt x="305047" y="247078"/>
                </a:lnTo>
                <a:lnTo>
                  <a:pt x="304726" y="246662"/>
                </a:lnTo>
                <a:cubicBezTo>
                  <a:pt x="298228" y="238789"/>
                  <a:pt x="289128" y="229065"/>
                  <a:pt x="278115" y="218024"/>
                </a:cubicBezTo>
                <a:lnTo>
                  <a:pt x="272142" y="212293"/>
                </a:lnTo>
                <a:close/>
                <a:moveTo>
                  <a:pt x="222366" y="288619"/>
                </a:moveTo>
                <a:lnTo>
                  <a:pt x="243774" y="292801"/>
                </a:lnTo>
                <a:lnTo>
                  <a:pt x="261501" y="315207"/>
                </a:lnTo>
                <a:lnTo>
                  <a:pt x="271328" y="328124"/>
                </a:lnTo>
                <a:lnTo>
                  <a:pt x="272853" y="331534"/>
                </a:lnTo>
                <a:lnTo>
                  <a:pt x="284077" y="359708"/>
                </a:lnTo>
                <a:lnTo>
                  <a:pt x="284129" y="360217"/>
                </a:lnTo>
                <a:lnTo>
                  <a:pt x="238402" y="313725"/>
                </a:lnTo>
                <a:lnTo>
                  <a:pt x="236582" y="310857"/>
                </a:lnTo>
                <a:close/>
                <a:moveTo>
                  <a:pt x="282449" y="162995"/>
                </a:moveTo>
                <a:lnTo>
                  <a:pt x="303130" y="189771"/>
                </a:lnTo>
                <a:lnTo>
                  <a:pt x="322253" y="223045"/>
                </a:lnTo>
                <a:lnTo>
                  <a:pt x="316548" y="220217"/>
                </a:lnTo>
                <a:lnTo>
                  <a:pt x="291293" y="188150"/>
                </a:lnTo>
                <a:close/>
                <a:moveTo>
                  <a:pt x="214075" y="304220"/>
                </a:moveTo>
                <a:lnTo>
                  <a:pt x="217017" y="307619"/>
                </a:lnTo>
                <a:lnTo>
                  <a:pt x="219847" y="311221"/>
                </a:lnTo>
                <a:lnTo>
                  <a:pt x="219031" y="310401"/>
                </a:lnTo>
                <a:lnTo>
                  <a:pt x="215628" y="307111"/>
                </a:lnTo>
                <a:close/>
                <a:moveTo>
                  <a:pt x="215519" y="299767"/>
                </a:moveTo>
                <a:lnTo>
                  <a:pt x="234440" y="322370"/>
                </a:lnTo>
                <a:lnTo>
                  <a:pt x="239998" y="331482"/>
                </a:lnTo>
                <a:lnTo>
                  <a:pt x="222796" y="314187"/>
                </a:lnTo>
                <a:close/>
                <a:moveTo>
                  <a:pt x="199881" y="331955"/>
                </a:moveTo>
                <a:lnTo>
                  <a:pt x="207886" y="337470"/>
                </a:lnTo>
                <a:lnTo>
                  <a:pt x="221282" y="354532"/>
                </a:lnTo>
                <a:lnTo>
                  <a:pt x="257455" y="393877"/>
                </a:lnTo>
                <a:lnTo>
                  <a:pt x="277650" y="437026"/>
                </a:lnTo>
                <a:lnTo>
                  <a:pt x="286405" y="458723"/>
                </a:lnTo>
                <a:lnTo>
                  <a:pt x="266171" y="432608"/>
                </a:lnTo>
                <a:lnTo>
                  <a:pt x="233604" y="390787"/>
                </a:lnTo>
                <a:lnTo>
                  <a:pt x="205580" y="342365"/>
                </a:lnTo>
                <a:close/>
                <a:moveTo>
                  <a:pt x="99721" y="539974"/>
                </a:moveTo>
                <a:lnTo>
                  <a:pt x="100210" y="540355"/>
                </a:lnTo>
                <a:lnTo>
                  <a:pt x="138009" y="567744"/>
                </a:lnTo>
                <a:lnTo>
                  <a:pt x="139914" y="570805"/>
                </a:lnTo>
                <a:lnTo>
                  <a:pt x="113813" y="556520"/>
                </a:lnTo>
                <a:lnTo>
                  <a:pt x="103128" y="548560"/>
                </a:lnTo>
                <a:close/>
                <a:moveTo>
                  <a:pt x="306761" y="104570"/>
                </a:moveTo>
                <a:lnTo>
                  <a:pt x="317982" y="121548"/>
                </a:lnTo>
                <a:lnTo>
                  <a:pt x="328047" y="135999"/>
                </a:lnTo>
                <a:lnTo>
                  <a:pt x="319815" y="127128"/>
                </a:lnTo>
                <a:lnTo>
                  <a:pt x="309370" y="113666"/>
                </a:lnTo>
                <a:close/>
                <a:moveTo>
                  <a:pt x="199835" y="327216"/>
                </a:moveTo>
                <a:lnTo>
                  <a:pt x="205129" y="332610"/>
                </a:lnTo>
                <a:lnTo>
                  <a:pt x="208226" y="337704"/>
                </a:lnTo>
                <a:lnTo>
                  <a:pt x="207886" y="337470"/>
                </a:lnTo>
                <a:close/>
                <a:moveTo>
                  <a:pt x="200568" y="325109"/>
                </a:moveTo>
                <a:lnTo>
                  <a:pt x="243864" y="364839"/>
                </a:lnTo>
                <a:lnTo>
                  <a:pt x="246654" y="370799"/>
                </a:lnTo>
                <a:lnTo>
                  <a:pt x="237027" y="361773"/>
                </a:lnTo>
                <a:lnTo>
                  <a:pt x="217670" y="345597"/>
                </a:lnTo>
                <a:lnTo>
                  <a:pt x="210811" y="338401"/>
                </a:lnTo>
                <a:lnTo>
                  <a:pt x="205129" y="332610"/>
                </a:lnTo>
                <a:close/>
                <a:moveTo>
                  <a:pt x="326172" y="59283"/>
                </a:moveTo>
                <a:lnTo>
                  <a:pt x="346171" y="85553"/>
                </a:lnTo>
                <a:lnTo>
                  <a:pt x="380138" y="133557"/>
                </a:lnTo>
                <a:lnTo>
                  <a:pt x="377636" y="131926"/>
                </a:lnTo>
                <a:close/>
                <a:moveTo>
                  <a:pt x="214083" y="288998"/>
                </a:moveTo>
                <a:lnTo>
                  <a:pt x="238402" y="313725"/>
                </a:lnTo>
                <a:lnTo>
                  <a:pt x="263873" y="353836"/>
                </a:lnTo>
                <a:lnTo>
                  <a:pt x="268427" y="361022"/>
                </a:lnTo>
                <a:lnTo>
                  <a:pt x="253163" y="344719"/>
                </a:lnTo>
                <a:lnTo>
                  <a:pt x="253066" y="344621"/>
                </a:lnTo>
                <a:lnTo>
                  <a:pt x="234440" y="322370"/>
                </a:lnTo>
                <a:close/>
                <a:moveTo>
                  <a:pt x="271853" y="164862"/>
                </a:moveTo>
                <a:lnTo>
                  <a:pt x="281522" y="175744"/>
                </a:lnTo>
                <a:lnTo>
                  <a:pt x="291293" y="188150"/>
                </a:lnTo>
                <a:lnTo>
                  <a:pt x="297848" y="206794"/>
                </a:lnTo>
                <a:close/>
                <a:moveTo>
                  <a:pt x="207374" y="299128"/>
                </a:moveTo>
                <a:lnTo>
                  <a:pt x="215628" y="307111"/>
                </a:lnTo>
                <a:lnTo>
                  <a:pt x="225054" y="324648"/>
                </a:lnTo>
                <a:lnTo>
                  <a:pt x="233163" y="341974"/>
                </a:lnTo>
                <a:lnTo>
                  <a:pt x="229522" y="337356"/>
                </a:lnTo>
                <a:close/>
                <a:moveTo>
                  <a:pt x="211650" y="286525"/>
                </a:moveTo>
                <a:lnTo>
                  <a:pt x="212756" y="286741"/>
                </a:lnTo>
                <a:lnTo>
                  <a:pt x="213373" y="287835"/>
                </a:lnTo>
                <a:lnTo>
                  <a:pt x="214083" y="288998"/>
                </a:lnTo>
                <a:close/>
                <a:moveTo>
                  <a:pt x="263821" y="175708"/>
                </a:moveTo>
                <a:lnTo>
                  <a:pt x="276971" y="195607"/>
                </a:lnTo>
                <a:lnTo>
                  <a:pt x="280137" y="200820"/>
                </a:lnTo>
                <a:lnTo>
                  <a:pt x="273125" y="191856"/>
                </a:lnTo>
                <a:lnTo>
                  <a:pt x="265580" y="183440"/>
                </a:lnTo>
                <a:close/>
                <a:moveTo>
                  <a:pt x="303761" y="85793"/>
                </a:moveTo>
                <a:lnTo>
                  <a:pt x="319863" y="95254"/>
                </a:lnTo>
                <a:lnTo>
                  <a:pt x="341738" y="122351"/>
                </a:lnTo>
                <a:lnTo>
                  <a:pt x="349187" y="134984"/>
                </a:lnTo>
                <a:cubicBezTo>
                  <a:pt x="356467" y="147667"/>
                  <a:pt x="366354" y="165009"/>
                  <a:pt x="384848" y="194576"/>
                </a:cubicBezTo>
                <a:lnTo>
                  <a:pt x="390311" y="203092"/>
                </a:lnTo>
                <a:lnTo>
                  <a:pt x="335324" y="143840"/>
                </a:lnTo>
                <a:lnTo>
                  <a:pt x="323935" y="118540"/>
                </a:lnTo>
                <a:close/>
                <a:moveTo>
                  <a:pt x="191657" y="316932"/>
                </a:moveTo>
                <a:lnTo>
                  <a:pt x="192032" y="317277"/>
                </a:lnTo>
                <a:lnTo>
                  <a:pt x="199835" y="327216"/>
                </a:lnTo>
                <a:lnTo>
                  <a:pt x="194070" y="321340"/>
                </a:lnTo>
                <a:close/>
                <a:moveTo>
                  <a:pt x="339812" y="7037"/>
                </a:moveTo>
                <a:lnTo>
                  <a:pt x="344777" y="5773"/>
                </a:lnTo>
                <a:lnTo>
                  <a:pt x="369534" y="3706"/>
                </a:lnTo>
                <a:lnTo>
                  <a:pt x="383457" y="22972"/>
                </a:lnTo>
                <a:cubicBezTo>
                  <a:pt x="390408" y="32063"/>
                  <a:pt x="398476" y="42072"/>
                  <a:pt x="408074" y="53262"/>
                </a:cubicBezTo>
                <a:lnTo>
                  <a:pt x="456105" y="101680"/>
                </a:lnTo>
                <a:lnTo>
                  <a:pt x="504287" y="218001"/>
                </a:lnTo>
                <a:lnTo>
                  <a:pt x="462966" y="168591"/>
                </a:lnTo>
                <a:cubicBezTo>
                  <a:pt x="446511" y="149448"/>
                  <a:pt x="429749" y="129844"/>
                  <a:pt x="413238" y="108562"/>
                </a:cubicBezTo>
                <a:cubicBezTo>
                  <a:pt x="393377" y="82962"/>
                  <a:pt x="379690" y="63439"/>
                  <a:pt x="368559" y="47282"/>
                </a:cubicBezTo>
                <a:close/>
                <a:moveTo>
                  <a:pt x="185776" y="322830"/>
                </a:moveTo>
                <a:lnTo>
                  <a:pt x="194207" y="328284"/>
                </a:lnTo>
                <a:lnTo>
                  <a:pt x="221877" y="375736"/>
                </a:lnTo>
                <a:lnTo>
                  <a:pt x="195289" y="341717"/>
                </a:lnTo>
                <a:close/>
                <a:moveTo>
                  <a:pt x="299298" y="78549"/>
                </a:moveTo>
                <a:lnTo>
                  <a:pt x="303761" y="85793"/>
                </a:lnTo>
                <a:lnTo>
                  <a:pt x="300892" y="84108"/>
                </a:lnTo>
                <a:close/>
                <a:moveTo>
                  <a:pt x="184429" y="311514"/>
                </a:moveTo>
                <a:lnTo>
                  <a:pt x="194070" y="321340"/>
                </a:lnTo>
                <a:lnTo>
                  <a:pt x="199881" y="331955"/>
                </a:lnTo>
                <a:lnTo>
                  <a:pt x="199851" y="331935"/>
                </a:lnTo>
                <a:lnTo>
                  <a:pt x="194207" y="328284"/>
                </a:lnTo>
                <a:close/>
                <a:moveTo>
                  <a:pt x="70479" y="544113"/>
                </a:moveTo>
                <a:lnTo>
                  <a:pt x="72302" y="546584"/>
                </a:lnTo>
                <a:cubicBezTo>
                  <a:pt x="78145" y="554637"/>
                  <a:pt x="84848" y="563936"/>
                  <a:pt x="92572" y="574726"/>
                </a:cubicBezTo>
                <a:lnTo>
                  <a:pt x="102120" y="588140"/>
                </a:lnTo>
                <a:lnTo>
                  <a:pt x="87732" y="571942"/>
                </a:lnTo>
                <a:lnTo>
                  <a:pt x="85317" y="568818"/>
                </a:lnTo>
                <a:lnTo>
                  <a:pt x="79809" y="561336"/>
                </a:lnTo>
                <a:close/>
                <a:moveTo>
                  <a:pt x="195101" y="275180"/>
                </a:moveTo>
                <a:lnTo>
                  <a:pt x="204409" y="286496"/>
                </a:lnTo>
                <a:lnTo>
                  <a:pt x="204799" y="286961"/>
                </a:lnTo>
                <a:lnTo>
                  <a:pt x="214075" y="304220"/>
                </a:lnTo>
                <a:lnTo>
                  <a:pt x="202732" y="291116"/>
                </a:lnTo>
                <a:lnTo>
                  <a:pt x="202624" y="290930"/>
                </a:lnTo>
                <a:close/>
                <a:moveTo>
                  <a:pt x="134555" y="400746"/>
                </a:moveTo>
                <a:lnTo>
                  <a:pt x="156641" y="420676"/>
                </a:lnTo>
                <a:lnTo>
                  <a:pt x="169141" y="436370"/>
                </a:lnTo>
                <a:lnTo>
                  <a:pt x="186606" y="463923"/>
                </a:lnTo>
                <a:lnTo>
                  <a:pt x="160514" y="443331"/>
                </a:lnTo>
                <a:lnTo>
                  <a:pt x="158785" y="440758"/>
                </a:lnTo>
                <a:close/>
                <a:moveTo>
                  <a:pt x="288581" y="77063"/>
                </a:moveTo>
                <a:lnTo>
                  <a:pt x="292270" y="79042"/>
                </a:lnTo>
                <a:lnTo>
                  <a:pt x="300892" y="84108"/>
                </a:lnTo>
                <a:lnTo>
                  <a:pt x="306761" y="104570"/>
                </a:lnTo>
                <a:close/>
                <a:moveTo>
                  <a:pt x="236911" y="180725"/>
                </a:moveTo>
                <a:lnTo>
                  <a:pt x="241731" y="183115"/>
                </a:lnTo>
                <a:lnTo>
                  <a:pt x="272142" y="212293"/>
                </a:lnTo>
                <a:lnTo>
                  <a:pt x="272485" y="213800"/>
                </a:lnTo>
                <a:lnTo>
                  <a:pt x="278481" y="241554"/>
                </a:lnTo>
                <a:lnTo>
                  <a:pt x="271450" y="232851"/>
                </a:lnTo>
                <a:lnTo>
                  <a:pt x="246614" y="197614"/>
                </a:lnTo>
                <a:close/>
                <a:moveTo>
                  <a:pt x="294150" y="60600"/>
                </a:moveTo>
                <a:lnTo>
                  <a:pt x="313773" y="83821"/>
                </a:lnTo>
                <a:lnTo>
                  <a:pt x="325312" y="98455"/>
                </a:lnTo>
                <a:lnTo>
                  <a:pt x="319863" y="95254"/>
                </a:lnTo>
                <a:lnTo>
                  <a:pt x="304563" y="76301"/>
                </a:lnTo>
                <a:lnTo>
                  <a:pt x="296315" y="68148"/>
                </a:lnTo>
                <a:close/>
                <a:moveTo>
                  <a:pt x="233312" y="185648"/>
                </a:moveTo>
                <a:lnTo>
                  <a:pt x="271450" y="232851"/>
                </a:lnTo>
                <a:lnTo>
                  <a:pt x="278878" y="243390"/>
                </a:lnTo>
                <a:lnTo>
                  <a:pt x="280895" y="252728"/>
                </a:lnTo>
                <a:lnTo>
                  <a:pt x="281544" y="256018"/>
                </a:lnTo>
                <a:lnTo>
                  <a:pt x="266254" y="238770"/>
                </a:lnTo>
                <a:lnTo>
                  <a:pt x="239802" y="216740"/>
                </a:lnTo>
                <a:lnTo>
                  <a:pt x="244611" y="217822"/>
                </a:lnTo>
                <a:cubicBezTo>
                  <a:pt x="241294" y="208390"/>
                  <a:pt x="238639" y="200675"/>
                  <a:pt x="236381" y="194188"/>
                </a:cubicBezTo>
                <a:close/>
                <a:moveTo>
                  <a:pt x="176491" y="303425"/>
                </a:moveTo>
                <a:lnTo>
                  <a:pt x="182169" y="308225"/>
                </a:lnTo>
                <a:lnTo>
                  <a:pt x="182905" y="308901"/>
                </a:lnTo>
                <a:lnTo>
                  <a:pt x="184429" y="311514"/>
                </a:lnTo>
                <a:close/>
                <a:moveTo>
                  <a:pt x="153758" y="350309"/>
                </a:moveTo>
                <a:lnTo>
                  <a:pt x="200873" y="393834"/>
                </a:lnTo>
                <a:lnTo>
                  <a:pt x="205466" y="400213"/>
                </a:lnTo>
                <a:lnTo>
                  <a:pt x="235698" y="446428"/>
                </a:lnTo>
                <a:lnTo>
                  <a:pt x="237386" y="449379"/>
                </a:lnTo>
                <a:lnTo>
                  <a:pt x="212022" y="420766"/>
                </a:lnTo>
                <a:lnTo>
                  <a:pt x="196523" y="405833"/>
                </a:lnTo>
                <a:lnTo>
                  <a:pt x="181716" y="386838"/>
                </a:lnTo>
                <a:lnTo>
                  <a:pt x="157207" y="355303"/>
                </a:lnTo>
                <a:close/>
                <a:moveTo>
                  <a:pt x="215724" y="220366"/>
                </a:moveTo>
                <a:lnTo>
                  <a:pt x="232323" y="232974"/>
                </a:lnTo>
                <a:lnTo>
                  <a:pt x="235474" y="235138"/>
                </a:lnTo>
                <a:lnTo>
                  <a:pt x="246045" y="245883"/>
                </a:lnTo>
                <a:lnTo>
                  <a:pt x="264347" y="264994"/>
                </a:lnTo>
                <a:lnTo>
                  <a:pt x="270152" y="273387"/>
                </a:lnTo>
                <a:lnTo>
                  <a:pt x="289613" y="300683"/>
                </a:lnTo>
                <a:lnTo>
                  <a:pt x="289666" y="301768"/>
                </a:lnTo>
                <a:lnTo>
                  <a:pt x="262305" y="296422"/>
                </a:lnTo>
                <a:lnTo>
                  <a:pt x="254242" y="285829"/>
                </a:lnTo>
                <a:close/>
                <a:moveTo>
                  <a:pt x="206910" y="238302"/>
                </a:moveTo>
                <a:lnTo>
                  <a:pt x="244890" y="280853"/>
                </a:lnTo>
                <a:lnTo>
                  <a:pt x="256111" y="295212"/>
                </a:lnTo>
                <a:lnTo>
                  <a:pt x="249865" y="293991"/>
                </a:lnTo>
                <a:lnTo>
                  <a:pt x="248784" y="292602"/>
                </a:lnTo>
                <a:lnTo>
                  <a:pt x="246249" y="288612"/>
                </a:lnTo>
                <a:cubicBezTo>
                  <a:pt x="242940" y="283875"/>
                  <a:pt x="238002" y="277217"/>
                  <a:pt x="230317" y="267384"/>
                </a:cubicBezTo>
                <a:close/>
                <a:moveTo>
                  <a:pt x="175486" y="302400"/>
                </a:moveTo>
                <a:lnTo>
                  <a:pt x="176491" y="303425"/>
                </a:lnTo>
                <a:lnTo>
                  <a:pt x="175639" y="302704"/>
                </a:lnTo>
                <a:close/>
                <a:moveTo>
                  <a:pt x="252936" y="136062"/>
                </a:moveTo>
                <a:lnTo>
                  <a:pt x="264863" y="153587"/>
                </a:lnTo>
                <a:lnTo>
                  <a:pt x="271853" y="164862"/>
                </a:lnTo>
                <a:lnTo>
                  <a:pt x="256321" y="147383"/>
                </a:lnTo>
                <a:close/>
                <a:moveTo>
                  <a:pt x="175540" y="296270"/>
                </a:moveTo>
                <a:lnTo>
                  <a:pt x="191415" y="316491"/>
                </a:lnTo>
                <a:lnTo>
                  <a:pt x="191657" y="316932"/>
                </a:lnTo>
                <a:lnTo>
                  <a:pt x="182905" y="308901"/>
                </a:lnTo>
                <a:close/>
                <a:moveTo>
                  <a:pt x="287558" y="59492"/>
                </a:moveTo>
                <a:lnTo>
                  <a:pt x="296315" y="68148"/>
                </a:lnTo>
                <a:lnTo>
                  <a:pt x="299298" y="78549"/>
                </a:lnTo>
                <a:close/>
                <a:moveTo>
                  <a:pt x="156759" y="329254"/>
                </a:moveTo>
                <a:lnTo>
                  <a:pt x="175493" y="354394"/>
                </a:lnTo>
                <a:lnTo>
                  <a:pt x="201937" y="394817"/>
                </a:lnTo>
                <a:lnTo>
                  <a:pt x="200873" y="393834"/>
                </a:lnTo>
                <a:lnTo>
                  <a:pt x="170102" y="351108"/>
                </a:lnTo>
                <a:close/>
                <a:moveTo>
                  <a:pt x="218971" y="199393"/>
                </a:moveTo>
                <a:lnTo>
                  <a:pt x="239802" y="216740"/>
                </a:lnTo>
                <a:lnTo>
                  <a:pt x="229343" y="214388"/>
                </a:lnTo>
                <a:close/>
                <a:moveTo>
                  <a:pt x="195880" y="240624"/>
                </a:moveTo>
                <a:lnTo>
                  <a:pt x="224010" y="260761"/>
                </a:lnTo>
                <a:lnTo>
                  <a:pt x="248784" y="292602"/>
                </a:lnTo>
                <a:lnTo>
                  <a:pt x="249638" y="293947"/>
                </a:lnTo>
                <a:lnTo>
                  <a:pt x="243774" y="292801"/>
                </a:lnTo>
                <a:lnTo>
                  <a:pt x="228478" y="273469"/>
                </a:lnTo>
                <a:close/>
                <a:moveTo>
                  <a:pt x="115675" y="404047"/>
                </a:moveTo>
                <a:lnTo>
                  <a:pt x="134615" y="422891"/>
                </a:lnTo>
                <a:lnTo>
                  <a:pt x="160514" y="443331"/>
                </a:lnTo>
                <a:lnTo>
                  <a:pt x="199386" y="501189"/>
                </a:lnTo>
                <a:cubicBezTo>
                  <a:pt x="213173" y="521174"/>
                  <a:pt x="226540" y="541393"/>
                  <a:pt x="237467" y="563021"/>
                </a:cubicBezTo>
                <a:lnTo>
                  <a:pt x="262329" y="612235"/>
                </a:lnTo>
                <a:lnTo>
                  <a:pt x="133022" y="428398"/>
                </a:lnTo>
                <a:close/>
                <a:moveTo>
                  <a:pt x="208321" y="208625"/>
                </a:moveTo>
                <a:lnTo>
                  <a:pt x="216078" y="211404"/>
                </a:lnTo>
                <a:lnTo>
                  <a:pt x="229343" y="214388"/>
                </a:lnTo>
                <a:lnTo>
                  <a:pt x="251133" y="245890"/>
                </a:lnTo>
                <a:lnTo>
                  <a:pt x="235474" y="235138"/>
                </a:lnTo>
                <a:lnTo>
                  <a:pt x="214727" y="214050"/>
                </a:lnTo>
                <a:lnTo>
                  <a:pt x="208634" y="209110"/>
                </a:lnTo>
                <a:close/>
                <a:moveTo>
                  <a:pt x="224270" y="174457"/>
                </a:moveTo>
                <a:lnTo>
                  <a:pt x="230305" y="177449"/>
                </a:lnTo>
                <a:lnTo>
                  <a:pt x="230535" y="177919"/>
                </a:lnTo>
                <a:lnTo>
                  <a:pt x="233312" y="185648"/>
                </a:lnTo>
                <a:close/>
                <a:moveTo>
                  <a:pt x="226084" y="168816"/>
                </a:moveTo>
                <a:lnTo>
                  <a:pt x="234417" y="176385"/>
                </a:lnTo>
                <a:lnTo>
                  <a:pt x="236911" y="180725"/>
                </a:lnTo>
                <a:lnTo>
                  <a:pt x="230305" y="177449"/>
                </a:lnTo>
                <a:close/>
                <a:moveTo>
                  <a:pt x="56885" y="519021"/>
                </a:moveTo>
                <a:lnTo>
                  <a:pt x="57818" y="519092"/>
                </a:lnTo>
                <a:cubicBezTo>
                  <a:pt x="68337" y="523011"/>
                  <a:pt x="77593" y="529366"/>
                  <a:pt x="86591" y="536242"/>
                </a:cubicBezTo>
                <a:lnTo>
                  <a:pt x="103128" y="548560"/>
                </a:lnTo>
                <a:lnTo>
                  <a:pt x="109693" y="565108"/>
                </a:lnTo>
                <a:lnTo>
                  <a:pt x="135003" y="620250"/>
                </a:lnTo>
                <a:lnTo>
                  <a:pt x="116952" y="595336"/>
                </a:lnTo>
                <a:lnTo>
                  <a:pt x="59171" y="523240"/>
                </a:lnTo>
                <a:close/>
                <a:moveTo>
                  <a:pt x="292994" y="18956"/>
                </a:moveTo>
                <a:lnTo>
                  <a:pt x="294833" y="18488"/>
                </a:lnTo>
                <a:lnTo>
                  <a:pt x="322891" y="54653"/>
                </a:lnTo>
                <a:lnTo>
                  <a:pt x="326172" y="59283"/>
                </a:lnTo>
                <a:lnTo>
                  <a:pt x="309836" y="37825"/>
                </a:lnTo>
                <a:close/>
                <a:moveTo>
                  <a:pt x="51676" y="518624"/>
                </a:moveTo>
                <a:lnTo>
                  <a:pt x="55718" y="518932"/>
                </a:lnTo>
                <a:lnTo>
                  <a:pt x="59171" y="523240"/>
                </a:lnTo>
                <a:lnTo>
                  <a:pt x="70479" y="544113"/>
                </a:lnTo>
                <a:close/>
                <a:moveTo>
                  <a:pt x="235262" y="122970"/>
                </a:moveTo>
                <a:lnTo>
                  <a:pt x="243220" y="132639"/>
                </a:lnTo>
                <a:lnTo>
                  <a:pt x="256321" y="147383"/>
                </a:lnTo>
                <a:lnTo>
                  <a:pt x="260743" y="162175"/>
                </a:lnTo>
                <a:lnTo>
                  <a:pt x="263821" y="175708"/>
                </a:lnTo>
                <a:lnTo>
                  <a:pt x="252155" y="158055"/>
                </a:lnTo>
                <a:close/>
                <a:moveTo>
                  <a:pt x="283566" y="21357"/>
                </a:moveTo>
                <a:lnTo>
                  <a:pt x="289894" y="19746"/>
                </a:lnTo>
                <a:lnTo>
                  <a:pt x="305716" y="46413"/>
                </a:lnTo>
                <a:cubicBezTo>
                  <a:pt x="325339" y="74424"/>
                  <a:pt x="338120" y="91823"/>
                  <a:pt x="347481" y="103748"/>
                </a:cubicBezTo>
                <a:lnTo>
                  <a:pt x="364502" y="123365"/>
                </a:lnTo>
                <a:lnTo>
                  <a:pt x="354366" y="116758"/>
                </a:lnTo>
                <a:lnTo>
                  <a:pt x="342055" y="108909"/>
                </a:lnTo>
                <a:lnTo>
                  <a:pt x="284843" y="28154"/>
                </a:lnTo>
                <a:lnTo>
                  <a:pt x="284072" y="25465"/>
                </a:lnTo>
                <a:close/>
                <a:moveTo>
                  <a:pt x="195808" y="204142"/>
                </a:moveTo>
                <a:lnTo>
                  <a:pt x="207809" y="208441"/>
                </a:lnTo>
                <a:lnTo>
                  <a:pt x="208634" y="209110"/>
                </a:lnTo>
                <a:lnTo>
                  <a:pt x="214004" y="217443"/>
                </a:lnTo>
                <a:lnTo>
                  <a:pt x="215724" y="220366"/>
                </a:lnTo>
                <a:lnTo>
                  <a:pt x="197975" y="206884"/>
                </a:lnTo>
                <a:close/>
                <a:moveTo>
                  <a:pt x="263194" y="63522"/>
                </a:moveTo>
                <a:lnTo>
                  <a:pt x="271707" y="68010"/>
                </a:lnTo>
                <a:lnTo>
                  <a:pt x="275547" y="70070"/>
                </a:lnTo>
                <a:lnTo>
                  <a:pt x="309370" y="113666"/>
                </a:lnTo>
                <a:lnTo>
                  <a:pt x="310146" y="116372"/>
                </a:lnTo>
                <a:lnTo>
                  <a:pt x="293781" y="98164"/>
                </a:lnTo>
                <a:cubicBezTo>
                  <a:pt x="268121" y="69167"/>
                  <a:pt x="274795" y="74714"/>
                  <a:pt x="267341" y="67482"/>
                </a:cubicBezTo>
                <a:close/>
                <a:moveTo>
                  <a:pt x="126634" y="342563"/>
                </a:moveTo>
                <a:lnTo>
                  <a:pt x="136099" y="355923"/>
                </a:lnTo>
                <a:lnTo>
                  <a:pt x="175887" y="419847"/>
                </a:lnTo>
                <a:lnTo>
                  <a:pt x="145034" y="381339"/>
                </a:lnTo>
                <a:cubicBezTo>
                  <a:pt x="138118" y="371048"/>
                  <a:pt x="133428" y="359535"/>
                  <a:pt x="128946" y="347894"/>
                </a:cubicBezTo>
                <a:close/>
                <a:moveTo>
                  <a:pt x="180542" y="229644"/>
                </a:moveTo>
                <a:lnTo>
                  <a:pt x="186966" y="234243"/>
                </a:lnTo>
                <a:lnTo>
                  <a:pt x="214889" y="276920"/>
                </a:lnTo>
                <a:lnTo>
                  <a:pt x="222366" y="288619"/>
                </a:lnTo>
                <a:lnTo>
                  <a:pt x="212756" y="286741"/>
                </a:lnTo>
                <a:close/>
                <a:moveTo>
                  <a:pt x="252951" y="75690"/>
                </a:moveTo>
                <a:lnTo>
                  <a:pt x="259352" y="76992"/>
                </a:lnTo>
                <a:cubicBezTo>
                  <a:pt x="280297" y="91708"/>
                  <a:pt x="286394" y="120693"/>
                  <a:pt x="302987" y="140184"/>
                </a:cubicBezTo>
                <a:lnTo>
                  <a:pt x="321232" y="161383"/>
                </a:lnTo>
                <a:lnTo>
                  <a:pt x="323678" y="172718"/>
                </a:lnTo>
                <a:lnTo>
                  <a:pt x="263820" y="89700"/>
                </a:lnTo>
                <a:close/>
                <a:moveTo>
                  <a:pt x="180793" y="225422"/>
                </a:moveTo>
                <a:lnTo>
                  <a:pt x="195880" y="240624"/>
                </a:lnTo>
                <a:lnTo>
                  <a:pt x="186966" y="234243"/>
                </a:lnTo>
                <a:lnTo>
                  <a:pt x="185251" y="231622"/>
                </a:lnTo>
                <a:close/>
                <a:moveTo>
                  <a:pt x="240883" y="95744"/>
                </a:moveTo>
                <a:lnTo>
                  <a:pt x="246992" y="102756"/>
                </a:lnTo>
                <a:lnTo>
                  <a:pt x="278057" y="150503"/>
                </a:lnTo>
                <a:lnTo>
                  <a:pt x="282449" y="162995"/>
                </a:lnTo>
                <a:lnTo>
                  <a:pt x="263042" y="137867"/>
                </a:lnTo>
                <a:lnTo>
                  <a:pt x="248407" y="120910"/>
                </a:lnTo>
                <a:close/>
                <a:moveTo>
                  <a:pt x="78117" y="433544"/>
                </a:moveTo>
                <a:lnTo>
                  <a:pt x="112422" y="471337"/>
                </a:lnTo>
                <a:lnTo>
                  <a:pt x="164459" y="544211"/>
                </a:lnTo>
                <a:lnTo>
                  <a:pt x="144868" y="530531"/>
                </a:lnTo>
                <a:cubicBezTo>
                  <a:pt x="131199" y="518831"/>
                  <a:pt x="118046" y="503743"/>
                  <a:pt x="102628" y="478545"/>
                </a:cubicBezTo>
                <a:close/>
                <a:moveTo>
                  <a:pt x="34828" y="517709"/>
                </a:moveTo>
                <a:lnTo>
                  <a:pt x="36856" y="517494"/>
                </a:lnTo>
                <a:lnTo>
                  <a:pt x="46498" y="518229"/>
                </a:lnTo>
                <a:lnTo>
                  <a:pt x="48483" y="521157"/>
                </a:lnTo>
                <a:lnTo>
                  <a:pt x="85317" y="568818"/>
                </a:lnTo>
                <a:lnTo>
                  <a:pt x="91911" y="577775"/>
                </a:lnTo>
                <a:lnTo>
                  <a:pt x="36522" y="519440"/>
                </a:lnTo>
                <a:close/>
                <a:moveTo>
                  <a:pt x="21054" y="545578"/>
                </a:moveTo>
                <a:lnTo>
                  <a:pt x="36893" y="568043"/>
                </a:lnTo>
                <a:lnTo>
                  <a:pt x="55089" y="612863"/>
                </a:lnTo>
                <a:lnTo>
                  <a:pt x="75941" y="654349"/>
                </a:lnTo>
                <a:lnTo>
                  <a:pt x="74898" y="652932"/>
                </a:lnTo>
                <a:lnTo>
                  <a:pt x="53728" y="619988"/>
                </a:lnTo>
                <a:lnTo>
                  <a:pt x="30302" y="574216"/>
                </a:lnTo>
                <a:close/>
                <a:moveTo>
                  <a:pt x="267788" y="27401"/>
                </a:moveTo>
                <a:lnTo>
                  <a:pt x="278850" y="22557"/>
                </a:lnTo>
                <a:lnTo>
                  <a:pt x="280568" y="22120"/>
                </a:lnTo>
                <a:lnTo>
                  <a:pt x="284843" y="28154"/>
                </a:lnTo>
                <a:lnTo>
                  <a:pt x="294150" y="60600"/>
                </a:lnTo>
                <a:lnTo>
                  <a:pt x="288791" y="54259"/>
                </a:lnTo>
                <a:lnTo>
                  <a:pt x="273213" y="36208"/>
                </a:lnTo>
                <a:close/>
                <a:moveTo>
                  <a:pt x="120077" y="333308"/>
                </a:moveTo>
                <a:lnTo>
                  <a:pt x="124337" y="337268"/>
                </a:lnTo>
                <a:lnTo>
                  <a:pt x="126634" y="342563"/>
                </a:lnTo>
                <a:close/>
                <a:moveTo>
                  <a:pt x="247034" y="68064"/>
                </a:moveTo>
                <a:lnTo>
                  <a:pt x="252951" y="75690"/>
                </a:lnTo>
                <a:lnTo>
                  <a:pt x="248230" y="74730"/>
                </a:lnTo>
                <a:lnTo>
                  <a:pt x="247475" y="72644"/>
                </a:lnTo>
                <a:close/>
                <a:moveTo>
                  <a:pt x="174197" y="218777"/>
                </a:moveTo>
                <a:lnTo>
                  <a:pt x="174691" y="219275"/>
                </a:lnTo>
                <a:lnTo>
                  <a:pt x="180542" y="229644"/>
                </a:lnTo>
                <a:lnTo>
                  <a:pt x="179299" y="228755"/>
                </a:lnTo>
                <a:close/>
                <a:moveTo>
                  <a:pt x="170800" y="222670"/>
                </a:moveTo>
                <a:lnTo>
                  <a:pt x="179299" y="228755"/>
                </a:lnTo>
                <a:lnTo>
                  <a:pt x="208637" y="286130"/>
                </a:lnTo>
                <a:lnTo>
                  <a:pt x="215519" y="299767"/>
                </a:lnTo>
                <a:lnTo>
                  <a:pt x="204799" y="286961"/>
                </a:lnTo>
                <a:lnTo>
                  <a:pt x="197318" y="273042"/>
                </a:lnTo>
                <a:cubicBezTo>
                  <a:pt x="189468" y="258372"/>
                  <a:pt x="182948" y="246122"/>
                  <a:pt x="177566" y="235959"/>
                </a:cubicBezTo>
                <a:lnTo>
                  <a:pt x="171665" y="224751"/>
                </a:lnTo>
                <a:close/>
                <a:moveTo>
                  <a:pt x="152516" y="259508"/>
                </a:moveTo>
                <a:lnTo>
                  <a:pt x="173227" y="292304"/>
                </a:lnTo>
                <a:lnTo>
                  <a:pt x="175540" y="296270"/>
                </a:lnTo>
                <a:lnTo>
                  <a:pt x="165208" y="283111"/>
                </a:lnTo>
                <a:close/>
                <a:moveTo>
                  <a:pt x="228899" y="98307"/>
                </a:moveTo>
                <a:lnTo>
                  <a:pt x="248407" y="120910"/>
                </a:lnTo>
                <a:lnTo>
                  <a:pt x="252936" y="136062"/>
                </a:lnTo>
                <a:lnTo>
                  <a:pt x="239513" y="116337"/>
                </a:lnTo>
                <a:close/>
                <a:moveTo>
                  <a:pt x="258990" y="31253"/>
                </a:moveTo>
                <a:lnTo>
                  <a:pt x="266210" y="28092"/>
                </a:lnTo>
                <a:lnTo>
                  <a:pt x="273213" y="36208"/>
                </a:lnTo>
                <a:lnTo>
                  <a:pt x="287558" y="59492"/>
                </a:lnTo>
                <a:close/>
                <a:moveTo>
                  <a:pt x="238662" y="72784"/>
                </a:moveTo>
                <a:lnTo>
                  <a:pt x="248230" y="74730"/>
                </a:lnTo>
                <a:lnTo>
                  <a:pt x="252698" y="87086"/>
                </a:lnTo>
                <a:cubicBezTo>
                  <a:pt x="255349" y="93329"/>
                  <a:pt x="259042" y="101151"/>
                  <a:pt x="264168" y="110996"/>
                </a:cubicBezTo>
                <a:cubicBezTo>
                  <a:pt x="270724" y="123590"/>
                  <a:pt x="282461" y="132799"/>
                  <a:pt x="290279" y="144652"/>
                </a:cubicBezTo>
                <a:lnTo>
                  <a:pt x="319987" y="194725"/>
                </a:lnTo>
                <a:lnTo>
                  <a:pt x="297301" y="180080"/>
                </a:lnTo>
                <a:lnTo>
                  <a:pt x="278057" y="150503"/>
                </a:lnTo>
                <a:lnTo>
                  <a:pt x="268635" y="123704"/>
                </a:lnTo>
                <a:cubicBezTo>
                  <a:pt x="264079" y="113202"/>
                  <a:pt x="258034" y="103472"/>
                  <a:pt x="251770" y="93848"/>
                </a:cubicBezTo>
                <a:close/>
                <a:moveTo>
                  <a:pt x="134048" y="290146"/>
                </a:moveTo>
                <a:lnTo>
                  <a:pt x="137978" y="292601"/>
                </a:lnTo>
                <a:lnTo>
                  <a:pt x="172671" y="314518"/>
                </a:lnTo>
                <a:lnTo>
                  <a:pt x="182462" y="325344"/>
                </a:lnTo>
                <a:cubicBezTo>
                  <a:pt x="182478" y="325362"/>
                  <a:pt x="186535" y="330531"/>
                  <a:pt x="193687" y="339668"/>
                </a:cubicBezTo>
                <a:lnTo>
                  <a:pt x="195289" y="341717"/>
                </a:lnTo>
                <a:lnTo>
                  <a:pt x="195518" y="342172"/>
                </a:lnTo>
                <a:cubicBezTo>
                  <a:pt x="214248" y="374794"/>
                  <a:pt x="277458" y="470993"/>
                  <a:pt x="300311" y="498091"/>
                </a:cubicBezTo>
                <a:lnTo>
                  <a:pt x="301654" y="499463"/>
                </a:lnTo>
                <a:lnTo>
                  <a:pt x="305979" y="511990"/>
                </a:lnTo>
                <a:lnTo>
                  <a:pt x="304779" y="510799"/>
                </a:lnTo>
                <a:cubicBezTo>
                  <a:pt x="287911" y="493474"/>
                  <a:pt x="272439" y="474862"/>
                  <a:pt x="256982" y="456236"/>
                </a:cubicBezTo>
                <a:lnTo>
                  <a:pt x="222507" y="416752"/>
                </a:lnTo>
                <a:lnTo>
                  <a:pt x="196214" y="384763"/>
                </a:lnTo>
                <a:cubicBezTo>
                  <a:pt x="182812" y="364683"/>
                  <a:pt x="170977" y="346810"/>
                  <a:pt x="160543" y="330919"/>
                </a:cubicBezTo>
                <a:close/>
                <a:moveTo>
                  <a:pt x="150045" y="255595"/>
                </a:moveTo>
                <a:lnTo>
                  <a:pt x="151536" y="257685"/>
                </a:lnTo>
                <a:lnTo>
                  <a:pt x="152516" y="259508"/>
                </a:lnTo>
                <a:close/>
                <a:moveTo>
                  <a:pt x="151988" y="248715"/>
                </a:moveTo>
                <a:lnTo>
                  <a:pt x="153285" y="249665"/>
                </a:lnTo>
                <a:lnTo>
                  <a:pt x="158591" y="254168"/>
                </a:lnTo>
                <a:lnTo>
                  <a:pt x="181491" y="293734"/>
                </a:lnTo>
                <a:lnTo>
                  <a:pt x="200568" y="325109"/>
                </a:lnTo>
                <a:lnTo>
                  <a:pt x="192032" y="317277"/>
                </a:lnTo>
                <a:lnTo>
                  <a:pt x="191415" y="316491"/>
                </a:lnTo>
                <a:lnTo>
                  <a:pt x="177647" y="291340"/>
                </a:lnTo>
                <a:cubicBezTo>
                  <a:pt x="167500" y="274239"/>
                  <a:pt x="160121" y="261846"/>
                  <a:pt x="154175" y="252126"/>
                </a:cubicBezTo>
                <a:close/>
                <a:moveTo>
                  <a:pt x="19032" y="524051"/>
                </a:moveTo>
                <a:lnTo>
                  <a:pt x="97680" y="612167"/>
                </a:lnTo>
                <a:cubicBezTo>
                  <a:pt x="122896" y="640418"/>
                  <a:pt x="142170" y="673026"/>
                  <a:pt x="160278" y="706522"/>
                </a:cubicBezTo>
                <a:lnTo>
                  <a:pt x="193449" y="765998"/>
                </a:lnTo>
                <a:lnTo>
                  <a:pt x="159637" y="742521"/>
                </a:lnTo>
                <a:lnTo>
                  <a:pt x="156111" y="736704"/>
                </a:lnTo>
                <a:cubicBezTo>
                  <a:pt x="147744" y="723392"/>
                  <a:pt x="137472" y="707582"/>
                  <a:pt x="124487" y="688414"/>
                </a:cubicBezTo>
                <a:cubicBezTo>
                  <a:pt x="79716" y="622322"/>
                  <a:pt x="59725" y="598417"/>
                  <a:pt x="40737" y="573496"/>
                </a:cubicBezTo>
                <a:lnTo>
                  <a:pt x="36893" y="568043"/>
                </a:lnTo>
                <a:close/>
                <a:moveTo>
                  <a:pt x="168562" y="208530"/>
                </a:moveTo>
                <a:lnTo>
                  <a:pt x="168867" y="208840"/>
                </a:lnTo>
                <a:lnTo>
                  <a:pt x="180793" y="225422"/>
                </a:lnTo>
                <a:lnTo>
                  <a:pt x="174691" y="219275"/>
                </a:lnTo>
                <a:lnTo>
                  <a:pt x="172136" y="214745"/>
                </a:lnTo>
                <a:close/>
                <a:moveTo>
                  <a:pt x="248870" y="35685"/>
                </a:moveTo>
                <a:lnTo>
                  <a:pt x="258742" y="31362"/>
                </a:lnTo>
                <a:lnTo>
                  <a:pt x="262762" y="37997"/>
                </a:lnTo>
                <a:lnTo>
                  <a:pt x="288581" y="77063"/>
                </a:lnTo>
                <a:lnTo>
                  <a:pt x="275547" y="70070"/>
                </a:lnTo>
                <a:close/>
                <a:moveTo>
                  <a:pt x="114107" y="313679"/>
                </a:moveTo>
                <a:lnTo>
                  <a:pt x="152222" y="348890"/>
                </a:lnTo>
                <a:lnTo>
                  <a:pt x="157207" y="355303"/>
                </a:lnTo>
                <a:lnTo>
                  <a:pt x="157394" y="355575"/>
                </a:lnTo>
                <a:lnTo>
                  <a:pt x="195981" y="405311"/>
                </a:lnTo>
                <a:lnTo>
                  <a:pt x="153274" y="364163"/>
                </a:lnTo>
                <a:lnTo>
                  <a:pt x="124337" y="337268"/>
                </a:lnTo>
                <a:close/>
                <a:moveTo>
                  <a:pt x="85267" y="373794"/>
                </a:moveTo>
                <a:lnTo>
                  <a:pt x="86660" y="375180"/>
                </a:lnTo>
                <a:lnTo>
                  <a:pt x="89152" y="377889"/>
                </a:lnTo>
                <a:cubicBezTo>
                  <a:pt x="116598" y="406745"/>
                  <a:pt x="123890" y="413711"/>
                  <a:pt x="229671" y="587580"/>
                </a:cubicBezTo>
                <a:lnTo>
                  <a:pt x="231343" y="590336"/>
                </a:lnTo>
                <a:lnTo>
                  <a:pt x="218721" y="582618"/>
                </a:lnTo>
                <a:lnTo>
                  <a:pt x="213212" y="578671"/>
                </a:lnTo>
                <a:lnTo>
                  <a:pt x="186938" y="541946"/>
                </a:lnTo>
                <a:cubicBezTo>
                  <a:pt x="172576" y="522293"/>
                  <a:pt x="158870" y="503893"/>
                  <a:pt x="146773" y="487817"/>
                </a:cubicBezTo>
                <a:lnTo>
                  <a:pt x="140245" y="479403"/>
                </a:lnTo>
                <a:close/>
                <a:moveTo>
                  <a:pt x="15227" y="519787"/>
                </a:moveTo>
                <a:lnTo>
                  <a:pt x="17215" y="519577"/>
                </a:lnTo>
                <a:lnTo>
                  <a:pt x="19032" y="524051"/>
                </a:lnTo>
                <a:close/>
                <a:moveTo>
                  <a:pt x="202931" y="121060"/>
                </a:moveTo>
                <a:lnTo>
                  <a:pt x="216519" y="132890"/>
                </a:lnTo>
                <a:cubicBezTo>
                  <a:pt x="225954" y="141407"/>
                  <a:pt x="233851" y="148875"/>
                  <a:pt x="240699" y="155687"/>
                </a:cubicBezTo>
                <a:lnTo>
                  <a:pt x="265580" y="183440"/>
                </a:lnTo>
                <a:lnTo>
                  <a:pt x="268528" y="196404"/>
                </a:lnTo>
                <a:lnTo>
                  <a:pt x="241731" y="183115"/>
                </a:lnTo>
                <a:lnTo>
                  <a:pt x="240024" y="181477"/>
                </a:lnTo>
                <a:lnTo>
                  <a:pt x="234417" y="176385"/>
                </a:lnTo>
                <a:lnTo>
                  <a:pt x="204748" y="124747"/>
                </a:lnTo>
                <a:close/>
                <a:moveTo>
                  <a:pt x="82754" y="370933"/>
                </a:moveTo>
                <a:lnTo>
                  <a:pt x="84968" y="373341"/>
                </a:lnTo>
                <a:lnTo>
                  <a:pt x="85267" y="373794"/>
                </a:lnTo>
                <a:close/>
                <a:moveTo>
                  <a:pt x="161813" y="205947"/>
                </a:moveTo>
                <a:lnTo>
                  <a:pt x="165507" y="209950"/>
                </a:lnTo>
                <a:lnTo>
                  <a:pt x="170800" y="222670"/>
                </a:lnTo>
                <a:lnTo>
                  <a:pt x="170431" y="222406"/>
                </a:lnTo>
                <a:lnTo>
                  <a:pt x="164636" y="211399"/>
                </a:lnTo>
                <a:close/>
                <a:moveTo>
                  <a:pt x="162246" y="202116"/>
                </a:moveTo>
                <a:lnTo>
                  <a:pt x="168060" y="208020"/>
                </a:lnTo>
                <a:lnTo>
                  <a:pt x="172136" y="214745"/>
                </a:lnTo>
                <a:lnTo>
                  <a:pt x="174197" y="218777"/>
                </a:lnTo>
                <a:lnTo>
                  <a:pt x="166427" y="210948"/>
                </a:lnTo>
                <a:lnTo>
                  <a:pt x="165507" y="209950"/>
                </a:lnTo>
                <a:close/>
                <a:moveTo>
                  <a:pt x="223349" y="72691"/>
                </a:moveTo>
                <a:lnTo>
                  <a:pt x="233811" y="72086"/>
                </a:lnTo>
                <a:lnTo>
                  <a:pt x="240883" y="95744"/>
                </a:lnTo>
                <a:lnTo>
                  <a:pt x="232886" y="86564"/>
                </a:lnTo>
                <a:close/>
                <a:moveTo>
                  <a:pt x="122010" y="282626"/>
                </a:moveTo>
                <a:lnTo>
                  <a:pt x="131799" y="288741"/>
                </a:lnTo>
                <a:lnTo>
                  <a:pt x="137727" y="298086"/>
                </a:lnTo>
                <a:lnTo>
                  <a:pt x="156759" y="329254"/>
                </a:lnTo>
                <a:close/>
                <a:moveTo>
                  <a:pt x="167941" y="182412"/>
                </a:moveTo>
                <a:lnTo>
                  <a:pt x="168226" y="182638"/>
                </a:lnTo>
                <a:lnTo>
                  <a:pt x="188964" y="201690"/>
                </a:lnTo>
                <a:lnTo>
                  <a:pt x="193666" y="203374"/>
                </a:lnTo>
                <a:lnTo>
                  <a:pt x="197444" y="206481"/>
                </a:lnTo>
                <a:lnTo>
                  <a:pt x="197975" y="206884"/>
                </a:lnTo>
                <a:lnTo>
                  <a:pt x="199314" y="208578"/>
                </a:lnTo>
                <a:cubicBezTo>
                  <a:pt x="204575" y="215132"/>
                  <a:pt x="212117" y="224583"/>
                  <a:pt x="223663" y="239466"/>
                </a:cubicBezTo>
                <a:cubicBezTo>
                  <a:pt x="234378" y="253277"/>
                  <a:pt x="243415" y="268110"/>
                  <a:pt x="251404" y="283583"/>
                </a:cubicBezTo>
                <a:lnTo>
                  <a:pt x="255500" y="292741"/>
                </a:lnTo>
                <a:lnTo>
                  <a:pt x="244890" y="280853"/>
                </a:lnTo>
                <a:lnTo>
                  <a:pt x="210336" y="236638"/>
                </a:lnTo>
                <a:close/>
                <a:moveTo>
                  <a:pt x="228297" y="53642"/>
                </a:moveTo>
                <a:lnTo>
                  <a:pt x="233589" y="64632"/>
                </a:lnTo>
                <a:lnTo>
                  <a:pt x="238662" y="72784"/>
                </a:lnTo>
                <a:lnTo>
                  <a:pt x="234914" y="72022"/>
                </a:lnTo>
                <a:lnTo>
                  <a:pt x="233811" y="72086"/>
                </a:lnTo>
                <a:close/>
                <a:moveTo>
                  <a:pt x="230642" y="46936"/>
                </a:moveTo>
                <a:lnTo>
                  <a:pt x="233031" y="48876"/>
                </a:lnTo>
                <a:cubicBezTo>
                  <a:pt x="245697" y="58924"/>
                  <a:pt x="246636" y="59111"/>
                  <a:pt x="246398" y="61469"/>
                </a:cubicBezTo>
                <a:lnTo>
                  <a:pt x="247034" y="68064"/>
                </a:lnTo>
                <a:close/>
                <a:moveTo>
                  <a:pt x="157811" y="198337"/>
                </a:moveTo>
                <a:lnTo>
                  <a:pt x="157903" y="198394"/>
                </a:lnTo>
                <a:lnTo>
                  <a:pt x="161813" y="205947"/>
                </a:lnTo>
                <a:lnTo>
                  <a:pt x="161094" y="205167"/>
                </a:lnTo>
                <a:close/>
                <a:moveTo>
                  <a:pt x="137639" y="238204"/>
                </a:moveTo>
                <a:lnTo>
                  <a:pt x="140287" y="240143"/>
                </a:lnTo>
                <a:lnTo>
                  <a:pt x="150045" y="255595"/>
                </a:lnTo>
                <a:close/>
                <a:moveTo>
                  <a:pt x="228748" y="44495"/>
                </a:moveTo>
                <a:lnTo>
                  <a:pt x="238717" y="40130"/>
                </a:lnTo>
                <a:lnTo>
                  <a:pt x="239758" y="41134"/>
                </a:lnTo>
                <a:cubicBezTo>
                  <a:pt x="248057" y="49094"/>
                  <a:pt x="254021" y="54777"/>
                  <a:pt x="258376" y="58922"/>
                </a:cubicBezTo>
                <a:lnTo>
                  <a:pt x="263194" y="63522"/>
                </a:lnTo>
                <a:lnTo>
                  <a:pt x="244726" y="53786"/>
                </a:lnTo>
                <a:lnTo>
                  <a:pt x="229817" y="45873"/>
                </a:lnTo>
                <a:close/>
                <a:moveTo>
                  <a:pt x="228420" y="45131"/>
                </a:moveTo>
                <a:lnTo>
                  <a:pt x="229817" y="45873"/>
                </a:lnTo>
                <a:lnTo>
                  <a:pt x="230642" y="46936"/>
                </a:lnTo>
                <a:close/>
                <a:moveTo>
                  <a:pt x="139911" y="228763"/>
                </a:moveTo>
                <a:lnTo>
                  <a:pt x="151188" y="236389"/>
                </a:lnTo>
                <a:cubicBezTo>
                  <a:pt x="159549" y="243498"/>
                  <a:pt x="169575" y="253545"/>
                  <a:pt x="180727" y="265695"/>
                </a:cubicBezTo>
                <a:lnTo>
                  <a:pt x="202732" y="291116"/>
                </a:lnTo>
                <a:lnTo>
                  <a:pt x="207374" y="299128"/>
                </a:lnTo>
                <a:lnTo>
                  <a:pt x="177299" y="270045"/>
                </a:lnTo>
                <a:lnTo>
                  <a:pt x="158591" y="254168"/>
                </a:lnTo>
                <a:lnTo>
                  <a:pt x="155656" y="249097"/>
                </a:lnTo>
                <a:close/>
                <a:moveTo>
                  <a:pt x="227912" y="44861"/>
                </a:moveTo>
                <a:lnTo>
                  <a:pt x="228026" y="44811"/>
                </a:lnTo>
                <a:lnTo>
                  <a:pt x="228420" y="45131"/>
                </a:lnTo>
                <a:close/>
                <a:moveTo>
                  <a:pt x="224738" y="46251"/>
                </a:moveTo>
                <a:lnTo>
                  <a:pt x="225931" y="45729"/>
                </a:lnTo>
                <a:lnTo>
                  <a:pt x="228297" y="53642"/>
                </a:lnTo>
                <a:close/>
                <a:moveTo>
                  <a:pt x="155364" y="185576"/>
                </a:moveTo>
                <a:lnTo>
                  <a:pt x="168562" y="208530"/>
                </a:lnTo>
                <a:lnTo>
                  <a:pt x="168060" y="208020"/>
                </a:lnTo>
                <a:lnTo>
                  <a:pt x="157348" y="190344"/>
                </a:lnTo>
                <a:close/>
                <a:moveTo>
                  <a:pt x="208173" y="73568"/>
                </a:moveTo>
                <a:lnTo>
                  <a:pt x="214746" y="73188"/>
                </a:lnTo>
                <a:lnTo>
                  <a:pt x="216761" y="77688"/>
                </a:lnTo>
                <a:lnTo>
                  <a:pt x="228899" y="98307"/>
                </a:lnTo>
                <a:lnTo>
                  <a:pt x="228506" y="97851"/>
                </a:lnTo>
                <a:lnTo>
                  <a:pt x="214306" y="83906"/>
                </a:lnTo>
                <a:close/>
                <a:moveTo>
                  <a:pt x="166972" y="159446"/>
                </a:moveTo>
                <a:lnTo>
                  <a:pt x="186047" y="174063"/>
                </a:lnTo>
                <a:lnTo>
                  <a:pt x="208321" y="208625"/>
                </a:lnTo>
                <a:lnTo>
                  <a:pt x="207809" y="208441"/>
                </a:lnTo>
                <a:lnTo>
                  <a:pt x="185677" y="190498"/>
                </a:lnTo>
                <a:lnTo>
                  <a:pt x="181313" y="183766"/>
                </a:lnTo>
                <a:cubicBezTo>
                  <a:pt x="178276" y="178672"/>
                  <a:pt x="174070" y="171409"/>
                  <a:pt x="166972" y="159446"/>
                </a:cubicBezTo>
                <a:close/>
                <a:moveTo>
                  <a:pt x="159433" y="171529"/>
                </a:moveTo>
                <a:lnTo>
                  <a:pt x="173424" y="180564"/>
                </a:lnTo>
                <a:lnTo>
                  <a:pt x="185677" y="190498"/>
                </a:lnTo>
                <a:lnTo>
                  <a:pt x="188645" y="195077"/>
                </a:lnTo>
                <a:lnTo>
                  <a:pt x="195808" y="204142"/>
                </a:lnTo>
                <a:lnTo>
                  <a:pt x="193666" y="203374"/>
                </a:lnTo>
                <a:lnTo>
                  <a:pt x="174678" y="187762"/>
                </a:lnTo>
                <a:lnTo>
                  <a:pt x="168226" y="182638"/>
                </a:lnTo>
                <a:lnTo>
                  <a:pt x="167843" y="182286"/>
                </a:lnTo>
                <a:close/>
                <a:moveTo>
                  <a:pt x="6430" y="488697"/>
                </a:moveTo>
                <a:lnTo>
                  <a:pt x="34828" y="517709"/>
                </a:lnTo>
                <a:lnTo>
                  <a:pt x="17215" y="519577"/>
                </a:lnTo>
                <a:lnTo>
                  <a:pt x="7479" y="495595"/>
                </a:lnTo>
                <a:close/>
                <a:moveTo>
                  <a:pt x="152541" y="175242"/>
                </a:moveTo>
                <a:lnTo>
                  <a:pt x="197899" y="227106"/>
                </a:lnTo>
                <a:lnTo>
                  <a:pt x="206910" y="238302"/>
                </a:lnTo>
                <a:lnTo>
                  <a:pt x="163200" y="189330"/>
                </a:lnTo>
                <a:close/>
                <a:moveTo>
                  <a:pt x="138431" y="202704"/>
                </a:moveTo>
                <a:lnTo>
                  <a:pt x="152522" y="211126"/>
                </a:lnTo>
                <a:lnTo>
                  <a:pt x="155421" y="214885"/>
                </a:lnTo>
                <a:cubicBezTo>
                  <a:pt x="166690" y="228534"/>
                  <a:pt x="169056" y="227991"/>
                  <a:pt x="167737" y="222249"/>
                </a:cubicBezTo>
                <a:lnTo>
                  <a:pt x="166809" y="219813"/>
                </a:lnTo>
                <a:lnTo>
                  <a:pt x="170431" y="222406"/>
                </a:lnTo>
                <a:lnTo>
                  <a:pt x="171665" y="224751"/>
                </a:lnTo>
                <a:lnTo>
                  <a:pt x="176068" y="235330"/>
                </a:lnTo>
                <a:lnTo>
                  <a:pt x="195101" y="275180"/>
                </a:lnTo>
                <a:lnTo>
                  <a:pt x="155664" y="227239"/>
                </a:lnTo>
                <a:close/>
                <a:moveTo>
                  <a:pt x="207096" y="56105"/>
                </a:moveTo>
                <a:lnTo>
                  <a:pt x="217286" y="49514"/>
                </a:lnTo>
                <a:lnTo>
                  <a:pt x="218059" y="49176"/>
                </a:lnTo>
                <a:lnTo>
                  <a:pt x="220881" y="69100"/>
                </a:lnTo>
                <a:lnTo>
                  <a:pt x="223349" y="72691"/>
                </a:lnTo>
                <a:lnTo>
                  <a:pt x="214746" y="73188"/>
                </a:lnTo>
                <a:close/>
                <a:moveTo>
                  <a:pt x="128024" y="220725"/>
                </a:moveTo>
                <a:lnTo>
                  <a:pt x="138452" y="227777"/>
                </a:lnTo>
                <a:lnTo>
                  <a:pt x="139310" y="228942"/>
                </a:lnTo>
                <a:lnTo>
                  <a:pt x="151988" y="248715"/>
                </a:lnTo>
                <a:lnTo>
                  <a:pt x="140287" y="240143"/>
                </a:lnTo>
                <a:close/>
                <a:moveTo>
                  <a:pt x="164954" y="143687"/>
                </a:moveTo>
                <a:lnTo>
                  <a:pt x="194535" y="159583"/>
                </a:lnTo>
                <a:lnTo>
                  <a:pt x="214379" y="192754"/>
                </a:lnTo>
                <a:lnTo>
                  <a:pt x="218971" y="199393"/>
                </a:lnTo>
                <a:lnTo>
                  <a:pt x="217459" y="198133"/>
                </a:lnTo>
                <a:lnTo>
                  <a:pt x="186047" y="174063"/>
                </a:lnTo>
                <a:lnTo>
                  <a:pt x="171092" y="150858"/>
                </a:lnTo>
                <a:close/>
                <a:moveTo>
                  <a:pt x="150476" y="172814"/>
                </a:moveTo>
                <a:lnTo>
                  <a:pt x="150778" y="172912"/>
                </a:lnTo>
                <a:lnTo>
                  <a:pt x="152541" y="175242"/>
                </a:lnTo>
                <a:lnTo>
                  <a:pt x="150516" y="172927"/>
                </a:lnTo>
                <a:close/>
                <a:moveTo>
                  <a:pt x="50054" y="381508"/>
                </a:moveTo>
                <a:lnTo>
                  <a:pt x="50999" y="383081"/>
                </a:lnTo>
                <a:lnTo>
                  <a:pt x="62541" y="400016"/>
                </a:lnTo>
                <a:lnTo>
                  <a:pt x="77454" y="432326"/>
                </a:lnTo>
                <a:lnTo>
                  <a:pt x="78117" y="433544"/>
                </a:lnTo>
                <a:lnTo>
                  <a:pt x="72489" y="427343"/>
                </a:lnTo>
                <a:close/>
                <a:moveTo>
                  <a:pt x="8788" y="462279"/>
                </a:moveTo>
                <a:lnTo>
                  <a:pt x="15792" y="470353"/>
                </a:lnTo>
                <a:lnTo>
                  <a:pt x="24555" y="483086"/>
                </a:lnTo>
                <a:cubicBezTo>
                  <a:pt x="30248" y="490897"/>
                  <a:pt x="33988" y="495040"/>
                  <a:pt x="46237" y="511251"/>
                </a:cubicBezTo>
                <a:lnTo>
                  <a:pt x="51676" y="518624"/>
                </a:lnTo>
                <a:lnTo>
                  <a:pt x="46498" y="518229"/>
                </a:lnTo>
                <a:lnTo>
                  <a:pt x="10063" y="464488"/>
                </a:lnTo>
                <a:close/>
                <a:moveTo>
                  <a:pt x="108787" y="252467"/>
                </a:moveTo>
                <a:lnTo>
                  <a:pt x="112018" y="255201"/>
                </a:lnTo>
                <a:lnTo>
                  <a:pt x="113431" y="257542"/>
                </a:lnTo>
                <a:cubicBezTo>
                  <a:pt x="118922" y="266411"/>
                  <a:pt x="125483" y="276809"/>
                  <a:pt x="133280" y="288964"/>
                </a:cubicBezTo>
                <a:lnTo>
                  <a:pt x="134048" y="290146"/>
                </a:lnTo>
                <a:lnTo>
                  <a:pt x="131799" y="288741"/>
                </a:lnTo>
                <a:close/>
                <a:moveTo>
                  <a:pt x="147466" y="171840"/>
                </a:moveTo>
                <a:lnTo>
                  <a:pt x="150395" y="172788"/>
                </a:lnTo>
                <a:lnTo>
                  <a:pt x="150516" y="172927"/>
                </a:lnTo>
                <a:lnTo>
                  <a:pt x="153043" y="179999"/>
                </a:lnTo>
                <a:lnTo>
                  <a:pt x="155364" y="185576"/>
                </a:lnTo>
                <a:close/>
                <a:moveTo>
                  <a:pt x="169510" y="118144"/>
                </a:moveTo>
                <a:lnTo>
                  <a:pt x="194589" y="140211"/>
                </a:lnTo>
                <a:lnTo>
                  <a:pt x="202149" y="147076"/>
                </a:lnTo>
                <a:lnTo>
                  <a:pt x="224270" y="174457"/>
                </a:lnTo>
                <a:lnTo>
                  <a:pt x="197621" y="161241"/>
                </a:lnTo>
                <a:lnTo>
                  <a:pt x="194535" y="159583"/>
                </a:lnTo>
                <a:lnTo>
                  <a:pt x="173647" y="124667"/>
                </a:lnTo>
                <a:close/>
                <a:moveTo>
                  <a:pt x="125267" y="209851"/>
                </a:moveTo>
                <a:lnTo>
                  <a:pt x="139911" y="228763"/>
                </a:lnTo>
                <a:lnTo>
                  <a:pt x="138452" y="227777"/>
                </a:lnTo>
                <a:close/>
                <a:moveTo>
                  <a:pt x="147192" y="163624"/>
                </a:moveTo>
                <a:lnTo>
                  <a:pt x="149705" y="165247"/>
                </a:lnTo>
                <a:lnTo>
                  <a:pt x="150695" y="166532"/>
                </a:lnTo>
                <a:lnTo>
                  <a:pt x="167843" y="182286"/>
                </a:lnTo>
                <a:lnTo>
                  <a:pt x="167941" y="182412"/>
                </a:lnTo>
                <a:lnTo>
                  <a:pt x="159559" y="175754"/>
                </a:lnTo>
                <a:lnTo>
                  <a:pt x="150778" y="172912"/>
                </a:lnTo>
                <a:lnTo>
                  <a:pt x="150272" y="172243"/>
                </a:lnTo>
                <a:close/>
                <a:moveTo>
                  <a:pt x="106017" y="245261"/>
                </a:moveTo>
                <a:lnTo>
                  <a:pt x="113064" y="249792"/>
                </a:lnTo>
                <a:lnTo>
                  <a:pt x="175639" y="302704"/>
                </a:lnTo>
                <a:lnTo>
                  <a:pt x="185776" y="322830"/>
                </a:lnTo>
                <a:lnTo>
                  <a:pt x="183553" y="321392"/>
                </a:lnTo>
                <a:lnTo>
                  <a:pt x="172671" y="314518"/>
                </a:lnTo>
                <a:lnTo>
                  <a:pt x="141876" y="280468"/>
                </a:lnTo>
                <a:lnTo>
                  <a:pt x="112018" y="255201"/>
                </a:lnTo>
                <a:close/>
                <a:moveTo>
                  <a:pt x="189566" y="67445"/>
                </a:moveTo>
                <a:lnTo>
                  <a:pt x="193544" y="64871"/>
                </a:lnTo>
                <a:lnTo>
                  <a:pt x="199585" y="69448"/>
                </a:lnTo>
                <a:lnTo>
                  <a:pt x="214306" y="83906"/>
                </a:lnTo>
                <a:lnTo>
                  <a:pt x="225696" y="103104"/>
                </a:lnTo>
                <a:lnTo>
                  <a:pt x="235262" y="122970"/>
                </a:lnTo>
                <a:close/>
                <a:moveTo>
                  <a:pt x="141940" y="164918"/>
                </a:moveTo>
                <a:lnTo>
                  <a:pt x="145240" y="167968"/>
                </a:lnTo>
                <a:lnTo>
                  <a:pt x="147466" y="171840"/>
                </a:lnTo>
                <a:lnTo>
                  <a:pt x="145810" y="171304"/>
                </a:lnTo>
                <a:close/>
                <a:moveTo>
                  <a:pt x="140114" y="159053"/>
                </a:moveTo>
                <a:lnTo>
                  <a:pt x="140462" y="159278"/>
                </a:lnTo>
                <a:lnTo>
                  <a:pt x="150272" y="172243"/>
                </a:lnTo>
                <a:lnTo>
                  <a:pt x="150476" y="172814"/>
                </a:lnTo>
                <a:lnTo>
                  <a:pt x="150395" y="172788"/>
                </a:lnTo>
                <a:lnTo>
                  <a:pt x="150144" y="172502"/>
                </a:lnTo>
                <a:lnTo>
                  <a:pt x="145240" y="167968"/>
                </a:lnTo>
                <a:close/>
                <a:moveTo>
                  <a:pt x="143194" y="152437"/>
                </a:moveTo>
                <a:lnTo>
                  <a:pt x="157903" y="169572"/>
                </a:lnTo>
                <a:lnTo>
                  <a:pt x="159433" y="171529"/>
                </a:lnTo>
                <a:lnTo>
                  <a:pt x="149705" y="165247"/>
                </a:lnTo>
                <a:lnTo>
                  <a:pt x="146101" y="160570"/>
                </a:lnTo>
                <a:close/>
                <a:moveTo>
                  <a:pt x="933" y="447844"/>
                </a:moveTo>
                <a:lnTo>
                  <a:pt x="40143" y="488118"/>
                </a:lnTo>
                <a:lnTo>
                  <a:pt x="56885" y="519021"/>
                </a:lnTo>
                <a:lnTo>
                  <a:pt x="55718" y="518932"/>
                </a:lnTo>
                <a:lnTo>
                  <a:pt x="28822" y="485373"/>
                </a:lnTo>
                <a:lnTo>
                  <a:pt x="15792" y="470353"/>
                </a:lnTo>
                <a:lnTo>
                  <a:pt x="13245" y="466651"/>
                </a:lnTo>
                <a:close/>
                <a:moveTo>
                  <a:pt x="131" y="447278"/>
                </a:moveTo>
                <a:lnTo>
                  <a:pt x="8788" y="462279"/>
                </a:lnTo>
                <a:lnTo>
                  <a:pt x="1057" y="453367"/>
                </a:lnTo>
                <a:close/>
                <a:moveTo>
                  <a:pt x="0" y="446419"/>
                </a:moveTo>
                <a:lnTo>
                  <a:pt x="933" y="447844"/>
                </a:lnTo>
                <a:lnTo>
                  <a:pt x="85" y="446972"/>
                </a:lnTo>
                <a:close/>
                <a:moveTo>
                  <a:pt x="71444" y="295676"/>
                </a:moveTo>
                <a:lnTo>
                  <a:pt x="84224" y="309907"/>
                </a:lnTo>
                <a:cubicBezTo>
                  <a:pt x="106222" y="336586"/>
                  <a:pt x="130494" y="366036"/>
                  <a:pt x="155767" y="397158"/>
                </a:cubicBezTo>
                <a:lnTo>
                  <a:pt x="183134" y="431491"/>
                </a:lnTo>
                <a:lnTo>
                  <a:pt x="201725" y="461358"/>
                </a:lnTo>
                <a:lnTo>
                  <a:pt x="156641" y="420676"/>
                </a:lnTo>
                <a:lnTo>
                  <a:pt x="114849" y="368205"/>
                </a:lnTo>
                <a:lnTo>
                  <a:pt x="107354" y="355829"/>
                </a:lnTo>
                <a:close/>
                <a:moveTo>
                  <a:pt x="52080" y="336022"/>
                </a:moveTo>
                <a:lnTo>
                  <a:pt x="82754" y="370933"/>
                </a:lnTo>
                <a:lnTo>
                  <a:pt x="66567" y="353337"/>
                </a:lnTo>
                <a:close/>
                <a:moveTo>
                  <a:pt x="111525" y="209975"/>
                </a:moveTo>
                <a:lnTo>
                  <a:pt x="115535" y="212279"/>
                </a:lnTo>
                <a:lnTo>
                  <a:pt x="120319" y="215515"/>
                </a:lnTo>
                <a:lnTo>
                  <a:pt x="133193" y="231970"/>
                </a:lnTo>
                <a:lnTo>
                  <a:pt x="137639" y="238204"/>
                </a:lnTo>
                <a:lnTo>
                  <a:pt x="123657" y="227961"/>
                </a:lnTo>
                <a:close/>
                <a:moveTo>
                  <a:pt x="129088" y="168100"/>
                </a:moveTo>
                <a:lnTo>
                  <a:pt x="134403" y="167613"/>
                </a:lnTo>
                <a:lnTo>
                  <a:pt x="145810" y="171304"/>
                </a:lnTo>
                <a:lnTo>
                  <a:pt x="157348" y="190344"/>
                </a:lnTo>
                <a:lnTo>
                  <a:pt x="162246" y="202116"/>
                </a:lnTo>
                <a:lnTo>
                  <a:pt x="159645" y="199473"/>
                </a:lnTo>
                <a:lnTo>
                  <a:pt x="157903" y="198394"/>
                </a:lnTo>
                <a:lnTo>
                  <a:pt x="157369" y="197363"/>
                </a:lnTo>
                <a:cubicBezTo>
                  <a:pt x="154154" y="191071"/>
                  <a:pt x="153942" y="190462"/>
                  <a:pt x="155185" y="192873"/>
                </a:cubicBezTo>
                <a:lnTo>
                  <a:pt x="157811" y="198337"/>
                </a:lnTo>
                <a:lnTo>
                  <a:pt x="151490" y="194420"/>
                </a:lnTo>
                <a:lnTo>
                  <a:pt x="150492" y="193675"/>
                </a:lnTo>
                <a:lnTo>
                  <a:pt x="136704" y="178728"/>
                </a:lnTo>
                <a:close/>
                <a:moveTo>
                  <a:pt x="166103" y="82621"/>
                </a:moveTo>
                <a:lnTo>
                  <a:pt x="179660" y="73852"/>
                </a:lnTo>
                <a:lnTo>
                  <a:pt x="179719" y="73975"/>
                </a:lnTo>
                <a:lnTo>
                  <a:pt x="202931" y="121060"/>
                </a:lnTo>
                <a:lnTo>
                  <a:pt x="183105" y="103799"/>
                </a:lnTo>
                <a:lnTo>
                  <a:pt x="179667" y="101200"/>
                </a:lnTo>
                <a:close/>
                <a:moveTo>
                  <a:pt x="93427" y="231425"/>
                </a:moveTo>
                <a:lnTo>
                  <a:pt x="98629" y="232642"/>
                </a:lnTo>
                <a:lnTo>
                  <a:pt x="100002" y="235297"/>
                </a:lnTo>
                <a:lnTo>
                  <a:pt x="106017" y="245261"/>
                </a:lnTo>
                <a:lnTo>
                  <a:pt x="102307" y="242875"/>
                </a:lnTo>
                <a:close/>
                <a:moveTo>
                  <a:pt x="80892" y="256968"/>
                </a:moveTo>
                <a:lnTo>
                  <a:pt x="92869" y="264421"/>
                </a:lnTo>
                <a:lnTo>
                  <a:pt x="93019" y="264586"/>
                </a:lnTo>
                <a:cubicBezTo>
                  <a:pt x="96549" y="268949"/>
                  <a:pt x="102698" y="277025"/>
                  <a:pt x="113760" y="292384"/>
                </a:cubicBezTo>
                <a:lnTo>
                  <a:pt x="153758" y="350309"/>
                </a:lnTo>
                <a:lnTo>
                  <a:pt x="152222" y="348890"/>
                </a:lnTo>
                <a:lnTo>
                  <a:pt x="144339" y="338747"/>
                </a:lnTo>
                <a:close/>
                <a:moveTo>
                  <a:pt x="37402" y="344354"/>
                </a:moveTo>
                <a:lnTo>
                  <a:pt x="55384" y="370022"/>
                </a:lnTo>
                <a:lnTo>
                  <a:pt x="140245" y="479403"/>
                </a:lnTo>
                <a:lnTo>
                  <a:pt x="151241" y="500525"/>
                </a:lnTo>
                <a:lnTo>
                  <a:pt x="189969" y="562024"/>
                </a:lnTo>
                <a:lnTo>
                  <a:pt x="175038" y="551598"/>
                </a:lnTo>
                <a:lnTo>
                  <a:pt x="135955" y="501357"/>
                </a:lnTo>
                <a:cubicBezTo>
                  <a:pt x="112644" y="470489"/>
                  <a:pt x="90621" y="440438"/>
                  <a:pt x="73219" y="415683"/>
                </a:cubicBezTo>
                <a:lnTo>
                  <a:pt x="62541" y="400016"/>
                </a:lnTo>
                <a:lnTo>
                  <a:pt x="46796" y="365902"/>
                </a:lnTo>
                <a:close/>
                <a:moveTo>
                  <a:pt x="121462" y="168799"/>
                </a:moveTo>
                <a:lnTo>
                  <a:pt x="122095" y="168741"/>
                </a:lnTo>
                <a:lnTo>
                  <a:pt x="138311" y="184579"/>
                </a:lnTo>
                <a:lnTo>
                  <a:pt x="150492" y="193675"/>
                </a:lnTo>
                <a:lnTo>
                  <a:pt x="161094" y="205167"/>
                </a:lnTo>
                <a:lnTo>
                  <a:pt x="161734" y="206498"/>
                </a:lnTo>
                <a:lnTo>
                  <a:pt x="166809" y="219813"/>
                </a:lnTo>
                <a:lnTo>
                  <a:pt x="165560" y="218919"/>
                </a:lnTo>
                <a:lnTo>
                  <a:pt x="152522" y="211126"/>
                </a:lnTo>
                <a:lnTo>
                  <a:pt x="140990" y="196172"/>
                </a:lnTo>
                <a:close/>
                <a:moveTo>
                  <a:pt x="44676" y="327173"/>
                </a:moveTo>
                <a:lnTo>
                  <a:pt x="52080" y="336022"/>
                </a:lnTo>
                <a:lnTo>
                  <a:pt x="48267" y="331681"/>
                </a:lnTo>
                <a:close/>
                <a:moveTo>
                  <a:pt x="157601" y="89038"/>
                </a:moveTo>
                <a:lnTo>
                  <a:pt x="160325" y="86576"/>
                </a:lnTo>
                <a:lnTo>
                  <a:pt x="179667" y="101200"/>
                </a:lnTo>
                <a:lnTo>
                  <a:pt x="181733" y="104030"/>
                </a:lnTo>
                <a:cubicBezTo>
                  <a:pt x="202659" y="132280"/>
                  <a:pt x="212934" y="145089"/>
                  <a:pt x="219671" y="155701"/>
                </a:cubicBezTo>
                <a:lnTo>
                  <a:pt x="226084" y="168816"/>
                </a:lnTo>
                <a:lnTo>
                  <a:pt x="202149" y="147076"/>
                </a:lnTo>
                <a:lnTo>
                  <a:pt x="169568" y="106751"/>
                </a:lnTo>
                <a:close/>
                <a:moveTo>
                  <a:pt x="127365" y="151495"/>
                </a:moveTo>
                <a:cubicBezTo>
                  <a:pt x="126263" y="150364"/>
                  <a:pt x="126390" y="150196"/>
                  <a:pt x="128501" y="151554"/>
                </a:cubicBezTo>
                <a:lnTo>
                  <a:pt x="137158" y="157144"/>
                </a:lnTo>
                <a:lnTo>
                  <a:pt x="137493" y="157581"/>
                </a:lnTo>
                <a:lnTo>
                  <a:pt x="141940" y="164918"/>
                </a:lnTo>
                <a:lnTo>
                  <a:pt x="133609" y="157218"/>
                </a:lnTo>
                <a:cubicBezTo>
                  <a:pt x="130801" y="154722"/>
                  <a:pt x="128468" y="152627"/>
                  <a:pt x="127365" y="151495"/>
                </a:cubicBezTo>
                <a:close/>
                <a:moveTo>
                  <a:pt x="17179" y="374781"/>
                </a:moveTo>
                <a:lnTo>
                  <a:pt x="64945" y="419033"/>
                </a:lnTo>
                <a:lnTo>
                  <a:pt x="72489" y="427343"/>
                </a:lnTo>
                <a:lnTo>
                  <a:pt x="108649" y="501221"/>
                </a:lnTo>
                <a:lnTo>
                  <a:pt x="148811" y="575674"/>
                </a:lnTo>
                <a:lnTo>
                  <a:pt x="146586" y="574457"/>
                </a:lnTo>
                <a:lnTo>
                  <a:pt x="139576" y="568880"/>
                </a:lnTo>
                <a:lnTo>
                  <a:pt x="138009" y="567744"/>
                </a:lnTo>
                <a:lnTo>
                  <a:pt x="91474" y="492981"/>
                </a:lnTo>
                <a:lnTo>
                  <a:pt x="56101" y="443862"/>
                </a:lnTo>
                <a:lnTo>
                  <a:pt x="35436" y="409363"/>
                </a:lnTo>
                <a:close/>
                <a:moveTo>
                  <a:pt x="147157" y="98476"/>
                </a:moveTo>
                <a:lnTo>
                  <a:pt x="153437" y="92800"/>
                </a:lnTo>
                <a:lnTo>
                  <a:pt x="169510" y="118144"/>
                </a:lnTo>
                <a:close/>
                <a:moveTo>
                  <a:pt x="103433" y="181785"/>
                </a:moveTo>
                <a:cubicBezTo>
                  <a:pt x="112759" y="193806"/>
                  <a:pt x="119524" y="202388"/>
                  <a:pt x="125060" y="209569"/>
                </a:cubicBezTo>
                <a:lnTo>
                  <a:pt x="125267" y="209851"/>
                </a:lnTo>
                <a:lnTo>
                  <a:pt x="124700" y="209118"/>
                </a:lnTo>
                <a:lnTo>
                  <a:pt x="112510" y="196159"/>
                </a:lnTo>
                <a:close/>
                <a:moveTo>
                  <a:pt x="125957" y="134432"/>
                </a:moveTo>
                <a:lnTo>
                  <a:pt x="146101" y="160570"/>
                </a:lnTo>
                <a:lnTo>
                  <a:pt x="147192" y="163624"/>
                </a:lnTo>
                <a:lnTo>
                  <a:pt x="140462" y="159278"/>
                </a:lnTo>
                <a:lnTo>
                  <a:pt x="139550" y="158072"/>
                </a:lnTo>
                <a:close/>
                <a:moveTo>
                  <a:pt x="57947" y="272746"/>
                </a:moveTo>
                <a:lnTo>
                  <a:pt x="74714" y="282842"/>
                </a:lnTo>
                <a:lnTo>
                  <a:pt x="96289" y="299731"/>
                </a:lnTo>
                <a:lnTo>
                  <a:pt x="120077" y="333308"/>
                </a:lnTo>
                <a:lnTo>
                  <a:pt x="115061" y="328646"/>
                </a:lnTo>
                <a:cubicBezTo>
                  <a:pt x="100330" y="315379"/>
                  <a:pt x="84006" y="301082"/>
                  <a:pt x="67290" y="286953"/>
                </a:cubicBezTo>
                <a:lnTo>
                  <a:pt x="65345" y="285374"/>
                </a:lnTo>
                <a:close/>
                <a:moveTo>
                  <a:pt x="89774" y="205853"/>
                </a:moveTo>
                <a:lnTo>
                  <a:pt x="123064" y="227526"/>
                </a:lnTo>
                <a:lnTo>
                  <a:pt x="123657" y="227961"/>
                </a:lnTo>
                <a:lnTo>
                  <a:pt x="134311" y="243756"/>
                </a:lnTo>
                <a:lnTo>
                  <a:pt x="165208" y="283111"/>
                </a:lnTo>
                <a:lnTo>
                  <a:pt x="174073" y="299595"/>
                </a:lnTo>
                <a:lnTo>
                  <a:pt x="175486" y="302400"/>
                </a:lnTo>
                <a:lnTo>
                  <a:pt x="172120" y="298970"/>
                </a:lnTo>
                <a:cubicBezTo>
                  <a:pt x="143347" y="270200"/>
                  <a:pt x="112180" y="240376"/>
                  <a:pt x="100009" y="232964"/>
                </a:cubicBezTo>
                <a:lnTo>
                  <a:pt x="98629" y="232642"/>
                </a:lnTo>
                <a:lnTo>
                  <a:pt x="88433" y="212918"/>
                </a:lnTo>
                <a:cubicBezTo>
                  <a:pt x="83386" y="197392"/>
                  <a:pt x="124778" y="250854"/>
                  <a:pt x="91895" y="208583"/>
                </a:cubicBezTo>
                <a:close/>
                <a:moveTo>
                  <a:pt x="76157" y="229348"/>
                </a:moveTo>
                <a:lnTo>
                  <a:pt x="81484" y="229486"/>
                </a:lnTo>
                <a:lnTo>
                  <a:pt x="102307" y="242875"/>
                </a:lnTo>
                <a:lnTo>
                  <a:pt x="104476" y="245672"/>
                </a:lnTo>
                <a:lnTo>
                  <a:pt x="108787" y="252467"/>
                </a:lnTo>
                <a:lnTo>
                  <a:pt x="95888" y="241552"/>
                </a:lnTo>
                <a:lnTo>
                  <a:pt x="77075" y="230377"/>
                </a:lnTo>
                <a:close/>
                <a:moveTo>
                  <a:pt x="132563" y="111663"/>
                </a:moveTo>
                <a:lnTo>
                  <a:pt x="135372" y="109125"/>
                </a:lnTo>
                <a:lnTo>
                  <a:pt x="164954" y="143687"/>
                </a:lnTo>
                <a:lnTo>
                  <a:pt x="135547" y="127884"/>
                </a:lnTo>
                <a:close/>
                <a:moveTo>
                  <a:pt x="53717" y="275935"/>
                </a:moveTo>
                <a:lnTo>
                  <a:pt x="65345" y="285374"/>
                </a:lnTo>
                <a:lnTo>
                  <a:pt x="68008" y="289921"/>
                </a:lnTo>
                <a:lnTo>
                  <a:pt x="71444" y="295676"/>
                </a:lnTo>
                <a:close/>
                <a:moveTo>
                  <a:pt x="70125" y="229192"/>
                </a:moveTo>
                <a:lnTo>
                  <a:pt x="75306" y="229326"/>
                </a:lnTo>
                <a:lnTo>
                  <a:pt x="77075" y="230377"/>
                </a:lnTo>
                <a:lnTo>
                  <a:pt x="113412" y="271088"/>
                </a:lnTo>
                <a:lnTo>
                  <a:pt x="122010" y="282626"/>
                </a:lnTo>
                <a:lnTo>
                  <a:pt x="93089" y="264558"/>
                </a:lnTo>
                <a:lnTo>
                  <a:pt x="92869" y="264421"/>
                </a:lnTo>
                <a:lnTo>
                  <a:pt x="88000" y="259069"/>
                </a:lnTo>
                <a:cubicBezTo>
                  <a:pt x="86838" y="258057"/>
                  <a:pt x="86990" y="257619"/>
                  <a:pt x="70125" y="229192"/>
                </a:cubicBezTo>
                <a:close/>
                <a:moveTo>
                  <a:pt x="96548" y="172066"/>
                </a:moveTo>
                <a:lnTo>
                  <a:pt x="115044" y="169408"/>
                </a:lnTo>
                <a:lnTo>
                  <a:pt x="138431" y="202704"/>
                </a:lnTo>
                <a:lnTo>
                  <a:pt x="103433" y="181785"/>
                </a:lnTo>
                <a:close/>
                <a:moveTo>
                  <a:pt x="119601" y="123377"/>
                </a:moveTo>
                <a:lnTo>
                  <a:pt x="122420" y="120829"/>
                </a:lnTo>
                <a:lnTo>
                  <a:pt x="135547" y="127884"/>
                </a:lnTo>
                <a:lnTo>
                  <a:pt x="136741" y="134378"/>
                </a:lnTo>
                <a:lnTo>
                  <a:pt x="143194" y="152437"/>
                </a:lnTo>
                <a:lnTo>
                  <a:pt x="122343" y="128147"/>
                </a:lnTo>
                <a:close/>
                <a:moveTo>
                  <a:pt x="118076" y="124755"/>
                </a:moveTo>
                <a:lnTo>
                  <a:pt x="118840" y="124065"/>
                </a:lnTo>
                <a:lnTo>
                  <a:pt x="122343" y="128147"/>
                </a:lnTo>
                <a:lnTo>
                  <a:pt x="125957" y="134432"/>
                </a:lnTo>
                <a:lnTo>
                  <a:pt x="119565" y="126138"/>
                </a:lnTo>
                <a:close/>
                <a:moveTo>
                  <a:pt x="2698" y="364021"/>
                </a:moveTo>
                <a:lnTo>
                  <a:pt x="21728" y="396133"/>
                </a:lnTo>
                <a:lnTo>
                  <a:pt x="56101" y="443862"/>
                </a:lnTo>
                <a:lnTo>
                  <a:pt x="65363" y="459325"/>
                </a:lnTo>
                <a:cubicBezTo>
                  <a:pt x="74740" y="475983"/>
                  <a:pt x="81788" y="493764"/>
                  <a:pt x="88509" y="511713"/>
                </a:cubicBezTo>
                <a:lnTo>
                  <a:pt x="99721" y="539974"/>
                </a:lnTo>
                <a:lnTo>
                  <a:pt x="61938" y="510504"/>
                </a:lnTo>
                <a:lnTo>
                  <a:pt x="40143" y="488118"/>
                </a:lnTo>
                <a:lnTo>
                  <a:pt x="23108" y="456674"/>
                </a:lnTo>
                <a:lnTo>
                  <a:pt x="79" y="410596"/>
                </a:lnTo>
                <a:lnTo>
                  <a:pt x="510" y="376148"/>
                </a:lnTo>
                <a:close/>
                <a:moveTo>
                  <a:pt x="114657" y="127845"/>
                </a:moveTo>
                <a:lnTo>
                  <a:pt x="115050" y="127489"/>
                </a:lnTo>
                <a:lnTo>
                  <a:pt x="122511" y="135552"/>
                </a:lnTo>
                <a:lnTo>
                  <a:pt x="139550" y="158072"/>
                </a:lnTo>
                <a:lnTo>
                  <a:pt x="140114" y="159053"/>
                </a:lnTo>
                <a:lnTo>
                  <a:pt x="137158" y="157144"/>
                </a:lnTo>
                <a:close/>
                <a:moveTo>
                  <a:pt x="5142" y="350472"/>
                </a:moveTo>
                <a:lnTo>
                  <a:pt x="8324" y="358010"/>
                </a:lnTo>
                <a:lnTo>
                  <a:pt x="17179" y="374781"/>
                </a:lnTo>
                <a:lnTo>
                  <a:pt x="12792" y="370718"/>
                </a:lnTo>
                <a:lnTo>
                  <a:pt x="3271" y="360842"/>
                </a:lnTo>
                <a:close/>
                <a:moveTo>
                  <a:pt x="102808" y="141596"/>
                </a:moveTo>
                <a:lnTo>
                  <a:pt x="107113" y="136213"/>
                </a:lnTo>
                <a:lnTo>
                  <a:pt x="111325" y="143314"/>
                </a:lnTo>
                <a:lnTo>
                  <a:pt x="129088" y="168100"/>
                </a:lnTo>
                <a:lnTo>
                  <a:pt x="122095" y="168741"/>
                </a:lnTo>
                <a:lnTo>
                  <a:pt x="119869" y="166566"/>
                </a:lnTo>
                <a:lnTo>
                  <a:pt x="119464" y="165999"/>
                </a:lnTo>
                <a:close/>
                <a:moveTo>
                  <a:pt x="86890" y="173454"/>
                </a:moveTo>
                <a:lnTo>
                  <a:pt x="90095" y="172994"/>
                </a:lnTo>
                <a:lnTo>
                  <a:pt x="98494" y="181257"/>
                </a:lnTo>
                <a:lnTo>
                  <a:pt x="112510" y="196159"/>
                </a:lnTo>
                <a:lnTo>
                  <a:pt x="128024" y="220725"/>
                </a:lnTo>
                <a:lnTo>
                  <a:pt x="120319" y="215515"/>
                </a:lnTo>
                <a:lnTo>
                  <a:pt x="111658" y="204443"/>
                </a:lnTo>
                <a:cubicBezTo>
                  <a:pt x="104705" y="195788"/>
                  <a:pt x="98355" y="188063"/>
                  <a:pt x="93743" y="182503"/>
                </a:cubicBezTo>
                <a:lnTo>
                  <a:pt x="89859" y="177855"/>
                </a:lnTo>
                <a:close/>
                <a:moveTo>
                  <a:pt x="99738" y="145435"/>
                </a:moveTo>
                <a:lnTo>
                  <a:pt x="99820" y="145332"/>
                </a:lnTo>
                <a:lnTo>
                  <a:pt x="114014" y="160848"/>
                </a:lnTo>
                <a:lnTo>
                  <a:pt x="119869" y="166566"/>
                </a:lnTo>
                <a:lnTo>
                  <a:pt x="121462" y="168799"/>
                </a:lnTo>
                <a:lnTo>
                  <a:pt x="115436" y="169352"/>
                </a:lnTo>
                <a:lnTo>
                  <a:pt x="115044" y="169408"/>
                </a:lnTo>
                <a:lnTo>
                  <a:pt x="111673" y="164609"/>
                </a:lnTo>
                <a:close/>
                <a:moveTo>
                  <a:pt x="27668" y="286462"/>
                </a:moveTo>
                <a:lnTo>
                  <a:pt x="33526" y="293633"/>
                </a:lnTo>
                <a:lnTo>
                  <a:pt x="64377" y="327497"/>
                </a:lnTo>
                <a:lnTo>
                  <a:pt x="94591" y="374450"/>
                </a:lnTo>
                <a:lnTo>
                  <a:pt x="115675" y="404047"/>
                </a:lnTo>
                <a:lnTo>
                  <a:pt x="86660" y="375180"/>
                </a:lnTo>
                <a:lnTo>
                  <a:pt x="84968" y="373341"/>
                </a:lnTo>
                <a:close/>
                <a:moveTo>
                  <a:pt x="83159" y="166168"/>
                </a:moveTo>
                <a:lnTo>
                  <a:pt x="88043" y="160061"/>
                </a:lnTo>
                <a:lnTo>
                  <a:pt x="96548" y="172066"/>
                </a:lnTo>
                <a:lnTo>
                  <a:pt x="90095" y="172994"/>
                </a:lnTo>
                <a:close/>
                <a:moveTo>
                  <a:pt x="12626" y="308989"/>
                </a:moveTo>
                <a:lnTo>
                  <a:pt x="19037" y="318139"/>
                </a:lnTo>
                <a:lnTo>
                  <a:pt x="50054" y="381508"/>
                </a:lnTo>
                <a:lnTo>
                  <a:pt x="38208" y="361782"/>
                </a:lnTo>
                <a:lnTo>
                  <a:pt x="12431" y="310071"/>
                </a:lnTo>
                <a:close/>
                <a:moveTo>
                  <a:pt x="31015" y="269474"/>
                </a:moveTo>
                <a:lnTo>
                  <a:pt x="66556" y="307573"/>
                </a:lnTo>
                <a:lnTo>
                  <a:pt x="114849" y="368205"/>
                </a:lnTo>
                <a:lnTo>
                  <a:pt x="134555" y="400746"/>
                </a:lnTo>
                <a:lnTo>
                  <a:pt x="115186" y="383268"/>
                </a:lnTo>
                <a:lnTo>
                  <a:pt x="64377" y="327497"/>
                </a:lnTo>
                <a:lnTo>
                  <a:pt x="58808" y="318843"/>
                </a:lnTo>
                <a:close/>
                <a:moveTo>
                  <a:pt x="16739" y="296958"/>
                </a:moveTo>
                <a:lnTo>
                  <a:pt x="37402" y="344354"/>
                </a:lnTo>
                <a:lnTo>
                  <a:pt x="19037" y="318139"/>
                </a:lnTo>
                <a:lnTo>
                  <a:pt x="13322" y="306463"/>
                </a:lnTo>
                <a:close/>
                <a:moveTo>
                  <a:pt x="17945" y="293602"/>
                </a:moveTo>
                <a:lnTo>
                  <a:pt x="44676" y="327173"/>
                </a:lnTo>
                <a:lnTo>
                  <a:pt x="30198" y="309868"/>
                </a:lnTo>
                <a:lnTo>
                  <a:pt x="17766" y="294101"/>
                </a:lnTo>
                <a:close/>
                <a:moveTo>
                  <a:pt x="23077" y="279327"/>
                </a:moveTo>
                <a:lnTo>
                  <a:pt x="24109" y="281067"/>
                </a:lnTo>
                <a:lnTo>
                  <a:pt x="27668" y="286462"/>
                </a:lnTo>
                <a:lnTo>
                  <a:pt x="22698" y="280380"/>
                </a:lnTo>
                <a:close/>
                <a:moveTo>
                  <a:pt x="65661" y="190154"/>
                </a:moveTo>
                <a:lnTo>
                  <a:pt x="69610" y="183112"/>
                </a:lnTo>
                <a:lnTo>
                  <a:pt x="82517" y="166971"/>
                </a:lnTo>
                <a:lnTo>
                  <a:pt x="86890" y="173454"/>
                </a:lnTo>
                <a:lnTo>
                  <a:pt x="86257" y="173545"/>
                </a:lnTo>
                <a:lnTo>
                  <a:pt x="89859" y="177855"/>
                </a:lnTo>
                <a:lnTo>
                  <a:pt x="111525" y="209975"/>
                </a:lnTo>
                <a:lnTo>
                  <a:pt x="78017" y="190721"/>
                </a:lnTo>
                <a:lnTo>
                  <a:pt x="89774" y="205853"/>
                </a:lnTo>
                <a:close/>
                <a:moveTo>
                  <a:pt x="56212" y="207003"/>
                </a:moveTo>
                <a:lnTo>
                  <a:pt x="63777" y="193514"/>
                </a:lnTo>
                <a:lnTo>
                  <a:pt x="65384" y="195266"/>
                </a:lnTo>
                <a:lnTo>
                  <a:pt x="93427" y="231425"/>
                </a:lnTo>
                <a:lnTo>
                  <a:pt x="85587" y="229592"/>
                </a:lnTo>
                <a:lnTo>
                  <a:pt x="81484" y="229486"/>
                </a:lnTo>
                <a:lnTo>
                  <a:pt x="69269" y="221631"/>
                </a:lnTo>
                <a:close/>
                <a:moveTo>
                  <a:pt x="28332" y="264709"/>
                </a:moveTo>
                <a:lnTo>
                  <a:pt x="31015" y="269474"/>
                </a:lnTo>
                <a:lnTo>
                  <a:pt x="27842" y="266073"/>
                </a:lnTo>
                <a:close/>
                <a:moveTo>
                  <a:pt x="51593" y="215241"/>
                </a:moveTo>
                <a:lnTo>
                  <a:pt x="53052" y="212639"/>
                </a:lnTo>
                <a:lnTo>
                  <a:pt x="68893" y="221389"/>
                </a:lnTo>
                <a:lnTo>
                  <a:pt x="69269" y="221631"/>
                </a:lnTo>
                <a:lnTo>
                  <a:pt x="76157" y="229348"/>
                </a:lnTo>
                <a:lnTo>
                  <a:pt x="75306" y="229326"/>
                </a:lnTo>
                <a:close/>
                <a:moveTo>
                  <a:pt x="31217" y="256684"/>
                </a:moveTo>
                <a:lnTo>
                  <a:pt x="31614" y="256891"/>
                </a:lnTo>
                <a:lnTo>
                  <a:pt x="42511" y="263452"/>
                </a:lnTo>
                <a:lnTo>
                  <a:pt x="42851" y="263836"/>
                </a:lnTo>
                <a:lnTo>
                  <a:pt x="53717" y="275935"/>
                </a:lnTo>
                <a:lnTo>
                  <a:pt x="30943" y="257448"/>
                </a:lnTo>
                <a:close/>
                <a:moveTo>
                  <a:pt x="47785" y="222030"/>
                </a:moveTo>
                <a:lnTo>
                  <a:pt x="50305" y="217537"/>
                </a:lnTo>
                <a:lnTo>
                  <a:pt x="52949" y="220952"/>
                </a:lnTo>
                <a:lnTo>
                  <a:pt x="80892" y="256968"/>
                </a:lnTo>
                <a:lnTo>
                  <a:pt x="77647" y="254949"/>
                </a:lnTo>
                <a:cubicBezTo>
                  <a:pt x="73728" y="252513"/>
                  <a:pt x="71187" y="250933"/>
                  <a:pt x="70473" y="250488"/>
                </a:cubicBezTo>
                <a:cubicBezTo>
                  <a:pt x="76314" y="260333"/>
                  <a:pt x="81492" y="270603"/>
                  <a:pt x="87996" y="280024"/>
                </a:cubicBezTo>
                <a:cubicBezTo>
                  <a:pt x="96064" y="291708"/>
                  <a:pt x="107142" y="301306"/>
                  <a:pt x="114107" y="313679"/>
                </a:cubicBezTo>
                <a:lnTo>
                  <a:pt x="96289" y="299731"/>
                </a:lnTo>
                <a:lnTo>
                  <a:pt x="79408" y="275904"/>
                </a:lnTo>
                <a:cubicBezTo>
                  <a:pt x="66265" y="255976"/>
                  <a:pt x="58871" y="243644"/>
                  <a:pt x="54493" y="235698"/>
                </a:cubicBezTo>
                <a:close/>
                <a:moveTo>
                  <a:pt x="36335" y="242449"/>
                </a:moveTo>
                <a:lnTo>
                  <a:pt x="38236" y="239058"/>
                </a:lnTo>
                <a:lnTo>
                  <a:pt x="39199" y="240745"/>
                </a:lnTo>
                <a:lnTo>
                  <a:pt x="57947" y="272746"/>
                </a:lnTo>
                <a:lnTo>
                  <a:pt x="42511" y="263452"/>
                </a:lnTo>
                <a:lnTo>
                  <a:pt x="32743" y="252441"/>
                </a:lnTo>
                <a:close/>
              </a:path>
            </a:pathLst>
          </a:custGeom>
          <a:solidFill>
            <a:schemeClr val="accent4"/>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幼圆" panose="02010509060101010101" pitchFamily="49" charset="-122"/>
            </a:endParaRPr>
          </a:p>
        </p:txBody>
      </p:sp>
      <p:sp>
        <p:nvSpPr>
          <p:cNvPr id="4" name="文本框 3"/>
          <p:cNvSpPr txBox="1"/>
          <p:nvPr/>
        </p:nvSpPr>
        <p:spPr>
          <a:xfrm>
            <a:off x="6870577" y="-536814"/>
            <a:ext cx="1975221" cy="3770263"/>
          </a:xfrm>
          <a:prstGeom prst="rect">
            <a:avLst/>
          </a:prstGeom>
          <a:noFill/>
        </p:spPr>
        <p:txBody>
          <a:bodyPr wrap="none" rtlCol="0">
            <a:spAutoFit/>
          </a:bodyPr>
          <a:lstStyle/>
          <a:p>
            <a:r>
              <a:rPr lang="en-US" altLang="zh-CN" sz="23900">
                <a:latin typeface="Slim Joe" panose="02000000000000000000" pitchFamily="50" charset="0"/>
                <a:ea typeface="幼圆" panose="02010509060101010101" pitchFamily="49" charset="-122"/>
              </a:rPr>
              <a:t>4</a:t>
            </a:r>
            <a:endParaRPr lang="zh-CN" altLang="en-US" sz="23900">
              <a:latin typeface="Slim Joe" panose="02000000000000000000" pitchFamily="50" charset="0"/>
              <a:ea typeface="幼圆" panose="02010509060101010101" pitchFamily="49" charset="-122"/>
            </a:endParaRPr>
          </a:p>
        </p:txBody>
      </p:sp>
      <p:sp>
        <p:nvSpPr>
          <p:cNvPr id="9" name="任意多边形 8"/>
          <p:cNvSpPr/>
          <p:nvPr/>
        </p:nvSpPr>
        <p:spPr>
          <a:xfrm flipH="1">
            <a:off x="1685014" y="1140122"/>
            <a:ext cx="45719" cy="1797074"/>
          </a:xfrm>
          <a:custGeom>
            <a:avLst/>
            <a:gdLst/>
            <a:ahLst/>
            <a:cxnLst/>
            <a:rect l="l" t="t" r="r" b="b"/>
            <a:pathLst>
              <a:path w="24231" h="914247">
                <a:moveTo>
                  <a:pt x="5283" y="910420"/>
                </a:moveTo>
                <a:lnTo>
                  <a:pt x="5106" y="914247"/>
                </a:lnTo>
                <a:lnTo>
                  <a:pt x="3582" y="914247"/>
                </a:lnTo>
                <a:close/>
                <a:moveTo>
                  <a:pt x="24231" y="887871"/>
                </a:moveTo>
                <a:lnTo>
                  <a:pt x="24231" y="914247"/>
                </a:lnTo>
                <a:lnTo>
                  <a:pt x="14665" y="914247"/>
                </a:lnTo>
                <a:lnTo>
                  <a:pt x="21671" y="894208"/>
                </a:lnTo>
                <a:close/>
                <a:moveTo>
                  <a:pt x="7503" y="865611"/>
                </a:moveTo>
                <a:lnTo>
                  <a:pt x="7216" y="868576"/>
                </a:lnTo>
                <a:lnTo>
                  <a:pt x="6766" y="878326"/>
                </a:lnTo>
                <a:lnTo>
                  <a:pt x="0" y="886263"/>
                </a:lnTo>
                <a:lnTo>
                  <a:pt x="0" y="876548"/>
                </a:lnTo>
                <a:lnTo>
                  <a:pt x="5182" y="868927"/>
                </a:lnTo>
                <a:close/>
                <a:moveTo>
                  <a:pt x="24231" y="857838"/>
                </a:moveTo>
                <a:lnTo>
                  <a:pt x="24231" y="867787"/>
                </a:lnTo>
                <a:lnTo>
                  <a:pt x="5283" y="910420"/>
                </a:lnTo>
                <a:lnTo>
                  <a:pt x="6766" y="878326"/>
                </a:lnTo>
                <a:close/>
                <a:moveTo>
                  <a:pt x="24231" y="840913"/>
                </a:moveTo>
                <a:lnTo>
                  <a:pt x="24231" y="841714"/>
                </a:lnTo>
                <a:lnTo>
                  <a:pt x="7503" y="865611"/>
                </a:lnTo>
                <a:lnTo>
                  <a:pt x="7514" y="865497"/>
                </a:lnTo>
                <a:close/>
                <a:moveTo>
                  <a:pt x="9928" y="840562"/>
                </a:moveTo>
                <a:lnTo>
                  <a:pt x="7514" y="865497"/>
                </a:lnTo>
                <a:lnTo>
                  <a:pt x="5182" y="868927"/>
                </a:lnTo>
                <a:lnTo>
                  <a:pt x="0" y="876330"/>
                </a:lnTo>
                <a:lnTo>
                  <a:pt x="0" y="855943"/>
                </a:lnTo>
                <a:lnTo>
                  <a:pt x="1909" y="852567"/>
                </a:lnTo>
                <a:close/>
                <a:moveTo>
                  <a:pt x="15593" y="782055"/>
                </a:moveTo>
                <a:lnTo>
                  <a:pt x="14536" y="792975"/>
                </a:lnTo>
                <a:lnTo>
                  <a:pt x="0" y="815757"/>
                </a:lnTo>
                <a:lnTo>
                  <a:pt x="0" y="811766"/>
                </a:lnTo>
                <a:close/>
                <a:moveTo>
                  <a:pt x="24231" y="780256"/>
                </a:moveTo>
                <a:lnTo>
                  <a:pt x="24231" y="819152"/>
                </a:lnTo>
                <a:lnTo>
                  <a:pt x="9928" y="840562"/>
                </a:lnTo>
                <a:lnTo>
                  <a:pt x="14536" y="792975"/>
                </a:lnTo>
                <a:lnTo>
                  <a:pt x="18270" y="787121"/>
                </a:lnTo>
                <a:close/>
                <a:moveTo>
                  <a:pt x="24231" y="761668"/>
                </a:moveTo>
                <a:lnTo>
                  <a:pt x="24231" y="765596"/>
                </a:lnTo>
                <a:lnTo>
                  <a:pt x="15593" y="782055"/>
                </a:lnTo>
                <a:lnTo>
                  <a:pt x="15754" y="780386"/>
                </a:lnTo>
                <a:close/>
                <a:moveTo>
                  <a:pt x="24231" y="712346"/>
                </a:moveTo>
                <a:lnTo>
                  <a:pt x="24231" y="731086"/>
                </a:lnTo>
                <a:lnTo>
                  <a:pt x="18270" y="754399"/>
                </a:lnTo>
                <a:lnTo>
                  <a:pt x="15754" y="780386"/>
                </a:lnTo>
                <a:lnTo>
                  <a:pt x="13254" y="785906"/>
                </a:lnTo>
                <a:lnTo>
                  <a:pt x="0" y="811485"/>
                </a:lnTo>
                <a:lnTo>
                  <a:pt x="0" y="752641"/>
                </a:lnTo>
                <a:lnTo>
                  <a:pt x="18270" y="721676"/>
                </a:lnTo>
                <a:close/>
                <a:moveTo>
                  <a:pt x="4049" y="698809"/>
                </a:moveTo>
                <a:lnTo>
                  <a:pt x="1909" y="705315"/>
                </a:lnTo>
                <a:lnTo>
                  <a:pt x="0" y="710229"/>
                </a:lnTo>
                <a:lnTo>
                  <a:pt x="0" y="701476"/>
                </a:lnTo>
                <a:lnTo>
                  <a:pt x="3903" y="698941"/>
                </a:lnTo>
                <a:close/>
                <a:moveTo>
                  <a:pt x="24231" y="652905"/>
                </a:moveTo>
                <a:lnTo>
                  <a:pt x="24231" y="680503"/>
                </a:lnTo>
                <a:lnTo>
                  <a:pt x="4049" y="698809"/>
                </a:lnTo>
                <a:lnTo>
                  <a:pt x="14843" y="665990"/>
                </a:lnTo>
                <a:close/>
                <a:moveTo>
                  <a:pt x="24231" y="619049"/>
                </a:moveTo>
                <a:lnTo>
                  <a:pt x="24231" y="637446"/>
                </a:lnTo>
                <a:lnTo>
                  <a:pt x="14843" y="665990"/>
                </a:lnTo>
                <a:lnTo>
                  <a:pt x="0" y="686679"/>
                </a:lnTo>
                <a:lnTo>
                  <a:pt x="0" y="646781"/>
                </a:lnTo>
                <a:close/>
                <a:moveTo>
                  <a:pt x="3622" y="602431"/>
                </a:moveTo>
                <a:lnTo>
                  <a:pt x="0" y="609824"/>
                </a:lnTo>
                <a:lnTo>
                  <a:pt x="0" y="603434"/>
                </a:lnTo>
                <a:lnTo>
                  <a:pt x="3088" y="602562"/>
                </a:lnTo>
                <a:close/>
                <a:moveTo>
                  <a:pt x="13271" y="600059"/>
                </a:moveTo>
                <a:lnTo>
                  <a:pt x="0" y="626949"/>
                </a:lnTo>
                <a:lnTo>
                  <a:pt x="0" y="618882"/>
                </a:lnTo>
                <a:lnTo>
                  <a:pt x="9809" y="600910"/>
                </a:lnTo>
                <a:close/>
                <a:moveTo>
                  <a:pt x="24231" y="578966"/>
                </a:moveTo>
                <a:lnTo>
                  <a:pt x="24231" y="597364"/>
                </a:lnTo>
                <a:lnTo>
                  <a:pt x="13271" y="600059"/>
                </a:lnTo>
                <a:lnTo>
                  <a:pt x="14340" y="597894"/>
                </a:lnTo>
                <a:close/>
                <a:moveTo>
                  <a:pt x="15033" y="562383"/>
                </a:moveTo>
                <a:lnTo>
                  <a:pt x="1647" y="598860"/>
                </a:lnTo>
                <a:lnTo>
                  <a:pt x="0" y="603432"/>
                </a:lnTo>
                <a:lnTo>
                  <a:pt x="0" y="582448"/>
                </a:lnTo>
                <a:close/>
                <a:moveTo>
                  <a:pt x="24231" y="560369"/>
                </a:moveTo>
                <a:lnTo>
                  <a:pt x="24231" y="574485"/>
                </a:lnTo>
                <a:lnTo>
                  <a:pt x="9809" y="600910"/>
                </a:lnTo>
                <a:lnTo>
                  <a:pt x="3622" y="602431"/>
                </a:lnTo>
                <a:close/>
                <a:moveTo>
                  <a:pt x="24231" y="537319"/>
                </a:moveTo>
                <a:lnTo>
                  <a:pt x="24231" y="550611"/>
                </a:lnTo>
                <a:lnTo>
                  <a:pt x="18270" y="558063"/>
                </a:lnTo>
                <a:lnTo>
                  <a:pt x="15033" y="562383"/>
                </a:lnTo>
                <a:close/>
                <a:moveTo>
                  <a:pt x="24231" y="507786"/>
                </a:moveTo>
                <a:lnTo>
                  <a:pt x="24231" y="529738"/>
                </a:lnTo>
                <a:lnTo>
                  <a:pt x="0" y="578164"/>
                </a:lnTo>
                <a:lnTo>
                  <a:pt x="0" y="575156"/>
                </a:lnTo>
                <a:lnTo>
                  <a:pt x="12382" y="543377"/>
                </a:lnTo>
                <a:close/>
                <a:moveTo>
                  <a:pt x="24231" y="501381"/>
                </a:moveTo>
                <a:lnTo>
                  <a:pt x="24231" y="501744"/>
                </a:lnTo>
                <a:lnTo>
                  <a:pt x="21546" y="508202"/>
                </a:lnTo>
                <a:lnTo>
                  <a:pt x="0" y="563090"/>
                </a:lnTo>
                <a:lnTo>
                  <a:pt x="0" y="556453"/>
                </a:lnTo>
                <a:close/>
                <a:moveTo>
                  <a:pt x="1909" y="410811"/>
                </a:moveTo>
                <a:lnTo>
                  <a:pt x="0" y="414762"/>
                </a:lnTo>
                <a:lnTo>
                  <a:pt x="0" y="413381"/>
                </a:lnTo>
                <a:close/>
                <a:moveTo>
                  <a:pt x="3418" y="408396"/>
                </a:moveTo>
                <a:lnTo>
                  <a:pt x="2497" y="410155"/>
                </a:lnTo>
                <a:lnTo>
                  <a:pt x="1909" y="410811"/>
                </a:lnTo>
                <a:close/>
                <a:moveTo>
                  <a:pt x="24231" y="398062"/>
                </a:moveTo>
                <a:lnTo>
                  <a:pt x="24231" y="422586"/>
                </a:lnTo>
                <a:lnTo>
                  <a:pt x="0" y="480889"/>
                </a:lnTo>
                <a:lnTo>
                  <a:pt x="0" y="450165"/>
                </a:lnTo>
                <a:lnTo>
                  <a:pt x="4211" y="436105"/>
                </a:lnTo>
                <a:lnTo>
                  <a:pt x="9821" y="425737"/>
                </a:lnTo>
                <a:close/>
                <a:moveTo>
                  <a:pt x="18211" y="392616"/>
                </a:moveTo>
                <a:lnTo>
                  <a:pt x="11054" y="413256"/>
                </a:lnTo>
                <a:lnTo>
                  <a:pt x="4211" y="436105"/>
                </a:lnTo>
                <a:lnTo>
                  <a:pt x="0" y="443888"/>
                </a:lnTo>
                <a:lnTo>
                  <a:pt x="0" y="414921"/>
                </a:lnTo>
                <a:lnTo>
                  <a:pt x="2497" y="410155"/>
                </a:lnTo>
                <a:close/>
                <a:moveTo>
                  <a:pt x="24231" y="375252"/>
                </a:moveTo>
                <a:lnTo>
                  <a:pt x="24231" y="385897"/>
                </a:lnTo>
                <a:lnTo>
                  <a:pt x="18211" y="392616"/>
                </a:lnTo>
                <a:close/>
                <a:moveTo>
                  <a:pt x="946" y="372617"/>
                </a:moveTo>
                <a:lnTo>
                  <a:pt x="0" y="374923"/>
                </a:lnTo>
                <a:lnTo>
                  <a:pt x="0" y="373274"/>
                </a:lnTo>
                <a:close/>
                <a:moveTo>
                  <a:pt x="24231" y="368546"/>
                </a:moveTo>
                <a:lnTo>
                  <a:pt x="24231" y="375095"/>
                </a:lnTo>
                <a:lnTo>
                  <a:pt x="3418" y="408396"/>
                </a:lnTo>
                <a:lnTo>
                  <a:pt x="22381" y="372205"/>
                </a:lnTo>
                <a:close/>
                <a:moveTo>
                  <a:pt x="17496" y="361533"/>
                </a:moveTo>
                <a:lnTo>
                  <a:pt x="0" y="412652"/>
                </a:lnTo>
                <a:lnTo>
                  <a:pt x="0" y="380575"/>
                </a:lnTo>
                <a:lnTo>
                  <a:pt x="1909" y="378088"/>
                </a:lnTo>
                <a:lnTo>
                  <a:pt x="6712" y="368669"/>
                </a:lnTo>
                <a:close/>
                <a:moveTo>
                  <a:pt x="24231" y="341854"/>
                </a:moveTo>
                <a:lnTo>
                  <a:pt x="24231" y="357077"/>
                </a:lnTo>
                <a:lnTo>
                  <a:pt x="17496" y="361533"/>
                </a:lnTo>
                <a:close/>
                <a:moveTo>
                  <a:pt x="24231" y="317948"/>
                </a:moveTo>
                <a:lnTo>
                  <a:pt x="24231" y="334309"/>
                </a:lnTo>
                <a:lnTo>
                  <a:pt x="6712" y="368669"/>
                </a:lnTo>
                <a:lnTo>
                  <a:pt x="4938" y="369842"/>
                </a:lnTo>
                <a:lnTo>
                  <a:pt x="946" y="372617"/>
                </a:lnTo>
                <a:lnTo>
                  <a:pt x="3396" y="366647"/>
                </a:lnTo>
                <a:cubicBezTo>
                  <a:pt x="7901" y="355454"/>
                  <a:pt x="12840" y="342968"/>
                  <a:pt x="18270" y="329004"/>
                </a:cubicBezTo>
                <a:lnTo>
                  <a:pt x="18607" y="327910"/>
                </a:lnTo>
                <a:close/>
                <a:moveTo>
                  <a:pt x="11602" y="312390"/>
                </a:moveTo>
                <a:lnTo>
                  <a:pt x="0" y="336412"/>
                </a:lnTo>
                <a:lnTo>
                  <a:pt x="0" y="325354"/>
                </a:lnTo>
                <a:close/>
                <a:moveTo>
                  <a:pt x="11729" y="312127"/>
                </a:moveTo>
                <a:lnTo>
                  <a:pt x="11652" y="312334"/>
                </a:lnTo>
                <a:lnTo>
                  <a:pt x="11602" y="312390"/>
                </a:lnTo>
                <a:close/>
                <a:moveTo>
                  <a:pt x="17161" y="300881"/>
                </a:moveTo>
                <a:lnTo>
                  <a:pt x="11729" y="312127"/>
                </a:lnTo>
                <a:lnTo>
                  <a:pt x="14902" y="303593"/>
                </a:lnTo>
                <a:close/>
                <a:moveTo>
                  <a:pt x="24231" y="298145"/>
                </a:moveTo>
                <a:lnTo>
                  <a:pt x="24231" y="309647"/>
                </a:lnTo>
                <a:lnTo>
                  <a:pt x="18607" y="327910"/>
                </a:lnTo>
                <a:lnTo>
                  <a:pt x="14205" y="335709"/>
                </a:lnTo>
                <a:cubicBezTo>
                  <a:pt x="9994" y="342497"/>
                  <a:pt x="5528" y="349315"/>
                  <a:pt x="572" y="357320"/>
                </a:cubicBezTo>
                <a:lnTo>
                  <a:pt x="0" y="358312"/>
                </a:lnTo>
                <a:lnTo>
                  <a:pt x="0" y="347379"/>
                </a:lnTo>
                <a:lnTo>
                  <a:pt x="8326" y="321282"/>
                </a:lnTo>
                <a:lnTo>
                  <a:pt x="11652" y="312334"/>
                </a:lnTo>
                <a:lnTo>
                  <a:pt x="22595" y="300108"/>
                </a:lnTo>
                <a:close/>
                <a:moveTo>
                  <a:pt x="24231" y="286243"/>
                </a:moveTo>
                <a:lnTo>
                  <a:pt x="24231" y="292396"/>
                </a:lnTo>
                <a:lnTo>
                  <a:pt x="17161" y="300881"/>
                </a:lnTo>
                <a:close/>
                <a:moveTo>
                  <a:pt x="18603" y="231141"/>
                </a:moveTo>
                <a:lnTo>
                  <a:pt x="16606" y="235168"/>
                </a:lnTo>
                <a:lnTo>
                  <a:pt x="4000" y="260495"/>
                </a:lnTo>
                <a:lnTo>
                  <a:pt x="1909" y="263559"/>
                </a:lnTo>
                <a:lnTo>
                  <a:pt x="0" y="267317"/>
                </a:lnTo>
                <a:lnTo>
                  <a:pt x="0" y="258594"/>
                </a:lnTo>
                <a:close/>
                <a:moveTo>
                  <a:pt x="24231" y="230849"/>
                </a:moveTo>
                <a:lnTo>
                  <a:pt x="24231" y="278494"/>
                </a:lnTo>
                <a:lnTo>
                  <a:pt x="14902" y="303593"/>
                </a:lnTo>
                <a:lnTo>
                  <a:pt x="0" y="321476"/>
                </a:lnTo>
                <a:lnTo>
                  <a:pt x="0" y="268532"/>
                </a:lnTo>
                <a:lnTo>
                  <a:pt x="4000" y="260495"/>
                </a:lnTo>
                <a:close/>
                <a:moveTo>
                  <a:pt x="24231" y="219793"/>
                </a:moveTo>
                <a:lnTo>
                  <a:pt x="24231" y="222836"/>
                </a:lnTo>
                <a:lnTo>
                  <a:pt x="18603" y="231141"/>
                </a:lnTo>
                <a:close/>
                <a:moveTo>
                  <a:pt x="24231" y="133342"/>
                </a:moveTo>
                <a:lnTo>
                  <a:pt x="24231" y="206545"/>
                </a:lnTo>
                <a:lnTo>
                  <a:pt x="13499" y="223505"/>
                </a:lnTo>
                <a:lnTo>
                  <a:pt x="0" y="245723"/>
                </a:lnTo>
                <a:lnTo>
                  <a:pt x="0" y="173915"/>
                </a:lnTo>
                <a:close/>
                <a:moveTo>
                  <a:pt x="24231" y="123476"/>
                </a:moveTo>
                <a:lnTo>
                  <a:pt x="24231" y="130027"/>
                </a:lnTo>
                <a:lnTo>
                  <a:pt x="17186" y="143459"/>
                </a:lnTo>
                <a:lnTo>
                  <a:pt x="0" y="171861"/>
                </a:lnTo>
                <a:lnTo>
                  <a:pt x="0" y="166299"/>
                </a:lnTo>
                <a:lnTo>
                  <a:pt x="18270" y="132668"/>
                </a:lnTo>
                <a:close/>
                <a:moveTo>
                  <a:pt x="10141" y="101902"/>
                </a:moveTo>
                <a:lnTo>
                  <a:pt x="3390" y="124989"/>
                </a:lnTo>
                <a:lnTo>
                  <a:pt x="0" y="135481"/>
                </a:lnTo>
                <a:lnTo>
                  <a:pt x="0" y="120168"/>
                </a:lnTo>
                <a:lnTo>
                  <a:pt x="2059" y="116043"/>
                </a:lnTo>
                <a:close/>
                <a:moveTo>
                  <a:pt x="24231" y="71662"/>
                </a:moveTo>
                <a:lnTo>
                  <a:pt x="24231" y="77243"/>
                </a:lnTo>
                <a:lnTo>
                  <a:pt x="10141" y="101902"/>
                </a:lnTo>
                <a:lnTo>
                  <a:pt x="11579" y="96983"/>
                </a:lnTo>
                <a:lnTo>
                  <a:pt x="18270" y="83584"/>
                </a:lnTo>
                <a:close/>
                <a:moveTo>
                  <a:pt x="8884" y="41579"/>
                </a:moveTo>
                <a:lnTo>
                  <a:pt x="5981" y="51185"/>
                </a:lnTo>
                <a:lnTo>
                  <a:pt x="0" y="58084"/>
                </a:lnTo>
                <a:lnTo>
                  <a:pt x="0" y="57571"/>
                </a:lnTo>
                <a:close/>
                <a:moveTo>
                  <a:pt x="24231" y="30135"/>
                </a:moveTo>
                <a:lnTo>
                  <a:pt x="24231" y="53709"/>
                </a:lnTo>
                <a:lnTo>
                  <a:pt x="11579" y="96983"/>
                </a:lnTo>
                <a:lnTo>
                  <a:pt x="2059" y="116043"/>
                </a:lnTo>
                <a:lnTo>
                  <a:pt x="1909" y="116307"/>
                </a:lnTo>
                <a:lnTo>
                  <a:pt x="0" y="120126"/>
                </a:lnTo>
                <a:lnTo>
                  <a:pt x="0" y="70975"/>
                </a:lnTo>
                <a:lnTo>
                  <a:pt x="5981" y="51185"/>
                </a:lnTo>
                <a:close/>
                <a:moveTo>
                  <a:pt x="20675" y="0"/>
                </a:moveTo>
                <a:lnTo>
                  <a:pt x="24231" y="0"/>
                </a:lnTo>
                <a:lnTo>
                  <a:pt x="24231" y="13954"/>
                </a:lnTo>
                <a:lnTo>
                  <a:pt x="8884" y="41579"/>
                </a:lnTo>
                <a:lnTo>
                  <a:pt x="12161" y="30736"/>
                </a:lnTo>
                <a:close/>
                <a:moveTo>
                  <a:pt x="0" y="0"/>
                </a:moveTo>
                <a:lnTo>
                  <a:pt x="3827" y="0"/>
                </a:lnTo>
                <a:lnTo>
                  <a:pt x="0" y="8201"/>
                </a:lnTo>
                <a:close/>
              </a:path>
            </a:pathLst>
          </a:custGeom>
          <a:solidFill>
            <a:schemeClr val="accent1"/>
          </a:solidFill>
          <a:ln>
            <a:solidFill>
              <a:schemeClr val="accent1"/>
            </a:solid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sz="3600">
              <a:ea typeface="幼圆" panose="02010509060101010101" pitchFamily="49" charset="-122"/>
            </a:endParaRPr>
          </a:p>
        </p:txBody>
      </p:sp>
      <p:sp>
        <p:nvSpPr>
          <p:cNvPr id="10" name="文本框 9"/>
          <p:cNvSpPr txBox="1"/>
          <p:nvPr/>
        </p:nvSpPr>
        <p:spPr>
          <a:xfrm>
            <a:off x="949109" y="-593608"/>
            <a:ext cx="1563248" cy="3770263"/>
          </a:xfrm>
          <a:prstGeom prst="rect">
            <a:avLst/>
          </a:prstGeom>
          <a:noFill/>
        </p:spPr>
        <p:txBody>
          <a:bodyPr wrap="none" rtlCol="0">
            <a:spAutoFit/>
          </a:bodyPr>
          <a:lstStyle/>
          <a:p>
            <a:r>
              <a:rPr lang="en-US" altLang="zh-CN" sz="23900">
                <a:latin typeface="Slim Joe" panose="02000000000000000000" pitchFamily="50" charset="0"/>
                <a:ea typeface="幼圆" panose="02010509060101010101" pitchFamily="49" charset="-122"/>
              </a:rPr>
              <a:t>1</a:t>
            </a:r>
            <a:endParaRPr lang="zh-CN" altLang="en-US" sz="23900">
              <a:latin typeface="Slim Joe" panose="02000000000000000000" pitchFamily="50" charset="0"/>
              <a:ea typeface="幼圆" panose="02010509060101010101" pitchFamily="49" charset="-122"/>
            </a:endParaRPr>
          </a:p>
        </p:txBody>
      </p:sp>
      <p:sp>
        <p:nvSpPr>
          <p:cNvPr id="11" name="任意多边形 10"/>
          <p:cNvSpPr/>
          <p:nvPr/>
        </p:nvSpPr>
        <p:spPr>
          <a:xfrm rot="8301290">
            <a:off x="3148991" y="781994"/>
            <a:ext cx="868402" cy="1019056"/>
          </a:xfrm>
          <a:custGeom>
            <a:avLst/>
            <a:gdLst>
              <a:gd name="connsiteX0" fmla="*/ 685918 w 707644"/>
              <a:gd name="connsiteY0" fmla="*/ 726313 h 830409"/>
              <a:gd name="connsiteX1" fmla="*/ 686617 w 707644"/>
              <a:gd name="connsiteY1" fmla="*/ 726734 h 830409"/>
              <a:gd name="connsiteX2" fmla="*/ 686152 w 707644"/>
              <a:gd name="connsiteY2" fmla="*/ 727127 h 830409"/>
              <a:gd name="connsiteX3" fmla="*/ 677645 w 707644"/>
              <a:gd name="connsiteY3" fmla="*/ 727155 h 830409"/>
              <a:gd name="connsiteX4" fmla="*/ 682237 w 707644"/>
              <a:gd name="connsiteY4" fmla="*/ 730439 h 830409"/>
              <a:gd name="connsiteX5" fmla="*/ 680806 w 707644"/>
              <a:gd name="connsiteY5" fmla="*/ 731649 h 830409"/>
              <a:gd name="connsiteX6" fmla="*/ 675364 w 707644"/>
              <a:gd name="connsiteY6" fmla="*/ 673195 h 830409"/>
              <a:gd name="connsiteX7" fmla="*/ 679382 w 707644"/>
              <a:gd name="connsiteY7" fmla="*/ 676882 h 830409"/>
              <a:gd name="connsiteX8" fmla="*/ 686763 w 707644"/>
              <a:gd name="connsiteY8" fmla="*/ 683493 h 830409"/>
              <a:gd name="connsiteX9" fmla="*/ 676962 w 707644"/>
              <a:gd name="connsiteY9" fmla="*/ 677341 h 830409"/>
              <a:gd name="connsiteX10" fmla="*/ 668973 w 707644"/>
              <a:gd name="connsiteY10" fmla="*/ 672327 h 830409"/>
              <a:gd name="connsiteX11" fmla="*/ 676962 w 707644"/>
              <a:gd name="connsiteY11" fmla="*/ 677341 h 830409"/>
              <a:gd name="connsiteX12" fmla="*/ 682643 w 707644"/>
              <a:gd name="connsiteY12" fmla="*/ 692080 h 830409"/>
              <a:gd name="connsiteX13" fmla="*/ 696613 w 707644"/>
              <a:gd name="connsiteY13" fmla="*/ 718278 h 830409"/>
              <a:gd name="connsiteX14" fmla="*/ 695410 w 707644"/>
              <a:gd name="connsiteY14" fmla="*/ 719297 h 830409"/>
              <a:gd name="connsiteX15" fmla="*/ 691459 w 707644"/>
              <a:gd name="connsiteY15" fmla="*/ 714547 h 830409"/>
              <a:gd name="connsiteX16" fmla="*/ 675229 w 707644"/>
              <a:gd name="connsiteY16" fmla="*/ 690891 h 830409"/>
              <a:gd name="connsiteX17" fmla="*/ 648225 w 707644"/>
              <a:gd name="connsiteY17" fmla="*/ 704878 h 830409"/>
              <a:gd name="connsiteX18" fmla="*/ 650148 w 707644"/>
              <a:gd name="connsiteY18" fmla="*/ 706739 h 830409"/>
              <a:gd name="connsiteX19" fmla="*/ 660183 w 707644"/>
              <a:gd name="connsiteY19" fmla="*/ 721687 h 830409"/>
              <a:gd name="connsiteX20" fmla="*/ 672076 w 707644"/>
              <a:gd name="connsiteY20" fmla="*/ 739033 h 830409"/>
              <a:gd name="connsiteX21" fmla="*/ 671576 w 707644"/>
              <a:gd name="connsiteY21" fmla="*/ 739456 h 830409"/>
              <a:gd name="connsiteX22" fmla="*/ 646410 w 707644"/>
              <a:gd name="connsiteY22" fmla="*/ 701172 h 830409"/>
              <a:gd name="connsiteX23" fmla="*/ 670265 w 707644"/>
              <a:gd name="connsiteY23" fmla="*/ 716662 h 830409"/>
              <a:gd name="connsiteX24" fmla="*/ 677645 w 707644"/>
              <a:gd name="connsiteY24" fmla="*/ 727155 h 830409"/>
              <a:gd name="connsiteX25" fmla="*/ 653108 w 707644"/>
              <a:gd name="connsiteY25" fmla="*/ 709604 h 830409"/>
              <a:gd name="connsiteX26" fmla="*/ 650148 w 707644"/>
              <a:gd name="connsiteY26" fmla="*/ 706739 h 830409"/>
              <a:gd name="connsiteX27" fmla="*/ 673248 w 707644"/>
              <a:gd name="connsiteY27" fmla="*/ 642996 h 830409"/>
              <a:gd name="connsiteX28" fmla="*/ 698881 w 707644"/>
              <a:gd name="connsiteY28" fmla="*/ 687793 h 830409"/>
              <a:gd name="connsiteX29" fmla="*/ 707644 w 707644"/>
              <a:gd name="connsiteY29" fmla="*/ 708948 h 830409"/>
              <a:gd name="connsiteX30" fmla="*/ 707625 w 707644"/>
              <a:gd name="connsiteY30" fmla="*/ 708964 h 830409"/>
              <a:gd name="connsiteX31" fmla="*/ 696416 w 707644"/>
              <a:gd name="connsiteY31" fmla="*/ 688029 h 830409"/>
              <a:gd name="connsiteX32" fmla="*/ 676860 w 707644"/>
              <a:gd name="connsiteY32" fmla="*/ 650543 h 830409"/>
              <a:gd name="connsiteX33" fmla="*/ 640368 w 707644"/>
              <a:gd name="connsiteY33" fmla="*/ 697273 h 830409"/>
              <a:gd name="connsiteX34" fmla="*/ 645018 w 707644"/>
              <a:gd name="connsiteY34" fmla="*/ 700268 h 830409"/>
              <a:gd name="connsiteX35" fmla="*/ 645185 w 707644"/>
              <a:gd name="connsiteY35" fmla="*/ 700376 h 830409"/>
              <a:gd name="connsiteX36" fmla="*/ 648225 w 707644"/>
              <a:gd name="connsiteY36" fmla="*/ 704878 h 830409"/>
              <a:gd name="connsiteX37" fmla="*/ 653990 w 707644"/>
              <a:gd name="connsiteY37" fmla="*/ 653259 h 830409"/>
              <a:gd name="connsiteX38" fmla="*/ 661670 w 707644"/>
              <a:gd name="connsiteY38" fmla="*/ 660629 h 830409"/>
              <a:gd name="connsiteX39" fmla="*/ 666537 w 707644"/>
              <a:gd name="connsiteY39" fmla="*/ 665094 h 830409"/>
              <a:gd name="connsiteX40" fmla="*/ 668973 w 707644"/>
              <a:gd name="connsiteY40" fmla="*/ 672327 h 830409"/>
              <a:gd name="connsiteX41" fmla="*/ 661564 w 707644"/>
              <a:gd name="connsiteY41" fmla="*/ 667676 h 830409"/>
              <a:gd name="connsiteX42" fmla="*/ 594769 w 707644"/>
              <a:gd name="connsiteY42" fmla="*/ 771432 h 830409"/>
              <a:gd name="connsiteX43" fmla="*/ 609577 w 707644"/>
              <a:gd name="connsiteY43" fmla="*/ 779524 h 830409"/>
              <a:gd name="connsiteX44" fmla="*/ 610006 w 707644"/>
              <a:gd name="connsiteY44" fmla="*/ 780306 h 830409"/>
              <a:gd name="connsiteX45" fmla="*/ 604755 w 707644"/>
              <a:gd name="connsiteY45" fmla="*/ 783426 h 830409"/>
              <a:gd name="connsiteX46" fmla="*/ 599025 w 707644"/>
              <a:gd name="connsiteY46" fmla="*/ 776540 h 830409"/>
              <a:gd name="connsiteX47" fmla="*/ 610330 w 707644"/>
              <a:gd name="connsiteY47" fmla="*/ 732279 h 830409"/>
              <a:gd name="connsiteX48" fmla="*/ 623920 w 707644"/>
              <a:gd name="connsiteY48" fmla="*/ 748423 h 830409"/>
              <a:gd name="connsiteX49" fmla="*/ 631571 w 707644"/>
              <a:gd name="connsiteY49" fmla="*/ 755197 h 830409"/>
              <a:gd name="connsiteX50" fmla="*/ 636581 w 707644"/>
              <a:gd name="connsiteY50" fmla="*/ 764517 h 830409"/>
              <a:gd name="connsiteX51" fmla="*/ 631941 w 707644"/>
              <a:gd name="connsiteY51" fmla="*/ 767274 h 830409"/>
              <a:gd name="connsiteX52" fmla="*/ 620167 w 707644"/>
              <a:gd name="connsiteY52" fmla="*/ 757321 h 830409"/>
              <a:gd name="connsiteX53" fmla="*/ 615098 w 707644"/>
              <a:gd name="connsiteY53" fmla="*/ 742072 h 830409"/>
              <a:gd name="connsiteX54" fmla="*/ 630997 w 707644"/>
              <a:gd name="connsiteY54" fmla="*/ 688204 h 830409"/>
              <a:gd name="connsiteX55" fmla="*/ 640368 w 707644"/>
              <a:gd name="connsiteY55" fmla="*/ 697273 h 830409"/>
              <a:gd name="connsiteX56" fmla="*/ 635785 w 707644"/>
              <a:gd name="connsiteY56" fmla="*/ 694322 h 830409"/>
              <a:gd name="connsiteX57" fmla="*/ 621894 w 707644"/>
              <a:gd name="connsiteY57" fmla="*/ 700717 h 830409"/>
              <a:gd name="connsiteX58" fmla="*/ 626810 w 707644"/>
              <a:gd name="connsiteY58" fmla="*/ 701753 h 830409"/>
              <a:gd name="connsiteX59" fmla="*/ 654922 w 707644"/>
              <a:gd name="connsiteY59" fmla="*/ 753543 h 830409"/>
              <a:gd name="connsiteX60" fmla="*/ 654620 w 707644"/>
              <a:gd name="connsiteY60" fmla="*/ 753799 h 830409"/>
              <a:gd name="connsiteX61" fmla="*/ 648096 w 707644"/>
              <a:gd name="connsiteY61" fmla="*/ 757675 h 830409"/>
              <a:gd name="connsiteX62" fmla="*/ 637137 w 707644"/>
              <a:gd name="connsiteY62" fmla="*/ 730897 h 830409"/>
              <a:gd name="connsiteX63" fmla="*/ 632387 w 707644"/>
              <a:gd name="connsiteY63" fmla="*/ 676820 h 830409"/>
              <a:gd name="connsiteX64" fmla="*/ 633064 w 707644"/>
              <a:gd name="connsiteY64" fmla="*/ 677121 h 830409"/>
              <a:gd name="connsiteX65" fmla="*/ 632740 w 707644"/>
              <a:gd name="connsiteY65" fmla="*/ 677275 h 830409"/>
              <a:gd name="connsiteX66" fmla="*/ 656765 w 707644"/>
              <a:gd name="connsiteY66" fmla="*/ 612058 h 830409"/>
              <a:gd name="connsiteX67" fmla="*/ 668167 w 707644"/>
              <a:gd name="connsiteY67" fmla="*/ 631164 h 830409"/>
              <a:gd name="connsiteX68" fmla="*/ 668892 w 707644"/>
              <a:gd name="connsiteY68" fmla="*/ 632736 h 830409"/>
              <a:gd name="connsiteX69" fmla="*/ 669813 w 707644"/>
              <a:gd name="connsiteY69" fmla="*/ 635818 h 830409"/>
              <a:gd name="connsiteX70" fmla="*/ 673248 w 707644"/>
              <a:gd name="connsiteY70" fmla="*/ 642996 h 830409"/>
              <a:gd name="connsiteX71" fmla="*/ 657292 w 707644"/>
              <a:gd name="connsiteY71" fmla="*/ 615110 h 830409"/>
              <a:gd name="connsiteX72" fmla="*/ 607712 w 707644"/>
              <a:gd name="connsiteY72" fmla="*/ 710810 h 830409"/>
              <a:gd name="connsiteX73" fmla="*/ 614317 w 707644"/>
              <a:gd name="connsiteY73" fmla="*/ 716331 h 830409"/>
              <a:gd name="connsiteX74" fmla="*/ 643384 w 707644"/>
              <a:gd name="connsiteY74" fmla="*/ 760475 h 830409"/>
              <a:gd name="connsiteX75" fmla="*/ 639882 w 707644"/>
              <a:gd name="connsiteY75" fmla="*/ 762555 h 830409"/>
              <a:gd name="connsiteX76" fmla="*/ 631571 w 707644"/>
              <a:gd name="connsiteY76" fmla="*/ 755197 h 830409"/>
              <a:gd name="connsiteX77" fmla="*/ 655939 w 707644"/>
              <a:gd name="connsiteY77" fmla="*/ 607270 h 830409"/>
              <a:gd name="connsiteX78" fmla="*/ 681948 w 707644"/>
              <a:gd name="connsiteY78" fmla="*/ 649489 h 830409"/>
              <a:gd name="connsiteX79" fmla="*/ 687708 w 707644"/>
              <a:gd name="connsiteY79" fmla="*/ 660817 h 830409"/>
              <a:gd name="connsiteX80" fmla="*/ 688244 w 707644"/>
              <a:gd name="connsiteY80" fmla="*/ 662113 h 830409"/>
              <a:gd name="connsiteX81" fmla="*/ 688222 w 707644"/>
              <a:gd name="connsiteY81" fmla="*/ 662082 h 830409"/>
              <a:gd name="connsiteX82" fmla="*/ 672282 w 707644"/>
              <a:gd name="connsiteY82" fmla="*/ 638060 h 830409"/>
              <a:gd name="connsiteX83" fmla="*/ 668167 w 707644"/>
              <a:gd name="connsiteY83" fmla="*/ 631164 h 830409"/>
              <a:gd name="connsiteX84" fmla="*/ 667714 w 707644"/>
              <a:gd name="connsiteY84" fmla="*/ 630182 h 830409"/>
              <a:gd name="connsiteX85" fmla="*/ 659895 w 707644"/>
              <a:gd name="connsiteY85" fmla="*/ 617038 h 830409"/>
              <a:gd name="connsiteX86" fmla="*/ 656704 w 707644"/>
              <a:gd name="connsiteY86" fmla="*/ 611703 h 830409"/>
              <a:gd name="connsiteX87" fmla="*/ 625999 w 707644"/>
              <a:gd name="connsiteY87" fmla="*/ 668587 h 830409"/>
              <a:gd name="connsiteX88" fmla="*/ 632387 w 707644"/>
              <a:gd name="connsiteY88" fmla="*/ 676820 h 830409"/>
              <a:gd name="connsiteX89" fmla="*/ 630567 w 707644"/>
              <a:gd name="connsiteY89" fmla="*/ 676010 h 830409"/>
              <a:gd name="connsiteX90" fmla="*/ 644284 w 707644"/>
              <a:gd name="connsiteY90" fmla="*/ 698005 h 830409"/>
              <a:gd name="connsiteX91" fmla="*/ 646410 w 707644"/>
              <a:gd name="connsiteY91" fmla="*/ 701172 h 830409"/>
              <a:gd name="connsiteX92" fmla="*/ 645185 w 707644"/>
              <a:gd name="connsiteY92" fmla="*/ 700376 h 830409"/>
              <a:gd name="connsiteX93" fmla="*/ 640052 w 707644"/>
              <a:gd name="connsiteY93" fmla="*/ 692776 h 830409"/>
              <a:gd name="connsiteX94" fmla="*/ 615785 w 707644"/>
              <a:gd name="connsiteY94" fmla="*/ 681443 h 830409"/>
              <a:gd name="connsiteX95" fmla="*/ 635785 w 707644"/>
              <a:gd name="connsiteY95" fmla="*/ 694322 h 830409"/>
              <a:gd name="connsiteX96" fmla="*/ 644520 w 707644"/>
              <a:gd name="connsiteY96" fmla="*/ 705484 h 830409"/>
              <a:gd name="connsiteX97" fmla="*/ 626810 w 707644"/>
              <a:gd name="connsiteY97" fmla="*/ 701753 h 830409"/>
              <a:gd name="connsiteX98" fmla="*/ 588438 w 707644"/>
              <a:gd name="connsiteY98" fmla="*/ 737641 h 830409"/>
              <a:gd name="connsiteX99" fmla="*/ 615903 w 707644"/>
              <a:gd name="connsiteY99" fmla="*/ 776803 h 830409"/>
              <a:gd name="connsiteX100" fmla="*/ 613429 w 707644"/>
              <a:gd name="connsiteY100" fmla="*/ 778273 h 830409"/>
              <a:gd name="connsiteX101" fmla="*/ 597658 w 707644"/>
              <a:gd name="connsiteY101" fmla="*/ 717225 h 830409"/>
              <a:gd name="connsiteX102" fmla="*/ 607690 w 707644"/>
              <a:gd name="connsiteY102" fmla="*/ 726855 h 830409"/>
              <a:gd name="connsiteX103" fmla="*/ 610330 w 707644"/>
              <a:gd name="connsiteY103" fmla="*/ 732279 h 830409"/>
              <a:gd name="connsiteX104" fmla="*/ 652804 w 707644"/>
              <a:gd name="connsiteY104" fmla="*/ 602182 h 830409"/>
              <a:gd name="connsiteX105" fmla="*/ 655296 w 707644"/>
              <a:gd name="connsiteY105" fmla="*/ 603544 h 830409"/>
              <a:gd name="connsiteX106" fmla="*/ 655939 w 707644"/>
              <a:gd name="connsiteY106" fmla="*/ 607270 h 830409"/>
              <a:gd name="connsiteX107" fmla="*/ 648687 w 707644"/>
              <a:gd name="connsiteY107" fmla="*/ 599930 h 830409"/>
              <a:gd name="connsiteX108" fmla="*/ 650137 w 707644"/>
              <a:gd name="connsiteY108" fmla="*/ 600723 h 830409"/>
              <a:gd name="connsiteX109" fmla="*/ 656704 w 707644"/>
              <a:gd name="connsiteY109" fmla="*/ 611703 h 830409"/>
              <a:gd name="connsiteX110" fmla="*/ 656765 w 707644"/>
              <a:gd name="connsiteY110" fmla="*/ 612058 h 830409"/>
              <a:gd name="connsiteX111" fmla="*/ 653947 w 707644"/>
              <a:gd name="connsiteY111" fmla="*/ 607336 h 830409"/>
              <a:gd name="connsiteX112" fmla="*/ 586056 w 707644"/>
              <a:gd name="connsiteY112" fmla="*/ 729871 h 830409"/>
              <a:gd name="connsiteX113" fmla="*/ 593173 w 707644"/>
              <a:gd name="connsiteY113" fmla="*/ 735403 h 830409"/>
              <a:gd name="connsiteX114" fmla="*/ 619800 w 707644"/>
              <a:gd name="connsiteY114" fmla="*/ 757011 h 830409"/>
              <a:gd name="connsiteX115" fmla="*/ 620167 w 707644"/>
              <a:gd name="connsiteY115" fmla="*/ 757321 h 830409"/>
              <a:gd name="connsiteX116" fmla="*/ 620247 w 707644"/>
              <a:gd name="connsiteY116" fmla="*/ 757561 h 830409"/>
              <a:gd name="connsiteX117" fmla="*/ 624975 w 707644"/>
              <a:gd name="connsiteY117" fmla="*/ 771412 h 830409"/>
              <a:gd name="connsiteX118" fmla="*/ 619377 w 707644"/>
              <a:gd name="connsiteY118" fmla="*/ 774739 h 830409"/>
              <a:gd name="connsiteX119" fmla="*/ 607092 w 707644"/>
              <a:gd name="connsiteY119" fmla="*/ 761479 h 830409"/>
              <a:gd name="connsiteX120" fmla="*/ 648273 w 707644"/>
              <a:gd name="connsiteY120" fmla="*/ 599348 h 830409"/>
              <a:gd name="connsiteX121" fmla="*/ 648687 w 707644"/>
              <a:gd name="connsiteY121" fmla="*/ 599930 h 830409"/>
              <a:gd name="connsiteX122" fmla="*/ 648570 w 707644"/>
              <a:gd name="connsiteY122" fmla="*/ 599866 h 830409"/>
              <a:gd name="connsiteX123" fmla="*/ 598472 w 707644"/>
              <a:gd name="connsiteY123" fmla="*/ 692948 h 830409"/>
              <a:gd name="connsiteX124" fmla="*/ 615553 w 707644"/>
              <a:gd name="connsiteY124" fmla="*/ 699348 h 830409"/>
              <a:gd name="connsiteX125" fmla="*/ 632160 w 707644"/>
              <a:gd name="connsiteY125" fmla="*/ 731247 h 830409"/>
              <a:gd name="connsiteX126" fmla="*/ 614317 w 707644"/>
              <a:gd name="connsiteY126" fmla="*/ 716331 h 830409"/>
              <a:gd name="connsiteX127" fmla="*/ 605156 w 707644"/>
              <a:gd name="connsiteY127" fmla="*/ 702419 h 830409"/>
              <a:gd name="connsiteX128" fmla="*/ 598320 w 707644"/>
              <a:gd name="connsiteY128" fmla="*/ 692733 h 830409"/>
              <a:gd name="connsiteX129" fmla="*/ 598472 w 707644"/>
              <a:gd name="connsiteY129" fmla="*/ 692948 h 830409"/>
              <a:gd name="connsiteX130" fmla="*/ 598418 w 707644"/>
              <a:gd name="connsiteY130" fmla="*/ 692928 h 830409"/>
              <a:gd name="connsiteX131" fmla="*/ 643651 w 707644"/>
              <a:gd name="connsiteY131" fmla="*/ 597177 h 830409"/>
              <a:gd name="connsiteX132" fmla="*/ 648570 w 707644"/>
              <a:gd name="connsiteY132" fmla="*/ 599866 h 830409"/>
              <a:gd name="connsiteX133" fmla="*/ 657292 w 707644"/>
              <a:gd name="connsiteY133" fmla="*/ 615110 h 830409"/>
              <a:gd name="connsiteX134" fmla="*/ 658747 w 707644"/>
              <a:gd name="connsiteY134" fmla="*/ 623538 h 830409"/>
              <a:gd name="connsiteX135" fmla="*/ 668066 w 707644"/>
              <a:gd name="connsiteY135" fmla="*/ 654261 h 830409"/>
              <a:gd name="connsiteX136" fmla="*/ 675364 w 707644"/>
              <a:gd name="connsiteY136" fmla="*/ 673195 h 830409"/>
              <a:gd name="connsiteX137" fmla="*/ 666537 w 707644"/>
              <a:gd name="connsiteY137" fmla="*/ 665094 h 830409"/>
              <a:gd name="connsiteX138" fmla="*/ 604723 w 707644"/>
              <a:gd name="connsiteY138" fmla="*/ 674319 h 830409"/>
              <a:gd name="connsiteX139" fmla="*/ 609786 w 707644"/>
              <a:gd name="connsiteY139" fmla="*/ 677580 h 830409"/>
              <a:gd name="connsiteX140" fmla="*/ 616478 w 707644"/>
              <a:gd name="connsiteY140" fmla="*/ 689995 h 830409"/>
              <a:gd name="connsiteX141" fmla="*/ 621894 w 707644"/>
              <a:gd name="connsiteY141" fmla="*/ 700717 h 830409"/>
              <a:gd name="connsiteX142" fmla="*/ 615762 w 707644"/>
              <a:gd name="connsiteY142" fmla="*/ 699426 h 830409"/>
              <a:gd name="connsiteX143" fmla="*/ 615553 w 707644"/>
              <a:gd name="connsiteY143" fmla="*/ 699348 h 830409"/>
              <a:gd name="connsiteX144" fmla="*/ 610168 w 707644"/>
              <a:gd name="connsiteY144" fmla="*/ 689004 h 830409"/>
              <a:gd name="connsiteX145" fmla="*/ 578891 w 707644"/>
              <a:gd name="connsiteY145" fmla="*/ 724301 h 830409"/>
              <a:gd name="connsiteX146" fmla="*/ 581462 w 707644"/>
              <a:gd name="connsiteY146" fmla="*/ 726300 h 830409"/>
              <a:gd name="connsiteX147" fmla="*/ 588438 w 707644"/>
              <a:gd name="connsiteY147" fmla="*/ 737641 h 830409"/>
              <a:gd name="connsiteX148" fmla="*/ 585161 w 707644"/>
              <a:gd name="connsiteY148" fmla="*/ 732969 h 830409"/>
              <a:gd name="connsiteX149" fmla="*/ 581286 w 707644"/>
              <a:gd name="connsiteY149" fmla="*/ 728337 h 830409"/>
              <a:gd name="connsiteX150" fmla="*/ 649641 w 707644"/>
              <a:gd name="connsiteY150" fmla="*/ 568917 h 830409"/>
              <a:gd name="connsiteX151" fmla="*/ 666529 w 707644"/>
              <a:gd name="connsiteY151" fmla="*/ 609687 h 830409"/>
              <a:gd name="connsiteX152" fmla="*/ 655296 w 707644"/>
              <a:gd name="connsiteY152" fmla="*/ 603544 h 830409"/>
              <a:gd name="connsiteX153" fmla="*/ 650059 w 707644"/>
              <a:gd name="connsiteY153" fmla="*/ 573207 h 830409"/>
              <a:gd name="connsiteX154" fmla="*/ 614609 w 707644"/>
              <a:gd name="connsiteY154" fmla="*/ 638824 h 830409"/>
              <a:gd name="connsiteX155" fmla="*/ 626209 w 707644"/>
              <a:gd name="connsiteY155" fmla="*/ 645798 h 830409"/>
              <a:gd name="connsiteX156" fmla="*/ 653237 w 707644"/>
              <a:gd name="connsiteY156" fmla="*/ 662449 h 830409"/>
              <a:gd name="connsiteX157" fmla="*/ 661564 w 707644"/>
              <a:gd name="connsiteY157" fmla="*/ 667676 h 830409"/>
              <a:gd name="connsiteX158" fmla="*/ 668958 w 707644"/>
              <a:gd name="connsiteY158" fmla="*/ 681752 h 830409"/>
              <a:gd name="connsiteX159" fmla="*/ 675229 w 707644"/>
              <a:gd name="connsiteY159" fmla="*/ 690891 h 830409"/>
              <a:gd name="connsiteX160" fmla="*/ 678523 w 707644"/>
              <a:gd name="connsiteY160" fmla="*/ 700668 h 830409"/>
              <a:gd name="connsiteX161" fmla="*/ 685918 w 707644"/>
              <a:gd name="connsiteY161" fmla="*/ 726313 h 830409"/>
              <a:gd name="connsiteX162" fmla="*/ 675051 w 707644"/>
              <a:gd name="connsiteY162" fmla="*/ 719770 h 830409"/>
              <a:gd name="connsiteX163" fmla="*/ 670265 w 707644"/>
              <a:gd name="connsiteY163" fmla="*/ 716662 h 830409"/>
              <a:gd name="connsiteX164" fmla="*/ 626649 w 707644"/>
              <a:gd name="connsiteY164" fmla="*/ 654652 h 830409"/>
              <a:gd name="connsiteX165" fmla="*/ 572132 w 707644"/>
              <a:gd name="connsiteY165" fmla="*/ 719051 h 830409"/>
              <a:gd name="connsiteX166" fmla="*/ 572664 w 707644"/>
              <a:gd name="connsiteY166" fmla="*/ 719461 h 830409"/>
              <a:gd name="connsiteX167" fmla="*/ 576081 w 707644"/>
              <a:gd name="connsiteY167" fmla="*/ 722117 h 830409"/>
              <a:gd name="connsiteX168" fmla="*/ 581286 w 707644"/>
              <a:gd name="connsiteY168" fmla="*/ 728337 h 830409"/>
              <a:gd name="connsiteX169" fmla="*/ 611568 w 707644"/>
              <a:gd name="connsiteY169" fmla="*/ 779378 h 830409"/>
              <a:gd name="connsiteX170" fmla="*/ 610485 w 707644"/>
              <a:gd name="connsiteY170" fmla="*/ 780022 h 830409"/>
              <a:gd name="connsiteX171" fmla="*/ 610260 w 707644"/>
              <a:gd name="connsiteY171" fmla="*/ 779897 h 830409"/>
              <a:gd name="connsiteX172" fmla="*/ 609577 w 707644"/>
              <a:gd name="connsiteY172" fmla="*/ 779524 h 830409"/>
              <a:gd name="connsiteX173" fmla="*/ 602206 w 707644"/>
              <a:gd name="connsiteY173" fmla="*/ 766099 h 830409"/>
              <a:gd name="connsiteX174" fmla="*/ 638061 w 707644"/>
              <a:gd name="connsiteY174" fmla="*/ 581501 h 830409"/>
              <a:gd name="connsiteX175" fmla="*/ 648273 w 707644"/>
              <a:gd name="connsiteY175" fmla="*/ 599348 h 830409"/>
              <a:gd name="connsiteX176" fmla="*/ 640871 w 707644"/>
              <a:gd name="connsiteY176" fmla="*/ 588928 h 830409"/>
              <a:gd name="connsiteX177" fmla="*/ 639502 w 707644"/>
              <a:gd name="connsiteY177" fmla="*/ 584863 h 830409"/>
              <a:gd name="connsiteX178" fmla="*/ 554369 w 707644"/>
              <a:gd name="connsiteY178" fmla="*/ 753841 h 830409"/>
              <a:gd name="connsiteX179" fmla="*/ 580937 w 707644"/>
              <a:gd name="connsiteY179" fmla="*/ 771642 h 830409"/>
              <a:gd name="connsiteX180" fmla="*/ 601772 w 707644"/>
              <a:gd name="connsiteY180" fmla="*/ 785199 h 830409"/>
              <a:gd name="connsiteX181" fmla="*/ 596134 w 707644"/>
              <a:gd name="connsiteY181" fmla="*/ 788549 h 830409"/>
              <a:gd name="connsiteX182" fmla="*/ 595477 w 707644"/>
              <a:gd name="connsiteY182" fmla="*/ 788806 h 830409"/>
              <a:gd name="connsiteX183" fmla="*/ 586144 w 707644"/>
              <a:gd name="connsiteY183" fmla="*/ 783122 h 830409"/>
              <a:gd name="connsiteX184" fmla="*/ 560583 w 707644"/>
              <a:gd name="connsiteY184" fmla="*/ 761430 h 830409"/>
              <a:gd name="connsiteX185" fmla="*/ 556556 w 707644"/>
              <a:gd name="connsiteY185" fmla="*/ 757684 h 830409"/>
              <a:gd name="connsiteX186" fmla="*/ 643968 w 707644"/>
              <a:gd name="connsiteY186" fmla="*/ 565027 h 830409"/>
              <a:gd name="connsiteX187" fmla="*/ 647847 w 707644"/>
              <a:gd name="connsiteY187" fmla="*/ 566539 h 830409"/>
              <a:gd name="connsiteX188" fmla="*/ 648763 w 707644"/>
              <a:gd name="connsiteY188" fmla="*/ 566798 h 830409"/>
              <a:gd name="connsiteX189" fmla="*/ 649254 w 707644"/>
              <a:gd name="connsiteY189" fmla="*/ 567982 h 830409"/>
              <a:gd name="connsiteX190" fmla="*/ 646172 w 707644"/>
              <a:gd name="connsiteY190" fmla="*/ 566268 h 830409"/>
              <a:gd name="connsiteX191" fmla="*/ 598581 w 707644"/>
              <a:gd name="connsiteY191" fmla="*/ 656829 h 830409"/>
              <a:gd name="connsiteX192" fmla="*/ 606679 w 707644"/>
              <a:gd name="connsiteY192" fmla="*/ 664667 h 830409"/>
              <a:gd name="connsiteX193" fmla="*/ 615785 w 707644"/>
              <a:gd name="connsiteY193" fmla="*/ 681443 h 830409"/>
              <a:gd name="connsiteX194" fmla="*/ 609786 w 707644"/>
              <a:gd name="connsiteY194" fmla="*/ 677580 h 830409"/>
              <a:gd name="connsiteX195" fmla="*/ 600538 w 707644"/>
              <a:gd name="connsiteY195" fmla="*/ 660422 h 830409"/>
              <a:gd name="connsiteX196" fmla="*/ 597506 w 707644"/>
              <a:gd name="connsiteY196" fmla="*/ 654857 h 830409"/>
              <a:gd name="connsiteX197" fmla="*/ 598581 w 707644"/>
              <a:gd name="connsiteY197" fmla="*/ 656829 h 830409"/>
              <a:gd name="connsiteX198" fmla="*/ 598045 w 707644"/>
              <a:gd name="connsiteY198" fmla="*/ 656310 h 830409"/>
              <a:gd name="connsiteX199" fmla="*/ 633484 w 707644"/>
              <a:gd name="connsiteY199" fmla="*/ 570820 h 830409"/>
              <a:gd name="connsiteX200" fmla="*/ 652804 w 707644"/>
              <a:gd name="connsiteY200" fmla="*/ 602182 h 830409"/>
              <a:gd name="connsiteX201" fmla="*/ 650137 w 707644"/>
              <a:gd name="connsiteY201" fmla="*/ 600723 h 830409"/>
              <a:gd name="connsiteX202" fmla="*/ 639051 w 707644"/>
              <a:gd name="connsiteY202" fmla="*/ 582189 h 830409"/>
              <a:gd name="connsiteX203" fmla="*/ 636575 w 707644"/>
              <a:gd name="connsiteY203" fmla="*/ 578034 h 830409"/>
              <a:gd name="connsiteX204" fmla="*/ 600765 w 707644"/>
              <a:gd name="connsiteY204" fmla="*/ 630500 h 830409"/>
              <a:gd name="connsiteX205" fmla="*/ 605540 w 707644"/>
              <a:gd name="connsiteY205" fmla="*/ 633371 h 830409"/>
              <a:gd name="connsiteX206" fmla="*/ 625999 w 707644"/>
              <a:gd name="connsiteY206" fmla="*/ 668587 h 830409"/>
              <a:gd name="connsiteX207" fmla="*/ 615758 w 707644"/>
              <a:gd name="connsiteY207" fmla="*/ 655387 h 830409"/>
              <a:gd name="connsiteX208" fmla="*/ 607372 w 707644"/>
              <a:gd name="connsiteY208" fmla="*/ 644489 h 830409"/>
              <a:gd name="connsiteX209" fmla="*/ 602911 w 707644"/>
              <a:gd name="connsiteY209" fmla="*/ 634754 h 830409"/>
              <a:gd name="connsiteX210" fmla="*/ 521775 w 707644"/>
              <a:gd name="connsiteY210" fmla="*/ 787957 h 830409"/>
              <a:gd name="connsiteX211" fmla="*/ 539886 w 707644"/>
              <a:gd name="connsiteY211" fmla="*/ 810539 h 830409"/>
              <a:gd name="connsiteX212" fmla="*/ 536143 w 707644"/>
              <a:gd name="connsiteY212" fmla="*/ 812002 h 830409"/>
              <a:gd name="connsiteX213" fmla="*/ 572293 w 707644"/>
              <a:gd name="connsiteY213" fmla="*/ 677842 h 830409"/>
              <a:gd name="connsiteX214" fmla="*/ 588873 w 707644"/>
              <a:gd name="connsiteY214" fmla="*/ 689351 h 830409"/>
              <a:gd name="connsiteX215" fmla="*/ 598418 w 707644"/>
              <a:gd name="connsiteY215" fmla="*/ 692928 h 830409"/>
              <a:gd name="connsiteX216" fmla="*/ 603187 w 707644"/>
              <a:gd name="connsiteY216" fmla="*/ 702390 h 830409"/>
              <a:gd name="connsiteX217" fmla="*/ 607712 w 707644"/>
              <a:gd name="connsiteY217" fmla="*/ 710810 h 830409"/>
              <a:gd name="connsiteX218" fmla="*/ 593660 w 707644"/>
              <a:gd name="connsiteY218" fmla="*/ 699062 h 830409"/>
              <a:gd name="connsiteX219" fmla="*/ 626878 w 707644"/>
              <a:gd name="connsiteY219" fmla="*/ 555406 h 830409"/>
              <a:gd name="connsiteX220" fmla="*/ 643968 w 707644"/>
              <a:gd name="connsiteY220" fmla="*/ 565027 h 830409"/>
              <a:gd name="connsiteX221" fmla="*/ 628400 w 707644"/>
              <a:gd name="connsiteY221" fmla="*/ 558957 h 830409"/>
              <a:gd name="connsiteX222" fmla="*/ 625472 w 707644"/>
              <a:gd name="connsiteY222" fmla="*/ 557815 h 830409"/>
              <a:gd name="connsiteX223" fmla="*/ 628400 w 707644"/>
              <a:gd name="connsiteY223" fmla="*/ 558957 h 830409"/>
              <a:gd name="connsiteX224" fmla="*/ 633484 w 707644"/>
              <a:gd name="connsiteY224" fmla="*/ 570820 h 830409"/>
              <a:gd name="connsiteX225" fmla="*/ 536038 w 707644"/>
              <a:gd name="connsiteY225" fmla="*/ 741559 h 830409"/>
              <a:gd name="connsiteX226" fmla="*/ 547407 w 707644"/>
              <a:gd name="connsiteY226" fmla="*/ 749176 h 830409"/>
              <a:gd name="connsiteX227" fmla="*/ 556556 w 707644"/>
              <a:gd name="connsiteY227" fmla="*/ 757684 h 830409"/>
              <a:gd name="connsiteX228" fmla="*/ 566844 w 707644"/>
              <a:gd name="connsiteY228" fmla="*/ 775764 h 830409"/>
              <a:gd name="connsiteX229" fmla="*/ 578437 w 707644"/>
              <a:gd name="connsiteY229" fmla="*/ 795467 h 830409"/>
              <a:gd name="connsiteX230" fmla="*/ 575652 w 707644"/>
              <a:gd name="connsiteY230" fmla="*/ 796556 h 830409"/>
              <a:gd name="connsiteX231" fmla="*/ 555262 w 707644"/>
              <a:gd name="connsiteY231" fmla="*/ 769156 h 830409"/>
              <a:gd name="connsiteX232" fmla="*/ 624231 w 707644"/>
              <a:gd name="connsiteY232" fmla="*/ 557332 h 830409"/>
              <a:gd name="connsiteX233" fmla="*/ 624243 w 707644"/>
              <a:gd name="connsiteY233" fmla="*/ 557336 h 830409"/>
              <a:gd name="connsiteX234" fmla="*/ 636575 w 707644"/>
              <a:gd name="connsiteY234" fmla="*/ 578034 h 830409"/>
              <a:gd name="connsiteX235" fmla="*/ 638061 w 707644"/>
              <a:gd name="connsiteY235" fmla="*/ 581501 h 830409"/>
              <a:gd name="connsiteX236" fmla="*/ 620097 w 707644"/>
              <a:gd name="connsiteY236" fmla="*/ 563421 h 830409"/>
              <a:gd name="connsiteX237" fmla="*/ 634410 w 707644"/>
              <a:gd name="connsiteY237" fmla="*/ 579831 h 830409"/>
              <a:gd name="connsiteX238" fmla="*/ 640871 w 707644"/>
              <a:gd name="connsiteY238" fmla="*/ 588928 h 830409"/>
              <a:gd name="connsiteX239" fmla="*/ 643651 w 707644"/>
              <a:gd name="connsiteY239" fmla="*/ 597177 h 830409"/>
              <a:gd name="connsiteX240" fmla="*/ 634907 w 707644"/>
              <a:gd name="connsiteY240" fmla="*/ 592395 h 830409"/>
              <a:gd name="connsiteX241" fmla="*/ 626760 w 707644"/>
              <a:gd name="connsiteY241" fmla="*/ 586893 h 830409"/>
              <a:gd name="connsiteX242" fmla="*/ 534152 w 707644"/>
              <a:gd name="connsiteY242" fmla="*/ 736851 h 830409"/>
              <a:gd name="connsiteX243" fmla="*/ 547623 w 707644"/>
              <a:gd name="connsiteY243" fmla="*/ 745313 h 830409"/>
              <a:gd name="connsiteX244" fmla="*/ 550403 w 707644"/>
              <a:gd name="connsiteY244" fmla="*/ 746872 h 830409"/>
              <a:gd name="connsiteX245" fmla="*/ 554369 w 707644"/>
              <a:gd name="connsiteY245" fmla="*/ 753841 h 830409"/>
              <a:gd name="connsiteX246" fmla="*/ 547407 w 707644"/>
              <a:gd name="connsiteY246" fmla="*/ 749176 h 830409"/>
              <a:gd name="connsiteX247" fmla="*/ 621348 w 707644"/>
              <a:gd name="connsiteY247" fmla="*/ 552293 h 830409"/>
              <a:gd name="connsiteX248" fmla="*/ 622453 w 707644"/>
              <a:gd name="connsiteY248" fmla="*/ 552915 h 830409"/>
              <a:gd name="connsiteX249" fmla="*/ 625472 w 707644"/>
              <a:gd name="connsiteY249" fmla="*/ 557815 h 830409"/>
              <a:gd name="connsiteX250" fmla="*/ 624243 w 707644"/>
              <a:gd name="connsiteY250" fmla="*/ 557336 h 830409"/>
              <a:gd name="connsiteX251" fmla="*/ 624004 w 707644"/>
              <a:gd name="connsiteY251" fmla="*/ 556934 h 830409"/>
              <a:gd name="connsiteX252" fmla="*/ 585738 w 707644"/>
              <a:gd name="connsiteY252" fmla="*/ 621463 h 830409"/>
              <a:gd name="connsiteX253" fmla="*/ 588341 w 707644"/>
              <a:gd name="connsiteY253" fmla="*/ 623030 h 830409"/>
              <a:gd name="connsiteX254" fmla="*/ 593028 w 707644"/>
              <a:gd name="connsiteY254" fmla="*/ 625848 h 830409"/>
              <a:gd name="connsiteX255" fmla="*/ 607372 w 707644"/>
              <a:gd name="connsiteY255" fmla="*/ 644489 h 830409"/>
              <a:gd name="connsiteX256" fmla="*/ 611429 w 707644"/>
              <a:gd name="connsiteY256" fmla="*/ 653343 h 830409"/>
              <a:gd name="connsiteX257" fmla="*/ 629800 w 707644"/>
              <a:gd name="connsiteY257" fmla="*/ 686674 h 830409"/>
              <a:gd name="connsiteX258" fmla="*/ 630997 w 707644"/>
              <a:gd name="connsiteY258" fmla="*/ 688204 h 830409"/>
              <a:gd name="connsiteX259" fmla="*/ 606679 w 707644"/>
              <a:gd name="connsiteY259" fmla="*/ 664667 h 830409"/>
              <a:gd name="connsiteX260" fmla="*/ 592297 w 707644"/>
              <a:gd name="connsiteY260" fmla="*/ 638172 h 830409"/>
              <a:gd name="connsiteX261" fmla="*/ 589708 w 707644"/>
              <a:gd name="connsiteY261" fmla="*/ 633828 h 830409"/>
              <a:gd name="connsiteX262" fmla="*/ 589583 w 707644"/>
              <a:gd name="connsiteY262" fmla="*/ 633492 h 830409"/>
              <a:gd name="connsiteX263" fmla="*/ 570101 w 707644"/>
              <a:gd name="connsiteY263" fmla="*/ 652750 h 830409"/>
              <a:gd name="connsiteX264" fmla="*/ 581849 w 707644"/>
              <a:gd name="connsiteY264" fmla="*/ 660047 h 830409"/>
              <a:gd name="connsiteX265" fmla="*/ 598320 w 707644"/>
              <a:gd name="connsiteY265" fmla="*/ 692733 h 830409"/>
              <a:gd name="connsiteX266" fmla="*/ 506180 w 707644"/>
              <a:gd name="connsiteY266" fmla="*/ 785066 h 830409"/>
              <a:gd name="connsiteX267" fmla="*/ 534373 w 707644"/>
              <a:gd name="connsiteY267" fmla="*/ 812694 h 830409"/>
              <a:gd name="connsiteX268" fmla="*/ 533540 w 707644"/>
              <a:gd name="connsiteY268" fmla="*/ 813019 h 830409"/>
              <a:gd name="connsiteX269" fmla="*/ 521966 w 707644"/>
              <a:gd name="connsiteY269" fmla="*/ 815501 h 830409"/>
              <a:gd name="connsiteX270" fmla="*/ 514017 w 707644"/>
              <a:gd name="connsiteY270" fmla="*/ 801341 h 830409"/>
              <a:gd name="connsiteX271" fmla="*/ 530194 w 707644"/>
              <a:gd name="connsiteY271" fmla="*/ 733170 h 830409"/>
              <a:gd name="connsiteX272" fmla="*/ 534152 w 707644"/>
              <a:gd name="connsiteY272" fmla="*/ 736851 h 830409"/>
              <a:gd name="connsiteX273" fmla="*/ 531673 w 707644"/>
              <a:gd name="connsiteY273" fmla="*/ 735293 h 830409"/>
              <a:gd name="connsiteX274" fmla="*/ 589626 w 707644"/>
              <a:gd name="connsiteY274" fmla="*/ 605978 h 830409"/>
              <a:gd name="connsiteX275" fmla="*/ 614609 w 707644"/>
              <a:gd name="connsiteY275" fmla="*/ 638824 h 830409"/>
              <a:gd name="connsiteX276" fmla="*/ 605540 w 707644"/>
              <a:gd name="connsiteY276" fmla="*/ 633371 h 830409"/>
              <a:gd name="connsiteX277" fmla="*/ 616101 w 707644"/>
              <a:gd name="connsiteY277" fmla="*/ 549339 h 830409"/>
              <a:gd name="connsiteX278" fmla="*/ 621186 w 707644"/>
              <a:gd name="connsiteY278" fmla="*/ 552202 h 830409"/>
              <a:gd name="connsiteX279" fmla="*/ 621750 w 707644"/>
              <a:gd name="connsiteY279" fmla="*/ 553151 h 830409"/>
              <a:gd name="connsiteX280" fmla="*/ 624004 w 707644"/>
              <a:gd name="connsiteY280" fmla="*/ 556934 h 830409"/>
              <a:gd name="connsiteX281" fmla="*/ 624231 w 707644"/>
              <a:gd name="connsiteY281" fmla="*/ 557332 h 830409"/>
              <a:gd name="connsiteX282" fmla="*/ 617640 w 707644"/>
              <a:gd name="connsiteY282" fmla="*/ 554762 h 830409"/>
              <a:gd name="connsiteX283" fmla="*/ 510573 w 707644"/>
              <a:gd name="connsiteY283" fmla="*/ 769210 h 830409"/>
              <a:gd name="connsiteX284" fmla="*/ 525464 w 707644"/>
              <a:gd name="connsiteY284" fmla="*/ 785579 h 830409"/>
              <a:gd name="connsiteX285" fmla="*/ 541728 w 707644"/>
              <a:gd name="connsiteY285" fmla="*/ 799335 h 830409"/>
              <a:gd name="connsiteX286" fmla="*/ 545875 w 707644"/>
              <a:gd name="connsiteY286" fmla="*/ 808197 h 830409"/>
              <a:gd name="connsiteX287" fmla="*/ 543088 w 707644"/>
              <a:gd name="connsiteY287" fmla="*/ 809287 h 830409"/>
              <a:gd name="connsiteX288" fmla="*/ 518053 w 707644"/>
              <a:gd name="connsiteY288" fmla="*/ 780819 h 830409"/>
              <a:gd name="connsiteX289" fmla="*/ 515257 w 707644"/>
              <a:gd name="connsiteY289" fmla="*/ 777050 h 830409"/>
              <a:gd name="connsiteX290" fmla="*/ 575451 w 707644"/>
              <a:gd name="connsiteY290" fmla="*/ 615270 h 830409"/>
              <a:gd name="connsiteX291" fmla="*/ 580431 w 707644"/>
              <a:gd name="connsiteY291" fmla="*/ 618268 h 830409"/>
              <a:gd name="connsiteX292" fmla="*/ 589708 w 707644"/>
              <a:gd name="connsiteY292" fmla="*/ 633828 h 830409"/>
              <a:gd name="connsiteX293" fmla="*/ 597506 w 707644"/>
              <a:gd name="connsiteY293" fmla="*/ 654857 h 830409"/>
              <a:gd name="connsiteX294" fmla="*/ 579242 w 707644"/>
              <a:gd name="connsiteY294" fmla="*/ 621344 h 830409"/>
              <a:gd name="connsiteX295" fmla="*/ 612599 w 707644"/>
              <a:gd name="connsiteY295" fmla="*/ 537003 h 830409"/>
              <a:gd name="connsiteX296" fmla="*/ 621348 w 707644"/>
              <a:gd name="connsiteY296" fmla="*/ 552293 h 830409"/>
              <a:gd name="connsiteX297" fmla="*/ 621186 w 707644"/>
              <a:gd name="connsiteY297" fmla="*/ 552202 h 830409"/>
              <a:gd name="connsiteX298" fmla="*/ 613004 w 707644"/>
              <a:gd name="connsiteY298" fmla="*/ 538430 h 830409"/>
              <a:gd name="connsiteX299" fmla="*/ 549721 w 707644"/>
              <a:gd name="connsiteY299" fmla="*/ 667520 h 830409"/>
              <a:gd name="connsiteX300" fmla="*/ 554521 w 707644"/>
              <a:gd name="connsiteY300" fmla="*/ 672871 h 830409"/>
              <a:gd name="connsiteX301" fmla="*/ 551546 w 707644"/>
              <a:gd name="connsiteY301" fmla="*/ 670988 h 830409"/>
              <a:gd name="connsiteX302" fmla="*/ 611927 w 707644"/>
              <a:gd name="connsiteY302" fmla="*/ 535829 h 830409"/>
              <a:gd name="connsiteX303" fmla="*/ 612555 w 707644"/>
              <a:gd name="connsiteY303" fmla="*/ 536848 h 830409"/>
              <a:gd name="connsiteX304" fmla="*/ 612599 w 707644"/>
              <a:gd name="connsiteY304" fmla="*/ 537003 h 830409"/>
              <a:gd name="connsiteX305" fmla="*/ 565612 w 707644"/>
              <a:gd name="connsiteY305" fmla="*/ 630216 h 830409"/>
              <a:gd name="connsiteX306" fmla="*/ 588177 w 707644"/>
              <a:gd name="connsiteY306" fmla="*/ 646760 h 830409"/>
              <a:gd name="connsiteX307" fmla="*/ 598045 w 707644"/>
              <a:gd name="connsiteY307" fmla="*/ 656310 h 830409"/>
              <a:gd name="connsiteX308" fmla="*/ 604723 w 707644"/>
              <a:gd name="connsiteY308" fmla="*/ 674319 h 830409"/>
              <a:gd name="connsiteX309" fmla="*/ 601908 w 707644"/>
              <a:gd name="connsiteY309" fmla="*/ 672507 h 830409"/>
              <a:gd name="connsiteX310" fmla="*/ 581849 w 707644"/>
              <a:gd name="connsiteY310" fmla="*/ 660047 h 830409"/>
              <a:gd name="connsiteX311" fmla="*/ 571002 w 707644"/>
              <a:gd name="connsiteY311" fmla="*/ 638520 h 830409"/>
              <a:gd name="connsiteX312" fmla="*/ 545381 w 707644"/>
              <a:gd name="connsiteY312" fmla="*/ 667088 h 830409"/>
              <a:gd name="connsiteX313" fmla="*/ 551546 w 707644"/>
              <a:gd name="connsiteY313" fmla="*/ 670988 h 830409"/>
              <a:gd name="connsiteX314" fmla="*/ 569190 w 707644"/>
              <a:gd name="connsiteY314" fmla="*/ 704529 h 830409"/>
              <a:gd name="connsiteX315" fmla="*/ 586056 w 707644"/>
              <a:gd name="connsiteY315" fmla="*/ 729871 h 830409"/>
              <a:gd name="connsiteX316" fmla="*/ 581462 w 707644"/>
              <a:gd name="connsiteY316" fmla="*/ 726300 h 830409"/>
              <a:gd name="connsiteX317" fmla="*/ 578565 w 707644"/>
              <a:gd name="connsiteY317" fmla="*/ 721589 h 830409"/>
              <a:gd name="connsiteX318" fmla="*/ 603060 w 707644"/>
              <a:gd name="connsiteY318" fmla="*/ 545014 h 830409"/>
              <a:gd name="connsiteX319" fmla="*/ 612202 w 707644"/>
              <a:gd name="connsiteY319" fmla="*/ 552642 h 830409"/>
              <a:gd name="connsiteX320" fmla="*/ 617640 w 707644"/>
              <a:gd name="connsiteY320" fmla="*/ 554762 h 830409"/>
              <a:gd name="connsiteX321" fmla="*/ 620097 w 707644"/>
              <a:gd name="connsiteY321" fmla="*/ 563421 h 830409"/>
              <a:gd name="connsiteX322" fmla="*/ 616968 w 707644"/>
              <a:gd name="connsiteY322" fmla="*/ 559832 h 830409"/>
              <a:gd name="connsiteX323" fmla="*/ 546876 w 707644"/>
              <a:gd name="connsiteY323" fmla="*/ 659845 h 830409"/>
              <a:gd name="connsiteX324" fmla="*/ 551427 w 707644"/>
              <a:gd name="connsiteY324" fmla="*/ 663356 h 830409"/>
              <a:gd name="connsiteX325" fmla="*/ 553560 w 707644"/>
              <a:gd name="connsiteY325" fmla="*/ 664837 h 830409"/>
              <a:gd name="connsiteX326" fmla="*/ 597658 w 707644"/>
              <a:gd name="connsiteY326" fmla="*/ 717225 h 830409"/>
              <a:gd name="connsiteX327" fmla="*/ 592251 w 707644"/>
              <a:gd name="connsiteY327" fmla="*/ 712034 h 830409"/>
              <a:gd name="connsiteX328" fmla="*/ 554521 w 707644"/>
              <a:gd name="connsiteY328" fmla="*/ 672871 h 830409"/>
              <a:gd name="connsiteX329" fmla="*/ 508847 w 707644"/>
              <a:gd name="connsiteY329" fmla="*/ 718556 h 830409"/>
              <a:gd name="connsiteX330" fmla="*/ 511695 w 707644"/>
              <a:gd name="connsiteY330" fmla="*/ 720831 h 830409"/>
              <a:gd name="connsiteX331" fmla="*/ 529512 w 707644"/>
              <a:gd name="connsiteY331" fmla="*/ 733936 h 830409"/>
              <a:gd name="connsiteX332" fmla="*/ 531673 w 707644"/>
              <a:gd name="connsiteY332" fmla="*/ 735293 h 830409"/>
              <a:gd name="connsiteX333" fmla="*/ 536038 w 707644"/>
              <a:gd name="connsiteY333" fmla="*/ 741559 h 830409"/>
              <a:gd name="connsiteX334" fmla="*/ 517093 w 707644"/>
              <a:gd name="connsiteY334" fmla="*/ 728866 h 830409"/>
              <a:gd name="connsiteX335" fmla="*/ 572853 w 707644"/>
              <a:gd name="connsiteY335" fmla="*/ 582587 h 830409"/>
              <a:gd name="connsiteX336" fmla="*/ 584023 w 707644"/>
              <a:gd name="connsiteY336" fmla="*/ 598612 h 830409"/>
              <a:gd name="connsiteX337" fmla="*/ 585294 w 707644"/>
              <a:gd name="connsiteY337" fmla="*/ 600282 h 830409"/>
              <a:gd name="connsiteX338" fmla="*/ 587482 w 707644"/>
              <a:gd name="connsiteY338" fmla="*/ 604169 h 830409"/>
              <a:gd name="connsiteX339" fmla="*/ 600765 w 707644"/>
              <a:gd name="connsiteY339" fmla="*/ 630500 h 830409"/>
              <a:gd name="connsiteX340" fmla="*/ 593028 w 707644"/>
              <a:gd name="connsiteY340" fmla="*/ 625848 h 830409"/>
              <a:gd name="connsiteX341" fmla="*/ 590989 w 707644"/>
              <a:gd name="connsiteY341" fmla="*/ 623198 h 830409"/>
              <a:gd name="connsiteX342" fmla="*/ 582922 w 707644"/>
              <a:gd name="connsiteY342" fmla="*/ 612654 h 830409"/>
              <a:gd name="connsiteX343" fmla="*/ 576471 w 707644"/>
              <a:gd name="connsiteY343" fmla="*/ 592473 h 830409"/>
              <a:gd name="connsiteX344" fmla="*/ 534130 w 707644"/>
              <a:gd name="connsiteY344" fmla="*/ 659969 h 830409"/>
              <a:gd name="connsiteX345" fmla="*/ 543300 w 707644"/>
              <a:gd name="connsiteY345" fmla="*/ 665771 h 830409"/>
              <a:gd name="connsiteX346" fmla="*/ 563457 w 707644"/>
              <a:gd name="connsiteY346" fmla="*/ 698287 h 830409"/>
              <a:gd name="connsiteX347" fmla="*/ 578891 w 707644"/>
              <a:gd name="connsiteY347" fmla="*/ 724301 h 830409"/>
              <a:gd name="connsiteX348" fmla="*/ 576081 w 707644"/>
              <a:gd name="connsiteY348" fmla="*/ 722117 h 830409"/>
              <a:gd name="connsiteX349" fmla="*/ 567653 w 707644"/>
              <a:gd name="connsiteY349" fmla="*/ 712044 h 830409"/>
              <a:gd name="connsiteX350" fmla="*/ 537346 w 707644"/>
              <a:gd name="connsiteY350" fmla="*/ 664631 h 830409"/>
              <a:gd name="connsiteX351" fmla="*/ 539414 w 707644"/>
              <a:gd name="connsiteY351" fmla="*/ 647927 h 830409"/>
              <a:gd name="connsiteX352" fmla="*/ 540832 w 707644"/>
              <a:gd name="connsiteY352" fmla="*/ 649653 h 830409"/>
              <a:gd name="connsiteX353" fmla="*/ 541913 w 707644"/>
              <a:gd name="connsiteY353" fmla="*/ 651390 h 830409"/>
              <a:gd name="connsiteX354" fmla="*/ 546876 w 707644"/>
              <a:gd name="connsiteY354" fmla="*/ 659845 h 830409"/>
              <a:gd name="connsiteX355" fmla="*/ 544869 w 707644"/>
              <a:gd name="connsiteY355" fmla="*/ 658298 h 830409"/>
              <a:gd name="connsiteX356" fmla="*/ 591947 w 707644"/>
              <a:gd name="connsiteY356" fmla="*/ 535741 h 830409"/>
              <a:gd name="connsiteX357" fmla="*/ 597058 w 707644"/>
              <a:gd name="connsiteY357" fmla="*/ 538619 h 830409"/>
              <a:gd name="connsiteX358" fmla="*/ 603060 w 707644"/>
              <a:gd name="connsiteY358" fmla="*/ 545014 h 830409"/>
              <a:gd name="connsiteX359" fmla="*/ 591656 w 707644"/>
              <a:gd name="connsiteY359" fmla="*/ 535498 h 830409"/>
              <a:gd name="connsiteX360" fmla="*/ 591947 w 707644"/>
              <a:gd name="connsiteY360" fmla="*/ 535741 h 830409"/>
              <a:gd name="connsiteX361" fmla="*/ 591692 w 707644"/>
              <a:gd name="connsiteY361" fmla="*/ 535598 h 830409"/>
              <a:gd name="connsiteX362" fmla="*/ 535742 w 707644"/>
              <a:gd name="connsiteY362" fmla="*/ 651257 h 830409"/>
              <a:gd name="connsiteX363" fmla="*/ 544869 w 707644"/>
              <a:gd name="connsiteY363" fmla="*/ 658298 h 830409"/>
              <a:gd name="connsiteX364" fmla="*/ 549721 w 707644"/>
              <a:gd name="connsiteY364" fmla="*/ 667520 h 830409"/>
              <a:gd name="connsiteX365" fmla="*/ 537030 w 707644"/>
              <a:gd name="connsiteY365" fmla="*/ 653373 h 830409"/>
              <a:gd name="connsiteX366" fmla="*/ 453048 w 707644"/>
              <a:gd name="connsiteY366" fmla="*/ 822836 h 830409"/>
              <a:gd name="connsiteX367" fmla="*/ 455907 w 707644"/>
              <a:gd name="connsiteY367" fmla="*/ 827654 h 830409"/>
              <a:gd name="connsiteX368" fmla="*/ 454942 w 707644"/>
              <a:gd name="connsiteY368" fmla="*/ 827703 h 830409"/>
              <a:gd name="connsiteX369" fmla="*/ 451782 w 707644"/>
              <a:gd name="connsiteY369" fmla="*/ 820702 h 830409"/>
              <a:gd name="connsiteX370" fmla="*/ 452485 w 707644"/>
              <a:gd name="connsiteY370" fmla="*/ 821387 h 830409"/>
              <a:gd name="connsiteX371" fmla="*/ 453048 w 707644"/>
              <a:gd name="connsiteY371" fmla="*/ 822836 h 830409"/>
              <a:gd name="connsiteX372" fmla="*/ 532984 w 707644"/>
              <a:gd name="connsiteY372" fmla="*/ 649129 h 830409"/>
              <a:gd name="connsiteX373" fmla="*/ 533762 w 707644"/>
              <a:gd name="connsiteY373" fmla="*/ 649729 h 830409"/>
              <a:gd name="connsiteX374" fmla="*/ 537030 w 707644"/>
              <a:gd name="connsiteY374" fmla="*/ 653373 h 830409"/>
              <a:gd name="connsiteX375" fmla="*/ 545381 w 707644"/>
              <a:gd name="connsiteY375" fmla="*/ 667088 h 830409"/>
              <a:gd name="connsiteX376" fmla="*/ 543300 w 707644"/>
              <a:gd name="connsiteY376" fmla="*/ 665771 h 830409"/>
              <a:gd name="connsiteX377" fmla="*/ 603065 w 707644"/>
              <a:gd name="connsiteY377" fmla="*/ 499837 h 830409"/>
              <a:gd name="connsiteX378" fmla="*/ 626878 w 707644"/>
              <a:gd name="connsiteY378" fmla="*/ 555406 h 830409"/>
              <a:gd name="connsiteX379" fmla="*/ 622453 w 707644"/>
              <a:gd name="connsiteY379" fmla="*/ 552915 h 830409"/>
              <a:gd name="connsiteX380" fmla="*/ 612555 w 707644"/>
              <a:gd name="connsiteY380" fmla="*/ 536848 h 830409"/>
              <a:gd name="connsiteX381" fmla="*/ 607386 w 707644"/>
              <a:gd name="connsiteY381" fmla="*/ 518638 h 830409"/>
              <a:gd name="connsiteX382" fmla="*/ 604434 w 707644"/>
              <a:gd name="connsiteY382" fmla="*/ 493846 h 830409"/>
              <a:gd name="connsiteX383" fmla="*/ 638308 w 707644"/>
              <a:gd name="connsiteY383" fmla="*/ 541556 h 830409"/>
              <a:gd name="connsiteX384" fmla="*/ 640154 w 707644"/>
              <a:gd name="connsiteY384" fmla="*/ 546012 h 830409"/>
              <a:gd name="connsiteX385" fmla="*/ 638668 w 707644"/>
              <a:gd name="connsiteY385" fmla="*/ 543669 h 830409"/>
              <a:gd name="connsiteX386" fmla="*/ 575063 w 707644"/>
              <a:gd name="connsiteY386" fmla="*/ 553774 h 830409"/>
              <a:gd name="connsiteX387" fmla="*/ 593197 w 707644"/>
              <a:gd name="connsiteY387" fmla="*/ 563528 h 830409"/>
              <a:gd name="connsiteX388" fmla="*/ 595374 w 707644"/>
              <a:gd name="connsiteY388" fmla="*/ 565697 h 830409"/>
              <a:gd name="connsiteX389" fmla="*/ 626760 w 707644"/>
              <a:gd name="connsiteY389" fmla="*/ 586893 h 830409"/>
              <a:gd name="connsiteX390" fmla="*/ 627098 w 707644"/>
              <a:gd name="connsiteY390" fmla="*/ 588083 h 830409"/>
              <a:gd name="connsiteX391" fmla="*/ 647563 w 707644"/>
              <a:gd name="connsiteY391" fmla="*/ 641026 h 830409"/>
              <a:gd name="connsiteX392" fmla="*/ 653990 w 707644"/>
              <a:gd name="connsiteY392" fmla="*/ 653259 h 830409"/>
              <a:gd name="connsiteX393" fmla="*/ 640272 w 707644"/>
              <a:gd name="connsiteY393" fmla="*/ 640096 h 830409"/>
              <a:gd name="connsiteX394" fmla="*/ 621833 w 707644"/>
              <a:gd name="connsiteY394" fmla="*/ 620649 h 830409"/>
              <a:gd name="connsiteX395" fmla="*/ 578198 w 707644"/>
              <a:gd name="connsiteY395" fmla="*/ 557457 h 830409"/>
              <a:gd name="connsiteX396" fmla="*/ 485024 w 707644"/>
              <a:gd name="connsiteY396" fmla="*/ 741127 h 830409"/>
              <a:gd name="connsiteX397" fmla="*/ 504444 w 707644"/>
              <a:gd name="connsiteY397" fmla="*/ 762473 h 830409"/>
              <a:gd name="connsiteX398" fmla="*/ 515257 w 707644"/>
              <a:gd name="connsiteY398" fmla="*/ 777050 h 830409"/>
              <a:gd name="connsiteX399" fmla="*/ 521775 w 707644"/>
              <a:gd name="connsiteY399" fmla="*/ 787957 h 830409"/>
              <a:gd name="connsiteX400" fmla="*/ 486235 w 707644"/>
              <a:gd name="connsiteY400" fmla="*/ 743642 h 830409"/>
              <a:gd name="connsiteX401" fmla="*/ 567433 w 707644"/>
              <a:gd name="connsiteY401" fmla="*/ 567777 h 830409"/>
              <a:gd name="connsiteX402" fmla="*/ 589626 w 707644"/>
              <a:gd name="connsiteY402" fmla="*/ 605978 h 830409"/>
              <a:gd name="connsiteX403" fmla="*/ 585294 w 707644"/>
              <a:gd name="connsiteY403" fmla="*/ 600282 h 830409"/>
              <a:gd name="connsiteX404" fmla="*/ 568248 w 707644"/>
              <a:gd name="connsiteY404" fmla="*/ 570004 h 830409"/>
              <a:gd name="connsiteX405" fmla="*/ 513083 w 707644"/>
              <a:gd name="connsiteY405" fmla="*/ 680129 h 830409"/>
              <a:gd name="connsiteX406" fmla="*/ 537896 w 707644"/>
              <a:gd name="connsiteY406" fmla="*/ 707342 h 830409"/>
              <a:gd name="connsiteX407" fmla="*/ 572740 w 707644"/>
              <a:gd name="connsiteY407" fmla="*/ 744998 h 830409"/>
              <a:gd name="connsiteX408" fmla="*/ 594769 w 707644"/>
              <a:gd name="connsiteY408" fmla="*/ 771432 h 830409"/>
              <a:gd name="connsiteX409" fmla="*/ 572411 w 707644"/>
              <a:gd name="connsiteY409" fmla="*/ 759215 h 830409"/>
              <a:gd name="connsiteX410" fmla="*/ 550403 w 707644"/>
              <a:gd name="connsiteY410" fmla="*/ 746872 h 830409"/>
              <a:gd name="connsiteX411" fmla="*/ 543790 w 707644"/>
              <a:gd name="connsiteY411" fmla="*/ 735250 h 830409"/>
              <a:gd name="connsiteX412" fmla="*/ 516398 w 707644"/>
              <a:gd name="connsiteY412" fmla="*/ 686275 h 830409"/>
              <a:gd name="connsiteX413" fmla="*/ 497302 w 707644"/>
              <a:gd name="connsiteY413" fmla="*/ 711731 h 830409"/>
              <a:gd name="connsiteX414" fmla="*/ 517093 w 707644"/>
              <a:gd name="connsiteY414" fmla="*/ 728866 h 830409"/>
              <a:gd name="connsiteX415" fmla="*/ 563417 w 707644"/>
              <a:gd name="connsiteY415" fmla="*/ 801339 h 830409"/>
              <a:gd name="connsiteX416" fmla="*/ 550204 w 707644"/>
              <a:gd name="connsiteY416" fmla="*/ 806505 h 830409"/>
              <a:gd name="connsiteX417" fmla="*/ 541728 w 707644"/>
              <a:gd name="connsiteY417" fmla="*/ 799335 h 830409"/>
              <a:gd name="connsiteX418" fmla="*/ 529453 w 707644"/>
              <a:gd name="connsiteY418" fmla="*/ 773099 h 830409"/>
              <a:gd name="connsiteX419" fmla="*/ 600337 w 707644"/>
              <a:gd name="connsiteY419" fmla="*/ 487967 h 830409"/>
              <a:gd name="connsiteX420" fmla="*/ 601397 w 707644"/>
              <a:gd name="connsiteY420" fmla="*/ 489425 h 830409"/>
              <a:gd name="connsiteX421" fmla="*/ 604434 w 707644"/>
              <a:gd name="connsiteY421" fmla="*/ 493846 h 830409"/>
              <a:gd name="connsiteX422" fmla="*/ 600373 w 707644"/>
              <a:gd name="connsiteY422" fmla="*/ 488125 h 830409"/>
              <a:gd name="connsiteX423" fmla="*/ 556404 w 707644"/>
              <a:gd name="connsiteY423" fmla="*/ 577965 h 830409"/>
              <a:gd name="connsiteX424" fmla="*/ 557250 w 707644"/>
              <a:gd name="connsiteY424" fmla="*/ 579101 h 830409"/>
              <a:gd name="connsiteX425" fmla="*/ 582922 w 707644"/>
              <a:gd name="connsiteY425" fmla="*/ 612654 h 830409"/>
              <a:gd name="connsiteX426" fmla="*/ 585738 w 707644"/>
              <a:gd name="connsiteY426" fmla="*/ 621463 h 830409"/>
              <a:gd name="connsiteX427" fmla="*/ 580431 w 707644"/>
              <a:gd name="connsiteY427" fmla="*/ 618268 h 830409"/>
              <a:gd name="connsiteX428" fmla="*/ 594598 w 707644"/>
              <a:gd name="connsiteY428" fmla="*/ 480079 h 830409"/>
              <a:gd name="connsiteX429" fmla="*/ 597197 w 707644"/>
              <a:gd name="connsiteY429" fmla="*/ 483652 h 830409"/>
              <a:gd name="connsiteX430" fmla="*/ 600373 w 707644"/>
              <a:gd name="connsiteY430" fmla="*/ 488125 h 830409"/>
              <a:gd name="connsiteX431" fmla="*/ 603065 w 707644"/>
              <a:gd name="connsiteY431" fmla="*/ 499837 h 830409"/>
              <a:gd name="connsiteX432" fmla="*/ 443785 w 707644"/>
              <a:gd name="connsiteY432" fmla="*/ 794273 h 830409"/>
              <a:gd name="connsiteX433" fmla="*/ 450129 w 707644"/>
              <a:gd name="connsiteY433" fmla="*/ 802384 h 830409"/>
              <a:gd name="connsiteX434" fmla="*/ 466445 w 707644"/>
              <a:gd name="connsiteY434" fmla="*/ 827121 h 830409"/>
              <a:gd name="connsiteX435" fmla="*/ 458767 w 707644"/>
              <a:gd name="connsiteY435" fmla="*/ 827510 h 830409"/>
              <a:gd name="connsiteX436" fmla="*/ 452485 w 707644"/>
              <a:gd name="connsiteY436" fmla="*/ 821387 h 830409"/>
              <a:gd name="connsiteX437" fmla="*/ 446487 w 707644"/>
              <a:gd name="connsiteY437" fmla="*/ 805970 h 830409"/>
              <a:gd name="connsiteX438" fmla="*/ 572726 w 707644"/>
              <a:gd name="connsiteY438" fmla="*/ 515011 h 830409"/>
              <a:gd name="connsiteX439" fmla="*/ 590145 w 707644"/>
              <a:gd name="connsiteY439" fmla="*/ 531306 h 830409"/>
              <a:gd name="connsiteX440" fmla="*/ 590281 w 707644"/>
              <a:gd name="connsiteY440" fmla="*/ 531707 h 830409"/>
              <a:gd name="connsiteX441" fmla="*/ 591656 w 707644"/>
              <a:gd name="connsiteY441" fmla="*/ 535498 h 830409"/>
              <a:gd name="connsiteX442" fmla="*/ 589186 w 707644"/>
              <a:gd name="connsiteY442" fmla="*/ 533438 h 830409"/>
              <a:gd name="connsiteX443" fmla="*/ 519675 w 707644"/>
              <a:gd name="connsiteY443" fmla="*/ 619305 h 830409"/>
              <a:gd name="connsiteX444" fmla="*/ 533149 w 707644"/>
              <a:gd name="connsiteY444" fmla="*/ 629008 h 830409"/>
              <a:gd name="connsiteX445" fmla="*/ 537112 w 707644"/>
              <a:gd name="connsiteY445" fmla="*/ 635140 h 830409"/>
              <a:gd name="connsiteX446" fmla="*/ 558641 w 707644"/>
              <a:gd name="connsiteY446" fmla="*/ 664283 h 830409"/>
              <a:gd name="connsiteX447" fmla="*/ 572293 w 707644"/>
              <a:gd name="connsiteY447" fmla="*/ 677842 h 830409"/>
              <a:gd name="connsiteX448" fmla="*/ 553560 w 707644"/>
              <a:gd name="connsiteY448" fmla="*/ 664837 h 830409"/>
              <a:gd name="connsiteX449" fmla="*/ 542961 w 707644"/>
              <a:gd name="connsiteY449" fmla="*/ 652246 h 830409"/>
              <a:gd name="connsiteX450" fmla="*/ 540832 w 707644"/>
              <a:gd name="connsiteY450" fmla="*/ 649653 h 830409"/>
              <a:gd name="connsiteX451" fmla="*/ 537540 w 707644"/>
              <a:gd name="connsiteY451" fmla="*/ 644365 h 830409"/>
              <a:gd name="connsiteX452" fmla="*/ 536998 w 707644"/>
              <a:gd name="connsiteY452" fmla="*/ 643335 h 830409"/>
              <a:gd name="connsiteX453" fmla="*/ 536270 w 707644"/>
              <a:gd name="connsiteY453" fmla="*/ 642326 h 830409"/>
              <a:gd name="connsiteX454" fmla="*/ 535839 w 707644"/>
              <a:gd name="connsiteY454" fmla="*/ 641633 h 830409"/>
              <a:gd name="connsiteX455" fmla="*/ 534751 w 707644"/>
              <a:gd name="connsiteY455" fmla="*/ 640218 h 830409"/>
              <a:gd name="connsiteX456" fmla="*/ 484099 w 707644"/>
              <a:gd name="connsiteY456" fmla="*/ 688910 h 830409"/>
              <a:gd name="connsiteX457" fmla="*/ 488908 w 707644"/>
              <a:gd name="connsiteY457" fmla="*/ 693628 h 830409"/>
              <a:gd name="connsiteX458" fmla="*/ 508847 w 707644"/>
              <a:gd name="connsiteY458" fmla="*/ 718556 h 830409"/>
              <a:gd name="connsiteX459" fmla="*/ 495146 w 707644"/>
              <a:gd name="connsiteY459" fmla="*/ 707616 h 830409"/>
              <a:gd name="connsiteX460" fmla="*/ 493572 w 707644"/>
              <a:gd name="connsiteY460" fmla="*/ 704612 h 830409"/>
              <a:gd name="connsiteX461" fmla="*/ 589627 w 707644"/>
              <a:gd name="connsiteY461" fmla="*/ 468480 h 830409"/>
              <a:gd name="connsiteX462" fmla="*/ 589873 w 707644"/>
              <a:gd name="connsiteY462" fmla="*/ 468773 h 830409"/>
              <a:gd name="connsiteX463" fmla="*/ 598483 w 707644"/>
              <a:gd name="connsiteY463" fmla="*/ 479904 h 830409"/>
              <a:gd name="connsiteX464" fmla="*/ 600337 w 707644"/>
              <a:gd name="connsiteY464" fmla="*/ 487967 h 830409"/>
              <a:gd name="connsiteX465" fmla="*/ 597197 w 707644"/>
              <a:gd name="connsiteY465" fmla="*/ 483652 h 830409"/>
              <a:gd name="connsiteX466" fmla="*/ 594503 w 707644"/>
              <a:gd name="connsiteY466" fmla="*/ 479857 h 830409"/>
              <a:gd name="connsiteX467" fmla="*/ 552103 w 707644"/>
              <a:gd name="connsiteY467" fmla="*/ 541325 h 830409"/>
              <a:gd name="connsiteX468" fmla="*/ 553587 w 707644"/>
              <a:gd name="connsiteY468" fmla="*/ 542223 h 830409"/>
              <a:gd name="connsiteX469" fmla="*/ 558366 w 707644"/>
              <a:gd name="connsiteY469" fmla="*/ 544793 h 830409"/>
              <a:gd name="connsiteX470" fmla="*/ 561306 w 707644"/>
              <a:gd name="connsiteY470" fmla="*/ 551035 h 830409"/>
              <a:gd name="connsiteX471" fmla="*/ 567433 w 707644"/>
              <a:gd name="connsiteY471" fmla="*/ 567777 h 830409"/>
              <a:gd name="connsiteX472" fmla="*/ 553259 w 707644"/>
              <a:gd name="connsiteY472" fmla="*/ 543380 h 830409"/>
              <a:gd name="connsiteX473" fmla="*/ 495494 w 707644"/>
              <a:gd name="connsiteY473" fmla="*/ 652228 h 830409"/>
              <a:gd name="connsiteX474" fmla="*/ 501119 w 707644"/>
              <a:gd name="connsiteY474" fmla="*/ 657950 h 830409"/>
              <a:gd name="connsiteX475" fmla="*/ 513083 w 707644"/>
              <a:gd name="connsiteY475" fmla="*/ 680129 h 830409"/>
              <a:gd name="connsiteX476" fmla="*/ 503342 w 707644"/>
              <a:gd name="connsiteY476" fmla="*/ 669447 h 830409"/>
              <a:gd name="connsiteX477" fmla="*/ 499860 w 707644"/>
              <a:gd name="connsiteY477" fmla="*/ 664483 h 830409"/>
              <a:gd name="connsiteX478" fmla="*/ 497183 w 707644"/>
              <a:gd name="connsiteY478" fmla="*/ 657489 h 830409"/>
              <a:gd name="connsiteX479" fmla="*/ 412290 w 707644"/>
              <a:gd name="connsiteY479" fmla="*/ 820897 h 830409"/>
              <a:gd name="connsiteX480" fmla="*/ 419943 w 707644"/>
              <a:gd name="connsiteY480" fmla="*/ 829474 h 830409"/>
              <a:gd name="connsiteX481" fmla="*/ 417231 w 707644"/>
              <a:gd name="connsiteY481" fmla="*/ 829611 h 830409"/>
              <a:gd name="connsiteX482" fmla="*/ 416474 w 707644"/>
              <a:gd name="connsiteY482" fmla="*/ 828496 h 830409"/>
              <a:gd name="connsiteX483" fmla="*/ 510627 w 707644"/>
              <a:gd name="connsiteY483" fmla="*/ 612789 h 830409"/>
              <a:gd name="connsiteX484" fmla="*/ 516861 w 707644"/>
              <a:gd name="connsiteY484" fmla="*/ 617279 h 830409"/>
              <a:gd name="connsiteX485" fmla="*/ 528198 w 707644"/>
              <a:gd name="connsiteY485" fmla="*/ 631697 h 830409"/>
              <a:gd name="connsiteX486" fmla="*/ 534751 w 707644"/>
              <a:gd name="connsiteY486" fmla="*/ 640218 h 830409"/>
              <a:gd name="connsiteX487" fmla="*/ 536270 w 707644"/>
              <a:gd name="connsiteY487" fmla="*/ 642326 h 830409"/>
              <a:gd name="connsiteX488" fmla="*/ 537540 w 707644"/>
              <a:gd name="connsiteY488" fmla="*/ 644365 h 830409"/>
              <a:gd name="connsiteX489" fmla="*/ 539414 w 707644"/>
              <a:gd name="connsiteY489" fmla="*/ 647927 h 830409"/>
              <a:gd name="connsiteX490" fmla="*/ 510993 w 707644"/>
              <a:gd name="connsiteY490" fmla="*/ 613333 h 830409"/>
              <a:gd name="connsiteX491" fmla="*/ 589588 w 707644"/>
              <a:gd name="connsiteY491" fmla="*/ 441206 h 830409"/>
              <a:gd name="connsiteX492" fmla="*/ 608394 w 707644"/>
              <a:gd name="connsiteY492" fmla="*/ 469338 h 830409"/>
              <a:gd name="connsiteX493" fmla="*/ 631613 w 707644"/>
              <a:gd name="connsiteY493" fmla="*/ 525395 h 830409"/>
              <a:gd name="connsiteX494" fmla="*/ 620734 w 707644"/>
              <a:gd name="connsiteY494" fmla="*/ 508671 h 830409"/>
              <a:gd name="connsiteX495" fmla="*/ 598483 w 707644"/>
              <a:gd name="connsiteY495" fmla="*/ 479904 h 830409"/>
              <a:gd name="connsiteX496" fmla="*/ 507352 w 707644"/>
              <a:gd name="connsiteY496" fmla="*/ 610430 h 830409"/>
              <a:gd name="connsiteX497" fmla="*/ 510428 w 707644"/>
              <a:gd name="connsiteY497" fmla="*/ 612646 h 830409"/>
              <a:gd name="connsiteX498" fmla="*/ 510993 w 707644"/>
              <a:gd name="connsiteY498" fmla="*/ 613333 h 830409"/>
              <a:gd name="connsiteX499" fmla="*/ 528410 w 707644"/>
              <a:gd name="connsiteY499" fmla="*/ 639215 h 830409"/>
              <a:gd name="connsiteX500" fmla="*/ 535742 w 707644"/>
              <a:gd name="connsiteY500" fmla="*/ 651257 h 830409"/>
              <a:gd name="connsiteX501" fmla="*/ 533762 w 707644"/>
              <a:gd name="connsiteY501" fmla="*/ 649729 h 830409"/>
              <a:gd name="connsiteX502" fmla="*/ 532448 w 707644"/>
              <a:gd name="connsiteY502" fmla="*/ 648265 h 830409"/>
              <a:gd name="connsiteX503" fmla="*/ 524120 w 707644"/>
              <a:gd name="connsiteY503" fmla="*/ 634831 h 830409"/>
              <a:gd name="connsiteX504" fmla="*/ 504295 w 707644"/>
              <a:gd name="connsiteY504" fmla="*/ 616714 h 830409"/>
              <a:gd name="connsiteX505" fmla="*/ 518911 w 707644"/>
              <a:gd name="connsiteY505" fmla="*/ 633175 h 830409"/>
              <a:gd name="connsiteX506" fmla="*/ 532448 w 707644"/>
              <a:gd name="connsiteY506" fmla="*/ 648265 h 830409"/>
              <a:gd name="connsiteX507" fmla="*/ 532984 w 707644"/>
              <a:gd name="connsiteY507" fmla="*/ 649129 h 830409"/>
              <a:gd name="connsiteX508" fmla="*/ 524154 w 707644"/>
              <a:gd name="connsiteY508" fmla="*/ 642318 h 830409"/>
              <a:gd name="connsiteX509" fmla="*/ 517528 w 707644"/>
              <a:gd name="connsiteY509" fmla="*/ 635900 h 830409"/>
              <a:gd name="connsiteX510" fmla="*/ 458775 w 707644"/>
              <a:gd name="connsiteY510" fmla="*/ 709259 h 830409"/>
              <a:gd name="connsiteX511" fmla="*/ 461446 w 707644"/>
              <a:gd name="connsiteY511" fmla="*/ 712734 h 830409"/>
              <a:gd name="connsiteX512" fmla="*/ 466963 w 707644"/>
              <a:gd name="connsiteY512" fmla="*/ 719613 h 830409"/>
              <a:gd name="connsiteX513" fmla="*/ 474502 w 707644"/>
              <a:gd name="connsiteY513" fmla="*/ 729562 h 830409"/>
              <a:gd name="connsiteX514" fmla="*/ 478219 w 707644"/>
              <a:gd name="connsiteY514" fmla="*/ 733647 h 830409"/>
              <a:gd name="connsiteX515" fmla="*/ 486235 w 707644"/>
              <a:gd name="connsiteY515" fmla="*/ 743642 h 830409"/>
              <a:gd name="connsiteX516" fmla="*/ 506180 w 707644"/>
              <a:gd name="connsiteY516" fmla="*/ 785066 h 830409"/>
              <a:gd name="connsiteX517" fmla="*/ 506092 w 707644"/>
              <a:gd name="connsiteY517" fmla="*/ 784980 h 830409"/>
              <a:gd name="connsiteX518" fmla="*/ 484349 w 707644"/>
              <a:gd name="connsiteY518" fmla="*/ 763465 h 830409"/>
              <a:gd name="connsiteX519" fmla="*/ 463388 w 707644"/>
              <a:gd name="connsiteY519" fmla="*/ 719242 h 830409"/>
              <a:gd name="connsiteX520" fmla="*/ 547152 w 707644"/>
              <a:gd name="connsiteY520" fmla="*/ 520988 h 830409"/>
              <a:gd name="connsiteX521" fmla="*/ 575063 w 707644"/>
              <a:gd name="connsiteY521" fmla="*/ 553774 h 830409"/>
              <a:gd name="connsiteX522" fmla="*/ 558366 w 707644"/>
              <a:gd name="connsiteY522" fmla="*/ 544793 h 830409"/>
              <a:gd name="connsiteX523" fmla="*/ 539579 w 707644"/>
              <a:gd name="connsiteY523" fmla="*/ 533753 h 830409"/>
              <a:gd name="connsiteX524" fmla="*/ 552046 w 707644"/>
              <a:gd name="connsiteY524" fmla="*/ 541291 h 830409"/>
              <a:gd name="connsiteX525" fmla="*/ 553259 w 707644"/>
              <a:gd name="connsiteY525" fmla="*/ 543380 h 830409"/>
              <a:gd name="connsiteX526" fmla="*/ 568248 w 707644"/>
              <a:gd name="connsiteY526" fmla="*/ 570004 h 830409"/>
              <a:gd name="connsiteX527" fmla="*/ 572853 w 707644"/>
              <a:gd name="connsiteY527" fmla="*/ 582587 h 830409"/>
              <a:gd name="connsiteX528" fmla="*/ 543847 w 707644"/>
              <a:gd name="connsiteY528" fmla="*/ 540977 h 830409"/>
              <a:gd name="connsiteX529" fmla="*/ 489056 w 707644"/>
              <a:gd name="connsiteY529" fmla="*/ 632185 h 830409"/>
              <a:gd name="connsiteX530" fmla="*/ 490463 w 707644"/>
              <a:gd name="connsiteY530" fmla="*/ 632974 h 830409"/>
              <a:gd name="connsiteX531" fmla="*/ 510331 w 707644"/>
              <a:gd name="connsiteY531" fmla="*/ 644955 h 830409"/>
              <a:gd name="connsiteX532" fmla="*/ 526315 w 707644"/>
              <a:gd name="connsiteY532" fmla="*/ 662638 h 830409"/>
              <a:gd name="connsiteX533" fmla="*/ 567653 w 707644"/>
              <a:gd name="connsiteY533" fmla="*/ 712044 h 830409"/>
              <a:gd name="connsiteX534" fmla="*/ 572132 w 707644"/>
              <a:gd name="connsiteY534" fmla="*/ 719051 h 830409"/>
              <a:gd name="connsiteX535" fmla="*/ 541862 w 707644"/>
              <a:gd name="connsiteY535" fmla="*/ 695728 h 830409"/>
              <a:gd name="connsiteX536" fmla="*/ 511122 w 707644"/>
              <a:gd name="connsiteY536" fmla="*/ 668125 h 830409"/>
              <a:gd name="connsiteX537" fmla="*/ 501119 w 707644"/>
              <a:gd name="connsiteY537" fmla="*/ 657950 h 830409"/>
              <a:gd name="connsiteX538" fmla="*/ 491757 w 707644"/>
              <a:gd name="connsiteY538" fmla="*/ 640595 h 830409"/>
              <a:gd name="connsiteX539" fmla="*/ 530772 w 707644"/>
              <a:gd name="connsiteY539" fmla="*/ 543546 h 830409"/>
              <a:gd name="connsiteX540" fmla="*/ 555329 w 707644"/>
              <a:gd name="connsiteY540" fmla="*/ 576162 h 830409"/>
              <a:gd name="connsiteX541" fmla="*/ 556404 w 707644"/>
              <a:gd name="connsiteY541" fmla="*/ 577965 h 830409"/>
              <a:gd name="connsiteX542" fmla="*/ 530784 w 707644"/>
              <a:gd name="connsiteY542" fmla="*/ 543565 h 830409"/>
              <a:gd name="connsiteX543" fmla="*/ 434606 w 707644"/>
              <a:gd name="connsiteY543" fmla="*/ 737937 h 830409"/>
              <a:gd name="connsiteX544" fmla="*/ 475545 w 707644"/>
              <a:gd name="connsiteY544" fmla="*/ 793449 h 830409"/>
              <a:gd name="connsiteX545" fmla="*/ 489391 w 707644"/>
              <a:gd name="connsiteY545" fmla="*/ 810266 h 830409"/>
              <a:gd name="connsiteX546" fmla="*/ 495299 w 707644"/>
              <a:gd name="connsiteY546" fmla="*/ 821220 h 830409"/>
              <a:gd name="connsiteX547" fmla="*/ 492237 w 707644"/>
              <a:gd name="connsiteY547" fmla="*/ 821876 h 830409"/>
              <a:gd name="connsiteX548" fmla="*/ 457194 w 707644"/>
              <a:gd name="connsiteY548" fmla="*/ 775176 h 830409"/>
              <a:gd name="connsiteX549" fmla="*/ 435006 w 707644"/>
              <a:gd name="connsiteY549" fmla="*/ 743052 h 830409"/>
              <a:gd name="connsiteX550" fmla="*/ 453646 w 707644"/>
              <a:gd name="connsiteY550" fmla="*/ 698161 h 830409"/>
              <a:gd name="connsiteX551" fmla="*/ 474134 w 707644"/>
              <a:gd name="connsiteY551" fmla="*/ 721617 h 830409"/>
              <a:gd name="connsiteX552" fmla="*/ 478395 w 707644"/>
              <a:gd name="connsiteY552" fmla="*/ 727360 h 830409"/>
              <a:gd name="connsiteX553" fmla="*/ 485024 w 707644"/>
              <a:gd name="connsiteY553" fmla="*/ 741127 h 830409"/>
              <a:gd name="connsiteX554" fmla="*/ 478219 w 707644"/>
              <a:gd name="connsiteY554" fmla="*/ 733647 h 830409"/>
              <a:gd name="connsiteX555" fmla="*/ 466963 w 707644"/>
              <a:gd name="connsiteY555" fmla="*/ 719613 h 830409"/>
              <a:gd name="connsiteX556" fmla="*/ 458238 w 707644"/>
              <a:gd name="connsiteY556" fmla="*/ 708098 h 830409"/>
              <a:gd name="connsiteX557" fmla="*/ 486198 w 707644"/>
              <a:gd name="connsiteY557" fmla="*/ 630288 h 830409"/>
              <a:gd name="connsiteX558" fmla="*/ 486615 w 707644"/>
              <a:gd name="connsiteY558" fmla="*/ 630462 h 830409"/>
              <a:gd name="connsiteX559" fmla="*/ 488610 w 707644"/>
              <a:gd name="connsiteY559" fmla="*/ 630796 h 830409"/>
              <a:gd name="connsiteX560" fmla="*/ 489056 w 707644"/>
              <a:gd name="connsiteY560" fmla="*/ 632185 h 830409"/>
              <a:gd name="connsiteX561" fmla="*/ 486425 w 707644"/>
              <a:gd name="connsiteY561" fmla="*/ 630710 h 830409"/>
              <a:gd name="connsiteX562" fmla="*/ 458389 w 707644"/>
              <a:gd name="connsiteY562" fmla="*/ 678043 h 830409"/>
              <a:gd name="connsiteX563" fmla="*/ 487788 w 707644"/>
              <a:gd name="connsiteY563" fmla="*/ 701742 h 830409"/>
              <a:gd name="connsiteX564" fmla="*/ 495146 w 707644"/>
              <a:gd name="connsiteY564" fmla="*/ 707616 h 830409"/>
              <a:gd name="connsiteX565" fmla="*/ 497302 w 707644"/>
              <a:gd name="connsiteY565" fmla="*/ 711731 h 830409"/>
              <a:gd name="connsiteX566" fmla="*/ 494104 w 707644"/>
              <a:gd name="connsiteY566" fmla="*/ 601940 h 830409"/>
              <a:gd name="connsiteX567" fmla="*/ 500586 w 707644"/>
              <a:gd name="connsiteY567" fmla="*/ 608742 h 830409"/>
              <a:gd name="connsiteX568" fmla="*/ 507925 w 707644"/>
              <a:gd name="connsiteY568" fmla="*/ 618215 h 830409"/>
              <a:gd name="connsiteX569" fmla="*/ 498841 w 707644"/>
              <a:gd name="connsiteY569" fmla="*/ 608807 h 830409"/>
              <a:gd name="connsiteX570" fmla="*/ 539806 w 707644"/>
              <a:gd name="connsiteY570" fmla="*/ 505394 h 830409"/>
              <a:gd name="connsiteX571" fmla="*/ 587624 w 707644"/>
              <a:gd name="connsiteY571" fmla="*/ 533308 h 830409"/>
              <a:gd name="connsiteX572" fmla="*/ 591692 w 707644"/>
              <a:gd name="connsiteY572" fmla="*/ 535598 h 830409"/>
              <a:gd name="connsiteX573" fmla="*/ 594388 w 707644"/>
              <a:gd name="connsiteY573" fmla="*/ 543034 h 830409"/>
              <a:gd name="connsiteX574" fmla="*/ 612550 w 707644"/>
              <a:gd name="connsiteY574" fmla="*/ 573937 h 830409"/>
              <a:gd name="connsiteX575" fmla="*/ 593197 w 707644"/>
              <a:gd name="connsiteY575" fmla="*/ 563528 h 830409"/>
              <a:gd name="connsiteX576" fmla="*/ 570680 w 707644"/>
              <a:gd name="connsiteY576" fmla="*/ 541090 h 830409"/>
              <a:gd name="connsiteX577" fmla="*/ 541602 w 707644"/>
              <a:gd name="connsiteY577" fmla="*/ 509206 h 830409"/>
              <a:gd name="connsiteX578" fmla="*/ 454052 w 707644"/>
              <a:gd name="connsiteY578" fmla="*/ 679262 h 830409"/>
              <a:gd name="connsiteX579" fmla="*/ 474154 w 707644"/>
              <a:gd name="connsiteY579" fmla="*/ 708266 h 830409"/>
              <a:gd name="connsiteX580" fmla="*/ 510573 w 707644"/>
              <a:gd name="connsiteY580" fmla="*/ 769210 h 830409"/>
              <a:gd name="connsiteX581" fmla="*/ 504444 w 707644"/>
              <a:gd name="connsiteY581" fmla="*/ 762473 h 830409"/>
              <a:gd name="connsiteX582" fmla="*/ 478395 w 707644"/>
              <a:gd name="connsiteY582" fmla="*/ 727360 h 830409"/>
              <a:gd name="connsiteX583" fmla="*/ 461099 w 707644"/>
              <a:gd name="connsiteY583" fmla="*/ 691438 h 830409"/>
              <a:gd name="connsiteX584" fmla="*/ 567393 w 707644"/>
              <a:gd name="connsiteY584" fmla="*/ 442684 h 830409"/>
              <a:gd name="connsiteX585" fmla="*/ 573764 w 707644"/>
              <a:gd name="connsiteY585" fmla="*/ 450647 h 830409"/>
              <a:gd name="connsiteX586" fmla="*/ 594503 w 707644"/>
              <a:gd name="connsiteY586" fmla="*/ 479857 h 830409"/>
              <a:gd name="connsiteX587" fmla="*/ 594598 w 707644"/>
              <a:gd name="connsiteY587" fmla="*/ 480079 h 830409"/>
              <a:gd name="connsiteX588" fmla="*/ 483693 w 707644"/>
              <a:gd name="connsiteY588" fmla="*/ 615487 h 830409"/>
              <a:gd name="connsiteX589" fmla="*/ 489937 w 707644"/>
              <a:gd name="connsiteY589" fmla="*/ 622393 h 830409"/>
              <a:gd name="connsiteX590" fmla="*/ 492930 w 707644"/>
              <a:gd name="connsiteY590" fmla="*/ 627177 h 830409"/>
              <a:gd name="connsiteX591" fmla="*/ 491630 w 707644"/>
              <a:gd name="connsiteY591" fmla="*/ 631301 h 830409"/>
              <a:gd name="connsiteX592" fmla="*/ 488610 w 707644"/>
              <a:gd name="connsiteY592" fmla="*/ 630796 h 830409"/>
              <a:gd name="connsiteX593" fmla="*/ 501423 w 707644"/>
              <a:gd name="connsiteY593" fmla="*/ 578071 h 830409"/>
              <a:gd name="connsiteX594" fmla="*/ 510539 w 707644"/>
              <a:gd name="connsiteY594" fmla="*/ 588384 h 830409"/>
              <a:gd name="connsiteX595" fmla="*/ 537097 w 707644"/>
              <a:gd name="connsiteY595" fmla="*/ 608861 h 830409"/>
              <a:gd name="connsiteX596" fmla="*/ 562611 w 707644"/>
              <a:gd name="connsiteY596" fmla="*/ 642137 h 830409"/>
              <a:gd name="connsiteX597" fmla="*/ 570101 w 707644"/>
              <a:gd name="connsiteY597" fmla="*/ 652750 h 830409"/>
              <a:gd name="connsiteX598" fmla="*/ 541118 w 707644"/>
              <a:gd name="connsiteY598" fmla="*/ 634748 h 830409"/>
              <a:gd name="connsiteX599" fmla="*/ 533149 w 707644"/>
              <a:gd name="connsiteY599" fmla="*/ 629008 h 830409"/>
              <a:gd name="connsiteX600" fmla="*/ 512575 w 707644"/>
              <a:gd name="connsiteY600" fmla="*/ 597177 h 830409"/>
              <a:gd name="connsiteX601" fmla="*/ 490915 w 707644"/>
              <a:gd name="connsiteY601" fmla="*/ 598593 h 830409"/>
              <a:gd name="connsiteX602" fmla="*/ 492665 w 707644"/>
              <a:gd name="connsiteY602" fmla="*/ 599853 h 830409"/>
              <a:gd name="connsiteX603" fmla="*/ 494104 w 707644"/>
              <a:gd name="connsiteY603" fmla="*/ 601940 h 830409"/>
              <a:gd name="connsiteX604" fmla="*/ 432382 w 707644"/>
              <a:gd name="connsiteY604" fmla="*/ 711675 h 830409"/>
              <a:gd name="connsiteX605" fmla="*/ 470846 w 707644"/>
              <a:gd name="connsiteY605" fmla="*/ 750104 h 830409"/>
              <a:gd name="connsiteX606" fmla="*/ 484349 w 707644"/>
              <a:gd name="connsiteY606" fmla="*/ 763465 h 830409"/>
              <a:gd name="connsiteX607" fmla="*/ 492373 w 707644"/>
              <a:gd name="connsiteY607" fmla="*/ 780393 h 830409"/>
              <a:gd name="connsiteX608" fmla="*/ 514068 w 707644"/>
              <a:gd name="connsiteY608" fmla="*/ 817195 h 830409"/>
              <a:gd name="connsiteX609" fmla="*/ 497942 w 707644"/>
              <a:gd name="connsiteY609" fmla="*/ 820653 h 830409"/>
              <a:gd name="connsiteX610" fmla="*/ 489391 w 707644"/>
              <a:gd name="connsiteY610" fmla="*/ 810266 h 830409"/>
              <a:gd name="connsiteX611" fmla="*/ 466610 w 707644"/>
              <a:gd name="connsiteY611" fmla="*/ 768033 h 830409"/>
              <a:gd name="connsiteX612" fmla="*/ 435628 w 707644"/>
              <a:gd name="connsiteY612" fmla="*/ 724904 h 830409"/>
              <a:gd name="connsiteX613" fmla="*/ 433375 w 707644"/>
              <a:gd name="connsiteY613" fmla="*/ 722210 h 830409"/>
              <a:gd name="connsiteX614" fmla="*/ 433083 w 707644"/>
              <a:gd name="connsiteY614" fmla="*/ 718471 h 830409"/>
              <a:gd name="connsiteX615" fmla="*/ 448281 w 707644"/>
              <a:gd name="connsiteY615" fmla="*/ 669291 h 830409"/>
              <a:gd name="connsiteX616" fmla="*/ 458389 w 707644"/>
              <a:gd name="connsiteY616" fmla="*/ 678043 h 830409"/>
              <a:gd name="connsiteX617" fmla="*/ 451407 w 707644"/>
              <a:gd name="connsiteY617" fmla="*/ 672414 h 830409"/>
              <a:gd name="connsiteX618" fmla="*/ 448969 w 707644"/>
              <a:gd name="connsiteY618" fmla="*/ 670480 h 830409"/>
              <a:gd name="connsiteX619" fmla="*/ 483405 w 707644"/>
              <a:gd name="connsiteY619" fmla="*/ 592919 h 830409"/>
              <a:gd name="connsiteX620" fmla="*/ 484099 w 707644"/>
              <a:gd name="connsiteY620" fmla="*/ 593494 h 830409"/>
              <a:gd name="connsiteX621" fmla="*/ 488734 w 707644"/>
              <a:gd name="connsiteY621" fmla="*/ 598340 h 830409"/>
              <a:gd name="connsiteX622" fmla="*/ 498841 w 707644"/>
              <a:gd name="connsiteY622" fmla="*/ 608807 h 830409"/>
              <a:gd name="connsiteX623" fmla="*/ 504295 w 707644"/>
              <a:gd name="connsiteY623" fmla="*/ 616714 h 830409"/>
              <a:gd name="connsiteX624" fmla="*/ 495042 w 707644"/>
              <a:gd name="connsiteY624" fmla="*/ 606294 h 830409"/>
              <a:gd name="connsiteX625" fmla="*/ 528020 w 707644"/>
              <a:gd name="connsiteY625" fmla="*/ 498514 h 830409"/>
              <a:gd name="connsiteX626" fmla="*/ 536512 w 707644"/>
              <a:gd name="connsiteY626" fmla="*/ 503472 h 830409"/>
              <a:gd name="connsiteX627" fmla="*/ 538514 w 707644"/>
              <a:gd name="connsiteY627" fmla="*/ 505821 h 830409"/>
              <a:gd name="connsiteX628" fmla="*/ 541602 w 707644"/>
              <a:gd name="connsiteY628" fmla="*/ 509206 h 830409"/>
              <a:gd name="connsiteX629" fmla="*/ 547152 w 707644"/>
              <a:gd name="connsiteY629" fmla="*/ 520988 h 830409"/>
              <a:gd name="connsiteX630" fmla="*/ 551691 w 707644"/>
              <a:gd name="connsiteY630" fmla="*/ 447811 h 830409"/>
              <a:gd name="connsiteX631" fmla="*/ 552992 w 707644"/>
              <a:gd name="connsiteY631" fmla="*/ 449605 h 830409"/>
              <a:gd name="connsiteX632" fmla="*/ 598799 w 707644"/>
              <a:gd name="connsiteY632" fmla="*/ 514518 h 830409"/>
              <a:gd name="connsiteX633" fmla="*/ 613004 w 707644"/>
              <a:gd name="connsiteY633" fmla="*/ 538430 h 830409"/>
              <a:gd name="connsiteX634" fmla="*/ 616101 w 707644"/>
              <a:gd name="connsiteY634" fmla="*/ 549339 h 830409"/>
              <a:gd name="connsiteX635" fmla="*/ 597058 w 707644"/>
              <a:gd name="connsiteY635" fmla="*/ 538619 h 830409"/>
              <a:gd name="connsiteX636" fmla="*/ 590558 w 707644"/>
              <a:gd name="connsiteY636" fmla="*/ 531694 h 830409"/>
              <a:gd name="connsiteX637" fmla="*/ 590145 w 707644"/>
              <a:gd name="connsiteY637" fmla="*/ 531306 h 830409"/>
              <a:gd name="connsiteX638" fmla="*/ 581623 w 707644"/>
              <a:gd name="connsiteY638" fmla="*/ 506278 h 830409"/>
              <a:gd name="connsiteX639" fmla="*/ 559632 w 707644"/>
              <a:gd name="connsiteY639" fmla="*/ 464034 h 830409"/>
              <a:gd name="connsiteX640" fmla="*/ 445808 w 707644"/>
              <a:gd name="connsiteY640" fmla="*/ 667972 h 830409"/>
              <a:gd name="connsiteX641" fmla="*/ 448969 w 707644"/>
              <a:gd name="connsiteY641" fmla="*/ 670480 h 830409"/>
              <a:gd name="connsiteX642" fmla="*/ 454052 w 707644"/>
              <a:gd name="connsiteY642" fmla="*/ 679262 h 830409"/>
              <a:gd name="connsiteX643" fmla="*/ 452220 w 707644"/>
              <a:gd name="connsiteY643" fmla="*/ 676620 h 830409"/>
              <a:gd name="connsiteX644" fmla="*/ 526770 w 707644"/>
              <a:gd name="connsiteY644" fmla="*/ 497785 h 830409"/>
              <a:gd name="connsiteX645" fmla="*/ 527157 w 707644"/>
              <a:gd name="connsiteY645" fmla="*/ 498010 h 830409"/>
              <a:gd name="connsiteX646" fmla="*/ 530444 w 707644"/>
              <a:gd name="connsiteY646" fmla="*/ 502853 h 830409"/>
              <a:gd name="connsiteX647" fmla="*/ 552103 w 707644"/>
              <a:gd name="connsiteY647" fmla="*/ 541325 h 830409"/>
              <a:gd name="connsiteX648" fmla="*/ 552046 w 707644"/>
              <a:gd name="connsiteY648" fmla="*/ 541291 h 830409"/>
              <a:gd name="connsiteX649" fmla="*/ 525449 w 707644"/>
              <a:gd name="connsiteY649" fmla="*/ 495494 h 830409"/>
              <a:gd name="connsiteX650" fmla="*/ 528020 w 707644"/>
              <a:gd name="connsiteY650" fmla="*/ 498514 h 830409"/>
              <a:gd name="connsiteX651" fmla="*/ 527157 w 707644"/>
              <a:gd name="connsiteY651" fmla="*/ 498010 h 830409"/>
              <a:gd name="connsiteX652" fmla="*/ 525385 w 707644"/>
              <a:gd name="connsiteY652" fmla="*/ 495399 h 830409"/>
              <a:gd name="connsiteX653" fmla="*/ 525449 w 707644"/>
              <a:gd name="connsiteY653" fmla="*/ 495494 h 830409"/>
              <a:gd name="connsiteX654" fmla="*/ 525420 w 707644"/>
              <a:gd name="connsiteY654" fmla="*/ 495460 h 830409"/>
              <a:gd name="connsiteX655" fmla="*/ 385227 w 707644"/>
              <a:gd name="connsiteY655" fmla="*/ 786610 h 830409"/>
              <a:gd name="connsiteX656" fmla="*/ 405690 w 707644"/>
              <a:gd name="connsiteY656" fmla="*/ 808905 h 830409"/>
              <a:gd name="connsiteX657" fmla="*/ 412290 w 707644"/>
              <a:gd name="connsiteY657" fmla="*/ 820897 h 830409"/>
              <a:gd name="connsiteX658" fmla="*/ 387237 w 707644"/>
              <a:gd name="connsiteY658" fmla="*/ 792816 h 830409"/>
              <a:gd name="connsiteX659" fmla="*/ 555696 w 707644"/>
              <a:gd name="connsiteY659" fmla="*/ 428064 h 830409"/>
              <a:gd name="connsiteX660" fmla="*/ 557803 w 707644"/>
              <a:gd name="connsiteY660" fmla="*/ 430539 h 830409"/>
              <a:gd name="connsiteX661" fmla="*/ 563489 w 707644"/>
              <a:gd name="connsiteY661" fmla="*/ 437318 h 830409"/>
              <a:gd name="connsiteX662" fmla="*/ 567393 w 707644"/>
              <a:gd name="connsiteY662" fmla="*/ 442684 h 830409"/>
              <a:gd name="connsiteX663" fmla="*/ 476246 w 707644"/>
              <a:gd name="connsiteY663" fmla="*/ 592487 h 830409"/>
              <a:gd name="connsiteX664" fmla="*/ 488812 w 707644"/>
              <a:gd name="connsiteY664" fmla="*/ 608084 h 830409"/>
              <a:gd name="connsiteX665" fmla="*/ 517528 w 707644"/>
              <a:gd name="connsiteY665" fmla="*/ 635900 h 830409"/>
              <a:gd name="connsiteX666" fmla="*/ 534130 w 707644"/>
              <a:gd name="connsiteY666" fmla="*/ 659969 h 830409"/>
              <a:gd name="connsiteX667" fmla="*/ 511838 w 707644"/>
              <a:gd name="connsiteY667" fmla="*/ 645864 h 830409"/>
              <a:gd name="connsiteX668" fmla="*/ 510331 w 707644"/>
              <a:gd name="connsiteY668" fmla="*/ 644955 h 830409"/>
              <a:gd name="connsiteX669" fmla="*/ 489937 w 707644"/>
              <a:gd name="connsiteY669" fmla="*/ 622393 h 830409"/>
              <a:gd name="connsiteX670" fmla="*/ 484258 w 707644"/>
              <a:gd name="connsiteY670" fmla="*/ 613320 h 830409"/>
              <a:gd name="connsiteX671" fmla="*/ 482270 w 707644"/>
              <a:gd name="connsiteY671" fmla="*/ 611055 h 830409"/>
              <a:gd name="connsiteX672" fmla="*/ 476535 w 707644"/>
              <a:gd name="connsiteY672" fmla="*/ 593200 h 830409"/>
              <a:gd name="connsiteX673" fmla="*/ 510282 w 707644"/>
              <a:gd name="connsiteY673" fmla="*/ 516039 h 830409"/>
              <a:gd name="connsiteX674" fmla="*/ 515748 w 707644"/>
              <a:gd name="connsiteY674" fmla="*/ 519343 h 830409"/>
              <a:gd name="connsiteX675" fmla="*/ 530772 w 707644"/>
              <a:gd name="connsiteY675" fmla="*/ 543546 h 830409"/>
              <a:gd name="connsiteX676" fmla="*/ 530561 w 707644"/>
              <a:gd name="connsiteY676" fmla="*/ 543265 h 830409"/>
              <a:gd name="connsiteX677" fmla="*/ 469457 w 707644"/>
              <a:gd name="connsiteY677" fmla="*/ 599737 h 830409"/>
              <a:gd name="connsiteX678" fmla="*/ 470104 w 707644"/>
              <a:gd name="connsiteY678" fmla="*/ 600453 h 830409"/>
              <a:gd name="connsiteX679" fmla="*/ 486198 w 707644"/>
              <a:gd name="connsiteY679" fmla="*/ 630288 h 830409"/>
              <a:gd name="connsiteX680" fmla="*/ 484141 w 707644"/>
              <a:gd name="connsiteY680" fmla="*/ 629429 h 830409"/>
              <a:gd name="connsiteX681" fmla="*/ 486425 w 707644"/>
              <a:gd name="connsiteY681" fmla="*/ 630710 h 830409"/>
              <a:gd name="connsiteX682" fmla="*/ 491757 w 707644"/>
              <a:gd name="connsiteY682" fmla="*/ 640595 h 830409"/>
              <a:gd name="connsiteX683" fmla="*/ 495494 w 707644"/>
              <a:gd name="connsiteY683" fmla="*/ 652228 h 830409"/>
              <a:gd name="connsiteX684" fmla="*/ 490692 w 707644"/>
              <a:gd name="connsiteY684" fmla="*/ 647344 h 830409"/>
              <a:gd name="connsiteX685" fmla="*/ 479226 w 707644"/>
              <a:gd name="connsiteY685" fmla="*/ 635073 h 830409"/>
              <a:gd name="connsiteX686" fmla="*/ 469651 w 707644"/>
              <a:gd name="connsiteY686" fmla="*/ 621425 h 830409"/>
              <a:gd name="connsiteX687" fmla="*/ 472763 w 707644"/>
              <a:gd name="connsiteY687" fmla="*/ 623083 h 830409"/>
              <a:gd name="connsiteX688" fmla="*/ 475539 w 707644"/>
              <a:gd name="connsiteY688" fmla="*/ 583449 h 830409"/>
              <a:gd name="connsiteX689" fmla="*/ 482044 w 707644"/>
              <a:gd name="connsiteY689" fmla="*/ 589283 h 830409"/>
              <a:gd name="connsiteX690" fmla="*/ 490915 w 707644"/>
              <a:gd name="connsiteY690" fmla="*/ 598593 h 830409"/>
              <a:gd name="connsiteX691" fmla="*/ 485834 w 707644"/>
              <a:gd name="connsiteY691" fmla="*/ 594934 h 830409"/>
              <a:gd name="connsiteX692" fmla="*/ 484099 w 707644"/>
              <a:gd name="connsiteY692" fmla="*/ 593494 h 830409"/>
              <a:gd name="connsiteX693" fmla="*/ 481967 w 707644"/>
              <a:gd name="connsiteY693" fmla="*/ 591265 h 830409"/>
              <a:gd name="connsiteX694" fmla="*/ 481167 w 707644"/>
              <a:gd name="connsiteY694" fmla="*/ 590346 h 830409"/>
              <a:gd name="connsiteX695" fmla="*/ 475539 w 707644"/>
              <a:gd name="connsiteY695" fmla="*/ 583449 h 830409"/>
              <a:gd name="connsiteX696" fmla="*/ 468904 w 707644"/>
              <a:gd name="connsiteY696" fmla="*/ 595830 h 830409"/>
              <a:gd name="connsiteX697" fmla="*/ 482270 w 707644"/>
              <a:gd name="connsiteY697" fmla="*/ 611055 h 830409"/>
              <a:gd name="connsiteX698" fmla="*/ 483693 w 707644"/>
              <a:gd name="connsiteY698" fmla="*/ 615487 h 830409"/>
              <a:gd name="connsiteX699" fmla="*/ 470104 w 707644"/>
              <a:gd name="connsiteY699" fmla="*/ 600453 h 830409"/>
              <a:gd name="connsiteX700" fmla="*/ 469364 w 707644"/>
              <a:gd name="connsiteY700" fmla="*/ 599081 h 830409"/>
              <a:gd name="connsiteX701" fmla="*/ 434987 w 707644"/>
              <a:gd name="connsiteY701" fmla="*/ 657782 h 830409"/>
              <a:gd name="connsiteX702" fmla="*/ 444105 w 707644"/>
              <a:gd name="connsiteY702" fmla="*/ 665675 h 830409"/>
              <a:gd name="connsiteX703" fmla="*/ 445808 w 707644"/>
              <a:gd name="connsiteY703" fmla="*/ 667972 h 830409"/>
              <a:gd name="connsiteX704" fmla="*/ 436159 w 707644"/>
              <a:gd name="connsiteY704" fmla="*/ 660318 h 830409"/>
              <a:gd name="connsiteX705" fmla="*/ 471165 w 707644"/>
              <a:gd name="connsiteY705" fmla="*/ 579973 h 830409"/>
              <a:gd name="connsiteX706" fmla="*/ 481967 w 707644"/>
              <a:gd name="connsiteY706" fmla="*/ 591265 h 830409"/>
              <a:gd name="connsiteX707" fmla="*/ 483405 w 707644"/>
              <a:gd name="connsiteY707" fmla="*/ 592919 h 830409"/>
              <a:gd name="connsiteX708" fmla="*/ 472874 w 707644"/>
              <a:gd name="connsiteY708" fmla="*/ 584181 h 830409"/>
              <a:gd name="connsiteX709" fmla="*/ 368251 w 707644"/>
              <a:gd name="connsiteY709" fmla="*/ 794378 h 830409"/>
              <a:gd name="connsiteX710" fmla="*/ 388613 w 707644"/>
              <a:gd name="connsiteY710" fmla="*/ 817667 h 830409"/>
              <a:gd name="connsiteX711" fmla="*/ 395161 w 707644"/>
              <a:gd name="connsiteY711" fmla="*/ 829711 h 830409"/>
              <a:gd name="connsiteX712" fmla="*/ 387846 w 707644"/>
              <a:gd name="connsiteY712" fmla="*/ 828896 h 830409"/>
              <a:gd name="connsiteX713" fmla="*/ 386590 w 707644"/>
              <a:gd name="connsiteY713" fmla="*/ 824723 h 830409"/>
              <a:gd name="connsiteX714" fmla="*/ 427955 w 707644"/>
              <a:gd name="connsiteY714" fmla="*/ 668748 h 830409"/>
              <a:gd name="connsiteX715" fmla="*/ 430441 w 707644"/>
              <a:gd name="connsiteY715" fmla="*/ 671594 h 830409"/>
              <a:gd name="connsiteX716" fmla="*/ 452175 w 707644"/>
              <a:gd name="connsiteY716" fmla="*/ 700096 h 830409"/>
              <a:gd name="connsiteX717" fmla="*/ 458238 w 707644"/>
              <a:gd name="connsiteY717" fmla="*/ 708098 h 830409"/>
              <a:gd name="connsiteX718" fmla="*/ 458775 w 707644"/>
              <a:gd name="connsiteY718" fmla="*/ 709259 h 830409"/>
              <a:gd name="connsiteX719" fmla="*/ 428006 w 707644"/>
              <a:gd name="connsiteY719" fmla="*/ 669239 h 830409"/>
              <a:gd name="connsiteX720" fmla="*/ 467711 w 707644"/>
              <a:gd name="connsiteY720" fmla="*/ 579897 h 830409"/>
              <a:gd name="connsiteX721" fmla="*/ 472874 w 707644"/>
              <a:gd name="connsiteY721" fmla="*/ 584181 h 830409"/>
              <a:gd name="connsiteX722" fmla="*/ 476246 w 707644"/>
              <a:gd name="connsiteY722" fmla="*/ 592487 h 830409"/>
              <a:gd name="connsiteX723" fmla="*/ 467764 w 707644"/>
              <a:gd name="connsiteY723" fmla="*/ 581959 h 830409"/>
              <a:gd name="connsiteX724" fmla="*/ 467479 w 707644"/>
              <a:gd name="connsiteY724" fmla="*/ 570893 h 830409"/>
              <a:gd name="connsiteX725" fmla="*/ 471165 w 707644"/>
              <a:gd name="connsiteY725" fmla="*/ 579973 h 830409"/>
              <a:gd name="connsiteX726" fmla="*/ 467617 w 707644"/>
              <a:gd name="connsiteY726" fmla="*/ 576263 h 830409"/>
              <a:gd name="connsiteX727" fmla="*/ 426124 w 707644"/>
              <a:gd name="connsiteY727" fmla="*/ 652358 h 830409"/>
              <a:gd name="connsiteX728" fmla="*/ 436159 w 707644"/>
              <a:gd name="connsiteY728" fmla="*/ 660318 h 830409"/>
              <a:gd name="connsiteX729" fmla="*/ 453646 w 707644"/>
              <a:gd name="connsiteY729" fmla="*/ 698161 h 830409"/>
              <a:gd name="connsiteX730" fmla="*/ 430441 w 707644"/>
              <a:gd name="connsiteY730" fmla="*/ 671594 h 830409"/>
              <a:gd name="connsiteX731" fmla="*/ 427906 w 707644"/>
              <a:gd name="connsiteY731" fmla="*/ 668269 h 830409"/>
              <a:gd name="connsiteX732" fmla="*/ 426399 w 707644"/>
              <a:gd name="connsiteY732" fmla="*/ 653662 h 830409"/>
              <a:gd name="connsiteX733" fmla="*/ 467199 w 707644"/>
              <a:gd name="connsiteY733" fmla="*/ 560027 h 830409"/>
              <a:gd name="connsiteX734" fmla="*/ 500926 w 707644"/>
              <a:gd name="connsiteY734" fmla="*/ 601080 h 830409"/>
              <a:gd name="connsiteX735" fmla="*/ 507352 w 707644"/>
              <a:gd name="connsiteY735" fmla="*/ 610430 h 830409"/>
              <a:gd name="connsiteX736" fmla="*/ 492665 w 707644"/>
              <a:gd name="connsiteY736" fmla="*/ 599853 h 830409"/>
              <a:gd name="connsiteX737" fmla="*/ 467277 w 707644"/>
              <a:gd name="connsiteY737" fmla="*/ 563046 h 830409"/>
              <a:gd name="connsiteX738" fmla="*/ 376628 w 707644"/>
              <a:gd name="connsiteY738" fmla="*/ 747457 h 830409"/>
              <a:gd name="connsiteX739" fmla="*/ 433410 w 707644"/>
              <a:gd name="connsiteY739" fmla="*/ 802797 h 830409"/>
              <a:gd name="connsiteX740" fmla="*/ 449552 w 707644"/>
              <a:gd name="connsiteY740" fmla="*/ 827976 h 830409"/>
              <a:gd name="connsiteX741" fmla="*/ 433045 w 707644"/>
              <a:gd name="connsiteY741" fmla="*/ 828811 h 830409"/>
              <a:gd name="connsiteX742" fmla="*/ 412006 w 707644"/>
              <a:gd name="connsiteY742" fmla="*/ 815788 h 830409"/>
              <a:gd name="connsiteX743" fmla="*/ 405690 w 707644"/>
              <a:gd name="connsiteY743" fmla="*/ 808905 h 830409"/>
              <a:gd name="connsiteX744" fmla="*/ 390546 w 707644"/>
              <a:gd name="connsiteY744" fmla="*/ 781395 h 830409"/>
              <a:gd name="connsiteX745" fmla="*/ 508767 w 707644"/>
              <a:gd name="connsiteY745" fmla="*/ 470916 h 830409"/>
              <a:gd name="connsiteX746" fmla="*/ 516287 w 707644"/>
              <a:gd name="connsiteY746" fmla="*/ 479740 h 830409"/>
              <a:gd name="connsiteX747" fmla="*/ 525385 w 707644"/>
              <a:gd name="connsiteY747" fmla="*/ 495399 h 830409"/>
              <a:gd name="connsiteX748" fmla="*/ 385162 w 707644"/>
              <a:gd name="connsiteY748" fmla="*/ 727641 h 830409"/>
              <a:gd name="connsiteX749" fmla="*/ 413545 w 707644"/>
              <a:gd name="connsiteY749" fmla="*/ 756253 h 830409"/>
              <a:gd name="connsiteX750" fmla="*/ 451782 w 707644"/>
              <a:gd name="connsiteY750" fmla="*/ 820702 h 830409"/>
              <a:gd name="connsiteX751" fmla="*/ 433410 w 707644"/>
              <a:gd name="connsiteY751" fmla="*/ 802797 h 830409"/>
              <a:gd name="connsiteX752" fmla="*/ 397658 w 707644"/>
              <a:gd name="connsiteY752" fmla="*/ 747027 h 830409"/>
              <a:gd name="connsiteX753" fmla="*/ 466986 w 707644"/>
              <a:gd name="connsiteY753" fmla="*/ 549285 h 830409"/>
              <a:gd name="connsiteX754" fmla="*/ 479404 w 707644"/>
              <a:gd name="connsiteY754" fmla="*/ 566391 h 830409"/>
              <a:gd name="connsiteX755" fmla="*/ 510627 w 707644"/>
              <a:gd name="connsiteY755" fmla="*/ 612789 h 830409"/>
              <a:gd name="connsiteX756" fmla="*/ 510428 w 707644"/>
              <a:gd name="connsiteY756" fmla="*/ 612646 h 830409"/>
              <a:gd name="connsiteX757" fmla="*/ 500926 w 707644"/>
              <a:gd name="connsiteY757" fmla="*/ 601080 h 830409"/>
              <a:gd name="connsiteX758" fmla="*/ 489691 w 707644"/>
              <a:gd name="connsiteY758" fmla="*/ 584730 h 830409"/>
              <a:gd name="connsiteX759" fmla="*/ 467118 w 707644"/>
              <a:gd name="connsiteY759" fmla="*/ 556886 h 830409"/>
              <a:gd name="connsiteX760" fmla="*/ 466990 w 707644"/>
              <a:gd name="connsiteY760" fmla="*/ 551895 h 830409"/>
              <a:gd name="connsiteX761" fmla="*/ 536046 w 707644"/>
              <a:gd name="connsiteY761" fmla="*/ 403507 h 830409"/>
              <a:gd name="connsiteX762" fmla="*/ 555696 w 707644"/>
              <a:gd name="connsiteY762" fmla="*/ 428064 h 830409"/>
              <a:gd name="connsiteX763" fmla="*/ 538892 w 707644"/>
              <a:gd name="connsiteY763" fmla="*/ 408336 h 830409"/>
              <a:gd name="connsiteX764" fmla="*/ 401168 w 707644"/>
              <a:gd name="connsiteY764" fmla="*/ 683669 h 830409"/>
              <a:gd name="connsiteX765" fmla="*/ 401331 w 707644"/>
              <a:gd name="connsiteY765" fmla="*/ 683893 h 830409"/>
              <a:gd name="connsiteX766" fmla="*/ 433375 w 707644"/>
              <a:gd name="connsiteY766" fmla="*/ 722210 h 830409"/>
              <a:gd name="connsiteX767" fmla="*/ 434606 w 707644"/>
              <a:gd name="connsiteY767" fmla="*/ 737937 h 830409"/>
              <a:gd name="connsiteX768" fmla="*/ 419867 w 707644"/>
              <a:gd name="connsiteY768" fmla="*/ 717953 h 830409"/>
              <a:gd name="connsiteX769" fmla="*/ 415474 w 707644"/>
              <a:gd name="connsiteY769" fmla="*/ 711092 h 830409"/>
              <a:gd name="connsiteX770" fmla="*/ 466981 w 707644"/>
              <a:gd name="connsiteY770" fmla="*/ 546210 h 830409"/>
              <a:gd name="connsiteX771" fmla="*/ 519675 w 707644"/>
              <a:gd name="connsiteY771" fmla="*/ 619305 h 830409"/>
              <a:gd name="connsiteX772" fmla="*/ 516861 w 707644"/>
              <a:gd name="connsiteY772" fmla="*/ 617279 h 830409"/>
              <a:gd name="connsiteX773" fmla="*/ 510887 w 707644"/>
              <a:gd name="connsiteY773" fmla="*/ 609680 h 830409"/>
              <a:gd name="connsiteX774" fmla="*/ 466984 w 707644"/>
              <a:gd name="connsiteY774" fmla="*/ 547709 h 830409"/>
              <a:gd name="connsiteX775" fmla="*/ 506587 w 707644"/>
              <a:gd name="connsiteY775" fmla="*/ 463043 h 830409"/>
              <a:gd name="connsiteX776" fmla="*/ 522707 w 707644"/>
              <a:gd name="connsiteY776" fmla="*/ 473613 h 830409"/>
              <a:gd name="connsiteX777" fmla="*/ 524294 w 707644"/>
              <a:gd name="connsiteY777" fmla="*/ 474870 h 830409"/>
              <a:gd name="connsiteX778" fmla="*/ 534564 w 707644"/>
              <a:gd name="connsiteY778" fmla="*/ 494265 h 830409"/>
              <a:gd name="connsiteX779" fmla="*/ 539806 w 707644"/>
              <a:gd name="connsiteY779" fmla="*/ 505394 h 830409"/>
              <a:gd name="connsiteX780" fmla="*/ 536512 w 707644"/>
              <a:gd name="connsiteY780" fmla="*/ 503472 h 830409"/>
              <a:gd name="connsiteX781" fmla="*/ 516287 w 707644"/>
              <a:gd name="connsiteY781" fmla="*/ 479740 h 830409"/>
              <a:gd name="connsiteX782" fmla="*/ 422899 w 707644"/>
              <a:gd name="connsiteY782" fmla="*/ 637079 h 830409"/>
              <a:gd name="connsiteX783" fmla="*/ 425443 w 707644"/>
              <a:gd name="connsiteY783" fmla="*/ 640509 h 830409"/>
              <a:gd name="connsiteX784" fmla="*/ 434987 w 707644"/>
              <a:gd name="connsiteY784" fmla="*/ 657782 h 830409"/>
              <a:gd name="connsiteX785" fmla="*/ 424095 w 707644"/>
              <a:gd name="connsiteY785" fmla="*/ 642747 h 830409"/>
              <a:gd name="connsiteX786" fmla="*/ 497958 w 707644"/>
              <a:gd name="connsiteY786" fmla="*/ 479735 h 830409"/>
              <a:gd name="connsiteX787" fmla="*/ 501061 w 707644"/>
              <a:gd name="connsiteY787" fmla="*/ 481854 h 830409"/>
              <a:gd name="connsiteX788" fmla="*/ 513477 w 707644"/>
              <a:gd name="connsiteY788" fmla="*/ 489557 h 830409"/>
              <a:gd name="connsiteX789" fmla="*/ 514819 w 707644"/>
              <a:gd name="connsiteY789" fmla="*/ 491846 h 830409"/>
              <a:gd name="connsiteX790" fmla="*/ 539579 w 707644"/>
              <a:gd name="connsiteY790" fmla="*/ 533753 h 830409"/>
              <a:gd name="connsiteX791" fmla="*/ 515748 w 707644"/>
              <a:gd name="connsiteY791" fmla="*/ 519343 h 830409"/>
              <a:gd name="connsiteX792" fmla="*/ 513616 w 707644"/>
              <a:gd name="connsiteY792" fmla="*/ 515909 h 830409"/>
              <a:gd name="connsiteX793" fmla="*/ 501270 w 707644"/>
              <a:gd name="connsiteY793" fmla="*/ 468734 h 830409"/>
              <a:gd name="connsiteX794" fmla="*/ 517388 w 707644"/>
              <a:gd name="connsiteY794" fmla="*/ 486025 h 830409"/>
              <a:gd name="connsiteX795" fmla="*/ 525420 w 707644"/>
              <a:gd name="connsiteY795" fmla="*/ 495460 h 830409"/>
              <a:gd name="connsiteX796" fmla="*/ 526770 w 707644"/>
              <a:gd name="connsiteY796" fmla="*/ 497785 h 830409"/>
              <a:gd name="connsiteX797" fmla="*/ 526249 w 707644"/>
              <a:gd name="connsiteY797" fmla="*/ 497481 h 830409"/>
              <a:gd name="connsiteX798" fmla="*/ 513477 w 707644"/>
              <a:gd name="connsiteY798" fmla="*/ 489557 h 830409"/>
              <a:gd name="connsiteX799" fmla="*/ 460025 w 707644"/>
              <a:gd name="connsiteY799" fmla="*/ 552532 h 830409"/>
              <a:gd name="connsiteX800" fmla="*/ 467277 w 707644"/>
              <a:gd name="connsiteY800" fmla="*/ 563046 h 830409"/>
              <a:gd name="connsiteX801" fmla="*/ 467479 w 707644"/>
              <a:gd name="connsiteY801" fmla="*/ 570893 h 830409"/>
              <a:gd name="connsiteX802" fmla="*/ 451972 w 707644"/>
              <a:gd name="connsiteY802" fmla="*/ 566838 h 830409"/>
              <a:gd name="connsiteX803" fmla="*/ 462860 w 707644"/>
              <a:gd name="connsiteY803" fmla="*/ 575872 h 830409"/>
              <a:gd name="connsiteX804" fmla="*/ 467764 w 707644"/>
              <a:gd name="connsiteY804" fmla="*/ 581959 h 830409"/>
              <a:gd name="connsiteX805" fmla="*/ 467948 w 707644"/>
              <a:gd name="connsiteY805" fmla="*/ 589079 h 830409"/>
              <a:gd name="connsiteX806" fmla="*/ 468904 w 707644"/>
              <a:gd name="connsiteY806" fmla="*/ 595830 h 830409"/>
              <a:gd name="connsiteX807" fmla="*/ 465550 w 707644"/>
              <a:gd name="connsiteY807" fmla="*/ 592011 h 830409"/>
              <a:gd name="connsiteX808" fmla="*/ 454892 w 707644"/>
              <a:gd name="connsiteY808" fmla="*/ 572252 h 830409"/>
              <a:gd name="connsiteX809" fmla="*/ 466961 w 707644"/>
              <a:gd name="connsiteY809" fmla="*/ 532491 h 830409"/>
              <a:gd name="connsiteX810" fmla="*/ 481984 w 707644"/>
              <a:gd name="connsiteY810" fmla="*/ 548545 h 830409"/>
              <a:gd name="connsiteX811" fmla="*/ 487688 w 707644"/>
              <a:gd name="connsiteY811" fmla="*/ 554542 h 830409"/>
              <a:gd name="connsiteX812" fmla="*/ 501423 w 707644"/>
              <a:gd name="connsiteY812" fmla="*/ 578071 h 830409"/>
              <a:gd name="connsiteX813" fmla="*/ 479512 w 707644"/>
              <a:gd name="connsiteY813" fmla="*/ 553284 h 830409"/>
              <a:gd name="connsiteX814" fmla="*/ 466969 w 707644"/>
              <a:gd name="connsiteY814" fmla="*/ 537983 h 830409"/>
              <a:gd name="connsiteX815" fmla="*/ 444475 w 707644"/>
              <a:gd name="connsiteY815" fmla="*/ 572100 h 830409"/>
              <a:gd name="connsiteX816" fmla="*/ 459360 w 707644"/>
              <a:gd name="connsiteY816" fmla="*/ 584959 h 830409"/>
              <a:gd name="connsiteX817" fmla="*/ 465550 w 707644"/>
              <a:gd name="connsiteY817" fmla="*/ 592011 h 830409"/>
              <a:gd name="connsiteX818" fmla="*/ 469364 w 707644"/>
              <a:gd name="connsiteY818" fmla="*/ 599081 h 830409"/>
              <a:gd name="connsiteX819" fmla="*/ 469457 w 707644"/>
              <a:gd name="connsiteY819" fmla="*/ 599737 h 830409"/>
              <a:gd name="connsiteX820" fmla="*/ 456226 w 707644"/>
              <a:gd name="connsiteY820" fmla="*/ 547024 h 830409"/>
              <a:gd name="connsiteX821" fmla="*/ 459193 w 707644"/>
              <a:gd name="connsiteY821" fmla="*/ 550484 h 830409"/>
              <a:gd name="connsiteX822" fmla="*/ 460025 w 707644"/>
              <a:gd name="connsiteY822" fmla="*/ 552532 h 830409"/>
              <a:gd name="connsiteX823" fmla="*/ 429851 w 707644"/>
              <a:gd name="connsiteY823" fmla="*/ 600211 h 830409"/>
              <a:gd name="connsiteX824" fmla="*/ 463376 w 707644"/>
              <a:gd name="connsiteY824" fmla="*/ 618080 h 830409"/>
              <a:gd name="connsiteX825" fmla="*/ 464175 w 707644"/>
              <a:gd name="connsiteY825" fmla="*/ 618963 h 830409"/>
              <a:gd name="connsiteX826" fmla="*/ 479226 w 707644"/>
              <a:gd name="connsiteY826" fmla="*/ 635073 h 830409"/>
              <a:gd name="connsiteX827" fmla="*/ 499860 w 707644"/>
              <a:gd name="connsiteY827" fmla="*/ 664483 h 830409"/>
              <a:gd name="connsiteX828" fmla="*/ 521213 w 707644"/>
              <a:gd name="connsiteY828" fmla="*/ 720278 h 830409"/>
              <a:gd name="connsiteX829" fmla="*/ 530194 w 707644"/>
              <a:gd name="connsiteY829" fmla="*/ 733170 h 830409"/>
              <a:gd name="connsiteX830" fmla="*/ 524407 w 707644"/>
              <a:gd name="connsiteY830" fmla="*/ 727788 h 830409"/>
              <a:gd name="connsiteX831" fmla="*/ 489898 w 707644"/>
              <a:gd name="connsiteY831" fmla="*/ 694599 h 830409"/>
              <a:gd name="connsiteX832" fmla="*/ 488908 w 707644"/>
              <a:gd name="connsiteY832" fmla="*/ 693628 h 830409"/>
              <a:gd name="connsiteX833" fmla="*/ 480924 w 707644"/>
              <a:gd name="connsiteY833" fmla="*/ 683646 h 830409"/>
              <a:gd name="connsiteX834" fmla="*/ 453306 w 707644"/>
              <a:gd name="connsiteY834" fmla="*/ 637865 h 830409"/>
              <a:gd name="connsiteX835" fmla="*/ 456450 w 707644"/>
              <a:gd name="connsiteY835" fmla="*/ 543726 h 830409"/>
              <a:gd name="connsiteX836" fmla="*/ 467118 w 707644"/>
              <a:gd name="connsiteY836" fmla="*/ 556886 h 830409"/>
              <a:gd name="connsiteX837" fmla="*/ 467199 w 707644"/>
              <a:gd name="connsiteY837" fmla="*/ 560027 h 830409"/>
              <a:gd name="connsiteX838" fmla="*/ 463132 w 707644"/>
              <a:gd name="connsiteY838" fmla="*/ 555076 h 830409"/>
              <a:gd name="connsiteX839" fmla="*/ 459193 w 707644"/>
              <a:gd name="connsiteY839" fmla="*/ 550484 h 830409"/>
              <a:gd name="connsiteX840" fmla="*/ 419265 w 707644"/>
              <a:gd name="connsiteY840" fmla="*/ 619862 h 830409"/>
              <a:gd name="connsiteX841" fmla="*/ 420363 w 707644"/>
              <a:gd name="connsiteY841" fmla="*/ 621055 h 830409"/>
              <a:gd name="connsiteX842" fmla="*/ 448281 w 707644"/>
              <a:gd name="connsiteY842" fmla="*/ 669291 h 830409"/>
              <a:gd name="connsiteX843" fmla="*/ 444105 w 707644"/>
              <a:gd name="connsiteY843" fmla="*/ 665675 h 830409"/>
              <a:gd name="connsiteX844" fmla="*/ 425443 w 707644"/>
              <a:gd name="connsiteY844" fmla="*/ 640509 h 830409"/>
              <a:gd name="connsiteX845" fmla="*/ 422498 w 707644"/>
              <a:gd name="connsiteY845" fmla="*/ 635181 h 830409"/>
              <a:gd name="connsiteX846" fmla="*/ 496320 w 707644"/>
              <a:gd name="connsiteY846" fmla="*/ 456311 h 830409"/>
              <a:gd name="connsiteX847" fmla="*/ 500886 w 707644"/>
              <a:gd name="connsiteY847" fmla="*/ 459305 h 830409"/>
              <a:gd name="connsiteX848" fmla="*/ 508767 w 707644"/>
              <a:gd name="connsiteY848" fmla="*/ 470916 h 830409"/>
              <a:gd name="connsiteX849" fmla="*/ 353589 w 707644"/>
              <a:gd name="connsiteY849" fmla="*/ 753249 h 830409"/>
              <a:gd name="connsiteX850" fmla="*/ 382475 w 707644"/>
              <a:gd name="connsiteY850" fmla="*/ 787478 h 830409"/>
              <a:gd name="connsiteX851" fmla="*/ 387237 w 707644"/>
              <a:gd name="connsiteY851" fmla="*/ 792816 h 830409"/>
              <a:gd name="connsiteX852" fmla="*/ 387367 w 707644"/>
              <a:gd name="connsiteY852" fmla="*/ 793219 h 830409"/>
              <a:gd name="connsiteX853" fmla="*/ 401437 w 707644"/>
              <a:gd name="connsiteY853" fmla="*/ 830409 h 830409"/>
              <a:gd name="connsiteX854" fmla="*/ 399572 w 707644"/>
              <a:gd name="connsiteY854" fmla="*/ 830202 h 830409"/>
              <a:gd name="connsiteX855" fmla="*/ 388613 w 707644"/>
              <a:gd name="connsiteY855" fmla="*/ 817667 h 830409"/>
              <a:gd name="connsiteX856" fmla="*/ 418687 w 707644"/>
              <a:gd name="connsiteY856" fmla="*/ 617123 h 830409"/>
              <a:gd name="connsiteX857" fmla="*/ 463515 w 707644"/>
              <a:gd name="connsiteY857" fmla="*/ 661880 h 830409"/>
              <a:gd name="connsiteX858" fmla="*/ 480924 w 707644"/>
              <a:gd name="connsiteY858" fmla="*/ 683646 h 830409"/>
              <a:gd name="connsiteX859" fmla="*/ 484099 w 707644"/>
              <a:gd name="connsiteY859" fmla="*/ 688910 h 830409"/>
              <a:gd name="connsiteX860" fmla="*/ 477107 w 707644"/>
              <a:gd name="connsiteY860" fmla="*/ 682049 h 830409"/>
              <a:gd name="connsiteX861" fmla="*/ 469339 w 707644"/>
              <a:gd name="connsiteY861" fmla="*/ 674262 h 830409"/>
              <a:gd name="connsiteX862" fmla="*/ 420363 w 707644"/>
              <a:gd name="connsiteY862" fmla="*/ 621055 h 830409"/>
              <a:gd name="connsiteX863" fmla="*/ 419031 w 707644"/>
              <a:gd name="connsiteY863" fmla="*/ 618753 h 830409"/>
              <a:gd name="connsiteX864" fmla="*/ 456802 w 707644"/>
              <a:gd name="connsiteY864" fmla="*/ 535256 h 830409"/>
              <a:gd name="connsiteX865" fmla="*/ 462409 w 707644"/>
              <a:gd name="connsiteY865" fmla="*/ 541252 h 830409"/>
              <a:gd name="connsiteX866" fmla="*/ 466984 w 707644"/>
              <a:gd name="connsiteY866" fmla="*/ 547709 h 830409"/>
              <a:gd name="connsiteX867" fmla="*/ 466986 w 707644"/>
              <a:gd name="connsiteY867" fmla="*/ 549285 h 830409"/>
              <a:gd name="connsiteX868" fmla="*/ 390450 w 707644"/>
              <a:gd name="connsiteY868" fmla="*/ 668955 h 830409"/>
              <a:gd name="connsiteX869" fmla="*/ 396945 w 707644"/>
              <a:gd name="connsiteY869" fmla="*/ 675573 h 830409"/>
              <a:gd name="connsiteX870" fmla="*/ 401168 w 707644"/>
              <a:gd name="connsiteY870" fmla="*/ 683669 h 830409"/>
              <a:gd name="connsiteX871" fmla="*/ 443290 w 707644"/>
              <a:gd name="connsiteY871" fmla="*/ 550742 h 830409"/>
              <a:gd name="connsiteX872" fmla="*/ 458583 w 707644"/>
              <a:gd name="connsiteY872" fmla="*/ 566818 h 830409"/>
              <a:gd name="connsiteX873" fmla="*/ 467617 w 707644"/>
              <a:gd name="connsiteY873" fmla="*/ 576263 h 830409"/>
              <a:gd name="connsiteX874" fmla="*/ 467711 w 707644"/>
              <a:gd name="connsiteY874" fmla="*/ 579897 h 830409"/>
              <a:gd name="connsiteX875" fmla="*/ 462860 w 707644"/>
              <a:gd name="connsiteY875" fmla="*/ 575872 h 830409"/>
              <a:gd name="connsiteX876" fmla="*/ 460214 w 707644"/>
              <a:gd name="connsiteY876" fmla="*/ 572588 h 830409"/>
              <a:gd name="connsiteX877" fmla="*/ 445635 w 707644"/>
              <a:gd name="connsiteY877" fmla="*/ 555090 h 830409"/>
              <a:gd name="connsiteX878" fmla="*/ 520546 w 707644"/>
              <a:gd name="connsiteY878" fmla="*/ 384182 h 830409"/>
              <a:gd name="connsiteX879" fmla="*/ 528705 w 707644"/>
              <a:gd name="connsiteY879" fmla="*/ 396375 h 830409"/>
              <a:gd name="connsiteX880" fmla="*/ 538892 w 707644"/>
              <a:gd name="connsiteY880" fmla="*/ 408336 h 830409"/>
              <a:gd name="connsiteX881" fmla="*/ 541760 w 707644"/>
              <a:gd name="connsiteY881" fmla="*/ 413203 h 830409"/>
              <a:gd name="connsiteX882" fmla="*/ 611927 w 707644"/>
              <a:gd name="connsiteY882" fmla="*/ 535829 h 830409"/>
              <a:gd name="connsiteX883" fmla="*/ 598799 w 707644"/>
              <a:gd name="connsiteY883" fmla="*/ 514518 h 830409"/>
              <a:gd name="connsiteX884" fmla="*/ 542442 w 707644"/>
              <a:gd name="connsiteY884" fmla="*/ 428915 h 830409"/>
              <a:gd name="connsiteX885" fmla="*/ 520354 w 707644"/>
              <a:gd name="connsiteY885" fmla="*/ 383895 h 830409"/>
              <a:gd name="connsiteX886" fmla="*/ 520487 w 707644"/>
              <a:gd name="connsiteY886" fmla="*/ 384061 h 830409"/>
              <a:gd name="connsiteX887" fmla="*/ 520546 w 707644"/>
              <a:gd name="connsiteY887" fmla="*/ 384182 h 830409"/>
              <a:gd name="connsiteX888" fmla="*/ 463681 w 707644"/>
              <a:gd name="connsiteY888" fmla="*/ 501135 h 830409"/>
              <a:gd name="connsiteX889" fmla="*/ 466556 w 707644"/>
              <a:gd name="connsiteY889" fmla="*/ 503897 h 830409"/>
              <a:gd name="connsiteX890" fmla="*/ 507426 w 707644"/>
              <a:gd name="connsiteY890" fmla="*/ 548096 h 830409"/>
              <a:gd name="connsiteX891" fmla="*/ 526768 w 707644"/>
              <a:gd name="connsiteY891" fmla="*/ 570369 h 830409"/>
              <a:gd name="connsiteX892" fmla="*/ 565612 w 707644"/>
              <a:gd name="connsiteY892" fmla="*/ 630216 h 830409"/>
              <a:gd name="connsiteX893" fmla="*/ 548966 w 707644"/>
              <a:gd name="connsiteY893" fmla="*/ 618012 h 830409"/>
              <a:gd name="connsiteX894" fmla="*/ 537097 w 707644"/>
              <a:gd name="connsiteY894" fmla="*/ 608861 h 830409"/>
              <a:gd name="connsiteX895" fmla="*/ 527715 w 707644"/>
              <a:gd name="connsiteY895" fmla="*/ 596624 h 830409"/>
              <a:gd name="connsiteX896" fmla="*/ 487688 w 707644"/>
              <a:gd name="connsiteY896" fmla="*/ 554542 h 830409"/>
              <a:gd name="connsiteX897" fmla="*/ 465744 w 707644"/>
              <a:gd name="connsiteY897" fmla="*/ 516949 h 830409"/>
              <a:gd name="connsiteX898" fmla="*/ 463713 w 707644"/>
              <a:gd name="connsiteY898" fmla="*/ 501245 h 830409"/>
              <a:gd name="connsiteX899" fmla="*/ 399722 w 707644"/>
              <a:gd name="connsiteY899" fmla="*/ 631414 h 830409"/>
              <a:gd name="connsiteX900" fmla="*/ 400504 w 707644"/>
              <a:gd name="connsiteY900" fmla="*/ 632034 h 830409"/>
              <a:gd name="connsiteX901" fmla="*/ 424351 w 707644"/>
              <a:gd name="connsiteY901" fmla="*/ 663607 h 830409"/>
              <a:gd name="connsiteX902" fmla="*/ 427906 w 707644"/>
              <a:gd name="connsiteY902" fmla="*/ 668269 h 830409"/>
              <a:gd name="connsiteX903" fmla="*/ 427955 w 707644"/>
              <a:gd name="connsiteY903" fmla="*/ 668748 h 830409"/>
              <a:gd name="connsiteX904" fmla="*/ 425224 w 707644"/>
              <a:gd name="connsiteY904" fmla="*/ 665621 h 830409"/>
              <a:gd name="connsiteX905" fmla="*/ 422166 w 707644"/>
              <a:gd name="connsiteY905" fmla="*/ 661644 h 830409"/>
              <a:gd name="connsiteX906" fmla="*/ 448201 w 707644"/>
              <a:gd name="connsiteY906" fmla="*/ 523409 h 830409"/>
              <a:gd name="connsiteX907" fmla="*/ 456802 w 707644"/>
              <a:gd name="connsiteY907" fmla="*/ 535256 h 830409"/>
              <a:gd name="connsiteX908" fmla="*/ 450103 w 707644"/>
              <a:gd name="connsiteY908" fmla="*/ 528094 h 830409"/>
              <a:gd name="connsiteX909" fmla="*/ 483913 w 707644"/>
              <a:gd name="connsiteY909" fmla="*/ 448175 h 830409"/>
              <a:gd name="connsiteX910" fmla="*/ 491976 w 707644"/>
              <a:gd name="connsiteY910" fmla="*/ 453462 h 830409"/>
              <a:gd name="connsiteX911" fmla="*/ 493149 w 707644"/>
              <a:gd name="connsiteY911" fmla="*/ 455047 h 830409"/>
              <a:gd name="connsiteX912" fmla="*/ 499560 w 707644"/>
              <a:gd name="connsiteY912" fmla="*/ 465818 h 830409"/>
              <a:gd name="connsiteX913" fmla="*/ 501270 w 707644"/>
              <a:gd name="connsiteY913" fmla="*/ 468734 h 830409"/>
              <a:gd name="connsiteX914" fmla="*/ 486043 w 707644"/>
              <a:gd name="connsiteY914" fmla="*/ 452398 h 830409"/>
              <a:gd name="connsiteX915" fmla="*/ 406961 w 707644"/>
              <a:gd name="connsiteY915" fmla="*/ 606495 h 830409"/>
              <a:gd name="connsiteX916" fmla="*/ 417176 w 707644"/>
              <a:gd name="connsiteY916" fmla="*/ 615615 h 830409"/>
              <a:gd name="connsiteX917" fmla="*/ 417267 w 707644"/>
              <a:gd name="connsiteY917" fmla="*/ 615706 h 830409"/>
              <a:gd name="connsiteX918" fmla="*/ 419031 w 707644"/>
              <a:gd name="connsiteY918" fmla="*/ 618753 h 830409"/>
              <a:gd name="connsiteX919" fmla="*/ 419265 w 707644"/>
              <a:gd name="connsiteY919" fmla="*/ 619862 h 830409"/>
              <a:gd name="connsiteX920" fmla="*/ 467444 w 707644"/>
              <a:gd name="connsiteY920" fmla="*/ 480362 h 830409"/>
              <a:gd name="connsiteX921" fmla="*/ 496440 w 707644"/>
              <a:gd name="connsiteY921" fmla="*/ 507669 h 830409"/>
              <a:gd name="connsiteX922" fmla="*/ 509447 w 707644"/>
              <a:gd name="connsiteY922" fmla="*/ 515534 h 830409"/>
              <a:gd name="connsiteX923" fmla="*/ 511715 w 707644"/>
              <a:gd name="connsiteY923" fmla="*/ 518236 h 830409"/>
              <a:gd name="connsiteX924" fmla="*/ 530561 w 707644"/>
              <a:gd name="connsiteY924" fmla="*/ 543265 h 830409"/>
              <a:gd name="connsiteX925" fmla="*/ 530784 w 707644"/>
              <a:gd name="connsiteY925" fmla="*/ 543565 h 830409"/>
              <a:gd name="connsiteX926" fmla="*/ 546363 w 707644"/>
              <a:gd name="connsiteY926" fmla="*/ 568662 h 830409"/>
              <a:gd name="connsiteX927" fmla="*/ 575451 w 707644"/>
              <a:gd name="connsiteY927" fmla="*/ 615270 h 830409"/>
              <a:gd name="connsiteX928" fmla="*/ 566533 w 707644"/>
              <a:gd name="connsiteY928" fmla="*/ 609901 h 830409"/>
              <a:gd name="connsiteX929" fmla="*/ 531233 w 707644"/>
              <a:gd name="connsiteY929" fmla="*/ 575511 h 830409"/>
              <a:gd name="connsiteX930" fmla="*/ 526768 w 707644"/>
              <a:gd name="connsiteY930" fmla="*/ 570369 h 830409"/>
              <a:gd name="connsiteX931" fmla="*/ 525655 w 707644"/>
              <a:gd name="connsiteY931" fmla="*/ 568654 h 830409"/>
              <a:gd name="connsiteX932" fmla="*/ 479264 w 707644"/>
              <a:gd name="connsiteY932" fmla="*/ 499429 h 830409"/>
              <a:gd name="connsiteX933" fmla="*/ 529631 w 707644"/>
              <a:gd name="connsiteY933" fmla="*/ 348652 h 830409"/>
              <a:gd name="connsiteX934" fmla="*/ 546192 w 707644"/>
              <a:gd name="connsiteY934" fmla="*/ 351888 h 830409"/>
              <a:gd name="connsiteX935" fmla="*/ 547777 w 707644"/>
              <a:gd name="connsiteY935" fmla="*/ 354966 h 830409"/>
              <a:gd name="connsiteX936" fmla="*/ 566828 w 707644"/>
              <a:gd name="connsiteY936" fmla="*/ 382971 h 830409"/>
              <a:gd name="connsiteX937" fmla="*/ 573875 w 707644"/>
              <a:gd name="connsiteY937" fmla="*/ 386003 h 830409"/>
              <a:gd name="connsiteX938" fmla="*/ 580670 w 707644"/>
              <a:gd name="connsiteY938" fmla="*/ 402406 h 830409"/>
              <a:gd name="connsiteX939" fmla="*/ 589588 w 707644"/>
              <a:gd name="connsiteY939" fmla="*/ 441206 h 830409"/>
              <a:gd name="connsiteX940" fmla="*/ 575528 w 707644"/>
              <a:gd name="connsiteY940" fmla="*/ 420174 h 830409"/>
              <a:gd name="connsiteX941" fmla="*/ 548020 w 707644"/>
              <a:gd name="connsiteY941" fmla="*/ 385132 h 830409"/>
              <a:gd name="connsiteX942" fmla="*/ 406176 w 707644"/>
              <a:gd name="connsiteY942" fmla="*/ 605642 h 830409"/>
              <a:gd name="connsiteX943" fmla="*/ 406961 w 707644"/>
              <a:gd name="connsiteY943" fmla="*/ 606495 h 830409"/>
              <a:gd name="connsiteX944" fmla="*/ 406342 w 707644"/>
              <a:gd name="connsiteY944" fmla="*/ 605942 h 830409"/>
              <a:gd name="connsiteX945" fmla="*/ 357807 w 707644"/>
              <a:gd name="connsiteY945" fmla="*/ 701695 h 830409"/>
              <a:gd name="connsiteX946" fmla="*/ 359650 w 707644"/>
              <a:gd name="connsiteY946" fmla="*/ 703393 h 830409"/>
              <a:gd name="connsiteX947" fmla="*/ 370039 w 707644"/>
              <a:gd name="connsiteY947" fmla="*/ 731390 h 830409"/>
              <a:gd name="connsiteX948" fmla="*/ 376628 w 707644"/>
              <a:gd name="connsiteY948" fmla="*/ 747457 h 830409"/>
              <a:gd name="connsiteX949" fmla="*/ 371347 w 707644"/>
              <a:gd name="connsiteY949" fmla="*/ 742309 h 830409"/>
              <a:gd name="connsiteX950" fmla="*/ 370656 w 707644"/>
              <a:gd name="connsiteY950" fmla="*/ 741610 h 830409"/>
              <a:gd name="connsiteX951" fmla="*/ 359088 w 707644"/>
              <a:gd name="connsiteY951" fmla="*/ 705885 h 830409"/>
              <a:gd name="connsiteX952" fmla="*/ 514453 w 707644"/>
              <a:gd name="connsiteY952" fmla="*/ 371733 h 830409"/>
              <a:gd name="connsiteX953" fmla="*/ 527735 w 707644"/>
              <a:gd name="connsiteY953" fmla="*/ 389404 h 830409"/>
              <a:gd name="connsiteX954" fmla="*/ 536046 w 707644"/>
              <a:gd name="connsiteY954" fmla="*/ 403507 h 830409"/>
              <a:gd name="connsiteX955" fmla="*/ 520487 w 707644"/>
              <a:gd name="connsiteY955" fmla="*/ 384061 h 830409"/>
              <a:gd name="connsiteX956" fmla="*/ 357232 w 707644"/>
              <a:gd name="connsiteY956" fmla="*/ 696877 h 830409"/>
              <a:gd name="connsiteX957" fmla="*/ 368389 w 707644"/>
              <a:gd name="connsiteY957" fmla="*/ 701619 h 830409"/>
              <a:gd name="connsiteX958" fmla="*/ 385162 w 707644"/>
              <a:gd name="connsiteY958" fmla="*/ 727641 h 830409"/>
              <a:gd name="connsiteX959" fmla="*/ 376625 w 707644"/>
              <a:gd name="connsiteY959" fmla="*/ 719035 h 830409"/>
              <a:gd name="connsiteX960" fmla="*/ 359650 w 707644"/>
              <a:gd name="connsiteY960" fmla="*/ 703393 h 830409"/>
              <a:gd name="connsiteX961" fmla="*/ 442639 w 707644"/>
              <a:gd name="connsiteY961" fmla="*/ 509709 h 830409"/>
              <a:gd name="connsiteX962" fmla="*/ 449729 w 707644"/>
              <a:gd name="connsiteY962" fmla="*/ 516952 h 830409"/>
              <a:gd name="connsiteX963" fmla="*/ 466969 w 707644"/>
              <a:gd name="connsiteY963" fmla="*/ 537983 h 830409"/>
              <a:gd name="connsiteX964" fmla="*/ 466981 w 707644"/>
              <a:gd name="connsiteY964" fmla="*/ 546210 h 830409"/>
              <a:gd name="connsiteX965" fmla="*/ 466765 w 707644"/>
              <a:gd name="connsiteY965" fmla="*/ 545910 h 830409"/>
              <a:gd name="connsiteX966" fmla="*/ 462409 w 707644"/>
              <a:gd name="connsiteY966" fmla="*/ 541252 h 830409"/>
              <a:gd name="connsiteX967" fmla="*/ 454196 w 707644"/>
              <a:gd name="connsiteY967" fmla="*/ 529660 h 830409"/>
              <a:gd name="connsiteX968" fmla="*/ 446265 w 707644"/>
              <a:gd name="connsiteY968" fmla="*/ 518641 h 830409"/>
              <a:gd name="connsiteX969" fmla="*/ 374268 w 707644"/>
              <a:gd name="connsiteY969" fmla="*/ 646739 h 830409"/>
              <a:gd name="connsiteX970" fmla="*/ 390450 w 707644"/>
              <a:gd name="connsiteY970" fmla="*/ 668955 h 830409"/>
              <a:gd name="connsiteX971" fmla="*/ 384818 w 707644"/>
              <a:gd name="connsiteY971" fmla="*/ 663215 h 830409"/>
              <a:gd name="connsiteX972" fmla="*/ 475973 w 707644"/>
              <a:gd name="connsiteY972" fmla="*/ 432437 h 830409"/>
              <a:gd name="connsiteX973" fmla="*/ 496320 w 707644"/>
              <a:gd name="connsiteY973" fmla="*/ 456311 h 830409"/>
              <a:gd name="connsiteX974" fmla="*/ 491976 w 707644"/>
              <a:gd name="connsiteY974" fmla="*/ 453462 h 830409"/>
              <a:gd name="connsiteX975" fmla="*/ 490663 w 707644"/>
              <a:gd name="connsiteY975" fmla="*/ 451690 h 830409"/>
              <a:gd name="connsiteX976" fmla="*/ 477779 w 707644"/>
              <a:gd name="connsiteY976" fmla="*/ 435842 h 830409"/>
              <a:gd name="connsiteX977" fmla="*/ 477485 w 707644"/>
              <a:gd name="connsiteY977" fmla="*/ 435433 h 830409"/>
              <a:gd name="connsiteX978" fmla="*/ 408989 w 707644"/>
              <a:gd name="connsiteY978" fmla="*/ 566443 h 830409"/>
              <a:gd name="connsiteX979" fmla="*/ 427192 w 707644"/>
              <a:gd name="connsiteY979" fmla="*/ 595942 h 830409"/>
              <a:gd name="connsiteX980" fmla="*/ 429851 w 707644"/>
              <a:gd name="connsiteY980" fmla="*/ 600211 h 830409"/>
              <a:gd name="connsiteX981" fmla="*/ 413678 w 707644"/>
              <a:gd name="connsiteY981" fmla="*/ 591591 h 830409"/>
              <a:gd name="connsiteX982" fmla="*/ 348064 w 707644"/>
              <a:gd name="connsiteY982" fmla="*/ 692716 h 830409"/>
              <a:gd name="connsiteX983" fmla="*/ 350366 w 707644"/>
              <a:gd name="connsiteY983" fmla="*/ 693958 h 830409"/>
              <a:gd name="connsiteX984" fmla="*/ 356201 w 707644"/>
              <a:gd name="connsiteY984" fmla="*/ 696438 h 830409"/>
              <a:gd name="connsiteX985" fmla="*/ 357807 w 707644"/>
              <a:gd name="connsiteY985" fmla="*/ 701695 h 830409"/>
              <a:gd name="connsiteX986" fmla="*/ 352144 w 707644"/>
              <a:gd name="connsiteY986" fmla="*/ 683166 h 830409"/>
              <a:gd name="connsiteX987" fmla="*/ 357232 w 707644"/>
              <a:gd name="connsiteY987" fmla="*/ 696877 h 830409"/>
              <a:gd name="connsiteX988" fmla="*/ 356201 w 707644"/>
              <a:gd name="connsiteY988" fmla="*/ 696438 h 830409"/>
              <a:gd name="connsiteX989" fmla="*/ 396156 w 707644"/>
              <a:gd name="connsiteY989" fmla="*/ 582252 h 830409"/>
              <a:gd name="connsiteX990" fmla="*/ 413678 w 707644"/>
              <a:gd name="connsiteY990" fmla="*/ 591591 h 830409"/>
              <a:gd name="connsiteX991" fmla="*/ 416553 w 707644"/>
              <a:gd name="connsiteY991" fmla="*/ 607016 h 830409"/>
              <a:gd name="connsiteX992" fmla="*/ 418687 w 707644"/>
              <a:gd name="connsiteY992" fmla="*/ 617123 h 830409"/>
              <a:gd name="connsiteX993" fmla="*/ 417267 w 707644"/>
              <a:gd name="connsiteY993" fmla="*/ 615706 h 830409"/>
              <a:gd name="connsiteX994" fmla="*/ 409575 w 707644"/>
              <a:gd name="connsiteY994" fmla="*/ 602415 h 830409"/>
              <a:gd name="connsiteX995" fmla="*/ 407972 w 707644"/>
              <a:gd name="connsiteY995" fmla="*/ 548668 h 830409"/>
              <a:gd name="connsiteX996" fmla="*/ 433596 w 707644"/>
              <a:gd name="connsiteY996" fmla="*/ 572599 h 830409"/>
              <a:gd name="connsiteX997" fmla="*/ 469033 w 707644"/>
              <a:gd name="connsiteY997" fmla="*/ 620544 h 830409"/>
              <a:gd name="connsiteX998" fmla="*/ 469651 w 707644"/>
              <a:gd name="connsiteY998" fmla="*/ 621425 h 830409"/>
              <a:gd name="connsiteX999" fmla="*/ 463376 w 707644"/>
              <a:gd name="connsiteY999" fmla="*/ 618080 h 830409"/>
              <a:gd name="connsiteX1000" fmla="*/ 425349 w 707644"/>
              <a:gd name="connsiteY1000" fmla="*/ 576042 h 830409"/>
              <a:gd name="connsiteX1001" fmla="*/ 407888 w 707644"/>
              <a:gd name="connsiteY1001" fmla="*/ 555644 h 830409"/>
              <a:gd name="connsiteX1002" fmla="*/ 346322 w 707644"/>
              <a:gd name="connsiteY1002" fmla="*/ 667475 h 830409"/>
              <a:gd name="connsiteX1003" fmla="*/ 348260 w 707644"/>
              <a:gd name="connsiteY1003" fmla="*/ 670457 h 830409"/>
              <a:gd name="connsiteX1004" fmla="*/ 352144 w 707644"/>
              <a:gd name="connsiteY1004" fmla="*/ 683166 h 830409"/>
              <a:gd name="connsiteX1005" fmla="*/ 384913 w 707644"/>
              <a:gd name="connsiteY1005" fmla="*/ 586810 h 830409"/>
              <a:gd name="connsiteX1006" fmla="*/ 406342 w 707644"/>
              <a:gd name="connsiteY1006" fmla="*/ 605942 h 830409"/>
              <a:gd name="connsiteX1007" fmla="*/ 422498 w 707644"/>
              <a:gd name="connsiteY1007" fmla="*/ 635181 h 830409"/>
              <a:gd name="connsiteX1008" fmla="*/ 422899 w 707644"/>
              <a:gd name="connsiteY1008" fmla="*/ 637079 h 830409"/>
              <a:gd name="connsiteX1009" fmla="*/ 414774 w 707644"/>
              <a:gd name="connsiteY1009" fmla="*/ 626122 h 830409"/>
              <a:gd name="connsiteX1010" fmla="*/ 500356 w 707644"/>
              <a:gd name="connsiteY1010" fmla="*/ 342933 h 830409"/>
              <a:gd name="connsiteX1011" fmla="*/ 517525 w 707644"/>
              <a:gd name="connsiteY1011" fmla="*/ 346287 h 830409"/>
              <a:gd name="connsiteX1012" fmla="*/ 548020 w 707644"/>
              <a:gd name="connsiteY1012" fmla="*/ 385132 h 830409"/>
              <a:gd name="connsiteX1013" fmla="*/ 587326 w 707644"/>
              <a:gd name="connsiteY1013" fmla="*/ 463110 h 830409"/>
              <a:gd name="connsiteX1014" fmla="*/ 589627 w 707644"/>
              <a:gd name="connsiteY1014" fmla="*/ 468480 h 830409"/>
              <a:gd name="connsiteX1015" fmla="*/ 563489 w 707644"/>
              <a:gd name="connsiteY1015" fmla="*/ 437318 h 830409"/>
              <a:gd name="connsiteX1016" fmla="*/ 555648 w 707644"/>
              <a:gd name="connsiteY1016" fmla="*/ 426540 h 830409"/>
              <a:gd name="connsiteX1017" fmla="*/ 527735 w 707644"/>
              <a:gd name="connsiteY1017" fmla="*/ 389404 h 830409"/>
              <a:gd name="connsiteX1018" fmla="*/ 515094 w 707644"/>
              <a:gd name="connsiteY1018" fmla="*/ 367955 h 830409"/>
              <a:gd name="connsiteX1019" fmla="*/ 501738 w 707644"/>
              <a:gd name="connsiteY1019" fmla="*/ 345756 h 830409"/>
              <a:gd name="connsiteX1020" fmla="*/ 408173 w 707644"/>
              <a:gd name="connsiteY1020" fmla="*/ 531939 h 830409"/>
              <a:gd name="connsiteX1021" fmla="*/ 444475 w 707644"/>
              <a:gd name="connsiteY1021" fmla="*/ 572100 h 830409"/>
              <a:gd name="connsiteX1022" fmla="*/ 429685 w 707644"/>
              <a:gd name="connsiteY1022" fmla="*/ 559322 h 830409"/>
              <a:gd name="connsiteX1023" fmla="*/ 408051 w 707644"/>
              <a:gd name="connsiteY1023" fmla="*/ 542107 h 830409"/>
              <a:gd name="connsiteX1024" fmla="*/ 311751 w 707644"/>
              <a:gd name="connsiteY1024" fmla="*/ 731203 h 830409"/>
              <a:gd name="connsiteX1025" fmla="*/ 316105 w 707644"/>
              <a:gd name="connsiteY1025" fmla="*/ 735975 h 830409"/>
              <a:gd name="connsiteX1026" fmla="*/ 320231 w 707644"/>
              <a:gd name="connsiteY1026" fmla="*/ 740577 h 830409"/>
              <a:gd name="connsiteX1027" fmla="*/ 343137 w 707644"/>
              <a:gd name="connsiteY1027" fmla="*/ 779993 h 830409"/>
              <a:gd name="connsiteX1028" fmla="*/ 372913 w 707644"/>
              <a:gd name="connsiteY1028" fmla="*/ 827234 h 830409"/>
              <a:gd name="connsiteX1029" fmla="*/ 355822 w 707644"/>
              <a:gd name="connsiteY1029" fmla="*/ 825331 h 830409"/>
              <a:gd name="connsiteX1030" fmla="*/ 337008 w 707644"/>
              <a:gd name="connsiteY1030" fmla="*/ 785029 h 830409"/>
              <a:gd name="connsiteX1031" fmla="*/ 449077 w 707644"/>
              <a:gd name="connsiteY1031" fmla="*/ 443603 h 830409"/>
              <a:gd name="connsiteX1032" fmla="*/ 465910 w 707644"/>
              <a:gd name="connsiteY1032" fmla="*/ 456462 h 830409"/>
              <a:gd name="connsiteX1033" fmla="*/ 510282 w 707644"/>
              <a:gd name="connsiteY1033" fmla="*/ 516039 h 830409"/>
              <a:gd name="connsiteX1034" fmla="*/ 509447 w 707644"/>
              <a:gd name="connsiteY1034" fmla="*/ 515534 h 830409"/>
              <a:gd name="connsiteX1035" fmla="*/ 380954 w 707644"/>
              <a:gd name="connsiteY1035" fmla="*/ 581598 h 830409"/>
              <a:gd name="connsiteX1036" fmla="*/ 384913 w 707644"/>
              <a:gd name="connsiteY1036" fmla="*/ 586810 h 830409"/>
              <a:gd name="connsiteX1037" fmla="*/ 384000 w 707644"/>
              <a:gd name="connsiteY1037" fmla="*/ 585995 h 830409"/>
              <a:gd name="connsiteX1038" fmla="*/ 383737 w 707644"/>
              <a:gd name="connsiteY1038" fmla="*/ 575632 h 830409"/>
              <a:gd name="connsiteX1039" fmla="*/ 392038 w 707644"/>
              <a:gd name="connsiteY1039" fmla="*/ 580057 h 830409"/>
              <a:gd name="connsiteX1040" fmla="*/ 406176 w 707644"/>
              <a:gd name="connsiteY1040" fmla="*/ 605642 h 830409"/>
              <a:gd name="connsiteX1041" fmla="*/ 401337 w 707644"/>
              <a:gd name="connsiteY1041" fmla="*/ 600385 h 830409"/>
              <a:gd name="connsiteX1042" fmla="*/ 317404 w 707644"/>
              <a:gd name="connsiteY1042" fmla="*/ 711797 h 830409"/>
              <a:gd name="connsiteX1043" fmla="*/ 346068 w 707644"/>
              <a:gd name="connsiteY1043" fmla="*/ 739416 h 830409"/>
              <a:gd name="connsiteX1044" fmla="*/ 353589 w 707644"/>
              <a:gd name="connsiteY1044" fmla="*/ 753249 h 830409"/>
              <a:gd name="connsiteX1045" fmla="*/ 342608 w 707644"/>
              <a:gd name="connsiteY1045" fmla="*/ 740236 h 830409"/>
              <a:gd name="connsiteX1046" fmla="*/ 474853 w 707644"/>
              <a:gd name="connsiteY1046" fmla="*/ 382975 h 830409"/>
              <a:gd name="connsiteX1047" fmla="*/ 491056 w 707644"/>
              <a:gd name="connsiteY1047" fmla="*/ 407636 h 830409"/>
              <a:gd name="connsiteX1048" fmla="*/ 568915 w 707644"/>
              <a:gd name="connsiteY1048" fmla="*/ 510746 h 830409"/>
              <a:gd name="connsiteX1049" fmla="*/ 572726 w 707644"/>
              <a:gd name="connsiteY1049" fmla="*/ 515011 h 830409"/>
              <a:gd name="connsiteX1050" fmla="*/ 560312 w 707644"/>
              <a:gd name="connsiteY1050" fmla="*/ 503399 h 830409"/>
              <a:gd name="connsiteX1051" fmla="*/ 524294 w 707644"/>
              <a:gd name="connsiteY1051" fmla="*/ 474870 h 830409"/>
              <a:gd name="connsiteX1052" fmla="*/ 490161 w 707644"/>
              <a:gd name="connsiteY1052" fmla="*/ 410407 h 830409"/>
              <a:gd name="connsiteX1053" fmla="*/ 422433 w 707644"/>
              <a:gd name="connsiteY1053" fmla="*/ 489066 h 830409"/>
              <a:gd name="connsiteX1054" fmla="*/ 432051 w 707644"/>
              <a:gd name="connsiteY1054" fmla="*/ 498893 h 830409"/>
              <a:gd name="connsiteX1055" fmla="*/ 446265 w 707644"/>
              <a:gd name="connsiteY1055" fmla="*/ 518641 h 830409"/>
              <a:gd name="connsiteX1056" fmla="*/ 448201 w 707644"/>
              <a:gd name="connsiteY1056" fmla="*/ 523409 h 830409"/>
              <a:gd name="connsiteX1057" fmla="*/ 432939 w 707644"/>
              <a:gd name="connsiteY1057" fmla="*/ 502386 h 830409"/>
              <a:gd name="connsiteX1058" fmla="*/ 492202 w 707644"/>
              <a:gd name="connsiteY1058" fmla="*/ 341339 h 830409"/>
              <a:gd name="connsiteX1059" fmla="*/ 499997 w 707644"/>
              <a:gd name="connsiteY1059" fmla="*/ 342862 h 830409"/>
              <a:gd name="connsiteX1060" fmla="*/ 501738 w 707644"/>
              <a:gd name="connsiteY1060" fmla="*/ 345756 h 830409"/>
              <a:gd name="connsiteX1061" fmla="*/ 514453 w 707644"/>
              <a:gd name="connsiteY1061" fmla="*/ 371733 h 830409"/>
              <a:gd name="connsiteX1062" fmla="*/ 498126 w 707644"/>
              <a:gd name="connsiteY1062" fmla="*/ 350011 h 830409"/>
              <a:gd name="connsiteX1063" fmla="*/ 496493 w 707644"/>
              <a:gd name="connsiteY1063" fmla="*/ 348234 h 830409"/>
              <a:gd name="connsiteX1064" fmla="*/ 494239 w 707644"/>
              <a:gd name="connsiteY1064" fmla="*/ 344865 h 830409"/>
              <a:gd name="connsiteX1065" fmla="*/ 443497 w 707644"/>
              <a:gd name="connsiteY1065" fmla="*/ 441734 h 830409"/>
              <a:gd name="connsiteX1066" fmla="*/ 467444 w 707644"/>
              <a:gd name="connsiteY1066" fmla="*/ 480362 h 830409"/>
              <a:gd name="connsiteX1067" fmla="*/ 453621 w 707644"/>
              <a:gd name="connsiteY1067" fmla="*/ 467344 h 830409"/>
              <a:gd name="connsiteX1068" fmla="*/ 453153 w 707644"/>
              <a:gd name="connsiteY1068" fmla="*/ 465773 h 830409"/>
              <a:gd name="connsiteX1069" fmla="*/ 408384 w 707644"/>
              <a:gd name="connsiteY1069" fmla="*/ 514344 h 830409"/>
              <a:gd name="connsiteX1070" fmla="*/ 415725 w 707644"/>
              <a:gd name="connsiteY1070" fmla="*/ 521768 h 830409"/>
              <a:gd name="connsiteX1071" fmla="*/ 441370 w 707644"/>
              <a:gd name="connsiteY1071" fmla="*/ 549972 h 830409"/>
              <a:gd name="connsiteX1072" fmla="*/ 445635 w 707644"/>
              <a:gd name="connsiteY1072" fmla="*/ 555090 h 830409"/>
              <a:gd name="connsiteX1073" fmla="*/ 451972 w 707644"/>
              <a:gd name="connsiteY1073" fmla="*/ 566838 h 830409"/>
              <a:gd name="connsiteX1074" fmla="*/ 433248 w 707644"/>
              <a:gd name="connsiteY1074" fmla="*/ 551304 h 830409"/>
              <a:gd name="connsiteX1075" fmla="*/ 408191 w 707644"/>
              <a:gd name="connsiteY1075" fmla="*/ 530441 h 830409"/>
              <a:gd name="connsiteX1076" fmla="*/ 447689 w 707644"/>
              <a:gd name="connsiteY1076" fmla="*/ 431997 h 830409"/>
              <a:gd name="connsiteX1077" fmla="*/ 448338 w 707644"/>
              <a:gd name="connsiteY1077" fmla="*/ 431769 h 830409"/>
              <a:gd name="connsiteX1078" fmla="*/ 480616 w 707644"/>
              <a:gd name="connsiteY1078" fmla="*/ 446576 h 830409"/>
              <a:gd name="connsiteX1079" fmla="*/ 486043 w 707644"/>
              <a:gd name="connsiteY1079" fmla="*/ 452398 h 830409"/>
              <a:gd name="connsiteX1080" fmla="*/ 486625 w 707644"/>
              <a:gd name="connsiteY1080" fmla="*/ 453551 h 830409"/>
              <a:gd name="connsiteX1081" fmla="*/ 497958 w 707644"/>
              <a:gd name="connsiteY1081" fmla="*/ 479735 h 830409"/>
              <a:gd name="connsiteX1082" fmla="*/ 483037 w 707644"/>
              <a:gd name="connsiteY1082" fmla="*/ 469545 h 830409"/>
              <a:gd name="connsiteX1083" fmla="*/ 465910 w 707644"/>
              <a:gd name="connsiteY1083" fmla="*/ 456462 h 830409"/>
              <a:gd name="connsiteX1084" fmla="*/ 402594 w 707644"/>
              <a:gd name="connsiteY1084" fmla="*/ 525781 h 830409"/>
              <a:gd name="connsiteX1085" fmla="*/ 408191 w 707644"/>
              <a:gd name="connsiteY1085" fmla="*/ 530441 h 830409"/>
              <a:gd name="connsiteX1086" fmla="*/ 408173 w 707644"/>
              <a:gd name="connsiteY1086" fmla="*/ 531939 h 830409"/>
              <a:gd name="connsiteX1087" fmla="*/ 403017 w 707644"/>
              <a:gd name="connsiteY1087" fmla="*/ 526236 h 830409"/>
              <a:gd name="connsiteX1088" fmla="*/ 341194 w 707644"/>
              <a:gd name="connsiteY1088" fmla="*/ 653656 h 830409"/>
              <a:gd name="connsiteX1089" fmla="*/ 346322 w 707644"/>
              <a:gd name="connsiteY1089" fmla="*/ 667475 h 830409"/>
              <a:gd name="connsiteX1090" fmla="*/ 341293 w 707644"/>
              <a:gd name="connsiteY1090" fmla="*/ 659738 h 830409"/>
              <a:gd name="connsiteX1091" fmla="*/ 377153 w 707644"/>
              <a:gd name="connsiteY1091" fmla="*/ 576594 h 830409"/>
              <a:gd name="connsiteX1092" fmla="*/ 378297 w 707644"/>
              <a:gd name="connsiteY1092" fmla="*/ 577763 h 830409"/>
              <a:gd name="connsiteX1093" fmla="*/ 380954 w 707644"/>
              <a:gd name="connsiteY1093" fmla="*/ 581598 h 830409"/>
              <a:gd name="connsiteX1094" fmla="*/ 440678 w 707644"/>
              <a:gd name="connsiteY1094" fmla="*/ 437187 h 830409"/>
              <a:gd name="connsiteX1095" fmla="*/ 442110 w 707644"/>
              <a:gd name="connsiteY1095" fmla="*/ 438281 h 830409"/>
              <a:gd name="connsiteX1096" fmla="*/ 443497 w 707644"/>
              <a:gd name="connsiteY1096" fmla="*/ 441734 h 830409"/>
              <a:gd name="connsiteX1097" fmla="*/ 381006 w 707644"/>
              <a:gd name="connsiteY1097" fmla="*/ 559487 h 830409"/>
              <a:gd name="connsiteX1098" fmla="*/ 396156 w 707644"/>
              <a:gd name="connsiteY1098" fmla="*/ 582252 h 830409"/>
              <a:gd name="connsiteX1099" fmla="*/ 392038 w 707644"/>
              <a:gd name="connsiteY1099" fmla="*/ 580057 h 830409"/>
              <a:gd name="connsiteX1100" fmla="*/ 381125 w 707644"/>
              <a:gd name="connsiteY1100" fmla="*/ 560307 h 830409"/>
              <a:gd name="connsiteX1101" fmla="*/ 440586 w 707644"/>
              <a:gd name="connsiteY1101" fmla="*/ 434488 h 830409"/>
              <a:gd name="connsiteX1102" fmla="*/ 441236 w 707644"/>
              <a:gd name="connsiteY1102" fmla="*/ 434260 h 830409"/>
              <a:gd name="connsiteX1103" fmla="*/ 449077 w 707644"/>
              <a:gd name="connsiteY1103" fmla="*/ 443603 h 830409"/>
              <a:gd name="connsiteX1104" fmla="*/ 442110 w 707644"/>
              <a:gd name="connsiteY1104" fmla="*/ 438281 h 830409"/>
              <a:gd name="connsiteX1105" fmla="*/ 340998 w 707644"/>
              <a:gd name="connsiteY1105" fmla="*/ 641697 h 830409"/>
              <a:gd name="connsiteX1106" fmla="*/ 343907 w 707644"/>
              <a:gd name="connsiteY1106" fmla="*/ 645956 h 830409"/>
              <a:gd name="connsiteX1107" fmla="*/ 349804 w 707644"/>
              <a:gd name="connsiteY1107" fmla="*/ 659173 h 830409"/>
              <a:gd name="connsiteX1108" fmla="*/ 355391 w 707644"/>
              <a:gd name="connsiteY1108" fmla="*/ 664363 h 830409"/>
              <a:gd name="connsiteX1109" fmla="*/ 358570 w 707644"/>
              <a:gd name="connsiteY1109" fmla="*/ 667428 h 830409"/>
              <a:gd name="connsiteX1110" fmla="*/ 375916 w 707644"/>
              <a:gd name="connsiteY1110" fmla="*/ 692829 h 830409"/>
              <a:gd name="connsiteX1111" fmla="*/ 383558 w 707644"/>
              <a:gd name="connsiteY1111" fmla="*/ 705710 h 830409"/>
              <a:gd name="connsiteX1112" fmla="*/ 377227 w 707644"/>
              <a:gd name="connsiteY1112" fmla="*/ 705376 h 830409"/>
              <a:gd name="connsiteX1113" fmla="*/ 368389 w 707644"/>
              <a:gd name="connsiteY1113" fmla="*/ 701619 h 830409"/>
              <a:gd name="connsiteX1114" fmla="*/ 353405 w 707644"/>
              <a:gd name="connsiteY1114" fmla="*/ 678373 h 830409"/>
              <a:gd name="connsiteX1115" fmla="*/ 348260 w 707644"/>
              <a:gd name="connsiteY1115" fmla="*/ 670457 h 830409"/>
              <a:gd name="connsiteX1116" fmla="*/ 341085 w 707644"/>
              <a:gd name="connsiteY1116" fmla="*/ 646978 h 830409"/>
              <a:gd name="connsiteX1117" fmla="*/ 485212 w 707644"/>
              <a:gd name="connsiteY1117" fmla="*/ 339974 h 830409"/>
              <a:gd name="connsiteX1118" fmla="*/ 489714 w 707644"/>
              <a:gd name="connsiteY1118" fmla="*/ 340853 h 830409"/>
              <a:gd name="connsiteX1119" fmla="*/ 496493 w 707644"/>
              <a:gd name="connsiteY1119" fmla="*/ 348234 h 830409"/>
              <a:gd name="connsiteX1120" fmla="*/ 520354 w 707644"/>
              <a:gd name="connsiteY1120" fmla="*/ 383895 h 830409"/>
              <a:gd name="connsiteX1121" fmla="*/ 438460 w 707644"/>
              <a:gd name="connsiteY1121" fmla="*/ 435233 h 830409"/>
              <a:gd name="connsiteX1122" fmla="*/ 439287 w 707644"/>
              <a:gd name="connsiteY1122" fmla="*/ 434943 h 830409"/>
              <a:gd name="connsiteX1123" fmla="*/ 440678 w 707644"/>
              <a:gd name="connsiteY1123" fmla="*/ 437187 h 830409"/>
              <a:gd name="connsiteX1124" fmla="*/ 439659 w 707644"/>
              <a:gd name="connsiteY1124" fmla="*/ 436409 h 830409"/>
              <a:gd name="connsiteX1125" fmla="*/ 410297 w 707644"/>
              <a:gd name="connsiteY1125" fmla="*/ 493478 h 830409"/>
              <a:gd name="connsiteX1126" fmla="*/ 415964 w 707644"/>
              <a:gd name="connsiteY1126" fmla="*/ 500085 h 830409"/>
              <a:gd name="connsiteX1127" fmla="*/ 443290 w 707644"/>
              <a:gd name="connsiteY1127" fmla="*/ 550742 h 830409"/>
              <a:gd name="connsiteX1128" fmla="*/ 415725 w 707644"/>
              <a:gd name="connsiteY1128" fmla="*/ 521768 h 830409"/>
              <a:gd name="connsiteX1129" fmla="*/ 408389 w 707644"/>
              <a:gd name="connsiteY1129" fmla="*/ 513919 h 830409"/>
              <a:gd name="connsiteX1130" fmla="*/ 408524 w 707644"/>
              <a:gd name="connsiteY1130" fmla="*/ 502687 h 830409"/>
              <a:gd name="connsiteX1131" fmla="*/ 358260 w 707644"/>
              <a:gd name="connsiteY1131" fmla="*/ 601419 h 830409"/>
              <a:gd name="connsiteX1132" fmla="*/ 360127 w 707644"/>
              <a:gd name="connsiteY1132" fmla="*/ 603043 h 830409"/>
              <a:gd name="connsiteX1133" fmla="*/ 360201 w 707644"/>
              <a:gd name="connsiteY1133" fmla="*/ 603095 h 830409"/>
              <a:gd name="connsiteX1134" fmla="*/ 375214 w 707644"/>
              <a:gd name="connsiteY1134" fmla="*/ 617171 h 830409"/>
              <a:gd name="connsiteX1135" fmla="*/ 422279 w 707644"/>
              <a:gd name="connsiteY1135" fmla="*/ 662250 h 830409"/>
              <a:gd name="connsiteX1136" fmla="*/ 425224 w 707644"/>
              <a:gd name="connsiteY1136" fmla="*/ 665621 h 830409"/>
              <a:gd name="connsiteX1137" fmla="*/ 428006 w 707644"/>
              <a:gd name="connsiteY1137" fmla="*/ 669239 h 830409"/>
              <a:gd name="connsiteX1138" fmla="*/ 432382 w 707644"/>
              <a:gd name="connsiteY1138" fmla="*/ 711675 h 830409"/>
              <a:gd name="connsiteX1139" fmla="*/ 431730 w 707644"/>
              <a:gd name="connsiteY1139" fmla="*/ 711023 h 830409"/>
              <a:gd name="connsiteX1140" fmla="*/ 396945 w 707644"/>
              <a:gd name="connsiteY1140" fmla="*/ 675573 h 830409"/>
              <a:gd name="connsiteX1141" fmla="*/ 410908 w 707644"/>
              <a:gd name="connsiteY1141" fmla="*/ 490300 h 830409"/>
              <a:gd name="connsiteX1142" fmla="*/ 422861 w 707644"/>
              <a:gd name="connsiteY1142" fmla="*/ 503223 h 830409"/>
              <a:gd name="connsiteX1143" fmla="*/ 451417 w 707644"/>
              <a:gd name="connsiteY1143" fmla="*/ 540053 h 830409"/>
              <a:gd name="connsiteX1144" fmla="*/ 456226 w 707644"/>
              <a:gd name="connsiteY1144" fmla="*/ 547024 h 830409"/>
              <a:gd name="connsiteX1145" fmla="*/ 415964 w 707644"/>
              <a:gd name="connsiteY1145" fmla="*/ 500085 h 830409"/>
              <a:gd name="connsiteX1146" fmla="*/ 410850 w 707644"/>
              <a:gd name="connsiteY1146" fmla="*/ 490604 h 830409"/>
              <a:gd name="connsiteX1147" fmla="*/ 423491 w 707644"/>
              <a:gd name="connsiteY1147" fmla="*/ 462547 h 830409"/>
              <a:gd name="connsiteX1148" fmla="*/ 449173 w 707644"/>
              <a:gd name="connsiteY1148" fmla="*/ 487205 h 830409"/>
              <a:gd name="connsiteX1149" fmla="*/ 461215 w 707644"/>
              <a:gd name="connsiteY1149" fmla="*/ 509189 h 830409"/>
              <a:gd name="connsiteX1150" fmla="*/ 465744 w 707644"/>
              <a:gd name="connsiteY1150" fmla="*/ 516949 h 830409"/>
              <a:gd name="connsiteX1151" fmla="*/ 466952 w 707644"/>
              <a:gd name="connsiteY1151" fmla="*/ 526285 h 830409"/>
              <a:gd name="connsiteX1152" fmla="*/ 466961 w 707644"/>
              <a:gd name="connsiteY1152" fmla="*/ 532491 h 830409"/>
              <a:gd name="connsiteX1153" fmla="*/ 440337 w 707644"/>
              <a:gd name="connsiteY1153" fmla="*/ 504040 h 830409"/>
              <a:gd name="connsiteX1154" fmla="*/ 411565 w 707644"/>
              <a:gd name="connsiteY1154" fmla="*/ 486887 h 830409"/>
              <a:gd name="connsiteX1155" fmla="*/ 450103 w 707644"/>
              <a:gd name="connsiteY1155" fmla="*/ 528094 h 830409"/>
              <a:gd name="connsiteX1156" fmla="*/ 456450 w 707644"/>
              <a:gd name="connsiteY1156" fmla="*/ 543726 h 830409"/>
              <a:gd name="connsiteX1157" fmla="*/ 428951 w 707644"/>
              <a:gd name="connsiteY1157" fmla="*/ 509806 h 830409"/>
              <a:gd name="connsiteX1158" fmla="*/ 422861 w 707644"/>
              <a:gd name="connsiteY1158" fmla="*/ 503223 h 830409"/>
              <a:gd name="connsiteX1159" fmla="*/ 411293 w 707644"/>
              <a:gd name="connsiteY1159" fmla="*/ 488302 h 830409"/>
              <a:gd name="connsiteX1160" fmla="*/ 315115 w 707644"/>
              <a:gd name="connsiteY1160" fmla="*/ 682486 h 830409"/>
              <a:gd name="connsiteX1161" fmla="*/ 328414 w 707644"/>
              <a:gd name="connsiteY1161" fmla="*/ 698850 h 830409"/>
              <a:gd name="connsiteX1162" fmla="*/ 370656 w 707644"/>
              <a:gd name="connsiteY1162" fmla="*/ 741610 h 830409"/>
              <a:gd name="connsiteX1163" fmla="*/ 385227 w 707644"/>
              <a:gd name="connsiteY1163" fmla="*/ 786610 h 830409"/>
              <a:gd name="connsiteX1164" fmla="*/ 380421 w 707644"/>
              <a:gd name="connsiteY1164" fmla="*/ 781373 h 830409"/>
              <a:gd name="connsiteX1165" fmla="*/ 351195 w 707644"/>
              <a:gd name="connsiteY1165" fmla="*/ 744356 h 830409"/>
              <a:gd name="connsiteX1166" fmla="*/ 346068 w 707644"/>
              <a:gd name="connsiteY1166" fmla="*/ 739416 h 830409"/>
              <a:gd name="connsiteX1167" fmla="*/ 413360 w 707644"/>
              <a:gd name="connsiteY1167" fmla="*/ 477564 h 830409"/>
              <a:gd name="connsiteX1168" fmla="*/ 422433 w 707644"/>
              <a:gd name="connsiteY1168" fmla="*/ 489066 h 830409"/>
              <a:gd name="connsiteX1169" fmla="*/ 413001 w 707644"/>
              <a:gd name="connsiteY1169" fmla="*/ 479430 h 830409"/>
              <a:gd name="connsiteX1170" fmla="*/ 306291 w 707644"/>
              <a:gd name="connsiteY1170" fmla="*/ 699258 h 830409"/>
              <a:gd name="connsiteX1171" fmla="*/ 317404 w 707644"/>
              <a:gd name="connsiteY1171" fmla="*/ 711797 h 830409"/>
              <a:gd name="connsiteX1172" fmla="*/ 308286 w 707644"/>
              <a:gd name="connsiteY1172" fmla="*/ 703013 h 830409"/>
              <a:gd name="connsiteX1173" fmla="*/ 307909 w 707644"/>
              <a:gd name="connsiteY1173" fmla="*/ 702460 h 830409"/>
              <a:gd name="connsiteX1174" fmla="*/ 414562 w 707644"/>
              <a:gd name="connsiteY1174" fmla="*/ 471317 h 830409"/>
              <a:gd name="connsiteX1175" fmla="*/ 436673 w 707644"/>
              <a:gd name="connsiteY1175" fmla="*/ 500124 h 830409"/>
              <a:gd name="connsiteX1176" fmla="*/ 440337 w 707644"/>
              <a:gd name="connsiteY1176" fmla="*/ 504040 h 830409"/>
              <a:gd name="connsiteX1177" fmla="*/ 442639 w 707644"/>
              <a:gd name="connsiteY1177" fmla="*/ 509709 h 830409"/>
              <a:gd name="connsiteX1178" fmla="*/ 432051 w 707644"/>
              <a:gd name="connsiteY1178" fmla="*/ 498893 h 830409"/>
              <a:gd name="connsiteX1179" fmla="*/ 414065 w 707644"/>
              <a:gd name="connsiteY1179" fmla="*/ 473903 h 830409"/>
              <a:gd name="connsiteX1180" fmla="*/ 368003 w 707644"/>
              <a:gd name="connsiteY1180" fmla="*/ 567246 h 830409"/>
              <a:gd name="connsiteX1181" fmla="*/ 371447 w 707644"/>
              <a:gd name="connsiteY1181" fmla="*/ 569082 h 830409"/>
              <a:gd name="connsiteX1182" fmla="*/ 377153 w 707644"/>
              <a:gd name="connsiteY1182" fmla="*/ 576594 h 830409"/>
              <a:gd name="connsiteX1183" fmla="*/ 425635 w 707644"/>
              <a:gd name="connsiteY1183" fmla="*/ 443485 h 830409"/>
              <a:gd name="connsiteX1184" fmla="*/ 428892 w 707644"/>
              <a:gd name="connsiteY1184" fmla="*/ 440716 h 830409"/>
              <a:gd name="connsiteX1185" fmla="*/ 439696 w 707644"/>
              <a:gd name="connsiteY1185" fmla="*/ 454230 h 830409"/>
              <a:gd name="connsiteX1186" fmla="*/ 453621 w 707644"/>
              <a:gd name="connsiteY1186" fmla="*/ 467344 h 830409"/>
              <a:gd name="connsiteX1187" fmla="*/ 463681 w 707644"/>
              <a:gd name="connsiteY1187" fmla="*/ 501135 h 830409"/>
              <a:gd name="connsiteX1188" fmla="*/ 449173 w 707644"/>
              <a:gd name="connsiteY1188" fmla="*/ 487205 h 830409"/>
              <a:gd name="connsiteX1189" fmla="*/ 437756 w 707644"/>
              <a:gd name="connsiteY1189" fmla="*/ 466363 h 830409"/>
              <a:gd name="connsiteX1190" fmla="*/ 405756 w 707644"/>
              <a:gd name="connsiteY1190" fmla="*/ 481160 h 830409"/>
              <a:gd name="connsiteX1191" fmla="*/ 411293 w 707644"/>
              <a:gd name="connsiteY1191" fmla="*/ 488302 h 830409"/>
              <a:gd name="connsiteX1192" fmla="*/ 410908 w 707644"/>
              <a:gd name="connsiteY1192" fmla="*/ 490300 h 830409"/>
              <a:gd name="connsiteX1193" fmla="*/ 410375 w 707644"/>
              <a:gd name="connsiteY1193" fmla="*/ 489723 h 830409"/>
              <a:gd name="connsiteX1194" fmla="*/ 432159 w 707644"/>
              <a:gd name="connsiteY1194" fmla="*/ 423446 h 830409"/>
              <a:gd name="connsiteX1195" fmla="*/ 439815 w 707644"/>
              <a:gd name="connsiteY1195" fmla="*/ 432567 h 830409"/>
              <a:gd name="connsiteX1196" fmla="*/ 440586 w 707644"/>
              <a:gd name="connsiteY1196" fmla="*/ 434488 h 830409"/>
              <a:gd name="connsiteX1197" fmla="*/ 439287 w 707644"/>
              <a:gd name="connsiteY1197" fmla="*/ 434943 h 830409"/>
              <a:gd name="connsiteX1198" fmla="*/ 418163 w 707644"/>
              <a:gd name="connsiteY1198" fmla="*/ 452610 h 830409"/>
              <a:gd name="connsiteX1199" fmla="*/ 423270 w 707644"/>
              <a:gd name="connsiteY1199" fmla="*/ 462001 h 830409"/>
              <a:gd name="connsiteX1200" fmla="*/ 423491 w 707644"/>
              <a:gd name="connsiteY1200" fmla="*/ 462547 h 830409"/>
              <a:gd name="connsiteX1201" fmla="*/ 417380 w 707644"/>
              <a:gd name="connsiteY1201" fmla="*/ 456679 h 830409"/>
              <a:gd name="connsiteX1202" fmla="*/ 334266 w 707644"/>
              <a:gd name="connsiteY1202" fmla="*/ 624668 h 830409"/>
              <a:gd name="connsiteX1203" fmla="*/ 340962 w 707644"/>
              <a:gd name="connsiteY1203" fmla="*/ 639449 h 830409"/>
              <a:gd name="connsiteX1204" fmla="*/ 340998 w 707644"/>
              <a:gd name="connsiteY1204" fmla="*/ 641697 h 830409"/>
              <a:gd name="connsiteX1205" fmla="*/ 338233 w 707644"/>
              <a:gd name="connsiteY1205" fmla="*/ 637646 h 830409"/>
              <a:gd name="connsiteX1206" fmla="*/ 471673 w 707644"/>
              <a:gd name="connsiteY1206" fmla="*/ 337329 h 830409"/>
              <a:gd name="connsiteX1207" fmla="*/ 482164 w 707644"/>
              <a:gd name="connsiteY1207" fmla="*/ 339378 h 830409"/>
              <a:gd name="connsiteX1208" fmla="*/ 510795 w 707644"/>
              <a:gd name="connsiteY1208" fmla="*/ 380846 h 830409"/>
              <a:gd name="connsiteX1209" fmla="*/ 542442 w 707644"/>
              <a:gd name="connsiteY1209" fmla="*/ 428915 h 830409"/>
              <a:gd name="connsiteX1210" fmla="*/ 551691 w 707644"/>
              <a:gd name="connsiteY1210" fmla="*/ 447811 h 830409"/>
              <a:gd name="connsiteX1211" fmla="*/ 498711 w 707644"/>
              <a:gd name="connsiteY1211" fmla="*/ 374738 h 830409"/>
              <a:gd name="connsiteX1212" fmla="*/ 403557 w 707644"/>
              <a:gd name="connsiteY1212" fmla="*/ 478325 h 830409"/>
              <a:gd name="connsiteX1213" fmla="*/ 405138 w 707644"/>
              <a:gd name="connsiteY1213" fmla="*/ 480015 h 830409"/>
              <a:gd name="connsiteX1214" fmla="*/ 405756 w 707644"/>
              <a:gd name="connsiteY1214" fmla="*/ 481160 h 830409"/>
              <a:gd name="connsiteX1215" fmla="*/ 331141 w 707644"/>
              <a:gd name="connsiteY1215" fmla="*/ 627261 h 830409"/>
              <a:gd name="connsiteX1216" fmla="*/ 338233 w 707644"/>
              <a:gd name="connsiteY1216" fmla="*/ 637646 h 830409"/>
              <a:gd name="connsiteX1217" fmla="*/ 341085 w 707644"/>
              <a:gd name="connsiteY1217" fmla="*/ 646978 h 830409"/>
              <a:gd name="connsiteX1218" fmla="*/ 341194 w 707644"/>
              <a:gd name="connsiteY1218" fmla="*/ 653656 h 830409"/>
              <a:gd name="connsiteX1219" fmla="*/ 332281 w 707644"/>
              <a:gd name="connsiteY1219" fmla="*/ 629637 h 830409"/>
              <a:gd name="connsiteX1220" fmla="*/ 363506 w 707644"/>
              <a:gd name="connsiteY1220" fmla="*/ 558693 h 830409"/>
              <a:gd name="connsiteX1221" fmla="*/ 377018 w 707644"/>
              <a:gd name="connsiteY1221" fmla="*/ 566182 h 830409"/>
              <a:gd name="connsiteX1222" fmla="*/ 383737 w 707644"/>
              <a:gd name="connsiteY1222" fmla="*/ 575632 h 830409"/>
              <a:gd name="connsiteX1223" fmla="*/ 371447 w 707644"/>
              <a:gd name="connsiteY1223" fmla="*/ 569082 h 830409"/>
              <a:gd name="connsiteX1224" fmla="*/ 367497 w 707644"/>
              <a:gd name="connsiteY1224" fmla="*/ 563882 h 830409"/>
              <a:gd name="connsiteX1225" fmla="*/ 380380 w 707644"/>
              <a:gd name="connsiteY1225" fmla="*/ 523018 h 830409"/>
              <a:gd name="connsiteX1226" fmla="*/ 386276 w 707644"/>
              <a:gd name="connsiteY1226" fmla="*/ 528405 h 830409"/>
              <a:gd name="connsiteX1227" fmla="*/ 386636 w 707644"/>
              <a:gd name="connsiteY1227" fmla="*/ 528742 h 830409"/>
              <a:gd name="connsiteX1228" fmla="*/ 386728 w 707644"/>
              <a:gd name="connsiteY1228" fmla="*/ 528887 h 830409"/>
              <a:gd name="connsiteX1229" fmla="*/ 401067 w 707644"/>
              <a:gd name="connsiteY1229" fmla="*/ 547676 h 830409"/>
              <a:gd name="connsiteX1230" fmla="*/ 407888 w 707644"/>
              <a:gd name="connsiteY1230" fmla="*/ 555644 h 830409"/>
              <a:gd name="connsiteX1231" fmla="*/ 407833 w 707644"/>
              <a:gd name="connsiteY1231" fmla="*/ 560239 h 830409"/>
              <a:gd name="connsiteX1232" fmla="*/ 408989 w 707644"/>
              <a:gd name="connsiteY1232" fmla="*/ 566443 h 830409"/>
              <a:gd name="connsiteX1233" fmla="*/ 394777 w 707644"/>
              <a:gd name="connsiteY1233" fmla="*/ 543411 h 830409"/>
              <a:gd name="connsiteX1234" fmla="*/ 386137 w 707644"/>
              <a:gd name="connsiteY1234" fmla="*/ 531053 h 830409"/>
              <a:gd name="connsiteX1235" fmla="*/ 308950 w 707644"/>
              <a:gd name="connsiteY1235" fmla="*/ 671146 h 830409"/>
              <a:gd name="connsiteX1236" fmla="*/ 327945 w 707644"/>
              <a:gd name="connsiteY1236" fmla="*/ 674176 h 830409"/>
              <a:gd name="connsiteX1237" fmla="*/ 348064 w 707644"/>
              <a:gd name="connsiteY1237" fmla="*/ 692716 h 830409"/>
              <a:gd name="connsiteX1238" fmla="*/ 309312 w 707644"/>
              <a:gd name="connsiteY1238" fmla="*/ 671811 h 830409"/>
              <a:gd name="connsiteX1239" fmla="*/ 336188 w 707644"/>
              <a:gd name="connsiteY1239" fmla="*/ 613013 h 830409"/>
              <a:gd name="connsiteX1240" fmla="*/ 354019 w 707644"/>
              <a:gd name="connsiteY1240" fmla="*/ 631828 h 830409"/>
              <a:gd name="connsiteX1241" fmla="*/ 384818 w 707644"/>
              <a:gd name="connsiteY1241" fmla="*/ 663215 h 830409"/>
              <a:gd name="connsiteX1242" fmla="*/ 415474 w 707644"/>
              <a:gd name="connsiteY1242" fmla="*/ 711092 h 830409"/>
              <a:gd name="connsiteX1243" fmla="*/ 423323 w 707644"/>
              <a:gd name="connsiteY1243" fmla="*/ 726137 h 830409"/>
              <a:gd name="connsiteX1244" fmla="*/ 435006 w 707644"/>
              <a:gd name="connsiteY1244" fmla="*/ 743052 h 830409"/>
              <a:gd name="connsiteX1245" fmla="*/ 436569 w 707644"/>
              <a:gd name="connsiteY1245" fmla="*/ 763029 h 830409"/>
              <a:gd name="connsiteX1246" fmla="*/ 443785 w 707644"/>
              <a:gd name="connsiteY1246" fmla="*/ 794273 h 830409"/>
              <a:gd name="connsiteX1247" fmla="*/ 415930 w 707644"/>
              <a:gd name="connsiteY1247" fmla="*/ 758658 h 830409"/>
              <a:gd name="connsiteX1248" fmla="*/ 413545 w 707644"/>
              <a:gd name="connsiteY1248" fmla="*/ 756253 h 830409"/>
              <a:gd name="connsiteX1249" fmla="*/ 383558 w 707644"/>
              <a:gd name="connsiteY1249" fmla="*/ 705710 h 830409"/>
              <a:gd name="connsiteX1250" fmla="*/ 387963 w 707644"/>
              <a:gd name="connsiteY1250" fmla="*/ 705942 h 830409"/>
              <a:gd name="connsiteX1251" fmla="*/ 366287 w 707644"/>
              <a:gd name="connsiteY1251" fmla="*/ 674868 h 830409"/>
              <a:gd name="connsiteX1252" fmla="*/ 358570 w 707644"/>
              <a:gd name="connsiteY1252" fmla="*/ 667428 h 830409"/>
              <a:gd name="connsiteX1253" fmla="*/ 343907 w 707644"/>
              <a:gd name="connsiteY1253" fmla="*/ 645956 h 830409"/>
              <a:gd name="connsiteX1254" fmla="*/ 343768 w 707644"/>
              <a:gd name="connsiteY1254" fmla="*/ 645644 h 830409"/>
              <a:gd name="connsiteX1255" fmla="*/ 340962 w 707644"/>
              <a:gd name="connsiteY1255" fmla="*/ 639449 h 830409"/>
              <a:gd name="connsiteX1256" fmla="*/ 340869 w 707644"/>
              <a:gd name="connsiteY1256" fmla="*/ 633757 h 830409"/>
              <a:gd name="connsiteX1257" fmla="*/ 305445 w 707644"/>
              <a:gd name="connsiteY1257" fmla="*/ 670587 h 830409"/>
              <a:gd name="connsiteX1258" fmla="*/ 307714 w 707644"/>
              <a:gd name="connsiteY1258" fmla="*/ 670949 h 830409"/>
              <a:gd name="connsiteX1259" fmla="*/ 309312 w 707644"/>
              <a:gd name="connsiteY1259" fmla="*/ 671811 h 830409"/>
              <a:gd name="connsiteX1260" fmla="*/ 315115 w 707644"/>
              <a:gd name="connsiteY1260" fmla="*/ 682486 h 830409"/>
              <a:gd name="connsiteX1261" fmla="*/ 379051 w 707644"/>
              <a:gd name="connsiteY1261" fmla="*/ 516782 h 830409"/>
              <a:gd name="connsiteX1262" fmla="*/ 398897 w 707644"/>
              <a:gd name="connsiteY1262" fmla="*/ 534823 h 830409"/>
              <a:gd name="connsiteX1263" fmla="*/ 408051 w 707644"/>
              <a:gd name="connsiteY1263" fmla="*/ 542107 h 830409"/>
              <a:gd name="connsiteX1264" fmla="*/ 407972 w 707644"/>
              <a:gd name="connsiteY1264" fmla="*/ 548668 h 830409"/>
              <a:gd name="connsiteX1265" fmla="*/ 386636 w 707644"/>
              <a:gd name="connsiteY1265" fmla="*/ 528742 h 830409"/>
              <a:gd name="connsiteX1266" fmla="*/ 356690 w 707644"/>
              <a:gd name="connsiteY1266" fmla="*/ 561217 h 830409"/>
              <a:gd name="connsiteX1267" fmla="*/ 356731 w 707644"/>
              <a:gd name="connsiteY1267" fmla="*/ 561238 h 830409"/>
              <a:gd name="connsiteX1268" fmla="*/ 367718 w 707644"/>
              <a:gd name="connsiteY1268" fmla="*/ 571458 h 830409"/>
              <a:gd name="connsiteX1269" fmla="*/ 384000 w 707644"/>
              <a:gd name="connsiteY1269" fmla="*/ 585995 h 830409"/>
              <a:gd name="connsiteX1270" fmla="*/ 406252 w 707644"/>
              <a:gd name="connsiteY1270" fmla="*/ 618115 h 830409"/>
              <a:gd name="connsiteX1271" fmla="*/ 424095 w 707644"/>
              <a:gd name="connsiteY1271" fmla="*/ 642747 h 830409"/>
              <a:gd name="connsiteX1272" fmla="*/ 426124 w 707644"/>
              <a:gd name="connsiteY1272" fmla="*/ 652358 h 830409"/>
              <a:gd name="connsiteX1273" fmla="*/ 400504 w 707644"/>
              <a:gd name="connsiteY1273" fmla="*/ 632034 h 830409"/>
              <a:gd name="connsiteX1274" fmla="*/ 395818 w 707644"/>
              <a:gd name="connsiteY1274" fmla="*/ 625829 h 830409"/>
              <a:gd name="connsiteX1275" fmla="*/ 385694 w 707644"/>
              <a:gd name="connsiteY1275" fmla="*/ 611020 h 830409"/>
              <a:gd name="connsiteX1276" fmla="*/ 359043 w 707644"/>
              <a:gd name="connsiteY1276" fmla="*/ 564844 h 830409"/>
              <a:gd name="connsiteX1277" fmla="*/ 426604 w 707644"/>
              <a:gd name="connsiteY1277" fmla="*/ 403994 h 830409"/>
              <a:gd name="connsiteX1278" fmla="*/ 432536 w 707644"/>
              <a:gd name="connsiteY1278" fmla="*/ 411652 h 830409"/>
              <a:gd name="connsiteX1279" fmla="*/ 447689 w 707644"/>
              <a:gd name="connsiteY1279" fmla="*/ 431997 h 830409"/>
              <a:gd name="connsiteX1280" fmla="*/ 441236 w 707644"/>
              <a:gd name="connsiteY1280" fmla="*/ 434260 h 830409"/>
              <a:gd name="connsiteX1281" fmla="*/ 439815 w 707644"/>
              <a:gd name="connsiteY1281" fmla="*/ 432567 h 830409"/>
              <a:gd name="connsiteX1282" fmla="*/ 438327 w 707644"/>
              <a:gd name="connsiteY1282" fmla="*/ 428862 h 830409"/>
              <a:gd name="connsiteX1283" fmla="*/ 465436 w 707644"/>
              <a:gd name="connsiteY1283" fmla="*/ 315151 h 830409"/>
              <a:gd name="connsiteX1284" fmla="*/ 476482 w 707644"/>
              <a:gd name="connsiteY1284" fmla="*/ 329063 h 830409"/>
              <a:gd name="connsiteX1285" fmla="*/ 485212 w 707644"/>
              <a:gd name="connsiteY1285" fmla="*/ 339974 h 830409"/>
              <a:gd name="connsiteX1286" fmla="*/ 482164 w 707644"/>
              <a:gd name="connsiteY1286" fmla="*/ 339378 h 830409"/>
              <a:gd name="connsiteX1287" fmla="*/ 394784 w 707644"/>
              <a:gd name="connsiteY1287" fmla="*/ 460820 h 830409"/>
              <a:gd name="connsiteX1288" fmla="*/ 413001 w 707644"/>
              <a:gd name="connsiteY1288" fmla="*/ 479430 h 830409"/>
              <a:gd name="connsiteX1289" fmla="*/ 411565 w 707644"/>
              <a:gd name="connsiteY1289" fmla="*/ 486887 h 830409"/>
              <a:gd name="connsiteX1290" fmla="*/ 405138 w 707644"/>
              <a:gd name="connsiteY1290" fmla="*/ 480015 h 830409"/>
              <a:gd name="connsiteX1291" fmla="*/ 350310 w 707644"/>
              <a:gd name="connsiteY1291" fmla="*/ 551378 h 830409"/>
              <a:gd name="connsiteX1292" fmla="*/ 355033 w 707644"/>
              <a:gd name="connsiteY1292" fmla="*/ 553996 h 830409"/>
              <a:gd name="connsiteX1293" fmla="*/ 368003 w 707644"/>
              <a:gd name="connsiteY1293" fmla="*/ 567246 h 830409"/>
              <a:gd name="connsiteX1294" fmla="*/ 356731 w 707644"/>
              <a:gd name="connsiteY1294" fmla="*/ 561238 h 830409"/>
              <a:gd name="connsiteX1295" fmla="*/ 356664 w 707644"/>
              <a:gd name="connsiteY1295" fmla="*/ 561176 h 830409"/>
              <a:gd name="connsiteX1296" fmla="*/ 251202 w 707644"/>
              <a:gd name="connsiteY1296" fmla="*/ 756144 h 830409"/>
              <a:gd name="connsiteX1297" fmla="*/ 262652 w 707644"/>
              <a:gd name="connsiteY1297" fmla="*/ 757517 h 830409"/>
              <a:gd name="connsiteX1298" fmla="*/ 287915 w 707644"/>
              <a:gd name="connsiteY1298" fmla="*/ 777251 h 830409"/>
              <a:gd name="connsiteX1299" fmla="*/ 310110 w 707644"/>
              <a:gd name="connsiteY1299" fmla="*/ 794793 h 830409"/>
              <a:gd name="connsiteX1300" fmla="*/ 334532 w 707644"/>
              <a:gd name="connsiteY1300" fmla="*/ 822941 h 830409"/>
              <a:gd name="connsiteX1301" fmla="*/ 307205 w 707644"/>
              <a:gd name="connsiteY1301" fmla="*/ 815251 h 830409"/>
              <a:gd name="connsiteX1302" fmla="*/ 270828 w 707644"/>
              <a:gd name="connsiteY1302" fmla="*/ 779751 h 830409"/>
              <a:gd name="connsiteX1303" fmla="*/ 285566 w 707644"/>
              <a:gd name="connsiteY1303" fmla="*/ 680927 h 830409"/>
              <a:gd name="connsiteX1304" fmla="*/ 307810 w 707644"/>
              <a:gd name="connsiteY1304" fmla="*/ 702553 h 830409"/>
              <a:gd name="connsiteX1305" fmla="*/ 308286 w 707644"/>
              <a:gd name="connsiteY1305" fmla="*/ 703013 h 830409"/>
              <a:gd name="connsiteX1306" fmla="*/ 349092 w 707644"/>
              <a:gd name="connsiteY1306" fmla="*/ 762676 h 830409"/>
              <a:gd name="connsiteX1307" fmla="*/ 368251 w 707644"/>
              <a:gd name="connsiteY1307" fmla="*/ 794378 h 830409"/>
              <a:gd name="connsiteX1308" fmla="*/ 359625 w 707644"/>
              <a:gd name="connsiteY1308" fmla="*/ 784512 h 830409"/>
              <a:gd name="connsiteX1309" fmla="*/ 320231 w 707644"/>
              <a:gd name="connsiteY1309" fmla="*/ 740577 h 830409"/>
              <a:gd name="connsiteX1310" fmla="*/ 367596 w 707644"/>
              <a:gd name="connsiteY1310" fmla="*/ 506349 h 830409"/>
              <a:gd name="connsiteX1311" fmla="*/ 368150 w 707644"/>
              <a:gd name="connsiteY1311" fmla="*/ 506871 h 830409"/>
              <a:gd name="connsiteX1312" fmla="*/ 370051 w 707644"/>
              <a:gd name="connsiteY1312" fmla="*/ 508600 h 830409"/>
              <a:gd name="connsiteX1313" fmla="*/ 380380 w 707644"/>
              <a:gd name="connsiteY1313" fmla="*/ 523018 h 830409"/>
              <a:gd name="connsiteX1314" fmla="*/ 370331 w 707644"/>
              <a:gd name="connsiteY1314" fmla="*/ 513835 h 830409"/>
              <a:gd name="connsiteX1315" fmla="*/ 461173 w 707644"/>
              <a:gd name="connsiteY1315" fmla="*/ 309782 h 830409"/>
              <a:gd name="connsiteX1316" fmla="*/ 463412 w 707644"/>
              <a:gd name="connsiteY1316" fmla="*/ 312219 h 830409"/>
              <a:gd name="connsiteX1317" fmla="*/ 465436 w 707644"/>
              <a:gd name="connsiteY1317" fmla="*/ 315151 h 830409"/>
              <a:gd name="connsiteX1318" fmla="*/ 504678 w 707644"/>
              <a:gd name="connsiteY1318" fmla="*/ 218946 h 830409"/>
              <a:gd name="connsiteX1319" fmla="*/ 513023 w 707644"/>
              <a:gd name="connsiteY1319" fmla="*/ 239091 h 830409"/>
              <a:gd name="connsiteX1320" fmla="*/ 510816 w 707644"/>
              <a:gd name="connsiteY1320" fmla="*/ 236902 h 830409"/>
              <a:gd name="connsiteX1321" fmla="*/ 506106 w 707644"/>
              <a:gd name="connsiteY1321" fmla="*/ 224787 h 830409"/>
              <a:gd name="connsiteX1322" fmla="*/ 322035 w 707644"/>
              <a:gd name="connsiteY1322" fmla="*/ 598078 h 830409"/>
              <a:gd name="connsiteX1323" fmla="*/ 329033 w 707644"/>
              <a:gd name="connsiteY1323" fmla="*/ 605462 h 830409"/>
              <a:gd name="connsiteX1324" fmla="*/ 331425 w 707644"/>
              <a:gd name="connsiteY1324" fmla="*/ 615371 h 830409"/>
              <a:gd name="connsiteX1325" fmla="*/ 334266 w 707644"/>
              <a:gd name="connsiteY1325" fmla="*/ 624668 h 830409"/>
              <a:gd name="connsiteX1326" fmla="*/ 328925 w 707644"/>
              <a:gd name="connsiteY1326" fmla="*/ 612878 h 830409"/>
              <a:gd name="connsiteX1327" fmla="*/ 325672 w 707644"/>
              <a:gd name="connsiteY1327" fmla="*/ 572647 h 830409"/>
              <a:gd name="connsiteX1328" fmla="*/ 327118 w 707644"/>
              <a:gd name="connsiteY1328" fmla="*/ 574338 h 830409"/>
              <a:gd name="connsiteX1329" fmla="*/ 330960 w 707644"/>
              <a:gd name="connsiteY1329" fmla="*/ 577679 h 830409"/>
              <a:gd name="connsiteX1330" fmla="*/ 369168 w 707644"/>
              <a:gd name="connsiteY1330" fmla="*/ 638773 h 830409"/>
              <a:gd name="connsiteX1331" fmla="*/ 374268 w 707644"/>
              <a:gd name="connsiteY1331" fmla="*/ 646739 h 830409"/>
              <a:gd name="connsiteX1332" fmla="*/ 329463 w 707644"/>
              <a:gd name="connsiteY1332" fmla="*/ 585228 h 830409"/>
              <a:gd name="connsiteX1333" fmla="*/ 438700 w 707644"/>
              <a:gd name="connsiteY1333" fmla="*/ 330886 h 830409"/>
              <a:gd name="connsiteX1334" fmla="*/ 446654 w 707644"/>
              <a:gd name="connsiteY1334" fmla="*/ 332440 h 830409"/>
              <a:gd name="connsiteX1335" fmla="*/ 474853 w 707644"/>
              <a:gd name="connsiteY1335" fmla="*/ 382975 h 830409"/>
              <a:gd name="connsiteX1336" fmla="*/ 473058 w 707644"/>
              <a:gd name="connsiteY1336" fmla="*/ 380242 h 830409"/>
              <a:gd name="connsiteX1337" fmla="*/ 451269 w 707644"/>
              <a:gd name="connsiteY1337" fmla="*/ 348460 h 830409"/>
              <a:gd name="connsiteX1338" fmla="*/ 321512 w 707644"/>
              <a:gd name="connsiteY1338" fmla="*/ 574313 h 830409"/>
              <a:gd name="connsiteX1339" fmla="*/ 329463 w 707644"/>
              <a:gd name="connsiteY1339" fmla="*/ 585228 h 830409"/>
              <a:gd name="connsiteX1340" fmla="*/ 331279 w 707644"/>
              <a:gd name="connsiteY1340" fmla="*/ 591256 h 830409"/>
              <a:gd name="connsiteX1341" fmla="*/ 336188 w 707644"/>
              <a:gd name="connsiteY1341" fmla="*/ 613013 h 830409"/>
              <a:gd name="connsiteX1342" fmla="*/ 329033 w 707644"/>
              <a:gd name="connsiteY1342" fmla="*/ 605462 h 830409"/>
              <a:gd name="connsiteX1343" fmla="*/ 403826 w 707644"/>
              <a:gd name="connsiteY1343" fmla="*/ 401298 h 830409"/>
              <a:gd name="connsiteX1344" fmla="*/ 438460 w 707644"/>
              <a:gd name="connsiteY1344" fmla="*/ 435233 h 830409"/>
              <a:gd name="connsiteX1345" fmla="*/ 433154 w 707644"/>
              <a:gd name="connsiteY1345" fmla="*/ 437094 h 830409"/>
              <a:gd name="connsiteX1346" fmla="*/ 428892 w 707644"/>
              <a:gd name="connsiteY1346" fmla="*/ 440716 h 830409"/>
              <a:gd name="connsiteX1347" fmla="*/ 415209 w 707644"/>
              <a:gd name="connsiteY1347" fmla="*/ 423603 h 830409"/>
              <a:gd name="connsiteX1348" fmla="*/ 331620 w 707644"/>
              <a:gd name="connsiteY1348" fmla="*/ 547854 h 830409"/>
              <a:gd name="connsiteX1349" fmla="*/ 341625 w 707644"/>
              <a:gd name="connsiteY1349" fmla="*/ 553187 h 830409"/>
              <a:gd name="connsiteX1350" fmla="*/ 359154 w 707644"/>
              <a:gd name="connsiteY1350" fmla="*/ 577285 h 830409"/>
              <a:gd name="connsiteX1351" fmla="*/ 395818 w 707644"/>
              <a:gd name="connsiteY1351" fmla="*/ 625829 h 830409"/>
              <a:gd name="connsiteX1352" fmla="*/ 398630 w 707644"/>
              <a:gd name="connsiteY1352" fmla="*/ 629942 h 830409"/>
              <a:gd name="connsiteX1353" fmla="*/ 399722 w 707644"/>
              <a:gd name="connsiteY1353" fmla="*/ 631414 h 830409"/>
              <a:gd name="connsiteX1354" fmla="*/ 396168 w 707644"/>
              <a:gd name="connsiteY1354" fmla="*/ 628594 h 830409"/>
              <a:gd name="connsiteX1355" fmla="*/ 360201 w 707644"/>
              <a:gd name="connsiteY1355" fmla="*/ 603095 h 830409"/>
              <a:gd name="connsiteX1356" fmla="*/ 358113 w 707644"/>
              <a:gd name="connsiteY1356" fmla="*/ 601137 h 830409"/>
              <a:gd name="connsiteX1357" fmla="*/ 351076 w 707644"/>
              <a:gd name="connsiteY1357" fmla="*/ 587649 h 830409"/>
              <a:gd name="connsiteX1358" fmla="*/ 422875 w 707644"/>
              <a:gd name="connsiteY1358" fmla="*/ 357469 h 830409"/>
              <a:gd name="connsiteX1359" fmla="*/ 437086 w 707644"/>
              <a:gd name="connsiteY1359" fmla="*/ 372734 h 830409"/>
              <a:gd name="connsiteX1360" fmla="*/ 440276 w 707644"/>
              <a:gd name="connsiteY1360" fmla="*/ 377247 h 830409"/>
              <a:gd name="connsiteX1361" fmla="*/ 460698 w 707644"/>
              <a:gd name="connsiteY1361" fmla="*/ 406006 h 830409"/>
              <a:gd name="connsiteX1362" fmla="*/ 466428 w 707644"/>
              <a:gd name="connsiteY1362" fmla="*/ 413515 h 830409"/>
              <a:gd name="connsiteX1363" fmla="*/ 475973 w 707644"/>
              <a:gd name="connsiteY1363" fmla="*/ 432437 h 830409"/>
              <a:gd name="connsiteX1364" fmla="*/ 471894 w 707644"/>
              <a:gd name="connsiteY1364" fmla="*/ 427650 h 830409"/>
              <a:gd name="connsiteX1365" fmla="*/ 457536 w 707644"/>
              <a:gd name="connsiteY1365" fmla="*/ 407663 h 830409"/>
              <a:gd name="connsiteX1366" fmla="*/ 333553 w 707644"/>
              <a:gd name="connsiteY1366" fmla="*/ 542090 h 830409"/>
              <a:gd name="connsiteX1367" fmla="*/ 339969 w 707644"/>
              <a:gd name="connsiteY1367" fmla="*/ 545646 h 830409"/>
              <a:gd name="connsiteX1368" fmla="*/ 356664 w 707644"/>
              <a:gd name="connsiteY1368" fmla="*/ 561176 h 830409"/>
              <a:gd name="connsiteX1369" fmla="*/ 356690 w 707644"/>
              <a:gd name="connsiteY1369" fmla="*/ 561217 h 830409"/>
              <a:gd name="connsiteX1370" fmla="*/ 341625 w 707644"/>
              <a:gd name="connsiteY1370" fmla="*/ 553187 h 830409"/>
              <a:gd name="connsiteX1371" fmla="*/ 275296 w 707644"/>
              <a:gd name="connsiteY1371" fmla="*/ 663254 h 830409"/>
              <a:gd name="connsiteX1372" fmla="*/ 289971 w 707644"/>
              <a:gd name="connsiteY1372" fmla="*/ 666952 h 830409"/>
              <a:gd name="connsiteX1373" fmla="*/ 306291 w 707644"/>
              <a:gd name="connsiteY1373" fmla="*/ 699258 h 830409"/>
              <a:gd name="connsiteX1374" fmla="*/ 277035 w 707644"/>
              <a:gd name="connsiteY1374" fmla="*/ 666248 h 830409"/>
              <a:gd name="connsiteX1375" fmla="*/ 456850 w 707644"/>
              <a:gd name="connsiteY1375" fmla="*/ 275974 h 830409"/>
              <a:gd name="connsiteX1376" fmla="*/ 480236 w 707644"/>
              <a:gd name="connsiteY1376" fmla="*/ 301827 h 830409"/>
              <a:gd name="connsiteX1377" fmla="*/ 500356 w 707644"/>
              <a:gd name="connsiteY1377" fmla="*/ 342933 h 830409"/>
              <a:gd name="connsiteX1378" fmla="*/ 499997 w 707644"/>
              <a:gd name="connsiteY1378" fmla="*/ 342862 h 830409"/>
              <a:gd name="connsiteX1379" fmla="*/ 494367 w 707644"/>
              <a:gd name="connsiteY1379" fmla="*/ 333505 h 830409"/>
              <a:gd name="connsiteX1380" fmla="*/ 462236 w 707644"/>
              <a:gd name="connsiteY1380" fmla="*/ 283502 h 830409"/>
              <a:gd name="connsiteX1381" fmla="*/ 355376 w 707644"/>
              <a:gd name="connsiteY1381" fmla="*/ 485352 h 830409"/>
              <a:gd name="connsiteX1382" fmla="*/ 366267 w 707644"/>
              <a:gd name="connsiteY1382" fmla="*/ 494872 h 830409"/>
              <a:gd name="connsiteX1383" fmla="*/ 369461 w 707644"/>
              <a:gd name="connsiteY1383" fmla="*/ 500119 h 830409"/>
              <a:gd name="connsiteX1384" fmla="*/ 377727 w 707644"/>
              <a:gd name="connsiteY1384" fmla="*/ 514694 h 830409"/>
              <a:gd name="connsiteX1385" fmla="*/ 379051 w 707644"/>
              <a:gd name="connsiteY1385" fmla="*/ 516782 h 830409"/>
              <a:gd name="connsiteX1386" fmla="*/ 370051 w 707644"/>
              <a:gd name="connsiteY1386" fmla="*/ 508600 h 830409"/>
              <a:gd name="connsiteX1387" fmla="*/ 366720 w 707644"/>
              <a:gd name="connsiteY1387" fmla="*/ 503949 h 830409"/>
              <a:gd name="connsiteX1388" fmla="*/ 364198 w 707644"/>
              <a:gd name="connsiteY1388" fmla="*/ 497048 h 830409"/>
              <a:gd name="connsiteX1389" fmla="*/ 270485 w 707644"/>
              <a:gd name="connsiteY1389" fmla="*/ 662042 h 830409"/>
              <a:gd name="connsiteX1390" fmla="*/ 274119 w 707644"/>
              <a:gd name="connsiteY1390" fmla="*/ 662958 h 830409"/>
              <a:gd name="connsiteX1391" fmla="*/ 277035 w 707644"/>
              <a:gd name="connsiteY1391" fmla="*/ 666248 h 830409"/>
              <a:gd name="connsiteX1392" fmla="*/ 285566 w 707644"/>
              <a:gd name="connsiteY1392" fmla="*/ 680927 h 830409"/>
              <a:gd name="connsiteX1393" fmla="*/ 277456 w 707644"/>
              <a:gd name="connsiteY1393" fmla="*/ 673042 h 830409"/>
              <a:gd name="connsiteX1394" fmla="*/ 273387 w 707644"/>
              <a:gd name="connsiteY1394" fmla="*/ 666342 h 830409"/>
              <a:gd name="connsiteX1395" fmla="*/ 277455 w 707644"/>
              <a:gd name="connsiteY1395" fmla="*/ 642178 h 830409"/>
              <a:gd name="connsiteX1396" fmla="*/ 277974 w 707644"/>
              <a:gd name="connsiteY1396" fmla="*/ 642842 h 830409"/>
              <a:gd name="connsiteX1397" fmla="*/ 303093 w 707644"/>
              <a:gd name="connsiteY1397" fmla="*/ 668457 h 830409"/>
              <a:gd name="connsiteX1398" fmla="*/ 304198 w 707644"/>
              <a:gd name="connsiteY1398" fmla="*/ 669053 h 830409"/>
              <a:gd name="connsiteX1399" fmla="*/ 305445 w 707644"/>
              <a:gd name="connsiteY1399" fmla="*/ 670587 h 830409"/>
              <a:gd name="connsiteX1400" fmla="*/ 302590 w 707644"/>
              <a:gd name="connsiteY1400" fmla="*/ 670132 h 830409"/>
              <a:gd name="connsiteX1401" fmla="*/ 289971 w 707644"/>
              <a:gd name="connsiteY1401" fmla="*/ 666952 h 830409"/>
              <a:gd name="connsiteX1402" fmla="*/ 317026 w 707644"/>
              <a:gd name="connsiteY1402" fmla="*/ 555728 h 830409"/>
              <a:gd name="connsiteX1403" fmla="*/ 319260 w 707644"/>
              <a:gd name="connsiteY1403" fmla="*/ 558972 h 830409"/>
              <a:gd name="connsiteX1404" fmla="*/ 323682 w 707644"/>
              <a:gd name="connsiteY1404" fmla="*/ 566043 h 830409"/>
              <a:gd name="connsiteX1405" fmla="*/ 325672 w 707644"/>
              <a:gd name="connsiteY1405" fmla="*/ 572647 h 830409"/>
              <a:gd name="connsiteX1406" fmla="*/ 319315 w 707644"/>
              <a:gd name="connsiteY1406" fmla="*/ 565209 h 830409"/>
              <a:gd name="connsiteX1407" fmla="*/ 378075 w 707644"/>
              <a:gd name="connsiteY1407" fmla="*/ 421087 h 830409"/>
              <a:gd name="connsiteX1408" fmla="*/ 411395 w 707644"/>
              <a:gd name="connsiteY1408" fmla="*/ 450933 h 830409"/>
              <a:gd name="connsiteX1409" fmla="*/ 417380 w 707644"/>
              <a:gd name="connsiteY1409" fmla="*/ 456679 h 830409"/>
              <a:gd name="connsiteX1410" fmla="*/ 414562 w 707644"/>
              <a:gd name="connsiteY1410" fmla="*/ 471317 h 830409"/>
              <a:gd name="connsiteX1411" fmla="*/ 394792 w 707644"/>
              <a:gd name="connsiteY1411" fmla="*/ 445559 h 830409"/>
              <a:gd name="connsiteX1412" fmla="*/ 376007 w 707644"/>
              <a:gd name="connsiteY1412" fmla="*/ 421097 h 830409"/>
              <a:gd name="connsiteX1413" fmla="*/ 394062 w 707644"/>
              <a:gd name="connsiteY1413" fmla="*/ 446113 h 830409"/>
              <a:gd name="connsiteX1414" fmla="*/ 414065 w 707644"/>
              <a:gd name="connsiteY1414" fmla="*/ 473903 h 830409"/>
              <a:gd name="connsiteX1415" fmla="*/ 413360 w 707644"/>
              <a:gd name="connsiteY1415" fmla="*/ 477564 h 830409"/>
              <a:gd name="connsiteX1416" fmla="*/ 386497 w 707644"/>
              <a:gd name="connsiteY1416" fmla="*/ 443508 h 830409"/>
              <a:gd name="connsiteX1417" fmla="*/ 343188 w 707644"/>
              <a:gd name="connsiteY1417" fmla="*/ 489031 h 830409"/>
              <a:gd name="connsiteX1418" fmla="*/ 370331 w 707644"/>
              <a:gd name="connsiteY1418" fmla="*/ 513835 h 830409"/>
              <a:gd name="connsiteX1419" fmla="*/ 377024 w 707644"/>
              <a:gd name="connsiteY1419" fmla="*/ 532153 h 830409"/>
              <a:gd name="connsiteX1420" fmla="*/ 381006 w 707644"/>
              <a:gd name="connsiteY1420" fmla="*/ 559487 h 830409"/>
              <a:gd name="connsiteX1421" fmla="*/ 379040 w 707644"/>
              <a:gd name="connsiteY1421" fmla="*/ 556534 h 830409"/>
              <a:gd name="connsiteX1422" fmla="*/ 372300 w 707644"/>
              <a:gd name="connsiteY1422" fmla="*/ 544337 h 830409"/>
              <a:gd name="connsiteX1423" fmla="*/ 321732 w 707644"/>
              <a:gd name="connsiteY1423" fmla="*/ 527629 h 830409"/>
              <a:gd name="connsiteX1424" fmla="*/ 326420 w 707644"/>
              <a:gd name="connsiteY1424" fmla="*/ 532282 h 830409"/>
              <a:gd name="connsiteX1425" fmla="*/ 333553 w 707644"/>
              <a:gd name="connsiteY1425" fmla="*/ 542090 h 830409"/>
              <a:gd name="connsiteX1426" fmla="*/ 327036 w 707644"/>
              <a:gd name="connsiteY1426" fmla="*/ 538477 h 830409"/>
              <a:gd name="connsiteX1427" fmla="*/ 349547 w 707644"/>
              <a:gd name="connsiteY1427" fmla="*/ 468755 h 830409"/>
              <a:gd name="connsiteX1428" fmla="*/ 402594 w 707644"/>
              <a:gd name="connsiteY1428" fmla="*/ 525781 h 830409"/>
              <a:gd name="connsiteX1429" fmla="*/ 382259 w 707644"/>
              <a:gd name="connsiteY1429" fmla="*/ 508850 h 830409"/>
              <a:gd name="connsiteX1430" fmla="*/ 366267 w 707644"/>
              <a:gd name="connsiteY1430" fmla="*/ 494872 h 830409"/>
              <a:gd name="connsiteX1431" fmla="*/ 357327 w 707644"/>
              <a:gd name="connsiteY1431" fmla="*/ 480185 h 830409"/>
              <a:gd name="connsiteX1432" fmla="*/ 315503 w 707644"/>
              <a:gd name="connsiteY1432" fmla="*/ 539578 h 830409"/>
              <a:gd name="connsiteX1433" fmla="*/ 326990 w 707644"/>
              <a:gd name="connsiteY1433" fmla="*/ 558058 h 830409"/>
              <a:gd name="connsiteX1434" fmla="*/ 349547 w 707644"/>
              <a:gd name="connsiteY1434" fmla="*/ 593106 h 830409"/>
              <a:gd name="connsiteX1435" fmla="*/ 358113 w 707644"/>
              <a:gd name="connsiteY1435" fmla="*/ 601137 h 830409"/>
              <a:gd name="connsiteX1436" fmla="*/ 358260 w 707644"/>
              <a:gd name="connsiteY1436" fmla="*/ 601419 h 830409"/>
              <a:gd name="connsiteX1437" fmla="*/ 330960 w 707644"/>
              <a:gd name="connsiteY1437" fmla="*/ 577679 h 830409"/>
              <a:gd name="connsiteX1438" fmla="*/ 323682 w 707644"/>
              <a:gd name="connsiteY1438" fmla="*/ 566043 h 830409"/>
              <a:gd name="connsiteX1439" fmla="*/ 317117 w 707644"/>
              <a:gd name="connsiteY1439" fmla="*/ 544253 h 830409"/>
              <a:gd name="connsiteX1440" fmla="*/ 314617 w 707644"/>
              <a:gd name="connsiteY1440" fmla="*/ 538153 h 830409"/>
              <a:gd name="connsiteX1441" fmla="*/ 315109 w 707644"/>
              <a:gd name="connsiteY1441" fmla="*/ 538436 h 830409"/>
              <a:gd name="connsiteX1442" fmla="*/ 315503 w 707644"/>
              <a:gd name="connsiteY1442" fmla="*/ 539578 h 830409"/>
              <a:gd name="connsiteX1443" fmla="*/ 362542 w 707644"/>
              <a:gd name="connsiteY1443" fmla="*/ 437803 h 830409"/>
              <a:gd name="connsiteX1444" fmla="*/ 368040 w 707644"/>
              <a:gd name="connsiteY1444" fmla="*/ 443954 h 830409"/>
              <a:gd name="connsiteX1445" fmla="*/ 410375 w 707644"/>
              <a:gd name="connsiteY1445" fmla="*/ 489723 h 830409"/>
              <a:gd name="connsiteX1446" fmla="*/ 410850 w 707644"/>
              <a:gd name="connsiteY1446" fmla="*/ 490604 h 830409"/>
              <a:gd name="connsiteX1447" fmla="*/ 410297 w 707644"/>
              <a:gd name="connsiteY1447" fmla="*/ 493478 h 830409"/>
              <a:gd name="connsiteX1448" fmla="*/ 372207 w 707644"/>
              <a:gd name="connsiteY1448" fmla="*/ 415831 h 830409"/>
              <a:gd name="connsiteX1449" fmla="*/ 374507 w 707644"/>
              <a:gd name="connsiteY1449" fmla="*/ 417892 h 830409"/>
              <a:gd name="connsiteX1450" fmla="*/ 376007 w 707644"/>
              <a:gd name="connsiteY1450" fmla="*/ 421097 h 830409"/>
              <a:gd name="connsiteX1451" fmla="*/ 371494 w 707644"/>
              <a:gd name="connsiteY1451" fmla="*/ 411455 h 830409"/>
              <a:gd name="connsiteX1452" fmla="*/ 378075 w 707644"/>
              <a:gd name="connsiteY1452" fmla="*/ 421087 h 830409"/>
              <a:gd name="connsiteX1453" fmla="*/ 374507 w 707644"/>
              <a:gd name="connsiteY1453" fmla="*/ 417892 h 830409"/>
              <a:gd name="connsiteX1454" fmla="*/ 311617 w 707644"/>
              <a:gd name="connsiteY1454" fmla="*/ 533327 h 830409"/>
              <a:gd name="connsiteX1455" fmla="*/ 314617 w 707644"/>
              <a:gd name="connsiteY1455" fmla="*/ 538153 h 830409"/>
              <a:gd name="connsiteX1456" fmla="*/ 312486 w 707644"/>
              <a:gd name="connsiteY1456" fmla="*/ 536926 h 830409"/>
              <a:gd name="connsiteX1457" fmla="*/ 312304 w 707644"/>
              <a:gd name="connsiteY1457" fmla="*/ 530311 h 830409"/>
              <a:gd name="connsiteX1458" fmla="*/ 327036 w 707644"/>
              <a:gd name="connsiteY1458" fmla="*/ 538477 h 830409"/>
              <a:gd name="connsiteX1459" fmla="*/ 331620 w 707644"/>
              <a:gd name="connsiteY1459" fmla="*/ 547854 h 830409"/>
              <a:gd name="connsiteX1460" fmla="*/ 329525 w 707644"/>
              <a:gd name="connsiteY1460" fmla="*/ 546738 h 830409"/>
              <a:gd name="connsiteX1461" fmla="*/ 315109 w 707644"/>
              <a:gd name="connsiteY1461" fmla="*/ 538436 h 830409"/>
              <a:gd name="connsiteX1462" fmla="*/ 267139 w 707644"/>
              <a:gd name="connsiteY1462" fmla="*/ 619074 h 830409"/>
              <a:gd name="connsiteX1463" fmla="*/ 293214 w 707644"/>
              <a:gd name="connsiteY1463" fmla="*/ 642204 h 830409"/>
              <a:gd name="connsiteX1464" fmla="*/ 308950 w 707644"/>
              <a:gd name="connsiteY1464" fmla="*/ 671146 h 830409"/>
              <a:gd name="connsiteX1465" fmla="*/ 307714 w 707644"/>
              <a:gd name="connsiteY1465" fmla="*/ 670949 h 830409"/>
              <a:gd name="connsiteX1466" fmla="*/ 304198 w 707644"/>
              <a:gd name="connsiteY1466" fmla="*/ 669053 h 830409"/>
              <a:gd name="connsiteX1467" fmla="*/ 290037 w 707644"/>
              <a:gd name="connsiteY1467" fmla="*/ 651629 h 830409"/>
              <a:gd name="connsiteX1468" fmla="*/ 308396 w 707644"/>
              <a:gd name="connsiteY1468" fmla="*/ 528145 h 830409"/>
              <a:gd name="connsiteX1469" fmla="*/ 310671 w 707644"/>
              <a:gd name="connsiteY1469" fmla="*/ 529406 h 830409"/>
              <a:gd name="connsiteX1470" fmla="*/ 311617 w 707644"/>
              <a:gd name="connsiteY1470" fmla="*/ 533327 h 830409"/>
              <a:gd name="connsiteX1471" fmla="*/ 355134 w 707644"/>
              <a:gd name="connsiteY1471" fmla="*/ 429515 h 830409"/>
              <a:gd name="connsiteX1472" fmla="*/ 356886 w 707644"/>
              <a:gd name="connsiteY1472" fmla="*/ 431209 h 830409"/>
              <a:gd name="connsiteX1473" fmla="*/ 362542 w 707644"/>
              <a:gd name="connsiteY1473" fmla="*/ 437803 h 830409"/>
              <a:gd name="connsiteX1474" fmla="*/ 314257 w 707644"/>
              <a:gd name="connsiteY1474" fmla="*/ 512338 h 830409"/>
              <a:gd name="connsiteX1475" fmla="*/ 339304 w 707644"/>
              <a:gd name="connsiteY1475" fmla="*/ 537927 h 830409"/>
              <a:gd name="connsiteX1476" fmla="*/ 346069 w 707644"/>
              <a:gd name="connsiteY1476" fmla="*/ 544838 h 830409"/>
              <a:gd name="connsiteX1477" fmla="*/ 350310 w 707644"/>
              <a:gd name="connsiteY1477" fmla="*/ 551378 h 830409"/>
              <a:gd name="connsiteX1478" fmla="*/ 339969 w 707644"/>
              <a:gd name="connsiteY1478" fmla="*/ 545646 h 830409"/>
              <a:gd name="connsiteX1479" fmla="*/ 338581 w 707644"/>
              <a:gd name="connsiteY1479" fmla="*/ 544355 h 830409"/>
              <a:gd name="connsiteX1480" fmla="*/ 326420 w 707644"/>
              <a:gd name="connsiteY1480" fmla="*/ 532282 h 830409"/>
              <a:gd name="connsiteX1481" fmla="*/ 319061 w 707644"/>
              <a:gd name="connsiteY1481" fmla="*/ 522166 h 830409"/>
              <a:gd name="connsiteX1482" fmla="*/ 308498 w 707644"/>
              <a:gd name="connsiteY1482" fmla="*/ 519286 h 830409"/>
              <a:gd name="connsiteX1483" fmla="*/ 312304 w 707644"/>
              <a:gd name="connsiteY1483" fmla="*/ 530311 h 830409"/>
              <a:gd name="connsiteX1484" fmla="*/ 310671 w 707644"/>
              <a:gd name="connsiteY1484" fmla="*/ 529406 h 830409"/>
              <a:gd name="connsiteX1485" fmla="*/ 309246 w 707644"/>
              <a:gd name="connsiteY1485" fmla="*/ 523507 h 830409"/>
              <a:gd name="connsiteX1486" fmla="*/ 402274 w 707644"/>
              <a:gd name="connsiteY1486" fmla="*/ 323769 h 830409"/>
              <a:gd name="connsiteX1487" fmla="*/ 430664 w 707644"/>
              <a:gd name="connsiteY1487" fmla="*/ 329316 h 830409"/>
              <a:gd name="connsiteX1488" fmla="*/ 459537 w 707644"/>
              <a:gd name="connsiteY1488" fmla="*/ 377449 h 830409"/>
              <a:gd name="connsiteX1489" fmla="*/ 495397 w 707644"/>
              <a:gd name="connsiteY1489" fmla="*/ 443782 h 830409"/>
              <a:gd name="connsiteX1490" fmla="*/ 506587 w 707644"/>
              <a:gd name="connsiteY1490" fmla="*/ 463043 h 830409"/>
              <a:gd name="connsiteX1491" fmla="*/ 500886 w 707644"/>
              <a:gd name="connsiteY1491" fmla="*/ 459305 h 830409"/>
              <a:gd name="connsiteX1492" fmla="*/ 496970 w 707644"/>
              <a:gd name="connsiteY1492" fmla="*/ 453536 h 830409"/>
              <a:gd name="connsiteX1493" fmla="*/ 466428 w 707644"/>
              <a:gd name="connsiteY1493" fmla="*/ 413515 h 830409"/>
              <a:gd name="connsiteX1494" fmla="*/ 456230 w 707644"/>
              <a:gd name="connsiteY1494" fmla="*/ 393298 h 830409"/>
              <a:gd name="connsiteX1495" fmla="*/ 437086 w 707644"/>
              <a:gd name="connsiteY1495" fmla="*/ 372734 h 830409"/>
              <a:gd name="connsiteX1496" fmla="*/ 411810 w 707644"/>
              <a:gd name="connsiteY1496" fmla="*/ 336977 h 830409"/>
              <a:gd name="connsiteX1497" fmla="*/ 262329 w 707644"/>
              <a:gd name="connsiteY1497" fmla="*/ 612235 h 830409"/>
              <a:gd name="connsiteX1498" fmla="*/ 267139 w 707644"/>
              <a:gd name="connsiteY1498" fmla="*/ 619074 h 830409"/>
              <a:gd name="connsiteX1499" fmla="*/ 264683 w 707644"/>
              <a:gd name="connsiteY1499" fmla="*/ 616895 h 830409"/>
              <a:gd name="connsiteX1500" fmla="*/ 386356 w 707644"/>
              <a:gd name="connsiteY1500" fmla="*/ 349562 h 830409"/>
              <a:gd name="connsiteX1501" fmla="*/ 408540 w 707644"/>
              <a:gd name="connsiteY1501" fmla="*/ 369252 h 830409"/>
              <a:gd name="connsiteX1502" fmla="*/ 409075 w 707644"/>
              <a:gd name="connsiteY1502" fmla="*/ 369826 h 830409"/>
              <a:gd name="connsiteX1503" fmla="*/ 419179 w 707644"/>
              <a:gd name="connsiteY1503" fmla="*/ 388243 h 830409"/>
              <a:gd name="connsiteX1504" fmla="*/ 426604 w 707644"/>
              <a:gd name="connsiteY1504" fmla="*/ 403994 h 830409"/>
              <a:gd name="connsiteX1505" fmla="*/ 394042 w 707644"/>
              <a:gd name="connsiteY1505" fmla="*/ 361961 h 830409"/>
              <a:gd name="connsiteX1506" fmla="*/ 323297 w 707644"/>
              <a:gd name="connsiteY1506" fmla="*/ 478041 h 830409"/>
              <a:gd name="connsiteX1507" fmla="*/ 356017 w 707644"/>
              <a:gd name="connsiteY1507" fmla="*/ 521940 h 830409"/>
              <a:gd name="connsiteX1508" fmla="*/ 379040 w 707644"/>
              <a:gd name="connsiteY1508" fmla="*/ 556534 h 830409"/>
              <a:gd name="connsiteX1509" fmla="*/ 381125 w 707644"/>
              <a:gd name="connsiteY1509" fmla="*/ 560307 h 830409"/>
              <a:gd name="connsiteX1510" fmla="*/ 382417 w 707644"/>
              <a:gd name="connsiteY1510" fmla="*/ 569175 h 830409"/>
              <a:gd name="connsiteX1511" fmla="*/ 377018 w 707644"/>
              <a:gd name="connsiteY1511" fmla="*/ 566182 h 830409"/>
              <a:gd name="connsiteX1512" fmla="*/ 343250 w 707644"/>
              <a:gd name="connsiteY1512" fmla="*/ 518691 h 830409"/>
              <a:gd name="connsiteX1513" fmla="*/ 298536 w 707644"/>
              <a:gd name="connsiteY1513" fmla="*/ 528893 h 830409"/>
              <a:gd name="connsiteX1514" fmla="*/ 312486 w 707644"/>
              <a:gd name="connsiteY1514" fmla="*/ 536926 h 830409"/>
              <a:gd name="connsiteX1515" fmla="*/ 317026 w 707644"/>
              <a:gd name="connsiteY1515" fmla="*/ 555728 h 830409"/>
              <a:gd name="connsiteX1516" fmla="*/ 305979 w 707644"/>
              <a:gd name="connsiteY1516" fmla="*/ 511990 h 830409"/>
              <a:gd name="connsiteX1517" fmla="*/ 307465 w 707644"/>
              <a:gd name="connsiteY1517" fmla="*/ 513466 h 830409"/>
              <a:gd name="connsiteX1518" fmla="*/ 308498 w 707644"/>
              <a:gd name="connsiteY1518" fmla="*/ 519286 h 830409"/>
              <a:gd name="connsiteX1519" fmla="*/ 329214 w 707644"/>
              <a:gd name="connsiteY1519" fmla="*/ 462485 h 830409"/>
              <a:gd name="connsiteX1520" fmla="*/ 349332 w 707644"/>
              <a:gd name="connsiteY1520" fmla="*/ 480069 h 830409"/>
              <a:gd name="connsiteX1521" fmla="*/ 364775 w 707644"/>
              <a:gd name="connsiteY1521" fmla="*/ 501235 h 830409"/>
              <a:gd name="connsiteX1522" fmla="*/ 366720 w 707644"/>
              <a:gd name="connsiteY1522" fmla="*/ 503949 h 830409"/>
              <a:gd name="connsiteX1523" fmla="*/ 367596 w 707644"/>
              <a:gd name="connsiteY1523" fmla="*/ 506349 h 830409"/>
              <a:gd name="connsiteX1524" fmla="*/ 349675 w 707644"/>
              <a:gd name="connsiteY1524" fmla="*/ 489434 h 830409"/>
              <a:gd name="connsiteX1525" fmla="*/ 339483 w 707644"/>
              <a:gd name="connsiteY1525" fmla="*/ 478849 h 830409"/>
              <a:gd name="connsiteX1526" fmla="*/ 334617 w 707644"/>
              <a:gd name="connsiteY1526" fmla="*/ 472749 h 830409"/>
              <a:gd name="connsiteX1527" fmla="*/ 202045 w 707644"/>
              <a:gd name="connsiteY1527" fmla="*/ 724265 h 830409"/>
              <a:gd name="connsiteX1528" fmla="*/ 206023 w 707644"/>
              <a:gd name="connsiteY1528" fmla="*/ 729117 h 830409"/>
              <a:gd name="connsiteX1529" fmla="*/ 215545 w 707644"/>
              <a:gd name="connsiteY1529" fmla="*/ 736975 h 830409"/>
              <a:gd name="connsiteX1530" fmla="*/ 234382 w 707644"/>
              <a:gd name="connsiteY1530" fmla="*/ 767588 h 830409"/>
              <a:gd name="connsiteX1531" fmla="*/ 252267 w 707644"/>
              <a:gd name="connsiteY1531" fmla="*/ 796585 h 830409"/>
              <a:gd name="connsiteX1532" fmla="*/ 244995 w 707644"/>
              <a:gd name="connsiteY1532" fmla="*/ 793159 h 830409"/>
              <a:gd name="connsiteX1533" fmla="*/ 225851 w 707644"/>
              <a:gd name="connsiteY1533" fmla="*/ 767282 h 830409"/>
              <a:gd name="connsiteX1534" fmla="*/ 210273 w 707644"/>
              <a:gd name="connsiteY1534" fmla="*/ 744514 h 830409"/>
              <a:gd name="connsiteX1535" fmla="*/ 372314 w 707644"/>
              <a:gd name="connsiteY1535" fmla="*/ 368285 h 830409"/>
              <a:gd name="connsiteX1536" fmla="*/ 383791 w 707644"/>
              <a:gd name="connsiteY1536" fmla="*/ 384307 h 830409"/>
              <a:gd name="connsiteX1537" fmla="*/ 415209 w 707644"/>
              <a:gd name="connsiteY1537" fmla="*/ 423603 h 830409"/>
              <a:gd name="connsiteX1538" fmla="*/ 418023 w 707644"/>
              <a:gd name="connsiteY1538" fmla="*/ 429116 h 830409"/>
              <a:gd name="connsiteX1539" fmla="*/ 425635 w 707644"/>
              <a:gd name="connsiteY1539" fmla="*/ 443485 h 830409"/>
              <a:gd name="connsiteX1540" fmla="*/ 418802 w 707644"/>
              <a:gd name="connsiteY1540" fmla="*/ 449293 h 830409"/>
              <a:gd name="connsiteX1541" fmla="*/ 418163 w 707644"/>
              <a:gd name="connsiteY1541" fmla="*/ 452610 h 830409"/>
              <a:gd name="connsiteX1542" fmla="*/ 305766 w 707644"/>
              <a:gd name="connsiteY1542" fmla="*/ 503887 h 830409"/>
              <a:gd name="connsiteX1543" fmla="*/ 319061 w 707644"/>
              <a:gd name="connsiteY1543" fmla="*/ 522166 h 830409"/>
              <a:gd name="connsiteX1544" fmla="*/ 321732 w 707644"/>
              <a:gd name="connsiteY1544" fmla="*/ 527629 h 830409"/>
              <a:gd name="connsiteX1545" fmla="*/ 307465 w 707644"/>
              <a:gd name="connsiteY1545" fmla="*/ 513466 h 830409"/>
              <a:gd name="connsiteX1546" fmla="*/ 305134 w 707644"/>
              <a:gd name="connsiteY1546" fmla="*/ 503019 h 830409"/>
              <a:gd name="connsiteX1547" fmla="*/ 305718 w 707644"/>
              <a:gd name="connsiteY1547" fmla="*/ 503615 h 830409"/>
              <a:gd name="connsiteX1548" fmla="*/ 305766 w 707644"/>
              <a:gd name="connsiteY1548" fmla="*/ 503887 h 830409"/>
              <a:gd name="connsiteX1549" fmla="*/ 395182 w 707644"/>
              <a:gd name="connsiteY1549" fmla="*/ 313947 h 830409"/>
              <a:gd name="connsiteX1550" fmla="*/ 402274 w 707644"/>
              <a:gd name="connsiteY1550" fmla="*/ 323769 h 830409"/>
              <a:gd name="connsiteX1551" fmla="*/ 401284 w 707644"/>
              <a:gd name="connsiteY1551" fmla="*/ 323576 h 830409"/>
              <a:gd name="connsiteX1552" fmla="*/ 289932 w 707644"/>
              <a:gd name="connsiteY1552" fmla="*/ 530889 h 830409"/>
              <a:gd name="connsiteX1553" fmla="*/ 295827 w 707644"/>
              <a:gd name="connsiteY1553" fmla="*/ 537732 h 830409"/>
              <a:gd name="connsiteX1554" fmla="*/ 319315 w 707644"/>
              <a:gd name="connsiteY1554" fmla="*/ 565209 h 830409"/>
              <a:gd name="connsiteX1555" fmla="*/ 321512 w 707644"/>
              <a:gd name="connsiteY1555" fmla="*/ 574313 h 830409"/>
              <a:gd name="connsiteX1556" fmla="*/ 318530 w 707644"/>
              <a:gd name="connsiteY1556" fmla="*/ 570218 h 830409"/>
              <a:gd name="connsiteX1557" fmla="*/ 379185 w 707644"/>
              <a:gd name="connsiteY1557" fmla="*/ 343198 h 830409"/>
              <a:gd name="connsiteX1558" fmla="*/ 380216 w 707644"/>
              <a:gd name="connsiteY1558" fmla="*/ 344113 h 830409"/>
              <a:gd name="connsiteX1559" fmla="*/ 394042 w 707644"/>
              <a:gd name="connsiteY1559" fmla="*/ 361961 h 830409"/>
              <a:gd name="connsiteX1560" fmla="*/ 432159 w 707644"/>
              <a:gd name="connsiteY1560" fmla="*/ 423446 h 830409"/>
              <a:gd name="connsiteX1561" fmla="*/ 418106 w 707644"/>
              <a:gd name="connsiteY1561" fmla="*/ 406701 h 830409"/>
              <a:gd name="connsiteX1562" fmla="*/ 394544 w 707644"/>
              <a:gd name="connsiteY1562" fmla="*/ 381027 h 830409"/>
              <a:gd name="connsiteX1563" fmla="*/ 234931 w 707644"/>
              <a:gd name="connsiteY1563" fmla="*/ 642361 h 830409"/>
              <a:gd name="connsiteX1564" fmla="*/ 236592 w 707644"/>
              <a:gd name="connsiteY1564" fmla="*/ 643590 h 830409"/>
              <a:gd name="connsiteX1565" fmla="*/ 264622 w 707644"/>
              <a:gd name="connsiteY1565" fmla="*/ 660564 h 830409"/>
              <a:gd name="connsiteX1566" fmla="*/ 277456 w 707644"/>
              <a:gd name="connsiteY1566" fmla="*/ 673042 h 830409"/>
              <a:gd name="connsiteX1567" fmla="*/ 308256 w 707644"/>
              <a:gd name="connsiteY1567" fmla="*/ 723756 h 830409"/>
              <a:gd name="connsiteX1568" fmla="*/ 311751 w 707644"/>
              <a:gd name="connsiteY1568" fmla="*/ 731203 h 830409"/>
              <a:gd name="connsiteX1569" fmla="*/ 273795 w 707644"/>
              <a:gd name="connsiteY1569" fmla="*/ 689603 h 830409"/>
              <a:gd name="connsiteX1570" fmla="*/ 252270 w 707644"/>
              <a:gd name="connsiteY1570" fmla="*/ 666350 h 830409"/>
              <a:gd name="connsiteX1571" fmla="*/ 241273 w 707644"/>
              <a:gd name="connsiteY1571" fmla="*/ 651165 h 830409"/>
              <a:gd name="connsiteX1572" fmla="*/ 386022 w 707644"/>
              <a:gd name="connsiteY1572" fmla="*/ 320594 h 830409"/>
              <a:gd name="connsiteX1573" fmla="*/ 401284 w 707644"/>
              <a:gd name="connsiteY1573" fmla="*/ 323576 h 830409"/>
              <a:gd name="connsiteX1574" fmla="*/ 421531 w 707644"/>
              <a:gd name="connsiteY1574" fmla="*/ 355522 h 830409"/>
              <a:gd name="connsiteX1575" fmla="*/ 422875 w 707644"/>
              <a:gd name="connsiteY1575" fmla="*/ 357469 h 830409"/>
              <a:gd name="connsiteX1576" fmla="*/ 408122 w 707644"/>
              <a:gd name="connsiteY1576" fmla="*/ 341622 h 830409"/>
              <a:gd name="connsiteX1577" fmla="*/ 386110 w 707644"/>
              <a:gd name="connsiteY1577" fmla="*/ 320711 h 830409"/>
              <a:gd name="connsiteX1578" fmla="*/ 300762 w 707644"/>
              <a:gd name="connsiteY1578" fmla="*/ 497007 h 830409"/>
              <a:gd name="connsiteX1579" fmla="*/ 305134 w 707644"/>
              <a:gd name="connsiteY1579" fmla="*/ 503019 h 830409"/>
              <a:gd name="connsiteX1580" fmla="*/ 301654 w 707644"/>
              <a:gd name="connsiteY1580" fmla="*/ 499463 h 830409"/>
              <a:gd name="connsiteX1581" fmla="*/ 301341 w 707644"/>
              <a:gd name="connsiteY1581" fmla="*/ 498555 h 830409"/>
              <a:gd name="connsiteX1582" fmla="*/ 303284 w 707644"/>
              <a:gd name="connsiteY1582" fmla="*/ 489894 h 830409"/>
              <a:gd name="connsiteX1583" fmla="*/ 314257 w 707644"/>
              <a:gd name="connsiteY1583" fmla="*/ 512338 h 830409"/>
              <a:gd name="connsiteX1584" fmla="*/ 305718 w 707644"/>
              <a:gd name="connsiteY1584" fmla="*/ 503615 h 830409"/>
              <a:gd name="connsiteX1585" fmla="*/ 285151 w 707644"/>
              <a:gd name="connsiteY1585" fmla="*/ 524313 h 830409"/>
              <a:gd name="connsiteX1586" fmla="*/ 289932 w 707644"/>
              <a:gd name="connsiteY1586" fmla="*/ 530889 h 830409"/>
              <a:gd name="connsiteX1587" fmla="*/ 287105 w 707644"/>
              <a:gd name="connsiteY1587" fmla="*/ 527606 h 830409"/>
              <a:gd name="connsiteX1588" fmla="*/ 381591 w 707644"/>
              <a:gd name="connsiteY1588" fmla="*/ 319728 h 830409"/>
              <a:gd name="connsiteX1589" fmla="*/ 385977 w 707644"/>
              <a:gd name="connsiteY1589" fmla="*/ 320585 h 830409"/>
              <a:gd name="connsiteX1590" fmla="*/ 386110 w 707644"/>
              <a:gd name="connsiteY1590" fmla="*/ 320711 h 830409"/>
              <a:gd name="connsiteX1591" fmla="*/ 391937 w 707644"/>
              <a:gd name="connsiteY1591" fmla="*/ 328464 h 830409"/>
              <a:gd name="connsiteX1592" fmla="*/ 463127 w 707644"/>
              <a:gd name="connsiteY1592" fmla="*/ 417363 h 830409"/>
              <a:gd name="connsiteX1593" fmla="*/ 471894 w 707644"/>
              <a:gd name="connsiteY1593" fmla="*/ 427650 h 830409"/>
              <a:gd name="connsiteX1594" fmla="*/ 477485 w 707644"/>
              <a:gd name="connsiteY1594" fmla="*/ 435433 h 830409"/>
              <a:gd name="connsiteX1595" fmla="*/ 483913 w 707644"/>
              <a:gd name="connsiteY1595" fmla="*/ 448175 h 830409"/>
              <a:gd name="connsiteX1596" fmla="*/ 483472 w 707644"/>
              <a:gd name="connsiteY1596" fmla="*/ 447887 h 830409"/>
              <a:gd name="connsiteX1597" fmla="*/ 480616 w 707644"/>
              <a:gd name="connsiteY1597" fmla="*/ 446576 h 830409"/>
              <a:gd name="connsiteX1598" fmla="*/ 409075 w 707644"/>
              <a:gd name="connsiteY1598" fmla="*/ 369826 h 830409"/>
              <a:gd name="connsiteX1599" fmla="*/ 424116 w 707644"/>
              <a:gd name="connsiteY1599" fmla="*/ 230395 h 830409"/>
              <a:gd name="connsiteX1600" fmla="*/ 428380 w 707644"/>
              <a:gd name="connsiteY1600" fmla="*/ 236187 h 830409"/>
              <a:gd name="connsiteX1601" fmla="*/ 456850 w 707644"/>
              <a:gd name="connsiteY1601" fmla="*/ 275974 h 830409"/>
              <a:gd name="connsiteX1602" fmla="*/ 445063 w 707644"/>
              <a:gd name="connsiteY1602" fmla="*/ 262945 h 830409"/>
              <a:gd name="connsiteX1603" fmla="*/ 373066 w 707644"/>
              <a:gd name="connsiteY1603" fmla="*/ 328124 h 830409"/>
              <a:gd name="connsiteX1604" fmla="*/ 386356 w 707644"/>
              <a:gd name="connsiteY1604" fmla="*/ 349562 h 830409"/>
              <a:gd name="connsiteX1605" fmla="*/ 380216 w 707644"/>
              <a:gd name="connsiteY1605" fmla="*/ 344113 h 830409"/>
              <a:gd name="connsiteX1606" fmla="*/ 378831 w 707644"/>
              <a:gd name="connsiteY1606" fmla="*/ 342324 h 830409"/>
              <a:gd name="connsiteX1607" fmla="*/ 301124 w 707644"/>
              <a:gd name="connsiteY1607" fmla="*/ 477719 h 830409"/>
              <a:gd name="connsiteX1608" fmla="*/ 316069 w 707644"/>
              <a:gd name="connsiteY1608" fmla="*/ 497008 h 830409"/>
              <a:gd name="connsiteX1609" fmla="*/ 363506 w 707644"/>
              <a:gd name="connsiteY1609" fmla="*/ 558693 h 830409"/>
              <a:gd name="connsiteX1610" fmla="*/ 355033 w 707644"/>
              <a:gd name="connsiteY1610" fmla="*/ 553996 h 830409"/>
              <a:gd name="connsiteX1611" fmla="*/ 346069 w 707644"/>
              <a:gd name="connsiteY1611" fmla="*/ 544838 h 830409"/>
              <a:gd name="connsiteX1612" fmla="*/ 337064 w 707644"/>
              <a:gd name="connsiteY1612" fmla="*/ 530952 h 830409"/>
              <a:gd name="connsiteX1613" fmla="*/ 301309 w 707644"/>
              <a:gd name="connsiteY1613" fmla="*/ 478759 h 830409"/>
              <a:gd name="connsiteX1614" fmla="*/ 281249 w 707644"/>
              <a:gd name="connsiteY1614" fmla="*/ 518938 h 830409"/>
              <a:gd name="connsiteX1615" fmla="*/ 282332 w 707644"/>
              <a:gd name="connsiteY1615" fmla="*/ 519561 h 830409"/>
              <a:gd name="connsiteX1616" fmla="*/ 285151 w 707644"/>
              <a:gd name="connsiteY1616" fmla="*/ 524313 h 830409"/>
              <a:gd name="connsiteX1617" fmla="*/ 283798 w 707644"/>
              <a:gd name="connsiteY1617" fmla="*/ 522452 h 830409"/>
              <a:gd name="connsiteX1618" fmla="*/ 359326 w 707644"/>
              <a:gd name="connsiteY1618" fmla="*/ 343468 h 830409"/>
              <a:gd name="connsiteX1619" fmla="*/ 373280 w 707644"/>
              <a:gd name="connsiteY1619" fmla="*/ 357857 h 830409"/>
              <a:gd name="connsiteX1620" fmla="*/ 394544 w 707644"/>
              <a:gd name="connsiteY1620" fmla="*/ 381027 h 830409"/>
              <a:gd name="connsiteX1621" fmla="*/ 396463 w 707644"/>
              <a:gd name="connsiteY1621" fmla="*/ 385754 h 830409"/>
              <a:gd name="connsiteX1622" fmla="*/ 403697 w 707644"/>
              <a:gd name="connsiteY1622" fmla="*/ 401046 h 830409"/>
              <a:gd name="connsiteX1623" fmla="*/ 403826 w 707644"/>
              <a:gd name="connsiteY1623" fmla="*/ 401298 h 830409"/>
              <a:gd name="connsiteX1624" fmla="*/ 400931 w 707644"/>
              <a:gd name="connsiteY1624" fmla="*/ 398461 h 830409"/>
              <a:gd name="connsiteX1625" fmla="*/ 362997 w 707644"/>
              <a:gd name="connsiteY1625" fmla="*/ 351133 h 830409"/>
              <a:gd name="connsiteX1626" fmla="*/ 315331 w 707644"/>
              <a:gd name="connsiteY1626" fmla="*/ 434024 h 830409"/>
              <a:gd name="connsiteX1627" fmla="*/ 315635 w 707644"/>
              <a:gd name="connsiteY1627" fmla="*/ 434324 h 830409"/>
              <a:gd name="connsiteX1628" fmla="*/ 338570 w 707644"/>
              <a:gd name="connsiteY1628" fmla="*/ 463073 h 830409"/>
              <a:gd name="connsiteX1629" fmla="*/ 355376 w 707644"/>
              <a:gd name="connsiteY1629" fmla="*/ 485352 h 830409"/>
              <a:gd name="connsiteX1630" fmla="*/ 349332 w 707644"/>
              <a:gd name="connsiteY1630" fmla="*/ 480069 h 830409"/>
              <a:gd name="connsiteX1631" fmla="*/ 333936 w 707644"/>
              <a:gd name="connsiteY1631" fmla="*/ 458969 h 830409"/>
              <a:gd name="connsiteX1632" fmla="*/ 275183 w 707644"/>
              <a:gd name="connsiteY1632" fmla="*/ 515445 h 830409"/>
              <a:gd name="connsiteX1633" fmla="*/ 278055 w 707644"/>
              <a:gd name="connsiteY1633" fmla="*/ 517098 h 830409"/>
              <a:gd name="connsiteX1634" fmla="*/ 278190 w 707644"/>
              <a:gd name="connsiteY1634" fmla="*/ 517257 h 830409"/>
              <a:gd name="connsiteX1635" fmla="*/ 287105 w 707644"/>
              <a:gd name="connsiteY1635" fmla="*/ 527606 h 830409"/>
              <a:gd name="connsiteX1636" fmla="*/ 292419 w 707644"/>
              <a:gd name="connsiteY1636" fmla="*/ 536562 h 830409"/>
              <a:gd name="connsiteX1637" fmla="*/ 310176 w 707644"/>
              <a:gd name="connsiteY1637" fmla="*/ 572606 h 830409"/>
              <a:gd name="connsiteX1638" fmla="*/ 322035 w 707644"/>
              <a:gd name="connsiteY1638" fmla="*/ 598078 h 830409"/>
              <a:gd name="connsiteX1639" fmla="*/ 321494 w 707644"/>
              <a:gd name="connsiteY1639" fmla="*/ 597508 h 830409"/>
              <a:gd name="connsiteX1640" fmla="*/ 311583 w 707644"/>
              <a:gd name="connsiteY1640" fmla="*/ 586501 h 830409"/>
              <a:gd name="connsiteX1641" fmla="*/ 289477 w 707644"/>
              <a:gd name="connsiteY1641" fmla="*/ 540430 h 830409"/>
              <a:gd name="connsiteX1642" fmla="*/ 276069 w 707644"/>
              <a:gd name="connsiteY1642" fmla="*/ 509005 h 830409"/>
              <a:gd name="connsiteX1643" fmla="*/ 290166 w 707644"/>
              <a:gd name="connsiteY1643" fmla="*/ 518040 h 830409"/>
              <a:gd name="connsiteX1644" fmla="*/ 291610 w 707644"/>
              <a:gd name="connsiteY1644" fmla="*/ 518841 h 830409"/>
              <a:gd name="connsiteX1645" fmla="*/ 298536 w 707644"/>
              <a:gd name="connsiteY1645" fmla="*/ 528893 h 830409"/>
              <a:gd name="connsiteX1646" fmla="*/ 282332 w 707644"/>
              <a:gd name="connsiteY1646" fmla="*/ 519561 h 830409"/>
              <a:gd name="connsiteX1647" fmla="*/ 398719 w 707644"/>
              <a:gd name="connsiteY1647" fmla="*/ 250661 h 830409"/>
              <a:gd name="connsiteX1648" fmla="*/ 422888 w 707644"/>
              <a:gd name="connsiteY1648" fmla="*/ 269828 h 830409"/>
              <a:gd name="connsiteX1649" fmla="*/ 471673 w 707644"/>
              <a:gd name="connsiteY1649" fmla="*/ 337329 h 830409"/>
              <a:gd name="connsiteX1650" fmla="*/ 446654 w 707644"/>
              <a:gd name="connsiteY1650" fmla="*/ 332440 h 830409"/>
              <a:gd name="connsiteX1651" fmla="*/ 435601 w 707644"/>
              <a:gd name="connsiteY1651" fmla="*/ 312632 h 830409"/>
              <a:gd name="connsiteX1652" fmla="*/ 311975 w 707644"/>
              <a:gd name="connsiteY1652" fmla="*/ 429736 h 830409"/>
              <a:gd name="connsiteX1653" fmla="*/ 314389 w 707644"/>
              <a:gd name="connsiteY1653" fmla="*/ 432761 h 830409"/>
              <a:gd name="connsiteX1654" fmla="*/ 315331 w 707644"/>
              <a:gd name="connsiteY1654" fmla="*/ 434024 h 830409"/>
              <a:gd name="connsiteX1655" fmla="*/ 313054 w 707644"/>
              <a:gd name="connsiteY1655" fmla="*/ 431785 h 830409"/>
              <a:gd name="connsiteX1656" fmla="*/ 365968 w 707644"/>
              <a:gd name="connsiteY1656" fmla="*/ 316676 h 830409"/>
              <a:gd name="connsiteX1657" fmla="*/ 368629 w 707644"/>
              <a:gd name="connsiteY1657" fmla="*/ 317195 h 830409"/>
              <a:gd name="connsiteX1658" fmla="*/ 373066 w 707644"/>
              <a:gd name="connsiteY1658" fmla="*/ 328124 h 830409"/>
              <a:gd name="connsiteX1659" fmla="*/ 311088 w 707644"/>
              <a:gd name="connsiteY1659" fmla="*/ 428336 h 830409"/>
              <a:gd name="connsiteX1660" fmla="*/ 311795 w 707644"/>
              <a:gd name="connsiteY1660" fmla="*/ 429284 h 830409"/>
              <a:gd name="connsiteX1661" fmla="*/ 311975 w 707644"/>
              <a:gd name="connsiteY1661" fmla="*/ 429736 h 830409"/>
              <a:gd name="connsiteX1662" fmla="*/ 291810 w 707644"/>
              <a:gd name="connsiteY1662" fmla="*/ 466426 h 830409"/>
              <a:gd name="connsiteX1663" fmla="*/ 299963 w 707644"/>
              <a:gd name="connsiteY1663" fmla="*/ 476795 h 830409"/>
              <a:gd name="connsiteX1664" fmla="*/ 301309 w 707644"/>
              <a:gd name="connsiteY1664" fmla="*/ 478759 h 830409"/>
              <a:gd name="connsiteX1665" fmla="*/ 303284 w 707644"/>
              <a:gd name="connsiteY1665" fmla="*/ 489894 h 830409"/>
              <a:gd name="connsiteX1666" fmla="*/ 231343 w 707644"/>
              <a:gd name="connsiteY1666" fmla="*/ 590336 h 830409"/>
              <a:gd name="connsiteX1667" fmla="*/ 242283 w 707644"/>
              <a:gd name="connsiteY1667" fmla="*/ 597025 h 830409"/>
              <a:gd name="connsiteX1668" fmla="*/ 264683 w 707644"/>
              <a:gd name="connsiteY1668" fmla="*/ 616895 h 830409"/>
              <a:gd name="connsiteX1669" fmla="*/ 277455 w 707644"/>
              <a:gd name="connsiteY1669" fmla="*/ 642178 h 830409"/>
              <a:gd name="connsiteX1670" fmla="*/ 255338 w 707644"/>
              <a:gd name="connsiteY1670" fmla="*/ 613853 h 830409"/>
              <a:gd name="connsiteX1671" fmla="*/ 235125 w 707644"/>
              <a:gd name="connsiteY1671" fmla="*/ 596570 h 830409"/>
              <a:gd name="connsiteX1672" fmla="*/ 303446 w 707644"/>
              <a:gd name="connsiteY1672" fmla="*/ 438577 h 830409"/>
              <a:gd name="connsiteX1673" fmla="*/ 322679 w 707644"/>
              <a:gd name="connsiteY1673" fmla="*/ 456717 h 830409"/>
              <a:gd name="connsiteX1674" fmla="*/ 327992 w 707644"/>
              <a:gd name="connsiteY1674" fmla="*/ 463590 h 830409"/>
              <a:gd name="connsiteX1675" fmla="*/ 333585 w 707644"/>
              <a:gd name="connsiteY1675" fmla="*/ 471455 h 830409"/>
              <a:gd name="connsiteX1676" fmla="*/ 334617 w 707644"/>
              <a:gd name="connsiteY1676" fmla="*/ 472749 h 830409"/>
              <a:gd name="connsiteX1677" fmla="*/ 343188 w 707644"/>
              <a:gd name="connsiteY1677" fmla="*/ 489031 h 830409"/>
              <a:gd name="connsiteX1678" fmla="*/ 338434 w 707644"/>
              <a:gd name="connsiteY1678" fmla="*/ 484687 h 830409"/>
              <a:gd name="connsiteX1679" fmla="*/ 311665 w 707644"/>
              <a:gd name="connsiteY1679" fmla="*/ 454646 h 830409"/>
              <a:gd name="connsiteX1680" fmla="*/ 311428 w 707644"/>
              <a:gd name="connsiteY1680" fmla="*/ 454346 h 830409"/>
              <a:gd name="connsiteX1681" fmla="*/ 185590 w 707644"/>
              <a:gd name="connsiteY1681" fmla="*/ 681036 h 830409"/>
              <a:gd name="connsiteX1682" fmla="*/ 207941 w 707644"/>
              <a:gd name="connsiteY1682" fmla="*/ 703871 h 830409"/>
              <a:gd name="connsiteX1683" fmla="*/ 227240 w 707644"/>
              <a:gd name="connsiteY1683" fmla="*/ 727323 h 830409"/>
              <a:gd name="connsiteX1684" fmla="*/ 251202 w 707644"/>
              <a:gd name="connsiteY1684" fmla="*/ 756144 h 830409"/>
              <a:gd name="connsiteX1685" fmla="*/ 250629 w 707644"/>
              <a:gd name="connsiteY1685" fmla="*/ 756076 h 830409"/>
              <a:gd name="connsiteX1686" fmla="*/ 232009 w 707644"/>
              <a:gd name="connsiteY1686" fmla="*/ 750563 h 830409"/>
              <a:gd name="connsiteX1687" fmla="*/ 215545 w 707644"/>
              <a:gd name="connsiteY1687" fmla="*/ 736975 h 830409"/>
              <a:gd name="connsiteX1688" fmla="*/ 192842 w 707644"/>
              <a:gd name="connsiteY1688" fmla="*/ 700079 h 830409"/>
              <a:gd name="connsiteX1689" fmla="*/ 192310 w 707644"/>
              <a:gd name="connsiteY1689" fmla="*/ 699344 h 830409"/>
              <a:gd name="connsiteX1690" fmla="*/ 268853 w 707644"/>
              <a:gd name="connsiteY1690" fmla="*/ 504381 h 830409"/>
              <a:gd name="connsiteX1691" fmla="*/ 272288 w 707644"/>
              <a:gd name="connsiteY1691" fmla="*/ 506582 h 830409"/>
              <a:gd name="connsiteX1692" fmla="*/ 281249 w 707644"/>
              <a:gd name="connsiteY1692" fmla="*/ 518938 h 830409"/>
              <a:gd name="connsiteX1693" fmla="*/ 278055 w 707644"/>
              <a:gd name="connsiteY1693" fmla="*/ 517098 h 830409"/>
              <a:gd name="connsiteX1694" fmla="*/ 272218 w 707644"/>
              <a:gd name="connsiteY1694" fmla="*/ 510262 h 830409"/>
              <a:gd name="connsiteX1695" fmla="*/ 306879 w 707644"/>
              <a:gd name="connsiteY1695" fmla="*/ 416943 h 830409"/>
              <a:gd name="connsiteX1696" fmla="*/ 315562 w 707644"/>
              <a:gd name="connsiteY1696" fmla="*/ 425552 h 830409"/>
              <a:gd name="connsiteX1697" fmla="*/ 325213 w 707644"/>
              <a:gd name="connsiteY1697" fmla="*/ 434334 h 830409"/>
              <a:gd name="connsiteX1698" fmla="*/ 336721 w 707644"/>
              <a:gd name="connsiteY1698" fmla="*/ 449911 h 830409"/>
              <a:gd name="connsiteX1699" fmla="*/ 349547 w 707644"/>
              <a:gd name="connsiteY1699" fmla="*/ 468755 h 830409"/>
              <a:gd name="connsiteX1700" fmla="*/ 337757 w 707644"/>
              <a:gd name="connsiteY1700" fmla="*/ 456080 h 830409"/>
              <a:gd name="connsiteX1701" fmla="*/ 315635 w 707644"/>
              <a:gd name="connsiteY1701" fmla="*/ 434324 h 830409"/>
              <a:gd name="connsiteX1702" fmla="*/ 314389 w 707644"/>
              <a:gd name="connsiteY1702" fmla="*/ 432761 h 830409"/>
              <a:gd name="connsiteX1703" fmla="*/ 311795 w 707644"/>
              <a:gd name="connsiteY1703" fmla="*/ 429284 h 830409"/>
              <a:gd name="connsiteX1704" fmla="*/ 286405 w 707644"/>
              <a:gd name="connsiteY1704" fmla="*/ 458723 h 830409"/>
              <a:gd name="connsiteX1705" fmla="*/ 290846 w 707644"/>
              <a:gd name="connsiteY1705" fmla="*/ 464455 h 830409"/>
              <a:gd name="connsiteX1706" fmla="*/ 291810 w 707644"/>
              <a:gd name="connsiteY1706" fmla="*/ 466426 h 830409"/>
              <a:gd name="connsiteX1707" fmla="*/ 287067 w 707644"/>
              <a:gd name="connsiteY1707" fmla="*/ 460393 h 830409"/>
              <a:gd name="connsiteX1708" fmla="*/ 286907 w 707644"/>
              <a:gd name="connsiteY1708" fmla="*/ 459967 h 830409"/>
              <a:gd name="connsiteX1709" fmla="*/ 359977 w 707644"/>
              <a:gd name="connsiteY1709" fmla="*/ 295886 h 830409"/>
              <a:gd name="connsiteX1710" fmla="*/ 377559 w 707644"/>
              <a:gd name="connsiteY1710" fmla="*/ 312589 h 830409"/>
              <a:gd name="connsiteX1711" fmla="*/ 378244 w 707644"/>
              <a:gd name="connsiteY1711" fmla="*/ 313626 h 830409"/>
              <a:gd name="connsiteX1712" fmla="*/ 381591 w 707644"/>
              <a:gd name="connsiteY1712" fmla="*/ 319728 h 830409"/>
              <a:gd name="connsiteX1713" fmla="*/ 368629 w 707644"/>
              <a:gd name="connsiteY1713" fmla="*/ 317195 h 830409"/>
              <a:gd name="connsiteX1714" fmla="*/ 293407 w 707644"/>
              <a:gd name="connsiteY1714" fmla="*/ 431287 h 830409"/>
              <a:gd name="connsiteX1715" fmla="*/ 294471 w 707644"/>
              <a:gd name="connsiteY1715" fmla="*/ 432900 h 830409"/>
              <a:gd name="connsiteX1716" fmla="*/ 311428 w 707644"/>
              <a:gd name="connsiteY1716" fmla="*/ 454346 h 830409"/>
              <a:gd name="connsiteX1717" fmla="*/ 319311 w 707644"/>
              <a:gd name="connsiteY1717" fmla="*/ 469919 h 830409"/>
              <a:gd name="connsiteX1718" fmla="*/ 323297 w 707644"/>
              <a:gd name="connsiteY1718" fmla="*/ 478041 h 830409"/>
              <a:gd name="connsiteX1719" fmla="*/ 297193 w 707644"/>
              <a:gd name="connsiteY1719" fmla="*/ 443018 h 830409"/>
              <a:gd name="connsiteX1720" fmla="*/ 294820 w 707644"/>
              <a:gd name="connsiteY1720" fmla="*/ 440044 h 830409"/>
              <a:gd name="connsiteX1721" fmla="*/ 341005 w 707644"/>
              <a:gd name="connsiteY1721" fmla="*/ 324576 h 830409"/>
              <a:gd name="connsiteX1722" fmla="*/ 345080 w 707644"/>
              <a:gd name="connsiteY1722" fmla="*/ 328778 h 830409"/>
              <a:gd name="connsiteX1723" fmla="*/ 362997 w 707644"/>
              <a:gd name="connsiteY1723" fmla="*/ 351133 h 830409"/>
              <a:gd name="connsiteX1724" fmla="*/ 363061 w 707644"/>
              <a:gd name="connsiteY1724" fmla="*/ 351268 h 830409"/>
              <a:gd name="connsiteX1725" fmla="*/ 372314 w 707644"/>
              <a:gd name="connsiteY1725" fmla="*/ 368285 h 830409"/>
              <a:gd name="connsiteX1726" fmla="*/ 344482 w 707644"/>
              <a:gd name="connsiteY1726" fmla="*/ 312478 h 830409"/>
              <a:gd name="connsiteX1727" fmla="*/ 357712 w 707644"/>
              <a:gd name="connsiteY1727" fmla="*/ 315063 h 830409"/>
              <a:gd name="connsiteX1728" fmla="*/ 378831 w 707644"/>
              <a:gd name="connsiteY1728" fmla="*/ 342324 h 830409"/>
              <a:gd name="connsiteX1729" fmla="*/ 379185 w 707644"/>
              <a:gd name="connsiteY1729" fmla="*/ 343198 h 830409"/>
              <a:gd name="connsiteX1730" fmla="*/ 348174 w 707644"/>
              <a:gd name="connsiteY1730" fmla="*/ 315673 h 830409"/>
              <a:gd name="connsiteX1731" fmla="*/ 344837 w 707644"/>
              <a:gd name="connsiteY1731" fmla="*/ 313219 h 830409"/>
              <a:gd name="connsiteX1732" fmla="*/ 289602 w 707644"/>
              <a:gd name="connsiteY1732" fmla="*/ 425520 h 830409"/>
              <a:gd name="connsiteX1733" fmla="*/ 292992 w 707644"/>
              <a:gd name="connsiteY1733" fmla="*/ 428716 h 830409"/>
              <a:gd name="connsiteX1734" fmla="*/ 293407 w 707644"/>
              <a:gd name="connsiteY1734" fmla="*/ 431287 h 830409"/>
              <a:gd name="connsiteX1735" fmla="*/ 291717 w 707644"/>
              <a:gd name="connsiteY1735" fmla="*/ 420821 h 830409"/>
              <a:gd name="connsiteX1736" fmla="*/ 297848 w 707644"/>
              <a:gd name="connsiteY1736" fmla="*/ 427517 h 830409"/>
              <a:gd name="connsiteX1737" fmla="*/ 303446 w 707644"/>
              <a:gd name="connsiteY1737" fmla="*/ 438577 h 830409"/>
              <a:gd name="connsiteX1738" fmla="*/ 292992 w 707644"/>
              <a:gd name="connsiteY1738" fmla="*/ 428716 h 830409"/>
              <a:gd name="connsiteX1739" fmla="*/ 213947 w 707644"/>
              <a:gd name="connsiteY1739" fmla="*/ 579698 h 830409"/>
              <a:gd name="connsiteX1740" fmla="*/ 218721 w 707644"/>
              <a:gd name="connsiteY1740" fmla="*/ 582618 h 830409"/>
              <a:gd name="connsiteX1741" fmla="*/ 219256 w 707644"/>
              <a:gd name="connsiteY1741" fmla="*/ 583001 h 830409"/>
              <a:gd name="connsiteX1742" fmla="*/ 235125 w 707644"/>
              <a:gd name="connsiteY1742" fmla="*/ 596570 h 830409"/>
              <a:gd name="connsiteX1743" fmla="*/ 268742 w 707644"/>
              <a:gd name="connsiteY1743" fmla="*/ 651976 h 830409"/>
              <a:gd name="connsiteX1744" fmla="*/ 275296 w 707644"/>
              <a:gd name="connsiteY1744" fmla="*/ 663254 h 830409"/>
              <a:gd name="connsiteX1745" fmla="*/ 274119 w 707644"/>
              <a:gd name="connsiteY1745" fmla="*/ 662958 h 830409"/>
              <a:gd name="connsiteX1746" fmla="*/ 261474 w 707644"/>
              <a:gd name="connsiteY1746" fmla="*/ 648690 h 830409"/>
              <a:gd name="connsiteX1747" fmla="*/ 231045 w 707644"/>
              <a:gd name="connsiteY1747" fmla="*/ 603597 h 830409"/>
              <a:gd name="connsiteX1748" fmla="*/ 390311 w 707644"/>
              <a:gd name="connsiteY1748" fmla="*/ 203092 h 830409"/>
              <a:gd name="connsiteX1749" fmla="*/ 414436 w 707644"/>
              <a:gd name="connsiteY1749" fmla="*/ 229089 h 830409"/>
              <a:gd name="connsiteX1750" fmla="*/ 445063 w 707644"/>
              <a:gd name="connsiteY1750" fmla="*/ 262945 h 830409"/>
              <a:gd name="connsiteX1751" fmla="*/ 463079 w 707644"/>
              <a:gd name="connsiteY1751" fmla="*/ 290940 h 830409"/>
              <a:gd name="connsiteX1752" fmla="*/ 492202 w 707644"/>
              <a:gd name="connsiteY1752" fmla="*/ 341339 h 830409"/>
              <a:gd name="connsiteX1753" fmla="*/ 489714 w 707644"/>
              <a:gd name="connsiteY1753" fmla="*/ 340853 h 830409"/>
              <a:gd name="connsiteX1754" fmla="*/ 463412 w 707644"/>
              <a:gd name="connsiteY1754" fmla="*/ 312219 h 830409"/>
              <a:gd name="connsiteX1755" fmla="*/ 419792 w 707644"/>
              <a:gd name="connsiteY1755" fmla="*/ 249044 h 830409"/>
              <a:gd name="connsiteX1756" fmla="*/ 290035 w 707644"/>
              <a:gd name="connsiteY1756" fmla="*/ 409146 h 830409"/>
              <a:gd name="connsiteX1757" fmla="*/ 313054 w 707644"/>
              <a:gd name="connsiteY1757" fmla="*/ 431785 h 830409"/>
              <a:gd name="connsiteX1758" fmla="*/ 329214 w 707644"/>
              <a:gd name="connsiteY1758" fmla="*/ 462485 h 830409"/>
              <a:gd name="connsiteX1759" fmla="*/ 323484 w 707644"/>
              <a:gd name="connsiteY1759" fmla="*/ 457476 h 830409"/>
              <a:gd name="connsiteX1760" fmla="*/ 322679 w 707644"/>
              <a:gd name="connsiteY1760" fmla="*/ 456717 h 830409"/>
              <a:gd name="connsiteX1761" fmla="*/ 318716 w 707644"/>
              <a:gd name="connsiteY1761" fmla="*/ 451592 h 830409"/>
              <a:gd name="connsiteX1762" fmla="*/ 301767 w 707644"/>
              <a:gd name="connsiteY1762" fmla="*/ 431798 h 830409"/>
              <a:gd name="connsiteX1763" fmla="*/ 297848 w 707644"/>
              <a:gd name="connsiteY1763" fmla="*/ 427517 h 830409"/>
              <a:gd name="connsiteX1764" fmla="*/ 294800 w 707644"/>
              <a:gd name="connsiteY1764" fmla="*/ 421496 h 830409"/>
              <a:gd name="connsiteX1765" fmla="*/ 291065 w 707644"/>
              <a:gd name="connsiteY1765" fmla="*/ 416603 h 830409"/>
              <a:gd name="connsiteX1766" fmla="*/ 383180 w 707644"/>
              <a:gd name="connsiteY1766" fmla="*/ 214887 h 830409"/>
              <a:gd name="connsiteX1767" fmla="*/ 387337 w 707644"/>
              <a:gd name="connsiteY1767" fmla="*/ 218865 h 830409"/>
              <a:gd name="connsiteX1768" fmla="*/ 442466 w 707644"/>
              <a:gd name="connsiteY1768" fmla="*/ 286221 h 830409"/>
              <a:gd name="connsiteX1769" fmla="*/ 461173 w 707644"/>
              <a:gd name="connsiteY1769" fmla="*/ 309782 h 830409"/>
              <a:gd name="connsiteX1770" fmla="*/ 428728 w 707644"/>
              <a:gd name="connsiteY1770" fmla="*/ 274459 h 830409"/>
              <a:gd name="connsiteX1771" fmla="*/ 422888 w 707644"/>
              <a:gd name="connsiteY1771" fmla="*/ 269828 h 830409"/>
              <a:gd name="connsiteX1772" fmla="*/ 296580 w 707644"/>
              <a:gd name="connsiteY1772" fmla="*/ 391093 h 830409"/>
              <a:gd name="connsiteX1773" fmla="*/ 307012 w 707644"/>
              <a:gd name="connsiteY1773" fmla="*/ 402235 h 830409"/>
              <a:gd name="connsiteX1774" fmla="*/ 383181 w 707644"/>
              <a:gd name="connsiteY1774" fmla="*/ 486948 h 830409"/>
              <a:gd name="connsiteX1775" fmla="*/ 408389 w 707644"/>
              <a:gd name="connsiteY1775" fmla="*/ 513919 h 830409"/>
              <a:gd name="connsiteX1776" fmla="*/ 408384 w 707644"/>
              <a:gd name="connsiteY1776" fmla="*/ 514344 h 830409"/>
              <a:gd name="connsiteX1777" fmla="*/ 373710 w 707644"/>
              <a:gd name="connsiteY1777" fmla="*/ 479276 h 830409"/>
              <a:gd name="connsiteX1778" fmla="*/ 341387 w 707644"/>
              <a:gd name="connsiteY1778" fmla="*/ 449053 h 830409"/>
              <a:gd name="connsiteX1779" fmla="*/ 325213 w 707644"/>
              <a:gd name="connsiteY1779" fmla="*/ 434334 h 830409"/>
              <a:gd name="connsiteX1780" fmla="*/ 303040 w 707644"/>
              <a:gd name="connsiteY1780" fmla="*/ 404320 h 830409"/>
              <a:gd name="connsiteX1781" fmla="*/ 300770 w 707644"/>
              <a:gd name="connsiteY1781" fmla="*/ 401608 h 830409"/>
              <a:gd name="connsiteX1782" fmla="*/ 288465 w 707644"/>
              <a:gd name="connsiteY1782" fmla="*/ 397773 h 830409"/>
              <a:gd name="connsiteX1783" fmla="*/ 293042 w 707644"/>
              <a:gd name="connsiteY1783" fmla="*/ 403225 h 830409"/>
              <a:gd name="connsiteX1784" fmla="*/ 298778 w 707644"/>
              <a:gd name="connsiteY1784" fmla="*/ 408912 h 830409"/>
              <a:gd name="connsiteX1785" fmla="*/ 311088 w 707644"/>
              <a:gd name="connsiteY1785" fmla="*/ 428336 h 830409"/>
              <a:gd name="connsiteX1786" fmla="*/ 296867 w 707644"/>
              <a:gd name="connsiteY1786" fmla="*/ 409269 h 830409"/>
              <a:gd name="connsiteX1787" fmla="*/ 288599 w 707644"/>
              <a:gd name="connsiteY1787" fmla="*/ 398744 h 830409"/>
              <a:gd name="connsiteX1788" fmla="*/ 330238 w 707644"/>
              <a:gd name="connsiteY1788" fmla="*/ 309695 h 830409"/>
              <a:gd name="connsiteX1789" fmla="*/ 343594 w 707644"/>
              <a:gd name="connsiteY1789" fmla="*/ 312304 h 830409"/>
              <a:gd name="connsiteX1790" fmla="*/ 344837 w 707644"/>
              <a:gd name="connsiteY1790" fmla="*/ 313219 h 830409"/>
              <a:gd name="connsiteX1791" fmla="*/ 359326 w 707644"/>
              <a:gd name="connsiteY1791" fmla="*/ 343468 h 830409"/>
              <a:gd name="connsiteX1792" fmla="*/ 345080 w 707644"/>
              <a:gd name="connsiteY1792" fmla="*/ 328778 h 830409"/>
              <a:gd name="connsiteX1793" fmla="*/ 335059 w 707644"/>
              <a:gd name="connsiteY1793" fmla="*/ 316275 h 830409"/>
              <a:gd name="connsiteX1794" fmla="*/ 334221 w 707644"/>
              <a:gd name="connsiteY1794" fmla="*/ 315107 h 830409"/>
              <a:gd name="connsiteX1795" fmla="*/ 349367 w 707644"/>
              <a:gd name="connsiteY1795" fmla="*/ 269753 h 830409"/>
              <a:gd name="connsiteX1796" fmla="*/ 365016 w 707644"/>
              <a:gd name="connsiteY1796" fmla="*/ 292643 h 830409"/>
              <a:gd name="connsiteX1797" fmla="*/ 386022 w 707644"/>
              <a:gd name="connsiteY1797" fmla="*/ 320594 h 830409"/>
              <a:gd name="connsiteX1798" fmla="*/ 385977 w 707644"/>
              <a:gd name="connsiteY1798" fmla="*/ 320585 h 830409"/>
              <a:gd name="connsiteX1799" fmla="*/ 377559 w 707644"/>
              <a:gd name="connsiteY1799" fmla="*/ 312589 h 830409"/>
              <a:gd name="connsiteX1800" fmla="*/ 349464 w 707644"/>
              <a:gd name="connsiteY1800" fmla="*/ 269990 h 830409"/>
              <a:gd name="connsiteX1801" fmla="*/ 398732 w 707644"/>
              <a:gd name="connsiteY1801" fmla="*/ 161013 h 830409"/>
              <a:gd name="connsiteX1802" fmla="*/ 407046 w 707644"/>
              <a:gd name="connsiteY1802" fmla="*/ 170817 h 830409"/>
              <a:gd name="connsiteX1803" fmla="*/ 431804 w 707644"/>
              <a:gd name="connsiteY1803" fmla="*/ 201984 h 830409"/>
              <a:gd name="connsiteX1804" fmla="*/ 475439 w 707644"/>
              <a:gd name="connsiteY1804" fmla="*/ 265176 h 830409"/>
              <a:gd name="connsiteX1805" fmla="*/ 490067 w 707644"/>
              <a:gd name="connsiteY1805" fmla="*/ 280219 h 830409"/>
              <a:gd name="connsiteX1806" fmla="*/ 527744 w 707644"/>
              <a:gd name="connsiteY1806" fmla="*/ 344910 h 830409"/>
              <a:gd name="connsiteX1807" fmla="*/ 529631 w 707644"/>
              <a:gd name="connsiteY1807" fmla="*/ 348652 h 830409"/>
              <a:gd name="connsiteX1808" fmla="*/ 517525 w 707644"/>
              <a:gd name="connsiteY1808" fmla="*/ 346287 h 830409"/>
              <a:gd name="connsiteX1809" fmla="*/ 498286 w 707644"/>
              <a:gd name="connsiteY1809" fmla="*/ 321780 h 830409"/>
              <a:gd name="connsiteX1810" fmla="*/ 480236 w 707644"/>
              <a:gd name="connsiteY1810" fmla="*/ 301827 h 830409"/>
              <a:gd name="connsiteX1811" fmla="*/ 458263 w 707644"/>
              <a:gd name="connsiteY1811" fmla="*/ 256936 h 830409"/>
              <a:gd name="connsiteX1812" fmla="*/ 427088 w 707644"/>
              <a:gd name="connsiteY1812" fmla="*/ 204057 h 830409"/>
              <a:gd name="connsiteX1813" fmla="*/ 327017 w 707644"/>
              <a:gd name="connsiteY1813" fmla="*/ 309065 h 830409"/>
              <a:gd name="connsiteX1814" fmla="*/ 329700 w 707644"/>
              <a:gd name="connsiteY1814" fmla="*/ 309590 h 830409"/>
              <a:gd name="connsiteX1815" fmla="*/ 335059 w 707644"/>
              <a:gd name="connsiteY1815" fmla="*/ 316275 h 830409"/>
              <a:gd name="connsiteX1816" fmla="*/ 341005 w 707644"/>
              <a:gd name="connsiteY1816" fmla="*/ 324576 h 830409"/>
              <a:gd name="connsiteX1817" fmla="*/ 327582 w 707644"/>
              <a:gd name="connsiteY1817" fmla="*/ 310735 h 830409"/>
              <a:gd name="connsiteX1818" fmla="*/ 155260 w 707644"/>
              <a:gd name="connsiteY1818" fmla="*/ 664381 h 830409"/>
              <a:gd name="connsiteX1819" fmla="*/ 176292 w 707644"/>
              <a:gd name="connsiteY1819" fmla="*/ 694849 h 830409"/>
              <a:gd name="connsiteX1820" fmla="*/ 210273 w 707644"/>
              <a:gd name="connsiteY1820" fmla="*/ 744514 h 830409"/>
              <a:gd name="connsiteX1821" fmla="*/ 215117 w 707644"/>
              <a:gd name="connsiteY1821" fmla="*/ 756435 h 830409"/>
              <a:gd name="connsiteX1822" fmla="*/ 229126 w 707644"/>
              <a:gd name="connsiteY1822" fmla="*/ 785683 h 830409"/>
              <a:gd name="connsiteX1823" fmla="*/ 216411 w 707644"/>
              <a:gd name="connsiteY1823" fmla="*/ 779692 h 830409"/>
              <a:gd name="connsiteX1824" fmla="*/ 211061 w 707644"/>
              <a:gd name="connsiteY1824" fmla="*/ 772206 h 830409"/>
              <a:gd name="connsiteX1825" fmla="*/ 157838 w 707644"/>
              <a:gd name="connsiteY1825" fmla="*/ 669998 h 830409"/>
              <a:gd name="connsiteX1826" fmla="*/ 286669 w 707644"/>
              <a:gd name="connsiteY1826" fmla="*/ 384763 h 830409"/>
              <a:gd name="connsiteX1827" fmla="*/ 300770 w 707644"/>
              <a:gd name="connsiteY1827" fmla="*/ 401608 h 830409"/>
              <a:gd name="connsiteX1828" fmla="*/ 306879 w 707644"/>
              <a:gd name="connsiteY1828" fmla="*/ 416943 h 830409"/>
              <a:gd name="connsiteX1829" fmla="*/ 298778 w 707644"/>
              <a:gd name="connsiteY1829" fmla="*/ 408912 h 830409"/>
              <a:gd name="connsiteX1830" fmla="*/ 287559 w 707644"/>
              <a:gd name="connsiteY1830" fmla="*/ 391210 h 830409"/>
              <a:gd name="connsiteX1831" fmla="*/ 324671 w 707644"/>
              <a:gd name="connsiteY1831" fmla="*/ 302131 h 830409"/>
              <a:gd name="connsiteX1832" fmla="*/ 330238 w 707644"/>
              <a:gd name="connsiteY1832" fmla="*/ 309695 h 830409"/>
              <a:gd name="connsiteX1833" fmla="*/ 329700 w 707644"/>
              <a:gd name="connsiteY1833" fmla="*/ 309590 h 830409"/>
              <a:gd name="connsiteX1834" fmla="*/ 325364 w 707644"/>
              <a:gd name="connsiteY1834" fmla="*/ 304180 h 830409"/>
              <a:gd name="connsiteX1835" fmla="*/ 365493 w 707644"/>
              <a:gd name="connsiteY1835" fmla="*/ 210864 h 830409"/>
              <a:gd name="connsiteX1836" fmla="*/ 367509 w 707644"/>
              <a:gd name="connsiteY1836" fmla="*/ 213012 h 830409"/>
              <a:gd name="connsiteX1837" fmla="*/ 381788 w 707644"/>
              <a:gd name="connsiteY1837" fmla="*/ 223146 h 830409"/>
              <a:gd name="connsiteX1838" fmla="*/ 381083 w 707644"/>
              <a:gd name="connsiteY1838" fmla="*/ 221027 h 830409"/>
              <a:gd name="connsiteX1839" fmla="*/ 398719 w 707644"/>
              <a:gd name="connsiteY1839" fmla="*/ 250661 h 830409"/>
              <a:gd name="connsiteX1840" fmla="*/ 377221 w 707644"/>
              <a:gd name="connsiteY1840" fmla="*/ 233611 h 830409"/>
              <a:gd name="connsiteX1841" fmla="*/ 228735 w 707644"/>
              <a:gd name="connsiteY1841" fmla="*/ 488698 h 830409"/>
              <a:gd name="connsiteX1842" fmla="*/ 237742 w 707644"/>
              <a:gd name="connsiteY1842" fmla="*/ 493885 h 830409"/>
              <a:gd name="connsiteX1843" fmla="*/ 297234 w 707644"/>
              <a:gd name="connsiteY1843" fmla="*/ 570566 h 830409"/>
              <a:gd name="connsiteX1844" fmla="*/ 311583 w 707644"/>
              <a:gd name="connsiteY1844" fmla="*/ 586501 h 830409"/>
              <a:gd name="connsiteX1845" fmla="*/ 331141 w 707644"/>
              <a:gd name="connsiteY1845" fmla="*/ 627261 h 830409"/>
              <a:gd name="connsiteX1846" fmla="*/ 309247 w 707644"/>
              <a:gd name="connsiteY1846" fmla="*/ 595199 h 830409"/>
              <a:gd name="connsiteX1847" fmla="*/ 233319 w 707644"/>
              <a:gd name="connsiteY1847" fmla="*/ 494449 h 830409"/>
              <a:gd name="connsiteX1848" fmla="*/ 355447 w 707644"/>
              <a:gd name="connsiteY1848" fmla="*/ 217617 h 830409"/>
              <a:gd name="connsiteX1849" fmla="*/ 364085 w 707644"/>
              <a:gd name="connsiteY1849" fmla="*/ 223194 h 830409"/>
              <a:gd name="connsiteX1850" fmla="*/ 377221 w 707644"/>
              <a:gd name="connsiteY1850" fmla="*/ 233611 h 830409"/>
              <a:gd name="connsiteX1851" fmla="*/ 378425 w 707644"/>
              <a:gd name="connsiteY1851" fmla="*/ 235948 h 830409"/>
              <a:gd name="connsiteX1852" fmla="*/ 435202 w 707644"/>
              <a:gd name="connsiteY1852" fmla="*/ 325994 h 830409"/>
              <a:gd name="connsiteX1853" fmla="*/ 438700 w 707644"/>
              <a:gd name="connsiteY1853" fmla="*/ 330886 h 830409"/>
              <a:gd name="connsiteX1854" fmla="*/ 430664 w 707644"/>
              <a:gd name="connsiteY1854" fmla="*/ 329316 h 830409"/>
              <a:gd name="connsiteX1855" fmla="*/ 420835 w 707644"/>
              <a:gd name="connsiteY1855" fmla="*/ 312931 h 830409"/>
              <a:gd name="connsiteX1856" fmla="*/ 318659 w 707644"/>
              <a:gd name="connsiteY1856" fmla="*/ 293963 h 830409"/>
              <a:gd name="connsiteX1857" fmla="*/ 322984 w 707644"/>
              <a:gd name="connsiteY1857" fmla="*/ 297144 h 830409"/>
              <a:gd name="connsiteX1858" fmla="*/ 324671 w 707644"/>
              <a:gd name="connsiteY1858" fmla="*/ 302131 h 830409"/>
              <a:gd name="connsiteX1859" fmla="*/ 189969 w 707644"/>
              <a:gd name="connsiteY1859" fmla="*/ 562024 h 830409"/>
              <a:gd name="connsiteX1860" fmla="*/ 190208 w 707644"/>
              <a:gd name="connsiteY1860" fmla="*/ 562191 h 830409"/>
              <a:gd name="connsiteX1861" fmla="*/ 213212 w 707644"/>
              <a:gd name="connsiteY1861" fmla="*/ 578671 h 830409"/>
              <a:gd name="connsiteX1862" fmla="*/ 213947 w 707644"/>
              <a:gd name="connsiteY1862" fmla="*/ 579698 h 830409"/>
              <a:gd name="connsiteX1863" fmla="*/ 193696 w 707644"/>
              <a:gd name="connsiteY1863" fmla="*/ 567315 h 830409"/>
              <a:gd name="connsiteX1864" fmla="*/ 191928 w 707644"/>
              <a:gd name="connsiteY1864" fmla="*/ 565134 h 830409"/>
              <a:gd name="connsiteX1865" fmla="*/ 284129 w 707644"/>
              <a:gd name="connsiteY1865" fmla="*/ 360217 h 830409"/>
              <a:gd name="connsiteX1866" fmla="*/ 284382 w 707644"/>
              <a:gd name="connsiteY1866" fmla="*/ 360474 h 830409"/>
              <a:gd name="connsiteX1867" fmla="*/ 296580 w 707644"/>
              <a:gd name="connsiteY1867" fmla="*/ 391093 h 830409"/>
              <a:gd name="connsiteX1868" fmla="*/ 286141 w 707644"/>
              <a:gd name="connsiteY1868" fmla="*/ 379942 h 830409"/>
              <a:gd name="connsiteX1869" fmla="*/ 262550 w 707644"/>
              <a:gd name="connsiteY1869" fmla="*/ 399605 h 830409"/>
              <a:gd name="connsiteX1870" fmla="*/ 294820 w 707644"/>
              <a:gd name="connsiteY1870" fmla="*/ 440044 h 830409"/>
              <a:gd name="connsiteX1871" fmla="*/ 298651 w 707644"/>
              <a:gd name="connsiteY1871" fmla="*/ 463780 h 830409"/>
              <a:gd name="connsiteX1872" fmla="*/ 301124 w 707644"/>
              <a:gd name="connsiteY1872" fmla="*/ 477719 h 830409"/>
              <a:gd name="connsiteX1873" fmla="*/ 290846 w 707644"/>
              <a:gd name="connsiteY1873" fmla="*/ 464455 h 830409"/>
              <a:gd name="connsiteX1874" fmla="*/ 282440 w 707644"/>
              <a:gd name="connsiteY1874" fmla="*/ 447259 h 830409"/>
              <a:gd name="connsiteX1875" fmla="*/ 277650 w 707644"/>
              <a:gd name="connsiteY1875" fmla="*/ 437026 h 830409"/>
              <a:gd name="connsiteX1876" fmla="*/ 237386 w 707644"/>
              <a:gd name="connsiteY1876" fmla="*/ 449379 h 830409"/>
              <a:gd name="connsiteX1877" fmla="*/ 247384 w 707644"/>
              <a:gd name="connsiteY1877" fmla="*/ 460657 h 830409"/>
              <a:gd name="connsiteX1878" fmla="*/ 276069 w 707644"/>
              <a:gd name="connsiteY1878" fmla="*/ 509005 h 830409"/>
              <a:gd name="connsiteX1879" fmla="*/ 272288 w 707644"/>
              <a:gd name="connsiteY1879" fmla="*/ 506582 h 830409"/>
              <a:gd name="connsiteX1880" fmla="*/ 261989 w 707644"/>
              <a:gd name="connsiteY1880" fmla="*/ 492382 h 830409"/>
              <a:gd name="connsiteX1881" fmla="*/ 261424 w 707644"/>
              <a:gd name="connsiteY1881" fmla="*/ 398194 h 830409"/>
              <a:gd name="connsiteX1882" fmla="*/ 262416 w 707644"/>
              <a:gd name="connsiteY1882" fmla="*/ 399273 h 830409"/>
              <a:gd name="connsiteX1883" fmla="*/ 262550 w 707644"/>
              <a:gd name="connsiteY1883" fmla="*/ 399605 h 830409"/>
              <a:gd name="connsiteX1884" fmla="*/ 182245 w 707644"/>
              <a:gd name="connsiteY1884" fmla="*/ 560862 h 830409"/>
              <a:gd name="connsiteX1885" fmla="*/ 193381 w 707644"/>
              <a:gd name="connsiteY1885" fmla="*/ 567123 h 830409"/>
              <a:gd name="connsiteX1886" fmla="*/ 193696 w 707644"/>
              <a:gd name="connsiteY1886" fmla="*/ 567315 h 830409"/>
              <a:gd name="connsiteX1887" fmla="*/ 240278 w 707644"/>
              <a:gd name="connsiteY1887" fmla="*/ 624773 h 830409"/>
              <a:gd name="connsiteX1888" fmla="*/ 261474 w 707644"/>
              <a:gd name="connsiteY1888" fmla="*/ 648690 h 830409"/>
              <a:gd name="connsiteX1889" fmla="*/ 270485 w 707644"/>
              <a:gd name="connsiteY1889" fmla="*/ 662042 h 830409"/>
              <a:gd name="connsiteX1890" fmla="*/ 264622 w 707644"/>
              <a:gd name="connsiteY1890" fmla="*/ 660564 h 830409"/>
              <a:gd name="connsiteX1891" fmla="*/ 206420 w 707644"/>
              <a:gd name="connsiteY1891" fmla="*/ 591940 h 830409"/>
              <a:gd name="connsiteX1892" fmla="*/ 223171 w 707644"/>
              <a:gd name="connsiteY1892" fmla="*/ 475103 h 830409"/>
              <a:gd name="connsiteX1893" fmla="*/ 266131 w 707644"/>
              <a:gd name="connsiteY1893" fmla="*/ 502636 h 830409"/>
              <a:gd name="connsiteX1894" fmla="*/ 269751 w 707644"/>
              <a:gd name="connsiteY1894" fmla="*/ 507373 h 830409"/>
              <a:gd name="connsiteX1895" fmla="*/ 272218 w 707644"/>
              <a:gd name="connsiteY1895" fmla="*/ 510262 h 830409"/>
              <a:gd name="connsiteX1896" fmla="*/ 275183 w 707644"/>
              <a:gd name="connsiteY1896" fmla="*/ 515445 h 830409"/>
              <a:gd name="connsiteX1897" fmla="*/ 237742 w 707644"/>
              <a:gd name="connsiteY1897" fmla="*/ 493885 h 830409"/>
              <a:gd name="connsiteX1898" fmla="*/ 338154 w 707644"/>
              <a:gd name="connsiteY1898" fmla="*/ 234156 h 830409"/>
              <a:gd name="connsiteX1899" fmla="*/ 373428 w 707644"/>
              <a:gd name="connsiteY1899" fmla="*/ 279623 h 830409"/>
              <a:gd name="connsiteX1900" fmla="*/ 395182 w 707644"/>
              <a:gd name="connsiteY1900" fmla="*/ 313947 h 830409"/>
              <a:gd name="connsiteX1901" fmla="*/ 339854 w 707644"/>
              <a:gd name="connsiteY1901" fmla="*/ 237320 h 830409"/>
              <a:gd name="connsiteX1902" fmla="*/ 338504 w 707644"/>
              <a:gd name="connsiteY1902" fmla="*/ 235571 h 830409"/>
              <a:gd name="connsiteX1903" fmla="*/ 284062 w 707644"/>
              <a:gd name="connsiteY1903" fmla="*/ 344864 h 830409"/>
              <a:gd name="connsiteX1904" fmla="*/ 293756 w 707644"/>
              <a:gd name="connsiteY1904" fmla="*/ 357609 h 830409"/>
              <a:gd name="connsiteX1905" fmla="*/ 333394 w 707644"/>
              <a:gd name="connsiteY1905" fmla="*/ 405190 h 830409"/>
              <a:gd name="connsiteX1906" fmla="*/ 355134 w 707644"/>
              <a:gd name="connsiteY1906" fmla="*/ 429515 h 830409"/>
              <a:gd name="connsiteX1907" fmla="*/ 296689 w 707644"/>
              <a:gd name="connsiteY1907" fmla="*/ 372987 h 830409"/>
              <a:gd name="connsiteX1908" fmla="*/ 284382 w 707644"/>
              <a:gd name="connsiteY1908" fmla="*/ 360474 h 830409"/>
              <a:gd name="connsiteX1909" fmla="*/ 284077 w 707644"/>
              <a:gd name="connsiteY1909" fmla="*/ 359708 h 830409"/>
              <a:gd name="connsiteX1910" fmla="*/ 284076 w 707644"/>
              <a:gd name="connsiteY1910" fmla="*/ 359698 h 830409"/>
              <a:gd name="connsiteX1911" fmla="*/ 159760 w 707644"/>
              <a:gd name="connsiteY1911" fmla="*/ 602171 h 830409"/>
              <a:gd name="connsiteX1912" fmla="*/ 213790 w 707644"/>
              <a:gd name="connsiteY1912" fmla="*/ 678435 h 830409"/>
              <a:gd name="connsiteX1913" fmla="*/ 270480 w 707644"/>
              <a:gd name="connsiteY1913" fmla="*/ 758455 h 830409"/>
              <a:gd name="connsiteX1914" fmla="*/ 262652 w 707644"/>
              <a:gd name="connsiteY1914" fmla="*/ 757517 h 830409"/>
              <a:gd name="connsiteX1915" fmla="*/ 253305 w 707644"/>
              <a:gd name="connsiteY1915" fmla="*/ 750215 h 830409"/>
              <a:gd name="connsiteX1916" fmla="*/ 207941 w 707644"/>
              <a:gd name="connsiteY1916" fmla="*/ 703871 h 830409"/>
              <a:gd name="connsiteX1917" fmla="*/ 183907 w 707644"/>
              <a:gd name="connsiteY1917" fmla="*/ 674663 h 830409"/>
              <a:gd name="connsiteX1918" fmla="*/ 182837 w 707644"/>
              <a:gd name="connsiteY1918" fmla="*/ 673536 h 830409"/>
              <a:gd name="connsiteX1919" fmla="*/ 178516 w 707644"/>
              <a:gd name="connsiteY1919" fmla="*/ 661766 h 830409"/>
              <a:gd name="connsiteX1920" fmla="*/ 166035 w 707644"/>
              <a:gd name="connsiteY1920" fmla="*/ 623832 h 830409"/>
              <a:gd name="connsiteX1921" fmla="*/ 143898 w 707644"/>
              <a:gd name="connsiteY1921" fmla="*/ 632527 h 830409"/>
              <a:gd name="connsiteX1922" fmla="*/ 182837 w 707644"/>
              <a:gd name="connsiteY1922" fmla="*/ 673536 h 830409"/>
              <a:gd name="connsiteX1923" fmla="*/ 185590 w 707644"/>
              <a:gd name="connsiteY1923" fmla="*/ 681036 h 830409"/>
              <a:gd name="connsiteX1924" fmla="*/ 175319 w 707644"/>
              <a:gd name="connsiteY1924" fmla="*/ 670543 h 830409"/>
              <a:gd name="connsiteX1925" fmla="*/ 154292 w 707644"/>
              <a:gd name="connsiteY1925" fmla="*/ 646872 h 830409"/>
              <a:gd name="connsiteX1926" fmla="*/ 284056 w 707644"/>
              <a:gd name="connsiteY1926" fmla="*/ 338736 h 830409"/>
              <a:gd name="connsiteX1927" fmla="*/ 313689 w 707644"/>
              <a:gd name="connsiteY1927" fmla="*/ 372346 h 830409"/>
              <a:gd name="connsiteX1928" fmla="*/ 339320 w 707644"/>
              <a:gd name="connsiteY1928" fmla="*/ 401081 h 830409"/>
              <a:gd name="connsiteX1929" fmla="*/ 371680 w 707644"/>
              <a:gd name="connsiteY1929" fmla="*/ 437211 h 830409"/>
              <a:gd name="connsiteX1930" fmla="*/ 403557 w 707644"/>
              <a:gd name="connsiteY1930" fmla="*/ 478325 h 830409"/>
              <a:gd name="connsiteX1931" fmla="*/ 384195 w 707644"/>
              <a:gd name="connsiteY1931" fmla="*/ 457621 h 830409"/>
              <a:gd name="connsiteX1932" fmla="*/ 356886 w 707644"/>
              <a:gd name="connsiteY1932" fmla="*/ 431209 h 830409"/>
              <a:gd name="connsiteX1933" fmla="*/ 293756 w 707644"/>
              <a:gd name="connsiteY1933" fmla="*/ 357609 h 830409"/>
              <a:gd name="connsiteX1934" fmla="*/ 284060 w 707644"/>
              <a:gd name="connsiteY1934" fmla="*/ 343045 h 830409"/>
              <a:gd name="connsiteX1935" fmla="*/ 299676 w 707644"/>
              <a:gd name="connsiteY1935" fmla="*/ 303723 h 830409"/>
              <a:gd name="connsiteX1936" fmla="*/ 325968 w 707644"/>
              <a:gd name="connsiteY1936" fmla="*/ 308860 h 830409"/>
              <a:gd name="connsiteX1937" fmla="*/ 327065 w 707644"/>
              <a:gd name="connsiteY1937" fmla="*/ 310202 h 830409"/>
              <a:gd name="connsiteX1938" fmla="*/ 327582 w 707644"/>
              <a:gd name="connsiteY1938" fmla="*/ 310735 h 830409"/>
              <a:gd name="connsiteX1939" fmla="*/ 336000 w 707644"/>
              <a:gd name="connsiteY1939" fmla="*/ 335618 h 830409"/>
              <a:gd name="connsiteX1940" fmla="*/ 371494 w 707644"/>
              <a:gd name="connsiteY1940" fmla="*/ 411455 h 830409"/>
              <a:gd name="connsiteX1941" fmla="*/ 369268 w 707644"/>
              <a:gd name="connsiteY1941" fmla="*/ 408196 h 830409"/>
              <a:gd name="connsiteX1942" fmla="*/ 307565 w 707644"/>
              <a:gd name="connsiteY1942" fmla="*/ 312475 h 830409"/>
              <a:gd name="connsiteX1943" fmla="*/ 256712 w 707644"/>
              <a:gd name="connsiteY1943" fmla="*/ 392289 h 830409"/>
              <a:gd name="connsiteX1944" fmla="*/ 261424 w 707644"/>
              <a:gd name="connsiteY1944" fmla="*/ 398194 h 830409"/>
              <a:gd name="connsiteX1945" fmla="*/ 257455 w 707644"/>
              <a:gd name="connsiteY1945" fmla="*/ 393877 h 830409"/>
              <a:gd name="connsiteX1946" fmla="*/ 380138 w 707644"/>
              <a:gd name="connsiteY1946" fmla="*/ 133557 h 830409"/>
              <a:gd name="connsiteX1947" fmla="*/ 388170 w 707644"/>
              <a:gd name="connsiteY1947" fmla="*/ 138793 h 830409"/>
              <a:gd name="connsiteX1948" fmla="*/ 444164 w 707644"/>
              <a:gd name="connsiteY1948" fmla="*/ 176221 h 830409"/>
              <a:gd name="connsiteX1949" fmla="*/ 496039 w 707644"/>
              <a:gd name="connsiteY1949" fmla="*/ 222237 h 830409"/>
              <a:gd name="connsiteX1950" fmla="*/ 510816 w 707644"/>
              <a:gd name="connsiteY1950" fmla="*/ 236902 h 830409"/>
              <a:gd name="connsiteX1951" fmla="*/ 515316 w 707644"/>
              <a:gd name="connsiteY1951" fmla="*/ 248477 h 830409"/>
              <a:gd name="connsiteX1952" fmla="*/ 531954 w 707644"/>
              <a:gd name="connsiteY1952" fmla="*/ 284808 h 830409"/>
              <a:gd name="connsiteX1953" fmla="*/ 531986 w 707644"/>
              <a:gd name="connsiteY1953" fmla="*/ 284873 h 830409"/>
              <a:gd name="connsiteX1954" fmla="*/ 560938 w 707644"/>
              <a:gd name="connsiteY1954" fmla="*/ 354769 h 830409"/>
              <a:gd name="connsiteX1955" fmla="*/ 546192 w 707644"/>
              <a:gd name="connsiteY1955" fmla="*/ 351888 h 830409"/>
              <a:gd name="connsiteX1956" fmla="*/ 531782 w 707644"/>
              <a:gd name="connsiteY1956" fmla="*/ 323900 h 830409"/>
              <a:gd name="connsiteX1957" fmla="*/ 503825 w 707644"/>
              <a:gd name="connsiteY1957" fmla="*/ 294367 h 830409"/>
              <a:gd name="connsiteX1958" fmla="*/ 490067 w 707644"/>
              <a:gd name="connsiteY1958" fmla="*/ 280219 h 830409"/>
              <a:gd name="connsiteX1959" fmla="*/ 466503 w 707644"/>
              <a:gd name="connsiteY1959" fmla="*/ 239760 h 830409"/>
              <a:gd name="connsiteX1960" fmla="*/ 424819 w 707644"/>
              <a:gd name="connsiteY1960" fmla="*/ 185930 h 830409"/>
              <a:gd name="connsiteX1961" fmla="*/ 386369 w 707644"/>
              <a:gd name="connsiteY1961" fmla="*/ 142364 h 830409"/>
              <a:gd name="connsiteX1962" fmla="*/ 334118 w 707644"/>
              <a:gd name="connsiteY1962" fmla="*/ 228929 h 830409"/>
              <a:gd name="connsiteX1963" fmla="*/ 337245 w 707644"/>
              <a:gd name="connsiteY1963" fmla="*/ 230480 h 830409"/>
              <a:gd name="connsiteX1964" fmla="*/ 338154 w 707644"/>
              <a:gd name="connsiteY1964" fmla="*/ 234156 h 830409"/>
              <a:gd name="connsiteX1965" fmla="*/ 334261 w 707644"/>
              <a:gd name="connsiteY1965" fmla="*/ 229139 h 830409"/>
              <a:gd name="connsiteX1966" fmla="*/ 286418 w 707644"/>
              <a:gd name="connsiteY1966" fmla="*/ 328099 h 830409"/>
              <a:gd name="connsiteX1967" fmla="*/ 300041 w 707644"/>
              <a:gd name="connsiteY1967" fmla="*/ 345996 h 830409"/>
              <a:gd name="connsiteX1968" fmla="*/ 326097 w 707644"/>
              <a:gd name="connsiteY1968" fmla="*/ 371836 h 830409"/>
              <a:gd name="connsiteX1969" fmla="*/ 328108 w 707644"/>
              <a:gd name="connsiteY1969" fmla="*/ 374089 h 830409"/>
              <a:gd name="connsiteX1970" fmla="*/ 384134 w 707644"/>
              <a:gd name="connsiteY1970" fmla="*/ 440513 h 830409"/>
              <a:gd name="connsiteX1971" fmla="*/ 386497 w 707644"/>
              <a:gd name="connsiteY1971" fmla="*/ 443508 h 830409"/>
              <a:gd name="connsiteX1972" fmla="*/ 393386 w 707644"/>
              <a:gd name="connsiteY1972" fmla="*/ 458228 h 830409"/>
              <a:gd name="connsiteX1973" fmla="*/ 394784 w 707644"/>
              <a:gd name="connsiteY1973" fmla="*/ 460820 h 830409"/>
              <a:gd name="connsiteX1974" fmla="*/ 371743 w 707644"/>
              <a:gd name="connsiteY1974" fmla="*/ 437281 h 830409"/>
              <a:gd name="connsiteX1975" fmla="*/ 371680 w 707644"/>
              <a:gd name="connsiteY1975" fmla="*/ 437211 h 830409"/>
              <a:gd name="connsiteX1976" fmla="*/ 358687 w 707644"/>
              <a:gd name="connsiteY1976" fmla="*/ 420453 h 830409"/>
              <a:gd name="connsiteX1977" fmla="*/ 285277 w 707644"/>
              <a:gd name="connsiteY1977" fmla="*/ 330935 h 830409"/>
              <a:gd name="connsiteX1978" fmla="*/ 306450 w 707644"/>
              <a:gd name="connsiteY1978" fmla="*/ 284983 h 830409"/>
              <a:gd name="connsiteX1979" fmla="*/ 315044 w 707644"/>
              <a:gd name="connsiteY1979" fmla="*/ 291304 h 830409"/>
              <a:gd name="connsiteX1980" fmla="*/ 325364 w 707644"/>
              <a:gd name="connsiteY1980" fmla="*/ 304180 h 830409"/>
              <a:gd name="connsiteX1981" fmla="*/ 327017 w 707644"/>
              <a:gd name="connsiteY1981" fmla="*/ 309065 h 830409"/>
              <a:gd name="connsiteX1982" fmla="*/ 325968 w 707644"/>
              <a:gd name="connsiteY1982" fmla="*/ 308860 h 830409"/>
              <a:gd name="connsiteX1983" fmla="*/ 139665 w 707644"/>
              <a:gd name="connsiteY1983" fmla="*/ 630406 h 830409"/>
              <a:gd name="connsiteX1984" fmla="*/ 154292 w 707644"/>
              <a:gd name="connsiteY1984" fmla="*/ 646872 h 830409"/>
              <a:gd name="connsiteX1985" fmla="*/ 192310 w 707644"/>
              <a:gd name="connsiteY1985" fmla="*/ 699344 h 830409"/>
              <a:gd name="connsiteX1986" fmla="*/ 195965 w 707644"/>
              <a:gd name="connsiteY1986" fmla="*/ 709303 h 830409"/>
              <a:gd name="connsiteX1987" fmla="*/ 202045 w 707644"/>
              <a:gd name="connsiteY1987" fmla="*/ 724265 h 830409"/>
              <a:gd name="connsiteX1988" fmla="*/ 183564 w 707644"/>
              <a:gd name="connsiteY1988" fmla="*/ 701725 h 830409"/>
              <a:gd name="connsiteX1989" fmla="*/ 149630 w 707644"/>
              <a:gd name="connsiteY1989" fmla="*/ 652116 h 830409"/>
              <a:gd name="connsiteX1990" fmla="*/ 268427 w 707644"/>
              <a:gd name="connsiteY1990" fmla="*/ 361022 h 830409"/>
              <a:gd name="connsiteX1991" fmla="*/ 286141 w 707644"/>
              <a:gd name="connsiteY1991" fmla="*/ 379942 h 830409"/>
              <a:gd name="connsiteX1992" fmla="*/ 286531 w 707644"/>
              <a:gd name="connsiteY1992" fmla="*/ 383766 h 830409"/>
              <a:gd name="connsiteX1993" fmla="*/ 286669 w 707644"/>
              <a:gd name="connsiteY1993" fmla="*/ 384763 h 830409"/>
              <a:gd name="connsiteX1994" fmla="*/ 273513 w 707644"/>
              <a:gd name="connsiteY1994" fmla="*/ 369047 h 830409"/>
              <a:gd name="connsiteX1995" fmla="*/ 256337 w 707644"/>
              <a:gd name="connsiteY1995" fmla="*/ 385003 h 830409"/>
              <a:gd name="connsiteX1996" fmla="*/ 271097 w 707644"/>
              <a:gd name="connsiteY1996" fmla="*/ 398645 h 830409"/>
              <a:gd name="connsiteX1997" fmla="*/ 275652 w 707644"/>
              <a:gd name="connsiteY1997" fmla="*/ 404370 h 830409"/>
              <a:gd name="connsiteX1998" fmla="*/ 289602 w 707644"/>
              <a:gd name="connsiteY1998" fmla="*/ 425520 h 830409"/>
              <a:gd name="connsiteX1999" fmla="*/ 266599 w 707644"/>
              <a:gd name="connsiteY1999" fmla="*/ 403823 h 830409"/>
              <a:gd name="connsiteX2000" fmla="*/ 262416 w 707644"/>
              <a:gd name="connsiteY2000" fmla="*/ 399273 h 830409"/>
              <a:gd name="connsiteX2001" fmla="*/ 259078 w 707644"/>
              <a:gd name="connsiteY2001" fmla="*/ 391002 h 830409"/>
              <a:gd name="connsiteX2002" fmla="*/ 334419 w 707644"/>
              <a:gd name="connsiteY2002" fmla="*/ 219050 h 830409"/>
              <a:gd name="connsiteX2003" fmla="*/ 342849 w 707644"/>
              <a:gd name="connsiteY2003" fmla="*/ 233259 h 830409"/>
              <a:gd name="connsiteX2004" fmla="*/ 337245 w 707644"/>
              <a:gd name="connsiteY2004" fmla="*/ 230480 h 830409"/>
              <a:gd name="connsiteX2005" fmla="*/ 159228 w 707644"/>
              <a:gd name="connsiteY2005" fmla="*/ 583842 h 830409"/>
              <a:gd name="connsiteX2006" fmla="*/ 159585 w 707644"/>
              <a:gd name="connsiteY2006" fmla="*/ 584798 h 830409"/>
              <a:gd name="connsiteX2007" fmla="*/ 159567 w 707644"/>
              <a:gd name="connsiteY2007" fmla="*/ 584784 h 830409"/>
              <a:gd name="connsiteX2008" fmla="*/ 282701 w 707644"/>
              <a:gd name="connsiteY2008" fmla="*/ 323216 h 830409"/>
              <a:gd name="connsiteX2009" fmla="*/ 286617 w 707644"/>
              <a:gd name="connsiteY2009" fmla="*/ 327604 h 830409"/>
              <a:gd name="connsiteX2010" fmla="*/ 286418 w 707644"/>
              <a:gd name="connsiteY2010" fmla="*/ 328099 h 830409"/>
              <a:gd name="connsiteX2011" fmla="*/ 158199 w 707644"/>
              <a:gd name="connsiteY2011" fmla="*/ 581085 h 830409"/>
              <a:gd name="connsiteX2012" fmla="*/ 158248 w 707644"/>
              <a:gd name="connsiteY2012" fmla="*/ 581118 h 830409"/>
              <a:gd name="connsiteX2013" fmla="*/ 159228 w 707644"/>
              <a:gd name="connsiteY2013" fmla="*/ 583842 h 830409"/>
              <a:gd name="connsiteX2014" fmla="*/ 289666 w 707644"/>
              <a:gd name="connsiteY2014" fmla="*/ 301768 h 830409"/>
              <a:gd name="connsiteX2015" fmla="*/ 290503 w 707644"/>
              <a:gd name="connsiteY2015" fmla="*/ 301931 h 830409"/>
              <a:gd name="connsiteX2016" fmla="*/ 331380 w 707644"/>
              <a:gd name="connsiteY2016" fmla="*/ 359264 h 830409"/>
              <a:gd name="connsiteX2017" fmla="*/ 372207 w 707644"/>
              <a:gd name="connsiteY2017" fmla="*/ 415831 h 830409"/>
              <a:gd name="connsiteX2018" fmla="*/ 354158 w 707644"/>
              <a:gd name="connsiteY2018" fmla="*/ 399665 h 830409"/>
              <a:gd name="connsiteX2019" fmla="*/ 326097 w 707644"/>
              <a:gd name="connsiteY2019" fmla="*/ 371836 h 830409"/>
              <a:gd name="connsiteX2020" fmla="*/ 286617 w 707644"/>
              <a:gd name="connsiteY2020" fmla="*/ 327604 h 830409"/>
              <a:gd name="connsiteX2021" fmla="*/ 287441 w 707644"/>
              <a:gd name="connsiteY2021" fmla="*/ 325557 h 830409"/>
              <a:gd name="connsiteX2022" fmla="*/ 290524 w 707644"/>
              <a:gd name="connsiteY2022" fmla="*/ 319291 h 830409"/>
              <a:gd name="connsiteX2023" fmla="*/ 135003 w 707644"/>
              <a:gd name="connsiteY2023" fmla="*/ 620250 h 830409"/>
              <a:gd name="connsiteX2024" fmla="*/ 143898 w 707644"/>
              <a:gd name="connsiteY2024" fmla="*/ 632527 h 830409"/>
              <a:gd name="connsiteX2025" fmla="*/ 137588 w 707644"/>
              <a:gd name="connsiteY2025" fmla="*/ 625881 h 830409"/>
              <a:gd name="connsiteX2026" fmla="*/ 153272 w 707644"/>
              <a:gd name="connsiteY2026" fmla="*/ 579775 h 830409"/>
              <a:gd name="connsiteX2027" fmla="*/ 159567 w 707644"/>
              <a:gd name="connsiteY2027" fmla="*/ 584784 h 830409"/>
              <a:gd name="connsiteX2028" fmla="*/ 161815 w 707644"/>
              <a:gd name="connsiteY2028" fmla="*/ 591030 h 830409"/>
              <a:gd name="connsiteX2029" fmla="*/ 159973 w 707644"/>
              <a:gd name="connsiteY2029" fmla="*/ 585837 h 830409"/>
              <a:gd name="connsiteX2030" fmla="*/ 159585 w 707644"/>
              <a:gd name="connsiteY2030" fmla="*/ 584798 h 830409"/>
              <a:gd name="connsiteX2031" fmla="*/ 161729 w 707644"/>
              <a:gd name="connsiteY2031" fmla="*/ 586503 h 830409"/>
              <a:gd name="connsiteX2032" fmla="*/ 198181 w 707644"/>
              <a:gd name="connsiteY2032" fmla="*/ 615155 h 830409"/>
              <a:gd name="connsiteX2033" fmla="*/ 218551 w 707644"/>
              <a:gd name="connsiteY2033" fmla="*/ 630235 h 830409"/>
              <a:gd name="connsiteX2034" fmla="*/ 236839 w 707644"/>
              <a:gd name="connsiteY2034" fmla="*/ 649679 h 830409"/>
              <a:gd name="connsiteX2035" fmla="*/ 252270 w 707644"/>
              <a:gd name="connsiteY2035" fmla="*/ 666350 h 830409"/>
              <a:gd name="connsiteX2036" fmla="*/ 264079 w 707644"/>
              <a:gd name="connsiteY2036" fmla="*/ 682655 h 830409"/>
              <a:gd name="connsiteX2037" fmla="*/ 347226 w 707644"/>
              <a:gd name="connsiteY2037" fmla="*/ 813817 h 830409"/>
              <a:gd name="connsiteX2038" fmla="*/ 354469 w 707644"/>
              <a:gd name="connsiteY2038" fmla="*/ 825180 h 830409"/>
              <a:gd name="connsiteX2039" fmla="*/ 342066 w 707644"/>
              <a:gd name="connsiteY2039" fmla="*/ 823799 h 830409"/>
              <a:gd name="connsiteX2040" fmla="*/ 322355 w 707644"/>
              <a:gd name="connsiteY2040" fmla="*/ 804471 h 830409"/>
              <a:gd name="connsiteX2041" fmla="*/ 310110 w 707644"/>
              <a:gd name="connsiteY2041" fmla="*/ 794793 h 830409"/>
              <a:gd name="connsiteX2042" fmla="*/ 252957 w 707644"/>
              <a:gd name="connsiteY2042" fmla="*/ 728919 h 830409"/>
              <a:gd name="connsiteX2043" fmla="*/ 170155 w 707644"/>
              <a:gd name="connsiteY2043" fmla="*/ 615244 h 830409"/>
              <a:gd name="connsiteX2044" fmla="*/ 155881 w 707644"/>
              <a:gd name="connsiteY2044" fmla="*/ 588780 h 830409"/>
              <a:gd name="connsiteX2045" fmla="*/ 322253 w 707644"/>
              <a:gd name="connsiteY2045" fmla="*/ 223045 h 830409"/>
              <a:gd name="connsiteX2046" fmla="*/ 332911 w 707644"/>
              <a:gd name="connsiteY2046" fmla="*/ 228331 h 830409"/>
              <a:gd name="connsiteX2047" fmla="*/ 338504 w 707644"/>
              <a:gd name="connsiteY2047" fmla="*/ 235571 h 830409"/>
              <a:gd name="connsiteX2048" fmla="*/ 343197 w 707644"/>
              <a:gd name="connsiteY2048" fmla="*/ 254555 h 830409"/>
              <a:gd name="connsiteX2049" fmla="*/ 349367 w 707644"/>
              <a:gd name="connsiteY2049" fmla="*/ 269753 h 830409"/>
              <a:gd name="connsiteX2050" fmla="*/ 347665 w 707644"/>
              <a:gd name="connsiteY2050" fmla="*/ 267263 h 830409"/>
              <a:gd name="connsiteX2051" fmla="*/ 347665 w 707644"/>
              <a:gd name="connsiteY2051" fmla="*/ 267262 h 830409"/>
              <a:gd name="connsiteX2052" fmla="*/ 288077 w 707644"/>
              <a:gd name="connsiteY2052" fmla="*/ 290857 h 830409"/>
              <a:gd name="connsiteX2053" fmla="*/ 299676 w 707644"/>
              <a:gd name="connsiteY2053" fmla="*/ 303723 h 830409"/>
              <a:gd name="connsiteX2054" fmla="*/ 290503 w 707644"/>
              <a:gd name="connsiteY2054" fmla="*/ 301931 h 830409"/>
              <a:gd name="connsiteX2055" fmla="*/ 289613 w 707644"/>
              <a:gd name="connsiteY2055" fmla="*/ 300683 h 830409"/>
              <a:gd name="connsiteX2056" fmla="*/ 289583 w 707644"/>
              <a:gd name="connsiteY2056" fmla="*/ 300057 h 830409"/>
              <a:gd name="connsiteX2057" fmla="*/ 249477 w 707644"/>
              <a:gd name="connsiteY2057" fmla="*/ 369989 h 830409"/>
              <a:gd name="connsiteX2058" fmla="*/ 260603 w 707644"/>
              <a:gd name="connsiteY2058" fmla="*/ 380199 h 830409"/>
              <a:gd name="connsiteX2059" fmla="*/ 271333 w 707644"/>
              <a:gd name="connsiteY2059" fmla="*/ 390752 h 830409"/>
              <a:gd name="connsiteX2060" fmla="*/ 291065 w 707644"/>
              <a:gd name="connsiteY2060" fmla="*/ 416603 h 830409"/>
              <a:gd name="connsiteX2061" fmla="*/ 291234 w 707644"/>
              <a:gd name="connsiteY2061" fmla="*/ 417830 h 830409"/>
              <a:gd name="connsiteX2062" fmla="*/ 291717 w 707644"/>
              <a:gd name="connsiteY2062" fmla="*/ 420821 h 830409"/>
              <a:gd name="connsiteX2063" fmla="*/ 273156 w 707644"/>
              <a:gd name="connsiteY2063" fmla="*/ 400548 h 830409"/>
              <a:gd name="connsiteX2064" fmla="*/ 271097 w 707644"/>
              <a:gd name="connsiteY2064" fmla="*/ 398645 h 830409"/>
              <a:gd name="connsiteX2065" fmla="*/ 255672 w 707644"/>
              <a:gd name="connsiteY2065" fmla="*/ 379254 h 830409"/>
              <a:gd name="connsiteX2066" fmla="*/ 252240 w 707644"/>
              <a:gd name="connsiteY2066" fmla="*/ 376036 h 830409"/>
              <a:gd name="connsiteX2067" fmla="*/ 164459 w 707644"/>
              <a:gd name="connsiteY2067" fmla="*/ 544211 h 830409"/>
              <a:gd name="connsiteX2068" fmla="*/ 175038 w 707644"/>
              <a:gd name="connsiteY2068" fmla="*/ 551598 h 830409"/>
              <a:gd name="connsiteX2069" fmla="*/ 182245 w 707644"/>
              <a:gd name="connsiteY2069" fmla="*/ 560862 h 830409"/>
              <a:gd name="connsiteX2070" fmla="*/ 172432 w 707644"/>
              <a:gd name="connsiteY2070" fmla="*/ 555346 h 830409"/>
              <a:gd name="connsiteX2071" fmla="*/ 166950 w 707644"/>
              <a:gd name="connsiteY2071" fmla="*/ 547699 h 830409"/>
              <a:gd name="connsiteX2072" fmla="*/ 126516 w 707644"/>
              <a:gd name="connsiteY2072" fmla="*/ 622741 h 830409"/>
              <a:gd name="connsiteX2073" fmla="*/ 145087 w 707644"/>
              <a:gd name="connsiteY2073" fmla="*/ 645475 h 830409"/>
              <a:gd name="connsiteX2074" fmla="*/ 149630 w 707644"/>
              <a:gd name="connsiteY2074" fmla="*/ 652116 h 830409"/>
              <a:gd name="connsiteX2075" fmla="*/ 155260 w 707644"/>
              <a:gd name="connsiteY2075" fmla="*/ 664381 h 830409"/>
              <a:gd name="connsiteX2076" fmla="*/ 148811 w 707644"/>
              <a:gd name="connsiteY2076" fmla="*/ 575674 h 830409"/>
              <a:gd name="connsiteX2077" fmla="*/ 152700 w 707644"/>
              <a:gd name="connsiteY2077" fmla="*/ 577803 h 830409"/>
              <a:gd name="connsiteX2078" fmla="*/ 153272 w 707644"/>
              <a:gd name="connsiteY2078" fmla="*/ 579775 h 830409"/>
              <a:gd name="connsiteX2079" fmla="*/ 149333 w 707644"/>
              <a:gd name="connsiteY2079" fmla="*/ 576642 h 830409"/>
              <a:gd name="connsiteX2080" fmla="*/ 246654 w 707644"/>
              <a:gd name="connsiteY2080" fmla="*/ 370799 h 830409"/>
              <a:gd name="connsiteX2081" fmla="*/ 252240 w 707644"/>
              <a:gd name="connsiteY2081" fmla="*/ 376036 h 830409"/>
              <a:gd name="connsiteX2082" fmla="*/ 256337 w 707644"/>
              <a:gd name="connsiteY2082" fmla="*/ 385003 h 830409"/>
              <a:gd name="connsiteX2083" fmla="*/ 250987 w 707644"/>
              <a:gd name="connsiteY2083" fmla="*/ 380058 h 830409"/>
              <a:gd name="connsiteX2084" fmla="*/ 364502 w 707644"/>
              <a:gd name="connsiteY2084" fmla="*/ 123365 h 830409"/>
              <a:gd name="connsiteX2085" fmla="*/ 377636 w 707644"/>
              <a:gd name="connsiteY2085" fmla="*/ 131926 h 830409"/>
              <a:gd name="connsiteX2086" fmla="*/ 379582 w 707644"/>
              <a:gd name="connsiteY2086" fmla="*/ 134673 h 830409"/>
              <a:gd name="connsiteX2087" fmla="*/ 386369 w 707644"/>
              <a:gd name="connsiteY2087" fmla="*/ 142364 h 830409"/>
              <a:gd name="connsiteX2088" fmla="*/ 387490 w 707644"/>
              <a:gd name="connsiteY2088" fmla="*/ 143947 h 830409"/>
              <a:gd name="connsiteX2089" fmla="*/ 398732 w 707644"/>
              <a:gd name="connsiteY2089" fmla="*/ 161013 h 830409"/>
              <a:gd name="connsiteX2090" fmla="*/ 389992 w 707644"/>
              <a:gd name="connsiteY2090" fmla="*/ 150706 h 830409"/>
              <a:gd name="connsiteX2091" fmla="*/ 368729 w 707644"/>
              <a:gd name="connsiteY2091" fmla="*/ 128236 h 830409"/>
              <a:gd name="connsiteX2092" fmla="*/ 305047 w 707644"/>
              <a:gd name="connsiteY2092" fmla="*/ 247078 h 830409"/>
              <a:gd name="connsiteX2093" fmla="*/ 326296 w 707644"/>
              <a:gd name="connsiteY2093" fmla="*/ 274507 h 830409"/>
              <a:gd name="connsiteX2094" fmla="*/ 344482 w 707644"/>
              <a:gd name="connsiteY2094" fmla="*/ 312478 h 830409"/>
              <a:gd name="connsiteX2095" fmla="*/ 343594 w 707644"/>
              <a:gd name="connsiteY2095" fmla="*/ 312304 h 830409"/>
              <a:gd name="connsiteX2096" fmla="*/ 322984 w 707644"/>
              <a:gd name="connsiteY2096" fmla="*/ 297144 h 830409"/>
              <a:gd name="connsiteX2097" fmla="*/ 318715 w 707644"/>
              <a:gd name="connsiteY2097" fmla="*/ 284526 h 830409"/>
              <a:gd name="connsiteX2098" fmla="*/ 201725 w 707644"/>
              <a:gd name="connsiteY2098" fmla="*/ 461358 h 830409"/>
              <a:gd name="connsiteX2099" fmla="*/ 212391 w 707644"/>
              <a:gd name="connsiteY2099" fmla="*/ 468195 h 830409"/>
              <a:gd name="connsiteX2100" fmla="*/ 228735 w 707644"/>
              <a:gd name="connsiteY2100" fmla="*/ 488698 h 830409"/>
              <a:gd name="connsiteX2101" fmla="*/ 214089 w 707644"/>
              <a:gd name="connsiteY2101" fmla="*/ 480264 h 830409"/>
              <a:gd name="connsiteX2102" fmla="*/ 308300 w 707644"/>
              <a:gd name="connsiteY2102" fmla="*/ 236523 h 830409"/>
              <a:gd name="connsiteX2103" fmla="*/ 326050 w 707644"/>
              <a:gd name="connsiteY2103" fmla="*/ 258003 h 830409"/>
              <a:gd name="connsiteX2104" fmla="*/ 338011 w 707644"/>
              <a:gd name="connsiteY2104" fmla="*/ 271578 h 830409"/>
              <a:gd name="connsiteX2105" fmla="*/ 365968 w 707644"/>
              <a:gd name="connsiteY2105" fmla="*/ 316676 h 830409"/>
              <a:gd name="connsiteX2106" fmla="*/ 357712 w 707644"/>
              <a:gd name="connsiteY2106" fmla="*/ 315063 h 830409"/>
              <a:gd name="connsiteX2107" fmla="*/ 326296 w 707644"/>
              <a:gd name="connsiteY2107" fmla="*/ 274507 h 830409"/>
              <a:gd name="connsiteX2108" fmla="*/ 308846 w 707644"/>
              <a:gd name="connsiteY2108" fmla="*/ 238075 h 830409"/>
              <a:gd name="connsiteX2109" fmla="*/ 267331 w 707644"/>
              <a:gd name="connsiteY2109" fmla="*/ 319190 h 830409"/>
              <a:gd name="connsiteX2110" fmla="*/ 271301 w 707644"/>
              <a:gd name="connsiteY2110" fmla="*/ 323881 h 830409"/>
              <a:gd name="connsiteX2111" fmla="*/ 284060 w 707644"/>
              <a:gd name="connsiteY2111" fmla="*/ 343045 h 830409"/>
              <a:gd name="connsiteX2112" fmla="*/ 284062 w 707644"/>
              <a:gd name="connsiteY2112" fmla="*/ 344864 h 830409"/>
              <a:gd name="connsiteX2113" fmla="*/ 271328 w 707644"/>
              <a:gd name="connsiteY2113" fmla="*/ 328124 h 830409"/>
              <a:gd name="connsiteX2114" fmla="*/ 147953 w 707644"/>
              <a:gd name="connsiteY2114" fmla="*/ 558237 h 830409"/>
              <a:gd name="connsiteX2115" fmla="*/ 154948 w 707644"/>
              <a:gd name="connsiteY2115" fmla="*/ 572373 h 830409"/>
              <a:gd name="connsiteX2116" fmla="*/ 158199 w 707644"/>
              <a:gd name="connsiteY2116" fmla="*/ 581085 h 830409"/>
              <a:gd name="connsiteX2117" fmla="*/ 156062 w 707644"/>
              <a:gd name="connsiteY2117" fmla="*/ 579643 h 830409"/>
              <a:gd name="connsiteX2118" fmla="*/ 152700 w 707644"/>
              <a:gd name="connsiteY2118" fmla="*/ 577803 h 830409"/>
              <a:gd name="connsiteX2119" fmla="*/ 152284 w 707644"/>
              <a:gd name="connsiteY2119" fmla="*/ 576368 h 830409"/>
              <a:gd name="connsiteX2120" fmla="*/ 147953 w 707644"/>
              <a:gd name="connsiteY2120" fmla="*/ 558237 h 830409"/>
              <a:gd name="connsiteX2121" fmla="*/ 139914 w 707644"/>
              <a:gd name="connsiteY2121" fmla="*/ 570805 h 830409"/>
              <a:gd name="connsiteX2122" fmla="*/ 146586 w 707644"/>
              <a:gd name="connsiteY2122" fmla="*/ 574457 h 830409"/>
              <a:gd name="connsiteX2123" fmla="*/ 149333 w 707644"/>
              <a:gd name="connsiteY2123" fmla="*/ 576642 h 830409"/>
              <a:gd name="connsiteX2124" fmla="*/ 155881 w 707644"/>
              <a:gd name="connsiteY2124" fmla="*/ 588780 h 830409"/>
              <a:gd name="connsiteX2125" fmla="*/ 159760 w 707644"/>
              <a:gd name="connsiteY2125" fmla="*/ 602171 h 830409"/>
              <a:gd name="connsiteX2126" fmla="*/ 157100 w 707644"/>
              <a:gd name="connsiteY2126" fmla="*/ 598416 h 830409"/>
              <a:gd name="connsiteX2127" fmla="*/ 319987 w 707644"/>
              <a:gd name="connsiteY2127" fmla="*/ 194725 h 830409"/>
              <a:gd name="connsiteX2128" fmla="*/ 330004 w 707644"/>
              <a:gd name="connsiteY2128" fmla="*/ 201192 h 830409"/>
              <a:gd name="connsiteX2129" fmla="*/ 334419 w 707644"/>
              <a:gd name="connsiteY2129" fmla="*/ 219050 h 830409"/>
              <a:gd name="connsiteX2130" fmla="*/ 325326 w 707644"/>
              <a:gd name="connsiteY2130" fmla="*/ 203723 h 830409"/>
              <a:gd name="connsiteX2131" fmla="*/ 338643 w 707644"/>
              <a:gd name="connsiteY2131" fmla="*/ 151213 h 830409"/>
              <a:gd name="connsiteX2132" fmla="*/ 377911 w 707644"/>
              <a:gd name="connsiteY2132" fmla="*/ 207597 h 830409"/>
              <a:gd name="connsiteX2133" fmla="*/ 383180 w 707644"/>
              <a:gd name="connsiteY2133" fmla="*/ 214887 h 830409"/>
              <a:gd name="connsiteX2134" fmla="*/ 377859 w 707644"/>
              <a:gd name="connsiteY2134" fmla="*/ 209795 h 830409"/>
              <a:gd name="connsiteX2135" fmla="*/ 379163 w 707644"/>
              <a:gd name="connsiteY2135" fmla="*/ 215260 h 830409"/>
              <a:gd name="connsiteX2136" fmla="*/ 381083 w 707644"/>
              <a:gd name="connsiteY2136" fmla="*/ 221027 h 830409"/>
              <a:gd name="connsiteX2137" fmla="*/ 376835 w 707644"/>
              <a:gd name="connsiteY2137" fmla="*/ 213889 h 830409"/>
              <a:gd name="connsiteX2138" fmla="*/ 344761 w 707644"/>
              <a:gd name="connsiteY2138" fmla="*/ 165086 h 830409"/>
              <a:gd name="connsiteX2139" fmla="*/ 341948 w 707644"/>
              <a:gd name="connsiteY2139" fmla="*/ 158557 h 830409"/>
              <a:gd name="connsiteX2140" fmla="*/ 186606 w 707644"/>
              <a:gd name="connsiteY2140" fmla="*/ 463923 h 830409"/>
              <a:gd name="connsiteX2141" fmla="*/ 189017 w 707644"/>
              <a:gd name="connsiteY2141" fmla="*/ 465826 h 830409"/>
              <a:gd name="connsiteX2142" fmla="*/ 214089 w 707644"/>
              <a:gd name="connsiteY2142" fmla="*/ 480264 h 830409"/>
              <a:gd name="connsiteX2143" fmla="*/ 232393 w 707644"/>
              <a:gd name="connsiteY2143" fmla="*/ 508251 h 830409"/>
              <a:gd name="connsiteX2144" fmla="*/ 320580 w 707644"/>
              <a:gd name="connsiteY2144" fmla="*/ 627871 h 830409"/>
              <a:gd name="connsiteX2145" fmla="*/ 341293 w 707644"/>
              <a:gd name="connsiteY2145" fmla="*/ 659738 h 830409"/>
              <a:gd name="connsiteX2146" fmla="*/ 341564 w 707644"/>
              <a:gd name="connsiteY2146" fmla="*/ 676349 h 830409"/>
              <a:gd name="connsiteX2147" fmla="*/ 327945 w 707644"/>
              <a:gd name="connsiteY2147" fmla="*/ 674176 h 830409"/>
              <a:gd name="connsiteX2148" fmla="*/ 294157 w 707644"/>
              <a:gd name="connsiteY2148" fmla="*/ 643041 h 830409"/>
              <a:gd name="connsiteX2149" fmla="*/ 293214 w 707644"/>
              <a:gd name="connsiteY2149" fmla="*/ 642204 h 830409"/>
              <a:gd name="connsiteX2150" fmla="*/ 254643 w 707644"/>
              <a:gd name="connsiteY2150" fmla="*/ 571261 h 830409"/>
              <a:gd name="connsiteX2151" fmla="*/ 234010 w 707644"/>
              <a:gd name="connsiteY2151" fmla="*/ 363841 h 830409"/>
              <a:gd name="connsiteX2152" fmla="*/ 239894 w 707644"/>
              <a:gd name="connsiteY2152" fmla="*/ 369806 h 830409"/>
              <a:gd name="connsiteX2153" fmla="*/ 250987 w 707644"/>
              <a:gd name="connsiteY2153" fmla="*/ 380058 h 830409"/>
              <a:gd name="connsiteX2154" fmla="*/ 256712 w 707644"/>
              <a:gd name="connsiteY2154" fmla="*/ 392289 h 830409"/>
              <a:gd name="connsiteX2155" fmla="*/ 323678 w 707644"/>
              <a:gd name="connsiteY2155" fmla="*/ 172718 h 830409"/>
              <a:gd name="connsiteX2156" fmla="*/ 343612 w 707644"/>
              <a:gd name="connsiteY2156" fmla="*/ 200366 h 830409"/>
              <a:gd name="connsiteX2157" fmla="*/ 355447 w 707644"/>
              <a:gd name="connsiteY2157" fmla="*/ 217617 h 830409"/>
              <a:gd name="connsiteX2158" fmla="*/ 330004 w 707644"/>
              <a:gd name="connsiteY2158" fmla="*/ 201192 h 830409"/>
              <a:gd name="connsiteX2159" fmla="*/ 328569 w 707644"/>
              <a:gd name="connsiteY2159" fmla="*/ 195390 h 830409"/>
              <a:gd name="connsiteX2160" fmla="*/ 405345 w 707644"/>
              <a:gd name="connsiteY2160" fmla="*/ 716 h 830409"/>
              <a:gd name="connsiteX2161" fmla="*/ 413911 w 707644"/>
              <a:gd name="connsiteY2161" fmla="*/ 0 h 830409"/>
              <a:gd name="connsiteX2162" fmla="*/ 414019 w 707644"/>
              <a:gd name="connsiteY2162" fmla="*/ 76 h 830409"/>
              <a:gd name="connsiteX2163" fmla="*/ 433993 w 707644"/>
              <a:gd name="connsiteY2163" fmla="*/ 48298 h 830409"/>
              <a:gd name="connsiteX2164" fmla="*/ 419400 w 707644"/>
              <a:gd name="connsiteY2164" fmla="*/ 23899 h 830409"/>
              <a:gd name="connsiteX2165" fmla="*/ 281544 w 707644"/>
              <a:gd name="connsiteY2165" fmla="*/ 256018 h 830409"/>
              <a:gd name="connsiteX2166" fmla="*/ 297331 w 707644"/>
              <a:gd name="connsiteY2166" fmla="*/ 273827 h 830409"/>
              <a:gd name="connsiteX2167" fmla="*/ 306450 w 707644"/>
              <a:gd name="connsiteY2167" fmla="*/ 284983 h 830409"/>
              <a:gd name="connsiteX2168" fmla="*/ 283999 w 707644"/>
              <a:gd name="connsiteY2168" fmla="*/ 268469 h 830409"/>
              <a:gd name="connsiteX2169" fmla="*/ 301562 w 707644"/>
              <a:gd name="connsiteY2169" fmla="*/ 212785 h 830409"/>
              <a:gd name="connsiteX2170" fmla="*/ 316548 w 707644"/>
              <a:gd name="connsiteY2170" fmla="*/ 220217 h 830409"/>
              <a:gd name="connsiteX2171" fmla="*/ 317086 w 707644"/>
              <a:gd name="connsiteY2171" fmla="*/ 220899 h 830409"/>
              <a:gd name="connsiteX2172" fmla="*/ 347665 w 707644"/>
              <a:gd name="connsiteY2172" fmla="*/ 267262 h 830409"/>
              <a:gd name="connsiteX2173" fmla="*/ 347665 w 707644"/>
              <a:gd name="connsiteY2173" fmla="*/ 267263 h 830409"/>
              <a:gd name="connsiteX2174" fmla="*/ 347665 w 707644"/>
              <a:gd name="connsiteY2174" fmla="*/ 267263 h 830409"/>
              <a:gd name="connsiteX2175" fmla="*/ 349464 w 707644"/>
              <a:gd name="connsiteY2175" fmla="*/ 269990 h 830409"/>
              <a:gd name="connsiteX2176" fmla="*/ 359977 w 707644"/>
              <a:gd name="connsiteY2176" fmla="*/ 295886 h 830409"/>
              <a:gd name="connsiteX2177" fmla="*/ 356600 w 707644"/>
              <a:gd name="connsiteY2177" fmla="*/ 292678 h 830409"/>
              <a:gd name="connsiteX2178" fmla="*/ 338011 w 707644"/>
              <a:gd name="connsiteY2178" fmla="*/ 271578 h 830409"/>
              <a:gd name="connsiteX2179" fmla="*/ 221877 w 707644"/>
              <a:gd name="connsiteY2179" fmla="*/ 375736 h 830409"/>
              <a:gd name="connsiteX2180" fmla="*/ 223484 w 707644"/>
              <a:gd name="connsiteY2180" fmla="*/ 377792 h 830409"/>
              <a:gd name="connsiteX2181" fmla="*/ 233604 w 707644"/>
              <a:gd name="connsiteY2181" fmla="*/ 390787 h 830409"/>
              <a:gd name="connsiteX2182" fmla="*/ 234685 w 707644"/>
              <a:gd name="connsiteY2182" fmla="*/ 392656 h 830409"/>
              <a:gd name="connsiteX2183" fmla="*/ 267038 w 707644"/>
              <a:gd name="connsiteY2183" fmla="*/ 434919 h 830409"/>
              <a:gd name="connsiteX2184" fmla="*/ 287067 w 707644"/>
              <a:gd name="connsiteY2184" fmla="*/ 460393 h 830409"/>
              <a:gd name="connsiteX2185" fmla="*/ 300762 w 707644"/>
              <a:gd name="connsiteY2185" fmla="*/ 497007 h 830409"/>
              <a:gd name="connsiteX2186" fmla="*/ 292793 w 707644"/>
              <a:gd name="connsiteY2186" fmla="*/ 486052 h 830409"/>
              <a:gd name="connsiteX2187" fmla="*/ 239153 w 707644"/>
              <a:gd name="connsiteY2187" fmla="*/ 405364 h 830409"/>
              <a:gd name="connsiteX2188" fmla="*/ 143349 w 707644"/>
              <a:gd name="connsiteY2188" fmla="*/ 538997 h 830409"/>
              <a:gd name="connsiteX2189" fmla="*/ 172432 w 707644"/>
              <a:gd name="connsiteY2189" fmla="*/ 555346 h 830409"/>
              <a:gd name="connsiteX2190" fmla="*/ 209398 w 707644"/>
              <a:gd name="connsiteY2190" fmla="*/ 606911 h 830409"/>
              <a:gd name="connsiteX2191" fmla="*/ 234931 w 707644"/>
              <a:gd name="connsiteY2191" fmla="*/ 642361 h 830409"/>
              <a:gd name="connsiteX2192" fmla="*/ 218551 w 707644"/>
              <a:gd name="connsiteY2192" fmla="*/ 630235 h 830409"/>
              <a:gd name="connsiteX2193" fmla="*/ 209383 w 707644"/>
              <a:gd name="connsiteY2193" fmla="*/ 620486 h 830409"/>
              <a:gd name="connsiteX2194" fmla="*/ 195571 w 707644"/>
              <a:gd name="connsiteY2194" fmla="*/ 606308 h 830409"/>
              <a:gd name="connsiteX2195" fmla="*/ 158248 w 707644"/>
              <a:gd name="connsiteY2195" fmla="*/ 581118 h 830409"/>
              <a:gd name="connsiteX2196" fmla="*/ 157324 w 707644"/>
              <a:gd name="connsiteY2196" fmla="*/ 578550 h 830409"/>
              <a:gd name="connsiteX2197" fmla="*/ 143349 w 707644"/>
              <a:gd name="connsiteY2197" fmla="*/ 538997 h 830409"/>
              <a:gd name="connsiteX2198" fmla="*/ 258042 w 707644"/>
              <a:gd name="connsiteY2198" fmla="*/ 295589 h 830409"/>
              <a:gd name="connsiteX2199" fmla="*/ 262305 w 707644"/>
              <a:gd name="connsiteY2199" fmla="*/ 296422 h 830409"/>
              <a:gd name="connsiteX2200" fmla="*/ 282701 w 707644"/>
              <a:gd name="connsiteY2200" fmla="*/ 323216 h 830409"/>
              <a:gd name="connsiteX2201" fmla="*/ 257268 w 707644"/>
              <a:gd name="connsiteY2201" fmla="*/ 296692 h 830409"/>
              <a:gd name="connsiteX2202" fmla="*/ 258710 w 707644"/>
              <a:gd name="connsiteY2202" fmla="*/ 298537 h 830409"/>
              <a:gd name="connsiteX2203" fmla="*/ 285277 w 707644"/>
              <a:gd name="connsiteY2203" fmla="*/ 330935 h 830409"/>
              <a:gd name="connsiteX2204" fmla="*/ 284051 w 707644"/>
              <a:gd name="connsiteY2204" fmla="*/ 333983 h 830409"/>
              <a:gd name="connsiteX2205" fmla="*/ 284056 w 707644"/>
              <a:gd name="connsiteY2205" fmla="*/ 338736 h 830409"/>
              <a:gd name="connsiteX2206" fmla="*/ 279445 w 707644"/>
              <a:gd name="connsiteY2206" fmla="*/ 333507 h 830409"/>
              <a:gd name="connsiteX2207" fmla="*/ 271301 w 707644"/>
              <a:gd name="connsiteY2207" fmla="*/ 323881 h 830409"/>
              <a:gd name="connsiteX2208" fmla="*/ 265599 w 707644"/>
              <a:gd name="connsiteY2208" fmla="*/ 315318 h 830409"/>
              <a:gd name="connsiteX2209" fmla="*/ 239998 w 707644"/>
              <a:gd name="connsiteY2209" fmla="*/ 331482 h 830409"/>
              <a:gd name="connsiteX2210" fmla="*/ 253066 w 707644"/>
              <a:gd name="connsiteY2210" fmla="*/ 344621 h 830409"/>
              <a:gd name="connsiteX2211" fmla="*/ 273513 w 707644"/>
              <a:gd name="connsiteY2211" fmla="*/ 369047 h 830409"/>
              <a:gd name="connsiteX2212" fmla="*/ 287559 w 707644"/>
              <a:gd name="connsiteY2212" fmla="*/ 391210 h 830409"/>
              <a:gd name="connsiteX2213" fmla="*/ 288465 w 707644"/>
              <a:gd name="connsiteY2213" fmla="*/ 397773 h 830409"/>
              <a:gd name="connsiteX2214" fmla="*/ 278660 w 707644"/>
              <a:gd name="connsiteY2214" fmla="*/ 386091 h 830409"/>
              <a:gd name="connsiteX2215" fmla="*/ 266620 w 707644"/>
              <a:gd name="connsiteY2215" fmla="*/ 370764 h 830409"/>
              <a:gd name="connsiteX2216" fmla="*/ 245141 w 707644"/>
              <a:gd name="connsiteY2216" fmla="*/ 339913 h 830409"/>
              <a:gd name="connsiteX2217" fmla="*/ 256111 w 707644"/>
              <a:gd name="connsiteY2217" fmla="*/ 295212 h 830409"/>
              <a:gd name="connsiteX2218" fmla="*/ 256653 w 707644"/>
              <a:gd name="connsiteY2218" fmla="*/ 295318 h 830409"/>
              <a:gd name="connsiteX2219" fmla="*/ 257268 w 707644"/>
              <a:gd name="connsiteY2219" fmla="*/ 296692 h 830409"/>
              <a:gd name="connsiteX2220" fmla="*/ 233163 w 707644"/>
              <a:gd name="connsiteY2220" fmla="*/ 341974 h 830409"/>
              <a:gd name="connsiteX2221" fmla="*/ 241517 w 707644"/>
              <a:gd name="connsiteY2221" fmla="*/ 352570 h 830409"/>
              <a:gd name="connsiteX2222" fmla="*/ 249477 w 707644"/>
              <a:gd name="connsiteY2222" fmla="*/ 369989 h 830409"/>
              <a:gd name="connsiteX2223" fmla="*/ 243864 w 707644"/>
              <a:gd name="connsiteY2223" fmla="*/ 364839 h 830409"/>
              <a:gd name="connsiteX2224" fmla="*/ 297848 w 707644"/>
              <a:gd name="connsiteY2224" fmla="*/ 206794 h 830409"/>
              <a:gd name="connsiteX2225" fmla="*/ 301562 w 707644"/>
              <a:gd name="connsiteY2225" fmla="*/ 212785 h 830409"/>
              <a:gd name="connsiteX2226" fmla="*/ 299615 w 707644"/>
              <a:gd name="connsiteY2226" fmla="*/ 211819 h 830409"/>
              <a:gd name="connsiteX2227" fmla="*/ 255500 w 707644"/>
              <a:gd name="connsiteY2227" fmla="*/ 292741 h 830409"/>
              <a:gd name="connsiteX2228" fmla="*/ 258042 w 707644"/>
              <a:gd name="connsiteY2228" fmla="*/ 295589 h 830409"/>
              <a:gd name="connsiteX2229" fmla="*/ 256653 w 707644"/>
              <a:gd name="connsiteY2229" fmla="*/ 295318 h 830409"/>
              <a:gd name="connsiteX2230" fmla="*/ 278481 w 707644"/>
              <a:gd name="connsiteY2230" fmla="*/ 241554 h 830409"/>
              <a:gd name="connsiteX2231" fmla="*/ 296485 w 707644"/>
              <a:gd name="connsiteY2231" fmla="*/ 263838 h 830409"/>
              <a:gd name="connsiteX2232" fmla="*/ 318659 w 707644"/>
              <a:gd name="connsiteY2232" fmla="*/ 293963 h 830409"/>
              <a:gd name="connsiteX2233" fmla="*/ 315044 w 707644"/>
              <a:gd name="connsiteY2233" fmla="*/ 291304 h 830409"/>
              <a:gd name="connsiteX2234" fmla="*/ 295181 w 707644"/>
              <a:gd name="connsiteY2234" fmla="*/ 266521 h 830409"/>
              <a:gd name="connsiteX2235" fmla="*/ 278878 w 707644"/>
              <a:gd name="connsiteY2235" fmla="*/ 243390 h 830409"/>
              <a:gd name="connsiteX2236" fmla="*/ 328047 w 707644"/>
              <a:gd name="connsiteY2236" fmla="*/ 135999 h 830409"/>
              <a:gd name="connsiteX2237" fmla="*/ 335324 w 707644"/>
              <a:gd name="connsiteY2237" fmla="*/ 143840 h 830409"/>
              <a:gd name="connsiteX2238" fmla="*/ 338643 w 707644"/>
              <a:gd name="connsiteY2238" fmla="*/ 151213 h 830409"/>
              <a:gd name="connsiteX2239" fmla="*/ 107454 w 707644"/>
              <a:gd name="connsiteY2239" fmla="*/ 594144 h 830409"/>
              <a:gd name="connsiteX2240" fmla="*/ 137588 w 707644"/>
              <a:gd name="connsiteY2240" fmla="*/ 625881 h 830409"/>
              <a:gd name="connsiteX2241" fmla="*/ 139665 w 707644"/>
              <a:gd name="connsiteY2241" fmla="*/ 630406 h 830409"/>
              <a:gd name="connsiteX2242" fmla="*/ 201937 w 707644"/>
              <a:gd name="connsiteY2242" fmla="*/ 394817 h 830409"/>
              <a:gd name="connsiteX2243" fmla="*/ 209269 w 707644"/>
              <a:gd name="connsiteY2243" fmla="*/ 401591 h 830409"/>
              <a:gd name="connsiteX2244" fmla="*/ 222507 w 707644"/>
              <a:gd name="connsiteY2244" fmla="*/ 416752 h 830409"/>
              <a:gd name="connsiteX2245" fmla="*/ 232726 w 707644"/>
              <a:gd name="connsiteY2245" fmla="*/ 429185 h 830409"/>
              <a:gd name="connsiteX2246" fmla="*/ 270080 w 707644"/>
              <a:gd name="connsiteY2246" fmla="*/ 473023 h 830409"/>
              <a:gd name="connsiteX2247" fmla="*/ 307915 w 707644"/>
              <a:gd name="connsiteY2247" fmla="*/ 527371 h 830409"/>
              <a:gd name="connsiteX2248" fmla="*/ 308396 w 707644"/>
              <a:gd name="connsiteY2248" fmla="*/ 528145 h 830409"/>
              <a:gd name="connsiteX2249" fmla="*/ 291610 w 707644"/>
              <a:gd name="connsiteY2249" fmla="*/ 518841 h 830409"/>
              <a:gd name="connsiteX2250" fmla="*/ 265960 w 707644"/>
              <a:gd name="connsiteY2250" fmla="*/ 481611 h 830409"/>
              <a:gd name="connsiteX2251" fmla="*/ 247384 w 707644"/>
              <a:gd name="connsiteY2251" fmla="*/ 460657 h 830409"/>
              <a:gd name="connsiteX2252" fmla="*/ 239848 w 707644"/>
              <a:gd name="connsiteY2252" fmla="*/ 447955 h 830409"/>
              <a:gd name="connsiteX2253" fmla="*/ 205466 w 707644"/>
              <a:gd name="connsiteY2253" fmla="*/ 400213 h 830409"/>
              <a:gd name="connsiteX2254" fmla="*/ 249638 w 707644"/>
              <a:gd name="connsiteY2254" fmla="*/ 293947 h 830409"/>
              <a:gd name="connsiteX2255" fmla="*/ 249865 w 707644"/>
              <a:gd name="connsiteY2255" fmla="*/ 293991 h 830409"/>
              <a:gd name="connsiteX2256" fmla="*/ 260508 w 707644"/>
              <a:gd name="connsiteY2256" fmla="*/ 307670 h 830409"/>
              <a:gd name="connsiteX2257" fmla="*/ 265599 w 707644"/>
              <a:gd name="connsiteY2257" fmla="*/ 315318 h 830409"/>
              <a:gd name="connsiteX2258" fmla="*/ 267331 w 707644"/>
              <a:gd name="connsiteY2258" fmla="*/ 319190 h 830409"/>
              <a:gd name="connsiteX2259" fmla="*/ 262295 w 707644"/>
              <a:gd name="connsiteY2259" fmla="*/ 313238 h 830409"/>
              <a:gd name="connsiteX2260" fmla="*/ 252413 w 707644"/>
              <a:gd name="connsiteY2260" fmla="*/ 298314 h 830409"/>
              <a:gd name="connsiteX2261" fmla="*/ 195981 w 707644"/>
              <a:gd name="connsiteY2261" fmla="*/ 405311 h 830409"/>
              <a:gd name="connsiteX2262" fmla="*/ 196523 w 707644"/>
              <a:gd name="connsiteY2262" fmla="*/ 405833 h 830409"/>
              <a:gd name="connsiteX2263" fmla="*/ 206475 w 707644"/>
              <a:gd name="connsiteY2263" fmla="*/ 418601 h 830409"/>
              <a:gd name="connsiteX2264" fmla="*/ 260929 w 707644"/>
              <a:gd name="connsiteY2264" fmla="*/ 490921 h 830409"/>
              <a:gd name="connsiteX2265" fmla="*/ 261989 w 707644"/>
              <a:gd name="connsiteY2265" fmla="*/ 492382 h 830409"/>
              <a:gd name="connsiteX2266" fmla="*/ 268853 w 707644"/>
              <a:gd name="connsiteY2266" fmla="*/ 504381 h 830409"/>
              <a:gd name="connsiteX2267" fmla="*/ 266131 w 707644"/>
              <a:gd name="connsiteY2267" fmla="*/ 502636 h 830409"/>
              <a:gd name="connsiteX2268" fmla="*/ 266057 w 707644"/>
              <a:gd name="connsiteY2268" fmla="*/ 502539 h 830409"/>
              <a:gd name="connsiteX2269" fmla="*/ 209617 w 707644"/>
              <a:gd name="connsiteY2269" fmla="*/ 422887 h 830409"/>
              <a:gd name="connsiteX2270" fmla="*/ 298489 w 707644"/>
              <a:gd name="connsiteY2270" fmla="*/ 181906 h 830409"/>
              <a:gd name="connsiteX2271" fmla="*/ 307373 w 707644"/>
              <a:gd name="connsiteY2271" fmla="*/ 190412 h 830409"/>
              <a:gd name="connsiteX2272" fmla="*/ 323789 w 707644"/>
              <a:gd name="connsiteY2272" fmla="*/ 213797 h 830409"/>
              <a:gd name="connsiteX2273" fmla="*/ 334118 w 707644"/>
              <a:gd name="connsiteY2273" fmla="*/ 228929 h 830409"/>
              <a:gd name="connsiteX2274" fmla="*/ 332911 w 707644"/>
              <a:gd name="connsiteY2274" fmla="*/ 228331 h 830409"/>
              <a:gd name="connsiteX2275" fmla="*/ 303130 w 707644"/>
              <a:gd name="connsiteY2275" fmla="*/ 189771 h 830409"/>
              <a:gd name="connsiteX2276" fmla="*/ 299522 w 707644"/>
              <a:gd name="connsiteY2276" fmla="*/ 183494 h 830409"/>
              <a:gd name="connsiteX2277" fmla="*/ 102120 w 707644"/>
              <a:gd name="connsiteY2277" fmla="*/ 588140 h 830409"/>
              <a:gd name="connsiteX2278" fmla="*/ 107454 w 707644"/>
              <a:gd name="connsiteY2278" fmla="*/ 594144 h 830409"/>
              <a:gd name="connsiteX2279" fmla="*/ 103221 w 707644"/>
              <a:gd name="connsiteY2279" fmla="*/ 589686 h 830409"/>
              <a:gd name="connsiteX2280" fmla="*/ 295094 w 707644"/>
              <a:gd name="connsiteY2280" fmla="*/ 178655 h 830409"/>
              <a:gd name="connsiteX2281" fmla="*/ 297301 w 707644"/>
              <a:gd name="connsiteY2281" fmla="*/ 180080 h 830409"/>
              <a:gd name="connsiteX2282" fmla="*/ 298489 w 707644"/>
              <a:gd name="connsiteY2282" fmla="*/ 181906 h 830409"/>
              <a:gd name="connsiteX2283" fmla="*/ 281850 w 707644"/>
              <a:gd name="connsiteY2283" fmla="*/ 203010 h 830409"/>
              <a:gd name="connsiteX2284" fmla="*/ 299615 w 707644"/>
              <a:gd name="connsiteY2284" fmla="*/ 211819 h 830409"/>
              <a:gd name="connsiteX2285" fmla="*/ 308300 w 707644"/>
              <a:gd name="connsiteY2285" fmla="*/ 236523 h 830409"/>
              <a:gd name="connsiteX2286" fmla="*/ 303915 w 707644"/>
              <a:gd name="connsiteY2286" fmla="*/ 231216 h 830409"/>
              <a:gd name="connsiteX2287" fmla="*/ 175887 w 707644"/>
              <a:gd name="connsiteY2287" fmla="*/ 419847 h 830409"/>
              <a:gd name="connsiteX2288" fmla="*/ 180976 w 707644"/>
              <a:gd name="connsiteY2288" fmla="*/ 426199 h 830409"/>
              <a:gd name="connsiteX2289" fmla="*/ 218900 w 707644"/>
              <a:gd name="connsiteY2289" fmla="*/ 469598 h 830409"/>
              <a:gd name="connsiteX2290" fmla="*/ 223171 w 707644"/>
              <a:gd name="connsiteY2290" fmla="*/ 475103 h 830409"/>
              <a:gd name="connsiteX2291" fmla="*/ 212391 w 707644"/>
              <a:gd name="connsiteY2291" fmla="*/ 468195 h 830409"/>
              <a:gd name="connsiteX2292" fmla="*/ 183134 w 707644"/>
              <a:gd name="connsiteY2292" fmla="*/ 431491 h 830409"/>
              <a:gd name="connsiteX2293" fmla="*/ 280137 w 707644"/>
              <a:gd name="connsiteY2293" fmla="*/ 200820 h 830409"/>
              <a:gd name="connsiteX2294" fmla="*/ 281850 w 707644"/>
              <a:gd name="connsiteY2294" fmla="*/ 203010 h 830409"/>
              <a:gd name="connsiteX2295" fmla="*/ 281302 w 707644"/>
              <a:gd name="connsiteY2295" fmla="*/ 202738 h 830409"/>
              <a:gd name="connsiteX2296" fmla="*/ 223910 w 707644"/>
              <a:gd name="connsiteY2296" fmla="*/ 316394 h 830409"/>
              <a:gd name="connsiteX2297" fmla="*/ 266620 w 707644"/>
              <a:gd name="connsiteY2297" fmla="*/ 370764 h 830409"/>
              <a:gd name="connsiteX2298" fmla="*/ 270633 w 707644"/>
              <a:gd name="connsiteY2298" fmla="*/ 376528 h 830409"/>
              <a:gd name="connsiteX2299" fmla="*/ 278660 w 707644"/>
              <a:gd name="connsiteY2299" fmla="*/ 386091 h 830409"/>
              <a:gd name="connsiteX2300" fmla="*/ 288599 w 707644"/>
              <a:gd name="connsiteY2300" fmla="*/ 398744 h 830409"/>
              <a:gd name="connsiteX2301" fmla="*/ 290035 w 707644"/>
              <a:gd name="connsiteY2301" fmla="*/ 409146 h 830409"/>
              <a:gd name="connsiteX2302" fmla="*/ 271333 w 707644"/>
              <a:gd name="connsiteY2302" fmla="*/ 390752 h 830409"/>
              <a:gd name="connsiteX2303" fmla="*/ 262513 w 707644"/>
              <a:gd name="connsiteY2303" fmla="*/ 379197 h 830409"/>
              <a:gd name="connsiteX2304" fmla="*/ 241517 w 707644"/>
              <a:gd name="connsiteY2304" fmla="*/ 352570 h 830409"/>
              <a:gd name="connsiteX2305" fmla="*/ 235303 w 707644"/>
              <a:gd name="connsiteY2305" fmla="*/ 338969 h 830409"/>
              <a:gd name="connsiteX2306" fmla="*/ 325312 w 707644"/>
              <a:gd name="connsiteY2306" fmla="*/ 98455 h 830409"/>
              <a:gd name="connsiteX2307" fmla="*/ 329709 w 707644"/>
              <a:gd name="connsiteY2307" fmla="*/ 101039 h 830409"/>
              <a:gd name="connsiteX2308" fmla="*/ 342055 w 707644"/>
              <a:gd name="connsiteY2308" fmla="*/ 108909 h 830409"/>
              <a:gd name="connsiteX2309" fmla="*/ 384397 w 707644"/>
              <a:gd name="connsiteY2309" fmla="*/ 168676 h 830409"/>
              <a:gd name="connsiteX2310" fmla="*/ 424116 w 707644"/>
              <a:gd name="connsiteY2310" fmla="*/ 230395 h 830409"/>
              <a:gd name="connsiteX2311" fmla="*/ 405495 w 707644"/>
              <a:gd name="connsiteY2311" fmla="*/ 205099 h 830409"/>
              <a:gd name="connsiteX2312" fmla="*/ 375809 w 707644"/>
              <a:gd name="connsiteY2312" fmla="*/ 164556 h 830409"/>
              <a:gd name="connsiteX2313" fmla="*/ 341738 w 707644"/>
              <a:gd name="connsiteY2313" fmla="*/ 122351 h 830409"/>
              <a:gd name="connsiteX2314" fmla="*/ 339472 w 707644"/>
              <a:gd name="connsiteY2314" fmla="*/ 118508 h 830409"/>
              <a:gd name="connsiteX2315" fmla="*/ 329167 w 707644"/>
              <a:gd name="connsiteY2315" fmla="*/ 103345 h 830409"/>
              <a:gd name="connsiteX2316" fmla="*/ 208226 w 707644"/>
              <a:gd name="connsiteY2316" fmla="*/ 337704 h 830409"/>
              <a:gd name="connsiteX2317" fmla="*/ 217670 w 707644"/>
              <a:gd name="connsiteY2317" fmla="*/ 345597 h 830409"/>
              <a:gd name="connsiteX2318" fmla="*/ 223797 w 707644"/>
              <a:gd name="connsiteY2318" fmla="*/ 352024 h 830409"/>
              <a:gd name="connsiteX2319" fmla="*/ 229869 w 707644"/>
              <a:gd name="connsiteY2319" fmla="*/ 358652 h 830409"/>
              <a:gd name="connsiteX2320" fmla="*/ 234010 w 707644"/>
              <a:gd name="connsiteY2320" fmla="*/ 363841 h 830409"/>
              <a:gd name="connsiteX2321" fmla="*/ 219847 w 707644"/>
              <a:gd name="connsiteY2321" fmla="*/ 311221 h 830409"/>
              <a:gd name="connsiteX2322" fmla="*/ 222796 w 707644"/>
              <a:gd name="connsiteY2322" fmla="*/ 314187 h 830409"/>
              <a:gd name="connsiteX2323" fmla="*/ 223910 w 707644"/>
              <a:gd name="connsiteY2323" fmla="*/ 316394 h 830409"/>
              <a:gd name="connsiteX2324" fmla="*/ 91911 w 707644"/>
              <a:gd name="connsiteY2324" fmla="*/ 577775 h 830409"/>
              <a:gd name="connsiteX2325" fmla="*/ 103221 w 707644"/>
              <a:gd name="connsiteY2325" fmla="*/ 589686 h 830409"/>
              <a:gd name="connsiteX2326" fmla="*/ 118976 w 707644"/>
              <a:gd name="connsiteY2326" fmla="*/ 611819 h 830409"/>
              <a:gd name="connsiteX2327" fmla="*/ 126516 w 707644"/>
              <a:gd name="connsiteY2327" fmla="*/ 622741 h 830409"/>
              <a:gd name="connsiteX2328" fmla="*/ 111328 w 707644"/>
              <a:gd name="connsiteY2328" fmla="*/ 604150 h 830409"/>
              <a:gd name="connsiteX2329" fmla="*/ 251133 w 707644"/>
              <a:gd name="connsiteY2329" fmla="*/ 245890 h 830409"/>
              <a:gd name="connsiteX2330" fmla="*/ 283778 w 707644"/>
              <a:gd name="connsiteY2330" fmla="*/ 268306 h 830409"/>
              <a:gd name="connsiteX2331" fmla="*/ 283999 w 707644"/>
              <a:gd name="connsiteY2331" fmla="*/ 268469 h 830409"/>
              <a:gd name="connsiteX2332" fmla="*/ 286440 w 707644"/>
              <a:gd name="connsiteY2332" fmla="*/ 280850 h 830409"/>
              <a:gd name="connsiteX2333" fmla="*/ 288077 w 707644"/>
              <a:gd name="connsiteY2333" fmla="*/ 290857 h 830409"/>
              <a:gd name="connsiteX2334" fmla="*/ 271444 w 707644"/>
              <a:gd name="connsiteY2334" fmla="*/ 272405 h 830409"/>
              <a:gd name="connsiteX2335" fmla="*/ 264347 w 707644"/>
              <a:gd name="connsiteY2335" fmla="*/ 264994 h 830409"/>
              <a:gd name="connsiteX2336" fmla="*/ 310146 w 707644"/>
              <a:gd name="connsiteY2336" fmla="*/ 116372 h 830409"/>
              <a:gd name="connsiteX2337" fmla="*/ 319815 w 707644"/>
              <a:gd name="connsiteY2337" fmla="*/ 127128 h 830409"/>
              <a:gd name="connsiteX2338" fmla="*/ 344761 w 707644"/>
              <a:gd name="connsiteY2338" fmla="*/ 165086 h 830409"/>
              <a:gd name="connsiteX2339" fmla="*/ 359329 w 707644"/>
              <a:gd name="connsiteY2339" fmla="*/ 198908 h 830409"/>
              <a:gd name="connsiteX2340" fmla="*/ 365493 w 707644"/>
              <a:gd name="connsiteY2340" fmla="*/ 210864 h 830409"/>
              <a:gd name="connsiteX2341" fmla="*/ 353161 w 707644"/>
              <a:gd name="connsiteY2341" fmla="*/ 197721 h 830409"/>
              <a:gd name="connsiteX2342" fmla="*/ 332048 w 707644"/>
              <a:gd name="connsiteY2342" fmla="*/ 173950 h 830409"/>
              <a:gd name="connsiteX2343" fmla="*/ 321232 w 707644"/>
              <a:gd name="connsiteY2343" fmla="*/ 161383 h 830409"/>
              <a:gd name="connsiteX2344" fmla="*/ 315695 w 707644"/>
              <a:gd name="connsiteY2344" fmla="*/ 135716 h 830409"/>
              <a:gd name="connsiteX2345" fmla="*/ 268528 w 707644"/>
              <a:gd name="connsiteY2345" fmla="*/ 196404 h 830409"/>
              <a:gd name="connsiteX2346" fmla="*/ 281302 w 707644"/>
              <a:gd name="connsiteY2346" fmla="*/ 202738 h 830409"/>
              <a:gd name="connsiteX2347" fmla="*/ 300258 w 707644"/>
              <a:gd name="connsiteY2347" fmla="*/ 233955 h 830409"/>
              <a:gd name="connsiteX2348" fmla="*/ 305047 w 707644"/>
              <a:gd name="connsiteY2348" fmla="*/ 247078 h 830409"/>
              <a:gd name="connsiteX2349" fmla="*/ 304726 w 707644"/>
              <a:gd name="connsiteY2349" fmla="*/ 246662 h 830409"/>
              <a:gd name="connsiteX2350" fmla="*/ 278115 w 707644"/>
              <a:gd name="connsiteY2350" fmla="*/ 218024 h 830409"/>
              <a:gd name="connsiteX2351" fmla="*/ 272142 w 707644"/>
              <a:gd name="connsiteY2351" fmla="*/ 212293 h 830409"/>
              <a:gd name="connsiteX2352" fmla="*/ 222366 w 707644"/>
              <a:gd name="connsiteY2352" fmla="*/ 288619 h 830409"/>
              <a:gd name="connsiteX2353" fmla="*/ 243774 w 707644"/>
              <a:gd name="connsiteY2353" fmla="*/ 292801 h 830409"/>
              <a:gd name="connsiteX2354" fmla="*/ 261501 w 707644"/>
              <a:gd name="connsiteY2354" fmla="*/ 315207 h 830409"/>
              <a:gd name="connsiteX2355" fmla="*/ 271328 w 707644"/>
              <a:gd name="connsiteY2355" fmla="*/ 328124 h 830409"/>
              <a:gd name="connsiteX2356" fmla="*/ 272853 w 707644"/>
              <a:gd name="connsiteY2356" fmla="*/ 331534 h 830409"/>
              <a:gd name="connsiteX2357" fmla="*/ 284077 w 707644"/>
              <a:gd name="connsiteY2357" fmla="*/ 359708 h 830409"/>
              <a:gd name="connsiteX2358" fmla="*/ 284129 w 707644"/>
              <a:gd name="connsiteY2358" fmla="*/ 360217 h 830409"/>
              <a:gd name="connsiteX2359" fmla="*/ 238402 w 707644"/>
              <a:gd name="connsiteY2359" fmla="*/ 313725 h 830409"/>
              <a:gd name="connsiteX2360" fmla="*/ 236582 w 707644"/>
              <a:gd name="connsiteY2360" fmla="*/ 310857 h 830409"/>
              <a:gd name="connsiteX2361" fmla="*/ 282449 w 707644"/>
              <a:gd name="connsiteY2361" fmla="*/ 162995 h 830409"/>
              <a:gd name="connsiteX2362" fmla="*/ 303130 w 707644"/>
              <a:gd name="connsiteY2362" fmla="*/ 189771 h 830409"/>
              <a:gd name="connsiteX2363" fmla="*/ 322253 w 707644"/>
              <a:gd name="connsiteY2363" fmla="*/ 223045 h 830409"/>
              <a:gd name="connsiteX2364" fmla="*/ 316548 w 707644"/>
              <a:gd name="connsiteY2364" fmla="*/ 220217 h 830409"/>
              <a:gd name="connsiteX2365" fmla="*/ 291293 w 707644"/>
              <a:gd name="connsiteY2365" fmla="*/ 188150 h 830409"/>
              <a:gd name="connsiteX2366" fmla="*/ 214075 w 707644"/>
              <a:gd name="connsiteY2366" fmla="*/ 304220 h 830409"/>
              <a:gd name="connsiteX2367" fmla="*/ 217017 w 707644"/>
              <a:gd name="connsiteY2367" fmla="*/ 307619 h 830409"/>
              <a:gd name="connsiteX2368" fmla="*/ 219847 w 707644"/>
              <a:gd name="connsiteY2368" fmla="*/ 311221 h 830409"/>
              <a:gd name="connsiteX2369" fmla="*/ 219031 w 707644"/>
              <a:gd name="connsiteY2369" fmla="*/ 310401 h 830409"/>
              <a:gd name="connsiteX2370" fmla="*/ 215628 w 707644"/>
              <a:gd name="connsiteY2370" fmla="*/ 307111 h 830409"/>
              <a:gd name="connsiteX2371" fmla="*/ 215519 w 707644"/>
              <a:gd name="connsiteY2371" fmla="*/ 299767 h 830409"/>
              <a:gd name="connsiteX2372" fmla="*/ 234440 w 707644"/>
              <a:gd name="connsiteY2372" fmla="*/ 322370 h 830409"/>
              <a:gd name="connsiteX2373" fmla="*/ 239998 w 707644"/>
              <a:gd name="connsiteY2373" fmla="*/ 331482 h 830409"/>
              <a:gd name="connsiteX2374" fmla="*/ 222796 w 707644"/>
              <a:gd name="connsiteY2374" fmla="*/ 314187 h 830409"/>
              <a:gd name="connsiteX2375" fmla="*/ 199881 w 707644"/>
              <a:gd name="connsiteY2375" fmla="*/ 331955 h 830409"/>
              <a:gd name="connsiteX2376" fmla="*/ 207886 w 707644"/>
              <a:gd name="connsiteY2376" fmla="*/ 337470 h 830409"/>
              <a:gd name="connsiteX2377" fmla="*/ 221282 w 707644"/>
              <a:gd name="connsiteY2377" fmla="*/ 354532 h 830409"/>
              <a:gd name="connsiteX2378" fmla="*/ 257455 w 707644"/>
              <a:gd name="connsiteY2378" fmla="*/ 393877 h 830409"/>
              <a:gd name="connsiteX2379" fmla="*/ 277650 w 707644"/>
              <a:gd name="connsiteY2379" fmla="*/ 437026 h 830409"/>
              <a:gd name="connsiteX2380" fmla="*/ 286405 w 707644"/>
              <a:gd name="connsiteY2380" fmla="*/ 458723 h 830409"/>
              <a:gd name="connsiteX2381" fmla="*/ 266171 w 707644"/>
              <a:gd name="connsiteY2381" fmla="*/ 432608 h 830409"/>
              <a:gd name="connsiteX2382" fmla="*/ 233604 w 707644"/>
              <a:gd name="connsiteY2382" fmla="*/ 390787 h 830409"/>
              <a:gd name="connsiteX2383" fmla="*/ 205580 w 707644"/>
              <a:gd name="connsiteY2383" fmla="*/ 342365 h 830409"/>
              <a:gd name="connsiteX2384" fmla="*/ 99721 w 707644"/>
              <a:gd name="connsiteY2384" fmla="*/ 539974 h 830409"/>
              <a:gd name="connsiteX2385" fmla="*/ 100210 w 707644"/>
              <a:gd name="connsiteY2385" fmla="*/ 540355 h 830409"/>
              <a:gd name="connsiteX2386" fmla="*/ 138009 w 707644"/>
              <a:gd name="connsiteY2386" fmla="*/ 567744 h 830409"/>
              <a:gd name="connsiteX2387" fmla="*/ 139914 w 707644"/>
              <a:gd name="connsiteY2387" fmla="*/ 570805 h 830409"/>
              <a:gd name="connsiteX2388" fmla="*/ 113813 w 707644"/>
              <a:gd name="connsiteY2388" fmla="*/ 556520 h 830409"/>
              <a:gd name="connsiteX2389" fmla="*/ 103128 w 707644"/>
              <a:gd name="connsiteY2389" fmla="*/ 548560 h 830409"/>
              <a:gd name="connsiteX2390" fmla="*/ 306761 w 707644"/>
              <a:gd name="connsiteY2390" fmla="*/ 104570 h 830409"/>
              <a:gd name="connsiteX2391" fmla="*/ 317982 w 707644"/>
              <a:gd name="connsiteY2391" fmla="*/ 121548 h 830409"/>
              <a:gd name="connsiteX2392" fmla="*/ 328047 w 707644"/>
              <a:gd name="connsiteY2392" fmla="*/ 135999 h 830409"/>
              <a:gd name="connsiteX2393" fmla="*/ 319815 w 707644"/>
              <a:gd name="connsiteY2393" fmla="*/ 127128 h 830409"/>
              <a:gd name="connsiteX2394" fmla="*/ 309370 w 707644"/>
              <a:gd name="connsiteY2394" fmla="*/ 113666 h 830409"/>
              <a:gd name="connsiteX2395" fmla="*/ 199835 w 707644"/>
              <a:gd name="connsiteY2395" fmla="*/ 327216 h 830409"/>
              <a:gd name="connsiteX2396" fmla="*/ 205129 w 707644"/>
              <a:gd name="connsiteY2396" fmla="*/ 332610 h 830409"/>
              <a:gd name="connsiteX2397" fmla="*/ 208226 w 707644"/>
              <a:gd name="connsiteY2397" fmla="*/ 337704 h 830409"/>
              <a:gd name="connsiteX2398" fmla="*/ 207886 w 707644"/>
              <a:gd name="connsiteY2398" fmla="*/ 337470 h 830409"/>
              <a:gd name="connsiteX2399" fmla="*/ 200568 w 707644"/>
              <a:gd name="connsiteY2399" fmla="*/ 325109 h 830409"/>
              <a:gd name="connsiteX2400" fmla="*/ 243864 w 707644"/>
              <a:gd name="connsiteY2400" fmla="*/ 364839 h 830409"/>
              <a:gd name="connsiteX2401" fmla="*/ 246654 w 707644"/>
              <a:gd name="connsiteY2401" fmla="*/ 370799 h 830409"/>
              <a:gd name="connsiteX2402" fmla="*/ 237027 w 707644"/>
              <a:gd name="connsiteY2402" fmla="*/ 361773 h 830409"/>
              <a:gd name="connsiteX2403" fmla="*/ 217670 w 707644"/>
              <a:gd name="connsiteY2403" fmla="*/ 345597 h 830409"/>
              <a:gd name="connsiteX2404" fmla="*/ 210811 w 707644"/>
              <a:gd name="connsiteY2404" fmla="*/ 338401 h 830409"/>
              <a:gd name="connsiteX2405" fmla="*/ 205129 w 707644"/>
              <a:gd name="connsiteY2405" fmla="*/ 332610 h 830409"/>
              <a:gd name="connsiteX2406" fmla="*/ 326172 w 707644"/>
              <a:gd name="connsiteY2406" fmla="*/ 59283 h 830409"/>
              <a:gd name="connsiteX2407" fmla="*/ 346171 w 707644"/>
              <a:gd name="connsiteY2407" fmla="*/ 85553 h 830409"/>
              <a:gd name="connsiteX2408" fmla="*/ 380138 w 707644"/>
              <a:gd name="connsiteY2408" fmla="*/ 133557 h 830409"/>
              <a:gd name="connsiteX2409" fmla="*/ 377636 w 707644"/>
              <a:gd name="connsiteY2409" fmla="*/ 131926 h 830409"/>
              <a:gd name="connsiteX2410" fmla="*/ 214083 w 707644"/>
              <a:gd name="connsiteY2410" fmla="*/ 288998 h 830409"/>
              <a:gd name="connsiteX2411" fmla="*/ 238402 w 707644"/>
              <a:gd name="connsiteY2411" fmla="*/ 313725 h 830409"/>
              <a:gd name="connsiteX2412" fmla="*/ 263873 w 707644"/>
              <a:gd name="connsiteY2412" fmla="*/ 353836 h 830409"/>
              <a:gd name="connsiteX2413" fmla="*/ 268427 w 707644"/>
              <a:gd name="connsiteY2413" fmla="*/ 361022 h 830409"/>
              <a:gd name="connsiteX2414" fmla="*/ 253163 w 707644"/>
              <a:gd name="connsiteY2414" fmla="*/ 344719 h 830409"/>
              <a:gd name="connsiteX2415" fmla="*/ 253066 w 707644"/>
              <a:gd name="connsiteY2415" fmla="*/ 344621 h 830409"/>
              <a:gd name="connsiteX2416" fmla="*/ 234440 w 707644"/>
              <a:gd name="connsiteY2416" fmla="*/ 322370 h 830409"/>
              <a:gd name="connsiteX2417" fmla="*/ 271853 w 707644"/>
              <a:gd name="connsiteY2417" fmla="*/ 164862 h 830409"/>
              <a:gd name="connsiteX2418" fmla="*/ 281522 w 707644"/>
              <a:gd name="connsiteY2418" fmla="*/ 175744 h 830409"/>
              <a:gd name="connsiteX2419" fmla="*/ 291293 w 707644"/>
              <a:gd name="connsiteY2419" fmla="*/ 188150 h 830409"/>
              <a:gd name="connsiteX2420" fmla="*/ 297848 w 707644"/>
              <a:gd name="connsiteY2420" fmla="*/ 206794 h 830409"/>
              <a:gd name="connsiteX2421" fmla="*/ 207374 w 707644"/>
              <a:gd name="connsiteY2421" fmla="*/ 299128 h 830409"/>
              <a:gd name="connsiteX2422" fmla="*/ 215628 w 707644"/>
              <a:gd name="connsiteY2422" fmla="*/ 307111 h 830409"/>
              <a:gd name="connsiteX2423" fmla="*/ 225054 w 707644"/>
              <a:gd name="connsiteY2423" fmla="*/ 324648 h 830409"/>
              <a:gd name="connsiteX2424" fmla="*/ 233163 w 707644"/>
              <a:gd name="connsiteY2424" fmla="*/ 341974 h 830409"/>
              <a:gd name="connsiteX2425" fmla="*/ 229522 w 707644"/>
              <a:gd name="connsiteY2425" fmla="*/ 337356 h 830409"/>
              <a:gd name="connsiteX2426" fmla="*/ 211650 w 707644"/>
              <a:gd name="connsiteY2426" fmla="*/ 286525 h 830409"/>
              <a:gd name="connsiteX2427" fmla="*/ 212756 w 707644"/>
              <a:gd name="connsiteY2427" fmla="*/ 286741 h 830409"/>
              <a:gd name="connsiteX2428" fmla="*/ 213373 w 707644"/>
              <a:gd name="connsiteY2428" fmla="*/ 287835 h 830409"/>
              <a:gd name="connsiteX2429" fmla="*/ 214083 w 707644"/>
              <a:gd name="connsiteY2429" fmla="*/ 288998 h 830409"/>
              <a:gd name="connsiteX2430" fmla="*/ 263821 w 707644"/>
              <a:gd name="connsiteY2430" fmla="*/ 175708 h 830409"/>
              <a:gd name="connsiteX2431" fmla="*/ 276971 w 707644"/>
              <a:gd name="connsiteY2431" fmla="*/ 195607 h 830409"/>
              <a:gd name="connsiteX2432" fmla="*/ 280137 w 707644"/>
              <a:gd name="connsiteY2432" fmla="*/ 200820 h 830409"/>
              <a:gd name="connsiteX2433" fmla="*/ 273125 w 707644"/>
              <a:gd name="connsiteY2433" fmla="*/ 191856 h 830409"/>
              <a:gd name="connsiteX2434" fmla="*/ 265580 w 707644"/>
              <a:gd name="connsiteY2434" fmla="*/ 183440 h 830409"/>
              <a:gd name="connsiteX2435" fmla="*/ 303761 w 707644"/>
              <a:gd name="connsiteY2435" fmla="*/ 85793 h 830409"/>
              <a:gd name="connsiteX2436" fmla="*/ 319863 w 707644"/>
              <a:gd name="connsiteY2436" fmla="*/ 95254 h 830409"/>
              <a:gd name="connsiteX2437" fmla="*/ 341738 w 707644"/>
              <a:gd name="connsiteY2437" fmla="*/ 122351 h 830409"/>
              <a:gd name="connsiteX2438" fmla="*/ 349187 w 707644"/>
              <a:gd name="connsiteY2438" fmla="*/ 134984 h 830409"/>
              <a:gd name="connsiteX2439" fmla="*/ 384848 w 707644"/>
              <a:gd name="connsiteY2439" fmla="*/ 194576 h 830409"/>
              <a:gd name="connsiteX2440" fmla="*/ 390311 w 707644"/>
              <a:gd name="connsiteY2440" fmla="*/ 203092 h 830409"/>
              <a:gd name="connsiteX2441" fmla="*/ 335324 w 707644"/>
              <a:gd name="connsiteY2441" fmla="*/ 143840 h 830409"/>
              <a:gd name="connsiteX2442" fmla="*/ 323935 w 707644"/>
              <a:gd name="connsiteY2442" fmla="*/ 118540 h 830409"/>
              <a:gd name="connsiteX2443" fmla="*/ 191657 w 707644"/>
              <a:gd name="connsiteY2443" fmla="*/ 316932 h 830409"/>
              <a:gd name="connsiteX2444" fmla="*/ 192032 w 707644"/>
              <a:gd name="connsiteY2444" fmla="*/ 317277 h 830409"/>
              <a:gd name="connsiteX2445" fmla="*/ 199835 w 707644"/>
              <a:gd name="connsiteY2445" fmla="*/ 327216 h 830409"/>
              <a:gd name="connsiteX2446" fmla="*/ 194070 w 707644"/>
              <a:gd name="connsiteY2446" fmla="*/ 321340 h 830409"/>
              <a:gd name="connsiteX2447" fmla="*/ 339812 w 707644"/>
              <a:gd name="connsiteY2447" fmla="*/ 7037 h 830409"/>
              <a:gd name="connsiteX2448" fmla="*/ 344777 w 707644"/>
              <a:gd name="connsiteY2448" fmla="*/ 5773 h 830409"/>
              <a:gd name="connsiteX2449" fmla="*/ 369534 w 707644"/>
              <a:gd name="connsiteY2449" fmla="*/ 3706 h 830409"/>
              <a:gd name="connsiteX2450" fmla="*/ 383457 w 707644"/>
              <a:gd name="connsiteY2450" fmla="*/ 22972 h 830409"/>
              <a:gd name="connsiteX2451" fmla="*/ 408074 w 707644"/>
              <a:gd name="connsiteY2451" fmla="*/ 53262 h 830409"/>
              <a:gd name="connsiteX2452" fmla="*/ 456105 w 707644"/>
              <a:gd name="connsiteY2452" fmla="*/ 101680 h 830409"/>
              <a:gd name="connsiteX2453" fmla="*/ 504287 w 707644"/>
              <a:gd name="connsiteY2453" fmla="*/ 218001 h 830409"/>
              <a:gd name="connsiteX2454" fmla="*/ 462966 w 707644"/>
              <a:gd name="connsiteY2454" fmla="*/ 168591 h 830409"/>
              <a:gd name="connsiteX2455" fmla="*/ 413238 w 707644"/>
              <a:gd name="connsiteY2455" fmla="*/ 108562 h 830409"/>
              <a:gd name="connsiteX2456" fmla="*/ 368559 w 707644"/>
              <a:gd name="connsiteY2456" fmla="*/ 47282 h 830409"/>
              <a:gd name="connsiteX2457" fmla="*/ 185776 w 707644"/>
              <a:gd name="connsiteY2457" fmla="*/ 322830 h 830409"/>
              <a:gd name="connsiteX2458" fmla="*/ 194207 w 707644"/>
              <a:gd name="connsiteY2458" fmla="*/ 328284 h 830409"/>
              <a:gd name="connsiteX2459" fmla="*/ 221877 w 707644"/>
              <a:gd name="connsiteY2459" fmla="*/ 375736 h 830409"/>
              <a:gd name="connsiteX2460" fmla="*/ 195289 w 707644"/>
              <a:gd name="connsiteY2460" fmla="*/ 341717 h 830409"/>
              <a:gd name="connsiteX2461" fmla="*/ 299298 w 707644"/>
              <a:gd name="connsiteY2461" fmla="*/ 78549 h 830409"/>
              <a:gd name="connsiteX2462" fmla="*/ 303761 w 707644"/>
              <a:gd name="connsiteY2462" fmla="*/ 85793 h 830409"/>
              <a:gd name="connsiteX2463" fmla="*/ 300892 w 707644"/>
              <a:gd name="connsiteY2463" fmla="*/ 84108 h 830409"/>
              <a:gd name="connsiteX2464" fmla="*/ 184429 w 707644"/>
              <a:gd name="connsiteY2464" fmla="*/ 311514 h 830409"/>
              <a:gd name="connsiteX2465" fmla="*/ 194070 w 707644"/>
              <a:gd name="connsiteY2465" fmla="*/ 321340 h 830409"/>
              <a:gd name="connsiteX2466" fmla="*/ 199881 w 707644"/>
              <a:gd name="connsiteY2466" fmla="*/ 331955 h 830409"/>
              <a:gd name="connsiteX2467" fmla="*/ 199851 w 707644"/>
              <a:gd name="connsiteY2467" fmla="*/ 331935 h 830409"/>
              <a:gd name="connsiteX2468" fmla="*/ 194207 w 707644"/>
              <a:gd name="connsiteY2468" fmla="*/ 328284 h 830409"/>
              <a:gd name="connsiteX2469" fmla="*/ 70479 w 707644"/>
              <a:gd name="connsiteY2469" fmla="*/ 544113 h 830409"/>
              <a:gd name="connsiteX2470" fmla="*/ 72302 w 707644"/>
              <a:gd name="connsiteY2470" fmla="*/ 546584 h 830409"/>
              <a:gd name="connsiteX2471" fmla="*/ 92572 w 707644"/>
              <a:gd name="connsiteY2471" fmla="*/ 574726 h 830409"/>
              <a:gd name="connsiteX2472" fmla="*/ 102120 w 707644"/>
              <a:gd name="connsiteY2472" fmla="*/ 588140 h 830409"/>
              <a:gd name="connsiteX2473" fmla="*/ 87732 w 707644"/>
              <a:gd name="connsiteY2473" fmla="*/ 571942 h 830409"/>
              <a:gd name="connsiteX2474" fmla="*/ 85317 w 707644"/>
              <a:gd name="connsiteY2474" fmla="*/ 568818 h 830409"/>
              <a:gd name="connsiteX2475" fmla="*/ 79809 w 707644"/>
              <a:gd name="connsiteY2475" fmla="*/ 561336 h 830409"/>
              <a:gd name="connsiteX2476" fmla="*/ 195101 w 707644"/>
              <a:gd name="connsiteY2476" fmla="*/ 275180 h 830409"/>
              <a:gd name="connsiteX2477" fmla="*/ 204409 w 707644"/>
              <a:gd name="connsiteY2477" fmla="*/ 286496 h 830409"/>
              <a:gd name="connsiteX2478" fmla="*/ 204799 w 707644"/>
              <a:gd name="connsiteY2478" fmla="*/ 286961 h 830409"/>
              <a:gd name="connsiteX2479" fmla="*/ 214075 w 707644"/>
              <a:gd name="connsiteY2479" fmla="*/ 304220 h 830409"/>
              <a:gd name="connsiteX2480" fmla="*/ 202732 w 707644"/>
              <a:gd name="connsiteY2480" fmla="*/ 291116 h 830409"/>
              <a:gd name="connsiteX2481" fmla="*/ 202624 w 707644"/>
              <a:gd name="connsiteY2481" fmla="*/ 290930 h 830409"/>
              <a:gd name="connsiteX2482" fmla="*/ 134555 w 707644"/>
              <a:gd name="connsiteY2482" fmla="*/ 400746 h 830409"/>
              <a:gd name="connsiteX2483" fmla="*/ 156641 w 707644"/>
              <a:gd name="connsiteY2483" fmla="*/ 420676 h 830409"/>
              <a:gd name="connsiteX2484" fmla="*/ 169141 w 707644"/>
              <a:gd name="connsiteY2484" fmla="*/ 436370 h 830409"/>
              <a:gd name="connsiteX2485" fmla="*/ 186606 w 707644"/>
              <a:gd name="connsiteY2485" fmla="*/ 463923 h 830409"/>
              <a:gd name="connsiteX2486" fmla="*/ 160514 w 707644"/>
              <a:gd name="connsiteY2486" fmla="*/ 443331 h 830409"/>
              <a:gd name="connsiteX2487" fmla="*/ 158785 w 707644"/>
              <a:gd name="connsiteY2487" fmla="*/ 440758 h 830409"/>
              <a:gd name="connsiteX2488" fmla="*/ 288581 w 707644"/>
              <a:gd name="connsiteY2488" fmla="*/ 77063 h 830409"/>
              <a:gd name="connsiteX2489" fmla="*/ 292270 w 707644"/>
              <a:gd name="connsiteY2489" fmla="*/ 79042 h 830409"/>
              <a:gd name="connsiteX2490" fmla="*/ 300892 w 707644"/>
              <a:gd name="connsiteY2490" fmla="*/ 84108 h 830409"/>
              <a:gd name="connsiteX2491" fmla="*/ 306761 w 707644"/>
              <a:gd name="connsiteY2491" fmla="*/ 104570 h 830409"/>
              <a:gd name="connsiteX2492" fmla="*/ 236911 w 707644"/>
              <a:gd name="connsiteY2492" fmla="*/ 180725 h 830409"/>
              <a:gd name="connsiteX2493" fmla="*/ 241731 w 707644"/>
              <a:gd name="connsiteY2493" fmla="*/ 183115 h 830409"/>
              <a:gd name="connsiteX2494" fmla="*/ 272142 w 707644"/>
              <a:gd name="connsiteY2494" fmla="*/ 212293 h 830409"/>
              <a:gd name="connsiteX2495" fmla="*/ 272485 w 707644"/>
              <a:gd name="connsiteY2495" fmla="*/ 213800 h 830409"/>
              <a:gd name="connsiteX2496" fmla="*/ 278481 w 707644"/>
              <a:gd name="connsiteY2496" fmla="*/ 241554 h 830409"/>
              <a:gd name="connsiteX2497" fmla="*/ 271450 w 707644"/>
              <a:gd name="connsiteY2497" fmla="*/ 232851 h 830409"/>
              <a:gd name="connsiteX2498" fmla="*/ 246614 w 707644"/>
              <a:gd name="connsiteY2498" fmla="*/ 197614 h 830409"/>
              <a:gd name="connsiteX2499" fmla="*/ 294150 w 707644"/>
              <a:gd name="connsiteY2499" fmla="*/ 60600 h 830409"/>
              <a:gd name="connsiteX2500" fmla="*/ 313773 w 707644"/>
              <a:gd name="connsiteY2500" fmla="*/ 83821 h 830409"/>
              <a:gd name="connsiteX2501" fmla="*/ 325312 w 707644"/>
              <a:gd name="connsiteY2501" fmla="*/ 98455 h 830409"/>
              <a:gd name="connsiteX2502" fmla="*/ 319863 w 707644"/>
              <a:gd name="connsiteY2502" fmla="*/ 95254 h 830409"/>
              <a:gd name="connsiteX2503" fmla="*/ 304563 w 707644"/>
              <a:gd name="connsiteY2503" fmla="*/ 76301 h 830409"/>
              <a:gd name="connsiteX2504" fmla="*/ 296315 w 707644"/>
              <a:gd name="connsiteY2504" fmla="*/ 68148 h 830409"/>
              <a:gd name="connsiteX2505" fmla="*/ 233312 w 707644"/>
              <a:gd name="connsiteY2505" fmla="*/ 185648 h 830409"/>
              <a:gd name="connsiteX2506" fmla="*/ 271450 w 707644"/>
              <a:gd name="connsiteY2506" fmla="*/ 232851 h 830409"/>
              <a:gd name="connsiteX2507" fmla="*/ 278878 w 707644"/>
              <a:gd name="connsiteY2507" fmla="*/ 243390 h 830409"/>
              <a:gd name="connsiteX2508" fmla="*/ 280895 w 707644"/>
              <a:gd name="connsiteY2508" fmla="*/ 252728 h 830409"/>
              <a:gd name="connsiteX2509" fmla="*/ 281544 w 707644"/>
              <a:gd name="connsiteY2509" fmla="*/ 256018 h 830409"/>
              <a:gd name="connsiteX2510" fmla="*/ 266254 w 707644"/>
              <a:gd name="connsiteY2510" fmla="*/ 238770 h 830409"/>
              <a:gd name="connsiteX2511" fmla="*/ 239802 w 707644"/>
              <a:gd name="connsiteY2511" fmla="*/ 216740 h 830409"/>
              <a:gd name="connsiteX2512" fmla="*/ 244611 w 707644"/>
              <a:gd name="connsiteY2512" fmla="*/ 217822 h 830409"/>
              <a:gd name="connsiteX2513" fmla="*/ 236381 w 707644"/>
              <a:gd name="connsiteY2513" fmla="*/ 194188 h 830409"/>
              <a:gd name="connsiteX2514" fmla="*/ 176491 w 707644"/>
              <a:gd name="connsiteY2514" fmla="*/ 303425 h 830409"/>
              <a:gd name="connsiteX2515" fmla="*/ 182169 w 707644"/>
              <a:gd name="connsiteY2515" fmla="*/ 308225 h 830409"/>
              <a:gd name="connsiteX2516" fmla="*/ 182905 w 707644"/>
              <a:gd name="connsiteY2516" fmla="*/ 308901 h 830409"/>
              <a:gd name="connsiteX2517" fmla="*/ 184429 w 707644"/>
              <a:gd name="connsiteY2517" fmla="*/ 311514 h 830409"/>
              <a:gd name="connsiteX2518" fmla="*/ 153758 w 707644"/>
              <a:gd name="connsiteY2518" fmla="*/ 350309 h 830409"/>
              <a:gd name="connsiteX2519" fmla="*/ 200873 w 707644"/>
              <a:gd name="connsiteY2519" fmla="*/ 393834 h 830409"/>
              <a:gd name="connsiteX2520" fmla="*/ 205466 w 707644"/>
              <a:gd name="connsiteY2520" fmla="*/ 400213 h 830409"/>
              <a:gd name="connsiteX2521" fmla="*/ 235698 w 707644"/>
              <a:gd name="connsiteY2521" fmla="*/ 446428 h 830409"/>
              <a:gd name="connsiteX2522" fmla="*/ 237386 w 707644"/>
              <a:gd name="connsiteY2522" fmla="*/ 449379 h 830409"/>
              <a:gd name="connsiteX2523" fmla="*/ 212022 w 707644"/>
              <a:gd name="connsiteY2523" fmla="*/ 420766 h 830409"/>
              <a:gd name="connsiteX2524" fmla="*/ 196523 w 707644"/>
              <a:gd name="connsiteY2524" fmla="*/ 405833 h 830409"/>
              <a:gd name="connsiteX2525" fmla="*/ 181716 w 707644"/>
              <a:gd name="connsiteY2525" fmla="*/ 386838 h 830409"/>
              <a:gd name="connsiteX2526" fmla="*/ 157207 w 707644"/>
              <a:gd name="connsiteY2526" fmla="*/ 355303 h 830409"/>
              <a:gd name="connsiteX2527" fmla="*/ 215724 w 707644"/>
              <a:gd name="connsiteY2527" fmla="*/ 220366 h 830409"/>
              <a:gd name="connsiteX2528" fmla="*/ 232323 w 707644"/>
              <a:gd name="connsiteY2528" fmla="*/ 232974 h 830409"/>
              <a:gd name="connsiteX2529" fmla="*/ 235474 w 707644"/>
              <a:gd name="connsiteY2529" fmla="*/ 235138 h 830409"/>
              <a:gd name="connsiteX2530" fmla="*/ 246045 w 707644"/>
              <a:gd name="connsiteY2530" fmla="*/ 245883 h 830409"/>
              <a:gd name="connsiteX2531" fmla="*/ 264347 w 707644"/>
              <a:gd name="connsiteY2531" fmla="*/ 264994 h 830409"/>
              <a:gd name="connsiteX2532" fmla="*/ 270152 w 707644"/>
              <a:gd name="connsiteY2532" fmla="*/ 273387 h 830409"/>
              <a:gd name="connsiteX2533" fmla="*/ 289613 w 707644"/>
              <a:gd name="connsiteY2533" fmla="*/ 300683 h 830409"/>
              <a:gd name="connsiteX2534" fmla="*/ 289666 w 707644"/>
              <a:gd name="connsiteY2534" fmla="*/ 301768 h 830409"/>
              <a:gd name="connsiteX2535" fmla="*/ 262305 w 707644"/>
              <a:gd name="connsiteY2535" fmla="*/ 296422 h 830409"/>
              <a:gd name="connsiteX2536" fmla="*/ 254242 w 707644"/>
              <a:gd name="connsiteY2536" fmla="*/ 285829 h 830409"/>
              <a:gd name="connsiteX2537" fmla="*/ 206910 w 707644"/>
              <a:gd name="connsiteY2537" fmla="*/ 238302 h 830409"/>
              <a:gd name="connsiteX2538" fmla="*/ 244890 w 707644"/>
              <a:gd name="connsiteY2538" fmla="*/ 280853 h 830409"/>
              <a:gd name="connsiteX2539" fmla="*/ 256111 w 707644"/>
              <a:gd name="connsiteY2539" fmla="*/ 295212 h 830409"/>
              <a:gd name="connsiteX2540" fmla="*/ 249865 w 707644"/>
              <a:gd name="connsiteY2540" fmla="*/ 293991 h 830409"/>
              <a:gd name="connsiteX2541" fmla="*/ 248784 w 707644"/>
              <a:gd name="connsiteY2541" fmla="*/ 292602 h 830409"/>
              <a:gd name="connsiteX2542" fmla="*/ 246249 w 707644"/>
              <a:gd name="connsiteY2542" fmla="*/ 288612 h 830409"/>
              <a:gd name="connsiteX2543" fmla="*/ 230317 w 707644"/>
              <a:gd name="connsiteY2543" fmla="*/ 267384 h 830409"/>
              <a:gd name="connsiteX2544" fmla="*/ 175486 w 707644"/>
              <a:gd name="connsiteY2544" fmla="*/ 302400 h 830409"/>
              <a:gd name="connsiteX2545" fmla="*/ 176491 w 707644"/>
              <a:gd name="connsiteY2545" fmla="*/ 303425 h 830409"/>
              <a:gd name="connsiteX2546" fmla="*/ 175639 w 707644"/>
              <a:gd name="connsiteY2546" fmla="*/ 302704 h 830409"/>
              <a:gd name="connsiteX2547" fmla="*/ 252936 w 707644"/>
              <a:gd name="connsiteY2547" fmla="*/ 136062 h 830409"/>
              <a:gd name="connsiteX2548" fmla="*/ 264863 w 707644"/>
              <a:gd name="connsiteY2548" fmla="*/ 153587 h 830409"/>
              <a:gd name="connsiteX2549" fmla="*/ 271853 w 707644"/>
              <a:gd name="connsiteY2549" fmla="*/ 164862 h 830409"/>
              <a:gd name="connsiteX2550" fmla="*/ 256321 w 707644"/>
              <a:gd name="connsiteY2550" fmla="*/ 147383 h 830409"/>
              <a:gd name="connsiteX2551" fmla="*/ 175540 w 707644"/>
              <a:gd name="connsiteY2551" fmla="*/ 296270 h 830409"/>
              <a:gd name="connsiteX2552" fmla="*/ 191415 w 707644"/>
              <a:gd name="connsiteY2552" fmla="*/ 316491 h 830409"/>
              <a:gd name="connsiteX2553" fmla="*/ 191657 w 707644"/>
              <a:gd name="connsiteY2553" fmla="*/ 316932 h 830409"/>
              <a:gd name="connsiteX2554" fmla="*/ 182905 w 707644"/>
              <a:gd name="connsiteY2554" fmla="*/ 308901 h 830409"/>
              <a:gd name="connsiteX2555" fmla="*/ 287558 w 707644"/>
              <a:gd name="connsiteY2555" fmla="*/ 59492 h 830409"/>
              <a:gd name="connsiteX2556" fmla="*/ 296315 w 707644"/>
              <a:gd name="connsiteY2556" fmla="*/ 68148 h 830409"/>
              <a:gd name="connsiteX2557" fmla="*/ 299298 w 707644"/>
              <a:gd name="connsiteY2557" fmla="*/ 78549 h 830409"/>
              <a:gd name="connsiteX2558" fmla="*/ 156759 w 707644"/>
              <a:gd name="connsiteY2558" fmla="*/ 329254 h 830409"/>
              <a:gd name="connsiteX2559" fmla="*/ 175493 w 707644"/>
              <a:gd name="connsiteY2559" fmla="*/ 354394 h 830409"/>
              <a:gd name="connsiteX2560" fmla="*/ 201937 w 707644"/>
              <a:gd name="connsiteY2560" fmla="*/ 394817 h 830409"/>
              <a:gd name="connsiteX2561" fmla="*/ 200873 w 707644"/>
              <a:gd name="connsiteY2561" fmla="*/ 393834 h 830409"/>
              <a:gd name="connsiteX2562" fmla="*/ 170102 w 707644"/>
              <a:gd name="connsiteY2562" fmla="*/ 351108 h 830409"/>
              <a:gd name="connsiteX2563" fmla="*/ 218971 w 707644"/>
              <a:gd name="connsiteY2563" fmla="*/ 199393 h 830409"/>
              <a:gd name="connsiteX2564" fmla="*/ 239802 w 707644"/>
              <a:gd name="connsiteY2564" fmla="*/ 216740 h 830409"/>
              <a:gd name="connsiteX2565" fmla="*/ 229343 w 707644"/>
              <a:gd name="connsiteY2565" fmla="*/ 214388 h 830409"/>
              <a:gd name="connsiteX2566" fmla="*/ 195880 w 707644"/>
              <a:gd name="connsiteY2566" fmla="*/ 240624 h 830409"/>
              <a:gd name="connsiteX2567" fmla="*/ 224010 w 707644"/>
              <a:gd name="connsiteY2567" fmla="*/ 260761 h 830409"/>
              <a:gd name="connsiteX2568" fmla="*/ 248784 w 707644"/>
              <a:gd name="connsiteY2568" fmla="*/ 292602 h 830409"/>
              <a:gd name="connsiteX2569" fmla="*/ 249638 w 707644"/>
              <a:gd name="connsiteY2569" fmla="*/ 293947 h 830409"/>
              <a:gd name="connsiteX2570" fmla="*/ 243774 w 707644"/>
              <a:gd name="connsiteY2570" fmla="*/ 292801 h 830409"/>
              <a:gd name="connsiteX2571" fmla="*/ 228478 w 707644"/>
              <a:gd name="connsiteY2571" fmla="*/ 273469 h 830409"/>
              <a:gd name="connsiteX2572" fmla="*/ 115675 w 707644"/>
              <a:gd name="connsiteY2572" fmla="*/ 404047 h 830409"/>
              <a:gd name="connsiteX2573" fmla="*/ 134615 w 707644"/>
              <a:gd name="connsiteY2573" fmla="*/ 422891 h 830409"/>
              <a:gd name="connsiteX2574" fmla="*/ 160514 w 707644"/>
              <a:gd name="connsiteY2574" fmla="*/ 443331 h 830409"/>
              <a:gd name="connsiteX2575" fmla="*/ 199386 w 707644"/>
              <a:gd name="connsiteY2575" fmla="*/ 501189 h 830409"/>
              <a:gd name="connsiteX2576" fmla="*/ 237467 w 707644"/>
              <a:gd name="connsiteY2576" fmla="*/ 563021 h 830409"/>
              <a:gd name="connsiteX2577" fmla="*/ 262329 w 707644"/>
              <a:gd name="connsiteY2577" fmla="*/ 612235 h 830409"/>
              <a:gd name="connsiteX2578" fmla="*/ 133022 w 707644"/>
              <a:gd name="connsiteY2578" fmla="*/ 428398 h 830409"/>
              <a:gd name="connsiteX2579" fmla="*/ 208321 w 707644"/>
              <a:gd name="connsiteY2579" fmla="*/ 208625 h 830409"/>
              <a:gd name="connsiteX2580" fmla="*/ 216078 w 707644"/>
              <a:gd name="connsiteY2580" fmla="*/ 211404 h 830409"/>
              <a:gd name="connsiteX2581" fmla="*/ 229343 w 707644"/>
              <a:gd name="connsiteY2581" fmla="*/ 214388 h 830409"/>
              <a:gd name="connsiteX2582" fmla="*/ 251133 w 707644"/>
              <a:gd name="connsiteY2582" fmla="*/ 245890 h 830409"/>
              <a:gd name="connsiteX2583" fmla="*/ 235474 w 707644"/>
              <a:gd name="connsiteY2583" fmla="*/ 235138 h 830409"/>
              <a:gd name="connsiteX2584" fmla="*/ 214727 w 707644"/>
              <a:gd name="connsiteY2584" fmla="*/ 214050 h 830409"/>
              <a:gd name="connsiteX2585" fmla="*/ 208634 w 707644"/>
              <a:gd name="connsiteY2585" fmla="*/ 209110 h 830409"/>
              <a:gd name="connsiteX2586" fmla="*/ 224270 w 707644"/>
              <a:gd name="connsiteY2586" fmla="*/ 174457 h 830409"/>
              <a:gd name="connsiteX2587" fmla="*/ 230305 w 707644"/>
              <a:gd name="connsiteY2587" fmla="*/ 177449 h 830409"/>
              <a:gd name="connsiteX2588" fmla="*/ 230535 w 707644"/>
              <a:gd name="connsiteY2588" fmla="*/ 177919 h 830409"/>
              <a:gd name="connsiteX2589" fmla="*/ 233312 w 707644"/>
              <a:gd name="connsiteY2589" fmla="*/ 185648 h 830409"/>
              <a:gd name="connsiteX2590" fmla="*/ 226084 w 707644"/>
              <a:gd name="connsiteY2590" fmla="*/ 168816 h 830409"/>
              <a:gd name="connsiteX2591" fmla="*/ 234417 w 707644"/>
              <a:gd name="connsiteY2591" fmla="*/ 176385 h 830409"/>
              <a:gd name="connsiteX2592" fmla="*/ 236911 w 707644"/>
              <a:gd name="connsiteY2592" fmla="*/ 180725 h 830409"/>
              <a:gd name="connsiteX2593" fmla="*/ 230305 w 707644"/>
              <a:gd name="connsiteY2593" fmla="*/ 177449 h 830409"/>
              <a:gd name="connsiteX2594" fmla="*/ 56885 w 707644"/>
              <a:gd name="connsiteY2594" fmla="*/ 519021 h 830409"/>
              <a:gd name="connsiteX2595" fmla="*/ 57818 w 707644"/>
              <a:gd name="connsiteY2595" fmla="*/ 519092 h 830409"/>
              <a:gd name="connsiteX2596" fmla="*/ 86591 w 707644"/>
              <a:gd name="connsiteY2596" fmla="*/ 536242 h 830409"/>
              <a:gd name="connsiteX2597" fmla="*/ 103128 w 707644"/>
              <a:gd name="connsiteY2597" fmla="*/ 548560 h 830409"/>
              <a:gd name="connsiteX2598" fmla="*/ 109693 w 707644"/>
              <a:gd name="connsiteY2598" fmla="*/ 565108 h 830409"/>
              <a:gd name="connsiteX2599" fmla="*/ 135003 w 707644"/>
              <a:gd name="connsiteY2599" fmla="*/ 620250 h 830409"/>
              <a:gd name="connsiteX2600" fmla="*/ 116952 w 707644"/>
              <a:gd name="connsiteY2600" fmla="*/ 595336 h 830409"/>
              <a:gd name="connsiteX2601" fmla="*/ 59171 w 707644"/>
              <a:gd name="connsiteY2601" fmla="*/ 523240 h 830409"/>
              <a:gd name="connsiteX2602" fmla="*/ 292994 w 707644"/>
              <a:gd name="connsiteY2602" fmla="*/ 18956 h 830409"/>
              <a:gd name="connsiteX2603" fmla="*/ 294833 w 707644"/>
              <a:gd name="connsiteY2603" fmla="*/ 18488 h 830409"/>
              <a:gd name="connsiteX2604" fmla="*/ 322891 w 707644"/>
              <a:gd name="connsiteY2604" fmla="*/ 54653 h 830409"/>
              <a:gd name="connsiteX2605" fmla="*/ 326172 w 707644"/>
              <a:gd name="connsiteY2605" fmla="*/ 59283 h 830409"/>
              <a:gd name="connsiteX2606" fmla="*/ 309836 w 707644"/>
              <a:gd name="connsiteY2606" fmla="*/ 37825 h 830409"/>
              <a:gd name="connsiteX2607" fmla="*/ 51676 w 707644"/>
              <a:gd name="connsiteY2607" fmla="*/ 518624 h 830409"/>
              <a:gd name="connsiteX2608" fmla="*/ 55718 w 707644"/>
              <a:gd name="connsiteY2608" fmla="*/ 518932 h 830409"/>
              <a:gd name="connsiteX2609" fmla="*/ 59171 w 707644"/>
              <a:gd name="connsiteY2609" fmla="*/ 523240 h 830409"/>
              <a:gd name="connsiteX2610" fmla="*/ 70479 w 707644"/>
              <a:gd name="connsiteY2610" fmla="*/ 544113 h 830409"/>
              <a:gd name="connsiteX2611" fmla="*/ 235262 w 707644"/>
              <a:gd name="connsiteY2611" fmla="*/ 122970 h 830409"/>
              <a:gd name="connsiteX2612" fmla="*/ 243220 w 707644"/>
              <a:gd name="connsiteY2612" fmla="*/ 132639 h 830409"/>
              <a:gd name="connsiteX2613" fmla="*/ 256321 w 707644"/>
              <a:gd name="connsiteY2613" fmla="*/ 147383 h 830409"/>
              <a:gd name="connsiteX2614" fmla="*/ 260743 w 707644"/>
              <a:gd name="connsiteY2614" fmla="*/ 162175 h 830409"/>
              <a:gd name="connsiteX2615" fmla="*/ 263821 w 707644"/>
              <a:gd name="connsiteY2615" fmla="*/ 175708 h 830409"/>
              <a:gd name="connsiteX2616" fmla="*/ 252155 w 707644"/>
              <a:gd name="connsiteY2616" fmla="*/ 158055 h 830409"/>
              <a:gd name="connsiteX2617" fmla="*/ 283566 w 707644"/>
              <a:gd name="connsiteY2617" fmla="*/ 21357 h 830409"/>
              <a:gd name="connsiteX2618" fmla="*/ 289894 w 707644"/>
              <a:gd name="connsiteY2618" fmla="*/ 19746 h 830409"/>
              <a:gd name="connsiteX2619" fmla="*/ 305716 w 707644"/>
              <a:gd name="connsiteY2619" fmla="*/ 46413 h 830409"/>
              <a:gd name="connsiteX2620" fmla="*/ 347481 w 707644"/>
              <a:gd name="connsiteY2620" fmla="*/ 103748 h 830409"/>
              <a:gd name="connsiteX2621" fmla="*/ 364502 w 707644"/>
              <a:gd name="connsiteY2621" fmla="*/ 123365 h 830409"/>
              <a:gd name="connsiteX2622" fmla="*/ 354366 w 707644"/>
              <a:gd name="connsiteY2622" fmla="*/ 116758 h 830409"/>
              <a:gd name="connsiteX2623" fmla="*/ 342055 w 707644"/>
              <a:gd name="connsiteY2623" fmla="*/ 108909 h 830409"/>
              <a:gd name="connsiteX2624" fmla="*/ 284843 w 707644"/>
              <a:gd name="connsiteY2624" fmla="*/ 28154 h 830409"/>
              <a:gd name="connsiteX2625" fmla="*/ 284072 w 707644"/>
              <a:gd name="connsiteY2625" fmla="*/ 25465 h 830409"/>
              <a:gd name="connsiteX2626" fmla="*/ 195808 w 707644"/>
              <a:gd name="connsiteY2626" fmla="*/ 204142 h 830409"/>
              <a:gd name="connsiteX2627" fmla="*/ 207809 w 707644"/>
              <a:gd name="connsiteY2627" fmla="*/ 208441 h 830409"/>
              <a:gd name="connsiteX2628" fmla="*/ 208634 w 707644"/>
              <a:gd name="connsiteY2628" fmla="*/ 209110 h 830409"/>
              <a:gd name="connsiteX2629" fmla="*/ 214004 w 707644"/>
              <a:gd name="connsiteY2629" fmla="*/ 217443 h 830409"/>
              <a:gd name="connsiteX2630" fmla="*/ 215724 w 707644"/>
              <a:gd name="connsiteY2630" fmla="*/ 220366 h 830409"/>
              <a:gd name="connsiteX2631" fmla="*/ 197975 w 707644"/>
              <a:gd name="connsiteY2631" fmla="*/ 206884 h 830409"/>
              <a:gd name="connsiteX2632" fmla="*/ 263194 w 707644"/>
              <a:gd name="connsiteY2632" fmla="*/ 63522 h 830409"/>
              <a:gd name="connsiteX2633" fmla="*/ 271707 w 707644"/>
              <a:gd name="connsiteY2633" fmla="*/ 68010 h 830409"/>
              <a:gd name="connsiteX2634" fmla="*/ 275547 w 707644"/>
              <a:gd name="connsiteY2634" fmla="*/ 70070 h 830409"/>
              <a:gd name="connsiteX2635" fmla="*/ 309370 w 707644"/>
              <a:gd name="connsiteY2635" fmla="*/ 113666 h 830409"/>
              <a:gd name="connsiteX2636" fmla="*/ 310146 w 707644"/>
              <a:gd name="connsiteY2636" fmla="*/ 116372 h 830409"/>
              <a:gd name="connsiteX2637" fmla="*/ 293781 w 707644"/>
              <a:gd name="connsiteY2637" fmla="*/ 98164 h 830409"/>
              <a:gd name="connsiteX2638" fmla="*/ 267341 w 707644"/>
              <a:gd name="connsiteY2638" fmla="*/ 67482 h 830409"/>
              <a:gd name="connsiteX2639" fmla="*/ 126634 w 707644"/>
              <a:gd name="connsiteY2639" fmla="*/ 342563 h 830409"/>
              <a:gd name="connsiteX2640" fmla="*/ 136099 w 707644"/>
              <a:gd name="connsiteY2640" fmla="*/ 355923 h 830409"/>
              <a:gd name="connsiteX2641" fmla="*/ 175887 w 707644"/>
              <a:gd name="connsiteY2641" fmla="*/ 419847 h 830409"/>
              <a:gd name="connsiteX2642" fmla="*/ 145034 w 707644"/>
              <a:gd name="connsiteY2642" fmla="*/ 381339 h 830409"/>
              <a:gd name="connsiteX2643" fmla="*/ 128946 w 707644"/>
              <a:gd name="connsiteY2643" fmla="*/ 347894 h 830409"/>
              <a:gd name="connsiteX2644" fmla="*/ 180542 w 707644"/>
              <a:gd name="connsiteY2644" fmla="*/ 229644 h 830409"/>
              <a:gd name="connsiteX2645" fmla="*/ 186966 w 707644"/>
              <a:gd name="connsiteY2645" fmla="*/ 234243 h 830409"/>
              <a:gd name="connsiteX2646" fmla="*/ 214889 w 707644"/>
              <a:gd name="connsiteY2646" fmla="*/ 276920 h 830409"/>
              <a:gd name="connsiteX2647" fmla="*/ 222366 w 707644"/>
              <a:gd name="connsiteY2647" fmla="*/ 288619 h 830409"/>
              <a:gd name="connsiteX2648" fmla="*/ 212756 w 707644"/>
              <a:gd name="connsiteY2648" fmla="*/ 286741 h 830409"/>
              <a:gd name="connsiteX2649" fmla="*/ 252951 w 707644"/>
              <a:gd name="connsiteY2649" fmla="*/ 75690 h 830409"/>
              <a:gd name="connsiteX2650" fmla="*/ 259352 w 707644"/>
              <a:gd name="connsiteY2650" fmla="*/ 76992 h 830409"/>
              <a:gd name="connsiteX2651" fmla="*/ 302987 w 707644"/>
              <a:gd name="connsiteY2651" fmla="*/ 140184 h 830409"/>
              <a:gd name="connsiteX2652" fmla="*/ 321232 w 707644"/>
              <a:gd name="connsiteY2652" fmla="*/ 161383 h 830409"/>
              <a:gd name="connsiteX2653" fmla="*/ 323678 w 707644"/>
              <a:gd name="connsiteY2653" fmla="*/ 172718 h 830409"/>
              <a:gd name="connsiteX2654" fmla="*/ 263820 w 707644"/>
              <a:gd name="connsiteY2654" fmla="*/ 89700 h 830409"/>
              <a:gd name="connsiteX2655" fmla="*/ 180793 w 707644"/>
              <a:gd name="connsiteY2655" fmla="*/ 225422 h 830409"/>
              <a:gd name="connsiteX2656" fmla="*/ 195880 w 707644"/>
              <a:gd name="connsiteY2656" fmla="*/ 240624 h 830409"/>
              <a:gd name="connsiteX2657" fmla="*/ 186966 w 707644"/>
              <a:gd name="connsiteY2657" fmla="*/ 234243 h 830409"/>
              <a:gd name="connsiteX2658" fmla="*/ 185251 w 707644"/>
              <a:gd name="connsiteY2658" fmla="*/ 231622 h 830409"/>
              <a:gd name="connsiteX2659" fmla="*/ 240883 w 707644"/>
              <a:gd name="connsiteY2659" fmla="*/ 95744 h 830409"/>
              <a:gd name="connsiteX2660" fmla="*/ 246992 w 707644"/>
              <a:gd name="connsiteY2660" fmla="*/ 102756 h 830409"/>
              <a:gd name="connsiteX2661" fmla="*/ 278057 w 707644"/>
              <a:gd name="connsiteY2661" fmla="*/ 150503 h 830409"/>
              <a:gd name="connsiteX2662" fmla="*/ 282449 w 707644"/>
              <a:gd name="connsiteY2662" fmla="*/ 162995 h 830409"/>
              <a:gd name="connsiteX2663" fmla="*/ 263042 w 707644"/>
              <a:gd name="connsiteY2663" fmla="*/ 137867 h 830409"/>
              <a:gd name="connsiteX2664" fmla="*/ 248407 w 707644"/>
              <a:gd name="connsiteY2664" fmla="*/ 120910 h 830409"/>
              <a:gd name="connsiteX2665" fmla="*/ 78117 w 707644"/>
              <a:gd name="connsiteY2665" fmla="*/ 433544 h 830409"/>
              <a:gd name="connsiteX2666" fmla="*/ 112422 w 707644"/>
              <a:gd name="connsiteY2666" fmla="*/ 471337 h 830409"/>
              <a:gd name="connsiteX2667" fmla="*/ 164459 w 707644"/>
              <a:gd name="connsiteY2667" fmla="*/ 544211 h 830409"/>
              <a:gd name="connsiteX2668" fmla="*/ 144868 w 707644"/>
              <a:gd name="connsiteY2668" fmla="*/ 530531 h 830409"/>
              <a:gd name="connsiteX2669" fmla="*/ 102628 w 707644"/>
              <a:gd name="connsiteY2669" fmla="*/ 478545 h 830409"/>
              <a:gd name="connsiteX2670" fmla="*/ 34828 w 707644"/>
              <a:gd name="connsiteY2670" fmla="*/ 517709 h 830409"/>
              <a:gd name="connsiteX2671" fmla="*/ 36856 w 707644"/>
              <a:gd name="connsiteY2671" fmla="*/ 517494 h 830409"/>
              <a:gd name="connsiteX2672" fmla="*/ 46498 w 707644"/>
              <a:gd name="connsiteY2672" fmla="*/ 518229 h 830409"/>
              <a:gd name="connsiteX2673" fmla="*/ 48483 w 707644"/>
              <a:gd name="connsiteY2673" fmla="*/ 521157 h 830409"/>
              <a:gd name="connsiteX2674" fmla="*/ 85317 w 707644"/>
              <a:gd name="connsiteY2674" fmla="*/ 568818 h 830409"/>
              <a:gd name="connsiteX2675" fmla="*/ 91911 w 707644"/>
              <a:gd name="connsiteY2675" fmla="*/ 577775 h 830409"/>
              <a:gd name="connsiteX2676" fmla="*/ 36522 w 707644"/>
              <a:gd name="connsiteY2676" fmla="*/ 519440 h 830409"/>
              <a:gd name="connsiteX2677" fmla="*/ 21054 w 707644"/>
              <a:gd name="connsiteY2677" fmla="*/ 545578 h 830409"/>
              <a:gd name="connsiteX2678" fmla="*/ 36893 w 707644"/>
              <a:gd name="connsiteY2678" fmla="*/ 568043 h 830409"/>
              <a:gd name="connsiteX2679" fmla="*/ 55089 w 707644"/>
              <a:gd name="connsiteY2679" fmla="*/ 612863 h 830409"/>
              <a:gd name="connsiteX2680" fmla="*/ 75941 w 707644"/>
              <a:gd name="connsiteY2680" fmla="*/ 654349 h 830409"/>
              <a:gd name="connsiteX2681" fmla="*/ 74898 w 707644"/>
              <a:gd name="connsiteY2681" fmla="*/ 652932 h 830409"/>
              <a:gd name="connsiteX2682" fmla="*/ 53728 w 707644"/>
              <a:gd name="connsiteY2682" fmla="*/ 619988 h 830409"/>
              <a:gd name="connsiteX2683" fmla="*/ 30302 w 707644"/>
              <a:gd name="connsiteY2683" fmla="*/ 574216 h 830409"/>
              <a:gd name="connsiteX2684" fmla="*/ 267788 w 707644"/>
              <a:gd name="connsiteY2684" fmla="*/ 27401 h 830409"/>
              <a:gd name="connsiteX2685" fmla="*/ 278850 w 707644"/>
              <a:gd name="connsiteY2685" fmla="*/ 22557 h 830409"/>
              <a:gd name="connsiteX2686" fmla="*/ 280568 w 707644"/>
              <a:gd name="connsiteY2686" fmla="*/ 22120 h 830409"/>
              <a:gd name="connsiteX2687" fmla="*/ 284843 w 707644"/>
              <a:gd name="connsiteY2687" fmla="*/ 28154 h 830409"/>
              <a:gd name="connsiteX2688" fmla="*/ 294150 w 707644"/>
              <a:gd name="connsiteY2688" fmla="*/ 60600 h 830409"/>
              <a:gd name="connsiteX2689" fmla="*/ 288791 w 707644"/>
              <a:gd name="connsiteY2689" fmla="*/ 54259 h 830409"/>
              <a:gd name="connsiteX2690" fmla="*/ 273213 w 707644"/>
              <a:gd name="connsiteY2690" fmla="*/ 36208 h 830409"/>
              <a:gd name="connsiteX2691" fmla="*/ 120077 w 707644"/>
              <a:gd name="connsiteY2691" fmla="*/ 333308 h 830409"/>
              <a:gd name="connsiteX2692" fmla="*/ 124337 w 707644"/>
              <a:gd name="connsiteY2692" fmla="*/ 337268 h 830409"/>
              <a:gd name="connsiteX2693" fmla="*/ 126634 w 707644"/>
              <a:gd name="connsiteY2693" fmla="*/ 342563 h 830409"/>
              <a:gd name="connsiteX2694" fmla="*/ 247034 w 707644"/>
              <a:gd name="connsiteY2694" fmla="*/ 68064 h 830409"/>
              <a:gd name="connsiteX2695" fmla="*/ 252951 w 707644"/>
              <a:gd name="connsiteY2695" fmla="*/ 75690 h 830409"/>
              <a:gd name="connsiteX2696" fmla="*/ 248230 w 707644"/>
              <a:gd name="connsiteY2696" fmla="*/ 74730 h 830409"/>
              <a:gd name="connsiteX2697" fmla="*/ 247475 w 707644"/>
              <a:gd name="connsiteY2697" fmla="*/ 72644 h 830409"/>
              <a:gd name="connsiteX2698" fmla="*/ 174197 w 707644"/>
              <a:gd name="connsiteY2698" fmla="*/ 218777 h 830409"/>
              <a:gd name="connsiteX2699" fmla="*/ 174691 w 707644"/>
              <a:gd name="connsiteY2699" fmla="*/ 219275 h 830409"/>
              <a:gd name="connsiteX2700" fmla="*/ 180542 w 707644"/>
              <a:gd name="connsiteY2700" fmla="*/ 229644 h 830409"/>
              <a:gd name="connsiteX2701" fmla="*/ 179299 w 707644"/>
              <a:gd name="connsiteY2701" fmla="*/ 228755 h 830409"/>
              <a:gd name="connsiteX2702" fmla="*/ 170800 w 707644"/>
              <a:gd name="connsiteY2702" fmla="*/ 222670 h 830409"/>
              <a:gd name="connsiteX2703" fmla="*/ 179299 w 707644"/>
              <a:gd name="connsiteY2703" fmla="*/ 228755 h 830409"/>
              <a:gd name="connsiteX2704" fmla="*/ 208637 w 707644"/>
              <a:gd name="connsiteY2704" fmla="*/ 286130 h 830409"/>
              <a:gd name="connsiteX2705" fmla="*/ 215519 w 707644"/>
              <a:gd name="connsiteY2705" fmla="*/ 299767 h 830409"/>
              <a:gd name="connsiteX2706" fmla="*/ 204799 w 707644"/>
              <a:gd name="connsiteY2706" fmla="*/ 286961 h 830409"/>
              <a:gd name="connsiteX2707" fmla="*/ 197318 w 707644"/>
              <a:gd name="connsiteY2707" fmla="*/ 273042 h 830409"/>
              <a:gd name="connsiteX2708" fmla="*/ 177566 w 707644"/>
              <a:gd name="connsiteY2708" fmla="*/ 235959 h 830409"/>
              <a:gd name="connsiteX2709" fmla="*/ 171665 w 707644"/>
              <a:gd name="connsiteY2709" fmla="*/ 224751 h 830409"/>
              <a:gd name="connsiteX2710" fmla="*/ 152516 w 707644"/>
              <a:gd name="connsiteY2710" fmla="*/ 259508 h 830409"/>
              <a:gd name="connsiteX2711" fmla="*/ 173227 w 707644"/>
              <a:gd name="connsiteY2711" fmla="*/ 292304 h 830409"/>
              <a:gd name="connsiteX2712" fmla="*/ 175540 w 707644"/>
              <a:gd name="connsiteY2712" fmla="*/ 296270 h 830409"/>
              <a:gd name="connsiteX2713" fmla="*/ 165208 w 707644"/>
              <a:gd name="connsiteY2713" fmla="*/ 283111 h 830409"/>
              <a:gd name="connsiteX2714" fmla="*/ 228899 w 707644"/>
              <a:gd name="connsiteY2714" fmla="*/ 98307 h 830409"/>
              <a:gd name="connsiteX2715" fmla="*/ 248407 w 707644"/>
              <a:gd name="connsiteY2715" fmla="*/ 120910 h 830409"/>
              <a:gd name="connsiteX2716" fmla="*/ 252936 w 707644"/>
              <a:gd name="connsiteY2716" fmla="*/ 136062 h 830409"/>
              <a:gd name="connsiteX2717" fmla="*/ 239513 w 707644"/>
              <a:gd name="connsiteY2717" fmla="*/ 116337 h 830409"/>
              <a:gd name="connsiteX2718" fmla="*/ 258990 w 707644"/>
              <a:gd name="connsiteY2718" fmla="*/ 31253 h 830409"/>
              <a:gd name="connsiteX2719" fmla="*/ 266210 w 707644"/>
              <a:gd name="connsiteY2719" fmla="*/ 28092 h 830409"/>
              <a:gd name="connsiteX2720" fmla="*/ 273213 w 707644"/>
              <a:gd name="connsiteY2720" fmla="*/ 36208 h 830409"/>
              <a:gd name="connsiteX2721" fmla="*/ 287558 w 707644"/>
              <a:gd name="connsiteY2721" fmla="*/ 59492 h 830409"/>
              <a:gd name="connsiteX2722" fmla="*/ 238662 w 707644"/>
              <a:gd name="connsiteY2722" fmla="*/ 72784 h 830409"/>
              <a:gd name="connsiteX2723" fmla="*/ 248230 w 707644"/>
              <a:gd name="connsiteY2723" fmla="*/ 74730 h 830409"/>
              <a:gd name="connsiteX2724" fmla="*/ 252698 w 707644"/>
              <a:gd name="connsiteY2724" fmla="*/ 87086 h 830409"/>
              <a:gd name="connsiteX2725" fmla="*/ 264168 w 707644"/>
              <a:gd name="connsiteY2725" fmla="*/ 110996 h 830409"/>
              <a:gd name="connsiteX2726" fmla="*/ 290279 w 707644"/>
              <a:gd name="connsiteY2726" fmla="*/ 144652 h 830409"/>
              <a:gd name="connsiteX2727" fmla="*/ 319987 w 707644"/>
              <a:gd name="connsiteY2727" fmla="*/ 194725 h 830409"/>
              <a:gd name="connsiteX2728" fmla="*/ 297301 w 707644"/>
              <a:gd name="connsiteY2728" fmla="*/ 180080 h 830409"/>
              <a:gd name="connsiteX2729" fmla="*/ 278057 w 707644"/>
              <a:gd name="connsiteY2729" fmla="*/ 150503 h 830409"/>
              <a:gd name="connsiteX2730" fmla="*/ 268635 w 707644"/>
              <a:gd name="connsiteY2730" fmla="*/ 123704 h 830409"/>
              <a:gd name="connsiteX2731" fmla="*/ 251770 w 707644"/>
              <a:gd name="connsiteY2731" fmla="*/ 93848 h 830409"/>
              <a:gd name="connsiteX2732" fmla="*/ 134048 w 707644"/>
              <a:gd name="connsiteY2732" fmla="*/ 290146 h 830409"/>
              <a:gd name="connsiteX2733" fmla="*/ 137978 w 707644"/>
              <a:gd name="connsiteY2733" fmla="*/ 292601 h 830409"/>
              <a:gd name="connsiteX2734" fmla="*/ 172671 w 707644"/>
              <a:gd name="connsiteY2734" fmla="*/ 314518 h 830409"/>
              <a:gd name="connsiteX2735" fmla="*/ 182462 w 707644"/>
              <a:gd name="connsiteY2735" fmla="*/ 325344 h 830409"/>
              <a:gd name="connsiteX2736" fmla="*/ 193687 w 707644"/>
              <a:gd name="connsiteY2736" fmla="*/ 339668 h 830409"/>
              <a:gd name="connsiteX2737" fmla="*/ 195289 w 707644"/>
              <a:gd name="connsiteY2737" fmla="*/ 341717 h 830409"/>
              <a:gd name="connsiteX2738" fmla="*/ 195518 w 707644"/>
              <a:gd name="connsiteY2738" fmla="*/ 342172 h 830409"/>
              <a:gd name="connsiteX2739" fmla="*/ 300311 w 707644"/>
              <a:gd name="connsiteY2739" fmla="*/ 498091 h 830409"/>
              <a:gd name="connsiteX2740" fmla="*/ 301654 w 707644"/>
              <a:gd name="connsiteY2740" fmla="*/ 499463 h 830409"/>
              <a:gd name="connsiteX2741" fmla="*/ 305979 w 707644"/>
              <a:gd name="connsiteY2741" fmla="*/ 511990 h 830409"/>
              <a:gd name="connsiteX2742" fmla="*/ 304779 w 707644"/>
              <a:gd name="connsiteY2742" fmla="*/ 510799 h 830409"/>
              <a:gd name="connsiteX2743" fmla="*/ 256982 w 707644"/>
              <a:gd name="connsiteY2743" fmla="*/ 456236 h 830409"/>
              <a:gd name="connsiteX2744" fmla="*/ 222507 w 707644"/>
              <a:gd name="connsiteY2744" fmla="*/ 416752 h 830409"/>
              <a:gd name="connsiteX2745" fmla="*/ 196214 w 707644"/>
              <a:gd name="connsiteY2745" fmla="*/ 384763 h 830409"/>
              <a:gd name="connsiteX2746" fmla="*/ 160543 w 707644"/>
              <a:gd name="connsiteY2746" fmla="*/ 330919 h 830409"/>
              <a:gd name="connsiteX2747" fmla="*/ 150045 w 707644"/>
              <a:gd name="connsiteY2747" fmla="*/ 255595 h 830409"/>
              <a:gd name="connsiteX2748" fmla="*/ 151536 w 707644"/>
              <a:gd name="connsiteY2748" fmla="*/ 257685 h 830409"/>
              <a:gd name="connsiteX2749" fmla="*/ 152516 w 707644"/>
              <a:gd name="connsiteY2749" fmla="*/ 259508 h 830409"/>
              <a:gd name="connsiteX2750" fmla="*/ 151988 w 707644"/>
              <a:gd name="connsiteY2750" fmla="*/ 248715 h 830409"/>
              <a:gd name="connsiteX2751" fmla="*/ 153285 w 707644"/>
              <a:gd name="connsiteY2751" fmla="*/ 249665 h 830409"/>
              <a:gd name="connsiteX2752" fmla="*/ 158591 w 707644"/>
              <a:gd name="connsiteY2752" fmla="*/ 254168 h 830409"/>
              <a:gd name="connsiteX2753" fmla="*/ 181491 w 707644"/>
              <a:gd name="connsiteY2753" fmla="*/ 293734 h 830409"/>
              <a:gd name="connsiteX2754" fmla="*/ 200568 w 707644"/>
              <a:gd name="connsiteY2754" fmla="*/ 325109 h 830409"/>
              <a:gd name="connsiteX2755" fmla="*/ 192032 w 707644"/>
              <a:gd name="connsiteY2755" fmla="*/ 317277 h 830409"/>
              <a:gd name="connsiteX2756" fmla="*/ 191415 w 707644"/>
              <a:gd name="connsiteY2756" fmla="*/ 316491 h 830409"/>
              <a:gd name="connsiteX2757" fmla="*/ 177647 w 707644"/>
              <a:gd name="connsiteY2757" fmla="*/ 291340 h 830409"/>
              <a:gd name="connsiteX2758" fmla="*/ 154175 w 707644"/>
              <a:gd name="connsiteY2758" fmla="*/ 252126 h 830409"/>
              <a:gd name="connsiteX2759" fmla="*/ 19032 w 707644"/>
              <a:gd name="connsiteY2759" fmla="*/ 524051 h 830409"/>
              <a:gd name="connsiteX2760" fmla="*/ 97680 w 707644"/>
              <a:gd name="connsiteY2760" fmla="*/ 612167 h 830409"/>
              <a:gd name="connsiteX2761" fmla="*/ 160278 w 707644"/>
              <a:gd name="connsiteY2761" fmla="*/ 706522 h 830409"/>
              <a:gd name="connsiteX2762" fmla="*/ 193449 w 707644"/>
              <a:gd name="connsiteY2762" fmla="*/ 765998 h 830409"/>
              <a:gd name="connsiteX2763" fmla="*/ 159637 w 707644"/>
              <a:gd name="connsiteY2763" fmla="*/ 742521 h 830409"/>
              <a:gd name="connsiteX2764" fmla="*/ 156111 w 707644"/>
              <a:gd name="connsiteY2764" fmla="*/ 736704 h 830409"/>
              <a:gd name="connsiteX2765" fmla="*/ 124487 w 707644"/>
              <a:gd name="connsiteY2765" fmla="*/ 688414 h 830409"/>
              <a:gd name="connsiteX2766" fmla="*/ 40737 w 707644"/>
              <a:gd name="connsiteY2766" fmla="*/ 573496 h 830409"/>
              <a:gd name="connsiteX2767" fmla="*/ 36893 w 707644"/>
              <a:gd name="connsiteY2767" fmla="*/ 568043 h 830409"/>
              <a:gd name="connsiteX2768" fmla="*/ 168562 w 707644"/>
              <a:gd name="connsiteY2768" fmla="*/ 208530 h 830409"/>
              <a:gd name="connsiteX2769" fmla="*/ 168867 w 707644"/>
              <a:gd name="connsiteY2769" fmla="*/ 208840 h 830409"/>
              <a:gd name="connsiteX2770" fmla="*/ 180793 w 707644"/>
              <a:gd name="connsiteY2770" fmla="*/ 225422 h 830409"/>
              <a:gd name="connsiteX2771" fmla="*/ 174691 w 707644"/>
              <a:gd name="connsiteY2771" fmla="*/ 219275 h 830409"/>
              <a:gd name="connsiteX2772" fmla="*/ 172136 w 707644"/>
              <a:gd name="connsiteY2772" fmla="*/ 214745 h 830409"/>
              <a:gd name="connsiteX2773" fmla="*/ 248870 w 707644"/>
              <a:gd name="connsiteY2773" fmla="*/ 35685 h 830409"/>
              <a:gd name="connsiteX2774" fmla="*/ 258742 w 707644"/>
              <a:gd name="connsiteY2774" fmla="*/ 31362 h 830409"/>
              <a:gd name="connsiteX2775" fmla="*/ 262762 w 707644"/>
              <a:gd name="connsiteY2775" fmla="*/ 37997 h 830409"/>
              <a:gd name="connsiteX2776" fmla="*/ 288581 w 707644"/>
              <a:gd name="connsiteY2776" fmla="*/ 77063 h 830409"/>
              <a:gd name="connsiteX2777" fmla="*/ 275547 w 707644"/>
              <a:gd name="connsiteY2777" fmla="*/ 70070 h 830409"/>
              <a:gd name="connsiteX2778" fmla="*/ 114107 w 707644"/>
              <a:gd name="connsiteY2778" fmla="*/ 313679 h 830409"/>
              <a:gd name="connsiteX2779" fmla="*/ 152222 w 707644"/>
              <a:gd name="connsiteY2779" fmla="*/ 348890 h 830409"/>
              <a:gd name="connsiteX2780" fmla="*/ 157207 w 707644"/>
              <a:gd name="connsiteY2780" fmla="*/ 355303 h 830409"/>
              <a:gd name="connsiteX2781" fmla="*/ 157394 w 707644"/>
              <a:gd name="connsiteY2781" fmla="*/ 355575 h 830409"/>
              <a:gd name="connsiteX2782" fmla="*/ 195981 w 707644"/>
              <a:gd name="connsiteY2782" fmla="*/ 405311 h 830409"/>
              <a:gd name="connsiteX2783" fmla="*/ 153274 w 707644"/>
              <a:gd name="connsiteY2783" fmla="*/ 364163 h 830409"/>
              <a:gd name="connsiteX2784" fmla="*/ 124337 w 707644"/>
              <a:gd name="connsiteY2784" fmla="*/ 337268 h 830409"/>
              <a:gd name="connsiteX2785" fmla="*/ 85267 w 707644"/>
              <a:gd name="connsiteY2785" fmla="*/ 373794 h 830409"/>
              <a:gd name="connsiteX2786" fmla="*/ 86660 w 707644"/>
              <a:gd name="connsiteY2786" fmla="*/ 375180 h 830409"/>
              <a:gd name="connsiteX2787" fmla="*/ 89152 w 707644"/>
              <a:gd name="connsiteY2787" fmla="*/ 377889 h 830409"/>
              <a:gd name="connsiteX2788" fmla="*/ 229671 w 707644"/>
              <a:gd name="connsiteY2788" fmla="*/ 587580 h 830409"/>
              <a:gd name="connsiteX2789" fmla="*/ 231343 w 707644"/>
              <a:gd name="connsiteY2789" fmla="*/ 590336 h 830409"/>
              <a:gd name="connsiteX2790" fmla="*/ 218721 w 707644"/>
              <a:gd name="connsiteY2790" fmla="*/ 582618 h 830409"/>
              <a:gd name="connsiteX2791" fmla="*/ 213212 w 707644"/>
              <a:gd name="connsiteY2791" fmla="*/ 578671 h 830409"/>
              <a:gd name="connsiteX2792" fmla="*/ 186938 w 707644"/>
              <a:gd name="connsiteY2792" fmla="*/ 541946 h 830409"/>
              <a:gd name="connsiteX2793" fmla="*/ 146773 w 707644"/>
              <a:gd name="connsiteY2793" fmla="*/ 487817 h 830409"/>
              <a:gd name="connsiteX2794" fmla="*/ 140245 w 707644"/>
              <a:gd name="connsiteY2794" fmla="*/ 479403 h 830409"/>
              <a:gd name="connsiteX2795" fmla="*/ 15227 w 707644"/>
              <a:gd name="connsiteY2795" fmla="*/ 519787 h 830409"/>
              <a:gd name="connsiteX2796" fmla="*/ 17215 w 707644"/>
              <a:gd name="connsiteY2796" fmla="*/ 519577 h 830409"/>
              <a:gd name="connsiteX2797" fmla="*/ 19032 w 707644"/>
              <a:gd name="connsiteY2797" fmla="*/ 524051 h 830409"/>
              <a:gd name="connsiteX2798" fmla="*/ 202931 w 707644"/>
              <a:gd name="connsiteY2798" fmla="*/ 121060 h 830409"/>
              <a:gd name="connsiteX2799" fmla="*/ 216519 w 707644"/>
              <a:gd name="connsiteY2799" fmla="*/ 132890 h 830409"/>
              <a:gd name="connsiteX2800" fmla="*/ 240699 w 707644"/>
              <a:gd name="connsiteY2800" fmla="*/ 155687 h 830409"/>
              <a:gd name="connsiteX2801" fmla="*/ 265580 w 707644"/>
              <a:gd name="connsiteY2801" fmla="*/ 183440 h 830409"/>
              <a:gd name="connsiteX2802" fmla="*/ 268528 w 707644"/>
              <a:gd name="connsiteY2802" fmla="*/ 196404 h 830409"/>
              <a:gd name="connsiteX2803" fmla="*/ 241731 w 707644"/>
              <a:gd name="connsiteY2803" fmla="*/ 183115 h 830409"/>
              <a:gd name="connsiteX2804" fmla="*/ 240024 w 707644"/>
              <a:gd name="connsiteY2804" fmla="*/ 181477 h 830409"/>
              <a:gd name="connsiteX2805" fmla="*/ 234417 w 707644"/>
              <a:gd name="connsiteY2805" fmla="*/ 176385 h 830409"/>
              <a:gd name="connsiteX2806" fmla="*/ 204748 w 707644"/>
              <a:gd name="connsiteY2806" fmla="*/ 124747 h 830409"/>
              <a:gd name="connsiteX2807" fmla="*/ 82754 w 707644"/>
              <a:gd name="connsiteY2807" fmla="*/ 370933 h 830409"/>
              <a:gd name="connsiteX2808" fmla="*/ 84968 w 707644"/>
              <a:gd name="connsiteY2808" fmla="*/ 373341 h 830409"/>
              <a:gd name="connsiteX2809" fmla="*/ 85267 w 707644"/>
              <a:gd name="connsiteY2809" fmla="*/ 373794 h 830409"/>
              <a:gd name="connsiteX2810" fmla="*/ 161813 w 707644"/>
              <a:gd name="connsiteY2810" fmla="*/ 205947 h 830409"/>
              <a:gd name="connsiteX2811" fmla="*/ 165507 w 707644"/>
              <a:gd name="connsiteY2811" fmla="*/ 209950 h 830409"/>
              <a:gd name="connsiteX2812" fmla="*/ 170800 w 707644"/>
              <a:gd name="connsiteY2812" fmla="*/ 222670 h 830409"/>
              <a:gd name="connsiteX2813" fmla="*/ 170431 w 707644"/>
              <a:gd name="connsiteY2813" fmla="*/ 222406 h 830409"/>
              <a:gd name="connsiteX2814" fmla="*/ 164636 w 707644"/>
              <a:gd name="connsiteY2814" fmla="*/ 211399 h 830409"/>
              <a:gd name="connsiteX2815" fmla="*/ 162246 w 707644"/>
              <a:gd name="connsiteY2815" fmla="*/ 202116 h 830409"/>
              <a:gd name="connsiteX2816" fmla="*/ 168060 w 707644"/>
              <a:gd name="connsiteY2816" fmla="*/ 208020 h 830409"/>
              <a:gd name="connsiteX2817" fmla="*/ 172136 w 707644"/>
              <a:gd name="connsiteY2817" fmla="*/ 214745 h 830409"/>
              <a:gd name="connsiteX2818" fmla="*/ 174197 w 707644"/>
              <a:gd name="connsiteY2818" fmla="*/ 218777 h 830409"/>
              <a:gd name="connsiteX2819" fmla="*/ 166427 w 707644"/>
              <a:gd name="connsiteY2819" fmla="*/ 210948 h 830409"/>
              <a:gd name="connsiteX2820" fmla="*/ 165507 w 707644"/>
              <a:gd name="connsiteY2820" fmla="*/ 209950 h 830409"/>
              <a:gd name="connsiteX2821" fmla="*/ 223349 w 707644"/>
              <a:gd name="connsiteY2821" fmla="*/ 72691 h 830409"/>
              <a:gd name="connsiteX2822" fmla="*/ 233811 w 707644"/>
              <a:gd name="connsiteY2822" fmla="*/ 72086 h 830409"/>
              <a:gd name="connsiteX2823" fmla="*/ 240883 w 707644"/>
              <a:gd name="connsiteY2823" fmla="*/ 95744 h 830409"/>
              <a:gd name="connsiteX2824" fmla="*/ 232886 w 707644"/>
              <a:gd name="connsiteY2824" fmla="*/ 86564 h 830409"/>
              <a:gd name="connsiteX2825" fmla="*/ 122010 w 707644"/>
              <a:gd name="connsiteY2825" fmla="*/ 282626 h 830409"/>
              <a:gd name="connsiteX2826" fmla="*/ 131799 w 707644"/>
              <a:gd name="connsiteY2826" fmla="*/ 288741 h 830409"/>
              <a:gd name="connsiteX2827" fmla="*/ 137727 w 707644"/>
              <a:gd name="connsiteY2827" fmla="*/ 298086 h 830409"/>
              <a:gd name="connsiteX2828" fmla="*/ 156759 w 707644"/>
              <a:gd name="connsiteY2828" fmla="*/ 329254 h 830409"/>
              <a:gd name="connsiteX2829" fmla="*/ 167941 w 707644"/>
              <a:gd name="connsiteY2829" fmla="*/ 182412 h 830409"/>
              <a:gd name="connsiteX2830" fmla="*/ 168226 w 707644"/>
              <a:gd name="connsiteY2830" fmla="*/ 182638 h 830409"/>
              <a:gd name="connsiteX2831" fmla="*/ 188964 w 707644"/>
              <a:gd name="connsiteY2831" fmla="*/ 201690 h 830409"/>
              <a:gd name="connsiteX2832" fmla="*/ 193666 w 707644"/>
              <a:gd name="connsiteY2832" fmla="*/ 203374 h 830409"/>
              <a:gd name="connsiteX2833" fmla="*/ 197444 w 707644"/>
              <a:gd name="connsiteY2833" fmla="*/ 206481 h 830409"/>
              <a:gd name="connsiteX2834" fmla="*/ 197975 w 707644"/>
              <a:gd name="connsiteY2834" fmla="*/ 206884 h 830409"/>
              <a:gd name="connsiteX2835" fmla="*/ 199314 w 707644"/>
              <a:gd name="connsiteY2835" fmla="*/ 208578 h 830409"/>
              <a:gd name="connsiteX2836" fmla="*/ 223663 w 707644"/>
              <a:gd name="connsiteY2836" fmla="*/ 239466 h 830409"/>
              <a:gd name="connsiteX2837" fmla="*/ 251404 w 707644"/>
              <a:gd name="connsiteY2837" fmla="*/ 283583 h 830409"/>
              <a:gd name="connsiteX2838" fmla="*/ 255500 w 707644"/>
              <a:gd name="connsiteY2838" fmla="*/ 292741 h 830409"/>
              <a:gd name="connsiteX2839" fmla="*/ 244890 w 707644"/>
              <a:gd name="connsiteY2839" fmla="*/ 280853 h 830409"/>
              <a:gd name="connsiteX2840" fmla="*/ 210336 w 707644"/>
              <a:gd name="connsiteY2840" fmla="*/ 236638 h 830409"/>
              <a:gd name="connsiteX2841" fmla="*/ 228297 w 707644"/>
              <a:gd name="connsiteY2841" fmla="*/ 53642 h 830409"/>
              <a:gd name="connsiteX2842" fmla="*/ 233589 w 707644"/>
              <a:gd name="connsiteY2842" fmla="*/ 64632 h 830409"/>
              <a:gd name="connsiteX2843" fmla="*/ 238662 w 707644"/>
              <a:gd name="connsiteY2843" fmla="*/ 72784 h 830409"/>
              <a:gd name="connsiteX2844" fmla="*/ 234914 w 707644"/>
              <a:gd name="connsiteY2844" fmla="*/ 72022 h 830409"/>
              <a:gd name="connsiteX2845" fmla="*/ 233811 w 707644"/>
              <a:gd name="connsiteY2845" fmla="*/ 72086 h 830409"/>
              <a:gd name="connsiteX2846" fmla="*/ 230642 w 707644"/>
              <a:gd name="connsiteY2846" fmla="*/ 46936 h 830409"/>
              <a:gd name="connsiteX2847" fmla="*/ 233031 w 707644"/>
              <a:gd name="connsiteY2847" fmla="*/ 48876 h 830409"/>
              <a:gd name="connsiteX2848" fmla="*/ 246398 w 707644"/>
              <a:gd name="connsiteY2848" fmla="*/ 61469 h 830409"/>
              <a:gd name="connsiteX2849" fmla="*/ 247034 w 707644"/>
              <a:gd name="connsiteY2849" fmla="*/ 68064 h 830409"/>
              <a:gd name="connsiteX2850" fmla="*/ 157811 w 707644"/>
              <a:gd name="connsiteY2850" fmla="*/ 198337 h 830409"/>
              <a:gd name="connsiteX2851" fmla="*/ 157903 w 707644"/>
              <a:gd name="connsiteY2851" fmla="*/ 198394 h 830409"/>
              <a:gd name="connsiteX2852" fmla="*/ 161813 w 707644"/>
              <a:gd name="connsiteY2852" fmla="*/ 205947 h 830409"/>
              <a:gd name="connsiteX2853" fmla="*/ 161094 w 707644"/>
              <a:gd name="connsiteY2853" fmla="*/ 205167 h 830409"/>
              <a:gd name="connsiteX2854" fmla="*/ 137639 w 707644"/>
              <a:gd name="connsiteY2854" fmla="*/ 238204 h 830409"/>
              <a:gd name="connsiteX2855" fmla="*/ 140287 w 707644"/>
              <a:gd name="connsiteY2855" fmla="*/ 240143 h 830409"/>
              <a:gd name="connsiteX2856" fmla="*/ 150045 w 707644"/>
              <a:gd name="connsiteY2856" fmla="*/ 255595 h 830409"/>
              <a:gd name="connsiteX2857" fmla="*/ 228748 w 707644"/>
              <a:gd name="connsiteY2857" fmla="*/ 44495 h 830409"/>
              <a:gd name="connsiteX2858" fmla="*/ 238717 w 707644"/>
              <a:gd name="connsiteY2858" fmla="*/ 40130 h 830409"/>
              <a:gd name="connsiteX2859" fmla="*/ 239758 w 707644"/>
              <a:gd name="connsiteY2859" fmla="*/ 41134 h 830409"/>
              <a:gd name="connsiteX2860" fmla="*/ 258376 w 707644"/>
              <a:gd name="connsiteY2860" fmla="*/ 58922 h 830409"/>
              <a:gd name="connsiteX2861" fmla="*/ 263194 w 707644"/>
              <a:gd name="connsiteY2861" fmla="*/ 63522 h 830409"/>
              <a:gd name="connsiteX2862" fmla="*/ 244726 w 707644"/>
              <a:gd name="connsiteY2862" fmla="*/ 53786 h 830409"/>
              <a:gd name="connsiteX2863" fmla="*/ 229817 w 707644"/>
              <a:gd name="connsiteY2863" fmla="*/ 45873 h 830409"/>
              <a:gd name="connsiteX2864" fmla="*/ 228420 w 707644"/>
              <a:gd name="connsiteY2864" fmla="*/ 45131 h 830409"/>
              <a:gd name="connsiteX2865" fmla="*/ 229817 w 707644"/>
              <a:gd name="connsiteY2865" fmla="*/ 45873 h 830409"/>
              <a:gd name="connsiteX2866" fmla="*/ 230642 w 707644"/>
              <a:gd name="connsiteY2866" fmla="*/ 46936 h 830409"/>
              <a:gd name="connsiteX2867" fmla="*/ 139911 w 707644"/>
              <a:gd name="connsiteY2867" fmla="*/ 228763 h 830409"/>
              <a:gd name="connsiteX2868" fmla="*/ 151188 w 707644"/>
              <a:gd name="connsiteY2868" fmla="*/ 236389 h 830409"/>
              <a:gd name="connsiteX2869" fmla="*/ 180727 w 707644"/>
              <a:gd name="connsiteY2869" fmla="*/ 265695 h 830409"/>
              <a:gd name="connsiteX2870" fmla="*/ 202732 w 707644"/>
              <a:gd name="connsiteY2870" fmla="*/ 291116 h 830409"/>
              <a:gd name="connsiteX2871" fmla="*/ 207374 w 707644"/>
              <a:gd name="connsiteY2871" fmla="*/ 299128 h 830409"/>
              <a:gd name="connsiteX2872" fmla="*/ 177299 w 707644"/>
              <a:gd name="connsiteY2872" fmla="*/ 270045 h 830409"/>
              <a:gd name="connsiteX2873" fmla="*/ 158591 w 707644"/>
              <a:gd name="connsiteY2873" fmla="*/ 254168 h 830409"/>
              <a:gd name="connsiteX2874" fmla="*/ 155656 w 707644"/>
              <a:gd name="connsiteY2874" fmla="*/ 249097 h 830409"/>
              <a:gd name="connsiteX2875" fmla="*/ 227912 w 707644"/>
              <a:gd name="connsiteY2875" fmla="*/ 44861 h 830409"/>
              <a:gd name="connsiteX2876" fmla="*/ 228026 w 707644"/>
              <a:gd name="connsiteY2876" fmla="*/ 44811 h 830409"/>
              <a:gd name="connsiteX2877" fmla="*/ 228420 w 707644"/>
              <a:gd name="connsiteY2877" fmla="*/ 45131 h 830409"/>
              <a:gd name="connsiteX2878" fmla="*/ 224738 w 707644"/>
              <a:gd name="connsiteY2878" fmla="*/ 46251 h 830409"/>
              <a:gd name="connsiteX2879" fmla="*/ 225931 w 707644"/>
              <a:gd name="connsiteY2879" fmla="*/ 45729 h 830409"/>
              <a:gd name="connsiteX2880" fmla="*/ 228297 w 707644"/>
              <a:gd name="connsiteY2880" fmla="*/ 53642 h 830409"/>
              <a:gd name="connsiteX2881" fmla="*/ 155364 w 707644"/>
              <a:gd name="connsiteY2881" fmla="*/ 185576 h 830409"/>
              <a:gd name="connsiteX2882" fmla="*/ 168562 w 707644"/>
              <a:gd name="connsiteY2882" fmla="*/ 208530 h 830409"/>
              <a:gd name="connsiteX2883" fmla="*/ 168060 w 707644"/>
              <a:gd name="connsiteY2883" fmla="*/ 208020 h 830409"/>
              <a:gd name="connsiteX2884" fmla="*/ 157348 w 707644"/>
              <a:gd name="connsiteY2884" fmla="*/ 190344 h 830409"/>
              <a:gd name="connsiteX2885" fmla="*/ 208173 w 707644"/>
              <a:gd name="connsiteY2885" fmla="*/ 73568 h 830409"/>
              <a:gd name="connsiteX2886" fmla="*/ 214746 w 707644"/>
              <a:gd name="connsiteY2886" fmla="*/ 73188 h 830409"/>
              <a:gd name="connsiteX2887" fmla="*/ 216761 w 707644"/>
              <a:gd name="connsiteY2887" fmla="*/ 77688 h 830409"/>
              <a:gd name="connsiteX2888" fmla="*/ 228899 w 707644"/>
              <a:gd name="connsiteY2888" fmla="*/ 98307 h 830409"/>
              <a:gd name="connsiteX2889" fmla="*/ 228506 w 707644"/>
              <a:gd name="connsiteY2889" fmla="*/ 97851 h 830409"/>
              <a:gd name="connsiteX2890" fmla="*/ 214306 w 707644"/>
              <a:gd name="connsiteY2890" fmla="*/ 83906 h 830409"/>
              <a:gd name="connsiteX2891" fmla="*/ 166972 w 707644"/>
              <a:gd name="connsiteY2891" fmla="*/ 159446 h 830409"/>
              <a:gd name="connsiteX2892" fmla="*/ 186047 w 707644"/>
              <a:gd name="connsiteY2892" fmla="*/ 174063 h 830409"/>
              <a:gd name="connsiteX2893" fmla="*/ 208321 w 707644"/>
              <a:gd name="connsiteY2893" fmla="*/ 208625 h 830409"/>
              <a:gd name="connsiteX2894" fmla="*/ 207809 w 707644"/>
              <a:gd name="connsiteY2894" fmla="*/ 208441 h 830409"/>
              <a:gd name="connsiteX2895" fmla="*/ 185677 w 707644"/>
              <a:gd name="connsiteY2895" fmla="*/ 190498 h 830409"/>
              <a:gd name="connsiteX2896" fmla="*/ 181313 w 707644"/>
              <a:gd name="connsiteY2896" fmla="*/ 183766 h 830409"/>
              <a:gd name="connsiteX2897" fmla="*/ 166972 w 707644"/>
              <a:gd name="connsiteY2897" fmla="*/ 159446 h 830409"/>
              <a:gd name="connsiteX2898" fmla="*/ 159433 w 707644"/>
              <a:gd name="connsiteY2898" fmla="*/ 171529 h 830409"/>
              <a:gd name="connsiteX2899" fmla="*/ 173424 w 707644"/>
              <a:gd name="connsiteY2899" fmla="*/ 180564 h 830409"/>
              <a:gd name="connsiteX2900" fmla="*/ 185677 w 707644"/>
              <a:gd name="connsiteY2900" fmla="*/ 190498 h 830409"/>
              <a:gd name="connsiteX2901" fmla="*/ 188645 w 707644"/>
              <a:gd name="connsiteY2901" fmla="*/ 195077 h 830409"/>
              <a:gd name="connsiteX2902" fmla="*/ 195808 w 707644"/>
              <a:gd name="connsiteY2902" fmla="*/ 204142 h 830409"/>
              <a:gd name="connsiteX2903" fmla="*/ 193666 w 707644"/>
              <a:gd name="connsiteY2903" fmla="*/ 203374 h 830409"/>
              <a:gd name="connsiteX2904" fmla="*/ 174678 w 707644"/>
              <a:gd name="connsiteY2904" fmla="*/ 187762 h 830409"/>
              <a:gd name="connsiteX2905" fmla="*/ 168226 w 707644"/>
              <a:gd name="connsiteY2905" fmla="*/ 182638 h 830409"/>
              <a:gd name="connsiteX2906" fmla="*/ 167843 w 707644"/>
              <a:gd name="connsiteY2906" fmla="*/ 182286 h 830409"/>
              <a:gd name="connsiteX2907" fmla="*/ 6430 w 707644"/>
              <a:gd name="connsiteY2907" fmla="*/ 488697 h 830409"/>
              <a:gd name="connsiteX2908" fmla="*/ 34828 w 707644"/>
              <a:gd name="connsiteY2908" fmla="*/ 517709 h 830409"/>
              <a:gd name="connsiteX2909" fmla="*/ 17215 w 707644"/>
              <a:gd name="connsiteY2909" fmla="*/ 519577 h 830409"/>
              <a:gd name="connsiteX2910" fmla="*/ 7479 w 707644"/>
              <a:gd name="connsiteY2910" fmla="*/ 495595 h 830409"/>
              <a:gd name="connsiteX2911" fmla="*/ 152541 w 707644"/>
              <a:gd name="connsiteY2911" fmla="*/ 175242 h 830409"/>
              <a:gd name="connsiteX2912" fmla="*/ 197899 w 707644"/>
              <a:gd name="connsiteY2912" fmla="*/ 227106 h 830409"/>
              <a:gd name="connsiteX2913" fmla="*/ 206910 w 707644"/>
              <a:gd name="connsiteY2913" fmla="*/ 238302 h 830409"/>
              <a:gd name="connsiteX2914" fmla="*/ 163200 w 707644"/>
              <a:gd name="connsiteY2914" fmla="*/ 189330 h 830409"/>
              <a:gd name="connsiteX2915" fmla="*/ 138431 w 707644"/>
              <a:gd name="connsiteY2915" fmla="*/ 202704 h 830409"/>
              <a:gd name="connsiteX2916" fmla="*/ 152522 w 707644"/>
              <a:gd name="connsiteY2916" fmla="*/ 211126 h 830409"/>
              <a:gd name="connsiteX2917" fmla="*/ 155421 w 707644"/>
              <a:gd name="connsiteY2917" fmla="*/ 214885 h 830409"/>
              <a:gd name="connsiteX2918" fmla="*/ 167737 w 707644"/>
              <a:gd name="connsiteY2918" fmla="*/ 222249 h 830409"/>
              <a:gd name="connsiteX2919" fmla="*/ 166809 w 707644"/>
              <a:gd name="connsiteY2919" fmla="*/ 219813 h 830409"/>
              <a:gd name="connsiteX2920" fmla="*/ 170431 w 707644"/>
              <a:gd name="connsiteY2920" fmla="*/ 222406 h 830409"/>
              <a:gd name="connsiteX2921" fmla="*/ 171665 w 707644"/>
              <a:gd name="connsiteY2921" fmla="*/ 224751 h 830409"/>
              <a:gd name="connsiteX2922" fmla="*/ 176068 w 707644"/>
              <a:gd name="connsiteY2922" fmla="*/ 235330 h 830409"/>
              <a:gd name="connsiteX2923" fmla="*/ 195101 w 707644"/>
              <a:gd name="connsiteY2923" fmla="*/ 275180 h 830409"/>
              <a:gd name="connsiteX2924" fmla="*/ 155664 w 707644"/>
              <a:gd name="connsiteY2924" fmla="*/ 227239 h 830409"/>
              <a:gd name="connsiteX2925" fmla="*/ 207096 w 707644"/>
              <a:gd name="connsiteY2925" fmla="*/ 56105 h 830409"/>
              <a:gd name="connsiteX2926" fmla="*/ 217286 w 707644"/>
              <a:gd name="connsiteY2926" fmla="*/ 49514 h 830409"/>
              <a:gd name="connsiteX2927" fmla="*/ 218059 w 707644"/>
              <a:gd name="connsiteY2927" fmla="*/ 49176 h 830409"/>
              <a:gd name="connsiteX2928" fmla="*/ 220881 w 707644"/>
              <a:gd name="connsiteY2928" fmla="*/ 69100 h 830409"/>
              <a:gd name="connsiteX2929" fmla="*/ 223349 w 707644"/>
              <a:gd name="connsiteY2929" fmla="*/ 72691 h 830409"/>
              <a:gd name="connsiteX2930" fmla="*/ 214746 w 707644"/>
              <a:gd name="connsiteY2930" fmla="*/ 73188 h 830409"/>
              <a:gd name="connsiteX2931" fmla="*/ 128024 w 707644"/>
              <a:gd name="connsiteY2931" fmla="*/ 220725 h 830409"/>
              <a:gd name="connsiteX2932" fmla="*/ 138452 w 707644"/>
              <a:gd name="connsiteY2932" fmla="*/ 227777 h 830409"/>
              <a:gd name="connsiteX2933" fmla="*/ 139310 w 707644"/>
              <a:gd name="connsiteY2933" fmla="*/ 228942 h 830409"/>
              <a:gd name="connsiteX2934" fmla="*/ 151988 w 707644"/>
              <a:gd name="connsiteY2934" fmla="*/ 248715 h 830409"/>
              <a:gd name="connsiteX2935" fmla="*/ 140287 w 707644"/>
              <a:gd name="connsiteY2935" fmla="*/ 240143 h 830409"/>
              <a:gd name="connsiteX2936" fmla="*/ 164954 w 707644"/>
              <a:gd name="connsiteY2936" fmla="*/ 143687 h 830409"/>
              <a:gd name="connsiteX2937" fmla="*/ 194535 w 707644"/>
              <a:gd name="connsiteY2937" fmla="*/ 159583 h 830409"/>
              <a:gd name="connsiteX2938" fmla="*/ 214379 w 707644"/>
              <a:gd name="connsiteY2938" fmla="*/ 192754 h 830409"/>
              <a:gd name="connsiteX2939" fmla="*/ 218971 w 707644"/>
              <a:gd name="connsiteY2939" fmla="*/ 199393 h 830409"/>
              <a:gd name="connsiteX2940" fmla="*/ 217459 w 707644"/>
              <a:gd name="connsiteY2940" fmla="*/ 198133 h 830409"/>
              <a:gd name="connsiteX2941" fmla="*/ 186047 w 707644"/>
              <a:gd name="connsiteY2941" fmla="*/ 174063 h 830409"/>
              <a:gd name="connsiteX2942" fmla="*/ 171092 w 707644"/>
              <a:gd name="connsiteY2942" fmla="*/ 150858 h 830409"/>
              <a:gd name="connsiteX2943" fmla="*/ 150476 w 707644"/>
              <a:gd name="connsiteY2943" fmla="*/ 172814 h 830409"/>
              <a:gd name="connsiteX2944" fmla="*/ 150778 w 707644"/>
              <a:gd name="connsiteY2944" fmla="*/ 172912 h 830409"/>
              <a:gd name="connsiteX2945" fmla="*/ 152541 w 707644"/>
              <a:gd name="connsiteY2945" fmla="*/ 175242 h 830409"/>
              <a:gd name="connsiteX2946" fmla="*/ 150516 w 707644"/>
              <a:gd name="connsiteY2946" fmla="*/ 172927 h 830409"/>
              <a:gd name="connsiteX2947" fmla="*/ 50054 w 707644"/>
              <a:gd name="connsiteY2947" fmla="*/ 381508 h 830409"/>
              <a:gd name="connsiteX2948" fmla="*/ 50999 w 707644"/>
              <a:gd name="connsiteY2948" fmla="*/ 383081 h 830409"/>
              <a:gd name="connsiteX2949" fmla="*/ 62541 w 707644"/>
              <a:gd name="connsiteY2949" fmla="*/ 400016 h 830409"/>
              <a:gd name="connsiteX2950" fmla="*/ 77454 w 707644"/>
              <a:gd name="connsiteY2950" fmla="*/ 432326 h 830409"/>
              <a:gd name="connsiteX2951" fmla="*/ 78117 w 707644"/>
              <a:gd name="connsiteY2951" fmla="*/ 433544 h 830409"/>
              <a:gd name="connsiteX2952" fmla="*/ 72489 w 707644"/>
              <a:gd name="connsiteY2952" fmla="*/ 427343 h 830409"/>
              <a:gd name="connsiteX2953" fmla="*/ 8788 w 707644"/>
              <a:gd name="connsiteY2953" fmla="*/ 462279 h 830409"/>
              <a:gd name="connsiteX2954" fmla="*/ 15792 w 707644"/>
              <a:gd name="connsiteY2954" fmla="*/ 470353 h 830409"/>
              <a:gd name="connsiteX2955" fmla="*/ 24555 w 707644"/>
              <a:gd name="connsiteY2955" fmla="*/ 483086 h 830409"/>
              <a:gd name="connsiteX2956" fmla="*/ 46237 w 707644"/>
              <a:gd name="connsiteY2956" fmla="*/ 511251 h 830409"/>
              <a:gd name="connsiteX2957" fmla="*/ 51676 w 707644"/>
              <a:gd name="connsiteY2957" fmla="*/ 518624 h 830409"/>
              <a:gd name="connsiteX2958" fmla="*/ 46498 w 707644"/>
              <a:gd name="connsiteY2958" fmla="*/ 518229 h 830409"/>
              <a:gd name="connsiteX2959" fmla="*/ 10063 w 707644"/>
              <a:gd name="connsiteY2959" fmla="*/ 464488 h 830409"/>
              <a:gd name="connsiteX2960" fmla="*/ 108787 w 707644"/>
              <a:gd name="connsiteY2960" fmla="*/ 252467 h 830409"/>
              <a:gd name="connsiteX2961" fmla="*/ 112018 w 707644"/>
              <a:gd name="connsiteY2961" fmla="*/ 255201 h 830409"/>
              <a:gd name="connsiteX2962" fmla="*/ 113431 w 707644"/>
              <a:gd name="connsiteY2962" fmla="*/ 257542 h 830409"/>
              <a:gd name="connsiteX2963" fmla="*/ 133280 w 707644"/>
              <a:gd name="connsiteY2963" fmla="*/ 288964 h 830409"/>
              <a:gd name="connsiteX2964" fmla="*/ 134048 w 707644"/>
              <a:gd name="connsiteY2964" fmla="*/ 290146 h 830409"/>
              <a:gd name="connsiteX2965" fmla="*/ 131799 w 707644"/>
              <a:gd name="connsiteY2965" fmla="*/ 288741 h 830409"/>
              <a:gd name="connsiteX2966" fmla="*/ 147466 w 707644"/>
              <a:gd name="connsiteY2966" fmla="*/ 171840 h 830409"/>
              <a:gd name="connsiteX2967" fmla="*/ 150395 w 707644"/>
              <a:gd name="connsiteY2967" fmla="*/ 172788 h 830409"/>
              <a:gd name="connsiteX2968" fmla="*/ 150516 w 707644"/>
              <a:gd name="connsiteY2968" fmla="*/ 172927 h 830409"/>
              <a:gd name="connsiteX2969" fmla="*/ 153043 w 707644"/>
              <a:gd name="connsiteY2969" fmla="*/ 179999 h 830409"/>
              <a:gd name="connsiteX2970" fmla="*/ 155364 w 707644"/>
              <a:gd name="connsiteY2970" fmla="*/ 185576 h 830409"/>
              <a:gd name="connsiteX2971" fmla="*/ 169510 w 707644"/>
              <a:gd name="connsiteY2971" fmla="*/ 118144 h 830409"/>
              <a:gd name="connsiteX2972" fmla="*/ 194589 w 707644"/>
              <a:gd name="connsiteY2972" fmla="*/ 140211 h 830409"/>
              <a:gd name="connsiteX2973" fmla="*/ 202149 w 707644"/>
              <a:gd name="connsiteY2973" fmla="*/ 147076 h 830409"/>
              <a:gd name="connsiteX2974" fmla="*/ 224270 w 707644"/>
              <a:gd name="connsiteY2974" fmla="*/ 174457 h 830409"/>
              <a:gd name="connsiteX2975" fmla="*/ 197621 w 707644"/>
              <a:gd name="connsiteY2975" fmla="*/ 161241 h 830409"/>
              <a:gd name="connsiteX2976" fmla="*/ 194535 w 707644"/>
              <a:gd name="connsiteY2976" fmla="*/ 159583 h 830409"/>
              <a:gd name="connsiteX2977" fmla="*/ 173647 w 707644"/>
              <a:gd name="connsiteY2977" fmla="*/ 124667 h 830409"/>
              <a:gd name="connsiteX2978" fmla="*/ 125267 w 707644"/>
              <a:gd name="connsiteY2978" fmla="*/ 209851 h 830409"/>
              <a:gd name="connsiteX2979" fmla="*/ 139911 w 707644"/>
              <a:gd name="connsiteY2979" fmla="*/ 228763 h 830409"/>
              <a:gd name="connsiteX2980" fmla="*/ 138452 w 707644"/>
              <a:gd name="connsiteY2980" fmla="*/ 227777 h 830409"/>
              <a:gd name="connsiteX2981" fmla="*/ 147192 w 707644"/>
              <a:gd name="connsiteY2981" fmla="*/ 163624 h 830409"/>
              <a:gd name="connsiteX2982" fmla="*/ 149705 w 707644"/>
              <a:gd name="connsiteY2982" fmla="*/ 165247 h 830409"/>
              <a:gd name="connsiteX2983" fmla="*/ 150695 w 707644"/>
              <a:gd name="connsiteY2983" fmla="*/ 166532 h 830409"/>
              <a:gd name="connsiteX2984" fmla="*/ 167843 w 707644"/>
              <a:gd name="connsiteY2984" fmla="*/ 182286 h 830409"/>
              <a:gd name="connsiteX2985" fmla="*/ 167941 w 707644"/>
              <a:gd name="connsiteY2985" fmla="*/ 182412 h 830409"/>
              <a:gd name="connsiteX2986" fmla="*/ 159559 w 707644"/>
              <a:gd name="connsiteY2986" fmla="*/ 175754 h 830409"/>
              <a:gd name="connsiteX2987" fmla="*/ 150778 w 707644"/>
              <a:gd name="connsiteY2987" fmla="*/ 172912 h 830409"/>
              <a:gd name="connsiteX2988" fmla="*/ 150272 w 707644"/>
              <a:gd name="connsiteY2988" fmla="*/ 172243 h 830409"/>
              <a:gd name="connsiteX2989" fmla="*/ 106017 w 707644"/>
              <a:gd name="connsiteY2989" fmla="*/ 245261 h 830409"/>
              <a:gd name="connsiteX2990" fmla="*/ 113064 w 707644"/>
              <a:gd name="connsiteY2990" fmla="*/ 249792 h 830409"/>
              <a:gd name="connsiteX2991" fmla="*/ 175639 w 707644"/>
              <a:gd name="connsiteY2991" fmla="*/ 302704 h 830409"/>
              <a:gd name="connsiteX2992" fmla="*/ 185776 w 707644"/>
              <a:gd name="connsiteY2992" fmla="*/ 322830 h 830409"/>
              <a:gd name="connsiteX2993" fmla="*/ 183553 w 707644"/>
              <a:gd name="connsiteY2993" fmla="*/ 321392 h 830409"/>
              <a:gd name="connsiteX2994" fmla="*/ 172671 w 707644"/>
              <a:gd name="connsiteY2994" fmla="*/ 314518 h 830409"/>
              <a:gd name="connsiteX2995" fmla="*/ 141876 w 707644"/>
              <a:gd name="connsiteY2995" fmla="*/ 280468 h 830409"/>
              <a:gd name="connsiteX2996" fmla="*/ 112018 w 707644"/>
              <a:gd name="connsiteY2996" fmla="*/ 255201 h 830409"/>
              <a:gd name="connsiteX2997" fmla="*/ 189566 w 707644"/>
              <a:gd name="connsiteY2997" fmla="*/ 67445 h 830409"/>
              <a:gd name="connsiteX2998" fmla="*/ 193544 w 707644"/>
              <a:gd name="connsiteY2998" fmla="*/ 64871 h 830409"/>
              <a:gd name="connsiteX2999" fmla="*/ 199585 w 707644"/>
              <a:gd name="connsiteY2999" fmla="*/ 69448 h 830409"/>
              <a:gd name="connsiteX3000" fmla="*/ 214306 w 707644"/>
              <a:gd name="connsiteY3000" fmla="*/ 83906 h 830409"/>
              <a:gd name="connsiteX3001" fmla="*/ 225696 w 707644"/>
              <a:gd name="connsiteY3001" fmla="*/ 103104 h 830409"/>
              <a:gd name="connsiteX3002" fmla="*/ 235262 w 707644"/>
              <a:gd name="connsiteY3002" fmla="*/ 122970 h 830409"/>
              <a:gd name="connsiteX3003" fmla="*/ 141940 w 707644"/>
              <a:gd name="connsiteY3003" fmla="*/ 164918 h 830409"/>
              <a:gd name="connsiteX3004" fmla="*/ 145240 w 707644"/>
              <a:gd name="connsiteY3004" fmla="*/ 167968 h 830409"/>
              <a:gd name="connsiteX3005" fmla="*/ 147466 w 707644"/>
              <a:gd name="connsiteY3005" fmla="*/ 171840 h 830409"/>
              <a:gd name="connsiteX3006" fmla="*/ 145810 w 707644"/>
              <a:gd name="connsiteY3006" fmla="*/ 171304 h 830409"/>
              <a:gd name="connsiteX3007" fmla="*/ 140114 w 707644"/>
              <a:gd name="connsiteY3007" fmla="*/ 159053 h 830409"/>
              <a:gd name="connsiteX3008" fmla="*/ 140462 w 707644"/>
              <a:gd name="connsiteY3008" fmla="*/ 159278 h 830409"/>
              <a:gd name="connsiteX3009" fmla="*/ 150272 w 707644"/>
              <a:gd name="connsiteY3009" fmla="*/ 172243 h 830409"/>
              <a:gd name="connsiteX3010" fmla="*/ 150476 w 707644"/>
              <a:gd name="connsiteY3010" fmla="*/ 172814 h 830409"/>
              <a:gd name="connsiteX3011" fmla="*/ 150395 w 707644"/>
              <a:gd name="connsiteY3011" fmla="*/ 172788 h 830409"/>
              <a:gd name="connsiteX3012" fmla="*/ 150144 w 707644"/>
              <a:gd name="connsiteY3012" fmla="*/ 172502 h 830409"/>
              <a:gd name="connsiteX3013" fmla="*/ 145240 w 707644"/>
              <a:gd name="connsiteY3013" fmla="*/ 167968 h 830409"/>
              <a:gd name="connsiteX3014" fmla="*/ 143194 w 707644"/>
              <a:gd name="connsiteY3014" fmla="*/ 152437 h 830409"/>
              <a:gd name="connsiteX3015" fmla="*/ 157903 w 707644"/>
              <a:gd name="connsiteY3015" fmla="*/ 169572 h 830409"/>
              <a:gd name="connsiteX3016" fmla="*/ 159433 w 707644"/>
              <a:gd name="connsiteY3016" fmla="*/ 171529 h 830409"/>
              <a:gd name="connsiteX3017" fmla="*/ 149705 w 707644"/>
              <a:gd name="connsiteY3017" fmla="*/ 165247 h 830409"/>
              <a:gd name="connsiteX3018" fmla="*/ 146101 w 707644"/>
              <a:gd name="connsiteY3018" fmla="*/ 160570 h 830409"/>
              <a:gd name="connsiteX3019" fmla="*/ 933 w 707644"/>
              <a:gd name="connsiteY3019" fmla="*/ 447844 h 830409"/>
              <a:gd name="connsiteX3020" fmla="*/ 40143 w 707644"/>
              <a:gd name="connsiteY3020" fmla="*/ 488118 h 830409"/>
              <a:gd name="connsiteX3021" fmla="*/ 56885 w 707644"/>
              <a:gd name="connsiteY3021" fmla="*/ 519021 h 830409"/>
              <a:gd name="connsiteX3022" fmla="*/ 55718 w 707644"/>
              <a:gd name="connsiteY3022" fmla="*/ 518932 h 830409"/>
              <a:gd name="connsiteX3023" fmla="*/ 28822 w 707644"/>
              <a:gd name="connsiteY3023" fmla="*/ 485373 h 830409"/>
              <a:gd name="connsiteX3024" fmla="*/ 15792 w 707644"/>
              <a:gd name="connsiteY3024" fmla="*/ 470353 h 830409"/>
              <a:gd name="connsiteX3025" fmla="*/ 13245 w 707644"/>
              <a:gd name="connsiteY3025" fmla="*/ 466651 h 830409"/>
              <a:gd name="connsiteX3026" fmla="*/ 131 w 707644"/>
              <a:gd name="connsiteY3026" fmla="*/ 447278 h 830409"/>
              <a:gd name="connsiteX3027" fmla="*/ 8788 w 707644"/>
              <a:gd name="connsiteY3027" fmla="*/ 462279 h 830409"/>
              <a:gd name="connsiteX3028" fmla="*/ 1057 w 707644"/>
              <a:gd name="connsiteY3028" fmla="*/ 453367 h 830409"/>
              <a:gd name="connsiteX3029" fmla="*/ 0 w 707644"/>
              <a:gd name="connsiteY3029" fmla="*/ 446419 h 830409"/>
              <a:gd name="connsiteX3030" fmla="*/ 933 w 707644"/>
              <a:gd name="connsiteY3030" fmla="*/ 447844 h 830409"/>
              <a:gd name="connsiteX3031" fmla="*/ 85 w 707644"/>
              <a:gd name="connsiteY3031" fmla="*/ 446972 h 830409"/>
              <a:gd name="connsiteX3032" fmla="*/ 71444 w 707644"/>
              <a:gd name="connsiteY3032" fmla="*/ 295676 h 830409"/>
              <a:gd name="connsiteX3033" fmla="*/ 84224 w 707644"/>
              <a:gd name="connsiteY3033" fmla="*/ 309907 h 830409"/>
              <a:gd name="connsiteX3034" fmla="*/ 155767 w 707644"/>
              <a:gd name="connsiteY3034" fmla="*/ 397158 h 830409"/>
              <a:gd name="connsiteX3035" fmla="*/ 183134 w 707644"/>
              <a:gd name="connsiteY3035" fmla="*/ 431491 h 830409"/>
              <a:gd name="connsiteX3036" fmla="*/ 201725 w 707644"/>
              <a:gd name="connsiteY3036" fmla="*/ 461358 h 830409"/>
              <a:gd name="connsiteX3037" fmla="*/ 156641 w 707644"/>
              <a:gd name="connsiteY3037" fmla="*/ 420676 h 830409"/>
              <a:gd name="connsiteX3038" fmla="*/ 114849 w 707644"/>
              <a:gd name="connsiteY3038" fmla="*/ 368205 h 830409"/>
              <a:gd name="connsiteX3039" fmla="*/ 107354 w 707644"/>
              <a:gd name="connsiteY3039" fmla="*/ 355829 h 830409"/>
              <a:gd name="connsiteX3040" fmla="*/ 52080 w 707644"/>
              <a:gd name="connsiteY3040" fmla="*/ 336022 h 830409"/>
              <a:gd name="connsiteX3041" fmla="*/ 82754 w 707644"/>
              <a:gd name="connsiteY3041" fmla="*/ 370933 h 830409"/>
              <a:gd name="connsiteX3042" fmla="*/ 66567 w 707644"/>
              <a:gd name="connsiteY3042" fmla="*/ 353337 h 830409"/>
              <a:gd name="connsiteX3043" fmla="*/ 111525 w 707644"/>
              <a:gd name="connsiteY3043" fmla="*/ 209975 h 830409"/>
              <a:gd name="connsiteX3044" fmla="*/ 115535 w 707644"/>
              <a:gd name="connsiteY3044" fmla="*/ 212279 h 830409"/>
              <a:gd name="connsiteX3045" fmla="*/ 120319 w 707644"/>
              <a:gd name="connsiteY3045" fmla="*/ 215515 h 830409"/>
              <a:gd name="connsiteX3046" fmla="*/ 133193 w 707644"/>
              <a:gd name="connsiteY3046" fmla="*/ 231970 h 830409"/>
              <a:gd name="connsiteX3047" fmla="*/ 137639 w 707644"/>
              <a:gd name="connsiteY3047" fmla="*/ 238204 h 830409"/>
              <a:gd name="connsiteX3048" fmla="*/ 123657 w 707644"/>
              <a:gd name="connsiteY3048" fmla="*/ 227961 h 830409"/>
              <a:gd name="connsiteX3049" fmla="*/ 129088 w 707644"/>
              <a:gd name="connsiteY3049" fmla="*/ 168100 h 830409"/>
              <a:gd name="connsiteX3050" fmla="*/ 134403 w 707644"/>
              <a:gd name="connsiteY3050" fmla="*/ 167613 h 830409"/>
              <a:gd name="connsiteX3051" fmla="*/ 145810 w 707644"/>
              <a:gd name="connsiteY3051" fmla="*/ 171304 h 830409"/>
              <a:gd name="connsiteX3052" fmla="*/ 157348 w 707644"/>
              <a:gd name="connsiteY3052" fmla="*/ 190344 h 830409"/>
              <a:gd name="connsiteX3053" fmla="*/ 162246 w 707644"/>
              <a:gd name="connsiteY3053" fmla="*/ 202116 h 830409"/>
              <a:gd name="connsiteX3054" fmla="*/ 159645 w 707644"/>
              <a:gd name="connsiteY3054" fmla="*/ 199473 h 830409"/>
              <a:gd name="connsiteX3055" fmla="*/ 157903 w 707644"/>
              <a:gd name="connsiteY3055" fmla="*/ 198394 h 830409"/>
              <a:gd name="connsiteX3056" fmla="*/ 157369 w 707644"/>
              <a:gd name="connsiteY3056" fmla="*/ 197363 h 830409"/>
              <a:gd name="connsiteX3057" fmla="*/ 155185 w 707644"/>
              <a:gd name="connsiteY3057" fmla="*/ 192873 h 830409"/>
              <a:gd name="connsiteX3058" fmla="*/ 157811 w 707644"/>
              <a:gd name="connsiteY3058" fmla="*/ 198337 h 830409"/>
              <a:gd name="connsiteX3059" fmla="*/ 151490 w 707644"/>
              <a:gd name="connsiteY3059" fmla="*/ 194420 h 830409"/>
              <a:gd name="connsiteX3060" fmla="*/ 150492 w 707644"/>
              <a:gd name="connsiteY3060" fmla="*/ 193675 h 830409"/>
              <a:gd name="connsiteX3061" fmla="*/ 136704 w 707644"/>
              <a:gd name="connsiteY3061" fmla="*/ 178728 h 830409"/>
              <a:gd name="connsiteX3062" fmla="*/ 166103 w 707644"/>
              <a:gd name="connsiteY3062" fmla="*/ 82621 h 830409"/>
              <a:gd name="connsiteX3063" fmla="*/ 179660 w 707644"/>
              <a:gd name="connsiteY3063" fmla="*/ 73852 h 830409"/>
              <a:gd name="connsiteX3064" fmla="*/ 179719 w 707644"/>
              <a:gd name="connsiteY3064" fmla="*/ 73975 h 830409"/>
              <a:gd name="connsiteX3065" fmla="*/ 202931 w 707644"/>
              <a:gd name="connsiteY3065" fmla="*/ 121060 h 830409"/>
              <a:gd name="connsiteX3066" fmla="*/ 183105 w 707644"/>
              <a:gd name="connsiteY3066" fmla="*/ 103799 h 830409"/>
              <a:gd name="connsiteX3067" fmla="*/ 179667 w 707644"/>
              <a:gd name="connsiteY3067" fmla="*/ 101200 h 830409"/>
              <a:gd name="connsiteX3068" fmla="*/ 93427 w 707644"/>
              <a:gd name="connsiteY3068" fmla="*/ 231425 h 830409"/>
              <a:gd name="connsiteX3069" fmla="*/ 98629 w 707644"/>
              <a:gd name="connsiteY3069" fmla="*/ 232642 h 830409"/>
              <a:gd name="connsiteX3070" fmla="*/ 100002 w 707644"/>
              <a:gd name="connsiteY3070" fmla="*/ 235297 h 830409"/>
              <a:gd name="connsiteX3071" fmla="*/ 106017 w 707644"/>
              <a:gd name="connsiteY3071" fmla="*/ 245261 h 830409"/>
              <a:gd name="connsiteX3072" fmla="*/ 102307 w 707644"/>
              <a:gd name="connsiteY3072" fmla="*/ 242875 h 830409"/>
              <a:gd name="connsiteX3073" fmla="*/ 80892 w 707644"/>
              <a:gd name="connsiteY3073" fmla="*/ 256968 h 830409"/>
              <a:gd name="connsiteX3074" fmla="*/ 92869 w 707644"/>
              <a:gd name="connsiteY3074" fmla="*/ 264421 h 830409"/>
              <a:gd name="connsiteX3075" fmla="*/ 93019 w 707644"/>
              <a:gd name="connsiteY3075" fmla="*/ 264586 h 830409"/>
              <a:gd name="connsiteX3076" fmla="*/ 113760 w 707644"/>
              <a:gd name="connsiteY3076" fmla="*/ 292384 h 830409"/>
              <a:gd name="connsiteX3077" fmla="*/ 153758 w 707644"/>
              <a:gd name="connsiteY3077" fmla="*/ 350309 h 830409"/>
              <a:gd name="connsiteX3078" fmla="*/ 152222 w 707644"/>
              <a:gd name="connsiteY3078" fmla="*/ 348890 h 830409"/>
              <a:gd name="connsiteX3079" fmla="*/ 144339 w 707644"/>
              <a:gd name="connsiteY3079" fmla="*/ 338747 h 830409"/>
              <a:gd name="connsiteX3080" fmla="*/ 37402 w 707644"/>
              <a:gd name="connsiteY3080" fmla="*/ 344354 h 830409"/>
              <a:gd name="connsiteX3081" fmla="*/ 55384 w 707644"/>
              <a:gd name="connsiteY3081" fmla="*/ 370022 h 830409"/>
              <a:gd name="connsiteX3082" fmla="*/ 140245 w 707644"/>
              <a:gd name="connsiteY3082" fmla="*/ 479403 h 830409"/>
              <a:gd name="connsiteX3083" fmla="*/ 151241 w 707644"/>
              <a:gd name="connsiteY3083" fmla="*/ 500525 h 830409"/>
              <a:gd name="connsiteX3084" fmla="*/ 189969 w 707644"/>
              <a:gd name="connsiteY3084" fmla="*/ 562024 h 830409"/>
              <a:gd name="connsiteX3085" fmla="*/ 175038 w 707644"/>
              <a:gd name="connsiteY3085" fmla="*/ 551598 h 830409"/>
              <a:gd name="connsiteX3086" fmla="*/ 135955 w 707644"/>
              <a:gd name="connsiteY3086" fmla="*/ 501357 h 830409"/>
              <a:gd name="connsiteX3087" fmla="*/ 73219 w 707644"/>
              <a:gd name="connsiteY3087" fmla="*/ 415683 h 830409"/>
              <a:gd name="connsiteX3088" fmla="*/ 62541 w 707644"/>
              <a:gd name="connsiteY3088" fmla="*/ 400016 h 830409"/>
              <a:gd name="connsiteX3089" fmla="*/ 46796 w 707644"/>
              <a:gd name="connsiteY3089" fmla="*/ 365902 h 830409"/>
              <a:gd name="connsiteX3090" fmla="*/ 121462 w 707644"/>
              <a:gd name="connsiteY3090" fmla="*/ 168799 h 830409"/>
              <a:gd name="connsiteX3091" fmla="*/ 122095 w 707644"/>
              <a:gd name="connsiteY3091" fmla="*/ 168741 h 830409"/>
              <a:gd name="connsiteX3092" fmla="*/ 138311 w 707644"/>
              <a:gd name="connsiteY3092" fmla="*/ 184579 h 830409"/>
              <a:gd name="connsiteX3093" fmla="*/ 150492 w 707644"/>
              <a:gd name="connsiteY3093" fmla="*/ 193675 h 830409"/>
              <a:gd name="connsiteX3094" fmla="*/ 161094 w 707644"/>
              <a:gd name="connsiteY3094" fmla="*/ 205167 h 830409"/>
              <a:gd name="connsiteX3095" fmla="*/ 161734 w 707644"/>
              <a:gd name="connsiteY3095" fmla="*/ 206498 h 830409"/>
              <a:gd name="connsiteX3096" fmla="*/ 166809 w 707644"/>
              <a:gd name="connsiteY3096" fmla="*/ 219813 h 830409"/>
              <a:gd name="connsiteX3097" fmla="*/ 165560 w 707644"/>
              <a:gd name="connsiteY3097" fmla="*/ 218919 h 830409"/>
              <a:gd name="connsiteX3098" fmla="*/ 152522 w 707644"/>
              <a:gd name="connsiteY3098" fmla="*/ 211126 h 830409"/>
              <a:gd name="connsiteX3099" fmla="*/ 140990 w 707644"/>
              <a:gd name="connsiteY3099" fmla="*/ 196172 h 830409"/>
              <a:gd name="connsiteX3100" fmla="*/ 44676 w 707644"/>
              <a:gd name="connsiteY3100" fmla="*/ 327173 h 830409"/>
              <a:gd name="connsiteX3101" fmla="*/ 52080 w 707644"/>
              <a:gd name="connsiteY3101" fmla="*/ 336022 h 830409"/>
              <a:gd name="connsiteX3102" fmla="*/ 48267 w 707644"/>
              <a:gd name="connsiteY3102" fmla="*/ 331681 h 830409"/>
              <a:gd name="connsiteX3103" fmla="*/ 157601 w 707644"/>
              <a:gd name="connsiteY3103" fmla="*/ 89038 h 830409"/>
              <a:gd name="connsiteX3104" fmla="*/ 160325 w 707644"/>
              <a:gd name="connsiteY3104" fmla="*/ 86576 h 830409"/>
              <a:gd name="connsiteX3105" fmla="*/ 179667 w 707644"/>
              <a:gd name="connsiteY3105" fmla="*/ 101200 h 830409"/>
              <a:gd name="connsiteX3106" fmla="*/ 181733 w 707644"/>
              <a:gd name="connsiteY3106" fmla="*/ 104030 h 830409"/>
              <a:gd name="connsiteX3107" fmla="*/ 219671 w 707644"/>
              <a:gd name="connsiteY3107" fmla="*/ 155701 h 830409"/>
              <a:gd name="connsiteX3108" fmla="*/ 226084 w 707644"/>
              <a:gd name="connsiteY3108" fmla="*/ 168816 h 830409"/>
              <a:gd name="connsiteX3109" fmla="*/ 202149 w 707644"/>
              <a:gd name="connsiteY3109" fmla="*/ 147076 h 830409"/>
              <a:gd name="connsiteX3110" fmla="*/ 169568 w 707644"/>
              <a:gd name="connsiteY3110" fmla="*/ 106751 h 830409"/>
              <a:gd name="connsiteX3111" fmla="*/ 127365 w 707644"/>
              <a:gd name="connsiteY3111" fmla="*/ 151495 h 830409"/>
              <a:gd name="connsiteX3112" fmla="*/ 128501 w 707644"/>
              <a:gd name="connsiteY3112" fmla="*/ 151554 h 830409"/>
              <a:gd name="connsiteX3113" fmla="*/ 137158 w 707644"/>
              <a:gd name="connsiteY3113" fmla="*/ 157144 h 830409"/>
              <a:gd name="connsiteX3114" fmla="*/ 137493 w 707644"/>
              <a:gd name="connsiteY3114" fmla="*/ 157581 h 830409"/>
              <a:gd name="connsiteX3115" fmla="*/ 141940 w 707644"/>
              <a:gd name="connsiteY3115" fmla="*/ 164918 h 830409"/>
              <a:gd name="connsiteX3116" fmla="*/ 133609 w 707644"/>
              <a:gd name="connsiteY3116" fmla="*/ 157218 h 830409"/>
              <a:gd name="connsiteX3117" fmla="*/ 127365 w 707644"/>
              <a:gd name="connsiteY3117" fmla="*/ 151495 h 830409"/>
              <a:gd name="connsiteX3118" fmla="*/ 17179 w 707644"/>
              <a:gd name="connsiteY3118" fmla="*/ 374781 h 830409"/>
              <a:gd name="connsiteX3119" fmla="*/ 64945 w 707644"/>
              <a:gd name="connsiteY3119" fmla="*/ 419033 h 830409"/>
              <a:gd name="connsiteX3120" fmla="*/ 72489 w 707644"/>
              <a:gd name="connsiteY3120" fmla="*/ 427343 h 830409"/>
              <a:gd name="connsiteX3121" fmla="*/ 108649 w 707644"/>
              <a:gd name="connsiteY3121" fmla="*/ 501221 h 830409"/>
              <a:gd name="connsiteX3122" fmla="*/ 148811 w 707644"/>
              <a:gd name="connsiteY3122" fmla="*/ 575674 h 830409"/>
              <a:gd name="connsiteX3123" fmla="*/ 146586 w 707644"/>
              <a:gd name="connsiteY3123" fmla="*/ 574457 h 830409"/>
              <a:gd name="connsiteX3124" fmla="*/ 139576 w 707644"/>
              <a:gd name="connsiteY3124" fmla="*/ 568880 h 830409"/>
              <a:gd name="connsiteX3125" fmla="*/ 138009 w 707644"/>
              <a:gd name="connsiteY3125" fmla="*/ 567744 h 830409"/>
              <a:gd name="connsiteX3126" fmla="*/ 91474 w 707644"/>
              <a:gd name="connsiteY3126" fmla="*/ 492981 h 830409"/>
              <a:gd name="connsiteX3127" fmla="*/ 56101 w 707644"/>
              <a:gd name="connsiteY3127" fmla="*/ 443862 h 830409"/>
              <a:gd name="connsiteX3128" fmla="*/ 35436 w 707644"/>
              <a:gd name="connsiteY3128" fmla="*/ 409363 h 830409"/>
              <a:gd name="connsiteX3129" fmla="*/ 147157 w 707644"/>
              <a:gd name="connsiteY3129" fmla="*/ 98476 h 830409"/>
              <a:gd name="connsiteX3130" fmla="*/ 153437 w 707644"/>
              <a:gd name="connsiteY3130" fmla="*/ 92800 h 830409"/>
              <a:gd name="connsiteX3131" fmla="*/ 169510 w 707644"/>
              <a:gd name="connsiteY3131" fmla="*/ 118144 h 830409"/>
              <a:gd name="connsiteX3132" fmla="*/ 103433 w 707644"/>
              <a:gd name="connsiteY3132" fmla="*/ 181785 h 830409"/>
              <a:gd name="connsiteX3133" fmla="*/ 125060 w 707644"/>
              <a:gd name="connsiteY3133" fmla="*/ 209569 h 830409"/>
              <a:gd name="connsiteX3134" fmla="*/ 125267 w 707644"/>
              <a:gd name="connsiteY3134" fmla="*/ 209851 h 830409"/>
              <a:gd name="connsiteX3135" fmla="*/ 124700 w 707644"/>
              <a:gd name="connsiteY3135" fmla="*/ 209118 h 830409"/>
              <a:gd name="connsiteX3136" fmla="*/ 112510 w 707644"/>
              <a:gd name="connsiteY3136" fmla="*/ 196159 h 830409"/>
              <a:gd name="connsiteX3137" fmla="*/ 125957 w 707644"/>
              <a:gd name="connsiteY3137" fmla="*/ 134432 h 830409"/>
              <a:gd name="connsiteX3138" fmla="*/ 146101 w 707644"/>
              <a:gd name="connsiteY3138" fmla="*/ 160570 h 830409"/>
              <a:gd name="connsiteX3139" fmla="*/ 147192 w 707644"/>
              <a:gd name="connsiteY3139" fmla="*/ 163624 h 830409"/>
              <a:gd name="connsiteX3140" fmla="*/ 140462 w 707644"/>
              <a:gd name="connsiteY3140" fmla="*/ 159278 h 830409"/>
              <a:gd name="connsiteX3141" fmla="*/ 139550 w 707644"/>
              <a:gd name="connsiteY3141" fmla="*/ 158072 h 830409"/>
              <a:gd name="connsiteX3142" fmla="*/ 57947 w 707644"/>
              <a:gd name="connsiteY3142" fmla="*/ 272746 h 830409"/>
              <a:gd name="connsiteX3143" fmla="*/ 74714 w 707644"/>
              <a:gd name="connsiteY3143" fmla="*/ 282842 h 830409"/>
              <a:gd name="connsiteX3144" fmla="*/ 96289 w 707644"/>
              <a:gd name="connsiteY3144" fmla="*/ 299731 h 830409"/>
              <a:gd name="connsiteX3145" fmla="*/ 120077 w 707644"/>
              <a:gd name="connsiteY3145" fmla="*/ 333308 h 830409"/>
              <a:gd name="connsiteX3146" fmla="*/ 115061 w 707644"/>
              <a:gd name="connsiteY3146" fmla="*/ 328646 h 830409"/>
              <a:gd name="connsiteX3147" fmla="*/ 67290 w 707644"/>
              <a:gd name="connsiteY3147" fmla="*/ 286953 h 830409"/>
              <a:gd name="connsiteX3148" fmla="*/ 65345 w 707644"/>
              <a:gd name="connsiteY3148" fmla="*/ 285374 h 830409"/>
              <a:gd name="connsiteX3149" fmla="*/ 89774 w 707644"/>
              <a:gd name="connsiteY3149" fmla="*/ 205853 h 830409"/>
              <a:gd name="connsiteX3150" fmla="*/ 123064 w 707644"/>
              <a:gd name="connsiteY3150" fmla="*/ 227526 h 830409"/>
              <a:gd name="connsiteX3151" fmla="*/ 123657 w 707644"/>
              <a:gd name="connsiteY3151" fmla="*/ 227961 h 830409"/>
              <a:gd name="connsiteX3152" fmla="*/ 134311 w 707644"/>
              <a:gd name="connsiteY3152" fmla="*/ 243756 h 830409"/>
              <a:gd name="connsiteX3153" fmla="*/ 165208 w 707644"/>
              <a:gd name="connsiteY3153" fmla="*/ 283111 h 830409"/>
              <a:gd name="connsiteX3154" fmla="*/ 174073 w 707644"/>
              <a:gd name="connsiteY3154" fmla="*/ 299595 h 830409"/>
              <a:gd name="connsiteX3155" fmla="*/ 175486 w 707644"/>
              <a:gd name="connsiteY3155" fmla="*/ 302400 h 830409"/>
              <a:gd name="connsiteX3156" fmla="*/ 172120 w 707644"/>
              <a:gd name="connsiteY3156" fmla="*/ 298970 h 830409"/>
              <a:gd name="connsiteX3157" fmla="*/ 100009 w 707644"/>
              <a:gd name="connsiteY3157" fmla="*/ 232964 h 830409"/>
              <a:gd name="connsiteX3158" fmla="*/ 98629 w 707644"/>
              <a:gd name="connsiteY3158" fmla="*/ 232642 h 830409"/>
              <a:gd name="connsiteX3159" fmla="*/ 88433 w 707644"/>
              <a:gd name="connsiteY3159" fmla="*/ 212918 h 830409"/>
              <a:gd name="connsiteX3160" fmla="*/ 91895 w 707644"/>
              <a:gd name="connsiteY3160" fmla="*/ 208583 h 830409"/>
              <a:gd name="connsiteX3161" fmla="*/ 76157 w 707644"/>
              <a:gd name="connsiteY3161" fmla="*/ 229348 h 830409"/>
              <a:gd name="connsiteX3162" fmla="*/ 81484 w 707644"/>
              <a:gd name="connsiteY3162" fmla="*/ 229486 h 830409"/>
              <a:gd name="connsiteX3163" fmla="*/ 102307 w 707644"/>
              <a:gd name="connsiteY3163" fmla="*/ 242875 h 830409"/>
              <a:gd name="connsiteX3164" fmla="*/ 104476 w 707644"/>
              <a:gd name="connsiteY3164" fmla="*/ 245672 h 830409"/>
              <a:gd name="connsiteX3165" fmla="*/ 108787 w 707644"/>
              <a:gd name="connsiteY3165" fmla="*/ 252467 h 830409"/>
              <a:gd name="connsiteX3166" fmla="*/ 95888 w 707644"/>
              <a:gd name="connsiteY3166" fmla="*/ 241552 h 830409"/>
              <a:gd name="connsiteX3167" fmla="*/ 77075 w 707644"/>
              <a:gd name="connsiteY3167" fmla="*/ 230377 h 830409"/>
              <a:gd name="connsiteX3168" fmla="*/ 132563 w 707644"/>
              <a:gd name="connsiteY3168" fmla="*/ 111663 h 830409"/>
              <a:gd name="connsiteX3169" fmla="*/ 135372 w 707644"/>
              <a:gd name="connsiteY3169" fmla="*/ 109125 h 830409"/>
              <a:gd name="connsiteX3170" fmla="*/ 164954 w 707644"/>
              <a:gd name="connsiteY3170" fmla="*/ 143687 h 830409"/>
              <a:gd name="connsiteX3171" fmla="*/ 135547 w 707644"/>
              <a:gd name="connsiteY3171" fmla="*/ 127884 h 830409"/>
              <a:gd name="connsiteX3172" fmla="*/ 53717 w 707644"/>
              <a:gd name="connsiteY3172" fmla="*/ 275935 h 830409"/>
              <a:gd name="connsiteX3173" fmla="*/ 65345 w 707644"/>
              <a:gd name="connsiteY3173" fmla="*/ 285374 h 830409"/>
              <a:gd name="connsiteX3174" fmla="*/ 68008 w 707644"/>
              <a:gd name="connsiteY3174" fmla="*/ 289921 h 830409"/>
              <a:gd name="connsiteX3175" fmla="*/ 71444 w 707644"/>
              <a:gd name="connsiteY3175" fmla="*/ 295676 h 830409"/>
              <a:gd name="connsiteX3176" fmla="*/ 70125 w 707644"/>
              <a:gd name="connsiteY3176" fmla="*/ 229192 h 830409"/>
              <a:gd name="connsiteX3177" fmla="*/ 75306 w 707644"/>
              <a:gd name="connsiteY3177" fmla="*/ 229326 h 830409"/>
              <a:gd name="connsiteX3178" fmla="*/ 77075 w 707644"/>
              <a:gd name="connsiteY3178" fmla="*/ 230377 h 830409"/>
              <a:gd name="connsiteX3179" fmla="*/ 113412 w 707644"/>
              <a:gd name="connsiteY3179" fmla="*/ 271088 h 830409"/>
              <a:gd name="connsiteX3180" fmla="*/ 122010 w 707644"/>
              <a:gd name="connsiteY3180" fmla="*/ 282626 h 830409"/>
              <a:gd name="connsiteX3181" fmla="*/ 93089 w 707644"/>
              <a:gd name="connsiteY3181" fmla="*/ 264558 h 830409"/>
              <a:gd name="connsiteX3182" fmla="*/ 92869 w 707644"/>
              <a:gd name="connsiteY3182" fmla="*/ 264421 h 830409"/>
              <a:gd name="connsiteX3183" fmla="*/ 88000 w 707644"/>
              <a:gd name="connsiteY3183" fmla="*/ 259069 h 830409"/>
              <a:gd name="connsiteX3184" fmla="*/ 70125 w 707644"/>
              <a:gd name="connsiteY3184" fmla="*/ 229192 h 830409"/>
              <a:gd name="connsiteX3185" fmla="*/ 96548 w 707644"/>
              <a:gd name="connsiteY3185" fmla="*/ 172066 h 830409"/>
              <a:gd name="connsiteX3186" fmla="*/ 115044 w 707644"/>
              <a:gd name="connsiteY3186" fmla="*/ 169408 h 830409"/>
              <a:gd name="connsiteX3187" fmla="*/ 138431 w 707644"/>
              <a:gd name="connsiteY3187" fmla="*/ 202704 h 830409"/>
              <a:gd name="connsiteX3188" fmla="*/ 103433 w 707644"/>
              <a:gd name="connsiteY3188" fmla="*/ 181785 h 830409"/>
              <a:gd name="connsiteX3189" fmla="*/ 119601 w 707644"/>
              <a:gd name="connsiteY3189" fmla="*/ 123377 h 830409"/>
              <a:gd name="connsiteX3190" fmla="*/ 122420 w 707644"/>
              <a:gd name="connsiteY3190" fmla="*/ 120829 h 830409"/>
              <a:gd name="connsiteX3191" fmla="*/ 135547 w 707644"/>
              <a:gd name="connsiteY3191" fmla="*/ 127884 h 830409"/>
              <a:gd name="connsiteX3192" fmla="*/ 136741 w 707644"/>
              <a:gd name="connsiteY3192" fmla="*/ 134378 h 830409"/>
              <a:gd name="connsiteX3193" fmla="*/ 143194 w 707644"/>
              <a:gd name="connsiteY3193" fmla="*/ 152437 h 830409"/>
              <a:gd name="connsiteX3194" fmla="*/ 122343 w 707644"/>
              <a:gd name="connsiteY3194" fmla="*/ 128147 h 830409"/>
              <a:gd name="connsiteX3195" fmla="*/ 118076 w 707644"/>
              <a:gd name="connsiteY3195" fmla="*/ 124755 h 830409"/>
              <a:gd name="connsiteX3196" fmla="*/ 118840 w 707644"/>
              <a:gd name="connsiteY3196" fmla="*/ 124065 h 830409"/>
              <a:gd name="connsiteX3197" fmla="*/ 122343 w 707644"/>
              <a:gd name="connsiteY3197" fmla="*/ 128147 h 830409"/>
              <a:gd name="connsiteX3198" fmla="*/ 125957 w 707644"/>
              <a:gd name="connsiteY3198" fmla="*/ 134432 h 830409"/>
              <a:gd name="connsiteX3199" fmla="*/ 119565 w 707644"/>
              <a:gd name="connsiteY3199" fmla="*/ 126138 h 830409"/>
              <a:gd name="connsiteX3200" fmla="*/ 2698 w 707644"/>
              <a:gd name="connsiteY3200" fmla="*/ 364021 h 830409"/>
              <a:gd name="connsiteX3201" fmla="*/ 21728 w 707644"/>
              <a:gd name="connsiteY3201" fmla="*/ 396133 h 830409"/>
              <a:gd name="connsiteX3202" fmla="*/ 56101 w 707644"/>
              <a:gd name="connsiteY3202" fmla="*/ 443862 h 830409"/>
              <a:gd name="connsiteX3203" fmla="*/ 65363 w 707644"/>
              <a:gd name="connsiteY3203" fmla="*/ 459325 h 830409"/>
              <a:gd name="connsiteX3204" fmla="*/ 88509 w 707644"/>
              <a:gd name="connsiteY3204" fmla="*/ 511713 h 830409"/>
              <a:gd name="connsiteX3205" fmla="*/ 99721 w 707644"/>
              <a:gd name="connsiteY3205" fmla="*/ 539974 h 830409"/>
              <a:gd name="connsiteX3206" fmla="*/ 61938 w 707644"/>
              <a:gd name="connsiteY3206" fmla="*/ 510504 h 830409"/>
              <a:gd name="connsiteX3207" fmla="*/ 40143 w 707644"/>
              <a:gd name="connsiteY3207" fmla="*/ 488118 h 830409"/>
              <a:gd name="connsiteX3208" fmla="*/ 23108 w 707644"/>
              <a:gd name="connsiteY3208" fmla="*/ 456674 h 830409"/>
              <a:gd name="connsiteX3209" fmla="*/ 79 w 707644"/>
              <a:gd name="connsiteY3209" fmla="*/ 410596 h 830409"/>
              <a:gd name="connsiteX3210" fmla="*/ 510 w 707644"/>
              <a:gd name="connsiteY3210" fmla="*/ 376148 h 830409"/>
              <a:gd name="connsiteX3211" fmla="*/ 114657 w 707644"/>
              <a:gd name="connsiteY3211" fmla="*/ 127845 h 830409"/>
              <a:gd name="connsiteX3212" fmla="*/ 115050 w 707644"/>
              <a:gd name="connsiteY3212" fmla="*/ 127489 h 830409"/>
              <a:gd name="connsiteX3213" fmla="*/ 122511 w 707644"/>
              <a:gd name="connsiteY3213" fmla="*/ 135552 h 830409"/>
              <a:gd name="connsiteX3214" fmla="*/ 139550 w 707644"/>
              <a:gd name="connsiteY3214" fmla="*/ 158072 h 830409"/>
              <a:gd name="connsiteX3215" fmla="*/ 140114 w 707644"/>
              <a:gd name="connsiteY3215" fmla="*/ 159053 h 830409"/>
              <a:gd name="connsiteX3216" fmla="*/ 137158 w 707644"/>
              <a:gd name="connsiteY3216" fmla="*/ 157144 h 830409"/>
              <a:gd name="connsiteX3217" fmla="*/ 5142 w 707644"/>
              <a:gd name="connsiteY3217" fmla="*/ 350472 h 830409"/>
              <a:gd name="connsiteX3218" fmla="*/ 8324 w 707644"/>
              <a:gd name="connsiteY3218" fmla="*/ 358010 h 830409"/>
              <a:gd name="connsiteX3219" fmla="*/ 17179 w 707644"/>
              <a:gd name="connsiteY3219" fmla="*/ 374781 h 830409"/>
              <a:gd name="connsiteX3220" fmla="*/ 12792 w 707644"/>
              <a:gd name="connsiteY3220" fmla="*/ 370718 h 830409"/>
              <a:gd name="connsiteX3221" fmla="*/ 3271 w 707644"/>
              <a:gd name="connsiteY3221" fmla="*/ 360842 h 830409"/>
              <a:gd name="connsiteX3222" fmla="*/ 102808 w 707644"/>
              <a:gd name="connsiteY3222" fmla="*/ 141596 h 830409"/>
              <a:gd name="connsiteX3223" fmla="*/ 107113 w 707644"/>
              <a:gd name="connsiteY3223" fmla="*/ 136213 h 830409"/>
              <a:gd name="connsiteX3224" fmla="*/ 111325 w 707644"/>
              <a:gd name="connsiteY3224" fmla="*/ 143314 h 830409"/>
              <a:gd name="connsiteX3225" fmla="*/ 129088 w 707644"/>
              <a:gd name="connsiteY3225" fmla="*/ 168100 h 830409"/>
              <a:gd name="connsiteX3226" fmla="*/ 122095 w 707644"/>
              <a:gd name="connsiteY3226" fmla="*/ 168741 h 830409"/>
              <a:gd name="connsiteX3227" fmla="*/ 119869 w 707644"/>
              <a:gd name="connsiteY3227" fmla="*/ 166566 h 830409"/>
              <a:gd name="connsiteX3228" fmla="*/ 119464 w 707644"/>
              <a:gd name="connsiteY3228" fmla="*/ 165999 h 830409"/>
              <a:gd name="connsiteX3229" fmla="*/ 86890 w 707644"/>
              <a:gd name="connsiteY3229" fmla="*/ 173454 h 830409"/>
              <a:gd name="connsiteX3230" fmla="*/ 90095 w 707644"/>
              <a:gd name="connsiteY3230" fmla="*/ 172994 h 830409"/>
              <a:gd name="connsiteX3231" fmla="*/ 98494 w 707644"/>
              <a:gd name="connsiteY3231" fmla="*/ 181257 h 830409"/>
              <a:gd name="connsiteX3232" fmla="*/ 112510 w 707644"/>
              <a:gd name="connsiteY3232" fmla="*/ 196159 h 830409"/>
              <a:gd name="connsiteX3233" fmla="*/ 128024 w 707644"/>
              <a:gd name="connsiteY3233" fmla="*/ 220725 h 830409"/>
              <a:gd name="connsiteX3234" fmla="*/ 120319 w 707644"/>
              <a:gd name="connsiteY3234" fmla="*/ 215515 h 830409"/>
              <a:gd name="connsiteX3235" fmla="*/ 111658 w 707644"/>
              <a:gd name="connsiteY3235" fmla="*/ 204443 h 830409"/>
              <a:gd name="connsiteX3236" fmla="*/ 93743 w 707644"/>
              <a:gd name="connsiteY3236" fmla="*/ 182503 h 830409"/>
              <a:gd name="connsiteX3237" fmla="*/ 89859 w 707644"/>
              <a:gd name="connsiteY3237" fmla="*/ 177855 h 830409"/>
              <a:gd name="connsiteX3238" fmla="*/ 99738 w 707644"/>
              <a:gd name="connsiteY3238" fmla="*/ 145435 h 830409"/>
              <a:gd name="connsiteX3239" fmla="*/ 99820 w 707644"/>
              <a:gd name="connsiteY3239" fmla="*/ 145332 h 830409"/>
              <a:gd name="connsiteX3240" fmla="*/ 114014 w 707644"/>
              <a:gd name="connsiteY3240" fmla="*/ 160848 h 830409"/>
              <a:gd name="connsiteX3241" fmla="*/ 119869 w 707644"/>
              <a:gd name="connsiteY3241" fmla="*/ 166566 h 830409"/>
              <a:gd name="connsiteX3242" fmla="*/ 121462 w 707644"/>
              <a:gd name="connsiteY3242" fmla="*/ 168799 h 830409"/>
              <a:gd name="connsiteX3243" fmla="*/ 115436 w 707644"/>
              <a:gd name="connsiteY3243" fmla="*/ 169352 h 830409"/>
              <a:gd name="connsiteX3244" fmla="*/ 115044 w 707644"/>
              <a:gd name="connsiteY3244" fmla="*/ 169408 h 830409"/>
              <a:gd name="connsiteX3245" fmla="*/ 111673 w 707644"/>
              <a:gd name="connsiteY3245" fmla="*/ 164609 h 830409"/>
              <a:gd name="connsiteX3246" fmla="*/ 27668 w 707644"/>
              <a:gd name="connsiteY3246" fmla="*/ 286462 h 830409"/>
              <a:gd name="connsiteX3247" fmla="*/ 33526 w 707644"/>
              <a:gd name="connsiteY3247" fmla="*/ 293633 h 830409"/>
              <a:gd name="connsiteX3248" fmla="*/ 64377 w 707644"/>
              <a:gd name="connsiteY3248" fmla="*/ 327497 h 830409"/>
              <a:gd name="connsiteX3249" fmla="*/ 94591 w 707644"/>
              <a:gd name="connsiteY3249" fmla="*/ 374450 h 830409"/>
              <a:gd name="connsiteX3250" fmla="*/ 115675 w 707644"/>
              <a:gd name="connsiteY3250" fmla="*/ 404047 h 830409"/>
              <a:gd name="connsiteX3251" fmla="*/ 86660 w 707644"/>
              <a:gd name="connsiteY3251" fmla="*/ 375180 h 830409"/>
              <a:gd name="connsiteX3252" fmla="*/ 84968 w 707644"/>
              <a:gd name="connsiteY3252" fmla="*/ 373341 h 830409"/>
              <a:gd name="connsiteX3253" fmla="*/ 83159 w 707644"/>
              <a:gd name="connsiteY3253" fmla="*/ 166168 h 830409"/>
              <a:gd name="connsiteX3254" fmla="*/ 88043 w 707644"/>
              <a:gd name="connsiteY3254" fmla="*/ 160061 h 830409"/>
              <a:gd name="connsiteX3255" fmla="*/ 96548 w 707644"/>
              <a:gd name="connsiteY3255" fmla="*/ 172066 h 830409"/>
              <a:gd name="connsiteX3256" fmla="*/ 90095 w 707644"/>
              <a:gd name="connsiteY3256" fmla="*/ 172994 h 830409"/>
              <a:gd name="connsiteX3257" fmla="*/ 12626 w 707644"/>
              <a:gd name="connsiteY3257" fmla="*/ 308989 h 830409"/>
              <a:gd name="connsiteX3258" fmla="*/ 19037 w 707644"/>
              <a:gd name="connsiteY3258" fmla="*/ 318139 h 830409"/>
              <a:gd name="connsiteX3259" fmla="*/ 50054 w 707644"/>
              <a:gd name="connsiteY3259" fmla="*/ 381508 h 830409"/>
              <a:gd name="connsiteX3260" fmla="*/ 38208 w 707644"/>
              <a:gd name="connsiteY3260" fmla="*/ 361782 h 830409"/>
              <a:gd name="connsiteX3261" fmla="*/ 12431 w 707644"/>
              <a:gd name="connsiteY3261" fmla="*/ 310071 h 830409"/>
              <a:gd name="connsiteX3262" fmla="*/ 31015 w 707644"/>
              <a:gd name="connsiteY3262" fmla="*/ 269474 h 830409"/>
              <a:gd name="connsiteX3263" fmla="*/ 66556 w 707644"/>
              <a:gd name="connsiteY3263" fmla="*/ 307573 h 830409"/>
              <a:gd name="connsiteX3264" fmla="*/ 114849 w 707644"/>
              <a:gd name="connsiteY3264" fmla="*/ 368205 h 830409"/>
              <a:gd name="connsiteX3265" fmla="*/ 134555 w 707644"/>
              <a:gd name="connsiteY3265" fmla="*/ 400746 h 830409"/>
              <a:gd name="connsiteX3266" fmla="*/ 115186 w 707644"/>
              <a:gd name="connsiteY3266" fmla="*/ 383268 h 830409"/>
              <a:gd name="connsiteX3267" fmla="*/ 64377 w 707644"/>
              <a:gd name="connsiteY3267" fmla="*/ 327497 h 830409"/>
              <a:gd name="connsiteX3268" fmla="*/ 58808 w 707644"/>
              <a:gd name="connsiteY3268" fmla="*/ 318843 h 830409"/>
              <a:gd name="connsiteX3269" fmla="*/ 16739 w 707644"/>
              <a:gd name="connsiteY3269" fmla="*/ 296958 h 830409"/>
              <a:gd name="connsiteX3270" fmla="*/ 37402 w 707644"/>
              <a:gd name="connsiteY3270" fmla="*/ 344354 h 830409"/>
              <a:gd name="connsiteX3271" fmla="*/ 19037 w 707644"/>
              <a:gd name="connsiteY3271" fmla="*/ 318139 h 830409"/>
              <a:gd name="connsiteX3272" fmla="*/ 13322 w 707644"/>
              <a:gd name="connsiteY3272" fmla="*/ 306463 h 830409"/>
              <a:gd name="connsiteX3273" fmla="*/ 17945 w 707644"/>
              <a:gd name="connsiteY3273" fmla="*/ 293602 h 830409"/>
              <a:gd name="connsiteX3274" fmla="*/ 44676 w 707644"/>
              <a:gd name="connsiteY3274" fmla="*/ 327173 h 830409"/>
              <a:gd name="connsiteX3275" fmla="*/ 30198 w 707644"/>
              <a:gd name="connsiteY3275" fmla="*/ 309868 h 830409"/>
              <a:gd name="connsiteX3276" fmla="*/ 17766 w 707644"/>
              <a:gd name="connsiteY3276" fmla="*/ 294101 h 830409"/>
              <a:gd name="connsiteX3277" fmla="*/ 23077 w 707644"/>
              <a:gd name="connsiteY3277" fmla="*/ 279327 h 830409"/>
              <a:gd name="connsiteX3278" fmla="*/ 24109 w 707644"/>
              <a:gd name="connsiteY3278" fmla="*/ 281067 h 830409"/>
              <a:gd name="connsiteX3279" fmla="*/ 27668 w 707644"/>
              <a:gd name="connsiteY3279" fmla="*/ 286462 h 830409"/>
              <a:gd name="connsiteX3280" fmla="*/ 22698 w 707644"/>
              <a:gd name="connsiteY3280" fmla="*/ 280380 h 830409"/>
              <a:gd name="connsiteX3281" fmla="*/ 65661 w 707644"/>
              <a:gd name="connsiteY3281" fmla="*/ 190154 h 830409"/>
              <a:gd name="connsiteX3282" fmla="*/ 69610 w 707644"/>
              <a:gd name="connsiteY3282" fmla="*/ 183112 h 830409"/>
              <a:gd name="connsiteX3283" fmla="*/ 82517 w 707644"/>
              <a:gd name="connsiteY3283" fmla="*/ 166971 h 830409"/>
              <a:gd name="connsiteX3284" fmla="*/ 86890 w 707644"/>
              <a:gd name="connsiteY3284" fmla="*/ 173454 h 830409"/>
              <a:gd name="connsiteX3285" fmla="*/ 86257 w 707644"/>
              <a:gd name="connsiteY3285" fmla="*/ 173545 h 830409"/>
              <a:gd name="connsiteX3286" fmla="*/ 89859 w 707644"/>
              <a:gd name="connsiteY3286" fmla="*/ 177855 h 830409"/>
              <a:gd name="connsiteX3287" fmla="*/ 111525 w 707644"/>
              <a:gd name="connsiteY3287" fmla="*/ 209975 h 830409"/>
              <a:gd name="connsiteX3288" fmla="*/ 78017 w 707644"/>
              <a:gd name="connsiteY3288" fmla="*/ 190721 h 830409"/>
              <a:gd name="connsiteX3289" fmla="*/ 89774 w 707644"/>
              <a:gd name="connsiteY3289" fmla="*/ 205853 h 830409"/>
              <a:gd name="connsiteX3290" fmla="*/ 56212 w 707644"/>
              <a:gd name="connsiteY3290" fmla="*/ 207003 h 830409"/>
              <a:gd name="connsiteX3291" fmla="*/ 63777 w 707644"/>
              <a:gd name="connsiteY3291" fmla="*/ 193514 h 830409"/>
              <a:gd name="connsiteX3292" fmla="*/ 65384 w 707644"/>
              <a:gd name="connsiteY3292" fmla="*/ 195266 h 830409"/>
              <a:gd name="connsiteX3293" fmla="*/ 93427 w 707644"/>
              <a:gd name="connsiteY3293" fmla="*/ 231425 h 830409"/>
              <a:gd name="connsiteX3294" fmla="*/ 85587 w 707644"/>
              <a:gd name="connsiteY3294" fmla="*/ 229592 h 830409"/>
              <a:gd name="connsiteX3295" fmla="*/ 81484 w 707644"/>
              <a:gd name="connsiteY3295" fmla="*/ 229486 h 830409"/>
              <a:gd name="connsiteX3296" fmla="*/ 69269 w 707644"/>
              <a:gd name="connsiteY3296" fmla="*/ 221631 h 830409"/>
              <a:gd name="connsiteX3297" fmla="*/ 28332 w 707644"/>
              <a:gd name="connsiteY3297" fmla="*/ 264709 h 830409"/>
              <a:gd name="connsiteX3298" fmla="*/ 31015 w 707644"/>
              <a:gd name="connsiteY3298" fmla="*/ 269474 h 830409"/>
              <a:gd name="connsiteX3299" fmla="*/ 27842 w 707644"/>
              <a:gd name="connsiteY3299" fmla="*/ 266073 h 830409"/>
              <a:gd name="connsiteX3300" fmla="*/ 51593 w 707644"/>
              <a:gd name="connsiteY3300" fmla="*/ 215241 h 830409"/>
              <a:gd name="connsiteX3301" fmla="*/ 53052 w 707644"/>
              <a:gd name="connsiteY3301" fmla="*/ 212639 h 830409"/>
              <a:gd name="connsiteX3302" fmla="*/ 68893 w 707644"/>
              <a:gd name="connsiteY3302" fmla="*/ 221389 h 830409"/>
              <a:gd name="connsiteX3303" fmla="*/ 69269 w 707644"/>
              <a:gd name="connsiteY3303" fmla="*/ 221631 h 830409"/>
              <a:gd name="connsiteX3304" fmla="*/ 76157 w 707644"/>
              <a:gd name="connsiteY3304" fmla="*/ 229348 h 830409"/>
              <a:gd name="connsiteX3305" fmla="*/ 75306 w 707644"/>
              <a:gd name="connsiteY3305" fmla="*/ 229326 h 830409"/>
              <a:gd name="connsiteX3306" fmla="*/ 31217 w 707644"/>
              <a:gd name="connsiteY3306" fmla="*/ 256684 h 830409"/>
              <a:gd name="connsiteX3307" fmla="*/ 31614 w 707644"/>
              <a:gd name="connsiteY3307" fmla="*/ 256891 h 830409"/>
              <a:gd name="connsiteX3308" fmla="*/ 42511 w 707644"/>
              <a:gd name="connsiteY3308" fmla="*/ 263452 h 830409"/>
              <a:gd name="connsiteX3309" fmla="*/ 42851 w 707644"/>
              <a:gd name="connsiteY3309" fmla="*/ 263836 h 830409"/>
              <a:gd name="connsiteX3310" fmla="*/ 53717 w 707644"/>
              <a:gd name="connsiteY3310" fmla="*/ 275935 h 830409"/>
              <a:gd name="connsiteX3311" fmla="*/ 30943 w 707644"/>
              <a:gd name="connsiteY3311" fmla="*/ 257448 h 830409"/>
              <a:gd name="connsiteX3312" fmla="*/ 47785 w 707644"/>
              <a:gd name="connsiteY3312" fmla="*/ 222030 h 830409"/>
              <a:gd name="connsiteX3313" fmla="*/ 50305 w 707644"/>
              <a:gd name="connsiteY3313" fmla="*/ 217537 h 830409"/>
              <a:gd name="connsiteX3314" fmla="*/ 52949 w 707644"/>
              <a:gd name="connsiteY3314" fmla="*/ 220952 h 830409"/>
              <a:gd name="connsiteX3315" fmla="*/ 80892 w 707644"/>
              <a:gd name="connsiteY3315" fmla="*/ 256968 h 830409"/>
              <a:gd name="connsiteX3316" fmla="*/ 77647 w 707644"/>
              <a:gd name="connsiteY3316" fmla="*/ 254949 h 830409"/>
              <a:gd name="connsiteX3317" fmla="*/ 70473 w 707644"/>
              <a:gd name="connsiteY3317" fmla="*/ 250488 h 830409"/>
              <a:gd name="connsiteX3318" fmla="*/ 87996 w 707644"/>
              <a:gd name="connsiteY3318" fmla="*/ 280024 h 830409"/>
              <a:gd name="connsiteX3319" fmla="*/ 114107 w 707644"/>
              <a:gd name="connsiteY3319" fmla="*/ 313679 h 830409"/>
              <a:gd name="connsiteX3320" fmla="*/ 96289 w 707644"/>
              <a:gd name="connsiteY3320" fmla="*/ 299731 h 830409"/>
              <a:gd name="connsiteX3321" fmla="*/ 79408 w 707644"/>
              <a:gd name="connsiteY3321" fmla="*/ 275904 h 830409"/>
              <a:gd name="connsiteX3322" fmla="*/ 54493 w 707644"/>
              <a:gd name="connsiteY3322" fmla="*/ 235698 h 830409"/>
              <a:gd name="connsiteX3323" fmla="*/ 36335 w 707644"/>
              <a:gd name="connsiteY3323" fmla="*/ 242449 h 830409"/>
              <a:gd name="connsiteX3324" fmla="*/ 38236 w 707644"/>
              <a:gd name="connsiteY3324" fmla="*/ 239058 h 830409"/>
              <a:gd name="connsiteX3325" fmla="*/ 39199 w 707644"/>
              <a:gd name="connsiteY3325" fmla="*/ 240745 h 830409"/>
              <a:gd name="connsiteX3326" fmla="*/ 57947 w 707644"/>
              <a:gd name="connsiteY3326" fmla="*/ 272746 h 830409"/>
              <a:gd name="connsiteX3327" fmla="*/ 42511 w 707644"/>
              <a:gd name="connsiteY3327" fmla="*/ 263452 h 830409"/>
              <a:gd name="connsiteX3328" fmla="*/ 32743 w 707644"/>
              <a:gd name="connsiteY3328" fmla="*/ 252441 h 830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Lst>
            <a:rect l="l" t="t" r="r" b="b"/>
            <a:pathLst>
              <a:path w="707644" h="830409">
                <a:moveTo>
                  <a:pt x="685918" y="726313"/>
                </a:moveTo>
                <a:lnTo>
                  <a:pt x="686617" y="726734"/>
                </a:lnTo>
                <a:lnTo>
                  <a:pt x="686152" y="727127"/>
                </a:lnTo>
                <a:close/>
                <a:moveTo>
                  <a:pt x="677645" y="727155"/>
                </a:moveTo>
                <a:lnTo>
                  <a:pt x="682237" y="730439"/>
                </a:lnTo>
                <a:lnTo>
                  <a:pt x="680806" y="731649"/>
                </a:lnTo>
                <a:close/>
                <a:moveTo>
                  <a:pt x="675364" y="673195"/>
                </a:moveTo>
                <a:lnTo>
                  <a:pt x="679382" y="676882"/>
                </a:lnTo>
                <a:cubicBezTo>
                  <a:pt x="683934" y="680991"/>
                  <a:pt x="686763" y="683493"/>
                  <a:pt x="686763" y="683493"/>
                </a:cubicBezTo>
                <a:lnTo>
                  <a:pt x="676962" y="677341"/>
                </a:lnTo>
                <a:close/>
                <a:moveTo>
                  <a:pt x="668973" y="672327"/>
                </a:moveTo>
                <a:lnTo>
                  <a:pt x="676962" y="677341"/>
                </a:lnTo>
                <a:lnTo>
                  <a:pt x="682643" y="692080"/>
                </a:lnTo>
                <a:lnTo>
                  <a:pt x="696613" y="718278"/>
                </a:lnTo>
                <a:lnTo>
                  <a:pt x="695410" y="719297"/>
                </a:lnTo>
                <a:lnTo>
                  <a:pt x="691459" y="714547"/>
                </a:lnTo>
                <a:lnTo>
                  <a:pt x="675229" y="690891"/>
                </a:lnTo>
                <a:close/>
                <a:moveTo>
                  <a:pt x="648225" y="704878"/>
                </a:moveTo>
                <a:lnTo>
                  <a:pt x="650148" y="706739"/>
                </a:lnTo>
                <a:lnTo>
                  <a:pt x="660183" y="721687"/>
                </a:lnTo>
                <a:lnTo>
                  <a:pt x="672076" y="739033"/>
                </a:lnTo>
                <a:lnTo>
                  <a:pt x="671576" y="739456"/>
                </a:lnTo>
                <a:close/>
                <a:moveTo>
                  <a:pt x="646410" y="701172"/>
                </a:moveTo>
                <a:lnTo>
                  <a:pt x="670265" y="716662"/>
                </a:lnTo>
                <a:lnTo>
                  <a:pt x="677645" y="727155"/>
                </a:lnTo>
                <a:lnTo>
                  <a:pt x="653108" y="709604"/>
                </a:lnTo>
                <a:lnTo>
                  <a:pt x="650148" y="706739"/>
                </a:lnTo>
                <a:close/>
                <a:moveTo>
                  <a:pt x="673248" y="642996"/>
                </a:moveTo>
                <a:lnTo>
                  <a:pt x="698881" y="687793"/>
                </a:lnTo>
                <a:lnTo>
                  <a:pt x="707644" y="708948"/>
                </a:lnTo>
                <a:lnTo>
                  <a:pt x="707625" y="708964"/>
                </a:lnTo>
                <a:lnTo>
                  <a:pt x="696416" y="688029"/>
                </a:lnTo>
                <a:cubicBezTo>
                  <a:pt x="687104" y="670505"/>
                  <a:pt x="680939" y="658628"/>
                  <a:pt x="676860" y="650543"/>
                </a:cubicBezTo>
                <a:close/>
                <a:moveTo>
                  <a:pt x="640368" y="697273"/>
                </a:moveTo>
                <a:lnTo>
                  <a:pt x="645018" y="700268"/>
                </a:lnTo>
                <a:lnTo>
                  <a:pt x="645185" y="700376"/>
                </a:lnTo>
                <a:lnTo>
                  <a:pt x="648225" y="704878"/>
                </a:lnTo>
                <a:close/>
                <a:moveTo>
                  <a:pt x="653990" y="653259"/>
                </a:moveTo>
                <a:lnTo>
                  <a:pt x="661670" y="660629"/>
                </a:lnTo>
                <a:lnTo>
                  <a:pt x="666537" y="665094"/>
                </a:lnTo>
                <a:lnTo>
                  <a:pt x="668973" y="672327"/>
                </a:lnTo>
                <a:lnTo>
                  <a:pt x="661564" y="667676"/>
                </a:lnTo>
                <a:close/>
                <a:moveTo>
                  <a:pt x="594769" y="771432"/>
                </a:moveTo>
                <a:lnTo>
                  <a:pt x="609577" y="779524"/>
                </a:lnTo>
                <a:lnTo>
                  <a:pt x="610006" y="780306"/>
                </a:lnTo>
                <a:lnTo>
                  <a:pt x="604755" y="783426"/>
                </a:lnTo>
                <a:lnTo>
                  <a:pt x="599025" y="776540"/>
                </a:lnTo>
                <a:close/>
                <a:moveTo>
                  <a:pt x="610330" y="732279"/>
                </a:moveTo>
                <a:lnTo>
                  <a:pt x="623920" y="748423"/>
                </a:lnTo>
                <a:lnTo>
                  <a:pt x="631571" y="755197"/>
                </a:lnTo>
                <a:lnTo>
                  <a:pt x="636581" y="764517"/>
                </a:lnTo>
                <a:lnTo>
                  <a:pt x="631941" y="767274"/>
                </a:lnTo>
                <a:lnTo>
                  <a:pt x="620167" y="757321"/>
                </a:lnTo>
                <a:lnTo>
                  <a:pt x="615098" y="742072"/>
                </a:lnTo>
                <a:close/>
                <a:moveTo>
                  <a:pt x="630997" y="688204"/>
                </a:moveTo>
                <a:lnTo>
                  <a:pt x="640368" y="697273"/>
                </a:lnTo>
                <a:lnTo>
                  <a:pt x="635785" y="694322"/>
                </a:lnTo>
                <a:close/>
                <a:moveTo>
                  <a:pt x="621894" y="700717"/>
                </a:moveTo>
                <a:lnTo>
                  <a:pt x="626810" y="701753"/>
                </a:lnTo>
                <a:lnTo>
                  <a:pt x="654922" y="753543"/>
                </a:lnTo>
                <a:lnTo>
                  <a:pt x="654620" y="753799"/>
                </a:lnTo>
                <a:lnTo>
                  <a:pt x="648096" y="757675"/>
                </a:lnTo>
                <a:lnTo>
                  <a:pt x="637137" y="730897"/>
                </a:lnTo>
                <a:close/>
                <a:moveTo>
                  <a:pt x="632387" y="676820"/>
                </a:moveTo>
                <a:lnTo>
                  <a:pt x="633064" y="677121"/>
                </a:lnTo>
                <a:cubicBezTo>
                  <a:pt x="641751" y="686893"/>
                  <a:pt x="664204" y="717580"/>
                  <a:pt x="632740" y="677275"/>
                </a:cubicBezTo>
                <a:close/>
                <a:moveTo>
                  <a:pt x="656765" y="612058"/>
                </a:moveTo>
                <a:lnTo>
                  <a:pt x="668167" y="631164"/>
                </a:lnTo>
                <a:lnTo>
                  <a:pt x="668892" y="632736"/>
                </a:lnTo>
                <a:cubicBezTo>
                  <a:pt x="668888" y="633058"/>
                  <a:pt x="668840" y="633467"/>
                  <a:pt x="669813" y="635818"/>
                </a:cubicBezTo>
                <a:lnTo>
                  <a:pt x="673248" y="642996"/>
                </a:lnTo>
                <a:lnTo>
                  <a:pt x="657292" y="615110"/>
                </a:lnTo>
                <a:close/>
                <a:moveTo>
                  <a:pt x="607712" y="710810"/>
                </a:moveTo>
                <a:lnTo>
                  <a:pt x="614317" y="716331"/>
                </a:lnTo>
                <a:lnTo>
                  <a:pt x="643384" y="760475"/>
                </a:lnTo>
                <a:lnTo>
                  <a:pt x="639882" y="762555"/>
                </a:lnTo>
                <a:lnTo>
                  <a:pt x="631571" y="755197"/>
                </a:lnTo>
                <a:close/>
                <a:moveTo>
                  <a:pt x="655939" y="607270"/>
                </a:moveTo>
                <a:lnTo>
                  <a:pt x="681948" y="649489"/>
                </a:lnTo>
                <a:lnTo>
                  <a:pt x="687708" y="660817"/>
                </a:lnTo>
                <a:lnTo>
                  <a:pt x="688244" y="662113"/>
                </a:lnTo>
                <a:lnTo>
                  <a:pt x="688222" y="662082"/>
                </a:lnTo>
                <a:cubicBezTo>
                  <a:pt x="681675" y="652615"/>
                  <a:pt x="676522" y="644773"/>
                  <a:pt x="672282" y="638060"/>
                </a:cubicBezTo>
                <a:lnTo>
                  <a:pt x="668167" y="631164"/>
                </a:lnTo>
                <a:lnTo>
                  <a:pt x="667714" y="630182"/>
                </a:lnTo>
                <a:cubicBezTo>
                  <a:pt x="666569" y="628183"/>
                  <a:pt x="664317" y="624419"/>
                  <a:pt x="659895" y="617038"/>
                </a:cubicBezTo>
                <a:lnTo>
                  <a:pt x="656704" y="611703"/>
                </a:lnTo>
                <a:close/>
                <a:moveTo>
                  <a:pt x="625999" y="668587"/>
                </a:moveTo>
                <a:lnTo>
                  <a:pt x="632387" y="676820"/>
                </a:lnTo>
                <a:lnTo>
                  <a:pt x="630567" y="676010"/>
                </a:lnTo>
                <a:cubicBezTo>
                  <a:pt x="631911" y="678776"/>
                  <a:pt x="635957" y="685393"/>
                  <a:pt x="644284" y="698005"/>
                </a:cubicBezTo>
                <a:lnTo>
                  <a:pt x="646410" y="701172"/>
                </a:lnTo>
                <a:lnTo>
                  <a:pt x="645185" y="700376"/>
                </a:lnTo>
                <a:lnTo>
                  <a:pt x="640052" y="692776"/>
                </a:lnTo>
                <a:close/>
                <a:moveTo>
                  <a:pt x="615785" y="681443"/>
                </a:moveTo>
                <a:lnTo>
                  <a:pt x="635785" y="694322"/>
                </a:lnTo>
                <a:lnTo>
                  <a:pt x="644520" y="705484"/>
                </a:lnTo>
                <a:lnTo>
                  <a:pt x="626810" y="701753"/>
                </a:lnTo>
                <a:close/>
                <a:moveTo>
                  <a:pt x="588438" y="737641"/>
                </a:moveTo>
                <a:lnTo>
                  <a:pt x="615903" y="776803"/>
                </a:lnTo>
                <a:lnTo>
                  <a:pt x="613429" y="778273"/>
                </a:lnTo>
                <a:close/>
                <a:moveTo>
                  <a:pt x="597658" y="717225"/>
                </a:moveTo>
                <a:lnTo>
                  <a:pt x="607690" y="726855"/>
                </a:lnTo>
                <a:lnTo>
                  <a:pt x="610330" y="732279"/>
                </a:lnTo>
                <a:close/>
                <a:moveTo>
                  <a:pt x="652804" y="602182"/>
                </a:moveTo>
                <a:lnTo>
                  <a:pt x="655296" y="603544"/>
                </a:lnTo>
                <a:lnTo>
                  <a:pt x="655939" y="607270"/>
                </a:lnTo>
                <a:close/>
                <a:moveTo>
                  <a:pt x="648687" y="599930"/>
                </a:moveTo>
                <a:lnTo>
                  <a:pt x="650137" y="600723"/>
                </a:lnTo>
                <a:lnTo>
                  <a:pt x="656704" y="611703"/>
                </a:lnTo>
                <a:lnTo>
                  <a:pt x="656765" y="612058"/>
                </a:lnTo>
                <a:lnTo>
                  <a:pt x="653947" y="607336"/>
                </a:lnTo>
                <a:close/>
                <a:moveTo>
                  <a:pt x="586056" y="729871"/>
                </a:moveTo>
                <a:lnTo>
                  <a:pt x="593173" y="735403"/>
                </a:lnTo>
                <a:cubicBezTo>
                  <a:pt x="600916" y="741539"/>
                  <a:pt x="609679" y="748618"/>
                  <a:pt x="619800" y="757011"/>
                </a:cubicBezTo>
                <a:lnTo>
                  <a:pt x="620167" y="757321"/>
                </a:lnTo>
                <a:lnTo>
                  <a:pt x="620247" y="757561"/>
                </a:lnTo>
                <a:lnTo>
                  <a:pt x="624975" y="771412"/>
                </a:lnTo>
                <a:lnTo>
                  <a:pt x="619377" y="774739"/>
                </a:lnTo>
                <a:lnTo>
                  <a:pt x="607092" y="761479"/>
                </a:lnTo>
                <a:close/>
                <a:moveTo>
                  <a:pt x="648273" y="599348"/>
                </a:moveTo>
                <a:lnTo>
                  <a:pt x="648687" y="599930"/>
                </a:lnTo>
                <a:lnTo>
                  <a:pt x="648570" y="599866"/>
                </a:lnTo>
                <a:close/>
                <a:moveTo>
                  <a:pt x="598472" y="692948"/>
                </a:moveTo>
                <a:lnTo>
                  <a:pt x="615553" y="699348"/>
                </a:lnTo>
                <a:lnTo>
                  <a:pt x="632160" y="731247"/>
                </a:lnTo>
                <a:lnTo>
                  <a:pt x="614317" y="716331"/>
                </a:lnTo>
                <a:lnTo>
                  <a:pt x="605156" y="702419"/>
                </a:lnTo>
                <a:close/>
                <a:moveTo>
                  <a:pt x="598320" y="692733"/>
                </a:moveTo>
                <a:lnTo>
                  <a:pt x="598472" y="692948"/>
                </a:lnTo>
                <a:lnTo>
                  <a:pt x="598418" y="692928"/>
                </a:lnTo>
                <a:close/>
                <a:moveTo>
                  <a:pt x="643651" y="597177"/>
                </a:moveTo>
                <a:lnTo>
                  <a:pt x="648570" y="599866"/>
                </a:lnTo>
                <a:lnTo>
                  <a:pt x="657292" y="615110"/>
                </a:lnTo>
                <a:lnTo>
                  <a:pt x="658747" y="623538"/>
                </a:lnTo>
                <a:cubicBezTo>
                  <a:pt x="661139" y="632879"/>
                  <a:pt x="664164" y="642979"/>
                  <a:pt x="668066" y="654261"/>
                </a:cubicBezTo>
                <a:lnTo>
                  <a:pt x="675364" y="673195"/>
                </a:lnTo>
                <a:lnTo>
                  <a:pt x="666537" y="665094"/>
                </a:lnTo>
                <a:close/>
                <a:moveTo>
                  <a:pt x="604723" y="674319"/>
                </a:moveTo>
                <a:lnTo>
                  <a:pt x="609786" y="677580"/>
                </a:lnTo>
                <a:lnTo>
                  <a:pt x="616478" y="689995"/>
                </a:lnTo>
                <a:lnTo>
                  <a:pt x="621894" y="700717"/>
                </a:lnTo>
                <a:lnTo>
                  <a:pt x="615762" y="699426"/>
                </a:lnTo>
                <a:lnTo>
                  <a:pt x="615553" y="699348"/>
                </a:lnTo>
                <a:lnTo>
                  <a:pt x="610168" y="689004"/>
                </a:lnTo>
                <a:close/>
                <a:moveTo>
                  <a:pt x="578891" y="724301"/>
                </a:moveTo>
                <a:lnTo>
                  <a:pt x="581462" y="726300"/>
                </a:lnTo>
                <a:lnTo>
                  <a:pt x="588438" y="737641"/>
                </a:lnTo>
                <a:lnTo>
                  <a:pt x="585161" y="732969"/>
                </a:lnTo>
                <a:lnTo>
                  <a:pt x="581286" y="728337"/>
                </a:lnTo>
                <a:close/>
                <a:moveTo>
                  <a:pt x="649641" y="568917"/>
                </a:moveTo>
                <a:lnTo>
                  <a:pt x="666529" y="609687"/>
                </a:lnTo>
                <a:lnTo>
                  <a:pt x="655296" y="603544"/>
                </a:lnTo>
                <a:lnTo>
                  <a:pt x="650059" y="573207"/>
                </a:lnTo>
                <a:close/>
                <a:moveTo>
                  <a:pt x="614609" y="638824"/>
                </a:moveTo>
                <a:lnTo>
                  <a:pt x="626209" y="645798"/>
                </a:lnTo>
                <a:cubicBezTo>
                  <a:pt x="634227" y="650690"/>
                  <a:pt x="643190" y="656204"/>
                  <a:pt x="653237" y="662449"/>
                </a:cubicBezTo>
                <a:lnTo>
                  <a:pt x="661564" y="667676"/>
                </a:lnTo>
                <a:lnTo>
                  <a:pt x="668958" y="681752"/>
                </a:lnTo>
                <a:lnTo>
                  <a:pt x="675229" y="690891"/>
                </a:lnTo>
                <a:lnTo>
                  <a:pt x="678523" y="700668"/>
                </a:lnTo>
                <a:lnTo>
                  <a:pt x="685918" y="726313"/>
                </a:lnTo>
                <a:lnTo>
                  <a:pt x="675051" y="719770"/>
                </a:lnTo>
                <a:lnTo>
                  <a:pt x="670265" y="716662"/>
                </a:lnTo>
                <a:lnTo>
                  <a:pt x="626649" y="654652"/>
                </a:lnTo>
                <a:close/>
                <a:moveTo>
                  <a:pt x="572132" y="719051"/>
                </a:moveTo>
                <a:lnTo>
                  <a:pt x="572664" y="719461"/>
                </a:lnTo>
                <a:lnTo>
                  <a:pt x="576081" y="722117"/>
                </a:lnTo>
                <a:lnTo>
                  <a:pt x="581286" y="728337"/>
                </a:lnTo>
                <a:lnTo>
                  <a:pt x="611568" y="779378"/>
                </a:lnTo>
                <a:lnTo>
                  <a:pt x="610485" y="780022"/>
                </a:lnTo>
                <a:lnTo>
                  <a:pt x="610260" y="779897"/>
                </a:lnTo>
                <a:lnTo>
                  <a:pt x="609577" y="779524"/>
                </a:lnTo>
                <a:lnTo>
                  <a:pt x="602206" y="766099"/>
                </a:lnTo>
                <a:close/>
                <a:moveTo>
                  <a:pt x="638061" y="581501"/>
                </a:moveTo>
                <a:lnTo>
                  <a:pt x="648273" y="599348"/>
                </a:lnTo>
                <a:lnTo>
                  <a:pt x="640871" y="588928"/>
                </a:lnTo>
                <a:lnTo>
                  <a:pt x="639502" y="584863"/>
                </a:lnTo>
                <a:close/>
                <a:moveTo>
                  <a:pt x="554369" y="753841"/>
                </a:moveTo>
                <a:lnTo>
                  <a:pt x="580937" y="771642"/>
                </a:lnTo>
                <a:lnTo>
                  <a:pt x="601772" y="785199"/>
                </a:lnTo>
                <a:lnTo>
                  <a:pt x="596134" y="788549"/>
                </a:lnTo>
                <a:lnTo>
                  <a:pt x="595477" y="788806"/>
                </a:lnTo>
                <a:lnTo>
                  <a:pt x="586144" y="783122"/>
                </a:lnTo>
                <a:cubicBezTo>
                  <a:pt x="580758" y="779261"/>
                  <a:pt x="571555" y="771341"/>
                  <a:pt x="560583" y="761430"/>
                </a:cubicBezTo>
                <a:lnTo>
                  <a:pt x="556556" y="757684"/>
                </a:lnTo>
                <a:close/>
                <a:moveTo>
                  <a:pt x="643968" y="565027"/>
                </a:moveTo>
                <a:lnTo>
                  <a:pt x="647847" y="566539"/>
                </a:lnTo>
                <a:lnTo>
                  <a:pt x="648763" y="566798"/>
                </a:lnTo>
                <a:lnTo>
                  <a:pt x="649254" y="567982"/>
                </a:lnTo>
                <a:lnTo>
                  <a:pt x="646172" y="566268"/>
                </a:lnTo>
                <a:close/>
                <a:moveTo>
                  <a:pt x="598581" y="656829"/>
                </a:moveTo>
                <a:lnTo>
                  <a:pt x="606679" y="664667"/>
                </a:lnTo>
                <a:lnTo>
                  <a:pt x="615785" y="681443"/>
                </a:lnTo>
                <a:lnTo>
                  <a:pt x="609786" y="677580"/>
                </a:lnTo>
                <a:lnTo>
                  <a:pt x="600538" y="660422"/>
                </a:lnTo>
                <a:close/>
                <a:moveTo>
                  <a:pt x="597506" y="654857"/>
                </a:moveTo>
                <a:lnTo>
                  <a:pt x="598581" y="656829"/>
                </a:lnTo>
                <a:lnTo>
                  <a:pt x="598045" y="656310"/>
                </a:lnTo>
                <a:close/>
                <a:moveTo>
                  <a:pt x="633484" y="570820"/>
                </a:moveTo>
                <a:lnTo>
                  <a:pt x="652804" y="602182"/>
                </a:lnTo>
                <a:lnTo>
                  <a:pt x="650137" y="600723"/>
                </a:lnTo>
                <a:lnTo>
                  <a:pt x="639051" y="582189"/>
                </a:lnTo>
                <a:lnTo>
                  <a:pt x="636575" y="578034"/>
                </a:lnTo>
                <a:close/>
                <a:moveTo>
                  <a:pt x="600765" y="630500"/>
                </a:moveTo>
                <a:lnTo>
                  <a:pt x="605540" y="633371"/>
                </a:lnTo>
                <a:lnTo>
                  <a:pt x="625999" y="668587"/>
                </a:lnTo>
                <a:lnTo>
                  <a:pt x="615758" y="655387"/>
                </a:lnTo>
                <a:lnTo>
                  <a:pt x="607372" y="644489"/>
                </a:lnTo>
                <a:lnTo>
                  <a:pt x="602911" y="634754"/>
                </a:lnTo>
                <a:close/>
                <a:moveTo>
                  <a:pt x="521775" y="787957"/>
                </a:moveTo>
                <a:lnTo>
                  <a:pt x="539886" y="810539"/>
                </a:lnTo>
                <a:lnTo>
                  <a:pt x="536143" y="812002"/>
                </a:lnTo>
                <a:close/>
                <a:moveTo>
                  <a:pt x="572293" y="677842"/>
                </a:moveTo>
                <a:lnTo>
                  <a:pt x="588873" y="689351"/>
                </a:lnTo>
                <a:lnTo>
                  <a:pt x="598418" y="692928"/>
                </a:lnTo>
                <a:lnTo>
                  <a:pt x="603187" y="702390"/>
                </a:lnTo>
                <a:lnTo>
                  <a:pt x="607712" y="710810"/>
                </a:lnTo>
                <a:lnTo>
                  <a:pt x="593660" y="699062"/>
                </a:lnTo>
                <a:close/>
                <a:moveTo>
                  <a:pt x="626878" y="555406"/>
                </a:moveTo>
                <a:lnTo>
                  <a:pt x="643968" y="565027"/>
                </a:lnTo>
                <a:lnTo>
                  <a:pt x="628400" y="558957"/>
                </a:lnTo>
                <a:close/>
                <a:moveTo>
                  <a:pt x="625472" y="557815"/>
                </a:moveTo>
                <a:lnTo>
                  <a:pt x="628400" y="558957"/>
                </a:lnTo>
                <a:lnTo>
                  <a:pt x="633484" y="570820"/>
                </a:lnTo>
                <a:close/>
                <a:moveTo>
                  <a:pt x="536038" y="741559"/>
                </a:moveTo>
                <a:lnTo>
                  <a:pt x="547407" y="749176"/>
                </a:lnTo>
                <a:lnTo>
                  <a:pt x="556556" y="757684"/>
                </a:lnTo>
                <a:lnTo>
                  <a:pt x="566844" y="775764"/>
                </a:lnTo>
                <a:lnTo>
                  <a:pt x="578437" y="795467"/>
                </a:lnTo>
                <a:lnTo>
                  <a:pt x="575652" y="796556"/>
                </a:lnTo>
                <a:lnTo>
                  <a:pt x="555262" y="769156"/>
                </a:lnTo>
                <a:close/>
                <a:moveTo>
                  <a:pt x="624231" y="557332"/>
                </a:moveTo>
                <a:lnTo>
                  <a:pt x="624243" y="557336"/>
                </a:lnTo>
                <a:lnTo>
                  <a:pt x="636575" y="578034"/>
                </a:lnTo>
                <a:lnTo>
                  <a:pt x="638061" y="581501"/>
                </a:lnTo>
                <a:close/>
                <a:moveTo>
                  <a:pt x="620097" y="563421"/>
                </a:moveTo>
                <a:lnTo>
                  <a:pt x="634410" y="579831"/>
                </a:lnTo>
                <a:lnTo>
                  <a:pt x="640871" y="588928"/>
                </a:lnTo>
                <a:lnTo>
                  <a:pt x="643651" y="597177"/>
                </a:lnTo>
                <a:lnTo>
                  <a:pt x="634907" y="592395"/>
                </a:lnTo>
                <a:lnTo>
                  <a:pt x="626760" y="586893"/>
                </a:lnTo>
                <a:close/>
                <a:moveTo>
                  <a:pt x="534152" y="736851"/>
                </a:moveTo>
                <a:lnTo>
                  <a:pt x="547623" y="745313"/>
                </a:lnTo>
                <a:lnTo>
                  <a:pt x="550403" y="746872"/>
                </a:lnTo>
                <a:lnTo>
                  <a:pt x="554369" y="753841"/>
                </a:lnTo>
                <a:lnTo>
                  <a:pt x="547407" y="749176"/>
                </a:lnTo>
                <a:close/>
                <a:moveTo>
                  <a:pt x="621348" y="552293"/>
                </a:moveTo>
                <a:lnTo>
                  <a:pt x="622453" y="552915"/>
                </a:lnTo>
                <a:lnTo>
                  <a:pt x="625472" y="557815"/>
                </a:lnTo>
                <a:lnTo>
                  <a:pt x="624243" y="557336"/>
                </a:lnTo>
                <a:lnTo>
                  <a:pt x="624004" y="556934"/>
                </a:lnTo>
                <a:close/>
                <a:moveTo>
                  <a:pt x="585738" y="621463"/>
                </a:moveTo>
                <a:lnTo>
                  <a:pt x="588341" y="623030"/>
                </a:lnTo>
                <a:lnTo>
                  <a:pt x="593028" y="625848"/>
                </a:lnTo>
                <a:lnTo>
                  <a:pt x="607372" y="644489"/>
                </a:lnTo>
                <a:lnTo>
                  <a:pt x="611429" y="653343"/>
                </a:lnTo>
                <a:cubicBezTo>
                  <a:pt x="621128" y="676239"/>
                  <a:pt x="611488" y="663474"/>
                  <a:pt x="629800" y="686674"/>
                </a:cubicBezTo>
                <a:lnTo>
                  <a:pt x="630997" y="688204"/>
                </a:lnTo>
                <a:lnTo>
                  <a:pt x="606679" y="664667"/>
                </a:lnTo>
                <a:lnTo>
                  <a:pt x="592297" y="638172"/>
                </a:lnTo>
                <a:lnTo>
                  <a:pt x="589708" y="633828"/>
                </a:lnTo>
                <a:lnTo>
                  <a:pt x="589583" y="633492"/>
                </a:lnTo>
                <a:close/>
                <a:moveTo>
                  <a:pt x="570101" y="652750"/>
                </a:moveTo>
                <a:lnTo>
                  <a:pt x="581849" y="660047"/>
                </a:lnTo>
                <a:lnTo>
                  <a:pt x="598320" y="692733"/>
                </a:lnTo>
                <a:close/>
                <a:moveTo>
                  <a:pt x="506180" y="785066"/>
                </a:moveTo>
                <a:lnTo>
                  <a:pt x="534373" y="812694"/>
                </a:lnTo>
                <a:lnTo>
                  <a:pt x="533540" y="813019"/>
                </a:lnTo>
                <a:lnTo>
                  <a:pt x="521966" y="815501"/>
                </a:lnTo>
                <a:lnTo>
                  <a:pt x="514017" y="801341"/>
                </a:lnTo>
                <a:close/>
                <a:moveTo>
                  <a:pt x="530194" y="733170"/>
                </a:moveTo>
                <a:lnTo>
                  <a:pt x="534152" y="736851"/>
                </a:lnTo>
                <a:lnTo>
                  <a:pt x="531673" y="735293"/>
                </a:lnTo>
                <a:close/>
                <a:moveTo>
                  <a:pt x="589626" y="605978"/>
                </a:moveTo>
                <a:lnTo>
                  <a:pt x="614609" y="638824"/>
                </a:lnTo>
                <a:lnTo>
                  <a:pt x="605540" y="633371"/>
                </a:lnTo>
                <a:close/>
                <a:moveTo>
                  <a:pt x="616101" y="549339"/>
                </a:moveTo>
                <a:lnTo>
                  <a:pt x="621186" y="552202"/>
                </a:lnTo>
                <a:lnTo>
                  <a:pt x="621750" y="553151"/>
                </a:lnTo>
                <a:lnTo>
                  <a:pt x="624004" y="556934"/>
                </a:lnTo>
                <a:lnTo>
                  <a:pt x="624231" y="557332"/>
                </a:lnTo>
                <a:lnTo>
                  <a:pt x="617640" y="554762"/>
                </a:lnTo>
                <a:close/>
                <a:moveTo>
                  <a:pt x="510573" y="769210"/>
                </a:moveTo>
                <a:lnTo>
                  <a:pt x="525464" y="785579"/>
                </a:lnTo>
                <a:lnTo>
                  <a:pt x="541728" y="799335"/>
                </a:lnTo>
                <a:lnTo>
                  <a:pt x="545875" y="808197"/>
                </a:lnTo>
                <a:lnTo>
                  <a:pt x="543088" y="809287"/>
                </a:lnTo>
                <a:lnTo>
                  <a:pt x="518053" y="780819"/>
                </a:lnTo>
                <a:lnTo>
                  <a:pt x="515257" y="777050"/>
                </a:lnTo>
                <a:close/>
                <a:moveTo>
                  <a:pt x="575451" y="615270"/>
                </a:moveTo>
                <a:lnTo>
                  <a:pt x="580431" y="618268"/>
                </a:lnTo>
                <a:lnTo>
                  <a:pt x="589708" y="633828"/>
                </a:lnTo>
                <a:lnTo>
                  <a:pt x="597506" y="654857"/>
                </a:lnTo>
                <a:lnTo>
                  <a:pt x="579242" y="621344"/>
                </a:lnTo>
                <a:close/>
                <a:moveTo>
                  <a:pt x="612599" y="537003"/>
                </a:moveTo>
                <a:lnTo>
                  <a:pt x="621348" y="552293"/>
                </a:lnTo>
                <a:lnTo>
                  <a:pt x="621186" y="552202"/>
                </a:lnTo>
                <a:lnTo>
                  <a:pt x="613004" y="538430"/>
                </a:lnTo>
                <a:close/>
                <a:moveTo>
                  <a:pt x="549721" y="667520"/>
                </a:moveTo>
                <a:lnTo>
                  <a:pt x="554521" y="672871"/>
                </a:lnTo>
                <a:lnTo>
                  <a:pt x="551546" y="670988"/>
                </a:lnTo>
                <a:close/>
                <a:moveTo>
                  <a:pt x="611927" y="535829"/>
                </a:moveTo>
                <a:lnTo>
                  <a:pt x="612555" y="536848"/>
                </a:lnTo>
                <a:lnTo>
                  <a:pt x="612599" y="537003"/>
                </a:lnTo>
                <a:close/>
                <a:moveTo>
                  <a:pt x="565612" y="630216"/>
                </a:moveTo>
                <a:lnTo>
                  <a:pt x="588177" y="646760"/>
                </a:lnTo>
                <a:lnTo>
                  <a:pt x="598045" y="656310"/>
                </a:lnTo>
                <a:lnTo>
                  <a:pt x="604723" y="674319"/>
                </a:lnTo>
                <a:lnTo>
                  <a:pt x="601908" y="672507"/>
                </a:lnTo>
                <a:lnTo>
                  <a:pt x="581849" y="660047"/>
                </a:lnTo>
                <a:lnTo>
                  <a:pt x="571002" y="638520"/>
                </a:lnTo>
                <a:close/>
                <a:moveTo>
                  <a:pt x="545381" y="667088"/>
                </a:moveTo>
                <a:lnTo>
                  <a:pt x="551546" y="670988"/>
                </a:lnTo>
                <a:lnTo>
                  <a:pt x="569190" y="704529"/>
                </a:lnTo>
                <a:lnTo>
                  <a:pt x="586056" y="729871"/>
                </a:lnTo>
                <a:lnTo>
                  <a:pt x="581462" y="726300"/>
                </a:lnTo>
                <a:lnTo>
                  <a:pt x="578565" y="721589"/>
                </a:lnTo>
                <a:close/>
                <a:moveTo>
                  <a:pt x="603060" y="545014"/>
                </a:moveTo>
                <a:lnTo>
                  <a:pt x="612202" y="552642"/>
                </a:lnTo>
                <a:lnTo>
                  <a:pt x="617640" y="554762"/>
                </a:lnTo>
                <a:lnTo>
                  <a:pt x="620097" y="563421"/>
                </a:lnTo>
                <a:lnTo>
                  <a:pt x="616968" y="559832"/>
                </a:lnTo>
                <a:close/>
                <a:moveTo>
                  <a:pt x="546876" y="659845"/>
                </a:moveTo>
                <a:lnTo>
                  <a:pt x="551427" y="663356"/>
                </a:lnTo>
                <a:lnTo>
                  <a:pt x="553560" y="664837"/>
                </a:lnTo>
                <a:lnTo>
                  <a:pt x="597658" y="717225"/>
                </a:lnTo>
                <a:lnTo>
                  <a:pt x="592251" y="712034"/>
                </a:lnTo>
                <a:cubicBezTo>
                  <a:pt x="584182" y="704411"/>
                  <a:pt x="572398" y="692731"/>
                  <a:pt x="554521" y="672871"/>
                </a:cubicBezTo>
                <a:close/>
                <a:moveTo>
                  <a:pt x="508847" y="718556"/>
                </a:moveTo>
                <a:lnTo>
                  <a:pt x="511695" y="720831"/>
                </a:lnTo>
                <a:cubicBezTo>
                  <a:pt x="518295" y="725960"/>
                  <a:pt x="523879" y="730092"/>
                  <a:pt x="529512" y="733936"/>
                </a:cubicBezTo>
                <a:lnTo>
                  <a:pt x="531673" y="735293"/>
                </a:lnTo>
                <a:lnTo>
                  <a:pt x="536038" y="741559"/>
                </a:lnTo>
                <a:lnTo>
                  <a:pt x="517093" y="728866"/>
                </a:lnTo>
                <a:close/>
                <a:moveTo>
                  <a:pt x="572853" y="582587"/>
                </a:moveTo>
                <a:lnTo>
                  <a:pt x="584023" y="598612"/>
                </a:lnTo>
                <a:lnTo>
                  <a:pt x="585294" y="600282"/>
                </a:lnTo>
                <a:lnTo>
                  <a:pt x="587482" y="604169"/>
                </a:lnTo>
                <a:lnTo>
                  <a:pt x="600765" y="630500"/>
                </a:lnTo>
                <a:lnTo>
                  <a:pt x="593028" y="625848"/>
                </a:lnTo>
                <a:lnTo>
                  <a:pt x="590989" y="623198"/>
                </a:lnTo>
                <a:lnTo>
                  <a:pt x="582922" y="612654"/>
                </a:lnTo>
                <a:lnTo>
                  <a:pt x="576471" y="592473"/>
                </a:lnTo>
                <a:close/>
                <a:moveTo>
                  <a:pt x="534130" y="659969"/>
                </a:moveTo>
                <a:lnTo>
                  <a:pt x="543300" y="665771"/>
                </a:lnTo>
                <a:lnTo>
                  <a:pt x="563457" y="698287"/>
                </a:lnTo>
                <a:lnTo>
                  <a:pt x="578891" y="724301"/>
                </a:lnTo>
                <a:lnTo>
                  <a:pt x="576081" y="722117"/>
                </a:lnTo>
                <a:lnTo>
                  <a:pt x="567653" y="712044"/>
                </a:lnTo>
                <a:lnTo>
                  <a:pt x="537346" y="664631"/>
                </a:lnTo>
                <a:close/>
                <a:moveTo>
                  <a:pt x="539414" y="647927"/>
                </a:moveTo>
                <a:lnTo>
                  <a:pt x="540832" y="649653"/>
                </a:lnTo>
                <a:lnTo>
                  <a:pt x="541913" y="651390"/>
                </a:lnTo>
                <a:lnTo>
                  <a:pt x="546876" y="659845"/>
                </a:lnTo>
                <a:lnTo>
                  <a:pt x="544869" y="658298"/>
                </a:lnTo>
                <a:close/>
                <a:moveTo>
                  <a:pt x="591947" y="535741"/>
                </a:moveTo>
                <a:lnTo>
                  <a:pt x="597058" y="538619"/>
                </a:lnTo>
                <a:lnTo>
                  <a:pt x="603060" y="545014"/>
                </a:lnTo>
                <a:close/>
                <a:moveTo>
                  <a:pt x="591656" y="535498"/>
                </a:moveTo>
                <a:lnTo>
                  <a:pt x="591947" y="535741"/>
                </a:lnTo>
                <a:lnTo>
                  <a:pt x="591692" y="535598"/>
                </a:lnTo>
                <a:close/>
                <a:moveTo>
                  <a:pt x="535742" y="651257"/>
                </a:moveTo>
                <a:lnTo>
                  <a:pt x="544869" y="658298"/>
                </a:lnTo>
                <a:lnTo>
                  <a:pt x="549721" y="667520"/>
                </a:lnTo>
                <a:lnTo>
                  <a:pt x="537030" y="653373"/>
                </a:lnTo>
                <a:close/>
                <a:moveTo>
                  <a:pt x="453048" y="822836"/>
                </a:moveTo>
                <a:lnTo>
                  <a:pt x="455907" y="827654"/>
                </a:lnTo>
                <a:lnTo>
                  <a:pt x="454942" y="827703"/>
                </a:lnTo>
                <a:close/>
                <a:moveTo>
                  <a:pt x="451782" y="820702"/>
                </a:moveTo>
                <a:lnTo>
                  <a:pt x="452485" y="821387"/>
                </a:lnTo>
                <a:lnTo>
                  <a:pt x="453048" y="822836"/>
                </a:lnTo>
                <a:close/>
                <a:moveTo>
                  <a:pt x="532984" y="649129"/>
                </a:moveTo>
                <a:lnTo>
                  <a:pt x="533762" y="649729"/>
                </a:lnTo>
                <a:lnTo>
                  <a:pt x="537030" y="653373"/>
                </a:lnTo>
                <a:lnTo>
                  <a:pt x="545381" y="667088"/>
                </a:lnTo>
                <a:lnTo>
                  <a:pt x="543300" y="665771"/>
                </a:lnTo>
                <a:close/>
                <a:moveTo>
                  <a:pt x="603065" y="499837"/>
                </a:moveTo>
                <a:lnTo>
                  <a:pt x="626878" y="555406"/>
                </a:lnTo>
                <a:lnTo>
                  <a:pt x="622453" y="552915"/>
                </a:lnTo>
                <a:lnTo>
                  <a:pt x="612555" y="536848"/>
                </a:lnTo>
                <a:lnTo>
                  <a:pt x="607386" y="518638"/>
                </a:lnTo>
                <a:close/>
                <a:moveTo>
                  <a:pt x="604434" y="493846"/>
                </a:moveTo>
                <a:lnTo>
                  <a:pt x="638308" y="541556"/>
                </a:lnTo>
                <a:lnTo>
                  <a:pt x="640154" y="546012"/>
                </a:lnTo>
                <a:lnTo>
                  <a:pt x="638668" y="543669"/>
                </a:lnTo>
                <a:close/>
                <a:moveTo>
                  <a:pt x="575063" y="553774"/>
                </a:moveTo>
                <a:lnTo>
                  <a:pt x="593197" y="563528"/>
                </a:lnTo>
                <a:lnTo>
                  <a:pt x="595374" y="565697"/>
                </a:lnTo>
                <a:lnTo>
                  <a:pt x="626760" y="586893"/>
                </a:lnTo>
                <a:lnTo>
                  <a:pt x="627098" y="588083"/>
                </a:lnTo>
                <a:cubicBezTo>
                  <a:pt x="633784" y="608243"/>
                  <a:pt x="640596" y="625652"/>
                  <a:pt x="647563" y="641026"/>
                </a:cubicBezTo>
                <a:lnTo>
                  <a:pt x="653990" y="653259"/>
                </a:lnTo>
                <a:lnTo>
                  <a:pt x="640272" y="640096"/>
                </a:lnTo>
                <a:cubicBezTo>
                  <a:pt x="633263" y="633134"/>
                  <a:pt x="626748" y="626354"/>
                  <a:pt x="621833" y="620649"/>
                </a:cubicBezTo>
                <a:cubicBezTo>
                  <a:pt x="605127" y="601254"/>
                  <a:pt x="593889" y="577682"/>
                  <a:pt x="578198" y="557457"/>
                </a:cubicBezTo>
                <a:close/>
                <a:moveTo>
                  <a:pt x="485024" y="741127"/>
                </a:moveTo>
                <a:lnTo>
                  <a:pt x="504444" y="762473"/>
                </a:lnTo>
                <a:lnTo>
                  <a:pt x="515257" y="777050"/>
                </a:lnTo>
                <a:lnTo>
                  <a:pt x="521775" y="787957"/>
                </a:lnTo>
                <a:lnTo>
                  <a:pt x="486235" y="743642"/>
                </a:lnTo>
                <a:close/>
                <a:moveTo>
                  <a:pt x="567433" y="567777"/>
                </a:moveTo>
                <a:lnTo>
                  <a:pt x="589626" y="605978"/>
                </a:lnTo>
                <a:lnTo>
                  <a:pt x="585294" y="600282"/>
                </a:lnTo>
                <a:lnTo>
                  <a:pt x="568248" y="570004"/>
                </a:lnTo>
                <a:close/>
                <a:moveTo>
                  <a:pt x="513083" y="680129"/>
                </a:moveTo>
                <a:lnTo>
                  <a:pt x="537896" y="707342"/>
                </a:lnTo>
                <a:cubicBezTo>
                  <a:pt x="549828" y="719617"/>
                  <a:pt x="561808" y="731852"/>
                  <a:pt x="572740" y="744998"/>
                </a:cubicBezTo>
                <a:lnTo>
                  <a:pt x="594769" y="771432"/>
                </a:lnTo>
                <a:lnTo>
                  <a:pt x="572411" y="759215"/>
                </a:lnTo>
                <a:lnTo>
                  <a:pt x="550403" y="746872"/>
                </a:lnTo>
                <a:lnTo>
                  <a:pt x="543790" y="735250"/>
                </a:lnTo>
                <a:cubicBezTo>
                  <a:pt x="535476" y="720503"/>
                  <a:pt x="526440" y="704347"/>
                  <a:pt x="516398" y="686275"/>
                </a:cubicBezTo>
                <a:close/>
                <a:moveTo>
                  <a:pt x="497302" y="711731"/>
                </a:moveTo>
                <a:lnTo>
                  <a:pt x="517093" y="728866"/>
                </a:lnTo>
                <a:lnTo>
                  <a:pt x="563417" y="801339"/>
                </a:lnTo>
                <a:lnTo>
                  <a:pt x="550204" y="806505"/>
                </a:lnTo>
                <a:lnTo>
                  <a:pt x="541728" y="799335"/>
                </a:lnTo>
                <a:lnTo>
                  <a:pt x="529453" y="773099"/>
                </a:lnTo>
                <a:close/>
                <a:moveTo>
                  <a:pt x="600337" y="487967"/>
                </a:moveTo>
                <a:lnTo>
                  <a:pt x="601397" y="489425"/>
                </a:lnTo>
                <a:lnTo>
                  <a:pt x="604434" y="493846"/>
                </a:lnTo>
                <a:lnTo>
                  <a:pt x="600373" y="488125"/>
                </a:lnTo>
                <a:close/>
                <a:moveTo>
                  <a:pt x="556404" y="577965"/>
                </a:moveTo>
                <a:lnTo>
                  <a:pt x="557250" y="579101"/>
                </a:lnTo>
                <a:lnTo>
                  <a:pt x="582922" y="612654"/>
                </a:lnTo>
                <a:lnTo>
                  <a:pt x="585738" y="621463"/>
                </a:lnTo>
                <a:lnTo>
                  <a:pt x="580431" y="618268"/>
                </a:lnTo>
                <a:close/>
                <a:moveTo>
                  <a:pt x="594598" y="480079"/>
                </a:moveTo>
                <a:lnTo>
                  <a:pt x="597197" y="483652"/>
                </a:lnTo>
                <a:lnTo>
                  <a:pt x="600373" y="488125"/>
                </a:lnTo>
                <a:lnTo>
                  <a:pt x="603065" y="499837"/>
                </a:lnTo>
                <a:close/>
                <a:moveTo>
                  <a:pt x="443785" y="794273"/>
                </a:moveTo>
                <a:lnTo>
                  <a:pt x="450129" y="802384"/>
                </a:lnTo>
                <a:lnTo>
                  <a:pt x="466445" y="827121"/>
                </a:lnTo>
                <a:lnTo>
                  <a:pt x="458767" y="827510"/>
                </a:lnTo>
                <a:lnTo>
                  <a:pt x="452485" y="821387"/>
                </a:lnTo>
                <a:lnTo>
                  <a:pt x="446487" y="805970"/>
                </a:lnTo>
                <a:close/>
                <a:moveTo>
                  <a:pt x="572726" y="515011"/>
                </a:moveTo>
                <a:lnTo>
                  <a:pt x="590145" y="531306"/>
                </a:lnTo>
                <a:lnTo>
                  <a:pt x="590281" y="531707"/>
                </a:lnTo>
                <a:lnTo>
                  <a:pt x="591656" y="535498"/>
                </a:lnTo>
                <a:lnTo>
                  <a:pt x="589186" y="533438"/>
                </a:lnTo>
                <a:close/>
                <a:moveTo>
                  <a:pt x="519675" y="619305"/>
                </a:moveTo>
                <a:lnTo>
                  <a:pt x="533149" y="629008"/>
                </a:lnTo>
                <a:lnTo>
                  <a:pt x="537112" y="635140"/>
                </a:lnTo>
                <a:cubicBezTo>
                  <a:pt x="544883" y="646524"/>
                  <a:pt x="552153" y="656439"/>
                  <a:pt x="558641" y="664283"/>
                </a:cubicBezTo>
                <a:lnTo>
                  <a:pt x="572293" y="677842"/>
                </a:lnTo>
                <a:lnTo>
                  <a:pt x="553560" y="664837"/>
                </a:lnTo>
                <a:lnTo>
                  <a:pt x="542961" y="652246"/>
                </a:lnTo>
                <a:lnTo>
                  <a:pt x="540832" y="649653"/>
                </a:lnTo>
                <a:lnTo>
                  <a:pt x="537540" y="644365"/>
                </a:lnTo>
                <a:lnTo>
                  <a:pt x="536998" y="643335"/>
                </a:lnTo>
                <a:lnTo>
                  <a:pt x="536270" y="642326"/>
                </a:lnTo>
                <a:lnTo>
                  <a:pt x="535839" y="641633"/>
                </a:lnTo>
                <a:lnTo>
                  <a:pt x="534751" y="640218"/>
                </a:lnTo>
                <a:close/>
                <a:moveTo>
                  <a:pt x="484099" y="688910"/>
                </a:moveTo>
                <a:lnTo>
                  <a:pt x="488908" y="693628"/>
                </a:lnTo>
                <a:lnTo>
                  <a:pt x="508847" y="718556"/>
                </a:lnTo>
                <a:lnTo>
                  <a:pt x="495146" y="707616"/>
                </a:lnTo>
                <a:lnTo>
                  <a:pt x="493572" y="704612"/>
                </a:lnTo>
                <a:close/>
                <a:moveTo>
                  <a:pt x="589627" y="468480"/>
                </a:moveTo>
                <a:lnTo>
                  <a:pt x="589873" y="468773"/>
                </a:lnTo>
                <a:lnTo>
                  <a:pt x="598483" y="479904"/>
                </a:lnTo>
                <a:lnTo>
                  <a:pt x="600337" y="487967"/>
                </a:lnTo>
                <a:lnTo>
                  <a:pt x="597197" y="483652"/>
                </a:lnTo>
                <a:lnTo>
                  <a:pt x="594503" y="479857"/>
                </a:lnTo>
                <a:close/>
                <a:moveTo>
                  <a:pt x="552103" y="541325"/>
                </a:moveTo>
                <a:lnTo>
                  <a:pt x="553587" y="542223"/>
                </a:lnTo>
                <a:lnTo>
                  <a:pt x="558366" y="544793"/>
                </a:lnTo>
                <a:lnTo>
                  <a:pt x="561306" y="551035"/>
                </a:lnTo>
                <a:lnTo>
                  <a:pt x="567433" y="567777"/>
                </a:lnTo>
                <a:lnTo>
                  <a:pt x="553259" y="543380"/>
                </a:lnTo>
                <a:close/>
                <a:moveTo>
                  <a:pt x="495494" y="652228"/>
                </a:moveTo>
                <a:lnTo>
                  <a:pt x="501119" y="657950"/>
                </a:lnTo>
                <a:lnTo>
                  <a:pt x="513083" y="680129"/>
                </a:lnTo>
                <a:lnTo>
                  <a:pt x="503342" y="669447"/>
                </a:lnTo>
                <a:lnTo>
                  <a:pt x="499860" y="664483"/>
                </a:lnTo>
                <a:lnTo>
                  <a:pt x="497183" y="657489"/>
                </a:lnTo>
                <a:close/>
                <a:moveTo>
                  <a:pt x="412290" y="820897"/>
                </a:moveTo>
                <a:lnTo>
                  <a:pt x="419943" y="829474"/>
                </a:lnTo>
                <a:lnTo>
                  <a:pt x="417231" y="829611"/>
                </a:lnTo>
                <a:lnTo>
                  <a:pt x="416474" y="828496"/>
                </a:lnTo>
                <a:close/>
                <a:moveTo>
                  <a:pt x="510627" y="612789"/>
                </a:moveTo>
                <a:lnTo>
                  <a:pt x="516861" y="617279"/>
                </a:lnTo>
                <a:lnTo>
                  <a:pt x="528198" y="631697"/>
                </a:lnTo>
                <a:lnTo>
                  <a:pt x="534751" y="640218"/>
                </a:lnTo>
                <a:lnTo>
                  <a:pt x="536270" y="642326"/>
                </a:lnTo>
                <a:lnTo>
                  <a:pt x="537540" y="644365"/>
                </a:lnTo>
                <a:lnTo>
                  <a:pt x="539414" y="647927"/>
                </a:lnTo>
                <a:lnTo>
                  <a:pt x="510993" y="613333"/>
                </a:lnTo>
                <a:close/>
                <a:moveTo>
                  <a:pt x="589588" y="441206"/>
                </a:moveTo>
                <a:lnTo>
                  <a:pt x="608394" y="469338"/>
                </a:lnTo>
                <a:lnTo>
                  <a:pt x="631613" y="525395"/>
                </a:lnTo>
                <a:lnTo>
                  <a:pt x="620734" y="508671"/>
                </a:lnTo>
                <a:lnTo>
                  <a:pt x="598483" y="479904"/>
                </a:lnTo>
                <a:close/>
                <a:moveTo>
                  <a:pt x="507352" y="610430"/>
                </a:moveTo>
                <a:lnTo>
                  <a:pt x="510428" y="612646"/>
                </a:lnTo>
                <a:lnTo>
                  <a:pt x="510993" y="613333"/>
                </a:lnTo>
                <a:lnTo>
                  <a:pt x="528410" y="639215"/>
                </a:lnTo>
                <a:lnTo>
                  <a:pt x="535742" y="651257"/>
                </a:lnTo>
                <a:lnTo>
                  <a:pt x="533762" y="649729"/>
                </a:lnTo>
                <a:lnTo>
                  <a:pt x="532448" y="648265"/>
                </a:lnTo>
                <a:lnTo>
                  <a:pt x="524120" y="634831"/>
                </a:lnTo>
                <a:close/>
                <a:moveTo>
                  <a:pt x="504295" y="616714"/>
                </a:moveTo>
                <a:lnTo>
                  <a:pt x="518911" y="633175"/>
                </a:lnTo>
                <a:lnTo>
                  <a:pt x="532448" y="648265"/>
                </a:lnTo>
                <a:lnTo>
                  <a:pt x="532984" y="649129"/>
                </a:lnTo>
                <a:lnTo>
                  <a:pt x="524154" y="642318"/>
                </a:lnTo>
                <a:lnTo>
                  <a:pt x="517528" y="635900"/>
                </a:lnTo>
                <a:close/>
                <a:moveTo>
                  <a:pt x="458775" y="709259"/>
                </a:moveTo>
                <a:lnTo>
                  <a:pt x="461446" y="712734"/>
                </a:lnTo>
                <a:lnTo>
                  <a:pt x="466963" y="719613"/>
                </a:lnTo>
                <a:lnTo>
                  <a:pt x="474502" y="729562"/>
                </a:lnTo>
                <a:lnTo>
                  <a:pt x="478219" y="733647"/>
                </a:lnTo>
                <a:lnTo>
                  <a:pt x="486235" y="743642"/>
                </a:lnTo>
                <a:lnTo>
                  <a:pt x="506180" y="785066"/>
                </a:lnTo>
                <a:lnTo>
                  <a:pt x="506092" y="784980"/>
                </a:lnTo>
                <a:lnTo>
                  <a:pt x="484349" y="763465"/>
                </a:lnTo>
                <a:lnTo>
                  <a:pt x="463388" y="719242"/>
                </a:lnTo>
                <a:close/>
                <a:moveTo>
                  <a:pt x="547152" y="520988"/>
                </a:moveTo>
                <a:lnTo>
                  <a:pt x="575063" y="553774"/>
                </a:lnTo>
                <a:lnTo>
                  <a:pt x="558366" y="544793"/>
                </a:lnTo>
                <a:close/>
                <a:moveTo>
                  <a:pt x="539579" y="533753"/>
                </a:moveTo>
                <a:lnTo>
                  <a:pt x="552046" y="541291"/>
                </a:lnTo>
                <a:lnTo>
                  <a:pt x="553259" y="543380"/>
                </a:lnTo>
                <a:lnTo>
                  <a:pt x="568248" y="570004"/>
                </a:lnTo>
                <a:lnTo>
                  <a:pt x="572853" y="582587"/>
                </a:lnTo>
                <a:lnTo>
                  <a:pt x="543847" y="540977"/>
                </a:lnTo>
                <a:close/>
                <a:moveTo>
                  <a:pt x="489056" y="632185"/>
                </a:moveTo>
                <a:lnTo>
                  <a:pt x="490463" y="632974"/>
                </a:lnTo>
                <a:lnTo>
                  <a:pt x="510331" y="644955"/>
                </a:lnTo>
                <a:lnTo>
                  <a:pt x="526315" y="662638"/>
                </a:lnTo>
                <a:lnTo>
                  <a:pt x="567653" y="712044"/>
                </a:lnTo>
                <a:lnTo>
                  <a:pt x="572132" y="719051"/>
                </a:lnTo>
                <a:lnTo>
                  <a:pt x="541862" y="695728"/>
                </a:lnTo>
                <a:cubicBezTo>
                  <a:pt x="532509" y="688155"/>
                  <a:pt x="523166" y="679936"/>
                  <a:pt x="511122" y="668125"/>
                </a:cubicBezTo>
                <a:lnTo>
                  <a:pt x="501119" y="657950"/>
                </a:lnTo>
                <a:lnTo>
                  <a:pt x="491757" y="640595"/>
                </a:lnTo>
                <a:close/>
                <a:moveTo>
                  <a:pt x="530772" y="543546"/>
                </a:moveTo>
                <a:lnTo>
                  <a:pt x="555329" y="576162"/>
                </a:lnTo>
                <a:lnTo>
                  <a:pt x="556404" y="577965"/>
                </a:lnTo>
                <a:lnTo>
                  <a:pt x="530784" y="543565"/>
                </a:lnTo>
                <a:close/>
                <a:moveTo>
                  <a:pt x="434606" y="737937"/>
                </a:moveTo>
                <a:lnTo>
                  <a:pt x="475545" y="793449"/>
                </a:lnTo>
                <a:lnTo>
                  <a:pt x="489391" y="810266"/>
                </a:lnTo>
                <a:lnTo>
                  <a:pt x="495299" y="821220"/>
                </a:lnTo>
                <a:lnTo>
                  <a:pt x="492237" y="821876"/>
                </a:lnTo>
                <a:lnTo>
                  <a:pt x="457194" y="775176"/>
                </a:lnTo>
                <a:lnTo>
                  <a:pt x="435006" y="743052"/>
                </a:lnTo>
                <a:close/>
                <a:moveTo>
                  <a:pt x="453646" y="698161"/>
                </a:moveTo>
                <a:lnTo>
                  <a:pt x="474134" y="721617"/>
                </a:lnTo>
                <a:lnTo>
                  <a:pt x="478395" y="727360"/>
                </a:lnTo>
                <a:lnTo>
                  <a:pt x="485024" y="741127"/>
                </a:lnTo>
                <a:lnTo>
                  <a:pt x="478219" y="733647"/>
                </a:lnTo>
                <a:lnTo>
                  <a:pt x="466963" y="719613"/>
                </a:lnTo>
                <a:lnTo>
                  <a:pt x="458238" y="708098"/>
                </a:lnTo>
                <a:close/>
                <a:moveTo>
                  <a:pt x="486198" y="630288"/>
                </a:moveTo>
                <a:lnTo>
                  <a:pt x="486615" y="630462"/>
                </a:lnTo>
                <a:lnTo>
                  <a:pt x="488610" y="630796"/>
                </a:lnTo>
                <a:lnTo>
                  <a:pt x="489056" y="632185"/>
                </a:lnTo>
                <a:lnTo>
                  <a:pt x="486425" y="630710"/>
                </a:lnTo>
                <a:close/>
                <a:moveTo>
                  <a:pt x="458389" y="678043"/>
                </a:moveTo>
                <a:lnTo>
                  <a:pt x="487788" y="701742"/>
                </a:lnTo>
                <a:lnTo>
                  <a:pt x="495146" y="707616"/>
                </a:lnTo>
                <a:lnTo>
                  <a:pt x="497302" y="711731"/>
                </a:lnTo>
                <a:close/>
                <a:moveTo>
                  <a:pt x="494104" y="601940"/>
                </a:moveTo>
                <a:lnTo>
                  <a:pt x="500586" y="608742"/>
                </a:lnTo>
                <a:cubicBezTo>
                  <a:pt x="517172" y="626454"/>
                  <a:pt x="531745" y="642679"/>
                  <a:pt x="507925" y="618215"/>
                </a:cubicBezTo>
                <a:lnTo>
                  <a:pt x="498841" y="608807"/>
                </a:lnTo>
                <a:close/>
                <a:moveTo>
                  <a:pt x="539806" y="505394"/>
                </a:moveTo>
                <a:lnTo>
                  <a:pt x="587624" y="533308"/>
                </a:lnTo>
                <a:lnTo>
                  <a:pt x="591692" y="535598"/>
                </a:lnTo>
                <a:lnTo>
                  <a:pt x="594388" y="543034"/>
                </a:lnTo>
                <a:cubicBezTo>
                  <a:pt x="596920" y="548693"/>
                  <a:pt x="600351" y="553377"/>
                  <a:pt x="612550" y="573937"/>
                </a:cubicBezTo>
                <a:lnTo>
                  <a:pt x="593197" y="563528"/>
                </a:lnTo>
                <a:lnTo>
                  <a:pt x="570680" y="541090"/>
                </a:lnTo>
                <a:lnTo>
                  <a:pt x="541602" y="509206"/>
                </a:lnTo>
                <a:close/>
                <a:moveTo>
                  <a:pt x="454052" y="679262"/>
                </a:moveTo>
                <a:lnTo>
                  <a:pt x="474154" y="708266"/>
                </a:lnTo>
                <a:lnTo>
                  <a:pt x="510573" y="769210"/>
                </a:lnTo>
                <a:lnTo>
                  <a:pt x="504444" y="762473"/>
                </a:lnTo>
                <a:lnTo>
                  <a:pt x="478395" y="727360"/>
                </a:lnTo>
                <a:lnTo>
                  <a:pt x="461099" y="691438"/>
                </a:lnTo>
                <a:close/>
                <a:moveTo>
                  <a:pt x="567393" y="442684"/>
                </a:moveTo>
                <a:lnTo>
                  <a:pt x="573764" y="450647"/>
                </a:lnTo>
                <a:lnTo>
                  <a:pt x="594503" y="479857"/>
                </a:lnTo>
                <a:lnTo>
                  <a:pt x="594598" y="480079"/>
                </a:lnTo>
                <a:close/>
                <a:moveTo>
                  <a:pt x="483693" y="615487"/>
                </a:moveTo>
                <a:lnTo>
                  <a:pt x="489937" y="622393"/>
                </a:lnTo>
                <a:lnTo>
                  <a:pt x="492930" y="627177"/>
                </a:lnTo>
                <a:cubicBezTo>
                  <a:pt x="493811" y="629909"/>
                  <a:pt x="493030" y="631018"/>
                  <a:pt x="491630" y="631301"/>
                </a:cubicBezTo>
                <a:lnTo>
                  <a:pt x="488610" y="630796"/>
                </a:lnTo>
                <a:close/>
                <a:moveTo>
                  <a:pt x="501423" y="578071"/>
                </a:moveTo>
                <a:lnTo>
                  <a:pt x="510539" y="588384"/>
                </a:lnTo>
                <a:lnTo>
                  <a:pt x="537097" y="608861"/>
                </a:lnTo>
                <a:lnTo>
                  <a:pt x="562611" y="642137"/>
                </a:lnTo>
                <a:lnTo>
                  <a:pt x="570101" y="652750"/>
                </a:lnTo>
                <a:lnTo>
                  <a:pt x="541118" y="634748"/>
                </a:lnTo>
                <a:lnTo>
                  <a:pt x="533149" y="629008"/>
                </a:lnTo>
                <a:lnTo>
                  <a:pt x="512575" y="597177"/>
                </a:lnTo>
                <a:close/>
                <a:moveTo>
                  <a:pt x="490915" y="598593"/>
                </a:moveTo>
                <a:lnTo>
                  <a:pt x="492665" y="599853"/>
                </a:lnTo>
                <a:lnTo>
                  <a:pt x="494104" y="601940"/>
                </a:lnTo>
                <a:close/>
                <a:moveTo>
                  <a:pt x="432382" y="711675"/>
                </a:moveTo>
                <a:lnTo>
                  <a:pt x="470846" y="750104"/>
                </a:lnTo>
                <a:lnTo>
                  <a:pt x="484349" y="763465"/>
                </a:lnTo>
                <a:lnTo>
                  <a:pt x="492373" y="780393"/>
                </a:lnTo>
                <a:lnTo>
                  <a:pt x="514068" y="817195"/>
                </a:lnTo>
                <a:lnTo>
                  <a:pt x="497942" y="820653"/>
                </a:lnTo>
                <a:lnTo>
                  <a:pt x="489391" y="810266"/>
                </a:lnTo>
                <a:lnTo>
                  <a:pt x="466610" y="768033"/>
                </a:lnTo>
                <a:cubicBezTo>
                  <a:pt x="458183" y="752412"/>
                  <a:pt x="447182" y="738481"/>
                  <a:pt x="435628" y="724904"/>
                </a:cubicBezTo>
                <a:lnTo>
                  <a:pt x="433375" y="722210"/>
                </a:lnTo>
                <a:lnTo>
                  <a:pt x="433083" y="718471"/>
                </a:lnTo>
                <a:close/>
                <a:moveTo>
                  <a:pt x="448281" y="669291"/>
                </a:moveTo>
                <a:lnTo>
                  <a:pt x="458389" y="678043"/>
                </a:lnTo>
                <a:lnTo>
                  <a:pt x="451407" y="672414"/>
                </a:lnTo>
                <a:lnTo>
                  <a:pt x="448969" y="670480"/>
                </a:lnTo>
                <a:close/>
                <a:moveTo>
                  <a:pt x="483405" y="592919"/>
                </a:moveTo>
                <a:lnTo>
                  <a:pt x="484099" y="593494"/>
                </a:lnTo>
                <a:lnTo>
                  <a:pt x="488734" y="598340"/>
                </a:lnTo>
                <a:lnTo>
                  <a:pt x="498841" y="608807"/>
                </a:lnTo>
                <a:lnTo>
                  <a:pt x="504295" y="616714"/>
                </a:lnTo>
                <a:lnTo>
                  <a:pt x="495042" y="606294"/>
                </a:lnTo>
                <a:close/>
                <a:moveTo>
                  <a:pt x="528020" y="498514"/>
                </a:moveTo>
                <a:lnTo>
                  <a:pt x="536512" y="503472"/>
                </a:lnTo>
                <a:lnTo>
                  <a:pt x="538514" y="505821"/>
                </a:lnTo>
                <a:lnTo>
                  <a:pt x="541602" y="509206"/>
                </a:lnTo>
                <a:lnTo>
                  <a:pt x="547152" y="520988"/>
                </a:lnTo>
                <a:close/>
                <a:moveTo>
                  <a:pt x="551691" y="447811"/>
                </a:moveTo>
                <a:lnTo>
                  <a:pt x="552992" y="449605"/>
                </a:lnTo>
                <a:cubicBezTo>
                  <a:pt x="569856" y="473074"/>
                  <a:pt x="585308" y="494885"/>
                  <a:pt x="598799" y="514518"/>
                </a:cubicBezTo>
                <a:lnTo>
                  <a:pt x="613004" y="538430"/>
                </a:lnTo>
                <a:lnTo>
                  <a:pt x="616101" y="549339"/>
                </a:lnTo>
                <a:lnTo>
                  <a:pt x="597058" y="538619"/>
                </a:lnTo>
                <a:lnTo>
                  <a:pt x="590558" y="531694"/>
                </a:lnTo>
                <a:lnTo>
                  <a:pt x="590145" y="531306"/>
                </a:lnTo>
                <a:lnTo>
                  <a:pt x="581623" y="506278"/>
                </a:lnTo>
                <a:cubicBezTo>
                  <a:pt x="576358" y="491302"/>
                  <a:pt x="566672" y="478263"/>
                  <a:pt x="559632" y="464034"/>
                </a:cubicBezTo>
                <a:close/>
                <a:moveTo>
                  <a:pt x="445808" y="667972"/>
                </a:moveTo>
                <a:lnTo>
                  <a:pt x="448969" y="670480"/>
                </a:lnTo>
                <a:lnTo>
                  <a:pt x="454052" y="679262"/>
                </a:lnTo>
                <a:lnTo>
                  <a:pt x="452220" y="676620"/>
                </a:lnTo>
                <a:close/>
                <a:moveTo>
                  <a:pt x="526770" y="497785"/>
                </a:moveTo>
                <a:lnTo>
                  <a:pt x="527157" y="498010"/>
                </a:lnTo>
                <a:lnTo>
                  <a:pt x="530444" y="502853"/>
                </a:lnTo>
                <a:lnTo>
                  <a:pt x="552103" y="541325"/>
                </a:lnTo>
                <a:lnTo>
                  <a:pt x="552046" y="541291"/>
                </a:lnTo>
                <a:close/>
                <a:moveTo>
                  <a:pt x="525449" y="495494"/>
                </a:moveTo>
                <a:lnTo>
                  <a:pt x="528020" y="498514"/>
                </a:lnTo>
                <a:lnTo>
                  <a:pt x="527157" y="498010"/>
                </a:lnTo>
                <a:close/>
                <a:moveTo>
                  <a:pt x="525385" y="495399"/>
                </a:moveTo>
                <a:lnTo>
                  <a:pt x="525449" y="495494"/>
                </a:lnTo>
                <a:lnTo>
                  <a:pt x="525420" y="495460"/>
                </a:lnTo>
                <a:close/>
                <a:moveTo>
                  <a:pt x="385227" y="786610"/>
                </a:moveTo>
                <a:lnTo>
                  <a:pt x="405690" y="808905"/>
                </a:lnTo>
                <a:lnTo>
                  <a:pt x="412290" y="820897"/>
                </a:lnTo>
                <a:lnTo>
                  <a:pt x="387237" y="792816"/>
                </a:lnTo>
                <a:close/>
                <a:moveTo>
                  <a:pt x="555696" y="428064"/>
                </a:moveTo>
                <a:lnTo>
                  <a:pt x="557803" y="430539"/>
                </a:lnTo>
                <a:lnTo>
                  <a:pt x="563489" y="437318"/>
                </a:lnTo>
                <a:lnTo>
                  <a:pt x="567393" y="442684"/>
                </a:lnTo>
                <a:close/>
                <a:moveTo>
                  <a:pt x="476246" y="592487"/>
                </a:moveTo>
                <a:lnTo>
                  <a:pt x="488812" y="608084"/>
                </a:lnTo>
                <a:lnTo>
                  <a:pt x="517528" y="635900"/>
                </a:lnTo>
                <a:lnTo>
                  <a:pt x="534130" y="659969"/>
                </a:lnTo>
                <a:lnTo>
                  <a:pt x="511838" y="645864"/>
                </a:lnTo>
                <a:lnTo>
                  <a:pt x="510331" y="644955"/>
                </a:lnTo>
                <a:lnTo>
                  <a:pt x="489937" y="622393"/>
                </a:lnTo>
                <a:lnTo>
                  <a:pt x="484258" y="613320"/>
                </a:lnTo>
                <a:lnTo>
                  <a:pt x="482270" y="611055"/>
                </a:lnTo>
                <a:lnTo>
                  <a:pt x="476535" y="593200"/>
                </a:lnTo>
                <a:close/>
                <a:moveTo>
                  <a:pt x="510282" y="516039"/>
                </a:moveTo>
                <a:lnTo>
                  <a:pt x="515748" y="519343"/>
                </a:lnTo>
                <a:lnTo>
                  <a:pt x="530772" y="543546"/>
                </a:lnTo>
                <a:lnTo>
                  <a:pt x="530561" y="543265"/>
                </a:lnTo>
                <a:close/>
                <a:moveTo>
                  <a:pt x="469457" y="599737"/>
                </a:moveTo>
                <a:lnTo>
                  <a:pt x="470104" y="600453"/>
                </a:lnTo>
                <a:lnTo>
                  <a:pt x="486198" y="630288"/>
                </a:lnTo>
                <a:lnTo>
                  <a:pt x="484141" y="629429"/>
                </a:lnTo>
                <a:lnTo>
                  <a:pt x="486425" y="630710"/>
                </a:lnTo>
                <a:lnTo>
                  <a:pt x="491757" y="640595"/>
                </a:lnTo>
                <a:lnTo>
                  <a:pt x="495494" y="652228"/>
                </a:lnTo>
                <a:lnTo>
                  <a:pt x="490692" y="647344"/>
                </a:lnTo>
                <a:lnTo>
                  <a:pt x="479226" y="635073"/>
                </a:lnTo>
                <a:lnTo>
                  <a:pt x="469651" y="621425"/>
                </a:lnTo>
                <a:lnTo>
                  <a:pt x="472763" y="623083"/>
                </a:lnTo>
                <a:close/>
                <a:moveTo>
                  <a:pt x="475539" y="583449"/>
                </a:moveTo>
                <a:cubicBezTo>
                  <a:pt x="474149" y="581450"/>
                  <a:pt x="477093" y="584231"/>
                  <a:pt x="482044" y="589283"/>
                </a:cubicBezTo>
                <a:lnTo>
                  <a:pt x="490915" y="598593"/>
                </a:lnTo>
                <a:lnTo>
                  <a:pt x="485834" y="594934"/>
                </a:lnTo>
                <a:lnTo>
                  <a:pt x="484099" y="593494"/>
                </a:lnTo>
                <a:lnTo>
                  <a:pt x="481967" y="591265"/>
                </a:lnTo>
                <a:lnTo>
                  <a:pt x="481167" y="590346"/>
                </a:lnTo>
                <a:cubicBezTo>
                  <a:pt x="478013" y="586643"/>
                  <a:pt x="476235" y="584448"/>
                  <a:pt x="475539" y="583449"/>
                </a:cubicBezTo>
                <a:close/>
                <a:moveTo>
                  <a:pt x="468904" y="595830"/>
                </a:moveTo>
                <a:lnTo>
                  <a:pt x="482270" y="611055"/>
                </a:lnTo>
                <a:lnTo>
                  <a:pt x="483693" y="615487"/>
                </a:lnTo>
                <a:lnTo>
                  <a:pt x="470104" y="600453"/>
                </a:lnTo>
                <a:lnTo>
                  <a:pt x="469364" y="599081"/>
                </a:lnTo>
                <a:close/>
                <a:moveTo>
                  <a:pt x="434987" y="657782"/>
                </a:moveTo>
                <a:lnTo>
                  <a:pt x="444105" y="665675"/>
                </a:lnTo>
                <a:lnTo>
                  <a:pt x="445808" y="667972"/>
                </a:lnTo>
                <a:lnTo>
                  <a:pt x="436159" y="660318"/>
                </a:lnTo>
                <a:close/>
                <a:moveTo>
                  <a:pt x="471165" y="579973"/>
                </a:moveTo>
                <a:lnTo>
                  <a:pt x="481967" y="591265"/>
                </a:lnTo>
                <a:lnTo>
                  <a:pt x="483405" y="592919"/>
                </a:lnTo>
                <a:lnTo>
                  <a:pt x="472874" y="584181"/>
                </a:lnTo>
                <a:close/>
                <a:moveTo>
                  <a:pt x="368251" y="794378"/>
                </a:moveTo>
                <a:lnTo>
                  <a:pt x="388613" y="817667"/>
                </a:lnTo>
                <a:lnTo>
                  <a:pt x="395161" y="829711"/>
                </a:lnTo>
                <a:lnTo>
                  <a:pt x="387846" y="828896"/>
                </a:lnTo>
                <a:lnTo>
                  <a:pt x="386590" y="824723"/>
                </a:lnTo>
                <a:close/>
                <a:moveTo>
                  <a:pt x="427955" y="668748"/>
                </a:moveTo>
                <a:lnTo>
                  <a:pt x="430441" y="671594"/>
                </a:lnTo>
                <a:lnTo>
                  <a:pt x="452175" y="700096"/>
                </a:lnTo>
                <a:lnTo>
                  <a:pt x="458238" y="708098"/>
                </a:lnTo>
                <a:lnTo>
                  <a:pt x="458775" y="709259"/>
                </a:lnTo>
                <a:lnTo>
                  <a:pt x="428006" y="669239"/>
                </a:lnTo>
                <a:close/>
                <a:moveTo>
                  <a:pt x="467711" y="579897"/>
                </a:moveTo>
                <a:lnTo>
                  <a:pt x="472874" y="584181"/>
                </a:lnTo>
                <a:lnTo>
                  <a:pt x="476246" y="592487"/>
                </a:lnTo>
                <a:lnTo>
                  <a:pt x="467764" y="581959"/>
                </a:lnTo>
                <a:close/>
                <a:moveTo>
                  <a:pt x="467479" y="570893"/>
                </a:moveTo>
                <a:lnTo>
                  <a:pt x="471165" y="579973"/>
                </a:lnTo>
                <a:lnTo>
                  <a:pt x="467617" y="576263"/>
                </a:lnTo>
                <a:close/>
                <a:moveTo>
                  <a:pt x="426124" y="652358"/>
                </a:moveTo>
                <a:lnTo>
                  <a:pt x="436159" y="660318"/>
                </a:lnTo>
                <a:lnTo>
                  <a:pt x="453646" y="698161"/>
                </a:lnTo>
                <a:lnTo>
                  <a:pt x="430441" y="671594"/>
                </a:lnTo>
                <a:lnTo>
                  <a:pt x="427906" y="668269"/>
                </a:lnTo>
                <a:lnTo>
                  <a:pt x="426399" y="653662"/>
                </a:lnTo>
                <a:close/>
                <a:moveTo>
                  <a:pt x="467199" y="560027"/>
                </a:moveTo>
                <a:lnTo>
                  <a:pt x="500926" y="601080"/>
                </a:lnTo>
                <a:lnTo>
                  <a:pt x="507352" y="610430"/>
                </a:lnTo>
                <a:lnTo>
                  <a:pt x="492665" y="599853"/>
                </a:lnTo>
                <a:lnTo>
                  <a:pt x="467277" y="563046"/>
                </a:lnTo>
                <a:close/>
                <a:moveTo>
                  <a:pt x="376628" y="747457"/>
                </a:moveTo>
                <a:lnTo>
                  <a:pt x="433410" y="802797"/>
                </a:lnTo>
                <a:lnTo>
                  <a:pt x="449552" y="827976"/>
                </a:lnTo>
                <a:lnTo>
                  <a:pt x="433045" y="828811"/>
                </a:lnTo>
                <a:lnTo>
                  <a:pt x="412006" y="815788"/>
                </a:lnTo>
                <a:lnTo>
                  <a:pt x="405690" y="808905"/>
                </a:lnTo>
                <a:lnTo>
                  <a:pt x="390546" y="781395"/>
                </a:lnTo>
                <a:close/>
                <a:moveTo>
                  <a:pt x="508767" y="470916"/>
                </a:moveTo>
                <a:lnTo>
                  <a:pt x="516287" y="479740"/>
                </a:lnTo>
                <a:lnTo>
                  <a:pt x="525385" y="495399"/>
                </a:lnTo>
                <a:close/>
                <a:moveTo>
                  <a:pt x="385162" y="727641"/>
                </a:moveTo>
                <a:lnTo>
                  <a:pt x="413545" y="756253"/>
                </a:lnTo>
                <a:lnTo>
                  <a:pt x="451782" y="820702"/>
                </a:lnTo>
                <a:lnTo>
                  <a:pt x="433410" y="802797"/>
                </a:lnTo>
                <a:lnTo>
                  <a:pt x="397658" y="747027"/>
                </a:lnTo>
                <a:close/>
                <a:moveTo>
                  <a:pt x="466986" y="549285"/>
                </a:moveTo>
                <a:lnTo>
                  <a:pt x="479404" y="566391"/>
                </a:lnTo>
                <a:lnTo>
                  <a:pt x="510627" y="612789"/>
                </a:lnTo>
                <a:lnTo>
                  <a:pt x="510428" y="612646"/>
                </a:lnTo>
                <a:lnTo>
                  <a:pt x="500926" y="601080"/>
                </a:lnTo>
                <a:lnTo>
                  <a:pt x="489691" y="584730"/>
                </a:lnTo>
                <a:lnTo>
                  <a:pt x="467118" y="556886"/>
                </a:lnTo>
                <a:lnTo>
                  <a:pt x="466990" y="551895"/>
                </a:lnTo>
                <a:close/>
                <a:moveTo>
                  <a:pt x="536046" y="403507"/>
                </a:moveTo>
                <a:lnTo>
                  <a:pt x="555696" y="428064"/>
                </a:lnTo>
                <a:lnTo>
                  <a:pt x="538892" y="408336"/>
                </a:lnTo>
                <a:close/>
                <a:moveTo>
                  <a:pt x="401168" y="683669"/>
                </a:moveTo>
                <a:lnTo>
                  <a:pt x="401331" y="683893"/>
                </a:lnTo>
                <a:lnTo>
                  <a:pt x="433375" y="722210"/>
                </a:lnTo>
                <a:lnTo>
                  <a:pt x="434606" y="737937"/>
                </a:lnTo>
                <a:lnTo>
                  <a:pt x="419867" y="717953"/>
                </a:lnTo>
                <a:lnTo>
                  <a:pt x="415474" y="711092"/>
                </a:lnTo>
                <a:close/>
                <a:moveTo>
                  <a:pt x="466981" y="546210"/>
                </a:moveTo>
                <a:lnTo>
                  <a:pt x="519675" y="619305"/>
                </a:lnTo>
                <a:lnTo>
                  <a:pt x="516861" y="617279"/>
                </a:lnTo>
                <a:lnTo>
                  <a:pt x="510887" y="609680"/>
                </a:lnTo>
                <a:lnTo>
                  <a:pt x="466984" y="547709"/>
                </a:lnTo>
                <a:close/>
                <a:moveTo>
                  <a:pt x="506587" y="463043"/>
                </a:moveTo>
                <a:lnTo>
                  <a:pt x="522707" y="473613"/>
                </a:lnTo>
                <a:lnTo>
                  <a:pt x="524294" y="474870"/>
                </a:lnTo>
                <a:lnTo>
                  <a:pt x="534564" y="494265"/>
                </a:lnTo>
                <a:lnTo>
                  <a:pt x="539806" y="505394"/>
                </a:lnTo>
                <a:lnTo>
                  <a:pt x="536512" y="503472"/>
                </a:lnTo>
                <a:lnTo>
                  <a:pt x="516287" y="479740"/>
                </a:lnTo>
                <a:close/>
                <a:moveTo>
                  <a:pt x="422899" y="637079"/>
                </a:moveTo>
                <a:lnTo>
                  <a:pt x="425443" y="640509"/>
                </a:lnTo>
                <a:lnTo>
                  <a:pt x="434987" y="657782"/>
                </a:lnTo>
                <a:lnTo>
                  <a:pt x="424095" y="642747"/>
                </a:lnTo>
                <a:close/>
                <a:moveTo>
                  <a:pt x="497958" y="479735"/>
                </a:moveTo>
                <a:lnTo>
                  <a:pt x="501061" y="481854"/>
                </a:lnTo>
                <a:lnTo>
                  <a:pt x="513477" y="489557"/>
                </a:lnTo>
                <a:lnTo>
                  <a:pt x="514819" y="491846"/>
                </a:lnTo>
                <a:lnTo>
                  <a:pt x="539579" y="533753"/>
                </a:lnTo>
                <a:lnTo>
                  <a:pt x="515748" y="519343"/>
                </a:lnTo>
                <a:lnTo>
                  <a:pt x="513616" y="515909"/>
                </a:lnTo>
                <a:close/>
                <a:moveTo>
                  <a:pt x="501270" y="468734"/>
                </a:moveTo>
                <a:lnTo>
                  <a:pt x="517388" y="486025"/>
                </a:lnTo>
                <a:lnTo>
                  <a:pt x="525420" y="495460"/>
                </a:lnTo>
                <a:lnTo>
                  <a:pt x="526770" y="497785"/>
                </a:lnTo>
                <a:lnTo>
                  <a:pt x="526249" y="497481"/>
                </a:lnTo>
                <a:lnTo>
                  <a:pt x="513477" y="489557"/>
                </a:lnTo>
                <a:close/>
                <a:moveTo>
                  <a:pt x="460025" y="552532"/>
                </a:moveTo>
                <a:lnTo>
                  <a:pt x="467277" y="563046"/>
                </a:lnTo>
                <a:lnTo>
                  <a:pt x="467479" y="570893"/>
                </a:lnTo>
                <a:close/>
                <a:moveTo>
                  <a:pt x="451972" y="566838"/>
                </a:moveTo>
                <a:lnTo>
                  <a:pt x="462860" y="575872"/>
                </a:lnTo>
                <a:lnTo>
                  <a:pt x="467764" y="581959"/>
                </a:lnTo>
                <a:lnTo>
                  <a:pt x="467948" y="589079"/>
                </a:lnTo>
                <a:lnTo>
                  <a:pt x="468904" y="595830"/>
                </a:lnTo>
                <a:lnTo>
                  <a:pt x="465550" y="592011"/>
                </a:lnTo>
                <a:lnTo>
                  <a:pt x="454892" y="572252"/>
                </a:lnTo>
                <a:close/>
                <a:moveTo>
                  <a:pt x="466961" y="532491"/>
                </a:moveTo>
                <a:lnTo>
                  <a:pt x="481984" y="548545"/>
                </a:lnTo>
                <a:lnTo>
                  <a:pt x="487688" y="554542"/>
                </a:lnTo>
                <a:lnTo>
                  <a:pt x="501423" y="578071"/>
                </a:lnTo>
                <a:lnTo>
                  <a:pt x="479512" y="553284"/>
                </a:lnTo>
                <a:lnTo>
                  <a:pt x="466969" y="537983"/>
                </a:lnTo>
                <a:close/>
                <a:moveTo>
                  <a:pt x="444475" y="572100"/>
                </a:moveTo>
                <a:lnTo>
                  <a:pt x="459360" y="584959"/>
                </a:lnTo>
                <a:lnTo>
                  <a:pt x="465550" y="592011"/>
                </a:lnTo>
                <a:lnTo>
                  <a:pt x="469364" y="599081"/>
                </a:lnTo>
                <a:lnTo>
                  <a:pt x="469457" y="599737"/>
                </a:lnTo>
                <a:close/>
                <a:moveTo>
                  <a:pt x="456226" y="547024"/>
                </a:moveTo>
                <a:lnTo>
                  <a:pt x="459193" y="550484"/>
                </a:lnTo>
                <a:lnTo>
                  <a:pt x="460025" y="552532"/>
                </a:lnTo>
                <a:close/>
                <a:moveTo>
                  <a:pt x="429851" y="600211"/>
                </a:moveTo>
                <a:lnTo>
                  <a:pt x="463376" y="618080"/>
                </a:lnTo>
                <a:lnTo>
                  <a:pt x="464175" y="618963"/>
                </a:lnTo>
                <a:lnTo>
                  <a:pt x="479226" y="635073"/>
                </a:lnTo>
                <a:lnTo>
                  <a:pt x="499860" y="664483"/>
                </a:lnTo>
                <a:lnTo>
                  <a:pt x="521213" y="720278"/>
                </a:lnTo>
                <a:lnTo>
                  <a:pt x="530194" y="733170"/>
                </a:lnTo>
                <a:lnTo>
                  <a:pt x="524407" y="727788"/>
                </a:lnTo>
                <a:cubicBezTo>
                  <a:pt x="511944" y="715961"/>
                  <a:pt x="499758" y="704209"/>
                  <a:pt x="489898" y="694599"/>
                </a:cubicBezTo>
                <a:lnTo>
                  <a:pt x="488908" y="693628"/>
                </a:lnTo>
                <a:lnTo>
                  <a:pt x="480924" y="683646"/>
                </a:lnTo>
                <a:lnTo>
                  <a:pt x="453306" y="637865"/>
                </a:lnTo>
                <a:close/>
                <a:moveTo>
                  <a:pt x="456450" y="543726"/>
                </a:moveTo>
                <a:lnTo>
                  <a:pt x="467118" y="556886"/>
                </a:lnTo>
                <a:lnTo>
                  <a:pt x="467199" y="560027"/>
                </a:lnTo>
                <a:lnTo>
                  <a:pt x="463132" y="555076"/>
                </a:lnTo>
                <a:lnTo>
                  <a:pt x="459193" y="550484"/>
                </a:lnTo>
                <a:close/>
                <a:moveTo>
                  <a:pt x="419265" y="619862"/>
                </a:moveTo>
                <a:lnTo>
                  <a:pt x="420363" y="621055"/>
                </a:lnTo>
                <a:lnTo>
                  <a:pt x="448281" y="669291"/>
                </a:lnTo>
                <a:lnTo>
                  <a:pt x="444105" y="665675"/>
                </a:lnTo>
                <a:lnTo>
                  <a:pt x="425443" y="640509"/>
                </a:lnTo>
                <a:lnTo>
                  <a:pt x="422498" y="635181"/>
                </a:lnTo>
                <a:close/>
                <a:moveTo>
                  <a:pt x="496320" y="456311"/>
                </a:moveTo>
                <a:lnTo>
                  <a:pt x="500886" y="459305"/>
                </a:lnTo>
                <a:lnTo>
                  <a:pt x="508767" y="470916"/>
                </a:lnTo>
                <a:close/>
                <a:moveTo>
                  <a:pt x="353589" y="753249"/>
                </a:moveTo>
                <a:lnTo>
                  <a:pt x="382475" y="787478"/>
                </a:lnTo>
                <a:lnTo>
                  <a:pt x="387237" y="792816"/>
                </a:lnTo>
                <a:lnTo>
                  <a:pt x="387367" y="793219"/>
                </a:lnTo>
                <a:lnTo>
                  <a:pt x="401437" y="830409"/>
                </a:lnTo>
                <a:lnTo>
                  <a:pt x="399572" y="830202"/>
                </a:lnTo>
                <a:lnTo>
                  <a:pt x="388613" y="817667"/>
                </a:lnTo>
                <a:close/>
                <a:moveTo>
                  <a:pt x="418687" y="617123"/>
                </a:moveTo>
                <a:lnTo>
                  <a:pt x="463515" y="661880"/>
                </a:lnTo>
                <a:lnTo>
                  <a:pt x="480924" y="683646"/>
                </a:lnTo>
                <a:lnTo>
                  <a:pt x="484099" y="688910"/>
                </a:lnTo>
                <a:lnTo>
                  <a:pt x="477107" y="682049"/>
                </a:lnTo>
                <a:cubicBezTo>
                  <a:pt x="473595" y="678574"/>
                  <a:pt x="470920" y="675892"/>
                  <a:pt x="469339" y="674262"/>
                </a:cubicBezTo>
                <a:lnTo>
                  <a:pt x="420363" y="621055"/>
                </a:lnTo>
                <a:lnTo>
                  <a:pt x="419031" y="618753"/>
                </a:lnTo>
                <a:close/>
                <a:moveTo>
                  <a:pt x="456802" y="535256"/>
                </a:moveTo>
                <a:lnTo>
                  <a:pt x="462409" y="541252"/>
                </a:lnTo>
                <a:lnTo>
                  <a:pt x="466984" y="547709"/>
                </a:lnTo>
                <a:lnTo>
                  <a:pt x="466986" y="549285"/>
                </a:lnTo>
                <a:close/>
                <a:moveTo>
                  <a:pt x="390450" y="668955"/>
                </a:moveTo>
                <a:lnTo>
                  <a:pt x="396945" y="675573"/>
                </a:lnTo>
                <a:lnTo>
                  <a:pt x="401168" y="683669"/>
                </a:lnTo>
                <a:close/>
                <a:moveTo>
                  <a:pt x="443290" y="550742"/>
                </a:moveTo>
                <a:lnTo>
                  <a:pt x="458583" y="566818"/>
                </a:lnTo>
                <a:lnTo>
                  <a:pt x="467617" y="576263"/>
                </a:lnTo>
                <a:lnTo>
                  <a:pt x="467711" y="579897"/>
                </a:lnTo>
                <a:lnTo>
                  <a:pt x="462860" y="575872"/>
                </a:lnTo>
                <a:lnTo>
                  <a:pt x="460214" y="572588"/>
                </a:lnTo>
                <a:lnTo>
                  <a:pt x="445635" y="555090"/>
                </a:lnTo>
                <a:close/>
                <a:moveTo>
                  <a:pt x="520546" y="384182"/>
                </a:moveTo>
                <a:lnTo>
                  <a:pt x="528705" y="396375"/>
                </a:lnTo>
                <a:lnTo>
                  <a:pt x="538892" y="408336"/>
                </a:lnTo>
                <a:lnTo>
                  <a:pt x="541760" y="413203"/>
                </a:lnTo>
                <a:lnTo>
                  <a:pt x="611927" y="535829"/>
                </a:lnTo>
                <a:lnTo>
                  <a:pt x="598799" y="514518"/>
                </a:lnTo>
                <a:lnTo>
                  <a:pt x="542442" y="428915"/>
                </a:lnTo>
                <a:close/>
                <a:moveTo>
                  <a:pt x="520354" y="383895"/>
                </a:moveTo>
                <a:lnTo>
                  <a:pt x="520487" y="384061"/>
                </a:lnTo>
                <a:lnTo>
                  <a:pt x="520546" y="384182"/>
                </a:lnTo>
                <a:close/>
                <a:moveTo>
                  <a:pt x="463681" y="501135"/>
                </a:moveTo>
                <a:lnTo>
                  <a:pt x="466556" y="503897"/>
                </a:lnTo>
                <a:cubicBezTo>
                  <a:pt x="483759" y="522014"/>
                  <a:pt x="497014" y="536454"/>
                  <a:pt x="507426" y="548096"/>
                </a:cubicBezTo>
                <a:lnTo>
                  <a:pt x="526768" y="570369"/>
                </a:lnTo>
                <a:lnTo>
                  <a:pt x="565612" y="630216"/>
                </a:lnTo>
                <a:lnTo>
                  <a:pt x="548966" y="618012"/>
                </a:lnTo>
                <a:lnTo>
                  <a:pt x="537097" y="608861"/>
                </a:lnTo>
                <a:lnTo>
                  <a:pt x="527715" y="596624"/>
                </a:lnTo>
                <a:lnTo>
                  <a:pt x="487688" y="554542"/>
                </a:lnTo>
                <a:lnTo>
                  <a:pt x="465744" y="516949"/>
                </a:lnTo>
                <a:lnTo>
                  <a:pt x="463713" y="501245"/>
                </a:lnTo>
                <a:close/>
                <a:moveTo>
                  <a:pt x="399722" y="631414"/>
                </a:moveTo>
                <a:lnTo>
                  <a:pt x="400504" y="632034"/>
                </a:lnTo>
                <a:lnTo>
                  <a:pt x="424351" y="663607"/>
                </a:lnTo>
                <a:lnTo>
                  <a:pt x="427906" y="668269"/>
                </a:lnTo>
                <a:lnTo>
                  <a:pt x="427955" y="668748"/>
                </a:lnTo>
                <a:lnTo>
                  <a:pt x="425224" y="665621"/>
                </a:lnTo>
                <a:lnTo>
                  <a:pt x="422166" y="661644"/>
                </a:lnTo>
                <a:close/>
                <a:moveTo>
                  <a:pt x="448201" y="523409"/>
                </a:moveTo>
                <a:lnTo>
                  <a:pt x="456802" y="535256"/>
                </a:lnTo>
                <a:lnTo>
                  <a:pt x="450103" y="528094"/>
                </a:lnTo>
                <a:close/>
                <a:moveTo>
                  <a:pt x="483913" y="448175"/>
                </a:moveTo>
                <a:lnTo>
                  <a:pt x="491976" y="453462"/>
                </a:lnTo>
                <a:lnTo>
                  <a:pt x="493149" y="455047"/>
                </a:lnTo>
                <a:cubicBezTo>
                  <a:pt x="494359" y="456966"/>
                  <a:pt x="496222" y="460120"/>
                  <a:pt x="499560" y="465818"/>
                </a:cubicBezTo>
                <a:lnTo>
                  <a:pt x="501270" y="468734"/>
                </a:lnTo>
                <a:lnTo>
                  <a:pt x="486043" y="452398"/>
                </a:lnTo>
                <a:close/>
                <a:moveTo>
                  <a:pt x="406961" y="606495"/>
                </a:moveTo>
                <a:lnTo>
                  <a:pt x="417176" y="615615"/>
                </a:lnTo>
                <a:lnTo>
                  <a:pt x="417267" y="615706"/>
                </a:lnTo>
                <a:lnTo>
                  <a:pt x="419031" y="618753"/>
                </a:lnTo>
                <a:lnTo>
                  <a:pt x="419265" y="619862"/>
                </a:lnTo>
                <a:close/>
                <a:moveTo>
                  <a:pt x="467444" y="480362"/>
                </a:moveTo>
                <a:lnTo>
                  <a:pt x="496440" y="507669"/>
                </a:lnTo>
                <a:lnTo>
                  <a:pt x="509447" y="515534"/>
                </a:lnTo>
                <a:lnTo>
                  <a:pt x="511715" y="518236"/>
                </a:lnTo>
                <a:lnTo>
                  <a:pt x="530561" y="543265"/>
                </a:lnTo>
                <a:lnTo>
                  <a:pt x="530784" y="543565"/>
                </a:lnTo>
                <a:lnTo>
                  <a:pt x="546363" y="568662"/>
                </a:lnTo>
                <a:lnTo>
                  <a:pt x="575451" y="615270"/>
                </a:lnTo>
                <a:lnTo>
                  <a:pt x="566533" y="609901"/>
                </a:lnTo>
                <a:cubicBezTo>
                  <a:pt x="550548" y="599832"/>
                  <a:pt x="548718" y="596296"/>
                  <a:pt x="531233" y="575511"/>
                </a:cubicBezTo>
                <a:lnTo>
                  <a:pt x="526768" y="570369"/>
                </a:lnTo>
                <a:lnTo>
                  <a:pt x="525655" y="568654"/>
                </a:lnTo>
                <a:cubicBezTo>
                  <a:pt x="509980" y="545716"/>
                  <a:pt x="494130" y="522885"/>
                  <a:pt x="479264" y="499429"/>
                </a:cubicBezTo>
                <a:close/>
                <a:moveTo>
                  <a:pt x="529631" y="348652"/>
                </a:moveTo>
                <a:lnTo>
                  <a:pt x="546192" y="351888"/>
                </a:lnTo>
                <a:lnTo>
                  <a:pt x="547777" y="354966"/>
                </a:lnTo>
                <a:cubicBezTo>
                  <a:pt x="552521" y="365722"/>
                  <a:pt x="557774" y="375967"/>
                  <a:pt x="566828" y="382971"/>
                </a:cubicBezTo>
                <a:lnTo>
                  <a:pt x="573875" y="386003"/>
                </a:lnTo>
                <a:lnTo>
                  <a:pt x="580670" y="402406"/>
                </a:lnTo>
                <a:lnTo>
                  <a:pt x="589588" y="441206"/>
                </a:lnTo>
                <a:lnTo>
                  <a:pt x="575528" y="420174"/>
                </a:lnTo>
                <a:lnTo>
                  <a:pt x="548020" y="385132"/>
                </a:lnTo>
                <a:close/>
                <a:moveTo>
                  <a:pt x="406176" y="605642"/>
                </a:moveTo>
                <a:lnTo>
                  <a:pt x="406961" y="606495"/>
                </a:lnTo>
                <a:lnTo>
                  <a:pt x="406342" y="605942"/>
                </a:lnTo>
                <a:close/>
                <a:moveTo>
                  <a:pt x="357807" y="701695"/>
                </a:moveTo>
                <a:lnTo>
                  <a:pt x="359650" y="703393"/>
                </a:lnTo>
                <a:lnTo>
                  <a:pt x="370039" y="731390"/>
                </a:lnTo>
                <a:lnTo>
                  <a:pt x="376628" y="747457"/>
                </a:lnTo>
                <a:lnTo>
                  <a:pt x="371347" y="742309"/>
                </a:lnTo>
                <a:lnTo>
                  <a:pt x="370656" y="741610"/>
                </a:lnTo>
                <a:lnTo>
                  <a:pt x="359088" y="705885"/>
                </a:lnTo>
                <a:close/>
                <a:moveTo>
                  <a:pt x="514453" y="371733"/>
                </a:moveTo>
                <a:lnTo>
                  <a:pt x="527735" y="389404"/>
                </a:lnTo>
                <a:lnTo>
                  <a:pt x="536046" y="403507"/>
                </a:lnTo>
                <a:lnTo>
                  <a:pt x="520487" y="384061"/>
                </a:lnTo>
                <a:close/>
                <a:moveTo>
                  <a:pt x="357232" y="696877"/>
                </a:moveTo>
                <a:lnTo>
                  <a:pt x="368389" y="701619"/>
                </a:lnTo>
                <a:lnTo>
                  <a:pt x="385162" y="727641"/>
                </a:lnTo>
                <a:lnTo>
                  <a:pt x="376625" y="719035"/>
                </a:lnTo>
                <a:lnTo>
                  <a:pt x="359650" y="703393"/>
                </a:lnTo>
                <a:close/>
                <a:moveTo>
                  <a:pt x="442639" y="509709"/>
                </a:moveTo>
                <a:lnTo>
                  <a:pt x="449729" y="516952"/>
                </a:lnTo>
                <a:lnTo>
                  <a:pt x="466969" y="537983"/>
                </a:lnTo>
                <a:lnTo>
                  <a:pt x="466981" y="546210"/>
                </a:lnTo>
                <a:lnTo>
                  <a:pt x="466765" y="545910"/>
                </a:lnTo>
                <a:lnTo>
                  <a:pt x="462409" y="541252"/>
                </a:lnTo>
                <a:lnTo>
                  <a:pt x="454196" y="529660"/>
                </a:lnTo>
                <a:lnTo>
                  <a:pt x="446265" y="518641"/>
                </a:lnTo>
                <a:close/>
                <a:moveTo>
                  <a:pt x="374268" y="646739"/>
                </a:moveTo>
                <a:lnTo>
                  <a:pt x="390450" y="668955"/>
                </a:lnTo>
                <a:lnTo>
                  <a:pt x="384818" y="663215"/>
                </a:lnTo>
                <a:close/>
                <a:moveTo>
                  <a:pt x="475973" y="432437"/>
                </a:moveTo>
                <a:lnTo>
                  <a:pt x="496320" y="456311"/>
                </a:lnTo>
                <a:lnTo>
                  <a:pt x="491976" y="453462"/>
                </a:lnTo>
                <a:lnTo>
                  <a:pt x="490663" y="451690"/>
                </a:lnTo>
                <a:cubicBezTo>
                  <a:pt x="489221" y="450181"/>
                  <a:pt x="487114" y="448384"/>
                  <a:pt x="477779" y="435842"/>
                </a:cubicBezTo>
                <a:lnTo>
                  <a:pt x="477485" y="435433"/>
                </a:lnTo>
                <a:close/>
                <a:moveTo>
                  <a:pt x="408989" y="566443"/>
                </a:moveTo>
                <a:lnTo>
                  <a:pt x="427192" y="595942"/>
                </a:lnTo>
                <a:lnTo>
                  <a:pt x="429851" y="600211"/>
                </a:lnTo>
                <a:lnTo>
                  <a:pt x="413678" y="591591"/>
                </a:lnTo>
                <a:close/>
                <a:moveTo>
                  <a:pt x="348064" y="692716"/>
                </a:moveTo>
                <a:lnTo>
                  <a:pt x="350366" y="693958"/>
                </a:lnTo>
                <a:lnTo>
                  <a:pt x="356201" y="696438"/>
                </a:lnTo>
                <a:lnTo>
                  <a:pt x="357807" y="701695"/>
                </a:lnTo>
                <a:close/>
                <a:moveTo>
                  <a:pt x="352144" y="683166"/>
                </a:moveTo>
                <a:lnTo>
                  <a:pt x="357232" y="696877"/>
                </a:lnTo>
                <a:lnTo>
                  <a:pt x="356201" y="696438"/>
                </a:lnTo>
                <a:close/>
                <a:moveTo>
                  <a:pt x="396156" y="582252"/>
                </a:moveTo>
                <a:lnTo>
                  <a:pt x="413678" y="591591"/>
                </a:lnTo>
                <a:lnTo>
                  <a:pt x="416553" y="607016"/>
                </a:lnTo>
                <a:lnTo>
                  <a:pt x="418687" y="617123"/>
                </a:lnTo>
                <a:lnTo>
                  <a:pt x="417267" y="615706"/>
                </a:lnTo>
                <a:lnTo>
                  <a:pt x="409575" y="602415"/>
                </a:lnTo>
                <a:close/>
                <a:moveTo>
                  <a:pt x="407972" y="548668"/>
                </a:moveTo>
                <a:lnTo>
                  <a:pt x="433596" y="572599"/>
                </a:lnTo>
                <a:cubicBezTo>
                  <a:pt x="446841" y="587439"/>
                  <a:pt x="458032" y="603912"/>
                  <a:pt x="469033" y="620544"/>
                </a:cubicBezTo>
                <a:lnTo>
                  <a:pt x="469651" y="621425"/>
                </a:lnTo>
                <a:lnTo>
                  <a:pt x="463376" y="618080"/>
                </a:lnTo>
                <a:lnTo>
                  <a:pt x="425349" y="576042"/>
                </a:lnTo>
                <a:lnTo>
                  <a:pt x="407888" y="555644"/>
                </a:lnTo>
                <a:close/>
                <a:moveTo>
                  <a:pt x="346322" y="667475"/>
                </a:moveTo>
                <a:lnTo>
                  <a:pt x="348260" y="670457"/>
                </a:lnTo>
                <a:lnTo>
                  <a:pt x="352144" y="683166"/>
                </a:lnTo>
                <a:close/>
                <a:moveTo>
                  <a:pt x="384913" y="586810"/>
                </a:moveTo>
                <a:lnTo>
                  <a:pt x="406342" y="605942"/>
                </a:lnTo>
                <a:lnTo>
                  <a:pt x="422498" y="635181"/>
                </a:lnTo>
                <a:lnTo>
                  <a:pt x="422899" y="637079"/>
                </a:lnTo>
                <a:lnTo>
                  <a:pt x="414774" y="626122"/>
                </a:lnTo>
                <a:close/>
                <a:moveTo>
                  <a:pt x="500356" y="342933"/>
                </a:moveTo>
                <a:lnTo>
                  <a:pt x="517525" y="346287"/>
                </a:lnTo>
                <a:lnTo>
                  <a:pt x="548020" y="385132"/>
                </a:lnTo>
                <a:lnTo>
                  <a:pt x="587326" y="463110"/>
                </a:lnTo>
                <a:lnTo>
                  <a:pt x="589627" y="468480"/>
                </a:lnTo>
                <a:lnTo>
                  <a:pt x="563489" y="437318"/>
                </a:lnTo>
                <a:lnTo>
                  <a:pt x="555648" y="426540"/>
                </a:lnTo>
                <a:lnTo>
                  <a:pt x="527735" y="389404"/>
                </a:lnTo>
                <a:lnTo>
                  <a:pt x="515094" y="367955"/>
                </a:lnTo>
                <a:lnTo>
                  <a:pt x="501738" y="345756"/>
                </a:lnTo>
                <a:close/>
                <a:moveTo>
                  <a:pt x="408173" y="531939"/>
                </a:moveTo>
                <a:lnTo>
                  <a:pt x="444475" y="572100"/>
                </a:lnTo>
                <a:lnTo>
                  <a:pt x="429685" y="559322"/>
                </a:lnTo>
                <a:lnTo>
                  <a:pt x="408051" y="542107"/>
                </a:lnTo>
                <a:close/>
                <a:moveTo>
                  <a:pt x="311751" y="731203"/>
                </a:moveTo>
                <a:lnTo>
                  <a:pt x="316105" y="735975"/>
                </a:lnTo>
                <a:lnTo>
                  <a:pt x="320231" y="740577"/>
                </a:lnTo>
                <a:lnTo>
                  <a:pt x="343137" y="779993"/>
                </a:lnTo>
                <a:lnTo>
                  <a:pt x="372913" y="827234"/>
                </a:lnTo>
                <a:lnTo>
                  <a:pt x="355822" y="825331"/>
                </a:lnTo>
                <a:lnTo>
                  <a:pt x="337008" y="785029"/>
                </a:lnTo>
                <a:close/>
                <a:moveTo>
                  <a:pt x="449077" y="443603"/>
                </a:moveTo>
                <a:lnTo>
                  <a:pt x="465910" y="456462"/>
                </a:lnTo>
                <a:lnTo>
                  <a:pt x="510282" y="516039"/>
                </a:lnTo>
                <a:lnTo>
                  <a:pt x="509447" y="515534"/>
                </a:lnTo>
                <a:close/>
                <a:moveTo>
                  <a:pt x="380954" y="581598"/>
                </a:moveTo>
                <a:lnTo>
                  <a:pt x="384913" y="586810"/>
                </a:lnTo>
                <a:lnTo>
                  <a:pt x="384000" y="585995"/>
                </a:lnTo>
                <a:close/>
                <a:moveTo>
                  <a:pt x="383737" y="575632"/>
                </a:moveTo>
                <a:lnTo>
                  <a:pt x="392038" y="580057"/>
                </a:lnTo>
                <a:lnTo>
                  <a:pt x="406176" y="605642"/>
                </a:lnTo>
                <a:lnTo>
                  <a:pt x="401337" y="600385"/>
                </a:lnTo>
                <a:close/>
                <a:moveTo>
                  <a:pt x="317404" y="711797"/>
                </a:moveTo>
                <a:lnTo>
                  <a:pt x="346068" y="739416"/>
                </a:lnTo>
                <a:lnTo>
                  <a:pt x="353589" y="753249"/>
                </a:lnTo>
                <a:lnTo>
                  <a:pt x="342608" y="740236"/>
                </a:lnTo>
                <a:close/>
                <a:moveTo>
                  <a:pt x="474853" y="382975"/>
                </a:moveTo>
                <a:lnTo>
                  <a:pt x="491056" y="407636"/>
                </a:lnTo>
                <a:cubicBezTo>
                  <a:pt x="525462" y="461426"/>
                  <a:pt x="512324" y="450761"/>
                  <a:pt x="568915" y="510746"/>
                </a:cubicBezTo>
                <a:lnTo>
                  <a:pt x="572726" y="515011"/>
                </a:lnTo>
                <a:lnTo>
                  <a:pt x="560312" y="503399"/>
                </a:lnTo>
                <a:lnTo>
                  <a:pt x="524294" y="474870"/>
                </a:lnTo>
                <a:lnTo>
                  <a:pt x="490161" y="410407"/>
                </a:lnTo>
                <a:close/>
                <a:moveTo>
                  <a:pt x="422433" y="489066"/>
                </a:moveTo>
                <a:lnTo>
                  <a:pt x="432051" y="498893"/>
                </a:lnTo>
                <a:lnTo>
                  <a:pt x="446265" y="518641"/>
                </a:lnTo>
                <a:lnTo>
                  <a:pt x="448201" y="523409"/>
                </a:lnTo>
                <a:lnTo>
                  <a:pt x="432939" y="502386"/>
                </a:lnTo>
                <a:close/>
                <a:moveTo>
                  <a:pt x="492202" y="341339"/>
                </a:moveTo>
                <a:lnTo>
                  <a:pt x="499997" y="342862"/>
                </a:lnTo>
                <a:lnTo>
                  <a:pt x="501738" y="345756"/>
                </a:lnTo>
                <a:lnTo>
                  <a:pt x="514453" y="371733"/>
                </a:lnTo>
                <a:lnTo>
                  <a:pt x="498126" y="350011"/>
                </a:lnTo>
                <a:lnTo>
                  <a:pt x="496493" y="348234"/>
                </a:lnTo>
                <a:lnTo>
                  <a:pt x="494239" y="344865"/>
                </a:lnTo>
                <a:close/>
                <a:moveTo>
                  <a:pt x="443497" y="441734"/>
                </a:moveTo>
                <a:lnTo>
                  <a:pt x="467444" y="480362"/>
                </a:lnTo>
                <a:lnTo>
                  <a:pt x="453621" y="467344"/>
                </a:lnTo>
                <a:lnTo>
                  <a:pt x="453153" y="465773"/>
                </a:lnTo>
                <a:close/>
                <a:moveTo>
                  <a:pt x="408384" y="514344"/>
                </a:moveTo>
                <a:lnTo>
                  <a:pt x="415725" y="521768"/>
                </a:lnTo>
                <a:cubicBezTo>
                  <a:pt x="425721" y="532296"/>
                  <a:pt x="434113" y="541600"/>
                  <a:pt x="441370" y="549972"/>
                </a:cubicBezTo>
                <a:lnTo>
                  <a:pt x="445635" y="555090"/>
                </a:lnTo>
                <a:lnTo>
                  <a:pt x="451972" y="566838"/>
                </a:lnTo>
                <a:lnTo>
                  <a:pt x="433248" y="551304"/>
                </a:lnTo>
                <a:lnTo>
                  <a:pt x="408191" y="530441"/>
                </a:lnTo>
                <a:close/>
                <a:moveTo>
                  <a:pt x="447689" y="431997"/>
                </a:moveTo>
                <a:lnTo>
                  <a:pt x="448338" y="431769"/>
                </a:lnTo>
                <a:lnTo>
                  <a:pt x="480616" y="446576"/>
                </a:lnTo>
                <a:lnTo>
                  <a:pt x="486043" y="452398"/>
                </a:lnTo>
                <a:lnTo>
                  <a:pt x="486625" y="453551"/>
                </a:lnTo>
                <a:lnTo>
                  <a:pt x="497958" y="479735"/>
                </a:lnTo>
                <a:lnTo>
                  <a:pt x="483037" y="469545"/>
                </a:lnTo>
                <a:lnTo>
                  <a:pt x="465910" y="456462"/>
                </a:lnTo>
                <a:close/>
                <a:moveTo>
                  <a:pt x="402594" y="525781"/>
                </a:moveTo>
                <a:lnTo>
                  <a:pt x="408191" y="530441"/>
                </a:lnTo>
                <a:lnTo>
                  <a:pt x="408173" y="531939"/>
                </a:lnTo>
                <a:lnTo>
                  <a:pt x="403017" y="526236"/>
                </a:lnTo>
                <a:close/>
                <a:moveTo>
                  <a:pt x="341194" y="653656"/>
                </a:moveTo>
                <a:lnTo>
                  <a:pt x="346322" y="667475"/>
                </a:lnTo>
                <a:lnTo>
                  <a:pt x="341293" y="659738"/>
                </a:lnTo>
                <a:close/>
                <a:moveTo>
                  <a:pt x="377153" y="576594"/>
                </a:moveTo>
                <a:lnTo>
                  <a:pt x="378297" y="577763"/>
                </a:lnTo>
                <a:lnTo>
                  <a:pt x="380954" y="581598"/>
                </a:lnTo>
                <a:close/>
                <a:moveTo>
                  <a:pt x="440678" y="437187"/>
                </a:moveTo>
                <a:lnTo>
                  <a:pt x="442110" y="438281"/>
                </a:lnTo>
                <a:lnTo>
                  <a:pt x="443497" y="441734"/>
                </a:lnTo>
                <a:close/>
                <a:moveTo>
                  <a:pt x="381006" y="559487"/>
                </a:moveTo>
                <a:lnTo>
                  <a:pt x="396156" y="582252"/>
                </a:lnTo>
                <a:lnTo>
                  <a:pt x="392038" y="580057"/>
                </a:lnTo>
                <a:lnTo>
                  <a:pt x="381125" y="560307"/>
                </a:lnTo>
                <a:close/>
                <a:moveTo>
                  <a:pt x="440586" y="434488"/>
                </a:moveTo>
                <a:lnTo>
                  <a:pt x="441236" y="434260"/>
                </a:lnTo>
                <a:lnTo>
                  <a:pt x="449077" y="443603"/>
                </a:lnTo>
                <a:lnTo>
                  <a:pt x="442110" y="438281"/>
                </a:lnTo>
                <a:close/>
                <a:moveTo>
                  <a:pt x="340998" y="641697"/>
                </a:moveTo>
                <a:lnTo>
                  <a:pt x="343907" y="645956"/>
                </a:lnTo>
                <a:lnTo>
                  <a:pt x="349804" y="659173"/>
                </a:lnTo>
                <a:cubicBezTo>
                  <a:pt x="350305" y="659658"/>
                  <a:pt x="352406" y="661568"/>
                  <a:pt x="355391" y="664363"/>
                </a:cubicBezTo>
                <a:lnTo>
                  <a:pt x="358570" y="667428"/>
                </a:lnTo>
                <a:lnTo>
                  <a:pt x="375916" y="692829"/>
                </a:lnTo>
                <a:lnTo>
                  <a:pt x="383558" y="705710"/>
                </a:lnTo>
                <a:lnTo>
                  <a:pt x="377227" y="705376"/>
                </a:lnTo>
                <a:lnTo>
                  <a:pt x="368389" y="701619"/>
                </a:lnTo>
                <a:lnTo>
                  <a:pt x="353405" y="678373"/>
                </a:lnTo>
                <a:lnTo>
                  <a:pt x="348260" y="670457"/>
                </a:lnTo>
                <a:lnTo>
                  <a:pt x="341085" y="646978"/>
                </a:lnTo>
                <a:close/>
                <a:moveTo>
                  <a:pt x="485212" y="339974"/>
                </a:moveTo>
                <a:lnTo>
                  <a:pt x="489714" y="340853"/>
                </a:lnTo>
                <a:lnTo>
                  <a:pt x="496493" y="348234"/>
                </a:lnTo>
                <a:lnTo>
                  <a:pt x="520354" y="383895"/>
                </a:lnTo>
                <a:close/>
                <a:moveTo>
                  <a:pt x="438460" y="435233"/>
                </a:moveTo>
                <a:lnTo>
                  <a:pt x="439287" y="434943"/>
                </a:lnTo>
                <a:lnTo>
                  <a:pt x="440678" y="437187"/>
                </a:lnTo>
                <a:lnTo>
                  <a:pt x="439659" y="436409"/>
                </a:lnTo>
                <a:close/>
                <a:moveTo>
                  <a:pt x="410297" y="493478"/>
                </a:moveTo>
                <a:lnTo>
                  <a:pt x="415964" y="500085"/>
                </a:lnTo>
                <a:lnTo>
                  <a:pt x="443290" y="550742"/>
                </a:lnTo>
                <a:lnTo>
                  <a:pt x="415725" y="521768"/>
                </a:lnTo>
                <a:lnTo>
                  <a:pt x="408389" y="513919"/>
                </a:lnTo>
                <a:lnTo>
                  <a:pt x="408524" y="502687"/>
                </a:lnTo>
                <a:close/>
                <a:moveTo>
                  <a:pt x="358260" y="601419"/>
                </a:moveTo>
                <a:lnTo>
                  <a:pt x="360127" y="603043"/>
                </a:lnTo>
                <a:lnTo>
                  <a:pt x="360201" y="603095"/>
                </a:lnTo>
                <a:lnTo>
                  <a:pt x="375214" y="617171"/>
                </a:lnTo>
                <a:cubicBezTo>
                  <a:pt x="386965" y="628282"/>
                  <a:pt x="402281" y="642894"/>
                  <a:pt x="422279" y="662250"/>
                </a:cubicBezTo>
                <a:lnTo>
                  <a:pt x="425224" y="665621"/>
                </a:lnTo>
                <a:lnTo>
                  <a:pt x="428006" y="669239"/>
                </a:lnTo>
                <a:lnTo>
                  <a:pt x="432382" y="711675"/>
                </a:lnTo>
                <a:lnTo>
                  <a:pt x="431730" y="711023"/>
                </a:lnTo>
                <a:lnTo>
                  <a:pt x="396945" y="675573"/>
                </a:lnTo>
                <a:close/>
                <a:moveTo>
                  <a:pt x="410908" y="490300"/>
                </a:moveTo>
                <a:lnTo>
                  <a:pt x="422861" y="503223"/>
                </a:lnTo>
                <a:lnTo>
                  <a:pt x="451417" y="540053"/>
                </a:lnTo>
                <a:lnTo>
                  <a:pt x="456226" y="547024"/>
                </a:lnTo>
                <a:lnTo>
                  <a:pt x="415964" y="500085"/>
                </a:lnTo>
                <a:lnTo>
                  <a:pt x="410850" y="490604"/>
                </a:lnTo>
                <a:close/>
                <a:moveTo>
                  <a:pt x="423491" y="462547"/>
                </a:moveTo>
                <a:lnTo>
                  <a:pt x="449173" y="487205"/>
                </a:lnTo>
                <a:lnTo>
                  <a:pt x="461215" y="509189"/>
                </a:lnTo>
                <a:lnTo>
                  <a:pt x="465744" y="516949"/>
                </a:lnTo>
                <a:lnTo>
                  <a:pt x="466952" y="526285"/>
                </a:lnTo>
                <a:lnTo>
                  <a:pt x="466961" y="532491"/>
                </a:lnTo>
                <a:lnTo>
                  <a:pt x="440337" y="504040"/>
                </a:lnTo>
                <a:close/>
                <a:moveTo>
                  <a:pt x="411565" y="486887"/>
                </a:moveTo>
                <a:lnTo>
                  <a:pt x="450103" y="528094"/>
                </a:lnTo>
                <a:lnTo>
                  <a:pt x="456450" y="543726"/>
                </a:lnTo>
                <a:lnTo>
                  <a:pt x="428951" y="509806"/>
                </a:lnTo>
                <a:lnTo>
                  <a:pt x="422861" y="503223"/>
                </a:lnTo>
                <a:lnTo>
                  <a:pt x="411293" y="488302"/>
                </a:lnTo>
                <a:close/>
                <a:moveTo>
                  <a:pt x="315115" y="682486"/>
                </a:moveTo>
                <a:lnTo>
                  <a:pt x="328414" y="698850"/>
                </a:lnTo>
                <a:lnTo>
                  <a:pt x="370656" y="741610"/>
                </a:lnTo>
                <a:lnTo>
                  <a:pt x="385227" y="786610"/>
                </a:lnTo>
                <a:lnTo>
                  <a:pt x="380421" y="781373"/>
                </a:lnTo>
                <a:cubicBezTo>
                  <a:pt x="370995" y="768751"/>
                  <a:pt x="361961" y="755694"/>
                  <a:pt x="351195" y="744356"/>
                </a:cubicBezTo>
                <a:lnTo>
                  <a:pt x="346068" y="739416"/>
                </a:lnTo>
                <a:close/>
                <a:moveTo>
                  <a:pt x="413360" y="477564"/>
                </a:moveTo>
                <a:lnTo>
                  <a:pt x="422433" y="489066"/>
                </a:lnTo>
                <a:lnTo>
                  <a:pt x="413001" y="479430"/>
                </a:lnTo>
                <a:close/>
                <a:moveTo>
                  <a:pt x="306291" y="699258"/>
                </a:moveTo>
                <a:lnTo>
                  <a:pt x="317404" y="711797"/>
                </a:lnTo>
                <a:lnTo>
                  <a:pt x="308286" y="703013"/>
                </a:lnTo>
                <a:lnTo>
                  <a:pt x="307909" y="702460"/>
                </a:lnTo>
                <a:close/>
                <a:moveTo>
                  <a:pt x="414562" y="471317"/>
                </a:moveTo>
                <a:lnTo>
                  <a:pt x="436673" y="500124"/>
                </a:lnTo>
                <a:lnTo>
                  <a:pt x="440337" y="504040"/>
                </a:lnTo>
                <a:lnTo>
                  <a:pt x="442639" y="509709"/>
                </a:lnTo>
                <a:lnTo>
                  <a:pt x="432051" y="498893"/>
                </a:lnTo>
                <a:lnTo>
                  <a:pt x="414065" y="473903"/>
                </a:lnTo>
                <a:close/>
                <a:moveTo>
                  <a:pt x="368003" y="567246"/>
                </a:moveTo>
                <a:lnTo>
                  <a:pt x="371447" y="569082"/>
                </a:lnTo>
                <a:lnTo>
                  <a:pt x="377153" y="576594"/>
                </a:lnTo>
                <a:close/>
                <a:moveTo>
                  <a:pt x="425635" y="443485"/>
                </a:moveTo>
                <a:lnTo>
                  <a:pt x="428892" y="440716"/>
                </a:lnTo>
                <a:lnTo>
                  <a:pt x="439696" y="454230"/>
                </a:lnTo>
                <a:lnTo>
                  <a:pt x="453621" y="467344"/>
                </a:lnTo>
                <a:lnTo>
                  <a:pt x="463681" y="501135"/>
                </a:lnTo>
                <a:lnTo>
                  <a:pt x="449173" y="487205"/>
                </a:lnTo>
                <a:lnTo>
                  <a:pt x="437756" y="466363"/>
                </a:lnTo>
                <a:close/>
                <a:moveTo>
                  <a:pt x="405756" y="481160"/>
                </a:moveTo>
                <a:lnTo>
                  <a:pt x="411293" y="488302"/>
                </a:lnTo>
                <a:lnTo>
                  <a:pt x="410908" y="490300"/>
                </a:lnTo>
                <a:lnTo>
                  <a:pt x="410375" y="489723"/>
                </a:lnTo>
                <a:close/>
                <a:moveTo>
                  <a:pt x="432159" y="423446"/>
                </a:moveTo>
                <a:lnTo>
                  <a:pt x="439815" y="432567"/>
                </a:lnTo>
                <a:lnTo>
                  <a:pt x="440586" y="434488"/>
                </a:lnTo>
                <a:lnTo>
                  <a:pt x="439287" y="434943"/>
                </a:lnTo>
                <a:close/>
                <a:moveTo>
                  <a:pt x="418163" y="452610"/>
                </a:moveTo>
                <a:lnTo>
                  <a:pt x="423270" y="462001"/>
                </a:lnTo>
                <a:lnTo>
                  <a:pt x="423491" y="462547"/>
                </a:lnTo>
                <a:lnTo>
                  <a:pt x="417380" y="456679"/>
                </a:lnTo>
                <a:close/>
                <a:moveTo>
                  <a:pt x="334266" y="624668"/>
                </a:moveTo>
                <a:lnTo>
                  <a:pt x="340962" y="639449"/>
                </a:lnTo>
                <a:lnTo>
                  <a:pt x="340998" y="641697"/>
                </a:lnTo>
                <a:lnTo>
                  <a:pt x="338233" y="637646"/>
                </a:lnTo>
                <a:close/>
                <a:moveTo>
                  <a:pt x="471673" y="337329"/>
                </a:moveTo>
                <a:lnTo>
                  <a:pt x="482164" y="339378"/>
                </a:lnTo>
                <a:lnTo>
                  <a:pt x="510795" y="380846"/>
                </a:lnTo>
                <a:lnTo>
                  <a:pt x="542442" y="428915"/>
                </a:lnTo>
                <a:lnTo>
                  <a:pt x="551691" y="447811"/>
                </a:lnTo>
                <a:lnTo>
                  <a:pt x="498711" y="374738"/>
                </a:lnTo>
                <a:close/>
                <a:moveTo>
                  <a:pt x="403557" y="478325"/>
                </a:moveTo>
                <a:lnTo>
                  <a:pt x="405138" y="480015"/>
                </a:lnTo>
                <a:lnTo>
                  <a:pt x="405756" y="481160"/>
                </a:lnTo>
                <a:close/>
                <a:moveTo>
                  <a:pt x="331141" y="627261"/>
                </a:moveTo>
                <a:lnTo>
                  <a:pt x="338233" y="637646"/>
                </a:lnTo>
                <a:lnTo>
                  <a:pt x="341085" y="646978"/>
                </a:lnTo>
                <a:lnTo>
                  <a:pt x="341194" y="653656"/>
                </a:lnTo>
                <a:lnTo>
                  <a:pt x="332281" y="629637"/>
                </a:lnTo>
                <a:close/>
                <a:moveTo>
                  <a:pt x="363506" y="558693"/>
                </a:moveTo>
                <a:lnTo>
                  <a:pt x="377018" y="566182"/>
                </a:lnTo>
                <a:lnTo>
                  <a:pt x="383737" y="575632"/>
                </a:lnTo>
                <a:lnTo>
                  <a:pt x="371447" y="569082"/>
                </a:lnTo>
                <a:lnTo>
                  <a:pt x="367497" y="563882"/>
                </a:lnTo>
                <a:close/>
                <a:moveTo>
                  <a:pt x="380380" y="523018"/>
                </a:moveTo>
                <a:lnTo>
                  <a:pt x="386276" y="528405"/>
                </a:lnTo>
                <a:lnTo>
                  <a:pt x="386636" y="528742"/>
                </a:lnTo>
                <a:lnTo>
                  <a:pt x="386728" y="528887"/>
                </a:lnTo>
                <a:cubicBezTo>
                  <a:pt x="390362" y="534107"/>
                  <a:pt x="394886" y="540094"/>
                  <a:pt x="401067" y="547676"/>
                </a:cubicBezTo>
                <a:lnTo>
                  <a:pt x="407888" y="555644"/>
                </a:lnTo>
                <a:lnTo>
                  <a:pt x="407833" y="560239"/>
                </a:lnTo>
                <a:lnTo>
                  <a:pt x="408989" y="566443"/>
                </a:lnTo>
                <a:lnTo>
                  <a:pt x="394777" y="543411"/>
                </a:lnTo>
                <a:cubicBezTo>
                  <a:pt x="394378" y="542759"/>
                  <a:pt x="391317" y="538361"/>
                  <a:pt x="386137" y="531053"/>
                </a:cubicBezTo>
                <a:close/>
                <a:moveTo>
                  <a:pt x="308950" y="671146"/>
                </a:moveTo>
                <a:lnTo>
                  <a:pt x="327945" y="674176"/>
                </a:lnTo>
                <a:lnTo>
                  <a:pt x="348064" y="692716"/>
                </a:lnTo>
                <a:lnTo>
                  <a:pt x="309312" y="671811"/>
                </a:lnTo>
                <a:close/>
                <a:moveTo>
                  <a:pt x="336188" y="613013"/>
                </a:moveTo>
                <a:lnTo>
                  <a:pt x="354019" y="631828"/>
                </a:lnTo>
                <a:lnTo>
                  <a:pt x="384818" y="663215"/>
                </a:lnTo>
                <a:lnTo>
                  <a:pt x="415474" y="711092"/>
                </a:lnTo>
                <a:lnTo>
                  <a:pt x="423323" y="726137"/>
                </a:lnTo>
                <a:lnTo>
                  <a:pt x="435006" y="743052"/>
                </a:lnTo>
                <a:lnTo>
                  <a:pt x="436569" y="763029"/>
                </a:lnTo>
                <a:lnTo>
                  <a:pt x="443785" y="794273"/>
                </a:lnTo>
                <a:lnTo>
                  <a:pt x="415930" y="758658"/>
                </a:lnTo>
                <a:lnTo>
                  <a:pt x="413545" y="756253"/>
                </a:lnTo>
                <a:lnTo>
                  <a:pt x="383558" y="705710"/>
                </a:lnTo>
                <a:lnTo>
                  <a:pt x="387963" y="705942"/>
                </a:lnTo>
                <a:cubicBezTo>
                  <a:pt x="392065" y="702161"/>
                  <a:pt x="378409" y="686953"/>
                  <a:pt x="366287" y="674868"/>
                </a:cubicBezTo>
                <a:lnTo>
                  <a:pt x="358570" y="667428"/>
                </a:lnTo>
                <a:lnTo>
                  <a:pt x="343907" y="645956"/>
                </a:lnTo>
                <a:lnTo>
                  <a:pt x="343768" y="645644"/>
                </a:lnTo>
                <a:lnTo>
                  <a:pt x="340962" y="639449"/>
                </a:lnTo>
                <a:lnTo>
                  <a:pt x="340869" y="633757"/>
                </a:lnTo>
                <a:close/>
                <a:moveTo>
                  <a:pt x="305445" y="670587"/>
                </a:moveTo>
                <a:lnTo>
                  <a:pt x="307714" y="670949"/>
                </a:lnTo>
                <a:lnTo>
                  <a:pt x="309312" y="671811"/>
                </a:lnTo>
                <a:lnTo>
                  <a:pt x="315115" y="682486"/>
                </a:lnTo>
                <a:close/>
                <a:moveTo>
                  <a:pt x="379051" y="516782"/>
                </a:moveTo>
                <a:lnTo>
                  <a:pt x="398897" y="534823"/>
                </a:lnTo>
                <a:lnTo>
                  <a:pt x="408051" y="542107"/>
                </a:lnTo>
                <a:lnTo>
                  <a:pt x="407972" y="548668"/>
                </a:lnTo>
                <a:lnTo>
                  <a:pt x="386636" y="528742"/>
                </a:lnTo>
                <a:close/>
                <a:moveTo>
                  <a:pt x="356690" y="561217"/>
                </a:moveTo>
                <a:lnTo>
                  <a:pt x="356731" y="561238"/>
                </a:lnTo>
                <a:lnTo>
                  <a:pt x="367718" y="571458"/>
                </a:lnTo>
                <a:lnTo>
                  <a:pt x="384000" y="585995"/>
                </a:lnTo>
                <a:lnTo>
                  <a:pt x="406252" y="618115"/>
                </a:lnTo>
                <a:lnTo>
                  <a:pt x="424095" y="642747"/>
                </a:lnTo>
                <a:lnTo>
                  <a:pt x="426124" y="652358"/>
                </a:lnTo>
                <a:lnTo>
                  <a:pt x="400504" y="632034"/>
                </a:lnTo>
                <a:lnTo>
                  <a:pt x="395818" y="625829"/>
                </a:lnTo>
                <a:lnTo>
                  <a:pt x="385694" y="611020"/>
                </a:lnTo>
                <a:cubicBezTo>
                  <a:pt x="376343" y="596285"/>
                  <a:pt x="375176" y="590806"/>
                  <a:pt x="359043" y="564844"/>
                </a:cubicBezTo>
                <a:close/>
                <a:moveTo>
                  <a:pt x="426604" y="403994"/>
                </a:moveTo>
                <a:lnTo>
                  <a:pt x="432536" y="411652"/>
                </a:lnTo>
                <a:lnTo>
                  <a:pt x="447689" y="431997"/>
                </a:lnTo>
                <a:lnTo>
                  <a:pt x="441236" y="434260"/>
                </a:lnTo>
                <a:lnTo>
                  <a:pt x="439815" y="432567"/>
                </a:lnTo>
                <a:lnTo>
                  <a:pt x="438327" y="428862"/>
                </a:lnTo>
                <a:close/>
                <a:moveTo>
                  <a:pt x="465436" y="315151"/>
                </a:moveTo>
                <a:lnTo>
                  <a:pt x="476482" y="329063"/>
                </a:lnTo>
                <a:lnTo>
                  <a:pt x="485212" y="339974"/>
                </a:lnTo>
                <a:lnTo>
                  <a:pt x="482164" y="339378"/>
                </a:lnTo>
                <a:close/>
                <a:moveTo>
                  <a:pt x="394784" y="460820"/>
                </a:moveTo>
                <a:lnTo>
                  <a:pt x="413001" y="479430"/>
                </a:lnTo>
                <a:lnTo>
                  <a:pt x="411565" y="486887"/>
                </a:lnTo>
                <a:lnTo>
                  <a:pt x="405138" y="480015"/>
                </a:lnTo>
                <a:close/>
                <a:moveTo>
                  <a:pt x="350310" y="551378"/>
                </a:moveTo>
                <a:lnTo>
                  <a:pt x="355033" y="553996"/>
                </a:lnTo>
                <a:lnTo>
                  <a:pt x="368003" y="567246"/>
                </a:lnTo>
                <a:lnTo>
                  <a:pt x="356731" y="561238"/>
                </a:lnTo>
                <a:lnTo>
                  <a:pt x="356664" y="561176"/>
                </a:lnTo>
                <a:close/>
                <a:moveTo>
                  <a:pt x="251202" y="756144"/>
                </a:moveTo>
                <a:lnTo>
                  <a:pt x="262652" y="757517"/>
                </a:lnTo>
                <a:lnTo>
                  <a:pt x="287915" y="777251"/>
                </a:lnTo>
                <a:lnTo>
                  <a:pt x="310110" y="794793"/>
                </a:lnTo>
                <a:lnTo>
                  <a:pt x="334532" y="822941"/>
                </a:lnTo>
                <a:lnTo>
                  <a:pt x="307205" y="815251"/>
                </a:lnTo>
                <a:lnTo>
                  <a:pt x="270828" y="779751"/>
                </a:lnTo>
                <a:close/>
                <a:moveTo>
                  <a:pt x="285566" y="680927"/>
                </a:moveTo>
                <a:lnTo>
                  <a:pt x="307810" y="702553"/>
                </a:lnTo>
                <a:lnTo>
                  <a:pt x="308286" y="703013"/>
                </a:lnTo>
                <a:lnTo>
                  <a:pt x="349092" y="762676"/>
                </a:lnTo>
                <a:lnTo>
                  <a:pt x="368251" y="794378"/>
                </a:lnTo>
                <a:lnTo>
                  <a:pt x="359625" y="784512"/>
                </a:lnTo>
                <a:lnTo>
                  <a:pt x="320231" y="740577"/>
                </a:lnTo>
                <a:close/>
                <a:moveTo>
                  <a:pt x="367596" y="506349"/>
                </a:moveTo>
                <a:lnTo>
                  <a:pt x="368150" y="506871"/>
                </a:lnTo>
                <a:lnTo>
                  <a:pt x="370051" y="508600"/>
                </a:lnTo>
                <a:lnTo>
                  <a:pt x="380380" y="523018"/>
                </a:lnTo>
                <a:lnTo>
                  <a:pt x="370331" y="513835"/>
                </a:lnTo>
                <a:close/>
                <a:moveTo>
                  <a:pt x="461173" y="309782"/>
                </a:moveTo>
                <a:lnTo>
                  <a:pt x="463412" y="312219"/>
                </a:lnTo>
                <a:lnTo>
                  <a:pt x="465436" y="315151"/>
                </a:lnTo>
                <a:close/>
                <a:moveTo>
                  <a:pt x="504678" y="218946"/>
                </a:moveTo>
                <a:lnTo>
                  <a:pt x="513023" y="239091"/>
                </a:lnTo>
                <a:lnTo>
                  <a:pt x="510816" y="236902"/>
                </a:lnTo>
                <a:lnTo>
                  <a:pt x="506106" y="224787"/>
                </a:lnTo>
                <a:close/>
                <a:moveTo>
                  <a:pt x="322035" y="598078"/>
                </a:moveTo>
                <a:lnTo>
                  <a:pt x="329033" y="605462"/>
                </a:lnTo>
                <a:lnTo>
                  <a:pt x="331425" y="615371"/>
                </a:lnTo>
                <a:lnTo>
                  <a:pt x="334266" y="624668"/>
                </a:lnTo>
                <a:lnTo>
                  <a:pt x="328925" y="612878"/>
                </a:lnTo>
                <a:close/>
                <a:moveTo>
                  <a:pt x="325672" y="572647"/>
                </a:moveTo>
                <a:lnTo>
                  <a:pt x="327118" y="574338"/>
                </a:lnTo>
                <a:lnTo>
                  <a:pt x="330960" y="577679"/>
                </a:lnTo>
                <a:lnTo>
                  <a:pt x="369168" y="638773"/>
                </a:lnTo>
                <a:lnTo>
                  <a:pt x="374268" y="646739"/>
                </a:lnTo>
                <a:lnTo>
                  <a:pt x="329463" y="585228"/>
                </a:lnTo>
                <a:close/>
                <a:moveTo>
                  <a:pt x="438700" y="330886"/>
                </a:moveTo>
                <a:lnTo>
                  <a:pt x="446654" y="332440"/>
                </a:lnTo>
                <a:lnTo>
                  <a:pt x="474853" y="382975"/>
                </a:lnTo>
                <a:lnTo>
                  <a:pt x="473058" y="380242"/>
                </a:lnTo>
                <a:cubicBezTo>
                  <a:pt x="464643" y="367723"/>
                  <a:pt x="457479" y="357315"/>
                  <a:pt x="451269" y="348460"/>
                </a:cubicBezTo>
                <a:close/>
                <a:moveTo>
                  <a:pt x="321512" y="574313"/>
                </a:moveTo>
                <a:lnTo>
                  <a:pt x="329463" y="585228"/>
                </a:lnTo>
                <a:lnTo>
                  <a:pt x="331279" y="591256"/>
                </a:lnTo>
                <a:lnTo>
                  <a:pt x="336188" y="613013"/>
                </a:lnTo>
                <a:lnTo>
                  <a:pt x="329033" y="605462"/>
                </a:lnTo>
                <a:close/>
                <a:moveTo>
                  <a:pt x="403826" y="401298"/>
                </a:moveTo>
                <a:lnTo>
                  <a:pt x="438460" y="435233"/>
                </a:lnTo>
                <a:lnTo>
                  <a:pt x="433154" y="437094"/>
                </a:lnTo>
                <a:lnTo>
                  <a:pt x="428892" y="440716"/>
                </a:lnTo>
                <a:lnTo>
                  <a:pt x="415209" y="423603"/>
                </a:lnTo>
                <a:close/>
                <a:moveTo>
                  <a:pt x="331620" y="547854"/>
                </a:moveTo>
                <a:lnTo>
                  <a:pt x="341625" y="553187"/>
                </a:lnTo>
                <a:lnTo>
                  <a:pt x="359154" y="577285"/>
                </a:lnTo>
                <a:lnTo>
                  <a:pt x="395818" y="625829"/>
                </a:lnTo>
                <a:lnTo>
                  <a:pt x="398630" y="629942"/>
                </a:lnTo>
                <a:lnTo>
                  <a:pt x="399722" y="631414"/>
                </a:lnTo>
                <a:lnTo>
                  <a:pt x="396168" y="628594"/>
                </a:lnTo>
                <a:lnTo>
                  <a:pt x="360201" y="603095"/>
                </a:lnTo>
                <a:lnTo>
                  <a:pt x="358113" y="601137"/>
                </a:lnTo>
                <a:lnTo>
                  <a:pt x="351076" y="587649"/>
                </a:lnTo>
                <a:close/>
                <a:moveTo>
                  <a:pt x="422875" y="357469"/>
                </a:moveTo>
                <a:lnTo>
                  <a:pt x="437086" y="372734"/>
                </a:lnTo>
                <a:lnTo>
                  <a:pt x="440276" y="377247"/>
                </a:lnTo>
                <a:cubicBezTo>
                  <a:pt x="448550" y="388966"/>
                  <a:pt x="455484" y="398766"/>
                  <a:pt x="460698" y="406006"/>
                </a:cubicBezTo>
                <a:lnTo>
                  <a:pt x="466428" y="413515"/>
                </a:lnTo>
                <a:lnTo>
                  <a:pt x="475973" y="432437"/>
                </a:lnTo>
                <a:lnTo>
                  <a:pt x="471894" y="427650"/>
                </a:lnTo>
                <a:lnTo>
                  <a:pt x="457536" y="407663"/>
                </a:lnTo>
                <a:close/>
                <a:moveTo>
                  <a:pt x="333553" y="542090"/>
                </a:moveTo>
                <a:lnTo>
                  <a:pt x="339969" y="545646"/>
                </a:lnTo>
                <a:lnTo>
                  <a:pt x="356664" y="561176"/>
                </a:lnTo>
                <a:lnTo>
                  <a:pt x="356690" y="561217"/>
                </a:lnTo>
                <a:lnTo>
                  <a:pt x="341625" y="553187"/>
                </a:lnTo>
                <a:close/>
                <a:moveTo>
                  <a:pt x="275296" y="663254"/>
                </a:moveTo>
                <a:lnTo>
                  <a:pt x="289971" y="666952"/>
                </a:lnTo>
                <a:lnTo>
                  <a:pt x="306291" y="699258"/>
                </a:lnTo>
                <a:lnTo>
                  <a:pt x="277035" y="666248"/>
                </a:lnTo>
                <a:close/>
                <a:moveTo>
                  <a:pt x="456850" y="275974"/>
                </a:moveTo>
                <a:lnTo>
                  <a:pt x="480236" y="301827"/>
                </a:lnTo>
                <a:lnTo>
                  <a:pt x="500356" y="342933"/>
                </a:lnTo>
                <a:lnTo>
                  <a:pt x="499997" y="342862"/>
                </a:lnTo>
                <a:lnTo>
                  <a:pt x="494367" y="333505"/>
                </a:lnTo>
                <a:cubicBezTo>
                  <a:pt x="482057" y="313389"/>
                  <a:pt x="472290" y="298221"/>
                  <a:pt x="462236" y="283502"/>
                </a:cubicBezTo>
                <a:close/>
                <a:moveTo>
                  <a:pt x="355376" y="485352"/>
                </a:moveTo>
                <a:lnTo>
                  <a:pt x="366267" y="494872"/>
                </a:lnTo>
                <a:lnTo>
                  <a:pt x="369461" y="500119"/>
                </a:lnTo>
                <a:cubicBezTo>
                  <a:pt x="372605" y="505594"/>
                  <a:pt x="375105" y="510176"/>
                  <a:pt x="377727" y="514694"/>
                </a:cubicBezTo>
                <a:lnTo>
                  <a:pt x="379051" y="516782"/>
                </a:lnTo>
                <a:lnTo>
                  <a:pt x="370051" y="508600"/>
                </a:lnTo>
                <a:lnTo>
                  <a:pt x="366720" y="503949"/>
                </a:lnTo>
                <a:lnTo>
                  <a:pt x="364198" y="497048"/>
                </a:lnTo>
                <a:close/>
                <a:moveTo>
                  <a:pt x="270485" y="662042"/>
                </a:moveTo>
                <a:lnTo>
                  <a:pt x="274119" y="662958"/>
                </a:lnTo>
                <a:lnTo>
                  <a:pt x="277035" y="666248"/>
                </a:lnTo>
                <a:lnTo>
                  <a:pt x="285566" y="680927"/>
                </a:lnTo>
                <a:lnTo>
                  <a:pt x="277456" y="673042"/>
                </a:lnTo>
                <a:lnTo>
                  <a:pt x="273387" y="666342"/>
                </a:lnTo>
                <a:close/>
                <a:moveTo>
                  <a:pt x="277455" y="642178"/>
                </a:moveTo>
                <a:lnTo>
                  <a:pt x="277974" y="642842"/>
                </a:lnTo>
                <a:cubicBezTo>
                  <a:pt x="285076" y="652934"/>
                  <a:pt x="292593" y="662464"/>
                  <a:pt x="303093" y="668457"/>
                </a:cubicBezTo>
                <a:lnTo>
                  <a:pt x="304198" y="669053"/>
                </a:lnTo>
                <a:lnTo>
                  <a:pt x="305445" y="670587"/>
                </a:lnTo>
                <a:lnTo>
                  <a:pt x="302590" y="670132"/>
                </a:lnTo>
                <a:lnTo>
                  <a:pt x="289971" y="666952"/>
                </a:lnTo>
                <a:close/>
                <a:moveTo>
                  <a:pt x="317026" y="555728"/>
                </a:moveTo>
                <a:lnTo>
                  <a:pt x="319260" y="558972"/>
                </a:lnTo>
                <a:lnTo>
                  <a:pt x="323682" y="566043"/>
                </a:lnTo>
                <a:lnTo>
                  <a:pt x="325672" y="572647"/>
                </a:lnTo>
                <a:lnTo>
                  <a:pt x="319315" y="565209"/>
                </a:lnTo>
                <a:close/>
                <a:moveTo>
                  <a:pt x="378075" y="421087"/>
                </a:moveTo>
                <a:lnTo>
                  <a:pt x="411395" y="450933"/>
                </a:lnTo>
                <a:lnTo>
                  <a:pt x="417380" y="456679"/>
                </a:lnTo>
                <a:lnTo>
                  <a:pt x="414562" y="471317"/>
                </a:lnTo>
                <a:lnTo>
                  <a:pt x="394792" y="445559"/>
                </a:lnTo>
                <a:close/>
                <a:moveTo>
                  <a:pt x="376007" y="421097"/>
                </a:moveTo>
                <a:lnTo>
                  <a:pt x="394062" y="446113"/>
                </a:lnTo>
                <a:lnTo>
                  <a:pt x="414065" y="473903"/>
                </a:lnTo>
                <a:lnTo>
                  <a:pt x="413360" y="477564"/>
                </a:lnTo>
                <a:lnTo>
                  <a:pt x="386497" y="443508"/>
                </a:lnTo>
                <a:close/>
                <a:moveTo>
                  <a:pt x="343188" y="489031"/>
                </a:moveTo>
                <a:lnTo>
                  <a:pt x="370331" y="513835"/>
                </a:lnTo>
                <a:lnTo>
                  <a:pt x="377024" y="532153"/>
                </a:lnTo>
                <a:lnTo>
                  <a:pt x="381006" y="559487"/>
                </a:lnTo>
                <a:lnTo>
                  <a:pt x="379040" y="556534"/>
                </a:lnTo>
                <a:lnTo>
                  <a:pt x="372300" y="544337"/>
                </a:lnTo>
                <a:close/>
                <a:moveTo>
                  <a:pt x="321732" y="527629"/>
                </a:moveTo>
                <a:lnTo>
                  <a:pt x="326420" y="532282"/>
                </a:lnTo>
                <a:lnTo>
                  <a:pt x="333553" y="542090"/>
                </a:lnTo>
                <a:lnTo>
                  <a:pt x="327036" y="538477"/>
                </a:lnTo>
                <a:close/>
                <a:moveTo>
                  <a:pt x="349547" y="468755"/>
                </a:moveTo>
                <a:lnTo>
                  <a:pt x="402594" y="525781"/>
                </a:lnTo>
                <a:lnTo>
                  <a:pt x="382259" y="508850"/>
                </a:lnTo>
                <a:lnTo>
                  <a:pt x="366267" y="494872"/>
                </a:lnTo>
                <a:lnTo>
                  <a:pt x="357327" y="480185"/>
                </a:lnTo>
                <a:close/>
                <a:moveTo>
                  <a:pt x="315503" y="539578"/>
                </a:moveTo>
                <a:lnTo>
                  <a:pt x="326990" y="558058"/>
                </a:lnTo>
                <a:cubicBezTo>
                  <a:pt x="342892" y="586508"/>
                  <a:pt x="326613" y="571717"/>
                  <a:pt x="349547" y="593106"/>
                </a:cubicBezTo>
                <a:lnTo>
                  <a:pt x="358113" y="601137"/>
                </a:lnTo>
                <a:lnTo>
                  <a:pt x="358260" y="601419"/>
                </a:lnTo>
                <a:lnTo>
                  <a:pt x="330960" y="577679"/>
                </a:lnTo>
                <a:lnTo>
                  <a:pt x="323682" y="566043"/>
                </a:lnTo>
                <a:lnTo>
                  <a:pt x="317117" y="544253"/>
                </a:lnTo>
                <a:close/>
                <a:moveTo>
                  <a:pt x="314617" y="538153"/>
                </a:moveTo>
                <a:lnTo>
                  <a:pt x="315109" y="538436"/>
                </a:lnTo>
                <a:lnTo>
                  <a:pt x="315503" y="539578"/>
                </a:lnTo>
                <a:close/>
                <a:moveTo>
                  <a:pt x="362542" y="437803"/>
                </a:moveTo>
                <a:lnTo>
                  <a:pt x="368040" y="443954"/>
                </a:lnTo>
                <a:lnTo>
                  <a:pt x="410375" y="489723"/>
                </a:lnTo>
                <a:lnTo>
                  <a:pt x="410850" y="490604"/>
                </a:lnTo>
                <a:lnTo>
                  <a:pt x="410297" y="493478"/>
                </a:lnTo>
                <a:close/>
                <a:moveTo>
                  <a:pt x="372207" y="415831"/>
                </a:moveTo>
                <a:lnTo>
                  <a:pt x="374507" y="417892"/>
                </a:lnTo>
                <a:lnTo>
                  <a:pt x="376007" y="421097"/>
                </a:lnTo>
                <a:close/>
                <a:moveTo>
                  <a:pt x="371494" y="411455"/>
                </a:moveTo>
                <a:lnTo>
                  <a:pt x="378075" y="421087"/>
                </a:lnTo>
                <a:lnTo>
                  <a:pt x="374507" y="417892"/>
                </a:lnTo>
                <a:close/>
                <a:moveTo>
                  <a:pt x="311617" y="533327"/>
                </a:moveTo>
                <a:lnTo>
                  <a:pt x="314617" y="538153"/>
                </a:lnTo>
                <a:lnTo>
                  <a:pt x="312486" y="536926"/>
                </a:lnTo>
                <a:close/>
                <a:moveTo>
                  <a:pt x="312304" y="530311"/>
                </a:moveTo>
                <a:lnTo>
                  <a:pt x="327036" y="538477"/>
                </a:lnTo>
                <a:lnTo>
                  <a:pt x="331620" y="547854"/>
                </a:lnTo>
                <a:lnTo>
                  <a:pt x="329525" y="546738"/>
                </a:lnTo>
                <a:lnTo>
                  <a:pt x="315109" y="538436"/>
                </a:lnTo>
                <a:close/>
                <a:moveTo>
                  <a:pt x="267139" y="619074"/>
                </a:moveTo>
                <a:lnTo>
                  <a:pt x="293214" y="642204"/>
                </a:lnTo>
                <a:lnTo>
                  <a:pt x="308950" y="671146"/>
                </a:lnTo>
                <a:lnTo>
                  <a:pt x="307714" y="670949"/>
                </a:lnTo>
                <a:lnTo>
                  <a:pt x="304198" y="669053"/>
                </a:lnTo>
                <a:lnTo>
                  <a:pt x="290037" y="651629"/>
                </a:lnTo>
                <a:close/>
                <a:moveTo>
                  <a:pt x="308396" y="528145"/>
                </a:moveTo>
                <a:lnTo>
                  <a:pt x="310671" y="529406"/>
                </a:lnTo>
                <a:lnTo>
                  <a:pt x="311617" y="533327"/>
                </a:lnTo>
                <a:close/>
                <a:moveTo>
                  <a:pt x="355134" y="429515"/>
                </a:moveTo>
                <a:lnTo>
                  <a:pt x="356886" y="431209"/>
                </a:lnTo>
                <a:lnTo>
                  <a:pt x="362542" y="437803"/>
                </a:lnTo>
                <a:close/>
                <a:moveTo>
                  <a:pt x="314257" y="512338"/>
                </a:moveTo>
                <a:lnTo>
                  <a:pt x="339304" y="537927"/>
                </a:lnTo>
                <a:lnTo>
                  <a:pt x="346069" y="544838"/>
                </a:lnTo>
                <a:lnTo>
                  <a:pt x="350310" y="551378"/>
                </a:lnTo>
                <a:lnTo>
                  <a:pt x="339969" y="545646"/>
                </a:lnTo>
                <a:lnTo>
                  <a:pt x="338581" y="544355"/>
                </a:lnTo>
                <a:lnTo>
                  <a:pt x="326420" y="532282"/>
                </a:lnTo>
                <a:lnTo>
                  <a:pt x="319061" y="522166"/>
                </a:lnTo>
                <a:close/>
                <a:moveTo>
                  <a:pt x="308498" y="519286"/>
                </a:moveTo>
                <a:lnTo>
                  <a:pt x="312304" y="530311"/>
                </a:lnTo>
                <a:lnTo>
                  <a:pt x="310671" y="529406"/>
                </a:lnTo>
                <a:lnTo>
                  <a:pt x="309246" y="523507"/>
                </a:lnTo>
                <a:close/>
                <a:moveTo>
                  <a:pt x="402274" y="323769"/>
                </a:moveTo>
                <a:lnTo>
                  <a:pt x="430664" y="329316"/>
                </a:lnTo>
                <a:lnTo>
                  <a:pt x="459537" y="377449"/>
                </a:lnTo>
                <a:cubicBezTo>
                  <a:pt x="471430" y="399594"/>
                  <a:pt x="482850" y="422042"/>
                  <a:pt x="495397" y="443782"/>
                </a:cubicBezTo>
                <a:lnTo>
                  <a:pt x="506587" y="463043"/>
                </a:lnTo>
                <a:lnTo>
                  <a:pt x="500886" y="459305"/>
                </a:lnTo>
                <a:lnTo>
                  <a:pt x="496970" y="453536"/>
                </a:lnTo>
                <a:lnTo>
                  <a:pt x="466428" y="413515"/>
                </a:lnTo>
                <a:lnTo>
                  <a:pt x="456230" y="393298"/>
                </a:lnTo>
                <a:lnTo>
                  <a:pt x="437086" y="372734"/>
                </a:lnTo>
                <a:lnTo>
                  <a:pt x="411810" y="336977"/>
                </a:lnTo>
                <a:close/>
                <a:moveTo>
                  <a:pt x="262329" y="612235"/>
                </a:moveTo>
                <a:lnTo>
                  <a:pt x="267139" y="619074"/>
                </a:lnTo>
                <a:lnTo>
                  <a:pt x="264683" y="616895"/>
                </a:lnTo>
                <a:close/>
                <a:moveTo>
                  <a:pt x="386356" y="349562"/>
                </a:moveTo>
                <a:lnTo>
                  <a:pt x="408540" y="369252"/>
                </a:lnTo>
                <a:lnTo>
                  <a:pt x="409075" y="369826"/>
                </a:lnTo>
                <a:lnTo>
                  <a:pt x="419179" y="388243"/>
                </a:lnTo>
                <a:lnTo>
                  <a:pt x="426604" y="403994"/>
                </a:lnTo>
                <a:lnTo>
                  <a:pt x="394042" y="361961"/>
                </a:lnTo>
                <a:close/>
                <a:moveTo>
                  <a:pt x="323297" y="478041"/>
                </a:moveTo>
                <a:lnTo>
                  <a:pt x="356017" y="521940"/>
                </a:lnTo>
                <a:lnTo>
                  <a:pt x="379040" y="556534"/>
                </a:lnTo>
                <a:lnTo>
                  <a:pt x="381125" y="560307"/>
                </a:lnTo>
                <a:lnTo>
                  <a:pt x="382417" y="569175"/>
                </a:lnTo>
                <a:lnTo>
                  <a:pt x="377018" y="566182"/>
                </a:lnTo>
                <a:lnTo>
                  <a:pt x="343250" y="518691"/>
                </a:lnTo>
                <a:close/>
                <a:moveTo>
                  <a:pt x="298536" y="528893"/>
                </a:moveTo>
                <a:lnTo>
                  <a:pt x="312486" y="536926"/>
                </a:lnTo>
                <a:lnTo>
                  <a:pt x="317026" y="555728"/>
                </a:lnTo>
                <a:close/>
                <a:moveTo>
                  <a:pt x="305979" y="511990"/>
                </a:moveTo>
                <a:lnTo>
                  <a:pt x="307465" y="513466"/>
                </a:lnTo>
                <a:lnTo>
                  <a:pt x="308498" y="519286"/>
                </a:lnTo>
                <a:close/>
                <a:moveTo>
                  <a:pt x="329214" y="462485"/>
                </a:moveTo>
                <a:lnTo>
                  <a:pt x="349332" y="480069"/>
                </a:lnTo>
                <a:lnTo>
                  <a:pt x="364775" y="501235"/>
                </a:lnTo>
                <a:lnTo>
                  <a:pt x="366720" y="503949"/>
                </a:lnTo>
                <a:lnTo>
                  <a:pt x="367596" y="506349"/>
                </a:lnTo>
                <a:lnTo>
                  <a:pt x="349675" y="489434"/>
                </a:lnTo>
                <a:cubicBezTo>
                  <a:pt x="345118" y="484967"/>
                  <a:pt x="341943" y="481642"/>
                  <a:pt x="339483" y="478849"/>
                </a:cubicBezTo>
                <a:lnTo>
                  <a:pt x="334617" y="472749"/>
                </a:lnTo>
                <a:close/>
                <a:moveTo>
                  <a:pt x="202045" y="724265"/>
                </a:moveTo>
                <a:lnTo>
                  <a:pt x="206023" y="729117"/>
                </a:lnTo>
                <a:lnTo>
                  <a:pt x="215545" y="736975"/>
                </a:lnTo>
                <a:lnTo>
                  <a:pt x="234382" y="767588"/>
                </a:lnTo>
                <a:lnTo>
                  <a:pt x="252267" y="796585"/>
                </a:lnTo>
                <a:lnTo>
                  <a:pt x="244995" y="793159"/>
                </a:lnTo>
                <a:lnTo>
                  <a:pt x="225851" y="767282"/>
                </a:lnTo>
                <a:lnTo>
                  <a:pt x="210273" y="744514"/>
                </a:lnTo>
                <a:close/>
                <a:moveTo>
                  <a:pt x="372314" y="368285"/>
                </a:moveTo>
                <a:lnTo>
                  <a:pt x="383791" y="384307"/>
                </a:lnTo>
                <a:lnTo>
                  <a:pt x="415209" y="423603"/>
                </a:lnTo>
                <a:lnTo>
                  <a:pt x="418023" y="429116"/>
                </a:lnTo>
                <a:lnTo>
                  <a:pt x="425635" y="443485"/>
                </a:lnTo>
                <a:lnTo>
                  <a:pt x="418802" y="449293"/>
                </a:lnTo>
                <a:lnTo>
                  <a:pt x="418163" y="452610"/>
                </a:lnTo>
                <a:close/>
                <a:moveTo>
                  <a:pt x="305766" y="503887"/>
                </a:moveTo>
                <a:lnTo>
                  <a:pt x="319061" y="522166"/>
                </a:lnTo>
                <a:lnTo>
                  <a:pt x="321732" y="527629"/>
                </a:lnTo>
                <a:lnTo>
                  <a:pt x="307465" y="513466"/>
                </a:lnTo>
                <a:close/>
                <a:moveTo>
                  <a:pt x="305134" y="503019"/>
                </a:moveTo>
                <a:lnTo>
                  <a:pt x="305718" y="503615"/>
                </a:lnTo>
                <a:lnTo>
                  <a:pt x="305766" y="503887"/>
                </a:lnTo>
                <a:close/>
                <a:moveTo>
                  <a:pt x="395182" y="313947"/>
                </a:moveTo>
                <a:lnTo>
                  <a:pt x="402274" y="323769"/>
                </a:lnTo>
                <a:lnTo>
                  <a:pt x="401284" y="323576"/>
                </a:lnTo>
                <a:close/>
                <a:moveTo>
                  <a:pt x="289932" y="530889"/>
                </a:moveTo>
                <a:lnTo>
                  <a:pt x="295827" y="537732"/>
                </a:lnTo>
                <a:lnTo>
                  <a:pt x="319315" y="565209"/>
                </a:lnTo>
                <a:lnTo>
                  <a:pt x="321512" y="574313"/>
                </a:lnTo>
                <a:lnTo>
                  <a:pt x="318530" y="570218"/>
                </a:lnTo>
                <a:close/>
                <a:moveTo>
                  <a:pt x="379185" y="343198"/>
                </a:moveTo>
                <a:lnTo>
                  <a:pt x="380216" y="344113"/>
                </a:lnTo>
                <a:lnTo>
                  <a:pt x="394042" y="361961"/>
                </a:lnTo>
                <a:lnTo>
                  <a:pt x="432159" y="423446"/>
                </a:lnTo>
                <a:lnTo>
                  <a:pt x="418106" y="406701"/>
                </a:lnTo>
                <a:lnTo>
                  <a:pt x="394544" y="381027"/>
                </a:lnTo>
                <a:close/>
                <a:moveTo>
                  <a:pt x="234931" y="642361"/>
                </a:moveTo>
                <a:lnTo>
                  <a:pt x="236592" y="643590"/>
                </a:lnTo>
                <a:cubicBezTo>
                  <a:pt x="248351" y="651783"/>
                  <a:pt x="258380" y="658066"/>
                  <a:pt x="264622" y="660564"/>
                </a:cubicBezTo>
                <a:lnTo>
                  <a:pt x="277456" y="673042"/>
                </a:lnTo>
                <a:lnTo>
                  <a:pt x="308256" y="723756"/>
                </a:lnTo>
                <a:lnTo>
                  <a:pt x="311751" y="731203"/>
                </a:lnTo>
                <a:lnTo>
                  <a:pt x="273795" y="689603"/>
                </a:lnTo>
                <a:lnTo>
                  <a:pt x="252270" y="666350"/>
                </a:lnTo>
                <a:lnTo>
                  <a:pt x="241273" y="651165"/>
                </a:lnTo>
                <a:close/>
                <a:moveTo>
                  <a:pt x="386022" y="320594"/>
                </a:moveTo>
                <a:lnTo>
                  <a:pt x="401284" y="323576"/>
                </a:lnTo>
                <a:lnTo>
                  <a:pt x="421531" y="355522"/>
                </a:lnTo>
                <a:lnTo>
                  <a:pt x="422875" y="357469"/>
                </a:lnTo>
                <a:lnTo>
                  <a:pt x="408122" y="341622"/>
                </a:lnTo>
                <a:lnTo>
                  <a:pt x="386110" y="320711"/>
                </a:lnTo>
                <a:close/>
                <a:moveTo>
                  <a:pt x="300762" y="497007"/>
                </a:moveTo>
                <a:lnTo>
                  <a:pt x="305134" y="503019"/>
                </a:lnTo>
                <a:lnTo>
                  <a:pt x="301654" y="499463"/>
                </a:lnTo>
                <a:lnTo>
                  <a:pt x="301341" y="498555"/>
                </a:lnTo>
                <a:close/>
                <a:moveTo>
                  <a:pt x="303284" y="489894"/>
                </a:moveTo>
                <a:lnTo>
                  <a:pt x="314257" y="512338"/>
                </a:lnTo>
                <a:lnTo>
                  <a:pt x="305718" y="503615"/>
                </a:lnTo>
                <a:close/>
                <a:moveTo>
                  <a:pt x="285151" y="524313"/>
                </a:moveTo>
                <a:lnTo>
                  <a:pt x="289932" y="530889"/>
                </a:lnTo>
                <a:lnTo>
                  <a:pt x="287105" y="527606"/>
                </a:lnTo>
                <a:close/>
                <a:moveTo>
                  <a:pt x="381591" y="319728"/>
                </a:moveTo>
                <a:lnTo>
                  <a:pt x="385977" y="320585"/>
                </a:lnTo>
                <a:lnTo>
                  <a:pt x="386110" y="320711"/>
                </a:lnTo>
                <a:lnTo>
                  <a:pt x="391937" y="328464"/>
                </a:lnTo>
                <a:cubicBezTo>
                  <a:pt x="412443" y="355044"/>
                  <a:pt x="437435" y="386241"/>
                  <a:pt x="463127" y="417363"/>
                </a:cubicBezTo>
                <a:lnTo>
                  <a:pt x="471894" y="427650"/>
                </a:lnTo>
                <a:lnTo>
                  <a:pt x="477485" y="435433"/>
                </a:lnTo>
                <a:lnTo>
                  <a:pt x="483913" y="448175"/>
                </a:lnTo>
                <a:lnTo>
                  <a:pt x="483472" y="447887"/>
                </a:lnTo>
                <a:lnTo>
                  <a:pt x="480616" y="446576"/>
                </a:lnTo>
                <a:lnTo>
                  <a:pt x="409075" y="369826"/>
                </a:lnTo>
                <a:close/>
                <a:moveTo>
                  <a:pt x="424116" y="230395"/>
                </a:moveTo>
                <a:lnTo>
                  <a:pt x="428380" y="236187"/>
                </a:lnTo>
                <a:lnTo>
                  <a:pt x="456850" y="275974"/>
                </a:lnTo>
                <a:lnTo>
                  <a:pt x="445063" y="262945"/>
                </a:lnTo>
                <a:close/>
                <a:moveTo>
                  <a:pt x="373066" y="328124"/>
                </a:moveTo>
                <a:lnTo>
                  <a:pt x="386356" y="349562"/>
                </a:lnTo>
                <a:lnTo>
                  <a:pt x="380216" y="344113"/>
                </a:lnTo>
                <a:lnTo>
                  <a:pt x="378831" y="342324"/>
                </a:lnTo>
                <a:close/>
                <a:moveTo>
                  <a:pt x="301124" y="477719"/>
                </a:moveTo>
                <a:lnTo>
                  <a:pt x="316069" y="497008"/>
                </a:lnTo>
                <a:lnTo>
                  <a:pt x="363506" y="558693"/>
                </a:lnTo>
                <a:lnTo>
                  <a:pt x="355033" y="553996"/>
                </a:lnTo>
                <a:lnTo>
                  <a:pt x="346069" y="544838"/>
                </a:lnTo>
                <a:lnTo>
                  <a:pt x="337064" y="530952"/>
                </a:lnTo>
                <a:lnTo>
                  <a:pt x="301309" y="478759"/>
                </a:lnTo>
                <a:close/>
                <a:moveTo>
                  <a:pt x="281249" y="518938"/>
                </a:moveTo>
                <a:lnTo>
                  <a:pt x="282332" y="519561"/>
                </a:lnTo>
                <a:lnTo>
                  <a:pt x="285151" y="524313"/>
                </a:lnTo>
                <a:lnTo>
                  <a:pt x="283798" y="522452"/>
                </a:lnTo>
                <a:close/>
                <a:moveTo>
                  <a:pt x="359326" y="343468"/>
                </a:moveTo>
                <a:lnTo>
                  <a:pt x="373280" y="357857"/>
                </a:lnTo>
                <a:lnTo>
                  <a:pt x="394544" y="381027"/>
                </a:lnTo>
                <a:lnTo>
                  <a:pt x="396463" y="385754"/>
                </a:lnTo>
                <a:cubicBezTo>
                  <a:pt x="397505" y="388322"/>
                  <a:pt x="400010" y="393619"/>
                  <a:pt x="403697" y="401046"/>
                </a:cubicBezTo>
                <a:lnTo>
                  <a:pt x="403826" y="401298"/>
                </a:lnTo>
                <a:lnTo>
                  <a:pt x="400931" y="398461"/>
                </a:lnTo>
                <a:lnTo>
                  <a:pt x="362997" y="351133"/>
                </a:lnTo>
                <a:close/>
                <a:moveTo>
                  <a:pt x="315331" y="434024"/>
                </a:moveTo>
                <a:lnTo>
                  <a:pt x="315635" y="434324"/>
                </a:lnTo>
                <a:lnTo>
                  <a:pt x="338570" y="463073"/>
                </a:lnTo>
                <a:lnTo>
                  <a:pt x="355376" y="485352"/>
                </a:lnTo>
                <a:lnTo>
                  <a:pt x="349332" y="480069"/>
                </a:lnTo>
                <a:lnTo>
                  <a:pt x="333936" y="458969"/>
                </a:lnTo>
                <a:close/>
                <a:moveTo>
                  <a:pt x="275183" y="515445"/>
                </a:moveTo>
                <a:lnTo>
                  <a:pt x="278055" y="517098"/>
                </a:lnTo>
                <a:lnTo>
                  <a:pt x="278190" y="517257"/>
                </a:lnTo>
                <a:lnTo>
                  <a:pt x="287105" y="527606"/>
                </a:lnTo>
                <a:lnTo>
                  <a:pt x="292419" y="536562"/>
                </a:lnTo>
                <a:cubicBezTo>
                  <a:pt x="297628" y="546569"/>
                  <a:pt x="303819" y="559235"/>
                  <a:pt x="310176" y="572606"/>
                </a:cubicBezTo>
                <a:lnTo>
                  <a:pt x="322035" y="598078"/>
                </a:lnTo>
                <a:lnTo>
                  <a:pt x="321494" y="597508"/>
                </a:lnTo>
                <a:lnTo>
                  <a:pt x="311583" y="586501"/>
                </a:lnTo>
                <a:lnTo>
                  <a:pt x="289477" y="540430"/>
                </a:lnTo>
                <a:close/>
                <a:moveTo>
                  <a:pt x="276069" y="509005"/>
                </a:moveTo>
                <a:lnTo>
                  <a:pt x="290166" y="518040"/>
                </a:lnTo>
                <a:lnTo>
                  <a:pt x="291610" y="518841"/>
                </a:lnTo>
                <a:lnTo>
                  <a:pt x="298536" y="528893"/>
                </a:lnTo>
                <a:lnTo>
                  <a:pt x="282332" y="519561"/>
                </a:lnTo>
                <a:close/>
                <a:moveTo>
                  <a:pt x="398719" y="250661"/>
                </a:moveTo>
                <a:lnTo>
                  <a:pt x="422888" y="269828"/>
                </a:lnTo>
                <a:lnTo>
                  <a:pt x="471673" y="337329"/>
                </a:lnTo>
                <a:lnTo>
                  <a:pt x="446654" y="332440"/>
                </a:lnTo>
                <a:lnTo>
                  <a:pt x="435601" y="312632"/>
                </a:lnTo>
                <a:close/>
                <a:moveTo>
                  <a:pt x="311975" y="429736"/>
                </a:moveTo>
                <a:lnTo>
                  <a:pt x="314389" y="432761"/>
                </a:lnTo>
                <a:lnTo>
                  <a:pt x="315331" y="434024"/>
                </a:lnTo>
                <a:lnTo>
                  <a:pt x="313054" y="431785"/>
                </a:lnTo>
                <a:close/>
                <a:moveTo>
                  <a:pt x="365968" y="316676"/>
                </a:moveTo>
                <a:lnTo>
                  <a:pt x="368629" y="317195"/>
                </a:lnTo>
                <a:lnTo>
                  <a:pt x="373066" y="328124"/>
                </a:lnTo>
                <a:close/>
                <a:moveTo>
                  <a:pt x="311088" y="428336"/>
                </a:moveTo>
                <a:lnTo>
                  <a:pt x="311795" y="429284"/>
                </a:lnTo>
                <a:lnTo>
                  <a:pt x="311975" y="429736"/>
                </a:lnTo>
                <a:close/>
                <a:moveTo>
                  <a:pt x="291810" y="466426"/>
                </a:moveTo>
                <a:lnTo>
                  <a:pt x="299963" y="476795"/>
                </a:lnTo>
                <a:lnTo>
                  <a:pt x="301309" y="478759"/>
                </a:lnTo>
                <a:lnTo>
                  <a:pt x="303284" y="489894"/>
                </a:lnTo>
                <a:close/>
                <a:moveTo>
                  <a:pt x="231343" y="590336"/>
                </a:moveTo>
                <a:lnTo>
                  <a:pt x="242283" y="597025"/>
                </a:lnTo>
                <a:lnTo>
                  <a:pt x="264683" y="616895"/>
                </a:lnTo>
                <a:lnTo>
                  <a:pt x="277455" y="642178"/>
                </a:lnTo>
                <a:lnTo>
                  <a:pt x="255338" y="613853"/>
                </a:lnTo>
                <a:lnTo>
                  <a:pt x="235125" y="596570"/>
                </a:lnTo>
                <a:close/>
                <a:moveTo>
                  <a:pt x="303446" y="438577"/>
                </a:moveTo>
                <a:lnTo>
                  <a:pt x="322679" y="456717"/>
                </a:lnTo>
                <a:lnTo>
                  <a:pt x="327992" y="463590"/>
                </a:lnTo>
                <a:cubicBezTo>
                  <a:pt x="330249" y="466697"/>
                  <a:pt x="331891" y="469115"/>
                  <a:pt x="333585" y="471455"/>
                </a:cubicBezTo>
                <a:lnTo>
                  <a:pt x="334617" y="472749"/>
                </a:lnTo>
                <a:lnTo>
                  <a:pt x="343188" y="489031"/>
                </a:lnTo>
                <a:lnTo>
                  <a:pt x="338434" y="484687"/>
                </a:lnTo>
                <a:cubicBezTo>
                  <a:pt x="327550" y="473016"/>
                  <a:pt x="318810" y="463140"/>
                  <a:pt x="311665" y="454646"/>
                </a:cubicBezTo>
                <a:lnTo>
                  <a:pt x="311428" y="454346"/>
                </a:lnTo>
                <a:close/>
                <a:moveTo>
                  <a:pt x="185590" y="681036"/>
                </a:moveTo>
                <a:lnTo>
                  <a:pt x="207941" y="703871"/>
                </a:lnTo>
                <a:lnTo>
                  <a:pt x="227240" y="727323"/>
                </a:lnTo>
                <a:lnTo>
                  <a:pt x="251202" y="756144"/>
                </a:lnTo>
                <a:lnTo>
                  <a:pt x="250629" y="756076"/>
                </a:lnTo>
                <a:cubicBezTo>
                  <a:pt x="244011" y="755283"/>
                  <a:pt x="237599" y="753967"/>
                  <a:pt x="232009" y="750563"/>
                </a:cubicBezTo>
                <a:lnTo>
                  <a:pt x="215545" y="736975"/>
                </a:lnTo>
                <a:lnTo>
                  <a:pt x="192842" y="700079"/>
                </a:lnTo>
                <a:lnTo>
                  <a:pt x="192310" y="699344"/>
                </a:lnTo>
                <a:close/>
                <a:moveTo>
                  <a:pt x="268853" y="504381"/>
                </a:moveTo>
                <a:lnTo>
                  <a:pt x="272288" y="506582"/>
                </a:lnTo>
                <a:lnTo>
                  <a:pt x="281249" y="518938"/>
                </a:lnTo>
                <a:lnTo>
                  <a:pt x="278055" y="517098"/>
                </a:lnTo>
                <a:lnTo>
                  <a:pt x="272218" y="510262"/>
                </a:lnTo>
                <a:close/>
                <a:moveTo>
                  <a:pt x="306879" y="416943"/>
                </a:moveTo>
                <a:lnTo>
                  <a:pt x="315562" y="425552"/>
                </a:lnTo>
                <a:lnTo>
                  <a:pt x="325213" y="434334"/>
                </a:lnTo>
                <a:lnTo>
                  <a:pt x="336721" y="449911"/>
                </a:lnTo>
                <a:lnTo>
                  <a:pt x="349547" y="468755"/>
                </a:lnTo>
                <a:lnTo>
                  <a:pt x="337757" y="456080"/>
                </a:lnTo>
                <a:lnTo>
                  <a:pt x="315635" y="434324"/>
                </a:lnTo>
                <a:lnTo>
                  <a:pt x="314389" y="432761"/>
                </a:lnTo>
                <a:lnTo>
                  <a:pt x="311795" y="429284"/>
                </a:lnTo>
                <a:close/>
                <a:moveTo>
                  <a:pt x="286405" y="458723"/>
                </a:moveTo>
                <a:lnTo>
                  <a:pt x="290846" y="464455"/>
                </a:lnTo>
                <a:lnTo>
                  <a:pt x="291810" y="466426"/>
                </a:lnTo>
                <a:lnTo>
                  <a:pt x="287067" y="460393"/>
                </a:lnTo>
                <a:lnTo>
                  <a:pt x="286907" y="459967"/>
                </a:lnTo>
                <a:close/>
                <a:moveTo>
                  <a:pt x="359977" y="295886"/>
                </a:moveTo>
                <a:lnTo>
                  <a:pt x="377559" y="312589"/>
                </a:lnTo>
                <a:lnTo>
                  <a:pt x="378244" y="313626"/>
                </a:lnTo>
                <a:lnTo>
                  <a:pt x="381591" y="319728"/>
                </a:lnTo>
                <a:lnTo>
                  <a:pt x="368629" y="317195"/>
                </a:lnTo>
                <a:close/>
                <a:moveTo>
                  <a:pt x="293407" y="431287"/>
                </a:moveTo>
                <a:lnTo>
                  <a:pt x="294471" y="432900"/>
                </a:lnTo>
                <a:lnTo>
                  <a:pt x="311428" y="454346"/>
                </a:lnTo>
                <a:lnTo>
                  <a:pt x="319311" y="469919"/>
                </a:lnTo>
                <a:lnTo>
                  <a:pt x="323297" y="478041"/>
                </a:lnTo>
                <a:lnTo>
                  <a:pt x="297193" y="443018"/>
                </a:lnTo>
                <a:lnTo>
                  <a:pt x="294820" y="440044"/>
                </a:lnTo>
                <a:close/>
                <a:moveTo>
                  <a:pt x="341005" y="324576"/>
                </a:moveTo>
                <a:lnTo>
                  <a:pt x="345080" y="328778"/>
                </a:lnTo>
                <a:lnTo>
                  <a:pt x="362997" y="351133"/>
                </a:lnTo>
                <a:lnTo>
                  <a:pt x="363061" y="351268"/>
                </a:lnTo>
                <a:lnTo>
                  <a:pt x="372314" y="368285"/>
                </a:lnTo>
                <a:close/>
                <a:moveTo>
                  <a:pt x="344482" y="312478"/>
                </a:moveTo>
                <a:lnTo>
                  <a:pt x="357712" y="315063"/>
                </a:lnTo>
                <a:lnTo>
                  <a:pt x="378831" y="342324"/>
                </a:lnTo>
                <a:lnTo>
                  <a:pt x="379185" y="343198"/>
                </a:lnTo>
                <a:lnTo>
                  <a:pt x="348174" y="315673"/>
                </a:lnTo>
                <a:lnTo>
                  <a:pt x="344837" y="313219"/>
                </a:lnTo>
                <a:close/>
                <a:moveTo>
                  <a:pt x="289602" y="425520"/>
                </a:moveTo>
                <a:lnTo>
                  <a:pt x="292992" y="428716"/>
                </a:lnTo>
                <a:lnTo>
                  <a:pt x="293407" y="431287"/>
                </a:lnTo>
                <a:close/>
                <a:moveTo>
                  <a:pt x="291717" y="420821"/>
                </a:moveTo>
                <a:lnTo>
                  <a:pt x="297848" y="427517"/>
                </a:lnTo>
                <a:lnTo>
                  <a:pt x="303446" y="438577"/>
                </a:lnTo>
                <a:lnTo>
                  <a:pt x="292992" y="428716"/>
                </a:lnTo>
                <a:close/>
                <a:moveTo>
                  <a:pt x="213947" y="579698"/>
                </a:moveTo>
                <a:lnTo>
                  <a:pt x="218721" y="582618"/>
                </a:lnTo>
                <a:lnTo>
                  <a:pt x="219256" y="583001"/>
                </a:lnTo>
                <a:lnTo>
                  <a:pt x="235125" y="596570"/>
                </a:lnTo>
                <a:lnTo>
                  <a:pt x="268742" y="651976"/>
                </a:lnTo>
                <a:lnTo>
                  <a:pt x="275296" y="663254"/>
                </a:lnTo>
                <a:lnTo>
                  <a:pt x="274119" y="662958"/>
                </a:lnTo>
                <a:lnTo>
                  <a:pt x="261474" y="648690"/>
                </a:lnTo>
                <a:lnTo>
                  <a:pt x="231045" y="603597"/>
                </a:lnTo>
                <a:close/>
                <a:moveTo>
                  <a:pt x="390311" y="203092"/>
                </a:moveTo>
                <a:lnTo>
                  <a:pt x="414436" y="229089"/>
                </a:lnTo>
                <a:lnTo>
                  <a:pt x="445063" y="262945"/>
                </a:lnTo>
                <a:lnTo>
                  <a:pt x="463079" y="290940"/>
                </a:lnTo>
                <a:lnTo>
                  <a:pt x="492202" y="341339"/>
                </a:lnTo>
                <a:lnTo>
                  <a:pt x="489714" y="340853"/>
                </a:lnTo>
                <a:lnTo>
                  <a:pt x="463412" y="312219"/>
                </a:lnTo>
                <a:lnTo>
                  <a:pt x="419792" y="249044"/>
                </a:lnTo>
                <a:close/>
                <a:moveTo>
                  <a:pt x="290035" y="409146"/>
                </a:moveTo>
                <a:lnTo>
                  <a:pt x="313054" y="431785"/>
                </a:lnTo>
                <a:lnTo>
                  <a:pt x="329214" y="462485"/>
                </a:lnTo>
                <a:lnTo>
                  <a:pt x="323484" y="457476"/>
                </a:lnTo>
                <a:lnTo>
                  <a:pt x="322679" y="456717"/>
                </a:lnTo>
                <a:lnTo>
                  <a:pt x="318716" y="451592"/>
                </a:lnTo>
                <a:cubicBezTo>
                  <a:pt x="314567" y="446497"/>
                  <a:pt x="309139" y="440102"/>
                  <a:pt x="301767" y="431798"/>
                </a:cubicBezTo>
                <a:lnTo>
                  <a:pt x="297848" y="427517"/>
                </a:lnTo>
                <a:lnTo>
                  <a:pt x="294800" y="421496"/>
                </a:lnTo>
                <a:lnTo>
                  <a:pt x="291065" y="416603"/>
                </a:lnTo>
                <a:close/>
                <a:moveTo>
                  <a:pt x="383180" y="214887"/>
                </a:moveTo>
                <a:lnTo>
                  <a:pt x="387337" y="218865"/>
                </a:lnTo>
                <a:cubicBezTo>
                  <a:pt x="396348" y="229052"/>
                  <a:pt x="412951" y="249233"/>
                  <a:pt x="442466" y="286221"/>
                </a:cubicBezTo>
                <a:lnTo>
                  <a:pt x="461173" y="309782"/>
                </a:lnTo>
                <a:lnTo>
                  <a:pt x="428728" y="274459"/>
                </a:lnTo>
                <a:lnTo>
                  <a:pt x="422888" y="269828"/>
                </a:lnTo>
                <a:close/>
                <a:moveTo>
                  <a:pt x="296580" y="391093"/>
                </a:moveTo>
                <a:lnTo>
                  <a:pt x="307012" y="402235"/>
                </a:lnTo>
                <a:cubicBezTo>
                  <a:pt x="331227" y="429035"/>
                  <a:pt x="353473" y="454649"/>
                  <a:pt x="383181" y="486948"/>
                </a:cubicBezTo>
                <a:lnTo>
                  <a:pt x="408389" y="513919"/>
                </a:lnTo>
                <a:lnTo>
                  <a:pt x="408384" y="514344"/>
                </a:lnTo>
                <a:lnTo>
                  <a:pt x="373710" y="479276"/>
                </a:lnTo>
                <a:cubicBezTo>
                  <a:pt x="361498" y="467465"/>
                  <a:pt x="350901" y="457699"/>
                  <a:pt x="341387" y="449053"/>
                </a:cubicBezTo>
                <a:lnTo>
                  <a:pt x="325213" y="434334"/>
                </a:lnTo>
                <a:lnTo>
                  <a:pt x="303040" y="404320"/>
                </a:lnTo>
                <a:lnTo>
                  <a:pt x="300770" y="401608"/>
                </a:lnTo>
                <a:close/>
                <a:moveTo>
                  <a:pt x="288465" y="397773"/>
                </a:moveTo>
                <a:lnTo>
                  <a:pt x="293042" y="403225"/>
                </a:lnTo>
                <a:lnTo>
                  <a:pt x="298778" y="408912"/>
                </a:lnTo>
                <a:lnTo>
                  <a:pt x="311088" y="428336"/>
                </a:lnTo>
                <a:lnTo>
                  <a:pt x="296867" y="409269"/>
                </a:lnTo>
                <a:lnTo>
                  <a:pt x="288599" y="398744"/>
                </a:lnTo>
                <a:close/>
                <a:moveTo>
                  <a:pt x="330238" y="309695"/>
                </a:moveTo>
                <a:lnTo>
                  <a:pt x="343594" y="312304"/>
                </a:lnTo>
                <a:lnTo>
                  <a:pt x="344837" y="313219"/>
                </a:lnTo>
                <a:lnTo>
                  <a:pt x="359326" y="343468"/>
                </a:lnTo>
                <a:lnTo>
                  <a:pt x="345080" y="328778"/>
                </a:lnTo>
                <a:lnTo>
                  <a:pt x="335059" y="316275"/>
                </a:lnTo>
                <a:lnTo>
                  <a:pt x="334221" y="315107"/>
                </a:lnTo>
                <a:close/>
                <a:moveTo>
                  <a:pt x="349367" y="269753"/>
                </a:moveTo>
                <a:lnTo>
                  <a:pt x="365016" y="292643"/>
                </a:lnTo>
                <a:lnTo>
                  <a:pt x="386022" y="320594"/>
                </a:lnTo>
                <a:lnTo>
                  <a:pt x="385977" y="320585"/>
                </a:lnTo>
                <a:lnTo>
                  <a:pt x="377559" y="312589"/>
                </a:lnTo>
                <a:lnTo>
                  <a:pt x="349464" y="269990"/>
                </a:lnTo>
                <a:close/>
                <a:moveTo>
                  <a:pt x="398732" y="161013"/>
                </a:moveTo>
                <a:lnTo>
                  <a:pt x="407046" y="170817"/>
                </a:lnTo>
                <a:cubicBezTo>
                  <a:pt x="413872" y="179150"/>
                  <a:pt x="421982" y="189325"/>
                  <a:pt x="431804" y="201984"/>
                </a:cubicBezTo>
                <a:cubicBezTo>
                  <a:pt x="447495" y="222209"/>
                  <a:pt x="459208" y="245383"/>
                  <a:pt x="475439" y="265176"/>
                </a:cubicBezTo>
                <a:lnTo>
                  <a:pt x="490067" y="280219"/>
                </a:lnTo>
                <a:lnTo>
                  <a:pt x="527744" y="344910"/>
                </a:lnTo>
                <a:lnTo>
                  <a:pt x="529631" y="348652"/>
                </a:lnTo>
                <a:lnTo>
                  <a:pt x="517525" y="346287"/>
                </a:lnTo>
                <a:lnTo>
                  <a:pt x="498286" y="321780"/>
                </a:lnTo>
                <a:lnTo>
                  <a:pt x="480236" y="301827"/>
                </a:lnTo>
                <a:lnTo>
                  <a:pt x="458263" y="256936"/>
                </a:lnTo>
                <a:cubicBezTo>
                  <a:pt x="450020" y="241509"/>
                  <a:pt x="439256" y="223386"/>
                  <a:pt x="427088" y="204057"/>
                </a:cubicBezTo>
                <a:close/>
                <a:moveTo>
                  <a:pt x="327017" y="309065"/>
                </a:moveTo>
                <a:lnTo>
                  <a:pt x="329700" y="309590"/>
                </a:lnTo>
                <a:lnTo>
                  <a:pt x="335059" y="316275"/>
                </a:lnTo>
                <a:lnTo>
                  <a:pt x="341005" y="324576"/>
                </a:lnTo>
                <a:lnTo>
                  <a:pt x="327582" y="310735"/>
                </a:lnTo>
                <a:close/>
                <a:moveTo>
                  <a:pt x="155260" y="664381"/>
                </a:moveTo>
                <a:lnTo>
                  <a:pt x="176292" y="694849"/>
                </a:lnTo>
                <a:lnTo>
                  <a:pt x="210273" y="744514"/>
                </a:lnTo>
                <a:lnTo>
                  <a:pt x="215117" y="756435"/>
                </a:lnTo>
                <a:lnTo>
                  <a:pt x="229126" y="785683"/>
                </a:lnTo>
                <a:lnTo>
                  <a:pt x="216411" y="779692"/>
                </a:lnTo>
                <a:lnTo>
                  <a:pt x="211061" y="772206"/>
                </a:lnTo>
                <a:cubicBezTo>
                  <a:pt x="191453" y="739156"/>
                  <a:pt x="174222" y="704800"/>
                  <a:pt x="157838" y="669998"/>
                </a:cubicBezTo>
                <a:close/>
                <a:moveTo>
                  <a:pt x="286669" y="384763"/>
                </a:moveTo>
                <a:lnTo>
                  <a:pt x="300770" y="401608"/>
                </a:lnTo>
                <a:lnTo>
                  <a:pt x="306879" y="416943"/>
                </a:lnTo>
                <a:lnTo>
                  <a:pt x="298778" y="408912"/>
                </a:lnTo>
                <a:lnTo>
                  <a:pt x="287559" y="391210"/>
                </a:lnTo>
                <a:close/>
                <a:moveTo>
                  <a:pt x="324671" y="302131"/>
                </a:moveTo>
                <a:lnTo>
                  <a:pt x="330238" y="309695"/>
                </a:lnTo>
                <a:lnTo>
                  <a:pt x="329700" y="309590"/>
                </a:lnTo>
                <a:lnTo>
                  <a:pt x="325364" y="304180"/>
                </a:lnTo>
                <a:close/>
                <a:moveTo>
                  <a:pt x="365493" y="210864"/>
                </a:moveTo>
                <a:lnTo>
                  <a:pt x="367509" y="213012"/>
                </a:lnTo>
                <a:cubicBezTo>
                  <a:pt x="378869" y="224568"/>
                  <a:pt x="381855" y="225674"/>
                  <a:pt x="381788" y="223146"/>
                </a:cubicBezTo>
                <a:lnTo>
                  <a:pt x="381083" y="221027"/>
                </a:lnTo>
                <a:lnTo>
                  <a:pt x="398719" y="250661"/>
                </a:lnTo>
                <a:lnTo>
                  <a:pt x="377221" y="233611"/>
                </a:lnTo>
                <a:close/>
                <a:moveTo>
                  <a:pt x="228735" y="488698"/>
                </a:moveTo>
                <a:lnTo>
                  <a:pt x="237742" y="493885"/>
                </a:lnTo>
                <a:lnTo>
                  <a:pt x="297234" y="570566"/>
                </a:lnTo>
                <a:lnTo>
                  <a:pt x="311583" y="586501"/>
                </a:lnTo>
                <a:lnTo>
                  <a:pt x="331141" y="627261"/>
                </a:lnTo>
                <a:lnTo>
                  <a:pt x="309247" y="595199"/>
                </a:lnTo>
                <a:cubicBezTo>
                  <a:pt x="285056" y="561770"/>
                  <a:pt x="259323" y="527821"/>
                  <a:pt x="233319" y="494449"/>
                </a:cubicBezTo>
                <a:close/>
                <a:moveTo>
                  <a:pt x="355447" y="217617"/>
                </a:moveTo>
                <a:lnTo>
                  <a:pt x="364085" y="223194"/>
                </a:lnTo>
                <a:lnTo>
                  <a:pt x="377221" y="233611"/>
                </a:lnTo>
                <a:lnTo>
                  <a:pt x="378425" y="235948"/>
                </a:lnTo>
                <a:cubicBezTo>
                  <a:pt x="405631" y="287735"/>
                  <a:pt x="412202" y="294448"/>
                  <a:pt x="435202" y="325994"/>
                </a:cubicBezTo>
                <a:lnTo>
                  <a:pt x="438700" y="330886"/>
                </a:lnTo>
                <a:lnTo>
                  <a:pt x="430664" y="329316"/>
                </a:lnTo>
                <a:lnTo>
                  <a:pt x="420835" y="312931"/>
                </a:lnTo>
                <a:close/>
                <a:moveTo>
                  <a:pt x="318659" y="293963"/>
                </a:moveTo>
                <a:lnTo>
                  <a:pt x="322984" y="297144"/>
                </a:lnTo>
                <a:lnTo>
                  <a:pt x="324671" y="302131"/>
                </a:lnTo>
                <a:close/>
                <a:moveTo>
                  <a:pt x="189969" y="562024"/>
                </a:moveTo>
                <a:lnTo>
                  <a:pt x="190208" y="562191"/>
                </a:lnTo>
                <a:lnTo>
                  <a:pt x="213212" y="578671"/>
                </a:lnTo>
                <a:lnTo>
                  <a:pt x="213947" y="579698"/>
                </a:lnTo>
                <a:lnTo>
                  <a:pt x="193696" y="567315"/>
                </a:lnTo>
                <a:lnTo>
                  <a:pt x="191928" y="565134"/>
                </a:lnTo>
                <a:close/>
                <a:moveTo>
                  <a:pt x="284129" y="360217"/>
                </a:moveTo>
                <a:lnTo>
                  <a:pt x="284382" y="360474"/>
                </a:lnTo>
                <a:lnTo>
                  <a:pt x="296580" y="391093"/>
                </a:lnTo>
                <a:lnTo>
                  <a:pt x="286141" y="379942"/>
                </a:lnTo>
                <a:close/>
                <a:moveTo>
                  <a:pt x="262550" y="399605"/>
                </a:moveTo>
                <a:lnTo>
                  <a:pt x="294820" y="440044"/>
                </a:lnTo>
                <a:lnTo>
                  <a:pt x="298651" y="463780"/>
                </a:lnTo>
                <a:lnTo>
                  <a:pt x="301124" y="477719"/>
                </a:lnTo>
                <a:lnTo>
                  <a:pt x="290846" y="464455"/>
                </a:lnTo>
                <a:lnTo>
                  <a:pt x="282440" y="447259"/>
                </a:lnTo>
                <a:lnTo>
                  <a:pt x="277650" y="437026"/>
                </a:lnTo>
                <a:close/>
                <a:moveTo>
                  <a:pt x="237386" y="449379"/>
                </a:moveTo>
                <a:lnTo>
                  <a:pt x="247384" y="460657"/>
                </a:lnTo>
                <a:lnTo>
                  <a:pt x="276069" y="509005"/>
                </a:lnTo>
                <a:lnTo>
                  <a:pt x="272288" y="506582"/>
                </a:lnTo>
                <a:lnTo>
                  <a:pt x="261989" y="492382"/>
                </a:lnTo>
                <a:close/>
                <a:moveTo>
                  <a:pt x="261424" y="398194"/>
                </a:moveTo>
                <a:lnTo>
                  <a:pt x="262416" y="399273"/>
                </a:lnTo>
                <a:lnTo>
                  <a:pt x="262550" y="399605"/>
                </a:lnTo>
                <a:close/>
                <a:moveTo>
                  <a:pt x="182245" y="560862"/>
                </a:moveTo>
                <a:lnTo>
                  <a:pt x="193381" y="567123"/>
                </a:lnTo>
                <a:lnTo>
                  <a:pt x="193696" y="567315"/>
                </a:lnTo>
                <a:lnTo>
                  <a:pt x="240278" y="624773"/>
                </a:lnTo>
                <a:lnTo>
                  <a:pt x="261474" y="648690"/>
                </a:lnTo>
                <a:lnTo>
                  <a:pt x="270485" y="662042"/>
                </a:lnTo>
                <a:lnTo>
                  <a:pt x="264622" y="660564"/>
                </a:lnTo>
                <a:cubicBezTo>
                  <a:pt x="249487" y="644334"/>
                  <a:pt x="228976" y="619967"/>
                  <a:pt x="206420" y="591940"/>
                </a:cubicBezTo>
                <a:close/>
                <a:moveTo>
                  <a:pt x="223171" y="475103"/>
                </a:moveTo>
                <a:lnTo>
                  <a:pt x="266131" y="502636"/>
                </a:lnTo>
                <a:lnTo>
                  <a:pt x="269751" y="507373"/>
                </a:lnTo>
                <a:lnTo>
                  <a:pt x="272218" y="510262"/>
                </a:lnTo>
                <a:lnTo>
                  <a:pt x="275183" y="515445"/>
                </a:lnTo>
                <a:lnTo>
                  <a:pt x="237742" y="493885"/>
                </a:lnTo>
                <a:close/>
                <a:moveTo>
                  <a:pt x="338154" y="234156"/>
                </a:moveTo>
                <a:lnTo>
                  <a:pt x="373428" y="279623"/>
                </a:lnTo>
                <a:lnTo>
                  <a:pt x="395182" y="313947"/>
                </a:lnTo>
                <a:lnTo>
                  <a:pt x="339854" y="237320"/>
                </a:lnTo>
                <a:lnTo>
                  <a:pt x="338504" y="235571"/>
                </a:lnTo>
                <a:close/>
                <a:moveTo>
                  <a:pt x="284062" y="344864"/>
                </a:moveTo>
                <a:lnTo>
                  <a:pt x="293756" y="357609"/>
                </a:lnTo>
                <a:cubicBezTo>
                  <a:pt x="307985" y="375350"/>
                  <a:pt x="321106" y="391005"/>
                  <a:pt x="333394" y="405190"/>
                </a:cubicBezTo>
                <a:lnTo>
                  <a:pt x="355134" y="429515"/>
                </a:lnTo>
                <a:lnTo>
                  <a:pt x="296689" y="372987"/>
                </a:lnTo>
                <a:lnTo>
                  <a:pt x="284382" y="360474"/>
                </a:lnTo>
                <a:lnTo>
                  <a:pt x="284077" y="359708"/>
                </a:lnTo>
                <a:lnTo>
                  <a:pt x="284076" y="359698"/>
                </a:lnTo>
                <a:close/>
                <a:moveTo>
                  <a:pt x="159760" y="602171"/>
                </a:moveTo>
                <a:lnTo>
                  <a:pt x="213790" y="678435"/>
                </a:lnTo>
                <a:cubicBezTo>
                  <a:pt x="266364" y="758147"/>
                  <a:pt x="226946" y="716319"/>
                  <a:pt x="270480" y="758455"/>
                </a:cubicBezTo>
                <a:lnTo>
                  <a:pt x="262652" y="757517"/>
                </a:lnTo>
                <a:lnTo>
                  <a:pt x="253305" y="750215"/>
                </a:lnTo>
                <a:lnTo>
                  <a:pt x="207941" y="703871"/>
                </a:lnTo>
                <a:lnTo>
                  <a:pt x="183907" y="674663"/>
                </a:lnTo>
                <a:lnTo>
                  <a:pt x="182837" y="673536"/>
                </a:lnTo>
                <a:lnTo>
                  <a:pt x="178516" y="661766"/>
                </a:lnTo>
                <a:cubicBezTo>
                  <a:pt x="173346" y="646964"/>
                  <a:pt x="169005" y="633764"/>
                  <a:pt x="166035" y="623832"/>
                </a:cubicBezTo>
                <a:close/>
                <a:moveTo>
                  <a:pt x="143898" y="632527"/>
                </a:moveTo>
                <a:lnTo>
                  <a:pt x="182837" y="673536"/>
                </a:lnTo>
                <a:lnTo>
                  <a:pt x="185590" y="681036"/>
                </a:lnTo>
                <a:lnTo>
                  <a:pt x="175319" y="670543"/>
                </a:lnTo>
                <a:lnTo>
                  <a:pt x="154292" y="646872"/>
                </a:lnTo>
                <a:close/>
                <a:moveTo>
                  <a:pt x="284056" y="338736"/>
                </a:moveTo>
                <a:lnTo>
                  <a:pt x="313689" y="372346"/>
                </a:lnTo>
                <a:cubicBezTo>
                  <a:pt x="321194" y="380785"/>
                  <a:pt x="329691" y="390311"/>
                  <a:pt x="339320" y="401081"/>
                </a:cubicBezTo>
                <a:lnTo>
                  <a:pt x="371680" y="437211"/>
                </a:lnTo>
                <a:lnTo>
                  <a:pt x="403557" y="478325"/>
                </a:lnTo>
                <a:lnTo>
                  <a:pt x="384195" y="457621"/>
                </a:lnTo>
                <a:lnTo>
                  <a:pt x="356886" y="431209"/>
                </a:lnTo>
                <a:lnTo>
                  <a:pt x="293756" y="357609"/>
                </a:lnTo>
                <a:lnTo>
                  <a:pt x="284060" y="343045"/>
                </a:lnTo>
                <a:close/>
                <a:moveTo>
                  <a:pt x="299676" y="303723"/>
                </a:moveTo>
                <a:lnTo>
                  <a:pt x="325968" y="308860"/>
                </a:lnTo>
                <a:lnTo>
                  <a:pt x="327065" y="310202"/>
                </a:lnTo>
                <a:lnTo>
                  <a:pt x="327582" y="310735"/>
                </a:lnTo>
                <a:lnTo>
                  <a:pt x="336000" y="335618"/>
                </a:lnTo>
                <a:lnTo>
                  <a:pt x="371494" y="411455"/>
                </a:lnTo>
                <a:lnTo>
                  <a:pt x="369268" y="408196"/>
                </a:lnTo>
                <a:cubicBezTo>
                  <a:pt x="343403" y="367218"/>
                  <a:pt x="344733" y="356340"/>
                  <a:pt x="307565" y="312475"/>
                </a:cubicBezTo>
                <a:close/>
                <a:moveTo>
                  <a:pt x="256712" y="392289"/>
                </a:moveTo>
                <a:lnTo>
                  <a:pt x="261424" y="398194"/>
                </a:lnTo>
                <a:lnTo>
                  <a:pt x="257455" y="393877"/>
                </a:lnTo>
                <a:close/>
                <a:moveTo>
                  <a:pt x="380138" y="133557"/>
                </a:moveTo>
                <a:lnTo>
                  <a:pt x="388170" y="138793"/>
                </a:lnTo>
                <a:cubicBezTo>
                  <a:pt x="406951" y="151094"/>
                  <a:pt x="426407" y="162484"/>
                  <a:pt x="444164" y="176221"/>
                </a:cubicBezTo>
                <a:cubicBezTo>
                  <a:pt x="462447" y="190363"/>
                  <a:pt x="479430" y="206162"/>
                  <a:pt x="496039" y="222237"/>
                </a:cubicBezTo>
                <a:lnTo>
                  <a:pt x="510816" y="236902"/>
                </a:lnTo>
                <a:lnTo>
                  <a:pt x="515316" y="248477"/>
                </a:lnTo>
                <a:cubicBezTo>
                  <a:pt x="519539" y="258343"/>
                  <a:pt x="525000" y="270315"/>
                  <a:pt x="531954" y="284808"/>
                </a:cubicBezTo>
                <a:lnTo>
                  <a:pt x="531986" y="284873"/>
                </a:lnTo>
                <a:lnTo>
                  <a:pt x="560938" y="354769"/>
                </a:lnTo>
                <a:lnTo>
                  <a:pt x="546192" y="351888"/>
                </a:lnTo>
                <a:lnTo>
                  <a:pt x="531782" y="323900"/>
                </a:lnTo>
                <a:cubicBezTo>
                  <a:pt x="523468" y="313183"/>
                  <a:pt x="513682" y="303746"/>
                  <a:pt x="503825" y="294367"/>
                </a:cubicBezTo>
                <a:lnTo>
                  <a:pt x="490067" y="280219"/>
                </a:lnTo>
                <a:lnTo>
                  <a:pt x="466503" y="239760"/>
                </a:lnTo>
                <a:cubicBezTo>
                  <a:pt x="454385" y="220531"/>
                  <a:pt x="439898" y="203016"/>
                  <a:pt x="424819" y="185930"/>
                </a:cubicBezTo>
                <a:lnTo>
                  <a:pt x="386369" y="142364"/>
                </a:lnTo>
                <a:close/>
                <a:moveTo>
                  <a:pt x="334118" y="228929"/>
                </a:moveTo>
                <a:lnTo>
                  <a:pt x="337245" y="230480"/>
                </a:lnTo>
                <a:lnTo>
                  <a:pt x="338154" y="234156"/>
                </a:lnTo>
                <a:lnTo>
                  <a:pt x="334261" y="229139"/>
                </a:lnTo>
                <a:close/>
                <a:moveTo>
                  <a:pt x="286418" y="328099"/>
                </a:moveTo>
                <a:lnTo>
                  <a:pt x="300041" y="345996"/>
                </a:lnTo>
                <a:lnTo>
                  <a:pt x="326097" y="371836"/>
                </a:lnTo>
                <a:lnTo>
                  <a:pt x="328108" y="374089"/>
                </a:lnTo>
                <a:cubicBezTo>
                  <a:pt x="348529" y="397732"/>
                  <a:pt x="366933" y="419502"/>
                  <a:pt x="384134" y="440513"/>
                </a:cubicBezTo>
                <a:lnTo>
                  <a:pt x="386497" y="443508"/>
                </a:lnTo>
                <a:lnTo>
                  <a:pt x="393386" y="458228"/>
                </a:lnTo>
                <a:lnTo>
                  <a:pt x="394784" y="460820"/>
                </a:lnTo>
                <a:lnTo>
                  <a:pt x="371743" y="437281"/>
                </a:lnTo>
                <a:lnTo>
                  <a:pt x="371680" y="437211"/>
                </a:lnTo>
                <a:lnTo>
                  <a:pt x="358687" y="420453"/>
                </a:lnTo>
                <a:lnTo>
                  <a:pt x="285277" y="330935"/>
                </a:lnTo>
                <a:close/>
                <a:moveTo>
                  <a:pt x="306450" y="284983"/>
                </a:moveTo>
                <a:lnTo>
                  <a:pt x="315044" y="291304"/>
                </a:lnTo>
                <a:lnTo>
                  <a:pt x="325364" y="304180"/>
                </a:lnTo>
                <a:lnTo>
                  <a:pt x="327017" y="309065"/>
                </a:lnTo>
                <a:lnTo>
                  <a:pt x="325968" y="308860"/>
                </a:lnTo>
                <a:close/>
                <a:moveTo>
                  <a:pt x="139665" y="630406"/>
                </a:moveTo>
                <a:lnTo>
                  <a:pt x="154292" y="646872"/>
                </a:lnTo>
                <a:lnTo>
                  <a:pt x="192310" y="699344"/>
                </a:lnTo>
                <a:lnTo>
                  <a:pt x="195965" y="709303"/>
                </a:lnTo>
                <a:lnTo>
                  <a:pt x="202045" y="724265"/>
                </a:lnTo>
                <a:lnTo>
                  <a:pt x="183564" y="701725"/>
                </a:lnTo>
                <a:lnTo>
                  <a:pt x="149630" y="652116"/>
                </a:lnTo>
                <a:close/>
                <a:moveTo>
                  <a:pt x="268427" y="361022"/>
                </a:moveTo>
                <a:lnTo>
                  <a:pt x="286141" y="379942"/>
                </a:lnTo>
                <a:lnTo>
                  <a:pt x="286531" y="383766"/>
                </a:lnTo>
                <a:lnTo>
                  <a:pt x="286669" y="384763"/>
                </a:lnTo>
                <a:lnTo>
                  <a:pt x="273513" y="369047"/>
                </a:lnTo>
                <a:close/>
                <a:moveTo>
                  <a:pt x="256337" y="385003"/>
                </a:moveTo>
                <a:lnTo>
                  <a:pt x="271097" y="398645"/>
                </a:lnTo>
                <a:lnTo>
                  <a:pt x="275652" y="404370"/>
                </a:lnTo>
                <a:lnTo>
                  <a:pt x="289602" y="425520"/>
                </a:lnTo>
                <a:lnTo>
                  <a:pt x="266599" y="403823"/>
                </a:lnTo>
                <a:lnTo>
                  <a:pt x="262416" y="399273"/>
                </a:lnTo>
                <a:lnTo>
                  <a:pt x="259078" y="391002"/>
                </a:lnTo>
                <a:close/>
                <a:moveTo>
                  <a:pt x="334419" y="219050"/>
                </a:moveTo>
                <a:lnTo>
                  <a:pt x="342849" y="233259"/>
                </a:lnTo>
                <a:lnTo>
                  <a:pt x="337245" y="230480"/>
                </a:lnTo>
                <a:close/>
                <a:moveTo>
                  <a:pt x="159228" y="583842"/>
                </a:moveTo>
                <a:lnTo>
                  <a:pt x="159585" y="584798"/>
                </a:lnTo>
                <a:lnTo>
                  <a:pt x="159567" y="584784"/>
                </a:lnTo>
                <a:close/>
                <a:moveTo>
                  <a:pt x="282701" y="323216"/>
                </a:moveTo>
                <a:lnTo>
                  <a:pt x="286617" y="327604"/>
                </a:lnTo>
                <a:lnTo>
                  <a:pt x="286418" y="328099"/>
                </a:lnTo>
                <a:close/>
                <a:moveTo>
                  <a:pt x="158199" y="581085"/>
                </a:moveTo>
                <a:lnTo>
                  <a:pt x="158248" y="581118"/>
                </a:lnTo>
                <a:lnTo>
                  <a:pt x="159228" y="583842"/>
                </a:lnTo>
                <a:close/>
                <a:moveTo>
                  <a:pt x="289666" y="301768"/>
                </a:moveTo>
                <a:lnTo>
                  <a:pt x="290503" y="301931"/>
                </a:lnTo>
                <a:lnTo>
                  <a:pt x="331380" y="359264"/>
                </a:lnTo>
                <a:lnTo>
                  <a:pt x="372207" y="415831"/>
                </a:lnTo>
                <a:lnTo>
                  <a:pt x="354158" y="399665"/>
                </a:lnTo>
                <a:lnTo>
                  <a:pt x="326097" y="371836"/>
                </a:lnTo>
                <a:lnTo>
                  <a:pt x="286617" y="327604"/>
                </a:lnTo>
                <a:lnTo>
                  <a:pt x="287441" y="325557"/>
                </a:lnTo>
                <a:cubicBezTo>
                  <a:pt x="288726" y="323948"/>
                  <a:pt x="289961" y="322700"/>
                  <a:pt x="290524" y="319291"/>
                </a:cubicBezTo>
                <a:close/>
                <a:moveTo>
                  <a:pt x="135003" y="620250"/>
                </a:moveTo>
                <a:lnTo>
                  <a:pt x="143898" y="632527"/>
                </a:lnTo>
                <a:lnTo>
                  <a:pt x="137588" y="625881"/>
                </a:lnTo>
                <a:close/>
                <a:moveTo>
                  <a:pt x="153272" y="579775"/>
                </a:moveTo>
                <a:lnTo>
                  <a:pt x="159567" y="584784"/>
                </a:lnTo>
                <a:lnTo>
                  <a:pt x="161815" y="591030"/>
                </a:lnTo>
                <a:cubicBezTo>
                  <a:pt x="162081" y="591722"/>
                  <a:pt x="161292" y="589469"/>
                  <a:pt x="159973" y="585837"/>
                </a:cubicBezTo>
                <a:lnTo>
                  <a:pt x="159585" y="584798"/>
                </a:lnTo>
                <a:lnTo>
                  <a:pt x="161729" y="586503"/>
                </a:lnTo>
                <a:cubicBezTo>
                  <a:pt x="172182" y="594841"/>
                  <a:pt x="185018" y="605016"/>
                  <a:pt x="198181" y="615155"/>
                </a:cubicBezTo>
                <a:lnTo>
                  <a:pt x="218551" y="630235"/>
                </a:lnTo>
                <a:lnTo>
                  <a:pt x="236839" y="649679"/>
                </a:lnTo>
                <a:lnTo>
                  <a:pt x="252270" y="666350"/>
                </a:lnTo>
                <a:lnTo>
                  <a:pt x="264079" y="682655"/>
                </a:lnTo>
                <a:cubicBezTo>
                  <a:pt x="332918" y="777397"/>
                  <a:pt x="249262" y="658950"/>
                  <a:pt x="347226" y="813817"/>
                </a:cubicBezTo>
                <a:lnTo>
                  <a:pt x="354469" y="825180"/>
                </a:lnTo>
                <a:lnTo>
                  <a:pt x="342066" y="823799"/>
                </a:lnTo>
                <a:lnTo>
                  <a:pt x="322355" y="804471"/>
                </a:lnTo>
                <a:lnTo>
                  <a:pt x="310110" y="794793"/>
                </a:lnTo>
                <a:lnTo>
                  <a:pt x="252957" y="728919"/>
                </a:lnTo>
                <a:cubicBezTo>
                  <a:pt x="225356" y="691027"/>
                  <a:pt x="195250" y="654840"/>
                  <a:pt x="170155" y="615244"/>
                </a:cubicBezTo>
                <a:lnTo>
                  <a:pt x="155881" y="588780"/>
                </a:lnTo>
                <a:close/>
                <a:moveTo>
                  <a:pt x="322253" y="223045"/>
                </a:moveTo>
                <a:lnTo>
                  <a:pt x="332911" y="228331"/>
                </a:lnTo>
                <a:lnTo>
                  <a:pt x="338504" y="235571"/>
                </a:lnTo>
                <a:lnTo>
                  <a:pt x="343197" y="254555"/>
                </a:lnTo>
                <a:lnTo>
                  <a:pt x="349367" y="269753"/>
                </a:lnTo>
                <a:lnTo>
                  <a:pt x="347665" y="267263"/>
                </a:lnTo>
                <a:lnTo>
                  <a:pt x="347665" y="267262"/>
                </a:lnTo>
                <a:close/>
                <a:moveTo>
                  <a:pt x="288077" y="290857"/>
                </a:moveTo>
                <a:lnTo>
                  <a:pt x="299676" y="303723"/>
                </a:lnTo>
                <a:lnTo>
                  <a:pt x="290503" y="301931"/>
                </a:lnTo>
                <a:lnTo>
                  <a:pt x="289613" y="300683"/>
                </a:lnTo>
                <a:lnTo>
                  <a:pt x="289583" y="300057"/>
                </a:lnTo>
                <a:close/>
                <a:moveTo>
                  <a:pt x="249477" y="369989"/>
                </a:moveTo>
                <a:lnTo>
                  <a:pt x="260603" y="380199"/>
                </a:lnTo>
                <a:lnTo>
                  <a:pt x="271333" y="390752"/>
                </a:lnTo>
                <a:lnTo>
                  <a:pt x="291065" y="416603"/>
                </a:lnTo>
                <a:lnTo>
                  <a:pt x="291234" y="417830"/>
                </a:lnTo>
                <a:lnTo>
                  <a:pt x="291717" y="420821"/>
                </a:lnTo>
                <a:lnTo>
                  <a:pt x="273156" y="400548"/>
                </a:lnTo>
                <a:lnTo>
                  <a:pt x="271097" y="398645"/>
                </a:lnTo>
                <a:lnTo>
                  <a:pt x="255672" y="379254"/>
                </a:lnTo>
                <a:lnTo>
                  <a:pt x="252240" y="376036"/>
                </a:lnTo>
                <a:close/>
                <a:moveTo>
                  <a:pt x="164459" y="544211"/>
                </a:moveTo>
                <a:lnTo>
                  <a:pt x="175038" y="551598"/>
                </a:lnTo>
                <a:lnTo>
                  <a:pt x="182245" y="560862"/>
                </a:lnTo>
                <a:lnTo>
                  <a:pt x="172432" y="555346"/>
                </a:lnTo>
                <a:lnTo>
                  <a:pt x="166950" y="547699"/>
                </a:lnTo>
                <a:close/>
                <a:moveTo>
                  <a:pt x="126516" y="622741"/>
                </a:moveTo>
                <a:lnTo>
                  <a:pt x="145087" y="645475"/>
                </a:lnTo>
                <a:lnTo>
                  <a:pt x="149630" y="652116"/>
                </a:lnTo>
                <a:lnTo>
                  <a:pt x="155260" y="664381"/>
                </a:lnTo>
                <a:close/>
                <a:moveTo>
                  <a:pt x="148811" y="575674"/>
                </a:moveTo>
                <a:lnTo>
                  <a:pt x="152700" y="577803"/>
                </a:lnTo>
                <a:lnTo>
                  <a:pt x="153272" y="579775"/>
                </a:lnTo>
                <a:lnTo>
                  <a:pt x="149333" y="576642"/>
                </a:lnTo>
                <a:close/>
                <a:moveTo>
                  <a:pt x="246654" y="370799"/>
                </a:moveTo>
                <a:lnTo>
                  <a:pt x="252240" y="376036"/>
                </a:lnTo>
                <a:lnTo>
                  <a:pt x="256337" y="385003"/>
                </a:lnTo>
                <a:lnTo>
                  <a:pt x="250987" y="380058"/>
                </a:lnTo>
                <a:close/>
                <a:moveTo>
                  <a:pt x="364502" y="123365"/>
                </a:moveTo>
                <a:lnTo>
                  <a:pt x="377636" y="131926"/>
                </a:lnTo>
                <a:lnTo>
                  <a:pt x="379582" y="134673"/>
                </a:lnTo>
                <a:lnTo>
                  <a:pt x="386369" y="142364"/>
                </a:lnTo>
                <a:lnTo>
                  <a:pt x="387490" y="143947"/>
                </a:lnTo>
                <a:lnTo>
                  <a:pt x="398732" y="161013"/>
                </a:lnTo>
                <a:lnTo>
                  <a:pt x="389992" y="150706"/>
                </a:lnTo>
                <a:cubicBezTo>
                  <a:pt x="380620" y="140127"/>
                  <a:pt x="374673" y="134350"/>
                  <a:pt x="368729" y="128236"/>
                </a:cubicBezTo>
                <a:close/>
                <a:moveTo>
                  <a:pt x="305047" y="247078"/>
                </a:moveTo>
                <a:lnTo>
                  <a:pt x="326296" y="274507"/>
                </a:lnTo>
                <a:lnTo>
                  <a:pt x="344482" y="312478"/>
                </a:lnTo>
                <a:lnTo>
                  <a:pt x="343594" y="312304"/>
                </a:lnTo>
                <a:lnTo>
                  <a:pt x="322984" y="297144"/>
                </a:lnTo>
                <a:lnTo>
                  <a:pt x="318715" y="284526"/>
                </a:lnTo>
                <a:close/>
                <a:moveTo>
                  <a:pt x="201725" y="461358"/>
                </a:moveTo>
                <a:lnTo>
                  <a:pt x="212391" y="468195"/>
                </a:lnTo>
                <a:lnTo>
                  <a:pt x="228735" y="488698"/>
                </a:lnTo>
                <a:lnTo>
                  <a:pt x="214089" y="480264"/>
                </a:lnTo>
                <a:close/>
                <a:moveTo>
                  <a:pt x="308300" y="236523"/>
                </a:moveTo>
                <a:lnTo>
                  <a:pt x="326050" y="258003"/>
                </a:lnTo>
                <a:lnTo>
                  <a:pt x="338011" y="271578"/>
                </a:lnTo>
                <a:lnTo>
                  <a:pt x="365968" y="316676"/>
                </a:lnTo>
                <a:lnTo>
                  <a:pt x="357712" y="315063"/>
                </a:lnTo>
                <a:lnTo>
                  <a:pt x="326296" y="274507"/>
                </a:lnTo>
                <a:lnTo>
                  <a:pt x="308846" y="238075"/>
                </a:lnTo>
                <a:close/>
                <a:moveTo>
                  <a:pt x="267331" y="319190"/>
                </a:moveTo>
                <a:lnTo>
                  <a:pt x="271301" y="323881"/>
                </a:lnTo>
                <a:lnTo>
                  <a:pt x="284060" y="343045"/>
                </a:lnTo>
                <a:lnTo>
                  <a:pt x="284062" y="344864"/>
                </a:lnTo>
                <a:lnTo>
                  <a:pt x="271328" y="328124"/>
                </a:lnTo>
                <a:close/>
                <a:moveTo>
                  <a:pt x="147953" y="558237"/>
                </a:moveTo>
                <a:cubicBezTo>
                  <a:pt x="147506" y="553839"/>
                  <a:pt x="151237" y="562730"/>
                  <a:pt x="154948" y="572373"/>
                </a:cubicBezTo>
                <a:lnTo>
                  <a:pt x="158199" y="581085"/>
                </a:lnTo>
                <a:lnTo>
                  <a:pt x="156062" y="579643"/>
                </a:lnTo>
                <a:lnTo>
                  <a:pt x="152700" y="577803"/>
                </a:lnTo>
                <a:lnTo>
                  <a:pt x="152284" y="576368"/>
                </a:lnTo>
                <a:cubicBezTo>
                  <a:pt x="149446" y="565958"/>
                  <a:pt x="148177" y="560436"/>
                  <a:pt x="147953" y="558237"/>
                </a:cubicBezTo>
                <a:close/>
                <a:moveTo>
                  <a:pt x="139914" y="570805"/>
                </a:moveTo>
                <a:lnTo>
                  <a:pt x="146586" y="574457"/>
                </a:lnTo>
                <a:lnTo>
                  <a:pt x="149333" y="576642"/>
                </a:lnTo>
                <a:lnTo>
                  <a:pt x="155881" y="588780"/>
                </a:lnTo>
                <a:lnTo>
                  <a:pt x="159760" y="602171"/>
                </a:lnTo>
                <a:lnTo>
                  <a:pt x="157100" y="598416"/>
                </a:lnTo>
                <a:close/>
                <a:moveTo>
                  <a:pt x="319987" y="194725"/>
                </a:moveTo>
                <a:lnTo>
                  <a:pt x="330004" y="201192"/>
                </a:lnTo>
                <a:lnTo>
                  <a:pt x="334419" y="219050"/>
                </a:lnTo>
                <a:lnTo>
                  <a:pt x="325326" y="203723"/>
                </a:lnTo>
                <a:close/>
                <a:moveTo>
                  <a:pt x="338643" y="151213"/>
                </a:moveTo>
                <a:lnTo>
                  <a:pt x="377911" y="207597"/>
                </a:lnTo>
                <a:lnTo>
                  <a:pt x="383180" y="214887"/>
                </a:lnTo>
                <a:lnTo>
                  <a:pt x="377859" y="209795"/>
                </a:lnTo>
                <a:cubicBezTo>
                  <a:pt x="377022" y="209868"/>
                  <a:pt x="377982" y="212362"/>
                  <a:pt x="379163" y="215260"/>
                </a:cubicBezTo>
                <a:lnTo>
                  <a:pt x="381083" y="221027"/>
                </a:lnTo>
                <a:lnTo>
                  <a:pt x="376835" y="213889"/>
                </a:lnTo>
                <a:lnTo>
                  <a:pt x="344761" y="165086"/>
                </a:lnTo>
                <a:lnTo>
                  <a:pt x="341948" y="158557"/>
                </a:lnTo>
                <a:close/>
                <a:moveTo>
                  <a:pt x="186606" y="463923"/>
                </a:moveTo>
                <a:lnTo>
                  <a:pt x="189017" y="465826"/>
                </a:lnTo>
                <a:lnTo>
                  <a:pt x="214089" y="480264"/>
                </a:lnTo>
                <a:lnTo>
                  <a:pt x="232393" y="508251"/>
                </a:lnTo>
                <a:cubicBezTo>
                  <a:pt x="335020" y="664031"/>
                  <a:pt x="209985" y="458763"/>
                  <a:pt x="320580" y="627871"/>
                </a:cubicBezTo>
                <a:lnTo>
                  <a:pt x="341293" y="659738"/>
                </a:lnTo>
                <a:lnTo>
                  <a:pt x="341564" y="676349"/>
                </a:lnTo>
                <a:lnTo>
                  <a:pt x="327945" y="674176"/>
                </a:lnTo>
                <a:lnTo>
                  <a:pt x="294157" y="643041"/>
                </a:lnTo>
                <a:lnTo>
                  <a:pt x="293214" y="642204"/>
                </a:lnTo>
                <a:lnTo>
                  <a:pt x="254643" y="571261"/>
                </a:lnTo>
                <a:close/>
                <a:moveTo>
                  <a:pt x="234010" y="363841"/>
                </a:moveTo>
                <a:lnTo>
                  <a:pt x="239894" y="369806"/>
                </a:lnTo>
                <a:lnTo>
                  <a:pt x="250987" y="380058"/>
                </a:lnTo>
                <a:lnTo>
                  <a:pt x="256712" y="392289"/>
                </a:lnTo>
                <a:close/>
                <a:moveTo>
                  <a:pt x="323678" y="172718"/>
                </a:moveTo>
                <a:lnTo>
                  <a:pt x="343612" y="200366"/>
                </a:lnTo>
                <a:lnTo>
                  <a:pt x="355447" y="217617"/>
                </a:lnTo>
                <a:lnTo>
                  <a:pt x="330004" y="201192"/>
                </a:lnTo>
                <a:lnTo>
                  <a:pt x="328569" y="195390"/>
                </a:lnTo>
                <a:close/>
                <a:moveTo>
                  <a:pt x="405345" y="716"/>
                </a:moveTo>
                <a:lnTo>
                  <a:pt x="413911" y="0"/>
                </a:lnTo>
                <a:lnTo>
                  <a:pt x="414019" y="76"/>
                </a:lnTo>
                <a:lnTo>
                  <a:pt x="433993" y="48298"/>
                </a:lnTo>
                <a:lnTo>
                  <a:pt x="419400" y="23899"/>
                </a:lnTo>
                <a:close/>
                <a:moveTo>
                  <a:pt x="281544" y="256018"/>
                </a:moveTo>
                <a:lnTo>
                  <a:pt x="297331" y="273827"/>
                </a:lnTo>
                <a:lnTo>
                  <a:pt x="306450" y="284983"/>
                </a:lnTo>
                <a:lnTo>
                  <a:pt x="283999" y="268469"/>
                </a:lnTo>
                <a:close/>
                <a:moveTo>
                  <a:pt x="301562" y="212785"/>
                </a:moveTo>
                <a:lnTo>
                  <a:pt x="316548" y="220217"/>
                </a:lnTo>
                <a:lnTo>
                  <a:pt x="317086" y="220899"/>
                </a:lnTo>
                <a:lnTo>
                  <a:pt x="347665" y="267262"/>
                </a:lnTo>
                <a:lnTo>
                  <a:pt x="347665" y="267263"/>
                </a:lnTo>
                <a:lnTo>
                  <a:pt x="347665" y="267263"/>
                </a:lnTo>
                <a:lnTo>
                  <a:pt x="349464" y="269990"/>
                </a:lnTo>
                <a:lnTo>
                  <a:pt x="359977" y="295886"/>
                </a:lnTo>
                <a:lnTo>
                  <a:pt x="356600" y="292678"/>
                </a:lnTo>
                <a:lnTo>
                  <a:pt x="338011" y="271578"/>
                </a:lnTo>
                <a:close/>
                <a:moveTo>
                  <a:pt x="221877" y="375736"/>
                </a:moveTo>
                <a:lnTo>
                  <a:pt x="223484" y="377792"/>
                </a:lnTo>
                <a:lnTo>
                  <a:pt x="233604" y="390787"/>
                </a:lnTo>
                <a:lnTo>
                  <a:pt x="234685" y="392656"/>
                </a:lnTo>
                <a:cubicBezTo>
                  <a:pt x="244457" y="407472"/>
                  <a:pt x="255700" y="421228"/>
                  <a:pt x="267038" y="434919"/>
                </a:cubicBezTo>
                <a:lnTo>
                  <a:pt x="287067" y="460393"/>
                </a:lnTo>
                <a:lnTo>
                  <a:pt x="300762" y="497007"/>
                </a:lnTo>
                <a:lnTo>
                  <a:pt x="292793" y="486052"/>
                </a:lnTo>
                <a:cubicBezTo>
                  <a:pt x="272022" y="456539"/>
                  <a:pt x="253370" y="428785"/>
                  <a:pt x="239153" y="405364"/>
                </a:cubicBezTo>
                <a:close/>
                <a:moveTo>
                  <a:pt x="143349" y="538997"/>
                </a:moveTo>
                <a:lnTo>
                  <a:pt x="172432" y="555346"/>
                </a:lnTo>
                <a:lnTo>
                  <a:pt x="209398" y="606911"/>
                </a:lnTo>
                <a:lnTo>
                  <a:pt x="234931" y="642361"/>
                </a:lnTo>
                <a:lnTo>
                  <a:pt x="218551" y="630235"/>
                </a:lnTo>
                <a:lnTo>
                  <a:pt x="209383" y="620486"/>
                </a:lnTo>
                <a:cubicBezTo>
                  <a:pt x="202274" y="613020"/>
                  <a:pt x="197440" y="608056"/>
                  <a:pt x="195571" y="606308"/>
                </a:cubicBezTo>
                <a:lnTo>
                  <a:pt x="158248" y="581118"/>
                </a:lnTo>
                <a:lnTo>
                  <a:pt x="157324" y="578550"/>
                </a:lnTo>
                <a:cubicBezTo>
                  <a:pt x="154421" y="570400"/>
                  <a:pt x="149938" y="557738"/>
                  <a:pt x="143349" y="538997"/>
                </a:cubicBezTo>
                <a:close/>
                <a:moveTo>
                  <a:pt x="258042" y="295589"/>
                </a:moveTo>
                <a:lnTo>
                  <a:pt x="262305" y="296422"/>
                </a:lnTo>
                <a:lnTo>
                  <a:pt x="282701" y="323216"/>
                </a:lnTo>
                <a:close/>
                <a:moveTo>
                  <a:pt x="257268" y="296692"/>
                </a:moveTo>
                <a:lnTo>
                  <a:pt x="258710" y="298537"/>
                </a:lnTo>
                <a:lnTo>
                  <a:pt x="285277" y="330935"/>
                </a:lnTo>
                <a:lnTo>
                  <a:pt x="284051" y="333983"/>
                </a:lnTo>
                <a:lnTo>
                  <a:pt x="284056" y="338736"/>
                </a:lnTo>
                <a:lnTo>
                  <a:pt x="279445" y="333507"/>
                </a:lnTo>
                <a:lnTo>
                  <a:pt x="271301" y="323881"/>
                </a:lnTo>
                <a:lnTo>
                  <a:pt x="265599" y="315318"/>
                </a:lnTo>
                <a:close/>
                <a:moveTo>
                  <a:pt x="239998" y="331482"/>
                </a:moveTo>
                <a:lnTo>
                  <a:pt x="253066" y="344621"/>
                </a:lnTo>
                <a:lnTo>
                  <a:pt x="273513" y="369047"/>
                </a:lnTo>
                <a:lnTo>
                  <a:pt x="287559" y="391210"/>
                </a:lnTo>
                <a:lnTo>
                  <a:pt x="288465" y="397773"/>
                </a:lnTo>
                <a:lnTo>
                  <a:pt x="278660" y="386091"/>
                </a:lnTo>
                <a:lnTo>
                  <a:pt x="266620" y="370764"/>
                </a:lnTo>
                <a:lnTo>
                  <a:pt x="245141" y="339913"/>
                </a:lnTo>
                <a:close/>
                <a:moveTo>
                  <a:pt x="256111" y="295212"/>
                </a:moveTo>
                <a:lnTo>
                  <a:pt x="256653" y="295318"/>
                </a:lnTo>
                <a:lnTo>
                  <a:pt x="257268" y="296692"/>
                </a:lnTo>
                <a:close/>
                <a:moveTo>
                  <a:pt x="233163" y="341974"/>
                </a:moveTo>
                <a:lnTo>
                  <a:pt x="241517" y="352570"/>
                </a:lnTo>
                <a:lnTo>
                  <a:pt x="249477" y="369989"/>
                </a:lnTo>
                <a:lnTo>
                  <a:pt x="243864" y="364839"/>
                </a:lnTo>
                <a:close/>
                <a:moveTo>
                  <a:pt x="297848" y="206794"/>
                </a:moveTo>
                <a:lnTo>
                  <a:pt x="301562" y="212785"/>
                </a:lnTo>
                <a:lnTo>
                  <a:pt x="299615" y="211819"/>
                </a:lnTo>
                <a:close/>
                <a:moveTo>
                  <a:pt x="255500" y="292741"/>
                </a:moveTo>
                <a:lnTo>
                  <a:pt x="258042" y="295589"/>
                </a:lnTo>
                <a:lnTo>
                  <a:pt x="256653" y="295318"/>
                </a:lnTo>
                <a:close/>
                <a:moveTo>
                  <a:pt x="278481" y="241554"/>
                </a:moveTo>
                <a:lnTo>
                  <a:pt x="296485" y="263838"/>
                </a:lnTo>
                <a:lnTo>
                  <a:pt x="318659" y="293963"/>
                </a:lnTo>
                <a:lnTo>
                  <a:pt x="315044" y="291304"/>
                </a:lnTo>
                <a:lnTo>
                  <a:pt x="295181" y="266521"/>
                </a:lnTo>
                <a:lnTo>
                  <a:pt x="278878" y="243390"/>
                </a:lnTo>
                <a:close/>
                <a:moveTo>
                  <a:pt x="328047" y="135999"/>
                </a:moveTo>
                <a:lnTo>
                  <a:pt x="335324" y="143840"/>
                </a:lnTo>
                <a:lnTo>
                  <a:pt x="338643" y="151213"/>
                </a:lnTo>
                <a:close/>
                <a:moveTo>
                  <a:pt x="107454" y="594144"/>
                </a:moveTo>
                <a:lnTo>
                  <a:pt x="137588" y="625881"/>
                </a:lnTo>
                <a:lnTo>
                  <a:pt x="139665" y="630406"/>
                </a:lnTo>
                <a:close/>
                <a:moveTo>
                  <a:pt x="201937" y="394817"/>
                </a:moveTo>
                <a:lnTo>
                  <a:pt x="209269" y="401591"/>
                </a:lnTo>
                <a:lnTo>
                  <a:pt x="222507" y="416752"/>
                </a:lnTo>
                <a:lnTo>
                  <a:pt x="232726" y="429185"/>
                </a:lnTo>
                <a:cubicBezTo>
                  <a:pt x="245728" y="443370"/>
                  <a:pt x="258870" y="457457"/>
                  <a:pt x="270080" y="473023"/>
                </a:cubicBezTo>
                <a:cubicBezTo>
                  <a:pt x="286562" y="495910"/>
                  <a:pt x="298802" y="513612"/>
                  <a:pt x="307915" y="527371"/>
                </a:cubicBezTo>
                <a:lnTo>
                  <a:pt x="308396" y="528145"/>
                </a:lnTo>
                <a:lnTo>
                  <a:pt x="291610" y="518841"/>
                </a:lnTo>
                <a:lnTo>
                  <a:pt x="265960" y="481611"/>
                </a:lnTo>
                <a:lnTo>
                  <a:pt x="247384" y="460657"/>
                </a:lnTo>
                <a:lnTo>
                  <a:pt x="239848" y="447955"/>
                </a:lnTo>
                <a:lnTo>
                  <a:pt x="205466" y="400213"/>
                </a:lnTo>
                <a:close/>
                <a:moveTo>
                  <a:pt x="249638" y="293947"/>
                </a:moveTo>
                <a:lnTo>
                  <a:pt x="249865" y="293991"/>
                </a:lnTo>
                <a:lnTo>
                  <a:pt x="260508" y="307670"/>
                </a:lnTo>
                <a:lnTo>
                  <a:pt x="265599" y="315318"/>
                </a:lnTo>
                <a:lnTo>
                  <a:pt x="267331" y="319190"/>
                </a:lnTo>
                <a:lnTo>
                  <a:pt x="262295" y="313238"/>
                </a:lnTo>
                <a:cubicBezTo>
                  <a:pt x="255067" y="304243"/>
                  <a:pt x="254758" y="302613"/>
                  <a:pt x="252413" y="298314"/>
                </a:cubicBezTo>
                <a:close/>
                <a:moveTo>
                  <a:pt x="195981" y="405311"/>
                </a:moveTo>
                <a:lnTo>
                  <a:pt x="196523" y="405833"/>
                </a:lnTo>
                <a:lnTo>
                  <a:pt x="206475" y="418601"/>
                </a:lnTo>
                <a:cubicBezTo>
                  <a:pt x="232888" y="452479"/>
                  <a:pt x="236532" y="457290"/>
                  <a:pt x="260929" y="490921"/>
                </a:cubicBezTo>
                <a:lnTo>
                  <a:pt x="261989" y="492382"/>
                </a:lnTo>
                <a:lnTo>
                  <a:pt x="268853" y="504381"/>
                </a:lnTo>
                <a:lnTo>
                  <a:pt x="266131" y="502636"/>
                </a:lnTo>
                <a:lnTo>
                  <a:pt x="266057" y="502539"/>
                </a:lnTo>
                <a:cubicBezTo>
                  <a:pt x="262313" y="496998"/>
                  <a:pt x="259339" y="490148"/>
                  <a:pt x="209617" y="422887"/>
                </a:cubicBezTo>
                <a:close/>
                <a:moveTo>
                  <a:pt x="298489" y="181906"/>
                </a:moveTo>
                <a:lnTo>
                  <a:pt x="307373" y="190412"/>
                </a:lnTo>
                <a:cubicBezTo>
                  <a:pt x="325500" y="207544"/>
                  <a:pt x="308758" y="190520"/>
                  <a:pt x="323789" y="213797"/>
                </a:cubicBezTo>
                <a:lnTo>
                  <a:pt x="334118" y="228929"/>
                </a:lnTo>
                <a:lnTo>
                  <a:pt x="332911" y="228331"/>
                </a:lnTo>
                <a:lnTo>
                  <a:pt x="303130" y="189771"/>
                </a:lnTo>
                <a:lnTo>
                  <a:pt x="299522" y="183494"/>
                </a:lnTo>
                <a:close/>
                <a:moveTo>
                  <a:pt x="102120" y="588140"/>
                </a:moveTo>
                <a:lnTo>
                  <a:pt x="107454" y="594144"/>
                </a:lnTo>
                <a:lnTo>
                  <a:pt x="103221" y="589686"/>
                </a:lnTo>
                <a:close/>
                <a:moveTo>
                  <a:pt x="295094" y="178655"/>
                </a:moveTo>
                <a:lnTo>
                  <a:pt x="297301" y="180080"/>
                </a:lnTo>
                <a:lnTo>
                  <a:pt x="298489" y="181906"/>
                </a:lnTo>
                <a:close/>
                <a:moveTo>
                  <a:pt x="281850" y="203010"/>
                </a:moveTo>
                <a:lnTo>
                  <a:pt x="299615" y="211819"/>
                </a:lnTo>
                <a:lnTo>
                  <a:pt x="308300" y="236523"/>
                </a:lnTo>
                <a:lnTo>
                  <a:pt x="303915" y="231216"/>
                </a:lnTo>
                <a:close/>
                <a:moveTo>
                  <a:pt x="175887" y="419847"/>
                </a:moveTo>
                <a:lnTo>
                  <a:pt x="180976" y="426199"/>
                </a:lnTo>
                <a:cubicBezTo>
                  <a:pt x="193762" y="440547"/>
                  <a:pt x="206878" y="454652"/>
                  <a:pt x="218900" y="469598"/>
                </a:cubicBezTo>
                <a:lnTo>
                  <a:pt x="223171" y="475103"/>
                </a:lnTo>
                <a:lnTo>
                  <a:pt x="212391" y="468195"/>
                </a:lnTo>
                <a:lnTo>
                  <a:pt x="183134" y="431491"/>
                </a:lnTo>
                <a:close/>
                <a:moveTo>
                  <a:pt x="280137" y="200820"/>
                </a:moveTo>
                <a:lnTo>
                  <a:pt x="281850" y="203010"/>
                </a:lnTo>
                <a:lnTo>
                  <a:pt x="281302" y="202738"/>
                </a:lnTo>
                <a:close/>
                <a:moveTo>
                  <a:pt x="223910" y="316394"/>
                </a:moveTo>
                <a:lnTo>
                  <a:pt x="266620" y="370764"/>
                </a:lnTo>
                <a:lnTo>
                  <a:pt x="270633" y="376528"/>
                </a:lnTo>
                <a:lnTo>
                  <a:pt x="278660" y="386091"/>
                </a:lnTo>
                <a:lnTo>
                  <a:pt x="288599" y="398744"/>
                </a:lnTo>
                <a:lnTo>
                  <a:pt x="290035" y="409146"/>
                </a:lnTo>
                <a:lnTo>
                  <a:pt x="271333" y="390752"/>
                </a:lnTo>
                <a:lnTo>
                  <a:pt x="262513" y="379197"/>
                </a:lnTo>
                <a:lnTo>
                  <a:pt x="241517" y="352570"/>
                </a:lnTo>
                <a:lnTo>
                  <a:pt x="235303" y="338969"/>
                </a:lnTo>
                <a:close/>
                <a:moveTo>
                  <a:pt x="325312" y="98455"/>
                </a:moveTo>
                <a:lnTo>
                  <a:pt x="329709" y="101039"/>
                </a:lnTo>
                <a:lnTo>
                  <a:pt x="342055" y="108909"/>
                </a:lnTo>
                <a:lnTo>
                  <a:pt x="384397" y="168676"/>
                </a:lnTo>
                <a:lnTo>
                  <a:pt x="424116" y="230395"/>
                </a:lnTo>
                <a:lnTo>
                  <a:pt x="405495" y="205099"/>
                </a:lnTo>
                <a:cubicBezTo>
                  <a:pt x="396852" y="193348"/>
                  <a:pt x="387074" y="180021"/>
                  <a:pt x="375809" y="164556"/>
                </a:cubicBezTo>
                <a:lnTo>
                  <a:pt x="341738" y="122351"/>
                </a:lnTo>
                <a:lnTo>
                  <a:pt x="339472" y="118508"/>
                </a:lnTo>
                <a:cubicBezTo>
                  <a:pt x="336385" y="113550"/>
                  <a:pt x="333200" y="108811"/>
                  <a:pt x="329167" y="103345"/>
                </a:cubicBezTo>
                <a:close/>
                <a:moveTo>
                  <a:pt x="208226" y="337704"/>
                </a:moveTo>
                <a:lnTo>
                  <a:pt x="217670" y="345597"/>
                </a:lnTo>
                <a:lnTo>
                  <a:pt x="223797" y="352024"/>
                </a:lnTo>
                <a:cubicBezTo>
                  <a:pt x="227085" y="355522"/>
                  <a:pt x="229220" y="357853"/>
                  <a:pt x="229869" y="358652"/>
                </a:cubicBezTo>
                <a:lnTo>
                  <a:pt x="234010" y="363841"/>
                </a:lnTo>
                <a:close/>
                <a:moveTo>
                  <a:pt x="219847" y="311221"/>
                </a:moveTo>
                <a:lnTo>
                  <a:pt x="222796" y="314187"/>
                </a:lnTo>
                <a:lnTo>
                  <a:pt x="223910" y="316394"/>
                </a:lnTo>
                <a:close/>
                <a:moveTo>
                  <a:pt x="91911" y="577775"/>
                </a:moveTo>
                <a:lnTo>
                  <a:pt x="103221" y="589686"/>
                </a:lnTo>
                <a:lnTo>
                  <a:pt x="118976" y="611819"/>
                </a:lnTo>
                <a:lnTo>
                  <a:pt x="126516" y="622741"/>
                </a:lnTo>
                <a:lnTo>
                  <a:pt x="111328" y="604150"/>
                </a:lnTo>
                <a:close/>
                <a:moveTo>
                  <a:pt x="251133" y="245890"/>
                </a:moveTo>
                <a:lnTo>
                  <a:pt x="283778" y="268306"/>
                </a:lnTo>
                <a:lnTo>
                  <a:pt x="283999" y="268469"/>
                </a:lnTo>
                <a:lnTo>
                  <a:pt x="286440" y="280850"/>
                </a:lnTo>
                <a:lnTo>
                  <a:pt x="288077" y="290857"/>
                </a:lnTo>
                <a:lnTo>
                  <a:pt x="271444" y="272405"/>
                </a:lnTo>
                <a:lnTo>
                  <a:pt x="264347" y="264994"/>
                </a:lnTo>
                <a:close/>
                <a:moveTo>
                  <a:pt x="310146" y="116372"/>
                </a:moveTo>
                <a:lnTo>
                  <a:pt x="319815" y="127128"/>
                </a:lnTo>
                <a:lnTo>
                  <a:pt x="344761" y="165086"/>
                </a:lnTo>
                <a:lnTo>
                  <a:pt x="359329" y="198908"/>
                </a:lnTo>
                <a:lnTo>
                  <a:pt x="365493" y="210864"/>
                </a:lnTo>
                <a:lnTo>
                  <a:pt x="353161" y="197721"/>
                </a:lnTo>
                <a:cubicBezTo>
                  <a:pt x="347317" y="191295"/>
                  <a:pt x="340345" y="183455"/>
                  <a:pt x="332048" y="173950"/>
                </a:cubicBezTo>
                <a:lnTo>
                  <a:pt x="321232" y="161383"/>
                </a:lnTo>
                <a:lnTo>
                  <a:pt x="315695" y="135716"/>
                </a:lnTo>
                <a:close/>
                <a:moveTo>
                  <a:pt x="268528" y="196404"/>
                </a:moveTo>
                <a:lnTo>
                  <a:pt x="281302" y="202738"/>
                </a:lnTo>
                <a:lnTo>
                  <a:pt x="300258" y="233955"/>
                </a:lnTo>
                <a:lnTo>
                  <a:pt x="305047" y="247078"/>
                </a:lnTo>
                <a:lnTo>
                  <a:pt x="304726" y="246662"/>
                </a:lnTo>
                <a:cubicBezTo>
                  <a:pt x="298228" y="238789"/>
                  <a:pt x="289128" y="229065"/>
                  <a:pt x="278115" y="218024"/>
                </a:cubicBezTo>
                <a:lnTo>
                  <a:pt x="272142" y="212293"/>
                </a:lnTo>
                <a:close/>
                <a:moveTo>
                  <a:pt x="222366" y="288619"/>
                </a:moveTo>
                <a:lnTo>
                  <a:pt x="243774" y="292801"/>
                </a:lnTo>
                <a:lnTo>
                  <a:pt x="261501" y="315207"/>
                </a:lnTo>
                <a:lnTo>
                  <a:pt x="271328" y="328124"/>
                </a:lnTo>
                <a:lnTo>
                  <a:pt x="272853" y="331534"/>
                </a:lnTo>
                <a:lnTo>
                  <a:pt x="284077" y="359708"/>
                </a:lnTo>
                <a:lnTo>
                  <a:pt x="284129" y="360217"/>
                </a:lnTo>
                <a:lnTo>
                  <a:pt x="238402" y="313725"/>
                </a:lnTo>
                <a:lnTo>
                  <a:pt x="236582" y="310857"/>
                </a:lnTo>
                <a:close/>
                <a:moveTo>
                  <a:pt x="282449" y="162995"/>
                </a:moveTo>
                <a:lnTo>
                  <a:pt x="303130" y="189771"/>
                </a:lnTo>
                <a:lnTo>
                  <a:pt x="322253" y="223045"/>
                </a:lnTo>
                <a:lnTo>
                  <a:pt x="316548" y="220217"/>
                </a:lnTo>
                <a:lnTo>
                  <a:pt x="291293" y="188150"/>
                </a:lnTo>
                <a:close/>
                <a:moveTo>
                  <a:pt x="214075" y="304220"/>
                </a:moveTo>
                <a:lnTo>
                  <a:pt x="217017" y="307619"/>
                </a:lnTo>
                <a:lnTo>
                  <a:pt x="219847" y="311221"/>
                </a:lnTo>
                <a:lnTo>
                  <a:pt x="219031" y="310401"/>
                </a:lnTo>
                <a:lnTo>
                  <a:pt x="215628" y="307111"/>
                </a:lnTo>
                <a:close/>
                <a:moveTo>
                  <a:pt x="215519" y="299767"/>
                </a:moveTo>
                <a:lnTo>
                  <a:pt x="234440" y="322370"/>
                </a:lnTo>
                <a:lnTo>
                  <a:pt x="239998" y="331482"/>
                </a:lnTo>
                <a:lnTo>
                  <a:pt x="222796" y="314187"/>
                </a:lnTo>
                <a:close/>
                <a:moveTo>
                  <a:pt x="199881" y="331955"/>
                </a:moveTo>
                <a:lnTo>
                  <a:pt x="207886" y="337470"/>
                </a:lnTo>
                <a:lnTo>
                  <a:pt x="221282" y="354532"/>
                </a:lnTo>
                <a:lnTo>
                  <a:pt x="257455" y="393877"/>
                </a:lnTo>
                <a:lnTo>
                  <a:pt x="277650" y="437026"/>
                </a:lnTo>
                <a:lnTo>
                  <a:pt x="286405" y="458723"/>
                </a:lnTo>
                <a:lnTo>
                  <a:pt x="266171" y="432608"/>
                </a:lnTo>
                <a:lnTo>
                  <a:pt x="233604" y="390787"/>
                </a:lnTo>
                <a:lnTo>
                  <a:pt x="205580" y="342365"/>
                </a:lnTo>
                <a:close/>
                <a:moveTo>
                  <a:pt x="99721" y="539974"/>
                </a:moveTo>
                <a:lnTo>
                  <a:pt x="100210" y="540355"/>
                </a:lnTo>
                <a:lnTo>
                  <a:pt x="138009" y="567744"/>
                </a:lnTo>
                <a:lnTo>
                  <a:pt x="139914" y="570805"/>
                </a:lnTo>
                <a:lnTo>
                  <a:pt x="113813" y="556520"/>
                </a:lnTo>
                <a:lnTo>
                  <a:pt x="103128" y="548560"/>
                </a:lnTo>
                <a:close/>
                <a:moveTo>
                  <a:pt x="306761" y="104570"/>
                </a:moveTo>
                <a:lnTo>
                  <a:pt x="317982" y="121548"/>
                </a:lnTo>
                <a:lnTo>
                  <a:pt x="328047" y="135999"/>
                </a:lnTo>
                <a:lnTo>
                  <a:pt x="319815" y="127128"/>
                </a:lnTo>
                <a:lnTo>
                  <a:pt x="309370" y="113666"/>
                </a:lnTo>
                <a:close/>
                <a:moveTo>
                  <a:pt x="199835" y="327216"/>
                </a:moveTo>
                <a:lnTo>
                  <a:pt x="205129" y="332610"/>
                </a:lnTo>
                <a:lnTo>
                  <a:pt x="208226" y="337704"/>
                </a:lnTo>
                <a:lnTo>
                  <a:pt x="207886" y="337470"/>
                </a:lnTo>
                <a:close/>
                <a:moveTo>
                  <a:pt x="200568" y="325109"/>
                </a:moveTo>
                <a:lnTo>
                  <a:pt x="243864" y="364839"/>
                </a:lnTo>
                <a:lnTo>
                  <a:pt x="246654" y="370799"/>
                </a:lnTo>
                <a:lnTo>
                  <a:pt x="237027" y="361773"/>
                </a:lnTo>
                <a:lnTo>
                  <a:pt x="217670" y="345597"/>
                </a:lnTo>
                <a:lnTo>
                  <a:pt x="210811" y="338401"/>
                </a:lnTo>
                <a:lnTo>
                  <a:pt x="205129" y="332610"/>
                </a:lnTo>
                <a:close/>
                <a:moveTo>
                  <a:pt x="326172" y="59283"/>
                </a:moveTo>
                <a:lnTo>
                  <a:pt x="346171" y="85553"/>
                </a:lnTo>
                <a:lnTo>
                  <a:pt x="380138" y="133557"/>
                </a:lnTo>
                <a:lnTo>
                  <a:pt x="377636" y="131926"/>
                </a:lnTo>
                <a:close/>
                <a:moveTo>
                  <a:pt x="214083" y="288998"/>
                </a:moveTo>
                <a:lnTo>
                  <a:pt x="238402" y="313725"/>
                </a:lnTo>
                <a:lnTo>
                  <a:pt x="263873" y="353836"/>
                </a:lnTo>
                <a:lnTo>
                  <a:pt x="268427" y="361022"/>
                </a:lnTo>
                <a:lnTo>
                  <a:pt x="253163" y="344719"/>
                </a:lnTo>
                <a:lnTo>
                  <a:pt x="253066" y="344621"/>
                </a:lnTo>
                <a:lnTo>
                  <a:pt x="234440" y="322370"/>
                </a:lnTo>
                <a:close/>
                <a:moveTo>
                  <a:pt x="271853" y="164862"/>
                </a:moveTo>
                <a:lnTo>
                  <a:pt x="281522" y="175744"/>
                </a:lnTo>
                <a:lnTo>
                  <a:pt x="291293" y="188150"/>
                </a:lnTo>
                <a:lnTo>
                  <a:pt x="297848" y="206794"/>
                </a:lnTo>
                <a:close/>
                <a:moveTo>
                  <a:pt x="207374" y="299128"/>
                </a:moveTo>
                <a:lnTo>
                  <a:pt x="215628" y="307111"/>
                </a:lnTo>
                <a:lnTo>
                  <a:pt x="225054" y="324648"/>
                </a:lnTo>
                <a:lnTo>
                  <a:pt x="233163" y="341974"/>
                </a:lnTo>
                <a:lnTo>
                  <a:pt x="229522" y="337356"/>
                </a:lnTo>
                <a:close/>
                <a:moveTo>
                  <a:pt x="211650" y="286525"/>
                </a:moveTo>
                <a:lnTo>
                  <a:pt x="212756" y="286741"/>
                </a:lnTo>
                <a:lnTo>
                  <a:pt x="213373" y="287835"/>
                </a:lnTo>
                <a:lnTo>
                  <a:pt x="214083" y="288998"/>
                </a:lnTo>
                <a:close/>
                <a:moveTo>
                  <a:pt x="263821" y="175708"/>
                </a:moveTo>
                <a:lnTo>
                  <a:pt x="276971" y="195607"/>
                </a:lnTo>
                <a:lnTo>
                  <a:pt x="280137" y="200820"/>
                </a:lnTo>
                <a:lnTo>
                  <a:pt x="273125" y="191856"/>
                </a:lnTo>
                <a:lnTo>
                  <a:pt x="265580" y="183440"/>
                </a:lnTo>
                <a:close/>
                <a:moveTo>
                  <a:pt x="303761" y="85793"/>
                </a:moveTo>
                <a:lnTo>
                  <a:pt x="319863" y="95254"/>
                </a:lnTo>
                <a:lnTo>
                  <a:pt x="341738" y="122351"/>
                </a:lnTo>
                <a:lnTo>
                  <a:pt x="349187" y="134984"/>
                </a:lnTo>
                <a:cubicBezTo>
                  <a:pt x="356467" y="147667"/>
                  <a:pt x="366354" y="165009"/>
                  <a:pt x="384848" y="194576"/>
                </a:cubicBezTo>
                <a:lnTo>
                  <a:pt x="390311" y="203092"/>
                </a:lnTo>
                <a:lnTo>
                  <a:pt x="335324" y="143840"/>
                </a:lnTo>
                <a:lnTo>
                  <a:pt x="323935" y="118540"/>
                </a:lnTo>
                <a:close/>
                <a:moveTo>
                  <a:pt x="191657" y="316932"/>
                </a:moveTo>
                <a:lnTo>
                  <a:pt x="192032" y="317277"/>
                </a:lnTo>
                <a:lnTo>
                  <a:pt x="199835" y="327216"/>
                </a:lnTo>
                <a:lnTo>
                  <a:pt x="194070" y="321340"/>
                </a:lnTo>
                <a:close/>
                <a:moveTo>
                  <a:pt x="339812" y="7037"/>
                </a:moveTo>
                <a:lnTo>
                  <a:pt x="344777" y="5773"/>
                </a:lnTo>
                <a:lnTo>
                  <a:pt x="369534" y="3706"/>
                </a:lnTo>
                <a:lnTo>
                  <a:pt x="383457" y="22972"/>
                </a:lnTo>
                <a:cubicBezTo>
                  <a:pt x="390408" y="32063"/>
                  <a:pt x="398476" y="42072"/>
                  <a:pt x="408074" y="53262"/>
                </a:cubicBezTo>
                <a:lnTo>
                  <a:pt x="456105" y="101680"/>
                </a:lnTo>
                <a:lnTo>
                  <a:pt x="504287" y="218001"/>
                </a:lnTo>
                <a:lnTo>
                  <a:pt x="462966" y="168591"/>
                </a:lnTo>
                <a:cubicBezTo>
                  <a:pt x="446511" y="149448"/>
                  <a:pt x="429749" y="129844"/>
                  <a:pt x="413238" y="108562"/>
                </a:cubicBezTo>
                <a:cubicBezTo>
                  <a:pt x="393377" y="82962"/>
                  <a:pt x="379690" y="63439"/>
                  <a:pt x="368559" y="47282"/>
                </a:cubicBezTo>
                <a:close/>
                <a:moveTo>
                  <a:pt x="185776" y="322830"/>
                </a:moveTo>
                <a:lnTo>
                  <a:pt x="194207" y="328284"/>
                </a:lnTo>
                <a:lnTo>
                  <a:pt x="221877" y="375736"/>
                </a:lnTo>
                <a:lnTo>
                  <a:pt x="195289" y="341717"/>
                </a:lnTo>
                <a:close/>
                <a:moveTo>
                  <a:pt x="299298" y="78549"/>
                </a:moveTo>
                <a:lnTo>
                  <a:pt x="303761" y="85793"/>
                </a:lnTo>
                <a:lnTo>
                  <a:pt x="300892" y="84108"/>
                </a:lnTo>
                <a:close/>
                <a:moveTo>
                  <a:pt x="184429" y="311514"/>
                </a:moveTo>
                <a:lnTo>
                  <a:pt x="194070" y="321340"/>
                </a:lnTo>
                <a:lnTo>
                  <a:pt x="199881" y="331955"/>
                </a:lnTo>
                <a:lnTo>
                  <a:pt x="199851" y="331935"/>
                </a:lnTo>
                <a:lnTo>
                  <a:pt x="194207" y="328284"/>
                </a:lnTo>
                <a:close/>
                <a:moveTo>
                  <a:pt x="70479" y="544113"/>
                </a:moveTo>
                <a:lnTo>
                  <a:pt x="72302" y="546584"/>
                </a:lnTo>
                <a:cubicBezTo>
                  <a:pt x="78145" y="554637"/>
                  <a:pt x="84848" y="563936"/>
                  <a:pt x="92572" y="574726"/>
                </a:cubicBezTo>
                <a:lnTo>
                  <a:pt x="102120" y="588140"/>
                </a:lnTo>
                <a:lnTo>
                  <a:pt x="87732" y="571942"/>
                </a:lnTo>
                <a:lnTo>
                  <a:pt x="85317" y="568818"/>
                </a:lnTo>
                <a:lnTo>
                  <a:pt x="79809" y="561336"/>
                </a:lnTo>
                <a:close/>
                <a:moveTo>
                  <a:pt x="195101" y="275180"/>
                </a:moveTo>
                <a:lnTo>
                  <a:pt x="204409" y="286496"/>
                </a:lnTo>
                <a:lnTo>
                  <a:pt x="204799" y="286961"/>
                </a:lnTo>
                <a:lnTo>
                  <a:pt x="214075" y="304220"/>
                </a:lnTo>
                <a:lnTo>
                  <a:pt x="202732" y="291116"/>
                </a:lnTo>
                <a:lnTo>
                  <a:pt x="202624" y="290930"/>
                </a:lnTo>
                <a:close/>
                <a:moveTo>
                  <a:pt x="134555" y="400746"/>
                </a:moveTo>
                <a:lnTo>
                  <a:pt x="156641" y="420676"/>
                </a:lnTo>
                <a:lnTo>
                  <a:pt x="169141" y="436370"/>
                </a:lnTo>
                <a:lnTo>
                  <a:pt x="186606" y="463923"/>
                </a:lnTo>
                <a:lnTo>
                  <a:pt x="160514" y="443331"/>
                </a:lnTo>
                <a:lnTo>
                  <a:pt x="158785" y="440758"/>
                </a:lnTo>
                <a:close/>
                <a:moveTo>
                  <a:pt x="288581" y="77063"/>
                </a:moveTo>
                <a:lnTo>
                  <a:pt x="292270" y="79042"/>
                </a:lnTo>
                <a:lnTo>
                  <a:pt x="300892" y="84108"/>
                </a:lnTo>
                <a:lnTo>
                  <a:pt x="306761" y="104570"/>
                </a:lnTo>
                <a:close/>
                <a:moveTo>
                  <a:pt x="236911" y="180725"/>
                </a:moveTo>
                <a:lnTo>
                  <a:pt x="241731" y="183115"/>
                </a:lnTo>
                <a:lnTo>
                  <a:pt x="272142" y="212293"/>
                </a:lnTo>
                <a:lnTo>
                  <a:pt x="272485" y="213800"/>
                </a:lnTo>
                <a:lnTo>
                  <a:pt x="278481" y="241554"/>
                </a:lnTo>
                <a:lnTo>
                  <a:pt x="271450" y="232851"/>
                </a:lnTo>
                <a:lnTo>
                  <a:pt x="246614" y="197614"/>
                </a:lnTo>
                <a:close/>
                <a:moveTo>
                  <a:pt x="294150" y="60600"/>
                </a:moveTo>
                <a:lnTo>
                  <a:pt x="313773" y="83821"/>
                </a:lnTo>
                <a:lnTo>
                  <a:pt x="325312" y="98455"/>
                </a:lnTo>
                <a:lnTo>
                  <a:pt x="319863" y="95254"/>
                </a:lnTo>
                <a:lnTo>
                  <a:pt x="304563" y="76301"/>
                </a:lnTo>
                <a:lnTo>
                  <a:pt x="296315" y="68148"/>
                </a:lnTo>
                <a:close/>
                <a:moveTo>
                  <a:pt x="233312" y="185648"/>
                </a:moveTo>
                <a:lnTo>
                  <a:pt x="271450" y="232851"/>
                </a:lnTo>
                <a:lnTo>
                  <a:pt x="278878" y="243390"/>
                </a:lnTo>
                <a:lnTo>
                  <a:pt x="280895" y="252728"/>
                </a:lnTo>
                <a:lnTo>
                  <a:pt x="281544" y="256018"/>
                </a:lnTo>
                <a:lnTo>
                  <a:pt x="266254" y="238770"/>
                </a:lnTo>
                <a:lnTo>
                  <a:pt x="239802" y="216740"/>
                </a:lnTo>
                <a:lnTo>
                  <a:pt x="244611" y="217822"/>
                </a:lnTo>
                <a:cubicBezTo>
                  <a:pt x="241294" y="208390"/>
                  <a:pt x="238639" y="200675"/>
                  <a:pt x="236381" y="194188"/>
                </a:cubicBezTo>
                <a:close/>
                <a:moveTo>
                  <a:pt x="176491" y="303425"/>
                </a:moveTo>
                <a:lnTo>
                  <a:pt x="182169" y="308225"/>
                </a:lnTo>
                <a:lnTo>
                  <a:pt x="182905" y="308901"/>
                </a:lnTo>
                <a:lnTo>
                  <a:pt x="184429" y="311514"/>
                </a:lnTo>
                <a:close/>
                <a:moveTo>
                  <a:pt x="153758" y="350309"/>
                </a:moveTo>
                <a:lnTo>
                  <a:pt x="200873" y="393834"/>
                </a:lnTo>
                <a:lnTo>
                  <a:pt x="205466" y="400213"/>
                </a:lnTo>
                <a:lnTo>
                  <a:pt x="235698" y="446428"/>
                </a:lnTo>
                <a:lnTo>
                  <a:pt x="237386" y="449379"/>
                </a:lnTo>
                <a:lnTo>
                  <a:pt x="212022" y="420766"/>
                </a:lnTo>
                <a:lnTo>
                  <a:pt x="196523" y="405833"/>
                </a:lnTo>
                <a:lnTo>
                  <a:pt x="181716" y="386838"/>
                </a:lnTo>
                <a:lnTo>
                  <a:pt x="157207" y="355303"/>
                </a:lnTo>
                <a:close/>
                <a:moveTo>
                  <a:pt x="215724" y="220366"/>
                </a:moveTo>
                <a:lnTo>
                  <a:pt x="232323" y="232974"/>
                </a:lnTo>
                <a:lnTo>
                  <a:pt x="235474" y="235138"/>
                </a:lnTo>
                <a:lnTo>
                  <a:pt x="246045" y="245883"/>
                </a:lnTo>
                <a:lnTo>
                  <a:pt x="264347" y="264994"/>
                </a:lnTo>
                <a:lnTo>
                  <a:pt x="270152" y="273387"/>
                </a:lnTo>
                <a:lnTo>
                  <a:pt x="289613" y="300683"/>
                </a:lnTo>
                <a:lnTo>
                  <a:pt x="289666" y="301768"/>
                </a:lnTo>
                <a:lnTo>
                  <a:pt x="262305" y="296422"/>
                </a:lnTo>
                <a:lnTo>
                  <a:pt x="254242" y="285829"/>
                </a:lnTo>
                <a:close/>
                <a:moveTo>
                  <a:pt x="206910" y="238302"/>
                </a:moveTo>
                <a:lnTo>
                  <a:pt x="244890" y="280853"/>
                </a:lnTo>
                <a:lnTo>
                  <a:pt x="256111" y="295212"/>
                </a:lnTo>
                <a:lnTo>
                  <a:pt x="249865" y="293991"/>
                </a:lnTo>
                <a:lnTo>
                  <a:pt x="248784" y="292602"/>
                </a:lnTo>
                <a:lnTo>
                  <a:pt x="246249" y="288612"/>
                </a:lnTo>
                <a:cubicBezTo>
                  <a:pt x="242940" y="283875"/>
                  <a:pt x="238002" y="277217"/>
                  <a:pt x="230317" y="267384"/>
                </a:cubicBezTo>
                <a:close/>
                <a:moveTo>
                  <a:pt x="175486" y="302400"/>
                </a:moveTo>
                <a:lnTo>
                  <a:pt x="176491" y="303425"/>
                </a:lnTo>
                <a:lnTo>
                  <a:pt x="175639" y="302704"/>
                </a:lnTo>
                <a:close/>
                <a:moveTo>
                  <a:pt x="252936" y="136062"/>
                </a:moveTo>
                <a:lnTo>
                  <a:pt x="264863" y="153587"/>
                </a:lnTo>
                <a:lnTo>
                  <a:pt x="271853" y="164862"/>
                </a:lnTo>
                <a:lnTo>
                  <a:pt x="256321" y="147383"/>
                </a:lnTo>
                <a:close/>
                <a:moveTo>
                  <a:pt x="175540" y="296270"/>
                </a:moveTo>
                <a:lnTo>
                  <a:pt x="191415" y="316491"/>
                </a:lnTo>
                <a:lnTo>
                  <a:pt x="191657" y="316932"/>
                </a:lnTo>
                <a:lnTo>
                  <a:pt x="182905" y="308901"/>
                </a:lnTo>
                <a:close/>
                <a:moveTo>
                  <a:pt x="287558" y="59492"/>
                </a:moveTo>
                <a:lnTo>
                  <a:pt x="296315" y="68148"/>
                </a:lnTo>
                <a:lnTo>
                  <a:pt x="299298" y="78549"/>
                </a:lnTo>
                <a:close/>
                <a:moveTo>
                  <a:pt x="156759" y="329254"/>
                </a:moveTo>
                <a:lnTo>
                  <a:pt x="175493" y="354394"/>
                </a:lnTo>
                <a:lnTo>
                  <a:pt x="201937" y="394817"/>
                </a:lnTo>
                <a:lnTo>
                  <a:pt x="200873" y="393834"/>
                </a:lnTo>
                <a:lnTo>
                  <a:pt x="170102" y="351108"/>
                </a:lnTo>
                <a:close/>
                <a:moveTo>
                  <a:pt x="218971" y="199393"/>
                </a:moveTo>
                <a:lnTo>
                  <a:pt x="239802" y="216740"/>
                </a:lnTo>
                <a:lnTo>
                  <a:pt x="229343" y="214388"/>
                </a:lnTo>
                <a:close/>
                <a:moveTo>
                  <a:pt x="195880" y="240624"/>
                </a:moveTo>
                <a:lnTo>
                  <a:pt x="224010" y="260761"/>
                </a:lnTo>
                <a:lnTo>
                  <a:pt x="248784" y="292602"/>
                </a:lnTo>
                <a:lnTo>
                  <a:pt x="249638" y="293947"/>
                </a:lnTo>
                <a:lnTo>
                  <a:pt x="243774" y="292801"/>
                </a:lnTo>
                <a:lnTo>
                  <a:pt x="228478" y="273469"/>
                </a:lnTo>
                <a:close/>
                <a:moveTo>
                  <a:pt x="115675" y="404047"/>
                </a:moveTo>
                <a:lnTo>
                  <a:pt x="134615" y="422891"/>
                </a:lnTo>
                <a:lnTo>
                  <a:pt x="160514" y="443331"/>
                </a:lnTo>
                <a:lnTo>
                  <a:pt x="199386" y="501189"/>
                </a:lnTo>
                <a:cubicBezTo>
                  <a:pt x="213173" y="521174"/>
                  <a:pt x="226540" y="541393"/>
                  <a:pt x="237467" y="563021"/>
                </a:cubicBezTo>
                <a:lnTo>
                  <a:pt x="262329" y="612235"/>
                </a:lnTo>
                <a:lnTo>
                  <a:pt x="133022" y="428398"/>
                </a:lnTo>
                <a:close/>
                <a:moveTo>
                  <a:pt x="208321" y="208625"/>
                </a:moveTo>
                <a:lnTo>
                  <a:pt x="216078" y="211404"/>
                </a:lnTo>
                <a:lnTo>
                  <a:pt x="229343" y="214388"/>
                </a:lnTo>
                <a:lnTo>
                  <a:pt x="251133" y="245890"/>
                </a:lnTo>
                <a:lnTo>
                  <a:pt x="235474" y="235138"/>
                </a:lnTo>
                <a:lnTo>
                  <a:pt x="214727" y="214050"/>
                </a:lnTo>
                <a:lnTo>
                  <a:pt x="208634" y="209110"/>
                </a:lnTo>
                <a:close/>
                <a:moveTo>
                  <a:pt x="224270" y="174457"/>
                </a:moveTo>
                <a:lnTo>
                  <a:pt x="230305" y="177449"/>
                </a:lnTo>
                <a:lnTo>
                  <a:pt x="230535" y="177919"/>
                </a:lnTo>
                <a:lnTo>
                  <a:pt x="233312" y="185648"/>
                </a:lnTo>
                <a:close/>
                <a:moveTo>
                  <a:pt x="226084" y="168816"/>
                </a:moveTo>
                <a:lnTo>
                  <a:pt x="234417" y="176385"/>
                </a:lnTo>
                <a:lnTo>
                  <a:pt x="236911" y="180725"/>
                </a:lnTo>
                <a:lnTo>
                  <a:pt x="230305" y="177449"/>
                </a:lnTo>
                <a:close/>
                <a:moveTo>
                  <a:pt x="56885" y="519021"/>
                </a:moveTo>
                <a:lnTo>
                  <a:pt x="57818" y="519092"/>
                </a:lnTo>
                <a:cubicBezTo>
                  <a:pt x="68337" y="523011"/>
                  <a:pt x="77593" y="529366"/>
                  <a:pt x="86591" y="536242"/>
                </a:cubicBezTo>
                <a:lnTo>
                  <a:pt x="103128" y="548560"/>
                </a:lnTo>
                <a:lnTo>
                  <a:pt x="109693" y="565108"/>
                </a:lnTo>
                <a:lnTo>
                  <a:pt x="135003" y="620250"/>
                </a:lnTo>
                <a:lnTo>
                  <a:pt x="116952" y="595336"/>
                </a:lnTo>
                <a:lnTo>
                  <a:pt x="59171" y="523240"/>
                </a:lnTo>
                <a:close/>
                <a:moveTo>
                  <a:pt x="292994" y="18956"/>
                </a:moveTo>
                <a:lnTo>
                  <a:pt x="294833" y="18488"/>
                </a:lnTo>
                <a:lnTo>
                  <a:pt x="322891" y="54653"/>
                </a:lnTo>
                <a:lnTo>
                  <a:pt x="326172" y="59283"/>
                </a:lnTo>
                <a:lnTo>
                  <a:pt x="309836" y="37825"/>
                </a:lnTo>
                <a:close/>
                <a:moveTo>
                  <a:pt x="51676" y="518624"/>
                </a:moveTo>
                <a:lnTo>
                  <a:pt x="55718" y="518932"/>
                </a:lnTo>
                <a:lnTo>
                  <a:pt x="59171" y="523240"/>
                </a:lnTo>
                <a:lnTo>
                  <a:pt x="70479" y="544113"/>
                </a:lnTo>
                <a:close/>
                <a:moveTo>
                  <a:pt x="235262" y="122970"/>
                </a:moveTo>
                <a:lnTo>
                  <a:pt x="243220" y="132639"/>
                </a:lnTo>
                <a:lnTo>
                  <a:pt x="256321" y="147383"/>
                </a:lnTo>
                <a:lnTo>
                  <a:pt x="260743" y="162175"/>
                </a:lnTo>
                <a:lnTo>
                  <a:pt x="263821" y="175708"/>
                </a:lnTo>
                <a:lnTo>
                  <a:pt x="252155" y="158055"/>
                </a:lnTo>
                <a:close/>
                <a:moveTo>
                  <a:pt x="283566" y="21357"/>
                </a:moveTo>
                <a:lnTo>
                  <a:pt x="289894" y="19746"/>
                </a:lnTo>
                <a:lnTo>
                  <a:pt x="305716" y="46413"/>
                </a:lnTo>
                <a:cubicBezTo>
                  <a:pt x="325339" y="74424"/>
                  <a:pt x="338120" y="91823"/>
                  <a:pt x="347481" y="103748"/>
                </a:cubicBezTo>
                <a:lnTo>
                  <a:pt x="364502" y="123365"/>
                </a:lnTo>
                <a:lnTo>
                  <a:pt x="354366" y="116758"/>
                </a:lnTo>
                <a:lnTo>
                  <a:pt x="342055" y="108909"/>
                </a:lnTo>
                <a:lnTo>
                  <a:pt x="284843" y="28154"/>
                </a:lnTo>
                <a:lnTo>
                  <a:pt x="284072" y="25465"/>
                </a:lnTo>
                <a:close/>
                <a:moveTo>
                  <a:pt x="195808" y="204142"/>
                </a:moveTo>
                <a:lnTo>
                  <a:pt x="207809" y="208441"/>
                </a:lnTo>
                <a:lnTo>
                  <a:pt x="208634" y="209110"/>
                </a:lnTo>
                <a:lnTo>
                  <a:pt x="214004" y="217443"/>
                </a:lnTo>
                <a:lnTo>
                  <a:pt x="215724" y="220366"/>
                </a:lnTo>
                <a:lnTo>
                  <a:pt x="197975" y="206884"/>
                </a:lnTo>
                <a:close/>
                <a:moveTo>
                  <a:pt x="263194" y="63522"/>
                </a:moveTo>
                <a:lnTo>
                  <a:pt x="271707" y="68010"/>
                </a:lnTo>
                <a:lnTo>
                  <a:pt x="275547" y="70070"/>
                </a:lnTo>
                <a:lnTo>
                  <a:pt x="309370" y="113666"/>
                </a:lnTo>
                <a:lnTo>
                  <a:pt x="310146" y="116372"/>
                </a:lnTo>
                <a:lnTo>
                  <a:pt x="293781" y="98164"/>
                </a:lnTo>
                <a:cubicBezTo>
                  <a:pt x="268121" y="69167"/>
                  <a:pt x="274795" y="74714"/>
                  <a:pt x="267341" y="67482"/>
                </a:cubicBezTo>
                <a:close/>
                <a:moveTo>
                  <a:pt x="126634" y="342563"/>
                </a:moveTo>
                <a:lnTo>
                  <a:pt x="136099" y="355923"/>
                </a:lnTo>
                <a:lnTo>
                  <a:pt x="175887" y="419847"/>
                </a:lnTo>
                <a:lnTo>
                  <a:pt x="145034" y="381339"/>
                </a:lnTo>
                <a:cubicBezTo>
                  <a:pt x="138118" y="371048"/>
                  <a:pt x="133428" y="359535"/>
                  <a:pt x="128946" y="347894"/>
                </a:cubicBezTo>
                <a:close/>
                <a:moveTo>
                  <a:pt x="180542" y="229644"/>
                </a:moveTo>
                <a:lnTo>
                  <a:pt x="186966" y="234243"/>
                </a:lnTo>
                <a:lnTo>
                  <a:pt x="214889" y="276920"/>
                </a:lnTo>
                <a:lnTo>
                  <a:pt x="222366" y="288619"/>
                </a:lnTo>
                <a:lnTo>
                  <a:pt x="212756" y="286741"/>
                </a:lnTo>
                <a:close/>
                <a:moveTo>
                  <a:pt x="252951" y="75690"/>
                </a:moveTo>
                <a:lnTo>
                  <a:pt x="259352" y="76992"/>
                </a:lnTo>
                <a:cubicBezTo>
                  <a:pt x="280297" y="91708"/>
                  <a:pt x="286394" y="120693"/>
                  <a:pt x="302987" y="140184"/>
                </a:cubicBezTo>
                <a:lnTo>
                  <a:pt x="321232" y="161383"/>
                </a:lnTo>
                <a:lnTo>
                  <a:pt x="323678" y="172718"/>
                </a:lnTo>
                <a:lnTo>
                  <a:pt x="263820" y="89700"/>
                </a:lnTo>
                <a:close/>
                <a:moveTo>
                  <a:pt x="180793" y="225422"/>
                </a:moveTo>
                <a:lnTo>
                  <a:pt x="195880" y="240624"/>
                </a:lnTo>
                <a:lnTo>
                  <a:pt x="186966" y="234243"/>
                </a:lnTo>
                <a:lnTo>
                  <a:pt x="185251" y="231622"/>
                </a:lnTo>
                <a:close/>
                <a:moveTo>
                  <a:pt x="240883" y="95744"/>
                </a:moveTo>
                <a:lnTo>
                  <a:pt x="246992" y="102756"/>
                </a:lnTo>
                <a:lnTo>
                  <a:pt x="278057" y="150503"/>
                </a:lnTo>
                <a:lnTo>
                  <a:pt x="282449" y="162995"/>
                </a:lnTo>
                <a:lnTo>
                  <a:pt x="263042" y="137867"/>
                </a:lnTo>
                <a:lnTo>
                  <a:pt x="248407" y="120910"/>
                </a:lnTo>
                <a:close/>
                <a:moveTo>
                  <a:pt x="78117" y="433544"/>
                </a:moveTo>
                <a:lnTo>
                  <a:pt x="112422" y="471337"/>
                </a:lnTo>
                <a:lnTo>
                  <a:pt x="164459" y="544211"/>
                </a:lnTo>
                <a:lnTo>
                  <a:pt x="144868" y="530531"/>
                </a:lnTo>
                <a:cubicBezTo>
                  <a:pt x="131199" y="518831"/>
                  <a:pt x="118046" y="503743"/>
                  <a:pt x="102628" y="478545"/>
                </a:cubicBezTo>
                <a:close/>
                <a:moveTo>
                  <a:pt x="34828" y="517709"/>
                </a:moveTo>
                <a:lnTo>
                  <a:pt x="36856" y="517494"/>
                </a:lnTo>
                <a:lnTo>
                  <a:pt x="46498" y="518229"/>
                </a:lnTo>
                <a:lnTo>
                  <a:pt x="48483" y="521157"/>
                </a:lnTo>
                <a:lnTo>
                  <a:pt x="85317" y="568818"/>
                </a:lnTo>
                <a:lnTo>
                  <a:pt x="91911" y="577775"/>
                </a:lnTo>
                <a:lnTo>
                  <a:pt x="36522" y="519440"/>
                </a:lnTo>
                <a:close/>
                <a:moveTo>
                  <a:pt x="21054" y="545578"/>
                </a:moveTo>
                <a:lnTo>
                  <a:pt x="36893" y="568043"/>
                </a:lnTo>
                <a:lnTo>
                  <a:pt x="55089" y="612863"/>
                </a:lnTo>
                <a:lnTo>
                  <a:pt x="75941" y="654349"/>
                </a:lnTo>
                <a:lnTo>
                  <a:pt x="74898" y="652932"/>
                </a:lnTo>
                <a:lnTo>
                  <a:pt x="53728" y="619988"/>
                </a:lnTo>
                <a:lnTo>
                  <a:pt x="30302" y="574216"/>
                </a:lnTo>
                <a:close/>
                <a:moveTo>
                  <a:pt x="267788" y="27401"/>
                </a:moveTo>
                <a:lnTo>
                  <a:pt x="278850" y="22557"/>
                </a:lnTo>
                <a:lnTo>
                  <a:pt x="280568" y="22120"/>
                </a:lnTo>
                <a:lnTo>
                  <a:pt x="284843" y="28154"/>
                </a:lnTo>
                <a:lnTo>
                  <a:pt x="294150" y="60600"/>
                </a:lnTo>
                <a:lnTo>
                  <a:pt x="288791" y="54259"/>
                </a:lnTo>
                <a:lnTo>
                  <a:pt x="273213" y="36208"/>
                </a:lnTo>
                <a:close/>
                <a:moveTo>
                  <a:pt x="120077" y="333308"/>
                </a:moveTo>
                <a:lnTo>
                  <a:pt x="124337" y="337268"/>
                </a:lnTo>
                <a:lnTo>
                  <a:pt x="126634" y="342563"/>
                </a:lnTo>
                <a:close/>
                <a:moveTo>
                  <a:pt x="247034" y="68064"/>
                </a:moveTo>
                <a:lnTo>
                  <a:pt x="252951" y="75690"/>
                </a:lnTo>
                <a:lnTo>
                  <a:pt x="248230" y="74730"/>
                </a:lnTo>
                <a:lnTo>
                  <a:pt x="247475" y="72644"/>
                </a:lnTo>
                <a:close/>
                <a:moveTo>
                  <a:pt x="174197" y="218777"/>
                </a:moveTo>
                <a:lnTo>
                  <a:pt x="174691" y="219275"/>
                </a:lnTo>
                <a:lnTo>
                  <a:pt x="180542" y="229644"/>
                </a:lnTo>
                <a:lnTo>
                  <a:pt x="179299" y="228755"/>
                </a:lnTo>
                <a:close/>
                <a:moveTo>
                  <a:pt x="170800" y="222670"/>
                </a:moveTo>
                <a:lnTo>
                  <a:pt x="179299" y="228755"/>
                </a:lnTo>
                <a:lnTo>
                  <a:pt x="208637" y="286130"/>
                </a:lnTo>
                <a:lnTo>
                  <a:pt x="215519" y="299767"/>
                </a:lnTo>
                <a:lnTo>
                  <a:pt x="204799" y="286961"/>
                </a:lnTo>
                <a:lnTo>
                  <a:pt x="197318" y="273042"/>
                </a:lnTo>
                <a:cubicBezTo>
                  <a:pt x="189468" y="258372"/>
                  <a:pt x="182948" y="246122"/>
                  <a:pt x="177566" y="235959"/>
                </a:cubicBezTo>
                <a:lnTo>
                  <a:pt x="171665" y="224751"/>
                </a:lnTo>
                <a:close/>
                <a:moveTo>
                  <a:pt x="152516" y="259508"/>
                </a:moveTo>
                <a:lnTo>
                  <a:pt x="173227" y="292304"/>
                </a:lnTo>
                <a:lnTo>
                  <a:pt x="175540" y="296270"/>
                </a:lnTo>
                <a:lnTo>
                  <a:pt x="165208" y="283111"/>
                </a:lnTo>
                <a:close/>
                <a:moveTo>
                  <a:pt x="228899" y="98307"/>
                </a:moveTo>
                <a:lnTo>
                  <a:pt x="248407" y="120910"/>
                </a:lnTo>
                <a:lnTo>
                  <a:pt x="252936" y="136062"/>
                </a:lnTo>
                <a:lnTo>
                  <a:pt x="239513" y="116337"/>
                </a:lnTo>
                <a:close/>
                <a:moveTo>
                  <a:pt x="258990" y="31253"/>
                </a:moveTo>
                <a:lnTo>
                  <a:pt x="266210" y="28092"/>
                </a:lnTo>
                <a:lnTo>
                  <a:pt x="273213" y="36208"/>
                </a:lnTo>
                <a:lnTo>
                  <a:pt x="287558" y="59492"/>
                </a:lnTo>
                <a:close/>
                <a:moveTo>
                  <a:pt x="238662" y="72784"/>
                </a:moveTo>
                <a:lnTo>
                  <a:pt x="248230" y="74730"/>
                </a:lnTo>
                <a:lnTo>
                  <a:pt x="252698" y="87086"/>
                </a:lnTo>
                <a:cubicBezTo>
                  <a:pt x="255349" y="93329"/>
                  <a:pt x="259042" y="101151"/>
                  <a:pt x="264168" y="110996"/>
                </a:cubicBezTo>
                <a:cubicBezTo>
                  <a:pt x="270724" y="123590"/>
                  <a:pt x="282461" y="132799"/>
                  <a:pt x="290279" y="144652"/>
                </a:cubicBezTo>
                <a:lnTo>
                  <a:pt x="319987" y="194725"/>
                </a:lnTo>
                <a:lnTo>
                  <a:pt x="297301" y="180080"/>
                </a:lnTo>
                <a:lnTo>
                  <a:pt x="278057" y="150503"/>
                </a:lnTo>
                <a:lnTo>
                  <a:pt x="268635" y="123704"/>
                </a:lnTo>
                <a:cubicBezTo>
                  <a:pt x="264079" y="113202"/>
                  <a:pt x="258034" y="103472"/>
                  <a:pt x="251770" y="93848"/>
                </a:cubicBezTo>
                <a:close/>
                <a:moveTo>
                  <a:pt x="134048" y="290146"/>
                </a:moveTo>
                <a:lnTo>
                  <a:pt x="137978" y="292601"/>
                </a:lnTo>
                <a:lnTo>
                  <a:pt x="172671" y="314518"/>
                </a:lnTo>
                <a:lnTo>
                  <a:pt x="182462" y="325344"/>
                </a:lnTo>
                <a:cubicBezTo>
                  <a:pt x="182478" y="325362"/>
                  <a:pt x="186535" y="330531"/>
                  <a:pt x="193687" y="339668"/>
                </a:cubicBezTo>
                <a:lnTo>
                  <a:pt x="195289" y="341717"/>
                </a:lnTo>
                <a:lnTo>
                  <a:pt x="195518" y="342172"/>
                </a:lnTo>
                <a:cubicBezTo>
                  <a:pt x="214248" y="374794"/>
                  <a:pt x="277458" y="470993"/>
                  <a:pt x="300311" y="498091"/>
                </a:cubicBezTo>
                <a:lnTo>
                  <a:pt x="301654" y="499463"/>
                </a:lnTo>
                <a:lnTo>
                  <a:pt x="305979" y="511990"/>
                </a:lnTo>
                <a:lnTo>
                  <a:pt x="304779" y="510799"/>
                </a:lnTo>
                <a:cubicBezTo>
                  <a:pt x="287911" y="493474"/>
                  <a:pt x="272439" y="474862"/>
                  <a:pt x="256982" y="456236"/>
                </a:cubicBezTo>
                <a:lnTo>
                  <a:pt x="222507" y="416752"/>
                </a:lnTo>
                <a:lnTo>
                  <a:pt x="196214" y="384763"/>
                </a:lnTo>
                <a:cubicBezTo>
                  <a:pt x="182812" y="364683"/>
                  <a:pt x="170977" y="346810"/>
                  <a:pt x="160543" y="330919"/>
                </a:cubicBezTo>
                <a:close/>
                <a:moveTo>
                  <a:pt x="150045" y="255595"/>
                </a:moveTo>
                <a:lnTo>
                  <a:pt x="151536" y="257685"/>
                </a:lnTo>
                <a:lnTo>
                  <a:pt x="152516" y="259508"/>
                </a:lnTo>
                <a:close/>
                <a:moveTo>
                  <a:pt x="151988" y="248715"/>
                </a:moveTo>
                <a:lnTo>
                  <a:pt x="153285" y="249665"/>
                </a:lnTo>
                <a:lnTo>
                  <a:pt x="158591" y="254168"/>
                </a:lnTo>
                <a:lnTo>
                  <a:pt x="181491" y="293734"/>
                </a:lnTo>
                <a:lnTo>
                  <a:pt x="200568" y="325109"/>
                </a:lnTo>
                <a:lnTo>
                  <a:pt x="192032" y="317277"/>
                </a:lnTo>
                <a:lnTo>
                  <a:pt x="191415" y="316491"/>
                </a:lnTo>
                <a:lnTo>
                  <a:pt x="177647" y="291340"/>
                </a:lnTo>
                <a:cubicBezTo>
                  <a:pt x="167500" y="274239"/>
                  <a:pt x="160121" y="261846"/>
                  <a:pt x="154175" y="252126"/>
                </a:cubicBezTo>
                <a:close/>
                <a:moveTo>
                  <a:pt x="19032" y="524051"/>
                </a:moveTo>
                <a:lnTo>
                  <a:pt x="97680" y="612167"/>
                </a:lnTo>
                <a:cubicBezTo>
                  <a:pt x="122896" y="640418"/>
                  <a:pt x="142170" y="673026"/>
                  <a:pt x="160278" y="706522"/>
                </a:cubicBezTo>
                <a:lnTo>
                  <a:pt x="193449" y="765998"/>
                </a:lnTo>
                <a:lnTo>
                  <a:pt x="159637" y="742521"/>
                </a:lnTo>
                <a:lnTo>
                  <a:pt x="156111" y="736704"/>
                </a:lnTo>
                <a:cubicBezTo>
                  <a:pt x="147744" y="723392"/>
                  <a:pt x="137472" y="707582"/>
                  <a:pt x="124487" y="688414"/>
                </a:cubicBezTo>
                <a:cubicBezTo>
                  <a:pt x="79716" y="622322"/>
                  <a:pt x="59725" y="598417"/>
                  <a:pt x="40737" y="573496"/>
                </a:cubicBezTo>
                <a:lnTo>
                  <a:pt x="36893" y="568043"/>
                </a:lnTo>
                <a:close/>
                <a:moveTo>
                  <a:pt x="168562" y="208530"/>
                </a:moveTo>
                <a:lnTo>
                  <a:pt x="168867" y="208840"/>
                </a:lnTo>
                <a:lnTo>
                  <a:pt x="180793" y="225422"/>
                </a:lnTo>
                <a:lnTo>
                  <a:pt x="174691" y="219275"/>
                </a:lnTo>
                <a:lnTo>
                  <a:pt x="172136" y="214745"/>
                </a:lnTo>
                <a:close/>
                <a:moveTo>
                  <a:pt x="248870" y="35685"/>
                </a:moveTo>
                <a:lnTo>
                  <a:pt x="258742" y="31362"/>
                </a:lnTo>
                <a:lnTo>
                  <a:pt x="262762" y="37997"/>
                </a:lnTo>
                <a:lnTo>
                  <a:pt x="288581" y="77063"/>
                </a:lnTo>
                <a:lnTo>
                  <a:pt x="275547" y="70070"/>
                </a:lnTo>
                <a:close/>
                <a:moveTo>
                  <a:pt x="114107" y="313679"/>
                </a:moveTo>
                <a:lnTo>
                  <a:pt x="152222" y="348890"/>
                </a:lnTo>
                <a:lnTo>
                  <a:pt x="157207" y="355303"/>
                </a:lnTo>
                <a:lnTo>
                  <a:pt x="157394" y="355575"/>
                </a:lnTo>
                <a:lnTo>
                  <a:pt x="195981" y="405311"/>
                </a:lnTo>
                <a:lnTo>
                  <a:pt x="153274" y="364163"/>
                </a:lnTo>
                <a:lnTo>
                  <a:pt x="124337" y="337268"/>
                </a:lnTo>
                <a:close/>
                <a:moveTo>
                  <a:pt x="85267" y="373794"/>
                </a:moveTo>
                <a:lnTo>
                  <a:pt x="86660" y="375180"/>
                </a:lnTo>
                <a:lnTo>
                  <a:pt x="89152" y="377889"/>
                </a:lnTo>
                <a:cubicBezTo>
                  <a:pt x="116598" y="406745"/>
                  <a:pt x="123890" y="413711"/>
                  <a:pt x="229671" y="587580"/>
                </a:cubicBezTo>
                <a:lnTo>
                  <a:pt x="231343" y="590336"/>
                </a:lnTo>
                <a:lnTo>
                  <a:pt x="218721" y="582618"/>
                </a:lnTo>
                <a:lnTo>
                  <a:pt x="213212" y="578671"/>
                </a:lnTo>
                <a:lnTo>
                  <a:pt x="186938" y="541946"/>
                </a:lnTo>
                <a:cubicBezTo>
                  <a:pt x="172576" y="522293"/>
                  <a:pt x="158870" y="503893"/>
                  <a:pt x="146773" y="487817"/>
                </a:cubicBezTo>
                <a:lnTo>
                  <a:pt x="140245" y="479403"/>
                </a:lnTo>
                <a:close/>
                <a:moveTo>
                  <a:pt x="15227" y="519787"/>
                </a:moveTo>
                <a:lnTo>
                  <a:pt x="17215" y="519577"/>
                </a:lnTo>
                <a:lnTo>
                  <a:pt x="19032" y="524051"/>
                </a:lnTo>
                <a:close/>
                <a:moveTo>
                  <a:pt x="202931" y="121060"/>
                </a:moveTo>
                <a:lnTo>
                  <a:pt x="216519" y="132890"/>
                </a:lnTo>
                <a:cubicBezTo>
                  <a:pt x="225954" y="141407"/>
                  <a:pt x="233851" y="148875"/>
                  <a:pt x="240699" y="155687"/>
                </a:cubicBezTo>
                <a:lnTo>
                  <a:pt x="265580" y="183440"/>
                </a:lnTo>
                <a:lnTo>
                  <a:pt x="268528" y="196404"/>
                </a:lnTo>
                <a:lnTo>
                  <a:pt x="241731" y="183115"/>
                </a:lnTo>
                <a:lnTo>
                  <a:pt x="240024" y="181477"/>
                </a:lnTo>
                <a:lnTo>
                  <a:pt x="234417" y="176385"/>
                </a:lnTo>
                <a:lnTo>
                  <a:pt x="204748" y="124747"/>
                </a:lnTo>
                <a:close/>
                <a:moveTo>
                  <a:pt x="82754" y="370933"/>
                </a:moveTo>
                <a:lnTo>
                  <a:pt x="84968" y="373341"/>
                </a:lnTo>
                <a:lnTo>
                  <a:pt x="85267" y="373794"/>
                </a:lnTo>
                <a:close/>
                <a:moveTo>
                  <a:pt x="161813" y="205947"/>
                </a:moveTo>
                <a:lnTo>
                  <a:pt x="165507" y="209950"/>
                </a:lnTo>
                <a:lnTo>
                  <a:pt x="170800" y="222670"/>
                </a:lnTo>
                <a:lnTo>
                  <a:pt x="170431" y="222406"/>
                </a:lnTo>
                <a:lnTo>
                  <a:pt x="164636" y="211399"/>
                </a:lnTo>
                <a:close/>
                <a:moveTo>
                  <a:pt x="162246" y="202116"/>
                </a:moveTo>
                <a:lnTo>
                  <a:pt x="168060" y="208020"/>
                </a:lnTo>
                <a:lnTo>
                  <a:pt x="172136" y="214745"/>
                </a:lnTo>
                <a:lnTo>
                  <a:pt x="174197" y="218777"/>
                </a:lnTo>
                <a:lnTo>
                  <a:pt x="166427" y="210948"/>
                </a:lnTo>
                <a:lnTo>
                  <a:pt x="165507" y="209950"/>
                </a:lnTo>
                <a:close/>
                <a:moveTo>
                  <a:pt x="223349" y="72691"/>
                </a:moveTo>
                <a:lnTo>
                  <a:pt x="233811" y="72086"/>
                </a:lnTo>
                <a:lnTo>
                  <a:pt x="240883" y="95744"/>
                </a:lnTo>
                <a:lnTo>
                  <a:pt x="232886" y="86564"/>
                </a:lnTo>
                <a:close/>
                <a:moveTo>
                  <a:pt x="122010" y="282626"/>
                </a:moveTo>
                <a:lnTo>
                  <a:pt x="131799" y="288741"/>
                </a:lnTo>
                <a:lnTo>
                  <a:pt x="137727" y="298086"/>
                </a:lnTo>
                <a:lnTo>
                  <a:pt x="156759" y="329254"/>
                </a:lnTo>
                <a:close/>
                <a:moveTo>
                  <a:pt x="167941" y="182412"/>
                </a:moveTo>
                <a:lnTo>
                  <a:pt x="168226" y="182638"/>
                </a:lnTo>
                <a:lnTo>
                  <a:pt x="188964" y="201690"/>
                </a:lnTo>
                <a:lnTo>
                  <a:pt x="193666" y="203374"/>
                </a:lnTo>
                <a:lnTo>
                  <a:pt x="197444" y="206481"/>
                </a:lnTo>
                <a:lnTo>
                  <a:pt x="197975" y="206884"/>
                </a:lnTo>
                <a:lnTo>
                  <a:pt x="199314" y="208578"/>
                </a:lnTo>
                <a:cubicBezTo>
                  <a:pt x="204575" y="215132"/>
                  <a:pt x="212117" y="224583"/>
                  <a:pt x="223663" y="239466"/>
                </a:cubicBezTo>
                <a:cubicBezTo>
                  <a:pt x="234378" y="253277"/>
                  <a:pt x="243415" y="268110"/>
                  <a:pt x="251404" y="283583"/>
                </a:cubicBezTo>
                <a:lnTo>
                  <a:pt x="255500" y="292741"/>
                </a:lnTo>
                <a:lnTo>
                  <a:pt x="244890" y="280853"/>
                </a:lnTo>
                <a:lnTo>
                  <a:pt x="210336" y="236638"/>
                </a:lnTo>
                <a:close/>
                <a:moveTo>
                  <a:pt x="228297" y="53642"/>
                </a:moveTo>
                <a:lnTo>
                  <a:pt x="233589" y="64632"/>
                </a:lnTo>
                <a:lnTo>
                  <a:pt x="238662" y="72784"/>
                </a:lnTo>
                <a:lnTo>
                  <a:pt x="234914" y="72022"/>
                </a:lnTo>
                <a:lnTo>
                  <a:pt x="233811" y="72086"/>
                </a:lnTo>
                <a:close/>
                <a:moveTo>
                  <a:pt x="230642" y="46936"/>
                </a:moveTo>
                <a:lnTo>
                  <a:pt x="233031" y="48876"/>
                </a:lnTo>
                <a:cubicBezTo>
                  <a:pt x="245697" y="58924"/>
                  <a:pt x="246636" y="59111"/>
                  <a:pt x="246398" y="61469"/>
                </a:cubicBezTo>
                <a:lnTo>
                  <a:pt x="247034" y="68064"/>
                </a:lnTo>
                <a:close/>
                <a:moveTo>
                  <a:pt x="157811" y="198337"/>
                </a:moveTo>
                <a:lnTo>
                  <a:pt x="157903" y="198394"/>
                </a:lnTo>
                <a:lnTo>
                  <a:pt x="161813" y="205947"/>
                </a:lnTo>
                <a:lnTo>
                  <a:pt x="161094" y="205167"/>
                </a:lnTo>
                <a:close/>
                <a:moveTo>
                  <a:pt x="137639" y="238204"/>
                </a:moveTo>
                <a:lnTo>
                  <a:pt x="140287" y="240143"/>
                </a:lnTo>
                <a:lnTo>
                  <a:pt x="150045" y="255595"/>
                </a:lnTo>
                <a:close/>
                <a:moveTo>
                  <a:pt x="228748" y="44495"/>
                </a:moveTo>
                <a:lnTo>
                  <a:pt x="238717" y="40130"/>
                </a:lnTo>
                <a:lnTo>
                  <a:pt x="239758" y="41134"/>
                </a:lnTo>
                <a:cubicBezTo>
                  <a:pt x="248057" y="49094"/>
                  <a:pt x="254021" y="54777"/>
                  <a:pt x="258376" y="58922"/>
                </a:cubicBezTo>
                <a:lnTo>
                  <a:pt x="263194" y="63522"/>
                </a:lnTo>
                <a:lnTo>
                  <a:pt x="244726" y="53786"/>
                </a:lnTo>
                <a:lnTo>
                  <a:pt x="229817" y="45873"/>
                </a:lnTo>
                <a:close/>
                <a:moveTo>
                  <a:pt x="228420" y="45131"/>
                </a:moveTo>
                <a:lnTo>
                  <a:pt x="229817" y="45873"/>
                </a:lnTo>
                <a:lnTo>
                  <a:pt x="230642" y="46936"/>
                </a:lnTo>
                <a:close/>
                <a:moveTo>
                  <a:pt x="139911" y="228763"/>
                </a:moveTo>
                <a:lnTo>
                  <a:pt x="151188" y="236389"/>
                </a:lnTo>
                <a:cubicBezTo>
                  <a:pt x="159549" y="243498"/>
                  <a:pt x="169575" y="253545"/>
                  <a:pt x="180727" y="265695"/>
                </a:cubicBezTo>
                <a:lnTo>
                  <a:pt x="202732" y="291116"/>
                </a:lnTo>
                <a:lnTo>
                  <a:pt x="207374" y="299128"/>
                </a:lnTo>
                <a:lnTo>
                  <a:pt x="177299" y="270045"/>
                </a:lnTo>
                <a:lnTo>
                  <a:pt x="158591" y="254168"/>
                </a:lnTo>
                <a:lnTo>
                  <a:pt x="155656" y="249097"/>
                </a:lnTo>
                <a:close/>
                <a:moveTo>
                  <a:pt x="227912" y="44861"/>
                </a:moveTo>
                <a:lnTo>
                  <a:pt x="228026" y="44811"/>
                </a:lnTo>
                <a:lnTo>
                  <a:pt x="228420" y="45131"/>
                </a:lnTo>
                <a:close/>
                <a:moveTo>
                  <a:pt x="224738" y="46251"/>
                </a:moveTo>
                <a:lnTo>
                  <a:pt x="225931" y="45729"/>
                </a:lnTo>
                <a:lnTo>
                  <a:pt x="228297" y="53642"/>
                </a:lnTo>
                <a:close/>
                <a:moveTo>
                  <a:pt x="155364" y="185576"/>
                </a:moveTo>
                <a:lnTo>
                  <a:pt x="168562" y="208530"/>
                </a:lnTo>
                <a:lnTo>
                  <a:pt x="168060" y="208020"/>
                </a:lnTo>
                <a:lnTo>
                  <a:pt x="157348" y="190344"/>
                </a:lnTo>
                <a:close/>
                <a:moveTo>
                  <a:pt x="208173" y="73568"/>
                </a:moveTo>
                <a:lnTo>
                  <a:pt x="214746" y="73188"/>
                </a:lnTo>
                <a:lnTo>
                  <a:pt x="216761" y="77688"/>
                </a:lnTo>
                <a:lnTo>
                  <a:pt x="228899" y="98307"/>
                </a:lnTo>
                <a:lnTo>
                  <a:pt x="228506" y="97851"/>
                </a:lnTo>
                <a:lnTo>
                  <a:pt x="214306" y="83906"/>
                </a:lnTo>
                <a:close/>
                <a:moveTo>
                  <a:pt x="166972" y="159446"/>
                </a:moveTo>
                <a:lnTo>
                  <a:pt x="186047" y="174063"/>
                </a:lnTo>
                <a:lnTo>
                  <a:pt x="208321" y="208625"/>
                </a:lnTo>
                <a:lnTo>
                  <a:pt x="207809" y="208441"/>
                </a:lnTo>
                <a:lnTo>
                  <a:pt x="185677" y="190498"/>
                </a:lnTo>
                <a:lnTo>
                  <a:pt x="181313" y="183766"/>
                </a:lnTo>
                <a:cubicBezTo>
                  <a:pt x="178276" y="178672"/>
                  <a:pt x="174070" y="171409"/>
                  <a:pt x="166972" y="159446"/>
                </a:cubicBezTo>
                <a:close/>
                <a:moveTo>
                  <a:pt x="159433" y="171529"/>
                </a:moveTo>
                <a:lnTo>
                  <a:pt x="173424" y="180564"/>
                </a:lnTo>
                <a:lnTo>
                  <a:pt x="185677" y="190498"/>
                </a:lnTo>
                <a:lnTo>
                  <a:pt x="188645" y="195077"/>
                </a:lnTo>
                <a:lnTo>
                  <a:pt x="195808" y="204142"/>
                </a:lnTo>
                <a:lnTo>
                  <a:pt x="193666" y="203374"/>
                </a:lnTo>
                <a:lnTo>
                  <a:pt x="174678" y="187762"/>
                </a:lnTo>
                <a:lnTo>
                  <a:pt x="168226" y="182638"/>
                </a:lnTo>
                <a:lnTo>
                  <a:pt x="167843" y="182286"/>
                </a:lnTo>
                <a:close/>
                <a:moveTo>
                  <a:pt x="6430" y="488697"/>
                </a:moveTo>
                <a:lnTo>
                  <a:pt x="34828" y="517709"/>
                </a:lnTo>
                <a:lnTo>
                  <a:pt x="17215" y="519577"/>
                </a:lnTo>
                <a:lnTo>
                  <a:pt x="7479" y="495595"/>
                </a:lnTo>
                <a:close/>
                <a:moveTo>
                  <a:pt x="152541" y="175242"/>
                </a:moveTo>
                <a:lnTo>
                  <a:pt x="197899" y="227106"/>
                </a:lnTo>
                <a:lnTo>
                  <a:pt x="206910" y="238302"/>
                </a:lnTo>
                <a:lnTo>
                  <a:pt x="163200" y="189330"/>
                </a:lnTo>
                <a:close/>
                <a:moveTo>
                  <a:pt x="138431" y="202704"/>
                </a:moveTo>
                <a:lnTo>
                  <a:pt x="152522" y="211126"/>
                </a:lnTo>
                <a:lnTo>
                  <a:pt x="155421" y="214885"/>
                </a:lnTo>
                <a:cubicBezTo>
                  <a:pt x="166690" y="228534"/>
                  <a:pt x="169056" y="227991"/>
                  <a:pt x="167737" y="222249"/>
                </a:cubicBezTo>
                <a:lnTo>
                  <a:pt x="166809" y="219813"/>
                </a:lnTo>
                <a:lnTo>
                  <a:pt x="170431" y="222406"/>
                </a:lnTo>
                <a:lnTo>
                  <a:pt x="171665" y="224751"/>
                </a:lnTo>
                <a:lnTo>
                  <a:pt x="176068" y="235330"/>
                </a:lnTo>
                <a:lnTo>
                  <a:pt x="195101" y="275180"/>
                </a:lnTo>
                <a:lnTo>
                  <a:pt x="155664" y="227239"/>
                </a:lnTo>
                <a:close/>
                <a:moveTo>
                  <a:pt x="207096" y="56105"/>
                </a:moveTo>
                <a:lnTo>
                  <a:pt x="217286" y="49514"/>
                </a:lnTo>
                <a:lnTo>
                  <a:pt x="218059" y="49176"/>
                </a:lnTo>
                <a:lnTo>
                  <a:pt x="220881" y="69100"/>
                </a:lnTo>
                <a:lnTo>
                  <a:pt x="223349" y="72691"/>
                </a:lnTo>
                <a:lnTo>
                  <a:pt x="214746" y="73188"/>
                </a:lnTo>
                <a:close/>
                <a:moveTo>
                  <a:pt x="128024" y="220725"/>
                </a:moveTo>
                <a:lnTo>
                  <a:pt x="138452" y="227777"/>
                </a:lnTo>
                <a:lnTo>
                  <a:pt x="139310" y="228942"/>
                </a:lnTo>
                <a:lnTo>
                  <a:pt x="151988" y="248715"/>
                </a:lnTo>
                <a:lnTo>
                  <a:pt x="140287" y="240143"/>
                </a:lnTo>
                <a:close/>
                <a:moveTo>
                  <a:pt x="164954" y="143687"/>
                </a:moveTo>
                <a:lnTo>
                  <a:pt x="194535" y="159583"/>
                </a:lnTo>
                <a:lnTo>
                  <a:pt x="214379" y="192754"/>
                </a:lnTo>
                <a:lnTo>
                  <a:pt x="218971" y="199393"/>
                </a:lnTo>
                <a:lnTo>
                  <a:pt x="217459" y="198133"/>
                </a:lnTo>
                <a:lnTo>
                  <a:pt x="186047" y="174063"/>
                </a:lnTo>
                <a:lnTo>
                  <a:pt x="171092" y="150858"/>
                </a:lnTo>
                <a:close/>
                <a:moveTo>
                  <a:pt x="150476" y="172814"/>
                </a:moveTo>
                <a:lnTo>
                  <a:pt x="150778" y="172912"/>
                </a:lnTo>
                <a:lnTo>
                  <a:pt x="152541" y="175242"/>
                </a:lnTo>
                <a:lnTo>
                  <a:pt x="150516" y="172927"/>
                </a:lnTo>
                <a:close/>
                <a:moveTo>
                  <a:pt x="50054" y="381508"/>
                </a:moveTo>
                <a:lnTo>
                  <a:pt x="50999" y="383081"/>
                </a:lnTo>
                <a:lnTo>
                  <a:pt x="62541" y="400016"/>
                </a:lnTo>
                <a:lnTo>
                  <a:pt x="77454" y="432326"/>
                </a:lnTo>
                <a:lnTo>
                  <a:pt x="78117" y="433544"/>
                </a:lnTo>
                <a:lnTo>
                  <a:pt x="72489" y="427343"/>
                </a:lnTo>
                <a:close/>
                <a:moveTo>
                  <a:pt x="8788" y="462279"/>
                </a:moveTo>
                <a:lnTo>
                  <a:pt x="15792" y="470353"/>
                </a:lnTo>
                <a:lnTo>
                  <a:pt x="24555" y="483086"/>
                </a:lnTo>
                <a:cubicBezTo>
                  <a:pt x="30248" y="490897"/>
                  <a:pt x="33988" y="495040"/>
                  <a:pt x="46237" y="511251"/>
                </a:cubicBezTo>
                <a:lnTo>
                  <a:pt x="51676" y="518624"/>
                </a:lnTo>
                <a:lnTo>
                  <a:pt x="46498" y="518229"/>
                </a:lnTo>
                <a:lnTo>
                  <a:pt x="10063" y="464488"/>
                </a:lnTo>
                <a:close/>
                <a:moveTo>
                  <a:pt x="108787" y="252467"/>
                </a:moveTo>
                <a:lnTo>
                  <a:pt x="112018" y="255201"/>
                </a:lnTo>
                <a:lnTo>
                  <a:pt x="113431" y="257542"/>
                </a:lnTo>
                <a:cubicBezTo>
                  <a:pt x="118922" y="266411"/>
                  <a:pt x="125483" y="276809"/>
                  <a:pt x="133280" y="288964"/>
                </a:cubicBezTo>
                <a:lnTo>
                  <a:pt x="134048" y="290146"/>
                </a:lnTo>
                <a:lnTo>
                  <a:pt x="131799" y="288741"/>
                </a:lnTo>
                <a:close/>
                <a:moveTo>
                  <a:pt x="147466" y="171840"/>
                </a:moveTo>
                <a:lnTo>
                  <a:pt x="150395" y="172788"/>
                </a:lnTo>
                <a:lnTo>
                  <a:pt x="150516" y="172927"/>
                </a:lnTo>
                <a:lnTo>
                  <a:pt x="153043" y="179999"/>
                </a:lnTo>
                <a:lnTo>
                  <a:pt x="155364" y="185576"/>
                </a:lnTo>
                <a:close/>
                <a:moveTo>
                  <a:pt x="169510" y="118144"/>
                </a:moveTo>
                <a:lnTo>
                  <a:pt x="194589" y="140211"/>
                </a:lnTo>
                <a:lnTo>
                  <a:pt x="202149" y="147076"/>
                </a:lnTo>
                <a:lnTo>
                  <a:pt x="224270" y="174457"/>
                </a:lnTo>
                <a:lnTo>
                  <a:pt x="197621" y="161241"/>
                </a:lnTo>
                <a:lnTo>
                  <a:pt x="194535" y="159583"/>
                </a:lnTo>
                <a:lnTo>
                  <a:pt x="173647" y="124667"/>
                </a:lnTo>
                <a:close/>
                <a:moveTo>
                  <a:pt x="125267" y="209851"/>
                </a:moveTo>
                <a:lnTo>
                  <a:pt x="139911" y="228763"/>
                </a:lnTo>
                <a:lnTo>
                  <a:pt x="138452" y="227777"/>
                </a:lnTo>
                <a:close/>
                <a:moveTo>
                  <a:pt x="147192" y="163624"/>
                </a:moveTo>
                <a:lnTo>
                  <a:pt x="149705" y="165247"/>
                </a:lnTo>
                <a:lnTo>
                  <a:pt x="150695" y="166532"/>
                </a:lnTo>
                <a:lnTo>
                  <a:pt x="167843" y="182286"/>
                </a:lnTo>
                <a:lnTo>
                  <a:pt x="167941" y="182412"/>
                </a:lnTo>
                <a:lnTo>
                  <a:pt x="159559" y="175754"/>
                </a:lnTo>
                <a:lnTo>
                  <a:pt x="150778" y="172912"/>
                </a:lnTo>
                <a:lnTo>
                  <a:pt x="150272" y="172243"/>
                </a:lnTo>
                <a:close/>
                <a:moveTo>
                  <a:pt x="106017" y="245261"/>
                </a:moveTo>
                <a:lnTo>
                  <a:pt x="113064" y="249792"/>
                </a:lnTo>
                <a:lnTo>
                  <a:pt x="175639" y="302704"/>
                </a:lnTo>
                <a:lnTo>
                  <a:pt x="185776" y="322830"/>
                </a:lnTo>
                <a:lnTo>
                  <a:pt x="183553" y="321392"/>
                </a:lnTo>
                <a:lnTo>
                  <a:pt x="172671" y="314518"/>
                </a:lnTo>
                <a:lnTo>
                  <a:pt x="141876" y="280468"/>
                </a:lnTo>
                <a:lnTo>
                  <a:pt x="112018" y="255201"/>
                </a:lnTo>
                <a:close/>
                <a:moveTo>
                  <a:pt x="189566" y="67445"/>
                </a:moveTo>
                <a:lnTo>
                  <a:pt x="193544" y="64871"/>
                </a:lnTo>
                <a:lnTo>
                  <a:pt x="199585" y="69448"/>
                </a:lnTo>
                <a:lnTo>
                  <a:pt x="214306" y="83906"/>
                </a:lnTo>
                <a:lnTo>
                  <a:pt x="225696" y="103104"/>
                </a:lnTo>
                <a:lnTo>
                  <a:pt x="235262" y="122970"/>
                </a:lnTo>
                <a:close/>
                <a:moveTo>
                  <a:pt x="141940" y="164918"/>
                </a:moveTo>
                <a:lnTo>
                  <a:pt x="145240" y="167968"/>
                </a:lnTo>
                <a:lnTo>
                  <a:pt x="147466" y="171840"/>
                </a:lnTo>
                <a:lnTo>
                  <a:pt x="145810" y="171304"/>
                </a:lnTo>
                <a:close/>
                <a:moveTo>
                  <a:pt x="140114" y="159053"/>
                </a:moveTo>
                <a:lnTo>
                  <a:pt x="140462" y="159278"/>
                </a:lnTo>
                <a:lnTo>
                  <a:pt x="150272" y="172243"/>
                </a:lnTo>
                <a:lnTo>
                  <a:pt x="150476" y="172814"/>
                </a:lnTo>
                <a:lnTo>
                  <a:pt x="150395" y="172788"/>
                </a:lnTo>
                <a:lnTo>
                  <a:pt x="150144" y="172502"/>
                </a:lnTo>
                <a:lnTo>
                  <a:pt x="145240" y="167968"/>
                </a:lnTo>
                <a:close/>
                <a:moveTo>
                  <a:pt x="143194" y="152437"/>
                </a:moveTo>
                <a:lnTo>
                  <a:pt x="157903" y="169572"/>
                </a:lnTo>
                <a:lnTo>
                  <a:pt x="159433" y="171529"/>
                </a:lnTo>
                <a:lnTo>
                  <a:pt x="149705" y="165247"/>
                </a:lnTo>
                <a:lnTo>
                  <a:pt x="146101" y="160570"/>
                </a:lnTo>
                <a:close/>
                <a:moveTo>
                  <a:pt x="933" y="447844"/>
                </a:moveTo>
                <a:lnTo>
                  <a:pt x="40143" y="488118"/>
                </a:lnTo>
                <a:lnTo>
                  <a:pt x="56885" y="519021"/>
                </a:lnTo>
                <a:lnTo>
                  <a:pt x="55718" y="518932"/>
                </a:lnTo>
                <a:lnTo>
                  <a:pt x="28822" y="485373"/>
                </a:lnTo>
                <a:lnTo>
                  <a:pt x="15792" y="470353"/>
                </a:lnTo>
                <a:lnTo>
                  <a:pt x="13245" y="466651"/>
                </a:lnTo>
                <a:close/>
                <a:moveTo>
                  <a:pt x="131" y="447278"/>
                </a:moveTo>
                <a:lnTo>
                  <a:pt x="8788" y="462279"/>
                </a:lnTo>
                <a:lnTo>
                  <a:pt x="1057" y="453367"/>
                </a:lnTo>
                <a:close/>
                <a:moveTo>
                  <a:pt x="0" y="446419"/>
                </a:moveTo>
                <a:lnTo>
                  <a:pt x="933" y="447844"/>
                </a:lnTo>
                <a:lnTo>
                  <a:pt x="85" y="446972"/>
                </a:lnTo>
                <a:close/>
                <a:moveTo>
                  <a:pt x="71444" y="295676"/>
                </a:moveTo>
                <a:lnTo>
                  <a:pt x="84224" y="309907"/>
                </a:lnTo>
                <a:cubicBezTo>
                  <a:pt x="106222" y="336586"/>
                  <a:pt x="130494" y="366036"/>
                  <a:pt x="155767" y="397158"/>
                </a:cubicBezTo>
                <a:lnTo>
                  <a:pt x="183134" y="431491"/>
                </a:lnTo>
                <a:lnTo>
                  <a:pt x="201725" y="461358"/>
                </a:lnTo>
                <a:lnTo>
                  <a:pt x="156641" y="420676"/>
                </a:lnTo>
                <a:lnTo>
                  <a:pt x="114849" y="368205"/>
                </a:lnTo>
                <a:lnTo>
                  <a:pt x="107354" y="355829"/>
                </a:lnTo>
                <a:close/>
                <a:moveTo>
                  <a:pt x="52080" y="336022"/>
                </a:moveTo>
                <a:lnTo>
                  <a:pt x="82754" y="370933"/>
                </a:lnTo>
                <a:lnTo>
                  <a:pt x="66567" y="353337"/>
                </a:lnTo>
                <a:close/>
                <a:moveTo>
                  <a:pt x="111525" y="209975"/>
                </a:moveTo>
                <a:lnTo>
                  <a:pt x="115535" y="212279"/>
                </a:lnTo>
                <a:lnTo>
                  <a:pt x="120319" y="215515"/>
                </a:lnTo>
                <a:lnTo>
                  <a:pt x="133193" y="231970"/>
                </a:lnTo>
                <a:lnTo>
                  <a:pt x="137639" y="238204"/>
                </a:lnTo>
                <a:lnTo>
                  <a:pt x="123657" y="227961"/>
                </a:lnTo>
                <a:close/>
                <a:moveTo>
                  <a:pt x="129088" y="168100"/>
                </a:moveTo>
                <a:lnTo>
                  <a:pt x="134403" y="167613"/>
                </a:lnTo>
                <a:lnTo>
                  <a:pt x="145810" y="171304"/>
                </a:lnTo>
                <a:lnTo>
                  <a:pt x="157348" y="190344"/>
                </a:lnTo>
                <a:lnTo>
                  <a:pt x="162246" y="202116"/>
                </a:lnTo>
                <a:lnTo>
                  <a:pt x="159645" y="199473"/>
                </a:lnTo>
                <a:lnTo>
                  <a:pt x="157903" y="198394"/>
                </a:lnTo>
                <a:lnTo>
                  <a:pt x="157369" y="197363"/>
                </a:lnTo>
                <a:cubicBezTo>
                  <a:pt x="154154" y="191071"/>
                  <a:pt x="153942" y="190462"/>
                  <a:pt x="155185" y="192873"/>
                </a:cubicBezTo>
                <a:lnTo>
                  <a:pt x="157811" y="198337"/>
                </a:lnTo>
                <a:lnTo>
                  <a:pt x="151490" y="194420"/>
                </a:lnTo>
                <a:lnTo>
                  <a:pt x="150492" y="193675"/>
                </a:lnTo>
                <a:lnTo>
                  <a:pt x="136704" y="178728"/>
                </a:lnTo>
                <a:close/>
                <a:moveTo>
                  <a:pt x="166103" y="82621"/>
                </a:moveTo>
                <a:lnTo>
                  <a:pt x="179660" y="73852"/>
                </a:lnTo>
                <a:lnTo>
                  <a:pt x="179719" y="73975"/>
                </a:lnTo>
                <a:lnTo>
                  <a:pt x="202931" y="121060"/>
                </a:lnTo>
                <a:lnTo>
                  <a:pt x="183105" y="103799"/>
                </a:lnTo>
                <a:lnTo>
                  <a:pt x="179667" y="101200"/>
                </a:lnTo>
                <a:close/>
                <a:moveTo>
                  <a:pt x="93427" y="231425"/>
                </a:moveTo>
                <a:lnTo>
                  <a:pt x="98629" y="232642"/>
                </a:lnTo>
                <a:lnTo>
                  <a:pt x="100002" y="235297"/>
                </a:lnTo>
                <a:lnTo>
                  <a:pt x="106017" y="245261"/>
                </a:lnTo>
                <a:lnTo>
                  <a:pt x="102307" y="242875"/>
                </a:lnTo>
                <a:close/>
                <a:moveTo>
                  <a:pt x="80892" y="256968"/>
                </a:moveTo>
                <a:lnTo>
                  <a:pt x="92869" y="264421"/>
                </a:lnTo>
                <a:lnTo>
                  <a:pt x="93019" y="264586"/>
                </a:lnTo>
                <a:cubicBezTo>
                  <a:pt x="96549" y="268949"/>
                  <a:pt x="102698" y="277025"/>
                  <a:pt x="113760" y="292384"/>
                </a:cubicBezTo>
                <a:lnTo>
                  <a:pt x="153758" y="350309"/>
                </a:lnTo>
                <a:lnTo>
                  <a:pt x="152222" y="348890"/>
                </a:lnTo>
                <a:lnTo>
                  <a:pt x="144339" y="338747"/>
                </a:lnTo>
                <a:close/>
                <a:moveTo>
                  <a:pt x="37402" y="344354"/>
                </a:moveTo>
                <a:lnTo>
                  <a:pt x="55384" y="370022"/>
                </a:lnTo>
                <a:lnTo>
                  <a:pt x="140245" y="479403"/>
                </a:lnTo>
                <a:lnTo>
                  <a:pt x="151241" y="500525"/>
                </a:lnTo>
                <a:lnTo>
                  <a:pt x="189969" y="562024"/>
                </a:lnTo>
                <a:lnTo>
                  <a:pt x="175038" y="551598"/>
                </a:lnTo>
                <a:lnTo>
                  <a:pt x="135955" y="501357"/>
                </a:lnTo>
                <a:cubicBezTo>
                  <a:pt x="112644" y="470489"/>
                  <a:pt x="90621" y="440438"/>
                  <a:pt x="73219" y="415683"/>
                </a:cubicBezTo>
                <a:lnTo>
                  <a:pt x="62541" y="400016"/>
                </a:lnTo>
                <a:lnTo>
                  <a:pt x="46796" y="365902"/>
                </a:lnTo>
                <a:close/>
                <a:moveTo>
                  <a:pt x="121462" y="168799"/>
                </a:moveTo>
                <a:lnTo>
                  <a:pt x="122095" y="168741"/>
                </a:lnTo>
                <a:lnTo>
                  <a:pt x="138311" y="184579"/>
                </a:lnTo>
                <a:lnTo>
                  <a:pt x="150492" y="193675"/>
                </a:lnTo>
                <a:lnTo>
                  <a:pt x="161094" y="205167"/>
                </a:lnTo>
                <a:lnTo>
                  <a:pt x="161734" y="206498"/>
                </a:lnTo>
                <a:lnTo>
                  <a:pt x="166809" y="219813"/>
                </a:lnTo>
                <a:lnTo>
                  <a:pt x="165560" y="218919"/>
                </a:lnTo>
                <a:lnTo>
                  <a:pt x="152522" y="211126"/>
                </a:lnTo>
                <a:lnTo>
                  <a:pt x="140990" y="196172"/>
                </a:lnTo>
                <a:close/>
                <a:moveTo>
                  <a:pt x="44676" y="327173"/>
                </a:moveTo>
                <a:lnTo>
                  <a:pt x="52080" y="336022"/>
                </a:lnTo>
                <a:lnTo>
                  <a:pt x="48267" y="331681"/>
                </a:lnTo>
                <a:close/>
                <a:moveTo>
                  <a:pt x="157601" y="89038"/>
                </a:moveTo>
                <a:lnTo>
                  <a:pt x="160325" y="86576"/>
                </a:lnTo>
                <a:lnTo>
                  <a:pt x="179667" y="101200"/>
                </a:lnTo>
                <a:lnTo>
                  <a:pt x="181733" y="104030"/>
                </a:lnTo>
                <a:cubicBezTo>
                  <a:pt x="202659" y="132280"/>
                  <a:pt x="212934" y="145089"/>
                  <a:pt x="219671" y="155701"/>
                </a:cubicBezTo>
                <a:lnTo>
                  <a:pt x="226084" y="168816"/>
                </a:lnTo>
                <a:lnTo>
                  <a:pt x="202149" y="147076"/>
                </a:lnTo>
                <a:lnTo>
                  <a:pt x="169568" y="106751"/>
                </a:lnTo>
                <a:close/>
                <a:moveTo>
                  <a:pt x="127365" y="151495"/>
                </a:moveTo>
                <a:cubicBezTo>
                  <a:pt x="126263" y="150364"/>
                  <a:pt x="126390" y="150196"/>
                  <a:pt x="128501" y="151554"/>
                </a:cubicBezTo>
                <a:lnTo>
                  <a:pt x="137158" y="157144"/>
                </a:lnTo>
                <a:lnTo>
                  <a:pt x="137493" y="157581"/>
                </a:lnTo>
                <a:lnTo>
                  <a:pt x="141940" y="164918"/>
                </a:lnTo>
                <a:lnTo>
                  <a:pt x="133609" y="157218"/>
                </a:lnTo>
                <a:cubicBezTo>
                  <a:pt x="130801" y="154722"/>
                  <a:pt x="128468" y="152627"/>
                  <a:pt x="127365" y="151495"/>
                </a:cubicBezTo>
                <a:close/>
                <a:moveTo>
                  <a:pt x="17179" y="374781"/>
                </a:moveTo>
                <a:lnTo>
                  <a:pt x="64945" y="419033"/>
                </a:lnTo>
                <a:lnTo>
                  <a:pt x="72489" y="427343"/>
                </a:lnTo>
                <a:lnTo>
                  <a:pt x="108649" y="501221"/>
                </a:lnTo>
                <a:lnTo>
                  <a:pt x="148811" y="575674"/>
                </a:lnTo>
                <a:lnTo>
                  <a:pt x="146586" y="574457"/>
                </a:lnTo>
                <a:lnTo>
                  <a:pt x="139576" y="568880"/>
                </a:lnTo>
                <a:lnTo>
                  <a:pt x="138009" y="567744"/>
                </a:lnTo>
                <a:lnTo>
                  <a:pt x="91474" y="492981"/>
                </a:lnTo>
                <a:lnTo>
                  <a:pt x="56101" y="443862"/>
                </a:lnTo>
                <a:lnTo>
                  <a:pt x="35436" y="409363"/>
                </a:lnTo>
                <a:close/>
                <a:moveTo>
                  <a:pt x="147157" y="98476"/>
                </a:moveTo>
                <a:lnTo>
                  <a:pt x="153437" y="92800"/>
                </a:lnTo>
                <a:lnTo>
                  <a:pt x="169510" y="118144"/>
                </a:lnTo>
                <a:close/>
                <a:moveTo>
                  <a:pt x="103433" y="181785"/>
                </a:moveTo>
                <a:cubicBezTo>
                  <a:pt x="112759" y="193806"/>
                  <a:pt x="119524" y="202388"/>
                  <a:pt x="125060" y="209569"/>
                </a:cubicBezTo>
                <a:lnTo>
                  <a:pt x="125267" y="209851"/>
                </a:lnTo>
                <a:lnTo>
                  <a:pt x="124700" y="209118"/>
                </a:lnTo>
                <a:lnTo>
                  <a:pt x="112510" y="196159"/>
                </a:lnTo>
                <a:close/>
                <a:moveTo>
                  <a:pt x="125957" y="134432"/>
                </a:moveTo>
                <a:lnTo>
                  <a:pt x="146101" y="160570"/>
                </a:lnTo>
                <a:lnTo>
                  <a:pt x="147192" y="163624"/>
                </a:lnTo>
                <a:lnTo>
                  <a:pt x="140462" y="159278"/>
                </a:lnTo>
                <a:lnTo>
                  <a:pt x="139550" y="158072"/>
                </a:lnTo>
                <a:close/>
                <a:moveTo>
                  <a:pt x="57947" y="272746"/>
                </a:moveTo>
                <a:lnTo>
                  <a:pt x="74714" y="282842"/>
                </a:lnTo>
                <a:lnTo>
                  <a:pt x="96289" y="299731"/>
                </a:lnTo>
                <a:lnTo>
                  <a:pt x="120077" y="333308"/>
                </a:lnTo>
                <a:lnTo>
                  <a:pt x="115061" y="328646"/>
                </a:lnTo>
                <a:cubicBezTo>
                  <a:pt x="100330" y="315379"/>
                  <a:pt x="84006" y="301082"/>
                  <a:pt x="67290" y="286953"/>
                </a:cubicBezTo>
                <a:lnTo>
                  <a:pt x="65345" y="285374"/>
                </a:lnTo>
                <a:close/>
                <a:moveTo>
                  <a:pt x="89774" y="205853"/>
                </a:moveTo>
                <a:lnTo>
                  <a:pt x="123064" y="227526"/>
                </a:lnTo>
                <a:lnTo>
                  <a:pt x="123657" y="227961"/>
                </a:lnTo>
                <a:lnTo>
                  <a:pt x="134311" y="243756"/>
                </a:lnTo>
                <a:lnTo>
                  <a:pt x="165208" y="283111"/>
                </a:lnTo>
                <a:lnTo>
                  <a:pt x="174073" y="299595"/>
                </a:lnTo>
                <a:lnTo>
                  <a:pt x="175486" y="302400"/>
                </a:lnTo>
                <a:lnTo>
                  <a:pt x="172120" y="298970"/>
                </a:lnTo>
                <a:cubicBezTo>
                  <a:pt x="143347" y="270200"/>
                  <a:pt x="112180" y="240376"/>
                  <a:pt x="100009" y="232964"/>
                </a:cubicBezTo>
                <a:lnTo>
                  <a:pt x="98629" y="232642"/>
                </a:lnTo>
                <a:lnTo>
                  <a:pt x="88433" y="212918"/>
                </a:lnTo>
                <a:cubicBezTo>
                  <a:pt x="83386" y="197392"/>
                  <a:pt x="124778" y="250854"/>
                  <a:pt x="91895" y="208583"/>
                </a:cubicBezTo>
                <a:close/>
                <a:moveTo>
                  <a:pt x="76157" y="229348"/>
                </a:moveTo>
                <a:lnTo>
                  <a:pt x="81484" y="229486"/>
                </a:lnTo>
                <a:lnTo>
                  <a:pt x="102307" y="242875"/>
                </a:lnTo>
                <a:lnTo>
                  <a:pt x="104476" y="245672"/>
                </a:lnTo>
                <a:lnTo>
                  <a:pt x="108787" y="252467"/>
                </a:lnTo>
                <a:lnTo>
                  <a:pt x="95888" y="241552"/>
                </a:lnTo>
                <a:lnTo>
                  <a:pt x="77075" y="230377"/>
                </a:lnTo>
                <a:close/>
                <a:moveTo>
                  <a:pt x="132563" y="111663"/>
                </a:moveTo>
                <a:lnTo>
                  <a:pt x="135372" y="109125"/>
                </a:lnTo>
                <a:lnTo>
                  <a:pt x="164954" y="143687"/>
                </a:lnTo>
                <a:lnTo>
                  <a:pt x="135547" y="127884"/>
                </a:lnTo>
                <a:close/>
                <a:moveTo>
                  <a:pt x="53717" y="275935"/>
                </a:moveTo>
                <a:lnTo>
                  <a:pt x="65345" y="285374"/>
                </a:lnTo>
                <a:lnTo>
                  <a:pt x="68008" y="289921"/>
                </a:lnTo>
                <a:lnTo>
                  <a:pt x="71444" y="295676"/>
                </a:lnTo>
                <a:close/>
                <a:moveTo>
                  <a:pt x="70125" y="229192"/>
                </a:moveTo>
                <a:lnTo>
                  <a:pt x="75306" y="229326"/>
                </a:lnTo>
                <a:lnTo>
                  <a:pt x="77075" y="230377"/>
                </a:lnTo>
                <a:lnTo>
                  <a:pt x="113412" y="271088"/>
                </a:lnTo>
                <a:lnTo>
                  <a:pt x="122010" y="282626"/>
                </a:lnTo>
                <a:lnTo>
                  <a:pt x="93089" y="264558"/>
                </a:lnTo>
                <a:lnTo>
                  <a:pt x="92869" y="264421"/>
                </a:lnTo>
                <a:lnTo>
                  <a:pt x="88000" y="259069"/>
                </a:lnTo>
                <a:cubicBezTo>
                  <a:pt x="86838" y="258057"/>
                  <a:pt x="86990" y="257619"/>
                  <a:pt x="70125" y="229192"/>
                </a:cubicBezTo>
                <a:close/>
                <a:moveTo>
                  <a:pt x="96548" y="172066"/>
                </a:moveTo>
                <a:lnTo>
                  <a:pt x="115044" y="169408"/>
                </a:lnTo>
                <a:lnTo>
                  <a:pt x="138431" y="202704"/>
                </a:lnTo>
                <a:lnTo>
                  <a:pt x="103433" y="181785"/>
                </a:lnTo>
                <a:close/>
                <a:moveTo>
                  <a:pt x="119601" y="123377"/>
                </a:moveTo>
                <a:lnTo>
                  <a:pt x="122420" y="120829"/>
                </a:lnTo>
                <a:lnTo>
                  <a:pt x="135547" y="127884"/>
                </a:lnTo>
                <a:lnTo>
                  <a:pt x="136741" y="134378"/>
                </a:lnTo>
                <a:lnTo>
                  <a:pt x="143194" y="152437"/>
                </a:lnTo>
                <a:lnTo>
                  <a:pt x="122343" y="128147"/>
                </a:lnTo>
                <a:close/>
                <a:moveTo>
                  <a:pt x="118076" y="124755"/>
                </a:moveTo>
                <a:lnTo>
                  <a:pt x="118840" y="124065"/>
                </a:lnTo>
                <a:lnTo>
                  <a:pt x="122343" y="128147"/>
                </a:lnTo>
                <a:lnTo>
                  <a:pt x="125957" y="134432"/>
                </a:lnTo>
                <a:lnTo>
                  <a:pt x="119565" y="126138"/>
                </a:lnTo>
                <a:close/>
                <a:moveTo>
                  <a:pt x="2698" y="364021"/>
                </a:moveTo>
                <a:lnTo>
                  <a:pt x="21728" y="396133"/>
                </a:lnTo>
                <a:lnTo>
                  <a:pt x="56101" y="443862"/>
                </a:lnTo>
                <a:lnTo>
                  <a:pt x="65363" y="459325"/>
                </a:lnTo>
                <a:cubicBezTo>
                  <a:pt x="74740" y="475983"/>
                  <a:pt x="81788" y="493764"/>
                  <a:pt x="88509" y="511713"/>
                </a:cubicBezTo>
                <a:lnTo>
                  <a:pt x="99721" y="539974"/>
                </a:lnTo>
                <a:lnTo>
                  <a:pt x="61938" y="510504"/>
                </a:lnTo>
                <a:lnTo>
                  <a:pt x="40143" y="488118"/>
                </a:lnTo>
                <a:lnTo>
                  <a:pt x="23108" y="456674"/>
                </a:lnTo>
                <a:lnTo>
                  <a:pt x="79" y="410596"/>
                </a:lnTo>
                <a:lnTo>
                  <a:pt x="510" y="376148"/>
                </a:lnTo>
                <a:close/>
                <a:moveTo>
                  <a:pt x="114657" y="127845"/>
                </a:moveTo>
                <a:lnTo>
                  <a:pt x="115050" y="127489"/>
                </a:lnTo>
                <a:lnTo>
                  <a:pt x="122511" y="135552"/>
                </a:lnTo>
                <a:lnTo>
                  <a:pt x="139550" y="158072"/>
                </a:lnTo>
                <a:lnTo>
                  <a:pt x="140114" y="159053"/>
                </a:lnTo>
                <a:lnTo>
                  <a:pt x="137158" y="157144"/>
                </a:lnTo>
                <a:close/>
                <a:moveTo>
                  <a:pt x="5142" y="350472"/>
                </a:moveTo>
                <a:lnTo>
                  <a:pt x="8324" y="358010"/>
                </a:lnTo>
                <a:lnTo>
                  <a:pt x="17179" y="374781"/>
                </a:lnTo>
                <a:lnTo>
                  <a:pt x="12792" y="370718"/>
                </a:lnTo>
                <a:lnTo>
                  <a:pt x="3271" y="360842"/>
                </a:lnTo>
                <a:close/>
                <a:moveTo>
                  <a:pt x="102808" y="141596"/>
                </a:moveTo>
                <a:lnTo>
                  <a:pt x="107113" y="136213"/>
                </a:lnTo>
                <a:lnTo>
                  <a:pt x="111325" y="143314"/>
                </a:lnTo>
                <a:lnTo>
                  <a:pt x="129088" y="168100"/>
                </a:lnTo>
                <a:lnTo>
                  <a:pt x="122095" y="168741"/>
                </a:lnTo>
                <a:lnTo>
                  <a:pt x="119869" y="166566"/>
                </a:lnTo>
                <a:lnTo>
                  <a:pt x="119464" y="165999"/>
                </a:lnTo>
                <a:close/>
                <a:moveTo>
                  <a:pt x="86890" y="173454"/>
                </a:moveTo>
                <a:lnTo>
                  <a:pt x="90095" y="172994"/>
                </a:lnTo>
                <a:lnTo>
                  <a:pt x="98494" y="181257"/>
                </a:lnTo>
                <a:lnTo>
                  <a:pt x="112510" y="196159"/>
                </a:lnTo>
                <a:lnTo>
                  <a:pt x="128024" y="220725"/>
                </a:lnTo>
                <a:lnTo>
                  <a:pt x="120319" y="215515"/>
                </a:lnTo>
                <a:lnTo>
                  <a:pt x="111658" y="204443"/>
                </a:lnTo>
                <a:cubicBezTo>
                  <a:pt x="104705" y="195788"/>
                  <a:pt x="98355" y="188063"/>
                  <a:pt x="93743" y="182503"/>
                </a:cubicBezTo>
                <a:lnTo>
                  <a:pt x="89859" y="177855"/>
                </a:lnTo>
                <a:close/>
                <a:moveTo>
                  <a:pt x="99738" y="145435"/>
                </a:moveTo>
                <a:lnTo>
                  <a:pt x="99820" y="145332"/>
                </a:lnTo>
                <a:lnTo>
                  <a:pt x="114014" y="160848"/>
                </a:lnTo>
                <a:lnTo>
                  <a:pt x="119869" y="166566"/>
                </a:lnTo>
                <a:lnTo>
                  <a:pt x="121462" y="168799"/>
                </a:lnTo>
                <a:lnTo>
                  <a:pt x="115436" y="169352"/>
                </a:lnTo>
                <a:lnTo>
                  <a:pt x="115044" y="169408"/>
                </a:lnTo>
                <a:lnTo>
                  <a:pt x="111673" y="164609"/>
                </a:lnTo>
                <a:close/>
                <a:moveTo>
                  <a:pt x="27668" y="286462"/>
                </a:moveTo>
                <a:lnTo>
                  <a:pt x="33526" y="293633"/>
                </a:lnTo>
                <a:lnTo>
                  <a:pt x="64377" y="327497"/>
                </a:lnTo>
                <a:lnTo>
                  <a:pt x="94591" y="374450"/>
                </a:lnTo>
                <a:lnTo>
                  <a:pt x="115675" y="404047"/>
                </a:lnTo>
                <a:lnTo>
                  <a:pt x="86660" y="375180"/>
                </a:lnTo>
                <a:lnTo>
                  <a:pt x="84968" y="373341"/>
                </a:lnTo>
                <a:close/>
                <a:moveTo>
                  <a:pt x="83159" y="166168"/>
                </a:moveTo>
                <a:lnTo>
                  <a:pt x="88043" y="160061"/>
                </a:lnTo>
                <a:lnTo>
                  <a:pt x="96548" y="172066"/>
                </a:lnTo>
                <a:lnTo>
                  <a:pt x="90095" y="172994"/>
                </a:lnTo>
                <a:close/>
                <a:moveTo>
                  <a:pt x="12626" y="308989"/>
                </a:moveTo>
                <a:lnTo>
                  <a:pt x="19037" y="318139"/>
                </a:lnTo>
                <a:lnTo>
                  <a:pt x="50054" y="381508"/>
                </a:lnTo>
                <a:lnTo>
                  <a:pt x="38208" y="361782"/>
                </a:lnTo>
                <a:lnTo>
                  <a:pt x="12431" y="310071"/>
                </a:lnTo>
                <a:close/>
                <a:moveTo>
                  <a:pt x="31015" y="269474"/>
                </a:moveTo>
                <a:lnTo>
                  <a:pt x="66556" y="307573"/>
                </a:lnTo>
                <a:lnTo>
                  <a:pt x="114849" y="368205"/>
                </a:lnTo>
                <a:lnTo>
                  <a:pt x="134555" y="400746"/>
                </a:lnTo>
                <a:lnTo>
                  <a:pt x="115186" y="383268"/>
                </a:lnTo>
                <a:lnTo>
                  <a:pt x="64377" y="327497"/>
                </a:lnTo>
                <a:lnTo>
                  <a:pt x="58808" y="318843"/>
                </a:lnTo>
                <a:close/>
                <a:moveTo>
                  <a:pt x="16739" y="296958"/>
                </a:moveTo>
                <a:lnTo>
                  <a:pt x="37402" y="344354"/>
                </a:lnTo>
                <a:lnTo>
                  <a:pt x="19037" y="318139"/>
                </a:lnTo>
                <a:lnTo>
                  <a:pt x="13322" y="306463"/>
                </a:lnTo>
                <a:close/>
                <a:moveTo>
                  <a:pt x="17945" y="293602"/>
                </a:moveTo>
                <a:lnTo>
                  <a:pt x="44676" y="327173"/>
                </a:lnTo>
                <a:lnTo>
                  <a:pt x="30198" y="309868"/>
                </a:lnTo>
                <a:lnTo>
                  <a:pt x="17766" y="294101"/>
                </a:lnTo>
                <a:close/>
                <a:moveTo>
                  <a:pt x="23077" y="279327"/>
                </a:moveTo>
                <a:lnTo>
                  <a:pt x="24109" y="281067"/>
                </a:lnTo>
                <a:lnTo>
                  <a:pt x="27668" y="286462"/>
                </a:lnTo>
                <a:lnTo>
                  <a:pt x="22698" y="280380"/>
                </a:lnTo>
                <a:close/>
                <a:moveTo>
                  <a:pt x="65661" y="190154"/>
                </a:moveTo>
                <a:lnTo>
                  <a:pt x="69610" y="183112"/>
                </a:lnTo>
                <a:lnTo>
                  <a:pt x="82517" y="166971"/>
                </a:lnTo>
                <a:lnTo>
                  <a:pt x="86890" y="173454"/>
                </a:lnTo>
                <a:lnTo>
                  <a:pt x="86257" y="173545"/>
                </a:lnTo>
                <a:lnTo>
                  <a:pt x="89859" y="177855"/>
                </a:lnTo>
                <a:lnTo>
                  <a:pt x="111525" y="209975"/>
                </a:lnTo>
                <a:lnTo>
                  <a:pt x="78017" y="190721"/>
                </a:lnTo>
                <a:lnTo>
                  <a:pt x="89774" y="205853"/>
                </a:lnTo>
                <a:close/>
                <a:moveTo>
                  <a:pt x="56212" y="207003"/>
                </a:moveTo>
                <a:lnTo>
                  <a:pt x="63777" y="193514"/>
                </a:lnTo>
                <a:lnTo>
                  <a:pt x="65384" y="195266"/>
                </a:lnTo>
                <a:lnTo>
                  <a:pt x="93427" y="231425"/>
                </a:lnTo>
                <a:lnTo>
                  <a:pt x="85587" y="229592"/>
                </a:lnTo>
                <a:lnTo>
                  <a:pt x="81484" y="229486"/>
                </a:lnTo>
                <a:lnTo>
                  <a:pt x="69269" y="221631"/>
                </a:lnTo>
                <a:close/>
                <a:moveTo>
                  <a:pt x="28332" y="264709"/>
                </a:moveTo>
                <a:lnTo>
                  <a:pt x="31015" y="269474"/>
                </a:lnTo>
                <a:lnTo>
                  <a:pt x="27842" y="266073"/>
                </a:lnTo>
                <a:close/>
                <a:moveTo>
                  <a:pt x="51593" y="215241"/>
                </a:moveTo>
                <a:lnTo>
                  <a:pt x="53052" y="212639"/>
                </a:lnTo>
                <a:lnTo>
                  <a:pt x="68893" y="221389"/>
                </a:lnTo>
                <a:lnTo>
                  <a:pt x="69269" y="221631"/>
                </a:lnTo>
                <a:lnTo>
                  <a:pt x="76157" y="229348"/>
                </a:lnTo>
                <a:lnTo>
                  <a:pt x="75306" y="229326"/>
                </a:lnTo>
                <a:close/>
                <a:moveTo>
                  <a:pt x="31217" y="256684"/>
                </a:moveTo>
                <a:lnTo>
                  <a:pt x="31614" y="256891"/>
                </a:lnTo>
                <a:lnTo>
                  <a:pt x="42511" y="263452"/>
                </a:lnTo>
                <a:lnTo>
                  <a:pt x="42851" y="263836"/>
                </a:lnTo>
                <a:lnTo>
                  <a:pt x="53717" y="275935"/>
                </a:lnTo>
                <a:lnTo>
                  <a:pt x="30943" y="257448"/>
                </a:lnTo>
                <a:close/>
                <a:moveTo>
                  <a:pt x="47785" y="222030"/>
                </a:moveTo>
                <a:lnTo>
                  <a:pt x="50305" y="217537"/>
                </a:lnTo>
                <a:lnTo>
                  <a:pt x="52949" y="220952"/>
                </a:lnTo>
                <a:lnTo>
                  <a:pt x="80892" y="256968"/>
                </a:lnTo>
                <a:lnTo>
                  <a:pt x="77647" y="254949"/>
                </a:lnTo>
                <a:cubicBezTo>
                  <a:pt x="73728" y="252513"/>
                  <a:pt x="71187" y="250933"/>
                  <a:pt x="70473" y="250488"/>
                </a:cubicBezTo>
                <a:cubicBezTo>
                  <a:pt x="76314" y="260333"/>
                  <a:pt x="81492" y="270603"/>
                  <a:pt x="87996" y="280024"/>
                </a:cubicBezTo>
                <a:cubicBezTo>
                  <a:pt x="96064" y="291708"/>
                  <a:pt x="107142" y="301306"/>
                  <a:pt x="114107" y="313679"/>
                </a:cubicBezTo>
                <a:lnTo>
                  <a:pt x="96289" y="299731"/>
                </a:lnTo>
                <a:lnTo>
                  <a:pt x="79408" y="275904"/>
                </a:lnTo>
                <a:cubicBezTo>
                  <a:pt x="66265" y="255976"/>
                  <a:pt x="58871" y="243644"/>
                  <a:pt x="54493" y="235698"/>
                </a:cubicBezTo>
                <a:close/>
                <a:moveTo>
                  <a:pt x="36335" y="242449"/>
                </a:moveTo>
                <a:lnTo>
                  <a:pt x="38236" y="239058"/>
                </a:lnTo>
                <a:lnTo>
                  <a:pt x="39199" y="240745"/>
                </a:lnTo>
                <a:lnTo>
                  <a:pt x="57947" y="272746"/>
                </a:lnTo>
                <a:lnTo>
                  <a:pt x="42511" y="263452"/>
                </a:lnTo>
                <a:lnTo>
                  <a:pt x="32743" y="252441"/>
                </a:ln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幼圆" panose="02010509060101010101" pitchFamily="49" charset="-122"/>
            </a:endParaRPr>
          </a:p>
        </p:txBody>
      </p:sp>
      <p:sp>
        <p:nvSpPr>
          <p:cNvPr id="12" name="文本框 11"/>
          <p:cNvSpPr txBox="1"/>
          <p:nvPr/>
        </p:nvSpPr>
        <p:spPr>
          <a:xfrm>
            <a:off x="2512357" y="-593608"/>
            <a:ext cx="1975221" cy="3770263"/>
          </a:xfrm>
          <a:prstGeom prst="rect">
            <a:avLst/>
          </a:prstGeom>
          <a:noFill/>
        </p:spPr>
        <p:txBody>
          <a:bodyPr wrap="none" rtlCol="0">
            <a:spAutoFit/>
          </a:bodyPr>
          <a:lstStyle/>
          <a:p>
            <a:r>
              <a:rPr lang="en-US" altLang="zh-CN" sz="23900">
                <a:latin typeface="Slim Joe" panose="02000000000000000000" pitchFamily="50" charset="0"/>
                <a:ea typeface="幼圆" panose="02010509060101010101" pitchFamily="49" charset="-122"/>
              </a:rPr>
              <a:t>2</a:t>
            </a:r>
            <a:endParaRPr lang="zh-CN" altLang="en-US" sz="23900">
              <a:latin typeface="Slim Joe" panose="02000000000000000000" pitchFamily="50" charset="0"/>
              <a:ea typeface="幼圆" panose="02010509060101010101" pitchFamily="49" charset="-122"/>
            </a:endParaRPr>
          </a:p>
        </p:txBody>
      </p:sp>
      <p:sp>
        <p:nvSpPr>
          <p:cNvPr id="13" name="文本框 12"/>
          <p:cNvSpPr txBox="1"/>
          <p:nvPr/>
        </p:nvSpPr>
        <p:spPr>
          <a:xfrm>
            <a:off x="9253576" y="-536814"/>
            <a:ext cx="1975221" cy="3770263"/>
          </a:xfrm>
          <a:prstGeom prst="rect">
            <a:avLst/>
          </a:prstGeom>
          <a:noFill/>
        </p:spPr>
        <p:txBody>
          <a:bodyPr wrap="none" rtlCol="0">
            <a:spAutoFit/>
          </a:bodyPr>
          <a:lstStyle/>
          <a:p>
            <a:r>
              <a:rPr lang="en-US" altLang="zh-CN" sz="23900">
                <a:latin typeface="Slim Joe" panose="02000000000000000000" pitchFamily="50" charset="0"/>
                <a:ea typeface="幼圆" panose="02010509060101010101" pitchFamily="49" charset="-122"/>
              </a:rPr>
              <a:t>5</a:t>
            </a:r>
            <a:endParaRPr lang="zh-CN" altLang="en-US" sz="23900">
              <a:latin typeface="Slim Joe" panose="02000000000000000000" pitchFamily="50" charset="0"/>
              <a:ea typeface="幼圆" panose="02010509060101010101" pitchFamily="49" charset="-122"/>
            </a:endParaRPr>
          </a:p>
        </p:txBody>
      </p:sp>
      <p:sp>
        <p:nvSpPr>
          <p:cNvPr id="15" name="文本框 14"/>
          <p:cNvSpPr txBox="1"/>
          <p:nvPr/>
        </p:nvSpPr>
        <p:spPr>
          <a:xfrm>
            <a:off x="720262" y="2401036"/>
            <a:ext cx="1975221" cy="3770263"/>
          </a:xfrm>
          <a:prstGeom prst="rect">
            <a:avLst/>
          </a:prstGeom>
          <a:noFill/>
        </p:spPr>
        <p:txBody>
          <a:bodyPr wrap="none" rtlCol="0">
            <a:spAutoFit/>
          </a:bodyPr>
          <a:lstStyle/>
          <a:p>
            <a:r>
              <a:rPr lang="en-US" altLang="zh-CN" sz="23900">
                <a:latin typeface="Slim Joe" panose="02000000000000000000" pitchFamily="50" charset="0"/>
                <a:ea typeface="幼圆" panose="02010509060101010101" pitchFamily="49" charset="-122"/>
              </a:rPr>
              <a:t>6</a:t>
            </a:r>
            <a:endParaRPr lang="zh-CN" altLang="en-US" sz="23900">
              <a:latin typeface="Slim Joe" panose="02000000000000000000" pitchFamily="50" charset="0"/>
              <a:ea typeface="幼圆" panose="02010509060101010101" pitchFamily="49" charset="-122"/>
            </a:endParaRPr>
          </a:p>
        </p:txBody>
      </p:sp>
      <p:sp>
        <p:nvSpPr>
          <p:cNvPr id="17" name="文本框 16"/>
          <p:cNvSpPr txBox="1"/>
          <p:nvPr/>
        </p:nvSpPr>
        <p:spPr>
          <a:xfrm>
            <a:off x="2593739" y="2412519"/>
            <a:ext cx="1975221" cy="3770263"/>
          </a:xfrm>
          <a:prstGeom prst="rect">
            <a:avLst/>
          </a:prstGeom>
          <a:noFill/>
        </p:spPr>
        <p:txBody>
          <a:bodyPr wrap="none" rtlCol="0">
            <a:spAutoFit/>
          </a:bodyPr>
          <a:lstStyle/>
          <a:p>
            <a:r>
              <a:rPr lang="en-US" altLang="zh-CN" sz="23900">
                <a:latin typeface="Slim Joe" panose="02000000000000000000" pitchFamily="50" charset="0"/>
                <a:ea typeface="幼圆" panose="02010509060101010101" pitchFamily="49" charset="-122"/>
              </a:rPr>
              <a:t>7</a:t>
            </a:r>
            <a:endParaRPr lang="zh-CN" altLang="en-US" sz="23900">
              <a:latin typeface="Slim Joe" panose="02000000000000000000" pitchFamily="50" charset="0"/>
              <a:ea typeface="幼圆" panose="02010509060101010101" pitchFamily="49" charset="-122"/>
            </a:endParaRPr>
          </a:p>
        </p:txBody>
      </p:sp>
      <p:sp>
        <p:nvSpPr>
          <p:cNvPr id="19" name="文本框 18"/>
          <p:cNvSpPr txBox="1"/>
          <p:nvPr/>
        </p:nvSpPr>
        <p:spPr>
          <a:xfrm>
            <a:off x="5076457" y="2401035"/>
            <a:ext cx="1975221" cy="3770263"/>
          </a:xfrm>
          <a:prstGeom prst="rect">
            <a:avLst/>
          </a:prstGeom>
          <a:noFill/>
        </p:spPr>
        <p:txBody>
          <a:bodyPr wrap="none" rtlCol="0">
            <a:spAutoFit/>
          </a:bodyPr>
          <a:lstStyle/>
          <a:p>
            <a:r>
              <a:rPr lang="en-US" altLang="zh-CN" sz="23900">
                <a:latin typeface="Slim Joe" panose="02000000000000000000" pitchFamily="50" charset="0"/>
                <a:ea typeface="幼圆" panose="02010509060101010101" pitchFamily="49" charset="-122"/>
              </a:rPr>
              <a:t>8</a:t>
            </a:r>
            <a:endParaRPr lang="zh-CN" altLang="en-US" sz="23900">
              <a:latin typeface="Slim Joe" panose="02000000000000000000" pitchFamily="50" charset="0"/>
              <a:ea typeface="幼圆" panose="02010509060101010101" pitchFamily="49" charset="-122"/>
            </a:endParaRPr>
          </a:p>
        </p:txBody>
      </p:sp>
      <p:sp>
        <p:nvSpPr>
          <p:cNvPr id="21" name="文本框 20"/>
          <p:cNvSpPr txBox="1"/>
          <p:nvPr/>
        </p:nvSpPr>
        <p:spPr>
          <a:xfrm>
            <a:off x="7103699" y="2412519"/>
            <a:ext cx="1975221" cy="3770263"/>
          </a:xfrm>
          <a:prstGeom prst="rect">
            <a:avLst/>
          </a:prstGeom>
          <a:noFill/>
        </p:spPr>
        <p:txBody>
          <a:bodyPr wrap="none" rtlCol="0">
            <a:spAutoFit/>
          </a:bodyPr>
          <a:lstStyle/>
          <a:p>
            <a:r>
              <a:rPr lang="en-US" altLang="zh-CN" sz="23900">
                <a:latin typeface="Slim Joe" panose="02000000000000000000" pitchFamily="50" charset="0"/>
                <a:ea typeface="幼圆" panose="02010509060101010101" pitchFamily="49" charset="-122"/>
              </a:rPr>
              <a:t>9</a:t>
            </a:r>
            <a:endParaRPr lang="zh-CN" altLang="en-US" sz="23900">
              <a:latin typeface="Slim Joe" panose="02000000000000000000" pitchFamily="50" charset="0"/>
              <a:ea typeface="幼圆" panose="02010509060101010101" pitchFamily="49" charset="-122"/>
            </a:endParaRPr>
          </a:p>
        </p:txBody>
      </p:sp>
      <p:sp>
        <p:nvSpPr>
          <p:cNvPr id="23" name="文本框 22"/>
          <p:cNvSpPr txBox="1"/>
          <p:nvPr/>
        </p:nvSpPr>
        <p:spPr>
          <a:xfrm>
            <a:off x="9373920" y="2490825"/>
            <a:ext cx="1975221" cy="3770263"/>
          </a:xfrm>
          <a:prstGeom prst="rect">
            <a:avLst/>
          </a:prstGeom>
          <a:noFill/>
        </p:spPr>
        <p:txBody>
          <a:bodyPr wrap="none" rtlCol="0">
            <a:spAutoFit/>
          </a:bodyPr>
          <a:lstStyle/>
          <a:p>
            <a:r>
              <a:rPr lang="en-US" altLang="zh-CN" sz="23900">
                <a:latin typeface="Slim Joe" panose="02000000000000000000" pitchFamily="50" charset="0"/>
                <a:ea typeface="幼圆" panose="02010509060101010101" pitchFamily="49" charset="-122"/>
              </a:rPr>
              <a:t>0</a:t>
            </a:r>
            <a:endParaRPr lang="zh-CN" altLang="en-US" sz="23900">
              <a:latin typeface="Slim Joe" panose="02000000000000000000" pitchFamily="50" charset="0"/>
              <a:ea typeface="幼圆" panose="02010509060101010101" pitchFamily="49" charset="-122"/>
            </a:endParaRPr>
          </a:p>
        </p:txBody>
      </p:sp>
    </p:spTree>
    <p:extLst>
      <p:ext uri="{BB962C8B-B14F-4D97-AF65-F5344CB8AC3E}">
        <p14:creationId xmlns:p14="http://schemas.microsoft.com/office/powerpoint/2010/main" val="95727005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任意多边形 16"/>
          <p:cNvSpPr/>
          <p:nvPr/>
        </p:nvSpPr>
        <p:spPr>
          <a:xfrm rot="10800000">
            <a:off x="5245285" y="1903229"/>
            <a:ext cx="662919" cy="578229"/>
          </a:xfrm>
          <a:custGeom>
            <a:avLst/>
            <a:gdLst>
              <a:gd name="connsiteX0" fmla="*/ 277648 w 886248"/>
              <a:gd name="connsiteY0" fmla="*/ 53 h 578229"/>
              <a:gd name="connsiteX1" fmla="*/ 277567 w 886248"/>
              <a:gd name="connsiteY1" fmla="*/ 0 h 578229"/>
              <a:gd name="connsiteX2" fmla="*/ 277621 w 886248"/>
              <a:gd name="connsiteY2" fmla="*/ 0 h 578229"/>
              <a:gd name="connsiteX3" fmla="*/ 438791 w 886248"/>
              <a:gd name="connsiteY3" fmla="*/ 695 h 578229"/>
              <a:gd name="connsiteX4" fmla="*/ 438171 w 886248"/>
              <a:gd name="connsiteY4" fmla="*/ 0 h 578229"/>
              <a:gd name="connsiteX5" fmla="*/ 438262 w 886248"/>
              <a:gd name="connsiteY5" fmla="*/ 0 h 578229"/>
              <a:gd name="connsiteX6" fmla="*/ 637588 w 886248"/>
              <a:gd name="connsiteY6" fmla="*/ 1614 h 578229"/>
              <a:gd name="connsiteX7" fmla="*/ 635942 w 886248"/>
              <a:gd name="connsiteY7" fmla="*/ 1293 h 578229"/>
              <a:gd name="connsiteX8" fmla="*/ 635123 w 886248"/>
              <a:gd name="connsiteY8" fmla="*/ 0 h 578229"/>
              <a:gd name="connsiteX9" fmla="*/ 636423 w 886248"/>
              <a:gd name="connsiteY9" fmla="*/ 0 h 578229"/>
              <a:gd name="connsiteX10" fmla="*/ 535725 w 886248"/>
              <a:gd name="connsiteY10" fmla="*/ 2956 h 578229"/>
              <a:gd name="connsiteX11" fmla="*/ 532859 w 886248"/>
              <a:gd name="connsiteY11" fmla="*/ 0 h 578229"/>
              <a:gd name="connsiteX12" fmla="*/ 533608 w 886248"/>
              <a:gd name="connsiteY12" fmla="*/ 0 h 578229"/>
              <a:gd name="connsiteX13" fmla="*/ 302240 w 886248"/>
              <a:gd name="connsiteY13" fmla="*/ 3842 h 578229"/>
              <a:gd name="connsiteX14" fmla="*/ 298053 w 886248"/>
              <a:gd name="connsiteY14" fmla="*/ 0 h 578229"/>
              <a:gd name="connsiteX15" fmla="*/ 299904 w 886248"/>
              <a:gd name="connsiteY15" fmla="*/ 0 h 578229"/>
              <a:gd name="connsiteX16" fmla="*/ 43061 w 886248"/>
              <a:gd name="connsiteY16" fmla="*/ 7273 h 578229"/>
              <a:gd name="connsiteX17" fmla="*/ 36976 w 886248"/>
              <a:gd name="connsiteY17" fmla="*/ 0 h 578229"/>
              <a:gd name="connsiteX18" fmla="*/ 37270 w 886248"/>
              <a:gd name="connsiteY18" fmla="*/ 0 h 578229"/>
              <a:gd name="connsiteX19" fmla="*/ 301021 w 886248"/>
              <a:gd name="connsiteY19" fmla="*/ 7345 h 578229"/>
              <a:gd name="connsiteX20" fmla="*/ 293815 w 886248"/>
              <a:gd name="connsiteY20" fmla="*/ 0 h 578229"/>
              <a:gd name="connsiteX21" fmla="*/ 295255 w 886248"/>
              <a:gd name="connsiteY21" fmla="*/ 0 h 578229"/>
              <a:gd name="connsiteX22" fmla="*/ 444971 w 886248"/>
              <a:gd name="connsiteY22" fmla="*/ 8813 h 578229"/>
              <a:gd name="connsiteX23" fmla="*/ 438791 w 886248"/>
              <a:gd name="connsiteY23" fmla="*/ 695 h 578229"/>
              <a:gd name="connsiteX24" fmla="*/ 445302 w 886248"/>
              <a:gd name="connsiteY24" fmla="*/ 7990 h 578229"/>
              <a:gd name="connsiteX25" fmla="*/ 589028 w 886248"/>
              <a:gd name="connsiteY25" fmla="*/ 8854 h 578229"/>
              <a:gd name="connsiteX26" fmla="*/ 583538 w 886248"/>
              <a:gd name="connsiteY26" fmla="*/ 0 h 578229"/>
              <a:gd name="connsiteX27" fmla="*/ 585434 w 886248"/>
              <a:gd name="connsiteY27" fmla="*/ 0 h 578229"/>
              <a:gd name="connsiteX28" fmla="*/ 229405 w 886248"/>
              <a:gd name="connsiteY28" fmla="*/ 10733 h 578229"/>
              <a:gd name="connsiteX29" fmla="*/ 221407 w 886248"/>
              <a:gd name="connsiteY29" fmla="*/ 0 h 578229"/>
              <a:gd name="connsiteX30" fmla="*/ 222851 w 886248"/>
              <a:gd name="connsiteY30" fmla="*/ 0 h 578229"/>
              <a:gd name="connsiteX31" fmla="*/ 698148 w 886248"/>
              <a:gd name="connsiteY31" fmla="*/ 13446 h 578229"/>
              <a:gd name="connsiteX32" fmla="*/ 684788 w 886248"/>
              <a:gd name="connsiteY32" fmla="*/ 10836 h 578229"/>
              <a:gd name="connsiteX33" fmla="*/ 678288 w 886248"/>
              <a:gd name="connsiteY33" fmla="*/ 0 h 578229"/>
              <a:gd name="connsiteX34" fmla="*/ 688433 w 886248"/>
              <a:gd name="connsiteY34" fmla="*/ 0 h 578229"/>
              <a:gd name="connsiteX35" fmla="*/ 692333 w 886248"/>
              <a:gd name="connsiteY35" fmla="*/ 5313 h 578229"/>
              <a:gd name="connsiteX36" fmla="*/ 367795 w 886248"/>
              <a:gd name="connsiteY36" fmla="*/ 14437 h 578229"/>
              <a:gd name="connsiteX37" fmla="*/ 353435 w 886248"/>
              <a:gd name="connsiteY37" fmla="*/ 0 h 578229"/>
              <a:gd name="connsiteX38" fmla="*/ 358989 w 886248"/>
              <a:gd name="connsiteY38" fmla="*/ 0 h 578229"/>
              <a:gd name="connsiteX39" fmla="*/ 301098 w 886248"/>
              <a:gd name="connsiteY39" fmla="*/ 15224 h 578229"/>
              <a:gd name="connsiteX40" fmla="*/ 301048 w 886248"/>
              <a:gd name="connsiteY40" fmla="*/ 15190 h 578229"/>
              <a:gd name="connsiteX41" fmla="*/ 291665 w 886248"/>
              <a:gd name="connsiteY41" fmla="*/ 9120 h 578229"/>
              <a:gd name="connsiteX42" fmla="*/ 286347 w 886248"/>
              <a:gd name="connsiteY42" fmla="*/ 0 h 578229"/>
              <a:gd name="connsiteX43" fmla="*/ 292764 w 886248"/>
              <a:gd name="connsiteY43" fmla="*/ 0 h 578229"/>
              <a:gd name="connsiteX44" fmla="*/ 168419 w 886248"/>
              <a:gd name="connsiteY44" fmla="*/ 17473 h 578229"/>
              <a:gd name="connsiteX45" fmla="*/ 160080 w 886248"/>
              <a:gd name="connsiteY45" fmla="*/ 9722 h 578229"/>
              <a:gd name="connsiteX46" fmla="*/ 148941 w 886248"/>
              <a:gd name="connsiteY46" fmla="*/ 0 h 578229"/>
              <a:gd name="connsiteX47" fmla="*/ 156040 w 886248"/>
              <a:gd name="connsiteY47" fmla="*/ 0 h 578229"/>
              <a:gd name="connsiteX48" fmla="*/ 55370 w 886248"/>
              <a:gd name="connsiteY48" fmla="*/ 21985 h 578229"/>
              <a:gd name="connsiteX49" fmla="*/ 49031 w 886248"/>
              <a:gd name="connsiteY49" fmla="*/ 14768 h 578229"/>
              <a:gd name="connsiteX50" fmla="*/ 43061 w 886248"/>
              <a:gd name="connsiteY50" fmla="*/ 7273 h 578229"/>
              <a:gd name="connsiteX51" fmla="*/ 752968 w 886248"/>
              <a:gd name="connsiteY51" fmla="*/ 24158 h 578229"/>
              <a:gd name="connsiteX52" fmla="*/ 711372 w 886248"/>
              <a:gd name="connsiteY52" fmla="*/ 16030 h 578229"/>
              <a:gd name="connsiteX53" fmla="*/ 702428 w 886248"/>
              <a:gd name="connsiteY53" fmla="*/ 0 h 578229"/>
              <a:gd name="connsiteX54" fmla="*/ 735508 w 886248"/>
              <a:gd name="connsiteY54" fmla="*/ 0 h 578229"/>
              <a:gd name="connsiteX55" fmla="*/ 314972 w 886248"/>
              <a:gd name="connsiteY55" fmla="*/ 24782 h 578229"/>
              <a:gd name="connsiteX56" fmla="*/ 314407 w 886248"/>
              <a:gd name="connsiteY56" fmla="*/ 24393 h 578229"/>
              <a:gd name="connsiteX57" fmla="*/ 301021 w 886248"/>
              <a:gd name="connsiteY57" fmla="*/ 7345 h 578229"/>
              <a:gd name="connsiteX58" fmla="*/ 309823 w 886248"/>
              <a:gd name="connsiteY58" fmla="*/ 16313 h 578229"/>
              <a:gd name="connsiteX59" fmla="*/ 441044 w 886248"/>
              <a:gd name="connsiteY59" fmla="*/ 26497 h 578229"/>
              <a:gd name="connsiteX60" fmla="*/ 433378 w 886248"/>
              <a:gd name="connsiteY60" fmla="*/ 17804 h 578229"/>
              <a:gd name="connsiteX61" fmla="*/ 419838 w 886248"/>
              <a:gd name="connsiteY61" fmla="*/ 1800 h 578229"/>
              <a:gd name="connsiteX62" fmla="*/ 418639 w 886248"/>
              <a:gd name="connsiteY62" fmla="*/ 0 h 578229"/>
              <a:gd name="connsiteX63" fmla="*/ 431981 w 886248"/>
              <a:gd name="connsiteY63" fmla="*/ 0 h 578229"/>
              <a:gd name="connsiteX64" fmla="*/ 443074 w 886248"/>
              <a:gd name="connsiteY64" fmla="*/ 13528 h 578229"/>
              <a:gd name="connsiteX65" fmla="*/ 441035 w 886248"/>
              <a:gd name="connsiteY65" fmla="*/ 18595 h 578229"/>
              <a:gd name="connsiteX66" fmla="*/ 775477 w 886248"/>
              <a:gd name="connsiteY66" fmla="*/ 28556 h 578229"/>
              <a:gd name="connsiteX67" fmla="*/ 770410 w 886248"/>
              <a:gd name="connsiteY67" fmla="*/ 27565 h 578229"/>
              <a:gd name="connsiteX68" fmla="*/ 751377 w 886248"/>
              <a:gd name="connsiteY68" fmla="*/ 0 h 578229"/>
              <a:gd name="connsiteX69" fmla="*/ 752693 w 886248"/>
              <a:gd name="connsiteY69" fmla="*/ 0 h 578229"/>
              <a:gd name="connsiteX70" fmla="*/ 760963 w 886248"/>
              <a:gd name="connsiteY70" fmla="*/ 10415 h 578229"/>
              <a:gd name="connsiteX71" fmla="*/ 787098 w 886248"/>
              <a:gd name="connsiteY71" fmla="*/ 30825 h 578229"/>
              <a:gd name="connsiteX72" fmla="*/ 782962 w 886248"/>
              <a:gd name="connsiteY72" fmla="*/ 30017 h 578229"/>
              <a:gd name="connsiteX73" fmla="*/ 755390 w 886248"/>
              <a:gd name="connsiteY73" fmla="*/ 0 h 578229"/>
              <a:gd name="connsiteX74" fmla="*/ 769286 w 886248"/>
              <a:gd name="connsiteY74" fmla="*/ 0 h 578229"/>
              <a:gd name="connsiteX75" fmla="*/ 356431 w 886248"/>
              <a:gd name="connsiteY75" fmla="*/ 31881 h 578229"/>
              <a:gd name="connsiteX76" fmla="*/ 350378 w 886248"/>
              <a:gd name="connsiteY76" fmla="*/ 24203 h 578229"/>
              <a:gd name="connsiteX77" fmla="*/ 336355 w 886248"/>
              <a:gd name="connsiteY77" fmla="*/ 0 h 578229"/>
              <a:gd name="connsiteX78" fmla="*/ 341297 w 886248"/>
              <a:gd name="connsiteY78" fmla="*/ 0 h 578229"/>
              <a:gd name="connsiteX79" fmla="*/ 342950 w 886248"/>
              <a:gd name="connsiteY79" fmla="*/ 3075 h 578229"/>
              <a:gd name="connsiteX80" fmla="*/ 179321 w 886248"/>
              <a:gd name="connsiteY80" fmla="*/ 32860 h 578229"/>
              <a:gd name="connsiteX81" fmla="*/ 168419 w 886248"/>
              <a:gd name="connsiteY81" fmla="*/ 17473 h 578229"/>
              <a:gd name="connsiteX82" fmla="*/ 175502 w 886248"/>
              <a:gd name="connsiteY82" fmla="*/ 24057 h 578229"/>
              <a:gd name="connsiteX83" fmla="*/ 800655 w 886248"/>
              <a:gd name="connsiteY83" fmla="*/ 33475 h 578229"/>
              <a:gd name="connsiteX84" fmla="*/ 800058 w 886248"/>
              <a:gd name="connsiteY84" fmla="*/ 33357 h 578229"/>
              <a:gd name="connsiteX85" fmla="*/ 790698 w 886248"/>
              <a:gd name="connsiteY85" fmla="*/ 17801 h 578229"/>
              <a:gd name="connsiteX86" fmla="*/ 779559 w 886248"/>
              <a:gd name="connsiteY86" fmla="*/ 0 h 578229"/>
              <a:gd name="connsiteX87" fmla="*/ 784270 w 886248"/>
              <a:gd name="connsiteY87" fmla="*/ 0 h 578229"/>
              <a:gd name="connsiteX88" fmla="*/ 599201 w 886248"/>
              <a:gd name="connsiteY88" fmla="*/ 33916 h 578229"/>
              <a:gd name="connsiteX89" fmla="*/ 560991 w 886248"/>
              <a:gd name="connsiteY89" fmla="*/ 0 h 578229"/>
              <a:gd name="connsiteX90" fmla="*/ 573464 w 886248"/>
              <a:gd name="connsiteY90" fmla="*/ 0 h 578229"/>
              <a:gd name="connsiteX91" fmla="*/ 598613 w 886248"/>
              <a:gd name="connsiteY91" fmla="*/ 32463 h 578229"/>
              <a:gd name="connsiteX92" fmla="*/ 566184 w 886248"/>
              <a:gd name="connsiteY92" fmla="*/ 34365 h 578229"/>
              <a:gd name="connsiteX93" fmla="*/ 542500 w 886248"/>
              <a:gd name="connsiteY93" fmla="*/ 9942 h 578229"/>
              <a:gd name="connsiteX94" fmla="*/ 534532 w 886248"/>
              <a:gd name="connsiteY94" fmla="*/ 0 h 578229"/>
              <a:gd name="connsiteX95" fmla="*/ 549724 w 886248"/>
              <a:gd name="connsiteY95" fmla="*/ 0 h 578229"/>
              <a:gd name="connsiteX96" fmla="*/ 30967 w 886248"/>
              <a:gd name="connsiteY96" fmla="*/ 35838 h 578229"/>
              <a:gd name="connsiteX97" fmla="*/ 5861 w 886248"/>
              <a:gd name="connsiteY97" fmla="*/ 0 h 578229"/>
              <a:gd name="connsiteX98" fmla="*/ 15343 w 886248"/>
              <a:gd name="connsiteY98" fmla="*/ 0 h 578229"/>
              <a:gd name="connsiteX99" fmla="*/ 441054 w 886248"/>
              <a:gd name="connsiteY99" fmla="*/ 36686 h 578229"/>
              <a:gd name="connsiteX100" fmla="*/ 419883 w 886248"/>
              <a:gd name="connsiteY100" fmla="*/ 8854 h 578229"/>
              <a:gd name="connsiteX101" fmla="*/ 415921 w 886248"/>
              <a:gd name="connsiteY101" fmla="*/ 0 h 578229"/>
              <a:gd name="connsiteX102" fmla="*/ 418314 w 886248"/>
              <a:gd name="connsiteY102" fmla="*/ 0 h 578229"/>
              <a:gd name="connsiteX103" fmla="*/ 419838 w 886248"/>
              <a:gd name="connsiteY103" fmla="*/ 1800 h 578229"/>
              <a:gd name="connsiteX104" fmla="*/ 441050 w 886248"/>
              <a:gd name="connsiteY104" fmla="*/ 33661 h 578229"/>
              <a:gd name="connsiteX105" fmla="*/ 871167 w 886248"/>
              <a:gd name="connsiteY105" fmla="*/ 37307 h 578229"/>
              <a:gd name="connsiteX106" fmla="*/ 852902 w 886248"/>
              <a:gd name="connsiteY106" fmla="*/ 1832 h 578229"/>
              <a:gd name="connsiteX107" fmla="*/ 851168 w 886248"/>
              <a:gd name="connsiteY107" fmla="*/ 0 h 578229"/>
              <a:gd name="connsiteX108" fmla="*/ 879359 w 886248"/>
              <a:gd name="connsiteY108" fmla="*/ 0 h 578229"/>
              <a:gd name="connsiteX109" fmla="*/ 886248 w 886248"/>
              <a:gd name="connsiteY109" fmla="*/ 16631 h 578229"/>
              <a:gd name="connsiteX110" fmla="*/ 849326 w 886248"/>
              <a:gd name="connsiteY110" fmla="*/ 42983 h 578229"/>
              <a:gd name="connsiteX111" fmla="*/ 829199 w 886248"/>
              <a:gd name="connsiteY111" fmla="*/ 39051 h 578229"/>
              <a:gd name="connsiteX112" fmla="*/ 798542 w 886248"/>
              <a:gd name="connsiteY112" fmla="*/ 0 h 578229"/>
              <a:gd name="connsiteX113" fmla="*/ 824778 w 886248"/>
              <a:gd name="connsiteY113" fmla="*/ 0 h 578229"/>
              <a:gd name="connsiteX114" fmla="*/ 846189 w 886248"/>
              <a:gd name="connsiteY114" fmla="*/ 36762 h 578229"/>
              <a:gd name="connsiteX115" fmla="*/ 611123 w 886248"/>
              <a:gd name="connsiteY115" fmla="*/ 44496 h 578229"/>
              <a:gd name="connsiteX116" fmla="*/ 600915 w 886248"/>
              <a:gd name="connsiteY116" fmla="*/ 35437 h 578229"/>
              <a:gd name="connsiteX117" fmla="*/ 598613 w 886248"/>
              <a:gd name="connsiteY117" fmla="*/ 32463 h 578229"/>
              <a:gd name="connsiteX118" fmla="*/ 589028 w 886248"/>
              <a:gd name="connsiteY118" fmla="*/ 8854 h 578229"/>
              <a:gd name="connsiteX119" fmla="*/ 224416 w 886248"/>
              <a:gd name="connsiteY119" fmla="*/ 45738 h 578229"/>
              <a:gd name="connsiteX120" fmla="*/ 221862 w 886248"/>
              <a:gd name="connsiteY120" fmla="*/ 43379 h 578229"/>
              <a:gd name="connsiteX121" fmla="*/ 208756 w 886248"/>
              <a:gd name="connsiteY121" fmla="*/ 26516 h 578229"/>
              <a:gd name="connsiteX122" fmla="*/ 188185 w 886248"/>
              <a:gd name="connsiteY122" fmla="*/ 0 h 578229"/>
              <a:gd name="connsiteX123" fmla="*/ 192833 w 886248"/>
              <a:gd name="connsiteY123" fmla="*/ 0 h 578229"/>
              <a:gd name="connsiteX124" fmla="*/ 856560 w 886248"/>
              <a:gd name="connsiteY124" fmla="*/ 57333 h 578229"/>
              <a:gd name="connsiteX125" fmla="*/ 849326 w 886248"/>
              <a:gd name="connsiteY125" fmla="*/ 42983 h 578229"/>
              <a:gd name="connsiteX126" fmla="*/ 864819 w 886248"/>
              <a:gd name="connsiteY126" fmla="*/ 46010 h 578229"/>
              <a:gd name="connsiteX127" fmla="*/ 671838 w 886248"/>
              <a:gd name="connsiteY127" fmla="*/ 57642 h 578229"/>
              <a:gd name="connsiteX128" fmla="*/ 647311 w 886248"/>
              <a:gd name="connsiteY128" fmla="*/ 31296 h 578229"/>
              <a:gd name="connsiteX129" fmla="*/ 614367 w 886248"/>
              <a:gd name="connsiteY129" fmla="*/ 0 h 578229"/>
              <a:gd name="connsiteX130" fmla="*/ 629325 w 886248"/>
              <a:gd name="connsiteY130" fmla="*/ 0 h 578229"/>
              <a:gd name="connsiteX131" fmla="*/ 635942 w 886248"/>
              <a:gd name="connsiteY131" fmla="*/ 1293 h 578229"/>
              <a:gd name="connsiteX132" fmla="*/ 669604 w 886248"/>
              <a:gd name="connsiteY132" fmla="*/ 54405 h 578229"/>
              <a:gd name="connsiteX133" fmla="*/ 441165 w 886248"/>
              <a:gd name="connsiteY133" fmla="*/ 62211 h 578229"/>
              <a:gd name="connsiteX134" fmla="*/ 379978 w 886248"/>
              <a:gd name="connsiteY134" fmla="*/ 0 h 578229"/>
              <a:gd name="connsiteX135" fmla="*/ 413147 w 886248"/>
              <a:gd name="connsiteY135" fmla="*/ 0 h 578229"/>
              <a:gd name="connsiteX136" fmla="*/ 419883 w 886248"/>
              <a:gd name="connsiteY136" fmla="*/ 8854 h 578229"/>
              <a:gd name="connsiteX137" fmla="*/ 422418 w 886248"/>
              <a:gd name="connsiteY137" fmla="*/ 14524 h 578229"/>
              <a:gd name="connsiteX138" fmla="*/ 441079 w 886248"/>
              <a:gd name="connsiteY138" fmla="*/ 61365 h 578229"/>
              <a:gd name="connsiteX139" fmla="*/ 415060 w 886248"/>
              <a:gd name="connsiteY139" fmla="*/ 63549 h 578229"/>
              <a:gd name="connsiteX140" fmla="*/ 389682 w 886248"/>
              <a:gd name="connsiteY140" fmla="*/ 36444 h 578229"/>
              <a:gd name="connsiteX141" fmla="*/ 389521 w 886248"/>
              <a:gd name="connsiteY141" fmla="*/ 36282 h 578229"/>
              <a:gd name="connsiteX142" fmla="*/ 359150 w 886248"/>
              <a:gd name="connsiteY142" fmla="*/ 0 h 578229"/>
              <a:gd name="connsiteX143" fmla="*/ 374720 w 886248"/>
              <a:gd name="connsiteY143" fmla="*/ 0 h 578229"/>
              <a:gd name="connsiteX144" fmla="*/ 407488 w 886248"/>
              <a:gd name="connsiteY144" fmla="*/ 51602 h 578229"/>
              <a:gd name="connsiteX145" fmla="*/ 357839 w 886248"/>
              <a:gd name="connsiteY145" fmla="*/ 68236 h 578229"/>
              <a:gd name="connsiteX146" fmla="*/ 314972 w 886248"/>
              <a:gd name="connsiteY146" fmla="*/ 24782 h 578229"/>
              <a:gd name="connsiteX147" fmla="*/ 330673 w 886248"/>
              <a:gd name="connsiteY147" fmla="*/ 37904 h 578229"/>
              <a:gd name="connsiteX148" fmla="*/ 340860 w 886248"/>
              <a:gd name="connsiteY148" fmla="*/ 48589 h 578229"/>
              <a:gd name="connsiteX149" fmla="*/ 350955 w 886248"/>
              <a:gd name="connsiteY149" fmla="*/ 59609 h 578229"/>
              <a:gd name="connsiteX150" fmla="*/ 587778 w 886248"/>
              <a:gd name="connsiteY150" fmla="*/ 75624 h 578229"/>
              <a:gd name="connsiteX151" fmla="*/ 535725 w 886248"/>
              <a:gd name="connsiteY151" fmla="*/ 2956 h 578229"/>
              <a:gd name="connsiteX152" fmla="*/ 542500 w 886248"/>
              <a:gd name="connsiteY152" fmla="*/ 9942 h 578229"/>
              <a:gd name="connsiteX153" fmla="*/ 572288 w 886248"/>
              <a:gd name="connsiteY153" fmla="*/ 47108 h 578229"/>
              <a:gd name="connsiteX154" fmla="*/ 572394 w 886248"/>
              <a:gd name="connsiteY154" fmla="*/ 47333 h 578229"/>
              <a:gd name="connsiteX155" fmla="*/ 383554 w 886248"/>
              <a:gd name="connsiteY155" fmla="*/ 78457 h 578229"/>
              <a:gd name="connsiteX156" fmla="*/ 374222 w 886248"/>
              <a:gd name="connsiteY156" fmla="*/ 69895 h 578229"/>
              <a:gd name="connsiteX157" fmla="*/ 356431 w 886248"/>
              <a:gd name="connsiteY157" fmla="*/ 31881 h 578229"/>
              <a:gd name="connsiteX158" fmla="*/ 370320 w 886248"/>
              <a:gd name="connsiteY158" fmla="*/ 49497 h 578229"/>
              <a:gd name="connsiteX159" fmla="*/ 378861 w 886248"/>
              <a:gd name="connsiteY159" fmla="*/ 79804 h 578229"/>
              <a:gd name="connsiteX160" fmla="*/ 362855 w 886248"/>
              <a:gd name="connsiteY160" fmla="*/ 64798 h 578229"/>
              <a:gd name="connsiteX161" fmla="*/ 330673 w 886248"/>
              <a:gd name="connsiteY161" fmla="*/ 37904 h 578229"/>
              <a:gd name="connsiteX162" fmla="*/ 319270 w 886248"/>
              <a:gd name="connsiteY162" fmla="*/ 25940 h 578229"/>
              <a:gd name="connsiteX163" fmla="*/ 309823 w 886248"/>
              <a:gd name="connsiteY163" fmla="*/ 16313 h 578229"/>
              <a:gd name="connsiteX164" fmla="*/ 302240 w 886248"/>
              <a:gd name="connsiteY164" fmla="*/ 3842 h 578229"/>
              <a:gd name="connsiteX165" fmla="*/ 374222 w 886248"/>
              <a:gd name="connsiteY165" fmla="*/ 69895 h 578229"/>
              <a:gd name="connsiteX166" fmla="*/ 106368 w 886248"/>
              <a:gd name="connsiteY166" fmla="*/ 80027 h 578229"/>
              <a:gd name="connsiteX167" fmla="*/ 79456 w 886248"/>
              <a:gd name="connsiteY167" fmla="*/ 50772 h 578229"/>
              <a:gd name="connsiteX168" fmla="*/ 55370 w 886248"/>
              <a:gd name="connsiteY168" fmla="*/ 21985 h 578229"/>
              <a:gd name="connsiteX169" fmla="*/ 824092 w 886248"/>
              <a:gd name="connsiteY169" fmla="*/ 81357 h 578229"/>
              <a:gd name="connsiteX170" fmla="*/ 796947 w 886248"/>
              <a:gd name="connsiteY170" fmla="*/ 45243 h 578229"/>
              <a:gd name="connsiteX171" fmla="*/ 794232 w 886248"/>
              <a:gd name="connsiteY171" fmla="*/ 42288 h 578229"/>
              <a:gd name="connsiteX172" fmla="*/ 790485 w 886248"/>
              <a:gd name="connsiteY172" fmla="*/ 36687 h 578229"/>
              <a:gd name="connsiteX173" fmla="*/ 787098 w 886248"/>
              <a:gd name="connsiteY173" fmla="*/ 30825 h 578229"/>
              <a:gd name="connsiteX174" fmla="*/ 800058 w 886248"/>
              <a:gd name="connsiteY174" fmla="*/ 33357 h 578229"/>
              <a:gd name="connsiteX175" fmla="*/ 802953 w 886248"/>
              <a:gd name="connsiteY175" fmla="*/ 38169 h 578229"/>
              <a:gd name="connsiteX176" fmla="*/ 110546 w 886248"/>
              <a:gd name="connsiteY176" fmla="*/ 84783 h 578229"/>
              <a:gd name="connsiteX177" fmla="*/ 106368 w 886248"/>
              <a:gd name="connsiteY177" fmla="*/ 80027 h 578229"/>
              <a:gd name="connsiteX178" fmla="*/ 110048 w 886248"/>
              <a:gd name="connsiteY178" fmla="*/ 84030 h 578229"/>
              <a:gd name="connsiteX179" fmla="*/ 337668 w 886248"/>
              <a:gd name="connsiteY179" fmla="*/ 88012 h 578229"/>
              <a:gd name="connsiteX180" fmla="*/ 293463 w 886248"/>
              <a:gd name="connsiteY180" fmla="*/ 31453 h 578229"/>
              <a:gd name="connsiteX181" fmla="*/ 277648 w 886248"/>
              <a:gd name="connsiteY181" fmla="*/ 53 h 578229"/>
              <a:gd name="connsiteX182" fmla="*/ 291665 w 886248"/>
              <a:gd name="connsiteY182" fmla="*/ 9120 h 578229"/>
              <a:gd name="connsiteX183" fmla="*/ 833408 w 886248"/>
              <a:gd name="connsiteY183" fmla="*/ 89074 h 578229"/>
              <a:gd name="connsiteX184" fmla="*/ 825158 w 886248"/>
              <a:gd name="connsiteY184" fmla="*/ 75076 h 578229"/>
              <a:gd name="connsiteX185" fmla="*/ 802953 w 886248"/>
              <a:gd name="connsiteY185" fmla="*/ 38169 h 578229"/>
              <a:gd name="connsiteX186" fmla="*/ 800655 w 886248"/>
              <a:gd name="connsiteY186" fmla="*/ 33475 h 578229"/>
              <a:gd name="connsiteX187" fmla="*/ 829199 w 886248"/>
              <a:gd name="connsiteY187" fmla="*/ 39051 h 578229"/>
              <a:gd name="connsiteX188" fmla="*/ 850295 w 886248"/>
              <a:gd name="connsiteY188" fmla="*/ 65923 h 578229"/>
              <a:gd name="connsiteX189" fmla="*/ 830093 w 886248"/>
              <a:gd name="connsiteY189" fmla="*/ 93618 h 578229"/>
              <a:gd name="connsiteX190" fmla="*/ 824092 w 886248"/>
              <a:gd name="connsiteY190" fmla="*/ 81357 h 578229"/>
              <a:gd name="connsiteX191" fmla="*/ 831677 w 886248"/>
              <a:gd name="connsiteY191" fmla="*/ 91447 h 578229"/>
              <a:gd name="connsiteX192" fmla="*/ 828873 w 886248"/>
              <a:gd name="connsiteY192" fmla="*/ 95291 h 578229"/>
              <a:gd name="connsiteX193" fmla="*/ 775477 w 886248"/>
              <a:gd name="connsiteY193" fmla="*/ 28556 h 578229"/>
              <a:gd name="connsiteX194" fmla="*/ 782962 w 886248"/>
              <a:gd name="connsiteY194" fmla="*/ 30017 h 578229"/>
              <a:gd name="connsiteX195" fmla="*/ 794232 w 886248"/>
              <a:gd name="connsiteY195" fmla="*/ 42288 h 578229"/>
              <a:gd name="connsiteX196" fmla="*/ 829303 w 886248"/>
              <a:gd name="connsiteY196" fmla="*/ 94702 h 578229"/>
              <a:gd name="connsiteX197" fmla="*/ 52002 w 886248"/>
              <a:gd name="connsiteY197" fmla="*/ 97608 h 578229"/>
              <a:gd name="connsiteX198" fmla="*/ 32307 w 886248"/>
              <a:gd name="connsiteY198" fmla="*/ 64813 h 578229"/>
              <a:gd name="connsiteX199" fmla="*/ 0 w 886248"/>
              <a:gd name="connsiteY199" fmla="*/ 0 h 578229"/>
              <a:gd name="connsiteX200" fmla="*/ 4226 w 886248"/>
              <a:gd name="connsiteY200" fmla="*/ 0 h 578229"/>
              <a:gd name="connsiteX201" fmla="*/ 758255 w 886248"/>
              <a:gd name="connsiteY201" fmla="*/ 100047 h 578229"/>
              <a:gd name="connsiteX202" fmla="*/ 755270 w 886248"/>
              <a:gd name="connsiteY202" fmla="*/ 95504 h 578229"/>
              <a:gd name="connsiteX203" fmla="*/ 719045 w 886248"/>
              <a:gd name="connsiteY203" fmla="*/ 42664 h 578229"/>
              <a:gd name="connsiteX204" fmla="*/ 698148 w 886248"/>
              <a:gd name="connsiteY204" fmla="*/ 13446 h 578229"/>
              <a:gd name="connsiteX205" fmla="*/ 711372 w 886248"/>
              <a:gd name="connsiteY205" fmla="*/ 16030 h 578229"/>
              <a:gd name="connsiteX206" fmla="*/ 53809 w 886248"/>
              <a:gd name="connsiteY206" fmla="*/ 100569 h 578229"/>
              <a:gd name="connsiteX207" fmla="*/ 52959 w 886248"/>
              <a:gd name="connsiteY207" fmla="*/ 99564 h 578229"/>
              <a:gd name="connsiteX208" fmla="*/ 52002 w 886248"/>
              <a:gd name="connsiteY208" fmla="*/ 97608 h 578229"/>
              <a:gd name="connsiteX209" fmla="*/ 53573 w 886248"/>
              <a:gd name="connsiteY209" fmla="*/ 100224 h 578229"/>
              <a:gd name="connsiteX210" fmla="*/ 445388 w 886248"/>
              <a:gd name="connsiteY210" fmla="*/ 103020 h 578229"/>
              <a:gd name="connsiteX211" fmla="*/ 423515 w 886248"/>
              <a:gd name="connsiteY211" fmla="*/ 76891 h 578229"/>
              <a:gd name="connsiteX212" fmla="*/ 415060 w 886248"/>
              <a:gd name="connsiteY212" fmla="*/ 63549 h 578229"/>
              <a:gd name="connsiteX213" fmla="*/ 444510 w 886248"/>
              <a:gd name="connsiteY213" fmla="*/ 95005 h 578229"/>
              <a:gd name="connsiteX214" fmla="*/ 445159 w 886248"/>
              <a:gd name="connsiteY214" fmla="*/ 101362 h 578229"/>
              <a:gd name="connsiteX215" fmla="*/ 394959 w 886248"/>
              <a:gd name="connsiteY215" fmla="*/ 103419 h 578229"/>
              <a:gd name="connsiteX216" fmla="*/ 386065 w 886248"/>
              <a:gd name="connsiteY216" fmla="*/ 95198 h 578229"/>
              <a:gd name="connsiteX217" fmla="*/ 378861 w 886248"/>
              <a:gd name="connsiteY217" fmla="*/ 79804 h 578229"/>
              <a:gd name="connsiteX218" fmla="*/ 388148 w 886248"/>
              <a:gd name="connsiteY218" fmla="*/ 88511 h 578229"/>
              <a:gd name="connsiteX219" fmla="*/ 816600 w 886248"/>
              <a:gd name="connsiteY219" fmla="*/ 112117 h 578229"/>
              <a:gd name="connsiteX220" fmla="*/ 797920 w 886248"/>
              <a:gd name="connsiteY220" fmla="*/ 86353 h 578229"/>
              <a:gd name="connsiteX221" fmla="*/ 752968 w 886248"/>
              <a:gd name="connsiteY221" fmla="*/ 24158 h 578229"/>
              <a:gd name="connsiteX222" fmla="*/ 770410 w 886248"/>
              <a:gd name="connsiteY222" fmla="*/ 27565 h 578229"/>
              <a:gd name="connsiteX223" fmla="*/ 818010 w 886248"/>
              <a:gd name="connsiteY223" fmla="*/ 96508 h 578229"/>
              <a:gd name="connsiteX224" fmla="*/ 822743 w 886248"/>
              <a:gd name="connsiteY224" fmla="*/ 103696 h 578229"/>
              <a:gd name="connsiteX225" fmla="*/ 461866 w 886248"/>
              <a:gd name="connsiteY225" fmla="*/ 113544 h 578229"/>
              <a:gd name="connsiteX226" fmla="*/ 444510 w 886248"/>
              <a:gd name="connsiteY226" fmla="*/ 95005 h 578229"/>
              <a:gd name="connsiteX227" fmla="*/ 441165 w 886248"/>
              <a:gd name="connsiteY227" fmla="*/ 62211 h 578229"/>
              <a:gd name="connsiteX228" fmla="*/ 441586 w 886248"/>
              <a:gd name="connsiteY228" fmla="*/ 62638 h 578229"/>
              <a:gd name="connsiteX229" fmla="*/ 395583 w 886248"/>
              <a:gd name="connsiteY229" fmla="*/ 115532 h 578229"/>
              <a:gd name="connsiteX230" fmla="*/ 357839 w 886248"/>
              <a:gd name="connsiteY230" fmla="*/ 68236 h 578229"/>
              <a:gd name="connsiteX231" fmla="*/ 367622 w 886248"/>
              <a:gd name="connsiteY231" fmla="*/ 78153 h 578229"/>
              <a:gd name="connsiteX232" fmla="*/ 386065 w 886248"/>
              <a:gd name="connsiteY232" fmla="*/ 95198 h 578229"/>
              <a:gd name="connsiteX233" fmla="*/ 304516 w 886248"/>
              <a:gd name="connsiteY233" fmla="*/ 119735 h 578229"/>
              <a:gd name="connsiteX234" fmla="*/ 302747 w 886248"/>
              <a:gd name="connsiteY234" fmla="*/ 118101 h 578229"/>
              <a:gd name="connsiteX235" fmla="*/ 251589 w 886248"/>
              <a:gd name="connsiteY235" fmla="*/ 47067 h 578229"/>
              <a:gd name="connsiteX236" fmla="*/ 229405 w 886248"/>
              <a:gd name="connsiteY236" fmla="*/ 10733 h 578229"/>
              <a:gd name="connsiteX237" fmla="*/ 260551 w 886248"/>
              <a:gd name="connsiteY237" fmla="*/ 52530 h 578229"/>
              <a:gd name="connsiteX238" fmla="*/ 448374 w 886248"/>
              <a:gd name="connsiteY238" fmla="*/ 124650 h 578229"/>
              <a:gd name="connsiteX239" fmla="*/ 432073 w 886248"/>
              <a:gd name="connsiteY239" fmla="*/ 105228 h 578229"/>
              <a:gd name="connsiteX240" fmla="*/ 412055 w 886248"/>
              <a:gd name="connsiteY240" fmla="*/ 79746 h 578229"/>
              <a:gd name="connsiteX241" fmla="*/ 376345 w 886248"/>
              <a:gd name="connsiteY241" fmla="*/ 28454 h 578229"/>
              <a:gd name="connsiteX242" fmla="*/ 367795 w 886248"/>
              <a:gd name="connsiteY242" fmla="*/ 14437 h 578229"/>
              <a:gd name="connsiteX243" fmla="*/ 389521 w 886248"/>
              <a:gd name="connsiteY243" fmla="*/ 36282 h 578229"/>
              <a:gd name="connsiteX244" fmla="*/ 423515 w 886248"/>
              <a:gd name="connsiteY244" fmla="*/ 76891 h 578229"/>
              <a:gd name="connsiteX245" fmla="*/ 446868 w 886248"/>
              <a:gd name="connsiteY245" fmla="*/ 113738 h 578229"/>
              <a:gd name="connsiteX246" fmla="*/ 403417 w 886248"/>
              <a:gd name="connsiteY246" fmla="*/ 125350 h 578229"/>
              <a:gd name="connsiteX247" fmla="*/ 396818 w 886248"/>
              <a:gd name="connsiteY247" fmla="*/ 118173 h 578229"/>
              <a:gd name="connsiteX248" fmla="*/ 395583 w 886248"/>
              <a:gd name="connsiteY248" fmla="*/ 115532 h 578229"/>
              <a:gd name="connsiteX249" fmla="*/ 405289 w 886248"/>
              <a:gd name="connsiteY249" fmla="*/ 127696 h 578229"/>
              <a:gd name="connsiteX250" fmla="*/ 403417 w 886248"/>
              <a:gd name="connsiteY250" fmla="*/ 125350 h 578229"/>
              <a:gd name="connsiteX251" fmla="*/ 405066 w 886248"/>
              <a:gd name="connsiteY251" fmla="*/ 127144 h 578229"/>
              <a:gd name="connsiteX252" fmla="*/ 192490 w 886248"/>
              <a:gd name="connsiteY252" fmla="*/ 129593 h 578229"/>
              <a:gd name="connsiteX253" fmla="*/ 160288 w 886248"/>
              <a:gd name="connsiteY253" fmla="*/ 100534 h 578229"/>
              <a:gd name="connsiteX254" fmla="*/ 75815 w 886248"/>
              <a:gd name="connsiteY254" fmla="*/ 7812 h 578229"/>
              <a:gd name="connsiteX255" fmla="*/ 70788 w 886248"/>
              <a:gd name="connsiteY255" fmla="*/ 0 h 578229"/>
              <a:gd name="connsiteX256" fmla="*/ 99599 w 886248"/>
              <a:gd name="connsiteY256" fmla="*/ 0 h 578229"/>
              <a:gd name="connsiteX257" fmla="*/ 159727 w 886248"/>
              <a:gd name="connsiteY257" fmla="*/ 75491 h 578229"/>
              <a:gd name="connsiteX258" fmla="*/ 640168 w 886248"/>
              <a:gd name="connsiteY258" fmla="*/ 130510 h 578229"/>
              <a:gd name="connsiteX259" fmla="*/ 635355 w 886248"/>
              <a:gd name="connsiteY259" fmla="*/ 125794 h 578229"/>
              <a:gd name="connsiteX260" fmla="*/ 572288 w 886248"/>
              <a:gd name="connsiteY260" fmla="*/ 47108 h 578229"/>
              <a:gd name="connsiteX261" fmla="*/ 566184 w 886248"/>
              <a:gd name="connsiteY261" fmla="*/ 34365 h 578229"/>
              <a:gd name="connsiteX262" fmla="*/ 589384 w 886248"/>
              <a:gd name="connsiteY262" fmla="*/ 58287 h 578229"/>
              <a:gd name="connsiteX263" fmla="*/ 624736 w 886248"/>
              <a:gd name="connsiteY263" fmla="*/ 96809 h 578229"/>
              <a:gd name="connsiteX264" fmla="*/ 627927 w 886248"/>
              <a:gd name="connsiteY264" fmla="*/ 104668 h 578229"/>
              <a:gd name="connsiteX265" fmla="*/ 639954 w 886248"/>
              <a:gd name="connsiteY265" fmla="*/ 130091 h 578229"/>
              <a:gd name="connsiteX266" fmla="*/ 678038 w 886248"/>
              <a:gd name="connsiteY266" fmla="*/ 134993 h 578229"/>
              <a:gd name="connsiteX267" fmla="*/ 623902 w 886248"/>
              <a:gd name="connsiteY267" fmla="*/ 65110 h 578229"/>
              <a:gd name="connsiteX268" fmla="*/ 611123 w 886248"/>
              <a:gd name="connsiteY268" fmla="*/ 44496 h 578229"/>
              <a:gd name="connsiteX269" fmla="*/ 648006 w 886248"/>
              <a:gd name="connsiteY269" fmla="*/ 77232 h 578229"/>
              <a:gd name="connsiteX270" fmla="*/ 648895 w 886248"/>
              <a:gd name="connsiteY270" fmla="*/ 78186 h 578229"/>
              <a:gd name="connsiteX271" fmla="*/ 665694 w 886248"/>
              <a:gd name="connsiteY271" fmla="*/ 108806 h 578229"/>
              <a:gd name="connsiteX272" fmla="*/ 161101 w 886248"/>
              <a:gd name="connsiteY272" fmla="*/ 135081 h 578229"/>
              <a:gd name="connsiteX273" fmla="*/ 112861 w 886248"/>
              <a:gd name="connsiteY273" fmla="*/ 87088 h 578229"/>
              <a:gd name="connsiteX274" fmla="*/ 110048 w 886248"/>
              <a:gd name="connsiteY274" fmla="*/ 84030 h 578229"/>
              <a:gd name="connsiteX275" fmla="*/ 54627 w 886248"/>
              <a:gd name="connsiteY275" fmla="*/ 0 h 578229"/>
              <a:gd name="connsiteX276" fmla="*/ 68698 w 886248"/>
              <a:gd name="connsiteY276" fmla="*/ 0 h 578229"/>
              <a:gd name="connsiteX277" fmla="*/ 75815 w 886248"/>
              <a:gd name="connsiteY277" fmla="*/ 7812 h 578229"/>
              <a:gd name="connsiteX278" fmla="*/ 126047 w 886248"/>
              <a:gd name="connsiteY278" fmla="*/ 85874 h 578229"/>
              <a:gd name="connsiteX279" fmla="*/ 294614 w 886248"/>
              <a:gd name="connsiteY279" fmla="*/ 137182 h 578229"/>
              <a:gd name="connsiteX280" fmla="*/ 223611 w 886248"/>
              <a:gd name="connsiteY280" fmla="*/ 68771 h 578229"/>
              <a:gd name="connsiteX281" fmla="*/ 175502 w 886248"/>
              <a:gd name="connsiteY281" fmla="*/ 24057 h 578229"/>
              <a:gd name="connsiteX282" fmla="*/ 165069 w 886248"/>
              <a:gd name="connsiteY282" fmla="*/ 0 h 578229"/>
              <a:gd name="connsiteX283" fmla="*/ 174906 w 886248"/>
              <a:gd name="connsiteY283" fmla="*/ 0 h 578229"/>
              <a:gd name="connsiteX284" fmla="*/ 221862 w 886248"/>
              <a:gd name="connsiteY284" fmla="*/ 43379 h 578229"/>
              <a:gd name="connsiteX285" fmla="*/ 230150 w 886248"/>
              <a:gd name="connsiteY285" fmla="*/ 54041 h 578229"/>
              <a:gd name="connsiteX286" fmla="*/ 230461 w 886248"/>
              <a:gd name="connsiteY286" fmla="*/ 54493 h 578229"/>
              <a:gd name="connsiteX287" fmla="*/ 450984 w 886248"/>
              <a:gd name="connsiteY287" fmla="*/ 143558 h 578229"/>
              <a:gd name="connsiteX288" fmla="*/ 419891 w 886248"/>
              <a:gd name="connsiteY288" fmla="*/ 112977 h 578229"/>
              <a:gd name="connsiteX289" fmla="*/ 405227 w 886248"/>
              <a:gd name="connsiteY289" fmla="*/ 93766 h 578229"/>
              <a:gd name="connsiteX290" fmla="*/ 370320 w 886248"/>
              <a:gd name="connsiteY290" fmla="*/ 49497 h 578229"/>
              <a:gd name="connsiteX291" fmla="*/ 359989 w 886248"/>
              <a:gd name="connsiteY291" fmla="*/ 26885 h 578229"/>
              <a:gd name="connsiteX292" fmla="*/ 346421 w 886248"/>
              <a:gd name="connsiteY292" fmla="*/ 0 h 578229"/>
              <a:gd name="connsiteX293" fmla="*/ 349412 w 886248"/>
              <a:gd name="connsiteY293" fmla="*/ 0 h 578229"/>
              <a:gd name="connsiteX294" fmla="*/ 412055 w 886248"/>
              <a:gd name="connsiteY294" fmla="*/ 79746 h 578229"/>
              <a:gd name="connsiteX295" fmla="*/ 418727 w 886248"/>
              <a:gd name="connsiteY295" fmla="*/ 89329 h 578229"/>
              <a:gd name="connsiteX296" fmla="*/ 432073 w 886248"/>
              <a:gd name="connsiteY296" fmla="*/ 105228 h 578229"/>
              <a:gd name="connsiteX297" fmla="*/ 448597 w 886248"/>
              <a:gd name="connsiteY297" fmla="*/ 126264 h 578229"/>
              <a:gd name="connsiteX298" fmla="*/ 586414 w 886248"/>
              <a:gd name="connsiteY298" fmla="*/ 147397 h 578229"/>
              <a:gd name="connsiteX299" fmla="*/ 582714 w 886248"/>
              <a:gd name="connsiteY299" fmla="*/ 141979 h 578229"/>
              <a:gd name="connsiteX300" fmla="*/ 516180 w 886248"/>
              <a:gd name="connsiteY300" fmla="*/ 28889 h 578229"/>
              <a:gd name="connsiteX301" fmla="*/ 493565 w 886248"/>
              <a:gd name="connsiteY301" fmla="*/ 0 h 578229"/>
              <a:gd name="connsiteX302" fmla="*/ 520193 w 886248"/>
              <a:gd name="connsiteY302" fmla="*/ 0 h 578229"/>
              <a:gd name="connsiteX303" fmla="*/ 527404 w 886248"/>
              <a:gd name="connsiteY303" fmla="*/ 21314 h 578229"/>
              <a:gd name="connsiteX304" fmla="*/ 787252 w 886248"/>
              <a:gd name="connsiteY304" fmla="*/ 152353 h 578229"/>
              <a:gd name="connsiteX305" fmla="*/ 783705 w 886248"/>
              <a:gd name="connsiteY305" fmla="*/ 145655 h 578229"/>
              <a:gd name="connsiteX306" fmla="*/ 758255 w 886248"/>
              <a:gd name="connsiteY306" fmla="*/ 100047 h 578229"/>
              <a:gd name="connsiteX307" fmla="*/ 785193 w 886248"/>
              <a:gd name="connsiteY307" fmla="*/ 141048 h 578229"/>
              <a:gd name="connsiteX308" fmla="*/ 789953 w 886248"/>
              <a:gd name="connsiteY308" fmla="*/ 148650 h 578229"/>
              <a:gd name="connsiteX309" fmla="*/ 587600 w 886248"/>
              <a:gd name="connsiteY309" fmla="*/ 154672 h 578229"/>
              <a:gd name="connsiteX310" fmla="*/ 557592 w 886248"/>
              <a:gd name="connsiteY310" fmla="*/ 127795 h 578229"/>
              <a:gd name="connsiteX311" fmla="*/ 510939 w 886248"/>
              <a:gd name="connsiteY311" fmla="*/ 81528 h 578229"/>
              <a:gd name="connsiteX312" fmla="*/ 445302 w 886248"/>
              <a:gd name="connsiteY312" fmla="*/ 7990 h 578229"/>
              <a:gd name="connsiteX313" fmla="*/ 446671 w 886248"/>
              <a:gd name="connsiteY313" fmla="*/ 4587 h 578229"/>
              <a:gd name="connsiteX314" fmla="*/ 448928 w 886248"/>
              <a:gd name="connsiteY314" fmla="*/ 0 h 578229"/>
              <a:gd name="connsiteX315" fmla="*/ 476498 w 886248"/>
              <a:gd name="connsiteY315" fmla="*/ 0 h 578229"/>
              <a:gd name="connsiteX316" fmla="*/ 519723 w 886248"/>
              <a:gd name="connsiteY316" fmla="*/ 60626 h 578229"/>
              <a:gd name="connsiteX317" fmla="*/ 478988 w 886248"/>
              <a:gd name="connsiteY317" fmla="*/ 156521 h 578229"/>
              <a:gd name="connsiteX318" fmla="*/ 465520 w 886248"/>
              <a:gd name="connsiteY318" fmla="*/ 143169 h 578229"/>
              <a:gd name="connsiteX319" fmla="*/ 446868 w 886248"/>
              <a:gd name="connsiteY319" fmla="*/ 113738 h 578229"/>
              <a:gd name="connsiteX320" fmla="*/ 445388 w 886248"/>
              <a:gd name="connsiteY320" fmla="*/ 103020 h 578229"/>
              <a:gd name="connsiteX321" fmla="*/ 468832 w 886248"/>
              <a:gd name="connsiteY321" fmla="*/ 131026 h 578229"/>
              <a:gd name="connsiteX322" fmla="*/ 261207 w 886248"/>
              <a:gd name="connsiteY322" fmla="*/ 161349 h 578229"/>
              <a:gd name="connsiteX323" fmla="*/ 209912 w 886248"/>
              <a:gd name="connsiteY323" fmla="*/ 97327 h 578229"/>
              <a:gd name="connsiteX324" fmla="*/ 183164 w 886248"/>
              <a:gd name="connsiteY324" fmla="*/ 41723 h 578229"/>
              <a:gd name="connsiteX325" fmla="*/ 179321 w 886248"/>
              <a:gd name="connsiteY325" fmla="*/ 32860 h 578229"/>
              <a:gd name="connsiteX326" fmla="*/ 195057 w 886248"/>
              <a:gd name="connsiteY326" fmla="*/ 55072 h 578229"/>
              <a:gd name="connsiteX327" fmla="*/ 453781 w 886248"/>
              <a:gd name="connsiteY327" fmla="*/ 162968 h 578229"/>
              <a:gd name="connsiteX328" fmla="*/ 422922 w 886248"/>
              <a:gd name="connsiteY328" fmla="*/ 129263 h 578229"/>
              <a:gd name="connsiteX329" fmla="*/ 419499 w 886248"/>
              <a:gd name="connsiteY329" fmla="*/ 126100 h 578229"/>
              <a:gd name="connsiteX330" fmla="*/ 393854 w 886248"/>
              <a:gd name="connsiteY330" fmla="*/ 93861 h 578229"/>
              <a:gd name="connsiteX331" fmla="*/ 388148 w 886248"/>
              <a:gd name="connsiteY331" fmla="*/ 88511 h 578229"/>
              <a:gd name="connsiteX332" fmla="*/ 383554 w 886248"/>
              <a:gd name="connsiteY332" fmla="*/ 78457 h 578229"/>
              <a:gd name="connsiteX333" fmla="*/ 402052 w 886248"/>
              <a:gd name="connsiteY333" fmla="*/ 95432 h 578229"/>
              <a:gd name="connsiteX334" fmla="*/ 419891 w 886248"/>
              <a:gd name="connsiteY334" fmla="*/ 112977 h 578229"/>
              <a:gd name="connsiteX335" fmla="*/ 452697 w 886248"/>
              <a:gd name="connsiteY335" fmla="*/ 155956 h 578229"/>
              <a:gd name="connsiteX336" fmla="*/ 452978 w 886248"/>
              <a:gd name="connsiteY336" fmla="*/ 157996 h 578229"/>
              <a:gd name="connsiteX337" fmla="*/ 597356 w 886248"/>
              <a:gd name="connsiteY337" fmla="*/ 163411 h 578229"/>
              <a:gd name="connsiteX338" fmla="*/ 591424 w 886248"/>
              <a:gd name="connsiteY338" fmla="*/ 158099 h 578229"/>
              <a:gd name="connsiteX339" fmla="*/ 586414 w 886248"/>
              <a:gd name="connsiteY339" fmla="*/ 147397 h 578229"/>
              <a:gd name="connsiteX340" fmla="*/ 593918 w 886248"/>
              <a:gd name="connsiteY340" fmla="*/ 163427 h 578229"/>
              <a:gd name="connsiteX341" fmla="*/ 587600 w 886248"/>
              <a:gd name="connsiteY341" fmla="*/ 154672 h 578229"/>
              <a:gd name="connsiteX342" fmla="*/ 591424 w 886248"/>
              <a:gd name="connsiteY342" fmla="*/ 158099 h 578229"/>
              <a:gd name="connsiteX343" fmla="*/ 687274 w 886248"/>
              <a:gd name="connsiteY343" fmla="*/ 167333 h 578229"/>
              <a:gd name="connsiteX344" fmla="*/ 663910 w 886248"/>
              <a:gd name="connsiteY344" fmla="*/ 139493 h 578229"/>
              <a:gd name="connsiteX345" fmla="*/ 624736 w 886248"/>
              <a:gd name="connsiteY345" fmla="*/ 96809 h 578229"/>
              <a:gd name="connsiteX346" fmla="*/ 599201 w 886248"/>
              <a:gd name="connsiteY346" fmla="*/ 33916 h 578229"/>
              <a:gd name="connsiteX347" fmla="*/ 600915 w 886248"/>
              <a:gd name="connsiteY347" fmla="*/ 35437 h 578229"/>
              <a:gd name="connsiteX348" fmla="*/ 623902 w 886248"/>
              <a:gd name="connsiteY348" fmla="*/ 65110 h 578229"/>
              <a:gd name="connsiteX349" fmla="*/ 450264 w 886248"/>
              <a:gd name="connsiteY349" fmla="*/ 170781 h 578229"/>
              <a:gd name="connsiteX350" fmla="*/ 412020 w 886248"/>
              <a:gd name="connsiteY350" fmla="*/ 134708 h 578229"/>
              <a:gd name="connsiteX351" fmla="*/ 405066 w 886248"/>
              <a:gd name="connsiteY351" fmla="*/ 127144 h 578229"/>
              <a:gd name="connsiteX352" fmla="*/ 399516 w 886248"/>
              <a:gd name="connsiteY352" fmla="*/ 113393 h 578229"/>
              <a:gd name="connsiteX353" fmla="*/ 394959 w 886248"/>
              <a:gd name="connsiteY353" fmla="*/ 103419 h 578229"/>
              <a:gd name="connsiteX354" fmla="*/ 419499 w 886248"/>
              <a:gd name="connsiteY354" fmla="*/ 126100 h 578229"/>
              <a:gd name="connsiteX355" fmla="*/ 427072 w 886248"/>
              <a:gd name="connsiteY355" fmla="*/ 135618 h 578229"/>
              <a:gd name="connsiteX356" fmla="*/ 485986 w 886248"/>
              <a:gd name="connsiteY356" fmla="*/ 175463 h 578229"/>
              <a:gd name="connsiteX357" fmla="*/ 462343 w 886248"/>
              <a:gd name="connsiteY357" fmla="*/ 143763 h 578229"/>
              <a:gd name="connsiteX358" fmla="*/ 448597 w 886248"/>
              <a:gd name="connsiteY358" fmla="*/ 126264 h 578229"/>
              <a:gd name="connsiteX359" fmla="*/ 448374 w 886248"/>
              <a:gd name="connsiteY359" fmla="*/ 124650 h 578229"/>
              <a:gd name="connsiteX360" fmla="*/ 455983 w 886248"/>
              <a:gd name="connsiteY360" fmla="*/ 133714 h 578229"/>
              <a:gd name="connsiteX361" fmla="*/ 465520 w 886248"/>
              <a:gd name="connsiteY361" fmla="*/ 143169 h 578229"/>
              <a:gd name="connsiteX362" fmla="*/ 559215 w 886248"/>
              <a:gd name="connsiteY362" fmla="*/ 177423 h 578229"/>
              <a:gd name="connsiteX363" fmla="*/ 462047 w 886248"/>
              <a:gd name="connsiteY363" fmla="*/ 83442 h 578229"/>
              <a:gd name="connsiteX364" fmla="*/ 441586 w 886248"/>
              <a:gd name="connsiteY364" fmla="*/ 62638 h 578229"/>
              <a:gd name="connsiteX365" fmla="*/ 441079 w 886248"/>
              <a:gd name="connsiteY365" fmla="*/ 61365 h 578229"/>
              <a:gd name="connsiteX366" fmla="*/ 441077 w 886248"/>
              <a:gd name="connsiteY366" fmla="*/ 61348 h 578229"/>
              <a:gd name="connsiteX367" fmla="*/ 441054 w 886248"/>
              <a:gd name="connsiteY367" fmla="*/ 36686 h 578229"/>
              <a:gd name="connsiteX368" fmla="*/ 457171 w 886248"/>
              <a:gd name="connsiteY368" fmla="*/ 57875 h 578229"/>
              <a:gd name="connsiteX369" fmla="*/ 523071 w 886248"/>
              <a:gd name="connsiteY369" fmla="*/ 136981 h 578229"/>
              <a:gd name="connsiteX370" fmla="*/ 487461 w 886248"/>
              <a:gd name="connsiteY370" fmla="*/ 177790 h 578229"/>
              <a:gd name="connsiteX371" fmla="*/ 485986 w 886248"/>
              <a:gd name="connsiteY371" fmla="*/ 175463 h 578229"/>
              <a:gd name="connsiteX372" fmla="*/ 487161 w 886248"/>
              <a:gd name="connsiteY372" fmla="*/ 177039 h 578229"/>
              <a:gd name="connsiteX373" fmla="*/ 456590 w 886248"/>
              <a:gd name="connsiteY373" fmla="*/ 180369 h 578229"/>
              <a:gd name="connsiteX374" fmla="*/ 450264 w 886248"/>
              <a:gd name="connsiteY374" fmla="*/ 170781 h 578229"/>
              <a:gd name="connsiteX375" fmla="*/ 455900 w 886248"/>
              <a:gd name="connsiteY375" fmla="*/ 176094 h 578229"/>
              <a:gd name="connsiteX376" fmla="*/ 766807 w 886248"/>
              <a:gd name="connsiteY376" fmla="*/ 180382 h 578229"/>
              <a:gd name="connsiteX377" fmla="*/ 744248 w 886248"/>
              <a:gd name="connsiteY377" fmla="*/ 150822 h 578229"/>
              <a:gd name="connsiteX378" fmla="*/ 727293 w 886248"/>
              <a:gd name="connsiteY378" fmla="*/ 117210 h 578229"/>
              <a:gd name="connsiteX379" fmla="*/ 695465 w 886248"/>
              <a:gd name="connsiteY379" fmla="*/ 83021 h 578229"/>
              <a:gd name="connsiteX380" fmla="*/ 653442 w 886248"/>
              <a:gd name="connsiteY380" fmla="*/ 23573 h 578229"/>
              <a:gd name="connsiteX381" fmla="*/ 637588 w 886248"/>
              <a:gd name="connsiteY381" fmla="*/ 1614 h 578229"/>
              <a:gd name="connsiteX382" fmla="*/ 684788 w 886248"/>
              <a:gd name="connsiteY382" fmla="*/ 10836 h 578229"/>
              <a:gd name="connsiteX383" fmla="*/ 732791 w 886248"/>
              <a:gd name="connsiteY383" fmla="*/ 90860 h 578229"/>
              <a:gd name="connsiteX384" fmla="*/ 775066 w 886248"/>
              <a:gd name="connsiteY384" fmla="*/ 169059 h 578229"/>
              <a:gd name="connsiteX385" fmla="*/ 760117 w 886248"/>
              <a:gd name="connsiteY385" fmla="*/ 182281 h 578229"/>
              <a:gd name="connsiteX386" fmla="*/ 753335 w 886248"/>
              <a:gd name="connsiteY386" fmla="*/ 174322 h 578229"/>
              <a:gd name="connsiteX387" fmla="*/ 729464 w 886248"/>
              <a:gd name="connsiteY387" fmla="*/ 141093 h 578229"/>
              <a:gd name="connsiteX388" fmla="*/ 671838 w 886248"/>
              <a:gd name="connsiteY388" fmla="*/ 57642 h 578229"/>
              <a:gd name="connsiteX389" fmla="*/ 695465 w 886248"/>
              <a:gd name="connsiteY389" fmla="*/ 83021 h 578229"/>
              <a:gd name="connsiteX390" fmla="*/ 700768 w 886248"/>
              <a:gd name="connsiteY390" fmla="*/ 90524 h 578229"/>
              <a:gd name="connsiteX391" fmla="*/ 734721 w 886248"/>
              <a:gd name="connsiteY391" fmla="*/ 138338 h 578229"/>
              <a:gd name="connsiteX392" fmla="*/ 744248 w 886248"/>
              <a:gd name="connsiteY392" fmla="*/ 150822 h 578229"/>
              <a:gd name="connsiteX393" fmla="*/ 493040 w 886248"/>
              <a:gd name="connsiteY393" fmla="*/ 184919 h 578229"/>
              <a:gd name="connsiteX394" fmla="*/ 489255 w 886248"/>
              <a:gd name="connsiteY394" fmla="*/ 181197 h 578229"/>
              <a:gd name="connsiteX395" fmla="*/ 487461 w 886248"/>
              <a:gd name="connsiteY395" fmla="*/ 177790 h 578229"/>
              <a:gd name="connsiteX396" fmla="*/ 491474 w 886248"/>
              <a:gd name="connsiteY396" fmla="*/ 182819 h 578229"/>
              <a:gd name="connsiteX397" fmla="*/ 702365 w 886248"/>
              <a:gd name="connsiteY397" fmla="*/ 185312 h 578229"/>
              <a:gd name="connsiteX398" fmla="*/ 700002 w 886248"/>
              <a:gd name="connsiteY398" fmla="*/ 182497 h 578229"/>
              <a:gd name="connsiteX399" fmla="*/ 697528 w 886248"/>
              <a:gd name="connsiteY399" fmla="*/ 176337 h 578229"/>
              <a:gd name="connsiteX400" fmla="*/ 678038 w 886248"/>
              <a:gd name="connsiteY400" fmla="*/ 134993 h 578229"/>
              <a:gd name="connsiteX401" fmla="*/ 687900 w 886248"/>
              <a:gd name="connsiteY401" fmla="*/ 147724 h 578229"/>
              <a:gd name="connsiteX402" fmla="*/ 713093 w 886248"/>
              <a:gd name="connsiteY402" fmla="*/ 181549 h 578229"/>
              <a:gd name="connsiteX403" fmla="*/ 699124 w 886248"/>
              <a:gd name="connsiteY403" fmla="*/ 186447 h 578229"/>
              <a:gd name="connsiteX404" fmla="*/ 687274 w 886248"/>
              <a:gd name="connsiteY404" fmla="*/ 167333 h 578229"/>
              <a:gd name="connsiteX405" fmla="*/ 700002 w 886248"/>
              <a:gd name="connsiteY405" fmla="*/ 182497 h 578229"/>
              <a:gd name="connsiteX406" fmla="*/ 701284 w 886248"/>
              <a:gd name="connsiteY406" fmla="*/ 185691 h 578229"/>
              <a:gd name="connsiteX407" fmla="*/ 762286 w 886248"/>
              <a:gd name="connsiteY407" fmla="*/ 186579 h 578229"/>
              <a:gd name="connsiteX408" fmla="*/ 760117 w 886248"/>
              <a:gd name="connsiteY408" fmla="*/ 182281 h 578229"/>
              <a:gd name="connsiteX409" fmla="*/ 762975 w 886248"/>
              <a:gd name="connsiteY409" fmla="*/ 185635 h 578229"/>
              <a:gd name="connsiteX410" fmla="*/ 701437 w 886248"/>
              <a:gd name="connsiteY410" fmla="*/ 190178 h 578229"/>
              <a:gd name="connsiteX411" fmla="*/ 699743 w 886248"/>
              <a:gd name="connsiteY411" fmla="*/ 188884 h 578229"/>
              <a:gd name="connsiteX412" fmla="*/ 697749 w 886248"/>
              <a:gd name="connsiteY412" fmla="*/ 186929 h 578229"/>
              <a:gd name="connsiteX413" fmla="*/ 699124 w 886248"/>
              <a:gd name="connsiteY413" fmla="*/ 186447 h 578229"/>
              <a:gd name="connsiteX414" fmla="*/ 571531 w 886248"/>
              <a:gd name="connsiteY414" fmla="*/ 191202 h 578229"/>
              <a:gd name="connsiteX415" fmla="*/ 559215 w 886248"/>
              <a:gd name="connsiteY415" fmla="*/ 177423 h 578229"/>
              <a:gd name="connsiteX416" fmla="*/ 562128 w 886248"/>
              <a:gd name="connsiteY416" fmla="*/ 180239 h 578229"/>
              <a:gd name="connsiteX417" fmla="*/ 473281 w 886248"/>
              <a:gd name="connsiteY417" fmla="*/ 192489 h 578229"/>
              <a:gd name="connsiteX418" fmla="*/ 455900 w 886248"/>
              <a:gd name="connsiteY418" fmla="*/ 176094 h 578229"/>
              <a:gd name="connsiteX419" fmla="*/ 453781 w 886248"/>
              <a:gd name="connsiteY419" fmla="*/ 162968 h 578229"/>
              <a:gd name="connsiteX420" fmla="*/ 463974 w 886248"/>
              <a:gd name="connsiteY420" fmla="*/ 174101 h 578229"/>
              <a:gd name="connsiteX421" fmla="*/ 756863 w 886248"/>
              <a:gd name="connsiteY421" fmla="*/ 194015 h 578229"/>
              <a:gd name="connsiteX422" fmla="*/ 648895 w 886248"/>
              <a:gd name="connsiteY422" fmla="*/ 78186 h 578229"/>
              <a:gd name="connsiteX423" fmla="*/ 606002 w 886248"/>
              <a:gd name="connsiteY423" fmla="*/ 0 h 578229"/>
              <a:gd name="connsiteX424" fmla="*/ 613323 w 886248"/>
              <a:gd name="connsiteY424" fmla="*/ 0 h 578229"/>
              <a:gd name="connsiteX425" fmla="*/ 620402 w 886248"/>
              <a:gd name="connsiteY425" fmla="*/ 9420 h 578229"/>
              <a:gd name="connsiteX426" fmla="*/ 738760 w 886248"/>
              <a:gd name="connsiteY426" fmla="*/ 157219 h 578229"/>
              <a:gd name="connsiteX427" fmla="*/ 753335 w 886248"/>
              <a:gd name="connsiteY427" fmla="*/ 174322 h 578229"/>
              <a:gd name="connsiteX428" fmla="*/ 762213 w 886248"/>
              <a:gd name="connsiteY428" fmla="*/ 186680 h 578229"/>
              <a:gd name="connsiteX429" fmla="*/ 681842 w 886248"/>
              <a:gd name="connsiteY429" fmla="*/ 196045 h 578229"/>
              <a:gd name="connsiteX430" fmla="*/ 659093 w 886248"/>
              <a:gd name="connsiteY430" fmla="*/ 167594 h 578229"/>
              <a:gd name="connsiteX431" fmla="*/ 640168 w 886248"/>
              <a:gd name="connsiteY431" fmla="*/ 130510 h 578229"/>
              <a:gd name="connsiteX432" fmla="*/ 697749 w 886248"/>
              <a:gd name="connsiteY432" fmla="*/ 186929 h 578229"/>
              <a:gd name="connsiteX433" fmla="*/ 688928 w 886248"/>
              <a:gd name="connsiteY433" fmla="*/ 190023 h 578229"/>
              <a:gd name="connsiteX434" fmla="*/ 706124 w 886248"/>
              <a:gd name="connsiteY434" fmla="*/ 197738 h 578229"/>
              <a:gd name="connsiteX435" fmla="*/ 701437 w 886248"/>
              <a:gd name="connsiteY435" fmla="*/ 190178 h 578229"/>
              <a:gd name="connsiteX436" fmla="*/ 703818 w 886248"/>
              <a:gd name="connsiteY436" fmla="*/ 191997 h 578229"/>
              <a:gd name="connsiteX437" fmla="*/ 715401 w 886248"/>
              <a:gd name="connsiteY437" fmla="*/ 200845 h 578229"/>
              <a:gd name="connsiteX438" fmla="*/ 703818 w 886248"/>
              <a:gd name="connsiteY438" fmla="*/ 191997 h 578229"/>
              <a:gd name="connsiteX439" fmla="*/ 701284 w 886248"/>
              <a:gd name="connsiteY439" fmla="*/ 185691 h 578229"/>
              <a:gd name="connsiteX440" fmla="*/ 702365 w 886248"/>
              <a:gd name="connsiteY440" fmla="*/ 185312 h 578229"/>
              <a:gd name="connsiteX441" fmla="*/ 363452 w 886248"/>
              <a:gd name="connsiteY441" fmla="*/ 210448 h 578229"/>
              <a:gd name="connsiteX442" fmla="*/ 321283 w 886248"/>
              <a:gd name="connsiteY442" fmla="*/ 162877 h 578229"/>
              <a:gd name="connsiteX443" fmla="*/ 295515 w 886248"/>
              <a:gd name="connsiteY443" fmla="*/ 138050 h 578229"/>
              <a:gd name="connsiteX444" fmla="*/ 270898 w 886248"/>
              <a:gd name="connsiteY444" fmla="*/ 106470 h 578229"/>
              <a:gd name="connsiteX445" fmla="*/ 230150 w 886248"/>
              <a:gd name="connsiteY445" fmla="*/ 54041 h 578229"/>
              <a:gd name="connsiteX446" fmla="*/ 224416 w 886248"/>
              <a:gd name="connsiteY446" fmla="*/ 45738 h 578229"/>
              <a:gd name="connsiteX447" fmla="*/ 302747 w 886248"/>
              <a:gd name="connsiteY447" fmla="*/ 118101 h 578229"/>
              <a:gd name="connsiteX448" fmla="*/ 310383 w 886248"/>
              <a:gd name="connsiteY448" fmla="*/ 128706 h 578229"/>
              <a:gd name="connsiteX449" fmla="*/ 360646 w 886248"/>
              <a:gd name="connsiteY449" fmla="*/ 205542 h 578229"/>
              <a:gd name="connsiteX450" fmla="*/ 664004 w 886248"/>
              <a:gd name="connsiteY450" fmla="*/ 215820 h 578229"/>
              <a:gd name="connsiteX451" fmla="*/ 587778 w 886248"/>
              <a:gd name="connsiteY451" fmla="*/ 75624 h 578229"/>
              <a:gd name="connsiteX452" fmla="*/ 606859 w 886248"/>
              <a:gd name="connsiteY452" fmla="*/ 102262 h 578229"/>
              <a:gd name="connsiteX453" fmla="*/ 659093 w 886248"/>
              <a:gd name="connsiteY453" fmla="*/ 167594 h 578229"/>
              <a:gd name="connsiteX454" fmla="*/ 663772 w 886248"/>
              <a:gd name="connsiteY454" fmla="*/ 176759 h 578229"/>
              <a:gd name="connsiteX455" fmla="*/ 676427 w 886248"/>
              <a:gd name="connsiteY455" fmla="*/ 200649 h 578229"/>
              <a:gd name="connsiteX456" fmla="*/ 665067 w 886248"/>
              <a:gd name="connsiteY456" fmla="*/ 210305 h 578229"/>
              <a:gd name="connsiteX457" fmla="*/ 739800 w 886248"/>
              <a:gd name="connsiteY457" fmla="*/ 217408 h 578229"/>
              <a:gd name="connsiteX458" fmla="*/ 713093 w 886248"/>
              <a:gd name="connsiteY458" fmla="*/ 181549 h 578229"/>
              <a:gd name="connsiteX459" fmla="*/ 714172 w 886248"/>
              <a:gd name="connsiteY459" fmla="*/ 181170 h 578229"/>
              <a:gd name="connsiteX460" fmla="*/ 753180 w 886248"/>
              <a:gd name="connsiteY460" fmla="*/ 199064 h 578229"/>
              <a:gd name="connsiteX461" fmla="*/ 734918 w 886248"/>
              <a:gd name="connsiteY461" fmla="*/ 224100 h 578229"/>
              <a:gd name="connsiteX462" fmla="*/ 715401 w 886248"/>
              <a:gd name="connsiteY462" fmla="*/ 200845 h 578229"/>
              <a:gd name="connsiteX463" fmla="*/ 738827 w 886248"/>
              <a:gd name="connsiteY463" fmla="*/ 218741 h 578229"/>
              <a:gd name="connsiteX464" fmla="*/ 444949 w 886248"/>
              <a:gd name="connsiteY464" fmla="*/ 225983 h 578229"/>
              <a:gd name="connsiteX465" fmla="*/ 411309 w 886248"/>
              <a:gd name="connsiteY465" fmla="*/ 182565 h 578229"/>
              <a:gd name="connsiteX466" fmla="*/ 357164 w 886248"/>
              <a:gd name="connsiteY466" fmla="*/ 113035 h 578229"/>
              <a:gd name="connsiteX467" fmla="*/ 310573 w 886248"/>
              <a:gd name="connsiteY467" fmla="*/ 32531 h 578229"/>
              <a:gd name="connsiteX468" fmla="*/ 301098 w 886248"/>
              <a:gd name="connsiteY468" fmla="*/ 15224 h 578229"/>
              <a:gd name="connsiteX469" fmla="*/ 314407 w 886248"/>
              <a:gd name="connsiteY469" fmla="*/ 24393 h 578229"/>
              <a:gd name="connsiteX470" fmla="*/ 336678 w 886248"/>
              <a:gd name="connsiteY470" fmla="*/ 52759 h 578229"/>
              <a:gd name="connsiteX471" fmla="*/ 396818 w 886248"/>
              <a:gd name="connsiteY471" fmla="*/ 118173 h 578229"/>
              <a:gd name="connsiteX472" fmla="*/ 430393 w 886248"/>
              <a:gd name="connsiteY472" fmla="*/ 189910 h 578229"/>
              <a:gd name="connsiteX473" fmla="*/ 625135 w 886248"/>
              <a:gd name="connsiteY473" fmla="*/ 229469 h 578229"/>
              <a:gd name="connsiteX474" fmla="*/ 586828 w 886248"/>
              <a:gd name="connsiteY474" fmla="*/ 190334 h 578229"/>
              <a:gd name="connsiteX475" fmla="*/ 586724 w 886248"/>
              <a:gd name="connsiteY475" fmla="*/ 190218 h 578229"/>
              <a:gd name="connsiteX476" fmla="*/ 565122 w 886248"/>
              <a:gd name="connsiteY476" fmla="*/ 162357 h 578229"/>
              <a:gd name="connsiteX477" fmla="*/ 443074 w 886248"/>
              <a:gd name="connsiteY477" fmla="*/ 13528 h 578229"/>
              <a:gd name="connsiteX478" fmla="*/ 444971 w 886248"/>
              <a:gd name="connsiteY478" fmla="*/ 8813 h 578229"/>
              <a:gd name="connsiteX479" fmla="*/ 467620 w 886248"/>
              <a:gd name="connsiteY479" fmla="*/ 38568 h 578229"/>
              <a:gd name="connsiteX480" fmla="*/ 510939 w 886248"/>
              <a:gd name="connsiteY480" fmla="*/ 81528 h 578229"/>
              <a:gd name="connsiteX481" fmla="*/ 514283 w 886248"/>
              <a:gd name="connsiteY481" fmla="*/ 85274 h 578229"/>
              <a:gd name="connsiteX482" fmla="*/ 607429 w 886248"/>
              <a:gd name="connsiteY482" fmla="*/ 195708 h 578229"/>
              <a:gd name="connsiteX483" fmla="*/ 611358 w 886248"/>
              <a:gd name="connsiteY483" fmla="*/ 200687 h 578229"/>
              <a:gd name="connsiteX484" fmla="*/ 622811 w 886248"/>
              <a:gd name="connsiteY484" fmla="*/ 225160 h 578229"/>
              <a:gd name="connsiteX485" fmla="*/ 304164 w 886248"/>
              <a:gd name="connsiteY485" fmla="*/ 230364 h 578229"/>
              <a:gd name="connsiteX486" fmla="*/ 229209 w 886248"/>
              <a:gd name="connsiteY486" fmla="*/ 162727 h 578229"/>
              <a:gd name="connsiteX487" fmla="*/ 159727 w 886248"/>
              <a:gd name="connsiteY487" fmla="*/ 75491 h 578229"/>
              <a:gd name="connsiteX488" fmla="*/ 147266 w 886248"/>
              <a:gd name="connsiteY488" fmla="*/ 54916 h 578229"/>
              <a:gd name="connsiteX489" fmla="*/ 114483 w 886248"/>
              <a:gd name="connsiteY489" fmla="*/ 0 h 578229"/>
              <a:gd name="connsiteX490" fmla="*/ 126386 w 886248"/>
              <a:gd name="connsiteY490" fmla="*/ 0 h 578229"/>
              <a:gd name="connsiteX491" fmla="*/ 227756 w 886248"/>
              <a:gd name="connsiteY491" fmla="*/ 123627 h 578229"/>
              <a:gd name="connsiteX492" fmla="*/ 273255 w 886248"/>
              <a:gd name="connsiteY492" fmla="*/ 180708 h 578229"/>
              <a:gd name="connsiteX493" fmla="*/ 516121 w 886248"/>
              <a:gd name="connsiteY493" fmla="*/ 232237 h 578229"/>
              <a:gd name="connsiteX494" fmla="*/ 506595 w 886248"/>
              <a:gd name="connsiteY494" fmla="*/ 223910 h 578229"/>
              <a:gd name="connsiteX495" fmla="*/ 505257 w 886248"/>
              <a:gd name="connsiteY495" fmla="*/ 222648 h 578229"/>
              <a:gd name="connsiteX496" fmla="*/ 498668 w 886248"/>
              <a:gd name="connsiteY496" fmla="*/ 214127 h 578229"/>
              <a:gd name="connsiteX497" fmla="*/ 470489 w 886248"/>
              <a:gd name="connsiteY497" fmla="*/ 181218 h 578229"/>
              <a:gd name="connsiteX498" fmla="*/ 463974 w 886248"/>
              <a:gd name="connsiteY498" fmla="*/ 174101 h 578229"/>
              <a:gd name="connsiteX499" fmla="*/ 458906 w 886248"/>
              <a:gd name="connsiteY499" fmla="*/ 164091 h 578229"/>
              <a:gd name="connsiteX500" fmla="*/ 452697 w 886248"/>
              <a:gd name="connsiteY500" fmla="*/ 155956 h 578229"/>
              <a:gd name="connsiteX501" fmla="*/ 450984 w 886248"/>
              <a:gd name="connsiteY501" fmla="*/ 143558 h 578229"/>
              <a:gd name="connsiteX502" fmla="*/ 489255 w 886248"/>
              <a:gd name="connsiteY502" fmla="*/ 181197 h 578229"/>
              <a:gd name="connsiteX503" fmla="*/ 672862 w 886248"/>
              <a:gd name="connsiteY503" fmla="*/ 232340 h 578229"/>
              <a:gd name="connsiteX504" fmla="*/ 662703 w 886248"/>
              <a:gd name="connsiteY504" fmla="*/ 222584 h 578229"/>
              <a:gd name="connsiteX505" fmla="*/ 664004 w 886248"/>
              <a:gd name="connsiteY505" fmla="*/ 215820 h 578229"/>
              <a:gd name="connsiteX506" fmla="*/ 672495 w 886248"/>
              <a:gd name="connsiteY506" fmla="*/ 231433 h 578229"/>
              <a:gd name="connsiteX507" fmla="*/ 279027 w 886248"/>
              <a:gd name="connsiteY507" fmla="*/ 234628 h 578229"/>
              <a:gd name="connsiteX508" fmla="*/ 235648 w 886248"/>
              <a:gd name="connsiteY508" fmla="*/ 200393 h 578229"/>
              <a:gd name="connsiteX509" fmla="*/ 232773 w 886248"/>
              <a:gd name="connsiteY509" fmla="*/ 196115 h 578229"/>
              <a:gd name="connsiteX510" fmla="*/ 192490 w 886248"/>
              <a:gd name="connsiteY510" fmla="*/ 129593 h 578229"/>
              <a:gd name="connsiteX511" fmla="*/ 229209 w 886248"/>
              <a:gd name="connsiteY511" fmla="*/ 162727 h 578229"/>
              <a:gd name="connsiteX512" fmla="*/ 249991 w 886248"/>
              <a:gd name="connsiteY512" fmla="*/ 188820 h 578229"/>
              <a:gd name="connsiteX513" fmla="*/ 453935 w 886248"/>
              <a:gd name="connsiteY513" fmla="*/ 238789 h 578229"/>
              <a:gd name="connsiteX514" fmla="*/ 446050 w 886248"/>
              <a:gd name="connsiteY514" fmla="*/ 228759 h 578229"/>
              <a:gd name="connsiteX515" fmla="*/ 445784 w 886248"/>
              <a:gd name="connsiteY515" fmla="*/ 228051 h 578229"/>
              <a:gd name="connsiteX516" fmla="*/ 444949 w 886248"/>
              <a:gd name="connsiteY516" fmla="*/ 225983 h 578229"/>
              <a:gd name="connsiteX517" fmla="*/ 452332 w 886248"/>
              <a:gd name="connsiteY517" fmla="*/ 235512 h 578229"/>
              <a:gd name="connsiteX518" fmla="*/ 723035 w 886248"/>
              <a:gd name="connsiteY518" fmla="*/ 240391 h 578229"/>
              <a:gd name="connsiteX519" fmla="*/ 722955 w 886248"/>
              <a:gd name="connsiteY519" fmla="*/ 240316 h 578229"/>
              <a:gd name="connsiteX520" fmla="*/ 722177 w 886248"/>
              <a:gd name="connsiteY520" fmla="*/ 237704 h 578229"/>
              <a:gd name="connsiteX521" fmla="*/ 706124 w 886248"/>
              <a:gd name="connsiteY521" fmla="*/ 197738 h 578229"/>
              <a:gd name="connsiteX522" fmla="*/ 728188 w 886248"/>
              <a:gd name="connsiteY522" fmla="*/ 233328 h 578229"/>
              <a:gd name="connsiteX523" fmla="*/ 549926 w 886248"/>
              <a:gd name="connsiteY523" fmla="*/ 242661 h 578229"/>
              <a:gd name="connsiteX524" fmla="*/ 530325 w 886248"/>
              <a:gd name="connsiteY524" fmla="*/ 221589 h 578229"/>
              <a:gd name="connsiteX525" fmla="*/ 493546 w 886248"/>
              <a:gd name="connsiteY525" fmla="*/ 185418 h 578229"/>
              <a:gd name="connsiteX526" fmla="*/ 491474 w 886248"/>
              <a:gd name="connsiteY526" fmla="*/ 182819 h 578229"/>
              <a:gd name="connsiteX527" fmla="*/ 487161 w 886248"/>
              <a:gd name="connsiteY527" fmla="*/ 177039 h 578229"/>
              <a:gd name="connsiteX528" fmla="*/ 478988 w 886248"/>
              <a:gd name="connsiteY528" fmla="*/ 156521 h 578229"/>
              <a:gd name="connsiteX529" fmla="*/ 493424 w 886248"/>
              <a:gd name="connsiteY529" fmla="*/ 170834 h 578229"/>
              <a:gd name="connsiteX530" fmla="*/ 509470 w 886248"/>
              <a:gd name="connsiteY530" fmla="*/ 185435 h 578229"/>
              <a:gd name="connsiteX531" fmla="*/ 528602 w 886248"/>
              <a:gd name="connsiteY531" fmla="*/ 211332 h 578229"/>
              <a:gd name="connsiteX532" fmla="*/ 658017 w 886248"/>
              <a:gd name="connsiteY532" fmla="*/ 246921 h 578229"/>
              <a:gd name="connsiteX533" fmla="*/ 625149 w 886248"/>
              <a:gd name="connsiteY533" fmla="*/ 204097 h 578229"/>
              <a:gd name="connsiteX534" fmla="*/ 597356 w 886248"/>
              <a:gd name="connsiteY534" fmla="*/ 163411 h 578229"/>
              <a:gd name="connsiteX535" fmla="*/ 652752 w 886248"/>
              <a:gd name="connsiteY535" fmla="*/ 213031 h 578229"/>
              <a:gd name="connsiteX536" fmla="*/ 662703 w 886248"/>
              <a:gd name="connsiteY536" fmla="*/ 222584 h 578229"/>
              <a:gd name="connsiteX537" fmla="*/ 339819 w 886248"/>
              <a:gd name="connsiteY537" fmla="*/ 253215 h 578229"/>
              <a:gd name="connsiteX538" fmla="*/ 321897 w 886248"/>
              <a:gd name="connsiteY538" fmla="*/ 241730 h 578229"/>
              <a:gd name="connsiteX539" fmla="*/ 273255 w 886248"/>
              <a:gd name="connsiteY539" fmla="*/ 180708 h 578229"/>
              <a:gd name="connsiteX540" fmla="*/ 261207 w 886248"/>
              <a:gd name="connsiteY540" fmla="*/ 161349 h 578229"/>
              <a:gd name="connsiteX541" fmla="*/ 269667 w 886248"/>
              <a:gd name="connsiteY541" fmla="*/ 171910 h 578229"/>
              <a:gd name="connsiteX542" fmla="*/ 332718 w 886248"/>
              <a:gd name="connsiteY542" fmla="*/ 244063 h 578229"/>
              <a:gd name="connsiteX543" fmla="*/ 656019 w 886248"/>
              <a:gd name="connsiteY543" fmla="*/ 257307 h 578229"/>
              <a:gd name="connsiteX544" fmla="*/ 611358 w 886248"/>
              <a:gd name="connsiteY544" fmla="*/ 200687 h 578229"/>
              <a:gd name="connsiteX545" fmla="*/ 593918 w 886248"/>
              <a:gd name="connsiteY545" fmla="*/ 163427 h 578229"/>
              <a:gd name="connsiteX546" fmla="*/ 623935 w 886248"/>
              <a:gd name="connsiteY546" fmla="*/ 205018 h 578229"/>
              <a:gd name="connsiteX547" fmla="*/ 657191 w 886248"/>
              <a:gd name="connsiteY547" fmla="*/ 251220 h 578229"/>
              <a:gd name="connsiteX548" fmla="*/ 469420 w 886248"/>
              <a:gd name="connsiteY548" fmla="*/ 257565 h 578229"/>
              <a:gd name="connsiteX549" fmla="*/ 452332 w 886248"/>
              <a:gd name="connsiteY549" fmla="*/ 235512 h 578229"/>
              <a:gd name="connsiteX550" fmla="*/ 438357 w 886248"/>
              <a:gd name="connsiteY550" fmla="*/ 206923 h 578229"/>
              <a:gd name="connsiteX551" fmla="*/ 430393 w 886248"/>
              <a:gd name="connsiteY551" fmla="*/ 189910 h 578229"/>
              <a:gd name="connsiteX552" fmla="*/ 405289 w 886248"/>
              <a:gd name="connsiteY552" fmla="*/ 127696 h 578229"/>
              <a:gd name="connsiteX553" fmla="*/ 458940 w 886248"/>
              <a:gd name="connsiteY553" fmla="*/ 194928 h 578229"/>
              <a:gd name="connsiteX554" fmla="*/ 465309 w 886248"/>
              <a:gd name="connsiteY554" fmla="*/ 234390 h 578229"/>
              <a:gd name="connsiteX555" fmla="*/ 506284 w 886248"/>
              <a:gd name="connsiteY555" fmla="*/ 258100 h 578229"/>
              <a:gd name="connsiteX556" fmla="*/ 462885 w 886248"/>
              <a:gd name="connsiteY556" fmla="*/ 199872 h 578229"/>
              <a:gd name="connsiteX557" fmla="*/ 458940 w 886248"/>
              <a:gd name="connsiteY557" fmla="*/ 194928 h 578229"/>
              <a:gd name="connsiteX558" fmla="*/ 456590 w 886248"/>
              <a:gd name="connsiteY558" fmla="*/ 180369 h 578229"/>
              <a:gd name="connsiteX559" fmla="*/ 458359 w 886248"/>
              <a:gd name="connsiteY559" fmla="*/ 183051 h 578229"/>
              <a:gd name="connsiteX560" fmla="*/ 486551 w 886248"/>
              <a:gd name="connsiteY560" fmla="*/ 218706 h 578229"/>
              <a:gd name="connsiteX561" fmla="*/ 499657 w 886248"/>
              <a:gd name="connsiteY561" fmla="*/ 244597 h 578229"/>
              <a:gd name="connsiteX562" fmla="*/ 639721 w 886248"/>
              <a:gd name="connsiteY562" fmla="*/ 258572 h 578229"/>
              <a:gd name="connsiteX563" fmla="*/ 607531 w 886248"/>
              <a:gd name="connsiteY563" fmla="*/ 224151 h 578229"/>
              <a:gd name="connsiteX564" fmla="*/ 562128 w 886248"/>
              <a:gd name="connsiteY564" fmla="*/ 180239 h 578229"/>
              <a:gd name="connsiteX565" fmla="*/ 457171 w 886248"/>
              <a:gd name="connsiteY565" fmla="*/ 57875 h 578229"/>
              <a:gd name="connsiteX566" fmla="*/ 441050 w 886248"/>
              <a:gd name="connsiteY566" fmla="*/ 33661 h 578229"/>
              <a:gd name="connsiteX567" fmla="*/ 441044 w 886248"/>
              <a:gd name="connsiteY567" fmla="*/ 26497 h 578229"/>
              <a:gd name="connsiteX568" fmla="*/ 490310 w 886248"/>
              <a:gd name="connsiteY568" fmla="*/ 82376 h 578229"/>
              <a:gd name="connsiteX569" fmla="*/ 532923 w 886248"/>
              <a:gd name="connsiteY569" fmla="*/ 130150 h 578229"/>
              <a:gd name="connsiteX570" fmla="*/ 586724 w 886248"/>
              <a:gd name="connsiteY570" fmla="*/ 190218 h 578229"/>
              <a:gd name="connsiteX571" fmla="*/ 708460 w 886248"/>
              <a:gd name="connsiteY571" fmla="*/ 260374 h 578229"/>
              <a:gd name="connsiteX572" fmla="*/ 696579 w 886248"/>
              <a:gd name="connsiteY572" fmla="*/ 238685 h 578229"/>
              <a:gd name="connsiteX573" fmla="*/ 676427 w 886248"/>
              <a:gd name="connsiteY573" fmla="*/ 200649 h 578229"/>
              <a:gd name="connsiteX574" fmla="*/ 681842 w 886248"/>
              <a:gd name="connsiteY574" fmla="*/ 196045 h 578229"/>
              <a:gd name="connsiteX575" fmla="*/ 699804 w 886248"/>
              <a:gd name="connsiteY575" fmla="*/ 218513 h 578229"/>
              <a:gd name="connsiteX576" fmla="*/ 722955 w 886248"/>
              <a:gd name="connsiteY576" fmla="*/ 240316 h 578229"/>
              <a:gd name="connsiteX577" fmla="*/ 722994 w 886248"/>
              <a:gd name="connsiteY577" fmla="*/ 240447 h 578229"/>
              <a:gd name="connsiteX578" fmla="*/ 643377 w 886248"/>
              <a:gd name="connsiteY578" fmla="*/ 263285 h 578229"/>
              <a:gd name="connsiteX579" fmla="*/ 639721 w 886248"/>
              <a:gd name="connsiteY579" fmla="*/ 258572 h 578229"/>
              <a:gd name="connsiteX580" fmla="*/ 642350 w 886248"/>
              <a:gd name="connsiteY580" fmla="*/ 261382 h 578229"/>
              <a:gd name="connsiteX581" fmla="*/ 559617 w 886248"/>
              <a:gd name="connsiteY581" fmla="*/ 270255 h 578229"/>
              <a:gd name="connsiteX582" fmla="*/ 549569 w 886248"/>
              <a:gd name="connsiteY582" fmla="*/ 261472 h 578229"/>
              <a:gd name="connsiteX583" fmla="*/ 523972 w 886248"/>
              <a:gd name="connsiteY583" fmla="*/ 226392 h 578229"/>
              <a:gd name="connsiteX584" fmla="*/ 493040 w 886248"/>
              <a:gd name="connsiteY584" fmla="*/ 184919 h 578229"/>
              <a:gd name="connsiteX585" fmla="*/ 493546 w 886248"/>
              <a:gd name="connsiteY585" fmla="*/ 185418 h 578229"/>
              <a:gd name="connsiteX586" fmla="*/ 531676 w 886248"/>
              <a:gd name="connsiteY586" fmla="*/ 233215 h 578229"/>
              <a:gd name="connsiteX587" fmla="*/ 653035 w 886248"/>
              <a:gd name="connsiteY587" fmla="*/ 272807 h 578229"/>
              <a:gd name="connsiteX588" fmla="*/ 642350 w 886248"/>
              <a:gd name="connsiteY588" fmla="*/ 261382 h 578229"/>
              <a:gd name="connsiteX589" fmla="*/ 625135 w 886248"/>
              <a:gd name="connsiteY589" fmla="*/ 229469 h 578229"/>
              <a:gd name="connsiteX590" fmla="*/ 655422 w 886248"/>
              <a:gd name="connsiteY590" fmla="*/ 260409 h 578229"/>
              <a:gd name="connsiteX591" fmla="*/ 349069 w 886248"/>
              <a:gd name="connsiteY591" fmla="*/ 275818 h 578229"/>
              <a:gd name="connsiteX592" fmla="*/ 324720 w 886248"/>
              <a:gd name="connsiteY592" fmla="*/ 261796 h 578229"/>
              <a:gd name="connsiteX593" fmla="*/ 304164 w 886248"/>
              <a:gd name="connsiteY593" fmla="*/ 230364 h 578229"/>
              <a:gd name="connsiteX594" fmla="*/ 321897 w 886248"/>
              <a:gd name="connsiteY594" fmla="*/ 241730 h 578229"/>
              <a:gd name="connsiteX595" fmla="*/ 539354 w 886248"/>
              <a:gd name="connsiteY595" fmla="*/ 276371 h 578229"/>
              <a:gd name="connsiteX596" fmla="*/ 531450 w 886248"/>
              <a:gd name="connsiteY596" fmla="*/ 269149 h 578229"/>
              <a:gd name="connsiteX597" fmla="*/ 486945 w 886248"/>
              <a:gd name="connsiteY597" fmla="*/ 219204 h 578229"/>
              <a:gd name="connsiteX598" fmla="*/ 486551 w 886248"/>
              <a:gd name="connsiteY598" fmla="*/ 218706 h 578229"/>
              <a:gd name="connsiteX599" fmla="*/ 473281 w 886248"/>
              <a:gd name="connsiteY599" fmla="*/ 192489 h 578229"/>
              <a:gd name="connsiteX600" fmla="*/ 505257 w 886248"/>
              <a:gd name="connsiteY600" fmla="*/ 222648 h 578229"/>
              <a:gd name="connsiteX601" fmla="*/ 514090 w 886248"/>
              <a:gd name="connsiteY601" fmla="*/ 234074 h 578229"/>
              <a:gd name="connsiteX602" fmla="*/ 523389 w 886248"/>
              <a:gd name="connsiteY602" fmla="*/ 247150 h 578229"/>
              <a:gd name="connsiteX603" fmla="*/ 525104 w 886248"/>
              <a:gd name="connsiteY603" fmla="*/ 249302 h 578229"/>
              <a:gd name="connsiteX604" fmla="*/ 671103 w 886248"/>
              <a:gd name="connsiteY604" fmla="*/ 276430 h 578229"/>
              <a:gd name="connsiteX605" fmla="*/ 655422 w 886248"/>
              <a:gd name="connsiteY605" fmla="*/ 260409 h 578229"/>
              <a:gd name="connsiteX606" fmla="*/ 656019 w 886248"/>
              <a:gd name="connsiteY606" fmla="*/ 257307 h 578229"/>
              <a:gd name="connsiteX607" fmla="*/ 473011 w 886248"/>
              <a:gd name="connsiteY607" fmla="*/ 277806 h 578229"/>
              <a:gd name="connsiteX608" fmla="*/ 453935 w 886248"/>
              <a:gd name="connsiteY608" fmla="*/ 238789 h 578229"/>
              <a:gd name="connsiteX609" fmla="*/ 467490 w 886248"/>
              <a:gd name="connsiteY609" fmla="*/ 256028 h 578229"/>
              <a:gd name="connsiteX610" fmla="*/ 469728 w 886248"/>
              <a:gd name="connsiteY610" fmla="*/ 259294 h 578229"/>
              <a:gd name="connsiteX611" fmla="*/ 651942 w 886248"/>
              <a:gd name="connsiteY611" fmla="*/ 278481 h 578229"/>
              <a:gd name="connsiteX612" fmla="*/ 651056 w 886248"/>
              <a:gd name="connsiteY612" fmla="*/ 277522 h 578229"/>
              <a:gd name="connsiteX613" fmla="*/ 643377 w 886248"/>
              <a:gd name="connsiteY613" fmla="*/ 263285 h 578229"/>
              <a:gd name="connsiteX614" fmla="*/ 652583 w 886248"/>
              <a:gd name="connsiteY614" fmla="*/ 275159 h 578229"/>
              <a:gd name="connsiteX615" fmla="*/ 692903 w 886248"/>
              <a:gd name="connsiteY615" fmla="*/ 281702 h 578229"/>
              <a:gd name="connsiteX616" fmla="*/ 672862 w 886248"/>
              <a:gd name="connsiteY616" fmla="*/ 232340 h 578229"/>
              <a:gd name="connsiteX617" fmla="*/ 705824 w 886248"/>
              <a:gd name="connsiteY617" fmla="*/ 263988 h 578229"/>
              <a:gd name="connsiteX618" fmla="*/ 650927 w 886248"/>
              <a:gd name="connsiteY618" fmla="*/ 283765 h 578229"/>
              <a:gd name="connsiteX619" fmla="*/ 571531 w 886248"/>
              <a:gd name="connsiteY619" fmla="*/ 191202 h 578229"/>
              <a:gd name="connsiteX620" fmla="*/ 580672 w 886248"/>
              <a:gd name="connsiteY620" fmla="*/ 201428 h 578229"/>
              <a:gd name="connsiteX621" fmla="*/ 651056 w 886248"/>
              <a:gd name="connsiteY621" fmla="*/ 277522 h 578229"/>
              <a:gd name="connsiteX622" fmla="*/ 651846 w 886248"/>
              <a:gd name="connsiteY622" fmla="*/ 278987 h 578229"/>
              <a:gd name="connsiteX623" fmla="*/ 468818 w 886248"/>
              <a:gd name="connsiteY623" fmla="*/ 289632 h 578229"/>
              <a:gd name="connsiteX624" fmla="*/ 455569 w 886248"/>
              <a:gd name="connsiteY624" fmla="*/ 271419 h 578229"/>
              <a:gd name="connsiteX625" fmla="*/ 366390 w 886248"/>
              <a:gd name="connsiteY625" fmla="*/ 137270 h 578229"/>
              <a:gd name="connsiteX626" fmla="*/ 337668 w 886248"/>
              <a:gd name="connsiteY626" fmla="*/ 88012 h 578229"/>
              <a:gd name="connsiteX627" fmla="*/ 340339 w 886248"/>
              <a:gd name="connsiteY627" fmla="*/ 91430 h 578229"/>
              <a:gd name="connsiteX628" fmla="*/ 357164 w 886248"/>
              <a:gd name="connsiteY628" fmla="*/ 113035 h 578229"/>
              <a:gd name="connsiteX629" fmla="*/ 358962 w 886248"/>
              <a:gd name="connsiteY629" fmla="*/ 116143 h 578229"/>
              <a:gd name="connsiteX630" fmla="*/ 412750 w 886248"/>
              <a:gd name="connsiteY630" fmla="*/ 186407 h 578229"/>
              <a:gd name="connsiteX631" fmla="*/ 446050 w 886248"/>
              <a:gd name="connsiteY631" fmla="*/ 228759 h 578229"/>
              <a:gd name="connsiteX632" fmla="*/ 685970 w 886248"/>
              <a:gd name="connsiteY632" fmla="*/ 291206 h 578229"/>
              <a:gd name="connsiteX633" fmla="*/ 657191 w 886248"/>
              <a:gd name="connsiteY633" fmla="*/ 251220 h 578229"/>
              <a:gd name="connsiteX634" fmla="*/ 658017 w 886248"/>
              <a:gd name="connsiteY634" fmla="*/ 246921 h 578229"/>
              <a:gd name="connsiteX635" fmla="*/ 688913 w 886248"/>
              <a:gd name="connsiteY635" fmla="*/ 287172 h 578229"/>
              <a:gd name="connsiteX636" fmla="*/ 684427 w 886248"/>
              <a:gd name="connsiteY636" fmla="*/ 293322 h 578229"/>
              <a:gd name="connsiteX637" fmla="*/ 671103 w 886248"/>
              <a:gd name="connsiteY637" fmla="*/ 276430 h 578229"/>
              <a:gd name="connsiteX638" fmla="*/ 685798 w 886248"/>
              <a:gd name="connsiteY638" fmla="*/ 291443 h 578229"/>
              <a:gd name="connsiteX639" fmla="*/ 476087 w 886248"/>
              <a:gd name="connsiteY639" fmla="*/ 299627 h 578229"/>
              <a:gd name="connsiteX640" fmla="*/ 470301 w 886248"/>
              <a:gd name="connsiteY640" fmla="*/ 293715 h 578229"/>
              <a:gd name="connsiteX641" fmla="*/ 469781 w 886248"/>
              <a:gd name="connsiteY641" fmla="*/ 292206 h 578229"/>
              <a:gd name="connsiteX642" fmla="*/ 468818 w 886248"/>
              <a:gd name="connsiteY642" fmla="*/ 289632 h 578229"/>
              <a:gd name="connsiteX643" fmla="*/ 477138 w 886248"/>
              <a:gd name="connsiteY643" fmla="*/ 301070 h 578229"/>
              <a:gd name="connsiteX644" fmla="*/ 476087 w 886248"/>
              <a:gd name="connsiteY644" fmla="*/ 299627 h 578229"/>
              <a:gd name="connsiteX645" fmla="*/ 477058 w 886248"/>
              <a:gd name="connsiteY645" fmla="*/ 300618 h 578229"/>
              <a:gd name="connsiteX646" fmla="*/ 415768 w 886248"/>
              <a:gd name="connsiteY646" fmla="*/ 301892 h 578229"/>
              <a:gd name="connsiteX647" fmla="*/ 411242 w 886248"/>
              <a:gd name="connsiteY647" fmla="*/ 298991 h 578229"/>
              <a:gd name="connsiteX648" fmla="*/ 411119 w 886248"/>
              <a:gd name="connsiteY648" fmla="*/ 298829 h 578229"/>
              <a:gd name="connsiteX649" fmla="*/ 317285 w 886248"/>
              <a:gd name="connsiteY649" fmla="*/ 166403 h 578229"/>
              <a:gd name="connsiteX650" fmla="*/ 294614 w 886248"/>
              <a:gd name="connsiteY650" fmla="*/ 137182 h 578229"/>
              <a:gd name="connsiteX651" fmla="*/ 295515 w 886248"/>
              <a:gd name="connsiteY651" fmla="*/ 138050 h 578229"/>
              <a:gd name="connsiteX652" fmla="*/ 312061 w 886248"/>
              <a:gd name="connsiteY652" fmla="*/ 159278 h 578229"/>
              <a:gd name="connsiteX653" fmla="*/ 402594 w 886248"/>
              <a:gd name="connsiteY653" fmla="*/ 279514 h 578229"/>
              <a:gd name="connsiteX654" fmla="*/ 404356 w 886248"/>
              <a:gd name="connsiteY654" fmla="*/ 281943 h 578229"/>
              <a:gd name="connsiteX655" fmla="*/ 225005 w 886248"/>
              <a:gd name="connsiteY655" fmla="*/ 303062 h 578229"/>
              <a:gd name="connsiteX656" fmla="*/ 67282 w 886248"/>
              <a:gd name="connsiteY656" fmla="*/ 116506 h 578229"/>
              <a:gd name="connsiteX657" fmla="*/ 46585 w 886248"/>
              <a:gd name="connsiteY657" fmla="*/ 71662 h 578229"/>
              <a:gd name="connsiteX658" fmla="*/ 30967 w 886248"/>
              <a:gd name="connsiteY658" fmla="*/ 35838 h 578229"/>
              <a:gd name="connsiteX659" fmla="*/ 60863 w 886248"/>
              <a:gd name="connsiteY659" fmla="*/ 78512 h 578229"/>
              <a:gd name="connsiteX660" fmla="*/ 201950 w 886248"/>
              <a:gd name="connsiteY660" fmla="*/ 260364 h 578229"/>
              <a:gd name="connsiteX661" fmla="*/ 220231 w 886248"/>
              <a:gd name="connsiteY661" fmla="*/ 295481 h 578229"/>
              <a:gd name="connsiteX662" fmla="*/ 676157 w 886248"/>
              <a:gd name="connsiteY662" fmla="*/ 304660 h 578229"/>
              <a:gd name="connsiteX663" fmla="*/ 671815 w 886248"/>
              <a:gd name="connsiteY663" fmla="*/ 299967 h 578229"/>
              <a:gd name="connsiteX664" fmla="*/ 652583 w 886248"/>
              <a:gd name="connsiteY664" fmla="*/ 275159 h 578229"/>
              <a:gd name="connsiteX665" fmla="*/ 653035 w 886248"/>
              <a:gd name="connsiteY665" fmla="*/ 272807 h 578229"/>
              <a:gd name="connsiteX666" fmla="*/ 679079 w 886248"/>
              <a:gd name="connsiteY666" fmla="*/ 300655 h 578229"/>
              <a:gd name="connsiteX667" fmla="*/ 579934 w 886248"/>
              <a:gd name="connsiteY667" fmla="*/ 305164 h 578229"/>
              <a:gd name="connsiteX668" fmla="*/ 550139 w 886248"/>
              <a:gd name="connsiteY668" fmla="*/ 277041 h 578229"/>
              <a:gd name="connsiteX669" fmla="*/ 533194 w 886248"/>
              <a:gd name="connsiteY669" fmla="*/ 259443 h 578229"/>
              <a:gd name="connsiteX670" fmla="*/ 525104 w 886248"/>
              <a:gd name="connsiteY670" fmla="*/ 249302 h 578229"/>
              <a:gd name="connsiteX671" fmla="*/ 516121 w 886248"/>
              <a:gd name="connsiteY671" fmla="*/ 232237 h 578229"/>
              <a:gd name="connsiteX672" fmla="*/ 549569 w 886248"/>
              <a:gd name="connsiteY672" fmla="*/ 261472 h 578229"/>
              <a:gd name="connsiteX673" fmla="*/ 575244 w 886248"/>
              <a:gd name="connsiteY673" fmla="*/ 296661 h 578229"/>
              <a:gd name="connsiteX674" fmla="*/ 578477 w 886248"/>
              <a:gd name="connsiteY674" fmla="*/ 301174 h 578229"/>
              <a:gd name="connsiteX675" fmla="*/ 672799 w 886248"/>
              <a:gd name="connsiteY675" fmla="*/ 309264 h 578229"/>
              <a:gd name="connsiteX676" fmla="*/ 660348 w 886248"/>
              <a:gd name="connsiteY676" fmla="*/ 294749 h 578229"/>
              <a:gd name="connsiteX677" fmla="*/ 651846 w 886248"/>
              <a:gd name="connsiteY677" fmla="*/ 278987 h 578229"/>
              <a:gd name="connsiteX678" fmla="*/ 651942 w 886248"/>
              <a:gd name="connsiteY678" fmla="*/ 278481 h 578229"/>
              <a:gd name="connsiteX679" fmla="*/ 671815 w 886248"/>
              <a:gd name="connsiteY679" fmla="*/ 299967 h 578229"/>
              <a:gd name="connsiteX680" fmla="*/ 675816 w 886248"/>
              <a:gd name="connsiteY680" fmla="*/ 305127 h 578229"/>
              <a:gd name="connsiteX681" fmla="*/ 427765 w 886248"/>
              <a:gd name="connsiteY681" fmla="*/ 309579 h 578229"/>
              <a:gd name="connsiteX682" fmla="*/ 421479 w 886248"/>
              <a:gd name="connsiteY682" fmla="*/ 305551 h 578229"/>
              <a:gd name="connsiteX683" fmla="*/ 404356 w 886248"/>
              <a:gd name="connsiteY683" fmla="*/ 281943 h 578229"/>
              <a:gd name="connsiteX684" fmla="*/ 363452 w 886248"/>
              <a:gd name="connsiteY684" fmla="*/ 210448 h 578229"/>
              <a:gd name="connsiteX685" fmla="*/ 380074 w 886248"/>
              <a:gd name="connsiteY685" fmla="*/ 229198 h 578229"/>
              <a:gd name="connsiteX686" fmla="*/ 477492 w 886248"/>
              <a:gd name="connsiteY686" fmla="*/ 314542 h 578229"/>
              <a:gd name="connsiteX687" fmla="*/ 475497 w 886248"/>
              <a:gd name="connsiteY687" fmla="*/ 312562 h 578229"/>
              <a:gd name="connsiteX688" fmla="*/ 396032 w 886248"/>
              <a:gd name="connsiteY688" fmla="*/ 221848 h 578229"/>
              <a:gd name="connsiteX689" fmla="*/ 338715 w 886248"/>
              <a:gd name="connsiteY689" fmla="*/ 156204 h 578229"/>
              <a:gd name="connsiteX690" fmla="*/ 295001 w 886248"/>
              <a:gd name="connsiteY690" fmla="*/ 103020 h 578229"/>
              <a:gd name="connsiteX691" fmla="*/ 235696 w 886248"/>
              <a:gd name="connsiteY691" fmla="*/ 13501 h 578229"/>
              <a:gd name="connsiteX692" fmla="*/ 226923 w 886248"/>
              <a:gd name="connsiteY692" fmla="*/ 0 h 578229"/>
              <a:gd name="connsiteX693" fmla="*/ 268310 w 886248"/>
              <a:gd name="connsiteY693" fmla="*/ 0 h 578229"/>
              <a:gd name="connsiteX694" fmla="*/ 272138 w 886248"/>
              <a:gd name="connsiteY694" fmla="*/ 4232 h 578229"/>
              <a:gd name="connsiteX695" fmla="*/ 290800 w 886248"/>
              <a:gd name="connsiteY695" fmla="*/ 28047 h 578229"/>
              <a:gd name="connsiteX696" fmla="*/ 293463 w 886248"/>
              <a:gd name="connsiteY696" fmla="*/ 31453 h 578229"/>
              <a:gd name="connsiteX697" fmla="*/ 293844 w 886248"/>
              <a:gd name="connsiteY697" fmla="*/ 32210 h 578229"/>
              <a:gd name="connsiteX698" fmla="*/ 468069 w 886248"/>
              <a:gd name="connsiteY698" fmla="*/ 291434 h 578229"/>
              <a:gd name="connsiteX699" fmla="*/ 470301 w 886248"/>
              <a:gd name="connsiteY699" fmla="*/ 293715 h 578229"/>
              <a:gd name="connsiteX700" fmla="*/ 491255 w 886248"/>
              <a:gd name="connsiteY700" fmla="*/ 315121 h 578229"/>
              <a:gd name="connsiteX701" fmla="*/ 477058 w 886248"/>
              <a:gd name="connsiteY701" fmla="*/ 300618 h 578229"/>
              <a:gd name="connsiteX702" fmla="*/ 473011 w 886248"/>
              <a:gd name="connsiteY702" fmla="*/ 277806 h 578229"/>
              <a:gd name="connsiteX703" fmla="*/ 647746 w 886248"/>
              <a:gd name="connsiteY703" fmla="*/ 318456 h 578229"/>
              <a:gd name="connsiteX704" fmla="*/ 590099 w 886248"/>
              <a:gd name="connsiteY704" fmla="*/ 260153 h 578229"/>
              <a:gd name="connsiteX705" fmla="*/ 536360 w 886248"/>
              <a:gd name="connsiteY705" fmla="*/ 209906 h 578229"/>
              <a:gd name="connsiteX706" fmla="*/ 509470 w 886248"/>
              <a:gd name="connsiteY706" fmla="*/ 185435 h 578229"/>
              <a:gd name="connsiteX707" fmla="*/ 472606 w 886248"/>
              <a:gd name="connsiteY707" fmla="*/ 135535 h 578229"/>
              <a:gd name="connsiteX708" fmla="*/ 468832 w 886248"/>
              <a:gd name="connsiteY708" fmla="*/ 131026 h 578229"/>
              <a:gd name="connsiteX709" fmla="*/ 461866 w 886248"/>
              <a:gd name="connsiteY709" fmla="*/ 113544 h 578229"/>
              <a:gd name="connsiteX710" fmla="*/ 479209 w 886248"/>
              <a:gd name="connsiteY710" fmla="*/ 132068 h 578229"/>
              <a:gd name="connsiteX711" fmla="*/ 605845 w 886248"/>
              <a:gd name="connsiteY711" fmla="*/ 272908 h 578229"/>
              <a:gd name="connsiteX712" fmla="*/ 647755 w 886248"/>
              <a:gd name="connsiteY712" fmla="*/ 317749 h 578229"/>
              <a:gd name="connsiteX713" fmla="*/ 426292 w 886248"/>
              <a:gd name="connsiteY713" fmla="*/ 320286 h 578229"/>
              <a:gd name="connsiteX714" fmla="*/ 364044 w 886248"/>
              <a:gd name="connsiteY714" fmla="*/ 284442 h 578229"/>
              <a:gd name="connsiteX715" fmla="*/ 339819 w 886248"/>
              <a:gd name="connsiteY715" fmla="*/ 253215 h 578229"/>
              <a:gd name="connsiteX716" fmla="*/ 411242 w 886248"/>
              <a:gd name="connsiteY716" fmla="*/ 298991 h 578229"/>
              <a:gd name="connsiteX717" fmla="*/ 417261 w 886248"/>
              <a:gd name="connsiteY717" fmla="*/ 306866 h 578229"/>
              <a:gd name="connsiteX718" fmla="*/ 421362 w 886248"/>
              <a:gd name="connsiteY718" fmla="*/ 311669 h 578229"/>
              <a:gd name="connsiteX719" fmla="*/ 598978 w 886248"/>
              <a:gd name="connsiteY719" fmla="*/ 322509 h 578229"/>
              <a:gd name="connsiteX720" fmla="*/ 584015 w 886248"/>
              <a:gd name="connsiteY720" fmla="*/ 308906 h 578229"/>
              <a:gd name="connsiteX721" fmla="*/ 578477 w 886248"/>
              <a:gd name="connsiteY721" fmla="*/ 301174 h 578229"/>
              <a:gd name="connsiteX722" fmla="*/ 574284 w 886248"/>
              <a:gd name="connsiteY722" fmla="*/ 289700 h 578229"/>
              <a:gd name="connsiteX723" fmla="*/ 559617 w 886248"/>
              <a:gd name="connsiteY723" fmla="*/ 270255 h 578229"/>
              <a:gd name="connsiteX724" fmla="*/ 577724 w 886248"/>
              <a:gd name="connsiteY724" fmla="*/ 286082 h 578229"/>
              <a:gd name="connsiteX725" fmla="*/ 583034 w 886248"/>
              <a:gd name="connsiteY725" fmla="*/ 294806 h 578229"/>
              <a:gd name="connsiteX726" fmla="*/ 596777 w 886248"/>
              <a:gd name="connsiteY726" fmla="*/ 319038 h 578229"/>
              <a:gd name="connsiteX727" fmla="*/ 436377 w 886248"/>
              <a:gd name="connsiteY727" fmla="*/ 326094 h 578229"/>
              <a:gd name="connsiteX728" fmla="*/ 431067 w 886248"/>
              <a:gd name="connsiteY728" fmla="*/ 323034 h 578229"/>
              <a:gd name="connsiteX729" fmla="*/ 421362 w 886248"/>
              <a:gd name="connsiteY729" fmla="*/ 311669 h 578229"/>
              <a:gd name="connsiteX730" fmla="*/ 415768 w 886248"/>
              <a:gd name="connsiteY730" fmla="*/ 301892 h 578229"/>
              <a:gd name="connsiteX731" fmla="*/ 421479 w 886248"/>
              <a:gd name="connsiteY731" fmla="*/ 305551 h 578229"/>
              <a:gd name="connsiteX732" fmla="*/ 481680 w 886248"/>
              <a:gd name="connsiteY732" fmla="*/ 326672 h 578229"/>
              <a:gd name="connsiteX733" fmla="*/ 477492 w 886248"/>
              <a:gd name="connsiteY733" fmla="*/ 314542 h 578229"/>
              <a:gd name="connsiteX734" fmla="*/ 479963 w 886248"/>
              <a:gd name="connsiteY734" fmla="*/ 316996 h 578229"/>
              <a:gd name="connsiteX735" fmla="*/ 658345 w 886248"/>
              <a:gd name="connsiteY735" fmla="*/ 329080 h 578229"/>
              <a:gd name="connsiteX736" fmla="*/ 647755 w 886248"/>
              <a:gd name="connsiteY736" fmla="*/ 317749 h 578229"/>
              <a:gd name="connsiteX737" fmla="*/ 647979 w 886248"/>
              <a:gd name="connsiteY737" fmla="*/ 299075 h 578229"/>
              <a:gd name="connsiteX738" fmla="*/ 650927 w 886248"/>
              <a:gd name="connsiteY738" fmla="*/ 283765 h 578229"/>
              <a:gd name="connsiteX739" fmla="*/ 660348 w 886248"/>
              <a:gd name="connsiteY739" fmla="*/ 294749 h 578229"/>
              <a:gd name="connsiteX740" fmla="*/ 670142 w 886248"/>
              <a:gd name="connsiteY740" fmla="*/ 312906 h 578229"/>
              <a:gd name="connsiteX741" fmla="*/ 601188 w 886248"/>
              <a:gd name="connsiteY741" fmla="*/ 332877 h 578229"/>
              <a:gd name="connsiteX742" fmla="*/ 584481 w 886248"/>
              <a:gd name="connsiteY742" fmla="*/ 317610 h 578229"/>
              <a:gd name="connsiteX743" fmla="*/ 579934 w 886248"/>
              <a:gd name="connsiteY743" fmla="*/ 305164 h 578229"/>
              <a:gd name="connsiteX744" fmla="*/ 580855 w 886248"/>
              <a:gd name="connsiteY744" fmla="*/ 306032 h 578229"/>
              <a:gd name="connsiteX745" fmla="*/ 584015 w 886248"/>
              <a:gd name="connsiteY745" fmla="*/ 308906 h 578229"/>
              <a:gd name="connsiteX746" fmla="*/ 442864 w 886248"/>
              <a:gd name="connsiteY746" fmla="*/ 335030 h 578229"/>
              <a:gd name="connsiteX747" fmla="*/ 440615 w 886248"/>
              <a:gd name="connsiteY747" fmla="*/ 331936 h 578229"/>
              <a:gd name="connsiteX748" fmla="*/ 436377 w 886248"/>
              <a:gd name="connsiteY748" fmla="*/ 326094 h 578229"/>
              <a:gd name="connsiteX749" fmla="*/ 438177 w 886248"/>
              <a:gd name="connsiteY749" fmla="*/ 327129 h 578229"/>
              <a:gd name="connsiteX750" fmla="*/ 638120 w 886248"/>
              <a:gd name="connsiteY750" fmla="*/ 337470 h 578229"/>
              <a:gd name="connsiteX751" fmla="*/ 604312 w 886248"/>
              <a:gd name="connsiteY751" fmla="*/ 309322 h 578229"/>
              <a:gd name="connsiteX752" fmla="*/ 577724 w 886248"/>
              <a:gd name="connsiteY752" fmla="*/ 286082 h 578229"/>
              <a:gd name="connsiteX753" fmla="*/ 562861 w 886248"/>
              <a:gd name="connsiteY753" fmla="*/ 261664 h 578229"/>
              <a:gd name="connsiteX754" fmla="*/ 549926 w 886248"/>
              <a:gd name="connsiteY754" fmla="*/ 242661 h 578229"/>
              <a:gd name="connsiteX755" fmla="*/ 503682 w 886248"/>
              <a:gd name="connsiteY755" fmla="*/ 340543 h 578229"/>
              <a:gd name="connsiteX756" fmla="*/ 479963 w 886248"/>
              <a:gd name="connsiteY756" fmla="*/ 316996 h 578229"/>
              <a:gd name="connsiteX757" fmla="*/ 477138 w 886248"/>
              <a:gd name="connsiteY757" fmla="*/ 301070 h 578229"/>
              <a:gd name="connsiteX758" fmla="*/ 499242 w 886248"/>
              <a:gd name="connsiteY758" fmla="*/ 331460 h 578229"/>
              <a:gd name="connsiteX759" fmla="*/ 481510 w 886248"/>
              <a:gd name="connsiteY759" fmla="*/ 341401 h 578229"/>
              <a:gd name="connsiteX760" fmla="*/ 453603 w 886248"/>
              <a:gd name="connsiteY760" fmla="*/ 325932 h 578229"/>
              <a:gd name="connsiteX761" fmla="*/ 410958 w 886248"/>
              <a:gd name="connsiteY761" fmla="*/ 264035 h 578229"/>
              <a:gd name="connsiteX762" fmla="*/ 380074 w 886248"/>
              <a:gd name="connsiteY762" fmla="*/ 229198 h 578229"/>
              <a:gd name="connsiteX763" fmla="*/ 367545 w 886248"/>
              <a:gd name="connsiteY763" fmla="*/ 208080 h 578229"/>
              <a:gd name="connsiteX764" fmla="*/ 310383 w 886248"/>
              <a:gd name="connsiteY764" fmla="*/ 128706 h 578229"/>
              <a:gd name="connsiteX765" fmla="*/ 304516 w 886248"/>
              <a:gd name="connsiteY765" fmla="*/ 119735 h 578229"/>
              <a:gd name="connsiteX766" fmla="*/ 316706 w 886248"/>
              <a:gd name="connsiteY766" fmla="*/ 130997 h 578229"/>
              <a:gd name="connsiteX767" fmla="*/ 338715 w 886248"/>
              <a:gd name="connsiteY767" fmla="*/ 156204 h 578229"/>
              <a:gd name="connsiteX768" fmla="*/ 355705 w 886248"/>
              <a:gd name="connsiteY768" fmla="*/ 176874 h 578229"/>
              <a:gd name="connsiteX769" fmla="*/ 417808 w 886248"/>
              <a:gd name="connsiteY769" fmla="*/ 249757 h 578229"/>
              <a:gd name="connsiteX770" fmla="*/ 480711 w 886248"/>
              <a:gd name="connsiteY770" fmla="*/ 340114 h 578229"/>
              <a:gd name="connsiteX771" fmla="*/ 465118 w 886248"/>
              <a:gd name="connsiteY771" fmla="*/ 342644 h 578229"/>
              <a:gd name="connsiteX772" fmla="*/ 438177 w 886248"/>
              <a:gd name="connsiteY772" fmla="*/ 327129 h 578229"/>
              <a:gd name="connsiteX773" fmla="*/ 427765 w 886248"/>
              <a:gd name="connsiteY773" fmla="*/ 309579 h 578229"/>
              <a:gd name="connsiteX774" fmla="*/ 451202 w 886248"/>
              <a:gd name="connsiteY774" fmla="*/ 324601 h 578229"/>
              <a:gd name="connsiteX775" fmla="*/ 453603 w 886248"/>
              <a:gd name="connsiteY775" fmla="*/ 325932 h 578229"/>
              <a:gd name="connsiteX776" fmla="*/ 647439 w 886248"/>
              <a:gd name="connsiteY776" fmla="*/ 344031 h 578229"/>
              <a:gd name="connsiteX777" fmla="*/ 647746 w 886248"/>
              <a:gd name="connsiteY777" fmla="*/ 318456 h 578229"/>
              <a:gd name="connsiteX778" fmla="*/ 658305 w 886248"/>
              <a:gd name="connsiteY778" fmla="*/ 329134 h 578229"/>
              <a:gd name="connsiteX779" fmla="*/ 488008 w 886248"/>
              <a:gd name="connsiteY779" fmla="*/ 345002 h 578229"/>
              <a:gd name="connsiteX780" fmla="*/ 485293 w 886248"/>
              <a:gd name="connsiteY780" fmla="*/ 343497 h 578229"/>
              <a:gd name="connsiteX781" fmla="*/ 482924 w 886248"/>
              <a:gd name="connsiteY781" fmla="*/ 333690 h 578229"/>
              <a:gd name="connsiteX782" fmla="*/ 481680 w 886248"/>
              <a:gd name="connsiteY782" fmla="*/ 326672 h 578229"/>
              <a:gd name="connsiteX783" fmla="*/ 450813 w 886248"/>
              <a:gd name="connsiteY783" fmla="*/ 345963 h 578229"/>
              <a:gd name="connsiteX784" fmla="*/ 446113 w 886248"/>
              <a:gd name="connsiteY784" fmla="*/ 340505 h 578229"/>
              <a:gd name="connsiteX785" fmla="*/ 442864 w 886248"/>
              <a:gd name="connsiteY785" fmla="*/ 335030 h 578229"/>
              <a:gd name="connsiteX786" fmla="*/ 645935 w 886248"/>
              <a:gd name="connsiteY786" fmla="*/ 346094 h 578229"/>
              <a:gd name="connsiteX787" fmla="*/ 638823 w 886248"/>
              <a:gd name="connsiteY787" fmla="*/ 338227 h 578229"/>
              <a:gd name="connsiteX788" fmla="*/ 638120 w 886248"/>
              <a:gd name="connsiteY788" fmla="*/ 337470 h 578229"/>
              <a:gd name="connsiteX789" fmla="*/ 646895 w 886248"/>
              <a:gd name="connsiteY789" fmla="*/ 344777 h 578229"/>
              <a:gd name="connsiteX790" fmla="*/ 486865 w 886248"/>
              <a:gd name="connsiteY790" fmla="*/ 350016 h 578229"/>
              <a:gd name="connsiteX791" fmla="*/ 481510 w 886248"/>
              <a:gd name="connsiteY791" fmla="*/ 341401 h 578229"/>
              <a:gd name="connsiteX792" fmla="*/ 485293 w 886248"/>
              <a:gd name="connsiteY792" fmla="*/ 343497 h 578229"/>
              <a:gd name="connsiteX793" fmla="*/ 491853 w 886248"/>
              <a:gd name="connsiteY793" fmla="*/ 358040 h 578229"/>
              <a:gd name="connsiteX794" fmla="*/ 488310 w 886248"/>
              <a:gd name="connsiteY794" fmla="*/ 356000 h 578229"/>
              <a:gd name="connsiteX795" fmla="*/ 486865 w 886248"/>
              <a:gd name="connsiteY795" fmla="*/ 350016 h 578229"/>
              <a:gd name="connsiteX796" fmla="*/ 493326 w 886248"/>
              <a:gd name="connsiteY796" fmla="*/ 360409 h 578229"/>
              <a:gd name="connsiteX797" fmla="*/ 491853 w 886248"/>
              <a:gd name="connsiteY797" fmla="*/ 358040 h 578229"/>
              <a:gd name="connsiteX798" fmla="*/ 492671 w 886248"/>
              <a:gd name="connsiteY798" fmla="*/ 358510 h 578229"/>
              <a:gd name="connsiteX799" fmla="*/ 633624 w 886248"/>
              <a:gd name="connsiteY799" fmla="*/ 362972 h 578229"/>
              <a:gd name="connsiteX800" fmla="*/ 611589 w 886248"/>
              <a:gd name="connsiteY800" fmla="*/ 342393 h 578229"/>
              <a:gd name="connsiteX801" fmla="*/ 598978 w 886248"/>
              <a:gd name="connsiteY801" fmla="*/ 322509 h 578229"/>
              <a:gd name="connsiteX802" fmla="*/ 631974 w 886248"/>
              <a:gd name="connsiteY802" fmla="*/ 352503 h 578229"/>
              <a:gd name="connsiteX803" fmla="*/ 637849 w 886248"/>
              <a:gd name="connsiteY803" fmla="*/ 357179 h 578229"/>
              <a:gd name="connsiteX804" fmla="*/ 523335 w 886248"/>
              <a:gd name="connsiteY804" fmla="*/ 364585 h 578229"/>
              <a:gd name="connsiteX805" fmla="*/ 512500 w 886248"/>
              <a:gd name="connsiteY805" fmla="*/ 358578 h 578229"/>
              <a:gd name="connsiteX806" fmla="*/ 503682 w 886248"/>
              <a:gd name="connsiteY806" fmla="*/ 340543 h 578229"/>
              <a:gd name="connsiteX807" fmla="*/ 511476 w 886248"/>
              <a:gd name="connsiteY807" fmla="*/ 348279 h 578229"/>
              <a:gd name="connsiteX808" fmla="*/ 627746 w 886248"/>
              <a:gd name="connsiteY808" fmla="*/ 371031 h 578229"/>
              <a:gd name="connsiteX809" fmla="*/ 625124 w 886248"/>
              <a:gd name="connsiteY809" fmla="*/ 366781 h 578229"/>
              <a:gd name="connsiteX810" fmla="*/ 610759 w 886248"/>
              <a:gd name="connsiteY810" fmla="*/ 346235 h 578229"/>
              <a:gd name="connsiteX811" fmla="*/ 601188 w 886248"/>
              <a:gd name="connsiteY811" fmla="*/ 332877 h 578229"/>
              <a:gd name="connsiteX812" fmla="*/ 610990 w 886248"/>
              <a:gd name="connsiteY812" fmla="*/ 341833 h 578229"/>
              <a:gd name="connsiteX813" fmla="*/ 611589 w 886248"/>
              <a:gd name="connsiteY813" fmla="*/ 342393 h 578229"/>
              <a:gd name="connsiteX814" fmla="*/ 611742 w 886248"/>
              <a:gd name="connsiteY814" fmla="*/ 342634 h 578229"/>
              <a:gd name="connsiteX815" fmla="*/ 630515 w 886248"/>
              <a:gd name="connsiteY815" fmla="*/ 367234 h 578229"/>
              <a:gd name="connsiteX816" fmla="*/ 520122 w 886248"/>
              <a:gd name="connsiteY816" fmla="*/ 374168 h 578229"/>
              <a:gd name="connsiteX817" fmla="*/ 516639 w 886248"/>
              <a:gd name="connsiteY817" fmla="*/ 372313 h 578229"/>
              <a:gd name="connsiteX818" fmla="*/ 492671 w 886248"/>
              <a:gd name="connsiteY818" fmla="*/ 358510 h 578229"/>
              <a:gd name="connsiteX819" fmla="*/ 488008 w 886248"/>
              <a:gd name="connsiteY819" fmla="*/ 345002 h 578229"/>
              <a:gd name="connsiteX820" fmla="*/ 512500 w 886248"/>
              <a:gd name="connsiteY820" fmla="*/ 358578 h 578229"/>
              <a:gd name="connsiteX821" fmla="*/ 551195 w 886248"/>
              <a:gd name="connsiteY821" fmla="*/ 380027 h 578229"/>
              <a:gd name="connsiteX822" fmla="*/ 534002 w 886248"/>
              <a:gd name="connsiteY822" fmla="*/ 370497 h 578229"/>
              <a:gd name="connsiteX823" fmla="*/ 531695 w 886248"/>
              <a:gd name="connsiteY823" fmla="*/ 368351 h 578229"/>
              <a:gd name="connsiteX824" fmla="*/ 511476 w 886248"/>
              <a:gd name="connsiteY824" fmla="*/ 348279 h 578229"/>
              <a:gd name="connsiteX825" fmla="*/ 499242 w 886248"/>
              <a:gd name="connsiteY825" fmla="*/ 331460 h 578229"/>
              <a:gd name="connsiteX826" fmla="*/ 491255 w 886248"/>
              <a:gd name="connsiteY826" fmla="*/ 315121 h 578229"/>
              <a:gd name="connsiteX827" fmla="*/ 532897 w 886248"/>
              <a:gd name="connsiteY827" fmla="*/ 357664 h 578229"/>
              <a:gd name="connsiteX828" fmla="*/ 544144 w 886248"/>
              <a:gd name="connsiteY828" fmla="*/ 369154 h 578229"/>
              <a:gd name="connsiteX829" fmla="*/ 495858 w 886248"/>
              <a:gd name="connsiteY829" fmla="*/ 387259 h 578229"/>
              <a:gd name="connsiteX830" fmla="*/ 465118 w 886248"/>
              <a:gd name="connsiteY830" fmla="*/ 342644 h 578229"/>
              <a:gd name="connsiteX831" fmla="*/ 488310 w 886248"/>
              <a:gd name="connsiteY831" fmla="*/ 356000 h 578229"/>
              <a:gd name="connsiteX832" fmla="*/ 573134 w 886248"/>
              <a:gd name="connsiteY832" fmla="*/ 392189 h 578229"/>
              <a:gd name="connsiteX833" fmla="*/ 559047 w 886248"/>
              <a:gd name="connsiteY833" fmla="*/ 384380 h 578229"/>
              <a:gd name="connsiteX834" fmla="*/ 544144 w 886248"/>
              <a:gd name="connsiteY834" fmla="*/ 369154 h 578229"/>
              <a:gd name="connsiteX835" fmla="*/ 529173 w 886248"/>
              <a:gd name="connsiteY835" fmla="*/ 346068 h 578229"/>
              <a:gd name="connsiteX836" fmla="*/ 469728 w 886248"/>
              <a:gd name="connsiteY836" fmla="*/ 259294 h 578229"/>
              <a:gd name="connsiteX837" fmla="*/ 469420 w 886248"/>
              <a:gd name="connsiteY837" fmla="*/ 257565 h 578229"/>
              <a:gd name="connsiteX838" fmla="*/ 494267 w 886248"/>
              <a:gd name="connsiteY838" fmla="*/ 289634 h 578229"/>
              <a:gd name="connsiteX839" fmla="*/ 602229 w 886248"/>
              <a:gd name="connsiteY839" fmla="*/ 393509 h 578229"/>
              <a:gd name="connsiteX840" fmla="*/ 598960 w 886248"/>
              <a:gd name="connsiteY840" fmla="*/ 388599 h 578229"/>
              <a:gd name="connsiteX841" fmla="*/ 587754 w 886248"/>
              <a:gd name="connsiteY841" fmla="*/ 368321 h 578229"/>
              <a:gd name="connsiteX842" fmla="*/ 539354 w 886248"/>
              <a:gd name="connsiteY842" fmla="*/ 276371 h 578229"/>
              <a:gd name="connsiteX843" fmla="*/ 584481 w 886248"/>
              <a:gd name="connsiteY843" fmla="*/ 317610 h 578229"/>
              <a:gd name="connsiteX844" fmla="*/ 595608 w 886248"/>
              <a:gd name="connsiteY844" fmla="*/ 348064 h 578229"/>
              <a:gd name="connsiteX845" fmla="*/ 561802 w 886248"/>
              <a:gd name="connsiteY845" fmla="*/ 396385 h 578229"/>
              <a:gd name="connsiteX846" fmla="*/ 536756 w 886248"/>
              <a:gd name="connsiteY846" fmla="*/ 383035 h 578229"/>
              <a:gd name="connsiteX847" fmla="*/ 523335 w 886248"/>
              <a:gd name="connsiteY847" fmla="*/ 364585 h 578229"/>
              <a:gd name="connsiteX848" fmla="*/ 534002 w 886248"/>
              <a:gd name="connsiteY848" fmla="*/ 370497 h 578229"/>
              <a:gd name="connsiteX849" fmla="*/ 561759 w 886248"/>
              <a:gd name="connsiteY849" fmla="*/ 396317 h 578229"/>
              <a:gd name="connsiteX850" fmla="*/ 605844 w 886248"/>
              <a:gd name="connsiteY850" fmla="*/ 401057 h 578229"/>
              <a:gd name="connsiteX851" fmla="*/ 602427 w 886248"/>
              <a:gd name="connsiteY851" fmla="*/ 394872 h 578229"/>
              <a:gd name="connsiteX852" fmla="*/ 602229 w 886248"/>
              <a:gd name="connsiteY852" fmla="*/ 393509 h 578229"/>
              <a:gd name="connsiteX853" fmla="*/ 606580 w 886248"/>
              <a:gd name="connsiteY853" fmla="*/ 400048 h 578229"/>
              <a:gd name="connsiteX854" fmla="*/ 580610 w 886248"/>
              <a:gd name="connsiteY854" fmla="*/ 406408 h 578229"/>
              <a:gd name="connsiteX855" fmla="*/ 561870 w 886248"/>
              <a:gd name="connsiteY855" fmla="*/ 396420 h 578229"/>
              <a:gd name="connsiteX856" fmla="*/ 561759 w 886248"/>
              <a:gd name="connsiteY856" fmla="*/ 396317 h 578229"/>
              <a:gd name="connsiteX857" fmla="*/ 551195 w 886248"/>
              <a:gd name="connsiteY857" fmla="*/ 380027 h 578229"/>
              <a:gd name="connsiteX858" fmla="*/ 559047 w 886248"/>
              <a:gd name="connsiteY858" fmla="*/ 384380 h 578229"/>
              <a:gd name="connsiteX859" fmla="*/ 601033 w 886248"/>
              <a:gd name="connsiteY859" fmla="*/ 407652 h 578229"/>
              <a:gd name="connsiteX860" fmla="*/ 595598 w 886248"/>
              <a:gd name="connsiteY860" fmla="*/ 404639 h 578229"/>
              <a:gd name="connsiteX861" fmla="*/ 539457 w 886248"/>
              <a:gd name="connsiteY861" fmla="*/ 325683 h 578229"/>
              <a:gd name="connsiteX862" fmla="*/ 506284 w 886248"/>
              <a:gd name="connsiteY862" fmla="*/ 258100 h 578229"/>
              <a:gd name="connsiteX863" fmla="*/ 560683 w 886248"/>
              <a:gd name="connsiteY863" fmla="*/ 331085 h 578229"/>
              <a:gd name="connsiteX864" fmla="*/ 598960 w 886248"/>
              <a:gd name="connsiteY864" fmla="*/ 388599 h 578229"/>
              <a:gd name="connsiteX865" fmla="*/ 602427 w 886248"/>
              <a:gd name="connsiteY865" fmla="*/ 394872 h 578229"/>
              <a:gd name="connsiteX866" fmla="*/ 603747 w 886248"/>
              <a:gd name="connsiteY866" fmla="*/ 403932 h 578229"/>
              <a:gd name="connsiteX867" fmla="*/ 595969 w 886248"/>
              <a:gd name="connsiteY867" fmla="*/ 414595 h 578229"/>
              <a:gd name="connsiteX868" fmla="*/ 586336 w 886248"/>
              <a:gd name="connsiteY868" fmla="*/ 409461 h 578229"/>
              <a:gd name="connsiteX869" fmla="*/ 579769 w 886248"/>
              <a:gd name="connsiteY869" fmla="*/ 400816 h 578229"/>
              <a:gd name="connsiteX870" fmla="*/ 573134 w 886248"/>
              <a:gd name="connsiteY870" fmla="*/ 392189 h 578229"/>
              <a:gd name="connsiteX871" fmla="*/ 595598 w 886248"/>
              <a:gd name="connsiteY871" fmla="*/ 404639 h 578229"/>
              <a:gd name="connsiteX872" fmla="*/ 599366 w 886248"/>
              <a:gd name="connsiteY872" fmla="*/ 409938 h 578229"/>
              <a:gd name="connsiteX873" fmla="*/ 510233 w 886248"/>
              <a:gd name="connsiteY873" fmla="*/ 415388 h 578229"/>
              <a:gd name="connsiteX874" fmla="*/ 499664 w 886248"/>
              <a:gd name="connsiteY874" fmla="*/ 403022 h 578229"/>
              <a:gd name="connsiteX875" fmla="*/ 495858 w 886248"/>
              <a:gd name="connsiteY875" fmla="*/ 387259 h 578229"/>
              <a:gd name="connsiteX876" fmla="*/ 499572 w 886248"/>
              <a:gd name="connsiteY876" fmla="*/ 392652 h 578229"/>
              <a:gd name="connsiteX877" fmla="*/ 506924 w 886248"/>
              <a:gd name="connsiteY877" fmla="*/ 404408 h 578229"/>
              <a:gd name="connsiteX878" fmla="*/ 503316 w 886248"/>
              <a:gd name="connsiteY878" fmla="*/ 418158 h 578229"/>
              <a:gd name="connsiteX879" fmla="*/ 498359 w 886248"/>
              <a:gd name="connsiteY879" fmla="*/ 411350 h 578229"/>
              <a:gd name="connsiteX880" fmla="*/ 450813 w 886248"/>
              <a:gd name="connsiteY880" fmla="*/ 345963 h 578229"/>
              <a:gd name="connsiteX881" fmla="*/ 460614 w 886248"/>
              <a:gd name="connsiteY881" fmla="*/ 357340 h 578229"/>
              <a:gd name="connsiteX882" fmla="*/ 499664 w 886248"/>
              <a:gd name="connsiteY882" fmla="*/ 403022 h 578229"/>
              <a:gd name="connsiteX883" fmla="*/ 592833 w 886248"/>
              <a:gd name="connsiteY883" fmla="*/ 418895 h 578229"/>
              <a:gd name="connsiteX884" fmla="*/ 580610 w 886248"/>
              <a:gd name="connsiteY884" fmla="*/ 406408 h 578229"/>
              <a:gd name="connsiteX885" fmla="*/ 586336 w 886248"/>
              <a:gd name="connsiteY885" fmla="*/ 409461 h 578229"/>
              <a:gd name="connsiteX886" fmla="*/ 593161 w 886248"/>
              <a:gd name="connsiteY886" fmla="*/ 418446 h 578229"/>
              <a:gd name="connsiteX887" fmla="*/ 583308 w 886248"/>
              <a:gd name="connsiteY887" fmla="*/ 431954 h 578229"/>
              <a:gd name="connsiteX888" fmla="*/ 581767 w 886248"/>
              <a:gd name="connsiteY888" fmla="*/ 429175 h 578229"/>
              <a:gd name="connsiteX889" fmla="*/ 565714 w 886248"/>
              <a:gd name="connsiteY889" fmla="*/ 402415 h 578229"/>
              <a:gd name="connsiteX890" fmla="*/ 561802 w 886248"/>
              <a:gd name="connsiteY890" fmla="*/ 396385 h 578229"/>
              <a:gd name="connsiteX891" fmla="*/ 561870 w 886248"/>
              <a:gd name="connsiteY891" fmla="*/ 396420 h 578229"/>
              <a:gd name="connsiteX892" fmla="*/ 580137 w 886248"/>
              <a:gd name="connsiteY892" fmla="*/ 413411 h 578229"/>
              <a:gd name="connsiteX893" fmla="*/ 590248 w 886248"/>
              <a:gd name="connsiteY893" fmla="*/ 422439 h 578229"/>
              <a:gd name="connsiteX894" fmla="*/ 353405 w 886248"/>
              <a:gd name="connsiteY894" fmla="*/ 444797 h 578229"/>
              <a:gd name="connsiteX895" fmla="*/ 335661 w 886248"/>
              <a:gd name="connsiteY895" fmla="*/ 433946 h 578229"/>
              <a:gd name="connsiteX896" fmla="*/ 294777 w 886248"/>
              <a:gd name="connsiteY896" fmla="*/ 385589 h 578229"/>
              <a:gd name="connsiteX897" fmla="*/ 279579 w 886248"/>
              <a:gd name="connsiteY897" fmla="*/ 364346 h 578229"/>
              <a:gd name="connsiteX898" fmla="*/ 212803 w 886248"/>
              <a:gd name="connsiteY898" fmla="*/ 274353 h 578229"/>
              <a:gd name="connsiteX899" fmla="*/ 201950 w 886248"/>
              <a:gd name="connsiteY899" fmla="*/ 260364 h 578229"/>
              <a:gd name="connsiteX900" fmla="*/ 110546 w 886248"/>
              <a:gd name="connsiteY900" fmla="*/ 84783 h 578229"/>
              <a:gd name="connsiteX901" fmla="*/ 112861 w 886248"/>
              <a:gd name="connsiteY901" fmla="*/ 87088 h 578229"/>
              <a:gd name="connsiteX902" fmla="*/ 117005 w 886248"/>
              <a:gd name="connsiteY902" fmla="*/ 91592 h 578229"/>
              <a:gd name="connsiteX903" fmla="*/ 350626 w 886248"/>
              <a:gd name="connsiteY903" fmla="*/ 440215 h 578229"/>
              <a:gd name="connsiteX904" fmla="*/ 504186 w 886248"/>
              <a:gd name="connsiteY904" fmla="*/ 457668 h 578229"/>
              <a:gd name="connsiteX905" fmla="*/ 503287 w 886248"/>
              <a:gd name="connsiteY905" fmla="*/ 456721 h 578229"/>
              <a:gd name="connsiteX906" fmla="*/ 486809 w 886248"/>
              <a:gd name="connsiteY906" fmla="*/ 438421 h 578229"/>
              <a:gd name="connsiteX907" fmla="*/ 450056 w 886248"/>
              <a:gd name="connsiteY907" fmla="*/ 361825 h 578229"/>
              <a:gd name="connsiteX908" fmla="*/ 426292 w 886248"/>
              <a:gd name="connsiteY908" fmla="*/ 320286 h 578229"/>
              <a:gd name="connsiteX909" fmla="*/ 431067 w 886248"/>
              <a:gd name="connsiteY909" fmla="*/ 323034 h 578229"/>
              <a:gd name="connsiteX910" fmla="*/ 431291 w 886248"/>
              <a:gd name="connsiteY910" fmla="*/ 323299 h 578229"/>
              <a:gd name="connsiteX911" fmla="*/ 446113 w 886248"/>
              <a:gd name="connsiteY911" fmla="*/ 340505 h 578229"/>
              <a:gd name="connsiteX912" fmla="*/ 454948 w 886248"/>
              <a:gd name="connsiteY912" fmla="*/ 355395 h 578229"/>
              <a:gd name="connsiteX913" fmla="*/ 484470 w 886248"/>
              <a:gd name="connsiteY913" fmla="*/ 415320 h 578229"/>
              <a:gd name="connsiteX914" fmla="*/ 562781 w 886248"/>
              <a:gd name="connsiteY914" fmla="*/ 460096 h 578229"/>
              <a:gd name="connsiteX915" fmla="*/ 552468 w 886248"/>
              <a:gd name="connsiteY915" fmla="*/ 440330 h 578229"/>
              <a:gd name="connsiteX916" fmla="*/ 520122 w 886248"/>
              <a:gd name="connsiteY916" fmla="*/ 374168 h 578229"/>
              <a:gd name="connsiteX917" fmla="*/ 536756 w 886248"/>
              <a:gd name="connsiteY917" fmla="*/ 383035 h 578229"/>
              <a:gd name="connsiteX918" fmla="*/ 565898 w 886248"/>
              <a:gd name="connsiteY918" fmla="*/ 423099 h 578229"/>
              <a:gd name="connsiteX919" fmla="*/ 578040 w 886248"/>
              <a:gd name="connsiteY919" fmla="*/ 439175 h 578229"/>
              <a:gd name="connsiteX920" fmla="*/ 562018 w 886248"/>
              <a:gd name="connsiteY920" fmla="*/ 461141 h 578229"/>
              <a:gd name="connsiteX921" fmla="*/ 519024 w 886248"/>
              <a:gd name="connsiteY921" fmla="*/ 423754 h 578229"/>
              <a:gd name="connsiteX922" fmla="*/ 506924 w 886248"/>
              <a:gd name="connsiteY922" fmla="*/ 404408 h 578229"/>
              <a:gd name="connsiteX923" fmla="*/ 496010 w 886248"/>
              <a:gd name="connsiteY923" fmla="*/ 368181 h 578229"/>
              <a:gd name="connsiteX924" fmla="*/ 493326 w 886248"/>
              <a:gd name="connsiteY924" fmla="*/ 360409 h 578229"/>
              <a:gd name="connsiteX925" fmla="*/ 512424 w 886248"/>
              <a:gd name="connsiteY925" fmla="*/ 391133 h 578229"/>
              <a:gd name="connsiteX926" fmla="*/ 549926 w 886248"/>
              <a:gd name="connsiteY926" fmla="*/ 449402 h 578229"/>
              <a:gd name="connsiteX927" fmla="*/ 562192 w 886248"/>
              <a:gd name="connsiteY927" fmla="*/ 460902 h 578229"/>
              <a:gd name="connsiteX928" fmla="*/ 548313 w 886248"/>
              <a:gd name="connsiteY928" fmla="*/ 479931 h 578229"/>
              <a:gd name="connsiteX929" fmla="*/ 516535 w 886248"/>
              <a:gd name="connsiteY929" fmla="*/ 436305 h 578229"/>
              <a:gd name="connsiteX930" fmla="*/ 510233 w 886248"/>
              <a:gd name="connsiteY930" fmla="*/ 415388 h 578229"/>
              <a:gd name="connsiteX931" fmla="*/ 512637 w 886248"/>
              <a:gd name="connsiteY931" fmla="*/ 418199 h 578229"/>
              <a:gd name="connsiteX932" fmla="*/ 519024 w 886248"/>
              <a:gd name="connsiteY932" fmla="*/ 423754 h 578229"/>
              <a:gd name="connsiteX933" fmla="*/ 551459 w 886248"/>
              <a:gd name="connsiteY933" fmla="*/ 475617 h 578229"/>
              <a:gd name="connsiteX934" fmla="*/ 375189 w 886248"/>
              <a:gd name="connsiteY934" fmla="*/ 480701 h 578229"/>
              <a:gd name="connsiteX935" fmla="*/ 337692 w 886248"/>
              <a:gd name="connsiteY935" fmla="*/ 436348 h 578229"/>
              <a:gd name="connsiteX936" fmla="*/ 359693 w 886248"/>
              <a:gd name="connsiteY936" fmla="*/ 455161 h 578229"/>
              <a:gd name="connsiteX937" fmla="*/ 404921 w 886248"/>
              <a:gd name="connsiteY937" fmla="*/ 481205 h 578229"/>
              <a:gd name="connsiteX938" fmla="*/ 189941 w 886248"/>
              <a:gd name="connsiteY938" fmla="*/ 175566 h 578229"/>
              <a:gd name="connsiteX939" fmla="*/ 161101 w 886248"/>
              <a:gd name="connsiteY939" fmla="*/ 135081 h 578229"/>
              <a:gd name="connsiteX940" fmla="*/ 192589 w 886248"/>
              <a:gd name="connsiteY940" fmla="*/ 166410 h 578229"/>
              <a:gd name="connsiteX941" fmla="*/ 235648 w 886248"/>
              <a:gd name="connsiteY941" fmla="*/ 200393 h 578229"/>
              <a:gd name="connsiteX942" fmla="*/ 300275 w 886248"/>
              <a:gd name="connsiteY942" fmla="*/ 296585 h 578229"/>
              <a:gd name="connsiteX943" fmla="*/ 363587 w 886248"/>
              <a:gd name="connsiteY943" fmla="*/ 399384 h 578229"/>
              <a:gd name="connsiteX944" fmla="*/ 527716 w 886248"/>
              <a:gd name="connsiteY944" fmla="*/ 482499 h 578229"/>
              <a:gd name="connsiteX945" fmla="*/ 515821 w 886248"/>
              <a:gd name="connsiteY945" fmla="*/ 469945 h 578229"/>
              <a:gd name="connsiteX946" fmla="*/ 503316 w 886248"/>
              <a:gd name="connsiteY946" fmla="*/ 418158 h 578229"/>
              <a:gd name="connsiteX947" fmla="*/ 516535 w 886248"/>
              <a:gd name="connsiteY947" fmla="*/ 436305 h 578229"/>
              <a:gd name="connsiteX948" fmla="*/ 519555 w 886248"/>
              <a:gd name="connsiteY948" fmla="*/ 446326 h 578229"/>
              <a:gd name="connsiteX949" fmla="*/ 412918 w 886248"/>
              <a:gd name="connsiteY949" fmla="*/ 492575 h 578229"/>
              <a:gd name="connsiteX950" fmla="*/ 408835 w 886248"/>
              <a:gd name="connsiteY950" fmla="*/ 488953 h 578229"/>
              <a:gd name="connsiteX951" fmla="*/ 404921 w 886248"/>
              <a:gd name="connsiteY951" fmla="*/ 481205 h 578229"/>
              <a:gd name="connsiteX952" fmla="*/ 524521 w 886248"/>
              <a:gd name="connsiteY952" fmla="*/ 501876 h 578229"/>
              <a:gd name="connsiteX953" fmla="*/ 515641 w 886248"/>
              <a:gd name="connsiteY953" fmla="*/ 482274 h 578229"/>
              <a:gd name="connsiteX954" fmla="*/ 504186 w 886248"/>
              <a:gd name="connsiteY954" fmla="*/ 457668 h 578229"/>
              <a:gd name="connsiteX955" fmla="*/ 515821 w 886248"/>
              <a:gd name="connsiteY955" fmla="*/ 469945 h 578229"/>
              <a:gd name="connsiteX956" fmla="*/ 519797 w 886248"/>
              <a:gd name="connsiteY956" fmla="*/ 486419 h 578229"/>
              <a:gd name="connsiteX957" fmla="*/ 532140 w 886248"/>
              <a:gd name="connsiteY957" fmla="*/ 502103 h 578229"/>
              <a:gd name="connsiteX958" fmla="*/ 527716 w 886248"/>
              <a:gd name="connsiteY958" fmla="*/ 482499 h 578229"/>
              <a:gd name="connsiteX959" fmla="*/ 538297 w 886248"/>
              <a:gd name="connsiteY959" fmla="*/ 493663 h 578229"/>
              <a:gd name="connsiteX960" fmla="*/ 519325 w 886248"/>
              <a:gd name="connsiteY960" fmla="*/ 506187 h 578229"/>
              <a:gd name="connsiteX961" fmla="*/ 482925 w 886248"/>
              <a:gd name="connsiteY961" fmla="*/ 452882 h 578229"/>
              <a:gd name="connsiteX962" fmla="*/ 356691 w 886248"/>
              <a:gd name="connsiteY962" fmla="*/ 285379 h 578229"/>
              <a:gd name="connsiteX963" fmla="*/ 349069 w 886248"/>
              <a:gd name="connsiteY963" fmla="*/ 275818 h 578229"/>
              <a:gd name="connsiteX964" fmla="*/ 364044 w 886248"/>
              <a:gd name="connsiteY964" fmla="*/ 284442 h 578229"/>
              <a:gd name="connsiteX965" fmla="*/ 462953 w 886248"/>
              <a:gd name="connsiteY965" fmla="*/ 411928 h 578229"/>
              <a:gd name="connsiteX966" fmla="*/ 486809 w 886248"/>
              <a:gd name="connsiteY966" fmla="*/ 438421 h 578229"/>
              <a:gd name="connsiteX967" fmla="*/ 526820 w 886248"/>
              <a:gd name="connsiteY967" fmla="*/ 509397 h 578229"/>
              <a:gd name="connsiteX968" fmla="*/ 524521 w 886248"/>
              <a:gd name="connsiteY968" fmla="*/ 501876 h 578229"/>
              <a:gd name="connsiteX969" fmla="*/ 527503 w 886248"/>
              <a:gd name="connsiteY969" fmla="*/ 508460 h 578229"/>
              <a:gd name="connsiteX970" fmla="*/ 522927 w 886248"/>
              <a:gd name="connsiteY970" fmla="*/ 514734 h 578229"/>
              <a:gd name="connsiteX971" fmla="*/ 521221 w 886248"/>
              <a:gd name="connsiteY971" fmla="*/ 510137 h 578229"/>
              <a:gd name="connsiteX972" fmla="*/ 519325 w 886248"/>
              <a:gd name="connsiteY972" fmla="*/ 506187 h 578229"/>
              <a:gd name="connsiteX973" fmla="*/ 524081 w 886248"/>
              <a:gd name="connsiteY973" fmla="*/ 513151 h 578229"/>
              <a:gd name="connsiteX974" fmla="*/ 430069 w 886248"/>
              <a:gd name="connsiteY974" fmla="*/ 530987 h 578229"/>
              <a:gd name="connsiteX975" fmla="*/ 393298 w 886248"/>
              <a:gd name="connsiteY975" fmla="*/ 483895 h 578229"/>
              <a:gd name="connsiteX976" fmla="*/ 359693 w 886248"/>
              <a:gd name="connsiteY976" fmla="*/ 455161 h 578229"/>
              <a:gd name="connsiteX977" fmla="*/ 353405 w 886248"/>
              <a:gd name="connsiteY977" fmla="*/ 444797 h 578229"/>
              <a:gd name="connsiteX978" fmla="*/ 371594 w 886248"/>
              <a:gd name="connsiteY978" fmla="*/ 455918 h 578229"/>
              <a:gd name="connsiteX979" fmla="*/ 408835 w 886248"/>
              <a:gd name="connsiteY979" fmla="*/ 488953 h 578229"/>
              <a:gd name="connsiteX980" fmla="*/ 489048 w 886248"/>
              <a:gd name="connsiteY980" fmla="*/ 561182 h 578229"/>
              <a:gd name="connsiteX981" fmla="*/ 457837 w 886248"/>
              <a:gd name="connsiteY981" fmla="*/ 532422 h 578229"/>
              <a:gd name="connsiteX982" fmla="*/ 456269 w 886248"/>
              <a:gd name="connsiteY982" fmla="*/ 531030 h 578229"/>
              <a:gd name="connsiteX983" fmla="*/ 392143 w 886248"/>
              <a:gd name="connsiteY983" fmla="*/ 413084 h 578229"/>
              <a:gd name="connsiteX984" fmla="*/ 279027 w 886248"/>
              <a:gd name="connsiteY984" fmla="*/ 234628 h 578229"/>
              <a:gd name="connsiteX985" fmla="*/ 283036 w 886248"/>
              <a:gd name="connsiteY985" fmla="*/ 237792 h 578229"/>
              <a:gd name="connsiteX986" fmla="*/ 324720 w 886248"/>
              <a:gd name="connsiteY986" fmla="*/ 261796 h 578229"/>
              <a:gd name="connsiteX987" fmla="*/ 355151 w 886248"/>
              <a:gd name="connsiteY987" fmla="*/ 308326 h 578229"/>
              <a:gd name="connsiteX988" fmla="*/ 501767 w 886248"/>
              <a:gd name="connsiteY988" fmla="*/ 507201 h 578229"/>
              <a:gd name="connsiteX989" fmla="*/ 514327 w 886248"/>
              <a:gd name="connsiteY989" fmla="*/ 526524 h 578229"/>
              <a:gd name="connsiteX990" fmla="*/ 477366 w 886248"/>
              <a:gd name="connsiteY990" fmla="*/ 577197 h 578229"/>
              <a:gd name="connsiteX991" fmla="*/ 474531 w 886248"/>
              <a:gd name="connsiteY991" fmla="*/ 575669 h 578229"/>
              <a:gd name="connsiteX992" fmla="*/ 450987 w 886248"/>
              <a:gd name="connsiteY992" fmla="*/ 546700 h 578229"/>
              <a:gd name="connsiteX993" fmla="*/ 412918 w 886248"/>
              <a:gd name="connsiteY993" fmla="*/ 492575 h 578229"/>
              <a:gd name="connsiteX994" fmla="*/ 456269 w 886248"/>
              <a:gd name="connsiteY994" fmla="*/ 531030 h 578229"/>
              <a:gd name="connsiteX995" fmla="*/ 479660 w 886248"/>
              <a:gd name="connsiteY995" fmla="*/ 574052 h 578229"/>
              <a:gd name="connsiteX996" fmla="*/ 476604 w 886248"/>
              <a:gd name="connsiteY996" fmla="*/ 578219 h 578229"/>
              <a:gd name="connsiteX997" fmla="*/ 471858 w 886248"/>
              <a:gd name="connsiteY997" fmla="*/ 577462 h 578229"/>
              <a:gd name="connsiteX998" fmla="*/ 452972 w 886248"/>
              <a:gd name="connsiteY998" fmla="*/ 572703 h 578229"/>
              <a:gd name="connsiteX999" fmla="*/ 448431 w 886248"/>
              <a:gd name="connsiteY999" fmla="*/ 567332 h 578229"/>
              <a:gd name="connsiteX1000" fmla="*/ 430069 w 886248"/>
              <a:gd name="connsiteY1000" fmla="*/ 530987 h 578229"/>
              <a:gd name="connsiteX1001" fmla="*/ 430932 w 886248"/>
              <a:gd name="connsiteY1001" fmla="*/ 532091 h 578229"/>
              <a:gd name="connsiteX1002" fmla="*/ 472694 w 886248"/>
              <a:gd name="connsiteY1002" fmla="*/ 574678 h 578229"/>
              <a:gd name="connsiteX1003" fmla="*/ 474531 w 886248"/>
              <a:gd name="connsiteY1003" fmla="*/ 575669 h 578229"/>
              <a:gd name="connsiteX1004" fmla="*/ 476613 w 886248"/>
              <a:gd name="connsiteY1004" fmla="*/ 578229 h 578229"/>
              <a:gd name="connsiteX1005" fmla="*/ 476604 w 886248"/>
              <a:gd name="connsiteY1005" fmla="*/ 578219 h 578229"/>
              <a:gd name="connsiteX1006" fmla="*/ 476619 w 886248"/>
              <a:gd name="connsiteY1006" fmla="*/ 578221 h 578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Lst>
            <a:rect l="l" t="t" r="r" b="b"/>
            <a:pathLst>
              <a:path w="886248" h="578229">
                <a:moveTo>
                  <a:pt x="277648" y="53"/>
                </a:moveTo>
                <a:lnTo>
                  <a:pt x="277567" y="0"/>
                </a:lnTo>
                <a:lnTo>
                  <a:pt x="277621" y="0"/>
                </a:lnTo>
                <a:close/>
                <a:moveTo>
                  <a:pt x="438791" y="695"/>
                </a:moveTo>
                <a:lnTo>
                  <a:pt x="438171" y="0"/>
                </a:lnTo>
                <a:lnTo>
                  <a:pt x="438262" y="0"/>
                </a:lnTo>
                <a:close/>
                <a:moveTo>
                  <a:pt x="637588" y="1614"/>
                </a:moveTo>
                <a:lnTo>
                  <a:pt x="635942" y="1293"/>
                </a:lnTo>
                <a:lnTo>
                  <a:pt x="635123" y="0"/>
                </a:lnTo>
                <a:lnTo>
                  <a:pt x="636423" y="0"/>
                </a:lnTo>
                <a:close/>
                <a:moveTo>
                  <a:pt x="535725" y="2956"/>
                </a:moveTo>
                <a:lnTo>
                  <a:pt x="532859" y="0"/>
                </a:lnTo>
                <a:lnTo>
                  <a:pt x="533608" y="0"/>
                </a:lnTo>
                <a:close/>
                <a:moveTo>
                  <a:pt x="302240" y="3842"/>
                </a:moveTo>
                <a:lnTo>
                  <a:pt x="298053" y="0"/>
                </a:lnTo>
                <a:lnTo>
                  <a:pt x="299904" y="0"/>
                </a:lnTo>
                <a:close/>
                <a:moveTo>
                  <a:pt x="43061" y="7273"/>
                </a:moveTo>
                <a:lnTo>
                  <a:pt x="36976" y="0"/>
                </a:lnTo>
                <a:lnTo>
                  <a:pt x="37270" y="0"/>
                </a:lnTo>
                <a:close/>
                <a:moveTo>
                  <a:pt x="301021" y="7345"/>
                </a:moveTo>
                <a:lnTo>
                  <a:pt x="293815" y="0"/>
                </a:lnTo>
                <a:lnTo>
                  <a:pt x="295255" y="0"/>
                </a:lnTo>
                <a:close/>
                <a:moveTo>
                  <a:pt x="444971" y="8813"/>
                </a:moveTo>
                <a:lnTo>
                  <a:pt x="438791" y="695"/>
                </a:lnTo>
                <a:lnTo>
                  <a:pt x="445302" y="7990"/>
                </a:lnTo>
                <a:close/>
                <a:moveTo>
                  <a:pt x="589028" y="8854"/>
                </a:moveTo>
                <a:lnTo>
                  <a:pt x="583538" y="0"/>
                </a:lnTo>
                <a:lnTo>
                  <a:pt x="585434" y="0"/>
                </a:lnTo>
                <a:close/>
                <a:moveTo>
                  <a:pt x="229405" y="10733"/>
                </a:moveTo>
                <a:lnTo>
                  <a:pt x="221407" y="0"/>
                </a:lnTo>
                <a:lnTo>
                  <a:pt x="222851" y="0"/>
                </a:lnTo>
                <a:close/>
                <a:moveTo>
                  <a:pt x="698148" y="13446"/>
                </a:moveTo>
                <a:lnTo>
                  <a:pt x="684788" y="10836"/>
                </a:lnTo>
                <a:lnTo>
                  <a:pt x="678288" y="0"/>
                </a:lnTo>
                <a:lnTo>
                  <a:pt x="688433" y="0"/>
                </a:lnTo>
                <a:lnTo>
                  <a:pt x="692333" y="5313"/>
                </a:lnTo>
                <a:close/>
                <a:moveTo>
                  <a:pt x="367795" y="14437"/>
                </a:moveTo>
                <a:lnTo>
                  <a:pt x="353435" y="0"/>
                </a:lnTo>
                <a:lnTo>
                  <a:pt x="358989" y="0"/>
                </a:lnTo>
                <a:close/>
                <a:moveTo>
                  <a:pt x="301098" y="15224"/>
                </a:moveTo>
                <a:lnTo>
                  <a:pt x="301048" y="15190"/>
                </a:lnTo>
                <a:lnTo>
                  <a:pt x="291665" y="9120"/>
                </a:lnTo>
                <a:lnTo>
                  <a:pt x="286347" y="0"/>
                </a:lnTo>
                <a:lnTo>
                  <a:pt x="292764" y="0"/>
                </a:lnTo>
                <a:close/>
                <a:moveTo>
                  <a:pt x="168419" y="17473"/>
                </a:moveTo>
                <a:lnTo>
                  <a:pt x="160080" y="9722"/>
                </a:lnTo>
                <a:lnTo>
                  <a:pt x="148941" y="0"/>
                </a:lnTo>
                <a:lnTo>
                  <a:pt x="156040" y="0"/>
                </a:lnTo>
                <a:close/>
                <a:moveTo>
                  <a:pt x="55370" y="21985"/>
                </a:moveTo>
                <a:lnTo>
                  <a:pt x="49031" y="14768"/>
                </a:lnTo>
                <a:lnTo>
                  <a:pt x="43061" y="7273"/>
                </a:lnTo>
                <a:close/>
                <a:moveTo>
                  <a:pt x="752968" y="24158"/>
                </a:moveTo>
                <a:lnTo>
                  <a:pt x="711372" y="16030"/>
                </a:lnTo>
                <a:lnTo>
                  <a:pt x="702428" y="0"/>
                </a:lnTo>
                <a:lnTo>
                  <a:pt x="735508" y="0"/>
                </a:lnTo>
                <a:close/>
                <a:moveTo>
                  <a:pt x="314972" y="24782"/>
                </a:moveTo>
                <a:lnTo>
                  <a:pt x="314407" y="24393"/>
                </a:lnTo>
                <a:lnTo>
                  <a:pt x="301021" y="7345"/>
                </a:lnTo>
                <a:lnTo>
                  <a:pt x="309823" y="16313"/>
                </a:lnTo>
                <a:close/>
                <a:moveTo>
                  <a:pt x="441044" y="26497"/>
                </a:moveTo>
                <a:lnTo>
                  <a:pt x="433378" y="17804"/>
                </a:lnTo>
                <a:lnTo>
                  <a:pt x="419838" y="1800"/>
                </a:lnTo>
                <a:lnTo>
                  <a:pt x="418639" y="0"/>
                </a:lnTo>
                <a:lnTo>
                  <a:pt x="431981" y="0"/>
                </a:lnTo>
                <a:lnTo>
                  <a:pt x="443074" y="13528"/>
                </a:lnTo>
                <a:lnTo>
                  <a:pt x="441035" y="18595"/>
                </a:lnTo>
                <a:close/>
                <a:moveTo>
                  <a:pt x="775477" y="28556"/>
                </a:moveTo>
                <a:lnTo>
                  <a:pt x="770410" y="27565"/>
                </a:lnTo>
                <a:lnTo>
                  <a:pt x="751377" y="0"/>
                </a:lnTo>
                <a:lnTo>
                  <a:pt x="752693" y="0"/>
                </a:lnTo>
                <a:lnTo>
                  <a:pt x="760963" y="10415"/>
                </a:lnTo>
                <a:close/>
                <a:moveTo>
                  <a:pt x="787098" y="30825"/>
                </a:moveTo>
                <a:lnTo>
                  <a:pt x="782962" y="30017"/>
                </a:lnTo>
                <a:lnTo>
                  <a:pt x="755390" y="0"/>
                </a:lnTo>
                <a:lnTo>
                  <a:pt x="769286" y="0"/>
                </a:lnTo>
                <a:close/>
                <a:moveTo>
                  <a:pt x="356431" y="31881"/>
                </a:moveTo>
                <a:lnTo>
                  <a:pt x="350378" y="24203"/>
                </a:lnTo>
                <a:lnTo>
                  <a:pt x="336355" y="0"/>
                </a:lnTo>
                <a:lnTo>
                  <a:pt x="341297" y="0"/>
                </a:lnTo>
                <a:lnTo>
                  <a:pt x="342950" y="3075"/>
                </a:lnTo>
                <a:close/>
                <a:moveTo>
                  <a:pt x="179321" y="32860"/>
                </a:moveTo>
                <a:lnTo>
                  <a:pt x="168419" y="17473"/>
                </a:lnTo>
                <a:lnTo>
                  <a:pt x="175502" y="24057"/>
                </a:lnTo>
                <a:close/>
                <a:moveTo>
                  <a:pt x="800655" y="33475"/>
                </a:moveTo>
                <a:lnTo>
                  <a:pt x="800058" y="33357"/>
                </a:lnTo>
                <a:lnTo>
                  <a:pt x="790698" y="17801"/>
                </a:lnTo>
                <a:lnTo>
                  <a:pt x="779559" y="0"/>
                </a:lnTo>
                <a:lnTo>
                  <a:pt x="784270" y="0"/>
                </a:lnTo>
                <a:close/>
                <a:moveTo>
                  <a:pt x="599201" y="33916"/>
                </a:moveTo>
                <a:lnTo>
                  <a:pt x="560991" y="0"/>
                </a:lnTo>
                <a:lnTo>
                  <a:pt x="573464" y="0"/>
                </a:lnTo>
                <a:lnTo>
                  <a:pt x="598613" y="32463"/>
                </a:lnTo>
                <a:close/>
                <a:moveTo>
                  <a:pt x="566184" y="34365"/>
                </a:moveTo>
                <a:lnTo>
                  <a:pt x="542500" y="9942"/>
                </a:lnTo>
                <a:lnTo>
                  <a:pt x="534532" y="0"/>
                </a:lnTo>
                <a:lnTo>
                  <a:pt x="549724" y="0"/>
                </a:lnTo>
                <a:close/>
                <a:moveTo>
                  <a:pt x="30967" y="35838"/>
                </a:moveTo>
                <a:lnTo>
                  <a:pt x="5861" y="0"/>
                </a:lnTo>
                <a:lnTo>
                  <a:pt x="15343" y="0"/>
                </a:lnTo>
                <a:close/>
                <a:moveTo>
                  <a:pt x="441054" y="36686"/>
                </a:moveTo>
                <a:lnTo>
                  <a:pt x="419883" y="8854"/>
                </a:lnTo>
                <a:lnTo>
                  <a:pt x="415921" y="0"/>
                </a:lnTo>
                <a:lnTo>
                  <a:pt x="418314" y="0"/>
                </a:lnTo>
                <a:lnTo>
                  <a:pt x="419838" y="1800"/>
                </a:lnTo>
                <a:lnTo>
                  <a:pt x="441050" y="33661"/>
                </a:lnTo>
                <a:close/>
                <a:moveTo>
                  <a:pt x="871167" y="37307"/>
                </a:moveTo>
                <a:lnTo>
                  <a:pt x="852902" y="1832"/>
                </a:lnTo>
                <a:lnTo>
                  <a:pt x="851168" y="0"/>
                </a:lnTo>
                <a:lnTo>
                  <a:pt x="879359" y="0"/>
                </a:lnTo>
                <a:lnTo>
                  <a:pt x="886248" y="16631"/>
                </a:lnTo>
                <a:close/>
                <a:moveTo>
                  <a:pt x="849326" y="42983"/>
                </a:moveTo>
                <a:lnTo>
                  <a:pt x="829199" y="39051"/>
                </a:lnTo>
                <a:lnTo>
                  <a:pt x="798542" y="0"/>
                </a:lnTo>
                <a:lnTo>
                  <a:pt x="824778" y="0"/>
                </a:lnTo>
                <a:lnTo>
                  <a:pt x="846189" y="36762"/>
                </a:lnTo>
                <a:close/>
                <a:moveTo>
                  <a:pt x="611123" y="44496"/>
                </a:moveTo>
                <a:lnTo>
                  <a:pt x="600915" y="35437"/>
                </a:lnTo>
                <a:lnTo>
                  <a:pt x="598613" y="32463"/>
                </a:lnTo>
                <a:lnTo>
                  <a:pt x="589028" y="8854"/>
                </a:lnTo>
                <a:close/>
                <a:moveTo>
                  <a:pt x="224416" y="45738"/>
                </a:moveTo>
                <a:lnTo>
                  <a:pt x="221862" y="43379"/>
                </a:lnTo>
                <a:lnTo>
                  <a:pt x="208756" y="26516"/>
                </a:lnTo>
                <a:lnTo>
                  <a:pt x="188185" y="0"/>
                </a:lnTo>
                <a:lnTo>
                  <a:pt x="192833" y="0"/>
                </a:lnTo>
                <a:close/>
                <a:moveTo>
                  <a:pt x="856560" y="57333"/>
                </a:moveTo>
                <a:lnTo>
                  <a:pt x="849326" y="42983"/>
                </a:lnTo>
                <a:lnTo>
                  <a:pt x="864819" y="46010"/>
                </a:lnTo>
                <a:close/>
                <a:moveTo>
                  <a:pt x="671838" y="57642"/>
                </a:moveTo>
                <a:lnTo>
                  <a:pt x="647311" y="31296"/>
                </a:lnTo>
                <a:lnTo>
                  <a:pt x="614367" y="0"/>
                </a:lnTo>
                <a:lnTo>
                  <a:pt x="629325" y="0"/>
                </a:lnTo>
                <a:lnTo>
                  <a:pt x="635942" y="1293"/>
                </a:lnTo>
                <a:lnTo>
                  <a:pt x="669604" y="54405"/>
                </a:lnTo>
                <a:close/>
                <a:moveTo>
                  <a:pt x="441165" y="62211"/>
                </a:moveTo>
                <a:lnTo>
                  <a:pt x="379978" y="0"/>
                </a:lnTo>
                <a:lnTo>
                  <a:pt x="413147" y="0"/>
                </a:lnTo>
                <a:lnTo>
                  <a:pt x="419883" y="8854"/>
                </a:lnTo>
                <a:lnTo>
                  <a:pt x="422418" y="14524"/>
                </a:lnTo>
                <a:lnTo>
                  <a:pt x="441079" y="61365"/>
                </a:lnTo>
                <a:close/>
                <a:moveTo>
                  <a:pt x="415060" y="63549"/>
                </a:moveTo>
                <a:lnTo>
                  <a:pt x="389682" y="36444"/>
                </a:lnTo>
                <a:lnTo>
                  <a:pt x="389521" y="36282"/>
                </a:lnTo>
                <a:lnTo>
                  <a:pt x="359150" y="0"/>
                </a:lnTo>
                <a:lnTo>
                  <a:pt x="374720" y="0"/>
                </a:lnTo>
                <a:lnTo>
                  <a:pt x="407488" y="51602"/>
                </a:lnTo>
                <a:close/>
                <a:moveTo>
                  <a:pt x="357839" y="68236"/>
                </a:moveTo>
                <a:lnTo>
                  <a:pt x="314972" y="24782"/>
                </a:lnTo>
                <a:lnTo>
                  <a:pt x="330673" y="37904"/>
                </a:lnTo>
                <a:lnTo>
                  <a:pt x="340860" y="48589"/>
                </a:lnTo>
                <a:cubicBezTo>
                  <a:pt x="346326" y="54405"/>
                  <a:pt x="349876" y="58281"/>
                  <a:pt x="350955" y="59609"/>
                </a:cubicBezTo>
                <a:close/>
                <a:moveTo>
                  <a:pt x="587778" y="75624"/>
                </a:moveTo>
                <a:lnTo>
                  <a:pt x="535725" y="2956"/>
                </a:lnTo>
                <a:lnTo>
                  <a:pt x="542500" y="9942"/>
                </a:lnTo>
                <a:lnTo>
                  <a:pt x="572288" y="47108"/>
                </a:lnTo>
                <a:lnTo>
                  <a:pt x="572394" y="47333"/>
                </a:lnTo>
                <a:close/>
                <a:moveTo>
                  <a:pt x="383554" y="78457"/>
                </a:moveTo>
                <a:lnTo>
                  <a:pt x="374222" y="69895"/>
                </a:lnTo>
                <a:lnTo>
                  <a:pt x="356431" y="31881"/>
                </a:lnTo>
                <a:lnTo>
                  <a:pt x="370320" y="49497"/>
                </a:lnTo>
                <a:close/>
                <a:moveTo>
                  <a:pt x="378861" y="79804"/>
                </a:moveTo>
                <a:lnTo>
                  <a:pt x="362855" y="64798"/>
                </a:lnTo>
                <a:lnTo>
                  <a:pt x="330673" y="37904"/>
                </a:lnTo>
                <a:lnTo>
                  <a:pt x="319270" y="25940"/>
                </a:lnTo>
                <a:lnTo>
                  <a:pt x="309823" y="16313"/>
                </a:lnTo>
                <a:lnTo>
                  <a:pt x="302240" y="3842"/>
                </a:lnTo>
                <a:lnTo>
                  <a:pt x="374222" y="69895"/>
                </a:lnTo>
                <a:close/>
                <a:moveTo>
                  <a:pt x="106368" y="80027"/>
                </a:moveTo>
                <a:lnTo>
                  <a:pt x="79456" y="50772"/>
                </a:lnTo>
                <a:lnTo>
                  <a:pt x="55370" y="21985"/>
                </a:lnTo>
                <a:close/>
                <a:moveTo>
                  <a:pt x="824092" y="81357"/>
                </a:moveTo>
                <a:lnTo>
                  <a:pt x="796947" y="45243"/>
                </a:lnTo>
                <a:lnTo>
                  <a:pt x="794232" y="42288"/>
                </a:lnTo>
                <a:lnTo>
                  <a:pt x="790485" y="36687"/>
                </a:lnTo>
                <a:lnTo>
                  <a:pt x="787098" y="30825"/>
                </a:lnTo>
                <a:lnTo>
                  <a:pt x="800058" y="33357"/>
                </a:lnTo>
                <a:lnTo>
                  <a:pt x="802953" y="38169"/>
                </a:lnTo>
                <a:close/>
                <a:moveTo>
                  <a:pt x="110546" y="84783"/>
                </a:moveTo>
                <a:lnTo>
                  <a:pt x="106368" y="80027"/>
                </a:lnTo>
                <a:lnTo>
                  <a:pt x="110048" y="84030"/>
                </a:lnTo>
                <a:close/>
                <a:moveTo>
                  <a:pt x="337668" y="88012"/>
                </a:moveTo>
                <a:lnTo>
                  <a:pt x="293463" y="31453"/>
                </a:lnTo>
                <a:lnTo>
                  <a:pt x="277648" y="53"/>
                </a:lnTo>
                <a:lnTo>
                  <a:pt x="291665" y="9120"/>
                </a:lnTo>
                <a:close/>
                <a:moveTo>
                  <a:pt x="833408" y="89074"/>
                </a:moveTo>
                <a:lnTo>
                  <a:pt x="825158" y="75076"/>
                </a:lnTo>
                <a:lnTo>
                  <a:pt x="802953" y="38169"/>
                </a:lnTo>
                <a:lnTo>
                  <a:pt x="800655" y="33475"/>
                </a:lnTo>
                <a:lnTo>
                  <a:pt x="829199" y="39051"/>
                </a:lnTo>
                <a:lnTo>
                  <a:pt x="850295" y="65923"/>
                </a:lnTo>
                <a:close/>
                <a:moveTo>
                  <a:pt x="830093" y="93618"/>
                </a:moveTo>
                <a:lnTo>
                  <a:pt x="824092" y="81357"/>
                </a:lnTo>
                <a:lnTo>
                  <a:pt x="831677" y="91447"/>
                </a:lnTo>
                <a:close/>
                <a:moveTo>
                  <a:pt x="828873" y="95291"/>
                </a:moveTo>
                <a:lnTo>
                  <a:pt x="775477" y="28556"/>
                </a:lnTo>
                <a:lnTo>
                  <a:pt x="782962" y="30017"/>
                </a:lnTo>
                <a:lnTo>
                  <a:pt x="794232" y="42288"/>
                </a:lnTo>
                <a:lnTo>
                  <a:pt x="829303" y="94702"/>
                </a:lnTo>
                <a:close/>
                <a:moveTo>
                  <a:pt x="52002" y="97608"/>
                </a:moveTo>
                <a:lnTo>
                  <a:pt x="32307" y="64813"/>
                </a:lnTo>
                <a:lnTo>
                  <a:pt x="0" y="0"/>
                </a:lnTo>
                <a:lnTo>
                  <a:pt x="4226" y="0"/>
                </a:lnTo>
                <a:close/>
                <a:moveTo>
                  <a:pt x="758255" y="100047"/>
                </a:moveTo>
                <a:lnTo>
                  <a:pt x="755270" y="95504"/>
                </a:lnTo>
                <a:cubicBezTo>
                  <a:pt x="741280" y="74690"/>
                  <a:pt x="729369" y="57386"/>
                  <a:pt x="719045" y="42664"/>
                </a:cubicBezTo>
                <a:lnTo>
                  <a:pt x="698148" y="13446"/>
                </a:lnTo>
                <a:lnTo>
                  <a:pt x="711372" y="16030"/>
                </a:lnTo>
                <a:close/>
                <a:moveTo>
                  <a:pt x="53809" y="100569"/>
                </a:moveTo>
                <a:lnTo>
                  <a:pt x="52959" y="99564"/>
                </a:lnTo>
                <a:lnTo>
                  <a:pt x="52002" y="97608"/>
                </a:lnTo>
                <a:lnTo>
                  <a:pt x="53573" y="100224"/>
                </a:lnTo>
                <a:close/>
                <a:moveTo>
                  <a:pt x="445388" y="103020"/>
                </a:moveTo>
                <a:lnTo>
                  <a:pt x="423515" y="76891"/>
                </a:lnTo>
                <a:lnTo>
                  <a:pt x="415060" y="63549"/>
                </a:lnTo>
                <a:lnTo>
                  <a:pt x="444510" y="95005"/>
                </a:lnTo>
                <a:lnTo>
                  <a:pt x="445159" y="101362"/>
                </a:lnTo>
                <a:close/>
                <a:moveTo>
                  <a:pt x="394959" y="103419"/>
                </a:moveTo>
                <a:lnTo>
                  <a:pt x="386065" y="95198"/>
                </a:lnTo>
                <a:lnTo>
                  <a:pt x="378861" y="79804"/>
                </a:lnTo>
                <a:lnTo>
                  <a:pt x="388148" y="88511"/>
                </a:lnTo>
                <a:close/>
                <a:moveTo>
                  <a:pt x="816600" y="112117"/>
                </a:moveTo>
                <a:lnTo>
                  <a:pt x="797920" y="86353"/>
                </a:lnTo>
                <a:lnTo>
                  <a:pt x="752968" y="24158"/>
                </a:lnTo>
                <a:lnTo>
                  <a:pt x="770410" y="27565"/>
                </a:lnTo>
                <a:lnTo>
                  <a:pt x="818010" y="96508"/>
                </a:lnTo>
                <a:lnTo>
                  <a:pt x="822743" y="103696"/>
                </a:lnTo>
                <a:close/>
                <a:moveTo>
                  <a:pt x="461866" y="113544"/>
                </a:moveTo>
                <a:lnTo>
                  <a:pt x="444510" y="95005"/>
                </a:lnTo>
                <a:lnTo>
                  <a:pt x="441165" y="62211"/>
                </a:lnTo>
                <a:lnTo>
                  <a:pt x="441586" y="62638"/>
                </a:lnTo>
                <a:close/>
                <a:moveTo>
                  <a:pt x="395583" y="115532"/>
                </a:moveTo>
                <a:lnTo>
                  <a:pt x="357839" y="68236"/>
                </a:lnTo>
                <a:lnTo>
                  <a:pt x="367622" y="78153"/>
                </a:lnTo>
                <a:lnTo>
                  <a:pt x="386065" y="95198"/>
                </a:lnTo>
                <a:close/>
                <a:moveTo>
                  <a:pt x="304516" y="119735"/>
                </a:moveTo>
                <a:lnTo>
                  <a:pt x="302747" y="118101"/>
                </a:lnTo>
                <a:lnTo>
                  <a:pt x="251589" y="47067"/>
                </a:lnTo>
                <a:lnTo>
                  <a:pt x="229405" y="10733"/>
                </a:lnTo>
                <a:lnTo>
                  <a:pt x="260551" y="52530"/>
                </a:lnTo>
                <a:close/>
                <a:moveTo>
                  <a:pt x="448374" y="124650"/>
                </a:moveTo>
                <a:lnTo>
                  <a:pt x="432073" y="105228"/>
                </a:lnTo>
                <a:lnTo>
                  <a:pt x="412055" y="79746"/>
                </a:lnTo>
                <a:lnTo>
                  <a:pt x="376345" y="28454"/>
                </a:lnTo>
                <a:lnTo>
                  <a:pt x="367795" y="14437"/>
                </a:lnTo>
                <a:lnTo>
                  <a:pt x="389521" y="36282"/>
                </a:lnTo>
                <a:lnTo>
                  <a:pt x="423515" y="76891"/>
                </a:lnTo>
                <a:lnTo>
                  <a:pt x="446868" y="113738"/>
                </a:lnTo>
                <a:close/>
                <a:moveTo>
                  <a:pt x="403417" y="125350"/>
                </a:moveTo>
                <a:lnTo>
                  <a:pt x="396818" y="118173"/>
                </a:lnTo>
                <a:lnTo>
                  <a:pt x="395583" y="115532"/>
                </a:lnTo>
                <a:close/>
                <a:moveTo>
                  <a:pt x="405289" y="127696"/>
                </a:moveTo>
                <a:lnTo>
                  <a:pt x="403417" y="125350"/>
                </a:lnTo>
                <a:lnTo>
                  <a:pt x="405066" y="127144"/>
                </a:lnTo>
                <a:close/>
                <a:moveTo>
                  <a:pt x="192490" y="129593"/>
                </a:moveTo>
                <a:lnTo>
                  <a:pt x="160288" y="100534"/>
                </a:lnTo>
                <a:lnTo>
                  <a:pt x="75815" y="7812"/>
                </a:lnTo>
                <a:lnTo>
                  <a:pt x="70788" y="0"/>
                </a:lnTo>
                <a:lnTo>
                  <a:pt x="99599" y="0"/>
                </a:lnTo>
                <a:lnTo>
                  <a:pt x="159727" y="75491"/>
                </a:lnTo>
                <a:close/>
                <a:moveTo>
                  <a:pt x="640168" y="130510"/>
                </a:moveTo>
                <a:lnTo>
                  <a:pt x="635355" y="125794"/>
                </a:lnTo>
                <a:lnTo>
                  <a:pt x="572288" y="47108"/>
                </a:lnTo>
                <a:lnTo>
                  <a:pt x="566184" y="34365"/>
                </a:lnTo>
                <a:lnTo>
                  <a:pt x="589384" y="58287"/>
                </a:lnTo>
                <a:lnTo>
                  <a:pt x="624736" y="96809"/>
                </a:lnTo>
                <a:lnTo>
                  <a:pt x="627927" y="104668"/>
                </a:lnTo>
                <a:cubicBezTo>
                  <a:pt x="629659" y="108937"/>
                  <a:pt x="633824" y="117744"/>
                  <a:pt x="639954" y="130091"/>
                </a:cubicBezTo>
                <a:close/>
                <a:moveTo>
                  <a:pt x="678038" y="134993"/>
                </a:moveTo>
                <a:lnTo>
                  <a:pt x="623902" y="65110"/>
                </a:lnTo>
                <a:lnTo>
                  <a:pt x="611123" y="44496"/>
                </a:lnTo>
                <a:lnTo>
                  <a:pt x="648006" y="77232"/>
                </a:lnTo>
                <a:lnTo>
                  <a:pt x="648895" y="78186"/>
                </a:lnTo>
                <a:lnTo>
                  <a:pt x="665694" y="108806"/>
                </a:lnTo>
                <a:close/>
                <a:moveTo>
                  <a:pt x="161101" y="135081"/>
                </a:moveTo>
                <a:lnTo>
                  <a:pt x="112861" y="87088"/>
                </a:lnTo>
                <a:lnTo>
                  <a:pt x="110048" y="84030"/>
                </a:lnTo>
                <a:lnTo>
                  <a:pt x="54627" y="0"/>
                </a:lnTo>
                <a:lnTo>
                  <a:pt x="68698" y="0"/>
                </a:lnTo>
                <a:lnTo>
                  <a:pt x="75815" y="7812"/>
                </a:lnTo>
                <a:lnTo>
                  <a:pt x="126047" y="85874"/>
                </a:lnTo>
                <a:close/>
                <a:moveTo>
                  <a:pt x="294614" y="137182"/>
                </a:moveTo>
                <a:lnTo>
                  <a:pt x="223611" y="68771"/>
                </a:lnTo>
                <a:lnTo>
                  <a:pt x="175502" y="24057"/>
                </a:lnTo>
                <a:lnTo>
                  <a:pt x="165069" y="0"/>
                </a:lnTo>
                <a:lnTo>
                  <a:pt x="174906" y="0"/>
                </a:lnTo>
                <a:lnTo>
                  <a:pt x="221862" y="43379"/>
                </a:lnTo>
                <a:lnTo>
                  <a:pt x="230150" y="54041"/>
                </a:lnTo>
                <a:lnTo>
                  <a:pt x="230461" y="54493"/>
                </a:lnTo>
                <a:close/>
                <a:moveTo>
                  <a:pt x="450984" y="143558"/>
                </a:moveTo>
                <a:lnTo>
                  <a:pt x="419891" y="112977"/>
                </a:lnTo>
                <a:lnTo>
                  <a:pt x="405227" y="93766"/>
                </a:lnTo>
                <a:lnTo>
                  <a:pt x="370320" y="49497"/>
                </a:lnTo>
                <a:lnTo>
                  <a:pt x="359989" y="26885"/>
                </a:lnTo>
                <a:lnTo>
                  <a:pt x="346421" y="0"/>
                </a:lnTo>
                <a:lnTo>
                  <a:pt x="349412" y="0"/>
                </a:lnTo>
                <a:lnTo>
                  <a:pt x="412055" y="79746"/>
                </a:lnTo>
                <a:lnTo>
                  <a:pt x="418727" y="89329"/>
                </a:lnTo>
                <a:lnTo>
                  <a:pt x="432073" y="105228"/>
                </a:lnTo>
                <a:lnTo>
                  <a:pt x="448597" y="126264"/>
                </a:lnTo>
                <a:close/>
                <a:moveTo>
                  <a:pt x="586414" y="147397"/>
                </a:moveTo>
                <a:lnTo>
                  <a:pt x="582714" y="141979"/>
                </a:lnTo>
                <a:cubicBezTo>
                  <a:pt x="550462" y="90882"/>
                  <a:pt x="543643" y="67935"/>
                  <a:pt x="516180" y="28889"/>
                </a:cubicBezTo>
                <a:lnTo>
                  <a:pt x="493565" y="0"/>
                </a:lnTo>
                <a:lnTo>
                  <a:pt x="520193" y="0"/>
                </a:lnTo>
                <a:lnTo>
                  <a:pt x="527404" y="21314"/>
                </a:lnTo>
                <a:close/>
                <a:moveTo>
                  <a:pt x="787252" y="152353"/>
                </a:moveTo>
                <a:lnTo>
                  <a:pt x="783705" y="145655"/>
                </a:lnTo>
                <a:lnTo>
                  <a:pt x="758255" y="100047"/>
                </a:lnTo>
                <a:lnTo>
                  <a:pt x="785193" y="141048"/>
                </a:lnTo>
                <a:lnTo>
                  <a:pt x="789953" y="148650"/>
                </a:lnTo>
                <a:close/>
                <a:moveTo>
                  <a:pt x="587600" y="154672"/>
                </a:moveTo>
                <a:lnTo>
                  <a:pt x="557592" y="127795"/>
                </a:lnTo>
                <a:lnTo>
                  <a:pt x="510939" y="81528"/>
                </a:lnTo>
                <a:lnTo>
                  <a:pt x="445302" y="7990"/>
                </a:lnTo>
                <a:lnTo>
                  <a:pt x="446671" y="4587"/>
                </a:lnTo>
                <a:lnTo>
                  <a:pt x="448928" y="0"/>
                </a:lnTo>
                <a:lnTo>
                  <a:pt x="476498" y="0"/>
                </a:lnTo>
                <a:lnTo>
                  <a:pt x="519723" y="60626"/>
                </a:lnTo>
                <a:close/>
                <a:moveTo>
                  <a:pt x="478988" y="156521"/>
                </a:moveTo>
                <a:lnTo>
                  <a:pt x="465520" y="143169"/>
                </a:lnTo>
                <a:lnTo>
                  <a:pt x="446868" y="113738"/>
                </a:lnTo>
                <a:lnTo>
                  <a:pt x="445388" y="103020"/>
                </a:lnTo>
                <a:lnTo>
                  <a:pt x="468832" y="131026"/>
                </a:lnTo>
                <a:close/>
                <a:moveTo>
                  <a:pt x="261207" y="161349"/>
                </a:moveTo>
                <a:lnTo>
                  <a:pt x="209912" y="97327"/>
                </a:lnTo>
                <a:cubicBezTo>
                  <a:pt x="198413" y="80218"/>
                  <a:pt x="190616" y="61077"/>
                  <a:pt x="183164" y="41723"/>
                </a:cubicBezTo>
                <a:lnTo>
                  <a:pt x="179321" y="32860"/>
                </a:lnTo>
                <a:lnTo>
                  <a:pt x="195057" y="55072"/>
                </a:lnTo>
                <a:close/>
                <a:moveTo>
                  <a:pt x="453781" y="162968"/>
                </a:moveTo>
                <a:lnTo>
                  <a:pt x="422922" y="129263"/>
                </a:lnTo>
                <a:lnTo>
                  <a:pt x="419499" y="126100"/>
                </a:lnTo>
                <a:lnTo>
                  <a:pt x="393854" y="93861"/>
                </a:lnTo>
                <a:lnTo>
                  <a:pt x="388148" y="88511"/>
                </a:lnTo>
                <a:lnTo>
                  <a:pt x="383554" y="78457"/>
                </a:lnTo>
                <a:lnTo>
                  <a:pt x="402052" y="95432"/>
                </a:lnTo>
                <a:lnTo>
                  <a:pt x="419891" y="112977"/>
                </a:lnTo>
                <a:lnTo>
                  <a:pt x="452697" y="155956"/>
                </a:lnTo>
                <a:lnTo>
                  <a:pt x="452978" y="157996"/>
                </a:lnTo>
                <a:close/>
                <a:moveTo>
                  <a:pt x="597356" y="163411"/>
                </a:moveTo>
                <a:lnTo>
                  <a:pt x="591424" y="158099"/>
                </a:lnTo>
                <a:lnTo>
                  <a:pt x="586414" y="147397"/>
                </a:lnTo>
                <a:close/>
                <a:moveTo>
                  <a:pt x="593918" y="163427"/>
                </a:moveTo>
                <a:lnTo>
                  <a:pt x="587600" y="154672"/>
                </a:lnTo>
                <a:lnTo>
                  <a:pt x="591424" y="158099"/>
                </a:lnTo>
                <a:close/>
                <a:moveTo>
                  <a:pt x="687274" y="167333"/>
                </a:moveTo>
                <a:lnTo>
                  <a:pt x="663910" y="139493"/>
                </a:lnTo>
                <a:lnTo>
                  <a:pt x="624736" y="96809"/>
                </a:lnTo>
                <a:lnTo>
                  <a:pt x="599201" y="33916"/>
                </a:lnTo>
                <a:lnTo>
                  <a:pt x="600915" y="35437"/>
                </a:lnTo>
                <a:lnTo>
                  <a:pt x="623902" y="65110"/>
                </a:lnTo>
                <a:close/>
                <a:moveTo>
                  <a:pt x="450264" y="170781"/>
                </a:moveTo>
                <a:lnTo>
                  <a:pt x="412020" y="134708"/>
                </a:lnTo>
                <a:lnTo>
                  <a:pt x="405066" y="127144"/>
                </a:lnTo>
                <a:lnTo>
                  <a:pt x="399516" y="113393"/>
                </a:lnTo>
                <a:lnTo>
                  <a:pt x="394959" y="103419"/>
                </a:lnTo>
                <a:lnTo>
                  <a:pt x="419499" y="126100"/>
                </a:lnTo>
                <a:lnTo>
                  <a:pt x="427072" y="135618"/>
                </a:lnTo>
                <a:close/>
                <a:moveTo>
                  <a:pt x="485986" y="175463"/>
                </a:moveTo>
                <a:lnTo>
                  <a:pt x="462343" y="143763"/>
                </a:lnTo>
                <a:lnTo>
                  <a:pt x="448597" y="126264"/>
                </a:lnTo>
                <a:lnTo>
                  <a:pt x="448374" y="124650"/>
                </a:lnTo>
                <a:lnTo>
                  <a:pt x="455983" y="133714"/>
                </a:lnTo>
                <a:lnTo>
                  <a:pt x="465520" y="143169"/>
                </a:lnTo>
                <a:close/>
                <a:moveTo>
                  <a:pt x="559215" y="177423"/>
                </a:moveTo>
                <a:lnTo>
                  <a:pt x="462047" y="83442"/>
                </a:lnTo>
                <a:lnTo>
                  <a:pt x="441586" y="62638"/>
                </a:lnTo>
                <a:lnTo>
                  <a:pt x="441079" y="61365"/>
                </a:lnTo>
                <a:lnTo>
                  <a:pt x="441077" y="61348"/>
                </a:lnTo>
                <a:lnTo>
                  <a:pt x="441054" y="36686"/>
                </a:lnTo>
                <a:lnTo>
                  <a:pt x="457171" y="57875"/>
                </a:lnTo>
                <a:cubicBezTo>
                  <a:pt x="480827" y="87370"/>
                  <a:pt x="502641" y="113398"/>
                  <a:pt x="523071" y="136981"/>
                </a:cubicBezTo>
                <a:close/>
                <a:moveTo>
                  <a:pt x="487461" y="177790"/>
                </a:moveTo>
                <a:lnTo>
                  <a:pt x="485986" y="175463"/>
                </a:lnTo>
                <a:lnTo>
                  <a:pt x="487161" y="177039"/>
                </a:lnTo>
                <a:close/>
                <a:moveTo>
                  <a:pt x="456590" y="180369"/>
                </a:moveTo>
                <a:lnTo>
                  <a:pt x="450264" y="170781"/>
                </a:lnTo>
                <a:lnTo>
                  <a:pt x="455900" y="176094"/>
                </a:lnTo>
                <a:close/>
                <a:moveTo>
                  <a:pt x="766807" y="180382"/>
                </a:moveTo>
                <a:lnTo>
                  <a:pt x="744248" y="150822"/>
                </a:lnTo>
                <a:lnTo>
                  <a:pt x="727293" y="117210"/>
                </a:lnTo>
                <a:lnTo>
                  <a:pt x="695465" y="83021"/>
                </a:lnTo>
                <a:lnTo>
                  <a:pt x="653442" y="23573"/>
                </a:lnTo>
                <a:lnTo>
                  <a:pt x="637588" y="1614"/>
                </a:lnTo>
                <a:lnTo>
                  <a:pt x="684788" y="10836"/>
                </a:lnTo>
                <a:lnTo>
                  <a:pt x="732791" y="90860"/>
                </a:lnTo>
                <a:lnTo>
                  <a:pt x="775066" y="169059"/>
                </a:lnTo>
                <a:close/>
                <a:moveTo>
                  <a:pt x="760117" y="182281"/>
                </a:moveTo>
                <a:lnTo>
                  <a:pt x="753335" y="174322"/>
                </a:lnTo>
                <a:lnTo>
                  <a:pt x="729464" y="141093"/>
                </a:lnTo>
                <a:lnTo>
                  <a:pt x="671838" y="57642"/>
                </a:lnTo>
                <a:lnTo>
                  <a:pt x="695465" y="83021"/>
                </a:lnTo>
                <a:lnTo>
                  <a:pt x="700768" y="90524"/>
                </a:lnTo>
                <a:cubicBezTo>
                  <a:pt x="714524" y="110008"/>
                  <a:pt x="726053" y="126301"/>
                  <a:pt x="734721" y="138338"/>
                </a:cubicBezTo>
                <a:lnTo>
                  <a:pt x="744248" y="150822"/>
                </a:lnTo>
                <a:close/>
                <a:moveTo>
                  <a:pt x="493040" y="184919"/>
                </a:moveTo>
                <a:lnTo>
                  <a:pt x="489255" y="181197"/>
                </a:lnTo>
                <a:lnTo>
                  <a:pt x="487461" y="177790"/>
                </a:lnTo>
                <a:lnTo>
                  <a:pt x="491474" y="182819"/>
                </a:lnTo>
                <a:close/>
                <a:moveTo>
                  <a:pt x="702365" y="185312"/>
                </a:moveTo>
                <a:lnTo>
                  <a:pt x="700002" y="182497"/>
                </a:lnTo>
                <a:lnTo>
                  <a:pt x="697528" y="176337"/>
                </a:lnTo>
                <a:lnTo>
                  <a:pt x="678038" y="134993"/>
                </a:lnTo>
                <a:lnTo>
                  <a:pt x="687900" y="147724"/>
                </a:lnTo>
                <a:lnTo>
                  <a:pt x="713093" y="181549"/>
                </a:lnTo>
                <a:close/>
                <a:moveTo>
                  <a:pt x="699124" y="186447"/>
                </a:moveTo>
                <a:lnTo>
                  <a:pt x="687274" y="167333"/>
                </a:lnTo>
                <a:lnTo>
                  <a:pt x="700002" y="182497"/>
                </a:lnTo>
                <a:lnTo>
                  <a:pt x="701284" y="185691"/>
                </a:lnTo>
                <a:close/>
                <a:moveTo>
                  <a:pt x="762286" y="186579"/>
                </a:moveTo>
                <a:lnTo>
                  <a:pt x="760117" y="182281"/>
                </a:lnTo>
                <a:lnTo>
                  <a:pt x="762975" y="185635"/>
                </a:lnTo>
                <a:close/>
                <a:moveTo>
                  <a:pt x="701437" y="190178"/>
                </a:moveTo>
                <a:lnTo>
                  <a:pt x="699743" y="188884"/>
                </a:lnTo>
                <a:lnTo>
                  <a:pt x="697749" y="186929"/>
                </a:lnTo>
                <a:lnTo>
                  <a:pt x="699124" y="186447"/>
                </a:lnTo>
                <a:close/>
                <a:moveTo>
                  <a:pt x="571531" y="191202"/>
                </a:moveTo>
                <a:lnTo>
                  <a:pt x="559215" y="177423"/>
                </a:lnTo>
                <a:lnTo>
                  <a:pt x="562128" y="180239"/>
                </a:lnTo>
                <a:close/>
                <a:moveTo>
                  <a:pt x="473281" y="192489"/>
                </a:moveTo>
                <a:lnTo>
                  <a:pt x="455900" y="176094"/>
                </a:lnTo>
                <a:lnTo>
                  <a:pt x="453781" y="162968"/>
                </a:lnTo>
                <a:lnTo>
                  <a:pt x="463974" y="174101"/>
                </a:lnTo>
                <a:close/>
                <a:moveTo>
                  <a:pt x="756863" y="194015"/>
                </a:moveTo>
                <a:lnTo>
                  <a:pt x="648895" y="78186"/>
                </a:lnTo>
                <a:lnTo>
                  <a:pt x="606002" y="0"/>
                </a:lnTo>
                <a:lnTo>
                  <a:pt x="613323" y="0"/>
                </a:lnTo>
                <a:lnTo>
                  <a:pt x="620402" y="9420"/>
                </a:lnTo>
                <a:cubicBezTo>
                  <a:pt x="654495" y="53610"/>
                  <a:pt x="696045" y="105477"/>
                  <a:pt x="738760" y="157219"/>
                </a:cubicBezTo>
                <a:lnTo>
                  <a:pt x="753335" y="174322"/>
                </a:lnTo>
                <a:lnTo>
                  <a:pt x="762213" y="186680"/>
                </a:lnTo>
                <a:close/>
                <a:moveTo>
                  <a:pt x="681842" y="196045"/>
                </a:moveTo>
                <a:lnTo>
                  <a:pt x="659093" y="167594"/>
                </a:lnTo>
                <a:lnTo>
                  <a:pt x="640168" y="130510"/>
                </a:lnTo>
                <a:lnTo>
                  <a:pt x="697749" y="186929"/>
                </a:lnTo>
                <a:lnTo>
                  <a:pt x="688928" y="190023"/>
                </a:lnTo>
                <a:close/>
                <a:moveTo>
                  <a:pt x="706124" y="197738"/>
                </a:moveTo>
                <a:lnTo>
                  <a:pt x="701437" y="190178"/>
                </a:lnTo>
                <a:lnTo>
                  <a:pt x="703818" y="191997"/>
                </a:lnTo>
                <a:close/>
                <a:moveTo>
                  <a:pt x="715401" y="200845"/>
                </a:moveTo>
                <a:lnTo>
                  <a:pt x="703818" y="191997"/>
                </a:lnTo>
                <a:lnTo>
                  <a:pt x="701284" y="185691"/>
                </a:lnTo>
                <a:lnTo>
                  <a:pt x="702365" y="185312"/>
                </a:lnTo>
                <a:close/>
                <a:moveTo>
                  <a:pt x="363452" y="210448"/>
                </a:moveTo>
                <a:lnTo>
                  <a:pt x="321283" y="162877"/>
                </a:lnTo>
                <a:lnTo>
                  <a:pt x="295515" y="138050"/>
                </a:lnTo>
                <a:lnTo>
                  <a:pt x="270898" y="106470"/>
                </a:lnTo>
                <a:lnTo>
                  <a:pt x="230150" y="54041"/>
                </a:lnTo>
                <a:lnTo>
                  <a:pt x="224416" y="45738"/>
                </a:lnTo>
                <a:lnTo>
                  <a:pt x="302747" y="118101"/>
                </a:lnTo>
                <a:lnTo>
                  <a:pt x="310383" y="128706"/>
                </a:lnTo>
                <a:lnTo>
                  <a:pt x="360646" y="205542"/>
                </a:lnTo>
                <a:close/>
                <a:moveTo>
                  <a:pt x="664004" y="215820"/>
                </a:moveTo>
                <a:lnTo>
                  <a:pt x="587778" y="75624"/>
                </a:lnTo>
                <a:lnTo>
                  <a:pt x="606859" y="102262"/>
                </a:lnTo>
                <a:lnTo>
                  <a:pt x="659093" y="167594"/>
                </a:lnTo>
                <a:lnTo>
                  <a:pt x="663772" y="176759"/>
                </a:lnTo>
                <a:lnTo>
                  <a:pt x="676427" y="200649"/>
                </a:lnTo>
                <a:lnTo>
                  <a:pt x="665067" y="210305"/>
                </a:lnTo>
                <a:close/>
                <a:moveTo>
                  <a:pt x="739800" y="217408"/>
                </a:moveTo>
                <a:lnTo>
                  <a:pt x="713093" y="181549"/>
                </a:lnTo>
                <a:lnTo>
                  <a:pt x="714172" y="181170"/>
                </a:lnTo>
                <a:lnTo>
                  <a:pt x="753180" y="199064"/>
                </a:lnTo>
                <a:close/>
                <a:moveTo>
                  <a:pt x="734918" y="224100"/>
                </a:moveTo>
                <a:lnTo>
                  <a:pt x="715401" y="200845"/>
                </a:lnTo>
                <a:lnTo>
                  <a:pt x="738827" y="218741"/>
                </a:lnTo>
                <a:close/>
                <a:moveTo>
                  <a:pt x="444949" y="225983"/>
                </a:moveTo>
                <a:lnTo>
                  <a:pt x="411309" y="182565"/>
                </a:lnTo>
                <a:lnTo>
                  <a:pt x="357164" y="113035"/>
                </a:lnTo>
                <a:lnTo>
                  <a:pt x="310573" y="32531"/>
                </a:lnTo>
                <a:lnTo>
                  <a:pt x="301098" y="15224"/>
                </a:lnTo>
                <a:lnTo>
                  <a:pt x="314407" y="24393"/>
                </a:lnTo>
                <a:lnTo>
                  <a:pt x="336678" y="52759"/>
                </a:lnTo>
                <a:lnTo>
                  <a:pt x="396818" y="118173"/>
                </a:lnTo>
                <a:lnTo>
                  <a:pt x="430393" y="189910"/>
                </a:lnTo>
                <a:close/>
                <a:moveTo>
                  <a:pt x="625135" y="229469"/>
                </a:moveTo>
                <a:lnTo>
                  <a:pt x="586828" y="190334"/>
                </a:lnTo>
                <a:lnTo>
                  <a:pt x="586724" y="190218"/>
                </a:lnTo>
                <a:lnTo>
                  <a:pt x="565122" y="162357"/>
                </a:lnTo>
                <a:lnTo>
                  <a:pt x="443074" y="13528"/>
                </a:lnTo>
                <a:lnTo>
                  <a:pt x="444971" y="8813"/>
                </a:lnTo>
                <a:lnTo>
                  <a:pt x="467620" y="38568"/>
                </a:lnTo>
                <a:lnTo>
                  <a:pt x="510939" y="81528"/>
                </a:lnTo>
                <a:lnTo>
                  <a:pt x="514283" y="85274"/>
                </a:lnTo>
                <a:cubicBezTo>
                  <a:pt x="548234" y="124582"/>
                  <a:pt x="578832" y="160776"/>
                  <a:pt x="607429" y="195708"/>
                </a:cubicBezTo>
                <a:lnTo>
                  <a:pt x="611358" y="200687"/>
                </a:lnTo>
                <a:lnTo>
                  <a:pt x="622811" y="225160"/>
                </a:lnTo>
                <a:close/>
                <a:moveTo>
                  <a:pt x="304164" y="230364"/>
                </a:moveTo>
                <a:lnTo>
                  <a:pt x="229209" y="162727"/>
                </a:lnTo>
                <a:lnTo>
                  <a:pt x="159727" y="75491"/>
                </a:lnTo>
                <a:lnTo>
                  <a:pt x="147266" y="54916"/>
                </a:lnTo>
                <a:lnTo>
                  <a:pt x="114483" y="0"/>
                </a:lnTo>
                <a:lnTo>
                  <a:pt x="126386" y="0"/>
                </a:lnTo>
                <a:lnTo>
                  <a:pt x="227756" y="123627"/>
                </a:lnTo>
                <a:lnTo>
                  <a:pt x="273255" y="180708"/>
                </a:lnTo>
                <a:close/>
                <a:moveTo>
                  <a:pt x="516121" y="232237"/>
                </a:moveTo>
                <a:lnTo>
                  <a:pt x="506595" y="223910"/>
                </a:lnTo>
                <a:lnTo>
                  <a:pt x="505257" y="222648"/>
                </a:lnTo>
                <a:lnTo>
                  <a:pt x="498668" y="214127"/>
                </a:lnTo>
                <a:cubicBezTo>
                  <a:pt x="491770" y="205656"/>
                  <a:pt x="482746" y="195024"/>
                  <a:pt x="470489" y="181218"/>
                </a:cubicBezTo>
                <a:lnTo>
                  <a:pt x="463974" y="174101"/>
                </a:lnTo>
                <a:lnTo>
                  <a:pt x="458906" y="164091"/>
                </a:lnTo>
                <a:lnTo>
                  <a:pt x="452697" y="155956"/>
                </a:lnTo>
                <a:lnTo>
                  <a:pt x="450984" y="143558"/>
                </a:lnTo>
                <a:lnTo>
                  <a:pt x="489255" y="181197"/>
                </a:lnTo>
                <a:close/>
                <a:moveTo>
                  <a:pt x="672862" y="232340"/>
                </a:moveTo>
                <a:lnTo>
                  <a:pt x="662703" y="222584"/>
                </a:lnTo>
                <a:lnTo>
                  <a:pt x="664004" y="215820"/>
                </a:lnTo>
                <a:lnTo>
                  <a:pt x="672495" y="231433"/>
                </a:lnTo>
                <a:close/>
                <a:moveTo>
                  <a:pt x="279027" y="234628"/>
                </a:moveTo>
                <a:lnTo>
                  <a:pt x="235648" y="200393"/>
                </a:lnTo>
                <a:lnTo>
                  <a:pt x="232773" y="196115"/>
                </a:lnTo>
                <a:lnTo>
                  <a:pt x="192490" y="129593"/>
                </a:lnTo>
                <a:lnTo>
                  <a:pt x="229209" y="162727"/>
                </a:lnTo>
                <a:lnTo>
                  <a:pt x="249991" y="188820"/>
                </a:lnTo>
                <a:close/>
                <a:moveTo>
                  <a:pt x="453935" y="238789"/>
                </a:moveTo>
                <a:lnTo>
                  <a:pt x="446050" y="228759"/>
                </a:lnTo>
                <a:lnTo>
                  <a:pt x="445784" y="228051"/>
                </a:lnTo>
                <a:lnTo>
                  <a:pt x="444949" y="225983"/>
                </a:lnTo>
                <a:lnTo>
                  <a:pt x="452332" y="235512"/>
                </a:lnTo>
                <a:close/>
                <a:moveTo>
                  <a:pt x="723035" y="240391"/>
                </a:moveTo>
                <a:lnTo>
                  <a:pt x="722955" y="240316"/>
                </a:lnTo>
                <a:lnTo>
                  <a:pt x="722177" y="237704"/>
                </a:lnTo>
                <a:lnTo>
                  <a:pt x="706124" y="197738"/>
                </a:lnTo>
                <a:lnTo>
                  <a:pt x="728188" y="233328"/>
                </a:lnTo>
                <a:close/>
                <a:moveTo>
                  <a:pt x="549926" y="242661"/>
                </a:moveTo>
                <a:lnTo>
                  <a:pt x="530325" y="221589"/>
                </a:lnTo>
                <a:lnTo>
                  <a:pt x="493546" y="185418"/>
                </a:lnTo>
                <a:lnTo>
                  <a:pt x="491474" y="182819"/>
                </a:lnTo>
                <a:lnTo>
                  <a:pt x="487161" y="177039"/>
                </a:lnTo>
                <a:lnTo>
                  <a:pt x="478988" y="156521"/>
                </a:lnTo>
                <a:lnTo>
                  <a:pt x="493424" y="170834"/>
                </a:lnTo>
                <a:lnTo>
                  <a:pt x="509470" y="185435"/>
                </a:lnTo>
                <a:lnTo>
                  <a:pt x="528602" y="211332"/>
                </a:lnTo>
                <a:close/>
                <a:moveTo>
                  <a:pt x="658017" y="246921"/>
                </a:moveTo>
                <a:lnTo>
                  <a:pt x="625149" y="204097"/>
                </a:lnTo>
                <a:lnTo>
                  <a:pt x="597356" y="163411"/>
                </a:lnTo>
                <a:lnTo>
                  <a:pt x="652752" y="213031"/>
                </a:lnTo>
                <a:lnTo>
                  <a:pt x="662703" y="222584"/>
                </a:lnTo>
                <a:close/>
                <a:moveTo>
                  <a:pt x="339819" y="253215"/>
                </a:moveTo>
                <a:lnTo>
                  <a:pt x="321897" y="241730"/>
                </a:lnTo>
                <a:lnTo>
                  <a:pt x="273255" y="180708"/>
                </a:lnTo>
                <a:lnTo>
                  <a:pt x="261207" y="161349"/>
                </a:lnTo>
                <a:lnTo>
                  <a:pt x="269667" y="171910"/>
                </a:lnTo>
                <a:cubicBezTo>
                  <a:pt x="290925" y="195764"/>
                  <a:pt x="312731" y="219214"/>
                  <a:pt x="332718" y="244063"/>
                </a:cubicBezTo>
                <a:close/>
                <a:moveTo>
                  <a:pt x="656019" y="257307"/>
                </a:moveTo>
                <a:lnTo>
                  <a:pt x="611358" y="200687"/>
                </a:lnTo>
                <a:lnTo>
                  <a:pt x="593918" y="163427"/>
                </a:lnTo>
                <a:lnTo>
                  <a:pt x="623935" y="205018"/>
                </a:lnTo>
                <a:lnTo>
                  <a:pt x="657191" y="251220"/>
                </a:lnTo>
                <a:close/>
                <a:moveTo>
                  <a:pt x="469420" y="257565"/>
                </a:moveTo>
                <a:lnTo>
                  <a:pt x="452332" y="235512"/>
                </a:lnTo>
                <a:lnTo>
                  <a:pt x="438357" y="206923"/>
                </a:lnTo>
                <a:lnTo>
                  <a:pt x="430393" y="189910"/>
                </a:lnTo>
                <a:lnTo>
                  <a:pt x="405289" y="127696"/>
                </a:lnTo>
                <a:lnTo>
                  <a:pt x="458940" y="194928"/>
                </a:lnTo>
                <a:lnTo>
                  <a:pt x="465309" y="234390"/>
                </a:lnTo>
                <a:close/>
                <a:moveTo>
                  <a:pt x="506284" y="258100"/>
                </a:moveTo>
                <a:lnTo>
                  <a:pt x="462885" y="199872"/>
                </a:lnTo>
                <a:lnTo>
                  <a:pt x="458940" y="194928"/>
                </a:lnTo>
                <a:lnTo>
                  <a:pt x="456590" y="180369"/>
                </a:lnTo>
                <a:lnTo>
                  <a:pt x="458359" y="183051"/>
                </a:lnTo>
                <a:lnTo>
                  <a:pt x="486551" y="218706"/>
                </a:lnTo>
                <a:lnTo>
                  <a:pt x="499657" y="244597"/>
                </a:lnTo>
                <a:close/>
                <a:moveTo>
                  <a:pt x="639721" y="258572"/>
                </a:moveTo>
                <a:lnTo>
                  <a:pt x="607531" y="224151"/>
                </a:lnTo>
                <a:lnTo>
                  <a:pt x="562128" y="180239"/>
                </a:lnTo>
                <a:lnTo>
                  <a:pt x="457171" y="57875"/>
                </a:lnTo>
                <a:lnTo>
                  <a:pt x="441050" y="33661"/>
                </a:lnTo>
                <a:lnTo>
                  <a:pt x="441044" y="26497"/>
                </a:lnTo>
                <a:lnTo>
                  <a:pt x="490310" y="82376"/>
                </a:lnTo>
                <a:cubicBezTo>
                  <a:pt x="502788" y="96406"/>
                  <a:pt x="516915" y="112244"/>
                  <a:pt x="532923" y="130150"/>
                </a:cubicBezTo>
                <a:lnTo>
                  <a:pt x="586724" y="190218"/>
                </a:lnTo>
                <a:close/>
                <a:moveTo>
                  <a:pt x="708460" y="260374"/>
                </a:moveTo>
                <a:lnTo>
                  <a:pt x="696579" y="238685"/>
                </a:lnTo>
                <a:lnTo>
                  <a:pt x="676427" y="200649"/>
                </a:lnTo>
                <a:lnTo>
                  <a:pt x="681842" y="196045"/>
                </a:lnTo>
                <a:lnTo>
                  <a:pt x="699804" y="218513"/>
                </a:lnTo>
                <a:lnTo>
                  <a:pt x="722955" y="240316"/>
                </a:lnTo>
                <a:lnTo>
                  <a:pt x="722994" y="240447"/>
                </a:lnTo>
                <a:close/>
                <a:moveTo>
                  <a:pt x="643377" y="263285"/>
                </a:moveTo>
                <a:lnTo>
                  <a:pt x="639721" y="258572"/>
                </a:lnTo>
                <a:lnTo>
                  <a:pt x="642350" y="261382"/>
                </a:lnTo>
                <a:close/>
                <a:moveTo>
                  <a:pt x="559617" y="270255"/>
                </a:moveTo>
                <a:lnTo>
                  <a:pt x="549569" y="261472"/>
                </a:lnTo>
                <a:lnTo>
                  <a:pt x="523972" y="226392"/>
                </a:lnTo>
                <a:lnTo>
                  <a:pt x="493040" y="184919"/>
                </a:lnTo>
                <a:lnTo>
                  <a:pt x="493546" y="185418"/>
                </a:lnTo>
                <a:lnTo>
                  <a:pt x="531676" y="233215"/>
                </a:lnTo>
                <a:close/>
                <a:moveTo>
                  <a:pt x="653035" y="272807"/>
                </a:moveTo>
                <a:lnTo>
                  <a:pt x="642350" y="261382"/>
                </a:lnTo>
                <a:lnTo>
                  <a:pt x="625135" y="229469"/>
                </a:lnTo>
                <a:lnTo>
                  <a:pt x="655422" y="260409"/>
                </a:lnTo>
                <a:close/>
                <a:moveTo>
                  <a:pt x="349069" y="275818"/>
                </a:moveTo>
                <a:lnTo>
                  <a:pt x="324720" y="261796"/>
                </a:lnTo>
                <a:lnTo>
                  <a:pt x="304164" y="230364"/>
                </a:lnTo>
                <a:lnTo>
                  <a:pt x="321897" y="241730"/>
                </a:lnTo>
                <a:close/>
                <a:moveTo>
                  <a:pt x="539354" y="276371"/>
                </a:moveTo>
                <a:lnTo>
                  <a:pt x="531450" y="269149"/>
                </a:lnTo>
                <a:cubicBezTo>
                  <a:pt x="513355" y="249746"/>
                  <a:pt x="498824" y="233326"/>
                  <a:pt x="486945" y="219204"/>
                </a:cubicBezTo>
                <a:lnTo>
                  <a:pt x="486551" y="218706"/>
                </a:lnTo>
                <a:lnTo>
                  <a:pt x="473281" y="192489"/>
                </a:lnTo>
                <a:lnTo>
                  <a:pt x="505257" y="222648"/>
                </a:lnTo>
                <a:lnTo>
                  <a:pt x="514090" y="234074"/>
                </a:lnTo>
                <a:cubicBezTo>
                  <a:pt x="517842" y="239240"/>
                  <a:pt x="520572" y="243260"/>
                  <a:pt x="523389" y="247150"/>
                </a:cubicBezTo>
                <a:lnTo>
                  <a:pt x="525104" y="249302"/>
                </a:lnTo>
                <a:close/>
                <a:moveTo>
                  <a:pt x="671103" y="276430"/>
                </a:moveTo>
                <a:lnTo>
                  <a:pt x="655422" y="260409"/>
                </a:lnTo>
                <a:lnTo>
                  <a:pt x="656019" y="257307"/>
                </a:lnTo>
                <a:close/>
                <a:moveTo>
                  <a:pt x="473011" y="277806"/>
                </a:moveTo>
                <a:lnTo>
                  <a:pt x="453935" y="238789"/>
                </a:lnTo>
                <a:lnTo>
                  <a:pt x="467490" y="256028"/>
                </a:lnTo>
                <a:lnTo>
                  <a:pt x="469728" y="259294"/>
                </a:lnTo>
                <a:close/>
                <a:moveTo>
                  <a:pt x="651942" y="278481"/>
                </a:moveTo>
                <a:lnTo>
                  <a:pt x="651056" y="277522"/>
                </a:lnTo>
                <a:lnTo>
                  <a:pt x="643377" y="263285"/>
                </a:lnTo>
                <a:lnTo>
                  <a:pt x="652583" y="275159"/>
                </a:lnTo>
                <a:close/>
                <a:moveTo>
                  <a:pt x="692903" y="281702"/>
                </a:moveTo>
                <a:lnTo>
                  <a:pt x="672862" y="232340"/>
                </a:lnTo>
                <a:lnTo>
                  <a:pt x="705824" y="263988"/>
                </a:lnTo>
                <a:close/>
                <a:moveTo>
                  <a:pt x="650927" y="283765"/>
                </a:moveTo>
                <a:lnTo>
                  <a:pt x="571531" y="191202"/>
                </a:lnTo>
                <a:lnTo>
                  <a:pt x="580672" y="201428"/>
                </a:lnTo>
                <a:lnTo>
                  <a:pt x="651056" y="277522"/>
                </a:lnTo>
                <a:lnTo>
                  <a:pt x="651846" y="278987"/>
                </a:lnTo>
                <a:close/>
                <a:moveTo>
                  <a:pt x="468818" y="289632"/>
                </a:moveTo>
                <a:lnTo>
                  <a:pt x="455569" y="271419"/>
                </a:lnTo>
                <a:cubicBezTo>
                  <a:pt x="421037" y="222352"/>
                  <a:pt x="390026" y="176209"/>
                  <a:pt x="366390" y="137270"/>
                </a:cubicBezTo>
                <a:lnTo>
                  <a:pt x="337668" y="88012"/>
                </a:lnTo>
                <a:lnTo>
                  <a:pt x="340339" y="91430"/>
                </a:lnTo>
                <a:lnTo>
                  <a:pt x="357164" y="113035"/>
                </a:lnTo>
                <a:lnTo>
                  <a:pt x="358962" y="116143"/>
                </a:lnTo>
                <a:cubicBezTo>
                  <a:pt x="375208" y="140775"/>
                  <a:pt x="393900" y="163645"/>
                  <a:pt x="412750" y="186407"/>
                </a:cubicBezTo>
                <a:lnTo>
                  <a:pt x="446050" y="228759"/>
                </a:lnTo>
                <a:close/>
                <a:moveTo>
                  <a:pt x="685970" y="291206"/>
                </a:moveTo>
                <a:lnTo>
                  <a:pt x="657191" y="251220"/>
                </a:lnTo>
                <a:lnTo>
                  <a:pt x="658017" y="246921"/>
                </a:lnTo>
                <a:lnTo>
                  <a:pt x="688913" y="287172"/>
                </a:lnTo>
                <a:close/>
                <a:moveTo>
                  <a:pt x="684427" y="293322"/>
                </a:moveTo>
                <a:lnTo>
                  <a:pt x="671103" y="276430"/>
                </a:lnTo>
                <a:lnTo>
                  <a:pt x="685798" y="291443"/>
                </a:lnTo>
                <a:close/>
                <a:moveTo>
                  <a:pt x="476087" y="299627"/>
                </a:moveTo>
                <a:lnTo>
                  <a:pt x="470301" y="293715"/>
                </a:lnTo>
                <a:lnTo>
                  <a:pt x="469781" y="292206"/>
                </a:lnTo>
                <a:lnTo>
                  <a:pt x="468818" y="289632"/>
                </a:lnTo>
                <a:close/>
                <a:moveTo>
                  <a:pt x="477138" y="301070"/>
                </a:moveTo>
                <a:lnTo>
                  <a:pt x="476087" y="299627"/>
                </a:lnTo>
                <a:lnTo>
                  <a:pt x="477058" y="300618"/>
                </a:lnTo>
                <a:close/>
                <a:moveTo>
                  <a:pt x="415768" y="301892"/>
                </a:moveTo>
                <a:lnTo>
                  <a:pt x="411242" y="298991"/>
                </a:lnTo>
                <a:lnTo>
                  <a:pt x="411119" y="298829"/>
                </a:lnTo>
                <a:cubicBezTo>
                  <a:pt x="404895" y="289617"/>
                  <a:pt x="399950" y="278229"/>
                  <a:pt x="317285" y="166403"/>
                </a:cubicBezTo>
                <a:lnTo>
                  <a:pt x="294614" y="137182"/>
                </a:lnTo>
                <a:lnTo>
                  <a:pt x="295515" y="138050"/>
                </a:lnTo>
                <a:lnTo>
                  <a:pt x="312061" y="159278"/>
                </a:lnTo>
                <a:cubicBezTo>
                  <a:pt x="355974" y="215602"/>
                  <a:pt x="362032" y="223600"/>
                  <a:pt x="402594" y="279514"/>
                </a:cubicBezTo>
                <a:lnTo>
                  <a:pt x="404356" y="281943"/>
                </a:lnTo>
                <a:close/>
                <a:moveTo>
                  <a:pt x="225005" y="303062"/>
                </a:moveTo>
                <a:lnTo>
                  <a:pt x="67282" y="116506"/>
                </a:lnTo>
                <a:lnTo>
                  <a:pt x="46585" y="71662"/>
                </a:lnTo>
                <a:lnTo>
                  <a:pt x="30967" y="35838"/>
                </a:lnTo>
                <a:lnTo>
                  <a:pt x="60863" y="78512"/>
                </a:lnTo>
                <a:lnTo>
                  <a:pt x="201950" y="260364"/>
                </a:lnTo>
                <a:lnTo>
                  <a:pt x="220231" y="295481"/>
                </a:lnTo>
                <a:close/>
                <a:moveTo>
                  <a:pt x="676157" y="304660"/>
                </a:moveTo>
                <a:lnTo>
                  <a:pt x="671815" y="299967"/>
                </a:lnTo>
                <a:lnTo>
                  <a:pt x="652583" y="275159"/>
                </a:lnTo>
                <a:lnTo>
                  <a:pt x="653035" y="272807"/>
                </a:lnTo>
                <a:lnTo>
                  <a:pt x="679079" y="300655"/>
                </a:lnTo>
                <a:close/>
                <a:moveTo>
                  <a:pt x="579934" y="305164"/>
                </a:moveTo>
                <a:lnTo>
                  <a:pt x="550139" y="277041"/>
                </a:lnTo>
                <a:cubicBezTo>
                  <a:pt x="542563" y="269615"/>
                  <a:pt x="537284" y="264087"/>
                  <a:pt x="533194" y="259443"/>
                </a:cubicBezTo>
                <a:lnTo>
                  <a:pt x="525104" y="249302"/>
                </a:lnTo>
                <a:lnTo>
                  <a:pt x="516121" y="232237"/>
                </a:lnTo>
                <a:lnTo>
                  <a:pt x="549569" y="261472"/>
                </a:lnTo>
                <a:lnTo>
                  <a:pt x="575244" y="296661"/>
                </a:lnTo>
                <a:lnTo>
                  <a:pt x="578477" y="301174"/>
                </a:lnTo>
                <a:close/>
                <a:moveTo>
                  <a:pt x="672799" y="309264"/>
                </a:moveTo>
                <a:lnTo>
                  <a:pt x="660348" y="294749"/>
                </a:lnTo>
                <a:lnTo>
                  <a:pt x="651846" y="278987"/>
                </a:lnTo>
                <a:lnTo>
                  <a:pt x="651942" y="278481"/>
                </a:lnTo>
                <a:lnTo>
                  <a:pt x="671815" y="299967"/>
                </a:lnTo>
                <a:lnTo>
                  <a:pt x="675816" y="305127"/>
                </a:lnTo>
                <a:close/>
                <a:moveTo>
                  <a:pt x="427765" y="309579"/>
                </a:moveTo>
                <a:lnTo>
                  <a:pt x="421479" y="305551"/>
                </a:lnTo>
                <a:lnTo>
                  <a:pt x="404356" y="281943"/>
                </a:lnTo>
                <a:lnTo>
                  <a:pt x="363452" y="210448"/>
                </a:lnTo>
                <a:lnTo>
                  <a:pt x="380074" y="229198"/>
                </a:lnTo>
                <a:close/>
                <a:moveTo>
                  <a:pt x="477492" y="314542"/>
                </a:moveTo>
                <a:lnTo>
                  <a:pt x="475497" y="312562"/>
                </a:lnTo>
                <a:cubicBezTo>
                  <a:pt x="447453" y="283758"/>
                  <a:pt x="421730" y="252815"/>
                  <a:pt x="396032" y="221848"/>
                </a:cubicBezTo>
                <a:lnTo>
                  <a:pt x="338715" y="156204"/>
                </a:lnTo>
                <a:lnTo>
                  <a:pt x="295001" y="103020"/>
                </a:lnTo>
                <a:cubicBezTo>
                  <a:pt x="272720" y="69636"/>
                  <a:pt x="253043" y="39921"/>
                  <a:pt x="235696" y="13501"/>
                </a:cubicBezTo>
                <a:lnTo>
                  <a:pt x="226923" y="0"/>
                </a:lnTo>
                <a:lnTo>
                  <a:pt x="268310" y="0"/>
                </a:lnTo>
                <a:lnTo>
                  <a:pt x="272138" y="4232"/>
                </a:lnTo>
                <a:cubicBezTo>
                  <a:pt x="272164" y="4262"/>
                  <a:pt x="278909" y="12856"/>
                  <a:pt x="290800" y="28047"/>
                </a:cubicBezTo>
                <a:lnTo>
                  <a:pt x="293463" y="31453"/>
                </a:lnTo>
                <a:lnTo>
                  <a:pt x="293844" y="32210"/>
                </a:lnTo>
                <a:cubicBezTo>
                  <a:pt x="324984" y="86446"/>
                  <a:pt x="430074" y="246382"/>
                  <a:pt x="468069" y="291434"/>
                </a:cubicBezTo>
                <a:lnTo>
                  <a:pt x="470301" y="293715"/>
                </a:lnTo>
                <a:close/>
                <a:moveTo>
                  <a:pt x="491255" y="315121"/>
                </a:moveTo>
                <a:lnTo>
                  <a:pt x="477058" y="300618"/>
                </a:lnTo>
                <a:lnTo>
                  <a:pt x="473011" y="277806"/>
                </a:lnTo>
                <a:close/>
                <a:moveTo>
                  <a:pt x="647746" y="318456"/>
                </a:moveTo>
                <a:lnTo>
                  <a:pt x="590099" y="260153"/>
                </a:lnTo>
                <a:cubicBezTo>
                  <a:pt x="569796" y="240517"/>
                  <a:pt x="552177" y="224280"/>
                  <a:pt x="536360" y="209906"/>
                </a:cubicBezTo>
                <a:lnTo>
                  <a:pt x="509470" y="185435"/>
                </a:lnTo>
                <a:lnTo>
                  <a:pt x="472606" y="135535"/>
                </a:lnTo>
                <a:lnTo>
                  <a:pt x="468832" y="131026"/>
                </a:lnTo>
                <a:lnTo>
                  <a:pt x="461866" y="113544"/>
                </a:lnTo>
                <a:lnTo>
                  <a:pt x="479209" y="132068"/>
                </a:lnTo>
                <a:cubicBezTo>
                  <a:pt x="519468" y="176625"/>
                  <a:pt x="556453" y="219209"/>
                  <a:pt x="605845" y="272908"/>
                </a:cubicBezTo>
                <a:lnTo>
                  <a:pt x="647755" y="317749"/>
                </a:lnTo>
                <a:close/>
                <a:moveTo>
                  <a:pt x="426292" y="320286"/>
                </a:moveTo>
                <a:lnTo>
                  <a:pt x="364044" y="284442"/>
                </a:lnTo>
                <a:lnTo>
                  <a:pt x="339819" y="253215"/>
                </a:lnTo>
                <a:lnTo>
                  <a:pt x="411242" y="298991"/>
                </a:lnTo>
                <a:lnTo>
                  <a:pt x="417261" y="306866"/>
                </a:lnTo>
                <a:lnTo>
                  <a:pt x="421362" y="311669"/>
                </a:lnTo>
                <a:close/>
                <a:moveTo>
                  <a:pt x="598978" y="322509"/>
                </a:moveTo>
                <a:lnTo>
                  <a:pt x="584015" y="308906"/>
                </a:lnTo>
                <a:lnTo>
                  <a:pt x="578477" y="301174"/>
                </a:lnTo>
                <a:lnTo>
                  <a:pt x="574284" y="289700"/>
                </a:lnTo>
                <a:lnTo>
                  <a:pt x="559617" y="270255"/>
                </a:lnTo>
                <a:lnTo>
                  <a:pt x="577724" y="286082"/>
                </a:lnTo>
                <a:lnTo>
                  <a:pt x="583034" y="294806"/>
                </a:lnTo>
                <a:cubicBezTo>
                  <a:pt x="588262" y="303908"/>
                  <a:pt x="592418" y="311526"/>
                  <a:pt x="596777" y="319038"/>
                </a:cubicBezTo>
                <a:close/>
                <a:moveTo>
                  <a:pt x="436377" y="326094"/>
                </a:moveTo>
                <a:lnTo>
                  <a:pt x="431067" y="323034"/>
                </a:lnTo>
                <a:lnTo>
                  <a:pt x="421362" y="311669"/>
                </a:lnTo>
                <a:lnTo>
                  <a:pt x="415768" y="301892"/>
                </a:lnTo>
                <a:lnTo>
                  <a:pt x="421479" y="305551"/>
                </a:lnTo>
                <a:close/>
                <a:moveTo>
                  <a:pt x="481680" y="326672"/>
                </a:moveTo>
                <a:lnTo>
                  <a:pt x="477492" y="314542"/>
                </a:lnTo>
                <a:lnTo>
                  <a:pt x="479963" y="316996"/>
                </a:lnTo>
                <a:close/>
                <a:moveTo>
                  <a:pt x="658345" y="329080"/>
                </a:moveTo>
                <a:lnTo>
                  <a:pt x="647755" y="317749"/>
                </a:lnTo>
                <a:lnTo>
                  <a:pt x="647979" y="299075"/>
                </a:lnTo>
                <a:lnTo>
                  <a:pt x="650927" y="283765"/>
                </a:lnTo>
                <a:lnTo>
                  <a:pt x="660348" y="294749"/>
                </a:lnTo>
                <a:lnTo>
                  <a:pt x="670142" y="312906"/>
                </a:lnTo>
                <a:close/>
                <a:moveTo>
                  <a:pt x="601188" y="332877"/>
                </a:moveTo>
                <a:lnTo>
                  <a:pt x="584481" y="317610"/>
                </a:lnTo>
                <a:lnTo>
                  <a:pt x="579934" y="305164"/>
                </a:lnTo>
                <a:lnTo>
                  <a:pt x="580855" y="306032"/>
                </a:lnTo>
                <a:lnTo>
                  <a:pt x="584015" y="308906"/>
                </a:lnTo>
                <a:close/>
                <a:moveTo>
                  <a:pt x="442864" y="335030"/>
                </a:moveTo>
                <a:lnTo>
                  <a:pt x="440615" y="331936"/>
                </a:lnTo>
                <a:lnTo>
                  <a:pt x="436377" y="326094"/>
                </a:lnTo>
                <a:lnTo>
                  <a:pt x="438177" y="327129"/>
                </a:lnTo>
                <a:close/>
                <a:moveTo>
                  <a:pt x="638120" y="337470"/>
                </a:moveTo>
                <a:lnTo>
                  <a:pt x="604312" y="309322"/>
                </a:lnTo>
                <a:lnTo>
                  <a:pt x="577724" y="286082"/>
                </a:lnTo>
                <a:lnTo>
                  <a:pt x="562861" y="261664"/>
                </a:lnTo>
                <a:lnTo>
                  <a:pt x="549926" y="242661"/>
                </a:lnTo>
                <a:close/>
                <a:moveTo>
                  <a:pt x="503682" y="340543"/>
                </a:moveTo>
                <a:lnTo>
                  <a:pt x="479963" y="316996"/>
                </a:lnTo>
                <a:lnTo>
                  <a:pt x="477138" y="301070"/>
                </a:lnTo>
                <a:lnTo>
                  <a:pt x="499242" y="331460"/>
                </a:lnTo>
                <a:close/>
                <a:moveTo>
                  <a:pt x="481510" y="341401"/>
                </a:moveTo>
                <a:lnTo>
                  <a:pt x="453603" y="325932"/>
                </a:lnTo>
                <a:lnTo>
                  <a:pt x="410958" y="264035"/>
                </a:lnTo>
                <a:lnTo>
                  <a:pt x="380074" y="229198"/>
                </a:lnTo>
                <a:lnTo>
                  <a:pt x="367545" y="208080"/>
                </a:lnTo>
                <a:lnTo>
                  <a:pt x="310383" y="128706"/>
                </a:lnTo>
                <a:lnTo>
                  <a:pt x="304516" y="119735"/>
                </a:lnTo>
                <a:lnTo>
                  <a:pt x="316706" y="130997"/>
                </a:lnTo>
                <a:lnTo>
                  <a:pt x="338715" y="156204"/>
                </a:lnTo>
                <a:lnTo>
                  <a:pt x="355705" y="176874"/>
                </a:lnTo>
                <a:cubicBezTo>
                  <a:pt x="377321" y="200457"/>
                  <a:pt x="399171" y="223878"/>
                  <a:pt x="417808" y="249757"/>
                </a:cubicBezTo>
                <a:cubicBezTo>
                  <a:pt x="445210" y="287808"/>
                  <a:pt x="465560" y="317239"/>
                  <a:pt x="480711" y="340114"/>
                </a:cubicBezTo>
                <a:close/>
                <a:moveTo>
                  <a:pt x="465118" y="342644"/>
                </a:moveTo>
                <a:lnTo>
                  <a:pt x="438177" y="327129"/>
                </a:lnTo>
                <a:lnTo>
                  <a:pt x="427765" y="309579"/>
                </a:lnTo>
                <a:lnTo>
                  <a:pt x="451202" y="324601"/>
                </a:lnTo>
                <a:lnTo>
                  <a:pt x="453603" y="325932"/>
                </a:lnTo>
                <a:close/>
                <a:moveTo>
                  <a:pt x="647439" y="344031"/>
                </a:moveTo>
                <a:lnTo>
                  <a:pt x="647746" y="318456"/>
                </a:lnTo>
                <a:lnTo>
                  <a:pt x="658305" y="329134"/>
                </a:lnTo>
                <a:close/>
                <a:moveTo>
                  <a:pt x="488008" y="345002"/>
                </a:moveTo>
                <a:lnTo>
                  <a:pt x="485293" y="343497"/>
                </a:lnTo>
                <a:lnTo>
                  <a:pt x="482924" y="333690"/>
                </a:lnTo>
                <a:lnTo>
                  <a:pt x="481680" y="326672"/>
                </a:lnTo>
                <a:close/>
                <a:moveTo>
                  <a:pt x="450813" y="345963"/>
                </a:moveTo>
                <a:lnTo>
                  <a:pt x="446113" y="340505"/>
                </a:lnTo>
                <a:lnTo>
                  <a:pt x="442864" y="335030"/>
                </a:lnTo>
                <a:close/>
                <a:moveTo>
                  <a:pt x="645935" y="346094"/>
                </a:moveTo>
                <a:lnTo>
                  <a:pt x="638823" y="338227"/>
                </a:lnTo>
                <a:lnTo>
                  <a:pt x="638120" y="337470"/>
                </a:lnTo>
                <a:lnTo>
                  <a:pt x="646895" y="344777"/>
                </a:lnTo>
                <a:close/>
                <a:moveTo>
                  <a:pt x="486865" y="350016"/>
                </a:moveTo>
                <a:lnTo>
                  <a:pt x="481510" y="341401"/>
                </a:lnTo>
                <a:lnTo>
                  <a:pt x="485293" y="343497"/>
                </a:lnTo>
                <a:close/>
                <a:moveTo>
                  <a:pt x="491853" y="358040"/>
                </a:moveTo>
                <a:lnTo>
                  <a:pt x="488310" y="356000"/>
                </a:lnTo>
                <a:lnTo>
                  <a:pt x="486865" y="350016"/>
                </a:lnTo>
                <a:close/>
                <a:moveTo>
                  <a:pt x="493326" y="360409"/>
                </a:moveTo>
                <a:lnTo>
                  <a:pt x="491853" y="358040"/>
                </a:lnTo>
                <a:lnTo>
                  <a:pt x="492671" y="358510"/>
                </a:lnTo>
                <a:close/>
                <a:moveTo>
                  <a:pt x="633624" y="362972"/>
                </a:moveTo>
                <a:lnTo>
                  <a:pt x="611589" y="342393"/>
                </a:lnTo>
                <a:lnTo>
                  <a:pt x="598978" y="322509"/>
                </a:lnTo>
                <a:lnTo>
                  <a:pt x="631974" y="352503"/>
                </a:lnTo>
                <a:lnTo>
                  <a:pt x="637849" y="357179"/>
                </a:lnTo>
                <a:close/>
                <a:moveTo>
                  <a:pt x="523335" y="364585"/>
                </a:moveTo>
                <a:lnTo>
                  <a:pt x="512500" y="358578"/>
                </a:lnTo>
                <a:lnTo>
                  <a:pt x="503682" y="340543"/>
                </a:lnTo>
                <a:lnTo>
                  <a:pt x="511476" y="348279"/>
                </a:lnTo>
                <a:close/>
                <a:moveTo>
                  <a:pt x="627746" y="371031"/>
                </a:moveTo>
                <a:lnTo>
                  <a:pt x="625124" y="366781"/>
                </a:lnTo>
                <a:cubicBezTo>
                  <a:pt x="624460" y="365697"/>
                  <a:pt x="619371" y="358385"/>
                  <a:pt x="610759" y="346235"/>
                </a:cubicBezTo>
                <a:lnTo>
                  <a:pt x="601188" y="332877"/>
                </a:lnTo>
                <a:lnTo>
                  <a:pt x="610990" y="341833"/>
                </a:lnTo>
                <a:lnTo>
                  <a:pt x="611589" y="342393"/>
                </a:lnTo>
                <a:lnTo>
                  <a:pt x="611742" y="342634"/>
                </a:lnTo>
                <a:lnTo>
                  <a:pt x="630515" y="367234"/>
                </a:lnTo>
                <a:close/>
                <a:moveTo>
                  <a:pt x="520122" y="374168"/>
                </a:moveTo>
                <a:lnTo>
                  <a:pt x="516639" y="372313"/>
                </a:lnTo>
                <a:lnTo>
                  <a:pt x="492671" y="358510"/>
                </a:lnTo>
                <a:lnTo>
                  <a:pt x="488008" y="345002"/>
                </a:lnTo>
                <a:lnTo>
                  <a:pt x="512500" y="358578"/>
                </a:lnTo>
                <a:close/>
                <a:moveTo>
                  <a:pt x="551195" y="380027"/>
                </a:moveTo>
                <a:lnTo>
                  <a:pt x="534002" y="370497"/>
                </a:lnTo>
                <a:lnTo>
                  <a:pt x="531695" y="368351"/>
                </a:lnTo>
                <a:lnTo>
                  <a:pt x="511476" y="348279"/>
                </a:lnTo>
                <a:lnTo>
                  <a:pt x="499242" y="331460"/>
                </a:lnTo>
                <a:lnTo>
                  <a:pt x="491255" y="315121"/>
                </a:lnTo>
                <a:lnTo>
                  <a:pt x="532897" y="357664"/>
                </a:lnTo>
                <a:lnTo>
                  <a:pt x="544144" y="369154"/>
                </a:lnTo>
                <a:close/>
                <a:moveTo>
                  <a:pt x="495858" y="387259"/>
                </a:moveTo>
                <a:lnTo>
                  <a:pt x="465118" y="342644"/>
                </a:lnTo>
                <a:lnTo>
                  <a:pt x="488310" y="356000"/>
                </a:lnTo>
                <a:close/>
                <a:moveTo>
                  <a:pt x="573134" y="392189"/>
                </a:moveTo>
                <a:lnTo>
                  <a:pt x="559047" y="384380"/>
                </a:lnTo>
                <a:lnTo>
                  <a:pt x="544144" y="369154"/>
                </a:lnTo>
                <a:lnTo>
                  <a:pt x="529173" y="346068"/>
                </a:lnTo>
                <a:lnTo>
                  <a:pt x="469728" y="259294"/>
                </a:lnTo>
                <a:lnTo>
                  <a:pt x="469420" y="257565"/>
                </a:lnTo>
                <a:lnTo>
                  <a:pt x="494267" y="289634"/>
                </a:lnTo>
                <a:close/>
                <a:moveTo>
                  <a:pt x="602229" y="393509"/>
                </a:moveTo>
                <a:lnTo>
                  <a:pt x="598960" y="388599"/>
                </a:lnTo>
                <a:lnTo>
                  <a:pt x="587754" y="368321"/>
                </a:lnTo>
                <a:lnTo>
                  <a:pt x="539354" y="276371"/>
                </a:lnTo>
                <a:lnTo>
                  <a:pt x="584481" y="317610"/>
                </a:lnTo>
                <a:lnTo>
                  <a:pt x="595608" y="348064"/>
                </a:lnTo>
                <a:close/>
                <a:moveTo>
                  <a:pt x="561802" y="396385"/>
                </a:moveTo>
                <a:lnTo>
                  <a:pt x="536756" y="383035"/>
                </a:lnTo>
                <a:lnTo>
                  <a:pt x="523335" y="364585"/>
                </a:lnTo>
                <a:lnTo>
                  <a:pt x="534002" y="370497"/>
                </a:lnTo>
                <a:lnTo>
                  <a:pt x="561759" y="396317"/>
                </a:lnTo>
                <a:close/>
                <a:moveTo>
                  <a:pt x="605844" y="401057"/>
                </a:moveTo>
                <a:lnTo>
                  <a:pt x="602427" y="394872"/>
                </a:lnTo>
                <a:lnTo>
                  <a:pt x="602229" y="393509"/>
                </a:lnTo>
                <a:lnTo>
                  <a:pt x="606580" y="400048"/>
                </a:lnTo>
                <a:close/>
                <a:moveTo>
                  <a:pt x="580610" y="406408"/>
                </a:moveTo>
                <a:lnTo>
                  <a:pt x="561870" y="396420"/>
                </a:lnTo>
                <a:lnTo>
                  <a:pt x="561759" y="396317"/>
                </a:lnTo>
                <a:lnTo>
                  <a:pt x="551195" y="380027"/>
                </a:lnTo>
                <a:lnTo>
                  <a:pt x="559047" y="384380"/>
                </a:lnTo>
                <a:close/>
                <a:moveTo>
                  <a:pt x="601033" y="407652"/>
                </a:moveTo>
                <a:lnTo>
                  <a:pt x="595598" y="404639"/>
                </a:lnTo>
                <a:lnTo>
                  <a:pt x="539457" y="325683"/>
                </a:lnTo>
                <a:lnTo>
                  <a:pt x="506284" y="258100"/>
                </a:lnTo>
                <a:lnTo>
                  <a:pt x="560683" y="331085"/>
                </a:lnTo>
                <a:lnTo>
                  <a:pt x="598960" y="388599"/>
                </a:lnTo>
                <a:lnTo>
                  <a:pt x="602427" y="394872"/>
                </a:lnTo>
                <a:lnTo>
                  <a:pt x="603747" y="403932"/>
                </a:lnTo>
                <a:close/>
                <a:moveTo>
                  <a:pt x="595969" y="414595"/>
                </a:moveTo>
                <a:lnTo>
                  <a:pt x="586336" y="409461"/>
                </a:lnTo>
                <a:lnTo>
                  <a:pt x="579769" y="400816"/>
                </a:lnTo>
                <a:lnTo>
                  <a:pt x="573134" y="392189"/>
                </a:lnTo>
                <a:lnTo>
                  <a:pt x="595598" y="404639"/>
                </a:lnTo>
                <a:lnTo>
                  <a:pt x="599366" y="409938"/>
                </a:lnTo>
                <a:close/>
                <a:moveTo>
                  <a:pt x="510233" y="415388"/>
                </a:moveTo>
                <a:lnTo>
                  <a:pt x="499664" y="403022"/>
                </a:lnTo>
                <a:lnTo>
                  <a:pt x="495858" y="387259"/>
                </a:lnTo>
                <a:lnTo>
                  <a:pt x="499572" y="392652"/>
                </a:lnTo>
                <a:lnTo>
                  <a:pt x="506924" y="404408"/>
                </a:lnTo>
                <a:close/>
                <a:moveTo>
                  <a:pt x="503316" y="418158"/>
                </a:moveTo>
                <a:lnTo>
                  <a:pt x="498359" y="411350"/>
                </a:lnTo>
                <a:lnTo>
                  <a:pt x="450813" y="345963"/>
                </a:lnTo>
                <a:lnTo>
                  <a:pt x="460614" y="357340"/>
                </a:lnTo>
                <a:lnTo>
                  <a:pt x="499664" y="403022"/>
                </a:lnTo>
                <a:close/>
                <a:moveTo>
                  <a:pt x="592833" y="418895"/>
                </a:moveTo>
                <a:lnTo>
                  <a:pt x="580610" y="406408"/>
                </a:lnTo>
                <a:lnTo>
                  <a:pt x="586336" y="409461"/>
                </a:lnTo>
                <a:lnTo>
                  <a:pt x="593161" y="418446"/>
                </a:lnTo>
                <a:close/>
                <a:moveTo>
                  <a:pt x="583308" y="431954"/>
                </a:moveTo>
                <a:lnTo>
                  <a:pt x="581767" y="429175"/>
                </a:lnTo>
                <a:cubicBezTo>
                  <a:pt x="577570" y="421868"/>
                  <a:pt x="572419" y="413206"/>
                  <a:pt x="565714" y="402415"/>
                </a:cubicBezTo>
                <a:lnTo>
                  <a:pt x="561802" y="396385"/>
                </a:lnTo>
                <a:lnTo>
                  <a:pt x="561870" y="396420"/>
                </a:lnTo>
                <a:lnTo>
                  <a:pt x="580137" y="413411"/>
                </a:lnTo>
                <a:lnTo>
                  <a:pt x="590248" y="422439"/>
                </a:lnTo>
                <a:close/>
                <a:moveTo>
                  <a:pt x="353405" y="444797"/>
                </a:moveTo>
                <a:lnTo>
                  <a:pt x="335661" y="433946"/>
                </a:lnTo>
                <a:lnTo>
                  <a:pt x="294777" y="385589"/>
                </a:lnTo>
                <a:lnTo>
                  <a:pt x="279579" y="364346"/>
                </a:lnTo>
                <a:cubicBezTo>
                  <a:pt x="255702" y="331671"/>
                  <a:pt x="232915" y="301080"/>
                  <a:pt x="212803" y="274353"/>
                </a:cubicBezTo>
                <a:lnTo>
                  <a:pt x="201950" y="260364"/>
                </a:lnTo>
                <a:lnTo>
                  <a:pt x="110546" y="84783"/>
                </a:lnTo>
                <a:lnTo>
                  <a:pt x="112861" y="87088"/>
                </a:lnTo>
                <a:lnTo>
                  <a:pt x="117005" y="91592"/>
                </a:lnTo>
                <a:cubicBezTo>
                  <a:pt x="162635" y="139566"/>
                  <a:pt x="174759" y="151148"/>
                  <a:pt x="350626" y="440215"/>
                </a:cubicBezTo>
                <a:close/>
                <a:moveTo>
                  <a:pt x="504186" y="457668"/>
                </a:moveTo>
                <a:lnTo>
                  <a:pt x="503287" y="456721"/>
                </a:lnTo>
                <a:lnTo>
                  <a:pt x="486809" y="438421"/>
                </a:lnTo>
                <a:lnTo>
                  <a:pt x="450056" y="361825"/>
                </a:lnTo>
                <a:lnTo>
                  <a:pt x="426292" y="320286"/>
                </a:lnTo>
                <a:lnTo>
                  <a:pt x="431067" y="323034"/>
                </a:lnTo>
                <a:lnTo>
                  <a:pt x="431291" y="323299"/>
                </a:lnTo>
                <a:lnTo>
                  <a:pt x="446113" y="340505"/>
                </a:lnTo>
                <a:lnTo>
                  <a:pt x="454948" y="355395"/>
                </a:lnTo>
                <a:cubicBezTo>
                  <a:pt x="463608" y="372032"/>
                  <a:pt x="473901" y="393090"/>
                  <a:pt x="484470" y="415320"/>
                </a:cubicBezTo>
                <a:close/>
                <a:moveTo>
                  <a:pt x="562781" y="460096"/>
                </a:moveTo>
                <a:lnTo>
                  <a:pt x="552468" y="440330"/>
                </a:lnTo>
                <a:lnTo>
                  <a:pt x="520122" y="374168"/>
                </a:lnTo>
                <a:lnTo>
                  <a:pt x="536756" y="383035"/>
                </a:lnTo>
                <a:lnTo>
                  <a:pt x="565898" y="423099"/>
                </a:lnTo>
                <a:lnTo>
                  <a:pt x="578040" y="439175"/>
                </a:lnTo>
                <a:close/>
                <a:moveTo>
                  <a:pt x="562018" y="461141"/>
                </a:moveTo>
                <a:lnTo>
                  <a:pt x="519024" y="423754"/>
                </a:lnTo>
                <a:lnTo>
                  <a:pt x="506924" y="404408"/>
                </a:lnTo>
                <a:lnTo>
                  <a:pt x="496010" y="368181"/>
                </a:lnTo>
                <a:lnTo>
                  <a:pt x="493326" y="360409"/>
                </a:lnTo>
                <a:lnTo>
                  <a:pt x="512424" y="391133"/>
                </a:lnTo>
                <a:cubicBezTo>
                  <a:pt x="538862" y="438433"/>
                  <a:pt x="511797" y="413842"/>
                  <a:pt x="549926" y="449402"/>
                </a:cubicBezTo>
                <a:lnTo>
                  <a:pt x="562192" y="460902"/>
                </a:lnTo>
                <a:close/>
                <a:moveTo>
                  <a:pt x="548313" y="479931"/>
                </a:moveTo>
                <a:lnTo>
                  <a:pt x="516535" y="436305"/>
                </a:lnTo>
                <a:lnTo>
                  <a:pt x="510233" y="415388"/>
                </a:lnTo>
                <a:lnTo>
                  <a:pt x="512637" y="418199"/>
                </a:lnTo>
                <a:lnTo>
                  <a:pt x="519024" y="423754"/>
                </a:lnTo>
                <a:lnTo>
                  <a:pt x="551459" y="475617"/>
                </a:lnTo>
                <a:close/>
                <a:moveTo>
                  <a:pt x="375189" y="480701"/>
                </a:moveTo>
                <a:lnTo>
                  <a:pt x="337692" y="436348"/>
                </a:lnTo>
                <a:lnTo>
                  <a:pt x="359693" y="455161"/>
                </a:lnTo>
                <a:close/>
                <a:moveTo>
                  <a:pt x="404921" y="481205"/>
                </a:moveTo>
                <a:lnTo>
                  <a:pt x="189941" y="175566"/>
                </a:lnTo>
                <a:lnTo>
                  <a:pt x="161101" y="135081"/>
                </a:lnTo>
                <a:lnTo>
                  <a:pt x="192589" y="166410"/>
                </a:lnTo>
                <a:lnTo>
                  <a:pt x="235648" y="200393"/>
                </a:lnTo>
                <a:lnTo>
                  <a:pt x="300275" y="296585"/>
                </a:lnTo>
                <a:cubicBezTo>
                  <a:pt x="323197" y="329811"/>
                  <a:pt x="345420" y="363426"/>
                  <a:pt x="363587" y="399384"/>
                </a:cubicBezTo>
                <a:close/>
                <a:moveTo>
                  <a:pt x="527716" y="482499"/>
                </a:moveTo>
                <a:lnTo>
                  <a:pt x="515821" y="469945"/>
                </a:lnTo>
                <a:lnTo>
                  <a:pt x="503316" y="418158"/>
                </a:lnTo>
                <a:lnTo>
                  <a:pt x="516535" y="436305"/>
                </a:lnTo>
                <a:lnTo>
                  <a:pt x="519555" y="446326"/>
                </a:lnTo>
                <a:close/>
                <a:moveTo>
                  <a:pt x="412918" y="492575"/>
                </a:moveTo>
                <a:lnTo>
                  <a:pt x="408835" y="488953"/>
                </a:lnTo>
                <a:lnTo>
                  <a:pt x="404921" y="481205"/>
                </a:lnTo>
                <a:close/>
                <a:moveTo>
                  <a:pt x="524521" y="501876"/>
                </a:moveTo>
                <a:lnTo>
                  <a:pt x="515641" y="482274"/>
                </a:lnTo>
                <a:lnTo>
                  <a:pt x="504186" y="457668"/>
                </a:lnTo>
                <a:lnTo>
                  <a:pt x="515821" y="469945"/>
                </a:lnTo>
                <a:lnTo>
                  <a:pt x="519797" y="486419"/>
                </a:lnTo>
                <a:close/>
                <a:moveTo>
                  <a:pt x="532140" y="502103"/>
                </a:moveTo>
                <a:lnTo>
                  <a:pt x="527716" y="482499"/>
                </a:lnTo>
                <a:lnTo>
                  <a:pt x="538297" y="493663"/>
                </a:lnTo>
                <a:close/>
                <a:moveTo>
                  <a:pt x="519325" y="506187"/>
                </a:moveTo>
                <a:lnTo>
                  <a:pt x="482925" y="452882"/>
                </a:lnTo>
                <a:cubicBezTo>
                  <a:pt x="442706" y="397304"/>
                  <a:pt x="399924" y="340862"/>
                  <a:pt x="356691" y="285379"/>
                </a:cubicBezTo>
                <a:lnTo>
                  <a:pt x="349069" y="275818"/>
                </a:lnTo>
                <a:lnTo>
                  <a:pt x="364044" y="284442"/>
                </a:lnTo>
                <a:lnTo>
                  <a:pt x="462953" y="411928"/>
                </a:lnTo>
                <a:lnTo>
                  <a:pt x="486809" y="438421"/>
                </a:lnTo>
                <a:close/>
                <a:moveTo>
                  <a:pt x="526820" y="509397"/>
                </a:moveTo>
                <a:lnTo>
                  <a:pt x="524521" y="501876"/>
                </a:lnTo>
                <a:lnTo>
                  <a:pt x="527503" y="508460"/>
                </a:lnTo>
                <a:close/>
                <a:moveTo>
                  <a:pt x="522927" y="514734"/>
                </a:moveTo>
                <a:lnTo>
                  <a:pt x="521221" y="510137"/>
                </a:lnTo>
                <a:lnTo>
                  <a:pt x="519325" y="506187"/>
                </a:lnTo>
                <a:lnTo>
                  <a:pt x="524081" y="513151"/>
                </a:lnTo>
                <a:close/>
                <a:moveTo>
                  <a:pt x="430069" y="530987"/>
                </a:moveTo>
                <a:lnTo>
                  <a:pt x="393298" y="483895"/>
                </a:lnTo>
                <a:lnTo>
                  <a:pt x="359693" y="455161"/>
                </a:lnTo>
                <a:lnTo>
                  <a:pt x="353405" y="444797"/>
                </a:lnTo>
                <a:lnTo>
                  <a:pt x="371594" y="455918"/>
                </a:lnTo>
                <a:lnTo>
                  <a:pt x="408835" y="488953"/>
                </a:lnTo>
                <a:close/>
                <a:moveTo>
                  <a:pt x="489048" y="561182"/>
                </a:moveTo>
                <a:lnTo>
                  <a:pt x="457837" y="532422"/>
                </a:lnTo>
                <a:lnTo>
                  <a:pt x="456269" y="531030"/>
                </a:lnTo>
                <a:lnTo>
                  <a:pt x="392143" y="413084"/>
                </a:lnTo>
                <a:lnTo>
                  <a:pt x="279027" y="234628"/>
                </a:lnTo>
                <a:lnTo>
                  <a:pt x="283036" y="237792"/>
                </a:lnTo>
                <a:lnTo>
                  <a:pt x="324720" y="261796"/>
                </a:lnTo>
                <a:lnTo>
                  <a:pt x="355151" y="308326"/>
                </a:lnTo>
                <a:cubicBezTo>
                  <a:pt x="525774" y="567319"/>
                  <a:pt x="317896" y="226049"/>
                  <a:pt x="501767" y="507201"/>
                </a:cubicBezTo>
                <a:lnTo>
                  <a:pt x="514327" y="526524"/>
                </a:lnTo>
                <a:close/>
                <a:moveTo>
                  <a:pt x="477366" y="577197"/>
                </a:moveTo>
                <a:lnTo>
                  <a:pt x="474531" y="575669"/>
                </a:lnTo>
                <a:lnTo>
                  <a:pt x="450987" y="546700"/>
                </a:lnTo>
                <a:lnTo>
                  <a:pt x="412918" y="492575"/>
                </a:lnTo>
                <a:lnTo>
                  <a:pt x="456269" y="531030"/>
                </a:lnTo>
                <a:lnTo>
                  <a:pt x="479660" y="574052"/>
                </a:lnTo>
                <a:close/>
                <a:moveTo>
                  <a:pt x="476604" y="578219"/>
                </a:moveTo>
                <a:lnTo>
                  <a:pt x="471858" y="577462"/>
                </a:lnTo>
                <a:lnTo>
                  <a:pt x="452972" y="572703"/>
                </a:lnTo>
                <a:lnTo>
                  <a:pt x="448431" y="567332"/>
                </a:lnTo>
                <a:lnTo>
                  <a:pt x="430069" y="530987"/>
                </a:lnTo>
                <a:lnTo>
                  <a:pt x="430932" y="532091"/>
                </a:lnTo>
                <a:cubicBezTo>
                  <a:pt x="442740" y="548870"/>
                  <a:pt x="455237" y="564714"/>
                  <a:pt x="472694" y="574678"/>
                </a:cubicBezTo>
                <a:lnTo>
                  <a:pt x="474531" y="575669"/>
                </a:lnTo>
                <a:close/>
                <a:moveTo>
                  <a:pt x="476613" y="578229"/>
                </a:moveTo>
                <a:lnTo>
                  <a:pt x="476604" y="578219"/>
                </a:lnTo>
                <a:lnTo>
                  <a:pt x="476619" y="578221"/>
                </a:ln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ea typeface="幼圆" panose="02010509060101010101" pitchFamily="49" charset="-122"/>
            </a:endParaRPr>
          </a:p>
        </p:txBody>
      </p:sp>
      <p:sp>
        <p:nvSpPr>
          <p:cNvPr id="18" name="任意多边形 17"/>
          <p:cNvSpPr/>
          <p:nvPr/>
        </p:nvSpPr>
        <p:spPr>
          <a:xfrm rot="15479599">
            <a:off x="9898435" y="2899175"/>
            <a:ext cx="596376" cy="698677"/>
          </a:xfrm>
          <a:custGeom>
            <a:avLst/>
            <a:gdLst>
              <a:gd name="connsiteX0" fmla="*/ 560169 w 1035818"/>
              <a:gd name="connsiteY0" fmla="*/ 1207170 h 1213500"/>
              <a:gd name="connsiteX1" fmla="*/ 558502 w 1035818"/>
              <a:gd name="connsiteY1" fmla="*/ 1210261 h 1213500"/>
              <a:gd name="connsiteX2" fmla="*/ 557557 w 1035818"/>
              <a:gd name="connsiteY2" fmla="*/ 1210156 h 1213500"/>
              <a:gd name="connsiteX3" fmla="*/ 489818 w 1035818"/>
              <a:gd name="connsiteY3" fmla="*/ 1199251 h 1213500"/>
              <a:gd name="connsiteX4" fmla="*/ 488846 w 1035818"/>
              <a:gd name="connsiteY4" fmla="*/ 1202341 h 1213500"/>
              <a:gd name="connsiteX5" fmla="*/ 488565 w 1035818"/>
              <a:gd name="connsiteY5" fmla="*/ 1202262 h 1213500"/>
              <a:gd name="connsiteX6" fmla="*/ 574441 w 1035818"/>
              <a:gd name="connsiteY6" fmla="*/ 1190853 h 1213500"/>
              <a:gd name="connsiteX7" fmla="*/ 574169 w 1035818"/>
              <a:gd name="connsiteY7" fmla="*/ 1191452 h 1213500"/>
              <a:gd name="connsiteX8" fmla="*/ 564401 w 1035818"/>
              <a:gd name="connsiteY8" fmla="*/ 1210918 h 1213500"/>
              <a:gd name="connsiteX9" fmla="*/ 560454 w 1035818"/>
              <a:gd name="connsiteY9" fmla="*/ 1210479 h 1213500"/>
              <a:gd name="connsiteX10" fmla="*/ 565096 w 1035818"/>
              <a:gd name="connsiteY10" fmla="*/ 1201537 h 1213500"/>
              <a:gd name="connsiteX11" fmla="*/ 699214 w 1035818"/>
              <a:gd name="connsiteY11" fmla="*/ 1188924 h 1213500"/>
              <a:gd name="connsiteX12" fmla="*/ 702533 w 1035818"/>
              <a:gd name="connsiteY12" fmla="*/ 1204861 h 1213500"/>
              <a:gd name="connsiteX13" fmla="*/ 685303 w 1035818"/>
              <a:gd name="connsiteY13" fmla="*/ 1208556 h 1213500"/>
              <a:gd name="connsiteX14" fmla="*/ 675898 w 1035818"/>
              <a:gd name="connsiteY14" fmla="*/ 1209032 h 1213500"/>
              <a:gd name="connsiteX15" fmla="*/ 616651 w 1035818"/>
              <a:gd name="connsiteY15" fmla="*/ 1170528 h 1213500"/>
              <a:gd name="connsiteX16" fmla="*/ 591341 w 1035818"/>
              <a:gd name="connsiteY16" fmla="*/ 1213311 h 1213500"/>
              <a:gd name="connsiteX17" fmla="*/ 587595 w 1035818"/>
              <a:gd name="connsiteY17" fmla="*/ 1213500 h 1213500"/>
              <a:gd name="connsiteX18" fmla="*/ 565812 w 1035818"/>
              <a:gd name="connsiteY18" fmla="*/ 1211075 h 1213500"/>
              <a:gd name="connsiteX19" fmla="*/ 460026 w 1035818"/>
              <a:gd name="connsiteY19" fmla="*/ 1167537 h 1213500"/>
              <a:gd name="connsiteX20" fmla="*/ 449481 w 1035818"/>
              <a:gd name="connsiteY20" fmla="*/ 1191263 h 1213500"/>
              <a:gd name="connsiteX21" fmla="*/ 441909 w 1035818"/>
              <a:gd name="connsiteY21" fmla="*/ 1189132 h 1213500"/>
              <a:gd name="connsiteX22" fmla="*/ 456674 w 1035818"/>
              <a:gd name="connsiteY22" fmla="*/ 1171812 h 1213500"/>
              <a:gd name="connsiteX23" fmla="*/ 680713 w 1035818"/>
              <a:gd name="connsiteY23" fmla="*/ 1166263 h 1213500"/>
              <a:gd name="connsiteX24" fmla="*/ 657207 w 1035818"/>
              <a:gd name="connsiteY24" fmla="*/ 1206540 h 1213500"/>
              <a:gd name="connsiteX25" fmla="*/ 654216 w 1035818"/>
              <a:gd name="connsiteY25" fmla="*/ 1210129 h 1213500"/>
              <a:gd name="connsiteX26" fmla="*/ 640250 w 1035818"/>
              <a:gd name="connsiteY26" fmla="*/ 1210836 h 1213500"/>
              <a:gd name="connsiteX27" fmla="*/ 640822 w 1035818"/>
              <a:gd name="connsiteY27" fmla="*/ 1209825 h 1213500"/>
              <a:gd name="connsiteX28" fmla="*/ 652799 w 1035818"/>
              <a:gd name="connsiteY28" fmla="*/ 1193585 h 1213500"/>
              <a:gd name="connsiteX29" fmla="*/ 436167 w 1035818"/>
              <a:gd name="connsiteY29" fmla="*/ 1161813 h 1213500"/>
              <a:gd name="connsiteX30" fmla="*/ 433753 w 1035818"/>
              <a:gd name="connsiteY30" fmla="*/ 1186748 h 1213500"/>
              <a:gd name="connsiteX31" fmla="*/ 433702 w 1035818"/>
              <a:gd name="connsiteY31" fmla="*/ 1186823 h 1213500"/>
              <a:gd name="connsiteX32" fmla="*/ 422565 w 1035818"/>
              <a:gd name="connsiteY32" fmla="*/ 1183689 h 1213500"/>
              <a:gd name="connsiteX33" fmla="*/ 428148 w 1035818"/>
              <a:gd name="connsiteY33" fmla="*/ 1173818 h 1213500"/>
              <a:gd name="connsiteX34" fmla="*/ 414454 w 1035818"/>
              <a:gd name="connsiteY34" fmla="*/ 1155478 h 1213500"/>
              <a:gd name="connsiteX35" fmla="*/ 402728 w 1035818"/>
              <a:gd name="connsiteY35" fmla="*/ 1178107 h 1213500"/>
              <a:gd name="connsiteX36" fmla="*/ 402594 w 1035818"/>
              <a:gd name="connsiteY36" fmla="*/ 1178069 h 1213500"/>
              <a:gd name="connsiteX37" fmla="*/ 414434 w 1035818"/>
              <a:gd name="connsiteY37" fmla="*/ 1155509 h 1213500"/>
              <a:gd name="connsiteX38" fmla="*/ 752725 w 1035818"/>
              <a:gd name="connsiteY38" fmla="*/ 1152298 h 1213500"/>
              <a:gd name="connsiteX39" fmla="*/ 763019 w 1035818"/>
              <a:gd name="connsiteY39" fmla="*/ 1191891 h 1213500"/>
              <a:gd name="connsiteX40" fmla="*/ 720845 w 1035818"/>
              <a:gd name="connsiteY40" fmla="*/ 1200934 h 1213500"/>
              <a:gd name="connsiteX41" fmla="*/ 748116 w 1035818"/>
              <a:gd name="connsiteY41" fmla="*/ 1159773 h 1213500"/>
              <a:gd name="connsiteX42" fmla="*/ 691287 w 1035818"/>
              <a:gd name="connsiteY42" fmla="*/ 1148145 h 1213500"/>
              <a:gd name="connsiteX43" fmla="*/ 692265 w 1035818"/>
              <a:gd name="connsiteY43" fmla="*/ 1154853 h 1213500"/>
              <a:gd name="connsiteX44" fmla="*/ 682233 w 1035818"/>
              <a:gd name="connsiteY44" fmla="*/ 1164775 h 1213500"/>
              <a:gd name="connsiteX45" fmla="*/ 680713 w 1035818"/>
              <a:gd name="connsiteY45" fmla="*/ 1166263 h 1213500"/>
              <a:gd name="connsiteX46" fmla="*/ 480196 w 1035818"/>
              <a:gd name="connsiteY46" fmla="*/ 1141817 h 1213500"/>
              <a:gd name="connsiteX47" fmla="*/ 475583 w 1035818"/>
              <a:gd name="connsiteY47" fmla="*/ 1198609 h 1213500"/>
              <a:gd name="connsiteX48" fmla="*/ 456850 w 1035818"/>
              <a:gd name="connsiteY48" fmla="*/ 1193337 h 1213500"/>
              <a:gd name="connsiteX49" fmla="*/ 474986 w 1035818"/>
              <a:gd name="connsiteY49" fmla="*/ 1148462 h 1213500"/>
              <a:gd name="connsiteX50" fmla="*/ 597871 w 1035818"/>
              <a:gd name="connsiteY50" fmla="*/ 1137251 h 1213500"/>
              <a:gd name="connsiteX51" fmla="*/ 590273 w 1035818"/>
              <a:gd name="connsiteY51" fmla="*/ 1153035 h 1213500"/>
              <a:gd name="connsiteX52" fmla="*/ 565096 w 1035818"/>
              <a:gd name="connsiteY52" fmla="*/ 1201537 h 1213500"/>
              <a:gd name="connsiteX53" fmla="*/ 560169 w 1035818"/>
              <a:gd name="connsiteY53" fmla="*/ 1207170 h 1213500"/>
              <a:gd name="connsiteX54" fmla="*/ 339178 w 1035818"/>
              <a:gd name="connsiteY54" fmla="*/ 1135676 h 1213500"/>
              <a:gd name="connsiteX55" fmla="*/ 334193 w 1035818"/>
              <a:gd name="connsiteY55" fmla="*/ 1147482 h 1213500"/>
              <a:gd name="connsiteX56" fmla="*/ 331913 w 1035818"/>
              <a:gd name="connsiteY56" fmla="*/ 1146408 h 1213500"/>
              <a:gd name="connsiteX57" fmla="*/ 765260 w 1035818"/>
              <a:gd name="connsiteY57" fmla="*/ 1131962 h 1213500"/>
              <a:gd name="connsiteX58" fmla="*/ 752725 w 1035818"/>
              <a:gd name="connsiteY58" fmla="*/ 1152298 h 1213500"/>
              <a:gd name="connsiteX59" fmla="*/ 750702 w 1035818"/>
              <a:gd name="connsiteY59" fmla="*/ 1144518 h 1213500"/>
              <a:gd name="connsiteX60" fmla="*/ 302797 w 1035818"/>
              <a:gd name="connsiteY60" fmla="*/ 1118804 h 1213500"/>
              <a:gd name="connsiteX61" fmla="*/ 302421 w 1035818"/>
              <a:gd name="connsiteY61" fmla="*/ 1120304 h 1213500"/>
              <a:gd name="connsiteX62" fmla="*/ 298746 w 1035818"/>
              <a:gd name="connsiteY62" fmla="*/ 1130058 h 1213500"/>
              <a:gd name="connsiteX63" fmla="*/ 298125 w 1035818"/>
              <a:gd name="connsiteY63" fmla="*/ 1129626 h 1213500"/>
              <a:gd name="connsiteX64" fmla="*/ 577618 w 1035818"/>
              <a:gd name="connsiteY64" fmla="*/ 1117936 h 1213500"/>
              <a:gd name="connsiteX65" fmla="*/ 576452 w 1035818"/>
              <a:gd name="connsiteY65" fmla="*/ 1120090 h 1213500"/>
              <a:gd name="connsiteX66" fmla="*/ 528031 w 1035818"/>
              <a:gd name="connsiteY66" fmla="*/ 1206869 h 1213500"/>
              <a:gd name="connsiteX67" fmla="*/ 511189 w 1035818"/>
              <a:gd name="connsiteY67" fmla="*/ 1204994 h 1213500"/>
              <a:gd name="connsiteX68" fmla="*/ 535425 w 1035818"/>
              <a:gd name="connsiteY68" fmla="*/ 1174640 h 1213500"/>
              <a:gd name="connsiteX69" fmla="*/ 559039 w 1035818"/>
              <a:gd name="connsiteY69" fmla="*/ 1141095 h 1213500"/>
              <a:gd name="connsiteX70" fmla="*/ 482151 w 1035818"/>
              <a:gd name="connsiteY70" fmla="*/ 1117756 h 1213500"/>
              <a:gd name="connsiteX71" fmla="*/ 480795 w 1035818"/>
              <a:gd name="connsiteY71" fmla="*/ 1134447 h 1213500"/>
              <a:gd name="connsiteX72" fmla="*/ 478633 w 1035818"/>
              <a:gd name="connsiteY72" fmla="*/ 1139437 h 1213500"/>
              <a:gd name="connsiteX73" fmla="*/ 474986 w 1035818"/>
              <a:gd name="connsiteY73" fmla="*/ 1148462 h 1213500"/>
              <a:gd name="connsiteX74" fmla="*/ 460026 w 1035818"/>
              <a:gd name="connsiteY74" fmla="*/ 1167537 h 1213500"/>
              <a:gd name="connsiteX75" fmla="*/ 482352 w 1035818"/>
              <a:gd name="connsiteY75" fmla="*/ 1115279 h 1213500"/>
              <a:gd name="connsiteX76" fmla="*/ 482290 w 1035818"/>
              <a:gd name="connsiteY76" fmla="*/ 1116045 h 1213500"/>
              <a:gd name="connsiteX77" fmla="*/ 477232 w 1035818"/>
              <a:gd name="connsiteY77" fmla="*/ 1124734 h 1213500"/>
              <a:gd name="connsiteX78" fmla="*/ 433759 w 1035818"/>
              <a:gd name="connsiteY78" fmla="*/ 1186839 h 1213500"/>
              <a:gd name="connsiteX79" fmla="*/ 433745 w 1035818"/>
              <a:gd name="connsiteY79" fmla="*/ 1186835 h 1213500"/>
              <a:gd name="connsiteX80" fmla="*/ 433753 w 1035818"/>
              <a:gd name="connsiteY80" fmla="*/ 1186748 h 1213500"/>
              <a:gd name="connsiteX81" fmla="*/ 484919 w 1035818"/>
              <a:gd name="connsiteY81" fmla="*/ 1111529 h 1213500"/>
              <a:gd name="connsiteX82" fmla="*/ 482151 w 1035818"/>
              <a:gd name="connsiteY82" fmla="*/ 1117756 h 1213500"/>
              <a:gd name="connsiteX83" fmla="*/ 482290 w 1035818"/>
              <a:gd name="connsiteY83" fmla="*/ 1116045 h 1213500"/>
              <a:gd name="connsiteX84" fmla="*/ 485017 w 1035818"/>
              <a:gd name="connsiteY84" fmla="*/ 1111361 h 1213500"/>
              <a:gd name="connsiteX85" fmla="*/ 484919 w 1035818"/>
              <a:gd name="connsiteY85" fmla="*/ 1111529 h 1213500"/>
              <a:gd name="connsiteX86" fmla="*/ 484950 w 1035818"/>
              <a:gd name="connsiteY86" fmla="*/ 1111459 h 1213500"/>
              <a:gd name="connsiteX87" fmla="*/ 611821 w 1035818"/>
              <a:gd name="connsiteY87" fmla="*/ 1108274 h 1213500"/>
              <a:gd name="connsiteX88" fmla="*/ 609555 w 1035818"/>
              <a:gd name="connsiteY88" fmla="*/ 1113377 h 1213500"/>
              <a:gd name="connsiteX89" fmla="*/ 603281 w 1035818"/>
              <a:gd name="connsiteY89" fmla="*/ 1127218 h 1213500"/>
              <a:gd name="connsiteX90" fmla="*/ 597871 w 1035818"/>
              <a:gd name="connsiteY90" fmla="*/ 1137251 h 1213500"/>
              <a:gd name="connsiteX91" fmla="*/ 297402 w 1035818"/>
              <a:gd name="connsiteY91" fmla="*/ 1108219 h 1213500"/>
              <a:gd name="connsiteX92" fmla="*/ 290046 w 1035818"/>
              <a:gd name="connsiteY92" fmla="*/ 1124017 h 1213500"/>
              <a:gd name="connsiteX93" fmla="*/ 284674 w 1035818"/>
              <a:gd name="connsiteY93" fmla="*/ 1120287 h 1213500"/>
              <a:gd name="connsiteX94" fmla="*/ 297257 w 1035818"/>
              <a:gd name="connsiteY94" fmla="*/ 1108372 h 1213500"/>
              <a:gd name="connsiteX95" fmla="*/ 740793 w 1035818"/>
              <a:gd name="connsiteY95" fmla="*/ 1106407 h 1213500"/>
              <a:gd name="connsiteX96" fmla="*/ 750702 w 1035818"/>
              <a:gd name="connsiteY96" fmla="*/ 1144518 h 1213500"/>
              <a:gd name="connsiteX97" fmla="*/ 699214 w 1035818"/>
              <a:gd name="connsiteY97" fmla="*/ 1188924 h 1213500"/>
              <a:gd name="connsiteX98" fmla="*/ 692610 w 1035818"/>
              <a:gd name="connsiteY98" fmla="*/ 1157217 h 1213500"/>
              <a:gd name="connsiteX99" fmla="*/ 692265 w 1035818"/>
              <a:gd name="connsiteY99" fmla="*/ 1154853 h 1213500"/>
              <a:gd name="connsiteX100" fmla="*/ 706656 w 1035818"/>
              <a:gd name="connsiteY100" fmla="*/ 1140619 h 1213500"/>
              <a:gd name="connsiteX101" fmla="*/ 739013 w 1035818"/>
              <a:gd name="connsiteY101" fmla="*/ 1108372 h 1213500"/>
              <a:gd name="connsiteX102" fmla="*/ 441832 w 1035818"/>
              <a:gd name="connsiteY102" fmla="*/ 1103307 h 1213500"/>
              <a:gd name="connsiteX103" fmla="*/ 440775 w 1035818"/>
              <a:gd name="connsiteY103" fmla="*/ 1114226 h 1213500"/>
              <a:gd name="connsiteX104" fmla="*/ 414454 w 1035818"/>
              <a:gd name="connsiteY104" fmla="*/ 1155478 h 1213500"/>
              <a:gd name="connsiteX105" fmla="*/ 414728 w 1035818"/>
              <a:gd name="connsiteY105" fmla="*/ 1154948 h 1213500"/>
              <a:gd name="connsiteX106" fmla="*/ 281873 w 1035818"/>
              <a:gd name="connsiteY106" fmla="*/ 1102267 h 1213500"/>
              <a:gd name="connsiteX107" fmla="*/ 281245 w 1035818"/>
              <a:gd name="connsiteY107" fmla="*/ 1103802 h 1213500"/>
              <a:gd name="connsiteX108" fmla="*/ 274429 w 1035818"/>
              <a:gd name="connsiteY108" fmla="*/ 1113174 h 1213500"/>
              <a:gd name="connsiteX109" fmla="*/ 270062 w 1035818"/>
              <a:gd name="connsiteY109" fmla="*/ 1110141 h 1213500"/>
              <a:gd name="connsiteX110" fmla="*/ 311619 w 1035818"/>
              <a:gd name="connsiteY110" fmla="*/ 1099585 h 1213500"/>
              <a:gd name="connsiteX111" fmla="*/ 307416 w 1035818"/>
              <a:gd name="connsiteY111" fmla="*/ 1113994 h 1213500"/>
              <a:gd name="connsiteX112" fmla="*/ 300791 w 1035818"/>
              <a:gd name="connsiteY112" fmla="*/ 1131477 h 1213500"/>
              <a:gd name="connsiteX113" fmla="*/ 300226 w 1035818"/>
              <a:gd name="connsiteY113" fmla="*/ 1131085 h 1213500"/>
              <a:gd name="connsiteX114" fmla="*/ 301480 w 1035818"/>
              <a:gd name="connsiteY114" fmla="*/ 1124062 h 1213500"/>
              <a:gd name="connsiteX115" fmla="*/ 302421 w 1035818"/>
              <a:gd name="connsiteY115" fmla="*/ 1120304 h 1213500"/>
              <a:gd name="connsiteX116" fmla="*/ 304288 w 1035818"/>
              <a:gd name="connsiteY116" fmla="*/ 1115349 h 1213500"/>
              <a:gd name="connsiteX117" fmla="*/ 305119 w 1035818"/>
              <a:gd name="connsiteY117" fmla="*/ 1113425 h 1213500"/>
              <a:gd name="connsiteX118" fmla="*/ 311619 w 1035818"/>
              <a:gd name="connsiteY118" fmla="*/ 1099585 h 1213500"/>
              <a:gd name="connsiteX119" fmla="*/ 288220 w 1035818"/>
              <a:gd name="connsiteY119" fmla="*/ 1098036 h 1213500"/>
              <a:gd name="connsiteX120" fmla="*/ 283075 w 1035818"/>
              <a:gd name="connsiteY120" fmla="*/ 1110782 h 1213500"/>
              <a:gd name="connsiteX121" fmla="*/ 280154 w 1035818"/>
              <a:gd name="connsiteY121" fmla="*/ 1117148 h 1213500"/>
              <a:gd name="connsiteX122" fmla="*/ 276750 w 1035818"/>
              <a:gd name="connsiteY122" fmla="*/ 1114785 h 1213500"/>
              <a:gd name="connsiteX123" fmla="*/ 281245 w 1035818"/>
              <a:gd name="connsiteY123" fmla="*/ 1103802 h 1213500"/>
              <a:gd name="connsiteX124" fmla="*/ 282821 w 1035818"/>
              <a:gd name="connsiteY124" fmla="*/ 1101636 h 1213500"/>
              <a:gd name="connsiteX125" fmla="*/ 313313 w 1035818"/>
              <a:gd name="connsiteY125" fmla="*/ 1091394 h 1213500"/>
              <a:gd name="connsiteX126" fmla="*/ 304288 w 1035818"/>
              <a:gd name="connsiteY126" fmla="*/ 1115349 h 1213500"/>
              <a:gd name="connsiteX127" fmla="*/ 302797 w 1035818"/>
              <a:gd name="connsiteY127" fmla="*/ 1118804 h 1213500"/>
              <a:gd name="connsiteX128" fmla="*/ 308342 w 1035818"/>
              <a:gd name="connsiteY128" fmla="*/ 1096651 h 1213500"/>
              <a:gd name="connsiteX129" fmla="*/ 311381 w 1035818"/>
              <a:gd name="connsiteY129" fmla="*/ 1084507 h 1213500"/>
              <a:gd name="connsiteX130" fmla="*/ 308342 w 1035818"/>
              <a:gd name="connsiteY130" fmla="*/ 1096651 h 1213500"/>
              <a:gd name="connsiteX131" fmla="*/ 297402 w 1035818"/>
              <a:gd name="connsiteY131" fmla="*/ 1108219 h 1213500"/>
              <a:gd name="connsiteX132" fmla="*/ 299009 w 1035818"/>
              <a:gd name="connsiteY132" fmla="*/ 1104769 h 1213500"/>
              <a:gd name="connsiteX133" fmla="*/ 308022 w 1035818"/>
              <a:gd name="connsiteY133" fmla="*/ 1086292 h 1213500"/>
              <a:gd name="connsiteX134" fmla="*/ 733280 w 1035818"/>
              <a:gd name="connsiteY134" fmla="*/ 1077510 h 1213500"/>
              <a:gd name="connsiteX135" fmla="*/ 733508 w 1035818"/>
              <a:gd name="connsiteY135" fmla="*/ 1078387 h 1213500"/>
              <a:gd name="connsiteX136" fmla="*/ 705348 w 1035818"/>
              <a:gd name="connsiteY136" fmla="*/ 1124051 h 1213500"/>
              <a:gd name="connsiteX137" fmla="*/ 691287 w 1035818"/>
              <a:gd name="connsiteY137" fmla="*/ 1148145 h 1213500"/>
              <a:gd name="connsiteX138" fmla="*/ 687833 w 1035818"/>
              <a:gd name="connsiteY138" fmla="*/ 1124465 h 1213500"/>
              <a:gd name="connsiteX139" fmla="*/ 688562 w 1035818"/>
              <a:gd name="connsiteY139" fmla="*/ 1113175 h 1213500"/>
              <a:gd name="connsiteX140" fmla="*/ 328352 w 1035818"/>
              <a:gd name="connsiteY140" fmla="*/ 1075490 h 1213500"/>
              <a:gd name="connsiteX141" fmla="*/ 313313 w 1035818"/>
              <a:gd name="connsiteY141" fmla="*/ 1091394 h 1213500"/>
              <a:gd name="connsiteX142" fmla="*/ 317040 w 1035818"/>
              <a:gd name="connsiteY142" fmla="*/ 1081501 h 1213500"/>
              <a:gd name="connsiteX143" fmla="*/ 507629 w 1035818"/>
              <a:gd name="connsiteY143" fmla="*/ 1072516 h 1213500"/>
              <a:gd name="connsiteX144" fmla="*/ 500952 w 1035818"/>
              <a:gd name="connsiteY144" fmla="*/ 1087927 h 1213500"/>
              <a:gd name="connsiteX145" fmla="*/ 485017 w 1035818"/>
              <a:gd name="connsiteY145" fmla="*/ 1111361 h 1213500"/>
              <a:gd name="connsiteX146" fmla="*/ 341877 w 1035818"/>
              <a:gd name="connsiteY146" fmla="*/ 1068878 h 1213500"/>
              <a:gd name="connsiteX147" fmla="*/ 310481 w 1035818"/>
              <a:gd name="connsiteY147" fmla="*/ 1136311 h 1213500"/>
              <a:gd name="connsiteX148" fmla="*/ 302283 w 1035818"/>
              <a:gd name="connsiteY148" fmla="*/ 1132448 h 1213500"/>
              <a:gd name="connsiteX149" fmla="*/ 337404 w 1035818"/>
              <a:gd name="connsiteY149" fmla="*/ 1071060 h 1213500"/>
              <a:gd name="connsiteX150" fmla="*/ 358173 w 1035818"/>
              <a:gd name="connsiteY150" fmla="*/ 1060955 h 1213500"/>
              <a:gd name="connsiteX151" fmla="*/ 340907 w 1035818"/>
              <a:gd name="connsiteY151" fmla="*/ 1092897 h 1213500"/>
              <a:gd name="connsiteX152" fmla="*/ 314336 w 1035818"/>
              <a:gd name="connsiteY152" fmla="*/ 1138127 h 1213500"/>
              <a:gd name="connsiteX153" fmla="*/ 311825 w 1035818"/>
              <a:gd name="connsiteY153" fmla="*/ 1136944 h 1213500"/>
              <a:gd name="connsiteX154" fmla="*/ 320149 w 1035818"/>
              <a:gd name="connsiteY154" fmla="*/ 1122453 h 1213500"/>
              <a:gd name="connsiteX155" fmla="*/ 348866 w 1035818"/>
              <a:gd name="connsiteY155" fmla="*/ 1065469 h 1213500"/>
              <a:gd name="connsiteX156" fmla="*/ 354134 w 1035818"/>
              <a:gd name="connsiteY156" fmla="*/ 1062900 h 1213500"/>
              <a:gd name="connsiteX157" fmla="*/ 635255 w 1035818"/>
              <a:gd name="connsiteY157" fmla="*/ 1059596 h 1213500"/>
              <a:gd name="connsiteX158" fmla="*/ 611821 w 1035818"/>
              <a:gd name="connsiteY158" fmla="*/ 1108274 h 1213500"/>
              <a:gd name="connsiteX159" fmla="*/ 629891 w 1035818"/>
              <a:gd name="connsiteY159" fmla="*/ 1067591 h 1213500"/>
              <a:gd name="connsiteX160" fmla="*/ 362971 w 1035818"/>
              <a:gd name="connsiteY160" fmla="*/ 1058644 h 1213500"/>
              <a:gd name="connsiteX161" fmla="*/ 322064 w 1035818"/>
              <a:gd name="connsiteY161" fmla="*/ 1141767 h 1213500"/>
              <a:gd name="connsiteX162" fmla="*/ 316515 w 1035818"/>
              <a:gd name="connsiteY162" fmla="*/ 1139154 h 1213500"/>
              <a:gd name="connsiteX163" fmla="*/ 360612 w 1035818"/>
              <a:gd name="connsiteY163" fmla="*/ 1059780 h 1213500"/>
              <a:gd name="connsiteX164" fmla="*/ 521162 w 1035818"/>
              <a:gd name="connsiteY164" fmla="*/ 1058207 h 1213500"/>
              <a:gd name="connsiteX165" fmla="*/ 516769 w 1035818"/>
              <a:gd name="connsiteY165" fmla="*/ 1091027 h 1213500"/>
              <a:gd name="connsiteX166" fmla="*/ 515883 w 1035818"/>
              <a:gd name="connsiteY166" fmla="*/ 1094941 h 1213500"/>
              <a:gd name="connsiteX167" fmla="*/ 493593 w 1035818"/>
              <a:gd name="connsiteY167" fmla="*/ 1124734 h 1213500"/>
              <a:gd name="connsiteX168" fmla="*/ 480196 w 1035818"/>
              <a:gd name="connsiteY168" fmla="*/ 1141817 h 1213500"/>
              <a:gd name="connsiteX169" fmla="*/ 480795 w 1035818"/>
              <a:gd name="connsiteY169" fmla="*/ 1134447 h 1213500"/>
              <a:gd name="connsiteX170" fmla="*/ 500952 w 1035818"/>
              <a:gd name="connsiteY170" fmla="*/ 1087927 h 1213500"/>
              <a:gd name="connsiteX171" fmla="*/ 344849 w 1035818"/>
              <a:gd name="connsiteY171" fmla="*/ 1058046 h 1213500"/>
              <a:gd name="connsiteX172" fmla="*/ 337404 w 1035818"/>
              <a:gd name="connsiteY172" fmla="*/ 1071060 h 1213500"/>
              <a:gd name="connsiteX173" fmla="*/ 328724 w 1035818"/>
              <a:gd name="connsiteY173" fmla="*/ 1075293 h 1213500"/>
              <a:gd name="connsiteX174" fmla="*/ 328352 w 1035818"/>
              <a:gd name="connsiteY174" fmla="*/ 1075490 h 1213500"/>
              <a:gd name="connsiteX175" fmla="*/ 488899 w 1035818"/>
              <a:gd name="connsiteY175" fmla="*/ 1057246 h 1213500"/>
              <a:gd name="connsiteX176" fmla="*/ 487923 w 1035818"/>
              <a:gd name="connsiteY176" fmla="*/ 1063626 h 1213500"/>
              <a:gd name="connsiteX177" fmla="*/ 485219 w 1035818"/>
              <a:gd name="connsiteY177" fmla="*/ 1088574 h 1213500"/>
              <a:gd name="connsiteX178" fmla="*/ 482670 w 1035818"/>
              <a:gd name="connsiteY178" fmla="*/ 1092358 h 1213500"/>
              <a:gd name="connsiteX179" fmla="*/ 459133 w 1035818"/>
              <a:gd name="connsiteY179" fmla="*/ 1127436 h 1213500"/>
              <a:gd name="connsiteX180" fmla="*/ 436167 w 1035818"/>
              <a:gd name="connsiteY180" fmla="*/ 1161813 h 1213500"/>
              <a:gd name="connsiteX181" fmla="*/ 440775 w 1035818"/>
              <a:gd name="connsiteY181" fmla="*/ 1114226 h 1213500"/>
              <a:gd name="connsiteX182" fmla="*/ 444509 w 1035818"/>
              <a:gd name="connsiteY182" fmla="*/ 1108372 h 1213500"/>
              <a:gd name="connsiteX183" fmla="*/ 319934 w 1035818"/>
              <a:gd name="connsiteY183" fmla="*/ 1050341 h 1213500"/>
              <a:gd name="connsiteX184" fmla="*/ 314004 w 1035818"/>
              <a:gd name="connsiteY184" fmla="*/ 1074029 h 1213500"/>
              <a:gd name="connsiteX185" fmla="*/ 308022 w 1035818"/>
              <a:gd name="connsiteY185" fmla="*/ 1086292 h 1213500"/>
              <a:gd name="connsiteX186" fmla="*/ 297257 w 1035818"/>
              <a:gd name="connsiteY186" fmla="*/ 1092011 h 1213500"/>
              <a:gd name="connsiteX187" fmla="*/ 288220 w 1035818"/>
              <a:gd name="connsiteY187" fmla="*/ 1098036 h 1213500"/>
              <a:gd name="connsiteX188" fmla="*/ 291690 w 1035818"/>
              <a:gd name="connsiteY188" fmla="*/ 1089440 h 1213500"/>
              <a:gd name="connsiteX189" fmla="*/ 313619 w 1035818"/>
              <a:gd name="connsiteY189" fmla="*/ 1059288 h 1213500"/>
              <a:gd name="connsiteX190" fmla="*/ 511390 w 1035818"/>
              <a:gd name="connsiteY190" fmla="*/ 1049762 h 1213500"/>
              <a:gd name="connsiteX191" fmla="*/ 493593 w 1035818"/>
              <a:gd name="connsiteY191" fmla="*/ 1092011 h 1213500"/>
              <a:gd name="connsiteX192" fmla="*/ 484950 w 1035818"/>
              <a:gd name="connsiteY192" fmla="*/ 1111459 h 1213500"/>
              <a:gd name="connsiteX193" fmla="*/ 482352 w 1035818"/>
              <a:gd name="connsiteY193" fmla="*/ 1115279 h 1213500"/>
              <a:gd name="connsiteX194" fmla="*/ 482436 w 1035818"/>
              <a:gd name="connsiteY194" fmla="*/ 1114246 h 1213500"/>
              <a:gd name="connsiteX195" fmla="*/ 485219 w 1035818"/>
              <a:gd name="connsiteY195" fmla="*/ 1088574 h 1213500"/>
              <a:gd name="connsiteX196" fmla="*/ 499819 w 1035818"/>
              <a:gd name="connsiteY196" fmla="*/ 1066902 h 1213500"/>
              <a:gd name="connsiteX197" fmla="*/ 384164 w 1035818"/>
              <a:gd name="connsiteY197" fmla="*/ 1048438 h 1213500"/>
              <a:gd name="connsiteX198" fmla="*/ 370463 w 1035818"/>
              <a:gd name="connsiteY198" fmla="*/ 1083633 h 1213500"/>
              <a:gd name="connsiteX199" fmla="*/ 365414 w 1035818"/>
              <a:gd name="connsiteY199" fmla="*/ 1096922 h 1213500"/>
              <a:gd name="connsiteX200" fmla="*/ 339178 w 1035818"/>
              <a:gd name="connsiteY200" fmla="*/ 1135676 h 1213500"/>
              <a:gd name="connsiteX201" fmla="*/ 361288 w 1035818"/>
              <a:gd name="connsiteY201" fmla="*/ 1083325 h 1213500"/>
              <a:gd name="connsiteX202" fmla="*/ 375664 w 1035818"/>
              <a:gd name="connsiteY202" fmla="*/ 1052532 h 1213500"/>
              <a:gd name="connsiteX203" fmla="*/ 306114 w 1035818"/>
              <a:gd name="connsiteY203" fmla="*/ 1043043 h 1213500"/>
              <a:gd name="connsiteX204" fmla="*/ 297257 w 1035818"/>
              <a:gd name="connsiteY204" fmla="*/ 1075650 h 1213500"/>
              <a:gd name="connsiteX205" fmla="*/ 291690 w 1035818"/>
              <a:gd name="connsiteY205" fmla="*/ 1089440 h 1213500"/>
              <a:gd name="connsiteX206" fmla="*/ 282821 w 1035818"/>
              <a:gd name="connsiteY206" fmla="*/ 1101636 h 1213500"/>
              <a:gd name="connsiteX207" fmla="*/ 281873 w 1035818"/>
              <a:gd name="connsiteY207" fmla="*/ 1102267 h 1213500"/>
              <a:gd name="connsiteX208" fmla="*/ 353680 w 1035818"/>
              <a:gd name="connsiteY208" fmla="*/ 1042610 h 1213500"/>
              <a:gd name="connsiteX209" fmla="*/ 348663 w 1035818"/>
              <a:gd name="connsiteY209" fmla="*/ 1054013 h 1213500"/>
              <a:gd name="connsiteX210" fmla="*/ 344849 w 1035818"/>
              <a:gd name="connsiteY210" fmla="*/ 1058046 h 1213500"/>
              <a:gd name="connsiteX211" fmla="*/ 251712 w 1035818"/>
              <a:gd name="connsiteY211" fmla="*/ 1041282 h 1213500"/>
              <a:gd name="connsiteX212" fmla="*/ 249400 w 1035818"/>
              <a:gd name="connsiteY212" fmla="*/ 1095795 h 1213500"/>
              <a:gd name="connsiteX213" fmla="*/ 226957 w 1035818"/>
              <a:gd name="connsiteY213" fmla="*/ 1080212 h 1213500"/>
              <a:gd name="connsiteX214" fmla="*/ 361024 w 1035818"/>
              <a:gd name="connsiteY214" fmla="*/ 1040941 h 1213500"/>
              <a:gd name="connsiteX215" fmla="*/ 359623 w 1035818"/>
              <a:gd name="connsiteY215" fmla="*/ 1044125 h 1213500"/>
              <a:gd name="connsiteX216" fmla="*/ 348866 w 1035818"/>
              <a:gd name="connsiteY216" fmla="*/ 1065469 h 1213500"/>
              <a:gd name="connsiteX217" fmla="*/ 341877 w 1035818"/>
              <a:gd name="connsiteY217" fmla="*/ 1068878 h 1213500"/>
              <a:gd name="connsiteX218" fmla="*/ 346341 w 1035818"/>
              <a:gd name="connsiteY218" fmla="*/ 1059288 h 1213500"/>
              <a:gd name="connsiteX219" fmla="*/ 348663 w 1035818"/>
              <a:gd name="connsiteY219" fmla="*/ 1054013 h 1213500"/>
              <a:gd name="connsiteX220" fmla="*/ 212029 w 1035818"/>
              <a:gd name="connsiteY220" fmla="*/ 1040550 h 1213500"/>
              <a:gd name="connsiteX221" fmla="*/ 209789 w 1035818"/>
              <a:gd name="connsiteY221" fmla="*/ 1045873 h 1213500"/>
              <a:gd name="connsiteX222" fmla="*/ 201605 w 1035818"/>
              <a:gd name="connsiteY222" fmla="*/ 1057866 h 1213500"/>
              <a:gd name="connsiteX223" fmla="*/ 196270 w 1035818"/>
              <a:gd name="connsiteY223" fmla="*/ 1052664 h 1213500"/>
              <a:gd name="connsiteX224" fmla="*/ 217225 w 1035818"/>
              <a:gd name="connsiteY224" fmla="*/ 1036556 h 1213500"/>
              <a:gd name="connsiteX225" fmla="*/ 207676 w 1035818"/>
              <a:gd name="connsiteY225" fmla="*/ 1063787 h 1213500"/>
              <a:gd name="connsiteX226" fmla="*/ 203827 w 1035818"/>
              <a:gd name="connsiteY226" fmla="*/ 1060034 h 1213500"/>
              <a:gd name="connsiteX227" fmla="*/ 209789 w 1035818"/>
              <a:gd name="connsiteY227" fmla="*/ 1045873 h 1213500"/>
              <a:gd name="connsiteX228" fmla="*/ 214957 w 1035818"/>
              <a:gd name="connsiteY228" fmla="*/ 1038300 h 1213500"/>
              <a:gd name="connsiteX229" fmla="*/ 524292 w 1035818"/>
              <a:gd name="connsiteY229" fmla="*/ 1034818 h 1213500"/>
              <a:gd name="connsiteX230" fmla="*/ 522715 w 1035818"/>
              <a:gd name="connsiteY230" fmla="*/ 1046601 h 1213500"/>
              <a:gd name="connsiteX231" fmla="*/ 507629 w 1035818"/>
              <a:gd name="connsiteY231" fmla="*/ 1072516 h 1213500"/>
              <a:gd name="connsiteX232" fmla="*/ 516981 w 1035818"/>
              <a:gd name="connsiteY232" fmla="*/ 1050934 h 1213500"/>
              <a:gd name="connsiteX233" fmla="*/ 372333 w 1035818"/>
              <a:gd name="connsiteY233" fmla="*/ 1034758 h 1213500"/>
              <a:gd name="connsiteX234" fmla="*/ 367214 w 1035818"/>
              <a:gd name="connsiteY234" fmla="*/ 1047896 h 1213500"/>
              <a:gd name="connsiteX235" fmla="*/ 360612 w 1035818"/>
              <a:gd name="connsiteY235" fmla="*/ 1059780 h 1213500"/>
              <a:gd name="connsiteX236" fmla="*/ 358173 w 1035818"/>
              <a:gd name="connsiteY236" fmla="*/ 1060955 h 1213500"/>
              <a:gd name="connsiteX237" fmla="*/ 649383 w 1035818"/>
              <a:gd name="connsiteY237" fmla="*/ 1028481 h 1213500"/>
              <a:gd name="connsiteX238" fmla="*/ 640845 w 1035818"/>
              <a:gd name="connsiteY238" fmla="*/ 1042927 h 1213500"/>
              <a:gd name="connsiteX239" fmla="*/ 629891 w 1035818"/>
              <a:gd name="connsiteY239" fmla="*/ 1067591 h 1213500"/>
              <a:gd name="connsiteX240" fmla="*/ 624484 w 1035818"/>
              <a:gd name="connsiteY240" fmla="*/ 1075650 h 1213500"/>
              <a:gd name="connsiteX241" fmla="*/ 533563 w 1035818"/>
              <a:gd name="connsiteY241" fmla="*/ 1207485 h 1213500"/>
              <a:gd name="connsiteX242" fmla="*/ 530126 w 1035818"/>
              <a:gd name="connsiteY242" fmla="*/ 1207102 h 1213500"/>
              <a:gd name="connsiteX243" fmla="*/ 582977 w 1035818"/>
              <a:gd name="connsiteY243" fmla="*/ 1122834 h 1213500"/>
              <a:gd name="connsiteX244" fmla="*/ 606580 w 1035818"/>
              <a:gd name="connsiteY244" fmla="*/ 1081835 h 1213500"/>
              <a:gd name="connsiteX245" fmla="*/ 339161 w 1035818"/>
              <a:gd name="connsiteY245" fmla="*/ 1023097 h 1213500"/>
              <a:gd name="connsiteX246" fmla="*/ 324776 w 1035818"/>
              <a:gd name="connsiteY246" fmla="*/ 1060968 h 1213500"/>
              <a:gd name="connsiteX247" fmla="*/ 317040 w 1035818"/>
              <a:gd name="connsiteY247" fmla="*/ 1081501 h 1213500"/>
              <a:gd name="connsiteX248" fmla="*/ 311381 w 1035818"/>
              <a:gd name="connsiteY248" fmla="*/ 1084507 h 1213500"/>
              <a:gd name="connsiteX249" fmla="*/ 314004 w 1035818"/>
              <a:gd name="connsiteY249" fmla="*/ 1074029 h 1213500"/>
              <a:gd name="connsiteX250" fmla="*/ 317052 w 1035818"/>
              <a:gd name="connsiteY250" fmla="*/ 1067781 h 1213500"/>
              <a:gd name="connsiteX251" fmla="*/ 334391 w 1035818"/>
              <a:gd name="connsiteY251" fmla="*/ 1029856 h 1213500"/>
              <a:gd name="connsiteX252" fmla="*/ 379620 w 1035818"/>
              <a:gd name="connsiteY252" fmla="*/ 1021276 h 1213500"/>
              <a:gd name="connsiteX253" fmla="*/ 372333 w 1035818"/>
              <a:gd name="connsiteY253" fmla="*/ 1034758 h 1213500"/>
              <a:gd name="connsiteX254" fmla="*/ 376160 w 1035818"/>
              <a:gd name="connsiteY254" fmla="*/ 1024935 h 1213500"/>
              <a:gd name="connsiteX255" fmla="*/ 458459 w 1035818"/>
              <a:gd name="connsiteY255" fmla="*/ 1021093 h 1213500"/>
              <a:gd name="connsiteX256" fmla="*/ 444509 w 1035818"/>
              <a:gd name="connsiteY256" fmla="*/ 1075650 h 1213500"/>
              <a:gd name="connsiteX257" fmla="*/ 441993 w 1035818"/>
              <a:gd name="connsiteY257" fmla="*/ 1101637 h 1213500"/>
              <a:gd name="connsiteX258" fmla="*/ 439493 w 1035818"/>
              <a:gd name="connsiteY258" fmla="*/ 1107158 h 1213500"/>
              <a:gd name="connsiteX259" fmla="*/ 414728 w 1035818"/>
              <a:gd name="connsiteY259" fmla="*/ 1154948 h 1213500"/>
              <a:gd name="connsiteX260" fmla="*/ 414434 w 1035818"/>
              <a:gd name="connsiteY260" fmla="*/ 1155509 h 1213500"/>
              <a:gd name="connsiteX261" fmla="*/ 400429 w 1035818"/>
              <a:gd name="connsiteY261" fmla="*/ 1177460 h 1213500"/>
              <a:gd name="connsiteX262" fmla="*/ 393958 w 1035818"/>
              <a:gd name="connsiteY262" fmla="*/ 1175639 h 1213500"/>
              <a:gd name="connsiteX263" fmla="*/ 372240 w 1035818"/>
              <a:gd name="connsiteY263" fmla="*/ 1165407 h 1213500"/>
              <a:gd name="connsiteX264" fmla="*/ 444509 w 1035818"/>
              <a:gd name="connsiteY264" fmla="*/ 1042927 h 1213500"/>
              <a:gd name="connsiteX265" fmla="*/ 653968 w 1035818"/>
              <a:gd name="connsiteY265" fmla="*/ 1020723 h 1213500"/>
              <a:gd name="connsiteX266" fmla="*/ 651509 w 1035818"/>
              <a:gd name="connsiteY266" fmla="*/ 1025831 h 1213500"/>
              <a:gd name="connsiteX267" fmla="*/ 649383 w 1035818"/>
              <a:gd name="connsiteY267" fmla="*/ 1028481 h 1213500"/>
              <a:gd name="connsiteX268" fmla="*/ 430288 w 1035818"/>
              <a:gd name="connsiteY268" fmla="*/ 1020060 h 1213500"/>
              <a:gd name="connsiteX269" fmla="*/ 428148 w 1035818"/>
              <a:gd name="connsiteY269" fmla="*/ 1026566 h 1213500"/>
              <a:gd name="connsiteX270" fmla="*/ 376217 w 1035818"/>
              <a:gd name="connsiteY270" fmla="*/ 1155296 h 1213500"/>
              <a:gd name="connsiteX271" fmla="*/ 371822 w 1035818"/>
              <a:gd name="connsiteY271" fmla="*/ 1165210 h 1213500"/>
              <a:gd name="connsiteX272" fmla="*/ 344380 w 1035818"/>
              <a:gd name="connsiteY272" fmla="*/ 1152281 h 1213500"/>
              <a:gd name="connsiteX273" fmla="*/ 365414 w 1035818"/>
              <a:gd name="connsiteY273" fmla="*/ 1096922 h 1213500"/>
              <a:gd name="connsiteX274" fmla="*/ 407330 w 1035818"/>
              <a:gd name="connsiteY274" fmla="*/ 1035006 h 1213500"/>
              <a:gd name="connsiteX275" fmla="*/ 430142 w 1035818"/>
              <a:gd name="connsiteY275" fmla="*/ 1020193 h 1213500"/>
              <a:gd name="connsiteX276" fmla="*/ 181051 w 1035818"/>
              <a:gd name="connsiteY276" fmla="*/ 1017664 h 1213500"/>
              <a:gd name="connsiteX277" fmla="*/ 180825 w 1035818"/>
              <a:gd name="connsiteY277" fmla="*/ 1018671 h 1213500"/>
              <a:gd name="connsiteX278" fmla="*/ 174354 w 1035818"/>
              <a:gd name="connsiteY278" fmla="*/ 1031289 h 1213500"/>
              <a:gd name="connsiteX279" fmla="*/ 173956 w 1035818"/>
              <a:gd name="connsiteY279" fmla="*/ 1030901 h 1213500"/>
              <a:gd name="connsiteX280" fmla="*/ 527196 w 1035818"/>
              <a:gd name="connsiteY280" fmla="*/ 1013128 h 1213500"/>
              <a:gd name="connsiteX281" fmla="*/ 525143 w 1035818"/>
              <a:gd name="connsiteY281" fmla="*/ 1028460 h 1213500"/>
              <a:gd name="connsiteX282" fmla="*/ 523561 w 1035818"/>
              <a:gd name="connsiteY282" fmla="*/ 1031455 h 1213500"/>
              <a:gd name="connsiteX283" fmla="*/ 511644 w 1035818"/>
              <a:gd name="connsiteY283" fmla="*/ 1049387 h 1213500"/>
              <a:gd name="connsiteX284" fmla="*/ 511390 w 1035818"/>
              <a:gd name="connsiteY284" fmla="*/ 1049762 h 1213500"/>
              <a:gd name="connsiteX285" fmla="*/ 526469 w 1035818"/>
              <a:gd name="connsiteY285" fmla="*/ 1013966 h 1213500"/>
              <a:gd name="connsiteX286" fmla="*/ 225369 w 1035818"/>
              <a:gd name="connsiteY286" fmla="*/ 1009130 h 1213500"/>
              <a:gd name="connsiteX287" fmla="*/ 218438 w 1035818"/>
              <a:gd name="connsiteY287" fmla="*/ 1033097 h 1213500"/>
              <a:gd name="connsiteX288" fmla="*/ 218365 w 1035818"/>
              <a:gd name="connsiteY288" fmla="*/ 1033305 h 1213500"/>
              <a:gd name="connsiteX289" fmla="*/ 214957 w 1035818"/>
              <a:gd name="connsiteY289" fmla="*/ 1038300 h 1213500"/>
              <a:gd name="connsiteX290" fmla="*/ 212029 w 1035818"/>
              <a:gd name="connsiteY290" fmla="*/ 1040550 h 1213500"/>
              <a:gd name="connsiteX291" fmla="*/ 225092 w 1035818"/>
              <a:gd name="connsiteY291" fmla="*/ 1009519 h 1213500"/>
              <a:gd name="connsiteX292" fmla="*/ 715442 w 1035818"/>
              <a:gd name="connsiteY292" fmla="*/ 1008904 h 1213500"/>
              <a:gd name="connsiteX293" fmla="*/ 722844 w 1035818"/>
              <a:gd name="connsiteY293" fmla="*/ 1037374 h 1213500"/>
              <a:gd name="connsiteX294" fmla="*/ 719147 w 1035818"/>
              <a:gd name="connsiteY294" fmla="*/ 1041697 h 1213500"/>
              <a:gd name="connsiteX295" fmla="*/ 689929 w 1035818"/>
              <a:gd name="connsiteY295" fmla="*/ 1092011 h 1213500"/>
              <a:gd name="connsiteX296" fmla="*/ 688562 w 1035818"/>
              <a:gd name="connsiteY296" fmla="*/ 1113175 h 1213500"/>
              <a:gd name="connsiteX297" fmla="*/ 616651 w 1035818"/>
              <a:gd name="connsiteY297" fmla="*/ 1170528 h 1213500"/>
              <a:gd name="connsiteX298" fmla="*/ 638778 w 1035818"/>
              <a:gd name="connsiteY298" fmla="*/ 1133126 h 1213500"/>
              <a:gd name="connsiteX299" fmla="*/ 678766 w 1035818"/>
              <a:gd name="connsiteY299" fmla="*/ 1056496 h 1213500"/>
              <a:gd name="connsiteX300" fmla="*/ 665602 w 1035818"/>
              <a:gd name="connsiteY300" fmla="*/ 1008264 h 1213500"/>
              <a:gd name="connsiteX301" fmla="*/ 651971 w 1035818"/>
              <a:gd name="connsiteY301" fmla="*/ 1034681 h 1213500"/>
              <a:gd name="connsiteX302" fmla="*/ 635255 w 1035818"/>
              <a:gd name="connsiteY302" fmla="*/ 1059596 h 1213500"/>
              <a:gd name="connsiteX303" fmla="*/ 651509 w 1035818"/>
              <a:gd name="connsiteY303" fmla="*/ 1025831 h 1213500"/>
              <a:gd name="connsiteX304" fmla="*/ 399661 w 1035818"/>
              <a:gd name="connsiteY304" fmla="*/ 998448 h 1213500"/>
              <a:gd name="connsiteX305" fmla="*/ 395425 w 1035818"/>
              <a:gd name="connsiteY305" fmla="*/ 1010204 h 1213500"/>
              <a:gd name="connsiteX306" fmla="*/ 375664 w 1035818"/>
              <a:gd name="connsiteY306" fmla="*/ 1052532 h 1213500"/>
              <a:gd name="connsiteX307" fmla="*/ 362971 w 1035818"/>
              <a:gd name="connsiteY307" fmla="*/ 1058644 h 1213500"/>
              <a:gd name="connsiteX308" fmla="*/ 363236 w 1035818"/>
              <a:gd name="connsiteY308" fmla="*/ 1058106 h 1213500"/>
              <a:gd name="connsiteX309" fmla="*/ 367214 w 1035818"/>
              <a:gd name="connsiteY309" fmla="*/ 1047896 h 1213500"/>
              <a:gd name="connsiteX310" fmla="*/ 379064 w 1035818"/>
              <a:gd name="connsiteY310" fmla="*/ 1026566 h 1213500"/>
              <a:gd name="connsiteX311" fmla="*/ 385673 w 1035818"/>
              <a:gd name="connsiteY311" fmla="*/ 1014457 h 1213500"/>
              <a:gd name="connsiteX312" fmla="*/ 541746 w 1035818"/>
              <a:gd name="connsiteY312" fmla="*/ 996348 h 1213500"/>
              <a:gd name="connsiteX313" fmla="*/ 524292 w 1035818"/>
              <a:gd name="connsiteY313" fmla="*/ 1034818 h 1213500"/>
              <a:gd name="connsiteX314" fmla="*/ 525143 w 1035818"/>
              <a:gd name="connsiteY314" fmla="*/ 1028460 h 1213500"/>
              <a:gd name="connsiteX315" fmla="*/ 526913 w 1035818"/>
              <a:gd name="connsiteY315" fmla="*/ 1025111 h 1213500"/>
              <a:gd name="connsiteX316" fmla="*/ 530190 w 1035818"/>
              <a:gd name="connsiteY316" fmla="*/ 1016904 h 1213500"/>
              <a:gd name="connsiteX317" fmla="*/ 538612 w 1035818"/>
              <a:gd name="connsiteY317" fmla="*/ 999963 h 1213500"/>
              <a:gd name="connsiteX318" fmla="*/ 830550 w 1035818"/>
              <a:gd name="connsiteY318" fmla="*/ 995643 h 1213500"/>
              <a:gd name="connsiteX319" fmla="*/ 827682 w 1035818"/>
              <a:gd name="connsiteY319" fmla="*/ 1000665 h 1213500"/>
              <a:gd name="connsiteX320" fmla="*/ 787295 w 1035818"/>
              <a:gd name="connsiteY320" fmla="*/ 1055049 h 1213500"/>
              <a:gd name="connsiteX321" fmla="*/ 740793 w 1035818"/>
              <a:gd name="connsiteY321" fmla="*/ 1106407 h 1213500"/>
              <a:gd name="connsiteX322" fmla="*/ 733508 w 1035818"/>
              <a:gd name="connsiteY322" fmla="*/ 1078387 h 1213500"/>
              <a:gd name="connsiteX323" fmla="*/ 734793 w 1035818"/>
              <a:gd name="connsiteY323" fmla="*/ 1076303 h 1213500"/>
              <a:gd name="connsiteX324" fmla="*/ 741824 w 1035818"/>
              <a:gd name="connsiteY324" fmla="*/ 1070696 h 1213500"/>
              <a:gd name="connsiteX325" fmla="*/ 138355 w 1035818"/>
              <a:gd name="connsiteY325" fmla="*/ 989769 h 1213500"/>
              <a:gd name="connsiteX326" fmla="*/ 137415 w 1035818"/>
              <a:gd name="connsiteY326" fmla="*/ 991514 h 1213500"/>
              <a:gd name="connsiteX327" fmla="*/ 137339 w 1035818"/>
              <a:gd name="connsiteY327" fmla="*/ 991411 h 1213500"/>
              <a:gd name="connsiteX328" fmla="*/ 1016728 w 1035818"/>
              <a:gd name="connsiteY328" fmla="*/ 989613 h 1213500"/>
              <a:gd name="connsiteX329" fmla="*/ 1035818 w 1035818"/>
              <a:gd name="connsiteY329" fmla="*/ 1035701 h 1213500"/>
              <a:gd name="connsiteX330" fmla="*/ 958200 w 1035818"/>
              <a:gd name="connsiteY330" fmla="*/ 1101355 h 1213500"/>
              <a:gd name="connsiteX331" fmla="*/ 948150 w 1035818"/>
              <a:gd name="connsiteY331" fmla="*/ 1107326 h 1213500"/>
              <a:gd name="connsiteX332" fmla="*/ 1000795 w 1035818"/>
              <a:gd name="connsiteY332" fmla="*/ 1026566 h 1213500"/>
              <a:gd name="connsiteX333" fmla="*/ 288509 w 1035818"/>
              <a:gd name="connsiteY333" fmla="*/ 983882 h 1213500"/>
              <a:gd name="connsiteX334" fmla="*/ 256348 w 1035818"/>
              <a:gd name="connsiteY334" fmla="*/ 1033992 h 1213500"/>
              <a:gd name="connsiteX335" fmla="*/ 251712 w 1035818"/>
              <a:gd name="connsiteY335" fmla="*/ 1041282 h 1213500"/>
              <a:gd name="connsiteX336" fmla="*/ 253046 w 1035818"/>
              <a:gd name="connsiteY336" fmla="*/ 1009828 h 1213500"/>
              <a:gd name="connsiteX337" fmla="*/ 254491 w 1035818"/>
              <a:gd name="connsiteY337" fmla="*/ 975753 h 1213500"/>
              <a:gd name="connsiteX338" fmla="*/ 253046 w 1035818"/>
              <a:gd name="connsiteY338" fmla="*/ 1009828 h 1213500"/>
              <a:gd name="connsiteX339" fmla="*/ 231292 w 1035818"/>
              <a:gd name="connsiteY339" fmla="*/ 1025743 h 1213500"/>
              <a:gd name="connsiteX340" fmla="*/ 217225 w 1035818"/>
              <a:gd name="connsiteY340" fmla="*/ 1036556 h 1213500"/>
              <a:gd name="connsiteX341" fmla="*/ 218365 w 1035818"/>
              <a:gd name="connsiteY341" fmla="*/ 1033305 h 1213500"/>
              <a:gd name="connsiteX342" fmla="*/ 233234 w 1035818"/>
              <a:gd name="connsiteY342" fmla="*/ 1011516 h 1213500"/>
              <a:gd name="connsiteX343" fmla="*/ 315738 w 1035818"/>
              <a:gd name="connsiteY343" fmla="*/ 967644 h 1213500"/>
              <a:gd name="connsiteX344" fmla="*/ 297257 w 1035818"/>
              <a:gd name="connsiteY344" fmla="*/ 1026566 h 1213500"/>
              <a:gd name="connsiteX345" fmla="*/ 257590 w 1035818"/>
              <a:gd name="connsiteY345" fmla="*/ 1101481 h 1213500"/>
              <a:gd name="connsiteX346" fmla="*/ 252410 w 1035818"/>
              <a:gd name="connsiteY346" fmla="*/ 1097885 h 1213500"/>
              <a:gd name="connsiteX347" fmla="*/ 268720 w 1035818"/>
              <a:gd name="connsiteY347" fmla="*/ 1057517 h 1213500"/>
              <a:gd name="connsiteX348" fmla="*/ 285797 w 1035818"/>
              <a:gd name="connsiteY348" fmla="*/ 1016351 h 1213500"/>
              <a:gd name="connsiteX349" fmla="*/ 304692 w 1035818"/>
              <a:gd name="connsiteY349" fmla="*/ 973524 h 1213500"/>
              <a:gd name="connsiteX350" fmla="*/ 239077 w 1035818"/>
              <a:gd name="connsiteY350" fmla="*/ 961729 h 1213500"/>
              <a:gd name="connsiteX351" fmla="*/ 225617 w 1035818"/>
              <a:gd name="connsiteY351" fmla="*/ 1008271 h 1213500"/>
              <a:gd name="connsiteX352" fmla="*/ 225092 w 1035818"/>
              <a:gd name="connsiteY352" fmla="*/ 1009519 h 1213500"/>
              <a:gd name="connsiteX353" fmla="*/ 195153 w 1035818"/>
              <a:gd name="connsiteY353" fmla="*/ 1051574 h 1213500"/>
              <a:gd name="connsiteX354" fmla="*/ 193635 w 1035818"/>
              <a:gd name="connsiteY354" fmla="*/ 1050094 h 1213500"/>
              <a:gd name="connsiteX355" fmla="*/ 200381 w 1035818"/>
              <a:gd name="connsiteY355" fmla="*/ 1037183 h 1213500"/>
              <a:gd name="connsiteX356" fmla="*/ 702958 w 1035818"/>
              <a:gd name="connsiteY356" fmla="*/ 960887 h 1213500"/>
              <a:gd name="connsiteX357" fmla="*/ 710614 w 1035818"/>
              <a:gd name="connsiteY357" fmla="*/ 990332 h 1213500"/>
              <a:gd name="connsiteX358" fmla="*/ 689247 w 1035818"/>
              <a:gd name="connsiteY358" fmla="*/ 1036411 h 1213500"/>
              <a:gd name="connsiteX359" fmla="*/ 678766 w 1035818"/>
              <a:gd name="connsiteY359" fmla="*/ 1056496 h 1213500"/>
              <a:gd name="connsiteX360" fmla="*/ 581047 w 1035818"/>
              <a:gd name="connsiteY360" fmla="*/ 1183300 h 1213500"/>
              <a:gd name="connsiteX361" fmla="*/ 574441 w 1035818"/>
              <a:gd name="connsiteY361" fmla="*/ 1190853 h 1213500"/>
              <a:gd name="connsiteX362" fmla="*/ 603281 w 1035818"/>
              <a:gd name="connsiteY362" fmla="*/ 1127218 h 1213500"/>
              <a:gd name="connsiteX363" fmla="*/ 614147 w 1035818"/>
              <a:gd name="connsiteY363" fmla="*/ 1107068 h 1213500"/>
              <a:gd name="connsiteX364" fmla="*/ 650159 w 1035818"/>
              <a:gd name="connsiteY364" fmla="*/ 1038192 h 1213500"/>
              <a:gd name="connsiteX365" fmla="*/ 651971 w 1035818"/>
              <a:gd name="connsiteY365" fmla="*/ 1034681 h 1213500"/>
              <a:gd name="connsiteX366" fmla="*/ 674748 w 1035818"/>
              <a:gd name="connsiteY366" fmla="*/ 1000732 h 1213500"/>
              <a:gd name="connsiteX367" fmla="*/ 689905 w 1035818"/>
              <a:gd name="connsiteY367" fmla="*/ 977689 h 1213500"/>
              <a:gd name="connsiteX368" fmla="*/ 851263 w 1035818"/>
              <a:gd name="connsiteY368" fmla="*/ 959362 h 1213500"/>
              <a:gd name="connsiteX369" fmla="*/ 842630 w 1035818"/>
              <a:gd name="connsiteY369" fmla="*/ 981280 h 1213500"/>
              <a:gd name="connsiteX370" fmla="*/ 839510 w 1035818"/>
              <a:gd name="connsiteY370" fmla="*/ 988063 h 1213500"/>
              <a:gd name="connsiteX371" fmla="*/ 830550 w 1035818"/>
              <a:gd name="connsiteY371" fmla="*/ 995643 h 1213500"/>
              <a:gd name="connsiteX372" fmla="*/ 508539 w 1035818"/>
              <a:gd name="connsiteY372" fmla="*/ 954696 h 1213500"/>
              <a:gd name="connsiteX373" fmla="*/ 501131 w 1035818"/>
              <a:gd name="connsiteY373" fmla="*/ 990321 h 1213500"/>
              <a:gd name="connsiteX374" fmla="*/ 441832 w 1035818"/>
              <a:gd name="connsiteY374" fmla="*/ 1103307 h 1213500"/>
              <a:gd name="connsiteX375" fmla="*/ 441993 w 1035818"/>
              <a:gd name="connsiteY375" fmla="*/ 1101637 h 1213500"/>
              <a:gd name="connsiteX376" fmla="*/ 342891 w 1035818"/>
              <a:gd name="connsiteY376" fmla="*/ 953190 h 1213500"/>
              <a:gd name="connsiteX377" fmla="*/ 306114 w 1035818"/>
              <a:gd name="connsiteY377" fmla="*/ 1043043 h 1213500"/>
              <a:gd name="connsiteX378" fmla="*/ 314914 w 1035818"/>
              <a:gd name="connsiteY378" fmla="*/ 1010643 h 1213500"/>
              <a:gd name="connsiteX379" fmla="*/ 325996 w 1035818"/>
              <a:gd name="connsiteY379" fmla="*/ 962183 h 1213500"/>
              <a:gd name="connsiteX380" fmla="*/ 244208 w 1035818"/>
              <a:gd name="connsiteY380" fmla="*/ 951723 h 1213500"/>
              <a:gd name="connsiteX381" fmla="*/ 239077 w 1035818"/>
              <a:gd name="connsiteY381" fmla="*/ 961729 h 1213500"/>
              <a:gd name="connsiteX382" fmla="*/ 239661 w 1035818"/>
              <a:gd name="connsiteY382" fmla="*/ 959709 h 1213500"/>
              <a:gd name="connsiteX383" fmla="*/ 621586 w 1035818"/>
              <a:gd name="connsiteY383" fmla="*/ 949570 h 1213500"/>
              <a:gd name="connsiteX384" fmla="*/ 595432 w 1035818"/>
              <a:gd name="connsiteY384" fmla="*/ 992986 h 1213500"/>
              <a:gd name="connsiteX385" fmla="*/ 493593 w 1035818"/>
              <a:gd name="connsiteY385" fmla="*/ 1190179 h 1213500"/>
              <a:gd name="connsiteX386" fmla="*/ 489818 w 1035818"/>
              <a:gd name="connsiteY386" fmla="*/ 1199251 h 1213500"/>
              <a:gd name="connsiteX387" fmla="*/ 498579 w 1035818"/>
              <a:gd name="connsiteY387" fmla="*/ 1171398 h 1213500"/>
              <a:gd name="connsiteX388" fmla="*/ 515883 w 1035818"/>
              <a:gd name="connsiteY388" fmla="*/ 1094941 h 1213500"/>
              <a:gd name="connsiteX389" fmla="*/ 539306 w 1035818"/>
              <a:gd name="connsiteY389" fmla="*/ 1063633 h 1213500"/>
              <a:gd name="connsiteX390" fmla="*/ 590475 w 1035818"/>
              <a:gd name="connsiteY390" fmla="*/ 993659 h 1213500"/>
              <a:gd name="connsiteX391" fmla="*/ 417537 w 1035818"/>
              <a:gd name="connsiteY391" fmla="*/ 948833 h 1213500"/>
              <a:gd name="connsiteX392" fmla="*/ 409859 w 1035818"/>
              <a:gd name="connsiteY392" fmla="*/ 970143 h 1213500"/>
              <a:gd name="connsiteX393" fmla="*/ 385673 w 1035818"/>
              <a:gd name="connsiteY393" fmla="*/ 1014457 h 1213500"/>
              <a:gd name="connsiteX394" fmla="*/ 380860 w 1035818"/>
              <a:gd name="connsiteY394" fmla="*/ 1019965 h 1213500"/>
              <a:gd name="connsiteX395" fmla="*/ 379620 w 1035818"/>
              <a:gd name="connsiteY395" fmla="*/ 1021276 h 1213500"/>
              <a:gd name="connsiteX396" fmla="*/ 405510 w 1035818"/>
              <a:gd name="connsiteY396" fmla="*/ 973379 h 1213500"/>
              <a:gd name="connsiteX397" fmla="*/ 255744 w 1035818"/>
              <a:gd name="connsiteY397" fmla="*/ 946205 h 1213500"/>
              <a:gd name="connsiteX398" fmla="*/ 254830 w 1035818"/>
              <a:gd name="connsiteY398" fmla="*/ 967746 h 1213500"/>
              <a:gd name="connsiteX399" fmla="*/ 225369 w 1035818"/>
              <a:gd name="connsiteY399" fmla="*/ 1009130 h 1213500"/>
              <a:gd name="connsiteX400" fmla="*/ 225617 w 1035818"/>
              <a:gd name="connsiteY400" fmla="*/ 1008271 h 1213500"/>
              <a:gd name="connsiteX401" fmla="*/ 230257 w 1035818"/>
              <a:gd name="connsiteY401" fmla="*/ 997250 h 1213500"/>
              <a:gd name="connsiteX402" fmla="*/ 698958 w 1035818"/>
              <a:gd name="connsiteY402" fmla="*/ 945503 h 1213500"/>
              <a:gd name="connsiteX403" fmla="*/ 702391 w 1035818"/>
              <a:gd name="connsiteY403" fmla="*/ 958707 h 1213500"/>
              <a:gd name="connsiteX404" fmla="*/ 689905 w 1035818"/>
              <a:gd name="connsiteY404" fmla="*/ 977689 h 1213500"/>
              <a:gd name="connsiteX405" fmla="*/ 682984 w 1035818"/>
              <a:gd name="connsiteY405" fmla="*/ 986598 h 1213500"/>
              <a:gd name="connsiteX406" fmla="*/ 665602 w 1035818"/>
              <a:gd name="connsiteY406" fmla="*/ 1008264 h 1213500"/>
              <a:gd name="connsiteX407" fmla="*/ 689929 w 1035818"/>
              <a:gd name="connsiteY407" fmla="*/ 961120 h 1213500"/>
              <a:gd name="connsiteX408" fmla="*/ 692268 w 1035818"/>
              <a:gd name="connsiteY408" fmla="*/ 955919 h 1213500"/>
              <a:gd name="connsiteX409" fmla="*/ 695012 w 1035818"/>
              <a:gd name="connsiteY409" fmla="*/ 951277 h 1213500"/>
              <a:gd name="connsiteX410" fmla="*/ 346110 w 1035818"/>
              <a:gd name="connsiteY410" fmla="*/ 945325 h 1213500"/>
              <a:gd name="connsiteX411" fmla="*/ 344277 w 1035818"/>
              <a:gd name="connsiteY411" fmla="*/ 952452 h 1213500"/>
              <a:gd name="connsiteX412" fmla="*/ 342891 w 1035818"/>
              <a:gd name="connsiteY412" fmla="*/ 953190 h 1213500"/>
              <a:gd name="connsiteX413" fmla="*/ 507287 w 1035818"/>
              <a:gd name="connsiteY413" fmla="*/ 944666 h 1213500"/>
              <a:gd name="connsiteX414" fmla="*/ 458459 w 1035818"/>
              <a:gd name="connsiteY414" fmla="*/ 1021093 h 1213500"/>
              <a:gd name="connsiteX415" fmla="*/ 460130 w 1035818"/>
              <a:gd name="connsiteY415" fmla="*/ 1014557 h 1213500"/>
              <a:gd name="connsiteX416" fmla="*/ 472419 w 1035818"/>
              <a:gd name="connsiteY416" fmla="*/ 981847 h 1213500"/>
              <a:gd name="connsiteX417" fmla="*/ 477232 w 1035818"/>
              <a:gd name="connsiteY417" fmla="*/ 977482 h 1213500"/>
              <a:gd name="connsiteX418" fmla="*/ 525657 w 1035818"/>
              <a:gd name="connsiteY418" fmla="*/ 943589 h 1213500"/>
              <a:gd name="connsiteX419" fmla="*/ 526316 w 1035818"/>
              <a:gd name="connsiteY419" fmla="*/ 944759 h 1213500"/>
              <a:gd name="connsiteX420" fmla="*/ 527461 w 1035818"/>
              <a:gd name="connsiteY420" fmla="*/ 1011148 h 1213500"/>
              <a:gd name="connsiteX421" fmla="*/ 527370 w 1035818"/>
              <a:gd name="connsiteY421" fmla="*/ 1011828 h 1213500"/>
              <a:gd name="connsiteX422" fmla="*/ 526469 w 1035818"/>
              <a:gd name="connsiteY422" fmla="*/ 1013966 h 1213500"/>
              <a:gd name="connsiteX423" fmla="*/ 521030 w 1035818"/>
              <a:gd name="connsiteY423" fmla="*/ 1020239 h 1213500"/>
              <a:gd name="connsiteX424" fmla="*/ 488899 w 1035818"/>
              <a:gd name="connsiteY424" fmla="*/ 1057246 h 1213500"/>
              <a:gd name="connsiteX425" fmla="*/ 493593 w 1035818"/>
              <a:gd name="connsiteY425" fmla="*/ 1026566 h 1213500"/>
              <a:gd name="connsiteX426" fmla="*/ 501131 w 1035818"/>
              <a:gd name="connsiteY426" fmla="*/ 990321 h 1213500"/>
              <a:gd name="connsiteX427" fmla="*/ 369316 w 1035818"/>
              <a:gd name="connsiteY427" fmla="*/ 942643 h 1213500"/>
              <a:gd name="connsiteX428" fmla="*/ 362703 w 1035818"/>
              <a:gd name="connsiteY428" fmla="*/ 961120 h 1213500"/>
              <a:gd name="connsiteX429" fmla="*/ 338077 w 1035818"/>
              <a:gd name="connsiteY429" fmla="*/ 1021794 h 1213500"/>
              <a:gd name="connsiteX430" fmla="*/ 334391 w 1035818"/>
              <a:gd name="connsiteY430" fmla="*/ 1029856 h 1213500"/>
              <a:gd name="connsiteX431" fmla="*/ 319934 w 1035818"/>
              <a:gd name="connsiteY431" fmla="*/ 1050341 h 1213500"/>
              <a:gd name="connsiteX432" fmla="*/ 329980 w 1035818"/>
              <a:gd name="connsiteY432" fmla="*/ 1010204 h 1213500"/>
              <a:gd name="connsiteX433" fmla="*/ 342715 w 1035818"/>
              <a:gd name="connsiteY433" fmla="*/ 958529 h 1213500"/>
              <a:gd name="connsiteX434" fmla="*/ 344277 w 1035818"/>
              <a:gd name="connsiteY434" fmla="*/ 952452 h 1213500"/>
              <a:gd name="connsiteX435" fmla="*/ 344651 w 1035818"/>
              <a:gd name="connsiteY435" fmla="*/ 952253 h 1213500"/>
              <a:gd name="connsiteX436" fmla="*/ 249133 w 1035818"/>
              <a:gd name="connsiteY436" fmla="*/ 942119 h 1213500"/>
              <a:gd name="connsiteX437" fmla="*/ 248173 w 1035818"/>
              <a:gd name="connsiteY437" fmla="*/ 944759 h 1213500"/>
              <a:gd name="connsiteX438" fmla="*/ 244208 w 1035818"/>
              <a:gd name="connsiteY438" fmla="*/ 951723 h 1213500"/>
              <a:gd name="connsiteX439" fmla="*/ 985196 w 1035818"/>
              <a:gd name="connsiteY439" fmla="*/ 936985 h 1213500"/>
              <a:gd name="connsiteX440" fmla="*/ 951711 w 1035818"/>
              <a:gd name="connsiteY440" fmla="*/ 993843 h 1213500"/>
              <a:gd name="connsiteX441" fmla="*/ 882801 w 1035818"/>
              <a:gd name="connsiteY441" fmla="*/ 1144010 h 1213500"/>
              <a:gd name="connsiteX442" fmla="*/ 880621 w 1035818"/>
              <a:gd name="connsiteY442" fmla="*/ 1147449 h 1213500"/>
              <a:gd name="connsiteX443" fmla="*/ 872587 w 1035818"/>
              <a:gd name="connsiteY443" fmla="*/ 1152222 h 1213500"/>
              <a:gd name="connsiteX444" fmla="*/ 790973 w 1035818"/>
              <a:gd name="connsiteY444" fmla="*/ 1184129 h 1213500"/>
              <a:gd name="connsiteX445" fmla="*/ 821551 w 1035818"/>
              <a:gd name="connsiteY445" fmla="*/ 1142155 h 1213500"/>
              <a:gd name="connsiteX446" fmla="*/ 910742 w 1035818"/>
              <a:gd name="connsiteY446" fmla="*/ 1001287 h 1213500"/>
              <a:gd name="connsiteX447" fmla="*/ 918988 w 1035818"/>
              <a:gd name="connsiteY447" fmla="*/ 993843 h 1213500"/>
              <a:gd name="connsiteX448" fmla="*/ 966835 w 1035818"/>
              <a:gd name="connsiteY448" fmla="*/ 951318 h 1213500"/>
              <a:gd name="connsiteX449" fmla="*/ 512235 w 1035818"/>
              <a:gd name="connsiteY449" fmla="*/ 936922 h 1213500"/>
              <a:gd name="connsiteX450" fmla="*/ 511605 w 1035818"/>
              <a:gd name="connsiteY450" fmla="*/ 939952 h 1213500"/>
              <a:gd name="connsiteX451" fmla="*/ 507287 w 1035818"/>
              <a:gd name="connsiteY451" fmla="*/ 944666 h 1213500"/>
              <a:gd name="connsiteX452" fmla="*/ 278489 w 1035818"/>
              <a:gd name="connsiteY452" fmla="*/ 935376 h 1213500"/>
              <a:gd name="connsiteX453" fmla="*/ 254491 w 1035818"/>
              <a:gd name="connsiteY453" fmla="*/ 975753 h 1213500"/>
              <a:gd name="connsiteX454" fmla="*/ 254830 w 1035818"/>
              <a:gd name="connsiteY454" fmla="*/ 967746 h 1213500"/>
              <a:gd name="connsiteX455" fmla="*/ 277309 w 1035818"/>
              <a:gd name="connsiteY455" fmla="*/ 936169 h 1213500"/>
              <a:gd name="connsiteX456" fmla="*/ 120962 w 1035818"/>
              <a:gd name="connsiteY456" fmla="*/ 935332 h 1213500"/>
              <a:gd name="connsiteX457" fmla="*/ 117009 w 1035818"/>
              <a:gd name="connsiteY457" fmla="*/ 942169 h 1213500"/>
              <a:gd name="connsiteX458" fmla="*/ 108491 w 1035818"/>
              <a:gd name="connsiteY458" fmla="*/ 952215 h 1213500"/>
              <a:gd name="connsiteX459" fmla="*/ 104451 w 1035818"/>
              <a:gd name="connsiteY459" fmla="*/ 946725 h 1213500"/>
              <a:gd name="connsiteX460" fmla="*/ 110784 w 1035818"/>
              <a:gd name="connsiteY460" fmla="*/ 940897 h 1213500"/>
              <a:gd name="connsiteX461" fmla="*/ 695880 w 1035818"/>
              <a:gd name="connsiteY461" fmla="*/ 933663 h 1213500"/>
              <a:gd name="connsiteX462" fmla="*/ 698223 w 1035818"/>
              <a:gd name="connsiteY462" fmla="*/ 942676 h 1213500"/>
              <a:gd name="connsiteX463" fmla="*/ 692268 w 1035818"/>
              <a:gd name="connsiteY463" fmla="*/ 955919 h 1213500"/>
              <a:gd name="connsiteX464" fmla="*/ 653968 w 1035818"/>
              <a:gd name="connsiteY464" fmla="*/ 1020723 h 1213500"/>
              <a:gd name="connsiteX465" fmla="*/ 518594 w 1035818"/>
              <a:gd name="connsiteY465" fmla="*/ 932321 h 1213500"/>
              <a:gd name="connsiteX466" fmla="*/ 518655 w 1035818"/>
              <a:gd name="connsiteY466" fmla="*/ 932358 h 1213500"/>
              <a:gd name="connsiteX467" fmla="*/ 508539 w 1035818"/>
              <a:gd name="connsiteY467" fmla="*/ 954696 h 1213500"/>
              <a:gd name="connsiteX468" fmla="*/ 511605 w 1035818"/>
              <a:gd name="connsiteY468" fmla="*/ 939952 h 1213500"/>
              <a:gd name="connsiteX469" fmla="*/ 402634 w 1035818"/>
              <a:gd name="connsiteY469" fmla="*/ 931350 h 1213500"/>
              <a:gd name="connsiteX470" fmla="*/ 398528 w 1035818"/>
              <a:gd name="connsiteY470" fmla="*/ 940683 h 1213500"/>
              <a:gd name="connsiteX471" fmla="*/ 377811 w 1035818"/>
              <a:gd name="connsiteY471" fmla="*/ 968333 h 1213500"/>
              <a:gd name="connsiteX472" fmla="*/ 339161 w 1035818"/>
              <a:gd name="connsiteY472" fmla="*/ 1023097 h 1213500"/>
              <a:gd name="connsiteX473" fmla="*/ 362703 w 1035818"/>
              <a:gd name="connsiteY473" fmla="*/ 961120 h 1213500"/>
              <a:gd name="connsiteX474" fmla="*/ 370014 w 1035818"/>
              <a:gd name="connsiteY474" fmla="*/ 942371 h 1213500"/>
              <a:gd name="connsiteX475" fmla="*/ 386903 w 1035818"/>
              <a:gd name="connsiteY475" fmla="*/ 935791 h 1213500"/>
              <a:gd name="connsiteX476" fmla="*/ 196649 w 1035818"/>
              <a:gd name="connsiteY476" fmla="*/ 931303 h 1213500"/>
              <a:gd name="connsiteX477" fmla="*/ 195521 w 1035818"/>
              <a:gd name="connsiteY477" fmla="*/ 935402 h 1213500"/>
              <a:gd name="connsiteX478" fmla="*/ 195425 w 1035818"/>
              <a:gd name="connsiteY478" fmla="*/ 935964 h 1213500"/>
              <a:gd name="connsiteX479" fmla="*/ 184850 w 1035818"/>
              <a:gd name="connsiteY479" fmla="*/ 969266 h 1213500"/>
              <a:gd name="connsiteX480" fmla="*/ 169918 w 1035818"/>
              <a:gd name="connsiteY480" fmla="*/ 1015370 h 1213500"/>
              <a:gd name="connsiteX481" fmla="*/ 167022 w 1035818"/>
              <a:gd name="connsiteY481" fmla="*/ 1024138 h 1213500"/>
              <a:gd name="connsiteX482" fmla="*/ 147194 w 1035818"/>
              <a:gd name="connsiteY482" fmla="*/ 1004800 h 1213500"/>
              <a:gd name="connsiteX483" fmla="*/ 144433 w 1035818"/>
              <a:gd name="connsiteY483" fmla="*/ 1001050 h 1213500"/>
              <a:gd name="connsiteX484" fmla="*/ 514380 w 1035818"/>
              <a:gd name="connsiteY484" fmla="*/ 929779 h 1213500"/>
              <a:gd name="connsiteX485" fmla="*/ 516126 w 1035818"/>
              <a:gd name="connsiteY485" fmla="*/ 930832 h 1213500"/>
              <a:gd name="connsiteX486" fmla="*/ 512235 w 1035818"/>
              <a:gd name="connsiteY486" fmla="*/ 936922 h 1213500"/>
              <a:gd name="connsiteX487" fmla="*/ 512683 w 1035818"/>
              <a:gd name="connsiteY487" fmla="*/ 934766 h 1213500"/>
              <a:gd name="connsiteX488" fmla="*/ 408215 w 1035818"/>
              <a:gd name="connsiteY488" fmla="*/ 929774 h 1213500"/>
              <a:gd name="connsiteX489" fmla="*/ 396984 w 1035818"/>
              <a:gd name="connsiteY489" fmla="*/ 957879 h 1213500"/>
              <a:gd name="connsiteX490" fmla="*/ 360904 w 1035818"/>
              <a:gd name="connsiteY490" fmla="*/ 1029984 h 1213500"/>
              <a:gd name="connsiteX491" fmla="*/ 353680 w 1035818"/>
              <a:gd name="connsiteY491" fmla="*/ 1042610 h 1213500"/>
              <a:gd name="connsiteX492" fmla="*/ 398528 w 1035818"/>
              <a:gd name="connsiteY492" fmla="*/ 940683 h 1213500"/>
              <a:gd name="connsiteX493" fmla="*/ 406295 w 1035818"/>
              <a:gd name="connsiteY493" fmla="*/ 930316 h 1213500"/>
              <a:gd name="connsiteX494" fmla="*/ 460174 w 1035818"/>
              <a:gd name="connsiteY494" fmla="*/ 929195 h 1213500"/>
              <a:gd name="connsiteX495" fmla="*/ 441082 w 1035818"/>
              <a:gd name="connsiteY495" fmla="*/ 987241 h 1213500"/>
              <a:gd name="connsiteX496" fmla="*/ 415983 w 1035818"/>
              <a:gd name="connsiteY496" fmla="*/ 1022225 h 1213500"/>
              <a:gd name="connsiteX497" fmla="*/ 407330 w 1035818"/>
              <a:gd name="connsiteY497" fmla="*/ 1035006 h 1213500"/>
              <a:gd name="connsiteX498" fmla="*/ 393769 w 1035818"/>
              <a:gd name="connsiteY498" fmla="*/ 1043813 h 1213500"/>
              <a:gd name="connsiteX499" fmla="*/ 384164 w 1035818"/>
              <a:gd name="connsiteY499" fmla="*/ 1048438 h 1213500"/>
              <a:gd name="connsiteX500" fmla="*/ 406809 w 1035818"/>
              <a:gd name="connsiteY500" fmla="*/ 990268 h 1213500"/>
              <a:gd name="connsiteX501" fmla="*/ 413859 w 1035818"/>
              <a:gd name="connsiteY501" fmla="*/ 928181 h 1213500"/>
              <a:gd name="connsiteX502" fmla="*/ 376160 w 1035818"/>
              <a:gd name="connsiteY502" fmla="*/ 1024935 h 1213500"/>
              <a:gd name="connsiteX503" fmla="*/ 361024 w 1035818"/>
              <a:gd name="connsiteY503" fmla="*/ 1040941 h 1213500"/>
              <a:gd name="connsiteX504" fmla="*/ 391055 w 1035818"/>
              <a:gd name="connsiteY504" fmla="*/ 972716 h 1213500"/>
              <a:gd name="connsiteX505" fmla="*/ 396984 w 1035818"/>
              <a:gd name="connsiteY505" fmla="*/ 957879 h 1213500"/>
              <a:gd name="connsiteX506" fmla="*/ 411513 w 1035818"/>
              <a:gd name="connsiteY506" fmla="*/ 928843 h 1213500"/>
              <a:gd name="connsiteX507" fmla="*/ 990910 w 1035818"/>
              <a:gd name="connsiteY507" fmla="*/ 927283 h 1213500"/>
              <a:gd name="connsiteX508" fmla="*/ 992550 w 1035818"/>
              <a:gd name="connsiteY508" fmla="*/ 931244 h 1213500"/>
              <a:gd name="connsiteX509" fmla="*/ 985196 w 1035818"/>
              <a:gd name="connsiteY509" fmla="*/ 936985 h 1213500"/>
              <a:gd name="connsiteX510" fmla="*/ 429861 w 1035818"/>
              <a:gd name="connsiteY510" fmla="*/ 923682 h 1213500"/>
              <a:gd name="connsiteX511" fmla="*/ 417537 w 1035818"/>
              <a:gd name="connsiteY511" fmla="*/ 948833 h 1213500"/>
              <a:gd name="connsiteX512" fmla="*/ 426238 w 1035818"/>
              <a:gd name="connsiteY512" fmla="*/ 924686 h 1213500"/>
              <a:gd name="connsiteX513" fmla="*/ 429327 w 1035818"/>
              <a:gd name="connsiteY513" fmla="*/ 923813 h 1213500"/>
              <a:gd name="connsiteX514" fmla="*/ 439510 w 1035818"/>
              <a:gd name="connsiteY514" fmla="*/ 921310 h 1213500"/>
              <a:gd name="connsiteX515" fmla="*/ 411787 w 1035818"/>
              <a:gd name="connsiteY515" fmla="*/ 977482 h 1213500"/>
              <a:gd name="connsiteX516" fmla="*/ 406809 w 1035818"/>
              <a:gd name="connsiteY516" fmla="*/ 990268 h 1213500"/>
              <a:gd name="connsiteX517" fmla="*/ 399661 w 1035818"/>
              <a:gd name="connsiteY517" fmla="*/ 998448 h 1213500"/>
              <a:gd name="connsiteX518" fmla="*/ 409859 w 1035818"/>
              <a:gd name="connsiteY518" fmla="*/ 970143 h 1213500"/>
              <a:gd name="connsiteX519" fmla="*/ 436048 w 1035818"/>
              <a:gd name="connsiteY519" fmla="*/ 922161 h 1213500"/>
              <a:gd name="connsiteX520" fmla="*/ 256812 w 1035818"/>
              <a:gd name="connsiteY520" fmla="*/ 921002 h 1213500"/>
              <a:gd name="connsiteX521" fmla="*/ 256528 w 1035818"/>
              <a:gd name="connsiteY521" fmla="*/ 927700 h 1213500"/>
              <a:gd name="connsiteX522" fmla="*/ 249133 w 1035818"/>
              <a:gd name="connsiteY522" fmla="*/ 942119 h 1213500"/>
              <a:gd name="connsiteX523" fmla="*/ 491305 w 1035818"/>
              <a:gd name="connsiteY523" fmla="*/ 918304 h 1213500"/>
              <a:gd name="connsiteX524" fmla="*/ 498011 w 1035818"/>
              <a:gd name="connsiteY524" fmla="*/ 921291 h 1213500"/>
              <a:gd name="connsiteX525" fmla="*/ 485110 w 1035818"/>
              <a:gd name="connsiteY525" fmla="*/ 948065 h 1213500"/>
              <a:gd name="connsiteX526" fmla="*/ 472419 w 1035818"/>
              <a:gd name="connsiteY526" fmla="*/ 981847 h 1213500"/>
              <a:gd name="connsiteX527" fmla="*/ 430288 w 1035818"/>
              <a:gd name="connsiteY527" fmla="*/ 1020060 h 1213500"/>
              <a:gd name="connsiteX528" fmla="*/ 441082 w 1035818"/>
              <a:gd name="connsiteY528" fmla="*/ 987241 h 1213500"/>
              <a:gd name="connsiteX529" fmla="*/ 464878 w 1035818"/>
              <a:gd name="connsiteY529" fmla="*/ 954075 h 1213500"/>
              <a:gd name="connsiteX530" fmla="*/ 527187 w 1035818"/>
              <a:gd name="connsiteY530" fmla="*/ 913519 h 1213500"/>
              <a:gd name="connsiteX531" fmla="*/ 518748 w 1035818"/>
              <a:gd name="connsiteY531" fmla="*/ 932153 h 1213500"/>
              <a:gd name="connsiteX532" fmla="*/ 518594 w 1035818"/>
              <a:gd name="connsiteY532" fmla="*/ 932321 h 1213500"/>
              <a:gd name="connsiteX533" fmla="*/ 516126 w 1035818"/>
              <a:gd name="connsiteY533" fmla="*/ 930832 h 1213500"/>
              <a:gd name="connsiteX534" fmla="*/ 472219 w 1035818"/>
              <a:gd name="connsiteY534" fmla="*/ 913269 h 1213500"/>
              <a:gd name="connsiteX535" fmla="*/ 460871 w 1035818"/>
              <a:gd name="connsiteY535" fmla="*/ 928398 h 1213500"/>
              <a:gd name="connsiteX536" fmla="*/ 460174 w 1035818"/>
              <a:gd name="connsiteY536" fmla="*/ 929195 h 1213500"/>
              <a:gd name="connsiteX537" fmla="*/ 464813 w 1035818"/>
              <a:gd name="connsiteY537" fmla="*/ 915089 h 1213500"/>
              <a:gd name="connsiteX538" fmla="*/ 419785 w 1035818"/>
              <a:gd name="connsiteY538" fmla="*/ 912312 h 1213500"/>
              <a:gd name="connsiteX539" fmla="*/ 411513 w 1035818"/>
              <a:gd name="connsiteY539" fmla="*/ 928843 h 1213500"/>
              <a:gd name="connsiteX540" fmla="*/ 408215 w 1035818"/>
              <a:gd name="connsiteY540" fmla="*/ 929774 h 1213500"/>
              <a:gd name="connsiteX541" fmla="*/ 409944 w 1035818"/>
              <a:gd name="connsiteY541" fmla="*/ 925447 h 1213500"/>
              <a:gd name="connsiteX542" fmla="*/ 142815 w 1035818"/>
              <a:gd name="connsiteY542" fmla="*/ 911419 h 1213500"/>
              <a:gd name="connsiteX543" fmla="*/ 124264 w 1035818"/>
              <a:gd name="connsiteY543" fmla="*/ 933527 h 1213500"/>
              <a:gd name="connsiteX544" fmla="*/ 120962 w 1035818"/>
              <a:gd name="connsiteY544" fmla="*/ 935332 h 1213500"/>
              <a:gd name="connsiteX545" fmla="*/ 125663 w 1035818"/>
              <a:gd name="connsiteY545" fmla="*/ 927204 h 1213500"/>
              <a:gd name="connsiteX546" fmla="*/ 689822 w 1035818"/>
              <a:gd name="connsiteY546" fmla="*/ 910363 h 1213500"/>
              <a:gd name="connsiteX547" fmla="*/ 694537 w 1035818"/>
              <a:gd name="connsiteY547" fmla="*/ 928500 h 1213500"/>
              <a:gd name="connsiteX548" fmla="*/ 651589 w 1035818"/>
              <a:gd name="connsiteY548" fmla="*/ 1003652 h 1213500"/>
              <a:gd name="connsiteX549" fmla="*/ 606580 w 1035818"/>
              <a:gd name="connsiteY549" fmla="*/ 1081835 h 1213500"/>
              <a:gd name="connsiteX550" fmla="*/ 577618 w 1035818"/>
              <a:gd name="connsiteY550" fmla="*/ 1117936 h 1213500"/>
              <a:gd name="connsiteX551" fmla="*/ 652069 w 1035818"/>
              <a:gd name="connsiteY551" fmla="*/ 980399 h 1213500"/>
              <a:gd name="connsiteX552" fmla="*/ 420943 w 1035818"/>
              <a:gd name="connsiteY552" fmla="*/ 909997 h 1213500"/>
              <a:gd name="connsiteX553" fmla="*/ 420319 w 1035818"/>
              <a:gd name="connsiteY553" fmla="*/ 911599 h 1213500"/>
              <a:gd name="connsiteX554" fmla="*/ 419785 w 1035818"/>
              <a:gd name="connsiteY554" fmla="*/ 912312 h 1213500"/>
              <a:gd name="connsiteX555" fmla="*/ 136478 w 1035818"/>
              <a:gd name="connsiteY555" fmla="*/ 908504 h 1213500"/>
              <a:gd name="connsiteX556" fmla="*/ 125663 w 1035818"/>
              <a:gd name="connsiteY556" fmla="*/ 927204 h 1213500"/>
              <a:gd name="connsiteX557" fmla="*/ 110784 w 1035818"/>
              <a:gd name="connsiteY557" fmla="*/ 940897 h 1213500"/>
              <a:gd name="connsiteX558" fmla="*/ 103210 w 1035818"/>
              <a:gd name="connsiteY558" fmla="*/ 945039 h 1213500"/>
              <a:gd name="connsiteX559" fmla="*/ 102583 w 1035818"/>
              <a:gd name="connsiteY559" fmla="*/ 944188 h 1213500"/>
              <a:gd name="connsiteX560" fmla="*/ 133644 w 1035818"/>
              <a:gd name="connsiteY560" fmla="*/ 912036 h 1213500"/>
              <a:gd name="connsiteX561" fmla="*/ 266718 w 1035818"/>
              <a:gd name="connsiteY561" fmla="*/ 907683 h 1213500"/>
              <a:gd name="connsiteX562" fmla="*/ 265614 w 1035818"/>
              <a:gd name="connsiteY562" fmla="*/ 926436 h 1213500"/>
              <a:gd name="connsiteX563" fmla="*/ 255744 w 1035818"/>
              <a:gd name="connsiteY563" fmla="*/ 946205 h 1213500"/>
              <a:gd name="connsiteX564" fmla="*/ 256528 w 1035818"/>
              <a:gd name="connsiteY564" fmla="*/ 927700 h 1213500"/>
              <a:gd name="connsiteX565" fmla="*/ 261647 w 1035818"/>
              <a:gd name="connsiteY565" fmla="*/ 917719 h 1213500"/>
              <a:gd name="connsiteX566" fmla="*/ 334506 w 1035818"/>
              <a:gd name="connsiteY566" fmla="*/ 907310 h 1213500"/>
              <a:gd name="connsiteX567" fmla="*/ 330542 w 1035818"/>
              <a:gd name="connsiteY567" fmla="*/ 920444 h 1213500"/>
              <a:gd name="connsiteX568" fmla="*/ 330289 w 1035818"/>
              <a:gd name="connsiteY568" fmla="*/ 921252 h 1213500"/>
              <a:gd name="connsiteX569" fmla="*/ 330133 w 1035818"/>
              <a:gd name="connsiteY569" fmla="*/ 921501 h 1213500"/>
              <a:gd name="connsiteX570" fmla="*/ 311687 w 1035818"/>
              <a:gd name="connsiteY570" fmla="*/ 957670 h 1213500"/>
              <a:gd name="connsiteX571" fmla="*/ 304692 w 1035818"/>
              <a:gd name="connsiteY571" fmla="*/ 973524 h 1213500"/>
              <a:gd name="connsiteX572" fmla="*/ 297257 w 1035818"/>
              <a:gd name="connsiteY572" fmla="*/ 977482 h 1213500"/>
              <a:gd name="connsiteX573" fmla="*/ 288509 w 1035818"/>
              <a:gd name="connsiteY573" fmla="*/ 983882 h 1213500"/>
              <a:gd name="connsiteX574" fmla="*/ 313619 w 1035818"/>
              <a:gd name="connsiteY574" fmla="*/ 944759 h 1213500"/>
              <a:gd name="connsiteX575" fmla="*/ 326338 w 1035818"/>
              <a:gd name="connsiteY575" fmla="*/ 922195 h 1213500"/>
              <a:gd name="connsiteX576" fmla="*/ 162294 w 1035818"/>
              <a:gd name="connsiteY576" fmla="*/ 905735 h 1213500"/>
              <a:gd name="connsiteX577" fmla="*/ 146402 w 1035818"/>
              <a:gd name="connsiteY577" fmla="*/ 947331 h 1213500"/>
              <a:gd name="connsiteX578" fmla="*/ 132592 w 1035818"/>
              <a:gd name="connsiteY578" fmla="*/ 984960 h 1213500"/>
              <a:gd name="connsiteX579" fmla="*/ 110007 w 1035818"/>
              <a:gd name="connsiteY579" fmla="*/ 954274 h 1213500"/>
              <a:gd name="connsiteX580" fmla="*/ 117009 w 1035818"/>
              <a:gd name="connsiteY580" fmla="*/ 942169 h 1213500"/>
              <a:gd name="connsiteX581" fmla="*/ 117389 w 1035818"/>
              <a:gd name="connsiteY581" fmla="*/ 941719 h 1213500"/>
              <a:gd name="connsiteX582" fmla="*/ 124264 w 1035818"/>
              <a:gd name="connsiteY582" fmla="*/ 933527 h 1213500"/>
              <a:gd name="connsiteX583" fmla="*/ 133644 w 1035818"/>
              <a:gd name="connsiteY583" fmla="*/ 928398 h 1213500"/>
              <a:gd name="connsiteX584" fmla="*/ 343016 w 1035818"/>
              <a:gd name="connsiteY584" fmla="*/ 900876 h 1213500"/>
              <a:gd name="connsiteX585" fmla="*/ 341268 w 1035818"/>
              <a:gd name="connsiteY585" fmla="*/ 906657 h 1213500"/>
              <a:gd name="connsiteX586" fmla="*/ 329980 w 1035818"/>
              <a:gd name="connsiteY586" fmla="*/ 944759 h 1213500"/>
              <a:gd name="connsiteX587" fmla="*/ 325996 w 1035818"/>
              <a:gd name="connsiteY587" fmla="*/ 962183 h 1213500"/>
              <a:gd name="connsiteX588" fmla="*/ 315738 w 1035818"/>
              <a:gd name="connsiteY588" fmla="*/ 967644 h 1213500"/>
              <a:gd name="connsiteX589" fmla="*/ 330289 w 1035818"/>
              <a:gd name="connsiteY589" fmla="*/ 921252 h 1213500"/>
              <a:gd name="connsiteX590" fmla="*/ 257707 w 1035818"/>
              <a:gd name="connsiteY590" fmla="*/ 899194 h 1213500"/>
              <a:gd name="connsiteX591" fmla="*/ 250077 w 1035818"/>
              <a:gd name="connsiteY591" fmla="*/ 923691 h 1213500"/>
              <a:gd name="connsiteX592" fmla="*/ 239661 w 1035818"/>
              <a:gd name="connsiteY592" fmla="*/ 959709 h 1213500"/>
              <a:gd name="connsiteX593" fmla="*/ 206449 w 1035818"/>
              <a:gd name="connsiteY593" fmla="*/ 1018036 h 1213500"/>
              <a:gd name="connsiteX594" fmla="*/ 190654 w 1035818"/>
              <a:gd name="connsiteY594" fmla="*/ 1047187 h 1213500"/>
              <a:gd name="connsiteX595" fmla="*/ 177335 w 1035818"/>
              <a:gd name="connsiteY595" fmla="*/ 1034197 h 1213500"/>
              <a:gd name="connsiteX596" fmla="*/ 180825 w 1035818"/>
              <a:gd name="connsiteY596" fmla="*/ 1018671 h 1213500"/>
              <a:gd name="connsiteX597" fmla="*/ 184507 w 1035818"/>
              <a:gd name="connsiteY597" fmla="*/ 1011490 h 1213500"/>
              <a:gd name="connsiteX598" fmla="*/ 202163 w 1035818"/>
              <a:gd name="connsiteY598" fmla="*/ 980925 h 1213500"/>
              <a:gd name="connsiteX599" fmla="*/ 253875 w 1035818"/>
              <a:gd name="connsiteY599" fmla="*/ 905341 h 1213500"/>
              <a:gd name="connsiteX600" fmla="*/ 257742 w 1035818"/>
              <a:gd name="connsiteY600" fmla="*/ 899082 h 1213500"/>
              <a:gd name="connsiteX601" fmla="*/ 257739 w 1035818"/>
              <a:gd name="connsiteY601" fmla="*/ 899142 h 1213500"/>
              <a:gd name="connsiteX602" fmla="*/ 257707 w 1035818"/>
              <a:gd name="connsiteY602" fmla="*/ 899194 h 1213500"/>
              <a:gd name="connsiteX603" fmla="*/ 553184 w 1035818"/>
              <a:gd name="connsiteY603" fmla="*/ 890463 h 1213500"/>
              <a:gd name="connsiteX604" fmla="*/ 545731 w 1035818"/>
              <a:gd name="connsiteY604" fmla="*/ 905340 h 1213500"/>
              <a:gd name="connsiteX605" fmla="*/ 525657 w 1035818"/>
              <a:gd name="connsiteY605" fmla="*/ 943589 h 1213500"/>
              <a:gd name="connsiteX606" fmla="*/ 519686 w 1035818"/>
              <a:gd name="connsiteY606" fmla="*/ 932980 h 1213500"/>
              <a:gd name="connsiteX607" fmla="*/ 518655 w 1035818"/>
              <a:gd name="connsiteY607" fmla="*/ 932358 h 1213500"/>
              <a:gd name="connsiteX608" fmla="*/ 518748 w 1035818"/>
              <a:gd name="connsiteY608" fmla="*/ 932153 h 1213500"/>
              <a:gd name="connsiteX609" fmla="*/ 523380 w 1035818"/>
              <a:gd name="connsiteY609" fmla="*/ 927095 h 1213500"/>
              <a:gd name="connsiteX610" fmla="*/ 719629 w 1035818"/>
              <a:gd name="connsiteY610" fmla="*/ 884594 h 1213500"/>
              <a:gd name="connsiteX611" fmla="*/ 706291 w 1035818"/>
              <a:gd name="connsiteY611" fmla="*/ 912036 h 1213500"/>
              <a:gd name="connsiteX612" fmla="*/ 695880 w 1035818"/>
              <a:gd name="connsiteY612" fmla="*/ 933663 h 1213500"/>
              <a:gd name="connsiteX613" fmla="*/ 694537 w 1035818"/>
              <a:gd name="connsiteY613" fmla="*/ 928500 h 1213500"/>
              <a:gd name="connsiteX614" fmla="*/ 441272 w 1035818"/>
              <a:gd name="connsiteY614" fmla="*/ 883634 h 1213500"/>
              <a:gd name="connsiteX615" fmla="*/ 427886 w 1035818"/>
              <a:gd name="connsiteY615" fmla="*/ 920111 h 1213500"/>
              <a:gd name="connsiteX616" fmla="*/ 426238 w 1035818"/>
              <a:gd name="connsiteY616" fmla="*/ 924686 h 1213500"/>
              <a:gd name="connsiteX617" fmla="*/ 413859 w 1035818"/>
              <a:gd name="connsiteY617" fmla="*/ 928181 h 1213500"/>
              <a:gd name="connsiteX618" fmla="*/ 420319 w 1035818"/>
              <a:gd name="connsiteY618" fmla="*/ 911599 h 1213500"/>
              <a:gd name="connsiteX619" fmla="*/ 268210 w 1035818"/>
              <a:gd name="connsiteY619" fmla="*/ 882344 h 1213500"/>
              <a:gd name="connsiteX620" fmla="*/ 267696 w 1035818"/>
              <a:gd name="connsiteY620" fmla="*/ 891071 h 1213500"/>
              <a:gd name="connsiteX621" fmla="*/ 256812 w 1035818"/>
              <a:gd name="connsiteY621" fmla="*/ 921002 h 1213500"/>
              <a:gd name="connsiteX622" fmla="*/ 257739 w 1035818"/>
              <a:gd name="connsiteY622" fmla="*/ 899142 h 1213500"/>
              <a:gd name="connsiteX623" fmla="*/ 970205 w 1035818"/>
              <a:gd name="connsiteY623" fmla="*/ 877297 h 1213500"/>
              <a:gd name="connsiteX624" fmla="*/ 973012 w 1035818"/>
              <a:gd name="connsiteY624" fmla="*/ 884075 h 1213500"/>
              <a:gd name="connsiteX625" fmla="*/ 920435 w 1035818"/>
              <a:gd name="connsiteY625" fmla="*/ 985977 h 1213500"/>
              <a:gd name="connsiteX626" fmla="*/ 910742 w 1035818"/>
              <a:gd name="connsiteY626" fmla="*/ 1001287 h 1213500"/>
              <a:gd name="connsiteX627" fmla="*/ 781257 w 1035818"/>
              <a:gd name="connsiteY627" fmla="*/ 1118166 h 1213500"/>
              <a:gd name="connsiteX628" fmla="*/ 765260 w 1035818"/>
              <a:gd name="connsiteY628" fmla="*/ 1131962 h 1213500"/>
              <a:gd name="connsiteX629" fmla="*/ 767336 w 1035818"/>
              <a:gd name="connsiteY629" fmla="*/ 1128595 h 1213500"/>
              <a:gd name="connsiteX630" fmla="*/ 788097 w 1035818"/>
              <a:gd name="connsiteY630" fmla="*/ 1092011 h 1213500"/>
              <a:gd name="connsiteX631" fmla="*/ 818429 w 1035818"/>
              <a:gd name="connsiteY631" fmla="*/ 1033905 h 1213500"/>
              <a:gd name="connsiteX632" fmla="*/ 839510 w 1035818"/>
              <a:gd name="connsiteY632" fmla="*/ 988063 h 1213500"/>
              <a:gd name="connsiteX633" fmla="*/ 968072 w 1035818"/>
              <a:gd name="connsiteY633" fmla="*/ 879314 h 1213500"/>
              <a:gd name="connsiteX634" fmla="*/ 350823 w 1035818"/>
              <a:gd name="connsiteY634" fmla="*/ 875125 h 1213500"/>
              <a:gd name="connsiteX635" fmla="*/ 350425 w 1035818"/>
              <a:gd name="connsiteY635" fmla="*/ 876371 h 1213500"/>
              <a:gd name="connsiteX636" fmla="*/ 349129 w 1035818"/>
              <a:gd name="connsiteY636" fmla="*/ 880659 h 1213500"/>
              <a:gd name="connsiteX637" fmla="*/ 334506 w 1035818"/>
              <a:gd name="connsiteY637" fmla="*/ 907310 h 1213500"/>
              <a:gd name="connsiteX638" fmla="*/ 341261 w 1035818"/>
              <a:gd name="connsiteY638" fmla="*/ 884924 h 1213500"/>
              <a:gd name="connsiteX639" fmla="*/ 898702 w 1035818"/>
              <a:gd name="connsiteY639" fmla="*/ 873130 h 1213500"/>
              <a:gd name="connsiteX640" fmla="*/ 891670 w 1035818"/>
              <a:gd name="connsiteY640" fmla="*/ 888587 h 1213500"/>
              <a:gd name="connsiteX641" fmla="*/ 851263 w 1035818"/>
              <a:gd name="connsiteY641" fmla="*/ 959362 h 1213500"/>
              <a:gd name="connsiteX642" fmla="*/ 864107 w 1035818"/>
              <a:gd name="connsiteY642" fmla="*/ 926756 h 1213500"/>
              <a:gd name="connsiteX643" fmla="*/ 874533 w 1035818"/>
              <a:gd name="connsiteY643" fmla="*/ 896734 h 1213500"/>
              <a:gd name="connsiteX644" fmla="*/ 889797 w 1035818"/>
              <a:gd name="connsiteY644" fmla="*/ 880438 h 1213500"/>
              <a:gd name="connsiteX645" fmla="*/ 174907 w 1035818"/>
              <a:gd name="connsiteY645" fmla="*/ 872720 h 1213500"/>
              <a:gd name="connsiteX646" fmla="*/ 168671 w 1035818"/>
              <a:gd name="connsiteY646" fmla="*/ 889043 h 1213500"/>
              <a:gd name="connsiteX647" fmla="*/ 155103 w 1035818"/>
              <a:gd name="connsiteY647" fmla="*/ 900110 h 1213500"/>
              <a:gd name="connsiteX648" fmla="*/ 142815 w 1035818"/>
              <a:gd name="connsiteY648" fmla="*/ 911419 h 1213500"/>
              <a:gd name="connsiteX649" fmla="*/ 157107 w 1035818"/>
              <a:gd name="connsiteY649" fmla="*/ 894387 h 1213500"/>
              <a:gd name="connsiteX650" fmla="*/ 217002 w 1035818"/>
              <a:gd name="connsiteY650" fmla="*/ 859451 h 1213500"/>
              <a:gd name="connsiteX651" fmla="*/ 215451 w 1035818"/>
              <a:gd name="connsiteY651" fmla="*/ 862952 h 1213500"/>
              <a:gd name="connsiteX652" fmla="*/ 213131 w 1035818"/>
              <a:gd name="connsiteY652" fmla="*/ 871385 h 1213500"/>
              <a:gd name="connsiteX653" fmla="*/ 146902 w 1035818"/>
              <a:gd name="connsiteY653" fmla="*/ 975951 h 1213500"/>
              <a:gd name="connsiteX654" fmla="*/ 138355 w 1035818"/>
              <a:gd name="connsiteY654" fmla="*/ 989769 h 1213500"/>
              <a:gd name="connsiteX655" fmla="*/ 200329 w 1035818"/>
              <a:gd name="connsiteY655" fmla="*/ 874675 h 1213500"/>
              <a:gd name="connsiteX656" fmla="*/ 675395 w 1035818"/>
              <a:gd name="connsiteY656" fmla="*/ 854877 h 1213500"/>
              <a:gd name="connsiteX657" fmla="*/ 678898 w 1035818"/>
              <a:gd name="connsiteY657" fmla="*/ 868350 h 1213500"/>
              <a:gd name="connsiteX658" fmla="*/ 621586 w 1035818"/>
              <a:gd name="connsiteY658" fmla="*/ 949570 h 1213500"/>
              <a:gd name="connsiteX659" fmla="*/ 624484 w 1035818"/>
              <a:gd name="connsiteY659" fmla="*/ 944759 h 1213500"/>
              <a:gd name="connsiteX660" fmla="*/ 657516 w 1035818"/>
              <a:gd name="connsiteY660" fmla="*/ 887400 h 1213500"/>
              <a:gd name="connsiteX661" fmla="*/ 211326 w 1035818"/>
              <a:gd name="connsiteY661" fmla="*/ 854252 h 1213500"/>
              <a:gd name="connsiteX662" fmla="*/ 200329 w 1035818"/>
              <a:gd name="connsiteY662" fmla="*/ 874675 h 1213500"/>
              <a:gd name="connsiteX663" fmla="*/ 192342 w 1035818"/>
              <a:gd name="connsiteY663" fmla="*/ 881967 h 1213500"/>
              <a:gd name="connsiteX664" fmla="*/ 162294 w 1035818"/>
              <a:gd name="connsiteY664" fmla="*/ 905735 h 1213500"/>
              <a:gd name="connsiteX665" fmla="*/ 168671 w 1035818"/>
              <a:gd name="connsiteY665" fmla="*/ 889043 h 1213500"/>
              <a:gd name="connsiteX666" fmla="*/ 540435 w 1035818"/>
              <a:gd name="connsiteY666" fmla="*/ 853183 h 1213500"/>
              <a:gd name="connsiteX667" fmla="*/ 514380 w 1035818"/>
              <a:gd name="connsiteY667" fmla="*/ 929779 h 1213500"/>
              <a:gd name="connsiteX668" fmla="*/ 506788 w 1035818"/>
              <a:gd name="connsiteY668" fmla="*/ 925199 h 1213500"/>
              <a:gd name="connsiteX669" fmla="*/ 498011 w 1035818"/>
              <a:gd name="connsiteY669" fmla="*/ 921291 h 1213500"/>
              <a:gd name="connsiteX670" fmla="*/ 514349 w 1035818"/>
              <a:gd name="connsiteY670" fmla="*/ 887384 h 1213500"/>
              <a:gd name="connsiteX671" fmla="*/ 259812 w 1035818"/>
              <a:gd name="connsiteY671" fmla="*/ 850249 h 1213500"/>
              <a:gd name="connsiteX672" fmla="*/ 258987 w 1035818"/>
              <a:gd name="connsiteY672" fmla="*/ 869705 h 1213500"/>
              <a:gd name="connsiteX673" fmla="*/ 234689 w 1035818"/>
              <a:gd name="connsiteY673" fmla="*/ 914757 h 1213500"/>
              <a:gd name="connsiteX674" fmla="*/ 190372 w 1035818"/>
              <a:gd name="connsiteY674" fmla="*/ 1000054 h 1213500"/>
              <a:gd name="connsiteX675" fmla="*/ 184507 w 1035818"/>
              <a:gd name="connsiteY675" fmla="*/ 1011490 h 1213500"/>
              <a:gd name="connsiteX676" fmla="*/ 182469 w 1035818"/>
              <a:gd name="connsiteY676" fmla="*/ 1015018 h 1213500"/>
              <a:gd name="connsiteX677" fmla="*/ 181051 w 1035818"/>
              <a:gd name="connsiteY677" fmla="*/ 1017664 h 1213500"/>
              <a:gd name="connsiteX678" fmla="*/ 182728 w 1035818"/>
              <a:gd name="connsiteY678" fmla="*/ 1010204 h 1213500"/>
              <a:gd name="connsiteX679" fmla="*/ 195425 w 1035818"/>
              <a:gd name="connsiteY679" fmla="*/ 935964 h 1213500"/>
              <a:gd name="connsiteX680" fmla="*/ 195621 w 1035818"/>
              <a:gd name="connsiteY680" fmla="*/ 935349 h 1213500"/>
              <a:gd name="connsiteX681" fmla="*/ 197060 w 1035818"/>
              <a:gd name="connsiteY681" fmla="*/ 930754 h 1213500"/>
              <a:gd name="connsiteX682" fmla="*/ 212637 w 1035818"/>
              <a:gd name="connsiteY682" fmla="*/ 909947 h 1213500"/>
              <a:gd name="connsiteX683" fmla="*/ 270176 w 1035818"/>
              <a:gd name="connsiteY683" fmla="*/ 848959 h 1213500"/>
              <a:gd name="connsiteX684" fmla="*/ 269436 w 1035818"/>
              <a:gd name="connsiteY684" fmla="*/ 861537 h 1213500"/>
              <a:gd name="connsiteX685" fmla="*/ 257742 w 1035818"/>
              <a:gd name="connsiteY685" fmla="*/ 899082 h 1213500"/>
              <a:gd name="connsiteX686" fmla="*/ 258987 w 1035818"/>
              <a:gd name="connsiteY686" fmla="*/ 869705 h 1213500"/>
              <a:gd name="connsiteX687" fmla="*/ 738090 w 1035818"/>
              <a:gd name="connsiteY687" fmla="*/ 846610 h 1213500"/>
              <a:gd name="connsiteX688" fmla="*/ 732884 w 1035818"/>
              <a:gd name="connsiteY688" fmla="*/ 861398 h 1213500"/>
              <a:gd name="connsiteX689" fmla="*/ 719629 w 1035818"/>
              <a:gd name="connsiteY689" fmla="*/ 884594 h 1213500"/>
              <a:gd name="connsiteX690" fmla="*/ 773471 w 1035818"/>
              <a:gd name="connsiteY690" fmla="*/ 843292 h 1213500"/>
              <a:gd name="connsiteX691" fmla="*/ 750316 w 1035818"/>
              <a:gd name="connsiteY691" fmla="*/ 899924 h 1213500"/>
              <a:gd name="connsiteX692" fmla="*/ 702958 w 1035818"/>
              <a:gd name="connsiteY692" fmla="*/ 960887 h 1213500"/>
              <a:gd name="connsiteX693" fmla="*/ 702391 w 1035818"/>
              <a:gd name="connsiteY693" fmla="*/ 958707 h 1213500"/>
              <a:gd name="connsiteX694" fmla="*/ 712699 w 1035818"/>
              <a:gd name="connsiteY694" fmla="*/ 943036 h 1213500"/>
              <a:gd name="connsiteX695" fmla="*/ 766267 w 1035818"/>
              <a:gd name="connsiteY695" fmla="*/ 856121 h 1213500"/>
              <a:gd name="connsiteX696" fmla="*/ 627235 w 1035818"/>
              <a:gd name="connsiteY696" fmla="*/ 842190 h 1213500"/>
              <a:gd name="connsiteX697" fmla="*/ 619747 w 1035818"/>
              <a:gd name="connsiteY697" fmla="*/ 864865 h 1213500"/>
              <a:gd name="connsiteX698" fmla="*/ 604766 w 1035818"/>
              <a:gd name="connsiteY698" fmla="*/ 891764 h 1213500"/>
              <a:gd name="connsiteX699" fmla="*/ 575400 w 1035818"/>
              <a:gd name="connsiteY699" fmla="*/ 944759 h 1213500"/>
              <a:gd name="connsiteX700" fmla="*/ 559827 w 1035818"/>
              <a:gd name="connsiteY700" fmla="*/ 975295 h 1213500"/>
              <a:gd name="connsiteX701" fmla="*/ 559187 w 1035818"/>
              <a:gd name="connsiteY701" fmla="*/ 976235 h 1213500"/>
              <a:gd name="connsiteX702" fmla="*/ 541746 w 1035818"/>
              <a:gd name="connsiteY702" fmla="*/ 996348 h 1213500"/>
              <a:gd name="connsiteX703" fmla="*/ 549674 w 1035818"/>
              <a:gd name="connsiteY703" fmla="*/ 978873 h 1213500"/>
              <a:gd name="connsiteX704" fmla="*/ 553540 w 1035818"/>
              <a:gd name="connsiteY704" fmla="*/ 971674 h 1213500"/>
              <a:gd name="connsiteX705" fmla="*/ 624484 w 1035818"/>
              <a:gd name="connsiteY705" fmla="*/ 846591 h 1213500"/>
              <a:gd name="connsiteX706" fmla="*/ 374261 w 1035818"/>
              <a:gd name="connsiteY706" fmla="*/ 840598 h 1213500"/>
              <a:gd name="connsiteX707" fmla="*/ 367610 w 1035818"/>
              <a:gd name="connsiteY707" fmla="*/ 864540 h 1213500"/>
              <a:gd name="connsiteX708" fmla="*/ 361856 w 1035818"/>
              <a:gd name="connsiteY708" fmla="*/ 873386 h 1213500"/>
              <a:gd name="connsiteX709" fmla="*/ 345426 w 1035818"/>
              <a:gd name="connsiteY709" fmla="*/ 897016 h 1213500"/>
              <a:gd name="connsiteX710" fmla="*/ 343016 w 1035818"/>
              <a:gd name="connsiteY710" fmla="*/ 900876 h 1213500"/>
              <a:gd name="connsiteX711" fmla="*/ 349129 w 1035818"/>
              <a:gd name="connsiteY711" fmla="*/ 880659 h 1213500"/>
              <a:gd name="connsiteX712" fmla="*/ 353888 w 1035818"/>
              <a:gd name="connsiteY712" fmla="*/ 871985 h 1213500"/>
              <a:gd name="connsiteX713" fmla="*/ 362703 w 1035818"/>
              <a:gd name="connsiteY713" fmla="*/ 862952 h 1213500"/>
              <a:gd name="connsiteX714" fmla="*/ 236774 w 1035818"/>
              <a:gd name="connsiteY714" fmla="*/ 833496 h 1213500"/>
              <a:gd name="connsiteX715" fmla="*/ 233411 w 1035818"/>
              <a:gd name="connsiteY715" fmla="*/ 839366 h 1213500"/>
              <a:gd name="connsiteX716" fmla="*/ 225746 w 1035818"/>
              <a:gd name="connsiteY716" fmla="*/ 851468 h 1213500"/>
              <a:gd name="connsiteX717" fmla="*/ 217002 w 1035818"/>
              <a:gd name="connsiteY717" fmla="*/ 859451 h 1213500"/>
              <a:gd name="connsiteX718" fmla="*/ 223825 w 1035818"/>
              <a:gd name="connsiteY718" fmla="*/ 844057 h 1213500"/>
              <a:gd name="connsiteX719" fmla="*/ 79234 w 1035818"/>
              <a:gd name="connsiteY719" fmla="*/ 826351 h 1213500"/>
              <a:gd name="connsiteX720" fmla="*/ 72844 w 1035818"/>
              <a:gd name="connsiteY720" fmla="*/ 837740 h 1213500"/>
              <a:gd name="connsiteX721" fmla="*/ 59013 w 1035818"/>
              <a:gd name="connsiteY721" fmla="*/ 865877 h 1213500"/>
              <a:gd name="connsiteX722" fmla="*/ 58794 w 1035818"/>
              <a:gd name="connsiteY722" fmla="*/ 866785 h 1213500"/>
              <a:gd name="connsiteX723" fmla="*/ 54792 w 1035818"/>
              <a:gd name="connsiteY723" fmla="*/ 858964 h 1213500"/>
              <a:gd name="connsiteX724" fmla="*/ 491184 w 1035818"/>
              <a:gd name="connsiteY724" fmla="*/ 826186 h 1213500"/>
              <a:gd name="connsiteX725" fmla="*/ 469189 w 1035818"/>
              <a:gd name="connsiteY725" fmla="*/ 901784 h 1213500"/>
              <a:gd name="connsiteX726" fmla="*/ 464813 w 1035818"/>
              <a:gd name="connsiteY726" fmla="*/ 915089 h 1213500"/>
              <a:gd name="connsiteX727" fmla="*/ 439510 w 1035818"/>
              <a:gd name="connsiteY727" fmla="*/ 921310 h 1213500"/>
              <a:gd name="connsiteX728" fmla="*/ 440579 w 1035818"/>
              <a:gd name="connsiteY728" fmla="*/ 919145 h 1213500"/>
              <a:gd name="connsiteX729" fmla="*/ 486150 w 1035818"/>
              <a:gd name="connsiteY729" fmla="*/ 834540 h 1213500"/>
              <a:gd name="connsiteX730" fmla="*/ 359507 w 1035818"/>
              <a:gd name="connsiteY730" fmla="*/ 824458 h 1213500"/>
              <a:gd name="connsiteX731" fmla="*/ 341261 w 1035818"/>
              <a:gd name="connsiteY731" fmla="*/ 884924 h 1213500"/>
              <a:gd name="connsiteX732" fmla="*/ 317864 w 1035818"/>
              <a:gd name="connsiteY732" fmla="*/ 908899 h 1213500"/>
              <a:gd name="connsiteX733" fmla="*/ 278489 w 1035818"/>
              <a:gd name="connsiteY733" fmla="*/ 935376 h 1213500"/>
              <a:gd name="connsiteX734" fmla="*/ 281602 w 1035818"/>
              <a:gd name="connsiteY734" fmla="*/ 930139 h 1213500"/>
              <a:gd name="connsiteX735" fmla="*/ 295485 w 1035818"/>
              <a:gd name="connsiteY735" fmla="*/ 910637 h 1213500"/>
              <a:gd name="connsiteX736" fmla="*/ 491220 w 1035818"/>
              <a:gd name="connsiteY736" fmla="*/ 820920 h 1213500"/>
              <a:gd name="connsiteX737" fmla="*/ 463776 w 1035818"/>
              <a:gd name="connsiteY737" fmla="*/ 871359 h 1213500"/>
              <a:gd name="connsiteX738" fmla="*/ 436048 w 1035818"/>
              <a:gd name="connsiteY738" fmla="*/ 922161 h 1213500"/>
              <a:gd name="connsiteX739" fmla="*/ 429861 w 1035818"/>
              <a:gd name="connsiteY739" fmla="*/ 923682 h 1213500"/>
              <a:gd name="connsiteX740" fmla="*/ 462811 w 1035818"/>
              <a:gd name="connsiteY740" fmla="*/ 856435 h 1213500"/>
              <a:gd name="connsiteX741" fmla="*/ 283789 w 1035818"/>
              <a:gd name="connsiteY741" fmla="*/ 819907 h 1213500"/>
              <a:gd name="connsiteX742" fmla="*/ 280065 w 1035818"/>
              <a:gd name="connsiteY742" fmla="*/ 830624 h 1213500"/>
              <a:gd name="connsiteX743" fmla="*/ 270176 w 1035818"/>
              <a:gd name="connsiteY743" fmla="*/ 848959 h 1213500"/>
              <a:gd name="connsiteX744" fmla="*/ 270929 w 1035818"/>
              <a:gd name="connsiteY744" fmla="*/ 836181 h 1213500"/>
              <a:gd name="connsiteX745" fmla="*/ 261511 w 1035818"/>
              <a:gd name="connsiteY745" fmla="*/ 818292 h 1213500"/>
              <a:gd name="connsiteX746" fmla="*/ 261501 w 1035818"/>
              <a:gd name="connsiteY746" fmla="*/ 818477 h 1213500"/>
              <a:gd name="connsiteX747" fmla="*/ 254818 w 1035818"/>
              <a:gd name="connsiteY747" fmla="*/ 829323 h 1213500"/>
              <a:gd name="connsiteX748" fmla="*/ 203050 w 1035818"/>
              <a:gd name="connsiteY748" fmla="*/ 911633 h 1213500"/>
              <a:gd name="connsiteX749" fmla="*/ 197060 w 1035818"/>
              <a:gd name="connsiteY749" fmla="*/ 930754 h 1213500"/>
              <a:gd name="connsiteX750" fmla="*/ 196649 w 1035818"/>
              <a:gd name="connsiteY750" fmla="*/ 931303 h 1213500"/>
              <a:gd name="connsiteX751" fmla="*/ 213131 w 1035818"/>
              <a:gd name="connsiteY751" fmla="*/ 871385 h 1213500"/>
              <a:gd name="connsiteX752" fmla="*/ 225746 w 1035818"/>
              <a:gd name="connsiteY752" fmla="*/ 851468 h 1213500"/>
              <a:gd name="connsiteX753" fmla="*/ 254614 w 1035818"/>
              <a:gd name="connsiteY753" fmla="*/ 825111 h 1213500"/>
              <a:gd name="connsiteX754" fmla="*/ 396855 w 1035818"/>
              <a:gd name="connsiteY754" fmla="*/ 817137 h 1213500"/>
              <a:gd name="connsiteX755" fmla="*/ 375979 w 1035818"/>
              <a:gd name="connsiteY755" fmla="*/ 872470 h 1213500"/>
              <a:gd name="connsiteX756" fmla="*/ 346341 w 1035818"/>
              <a:gd name="connsiteY756" fmla="*/ 944759 h 1213500"/>
              <a:gd name="connsiteX757" fmla="*/ 346110 w 1035818"/>
              <a:gd name="connsiteY757" fmla="*/ 945325 h 1213500"/>
              <a:gd name="connsiteX758" fmla="*/ 357844 w 1035818"/>
              <a:gd name="connsiteY758" fmla="*/ 899692 h 1213500"/>
              <a:gd name="connsiteX759" fmla="*/ 367610 w 1035818"/>
              <a:gd name="connsiteY759" fmla="*/ 864540 h 1213500"/>
              <a:gd name="connsiteX760" fmla="*/ 383713 w 1035818"/>
              <a:gd name="connsiteY760" fmla="*/ 839782 h 1213500"/>
              <a:gd name="connsiteX761" fmla="*/ 453226 w 1035818"/>
              <a:gd name="connsiteY761" fmla="*/ 816368 h 1213500"/>
              <a:gd name="connsiteX762" fmla="*/ 447785 w 1035818"/>
              <a:gd name="connsiteY762" fmla="*/ 829453 h 1213500"/>
              <a:gd name="connsiteX763" fmla="*/ 418943 w 1035818"/>
              <a:gd name="connsiteY763" fmla="*/ 902926 h 1213500"/>
              <a:gd name="connsiteX764" fmla="*/ 409944 w 1035818"/>
              <a:gd name="connsiteY764" fmla="*/ 925447 h 1213500"/>
              <a:gd name="connsiteX765" fmla="*/ 406295 w 1035818"/>
              <a:gd name="connsiteY765" fmla="*/ 930316 h 1213500"/>
              <a:gd name="connsiteX766" fmla="*/ 402634 w 1035818"/>
              <a:gd name="connsiteY766" fmla="*/ 931350 h 1213500"/>
              <a:gd name="connsiteX767" fmla="*/ 494434 w 1035818"/>
              <a:gd name="connsiteY767" fmla="*/ 815012 h 1213500"/>
              <a:gd name="connsiteX768" fmla="*/ 493571 w 1035818"/>
              <a:gd name="connsiteY768" fmla="*/ 817981 h 1213500"/>
              <a:gd name="connsiteX769" fmla="*/ 491220 w 1035818"/>
              <a:gd name="connsiteY769" fmla="*/ 820920 h 1213500"/>
              <a:gd name="connsiteX770" fmla="*/ 267879 w 1035818"/>
              <a:gd name="connsiteY770" fmla="*/ 808125 h 1213500"/>
              <a:gd name="connsiteX771" fmla="*/ 261777 w 1035818"/>
              <a:gd name="connsiteY771" fmla="*/ 818028 h 1213500"/>
              <a:gd name="connsiteX772" fmla="*/ 261511 w 1035818"/>
              <a:gd name="connsiteY772" fmla="*/ 818292 h 1213500"/>
              <a:gd name="connsiteX773" fmla="*/ 261795 w 1035818"/>
              <a:gd name="connsiteY773" fmla="*/ 813087 h 1213500"/>
              <a:gd name="connsiteX774" fmla="*/ 272630 w 1035818"/>
              <a:gd name="connsiteY774" fmla="*/ 807298 h 1213500"/>
              <a:gd name="connsiteX775" fmla="*/ 270929 w 1035818"/>
              <a:gd name="connsiteY775" fmla="*/ 836181 h 1213500"/>
              <a:gd name="connsiteX776" fmla="*/ 259812 w 1035818"/>
              <a:gd name="connsiteY776" fmla="*/ 850249 h 1213500"/>
              <a:gd name="connsiteX777" fmla="*/ 259985 w 1035818"/>
              <a:gd name="connsiteY777" fmla="*/ 846174 h 1213500"/>
              <a:gd name="connsiteX778" fmla="*/ 261501 w 1035818"/>
              <a:gd name="connsiteY778" fmla="*/ 818477 h 1213500"/>
              <a:gd name="connsiteX779" fmla="*/ 261777 w 1035818"/>
              <a:gd name="connsiteY779" fmla="*/ 818028 h 1213500"/>
              <a:gd name="connsiteX780" fmla="*/ 503928 w 1035818"/>
              <a:gd name="connsiteY780" fmla="*/ 805033 h 1213500"/>
              <a:gd name="connsiteX781" fmla="*/ 491184 w 1035818"/>
              <a:gd name="connsiteY781" fmla="*/ 826186 h 1213500"/>
              <a:gd name="connsiteX782" fmla="*/ 493571 w 1035818"/>
              <a:gd name="connsiteY782" fmla="*/ 817981 h 1213500"/>
              <a:gd name="connsiteX783" fmla="*/ 273078 w 1035818"/>
              <a:gd name="connsiteY783" fmla="*/ 799687 h 1213500"/>
              <a:gd name="connsiteX784" fmla="*/ 272818 w 1035818"/>
              <a:gd name="connsiteY784" fmla="*/ 804096 h 1213500"/>
              <a:gd name="connsiteX785" fmla="*/ 267879 w 1035818"/>
              <a:gd name="connsiteY785" fmla="*/ 808125 h 1213500"/>
              <a:gd name="connsiteX786" fmla="*/ 460558 w 1035818"/>
              <a:gd name="connsiteY786" fmla="*/ 798738 h 1213500"/>
              <a:gd name="connsiteX787" fmla="*/ 459236 w 1035818"/>
              <a:gd name="connsiteY787" fmla="*/ 802711 h 1213500"/>
              <a:gd name="connsiteX788" fmla="*/ 453226 w 1035818"/>
              <a:gd name="connsiteY788" fmla="*/ 816368 h 1213500"/>
              <a:gd name="connsiteX789" fmla="*/ 301915 w 1035818"/>
              <a:gd name="connsiteY789" fmla="*/ 796968 h 1213500"/>
              <a:gd name="connsiteX790" fmla="*/ 280896 w 1035818"/>
              <a:gd name="connsiteY790" fmla="*/ 854772 h 1213500"/>
              <a:gd name="connsiteX791" fmla="*/ 274857 w 1035818"/>
              <a:gd name="connsiteY791" fmla="*/ 871380 h 1213500"/>
              <a:gd name="connsiteX792" fmla="*/ 269837 w 1035818"/>
              <a:gd name="connsiteY792" fmla="*/ 879735 h 1213500"/>
              <a:gd name="connsiteX793" fmla="*/ 268210 w 1035818"/>
              <a:gd name="connsiteY793" fmla="*/ 882344 h 1213500"/>
              <a:gd name="connsiteX794" fmla="*/ 269436 w 1035818"/>
              <a:gd name="connsiteY794" fmla="*/ 861537 h 1213500"/>
              <a:gd name="connsiteX795" fmla="*/ 270404 w 1035818"/>
              <a:gd name="connsiteY795" fmla="*/ 858428 h 1213500"/>
              <a:gd name="connsiteX796" fmla="*/ 280065 w 1035818"/>
              <a:gd name="connsiteY796" fmla="*/ 830624 h 1213500"/>
              <a:gd name="connsiteX797" fmla="*/ 290265 w 1035818"/>
              <a:gd name="connsiteY797" fmla="*/ 811712 h 1213500"/>
              <a:gd name="connsiteX798" fmla="*/ 106086 w 1035818"/>
              <a:gd name="connsiteY798" fmla="*/ 795297 h 1213500"/>
              <a:gd name="connsiteX799" fmla="*/ 103453 w 1035818"/>
              <a:gd name="connsiteY799" fmla="*/ 806318 h 1213500"/>
              <a:gd name="connsiteX800" fmla="*/ 85340 w 1035818"/>
              <a:gd name="connsiteY800" fmla="*/ 860614 h 1213500"/>
              <a:gd name="connsiteX801" fmla="*/ 67956 w 1035818"/>
              <a:gd name="connsiteY801" fmla="*/ 884685 h 1213500"/>
              <a:gd name="connsiteX802" fmla="*/ 62745 w 1035818"/>
              <a:gd name="connsiteY802" fmla="*/ 874505 h 1213500"/>
              <a:gd name="connsiteX803" fmla="*/ 68199 w 1035818"/>
              <a:gd name="connsiteY803" fmla="*/ 862952 h 1213500"/>
              <a:gd name="connsiteX804" fmla="*/ 659405 w 1035818"/>
              <a:gd name="connsiteY804" fmla="*/ 793377 h 1213500"/>
              <a:gd name="connsiteX805" fmla="*/ 671856 w 1035818"/>
              <a:gd name="connsiteY805" fmla="*/ 841265 h 1213500"/>
              <a:gd name="connsiteX806" fmla="*/ 618764 w 1035818"/>
              <a:gd name="connsiteY806" fmla="*/ 921744 h 1213500"/>
              <a:gd name="connsiteX807" fmla="*/ 542677 w 1035818"/>
              <a:gd name="connsiteY807" fmla="*/ 1026566 h 1213500"/>
              <a:gd name="connsiteX808" fmla="*/ 521162 w 1035818"/>
              <a:gd name="connsiteY808" fmla="*/ 1058207 h 1213500"/>
              <a:gd name="connsiteX809" fmla="*/ 522715 w 1035818"/>
              <a:gd name="connsiteY809" fmla="*/ 1046601 h 1213500"/>
              <a:gd name="connsiteX810" fmla="*/ 528741 w 1035818"/>
              <a:gd name="connsiteY810" fmla="*/ 1036250 h 1213500"/>
              <a:gd name="connsiteX811" fmla="*/ 559827 w 1035818"/>
              <a:gd name="connsiteY811" fmla="*/ 975295 h 1213500"/>
              <a:gd name="connsiteX812" fmla="*/ 591761 w 1035818"/>
              <a:gd name="connsiteY812" fmla="*/ 928398 h 1213500"/>
              <a:gd name="connsiteX813" fmla="*/ 616954 w 1035818"/>
              <a:gd name="connsiteY813" fmla="*/ 873323 h 1213500"/>
              <a:gd name="connsiteX814" fmla="*/ 619747 w 1035818"/>
              <a:gd name="connsiteY814" fmla="*/ 864865 h 1213500"/>
              <a:gd name="connsiteX815" fmla="*/ 645983 w 1035818"/>
              <a:gd name="connsiteY815" fmla="*/ 817758 h 1213500"/>
              <a:gd name="connsiteX816" fmla="*/ 286875 w 1035818"/>
              <a:gd name="connsiteY816" fmla="*/ 793212 h 1213500"/>
              <a:gd name="connsiteX817" fmla="*/ 272630 w 1035818"/>
              <a:gd name="connsiteY817" fmla="*/ 807298 h 1213500"/>
              <a:gd name="connsiteX818" fmla="*/ 272818 w 1035818"/>
              <a:gd name="connsiteY818" fmla="*/ 804096 h 1213500"/>
              <a:gd name="connsiteX819" fmla="*/ 280896 w 1035818"/>
              <a:gd name="connsiteY819" fmla="*/ 797507 h 1213500"/>
              <a:gd name="connsiteX820" fmla="*/ 935228 w 1035818"/>
              <a:gd name="connsiteY820" fmla="*/ 792854 h 1213500"/>
              <a:gd name="connsiteX821" fmla="*/ 960945 w 1035818"/>
              <a:gd name="connsiteY821" fmla="*/ 854942 h 1213500"/>
              <a:gd name="connsiteX822" fmla="*/ 947221 w 1035818"/>
              <a:gd name="connsiteY822" fmla="*/ 873025 h 1213500"/>
              <a:gd name="connsiteX823" fmla="*/ 908291 w 1035818"/>
              <a:gd name="connsiteY823" fmla="*/ 865262 h 1213500"/>
              <a:gd name="connsiteX824" fmla="*/ 898702 w 1035818"/>
              <a:gd name="connsiteY824" fmla="*/ 873130 h 1213500"/>
              <a:gd name="connsiteX825" fmla="*/ 607579 w 1035818"/>
              <a:gd name="connsiteY825" fmla="*/ 787687 h 1213500"/>
              <a:gd name="connsiteX826" fmla="*/ 593568 w 1035818"/>
              <a:gd name="connsiteY826" fmla="*/ 836674 h 1213500"/>
              <a:gd name="connsiteX827" fmla="*/ 592320 w 1035818"/>
              <a:gd name="connsiteY827" fmla="*/ 840113 h 1213500"/>
              <a:gd name="connsiteX828" fmla="*/ 572061 w 1035818"/>
              <a:gd name="connsiteY828" fmla="*/ 867260 h 1213500"/>
              <a:gd name="connsiteX829" fmla="*/ 553184 w 1035818"/>
              <a:gd name="connsiteY829" fmla="*/ 890463 h 1213500"/>
              <a:gd name="connsiteX830" fmla="*/ 594088 w 1035818"/>
              <a:gd name="connsiteY830" fmla="*/ 808805 h 1213500"/>
              <a:gd name="connsiteX831" fmla="*/ 263203 w 1035818"/>
              <a:gd name="connsiteY831" fmla="*/ 787355 h 1213500"/>
              <a:gd name="connsiteX832" fmla="*/ 261795 w 1035818"/>
              <a:gd name="connsiteY832" fmla="*/ 813087 h 1213500"/>
              <a:gd name="connsiteX833" fmla="*/ 236774 w 1035818"/>
              <a:gd name="connsiteY833" fmla="*/ 833496 h 1213500"/>
              <a:gd name="connsiteX834" fmla="*/ 361749 w 1035818"/>
              <a:gd name="connsiteY834" fmla="*/ 785487 h 1213500"/>
              <a:gd name="connsiteX835" fmla="*/ 318073 w 1035818"/>
              <a:gd name="connsiteY835" fmla="*/ 868778 h 1213500"/>
              <a:gd name="connsiteX836" fmla="*/ 281602 w 1035818"/>
              <a:gd name="connsiteY836" fmla="*/ 930139 h 1213500"/>
              <a:gd name="connsiteX837" fmla="*/ 277309 w 1035818"/>
              <a:gd name="connsiteY837" fmla="*/ 936169 h 1213500"/>
              <a:gd name="connsiteX838" fmla="*/ 264535 w 1035818"/>
              <a:gd name="connsiteY838" fmla="*/ 944759 h 1213500"/>
              <a:gd name="connsiteX839" fmla="*/ 265614 w 1035818"/>
              <a:gd name="connsiteY839" fmla="*/ 926436 h 1213500"/>
              <a:gd name="connsiteX840" fmla="*/ 267689 w 1035818"/>
              <a:gd name="connsiteY840" fmla="*/ 922279 h 1213500"/>
              <a:gd name="connsiteX841" fmla="*/ 313619 w 1035818"/>
              <a:gd name="connsiteY841" fmla="*/ 846591 h 1213500"/>
              <a:gd name="connsiteX842" fmla="*/ 565410 w 1035818"/>
              <a:gd name="connsiteY842" fmla="*/ 784845 h 1213500"/>
              <a:gd name="connsiteX843" fmla="*/ 551864 w 1035818"/>
              <a:gd name="connsiteY843" fmla="*/ 809529 h 1213500"/>
              <a:gd name="connsiteX844" fmla="*/ 514349 w 1035818"/>
              <a:gd name="connsiteY844" fmla="*/ 887384 h 1213500"/>
              <a:gd name="connsiteX845" fmla="*/ 507902 w 1035818"/>
              <a:gd name="connsiteY845" fmla="*/ 895838 h 1213500"/>
              <a:gd name="connsiteX846" fmla="*/ 491305 w 1035818"/>
              <a:gd name="connsiteY846" fmla="*/ 918304 h 1213500"/>
              <a:gd name="connsiteX847" fmla="*/ 477232 w 1035818"/>
              <a:gd name="connsiteY847" fmla="*/ 912036 h 1213500"/>
              <a:gd name="connsiteX848" fmla="*/ 472219 w 1035818"/>
              <a:gd name="connsiteY848" fmla="*/ 913269 h 1213500"/>
              <a:gd name="connsiteX849" fmla="*/ 525761 w 1035818"/>
              <a:gd name="connsiteY849" fmla="*/ 841885 h 1213500"/>
              <a:gd name="connsiteX850" fmla="*/ 112312 w 1035818"/>
              <a:gd name="connsiteY850" fmla="*/ 784179 h 1213500"/>
              <a:gd name="connsiteX851" fmla="*/ 106086 w 1035818"/>
              <a:gd name="connsiteY851" fmla="*/ 795297 h 1213500"/>
              <a:gd name="connsiteX852" fmla="*/ 107192 w 1035818"/>
              <a:gd name="connsiteY852" fmla="*/ 790665 h 1213500"/>
              <a:gd name="connsiteX853" fmla="*/ 296304 w 1035818"/>
              <a:gd name="connsiteY853" fmla="*/ 783890 h 1213500"/>
              <a:gd name="connsiteX854" fmla="*/ 295123 w 1035818"/>
              <a:gd name="connsiteY854" fmla="*/ 787288 h 1213500"/>
              <a:gd name="connsiteX855" fmla="*/ 286875 w 1035818"/>
              <a:gd name="connsiteY855" fmla="*/ 793212 h 1213500"/>
              <a:gd name="connsiteX856" fmla="*/ 390237 w 1035818"/>
              <a:gd name="connsiteY856" fmla="*/ 783093 h 1213500"/>
              <a:gd name="connsiteX857" fmla="*/ 377952 w 1035818"/>
              <a:gd name="connsiteY857" fmla="*/ 827313 h 1213500"/>
              <a:gd name="connsiteX858" fmla="*/ 356647 w 1035818"/>
              <a:gd name="connsiteY858" fmla="*/ 866957 h 1213500"/>
              <a:gd name="connsiteX859" fmla="*/ 353888 w 1035818"/>
              <a:gd name="connsiteY859" fmla="*/ 871985 h 1213500"/>
              <a:gd name="connsiteX860" fmla="*/ 350823 w 1035818"/>
              <a:gd name="connsiteY860" fmla="*/ 875125 h 1213500"/>
              <a:gd name="connsiteX861" fmla="*/ 363704 w 1035818"/>
              <a:gd name="connsiteY861" fmla="*/ 834803 h 1213500"/>
              <a:gd name="connsiteX862" fmla="*/ 372524 w 1035818"/>
              <a:gd name="connsiteY862" fmla="*/ 811154 h 1213500"/>
              <a:gd name="connsiteX863" fmla="*/ 378356 w 1035818"/>
              <a:gd name="connsiteY863" fmla="*/ 799087 h 1213500"/>
              <a:gd name="connsiteX864" fmla="*/ 308695 w 1035818"/>
              <a:gd name="connsiteY864" fmla="*/ 777540 h 1213500"/>
              <a:gd name="connsiteX865" fmla="*/ 290265 w 1035818"/>
              <a:gd name="connsiteY865" fmla="*/ 811712 h 1213500"/>
              <a:gd name="connsiteX866" fmla="*/ 283789 w 1035818"/>
              <a:gd name="connsiteY866" fmla="*/ 819907 h 1213500"/>
              <a:gd name="connsiteX867" fmla="*/ 295123 w 1035818"/>
              <a:gd name="connsiteY867" fmla="*/ 787288 h 1213500"/>
              <a:gd name="connsiteX868" fmla="*/ 309571 w 1035818"/>
              <a:gd name="connsiteY868" fmla="*/ 775916 h 1213500"/>
              <a:gd name="connsiteX869" fmla="*/ 309081 w 1035818"/>
              <a:gd name="connsiteY869" fmla="*/ 777262 h 1213500"/>
              <a:gd name="connsiteX870" fmla="*/ 308695 w 1035818"/>
              <a:gd name="connsiteY870" fmla="*/ 777540 h 1213500"/>
              <a:gd name="connsiteX871" fmla="*/ 255154 w 1035818"/>
              <a:gd name="connsiteY871" fmla="*/ 772987 h 1213500"/>
              <a:gd name="connsiteX872" fmla="*/ 248895 w 1035818"/>
              <a:gd name="connsiteY872" fmla="*/ 787293 h 1213500"/>
              <a:gd name="connsiteX873" fmla="*/ 234357 w 1035818"/>
              <a:gd name="connsiteY873" fmla="*/ 820293 h 1213500"/>
              <a:gd name="connsiteX874" fmla="*/ 223825 w 1035818"/>
              <a:gd name="connsiteY874" fmla="*/ 844057 h 1213500"/>
              <a:gd name="connsiteX875" fmla="*/ 211326 w 1035818"/>
              <a:gd name="connsiteY875" fmla="*/ 854252 h 1213500"/>
              <a:gd name="connsiteX876" fmla="*/ 215451 w 1035818"/>
              <a:gd name="connsiteY876" fmla="*/ 846591 h 1213500"/>
              <a:gd name="connsiteX877" fmla="*/ 241913 w 1035818"/>
              <a:gd name="connsiteY877" fmla="*/ 797500 h 1213500"/>
              <a:gd name="connsiteX878" fmla="*/ 671692 w 1035818"/>
              <a:gd name="connsiteY878" fmla="*/ 771058 h 1213500"/>
              <a:gd name="connsiteX879" fmla="*/ 659405 w 1035818"/>
              <a:gd name="connsiteY879" fmla="*/ 793377 h 1213500"/>
              <a:gd name="connsiteX880" fmla="*/ 658917 w 1035818"/>
              <a:gd name="connsiteY880" fmla="*/ 791499 h 1213500"/>
              <a:gd name="connsiteX881" fmla="*/ 41608 w 1035818"/>
              <a:gd name="connsiteY881" fmla="*/ 770722 h 1213500"/>
              <a:gd name="connsiteX882" fmla="*/ 40938 w 1035818"/>
              <a:gd name="connsiteY882" fmla="*/ 774208 h 1213500"/>
              <a:gd name="connsiteX883" fmla="*/ 36437 w 1035818"/>
              <a:gd name="connsiteY883" fmla="*/ 807009 h 1213500"/>
              <a:gd name="connsiteX884" fmla="*/ 36177 w 1035818"/>
              <a:gd name="connsiteY884" fmla="*/ 813302 h 1213500"/>
              <a:gd name="connsiteX885" fmla="*/ 29568 w 1035818"/>
              <a:gd name="connsiteY885" fmla="*/ 792836 h 1213500"/>
              <a:gd name="connsiteX886" fmla="*/ 32684 w 1035818"/>
              <a:gd name="connsiteY886" fmla="*/ 787085 h 1213500"/>
              <a:gd name="connsiteX887" fmla="*/ 613037 w 1035818"/>
              <a:gd name="connsiteY887" fmla="*/ 768606 h 1213500"/>
              <a:gd name="connsiteX888" fmla="*/ 611457 w 1035818"/>
              <a:gd name="connsiteY888" fmla="*/ 774129 h 1213500"/>
              <a:gd name="connsiteX889" fmla="*/ 594088 w 1035818"/>
              <a:gd name="connsiteY889" fmla="*/ 808805 h 1213500"/>
              <a:gd name="connsiteX890" fmla="*/ 527187 w 1035818"/>
              <a:gd name="connsiteY890" fmla="*/ 913519 h 1213500"/>
              <a:gd name="connsiteX891" fmla="*/ 542677 w 1035818"/>
              <a:gd name="connsiteY891" fmla="*/ 879314 h 1213500"/>
              <a:gd name="connsiteX892" fmla="*/ 565112 w 1035818"/>
              <a:gd name="connsiteY892" fmla="*/ 823299 h 1213500"/>
              <a:gd name="connsiteX893" fmla="*/ 652195 w 1035818"/>
              <a:gd name="connsiteY893" fmla="*/ 765646 h 1213500"/>
              <a:gd name="connsiteX894" fmla="*/ 658917 w 1035818"/>
              <a:gd name="connsiteY894" fmla="*/ 791499 h 1213500"/>
              <a:gd name="connsiteX895" fmla="*/ 627235 w 1035818"/>
              <a:gd name="connsiteY895" fmla="*/ 842190 h 1213500"/>
              <a:gd name="connsiteX896" fmla="*/ 636049 w 1035818"/>
              <a:gd name="connsiteY896" fmla="*/ 815497 h 1213500"/>
              <a:gd name="connsiteX897" fmla="*/ 652079 w 1035818"/>
              <a:gd name="connsiteY897" fmla="*/ 765870 h 1213500"/>
              <a:gd name="connsiteX898" fmla="*/ 315632 w 1035818"/>
              <a:gd name="connsiteY898" fmla="*/ 764677 h 1213500"/>
              <a:gd name="connsiteX899" fmla="*/ 309571 w 1035818"/>
              <a:gd name="connsiteY899" fmla="*/ 775916 h 1213500"/>
              <a:gd name="connsiteX900" fmla="*/ 312491 w 1035818"/>
              <a:gd name="connsiteY900" fmla="*/ 767885 h 1213500"/>
              <a:gd name="connsiteX901" fmla="*/ 313665 w 1035818"/>
              <a:gd name="connsiteY901" fmla="*/ 766724 h 1213500"/>
              <a:gd name="connsiteX902" fmla="*/ 328522 w 1035818"/>
              <a:gd name="connsiteY902" fmla="*/ 763299 h 1213500"/>
              <a:gd name="connsiteX903" fmla="*/ 301915 w 1035818"/>
              <a:gd name="connsiteY903" fmla="*/ 796968 h 1213500"/>
              <a:gd name="connsiteX904" fmla="*/ 309081 w 1035818"/>
              <a:gd name="connsiteY904" fmla="*/ 777262 h 1213500"/>
              <a:gd name="connsiteX905" fmla="*/ 261734 w 1035818"/>
              <a:gd name="connsiteY905" fmla="*/ 760805 h 1213500"/>
              <a:gd name="connsiteX906" fmla="*/ 255154 w 1035818"/>
              <a:gd name="connsiteY906" fmla="*/ 772987 h 1213500"/>
              <a:gd name="connsiteX907" fmla="*/ 258096 w 1035818"/>
              <a:gd name="connsiteY907" fmla="*/ 766262 h 1213500"/>
              <a:gd name="connsiteX908" fmla="*/ 650331 w 1035818"/>
              <a:gd name="connsiteY908" fmla="*/ 758475 h 1213500"/>
              <a:gd name="connsiteX909" fmla="*/ 652175 w 1035818"/>
              <a:gd name="connsiteY909" fmla="*/ 765570 h 1213500"/>
              <a:gd name="connsiteX910" fmla="*/ 652079 w 1035818"/>
              <a:gd name="connsiteY910" fmla="*/ 765870 h 1213500"/>
              <a:gd name="connsiteX911" fmla="*/ 644401 w 1035818"/>
              <a:gd name="connsiteY911" fmla="*/ 780654 h 1213500"/>
              <a:gd name="connsiteX912" fmla="*/ 559616 w 1035818"/>
              <a:gd name="connsiteY912" fmla="*/ 956961 h 1213500"/>
              <a:gd name="connsiteX913" fmla="*/ 549674 w 1035818"/>
              <a:gd name="connsiteY913" fmla="*/ 978873 h 1213500"/>
              <a:gd name="connsiteX914" fmla="*/ 541883 w 1035818"/>
              <a:gd name="connsiteY914" fmla="*/ 993382 h 1213500"/>
              <a:gd name="connsiteX915" fmla="*/ 538612 w 1035818"/>
              <a:gd name="connsiteY915" fmla="*/ 999963 h 1213500"/>
              <a:gd name="connsiteX916" fmla="*/ 527196 w 1035818"/>
              <a:gd name="connsiteY916" fmla="*/ 1013128 h 1213500"/>
              <a:gd name="connsiteX917" fmla="*/ 527370 w 1035818"/>
              <a:gd name="connsiteY917" fmla="*/ 1011828 h 1213500"/>
              <a:gd name="connsiteX918" fmla="*/ 546357 w 1035818"/>
              <a:gd name="connsiteY918" fmla="*/ 966752 h 1213500"/>
              <a:gd name="connsiteX919" fmla="*/ 592320 w 1035818"/>
              <a:gd name="connsiteY919" fmla="*/ 840113 h 1213500"/>
              <a:gd name="connsiteX920" fmla="*/ 618321 w 1035818"/>
              <a:gd name="connsiteY920" fmla="*/ 805272 h 1213500"/>
              <a:gd name="connsiteX921" fmla="*/ 820191 w 1035818"/>
              <a:gd name="connsiteY921" fmla="*/ 757625 h 1213500"/>
              <a:gd name="connsiteX922" fmla="*/ 814389 w 1035818"/>
              <a:gd name="connsiteY922" fmla="*/ 768532 h 1213500"/>
              <a:gd name="connsiteX923" fmla="*/ 789184 w 1035818"/>
              <a:gd name="connsiteY923" fmla="*/ 815309 h 1213500"/>
              <a:gd name="connsiteX924" fmla="*/ 773471 w 1035818"/>
              <a:gd name="connsiteY924" fmla="*/ 843292 h 1213500"/>
              <a:gd name="connsiteX925" fmla="*/ 785345 w 1035818"/>
              <a:gd name="connsiteY925" fmla="*/ 814251 h 1213500"/>
              <a:gd name="connsiteX926" fmla="*/ 264985 w 1035818"/>
              <a:gd name="connsiteY926" fmla="*/ 754790 h 1213500"/>
              <a:gd name="connsiteX927" fmla="*/ 264917 w 1035818"/>
              <a:gd name="connsiteY927" fmla="*/ 756030 h 1213500"/>
              <a:gd name="connsiteX928" fmla="*/ 261734 w 1035818"/>
              <a:gd name="connsiteY928" fmla="*/ 760805 h 1213500"/>
              <a:gd name="connsiteX929" fmla="*/ 263621 w 1035818"/>
              <a:gd name="connsiteY929" fmla="*/ 757312 h 1213500"/>
              <a:gd name="connsiteX930" fmla="*/ 345773 w 1035818"/>
              <a:gd name="connsiteY930" fmla="*/ 750908 h 1213500"/>
              <a:gd name="connsiteX931" fmla="*/ 327005 w 1035818"/>
              <a:gd name="connsiteY931" fmla="*/ 788385 h 1213500"/>
              <a:gd name="connsiteX932" fmla="*/ 266718 w 1035818"/>
              <a:gd name="connsiteY932" fmla="*/ 907683 h 1213500"/>
              <a:gd name="connsiteX933" fmla="*/ 267696 w 1035818"/>
              <a:gd name="connsiteY933" fmla="*/ 891071 h 1213500"/>
              <a:gd name="connsiteX934" fmla="*/ 274857 w 1035818"/>
              <a:gd name="connsiteY934" fmla="*/ 871380 h 1213500"/>
              <a:gd name="connsiteX935" fmla="*/ 290034 w 1035818"/>
              <a:gd name="connsiteY935" fmla="*/ 846120 h 1213500"/>
              <a:gd name="connsiteX936" fmla="*/ 315268 w 1035818"/>
              <a:gd name="connsiteY936" fmla="*/ 802886 h 1213500"/>
              <a:gd name="connsiteX937" fmla="*/ 344334 w 1035818"/>
              <a:gd name="connsiteY937" fmla="*/ 751941 h 1213500"/>
              <a:gd name="connsiteX938" fmla="*/ 265672 w 1035818"/>
              <a:gd name="connsiteY938" fmla="*/ 742244 h 1213500"/>
              <a:gd name="connsiteX939" fmla="*/ 265252 w 1035818"/>
              <a:gd name="connsiteY939" fmla="*/ 749903 h 1213500"/>
              <a:gd name="connsiteX940" fmla="*/ 258096 w 1035818"/>
              <a:gd name="connsiteY940" fmla="*/ 766262 h 1213500"/>
              <a:gd name="connsiteX941" fmla="*/ 248173 w 1035818"/>
              <a:gd name="connsiteY941" fmla="*/ 781146 h 1213500"/>
              <a:gd name="connsiteX942" fmla="*/ 205545 w 1035818"/>
              <a:gd name="connsiteY942" fmla="*/ 835427 h 1213500"/>
              <a:gd name="connsiteX943" fmla="*/ 174907 w 1035818"/>
              <a:gd name="connsiteY943" fmla="*/ 872720 h 1213500"/>
              <a:gd name="connsiteX944" fmla="*/ 175390 w 1035818"/>
              <a:gd name="connsiteY944" fmla="*/ 871458 h 1213500"/>
              <a:gd name="connsiteX945" fmla="*/ 185071 w 1035818"/>
              <a:gd name="connsiteY945" fmla="*/ 847931 h 1213500"/>
              <a:gd name="connsiteX946" fmla="*/ 239998 w 1035818"/>
              <a:gd name="connsiteY946" fmla="*/ 779464 h 1213500"/>
              <a:gd name="connsiteX947" fmla="*/ 424000 w 1035818"/>
              <a:gd name="connsiteY947" fmla="*/ 740445 h 1213500"/>
              <a:gd name="connsiteX948" fmla="*/ 423762 w 1035818"/>
              <a:gd name="connsiteY948" fmla="*/ 741138 h 1213500"/>
              <a:gd name="connsiteX949" fmla="*/ 396278 w 1035818"/>
              <a:gd name="connsiteY949" fmla="*/ 798018 h 1213500"/>
              <a:gd name="connsiteX950" fmla="*/ 374261 w 1035818"/>
              <a:gd name="connsiteY950" fmla="*/ 840598 h 1213500"/>
              <a:gd name="connsiteX951" fmla="*/ 377952 w 1035818"/>
              <a:gd name="connsiteY951" fmla="*/ 827313 h 1213500"/>
              <a:gd name="connsiteX952" fmla="*/ 399191 w 1035818"/>
              <a:gd name="connsiteY952" fmla="*/ 787793 h 1213500"/>
              <a:gd name="connsiteX953" fmla="*/ 637893 w 1035818"/>
              <a:gd name="connsiteY953" fmla="*/ 740240 h 1213500"/>
              <a:gd name="connsiteX954" fmla="*/ 607579 w 1035818"/>
              <a:gd name="connsiteY954" fmla="*/ 787687 h 1213500"/>
              <a:gd name="connsiteX955" fmla="*/ 611457 w 1035818"/>
              <a:gd name="connsiteY955" fmla="*/ 774129 h 1213500"/>
              <a:gd name="connsiteX956" fmla="*/ 615808 w 1035818"/>
              <a:gd name="connsiteY956" fmla="*/ 765443 h 1213500"/>
              <a:gd name="connsiteX957" fmla="*/ 597750 w 1035818"/>
              <a:gd name="connsiteY957" fmla="*/ 739084 h 1213500"/>
              <a:gd name="connsiteX958" fmla="*/ 585017 w 1035818"/>
              <a:gd name="connsiteY958" fmla="*/ 773599 h 1213500"/>
              <a:gd name="connsiteX959" fmla="*/ 565112 w 1035818"/>
              <a:gd name="connsiteY959" fmla="*/ 823299 h 1213500"/>
              <a:gd name="connsiteX960" fmla="*/ 559039 w 1035818"/>
              <a:gd name="connsiteY960" fmla="*/ 830230 h 1213500"/>
              <a:gd name="connsiteX961" fmla="*/ 540730 w 1035818"/>
              <a:gd name="connsiteY961" fmla="*/ 852796 h 1213500"/>
              <a:gd name="connsiteX962" fmla="*/ 540435 w 1035818"/>
              <a:gd name="connsiteY962" fmla="*/ 853183 h 1213500"/>
              <a:gd name="connsiteX963" fmla="*/ 542677 w 1035818"/>
              <a:gd name="connsiteY963" fmla="*/ 846591 h 1213500"/>
              <a:gd name="connsiteX964" fmla="*/ 587817 w 1035818"/>
              <a:gd name="connsiteY964" fmla="*/ 752622 h 1213500"/>
              <a:gd name="connsiteX965" fmla="*/ 277388 w 1035818"/>
              <a:gd name="connsiteY965" fmla="*/ 737324 h 1213500"/>
              <a:gd name="connsiteX966" fmla="*/ 275186 w 1035818"/>
              <a:gd name="connsiteY966" fmla="*/ 763894 h 1213500"/>
              <a:gd name="connsiteX967" fmla="*/ 275019 w 1035818"/>
              <a:gd name="connsiteY967" fmla="*/ 766727 h 1213500"/>
              <a:gd name="connsiteX968" fmla="*/ 263203 w 1035818"/>
              <a:gd name="connsiteY968" fmla="*/ 787355 h 1213500"/>
              <a:gd name="connsiteX969" fmla="*/ 264917 w 1035818"/>
              <a:gd name="connsiteY969" fmla="*/ 756030 h 1213500"/>
              <a:gd name="connsiteX970" fmla="*/ 428148 w 1035818"/>
              <a:gd name="connsiteY970" fmla="*/ 732062 h 1213500"/>
              <a:gd name="connsiteX971" fmla="*/ 425256 w 1035818"/>
              <a:gd name="connsiteY971" fmla="*/ 738047 h 1213500"/>
              <a:gd name="connsiteX972" fmla="*/ 424000 w 1035818"/>
              <a:gd name="connsiteY972" fmla="*/ 740445 h 1213500"/>
              <a:gd name="connsiteX973" fmla="*/ 425776 w 1035818"/>
              <a:gd name="connsiteY973" fmla="*/ 735255 h 1213500"/>
              <a:gd name="connsiteX974" fmla="*/ 643363 w 1035818"/>
              <a:gd name="connsiteY974" fmla="*/ 731678 h 1213500"/>
              <a:gd name="connsiteX975" fmla="*/ 643904 w 1035818"/>
              <a:gd name="connsiteY975" fmla="*/ 733756 h 1213500"/>
              <a:gd name="connsiteX976" fmla="*/ 639254 w 1035818"/>
              <a:gd name="connsiteY976" fmla="*/ 738686 h 1213500"/>
              <a:gd name="connsiteX977" fmla="*/ 637893 w 1035818"/>
              <a:gd name="connsiteY977" fmla="*/ 740240 h 1213500"/>
              <a:gd name="connsiteX978" fmla="*/ 429657 w 1035818"/>
              <a:gd name="connsiteY978" fmla="*/ 729647 h 1213500"/>
              <a:gd name="connsiteX979" fmla="*/ 428736 w 1035818"/>
              <a:gd name="connsiteY979" fmla="*/ 731406 h 1213500"/>
              <a:gd name="connsiteX980" fmla="*/ 428148 w 1035818"/>
              <a:gd name="connsiteY980" fmla="*/ 732062 h 1213500"/>
              <a:gd name="connsiteX981" fmla="*/ 356343 w 1035818"/>
              <a:gd name="connsiteY981" fmla="*/ 728092 h 1213500"/>
              <a:gd name="connsiteX982" fmla="*/ 346341 w 1035818"/>
              <a:gd name="connsiteY982" fmla="*/ 748423 h 1213500"/>
              <a:gd name="connsiteX983" fmla="*/ 344334 w 1035818"/>
              <a:gd name="connsiteY983" fmla="*/ 751941 h 1213500"/>
              <a:gd name="connsiteX984" fmla="*/ 328522 w 1035818"/>
              <a:gd name="connsiteY984" fmla="*/ 763299 h 1213500"/>
              <a:gd name="connsiteX985" fmla="*/ 774261 w 1035818"/>
              <a:gd name="connsiteY985" fmla="*/ 726843 h 1213500"/>
              <a:gd name="connsiteX986" fmla="*/ 774210 w 1035818"/>
              <a:gd name="connsiteY986" fmla="*/ 727117 h 1213500"/>
              <a:gd name="connsiteX987" fmla="*/ 759650 w 1035818"/>
              <a:gd name="connsiteY987" fmla="*/ 781529 h 1213500"/>
              <a:gd name="connsiteX988" fmla="*/ 734432 w 1035818"/>
              <a:gd name="connsiteY988" fmla="*/ 827606 h 1213500"/>
              <a:gd name="connsiteX989" fmla="*/ 689822 w 1035818"/>
              <a:gd name="connsiteY989" fmla="*/ 910363 h 1213500"/>
              <a:gd name="connsiteX990" fmla="*/ 678898 w 1035818"/>
              <a:gd name="connsiteY990" fmla="*/ 868350 h 1213500"/>
              <a:gd name="connsiteX991" fmla="*/ 701363 w 1035818"/>
              <a:gd name="connsiteY991" fmla="*/ 836514 h 1213500"/>
              <a:gd name="connsiteX992" fmla="*/ 119515 w 1035818"/>
              <a:gd name="connsiteY992" fmla="*/ 726510 h 1213500"/>
              <a:gd name="connsiteX993" fmla="*/ 117283 w 1035818"/>
              <a:gd name="connsiteY993" fmla="*/ 748423 h 1213500"/>
              <a:gd name="connsiteX994" fmla="*/ 107192 w 1035818"/>
              <a:gd name="connsiteY994" fmla="*/ 790665 h 1213500"/>
              <a:gd name="connsiteX995" fmla="*/ 83202 w 1035818"/>
              <a:gd name="connsiteY995" fmla="*/ 821057 h 1213500"/>
              <a:gd name="connsiteX996" fmla="*/ 79234 w 1035818"/>
              <a:gd name="connsiteY996" fmla="*/ 826351 h 1213500"/>
              <a:gd name="connsiteX997" fmla="*/ 88442 w 1035818"/>
              <a:gd name="connsiteY997" fmla="*/ 809939 h 1213500"/>
              <a:gd name="connsiteX998" fmla="*/ 100921 w 1035818"/>
              <a:gd name="connsiteY998" fmla="*/ 781146 h 1213500"/>
              <a:gd name="connsiteX999" fmla="*/ 112670 w 1035818"/>
              <a:gd name="connsiteY999" fmla="*/ 737001 h 1213500"/>
              <a:gd name="connsiteX1000" fmla="*/ 408119 w 1035818"/>
              <a:gd name="connsiteY1000" fmla="*/ 725420 h 1213500"/>
              <a:gd name="connsiteX1001" fmla="*/ 394315 w 1035818"/>
              <a:gd name="connsiteY1001" fmla="*/ 768685 h 1213500"/>
              <a:gd name="connsiteX1002" fmla="*/ 387619 w 1035818"/>
              <a:gd name="connsiteY1002" fmla="*/ 782021 h 1213500"/>
              <a:gd name="connsiteX1003" fmla="*/ 379593 w 1035818"/>
              <a:gd name="connsiteY1003" fmla="*/ 796526 h 1213500"/>
              <a:gd name="connsiteX1004" fmla="*/ 378356 w 1035818"/>
              <a:gd name="connsiteY1004" fmla="*/ 799087 h 1213500"/>
              <a:gd name="connsiteX1005" fmla="*/ 359507 w 1035818"/>
              <a:gd name="connsiteY1005" fmla="*/ 824458 h 1213500"/>
              <a:gd name="connsiteX1006" fmla="*/ 362703 w 1035818"/>
              <a:gd name="connsiteY1006" fmla="*/ 813868 h 1213500"/>
              <a:gd name="connsiteX1007" fmla="*/ 389339 w 1035818"/>
              <a:gd name="connsiteY1007" fmla="*/ 750089 h 1213500"/>
              <a:gd name="connsiteX1008" fmla="*/ 389627 w 1035818"/>
              <a:gd name="connsiteY1008" fmla="*/ 749499 h 1213500"/>
              <a:gd name="connsiteX1009" fmla="*/ 278524 w 1035818"/>
              <a:gd name="connsiteY1009" fmla="*/ 723610 h 1213500"/>
              <a:gd name="connsiteX1010" fmla="*/ 277922 w 1035818"/>
              <a:gd name="connsiteY1010" fmla="*/ 730883 h 1213500"/>
              <a:gd name="connsiteX1011" fmla="*/ 264985 w 1035818"/>
              <a:gd name="connsiteY1011" fmla="*/ 754790 h 1213500"/>
              <a:gd name="connsiteX1012" fmla="*/ 265252 w 1035818"/>
              <a:gd name="connsiteY1012" fmla="*/ 749903 h 1213500"/>
              <a:gd name="connsiteX1013" fmla="*/ 267500 w 1035818"/>
              <a:gd name="connsiteY1013" fmla="*/ 744766 h 1213500"/>
              <a:gd name="connsiteX1014" fmla="*/ 273896 w 1035818"/>
              <a:gd name="connsiteY1014" fmla="*/ 730320 h 1213500"/>
              <a:gd name="connsiteX1015" fmla="*/ 364227 w 1035818"/>
              <a:gd name="connsiteY1015" fmla="*/ 714058 h 1213500"/>
              <a:gd name="connsiteX1016" fmla="*/ 358680 w 1035818"/>
              <a:gd name="connsiteY1016" fmla="*/ 725135 h 1213500"/>
              <a:gd name="connsiteX1017" fmla="*/ 356343 w 1035818"/>
              <a:gd name="connsiteY1017" fmla="*/ 728092 h 1213500"/>
              <a:gd name="connsiteX1018" fmla="*/ 362163 w 1035818"/>
              <a:gd name="connsiteY1018" fmla="*/ 716262 h 1213500"/>
              <a:gd name="connsiteX1019" fmla="*/ 362703 w 1035818"/>
              <a:gd name="connsiteY1019" fmla="*/ 715700 h 1213500"/>
              <a:gd name="connsiteX1020" fmla="*/ 444450 w 1035818"/>
              <a:gd name="connsiteY1020" fmla="*/ 713867 h 1213500"/>
              <a:gd name="connsiteX1021" fmla="*/ 437293 w 1035818"/>
              <a:gd name="connsiteY1021" fmla="*/ 734507 h 1213500"/>
              <a:gd name="connsiteX1022" fmla="*/ 430450 w 1035818"/>
              <a:gd name="connsiteY1022" fmla="*/ 757356 h 1213500"/>
              <a:gd name="connsiteX1023" fmla="*/ 415288 w 1035818"/>
              <a:gd name="connsiteY1023" fmla="*/ 785376 h 1213500"/>
              <a:gd name="connsiteX1024" fmla="*/ 396855 w 1035818"/>
              <a:gd name="connsiteY1024" fmla="*/ 817137 h 1213500"/>
              <a:gd name="connsiteX1025" fmla="*/ 406504 w 1035818"/>
              <a:gd name="connsiteY1025" fmla="*/ 791563 h 1213500"/>
              <a:gd name="connsiteX1026" fmla="*/ 423762 w 1035818"/>
              <a:gd name="connsiteY1026" fmla="*/ 741138 h 1213500"/>
              <a:gd name="connsiteX1027" fmla="*/ 425256 w 1035818"/>
              <a:gd name="connsiteY1027" fmla="*/ 738047 h 1213500"/>
              <a:gd name="connsiteX1028" fmla="*/ 428736 w 1035818"/>
              <a:gd name="connsiteY1028" fmla="*/ 731406 h 1213500"/>
              <a:gd name="connsiteX1029" fmla="*/ 411839 w 1035818"/>
              <a:gd name="connsiteY1029" fmla="*/ 704533 h 1213500"/>
              <a:gd name="connsiteX1030" fmla="*/ 410242 w 1035818"/>
              <a:gd name="connsiteY1030" fmla="*/ 707302 h 1213500"/>
              <a:gd name="connsiteX1031" fmla="*/ 389627 w 1035818"/>
              <a:gd name="connsiteY1031" fmla="*/ 749499 h 1213500"/>
              <a:gd name="connsiteX1032" fmla="*/ 371366 w 1035818"/>
              <a:gd name="connsiteY1032" fmla="*/ 773278 h 1213500"/>
              <a:gd name="connsiteX1033" fmla="*/ 361749 w 1035818"/>
              <a:gd name="connsiteY1033" fmla="*/ 785487 h 1213500"/>
              <a:gd name="connsiteX1034" fmla="*/ 396595 w 1035818"/>
              <a:gd name="connsiteY1034" fmla="*/ 719036 h 1213500"/>
              <a:gd name="connsiteX1035" fmla="*/ 399437 w 1035818"/>
              <a:gd name="connsiteY1035" fmla="*/ 713152 h 1213500"/>
              <a:gd name="connsiteX1036" fmla="*/ 898586 w 1035818"/>
              <a:gd name="connsiteY1036" fmla="*/ 704393 h 1213500"/>
              <a:gd name="connsiteX1037" fmla="*/ 918105 w 1035818"/>
              <a:gd name="connsiteY1037" fmla="*/ 751516 h 1213500"/>
              <a:gd name="connsiteX1038" fmla="*/ 886265 w 1035818"/>
              <a:gd name="connsiteY1038" fmla="*/ 862952 h 1213500"/>
              <a:gd name="connsiteX1039" fmla="*/ 874533 w 1035818"/>
              <a:gd name="connsiteY1039" fmla="*/ 896734 h 1213500"/>
              <a:gd name="connsiteX1040" fmla="*/ 859950 w 1035818"/>
              <a:gd name="connsiteY1040" fmla="*/ 912304 h 1213500"/>
              <a:gd name="connsiteX1041" fmla="*/ 755375 w 1035818"/>
              <a:gd name="connsiteY1041" fmla="*/ 1042927 h 1213500"/>
              <a:gd name="connsiteX1042" fmla="*/ 734793 w 1035818"/>
              <a:gd name="connsiteY1042" fmla="*/ 1076303 h 1213500"/>
              <a:gd name="connsiteX1043" fmla="*/ 733280 w 1035818"/>
              <a:gd name="connsiteY1043" fmla="*/ 1077510 h 1213500"/>
              <a:gd name="connsiteX1044" fmla="*/ 722844 w 1035818"/>
              <a:gd name="connsiteY1044" fmla="*/ 1037374 h 1213500"/>
              <a:gd name="connsiteX1045" fmla="*/ 738888 w 1035818"/>
              <a:gd name="connsiteY1045" fmla="*/ 1018614 h 1213500"/>
              <a:gd name="connsiteX1046" fmla="*/ 755375 w 1035818"/>
              <a:gd name="connsiteY1046" fmla="*/ 993843 h 1213500"/>
              <a:gd name="connsiteX1047" fmla="*/ 780342 w 1035818"/>
              <a:gd name="connsiteY1047" fmla="*/ 928603 h 1213500"/>
              <a:gd name="connsiteX1048" fmla="*/ 789962 w 1035818"/>
              <a:gd name="connsiteY1048" fmla="*/ 902414 h 1213500"/>
              <a:gd name="connsiteX1049" fmla="*/ 837181 w 1035818"/>
              <a:gd name="connsiteY1049" fmla="*/ 830230 h 1213500"/>
              <a:gd name="connsiteX1050" fmla="*/ 889578 w 1035818"/>
              <a:gd name="connsiteY1050" fmla="*/ 725677 h 1213500"/>
              <a:gd name="connsiteX1051" fmla="*/ 672113 w 1035818"/>
              <a:gd name="connsiteY1051" fmla="*/ 703845 h 1213500"/>
              <a:gd name="connsiteX1052" fmla="*/ 658305 w 1035818"/>
              <a:gd name="connsiteY1052" fmla="*/ 746592 h 1213500"/>
              <a:gd name="connsiteX1053" fmla="*/ 657207 w 1035818"/>
              <a:gd name="connsiteY1053" fmla="*/ 748423 h 1213500"/>
              <a:gd name="connsiteX1054" fmla="*/ 650331 w 1035818"/>
              <a:gd name="connsiteY1054" fmla="*/ 758475 h 1213500"/>
              <a:gd name="connsiteX1055" fmla="*/ 643904 w 1035818"/>
              <a:gd name="connsiteY1055" fmla="*/ 733756 h 1213500"/>
              <a:gd name="connsiteX1056" fmla="*/ 612579 w 1035818"/>
              <a:gd name="connsiteY1056" fmla="*/ 698886 h 1213500"/>
              <a:gd name="connsiteX1057" fmla="*/ 609100 w 1035818"/>
              <a:gd name="connsiteY1057" fmla="*/ 708319 h 1213500"/>
              <a:gd name="connsiteX1058" fmla="*/ 587817 w 1035818"/>
              <a:gd name="connsiteY1058" fmla="*/ 752622 h 1213500"/>
              <a:gd name="connsiteX1059" fmla="*/ 587631 w 1035818"/>
              <a:gd name="connsiteY1059" fmla="*/ 752877 h 1213500"/>
              <a:gd name="connsiteX1060" fmla="*/ 565410 w 1035818"/>
              <a:gd name="connsiteY1060" fmla="*/ 784845 h 1213500"/>
              <a:gd name="connsiteX1061" fmla="*/ 427185 w 1035818"/>
              <a:gd name="connsiteY1061" fmla="*/ 693868 h 1213500"/>
              <a:gd name="connsiteX1062" fmla="*/ 421256 w 1035818"/>
              <a:gd name="connsiteY1062" fmla="*/ 708313 h 1213500"/>
              <a:gd name="connsiteX1063" fmla="*/ 408119 w 1035818"/>
              <a:gd name="connsiteY1063" fmla="*/ 725420 h 1213500"/>
              <a:gd name="connsiteX1064" fmla="*/ 415622 w 1035818"/>
              <a:gd name="connsiteY1064" fmla="*/ 701904 h 1213500"/>
              <a:gd name="connsiteX1065" fmla="*/ 633509 w 1035818"/>
              <a:gd name="connsiteY1065" fmla="*/ 693778 h 1213500"/>
              <a:gd name="connsiteX1066" fmla="*/ 639727 w 1035818"/>
              <a:gd name="connsiteY1066" fmla="*/ 717693 h 1213500"/>
              <a:gd name="connsiteX1067" fmla="*/ 615808 w 1035818"/>
              <a:gd name="connsiteY1067" fmla="*/ 765443 h 1213500"/>
              <a:gd name="connsiteX1068" fmla="*/ 613037 w 1035818"/>
              <a:gd name="connsiteY1068" fmla="*/ 768606 h 1213500"/>
              <a:gd name="connsiteX1069" fmla="*/ 631695 w 1035818"/>
              <a:gd name="connsiteY1069" fmla="*/ 703374 h 1213500"/>
              <a:gd name="connsiteX1070" fmla="*/ 418430 w 1035818"/>
              <a:gd name="connsiteY1070" fmla="*/ 693104 h 1213500"/>
              <a:gd name="connsiteX1071" fmla="*/ 415622 w 1035818"/>
              <a:gd name="connsiteY1071" fmla="*/ 701904 h 1213500"/>
              <a:gd name="connsiteX1072" fmla="*/ 411839 w 1035818"/>
              <a:gd name="connsiteY1072" fmla="*/ 704533 h 1213500"/>
              <a:gd name="connsiteX1073" fmla="*/ 893522 w 1035818"/>
              <a:gd name="connsiteY1073" fmla="*/ 692168 h 1213500"/>
              <a:gd name="connsiteX1074" fmla="*/ 895229 w 1035818"/>
              <a:gd name="connsiteY1074" fmla="*/ 696288 h 1213500"/>
              <a:gd name="connsiteX1075" fmla="*/ 869904 w 1035818"/>
              <a:gd name="connsiteY1075" fmla="*/ 748423 h 1213500"/>
              <a:gd name="connsiteX1076" fmla="*/ 804459 w 1035818"/>
              <a:gd name="connsiteY1076" fmla="*/ 862952 h 1213500"/>
              <a:gd name="connsiteX1077" fmla="*/ 789962 w 1035818"/>
              <a:gd name="connsiteY1077" fmla="*/ 902414 h 1213500"/>
              <a:gd name="connsiteX1078" fmla="*/ 781843 w 1035818"/>
              <a:gd name="connsiteY1078" fmla="*/ 914827 h 1213500"/>
              <a:gd name="connsiteX1079" fmla="*/ 719837 w 1035818"/>
              <a:gd name="connsiteY1079" fmla="*/ 1003201 h 1213500"/>
              <a:gd name="connsiteX1080" fmla="*/ 715442 w 1035818"/>
              <a:gd name="connsiteY1080" fmla="*/ 1008904 h 1213500"/>
              <a:gd name="connsiteX1081" fmla="*/ 710614 w 1035818"/>
              <a:gd name="connsiteY1081" fmla="*/ 990332 h 1213500"/>
              <a:gd name="connsiteX1082" fmla="*/ 733770 w 1035818"/>
              <a:gd name="connsiteY1082" fmla="*/ 940394 h 1213500"/>
              <a:gd name="connsiteX1083" fmla="*/ 750316 w 1035818"/>
              <a:gd name="connsiteY1083" fmla="*/ 899924 h 1213500"/>
              <a:gd name="connsiteX1084" fmla="*/ 804459 w 1035818"/>
              <a:gd name="connsiteY1084" fmla="*/ 830230 h 1213500"/>
              <a:gd name="connsiteX1085" fmla="*/ 863190 w 1035818"/>
              <a:gd name="connsiteY1085" fmla="*/ 742659 h 1213500"/>
              <a:gd name="connsiteX1086" fmla="*/ 123064 w 1035818"/>
              <a:gd name="connsiteY1086" fmla="*/ 691666 h 1213500"/>
              <a:gd name="connsiteX1087" fmla="*/ 122090 w 1035818"/>
              <a:gd name="connsiteY1087" fmla="*/ 701227 h 1213500"/>
              <a:gd name="connsiteX1088" fmla="*/ 121893 w 1035818"/>
              <a:gd name="connsiteY1088" fmla="*/ 702342 h 1213500"/>
              <a:gd name="connsiteX1089" fmla="*/ 112670 w 1035818"/>
              <a:gd name="connsiteY1089" fmla="*/ 737001 h 1213500"/>
              <a:gd name="connsiteX1090" fmla="*/ 51837 w 1035818"/>
              <a:gd name="connsiteY1090" fmla="*/ 830230 h 1213500"/>
              <a:gd name="connsiteX1091" fmla="*/ 45133 w 1035818"/>
              <a:gd name="connsiteY1091" fmla="*/ 840092 h 1213500"/>
              <a:gd name="connsiteX1092" fmla="*/ 44307 w 1035818"/>
              <a:gd name="connsiteY1092" fmla="*/ 838477 h 1213500"/>
              <a:gd name="connsiteX1093" fmla="*/ 43699 w 1035818"/>
              <a:gd name="connsiteY1093" fmla="*/ 836596 h 1213500"/>
              <a:gd name="connsiteX1094" fmla="*/ 53011 w 1035818"/>
              <a:gd name="connsiteY1094" fmla="*/ 814001 h 1213500"/>
              <a:gd name="connsiteX1095" fmla="*/ 98755 w 1035818"/>
              <a:gd name="connsiteY1095" fmla="*/ 735902 h 1213500"/>
              <a:gd name="connsiteX1096" fmla="*/ 634384 w 1035818"/>
              <a:gd name="connsiteY1096" fmla="*/ 689151 h 1213500"/>
              <a:gd name="connsiteX1097" fmla="*/ 633509 w 1035818"/>
              <a:gd name="connsiteY1097" fmla="*/ 693778 h 1213500"/>
              <a:gd name="connsiteX1098" fmla="*/ 632850 w 1035818"/>
              <a:gd name="connsiteY1098" fmla="*/ 691242 h 1213500"/>
              <a:gd name="connsiteX1099" fmla="*/ 836912 w 1035818"/>
              <a:gd name="connsiteY1099" fmla="*/ 685514 h 1213500"/>
              <a:gd name="connsiteX1100" fmla="*/ 815023 w 1035818"/>
              <a:gd name="connsiteY1100" fmla="*/ 741664 h 1213500"/>
              <a:gd name="connsiteX1101" fmla="*/ 785345 w 1035818"/>
              <a:gd name="connsiteY1101" fmla="*/ 814251 h 1213500"/>
              <a:gd name="connsiteX1102" fmla="*/ 755375 w 1035818"/>
              <a:gd name="connsiteY1102" fmla="*/ 862952 h 1213500"/>
              <a:gd name="connsiteX1103" fmla="*/ 698958 w 1035818"/>
              <a:gd name="connsiteY1103" fmla="*/ 945503 h 1213500"/>
              <a:gd name="connsiteX1104" fmla="*/ 698223 w 1035818"/>
              <a:gd name="connsiteY1104" fmla="*/ 942676 h 1213500"/>
              <a:gd name="connsiteX1105" fmla="*/ 726081 w 1035818"/>
              <a:gd name="connsiteY1105" fmla="*/ 880724 h 1213500"/>
              <a:gd name="connsiteX1106" fmla="*/ 732884 w 1035818"/>
              <a:gd name="connsiteY1106" fmla="*/ 861398 h 1213500"/>
              <a:gd name="connsiteX1107" fmla="*/ 788097 w 1035818"/>
              <a:gd name="connsiteY1107" fmla="*/ 764784 h 1213500"/>
              <a:gd name="connsiteX1108" fmla="*/ 819984 w 1035818"/>
              <a:gd name="connsiteY1108" fmla="*/ 712589 h 1213500"/>
              <a:gd name="connsiteX1109" fmla="*/ 443735 w 1035818"/>
              <a:gd name="connsiteY1109" fmla="*/ 682784 h 1213500"/>
              <a:gd name="connsiteX1110" fmla="*/ 425776 w 1035818"/>
              <a:gd name="connsiteY1110" fmla="*/ 735255 h 1213500"/>
              <a:gd name="connsiteX1111" fmla="*/ 390237 w 1035818"/>
              <a:gd name="connsiteY1111" fmla="*/ 783093 h 1213500"/>
              <a:gd name="connsiteX1112" fmla="*/ 393737 w 1035818"/>
              <a:gd name="connsiteY1112" fmla="*/ 770495 h 1213500"/>
              <a:gd name="connsiteX1113" fmla="*/ 394315 w 1035818"/>
              <a:gd name="connsiteY1113" fmla="*/ 768685 h 1213500"/>
              <a:gd name="connsiteX1114" fmla="*/ 399308 w 1035818"/>
              <a:gd name="connsiteY1114" fmla="*/ 758740 h 1213500"/>
              <a:gd name="connsiteX1115" fmla="*/ 417369 w 1035818"/>
              <a:gd name="connsiteY1115" fmla="*/ 717784 h 1213500"/>
              <a:gd name="connsiteX1116" fmla="*/ 421256 w 1035818"/>
              <a:gd name="connsiteY1116" fmla="*/ 708313 h 1213500"/>
              <a:gd name="connsiteX1117" fmla="*/ 428148 w 1035818"/>
              <a:gd name="connsiteY1117" fmla="*/ 699339 h 1213500"/>
              <a:gd name="connsiteX1118" fmla="*/ 432951 w 1035818"/>
              <a:gd name="connsiteY1118" fmla="*/ 689920 h 1213500"/>
              <a:gd name="connsiteX1119" fmla="*/ 815852 w 1035818"/>
              <a:gd name="connsiteY1119" fmla="*/ 678842 h 1213500"/>
              <a:gd name="connsiteX1120" fmla="*/ 810721 w 1035818"/>
              <a:gd name="connsiteY1120" fmla="*/ 692098 h 1213500"/>
              <a:gd name="connsiteX1121" fmla="*/ 747367 w 1035818"/>
              <a:gd name="connsiteY1121" fmla="*/ 827522 h 1213500"/>
              <a:gd name="connsiteX1122" fmla="*/ 738090 w 1035818"/>
              <a:gd name="connsiteY1122" fmla="*/ 846610 h 1213500"/>
              <a:gd name="connsiteX1123" fmla="*/ 755375 w 1035818"/>
              <a:gd name="connsiteY1123" fmla="*/ 797507 h 1213500"/>
              <a:gd name="connsiteX1124" fmla="*/ 759650 w 1035818"/>
              <a:gd name="connsiteY1124" fmla="*/ 781529 h 1213500"/>
              <a:gd name="connsiteX1125" fmla="*/ 478141 w 1035818"/>
              <a:gd name="connsiteY1125" fmla="*/ 676264 h 1213500"/>
              <a:gd name="connsiteX1126" fmla="*/ 467052 w 1035818"/>
              <a:gd name="connsiteY1126" fmla="*/ 703941 h 1213500"/>
              <a:gd name="connsiteX1127" fmla="*/ 392447 w 1035818"/>
              <a:gd name="connsiteY1127" fmla="*/ 884847 h 1213500"/>
              <a:gd name="connsiteX1128" fmla="*/ 370014 w 1035818"/>
              <a:gd name="connsiteY1128" fmla="*/ 942371 h 1213500"/>
              <a:gd name="connsiteX1129" fmla="*/ 369316 w 1035818"/>
              <a:gd name="connsiteY1129" fmla="*/ 942643 h 1213500"/>
              <a:gd name="connsiteX1130" fmla="*/ 397293 w 1035818"/>
              <a:gd name="connsiteY1130" fmla="*/ 864480 h 1213500"/>
              <a:gd name="connsiteX1131" fmla="*/ 420084 w 1035818"/>
              <a:gd name="connsiteY1131" fmla="*/ 791964 h 1213500"/>
              <a:gd name="connsiteX1132" fmla="*/ 430450 w 1035818"/>
              <a:gd name="connsiteY1132" fmla="*/ 757356 h 1213500"/>
              <a:gd name="connsiteX1133" fmla="*/ 436060 w 1035818"/>
              <a:gd name="connsiteY1133" fmla="*/ 746988 h 1213500"/>
              <a:gd name="connsiteX1134" fmla="*/ 460871 w 1035818"/>
              <a:gd name="connsiteY1134" fmla="*/ 699339 h 1213500"/>
              <a:gd name="connsiteX1135" fmla="*/ 464664 w 1035818"/>
              <a:gd name="connsiteY1135" fmla="*/ 691306 h 1213500"/>
              <a:gd name="connsiteX1136" fmla="*/ 460182 w 1035818"/>
              <a:gd name="connsiteY1136" fmla="*/ 671902 h 1213500"/>
              <a:gd name="connsiteX1137" fmla="*/ 455138 w 1035818"/>
              <a:gd name="connsiteY1137" fmla="*/ 683041 h 1213500"/>
              <a:gd name="connsiteX1138" fmla="*/ 450593 w 1035818"/>
              <a:gd name="connsiteY1138" fmla="*/ 696150 h 1213500"/>
              <a:gd name="connsiteX1139" fmla="*/ 429657 w 1035818"/>
              <a:gd name="connsiteY1139" fmla="*/ 729647 h 1213500"/>
              <a:gd name="connsiteX1140" fmla="*/ 448620 w 1035818"/>
              <a:gd name="connsiteY1140" fmla="*/ 693456 h 1213500"/>
              <a:gd name="connsiteX1141" fmla="*/ 459188 w 1035818"/>
              <a:gd name="connsiteY1141" fmla="*/ 672559 h 1213500"/>
              <a:gd name="connsiteX1142" fmla="*/ 627686 w 1035818"/>
              <a:gd name="connsiteY1142" fmla="*/ 671382 h 1213500"/>
              <a:gd name="connsiteX1143" fmla="*/ 632850 w 1035818"/>
              <a:gd name="connsiteY1143" fmla="*/ 691242 h 1213500"/>
              <a:gd name="connsiteX1144" fmla="*/ 597750 w 1035818"/>
              <a:gd name="connsiteY1144" fmla="*/ 739084 h 1213500"/>
              <a:gd name="connsiteX1145" fmla="*/ 609100 w 1035818"/>
              <a:gd name="connsiteY1145" fmla="*/ 708319 h 1213500"/>
              <a:gd name="connsiteX1146" fmla="*/ 621018 w 1035818"/>
              <a:gd name="connsiteY1146" fmla="*/ 683509 h 1213500"/>
              <a:gd name="connsiteX1147" fmla="*/ 622206 w 1035818"/>
              <a:gd name="connsiteY1147" fmla="*/ 681344 h 1213500"/>
              <a:gd name="connsiteX1148" fmla="*/ 704818 w 1035818"/>
              <a:gd name="connsiteY1148" fmla="*/ 669165 h 1213500"/>
              <a:gd name="connsiteX1149" fmla="*/ 679876 w 1035818"/>
              <a:gd name="connsiteY1149" fmla="*/ 712345 h 1213500"/>
              <a:gd name="connsiteX1150" fmla="*/ 652195 w 1035818"/>
              <a:gd name="connsiteY1150" fmla="*/ 765646 h 1213500"/>
              <a:gd name="connsiteX1151" fmla="*/ 652175 w 1035818"/>
              <a:gd name="connsiteY1151" fmla="*/ 765570 h 1213500"/>
              <a:gd name="connsiteX1152" fmla="*/ 658305 w 1035818"/>
              <a:gd name="connsiteY1152" fmla="*/ 746592 h 1213500"/>
              <a:gd name="connsiteX1153" fmla="*/ 704662 w 1035818"/>
              <a:gd name="connsiteY1153" fmla="*/ 669331 h 1213500"/>
              <a:gd name="connsiteX1154" fmla="*/ 626209 w 1035818"/>
              <a:gd name="connsiteY1154" fmla="*/ 665698 h 1213500"/>
              <a:gd name="connsiteX1155" fmla="*/ 627390 w 1035818"/>
              <a:gd name="connsiteY1155" fmla="*/ 670243 h 1213500"/>
              <a:gd name="connsiteX1156" fmla="*/ 621018 w 1035818"/>
              <a:gd name="connsiteY1156" fmla="*/ 683509 h 1213500"/>
              <a:gd name="connsiteX1157" fmla="*/ 612579 w 1035818"/>
              <a:gd name="connsiteY1157" fmla="*/ 698886 h 1213500"/>
              <a:gd name="connsiteX1158" fmla="*/ 624042 w 1035818"/>
              <a:gd name="connsiteY1158" fmla="*/ 667814 h 1213500"/>
              <a:gd name="connsiteX1159" fmla="*/ 480027 w 1035818"/>
              <a:gd name="connsiteY1159" fmla="*/ 658771 h 1213500"/>
              <a:gd name="connsiteX1160" fmla="*/ 464664 w 1035818"/>
              <a:gd name="connsiteY1160" fmla="*/ 691306 h 1213500"/>
              <a:gd name="connsiteX1161" fmla="*/ 444450 w 1035818"/>
              <a:gd name="connsiteY1161" fmla="*/ 713867 h 1213500"/>
              <a:gd name="connsiteX1162" fmla="*/ 450593 w 1035818"/>
              <a:gd name="connsiteY1162" fmla="*/ 696150 h 1213500"/>
              <a:gd name="connsiteX1163" fmla="*/ 469673 w 1035818"/>
              <a:gd name="connsiteY1163" fmla="*/ 665622 h 1213500"/>
              <a:gd name="connsiteX1164" fmla="*/ 636160 w 1035818"/>
              <a:gd name="connsiteY1164" fmla="*/ 655980 h 1213500"/>
              <a:gd name="connsiteX1165" fmla="*/ 627686 w 1035818"/>
              <a:gd name="connsiteY1165" fmla="*/ 671382 h 1213500"/>
              <a:gd name="connsiteX1166" fmla="*/ 627390 w 1035818"/>
              <a:gd name="connsiteY1166" fmla="*/ 670243 h 1213500"/>
              <a:gd name="connsiteX1167" fmla="*/ 632547 w 1035818"/>
              <a:gd name="connsiteY1167" fmla="*/ 659508 h 1213500"/>
              <a:gd name="connsiteX1168" fmla="*/ 806883 w 1035818"/>
              <a:gd name="connsiteY1168" fmla="*/ 652323 h 1213500"/>
              <a:gd name="connsiteX1169" fmla="*/ 805054 w 1035818"/>
              <a:gd name="connsiteY1169" fmla="*/ 657042 h 1213500"/>
              <a:gd name="connsiteX1170" fmla="*/ 799970 w 1035818"/>
              <a:gd name="connsiteY1170" fmla="*/ 686685 h 1213500"/>
              <a:gd name="connsiteX1171" fmla="*/ 802726 w 1035818"/>
              <a:gd name="connsiteY1171" fmla="*/ 684020 h 1213500"/>
              <a:gd name="connsiteX1172" fmla="*/ 774261 w 1035818"/>
              <a:gd name="connsiteY1172" fmla="*/ 726843 h 1213500"/>
              <a:gd name="connsiteX1173" fmla="*/ 781935 w 1035818"/>
              <a:gd name="connsiteY1173" fmla="*/ 685314 h 1213500"/>
              <a:gd name="connsiteX1174" fmla="*/ 876749 w 1035818"/>
              <a:gd name="connsiteY1174" fmla="*/ 651673 h 1213500"/>
              <a:gd name="connsiteX1175" fmla="*/ 880226 w 1035818"/>
              <a:gd name="connsiteY1175" fmla="*/ 660069 h 1213500"/>
              <a:gd name="connsiteX1176" fmla="*/ 820191 w 1035818"/>
              <a:gd name="connsiteY1176" fmla="*/ 757625 h 1213500"/>
              <a:gd name="connsiteX1177" fmla="*/ 845533 w 1035818"/>
              <a:gd name="connsiteY1177" fmla="*/ 709992 h 1213500"/>
              <a:gd name="connsiteX1178" fmla="*/ 272962 w 1035818"/>
              <a:gd name="connsiteY1178" fmla="*/ 651137 h 1213500"/>
              <a:gd name="connsiteX1179" fmla="*/ 271302 w 1035818"/>
              <a:gd name="connsiteY1179" fmla="*/ 668433 h 1213500"/>
              <a:gd name="connsiteX1180" fmla="*/ 247385 w 1035818"/>
              <a:gd name="connsiteY1180" fmla="*/ 715338 h 1213500"/>
              <a:gd name="connsiteX1181" fmla="*/ 199089 w 1035818"/>
              <a:gd name="connsiteY1181" fmla="*/ 813868 h 1213500"/>
              <a:gd name="connsiteX1182" fmla="*/ 185071 w 1035818"/>
              <a:gd name="connsiteY1182" fmla="*/ 847931 h 1213500"/>
              <a:gd name="connsiteX1183" fmla="*/ 136478 w 1035818"/>
              <a:gd name="connsiteY1183" fmla="*/ 908504 h 1213500"/>
              <a:gd name="connsiteX1184" fmla="*/ 169865 w 1035818"/>
              <a:gd name="connsiteY1184" fmla="*/ 850775 h 1213500"/>
              <a:gd name="connsiteX1185" fmla="*/ 269484 w 1035818"/>
              <a:gd name="connsiteY1185" fmla="*/ 658327 h 1213500"/>
              <a:gd name="connsiteX1186" fmla="*/ 643011 w 1035818"/>
              <a:gd name="connsiteY1186" fmla="*/ 643528 h 1213500"/>
              <a:gd name="connsiteX1187" fmla="*/ 641674 w 1035818"/>
              <a:gd name="connsiteY1187" fmla="*/ 650595 h 1213500"/>
              <a:gd name="connsiteX1188" fmla="*/ 636160 w 1035818"/>
              <a:gd name="connsiteY1188" fmla="*/ 655980 h 1213500"/>
              <a:gd name="connsiteX1189" fmla="*/ 788960 w 1035818"/>
              <a:gd name="connsiteY1189" fmla="*/ 641783 h 1213500"/>
              <a:gd name="connsiteX1190" fmla="*/ 786741 w 1035818"/>
              <a:gd name="connsiteY1190" fmla="*/ 659304 h 1213500"/>
              <a:gd name="connsiteX1191" fmla="*/ 781935 w 1035818"/>
              <a:gd name="connsiteY1191" fmla="*/ 685314 h 1213500"/>
              <a:gd name="connsiteX1192" fmla="*/ 777644 w 1035818"/>
              <a:gd name="connsiteY1192" fmla="*/ 690989 h 1213500"/>
              <a:gd name="connsiteX1193" fmla="*/ 680373 w 1035818"/>
              <a:gd name="connsiteY1193" fmla="*/ 845824 h 1213500"/>
              <a:gd name="connsiteX1194" fmla="*/ 675395 w 1035818"/>
              <a:gd name="connsiteY1194" fmla="*/ 854877 h 1213500"/>
              <a:gd name="connsiteX1195" fmla="*/ 671856 w 1035818"/>
              <a:gd name="connsiteY1195" fmla="*/ 841265 h 1213500"/>
              <a:gd name="connsiteX1196" fmla="*/ 689929 w 1035818"/>
              <a:gd name="connsiteY1196" fmla="*/ 813868 h 1213500"/>
              <a:gd name="connsiteX1197" fmla="*/ 132602 w 1035818"/>
              <a:gd name="connsiteY1197" fmla="*/ 641428 h 1213500"/>
              <a:gd name="connsiteX1198" fmla="*/ 132540 w 1035818"/>
              <a:gd name="connsiteY1198" fmla="*/ 641893 h 1213500"/>
              <a:gd name="connsiteX1199" fmla="*/ 124109 w 1035818"/>
              <a:gd name="connsiteY1199" fmla="*/ 689764 h 1213500"/>
              <a:gd name="connsiteX1200" fmla="*/ 123064 w 1035818"/>
              <a:gd name="connsiteY1200" fmla="*/ 691666 h 1213500"/>
              <a:gd name="connsiteX1201" fmla="*/ 127195 w 1035818"/>
              <a:gd name="connsiteY1201" fmla="*/ 651102 h 1213500"/>
              <a:gd name="connsiteX1202" fmla="*/ 129259 w 1035818"/>
              <a:gd name="connsiteY1202" fmla="*/ 646743 h 1213500"/>
              <a:gd name="connsiteX1203" fmla="*/ 513536 w 1035818"/>
              <a:gd name="connsiteY1203" fmla="*/ 638253 h 1213500"/>
              <a:gd name="connsiteX1204" fmla="*/ 488596 w 1035818"/>
              <a:gd name="connsiteY1204" fmla="*/ 664595 h 1213500"/>
              <a:gd name="connsiteX1205" fmla="*/ 478141 w 1035818"/>
              <a:gd name="connsiteY1205" fmla="*/ 676264 h 1213500"/>
              <a:gd name="connsiteX1206" fmla="*/ 486824 w 1035818"/>
              <a:gd name="connsiteY1206" fmla="*/ 654593 h 1213500"/>
              <a:gd name="connsiteX1207" fmla="*/ 515536 w 1035818"/>
              <a:gd name="connsiteY1207" fmla="*/ 636142 h 1213500"/>
              <a:gd name="connsiteX1208" fmla="*/ 515124 w 1035818"/>
              <a:gd name="connsiteY1208" fmla="*/ 637282 h 1213500"/>
              <a:gd name="connsiteX1209" fmla="*/ 513536 w 1035818"/>
              <a:gd name="connsiteY1209" fmla="*/ 638253 h 1213500"/>
              <a:gd name="connsiteX1210" fmla="*/ 437841 w 1035818"/>
              <a:gd name="connsiteY1210" fmla="*/ 633641 h 1213500"/>
              <a:gd name="connsiteX1211" fmla="*/ 399437 w 1035818"/>
              <a:gd name="connsiteY1211" fmla="*/ 713152 h 1213500"/>
              <a:gd name="connsiteX1212" fmla="*/ 365524 w 1035818"/>
              <a:gd name="connsiteY1212" fmla="*/ 736721 h 1213500"/>
              <a:gd name="connsiteX1213" fmla="*/ 345773 w 1035818"/>
              <a:gd name="connsiteY1213" fmla="*/ 750908 h 1213500"/>
              <a:gd name="connsiteX1214" fmla="*/ 358680 w 1035818"/>
              <a:gd name="connsiteY1214" fmla="*/ 725135 h 1213500"/>
              <a:gd name="connsiteX1215" fmla="*/ 379064 w 1035818"/>
              <a:gd name="connsiteY1215" fmla="*/ 699339 h 1213500"/>
              <a:gd name="connsiteX1216" fmla="*/ 389375 w 1035818"/>
              <a:gd name="connsiteY1216" fmla="*/ 686966 h 1213500"/>
              <a:gd name="connsiteX1217" fmla="*/ 410064 w 1035818"/>
              <a:gd name="connsiteY1217" fmla="*/ 664676 h 1213500"/>
              <a:gd name="connsiteX1218" fmla="*/ 437968 w 1035818"/>
              <a:gd name="connsiteY1218" fmla="*/ 633378 h 1213500"/>
              <a:gd name="connsiteX1219" fmla="*/ 437891 w 1035818"/>
              <a:gd name="connsiteY1219" fmla="*/ 633585 h 1213500"/>
              <a:gd name="connsiteX1220" fmla="*/ 437841 w 1035818"/>
              <a:gd name="connsiteY1220" fmla="*/ 633641 h 1213500"/>
              <a:gd name="connsiteX1221" fmla="*/ 289338 w 1035818"/>
              <a:gd name="connsiteY1221" fmla="*/ 633064 h 1213500"/>
              <a:gd name="connsiteX1222" fmla="*/ 282653 w 1035818"/>
              <a:gd name="connsiteY1222" fmla="*/ 673796 h 1213500"/>
              <a:gd name="connsiteX1223" fmla="*/ 278837 w 1035818"/>
              <a:gd name="connsiteY1223" fmla="*/ 719836 h 1213500"/>
              <a:gd name="connsiteX1224" fmla="*/ 276538 w 1035818"/>
              <a:gd name="connsiteY1224" fmla="*/ 724353 h 1213500"/>
              <a:gd name="connsiteX1225" fmla="*/ 273896 w 1035818"/>
              <a:gd name="connsiteY1225" fmla="*/ 730320 h 1213500"/>
              <a:gd name="connsiteX1226" fmla="*/ 265672 w 1035818"/>
              <a:gd name="connsiteY1226" fmla="*/ 742244 h 1213500"/>
              <a:gd name="connsiteX1227" fmla="*/ 267597 w 1035818"/>
              <a:gd name="connsiteY1227" fmla="*/ 707050 h 1213500"/>
              <a:gd name="connsiteX1228" fmla="*/ 271302 w 1035818"/>
              <a:gd name="connsiteY1228" fmla="*/ 668433 h 1213500"/>
              <a:gd name="connsiteX1229" fmla="*/ 342307 w 1035818"/>
              <a:gd name="connsiteY1229" fmla="*/ 631139 h 1213500"/>
              <a:gd name="connsiteX1230" fmla="*/ 332269 w 1035818"/>
              <a:gd name="connsiteY1230" fmla="*/ 655002 h 1213500"/>
              <a:gd name="connsiteX1231" fmla="*/ 277388 w 1035818"/>
              <a:gd name="connsiteY1231" fmla="*/ 737324 h 1213500"/>
              <a:gd name="connsiteX1232" fmla="*/ 277922 w 1035818"/>
              <a:gd name="connsiteY1232" fmla="*/ 730883 h 1213500"/>
              <a:gd name="connsiteX1233" fmla="*/ 293987 w 1035818"/>
              <a:gd name="connsiteY1233" fmla="*/ 701192 h 1213500"/>
              <a:gd name="connsiteX1234" fmla="*/ 750497 w 1035818"/>
              <a:gd name="connsiteY1234" fmla="*/ 627288 h 1213500"/>
              <a:gd name="connsiteX1235" fmla="*/ 706291 w 1035818"/>
              <a:gd name="connsiteY1235" fmla="*/ 715700 h 1213500"/>
              <a:gd name="connsiteX1236" fmla="*/ 671692 w 1035818"/>
              <a:gd name="connsiteY1236" fmla="*/ 771058 h 1213500"/>
              <a:gd name="connsiteX1237" fmla="*/ 694773 w 1035818"/>
              <a:gd name="connsiteY1237" fmla="*/ 729132 h 1213500"/>
              <a:gd name="connsiteX1238" fmla="*/ 746860 w 1035818"/>
              <a:gd name="connsiteY1238" fmla="*/ 632273 h 1213500"/>
              <a:gd name="connsiteX1239" fmla="*/ 748654 w 1035818"/>
              <a:gd name="connsiteY1239" fmla="*/ 628808 h 1213500"/>
              <a:gd name="connsiteX1240" fmla="*/ 128769 w 1035818"/>
              <a:gd name="connsiteY1240" fmla="*/ 627216 h 1213500"/>
              <a:gd name="connsiteX1241" fmla="*/ 127259 w 1035818"/>
              <a:gd name="connsiteY1241" fmla="*/ 650471 h 1213500"/>
              <a:gd name="connsiteX1242" fmla="*/ 127195 w 1035818"/>
              <a:gd name="connsiteY1242" fmla="*/ 651102 h 1213500"/>
              <a:gd name="connsiteX1243" fmla="*/ 72819 w 1035818"/>
              <a:gd name="connsiteY1243" fmla="*/ 765936 h 1213500"/>
              <a:gd name="connsiteX1244" fmla="*/ 53011 w 1035818"/>
              <a:gd name="connsiteY1244" fmla="*/ 814001 h 1213500"/>
              <a:gd name="connsiteX1245" fmla="*/ 42305 w 1035818"/>
              <a:gd name="connsiteY1245" fmla="*/ 832279 h 1213500"/>
              <a:gd name="connsiteX1246" fmla="*/ 38979 w 1035818"/>
              <a:gd name="connsiteY1246" fmla="*/ 821980 h 1213500"/>
              <a:gd name="connsiteX1247" fmla="*/ 62211 w 1035818"/>
              <a:gd name="connsiteY1247" fmla="*/ 767263 h 1213500"/>
              <a:gd name="connsiteX1248" fmla="*/ 98513 w 1035818"/>
              <a:gd name="connsiteY1248" fmla="*/ 689104 h 1213500"/>
              <a:gd name="connsiteX1249" fmla="*/ 539685 w 1035818"/>
              <a:gd name="connsiteY1249" fmla="*/ 624141 h 1213500"/>
              <a:gd name="connsiteX1250" fmla="*/ 526316 w 1035818"/>
              <a:gd name="connsiteY1250" fmla="*/ 650255 h 1213500"/>
              <a:gd name="connsiteX1251" fmla="*/ 482077 w 1035818"/>
              <a:gd name="connsiteY1251" fmla="*/ 746996 h 1213500"/>
              <a:gd name="connsiteX1252" fmla="*/ 460558 w 1035818"/>
              <a:gd name="connsiteY1252" fmla="*/ 798738 h 1213500"/>
              <a:gd name="connsiteX1253" fmla="*/ 504679 w 1035818"/>
              <a:gd name="connsiteY1253" fmla="*/ 666222 h 1213500"/>
              <a:gd name="connsiteX1254" fmla="*/ 515124 w 1035818"/>
              <a:gd name="connsiteY1254" fmla="*/ 637282 h 1213500"/>
              <a:gd name="connsiteX1255" fmla="*/ 515888 w 1035818"/>
              <a:gd name="connsiteY1255" fmla="*/ 636815 h 1213500"/>
              <a:gd name="connsiteX1256" fmla="*/ 48270 w 1035818"/>
              <a:gd name="connsiteY1256" fmla="*/ 623954 h 1213500"/>
              <a:gd name="connsiteX1257" fmla="*/ 7058 w 1035818"/>
              <a:gd name="connsiteY1257" fmla="*/ 698136 h 1213500"/>
              <a:gd name="connsiteX1258" fmla="*/ 2241 w 1035818"/>
              <a:gd name="connsiteY1258" fmla="*/ 666460 h 1213500"/>
              <a:gd name="connsiteX1259" fmla="*/ 19115 w 1035818"/>
              <a:gd name="connsiteY1259" fmla="*/ 650255 h 1213500"/>
              <a:gd name="connsiteX1260" fmla="*/ 443400 w 1035818"/>
              <a:gd name="connsiteY1260" fmla="*/ 622132 h 1213500"/>
              <a:gd name="connsiteX1261" fmla="*/ 437968 w 1035818"/>
              <a:gd name="connsiteY1261" fmla="*/ 633378 h 1213500"/>
              <a:gd name="connsiteX1262" fmla="*/ 441141 w 1035818"/>
              <a:gd name="connsiteY1262" fmla="*/ 624844 h 1213500"/>
              <a:gd name="connsiteX1263" fmla="*/ 548591 w 1035818"/>
              <a:gd name="connsiteY1263" fmla="*/ 620517 h 1213500"/>
              <a:gd name="connsiteX1264" fmla="*/ 538080 w 1035818"/>
              <a:gd name="connsiteY1264" fmla="*/ 645096 h 1213500"/>
              <a:gd name="connsiteX1265" fmla="*/ 492843 w 1035818"/>
              <a:gd name="connsiteY1265" fmla="*/ 753120 h 1213500"/>
              <a:gd name="connsiteX1266" fmla="*/ 460932 w 1035818"/>
              <a:gd name="connsiteY1266" fmla="*/ 830083 h 1213500"/>
              <a:gd name="connsiteX1267" fmla="*/ 420943 w 1035818"/>
              <a:gd name="connsiteY1267" fmla="*/ 909997 h 1213500"/>
              <a:gd name="connsiteX1268" fmla="*/ 438621 w 1035818"/>
              <a:gd name="connsiteY1268" fmla="*/ 864628 h 1213500"/>
              <a:gd name="connsiteX1269" fmla="*/ 459236 w 1035818"/>
              <a:gd name="connsiteY1269" fmla="*/ 802711 h 1213500"/>
              <a:gd name="connsiteX1270" fmla="*/ 526316 w 1035818"/>
              <a:gd name="connsiteY1270" fmla="*/ 650255 h 1213500"/>
              <a:gd name="connsiteX1271" fmla="*/ 542545 w 1035818"/>
              <a:gd name="connsiteY1271" fmla="*/ 622939 h 1213500"/>
              <a:gd name="connsiteX1272" fmla="*/ 614286 w 1035818"/>
              <a:gd name="connsiteY1272" fmla="*/ 619842 h 1213500"/>
              <a:gd name="connsiteX1273" fmla="*/ 625747 w 1035818"/>
              <a:gd name="connsiteY1273" fmla="*/ 663922 h 1213500"/>
              <a:gd name="connsiteX1274" fmla="*/ 624484 w 1035818"/>
              <a:gd name="connsiteY1274" fmla="*/ 666616 h 1213500"/>
              <a:gd name="connsiteX1275" fmla="*/ 624042 w 1035818"/>
              <a:gd name="connsiteY1275" fmla="*/ 667814 h 1213500"/>
              <a:gd name="connsiteX1276" fmla="*/ 591761 w 1035818"/>
              <a:gd name="connsiteY1276" fmla="*/ 699339 h 1213500"/>
              <a:gd name="connsiteX1277" fmla="*/ 517160 w 1035818"/>
              <a:gd name="connsiteY1277" fmla="*/ 788492 h 1213500"/>
              <a:gd name="connsiteX1278" fmla="*/ 503928 w 1035818"/>
              <a:gd name="connsiteY1278" fmla="*/ 805033 h 1213500"/>
              <a:gd name="connsiteX1279" fmla="*/ 504076 w 1035818"/>
              <a:gd name="connsiteY1279" fmla="*/ 804788 h 1213500"/>
              <a:gd name="connsiteX1280" fmla="*/ 606475 w 1035818"/>
              <a:gd name="connsiteY1280" fmla="*/ 638105 h 1213500"/>
              <a:gd name="connsiteX1281" fmla="*/ 863089 w 1035818"/>
              <a:gd name="connsiteY1281" fmla="*/ 618696 h 1213500"/>
              <a:gd name="connsiteX1282" fmla="*/ 869645 w 1035818"/>
              <a:gd name="connsiteY1282" fmla="*/ 634525 h 1213500"/>
              <a:gd name="connsiteX1283" fmla="*/ 846488 w 1035818"/>
              <a:gd name="connsiteY1283" fmla="*/ 670196 h 1213500"/>
              <a:gd name="connsiteX1284" fmla="*/ 836912 w 1035818"/>
              <a:gd name="connsiteY1284" fmla="*/ 685514 h 1213500"/>
              <a:gd name="connsiteX1285" fmla="*/ 856775 w 1035818"/>
              <a:gd name="connsiteY1285" fmla="*/ 634558 h 1213500"/>
              <a:gd name="connsiteX1286" fmla="*/ 755593 w 1035818"/>
              <a:gd name="connsiteY1286" fmla="*/ 617155 h 1213500"/>
              <a:gd name="connsiteX1287" fmla="*/ 755515 w 1035818"/>
              <a:gd name="connsiteY1287" fmla="*/ 623149 h 1213500"/>
              <a:gd name="connsiteX1288" fmla="*/ 750497 w 1035818"/>
              <a:gd name="connsiteY1288" fmla="*/ 627288 h 1213500"/>
              <a:gd name="connsiteX1289" fmla="*/ 755375 w 1035818"/>
              <a:gd name="connsiteY1289" fmla="*/ 617532 h 1213500"/>
              <a:gd name="connsiteX1290" fmla="*/ 566566 w 1035818"/>
              <a:gd name="connsiteY1290" fmla="*/ 616964 h 1213500"/>
              <a:gd name="connsiteX1291" fmla="*/ 548971 w 1035818"/>
              <a:gd name="connsiteY1291" fmla="*/ 651360 h 1213500"/>
              <a:gd name="connsiteX1292" fmla="*/ 528321 w 1035818"/>
              <a:gd name="connsiteY1292" fmla="*/ 710885 h 1213500"/>
              <a:gd name="connsiteX1293" fmla="*/ 526316 w 1035818"/>
              <a:gd name="connsiteY1293" fmla="*/ 715700 h 1213500"/>
              <a:gd name="connsiteX1294" fmla="*/ 465071 w 1035818"/>
              <a:gd name="connsiteY1294" fmla="*/ 851822 h 1213500"/>
              <a:gd name="connsiteX1295" fmla="*/ 462811 w 1035818"/>
              <a:gd name="connsiteY1295" fmla="*/ 856435 h 1213500"/>
              <a:gd name="connsiteX1296" fmla="*/ 444509 w 1035818"/>
              <a:gd name="connsiteY1296" fmla="*/ 879314 h 1213500"/>
              <a:gd name="connsiteX1297" fmla="*/ 441272 w 1035818"/>
              <a:gd name="connsiteY1297" fmla="*/ 883634 h 1213500"/>
              <a:gd name="connsiteX1298" fmla="*/ 460871 w 1035818"/>
              <a:gd name="connsiteY1298" fmla="*/ 830230 h 1213500"/>
              <a:gd name="connsiteX1299" fmla="*/ 460932 w 1035818"/>
              <a:gd name="connsiteY1299" fmla="*/ 830083 h 1213500"/>
              <a:gd name="connsiteX1300" fmla="*/ 477232 w 1035818"/>
              <a:gd name="connsiteY1300" fmla="*/ 797507 h 1213500"/>
              <a:gd name="connsiteX1301" fmla="*/ 561327 w 1035818"/>
              <a:gd name="connsiteY1301" fmla="*/ 617305 h 1213500"/>
              <a:gd name="connsiteX1302" fmla="*/ 648224 w 1035818"/>
              <a:gd name="connsiteY1302" fmla="*/ 615953 h 1213500"/>
              <a:gd name="connsiteX1303" fmla="*/ 644820 w 1035818"/>
              <a:gd name="connsiteY1303" fmla="*/ 633960 h 1213500"/>
              <a:gd name="connsiteX1304" fmla="*/ 632547 w 1035818"/>
              <a:gd name="connsiteY1304" fmla="*/ 659508 h 1213500"/>
              <a:gd name="connsiteX1305" fmla="*/ 626209 w 1035818"/>
              <a:gd name="connsiteY1305" fmla="*/ 665698 h 1213500"/>
              <a:gd name="connsiteX1306" fmla="*/ 625747 w 1035818"/>
              <a:gd name="connsiteY1306" fmla="*/ 663922 h 1213500"/>
              <a:gd name="connsiteX1307" fmla="*/ 456088 w 1035818"/>
              <a:gd name="connsiteY1307" fmla="*/ 612657 h 1213500"/>
              <a:gd name="connsiteX1308" fmla="*/ 444847 w 1035818"/>
              <a:gd name="connsiteY1308" fmla="*/ 649161 h 1213500"/>
              <a:gd name="connsiteX1309" fmla="*/ 440444 w 1035818"/>
              <a:gd name="connsiteY1309" fmla="*/ 656960 h 1213500"/>
              <a:gd name="connsiteX1310" fmla="*/ 426811 w 1035818"/>
              <a:gd name="connsiteY1310" fmla="*/ 678571 h 1213500"/>
              <a:gd name="connsiteX1311" fmla="*/ 418430 w 1035818"/>
              <a:gd name="connsiteY1311" fmla="*/ 693104 h 1213500"/>
              <a:gd name="connsiteX1312" fmla="*/ 434565 w 1035818"/>
              <a:gd name="connsiteY1312" fmla="*/ 642533 h 1213500"/>
              <a:gd name="connsiteX1313" fmla="*/ 437891 w 1035818"/>
              <a:gd name="connsiteY1313" fmla="*/ 633585 h 1213500"/>
              <a:gd name="connsiteX1314" fmla="*/ 448834 w 1035818"/>
              <a:gd name="connsiteY1314" fmla="*/ 621359 h 1213500"/>
              <a:gd name="connsiteX1315" fmla="*/ 503153 w 1035818"/>
              <a:gd name="connsiteY1315" fmla="*/ 612054 h 1213500"/>
              <a:gd name="connsiteX1316" fmla="*/ 490884 w 1035818"/>
              <a:gd name="connsiteY1316" fmla="*/ 644459 h 1213500"/>
              <a:gd name="connsiteX1317" fmla="*/ 486824 w 1035818"/>
              <a:gd name="connsiteY1317" fmla="*/ 654593 h 1213500"/>
              <a:gd name="connsiteX1318" fmla="*/ 480437 w 1035818"/>
              <a:gd name="connsiteY1318" fmla="*/ 658500 h 1213500"/>
              <a:gd name="connsiteX1319" fmla="*/ 480027 w 1035818"/>
              <a:gd name="connsiteY1319" fmla="*/ 658771 h 1213500"/>
              <a:gd name="connsiteX1320" fmla="*/ 498790 w 1035818"/>
              <a:gd name="connsiteY1320" fmla="*/ 619034 h 1213500"/>
              <a:gd name="connsiteX1321" fmla="*/ 771117 w 1035818"/>
              <a:gd name="connsiteY1321" fmla="*/ 610280 h 1213500"/>
              <a:gd name="connsiteX1322" fmla="*/ 755375 w 1035818"/>
              <a:gd name="connsiteY1322" fmla="*/ 633894 h 1213500"/>
              <a:gd name="connsiteX1323" fmla="*/ 755515 w 1035818"/>
              <a:gd name="connsiteY1323" fmla="*/ 623149 h 1213500"/>
              <a:gd name="connsiteX1324" fmla="*/ 76859 w 1035818"/>
              <a:gd name="connsiteY1324" fmla="*/ 609097 h 1213500"/>
              <a:gd name="connsiteX1325" fmla="*/ 74788 w 1035818"/>
              <a:gd name="connsiteY1325" fmla="*/ 611249 h 1213500"/>
              <a:gd name="connsiteX1326" fmla="*/ 74805 w 1035818"/>
              <a:gd name="connsiteY1326" fmla="*/ 611174 h 1213500"/>
              <a:gd name="connsiteX1327" fmla="*/ 571138 w 1035818"/>
              <a:gd name="connsiteY1327" fmla="*/ 608027 h 1213500"/>
              <a:gd name="connsiteX1328" fmla="*/ 567441 w 1035818"/>
              <a:gd name="connsiteY1328" fmla="*/ 616907 h 1213500"/>
              <a:gd name="connsiteX1329" fmla="*/ 566566 w 1035818"/>
              <a:gd name="connsiteY1329" fmla="*/ 616964 h 1213500"/>
              <a:gd name="connsiteX1330" fmla="*/ 79809 w 1035818"/>
              <a:gd name="connsiteY1330" fmla="*/ 606032 h 1213500"/>
              <a:gd name="connsiteX1331" fmla="*/ 79802 w 1035818"/>
              <a:gd name="connsiteY1331" fmla="*/ 606121 h 1213500"/>
              <a:gd name="connsiteX1332" fmla="*/ 76859 w 1035818"/>
              <a:gd name="connsiteY1332" fmla="*/ 609097 h 1213500"/>
              <a:gd name="connsiteX1333" fmla="*/ 609798 w 1035818"/>
              <a:gd name="connsiteY1333" fmla="*/ 602579 h 1213500"/>
              <a:gd name="connsiteX1334" fmla="*/ 610128 w 1035818"/>
              <a:gd name="connsiteY1334" fmla="*/ 603848 h 1213500"/>
              <a:gd name="connsiteX1335" fmla="*/ 551707 w 1035818"/>
              <a:gd name="connsiteY1335" fmla="*/ 709753 h 1213500"/>
              <a:gd name="connsiteX1336" fmla="*/ 494434 w 1035818"/>
              <a:gd name="connsiteY1336" fmla="*/ 815012 h 1213500"/>
              <a:gd name="connsiteX1337" fmla="*/ 506062 w 1035818"/>
              <a:gd name="connsiteY1337" fmla="*/ 775048 h 1213500"/>
              <a:gd name="connsiteX1338" fmla="*/ 528321 w 1035818"/>
              <a:gd name="connsiteY1338" fmla="*/ 710885 h 1213500"/>
              <a:gd name="connsiteX1339" fmla="*/ 567441 w 1035818"/>
              <a:gd name="connsiteY1339" fmla="*/ 616907 h 1213500"/>
              <a:gd name="connsiteX1340" fmla="*/ 571263 w 1035818"/>
              <a:gd name="connsiteY1340" fmla="*/ 616659 h 1213500"/>
              <a:gd name="connsiteX1341" fmla="*/ 594374 w 1035818"/>
              <a:gd name="connsiteY1341" fmla="*/ 611951 h 1213500"/>
              <a:gd name="connsiteX1342" fmla="*/ 855400 w 1035818"/>
              <a:gd name="connsiteY1342" fmla="*/ 600134 h 1213500"/>
              <a:gd name="connsiteX1343" fmla="*/ 857440 w 1035818"/>
              <a:gd name="connsiteY1343" fmla="*/ 605059 h 1213500"/>
              <a:gd name="connsiteX1344" fmla="*/ 821169 w 1035818"/>
              <a:gd name="connsiteY1344" fmla="*/ 669127 h 1213500"/>
              <a:gd name="connsiteX1345" fmla="*/ 815852 w 1035818"/>
              <a:gd name="connsiteY1345" fmla="*/ 678842 h 1213500"/>
              <a:gd name="connsiteX1346" fmla="*/ 816769 w 1035818"/>
              <a:gd name="connsiteY1346" fmla="*/ 676473 h 1213500"/>
              <a:gd name="connsiteX1347" fmla="*/ 810231 w 1035818"/>
              <a:gd name="connsiteY1347" fmla="*/ 676760 h 1213500"/>
              <a:gd name="connsiteX1348" fmla="*/ 802726 w 1035818"/>
              <a:gd name="connsiteY1348" fmla="*/ 684020 h 1213500"/>
              <a:gd name="connsiteX1349" fmla="*/ 810625 w 1035818"/>
              <a:gd name="connsiteY1349" fmla="*/ 672136 h 1213500"/>
              <a:gd name="connsiteX1350" fmla="*/ 77927 w 1035818"/>
              <a:gd name="connsiteY1350" fmla="*/ 597642 h 1213500"/>
              <a:gd name="connsiteX1351" fmla="*/ 74805 w 1035818"/>
              <a:gd name="connsiteY1351" fmla="*/ 611174 h 1213500"/>
              <a:gd name="connsiteX1352" fmla="*/ 71179 w 1035818"/>
              <a:gd name="connsiteY1352" fmla="*/ 614841 h 1213500"/>
              <a:gd name="connsiteX1353" fmla="*/ 73453 w 1035818"/>
              <a:gd name="connsiteY1353" fmla="*/ 612635 h 1213500"/>
              <a:gd name="connsiteX1354" fmla="*/ 74788 w 1035818"/>
              <a:gd name="connsiteY1354" fmla="*/ 611249 h 1213500"/>
              <a:gd name="connsiteX1355" fmla="*/ 73726 w 1035818"/>
              <a:gd name="connsiteY1355" fmla="*/ 615851 h 1213500"/>
              <a:gd name="connsiteX1356" fmla="*/ 56437 w 1035818"/>
              <a:gd name="connsiteY1356" fmla="*/ 693593 h 1213500"/>
              <a:gd name="connsiteX1357" fmla="*/ 48217 w 1035818"/>
              <a:gd name="connsiteY1357" fmla="*/ 736344 h 1213500"/>
              <a:gd name="connsiteX1358" fmla="*/ 31691 w 1035818"/>
              <a:gd name="connsiteY1358" fmla="*/ 779114 h 1213500"/>
              <a:gd name="connsiteX1359" fmla="*/ 28083 w 1035818"/>
              <a:gd name="connsiteY1359" fmla="*/ 788237 h 1213500"/>
              <a:gd name="connsiteX1360" fmla="*/ 14242 w 1035818"/>
              <a:gd name="connsiteY1360" fmla="*/ 745379 h 1213500"/>
              <a:gd name="connsiteX1361" fmla="*/ 7406 w 1035818"/>
              <a:gd name="connsiteY1361" fmla="*/ 700426 h 1213500"/>
              <a:gd name="connsiteX1362" fmla="*/ 35476 w 1035818"/>
              <a:gd name="connsiteY1362" fmla="*/ 650255 h 1213500"/>
              <a:gd name="connsiteX1363" fmla="*/ 62370 w 1035818"/>
              <a:gd name="connsiteY1363" fmla="*/ 611358 h 1213500"/>
              <a:gd name="connsiteX1364" fmla="*/ 3920 w 1035818"/>
              <a:gd name="connsiteY1364" fmla="*/ 596747 h 1213500"/>
              <a:gd name="connsiteX1365" fmla="*/ 0 w 1035818"/>
              <a:gd name="connsiteY1365" fmla="*/ 604238 h 1213500"/>
              <a:gd name="connsiteX1366" fmla="*/ 35 w 1035818"/>
              <a:gd name="connsiteY1366" fmla="*/ 601424 h 1213500"/>
              <a:gd name="connsiteX1367" fmla="*/ 755890 w 1035818"/>
              <a:gd name="connsiteY1367" fmla="*/ 594407 h 1213500"/>
              <a:gd name="connsiteX1368" fmla="*/ 755616 w 1035818"/>
              <a:gd name="connsiteY1368" fmla="*/ 615362 h 1213500"/>
              <a:gd name="connsiteX1369" fmla="*/ 748654 w 1035818"/>
              <a:gd name="connsiteY1369" fmla="*/ 628808 h 1213500"/>
              <a:gd name="connsiteX1370" fmla="*/ 722652 w 1035818"/>
              <a:gd name="connsiteY1370" fmla="*/ 650255 h 1213500"/>
              <a:gd name="connsiteX1371" fmla="*/ 704818 w 1035818"/>
              <a:gd name="connsiteY1371" fmla="*/ 669165 h 1213500"/>
              <a:gd name="connsiteX1372" fmla="*/ 706290 w 1035818"/>
              <a:gd name="connsiteY1372" fmla="*/ 666618 h 1213500"/>
              <a:gd name="connsiteX1373" fmla="*/ 706291 w 1035818"/>
              <a:gd name="connsiteY1373" fmla="*/ 666616 h 1213500"/>
              <a:gd name="connsiteX1374" fmla="*/ 139206 w 1035818"/>
              <a:gd name="connsiteY1374" fmla="*/ 592372 h 1213500"/>
              <a:gd name="connsiteX1375" fmla="*/ 139117 w 1035818"/>
              <a:gd name="connsiteY1375" fmla="*/ 592822 h 1213500"/>
              <a:gd name="connsiteX1376" fmla="*/ 136675 w 1035818"/>
              <a:gd name="connsiteY1376" fmla="*/ 611044 h 1213500"/>
              <a:gd name="connsiteX1377" fmla="*/ 128769 w 1035818"/>
              <a:gd name="connsiteY1377" fmla="*/ 627216 h 1213500"/>
              <a:gd name="connsiteX1378" fmla="*/ 129933 w 1035818"/>
              <a:gd name="connsiteY1378" fmla="*/ 609276 h 1213500"/>
              <a:gd name="connsiteX1379" fmla="*/ 137702 w 1035818"/>
              <a:gd name="connsiteY1379" fmla="*/ 595106 h 1213500"/>
              <a:gd name="connsiteX1380" fmla="*/ 626207 w 1035818"/>
              <a:gd name="connsiteY1380" fmla="*/ 591352 h 1213500"/>
              <a:gd name="connsiteX1381" fmla="*/ 622744 w 1035818"/>
              <a:gd name="connsiteY1381" fmla="*/ 600063 h 1213500"/>
              <a:gd name="connsiteX1382" fmla="*/ 614286 w 1035818"/>
              <a:gd name="connsiteY1382" fmla="*/ 619842 h 1213500"/>
              <a:gd name="connsiteX1383" fmla="*/ 610128 w 1035818"/>
              <a:gd name="connsiteY1383" fmla="*/ 603848 h 1213500"/>
              <a:gd name="connsiteX1384" fmla="*/ 611348 w 1035818"/>
              <a:gd name="connsiteY1384" fmla="*/ 601637 h 1213500"/>
              <a:gd name="connsiteX1385" fmla="*/ 612346 w 1035818"/>
              <a:gd name="connsiteY1385" fmla="*/ 601030 h 1213500"/>
              <a:gd name="connsiteX1386" fmla="*/ 474242 w 1035818"/>
              <a:gd name="connsiteY1386" fmla="*/ 590877 h 1213500"/>
              <a:gd name="connsiteX1387" fmla="*/ 466697 w 1035818"/>
              <a:gd name="connsiteY1387" fmla="*/ 615695 h 1213500"/>
              <a:gd name="connsiteX1388" fmla="*/ 458326 w 1035818"/>
              <a:gd name="connsiteY1388" fmla="*/ 640153 h 1213500"/>
              <a:gd name="connsiteX1389" fmla="*/ 432951 w 1035818"/>
              <a:gd name="connsiteY1389" fmla="*/ 689920 h 1213500"/>
              <a:gd name="connsiteX1390" fmla="*/ 431177 w 1035818"/>
              <a:gd name="connsiteY1390" fmla="*/ 691093 h 1213500"/>
              <a:gd name="connsiteX1391" fmla="*/ 427185 w 1035818"/>
              <a:gd name="connsiteY1391" fmla="*/ 693868 h 1213500"/>
              <a:gd name="connsiteX1392" fmla="*/ 429635 w 1035818"/>
              <a:gd name="connsiteY1392" fmla="*/ 687898 h 1213500"/>
              <a:gd name="connsiteX1393" fmla="*/ 444509 w 1035818"/>
              <a:gd name="connsiteY1393" fmla="*/ 650255 h 1213500"/>
              <a:gd name="connsiteX1394" fmla="*/ 444847 w 1035818"/>
              <a:gd name="connsiteY1394" fmla="*/ 649161 h 1213500"/>
              <a:gd name="connsiteX1395" fmla="*/ 452540 w 1035818"/>
              <a:gd name="connsiteY1395" fmla="*/ 635533 h 1213500"/>
              <a:gd name="connsiteX1396" fmla="*/ 464498 w 1035818"/>
              <a:gd name="connsiteY1396" fmla="*/ 607355 h 1213500"/>
              <a:gd name="connsiteX1397" fmla="*/ 466931 w 1035818"/>
              <a:gd name="connsiteY1397" fmla="*/ 599649 h 1213500"/>
              <a:gd name="connsiteX1398" fmla="*/ 470237 w 1035818"/>
              <a:gd name="connsiteY1398" fmla="*/ 589177 h 1213500"/>
              <a:gd name="connsiteX1399" fmla="*/ 466931 w 1035818"/>
              <a:gd name="connsiteY1399" fmla="*/ 599649 h 1213500"/>
              <a:gd name="connsiteX1400" fmla="*/ 456088 w 1035818"/>
              <a:gd name="connsiteY1400" fmla="*/ 612657 h 1213500"/>
              <a:gd name="connsiteX1401" fmla="*/ 459017 w 1035818"/>
              <a:gd name="connsiteY1401" fmla="*/ 603145 h 1213500"/>
              <a:gd name="connsiteX1402" fmla="*/ 705886 w 1035818"/>
              <a:gd name="connsiteY1402" fmla="*/ 585617 h 1213500"/>
              <a:gd name="connsiteX1403" fmla="*/ 684582 w 1035818"/>
              <a:gd name="connsiteY1403" fmla="*/ 628147 h 1213500"/>
              <a:gd name="connsiteX1404" fmla="*/ 651565 w 1035818"/>
              <a:gd name="connsiteY1404" fmla="*/ 665732 h 1213500"/>
              <a:gd name="connsiteX1405" fmla="*/ 634384 w 1035818"/>
              <a:gd name="connsiteY1405" fmla="*/ 689151 h 1213500"/>
              <a:gd name="connsiteX1406" fmla="*/ 641674 w 1035818"/>
              <a:gd name="connsiteY1406" fmla="*/ 650595 h 1213500"/>
              <a:gd name="connsiteX1407" fmla="*/ 658044 w 1035818"/>
              <a:gd name="connsiteY1407" fmla="*/ 634608 h 1213500"/>
              <a:gd name="connsiteX1408" fmla="*/ 297257 w 1035818"/>
              <a:gd name="connsiteY1408" fmla="*/ 584810 h 1213500"/>
              <a:gd name="connsiteX1409" fmla="*/ 293259 w 1035818"/>
              <a:gd name="connsiteY1409" fmla="*/ 609172 h 1213500"/>
              <a:gd name="connsiteX1410" fmla="*/ 272962 w 1035818"/>
              <a:gd name="connsiteY1410" fmla="*/ 651137 h 1213500"/>
              <a:gd name="connsiteX1411" fmla="*/ 275948 w 1035818"/>
              <a:gd name="connsiteY1411" fmla="*/ 620016 h 1213500"/>
              <a:gd name="connsiteX1412" fmla="*/ 81087 w 1035818"/>
              <a:gd name="connsiteY1412" fmla="*/ 584286 h 1213500"/>
              <a:gd name="connsiteX1413" fmla="*/ 80493 w 1035818"/>
              <a:gd name="connsiteY1413" fmla="*/ 595379 h 1213500"/>
              <a:gd name="connsiteX1414" fmla="*/ 77927 w 1035818"/>
              <a:gd name="connsiteY1414" fmla="*/ 597642 h 1213500"/>
              <a:gd name="connsiteX1415" fmla="*/ 80465 w 1035818"/>
              <a:gd name="connsiteY1415" fmla="*/ 586640 h 1213500"/>
              <a:gd name="connsiteX1416" fmla="*/ 80951 w 1035818"/>
              <a:gd name="connsiteY1416" fmla="*/ 584483 h 1213500"/>
              <a:gd name="connsiteX1417" fmla="*/ 724592 w 1035818"/>
              <a:gd name="connsiteY1417" fmla="*/ 582938 h 1213500"/>
              <a:gd name="connsiteX1418" fmla="*/ 704572 w 1035818"/>
              <a:gd name="connsiteY1418" fmla="*/ 626261 h 1213500"/>
              <a:gd name="connsiteX1419" fmla="*/ 692434 w 1035818"/>
              <a:gd name="connsiteY1419" fmla="*/ 654872 h 1213500"/>
              <a:gd name="connsiteX1420" fmla="*/ 643363 w 1035818"/>
              <a:gd name="connsiteY1420" fmla="*/ 731678 h 1213500"/>
              <a:gd name="connsiteX1421" fmla="*/ 639727 w 1035818"/>
              <a:gd name="connsiteY1421" fmla="*/ 717693 h 1213500"/>
              <a:gd name="connsiteX1422" fmla="*/ 684582 w 1035818"/>
              <a:gd name="connsiteY1422" fmla="*/ 628147 h 1213500"/>
              <a:gd name="connsiteX1423" fmla="*/ 722652 w 1035818"/>
              <a:gd name="connsiteY1423" fmla="*/ 584810 h 1213500"/>
              <a:gd name="connsiteX1424" fmla="*/ 565836 w 1035818"/>
              <a:gd name="connsiteY1424" fmla="*/ 581193 h 1213500"/>
              <a:gd name="connsiteX1425" fmla="*/ 563925 w 1035818"/>
              <a:gd name="connsiteY1425" fmla="*/ 585338 h 1213500"/>
              <a:gd name="connsiteX1426" fmla="*/ 561204 w 1035818"/>
              <a:gd name="connsiteY1426" fmla="*/ 591531 h 1213500"/>
              <a:gd name="connsiteX1427" fmla="*/ 542545 w 1035818"/>
              <a:gd name="connsiteY1427" fmla="*/ 622939 h 1213500"/>
              <a:gd name="connsiteX1428" fmla="*/ 540113 w 1035818"/>
              <a:gd name="connsiteY1428" fmla="*/ 623914 h 1213500"/>
              <a:gd name="connsiteX1429" fmla="*/ 539685 w 1035818"/>
              <a:gd name="connsiteY1429" fmla="*/ 624141 h 1213500"/>
              <a:gd name="connsiteX1430" fmla="*/ 555315 w 1035818"/>
              <a:gd name="connsiteY1430" fmla="*/ 593611 h 1213500"/>
              <a:gd name="connsiteX1431" fmla="*/ 107267 w 1035818"/>
              <a:gd name="connsiteY1431" fmla="*/ 573514 h 1213500"/>
              <a:gd name="connsiteX1432" fmla="*/ 90571 w 1035818"/>
              <a:gd name="connsiteY1432" fmla="*/ 594850 h 1213500"/>
              <a:gd name="connsiteX1433" fmla="*/ 79809 w 1035818"/>
              <a:gd name="connsiteY1433" fmla="*/ 606032 h 1213500"/>
              <a:gd name="connsiteX1434" fmla="*/ 80141 w 1035818"/>
              <a:gd name="connsiteY1434" fmla="*/ 601976 h 1213500"/>
              <a:gd name="connsiteX1435" fmla="*/ 80493 w 1035818"/>
              <a:gd name="connsiteY1435" fmla="*/ 595379 h 1213500"/>
              <a:gd name="connsiteX1436" fmla="*/ 82406 w 1035818"/>
              <a:gd name="connsiteY1436" fmla="*/ 593693 h 1213500"/>
              <a:gd name="connsiteX1437" fmla="*/ 107267 w 1035818"/>
              <a:gd name="connsiteY1437" fmla="*/ 573514 h 1213500"/>
              <a:gd name="connsiteX1438" fmla="*/ 81820 w 1035818"/>
              <a:gd name="connsiteY1438" fmla="*/ 570592 h 1213500"/>
              <a:gd name="connsiteX1439" fmla="*/ 81116 w 1035818"/>
              <a:gd name="connsiteY1439" fmla="*/ 583751 h 1213500"/>
              <a:gd name="connsiteX1440" fmla="*/ 80951 w 1035818"/>
              <a:gd name="connsiteY1440" fmla="*/ 584483 h 1213500"/>
              <a:gd name="connsiteX1441" fmla="*/ 62370 w 1035818"/>
              <a:gd name="connsiteY1441" fmla="*/ 611358 h 1213500"/>
              <a:gd name="connsiteX1442" fmla="*/ 56328 w 1035818"/>
              <a:gd name="connsiteY1442" fmla="*/ 616684 h 1213500"/>
              <a:gd name="connsiteX1443" fmla="*/ 48270 w 1035818"/>
              <a:gd name="connsiteY1443" fmla="*/ 623954 h 1213500"/>
              <a:gd name="connsiteX1444" fmla="*/ 51837 w 1035818"/>
              <a:gd name="connsiteY1444" fmla="*/ 617532 h 1213500"/>
              <a:gd name="connsiteX1445" fmla="*/ 798066 w 1035818"/>
              <a:gd name="connsiteY1445" fmla="*/ 569857 h 1213500"/>
              <a:gd name="connsiteX1446" fmla="*/ 795494 w 1035818"/>
              <a:gd name="connsiteY1446" fmla="*/ 590173 h 1213500"/>
              <a:gd name="connsiteX1447" fmla="*/ 771117 w 1035818"/>
              <a:gd name="connsiteY1447" fmla="*/ 610280 h 1213500"/>
              <a:gd name="connsiteX1448" fmla="*/ 788097 w 1035818"/>
              <a:gd name="connsiteY1448" fmla="*/ 584810 h 1213500"/>
              <a:gd name="connsiteX1449" fmla="*/ 841772 w 1035818"/>
              <a:gd name="connsiteY1449" fmla="*/ 567232 h 1213500"/>
              <a:gd name="connsiteX1450" fmla="*/ 853736 w 1035818"/>
              <a:gd name="connsiteY1450" fmla="*/ 596117 h 1213500"/>
              <a:gd name="connsiteX1451" fmla="*/ 820820 w 1035818"/>
              <a:gd name="connsiteY1451" fmla="*/ 633894 h 1213500"/>
              <a:gd name="connsiteX1452" fmla="*/ 806883 w 1035818"/>
              <a:gd name="connsiteY1452" fmla="*/ 652323 h 1213500"/>
              <a:gd name="connsiteX1453" fmla="*/ 818075 w 1035818"/>
              <a:gd name="connsiteY1453" fmla="*/ 623460 h 1213500"/>
              <a:gd name="connsiteX1454" fmla="*/ 839202 w 1035818"/>
              <a:gd name="connsiteY1454" fmla="*/ 573099 h 1213500"/>
              <a:gd name="connsiteX1455" fmla="*/ 282052 w 1035818"/>
              <a:gd name="connsiteY1455" fmla="*/ 563301 h 1213500"/>
              <a:gd name="connsiteX1456" fmla="*/ 280896 w 1035818"/>
              <a:gd name="connsiteY1456" fmla="*/ 568448 h 1213500"/>
              <a:gd name="connsiteX1457" fmla="*/ 275948 w 1035818"/>
              <a:gd name="connsiteY1457" fmla="*/ 620016 h 1213500"/>
              <a:gd name="connsiteX1458" fmla="*/ 247421 w 1035818"/>
              <a:gd name="connsiteY1458" fmla="*/ 667147 h 1213500"/>
              <a:gd name="connsiteX1459" fmla="*/ 127686 w 1035818"/>
              <a:gd name="connsiteY1459" fmla="*/ 892601 h 1213500"/>
              <a:gd name="connsiteX1460" fmla="*/ 99125 w 1035818"/>
              <a:gd name="connsiteY1460" fmla="*/ 939489 h 1213500"/>
              <a:gd name="connsiteX1461" fmla="*/ 88879 w 1035818"/>
              <a:gd name="connsiteY1461" fmla="*/ 925567 h 1213500"/>
              <a:gd name="connsiteX1462" fmla="*/ 74178 w 1035818"/>
              <a:gd name="connsiteY1462" fmla="*/ 896844 h 1213500"/>
              <a:gd name="connsiteX1463" fmla="*/ 84560 w 1035818"/>
              <a:gd name="connsiteY1463" fmla="*/ 862952 h 1213500"/>
              <a:gd name="connsiteX1464" fmla="*/ 85340 w 1035818"/>
              <a:gd name="connsiteY1464" fmla="*/ 860614 h 1213500"/>
              <a:gd name="connsiteX1465" fmla="*/ 166367 w 1035818"/>
              <a:gd name="connsiteY1465" fmla="*/ 748423 h 1213500"/>
              <a:gd name="connsiteX1466" fmla="*/ 472273 w 1035818"/>
              <a:gd name="connsiteY1466" fmla="*/ 562355 h 1213500"/>
              <a:gd name="connsiteX1467" fmla="*/ 467407 w 1035818"/>
              <a:gd name="connsiteY1467" fmla="*/ 575900 h 1213500"/>
              <a:gd name="connsiteX1468" fmla="*/ 459017 w 1035818"/>
              <a:gd name="connsiteY1468" fmla="*/ 603145 h 1213500"/>
              <a:gd name="connsiteX1469" fmla="*/ 453525 w 1035818"/>
              <a:gd name="connsiteY1469" fmla="*/ 609982 h 1213500"/>
              <a:gd name="connsiteX1470" fmla="*/ 443400 w 1035818"/>
              <a:gd name="connsiteY1470" fmla="*/ 622132 h 1213500"/>
              <a:gd name="connsiteX1471" fmla="*/ 834891 w 1035818"/>
              <a:gd name="connsiteY1471" fmla="*/ 559221 h 1213500"/>
              <a:gd name="connsiteX1472" fmla="*/ 806884 w 1035818"/>
              <a:gd name="connsiteY1472" fmla="*/ 610636 h 1213500"/>
              <a:gd name="connsiteX1473" fmla="*/ 788960 w 1035818"/>
              <a:gd name="connsiteY1473" fmla="*/ 641783 h 1213500"/>
              <a:gd name="connsiteX1474" fmla="*/ 795494 w 1035818"/>
              <a:gd name="connsiteY1474" fmla="*/ 590173 h 1213500"/>
              <a:gd name="connsiteX1475" fmla="*/ 803413 w 1035818"/>
              <a:gd name="connsiteY1475" fmla="*/ 583641 h 1213500"/>
              <a:gd name="connsiteX1476" fmla="*/ 674578 w 1035818"/>
              <a:gd name="connsiteY1476" fmla="*/ 555859 h 1213500"/>
              <a:gd name="connsiteX1477" fmla="*/ 658726 w 1035818"/>
              <a:gd name="connsiteY1477" fmla="*/ 593542 h 1213500"/>
              <a:gd name="connsiteX1478" fmla="*/ 648224 w 1035818"/>
              <a:gd name="connsiteY1478" fmla="*/ 615953 h 1213500"/>
              <a:gd name="connsiteX1479" fmla="*/ 657119 w 1035818"/>
              <a:gd name="connsiteY1479" fmla="*/ 568912 h 1213500"/>
              <a:gd name="connsiteX1480" fmla="*/ 836915 w 1035818"/>
              <a:gd name="connsiteY1480" fmla="*/ 555506 h 1213500"/>
              <a:gd name="connsiteX1481" fmla="*/ 837587 w 1035818"/>
              <a:gd name="connsiteY1481" fmla="*/ 557129 h 1213500"/>
              <a:gd name="connsiteX1482" fmla="*/ 834891 w 1035818"/>
              <a:gd name="connsiteY1482" fmla="*/ 559221 h 1213500"/>
              <a:gd name="connsiteX1483" fmla="*/ 756407 w 1035818"/>
              <a:gd name="connsiteY1483" fmla="*/ 554740 h 1213500"/>
              <a:gd name="connsiteX1484" fmla="*/ 756032 w 1035818"/>
              <a:gd name="connsiteY1484" fmla="*/ 583470 h 1213500"/>
              <a:gd name="connsiteX1485" fmla="*/ 755375 w 1035818"/>
              <a:gd name="connsiteY1485" fmla="*/ 584810 h 1213500"/>
              <a:gd name="connsiteX1486" fmla="*/ 706291 w 1035818"/>
              <a:gd name="connsiteY1486" fmla="*/ 666616 h 1213500"/>
              <a:gd name="connsiteX1487" fmla="*/ 706291 w 1035818"/>
              <a:gd name="connsiteY1487" fmla="*/ 666616 h 1213500"/>
              <a:gd name="connsiteX1488" fmla="*/ 706290 w 1035818"/>
              <a:gd name="connsiteY1488" fmla="*/ 666618 h 1213500"/>
              <a:gd name="connsiteX1489" fmla="*/ 704662 w 1035818"/>
              <a:gd name="connsiteY1489" fmla="*/ 669331 h 1213500"/>
              <a:gd name="connsiteX1490" fmla="*/ 672113 w 1035818"/>
              <a:gd name="connsiteY1490" fmla="*/ 703845 h 1213500"/>
              <a:gd name="connsiteX1491" fmla="*/ 673568 w 1035818"/>
              <a:gd name="connsiteY1491" fmla="*/ 699339 h 1213500"/>
              <a:gd name="connsiteX1492" fmla="*/ 692434 w 1035818"/>
              <a:gd name="connsiteY1492" fmla="*/ 654872 h 1213500"/>
              <a:gd name="connsiteX1493" fmla="*/ 444842 w 1035818"/>
              <a:gd name="connsiteY1493" fmla="*/ 552392 h 1213500"/>
              <a:gd name="connsiteX1494" fmla="*/ 442845 w 1035818"/>
              <a:gd name="connsiteY1494" fmla="*/ 556419 h 1213500"/>
              <a:gd name="connsiteX1495" fmla="*/ 430239 w 1035818"/>
              <a:gd name="connsiteY1495" fmla="*/ 581746 h 1213500"/>
              <a:gd name="connsiteX1496" fmla="*/ 428148 w 1035818"/>
              <a:gd name="connsiteY1496" fmla="*/ 584810 h 1213500"/>
              <a:gd name="connsiteX1497" fmla="*/ 386732 w 1035818"/>
              <a:gd name="connsiteY1497" fmla="*/ 666318 h 1213500"/>
              <a:gd name="connsiteX1498" fmla="*/ 362163 w 1035818"/>
              <a:gd name="connsiteY1498" fmla="*/ 716262 h 1213500"/>
              <a:gd name="connsiteX1499" fmla="*/ 315632 w 1035818"/>
              <a:gd name="connsiteY1499" fmla="*/ 764677 h 1213500"/>
              <a:gd name="connsiteX1500" fmla="*/ 326678 w 1035818"/>
              <a:gd name="connsiteY1500" fmla="*/ 744196 h 1213500"/>
              <a:gd name="connsiteX1501" fmla="*/ 411787 w 1035818"/>
              <a:gd name="connsiteY1501" fmla="*/ 601171 h 1213500"/>
              <a:gd name="connsiteX1502" fmla="*/ 133644 w 1035818"/>
              <a:gd name="connsiteY1502" fmla="*/ 552087 h 1213500"/>
              <a:gd name="connsiteX1503" fmla="*/ 129933 w 1035818"/>
              <a:gd name="connsiteY1503" fmla="*/ 609276 h 1213500"/>
              <a:gd name="connsiteX1504" fmla="*/ 77539 w 1035818"/>
              <a:gd name="connsiteY1504" fmla="*/ 704840 h 1213500"/>
              <a:gd name="connsiteX1505" fmla="*/ 41608 w 1035818"/>
              <a:gd name="connsiteY1505" fmla="*/ 770722 h 1213500"/>
              <a:gd name="connsiteX1506" fmla="*/ 48217 w 1035818"/>
              <a:gd name="connsiteY1506" fmla="*/ 736344 h 1213500"/>
              <a:gd name="connsiteX1507" fmla="*/ 56503 w 1035818"/>
              <a:gd name="connsiteY1507" fmla="*/ 714902 h 1213500"/>
              <a:gd name="connsiteX1508" fmla="*/ 68199 w 1035818"/>
              <a:gd name="connsiteY1508" fmla="*/ 682978 h 1213500"/>
              <a:gd name="connsiteX1509" fmla="*/ 76788 w 1035818"/>
              <a:gd name="connsiteY1509" fmla="*/ 643009 h 1213500"/>
              <a:gd name="connsiteX1510" fmla="*/ 79802 w 1035818"/>
              <a:gd name="connsiteY1510" fmla="*/ 606121 h 1213500"/>
              <a:gd name="connsiteX1511" fmla="*/ 82771 w 1035818"/>
              <a:gd name="connsiteY1511" fmla="*/ 603119 h 1213500"/>
              <a:gd name="connsiteX1512" fmla="*/ 133644 w 1035818"/>
              <a:gd name="connsiteY1512" fmla="*/ 552087 h 1213500"/>
              <a:gd name="connsiteX1513" fmla="*/ 595806 w 1035818"/>
              <a:gd name="connsiteY1513" fmla="*/ 548766 h 1213500"/>
              <a:gd name="connsiteX1514" fmla="*/ 597709 w 1035818"/>
              <a:gd name="connsiteY1514" fmla="*/ 556083 h 1213500"/>
              <a:gd name="connsiteX1515" fmla="*/ 571138 w 1035818"/>
              <a:gd name="connsiteY1515" fmla="*/ 608027 h 1213500"/>
              <a:gd name="connsiteX1516" fmla="*/ 593548 w 1035818"/>
              <a:gd name="connsiteY1516" fmla="*/ 548483 h 1213500"/>
              <a:gd name="connsiteX1517" fmla="*/ 591761 w 1035818"/>
              <a:gd name="connsiteY1517" fmla="*/ 552087 h 1213500"/>
              <a:gd name="connsiteX1518" fmla="*/ 561327 w 1035818"/>
              <a:gd name="connsiteY1518" fmla="*/ 617305 h 1213500"/>
              <a:gd name="connsiteX1519" fmla="*/ 555695 w 1035818"/>
              <a:gd name="connsiteY1519" fmla="*/ 617671 h 1213500"/>
              <a:gd name="connsiteX1520" fmla="*/ 548591 w 1035818"/>
              <a:gd name="connsiteY1520" fmla="*/ 620517 h 1213500"/>
              <a:gd name="connsiteX1521" fmla="*/ 553010 w 1035818"/>
              <a:gd name="connsiteY1521" fmla="*/ 610183 h 1213500"/>
              <a:gd name="connsiteX1522" fmla="*/ 561204 w 1035818"/>
              <a:gd name="connsiteY1522" fmla="*/ 591531 h 1213500"/>
              <a:gd name="connsiteX1523" fmla="*/ 570892 w 1035818"/>
              <a:gd name="connsiteY1523" fmla="*/ 575225 h 1213500"/>
              <a:gd name="connsiteX1524" fmla="*/ 760579 w 1035818"/>
              <a:gd name="connsiteY1524" fmla="*/ 548209 h 1213500"/>
              <a:gd name="connsiteX1525" fmla="*/ 756407 w 1035818"/>
              <a:gd name="connsiteY1525" fmla="*/ 554740 h 1213500"/>
              <a:gd name="connsiteX1526" fmla="*/ 756440 w 1035818"/>
              <a:gd name="connsiteY1526" fmla="*/ 552204 h 1213500"/>
              <a:gd name="connsiteX1527" fmla="*/ 526836 w 1035818"/>
              <a:gd name="connsiteY1527" fmla="*/ 547586 h 1213500"/>
              <a:gd name="connsiteX1528" fmla="*/ 516118 w 1035818"/>
              <a:gd name="connsiteY1528" fmla="*/ 577811 h 1213500"/>
              <a:gd name="connsiteX1529" fmla="*/ 507468 w 1035818"/>
              <a:gd name="connsiteY1529" fmla="*/ 600657 h 1213500"/>
              <a:gd name="connsiteX1530" fmla="*/ 498790 w 1035818"/>
              <a:gd name="connsiteY1530" fmla="*/ 619034 h 1213500"/>
              <a:gd name="connsiteX1531" fmla="*/ 469673 w 1035818"/>
              <a:gd name="connsiteY1531" fmla="*/ 665622 h 1213500"/>
              <a:gd name="connsiteX1532" fmla="*/ 460182 w 1035818"/>
              <a:gd name="connsiteY1532" fmla="*/ 671902 h 1213500"/>
              <a:gd name="connsiteX1533" fmla="*/ 465834 w 1035818"/>
              <a:gd name="connsiteY1533" fmla="*/ 659419 h 1213500"/>
              <a:gd name="connsiteX1534" fmla="*/ 495141 w 1035818"/>
              <a:gd name="connsiteY1534" fmla="*/ 601472 h 1213500"/>
              <a:gd name="connsiteX1535" fmla="*/ 517600 w 1035818"/>
              <a:gd name="connsiteY1535" fmla="*/ 561816 h 1213500"/>
              <a:gd name="connsiteX1536" fmla="*/ 504915 w 1035818"/>
              <a:gd name="connsiteY1536" fmla="*/ 546007 h 1213500"/>
              <a:gd name="connsiteX1537" fmla="*/ 495306 w 1035818"/>
              <a:gd name="connsiteY1537" fmla="*/ 565607 h 1213500"/>
              <a:gd name="connsiteX1538" fmla="*/ 474242 w 1035818"/>
              <a:gd name="connsiteY1538" fmla="*/ 590877 h 1213500"/>
              <a:gd name="connsiteX1539" fmla="*/ 477513 w 1035818"/>
              <a:gd name="connsiteY1539" fmla="*/ 580119 h 1213500"/>
              <a:gd name="connsiteX1540" fmla="*/ 594981 w 1035818"/>
              <a:gd name="connsiteY1540" fmla="*/ 545591 h 1213500"/>
              <a:gd name="connsiteX1541" fmla="*/ 595220 w 1035818"/>
              <a:gd name="connsiteY1541" fmla="*/ 546510 h 1213500"/>
              <a:gd name="connsiteX1542" fmla="*/ 593548 w 1035818"/>
              <a:gd name="connsiteY1542" fmla="*/ 548483 h 1213500"/>
              <a:gd name="connsiteX1543" fmla="*/ 598219 w 1035818"/>
              <a:gd name="connsiteY1543" fmla="*/ 542969 h 1213500"/>
              <a:gd name="connsiteX1544" fmla="*/ 595806 w 1035818"/>
              <a:gd name="connsiteY1544" fmla="*/ 548766 h 1213500"/>
              <a:gd name="connsiteX1545" fmla="*/ 595220 w 1035818"/>
              <a:gd name="connsiteY1545" fmla="*/ 546510 h 1213500"/>
              <a:gd name="connsiteX1546" fmla="*/ 693712 w 1035818"/>
              <a:gd name="connsiteY1546" fmla="*/ 541138 h 1213500"/>
              <a:gd name="connsiteX1547" fmla="*/ 673568 w 1035818"/>
              <a:gd name="connsiteY1547" fmla="*/ 584810 h 1213500"/>
              <a:gd name="connsiteX1548" fmla="*/ 651670 w 1035818"/>
              <a:gd name="connsiteY1548" fmla="*/ 627789 h 1213500"/>
              <a:gd name="connsiteX1549" fmla="*/ 643011 w 1035818"/>
              <a:gd name="connsiteY1549" fmla="*/ 643528 h 1213500"/>
              <a:gd name="connsiteX1550" fmla="*/ 644820 w 1035818"/>
              <a:gd name="connsiteY1550" fmla="*/ 633960 h 1213500"/>
              <a:gd name="connsiteX1551" fmla="*/ 668443 w 1035818"/>
              <a:gd name="connsiteY1551" fmla="*/ 584783 h 1213500"/>
              <a:gd name="connsiteX1552" fmla="*/ 692153 w 1035818"/>
              <a:gd name="connsiteY1552" fmla="*/ 542348 h 1213500"/>
              <a:gd name="connsiteX1553" fmla="*/ 401012 w 1035818"/>
              <a:gd name="connsiteY1553" fmla="*/ 534800 h 1213500"/>
              <a:gd name="connsiteX1554" fmla="*/ 395425 w 1035818"/>
              <a:gd name="connsiteY1554" fmla="*/ 552087 h 1213500"/>
              <a:gd name="connsiteX1555" fmla="*/ 381782 w 1035818"/>
              <a:gd name="connsiteY1555" fmla="*/ 583850 h 1213500"/>
              <a:gd name="connsiteX1556" fmla="*/ 370119 w 1035818"/>
              <a:gd name="connsiteY1556" fmla="*/ 608917 h 1213500"/>
              <a:gd name="connsiteX1557" fmla="*/ 329980 w 1035818"/>
              <a:gd name="connsiteY1557" fmla="*/ 699339 h 1213500"/>
              <a:gd name="connsiteX1558" fmla="*/ 273922 w 1035818"/>
              <a:gd name="connsiteY1558" fmla="*/ 798316 h 1213500"/>
              <a:gd name="connsiteX1559" fmla="*/ 273078 w 1035818"/>
              <a:gd name="connsiteY1559" fmla="*/ 799687 h 1213500"/>
              <a:gd name="connsiteX1560" fmla="*/ 275019 w 1035818"/>
              <a:gd name="connsiteY1560" fmla="*/ 766727 h 1213500"/>
              <a:gd name="connsiteX1561" fmla="*/ 313619 w 1035818"/>
              <a:gd name="connsiteY1561" fmla="*/ 699339 h 1213500"/>
              <a:gd name="connsiteX1562" fmla="*/ 332269 w 1035818"/>
              <a:gd name="connsiteY1562" fmla="*/ 655002 h 1213500"/>
              <a:gd name="connsiteX1563" fmla="*/ 346341 w 1035818"/>
              <a:gd name="connsiteY1563" fmla="*/ 633894 h 1213500"/>
              <a:gd name="connsiteX1564" fmla="*/ 395573 w 1035818"/>
              <a:gd name="connsiteY1564" fmla="*/ 543995 h 1213500"/>
              <a:gd name="connsiteX1565" fmla="*/ 396674 w 1035818"/>
              <a:gd name="connsiteY1565" fmla="*/ 541969 h 1213500"/>
              <a:gd name="connsiteX1566" fmla="*/ 592130 w 1035818"/>
              <a:gd name="connsiteY1566" fmla="*/ 534628 h 1213500"/>
              <a:gd name="connsiteX1567" fmla="*/ 592928 w 1035818"/>
              <a:gd name="connsiteY1567" fmla="*/ 537694 h 1213500"/>
              <a:gd name="connsiteX1568" fmla="*/ 578953 w 1035818"/>
              <a:gd name="connsiteY1568" fmla="*/ 561658 h 1213500"/>
              <a:gd name="connsiteX1569" fmla="*/ 570892 w 1035818"/>
              <a:gd name="connsiteY1569" fmla="*/ 575225 h 1213500"/>
              <a:gd name="connsiteX1570" fmla="*/ 565836 w 1035818"/>
              <a:gd name="connsiteY1570" fmla="*/ 581193 h 1213500"/>
              <a:gd name="connsiteX1571" fmla="*/ 571658 w 1035818"/>
              <a:gd name="connsiteY1571" fmla="*/ 568562 h 1213500"/>
              <a:gd name="connsiteX1572" fmla="*/ 587428 w 1035818"/>
              <a:gd name="connsiteY1572" fmla="*/ 542169 h 1213500"/>
              <a:gd name="connsiteX1573" fmla="*/ 379792 w 1035818"/>
              <a:gd name="connsiteY1573" fmla="*/ 534270 h 1213500"/>
              <a:gd name="connsiteX1574" fmla="*/ 379386 w 1035818"/>
              <a:gd name="connsiteY1574" fmla="*/ 535498 h 1213500"/>
              <a:gd name="connsiteX1575" fmla="*/ 367006 w 1035818"/>
              <a:gd name="connsiteY1575" fmla="*/ 560398 h 1213500"/>
              <a:gd name="connsiteX1576" fmla="*/ 295462 w 1035818"/>
              <a:gd name="connsiteY1576" fmla="*/ 698466 h 1213500"/>
              <a:gd name="connsiteX1577" fmla="*/ 293987 w 1035818"/>
              <a:gd name="connsiteY1577" fmla="*/ 701192 h 1213500"/>
              <a:gd name="connsiteX1578" fmla="*/ 278524 w 1035818"/>
              <a:gd name="connsiteY1578" fmla="*/ 723610 h 1213500"/>
              <a:gd name="connsiteX1579" fmla="*/ 278837 w 1035818"/>
              <a:gd name="connsiteY1579" fmla="*/ 719836 h 1213500"/>
              <a:gd name="connsiteX1580" fmla="*/ 281279 w 1035818"/>
              <a:gd name="connsiteY1580" fmla="*/ 715039 h 1213500"/>
              <a:gd name="connsiteX1581" fmla="*/ 362703 w 1035818"/>
              <a:gd name="connsiteY1581" fmla="*/ 568448 h 1213500"/>
              <a:gd name="connsiteX1582" fmla="*/ 801813 w 1035818"/>
              <a:gd name="connsiteY1582" fmla="*/ 527445 h 1213500"/>
              <a:gd name="connsiteX1583" fmla="*/ 795373 w 1035818"/>
              <a:gd name="connsiteY1583" fmla="*/ 547115 h 1213500"/>
              <a:gd name="connsiteX1584" fmla="*/ 771354 w 1035818"/>
              <a:gd name="connsiteY1584" fmla="*/ 589915 h 1213500"/>
              <a:gd name="connsiteX1585" fmla="*/ 755593 w 1035818"/>
              <a:gd name="connsiteY1585" fmla="*/ 617155 h 1213500"/>
              <a:gd name="connsiteX1586" fmla="*/ 755616 w 1035818"/>
              <a:gd name="connsiteY1586" fmla="*/ 615362 h 1213500"/>
              <a:gd name="connsiteX1587" fmla="*/ 797966 w 1035818"/>
              <a:gd name="connsiteY1587" fmla="*/ 533572 h 1213500"/>
              <a:gd name="connsiteX1588" fmla="*/ 798671 w 1035818"/>
              <a:gd name="connsiteY1588" fmla="*/ 532122 h 1213500"/>
              <a:gd name="connsiteX1589" fmla="*/ 800255 w 1035818"/>
              <a:gd name="connsiteY1589" fmla="*/ 529817 h 1213500"/>
              <a:gd name="connsiteX1590" fmla="*/ 804309 w 1035818"/>
              <a:gd name="connsiteY1590" fmla="*/ 520544 h 1213500"/>
              <a:gd name="connsiteX1591" fmla="*/ 803823 w 1035818"/>
              <a:gd name="connsiteY1591" fmla="*/ 524385 h 1213500"/>
              <a:gd name="connsiteX1592" fmla="*/ 801813 w 1035818"/>
              <a:gd name="connsiteY1592" fmla="*/ 527445 h 1213500"/>
              <a:gd name="connsiteX1593" fmla="*/ 803586 w 1035818"/>
              <a:gd name="connsiteY1593" fmla="*/ 522029 h 1213500"/>
              <a:gd name="connsiteX1594" fmla="*/ 339539 w 1035818"/>
              <a:gd name="connsiteY1594" fmla="*/ 519798 h 1213500"/>
              <a:gd name="connsiteX1595" fmla="*/ 336293 w 1035818"/>
              <a:gd name="connsiteY1595" fmla="*/ 526552 h 1213500"/>
              <a:gd name="connsiteX1596" fmla="*/ 297257 w 1035818"/>
              <a:gd name="connsiteY1596" fmla="*/ 617532 h 1213500"/>
              <a:gd name="connsiteX1597" fmla="*/ 289338 w 1035818"/>
              <a:gd name="connsiteY1597" fmla="*/ 633064 h 1213500"/>
              <a:gd name="connsiteX1598" fmla="*/ 293259 w 1035818"/>
              <a:gd name="connsiteY1598" fmla="*/ 609172 h 1213500"/>
              <a:gd name="connsiteX1599" fmla="*/ 327629 w 1035818"/>
              <a:gd name="connsiteY1599" fmla="*/ 538111 h 1213500"/>
              <a:gd name="connsiteX1600" fmla="*/ 29645 w 1035818"/>
              <a:gd name="connsiteY1600" fmla="*/ 519787 h 1213500"/>
              <a:gd name="connsiteX1601" fmla="*/ 20476 w 1035818"/>
              <a:gd name="connsiteY1601" fmla="*/ 544442 h 1213500"/>
              <a:gd name="connsiteX1602" fmla="*/ 95 w 1035818"/>
              <a:gd name="connsiteY1602" fmla="*/ 596690 h 1213500"/>
              <a:gd name="connsiteX1603" fmla="*/ 254 w 1035818"/>
              <a:gd name="connsiteY1603" fmla="*/ 583911 h 1213500"/>
              <a:gd name="connsiteX1604" fmla="*/ 23630 w 1035818"/>
              <a:gd name="connsiteY1604" fmla="*/ 530672 h 1213500"/>
              <a:gd name="connsiteX1605" fmla="*/ 756900 w 1035818"/>
              <a:gd name="connsiteY1605" fmla="*/ 516892 h 1213500"/>
              <a:gd name="connsiteX1606" fmla="*/ 756440 w 1035818"/>
              <a:gd name="connsiteY1606" fmla="*/ 552204 h 1213500"/>
              <a:gd name="connsiteX1607" fmla="*/ 724592 w 1035818"/>
              <a:gd name="connsiteY1607" fmla="*/ 582938 h 1213500"/>
              <a:gd name="connsiteX1608" fmla="*/ 729610 w 1035818"/>
              <a:gd name="connsiteY1608" fmla="*/ 572078 h 1213500"/>
              <a:gd name="connsiteX1609" fmla="*/ 750158 w 1035818"/>
              <a:gd name="connsiteY1609" fmla="*/ 530478 h 1213500"/>
              <a:gd name="connsiteX1610" fmla="*/ 758926 w 1035818"/>
              <a:gd name="connsiteY1610" fmla="*/ 512810 h 1213500"/>
              <a:gd name="connsiteX1611" fmla="*/ 756900 w 1035818"/>
              <a:gd name="connsiteY1611" fmla="*/ 516892 h 1213500"/>
              <a:gd name="connsiteX1612" fmla="*/ 756913 w 1035818"/>
              <a:gd name="connsiteY1612" fmla="*/ 515897 h 1213500"/>
              <a:gd name="connsiteX1613" fmla="*/ 538868 w 1035818"/>
              <a:gd name="connsiteY1613" fmla="*/ 510657 h 1213500"/>
              <a:gd name="connsiteX1614" fmla="*/ 499579 w 1035818"/>
              <a:gd name="connsiteY1614" fmla="*/ 592696 h 1213500"/>
              <a:gd name="connsiteX1615" fmla="*/ 495141 w 1035818"/>
              <a:gd name="connsiteY1615" fmla="*/ 601472 h 1213500"/>
              <a:gd name="connsiteX1616" fmla="*/ 479834 w 1035818"/>
              <a:gd name="connsiteY1616" fmla="*/ 628500 h 1213500"/>
              <a:gd name="connsiteX1617" fmla="*/ 465834 w 1035818"/>
              <a:gd name="connsiteY1617" fmla="*/ 659419 h 1213500"/>
              <a:gd name="connsiteX1618" fmla="*/ 459188 w 1035818"/>
              <a:gd name="connsiteY1618" fmla="*/ 672559 h 1213500"/>
              <a:gd name="connsiteX1619" fmla="*/ 443735 w 1035818"/>
              <a:gd name="connsiteY1619" fmla="*/ 682784 h 1213500"/>
              <a:gd name="connsiteX1620" fmla="*/ 458326 w 1035818"/>
              <a:gd name="connsiteY1620" fmla="*/ 640153 h 1213500"/>
              <a:gd name="connsiteX1621" fmla="*/ 469668 w 1035818"/>
              <a:gd name="connsiteY1621" fmla="*/ 617909 h 1213500"/>
              <a:gd name="connsiteX1622" fmla="*/ 495306 w 1035818"/>
              <a:gd name="connsiteY1622" fmla="*/ 565607 h 1213500"/>
              <a:gd name="connsiteX1623" fmla="*/ 511753 w 1035818"/>
              <a:gd name="connsiteY1623" fmla="*/ 545877 h 1213500"/>
              <a:gd name="connsiteX1624" fmla="*/ 816212 w 1035818"/>
              <a:gd name="connsiteY1624" fmla="*/ 505525 h 1213500"/>
              <a:gd name="connsiteX1625" fmla="*/ 825693 w 1035818"/>
              <a:gd name="connsiteY1625" fmla="*/ 528416 h 1213500"/>
              <a:gd name="connsiteX1626" fmla="*/ 798066 w 1035818"/>
              <a:gd name="connsiteY1626" fmla="*/ 569857 h 1213500"/>
              <a:gd name="connsiteX1627" fmla="*/ 803823 w 1035818"/>
              <a:gd name="connsiteY1627" fmla="*/ 524385 h 1213500"/>
              <a:gd name="connsiteX1628" fmla="*/ 493593 w 1035818"/>
              <a:gd name="connsiteY1628" fmla="*/ 503003 h 1213500"/>
              <a:gd name="connsiteX1629" fmla="*/ 488387 w 1035818"/>
              <a:gd name="connsiteY1629" fmla="*/ 523493 h 1213500"/>
              <a:gd name="connsiteX1630" fmla="*/ 482985 w 1035818"/>
              <a:gd name="connsiteY1630" fmla="*/ 537758 h 1213500"/>
              <a:gd name="connsiteX1631" fmla="*/ 477232 w 1035818"/>
              <a:gd name="connsiteY1631" fmla="*/ 552087 h 1213500"/>
              <a:gd name="connsiteX1632" fmla="*/ 472273 w 1035818"/>
              <a:gd name="connsiteY1632" fmla="*/ 562355 h 1213500"/>
              <a:gd name="connsiteX1633" fmla="*/ 666946 w 1035818"/>
              <a:gd name="connsiteY1633" fmla="*/ 502500 h 1213500"/>
              <a:gd name="connsiteX1634" fmla="*/ 665518 w 1035818"/>
              <a:gd name="connsiteY1634" fmla="*/ 510967 h 1213500"/>
              <a:gd name="connsiteX1635" fmla="*/ 657207 w 1035818"/>
              <a:gd name="connsiteY1635" fmla="*/ 568448 h 1213500"/>
              <a:gd name="connsiteX1636" fmla="*/ 657119 w 1035818"/>
              <a:gd name="connsiteY1636" fmla="*/ 568912 h 1213500"/>
              <a:gd name="connsiteX1637" fmla="*/ 639757 w 1035818"/>
              <a:gd name="connsiteY1637" fmla="*/ 581892 h 1213500"/>
              <a:gd name="connsiteX1638" fmla="*/ 626207 w 1035818"/>
              <a:gd name="connsiteY1638" fmla="*/ 591352 h 1213500"/>
              <a:gd name="connsiteX1639" fmla="*/ 641695 w 1035818"/>
              <a:gd name="connsiteY1639" fmla="*/ 552392 h 1213500"/>
              <a:gd name="connsiteX1640" fmla="*/ 647899 w 1035818"/>
              <a:gd name="connsiteY1640" fmla="*/ 535895 h 1213500"/>
              <a:gd name="connsiteX1641" fmla="*/ 542968 w 1035818"/>
              <a:gd name="connsiteY1641" fmla="*/ 502095 h 1213500"/>
              <a:gd name="connsiteX1642" fmla="*/ 540841 w 1035818"/>
              <a:gd name="connsiteY1642" fmla="*/ 508095 h 1213500"/>
              <a:gd name="connsiteX1643" fmla="*/ 538868 w 1035818"/>
              <a:gd name="connsiteY1643" fmla="*/ 510657 h 1213500"/>
              <a:gd name="connsiteX1644" fmla="*/ 812640 w 1035818"/>
              <a:gd name="connsiteY1644" fmla="*/ 496901 h 1213500"/>
              <a:gd name="connsiteX1645" fmla="*/ 814103 w 1035818"/>
              <a:gd name="connsiteY1645" fmla="*/ 500433 h 1213500"/>
              <a:gd name="connsiteX1646" fmla="*/ 804309 w 1035818"/>
              <a:gd name="connsiteY1646" fmla="*/ 520544 h 1213500"/>
              <a:gd name="connsiteX1647" fmla="*/ 804459 w 1035818"/>
              <a:gd name="connsiteY1647" fmla="*/ 519364 h 1213500"/>
              <a:gd name="connsiteX1648" fmla="*/ 803586 w 1035818"/>
              <a:gd name="connsiteY1648" fmla="*/ 522029 h 1213500"/>
              <a:gd name="connsiteX1649" fmla="*/ 798671 w 1035818"/>
              <a:gd name="connsiteY1649" fmla="*/ 532122 h 1213500"/>
              <a:gd name="connsiteX1650" fmla="*/ 755890 w 1035818"/>
              <a:gd name="connsiteY1650" fmla="*/ 594407 h 1213500"/>
              <a:gd name="connsiteX1651" fmla="*/ 756032 w 1035818"/>
              <a:gd name="connsiteY1651" fmla="*/ 583470 h 1213500"/>
              <a:gd name="connsiteX1652" fmla="*/ 784832 w 1035818"/>
              <a:gd name="connsiteY1652" fmla="*/ 524805 h 1213500"/>
              <a:gd name="connsiteX1653" fmla="*/ 797637 w 1035818"/>
              <a:gd name="connsiteY1653" fmla="*/ 512448 h 1213500"/>
              <a:gd name="connsiteX1654" fmla="*/ 39268 w 1035818"/>
              <a:gd name="connsiteY1654" fmla="*/ 493909 h 1213500"/>
              <a:gd name="connsiteX1655" fmla="*/ 36486 w 1035818"/>
              <a:gd name="connsiteY1655" fmla="*/ 501390 h 1213500"/>
              <a:gd name="connsiteX1656" fmla="*/ 23630 w 1035818"/>
              <a:gd name="connsiteY1656" fmla="*/ 530672 h 1213500"/>
              <a:gd name="connsiteX1657" fmla="*/ 2753 w 1035818"/>
              <a:gd name="connsiteY1657" fmla="*/ 568448 h 1213500"/>
              <a:gd name="connsiteX1658" fmla="*/ 396 w 1035818"/>
              <a:gd name="connsiteY1658" fmla="*/ 572621 h 1213500"/>
              <a:gd name="connsiteX1659" fmla="*/ 440 w 1035818"/>
              <a:gd name="connsiteY1659" fmla="*/ 569048 h 1213500"/>
              <a:gd name="connsiteX1660" fmla="*/ 8949 w 1035818"/>
              <a:gd name="connsiteY1660" fmla="*/ 550904 h 1213500"/>
              <a:gd name="connsiteX1661" fmla="*/ 757233 w 1035818"/>
              <a:gd name="connsiteY1661" fmla="*/ 491408 h 1213500"/>
              <a:gd name="connsiteX1662" fmla="*/ 756913 w 1035818"/>
              <a:gd name="connsiteY1662" fmla="*/ 515897 h 1213500"/>
              <a:gd name="connsiteX1663" fmla="*/ 722652 w 1035818"/>
              <a:gd name="connsiteY1663" fmla="*/ 568448 h 1213500"/>
              <a:gd name="connsiteX1664" fmla="*/ 705886 w 1035818"/>
              <a:gd name="connsiteY1664" fmla="*/ 585617 h 1213500"/>
              <a:gd name="connsiteX1665" fmla="*/ 706291 w 1035818"/>
              <a:gd name="connsiteY1665" fmla="*/ 584810 h 1213500"/>
              <a:gd name="connsiteX1666" fmla="*/ 730872 w 1035818"/>
              <a:gd name="connsiteY1666" fmla="*/ 522319 h 1213500"/>
              <a:gd name="connsiteX1667" fmla="*/ 735309 w 1035818"/>
              <a:gd name="connsiteY1667" fmla="*/ 508811 h 1213500"/>
              <a:gd name="connsiteX1668" fmla="*/ 580120 w 1035818"/>
              <a:gd name="connsiteY1668" fmla="*/ 488432 h 1213500"/>
              <a:gd name="connsiteX1669" fmla="*/ 589548 w 1035818"/>
              <a:gd name="connsiteY1669" fmla="*/ 524694 h 1213500"/>
              <a:gd name="connsiteX1670" fmla="*/ 568019 w 1035818"/>
              <a:gd name="connsiteY1670" fmla="*/ 568796 h 1213500"/>
              <a:gd name="connsiteX1671" fmla="*/ 555315 w 1035818"/>
              <a:gd name="connsiteY1671" fmla="*/ 593611 h 1213500"/>
              <a:gd name="connsiteX1672" fmla="*/ 551167 w 1035818"/>
              <a:gd name="connsiteY1672" fmla="*/ 598508 h 1213500"/>
              <a:gd name="connsiteX1673" fmla="*/ 515536 w 1035818"/>
              <a:gd name="connsiteY1673" fmla="*/ 636142 h 1213500"/>
              <a:gd name="connsiteX1674" fmla="*/ 553152 w 1035818"/>
              <a:gd name="connsiteY1674" fmla="*/ 531921 h 1213500"/>
              <a:gd name="connsiteX1675" fmla="*/ 556240 w 1035818"/>
              <a:gd name="connsiteY1675" fmla="*/ 526971 h 1213500"/>
              <a:gd name="connsiteX1676" fmla="*/ 549796 w 1035818"/>
              <a:gd name="connsiteY1676" fmla="*/ 487183 h 1213500"/>
              <a:gd name="connsiteX1677" fmla="*/ 546718 w 1035818"/>
              <a:gd name="connsiteY1677" fmla="*/ 494265 h 1213500"/>
              <a:gd name="connsiteX1678" fmla="*/ 542968 w 1035818"/>
              <a:gd name="connsiteY1678" fmla="*/ 502095 h 1213500"/>
              <a:gd name="connsiteX1679" fmla="*/ 543906 w 1035818"/>
              <a:gd name="connsiteY1679" fmla="*/ 499451 h 1213500"/>
              <a:gd name="connsiteX1680" fmla="*/ 546474 w 1035818"/>
              <a:gd name="connsiteY1680" fmla="*/ 491736 h 1213500"/>
              <a:gd name="connsiteX1681" fmla="*/ 496297 w 1035818"/>
              <a:gd name="connsiteY1681" fmla="*/ 485808 h 1213500"/>
              <a:gd name="connsiteX1682" fmla="*/ 493704 w 1035818"/>
              <a:gd name="connsiteY1682" fmla="*/ 502303 h 1213500"/>
              <a:gd name="connsiteX1683" fmla="*/ 477232 w 1035818"/>
              <a:gd name="connsiteY1683" fmla="*/ 535726 h 1213500"/>
              <a:gd name="connsiteX1684" fmla="*/ 455862 w 1035818"/>
              <a:gd name="connsiteY1684" fmla="*/ 585240 h 1213500"/>
              <a:gd name="connsiteX1685" fmla="*/ 441141 w 1035818"/>
              <a:gd name="connsiteY1685" fmla="*/ 624844 h 1213500"/>
              <a:gd name="connsiteX1686" fmla="*/ 389375 w 1035818"/>
              <a:gd name="connsiteY1686" fmla="*/ 686966 h 1213500"/>
              <a:gd name="connsiteX1687" fmla="*/ 364227 w 1035818"/>
              <a:gd name="connsiteY1687" fmla="*/ 714058 h 1213500"/>
              <a:gd name="connsiteX1688" fmla="*/ 389667 w 1035818"/>
              <a:gd name="connsiteY1688" fmla="*/ 663258 h 1213500"/>
              <a:gd name="connsiteX1689" fmla="*/ 430239 w 1035818"/>
              <a:gd name="connsiteY1689" fmla="*/ 581746 h 1213500"/>
              <a:gd name="connsiteX1690" fmla="*/ 484409 w 1035818"/>
              <a:gd name="connsiteY1690" fmla="*/ 502368 h 1213500"/>
              <a:gd name="connsiteX1691" fmla="*/ 99716 w 1035818"/>
              <a:gd name="connsiteY1691" fmla="*/ 485246 h 1213500"/>
              <a:gd name="connsiteX1692" fmla="*/ 99488 w 1035818"/>
              <a:gd name="connsiteY1692" fmla="*/ 486287 h 1213500"/>
              <a:gd name="connsiteX1693" fmla="*/ 85105 w 1035818"/>
              <a:gd name="connsiteY1693" fmla="*/ 565447 h 1213500"/>
              <a:gd name="connsiteX1694" fmla="*/ 81820 w 1035818"/>
              <a:gd name="connsiteY1694" fmla="*/ 570592 h 1213500"/>
              <a:gd name="connsiteX1695" fmla="*/ 84560 w 1035818"/>
              <a:gd name="connsiteY1695" fmla="*/ 519364 h 1213500"/>
              <a:gd name="connsiteX1696" fmla="*/ 88948 w 1035818"/>
              <a:gd name="connsiteY1696" fmla="*/ 496902 h 1213500"/>
              <a:gd name="connsiteX1697" fmla="*/ 558862 w 1035818"/>
              <a:gd name="connsiteY1697" fmla="*/ 484687 h 1213500"/>
              <a:gd name="connsiteX1698" fmla="*/ 540738 w 1035818"/>
              <a:gd name="connsiteY1698" fmla="*/ 526169 h 1213500"/>
              <a:gd name="connsiteX1699" fmla="*/ 526836 w 1035818"/>
              <a:gd name="connsiteY1699" fmla="*/ 547586 h 1213500"/>
              <a:gd name="connsiteX1700" fmla="*/ 540841 w 1035818"/>
              <a:gd name="connsiteY1700" fmla="*/ 508095 h 1213500"/>
              <a:gd name="connsiteX1701" fmla="*/ 507409 w 1035818"/>
              <a:gd name="connsiteY1701" fmla="*/ 481786 h 1213500"/>
              <a:gd name="connsiteX1702" fmla="*/ 477513 w 1035818"/>
              <a:gd name="connsiteY1702" fmla="*/ 580119 h 1213500"/>
              <a:gd name="connsiteX1703" fmla="*/ 470237 w 1035818"/>
              <a:gd name="connsiteY1703" fmla="*/ 589177 h 1213500"/>
              <a:gd name="connsiteX1704" fmla="*/ 477716 w 1035818"/>
              <a:gd name="connsiteY1704" fmla="*/ 565491 h 1213500"/>
              <a:gd name="connsiteX1705" fmla="*/ 488387 w 1035818"/>
              <a:gd name="connsiteY1705" fmla="*/ 523493 h 1213500"/>
              <a:gd name="connsiteX1706" fmla="*/ 494434 w 1035818"/>
              <a:gd name="connsiteY1706" fmla="*/ 507525 h 1213500"/>
              <a:gd name="connsiteX1707" fmla="*/ 499350 w 1035818"/>
              <a:gd name="connsiteY1707" fmla="*/ 494163 h 1213500"/>
              <a:gd name="connsiteX1708" fmla="*/ 504164 w 1035818"/>
              <a:gd name="connsiteY1708" fmla="*/ 481078 h 1213500"/>
              <a:gd name="connsiteX1709" fmla="*/ 499350 w 1035818"/>
              <a:gd name="connsiteY1709" fmla="*/ 494163 h 1213500"/>
              <a:gd name="connsiteX1710" fmla="*/ 493593 w 1035818"/>
              <a:gd name="connsiteY1710" fmla="*/ 503003 h 1213500"/>
              <a:gd name="connsiteX1711" fmla="*/ 493704 w 1035818"/>
              <a:gd name="connsiteY1711" fmla="*/ 502303 h 1213500"/>
              <a:gd name="connsiteX1712" fmla="*/ 805056 w 1035818"/>
              <a:gd name="connsiteY1712" fmla="*/ 478593 h 1213500"/>
              <a:gd name="connsiteX1713" fmla="*/ 805653 w 1035818"/>
              <a:gd name="connsiteY1713" fmla="*/ 480035 h 1213500"/>
              <a:gd name="connsiteX1714" fmla="*/ 798884 w 1035818"/>
              <a:gd name="connsiteY1714" fmla="*/ 496182 h 1213500"/>
              <a:gd name="connsiteX1715" fmla="*/ 784832 w 1035818"/>
              <a:gd name="connsiteY1715" fmla="*/ 524805 h 1213500"/>
              <a:gd name="connsiteX1716" fmla="*/ 760579 w 1035818"/>
              <a:gd name="connsiteY1716" fmla="*/ 548209 h 1213500"/>
              <a:gd name="connsiteX1717" fmla="*/ 573377 w 1035818"/>
              <a:gd name="connsiteY1717" fmla="*/ 475885 h 1213500"/>
              <a:gd name="connsiteX1718" fmla="*/ 553152 w 1035818"/>
              <a:gd name="connsiteY1718" fmla="*/ 531921 h 1213500"/>
              <a:gd name="connsiteX1719" fmla="*/ 509955 w 1035818"/>
              <a:gd name="connsiteY1719" fmla="*/ 601171 h 1213500"/>
              <a:gd name="connsiteX1720" fmla="*/ 503153 w 1035818"/>
              <a:gd name="connsiteY1720" fmla="*/ 612054 h 1213500"/>
              <a:gd name="connsiteX1721" fmla="*/ 507468 w 1035818"/>
              <a:gd name="connsiteY1721" fmla="*/ 600657 h 1213500"/>
              <a:gd name="connsiteX1722" fmla="*/ 517178 w 1035818"/>
              <a:gd name="connsiteY1722" fmla="*/ 580092 h 1213500"/>
              <a:gd name="connsiteX1723" fmla="*/ 540738 w 1035818"/>
              <a:gd name="connsiteY1723" fmla="*/ 526169 h 1213500"/>
              <a:gd name="connsiteX1724" fmla="*/ 552704 w 1035818"/>
              <a:gd name="connsiteY1724" fmla="*/ 473021 h 1213500"/>
              <a:gd name="connsiteX1725" fmla="*/ 546474 w 1035818"/>
              <a:gd name="connsiteY1725" fmla="*/ 491736 h 1213500"/>
              <a:gd name="connsiteX1726" fmla="*/ 526316 w 1035818"/>
              <a:gd name="connsiteY1726" fmla="*/ 519364 h 1213500"/>
              <a:gd name="connsiteX1727" fmla="*/ 504915 w 1035818"/>
              <a:gd name="connsiteY1727" fmla="*/ 546007 h 1213500"/>
              <a:gd name="connsiteX1728" fmla="*/ 509955 w 1035818"/>
              <a:gd name="connsiteY1728" fmla="*/ 535726 h 1213500"/>
              <a:gd name="connsiteX1729" fmla="*/ 575400 w 1035818"/>
              <a:gd name="connsiteY1729" fmla="*/ 470280 h 1213500"/>
              <a:gd name="connsiteX1730" fmla="*/ 575882 w 1035818"/>
              <a:gd name="connsiteY1730" fmla="*/ 472135 h 1213500"/>
              <a:gd name="connsiteX1731" fmla="*/ 574652 w 1035818"/>
              <a:gd name="connsiteY1731" fmla="*/ 473922 h 1213500"/>
              <a:gd name="connsiteX1732" fmla="*/ 573377 w 1035818"/>
              <a:gd name="connsiteY1732" fmla="*/ 475885 h 1213500"/>
              <a:gd name="connsiteX1733" fmla="*/ 785787 w 1035818"/>
              <a:gd name="connsiteY1733" fmla="*/ 468741 h 1213500"/>
              <a:gd name="connsiteX1734" fmla="*/ 764740 w 1035818"/>
              <a:gd name="connsiteY1734" fmla="*/ 503892 h 1213500"/>
              <a:gd name="connsiteX1735" fmla="*/ 758926 w 1035818"/>
              <a:gd name="connsiteY1735" fmla="*/ 512810 h 1213500"/>
              <a:gd name="connsiteX1736" fmla="*/ 767691 w 1035818"/>
              <a:gd name="connsiteY1736" fmla="*/ 495148 h 1213500"/>
              <a:gd name="connsiteX1737" fmla="*/ 776185 w 1035818"/>
              <a:gd name="connsiteY1737" fmla="*/ 476363 h 1213500"/>
              <a:gd name="connsiteX1738" fmla="*/ 513452 w 1035818"/>
              <a:gd name="connsiteY1738" fmla="*/ 461909 h 1213500"/>
              <a:gd name="connsiteX1739" fmla="*/ 513198 w 1035818"/>
              <a:gd name="connsiteY1739" fmla="*/ 462746 h 1213500"/>
              <a:gd name="connsiteX1740" fmla="*/ 504164 w 1035818"/>
              <a:gd name="connsiteY1740" fmla="*/ 481078 h 1213500"/>
              <a:gd name="connsiteX1741" fmla="*/ 508864 w 1035818"/>
              <a:gd name="connsiteY1741" fmla="*/ 468301 h 1213500"/>
              <a:gd name="connsiteX1742" fmla="*/ 499949 w 1035818"/>
              <a:gd name="connsiteY1742" fmla="*/ 457183 h 1213500"/>
              <a:gd name="connsiteX1743" fmla="*/ 497767 w 1035818"/>
              <a:gd name="connsiteY1743" fmla="*/ 474293 h 1213500"/>
              <a:gd name="connsiteX1744" fmla="*/ 444842 w 1035818"/>
              <a:gd name="connsiteY1744" fmla="*/ 552392 h 1213500"/>
              <a:gd name="connsiteX1745" fmla="*/ 463756 w 1035818"/>
              <a:gd name="connsiteY1745" fmla="*/ 514257 h 1213500"/>
              <a:gd name="connsiteX1746" fmla="*/ 477773 w 1035818"/>
              <a:gd name="connsiteY1746" fmla="*/ 485940 h 1213500"/>
              <a:gd name="connsiteX1747" fmla="*/ 794765 w 1035818"/>
              <a:gd name="connsiteY1747" fmla="*/ 453747 h 1213500"/>
              <a:gd name="connsiteX1748" fmla="*/ 797217 w 1035818"/>
              <a:gd name="connsiteY1748" fmla="*/ 459668 h 1213500"/>
              <a:gd name="connsiteX1749" fmla="*/ 785787 w 1035818"/>
              <a:gd name="connsiteY1749" fmla="*/ 468741 h 1213500"/>
              <a:gd name="connsiteX1750" fmla="*/ 516765 w 1035818"/>
              <a:gd name="connsiteY1750" fmla="*/ 446258 h 1213500"/>
              <a:gd name="connsiteX1751" fmla="*/ 509663 w 1035818"/>
              <a:gd name="connsiteY1751" fmla="*/ 466127 h 1213500"/>
              <a:gd name="connsiteX1752" fmla="*/ 508864 w 1035818"/>
              <a:gd name="connsiteY1752" fmla="*/ 468301 h 1213500"/>
              <a:gd name="connsiteX1753" fmla="*/ 496297 w 1035818"/>
              <a:gd name="connsiteY1753" fmla="*/ 485808 h 1213500"/>
              <a:gd name="connsiteX1754" fmla="*/ 496306 w 1035818"/>
              <a:gd name="connsiteY1754" fmla="*/ 485747 h 1213500"/>
              <a:gd name="connsiteX1755" fmla="*/ 497767 w 1035818"/>
              <a:gd name="connsiteY1755" fmla="*/ 474293 h 1213500"/>
              <a:gd name="connsiteX1756" fmla="*/ 71669 w 1035818"/>
              <a:gd name="connsiteY1756" fmla="*/ 442907 h 1213500"/>
              <a:gd name="connsiteX1757" fmla="*/ 69105 w 1035818"/>
              <a:gd name="connsiteY1757" fmla="*/ 447693 h 1213500"/>
              <a:gd name="connsiteX1758" fmla="*/ 40582 w 1035818"/>
              <a:gd name="connsiteY1758" fmla="*/ 499996 h 1213500"/>
              <a:gd name="connsiteX1759" fmla="*/ 29645 w 1035818"/>
              <a:gd name="connsiteY1759" fmla="*/ 519787 h 1213500"/>
              <a:gd name="connsiteX1760" fmla="*/ 36486 w 1035818"/>
              <a:gd name="connsiteY1760" fmla="*/ 501390 h 1213500"/>
              <a:gd name="connsiteX1761" fmla="*/ 41297 w 1035818"/>
              <a:gd name="connsiteY1761" fmla="*/ 490432 h 1213500"/>
              <a:gd name="connsiteX1762" fmla="*/ 44342 w 1035818"/>
              <a:gd name="connsiteY1762" fmla="*/ 484371 h 1213500"/>
              <a:gd name="connsiteX1763" fmla="*/ 51837 w 1035818"/>
              <a:gd name="connsiteY1763" fmla="*/ 470280 h 1213500"/>
              <a:gd name="connsiteX1764" fmla="*/ 338431 w 1035818"/>
              <a:gd name="connsiteY1764" fmla="*/ 439836 h 1213500"/>
              <a:gd name="connsiteX1765" fmla="*/ 322191 w 1035818"/>
              <a:gd name="connsiteY1765" fmla="*/ 489254 h 1213500"/>
              <a:gd name="connsiteX1766" fmla="*/ 319387 w 1035818"/>
              <a:gd name="connsiteY1766" fmla="*/ 500003 h 1213500"/>
              <a:gd name="connsiteX1767" fmla="*/ 311748 w 1035818"/>
              <a:gd name="connsiteY1767" fmla="*/ 515780 h 1213500"/>
              <a:gd name="connsiteX1768" fmla="*/ 282052 w 1035818"/>
              <a:gd name="connsiteY1768" fmla="*/ 563301 h 1213500"/>
              <a:gd name="connsiteX1769" fmla="*/ 294557 w 1035818"/>
              <a:gd name="connsiteY1769" fmla="*/ 507592 h 1213500"/>
              <a:gd name="connsiteX1770" fmla="*/ 297257 w 1035818"/>
              <a:gd name="connsiteY1770" fmla="*/ 503003 h 1213500"/>
              <a:gd name="connsiteX1771" fmla="*/ 580674 w 1035818"/>
              <a:gd name="connsiteY1771" fmla="*/ 436222 h 1213500"/>
              <a:gd name="connsiteX1772" fmla="*/ 570065 w 1035818"/>
              <a:gd name="connsiteY1772" fmla="*/ 459044 h 1213500"/>
              <a:gd name="connsiteX1773" fmla="*/ 569676 w 1035818"/>
              <a:gd name="connsiteY1773" fmla="*/ 459936 h 1213500"/>
              <a:gd name="connsiteX1774" fmla="*/ 549796 w 1035818"/>
              <a:gd name="connsiteY1774" fmla="*/ 487183 h 1213500"/>
              <a:gd name="connsiteX1775" fmla="*/ 561663 w 1035818"/>
              <a:gd name="connsiteY1775" fmla="*/ 459879 h 1213500"/>
              <a:gd name="connsiteX1776" fmla="*/ 561871 w 1035818"/>
              <a:gd name="connsiteY1776" fmla="*/ 459574 h 1213500"/>
              <a:gd name="connsiteX1777" fmla="*/ 743536 w 1035818"/>
              <a:gd name="connsiteY1777" fmla="*/ 433124 h 1213500"/>
              <a:gd name="connsiteX1778" fmla="*/ 697890 w 1035818"/>
              <a:gd name="connsiteY1778" fmla="*/ 532080 h 1213500"/>
              <a:gd name="connsiteX1779" fmla="*/ 692153 w 1035818"/>
              <a:gd name="connsiteY1779" fmla="*/ 542348 h 1213500"/>
              <a:gd name="connsiteX1780" fmla="*/ 679191 w 1035818"/>
              <a:gd name="connsiteY1780" fmla="*/ 552410 h 1213500"/>
              <a:gd name="connsiteX1781" fmla="*/ 674578 w 1035818"/>
              <a:gd name="connsiteY1781" fmla="*/ 555859 h 1213500"/>
              <a:gd name="connsiteX1782" fmla="*/ 689929 w 1035818"/>
              <a:gd name="connsiteY1782" fmla="*/ 519364 h 1213500"/>
              <a:gd name="connsiteX1783" fmla="*/ 704393 w 1035818"/>
              <a:gd name="connsiteY1783" fmla="*/ 462029 h 1213500"/>
              <a:gd name="connsiteX1784" fmla="*/ 706291 w 1035818"/>
              <a:gd name="connsiteY1784" fmla="*/ 470280 h 1213500"/>
              <a:gd name="connsiteX1785" fmla="*/ 736778 w 1035818"/>
              <a:gd name="connsiteY1785" fmla="*/ 439975 h 1213500"/>
              <a:gd name="connsiteX1786" fmla="*/ 758023 w 1035818"/>
              <a:gd name="connsiteY1786" fmla="*/ 430792 h 1213500"/>
              <a:gd name="connsiteX1787" fmla="*/ 757903 w 1035818"/>
              <a:gd name="connsiteY1787" fmla="*/ 440033 h 1213500"/>
              <a:gd name="connsiteX1788" fmla="*/ 735309 w 1035818"/>
              <a:gd name="connsiteY1788" fmla="*/ 508811 h 1213500"/>
              <a:gd name="connsiteX1789" fmla="*/ 733230 w 1035818"/>
              <a:gd name="connsiteY1789" fmla="*/ 510461 h 1213500"/>
              <a:gd name="connsiteX1790" fmla="*/ 693712 w 1035818"/>
              <a:gd name="connsiteY1790" fmla="*/ 541138 h 1213500"/>
              <a:gd name="connsiteX1791" fmla="*/ 697890 w 1035818"/>
              <a:gd name="connsiteY1791" fmla="*/ 532080 h 1213500"/>
              <a:gd name="connsiteX1792" fmla="*/ 739076 w 1035818"/>
              <a:gd name="connsiteY1792" fmla="*/ 458369 h 1213500"/>
              <a:gd name="connsiteX1793" fmla="*/ 645197 w 1035818"/>
              <a:gd name="connsiteY1793" fmla="*/ 430284 h 1213500"/>
              <a:gd name="connsiteX1794" fmla="*/ 608396 w 1035818"/>
              <a:gd name="connsiteY1794" fmla="*/ 518523 h 1213500"/>
              <a:gd name="connsiteX1795" fmla="*/ 594981 w 1035818"/>
              <a:gd name="connsiteY1795" fmla="*/ 545591 h 1213500"/>
              <a:gd name="connsiteX1796" fmla="*/ 592928 w 1035818"/>
              <a:gd name="connsiteY1796" fmla="*/ 537694 h 1213500"/>
              <a:gd name="connsiteX1797" fmla="*/ 604825 w 1035818"/>
              <a:gd name="connsiteY1797" fmla="*/ 517292 h 1213500"/>
              <a:gd name="connsiteX1798" fmla="*/ 615652 w 1035818"/>
              <a:gd name="connsiteY1798" fmla="*/ 491400 h 1213500"/>
              <a:gd name="connsiteX1799" fmla="*/ 618913 w 1035818"/>
              <a:gd name="connsiteY1799" fmla="*/ 484968 h 1213500"/>
              <a:gd name="connsiteX1800" fmla="*/ 635487 w 1035818"/>
              <a:gd name="connsiteY1800" fmla="*/ 450861 h 1213500"/>
              <a:gd name="connsiteX1801" fmla="*/ 680888 w 1035818"/>
              <a:gd name="connsiteY1801" fmla="*/ 427433 h 1213500"/>
              <a:gd name="connsiteX1802" fmla="*/ 673694 w 1035818"/>
              <a:gd name="connsiteY1802" fmla="*/ 462508 h 1213500"/>
              <a:gd name="connsiteX1803" fmla="*/ 672525 w 1035818"/>
              <a:gd name="connsiteY1803" fmla="*/ 469439 h 1213500"/>
              <a:gd name="connsiteX1804" fmla="*/ 663899 w 1035818"/>
              <a:gd name="connsiteY1804" fmla="*/ 493350 h 1213500"/>
              <a:gd name="connsiteX1805" fmla="*/ 647899 w 1035818"/>
              <a:gd name="connsiteY1805" fmla="*/ 535895 h 1213500"/>
              <a:gd name="connsiteX1806" fmla="*/ 639214 w 1035818"/>
              <a:gd name="connsiteY1806" fmla="*/ 551121 h 1213500"/>
              <a:gd name="connsiteX1807" fmla="*/ 611348 w 1035818"/>
              <a:gd name="connsiteY1807" fmla="*/ 601637 h 1213500"/>
              <a:gd name="connsiteX1808" fmla="*/ 609798 w 1035818"/>
              <a:gd name="connsiteY1808" fmla="*/ 602579 h 1213500"/>
              <a:gd name="connsiteX1809" fmla="*/ 597709 w 1035818"/>
              <a:gd name="connsiteY1809" fmla="*/ 556083 h 1213500"/>
              <a:gd name="connsiteX1810" fmla="*/ 608123 w 1035818"/>
              <a:gd name="connsiteY1810" fmla="*/ 535726 h 1213500"/>
              <a:gd name="connsiteX1811" fmla="*/ 523610 w 1035818"/>
              <a:gd name="connsiteY1811" fmla="*/ 427105 h 1213500"/>
              <a:gd name="connsiteX1812" fmla="*/ 519887 w 1035818"/>
              <a:gd name="connsiteY1812" fmla="*/ 440745 h 1213500"/>
              <a:gd name="connsiteX1813" fmla="*/ 519387 w 1035818"/>
              <a:gd name="connsiteY1813" fmla="*/ 442388 h 1213500"/>
              <a:gd name="connsiteX1814" fmla="*/ 516765 w 1035818"/>
              <a:gd name="connsiteY1814" fmla="*/ 446258 h 1213500"/>
              <a:gd name="connsiteX1815" fmla="*/ 524013 w 1035818"/>
              <a:gd name="connsiteY1815" fmla="*/ 425976 h 1213500"/>
              <a:gd name="connsiteX1816" fmla="*/ 523610 w 1035818"/>
              <a:gd name="connsiteY1816" fmla="*/ 427105 h 1213500"/>
              <a:gd name="connsiteX1817" fmla="*/ 523866 w 1035818"/>
              <a:gd name="connsiteY1817" fmla="*/ 426168 h 1213500"/>
              <a:gd name="connsiteX1818" fmla="*/ 436379 w 1035818"/>
              <a:gd name="connsiteY1818" fmla="*/ 423153 h 1213500"/>
              <a:gd name="connsiteX1819" fmla="*/ 429629 w 1035818"/>
              <a:gd name="connsiteY1819" fmla="*/ 446240 h 1213500"/>
              <a:gd name="connsiteX1820" fmla="*/ 401663 w 1035818"/>
              <a:gd name="connsiteY1820" fmla="*/ 532786 h 1213500"/>
              <a:gd name="connsiteX1821" fmla="*/ 396674 w 1035818"/>
              <a:gd name="connsiteY1821" fmla="*/ 541969 h 1213500"/>
              <a:gd name="connsiteX1822" fmla="*/ 345623 w 1035818"/>
              <a:gd name="connsiteY1822" fmla="*/ 626332 h 1213500"/>
              <a:gd name="connsiteX1823" fmla="*/ 342307 w 1035818"/>
              <a:gd name="connsiteY1823" fmla="*/ 631139 h 1213500"/>
              <a:gd name="connsiteX1824" fmla="*/ 367774 w 1035818"/>
              <a:gd name="connsiteY1824" fmla="*/ 570597 h 1213500"/>
              <a:gd name="connsiteX1825" fmla="*/ 379386 w 1035818"/>
              <a:gd name="connsiteY1825" fmla="*/ 535498 h 1213500"/>
              <a:gd name="connsiteX1826" fmla="*/ 397803 w 1035818"/>
              <a:gd name="connsiteY1826" fmla="*/ 498453 h 1213500"/>
              <a:gd name="connsiteX1827" fmla="*/ 418831 w 1035818"/>
              <a:gd name="connsiteY1827" fmla="*/ 456250 h 1213500"/>
              <a:gd name="connsiteX1828" fmla="*/ 428299 w 1035818"/>
              <a:gd name="connsiteY1828" fmla="*/ 437294 h 1213500"/>
              <a:gd name="connsiteX1829" fmla="*/ 533478 w 1035818"/>
              <a:gd name="connsiteY1829" fmla="*/ 421596 h 1213500"/>
              <a:gd name="connsiteX1830" fmla="*/ 513957 w 1035818"/>
              <a:gd name="connsiteY1830" fmla="*/ 461206 h 1213500"/>
              <a:gd name="connsiteX1831" fmla="*/ 513452 w 1035818"/>
              <a:gd name="connsiteY1831" fmla="*/ 461909 h 1213500"/>
              <a:gd name="connsiteX1832" fmla="*/ 519387 w 1035818"/>
              <a:gd name="connsiteY1832" fmla="*/ 442388 h 1213500"/>
              <a:gd name="connsiteX1833" fmla="*/ 468439 w 1035818"/>
              <a:gd name="connsiteY1833" fmla="*/ 417018 h 1213500"/>
              <a:gd name="connsiteX1834" fmla="*/ 443425 w 1035818"/>
              <a:gd name="connsiteY1834" fmla="*/ 464710 h 1213500"/>
              <a:gd name="connsiteX1835" fmla="*/ 401012 w 1035818"/>
              <a:gd name="connsiteY1835" fmla="*/ 534800 h 1213500"/>
              <a:gd name="connsiteX1836" fmla="*/ 401663 w 1035818"/>
              <a:gd name="connsiteY1836" fmla="*/ 532786 h 1213500"/>
              <a:gd name="connsiteX1837" fmla="*/ 444509 w 1035818"/>
              <a:gd name="connsiteY1837" fmla="*/ 453919 h 1213500"/>
              <a:gd name="connsiteX1838" fmla="*/ 715782 w 1035818"/>
              <a:gd name="connsiteY1838" fmla="*/ 416879 h 1213500"/>
              <a:gd name="connsiteX1839" fmla="*/ 704393 w 1035818"/>
              <a:gd name="connsiteY1839" fmla="*/ 462029 h 1213500"/>
              <a:gd name="connsiteX1840" fmla="*/ 700266 w 1035818"/>
              <a:gd name="connsiteY1840" fmla="*/ 444083 h 1213500"/>
              <a:gd name="connsiteX1841" fmla="*/ 322081 w 1035818"/>
              <a:gd name="connsiteY1841" fmla="*/ 408961 h 1213500"/>
              <a:gd name="connsiteX1842" fmla="*/ 306970 w 1035818"/>
              <a:gd name="connsiteY1842" fmla="*/ 452295 h 1213500"/>
              <a:gd name="connsiteX1843" fmla="*/ 294557 w 1035818"/>
              <a:gd name="connsiteY1843" fmla="*/ 507592 h 1213500"/>
              <a:gd name="connsiteX1844" fmla="*/ 233833 w 1035818"/>
              <a:gd name="connsiteY1844" fmla="*/ 610782 h 1213500"/>
              <a:gd name="connsiteX1845" fmla="*/ 166367 w 1035818"/>
              <a:gd name="connsiteY1845" fmla="*/ 715700 h 1213500"/>
              <a:gd name="connsiteX1846" fmla="*/ 112312 w 1035818"/>
              <a:gd name="connsiteY1846" fmla="*/ 784179 h 1213500"/>
              <a:gd name="connsiteX1847" fmla="*/ 297257 w 1035818"/>
              <a:gd name="connsiteY1847" fmla="*/ 453919 h 1213500"/>
              <a:gd name="connsiteX1848" fmla="*/ 693572 w 1035818"/>
              <a:gd name="connsiteY1848" fmla="*/ 407244 h 1213500"/>
              <a:gd name="connsiteX1849" fmla="*/ 695032 w 1035818"/>
              <a:gd name="connsiteY1849" fmla="*/ 421323 h 1213500"/>
              <a:gd name="connsiteX1850" fmla="*/ 700266 w 1035818"/>
              <a:gd name="connsiteY1850" fmla="*/ 444083 h 1213500"/>
              <a:gd name="connsiteX1851" fmla="*/ 666946 w 1035818"/>
              <a:gd name="connsiteY1851" fmla="*/ 502500 h 1213500"/>
              <a:gd name="connsiteX1852" fmla="*/ 672525 w 1035818"/>
              <a:gd name="connsiteY1852" fmla="*/ 469439 h 1213500"/>
              <a:gd name="connsiteX1853" fmla="*/ 689929 w 1035818"/>
              <a:gd name="connsiteY1853" fmla="*/ 421196 h 1213500"/>
              <a:gd name="connsiteX1854" fmla="*/ 693053 w 1035818"/>
              <a:gd name="connsiteY1854" fmla="*/ 408089 h 1213500"/>
              <a:gd name="connsiteX1855" fmla="*/ 775013 w 1035818"/>
              <a:gd name="connsiteY1855" fmla="*/ 406062 h 1213500"/>
              <a:gd name="connsiteX1856" fmla="*/ 790197 w 1035818"/>
              <a:gd name="connsiteY1856" fmla="*/ 442720 h 1213500"/>
              <a:gd name="connsiteX1857" fmla="*/ 783684 w 1035818"/>
              <a:gd name="connsiteY1857" fmla="*/ 459778 h 1213500"/>
              <a:gd name="connsiteX1858" fmla="*/ 776185 w 1035818"/>
              <a:gd name="connsiteY1858" fmla="*/ 476363 h 1213500"/>
              <a:gd name="connsiteX1859" fmla="*/ 757233 w 1035818"/>
              <a:gd name="connsiteY1859" fmla="*/ 491408 h 1213500"/>
              <a:gd name="connsiteX1860" fmla="*/ 757903 w 1035818"/>
              <a:gd name="connsiteY1860" fmla="*/ 440033 h 1213500"/>
              <a:gd name="connsiteX1861" fmla="*/ 759171 w 1035818"/>
              <a:gd name="connsiteY1861" fmla="*/ 436172 h 1213500"/>
              <a:gd name="connsiteX1862" fmla="*/ 762892 w 1035818"/>
              <a:gd name="connsiteY1862" fmla="*/ 423705 h 1213500"/>
              <a:gd name="connsiteX1863" fmla="*/ 768422 w 1035818"/>
              <a:gd name="connsiteY1863" fmla="*/ 405175 h 1213500"/>
              <a:gd name="connsiteX1864" fmla="*/ 762892 w 1035818"/>
              <a:gd name="connsiteY1864" fmla="*/ 423705 h 1213500"/>
              <a:gd name="connsiteX1865" fmla="*/ 758023 w 1035818"/>
              <a:gd name="connsiteY1865" fmla="*/ 430792 h 1213500"/>
              <a:gd name="connsiteX1866" fmla="*/ 758188 w 1035818"/>
              <a:gd name="connsiteY1866" fmla="*/ 418128 h 1213500"/>
              <a:gd name="connsiteX1867" fmla="*/ 100338 w 1035818"/>
              <a:gd name="connsiteY1867" fmla="*/ 403337 h 1213500"/>
              <a:gd name="connsiteX1868" fmla="*/ 100921 w 1035818"/>
              <a:gd name="connsiteY1868" fmla="*/ 404835 h 1213500"/>
              <a:gd name="connsiteX1869" fmla="*/ 95740 w 1035818"/>
              <a:gd name="connsiteY1869" fmla="*/ 462139 h 1213500"/>
              <a:gd name="connsiteX1870" fmla="*/ 88948 w 1035818"/>
              <a:gd name="connsiteY1870" fmla="*/ 496902 h 1213500"/>
              <a:gd name="connsiteX1871" fmla="*/ 68199 w 1035818"/>
              <a:gd name="connsiteY1871" fmla="*/ 519364 h 1213500"/>
              <a:gd name="connsiteX1872" fmla="*/ 3920 w 1035818"/>
              <a:gd name="connsiteY1872" fmla="*/ 596747 h 1213500"/>
              <a:gd name="connsiteX1873" fmla="*/ 26778 w 1035818"/>
              <a:gd name="connsiteY1873" fmla="*/ 553066 h 1213500"/>
              <a:gd name="connsiteX1874" fmla="*/ 95503 w 1035818"/>
              <a:gd name="connsiteY1874" fmla="*/ 410011 h 1213500"/>
              <a:gd name="connsiteX1875" fmla="*/ 758394 w 1035818"/>
              <a:gd name="connsiteY1875" fmla="*/ 402346 h 1213500"/>
              <a:gd name="connsiteX1876" fmla="*/ 758188 w 1035818"/>
              <a:gd name="connsiteY1876" fmla="*/ 418128 h 1213500"/>
              <a:gd name="connsiteX1877" fmla="*/ 757631 w 1035818"/>
              <a:gd name="connsiteY1877" fmla="*/ 418833 h 1213500"/>
              <a:gd name="connsiteX1878" fmla="*/ 743536 w 1035818"/>
              <a:gd name="connsiteY1878" fmla="*/ 433124 h 1213500"/>
              <a:gd name="connsiteX1879" fmla="*/ 747282 w 1035818"/>
              <a:gd name="connsiteY1879" fmla="*/ 425002 h 1213500"/>
              <a:gd name="connsiteX1880" fmla="*/ 639867 w 1035818"/>
              <a:gd name="connsiteY1880" fmla="*/ 397429 h 1213500"/>
              <a:gd name="connsiteX1881" fmla="*/ 638303 w 1035818"/>
              <a:gd name="connsiteY1881" fmla="*/ 410159 h 1213500"/>
              <a:gd name="connsiteX1882" fmla="*/ 624484 w 1035818"/>
              <a:gd name="connsiteY1882" fmla="*/ 470280 h 1213500"/>
              <a:gd name="connsiteX1883" fmla="*/ 615652 w 1035818"/>
              <a:gd name="connsiteY1883" fmla="*/ 491400 h 1213500"/>
              <a:gd name="connsiteX1884" fmla="*/ 606653 w 1035818"/>
              <a:gd name="connsiteY1884" fmla="*/ 509152 h 1213500"/>
              <a:gd name="connsiteX1885" fmla="*/ 597875 w 1035818"/>
              <a:gd name="connsiteY1885" fmla="*/ 525415 h 1213500"/>
              <a:gd name="connsiteX1886" fmla="*/ 592130 w 1035818"/>
              <a:gd name="connsiteY1886" fmla="*/ 534628 h 1213500"/>
              <a:gd name="connsiteX1887" fmla="*/ 589548 w 1035818"/>
              <a:gd name="connsiteY1887" fmla="*/ 524694 h 1213500"/>
              <a:gd name="connsiteX1888" fmla="*/ 608123 w 1035818"/>
              <a:gd name="connsiteY1888" fmla="*/ 486642 h 1213500"/>
              <a:gd name="connsiteX1889" fmla="*/ 771029 w 1035818"/>
              <a:gd name="connsiteY1889" fmla="*/ 396443 h 1213500"/>
              <a:gd name="connsiteX1890" fmla="*/ 772505 w 1035818"/>
              <a:gd name="connsiteY1890" fmla="*/ 400008 h 1213500"/>
              <a:gd name="connsiteX1891" fmla="*/ 768422 w 1035818"/>
              <a:gd name="connsiteY1891" fmla="*/ 405175 h 1213500"/>
              <a:gd name="connsiteX1892" fmla="*/ 97125 w 1035818"/>
              <a:gd name="connsiteY1892" fmla="*/ 395084 h 1213500"/>
              <a:gd name="connsiteX1893" fmla="*/ 99609 w 1035818"/>
              <a:gd name="connsiteY1893" fmla="*/ 401464 h 1213500"/>
              <a:gd name="connsiteX1894" fmla="*/ 95503 w 1035818"/>
              <a:gd name="connsiteY1894" fmla="*/ 410011 h 1213500"/>
              <a:gd name="connsiteX1895" fmla="*/ 71669 w 1035818"/>
              <a:gd name="connsiteY1895" fmla="*/ 442907 h 1213500"/>
              <a:gd name="connsiteX1896" fmla="*/ 89879 w 1035818"/>
              <a:gd name="connsiteY1896" fmla="*/ 408924 h 1213500"/>
              <a:gd name="connsiteX1897" fmla="*/ 691203 w 1035818"/>
              <a:gd name="connsiteY1897" fmla="*/ 384397 h 1213500"/>
              <a:gd name="connsiteX1898" fmla="*/ 693476 w 1035818"/>
              <a:gd name="connsiteY1898" fmla="*/ 406315 h 1213500"/>
              <a:gd name="connsiteX1899" fmla="*/ 693053 w 1035818"/>
              <a:gd name="connsiteY1899" fmla="*/ 408089 h 1213500"/>
              <a:gd name="connsiteX1900" fmla="*/ 684137 w 1035818"/>
              <a:gd name="connsiteY1900" fmla="*/ 422598 h 1213500"/>
              <a:gd name="connsiteX1901" fmla="*/ 680888 w 1035818"/>
              <a:gd name="connsiteY1901" fmla="*/ 427433 h 1213500"/>
              <a:gd name="connsiteX1902" fmla="*/ 688603 w 1035818"/>
              <a:gd name="connsiteY1902" fmla="*/ 389816 h 1213500"/>
              <a:gd name="connsiteX1903" fmla="*/ 425445 w 1035818"/>
              <a:gd name="connsiteY1903" fmla="*/ 380250 h 1213500"/>
              <a:gd name="connsiteX1904" fmla="*/ 411787 w 1035818"/>
              <a:gd name="connsiteY1904" fmla="*/ 404835 h 1213500"/>
              <a:gd name="connsiteX1905" fmla="*/ 355437 w 1035818"/>
              <a:gd name="connsiteY1905" fmla="*/ 495354 h 1213500"/>
              <a:gd name="connsiteX1906" fmla="*/ 339539 w 1035818"/>
              <a:gd name="connsiteY1906" fmla="*/ 519798 h 1213500"/>
              <a:gd name="connsiteX1907" fmla="*/ 379064 w 1035818"/>
              <a:gd name="connsiteY1907" fmla="*/ 437558 h 1213500"/>
              <a:gd name="connsiteX1908" fmla="*/ 418907 w 1035818"/>
              <a:gd name="connsiteY1908" fmla="*/ 387792 h 1213500"/>
              <a:gd name="connsiteX1909" fmla="*/ 646684 w 1035818"/>
              <a:gd name="connsiteY1909" fmla="*/ 378270 h 1213500"/>
              <a:gd name="connsiteX1910" fmla="*/ 639867 w 1035818"/>
              <a:gd name="connsiteY1910" fmla="*/ 397429 h 1213500"/>
              <a:gd name="connsiteX1911" fmla="*/ 640989 w 1035818"/>
              <a:gd name="connsiteY1911" fmla="*/ 388296 h 1213500"/>
              <a:gd name="connsiteX1912" fmla="*/ 642417 w 1035818"/>
              <a:gd name="connsiteY1912" fmla="*/ 376668 h 1213500"/>
              <a:gd name="connsiteX1913" fmla="*/ 640989 w 1035818"/>
              <a:gd name="connsiteY1913" fmla="*/ 388296 h 1213500"/>
              <a:gd name="connsiteX1914" fmla="*/ 640815 w 1035818"/>
              <a:gd name="connsiteY1914" fmla="*/ 388602 h 1213500"/>
              <a:gd name="connsiteX1915" fmla="*/ 592681 w 1035818"/>
              <a:gd name="connsiteY1915" fmla="*/ 468159 h 1213500"/>
              <a:gd name="connsiteX1916" fmla="*/ 580120 w 1035818"/>
              <a:gd name="connsiteY1916" fmla="*/ 488432 h 1213500"/>
              <a:gd name="connsiteX1917" fmla="*/ 575882 w 1035818"/>
              <a:gd name="connsiteY1917" fmla="*/ 472135 h 1213500"/>
              <a:gd name="connsiteX1918" fmla="*/ 612353 w 1035818"/>
              <a:gd name="connsiteY1918" fmla="*/ 419188 h 1213500"/>
              <a:gd name="connsiteX1919" fmla="*/ 251740 w 1035818"/>
              <a:gd name="connsiteY1919" fmla="*/ 368476 h 1213500"/>
              <a:gd name="connsiteX1920" fmla="*/ 241058 w 1035818"/>
              <a:gd name="connsiteY1920" fmla="*/ 398965 h 1213500"/>
              <a:gd name="connsiteX1921" fmla="*/ 215451 w 1035818"/>
              <a:gd name="connsiteY1921" fmla="*/ 453919 h 1213500"/>
              <a:gd name="connsiteX1922" fmla="*/ 174236 w 1035818"/>
              <a:gd name="connsiteY1922" fmla="*/ 528691 h 1213500"/>
              <a:gd name="connsiteX1923" fmla="*/ 139206 w 1035818"/>
              <a:gd name="connsiteY1923" fmla="*/ 592372 h 1213500"/>
              <a:gd name="connsiteX1924" fmla="*/ 147884 w 1035818"/>
              <a:gd name="connsiteY1924" fmla="*/ 548151 h 1213500"/>
              <a:gd name="connsiteX1925" fmla="*/ 249887 w 1035818"/>
              <a:gd name="connsiteY1925" fmla="*/ 370778 h 1213500"/>
              <a:gd name="connsiteX1926" fmla="*/ 85982 w 1035818"/>
              <a:gd name="connsiteY1926" fmla="*/ 368203 h 1213500"/>
              <a:gd name="connsiteX1927" fmla="*/ 87822 w 1035818"/>
              <a:gd name="connsiteY1927" fmla="*/ 371184 h 1213500"/>
              <a:gd name="connsiteX1928" fmla="*/ 93847 w 1035818"/>
              <a:gd name="connsiteY1928" fmla="*/ 386662 h 1213500"/>
              <a:gd name="connsiteX1929" fmla="*/ 90787 w 1035818"/>
              <a:gd name="connsiteY1929" fmla="*/ 391912 h 1213500"/>
              <a:gd name="connsiteX1930" fmla="*/ 44342 w 1035818"/>
              <a:gd name="connsiteY1930" fmla="*/ 484371 h 1213500"/>
              <a:gd name="connsiteX1931" fmla="*/ 39268 w 1035818"/>
              <a:gd name="connsiteY1931" fmla="*/ 493909 h 1213500"/>
              <a:gd name="connsiteX1932" fmla="*/ 84560 w 1035818"/>
              <a:gd name="connsiteY1932" fmla="*/ 372112 h 1213500"/>
              <a:gd name="connsiteX1933" fmla="*/ 758854 w 1035818"/>
              <a:gd name="connsiteY1933" fmla="*/ 367051 h 1213500"/>
              <a:gd name="connsiteX1934" fmla="*/ 766569 w 1035818"/>
              <a:gd name="connsiteY1934" fmla="*/ 385677 h 1213500"/>
              <a:gd name="connsiteX1935" fmla="*/ 758394 w 1035818"/>
              <a:gd name="connsiteY1935" fmla="*/ 402346 h 1213500"/>
              <a:gd name="connsiteX1936" fmla="*/ 435123 w 1035818"/>
              <a:gd name="connsiteY1936" fmla="*/ 362830 h 1213500"/>
              <a:gd name="connsiteX1937" fmla="*/ 432220 w 1035818"/>
              <a:gd name="connsiteY1937" fmla="*/ 372436 h 1213500"/>
              <a:gd name="connsiteX1938" fmla="*/ 425445 w 1035818"/>
              <a:gd name="connsiteY1938" fmla="*/ 380250 h 1213500"/>
              <a:gd name="connsiteX1939" fmla="*/ 652510 w 1035818"/>
              <a:gd name="connsiteY1939" fmla="*/ 361896 h 1213500"/>
              <a:gd name="connsiteX1940" fmla="*/ 652154 w 1035818"/>
              <a:gd name="connsiteY1940" fmla="*/ 362898 h 1213500"/>
              <a:gd name="connsiteX1941" fmla="*/ 642417 w 1035818"/>
              <a:gd name="connsiteY1941" fmla="*/ 376668 h 1213500"/>
              <a:gd name="connsiteX1942" fmla="*/ 642646 w 1035818"/>
              <a:gd name="connsiteY1942" fmla="*/ 374801 h 1213500"/>
              <a:gd name="connsiteX1943" fmla="*/ 644609 w 1035818"/>
              <a:gd name="connsiteY1943" fmla="*/ 358821 h 1213500"/>
              <a:gd name="connsiteX1944" fmla="*/ 642646 w 1035818"/>
              <a:gd name="connsiteY1944" fmla="*/ 374801 h 1213500"/>
              <a:gd name="connsiteX1945" fmla="*/ 611418 w 1035818"/>
              <a:gd name="connsiteY1945" fmla="*/ 415658 h 1213500"/>
              <a:gd name="connsiteX1946" fmla="*/ 573772 w 1035818"/>
              <a:gd name="connsiteY1946" fmla="*/ 465320 h 1213500"/>
              <a:gd name="connsiteX1947" fmla="*/ 558862 w 1035818"/>
              <a:gd name="connsiteY1947" fmla="*/ 484687 h 1213500"/>
              <a:gd name="connsiteX1948" fmla="*/ 569676 w 1035818"/>
              <a:gd name="connsiteY1948" fmla="*/ 459936 h 1213500"/>
              <a:gd name="connsiteX1949" fmla="*/ 585632 w 1035818"/>
              <a:gd name="connsiteY1949" fmla="*/ 438067 h 1213500"/>
              <a:gd name="connsiteX1950" fmla="*/ 628388 w 1035818"/>
              <a:gd name="connsiteY1950" fmla="*/ 379922 h 1213500"/>
              <a:gd name="connsiteX1951" fmla="*/ 641362 w 1035818"/>
              <a:gd name="connsiteY1951" fmla="*/ 362456 h 1213500"/>
              <a:gd name="connsiteX1952" fmla="*/ 573304 w 1035818"/>
              <a:gd name="connsiteY1952" fmla="*/ 358625 h 1213500"/>
              <a:gd name="connsiteX1953" fmla="*/ 537901 w 1035818"/>
              <a:gd name="connsiteY1953" fmla="*/ 415068 h 1213500"/>
              <a:gd name="connsiteX1954" fmla="*/ 533478 w 1035818"/>
              <a:gd name="connsiteY1954" fmla="*/ 421596 h 1213500"/>
              <a:gd name="connsiteX1955" fmla="*/ 546181 w 1035818"/>
              <a:gd name="connsiteY1955" fmla="*/ 395819 h 1213500"/>
              <a:gd name="connsiteX1956" fmla="*/ 512140 w 1035818"/>
              <a:gd name="connsiteY1956" fmla="*/ 352775 h 1213500"/>
              <a:gd name="connsiteX1957" fmla="*/ 511251 w 1035818"/>
              <a:gd name="connsiteY1957" fmla="*/ 360697 h 1213500"/>
              <a:gd name="connsiteX1958" fmla="*/ 505691 w 1035818"/>
              <a:gd name="connsiteY1958" fmla="*/ 409186 h 1213500"/>
              <a:gd name="connsiteX1959" fmla="*/ 503153 w 1035818"/>
              <a:gd name="connsiteY1959" fmla="*/ 430547 h 1213500"/>
              <a:gd name="connsiteX1960" fmla="*/ 493593 w 1035818"/>
              <a:gd name="connsiteY1960" fmla="*/ 453919 h 1213500"/>
              <a:gd name="connsiteX1961" fmla="*/ 479750 w 1035818"/>
              <a:gd name="connsiteY1961" fmla="*/ 481946 h 1213500"/>
              <a:gd name="connsiteX1962" fmla="*/ 477773 w 1035818"/>
              <a:gd name="connsiteY1962" fmla="*/ 485940 h 1213500"/>
              <a:gd name="connsiteX1963" fmla="*/ 477232 w 1035818"/>
              <a:gd name="connsiteY1963" fmla="*/ 486642 h 1213500"/>
              <a:gd name="connsiteX1964" fmla="*/ 313619 w 1035818"/>
              <a:gd name="connsiteY1964" fmla="*/ 764784 h 1213500"/>
              <a:gd name="connsiteX1965" fmla="*/ 312491 w 1035818"/>
              <a:gd name="connsiteY1965" fmla="*/ 767885 h 1213500"/>
              <a:gd name="connsiteX1966" fmla="*/ 296304 w 1035818"/>
              <a:gd name="connsiteY1966" fmla="*/ 783890 h 1213500"/>
              <a:gd name="connsiteX1967" fmla="*/ 297257 w 1035818"/>
              <a:gd name="connsiteY1967" fmla="*/ 781146 h 1213500"/>
              <a:gd name="connsiteX1968" fmla="*/ 346246 w 1035818"/>
              <a:gd name="connsiteY1968" fmla="*/ 666582 h 1213500"/>
              <a:gd name="connsiteX1969" fmla="*/ 381782 w 1035818"/>
              <a:gd name="connsiteY1969" fmla="*/ 583850 h 1213500"/>
              <a:gd name="connsiteX1970" fmla="*/ 411787 w 1035818"/>
              <a:gd name="connsiteY1970" fmla="*/ 519364 h 1213500"/>
              <a:gd name="connsiteX1971" fmla="*/ 468673 w 1035818"/>
              <a:gd name="connsiteY1971" fmla="*/ 424114 h 1213500"/>
              <a:gd name="connsiteX1972" fmla="*/ 62941 w 1035818"/>
              <a:gd name="connsiteY1972" fmla="*/ 352009 h 1213500"/>
              <a:gd name="connsiteX1973" fmla="*/ 15697 w 1035818"/>
              <a:gd name="connsiteY1973" fmla="*/ 465393 h 1213500"/>
              <a:gd name="connsiteX1974" fmla="*/ 18746 w 1035818"/>
              <a:gd name="connsiteY1974" fmla="*/ 448494 h 1213500"/>
              <a:gd name="connsiteX1975" fmla="*/ 46874 w 1035818"/>
              <a:gd name="connsiteY1975" fmla="*/ 370252 h 1213500"/>
              <a:gd name="connsiteX1976" fmla="*/ 577530 w 1035818"/>
              <a:gd name="connsiteY1976" fmla="*/ 351889 h 1213500"/>
              <a:gd name="connsiteX1977" fmla="*/ 575400 w 1035818"/>
              <a:gd name="connsiteY1977" fmla="*/ 355751 h 1213500"/>
              <a:gd name="connsiteX1978" fmla="*/ 573304 w 1035818"/>
              <a:gd name="connsiteY1978" fmla="*/ 358625 h 1213500"/>
              <a:gd name="connsiteX1979" fmla="*/ 589628 w 1035818"/>
              <a:gd name="connsiteY1979" fmla="*/ 349787 h 1213500"/>
              <a:gd name="connsiteX1980" fmla="*/ 589120 w 1035818"/>
              <a:gd name="connsiteY1980" fmla="*/ 352503 h 1213500"/>
              <a:gd name="connsiteX1981" fmla="*/ 586089 w 1035818"/>
              <a:gd name="connsiteY1981" fmla="*/ 364065 h 1213500"/>
              <a:gd name="connsiteX1982" fmla="*/ 541828 w 1035818"/>
              <a:gd name="connsiteY1982" fmla="*/ 428929 h 1213500"/>
              <a:gd name="connsiteX1983" fmla="*/ 507409 w 1035818"/>
              <a:gd name="connsiteY1983" fmla="*/ 481786 h 1213500"/>
              <a:gd name="connsiteX1984" fmla="*/ 513198 w 1035818"/>
              <a:gd name="connsiteY1984" fmla="*/ 462746 h 1213500"/>
              <a:gd name="connsiteX1985" fmla="*/ 513957 w 1035818"/>
              <a:gd name="connsiteY1985" fmla="*/ 461206 h 1213500"/>
              <a:gd name="connsiteX1986" fmla="*/ 542677 w 1035818"/>
              <a:gd name="connsiteY1986" fmla="*/ 421196 h 1213500"/>
              <a:gd name="connsiteX1987" fmla="*/ 585970 w 1035818"/>
              <a:gd name="connsiteY1987" fmla="*/ 355708 h 1213500"/>
              <a:gd name="connsiteX1988" fmla="*/ 664178 w 1035818"/>
              <a:gd name="connsiteY1988" fmla="*/ 345598 h 1213500"/>
              <a:gd name="connsiteX1989" fmla="*/ 663924 w 1035818"/>
              <a:gd name="connsiteY1989" fmla="*/ 346302 h 1213500"/>
              <a:gd name="connsiteX1990" fmla="*/ 654899 w 1035818"/>
              <a:gd name="connsiteY1990" fmla="*/ 363807 h 1213500"/>
              <a:gd name="connsiteX1991" fmla="*/ 646684 w 1035818"/>
              <a:gd name="connsiteY1991" fmla="*/ 378270 h 1213500"/>
              <a:gd name="connsiteX1992" fmla="*/ 652154 w 1035818"/>
              <a:gd name="connsiteY1992" fmla="*/ 362898 h 1213500"/>
              <a:gd name="connsiteX1993" fmla="*/ 657207 w 1035818"/>
              <a:gd name="connsiteY1993" fmla="*/ 355751 h 1213500"/>
              <a:gd name="connsiteX1994" fmla="*/ 696103 w 1035818"/>
              <a:gd name="connsiteY1994" fmla="*/ 341508 h 1213500"/>
              <a:gd name="connsiteX1995" fmla="*/ 689929 w 1035818"/>
              <a:gd name="connsiteY1995" fmla="*/ 372112 h 1213500"/>
              <a:gd name="connsiteX1996" fmla="*/ 690814 w 1035818"/>
              <a:gd name="connsiteY1996" fmla="*/ 380647 h 1213500"/>
              <a:gd name="connsiteX1997" fmla="*/ 688810 w 1035818"/>
              <a:gd name="connsiteY1997" fmla="*/ 388807 h 1213500"/>
              <a:gd name="connsiteX1998" fmla="*/ 688603 w 1035818"/>
              <a:gd name="connsiteY1998" fmla="*/ 389816 h 1213500"/>
              <a:gd name="connsiteX1999" fmla="*/ 686951 w 1035818"/>
              <a:gd name="connsiteY1999" fmla="*/ 393260 h 1213500"/>
              <a:gd name="connsiteX2000" fmla="*/ 657207 w 1035818"/>
              <a:gd name="connsiteY2000" fmla="*/ 453919 h 1213500"/>
              <a:gd name="connsiteX2001" fmla="*/ 609493 w 1035818"/>
              <a:gd name="connsiteY2001" fmla="*/ 529662 h 1213500"/>
              <a:gd name="connsiteX2002" fmla="*/ 598219 w 1035818"/>
              <a:gd name="connsiteY2002" fmla="*/ 542969 h 1213500"/>
              <a:gd name="connsiteX2003" fmla="*/ 608057 w 1035818"/>
              <a:gd name="connsiteY2003" fmla="*/ 519336 h 1213500"/>
              <a:gd name="connsiteX2004" fmla="*/ 608396 w 1035818"/>
              <a:gd name="connsiteY2004" fmla="*/ 518523 h 1213500"/>
              <a:gd name="connsiteX2005" fmla="*/ 651685 w 1035818"/>
              <a:gd name="connsiteY2005" fmla="*/ 431179 h 1213500"/>
              <a:gd name="connsiteX2006" fmla="*/ 460871 w 1035818"/>
              <a:gd name="connsiteY2006" fmla="*/ 339390 h 1213500"/>
              <a:gd name="connsiteX2007" fmla="*/ 437817 w 1035818"/>
              <a:gd name="connsiteY2007" fmla="*/ 418235 h 1213500"/>
              <a:gd name="connsiteX2008" fmla="*/ 428299 w 1035818"/>
              <a:gd name="connsiteY2008" fmla="*/ 437294 h 1213500"/>
              <a:gd name="connsiteX2009" fmla="*/ 428148 w 1035818"/>
              <a:gd name="connsiteY2009" fmla="*/ 437558 h 1213500"/>
              <a:gd name="connsiteX2010" fmla="*/ 379792 w 1035818"/>
              <a:gd name="connsiteY2010" fmla="*/ 534270 h 1213500"/>
              <a:gd name="connsiteX2011" fmla="*/ 411787 w 1035818"/>
              <a:gd name="connsiteY2011" fmla="*/ 437558 h 1213500"/>
              <a:gd name="connsiteX2012" fmla="*/ 424425 w 1035818"/>
              <a:gd name="connsiteY2012" fmla="*/ 398227 h 1213500"/>
              <a:gd name="connsiteX2013" fmla="*/ 432220 w 1035818"/>
              <a:gd name="connsiteY2013" fmla="*/ 372436 h 1213500"/>
              <a:gd name="connsiteX2014" fmla="*/ 346341 w 1035818"/>
              <a:gd name="connsiteY2014" fmla="*/ 339390 h 1213500"/>
              <a:gd name="connsiteX2015" fmla="*/ 345947 w 1035818"/>
              <a:gd name="connsiteY2015" fmla="*/ 340522 h 1213500"/>
              <a:gd name="connsiteX2016" fmla="*/ 342886 w 1035818"/>
              <a:gd name="connsiteY2016" fmla="*/ 348449 h 1213500"/>
              <a:gd name="connsiteX2017" fmla="*/ 122540 w 1035818"/>
              <a:gd name="connsiteY2017" fmla="*/ 721873 h 1213500"/>
              <a:gd name="connsiteX2018" fmla="*/ 119515 w 1035818"/>
              <a:gd name="connsiteY2018" fmla="*/ 726510 h 1213500"/>
              <a:gd name="connsiteX2019" fmla="*/ 122090 w 1035818"/>
              <a:gd name="connsiteY2019" fmla="*/ 701227 h 1213500"/>
              <a:gd name="connsiteX2020" fmla="*/ 124109 w 1035818"/>
              <a:gd name="connsiteY2020" fmla="*/ 689764 h 1213500"/>
              <a:gd name="connsiteX2021" fmla="*/ 161463 w 1035818"/>
              <a:gd name="connsiteY2021" fmla="*/ 621787 h 1213500"/>
              <a:gd name="connsiteX2022" fmla="*/ 215451 w 1035818"/>
              <a:gd name="connsiteY2022" fmla="*/ 519364 h 1213500"/>
              <a:gd name="connsiteX2023" fmla="*/ 222547 w 1035818"/>
              <a:gd name="connsiteY2023" fmla="*/ 505172 h 1213500"/>
              <a:gd name="connsiteX2024" fmla="*/ 273840 w 1035818"/>
              <a:gd name="connsiteY2024" fmla="*/ 438362 h 1213500"/>
              <a:gd name="connsiteX2025" fmla="*/ 346341 w 1035818"/>
              <a:gd name="connsiteY2025" fmla="*/ 339390 h 1213500"/>
              <a:gd name="connsiteX2026" fmla="*/ 68199 w 1035818"/>
              <a:gd name="connsiteY2026" fmla="*/ 339390 h 1213500"/>
              <a:gd name="connsiteX2027" fmla="*/ 70612 w 1035818"/>
              <a:gd name="connsiteY2027" fmla="*/ 343299 h 1213500"/>
              <a:gd name="connsiteX2028" fmla="*/ 62941 w 1035818"/>
              <a:gd name="connsiteY2028" fmla="*/ 352009 h 1213500"/>
              <a:gd name="connsiteX2029" fmla="*/ 347375 w 1035818"/>
              <a:gd name="connsiteY2029" fmla="*/ 336823 h 1213500"/>
              <a:gd name="connsiteX2030" fmla="*/ 346456 w 1035818"/>
              <a:gd name="connsiteY2030" fmla="*/ 339202 h 1213500"/>
              <a:gd name="connsiteX2031" fmla="*/ 346341 w 1035818"/>
              <a:gd name="connsiteY2031" fmla="*/ 339390 h 1213500"/>
              <a:gd name="connsiteX2032" fmla="*/ 663164 w 1035818"/>
              <a:gd name="connsiteY2032" fmla="*/ 333227 h 1213500"/>
              <a:gd name="connsiteX2033" fmla="*/ 659708 w 1035818"/>
              <a:gd name="connsiteY2033" fmla="*/ 341921 h 1213500"/>
              <a:gd name="connsiteX2034" fmla="*/ 644609 w 1035818"/>
              <a:gd name="connsiteY2034" fmla="*/ 358821 h 1213500"/>
              <a:gd name="connsiteX2035" fmla="*/ 644718 w 1035818"/>
              <a:gd name="connsiteY2035" fmla="*/ 357939 h 1213500"/>
              <a:gd name="connsiteX2036" fmla="*/ 656818 w 1035818"/>
              <a:gd name="connsiteY2036" fmla="*/ 341649 h 1213500"/>
              <a:gd name="connsiteX2037" fmla="*/ 669419 w 1035818"/>
              <a:gd name="connsiteY2037" fmla="*/ 331051 h 1213500"/>
              <a:gd name="connsiteX2038" fmla="*/ 664594 w 1035818"/>
              <a:gd name="connsiteY2038" fmla="*/ 344442 h 1213500"/>
              <a:gd name="connsiteX2039" fmla="*/ 657207 w 1035818"/>
              <a:gd name="connsiteY2039" fmla="*/ 355751 h 1213500"/>
              <a:gd name="connsiteX2040" fmla="*/ 652510 w 1035818"/>
              <a:gd name="connsiteY2040" fmla="*/ 361896 h 1213500"/>
              <a:gd name="connsiteX2041" fmla="*/ 658847 w 1035818"/>
              <a:gd name="connsiteY2041" fmla="*/ 344088 h 1213500"/>
              <a:gd name="connsiteX2042" fmla="*/ 659708 w 1035818"/>
              <a:gd name="connsiteY2042" fmla="*/ 341921 h 1213500"/>
              <a:gd name="connsiteX2043" fmla="*/ 514866 w 1035818"/>
              <a:gd name="connsiteY2043" fmla="*/ 328499 h 1213500"/>
              <a:gd name="connsiteX2044" fmla="*/ 512649 w 1035818"/>
              <a:gd name="connsiteY2044" fmla="*/ 348243 h 1213500"/>
              <a:gd name="connsiteX2045" fmla="*/ 502571 w 1035818"/>
              <a:gd name="connsiteY2045" fmla="*/ 364384 h 1213500"/>
              <a:gd name="connsiteX2046" fmla="*/ 468439 w 1035818"/>
              <a:gd name="connsiteY2046" fmla="*/ 417018 h 1213500"/>
              <a:gd name="connsiteX2047" fmla="*/ 742513 w 1035818"/>
              <a:gd name="connsiteY2047" fmla="*/ 327599 h 1213500"/>
              <a:gd name="connsiteX2048" fmla="*/ 754537 w 1035818"/>
              <a:gd name="connsiteY2048" fmla="*/ 356628 h 1213500"/>
              <a:gd name="connsiteX2049" fmla="*/ 722652 w 1035818"/>
              <a:gd name="connsiteY2049" fmla="*/ 404835 h 1213500"/>
              <a:gd name="connsiteX2050" fmla="*/ 715782 w 1035818"/>
              <a:gd name="connsiteY2050" fmla="*/ 416879 h 1213500"/>
              <a:gd name="connsiteX2051" fmla="*/ 716609 w 1035818"/>
              <a:gd name="connsiteY2051" fmla="*/ 413601 h 1213500"/>
              <a:gd name="connsiteX2052" fmla="*/ 730549 w 1035818"/>
              <a:gd name="connsiteY2052" fmla="*/ 347068 h 1213500"/>
              <a:gd name="connsiteX2053" fmla="*/ 671976 w 1035818"/>
              <a:gd name="connsiteY2053" fmla="*/ 321375 h 1213500"/>
              <a:gd name="connsiteX2054" fmla="*/ 671956 w 1035818"/>
              <a:gd name="connsiteY2054" fmla="*/ 321559 h 1213500"/>
              <a:gd name="connsiteX2055" fmla="*/ 663164 w 1035818"/>
              <a:gd name="connsiteY2055" fmla="*/ 333227 h 1213500"/>
              <a:gd name="connsiteX2056" fmla="*/ 663837 w 1035818"/>
              <a:gd name="connsiteY2056" fmla="*/ 331535 h 1213500"/>
              <a:gd name="connsiteX2057" fmla="*/ 595245 w 1035818"/>
              <a:gd name="connsiteY2057" fmla="*/ 319756 h 1213500"/>
              <a:gd name="connsiteX2058" fmla="*/ 594209 w 1035818"/>
              <a:gd name="connsiteY2058" fmla="*/ 325297 h 1213500"/>
              <a:gd name="connsiteX2059" fmla="*/ 577530 w 1035818"/>
              <a:gd name="connsiteY2059" fmla="*/ 351889 h 1213500"/>
              <a:gd name="connsiteX2060" fmla="*/ 611554 w 1035818"/>
              <a:gd name="connsiteY2060" fmla="*/ 316259 h 1213500"/>
              <a:gd name="connsiteX2061" fmla="*/ 608123 w 1035818"/>
              <a:gd name="connsiteY2061" fmla="*/ 339390 h 1213500"/>
              <a:gd name="connsiteX2062" fmla="*/ 584683 w 1035818"/>
              <a:gd name="connsiteY2062" fmla="*/ 406912 h 1213500"/>
              <a:gd name="connsiteX2063" fmla="*/ 561663 w 1035818"/>
              <a:gd name="connsiteY2063" fmla="*/ 459879 h 1213500"/>
              <a:gd name="connsiteX2064" fmla="*/ 552704 w 1035818"/>
              <a:gd name="connsiteY2064" fmla="*/ 473021 h 1213500"/>
              <a:gd name="connsiteX2065" fmla="*/ 575400 w 1035818"/>
              <a:gd name="connsiteY2065" fmla="*/ 404835 h 1213500"/>
              <a:gd name="connsiteX2066" fmla="*/ 586089 w 1035818"/>
              <a:gd name="connsiteY2066" fmla="*/ 364065 h 1213500"/>
              <a:gd name="connsiteX2067" fmla="*/ 591761 w 1035818"/>
              <a:gd name="connsiteY2067" fmla="*/ 355751 h 1213500"/>
              <a:gd name="connsiteX2068" fmla="*/ 735817 w 1035818"/>
              <a:gd name="connsiteY2068" fmla="*/ 311435 h 1213500"/>
              <a:gd name="connsiteX2069" fmla="*/ 737276 w 1035818"/>
              <a:gd name="connsiteY2069" fmla="*/ 314958 h 1213500"/>
              <a:gd name="connsiteX2070" fmla="*/ 730549 w 1035818"/>
              <a:gd name="connsiteY2070" fmla="*/ 347068 h 1213500"/>
              <a:gd name="connsiteX2071" fmla="*/ 693572 w 1035818"/>
              <a:gd name="connsiteY2071" fmla="*/ 407244 h 1213500"/>
              <a:gd name="connsiteX2072" fmla="*/ 693476 w 1035818"/>
              <a:gd name="connsiteY2072" fmla="*/ 406315 h 1213500"/>
              <a:gd name="connsiteX2073" fmla="*/ 704820 w 1035818"/>
              <a:gd name="connsiteY2073" fmla="*/ 358706 h 1213500"/>
              <a:gd name="connsiteX2074" fmla="*/ 712004 w 1035818"/>
              <a:gd name="connsiteY2074" fmla="*/ 346946 h 1213500"/>
              <a:gd name="connsiteX2075" fmla="*/ 722651 w 1035818"/>
              <a:gd name="connsiteY2075" fmla="*/ 331079 h 1213500"/>
              <a:gd name="connsiteX2076" fmla="*/ 689920 w 1035818"/>
              <a:gd name="connsiteY2076" fmla="*/ 308104 h 1213500"/>
              <a:gd name="connsiteX2077" fmla="*/ 664178 w 1035818"/>
              <a:gd name="connsiteY2077" fmla="*/ 345598 h 1213500"/>
              <a:gd name="connsiteX2078" fmla="*/ 664594 w 1035818"/>
              <a:gd name="connsiteY2078" fmla="*/ 344442 h 1213500"/>
              <a:gd name="connsiteX2079" fmla="*/ 684011 w 1035818"/>
              <a:gd name="connsiteY2079" fmla="*/ 314718 h 1213500"/>
              <a:gd name="connsiteX2080" fmla="*/ 708367 w 1035818"/>
              <a:gd name="connsiteY2080" fmla="*/ 304515 h 1213500"/>
              <a:gd name="connsiteX2081" fmla="*/ 708249 w 1035818"/>
              <a:gd name="connsiteY2081" fmla="*/ 307302 h 1213500"/>
              <a:gd name="connsiteX2082" fmla="*/ 704166 w 1035818"/>
              <a:gd name="connsiteY2082" fmla="*/ 325231 h 1213500"/>
              <a:gd name="connsiteX2083" fmla="*/ 696103 w 1035818"/>
              <a:gd name="connsiteY2083" fmla="*/ 341508 h 1213500"/>
              <a:gd name="connsiteX2084" fmla="*/ 699247 w 1035818"/>
              <a:gd name="connsiteY2084" fmla="*/ 325926 h 1213500"/>
              <a:gd name="connsiteX2085" fmla="*/ 714699 w 1035818"/>
              <a:gd name="connsiteY2085" fmla="*/ 303969 h 1213500"/>
              <a:gd name="connsiteX2086" fmla="*/ 711101 w 1035818"/>
              <a:gd name="connsiteY2086" fmla="*/ 332349 h 1213500"/>
              <a:gd name="connsiteX2087" fmla="*/ 704820 w 1035818"/>
              <a:gd name="connsiteY2087" fmla="*/ 358706 h 1213500"/>
              <a:gd name="connsiteX2088" fmla="*/ 699934 w 1035818"/>
              <a:gd name="connsiteY2088" fmla="*/ 366706 h 1213500"/>
              <a:gd name="connsiteX2089" fmla="*/ 694547 w 1035818"/>
              <a:gd name="connsiteY2089" fmla="*/ 377427 h 1213500"/>
              <a:gd name="connsiteX2090" fmla="*/ 691203 w 1035818"/>
              <a:gd name="connsiteY2090" fmla="*/ 384397 h 1213500"/>
              <a:gd name="connsiteX2091" fmla="*/ 690814 w 1035818"/>
              <a:gd name="connsiteY2091" fmla="*/ 380647 h 1213500"/>
              <a:gd name="connsiteX2092" fmla="*/ 700885 w 1035818"/>
              <a:gd name="connsiteY2092" fmla="*/ 339640 h 1213500"/>
              <a:gd name="connsiteX2093" fmla="*/ 704166 w 1035818"/>
              <a:gd name="connsiteY2093" fmla="*/ 325231 h 1213500"/>
              <a:gd name="connsiteX2094" fmla="*/ 112216 w 1035818"/>
              <a:gd name="connsiteY2094" fmla="*/ 296059 h 1213500"/>
              <a:gd name="connsiteX2095" fmla="*/ 85982 w 1035818"/>
              <a:gd name="connsiteY2095" fmla="*/ 368203 h 1213500"/>
              <a:gd name="connsiteX2096" fmla="*/ 70612 w 1035818"/>
              <a:gd name="connsiteY2096" fmla="*/ 343299 h 1213500"/>
              <a:gd name="connsiteX2097" fmla="*/ 703827 w 1035818"/>
              <a:gd name="connsiteY2097" fmla="*/ 296055 h 1213500"/>
              <a:gd name="connsiteX2098" fmla="*/ 657207 w 1035818"/>
              <a:gd name="connsiteY2098" fmla="*/ 404835 h 1213500"/>
              <a:gd name="connsiteX2099" fmla="*/ 645197 w 1035818"/>
              <a:gd name="connsiteY2099" fmla="*/ 430284 h 1213500"/>
              <a:gd name="connsiteX2100" fmla="*/ 689929 w 1035818"/>
              <a:gd name="connsiteY2100" fmla="*/ 323028 h 1213500"/>
              <a:gd name="connsiteX2101" fmla="*/ 650813 w 1035818"/>
              <a:gd name="connsiteY2101" fmla="*/ 294604 h 1213500"/>
              <a:gd name="connsiteX2102" fmla="*/ 648239 w 1035818"/>
              <a:gd name="connsiteY2102" fmla="*/ 322686 h 1213500"/>
              <a:gd name="connsiteX2103" fmla="*/ 644571 w 1035818"/>
              <a:gd name="connsiteY2103" fmla="*/ 329968 h 1213500"/>
              <a:gd name="connsiteX2104" fmla="*/ 642318 w 1035818"/>
              <a:gd name="connsiteY2104" fmla="*/ 354514 h 1213500"/>
              <a:gd name="connsiteX2105" fmla="*/ 645558 w 1035818"/>
              <a:gd name="connsiteY2105" fmla="*/ 351100 h 1213500"/>
              <a:gd name="connsiteX2106" fmla="*/ 644718 w 1035818"/>
              <a:gd name="connsiteY2106" fmla="*/ 357939 h 1213500"/>
              <a:gd name="connsiteX2107" fmla="*/ 641362 w 1035818"/>
              <a:gd name="connsiteY2107" fmla="*/ 362456 h 1213500"/>
              <a:gd name="connsiteX2108" fmla="*/ 628248 w 1035818"/>
              <a:gd name="connsiteY2108" fmla="*/ 377135 h 1213500"/>
              <a:gd name="connsiteX2109" fmla="*/ 580674 w 1035818"/>
              <a:gd name="connsiteY2109" fmla="*/ 436222 h 1213500"/>
              <a:gd name="connsiteX2110" fmla="*/ 625620 w 1035818"/>
              <a:gd name="connsiteY2110" fmla="*/ 339524 h 1213500"/>
              <a:gd name="connsiteX2111" fmla="*/ 615171 w 1035818"/>
              <a:gd name="connsiteY2111" fmla="*/ 291877 h 1213500"/>
              <a:gd name="connsiteX2112" fmla="*/ 611998 w 1035818"/>
              <a:gd name="connsiteY2112" fmla="*/ 313268 h 1213500"/>
              <a:gd name="connsiteX2113" fmla="*/ 610830 w 1035818"/>
              <a:gd name="connsiteY2113" fmla="*/ 315461 h 1213500"/>
              <a:gd name="connsiteX2114" fmla="*/ 589628 w 1035818"/>
              <a:gd name="connsiteY2114" fmla="*/ 349787 h 1213500"/>
              <a:gd name="connsiteX2115" fmla="*/ 594209 w 1035818"/>
              <a:gd name="connsiteY2115" fmla="*/ 325297 h 1213500"/>
              <a:gd name="connsiteX2116" fmla="*/ 308231 w 1035818"/>
              <a:gd name="connsiteY2116" fmla="*/ 290585 h 1213500"/>
              <a:gd name="connsiteX2117" fmla="*/ 306496 w 1035818"/>
              <a:gd name="connsiteY2117" fmla="*/ 293218 h 1213500"/>
              <a:gd name="connsiteX2118" fmla="*/ 290935 w 1035818"/>
              <a:gd name="connsiteY2118" fmla="*/ 320071 h 1213500"/>
              <a:gd name="connsiteX2119" fmla="*/ 286140 w 1035818"/>
              <a:gd name="connsiteY2119" fmla="*/ 325736 h 1213500"/>
              <a:gd name="connsiteX2120" fmla="*/ 251740 w 1035818"/>
              <a:gd name="connsiteY2120" fmla="*/ 368476 h 1213500"/>
              <a:gd name="connsiteX2121" fmla="*/ 255730 w 1035818"/>
              <a:gd name="connsiteY2121" fmla="*/ 357087 h 1213500"/>
              <a:gd name="connsiteX2122" fmla="*/ 706787 w 1035818"/>
              <a:gd name="connsiteY2122" fmla="*/ 290310 h 1213500"/>
              <a:gd name="connsiteX2123" fmla="*/ 703827 w 1035818"/>
              <a:gd name="connsiteY2123" fmla="*/ 296055 h 1213500"/>
              <a:gd name="connsiteX2124" fmla="*/ 705909 w 1035818"/>
              <a:gd name="connsiteY2124" fmla="*/ 291197 h 1213500"/>
              <a:gd name="connsiteX2125" fmla="*/ 152594 w 1035818"/>
              <a:gd name="connsiteY2125" fmla="*/ 286425 h 1213500"/>
              <a:gd name="connsiteX2126" fmla="*/ 145180 w 1035818"/>
              <a:gd name="connsiteY2126" fmla="*/ 303535 h 1213500"/>
              <a:gd name="connsiteX2127" fmla="*/ 131971 w 1035818"/>
              <a:gd name="connsiteY2127" fmla="*/ 326568 h 1213500"/>
              <a:gd name="connsiteX2128" fmla="*/ 104461 w 1035818"/>
              <a:gd name="connsiteY2128" fmla="*/ 381074 h 1213500"/>
              <a:gd name="connsiteX2129" fmla="*/ 97125 w 1035818"/>
              <a:gd name="connsiteY2129" fmla="*/ 395084 h 1213500"/>
              <a:gd name="connsiteX2130" fmla="*/ 93847 w 1035818"/>
              <a:gd name="connsiteY2130" fmla="*/ 386662 h 1213500"/>
              <a:gd name="connsiteX2131" fmla="*/ 150005 w 1035818"/>
              <a:gd name="connsiteY2131" fmla="*/ 290306 h 1213500"/>
              <a:gd name="connsiteX2132" fmla="*/ 709164 w 1035818"/>
              <a:gd name="connsiteY2132" fmla="*/ 285695 h 1213500"/>
              <a:gd name="connsiteX2133" fmla="*/ 709067 w 1035818"/>
              <a:gd name="connsiteY2133" fmla="*/ 288007 h 1213500"/>
              <a:gd name="connsiteX2134" fmla="*/ 706787 w 1035818"/>
              <a:gd name="connsiteY2134" fmla="*/ 290310 h 1213500"/>
              <a:gd name="connsiteX2135" fmla="*/ 551718 w 1035818"/>
              <a:gd name="connsiteY2135" fmla="*/ 285669 h 1213500"/>
              <a:gd name="connsiteX2136" fmla="*/ 549885 w 1035818"/>
              <a:gd name="connsiteY2136" fmla="*/ 292704 h 1213500"/>
              <a:gd name="connsiteX2137" fmla="*/ 547309 w 1035818"/>
              <a:gd name="connsiteY2137" fmla="*/ 296631 h 1213500"/>
              <a:gd name="connsiteX2138" fmla="*/ 513393 w 1035818"/>
              <a:gd name="connsiteY2138" fmla="*/ 350718 h 1213500"/>
              <a:gd name="connsiteX2139" fmla="*/ 512140 w 1035818"/>
              <a:gd name="connsiteY2139" fmla="*/ 352775 h 1213500"/>
              <a:gd name="connsiteX2140" fmla="*/ 512649 w 1035818"/>
              <a:gd name="connsiteY2140" fmla="*/ 348243 h 1213500"/>
              <a:gd name="connsiteX2141" fmla="*/ 708327 w 1035818"/>
              <a:gd name="connsiteY2141" fmla="*/ 281295 h 1213500"/>
              <a:gd name="connsiteX2142" fmla="*/ 708793 w 1035818"/>
              <a:gd name="connsiteY2142" fmla="*/ 282731 h 1213500"/>
              <a:gd name="connsiteX2143" fmla="*/ 706291 w 1035818"/>
              <a:gd name="connsiteY2143" fmla="*/ 290306 h 1213500"/>
              <a:gd name="connsiteX2144" fmla="*/ 705909 w 1035818"/>
              <a:gd name="connsiteY2144" fmla="*/ 291197 h 1213500"/>
              <a:gd name="connsiteX2145" fmla="*/ 696833 w 1035818"/>
              <a:gd name="connsiteY2145" fmla="*/ 300366 h 1213500"/>
              <a:gd name="connsiteX2146" fmla="*/ 689920 w 1035818"/>
              <a:gd name="connsiteY2146" fmla="*/ 308104 h 1213500"/>
              <a:gd name="connsiteX2147" fmla="*/ 629964 w 1035818"/>
              <a:gd name="connsiteY2147" fmla="*/ 279526 h 1213500"/>
              <a:gd name="connsiteX2148" fmla="*/ 611554 w 1035818"/>
              <a:gd name="connsiteY2148" fmla="*/ 316259 h 1213500"/>
              <a:gd name="connsiteX2149" fmla="*/ 611998 w 1035818"/>
              <a:gd name="connsiteY2149" fmla="*/ 313268 h 1213500"/>
              <a:gd name="connsiteX2150" fmla="*/ 717846 w 1035818"/>
              <a:gd name="connsiteY2150" fmla="*/ 279137 h 1213500"/>
              <a:gd name="connsiteX2151" fmla="*/ 717175 w 1035818"/>
              <a:gd name="connsiteY2151" fmla="*/ 284428 h 1213500"/>
              <a:gd name="connsiteX2152" fmla="*/ 715946 w 1035818"/>
              <a:gd name="connsiteY2152" fmla="*/ 286722 h 1213500"/>
              <a:gd name="connsiteX2153" fmla="*/ 708367 w 1035818"/>
              <a:gd name="connsiteY2153" fmla="*/ 304515 h 1213500"/>
              <a:gd name="connsiteX2154" fmla="*/ 709067 w 1035818"/>
              <a:gd name="connsiteY2154" fmla="*/ 288007 h 1213500"/>
              <a:gd name="connsiteX2155" fmla="*/ 721381 w 1035818"/>
              <a:gd name="connsiteY2155" fmla="*/ 276582 h 1213500"/>
              <a:gd name="connsiteX2156" fmla="*/ 724083 w 1035818"/>
              <a:gd name="connsiteY2156" fmla="*/ 283105 h 1213500"/>
              <a:gd name="connsiteX2157" fmla="*/ 716593 w 1035818"/>
              <a:gd name="connsiteY2157" fmla="*/ 300144 h 1213500"/>
              <a:gd name="connsiteX2158" fmla="*/ 714699 w 1035818"/>
              <a:gd name="connsiteY2158" fmla="*/ 303969 h 1213500"/>
              <a:gd name="connsiteX2159" fmla="*/ 717175 w 1035818"/>
              <a:gd name="connsiteY2159" fmla="*/ 284428 h 1213500"/>
              <a:gd name="connsiteX2160" fmla="*/ 560821 w 1035818"/>
              <a:gd name="connsiteY2160" fmla="*/ 276025 h 1213500"/>
              <a:gd name="connsiteX2161" fmla="*/ 559039 w 1035818"/>
              <a:gd name="connsiteY2161" fmla="*/ 290306 h 1213500"/>
              <a:gd name="connsiteX2162" fmla="*/ 541657 w 1035818"/>
              <a:gd name="connsiteY2162" fmla="*/ 360987 h 1213500"/>
              <a:gd name="connsiteX2163" fmla="*/ 523866 w 1035818"/>
              <a:gd name="connsiteY2163" fmla="*/ 426168 h 1213500"/>
              <a:gd name="connsiteX2164" fmla="*/ 499949 w 1035818"/>
              <a:gd name="connsiteY2164" fmla="*/ 457183 h 1213500"/>
              <a:gd name="connsiteX2165" fmla="*/ 500524 w 1035818"/>
              <a:gd name="connsiteY2165" fmla="*/ 452672 h 1213500"/>
              <a:gd name="connsiteX2166" fmla="*/ 503153 w 1035818"/>
              <a:gd name="connsiteY2166" fmla="*/ 430547 h 1213500"/>
              <a:gd name="connsiteX2167" fmla="*/ 532939 w 1035818"/>
              <a:gd name="connsiteY2167" fmla="*/ 357719 h 1213500"/>
              <a:gd name="connsiteX2168" fmla="*/ 549885 w 1035818"/>
              <a:gd name="connsiteY2168" fmla="*/ 292704 h 1213500"/>
              <a:gd name="connsiteX2169" fmla="*/ 163681 w 1035818"/>
              <a:gd name="connsiteY2169" fmla="*/ 272423 h 1213500"/>
              <a:gd name="connsiteX2170" fmla="*/ 149864 w 1035818"/>
              <a:gd name="connsiteY2170" fmla="*/ 306581 h 1213500"/>
              <a:gd name="connsiteX2171" fmla="*/ 132500 w 1035818"/>
              <a:gd name="connsiteY2171" fmla="*/ 358946 h 1213500"/>
              <a:gd name="connsiteX2172" fmla="*/ 100338 w 1035818"/>
              <a:gd name="connsiteY2172" fmla="*/ 403337 h 1213500"/>
              <a:gd name="connsiteX2173" fmla="*/ 99609 w 1035818"/>
              <a:gd name="connsiteY2173" fmla="*/ 401464 h 1213500"/>
              <a:gd name="connsiteX2174" fmla="*/ 131599 w 1035818"/>
              <a:gd name="connsiteY2174" fmla="*/ 334875 h 1213500"/>
              <a:gd name="connsiteX2175" fmla="*/ 145180 w 1035818"/>
              <a:gd name="connsiteY2175" fmla="*/ 303535 h 1213500"/>
              <a:gd name="connsiteX2176" fmla="*/ 149019 w 1035818"/>
              <a:gd name="connsiteY2176" fmla="*/ 296840 h 1213500"/>
              <a:gd name="connsiteX2177" fmla="*/ 712564 w 1035818"/>
              <a:gd name="connsiteY2177" fmla="*/ 271009 h 1213500"/>
              <a:gd name="connsiteX2178" fmla="*/ 711850 w 1035818"/>
              <a:gd name="connsiteY2178" fmla="*/ 273474 h 1213500"/>
              <a:gd name="connsiteX2179" fmla="*/ 710139 w 1035818"/>
              <a:gd name="connsiteY2179" fmla="*/ 278655 h 1213500"/>
              <a:gd name="connsiteX2180" fmla="*/ 708327 w 1035818"/>
              <a:gd name="connsiteY2180" fmla="*/ 281295 h 1213500"/>
              <a:gd name="connsiteX2181" fmla="*/ 707503 w 1035818"/>
              <a:gd name="connsiteY2181" fmla="*/ 278755 h 1213500"/>
              <a:gd name="connsiteX2182" fmla="*/ 718922 w 1035818"/>
              <a:gd name="connsiteY2182" fmla="*/ 270647 h 1213500"/>
              <a:gd name="connsiteX2183" fmla="*/ 721084 w 1035818"/>
              <a:gd name="connsiteY2183" fmla="*/ 275866 h 1213500"/>
              <a:gd name="connsiteX2184" fmla="*/ 717846 w 1035818"/>
              <a:gd name="connsiteY2184" fmla="*/ 279137 h 1213500"/>
              <a:gd name="connsiteX2185" fmla="*/ 717686 w 1035818"/>
              <a:gd name="connsiteY2185" fmla="*/ 267663 h 1213500"/>
              <a:gd name="connsiteX2186" fmla="*/ 718029 w 1035818"/>
              <a:gd name="connsiteY2186" fmla="*/ 268490 h 1213500"/>
              <a:gd name="connsiteX2187" fmla="*/ 709164 w 1035818"/>
              <a:gd name="connsiteY2187" fmla="*/ 285695 h 1213500"/>
              <a:gd name="connsiteX2188" fmla="*/ 709233 w 1035818"/>
              <a:gd name="connsiteY2188" fmla="*/ 284088 h 1213500"/>
              <a:gd name="connsiteX2189" fmla="*/ 708793 w 1035818"/>
              <a:gd name="connsiteY2189" fmla="*/ 282731 h 1213500"/>
              <a:gd name="connsiteX2190" fmla="*/ 710139 w 1035818"/>
              <a:gd name="connsiteY2190" fmla="*/ 278655 h 1213500"/>
              <a:gd name="connsiteX2191" fmla="*/ 715240 w 1035818"/>
              <a:gd name="connsiteY2191" fmla="*/ 261758 h 1213500"/>
              <a:gd name="connsiteX2192" fmla="*/ 716547 w 1035818"/>
              <a:gd name="connsiteY2192" fmla="*/ 264912 h 1213500"/>
              <a:gd name="connsiteX2193" fmla="*/ 712564 w 1035818"/>
              <a:gd name="connsiteY2193" fmla="*/ 271009 h 1213500"/>
              <a:gd name="connsiteX2194" fmla="*/ 457054 w 1035818"/>
              <a:gd name="connsiteY2194" fmla="*/ 259940 h 1213500"/>
              <a:gd name="connsiteX2195" fmla="*/ 444509 w 1035818"/>
              <a:gd name="connsiteY2195" fmla="*/ 290306 h 1213500"/>
              <a:gd name="connsiteX2196" fmla="*/ 362539 w 1035818"/>
              <a:gd name="connsiteY2196" fmla="*/ 465933 h 1213500"/>
              <a:gd name="connsiteX2197" fmla="*/ 327629 w 1035818"/>
              <a:gd name="connsiteY2197" fmla="*/ 538111 h 1213500"/>
              <a:gd name="connsiteX2198" fmla="*/ 297257 w 1035818"/>
              <a:gd name="connsiteY2198" fmla="*/ 584810 h 1213500"/>
              <a:gd name="connsiteX2199" fmla="*/ 319387 w 1035818"/>
              <a:gd name="connsiteY2199" fmla="*/ 500003 h 1213500"/>
              <a:gd name="connsiteX2200" fmla="*/ 377101 w 1035818"/>
              <a:gd name="connsiteY2200" fmla="*/ 380794 h 1213500"/>
              <a:gd name="connsiteX2201" fmla="*/ 390576 w 1035818"/>
              <a:gd name="connsiteY2201" fmla="*/ 360248 h 1213500"/>
              <a:gd name="connsiteX2202" fmla="*/ 619561 w 1035818"/>
              <a:gd name="connsiteY2202" fmla="*/ 258337 h 1213500"/>
              <a:gd name="connsiteX2203" fmla="*/ 618971 w 1035818"/>
              <a:gd name="connsiteY2203" fmla="*/ 266260 h 1213500"/>
              <a:gd name="connsiteX2204" fmla="*/ 617516 w 1035818"/>
              <a:gd name="connsiteY2204" fmla="*/ 276074 h 1213500"/>
              <a:gd name="connsiteX2205" fmla="*/ 601596 w 1035818"/>
              <a:gd name="connsiteY2205" fmla="*/ 308237 h 1213500"/>
              <a:gd name="connsiteX2206" fmla="*/ 595245 w 1035818"/>
              <a:gd name="connsiteY2206" fmla="*/ 319756 h 1213500"/>
              <a:gd name="connsiteX2207" fmla="*/ 600720 w 1035818"/>
              <a:gd name="connsiteY2207" fmla="*/ 290489 h 1213500"/>
              <a:gd name="connsiteX2208" fmla="*/ 697463 w 1035818"/>
              <a:gd name="connsiteY2208" fmla="*/ 254424 h 1213500"/>
              <a:gd name="connsiteX2209" fmla="*/ 702166 w 1035818"/>
              <a:gd name="connsiteY2209" fmla="*/ 262293 h 1213500"/>
              <a:gd name="connsiteX2210" fmla="*/ 707503 w 1035818"/>
              <a:gd name="connsiteY2210" fmla="*/ 278755 h 1213500"/>
              <a:gd name="connsiteX2211" fmla="*/ 684011 w 1035818"/>
              <a:gd name="connsiteY2211" fmla="*/ 314718 h 1213500"/>
              <a:gd name="connsiteX2212" fmla="*/ 669419 w 1035818"/>
              <a:gd name="connsiteY2212" fmla="*/ 331051 h 1213500"/>
              <a:gd name="connsiteX2213" fmla="*/ 671578 w 1035818"/>
              <a:gd name="connsiteY2213" fmla="*/ 325059 h 1213500"/>
              <a:gd name="connsiteX2214" fmla="*/ 671956 w 1035818"/>
              <a:gd name="connsiteY2214" fmla="*/ 321559 h 1213500"/>
              <a:gd name="connsiteX2215" fmla="*/ 673155 w 1035818"/>
              <a:gd name="connsiteY2215" fmla="*/ 319967 h 1213500"/>
              <a:gd name="connsiteX2216" fmla="*/ 674605 w 1035818"/>
              <a:gd name="connsiteY2216" fmla="*/ 318094 h 1213500"/>
              <a:gd name="connsiteX2217" fmla="*/ 678487 w 1035818"/>
              <a:gd name="connsiteY2217" fmla="*/ 313247 h 1213500"/>
              <a:gd name="connsiteX2218" fmla="*/ 679634 w 1035818"/>
              <a:gd name="connsiteY2218" fmla="*/ 311593 h 1213500"/>
              <a:gd name="connsiteX2219" fmla="*/ 674605 w 1035818"/>
              <a:gd name="connsiteY2219" fmla="*/ 318094 h 1213500"/>
              <a:gd name="connsiteX2220" fmla="*/ 671976 w 1035818"/>
              <a:gd name="connsiteY2220" fmla="*/ 321375 h 1213500"/>
              <a:gd name="connsiteX2221" fmla="*/ 673346 w 1035818"/>
              <a:gd name="connsiteY2221" fmla="*/ 308675 h 1213500"/>
              <a:gd name="connsiteX2222" fmla="*/ 673758 w 1035818"/>
              <a:gd name="connsiteY2222" fmla="*/ 306576 h 1213500"/>
              <a:gd name="connsiteX2223" fmla="*/ 686661 w 1035818"/>
              <a:gd name="connsiteY2223" fmla="*/ 274117 h 1213500"/>
              <a:gd name="connsiteX2224" fmla="*/ 573083 w 1035818"/>
              <a:gd name="connsiteY2224" fmla="*/ 247104 h 1213500"/>
              <a:gd name="connsiteX2225" fmla="*/ 574831 w 1035818"/>
              <a:gd name="connsiteY2225" fmla="*/ 255009 h 1213500"/>
              <a:gd name="connsiteX2226" fmla="*/ 571782 w 1035818"/>
              <a:gd name="connsiteY2226" fmla="*/ 259307 h 1213500"/>
              <a:gd name="connsiteX2227" fmla="*/ 560821 w 1035818"/>
              <a:gd name="connsiteY2227" fmla="*/ 276025 h 1213500"/>
              <a:gd name="connsiteX2228" fmla="*/ 561719 w 1035818"/>
              <a:gd name="connsiteY2228" fmla="*/ 268821 h 1213500"/>
              <a:gd name="connsiteX2229" fmla="*/ 524021 w 1035818"/>
              <a:gd name="connsiteY2229" fmla="*/ 245811 h 1213500"/>
              <a:gd name="connsiteX2230" fmla="*/ 521374 w 1035818"/>
              <a:gd name="connsiteY2230" fmla="*/ 269933 h 1213500"/>
              <a:gd name="connsiteX2231" fmla="*/ 521234 w 1035818"/>
              <a:gd name="connsiteY2231" fmla="*/ 270254 h 1213500"/>
              <a:gd name="connsiteX2232" fmla="*/ 493593 w 1035818"/>
              <a:gd name="connsiteY2232" fmla="*/ 323028 h 1213500"/>
              <a:gd name="connsiteX2233" fmla="*/ 436379 w 1035818"/>
              <a:gd name="connsiteY2233" fmla="*/ 423153 h 1213500"/>
              <a:gd name="connsiteX2234" fmla="*/ 437817 w 1035818"/>
              <a:gd name="connsiteY2234" fmla="*/ 418235 h 1213500"/>
              <a:gd name="connsiteX2235" fmla="*/ 444509 w 1035818"/>
              <a:gd name="connsiteY2235" fmla="*/ 404835 h 1213500"/>
              <a:gd name="connsiteX2236" fmla="*/ 356372 w 1035818"/>
              <a:gd name="connsiteY2236" fmla="*/ 243386 h 1213500"/>
              <a:gd name="connsiteX2237" fmla="*/ 329980 w 1035818"/>
              <a:gd name="connsiteY2237" fmla="*/ 290306 h 1213500"/>
              <a:gd name="connsiteX2238" fmla="*/ 222547 w 1035818"/>
              <a:gd name="connsiteY2238" fmla="*/ 505172 h 1213500"/>
              <a:gd name="connsiteX2239" fmla="*/ 199089 w 1035818"/>
              <a:gd name="connsiteY2239" fmla="*/ 535726 h 1213500"/>
              <a:gd name="connsiteX2240" fmla="*/ 132602 w 1035818"/>
              <a:gd name="connsiteY2240" fmla="*/ 641428 h 1213500"/>
              <a:gd name="connsiteX2241" fmla="*/ 136675 w 1035818"/>
              <a:gd name="connsiteY2241" fmla="*/ 611044 h 1213500"/>
              <a:gd name="connsiteX2242" fmla="*/ 141038 w 1035818"/>
              <a:gd name="connsiteY2242" fmla="*/ 602118 h 1213500"/>
              <a:gd name="connsiteX2243" fmla="*/ 272517 w 1035818"/>
              <a:gd name="connsiteY2243" fmla="*/ 351854 h 1213500"/>
              <a:gd name="connsiteX2244" fmla="*/ 290935 w 1035818"/>
              <a:gd name="connsiteY2244" fmla="*/ 320071 h 1213500"/>
              <a:gd name="connsiteX2245" fmla="*/ 329980 w 1035818"/>
              <a:gd name="connsiteY2245" fmla="*/ 273944 h 1213500"/>
              <a:gd name="connsiteX2246" fmla="*/ 690714 w 1035818"/>
              <a:gd name="connsiteY2246" fmla="*/ 243133 h 1213500"/>
              <a:gd name="connsiteX2247" fmla="*/ 691008 w 1035818"/>
              <a:gd name="connsiteY2247" fmla="*/ 243626 h 1213500"/>
              <a:gd name="connsiteX2248" fmla="*/ 685890 w 1035818"/>
              <a:gd name="connsiteY2248" fmla="*/ 257776 h 1213500"/>
              <a:gd name="connsiteX2249" fmla="*/ 678795 w 1035818"/>
              <a:gd name="connsiteY2249" fmla="*/ 280952 h 1213500"/>
              <a:gd name="connsiteX2250" fmla="*/ 673758 w 1035818"/>
              <a:gd name="connsiteY2250" fmla="*/ 306576 h 1213500"/>
              <a:gd name="connsiteX2251" fmla="*/ 663837 w 1035818"/>
              <a:gd name="connsiteY2251" fmla="*/ 331535 h 1213500"/>
              <a:gd name="connsiteX2252" fmla="*/ 662252 w 1035818"/>
              <a:gd name="connsiteY2252" fmla="*/ 333513 h 1213500"/>
              <a:gd name="connsiteX2253" fmla="*/ 645558 w 1035818"/>
              <a:gd name="connsiteY2253" fmla="*/ 351100 h 1213500"/>
              <a:gd name="connsiteX2254" fmla="*/ 645857 w 1035818"/>
              <a:gd name="connsiteY2254" fmla="*/ 348667 h 1213500"/>
              <a:gd name="connsiteX2255" fmla="*/ 648239 w 1035818"/>
              <a:gd name="connsiteY2255" fmla="*/ 322686 h 1213500"/>
              <a:gd name="connsiteX2256" fmla="*/ 662830 w 1035818"/>
              <a:gd name="connsiteY2256" fmla="*/ 293715 h 1213500"/>
              <a:gd name="connsiteX2257" fmla="*/ 181514 w 1035818"/>
              <a:gd name="connsiteY2257" fmla="*/ 243075 h 1213500"/>
              <a:gd name="connsiteX2258" fmla="*/ 163812 w 1035818"/>
              <a:gd name="connsiteY2258" fmla="*/ 272205 h 1213500"/>
              <a:gd name="connsiteX2259" fmla="*/ 163681 w 1035818"/>
              <a:gd name="connsiteY2259" fmla="*/ 272423 h 1213500"/>
              <a:gd name="connsiteX2260" fmla="*/ 166371 w 1035818"/>
              <a:gd name="connsiteY2260" fmla="*/ 265773 h 1213500"/>
              <a:gd name="connsiteX2261" fmla="*/ 294223 w 1035818"/>
              <a:gd name="connsiteY2261" fmla="*/ 234673 h 1213500"/>
              <a:gd name="connsiteX2262" fmla="*/ 261181 w 1035818"/>
              <a:gd name="connsiteY2262" fmla="*/ 341529 h 1213500"/>
              <a:gd name="connsiteX2263" fmla="*/ 255730 w 1035818"/>
              <a:gd name="connsiteY2263" fmla="*/ 357087 h 1213500"/>
              <a:gd name="connsiteX2264" fmla="*/ 166367 w 1035818"/>
              <a:gd name="connsiteY2264" fmla="*/ 470280 h 1213500"/>
              <a:gd name="connsiteX2265" fmla="*/ 98740 w 1035818"/>
              <a:gd name="connsiteY2265" fmla="*/ 558755 h 1213500"/>
              <a:gd name="connsiteX2266" fmla="*/ 81087 w 1035818"/>
              <a:gd name="connsiteY2266" fmla="*/ 584286 h 1213500"/>
              <a:gd name="connsiteX2267" fmla="*/ 81116 w 1035818"/>
              <a:gd name="connsiteY2267" fmla="*/ 583751 h 1213500"/>
              <a:gd name="connsiteX2268" fmla="*/ 84560 w 1035818"/>
              <a:gd name="connsiteY2268" fmla="*/ 568448 h 1213500"/>
              <a:gd name="connsiteX2269" fmla="*/ 85105 w 1035818"/>
              <a:gd name="connsiteY2269" fmla="*/ 565447 h 1213500"/>
              <a:gd name="connsiteX2270" fmla="*/ 109256 w 1035818"/>
              <a:gd name="connsiteY2270" fmla="*/ 527637 h 1213500"/>
              <a:gd name="connsiteX2271" fmla="*/ 166367 w 1035818"/>
              <a:gd name="connsiteY2271" fmla="*/ 437558 h 1213500"/>
              <a:gd name="connsiteX2272" fmla="*/ 215451 w 1035818"/>
              <a:gd name="connsiteY2272" fmla="*/ 347570 h 1213500"/>
              <a:gd name="connsiteX2273" fmla="*/ 216155 w 1035818"/>
              <a:gd name="connsiteY2273" fmla="*/ 346279 h 1213500"/>
              <a:gd name="connsiteX2274" fmla="*/ 254231 w 1035818"/>
              <a:gd name="connsiteY2274" fmla="*/ 288642 h 1213500"/>
              <a:gd name="connsiteX2275" fmla="*/ 700453 w 1035818"/>
              <a:gd name="connsiteY2275" fmla="*/ 226057 h 1213500"/>
              <a:gd name="connsiteX2276" fmla="*/ 705861 w 1035818"/>
              <a:gd name="connsiteY2276" fmla="*/ 239113 h 1213500"/>
              <a:gd name="connsiteX2277" fmla="*/ 697463 w 1035818"/>
              <a:gd name="connsiteY2277" fmla="*/ 254424 h 1213500"/>
              <a:gd name="connsiteX2278" fmla="*/ 691008 w 1035818"/>
              <a:gd name="connsiteY2278" fmla="*/ 243626 h 1213500"/>
              <a:gd name="connsiteX2279" fmla="*/ 692087 w 1035818"/>
              <a:gd name="connsiteY2279" fmla="*/ 240642 h 1213500"/>
              <a:gd name="connsiteX2280" fmla="*/ 693567 w 1035818"/>
              <a:gd name="connsiteY2280" fmla="*/ 237958 h 1213500"/>
              <a:gd name="connsiteX2281" fmla="*/ 657207 w 1035818"/>
              <a:gd name="connsiteY2281" fmla="*/ 224860 h 1213500"/>
              <a:gd name="connsiteX2282" fmla="*/ 630246 w 1035818"/>
              <a:gd name="connsiteY2282" fmla="*/ 278997 h 1213500"/>
              <a:gd name="connsiteX2283" fmla="*/ 629964 w 1035818"/>
              <a:gd name="connsiteY2283" fmla="*/ 279526 h 1213500"/>
              <a:gd name="connsiteX2284" fmla="*/ 630676 w 1035818"/>
              <a:gd name="connsiteY2284" fmla="*/ 278105 h 1213500"/>
              <a:gd name="connsiteX2285" fmla="*/ 641690 w 1035818"/>
              <a:gd name="connsiteY2285" fmla="*/ 249598 h 1213500"/>
              <a:gd name="connsiteX2286" fmla="*/ 482537 w 1035818"/>
              <a:gd name="connsiteY2286" fmla="*/ 221999 h 1213500"/>
              <a:gd name="connsiteX2287" fmla="*/ 479360 w 1035818"/>
              <a:gd name="connsiteY2287" fmla="*/ 255468 h 1213500"/>
              <a:gd name="connsiteX2288" fmla="*/ 469234 w 1035818"/>
              <a:gd name="connsiteY2288" fmla="*/ 301431 h 1213500"/>
              <a:gd name="connsiteX2289" fmla="*/ 435123 w 1035818"/>
              <a:gd name="connsiteY2289" fmla="*/ 362830 h 1213500"/>
              <a:gd name="connsiteX2290" fmla="*/ 438400 w 1035818"/>
              <a:gd name="connsiteY2290" fmla="*/ 351987 h 1213500"/>
              <a:gd name="connsiteX2291" fmla="*/ 467476 w 1035818"/>
              <a:gd name="connsiteY2291" fmla="*/ 247025 h 1213500"/>
              <a:gd name="connsiteX2292" fmla="*/ 468476 w 1035818"/>
              <a:gd name="connsiteY2292" fmla="*/ 242840 h 1213500"/>
              <a:gd name="connsiteX2293" fmla="*/ 609784 w 1035818"/>
              <a:gd name="connsiteY2293" fmla="*/ 221588 h 1213500"/>
              <a:gd name="connsiteX2294" fmla="*/ 600952 w 1035818"/>
              <a:gd name="connsiteY2294" fmla="*/ 289249 h 1213500"/>
              <a:gd name="connsiteX2295" fmla="*/ 600720 w 1035818"/>
              <a:gd name="connsiteY2295" fmla="*/ 290489 h 1213500"/>
              <a:gd name="connsiteX2296" fmla="*/ 584173 w 1035818"/>
              <a:gd name="connsiteY2296" fmla="*/ 318727 h 1213500"/>
              <a:gd name="connsiteX2297" fmla="*/ 546181 w 1035818"/>
              <a:gd name="connsiteY2297" fmla="*/ 395819 h 1213500"/>
              <a:gd name="connsiteX2298" fmla="*/ 527238 w 1035818"/>
              <a:gd name="connsiteY2298" fmla="*/ 421795 h 1213500"/>
              <a:gd name="connsiteX2299" fmla="*/ 524013 w 1035818"/>
              <a:gd name="connsiteY2299" fmla="*/ 425976 h 1213500"/>
              <a:gd name="connsiteX2300" fmla="*/ 526755 w 1035818"/>
              <a:gd name="connsiteY2300" fmla="*/ 418306 h 1213500"/>
              <a:gd name="connsiteX2301" fmla="*/ 575400 w 1035818"/>
              <a:gd name="connsiteY2301" fmla="*/ 257583 h 1213500"/>
              <a:gd name="connsiteX2302" fmla="*/ 574831 w 1035818"/>
              <a:gd name="connsiteY2302" fmla="*/ 255009 h 1213500"/>
              <a:gd name="connsiteX2303" fmla="*/ 588174 w 1035818"/>
              <a:gd name="connsiteY2303" fmla="*/ 236199 h 1213500"/>
              <a:gd name="connsiteX2304" fmla="*/ 607132 w 1035818"/>
              <a:gd name="connsiteY2304" fmla="*/ 226902 h 1213500"/>
              <a:gd name="connsiteX2305" fmla="*/ 563982 w 1035818"/>
              <a:gd name="connsiteY2305" fmla="*/ 219523 h 1213500"/>
              <a:gd name="connsiteX2306" fmla="*/ 567024 w 1035818"/>
              <a:gd name="connsiteY2306" fmla="*/ 226309 h 1213500"/>
              <a:gd name="connsiteX2307" fmla="*/ 561719 w 1035818"/>
              <a:gd name="connsiteY2307" fmla="*/ 268821 h 1213500"/>
              <a:gd name="connsiteX2308" fmla="*/ 559039 w 1035818"/>
              <a:gd name="connsiteY2308" fmla="*/ 273944 h 1213500"/>
              <a:gd name="connsiteX2309" fmla="*/ 551718 w 1035818"/>
              <a:gd name="connsiteY2309" fmla="*/ 285669 h 1213500"/>
              <a:gd name="connsiteX2310" fmla="*/ 559039 w 1035818"/>
              <a:gd name="connsiteY2310" fmla="*/ 257583 h 1213500"/>
              <a:gd name="connsiteX2311" fmla="*/ 562019 w 1035818"/>
              <a:gd name="connsiteY2311" fmla="*/ 224064 h 1213500"/>
              <a:gd name="connsiteX2312" fmla="*/ 474455 w 1035818"/>
              <a:gd name="connsiteY2312" fmla="*/ 217818 h 1213500"/>
              <a:gd name="connsiteX2313" fmla="*/ 468476 w 1035818"/>
              <a:gd name="connsiteY2313" fmla="*/ 242840 h 1213500"/>
              <a:gd name="connsiteX2314" fmla="*/ 463415 w 1035818"/>
              <a:gd name="connsiteY2314" fmla="*/ 250342 h 1213500"/>
              <a:gd name="connsiteX2315" fmla="*/ 457054 w 1035818"/>
              <a:gd name="connsiteY2315" fmla="*/ 259940 h 1213500"/>
              <a:gd name="connsiteX2316" fmla="*/ 696091 w 1035818"/>
              <a:gd name="connsiteY2316" fmla="*/ 215528 h 1213500"/>
              <a:gd name="connsiteX2317" fmla="*/ 698877 w 1035818"/>
              <a:gd name="connsiteY2317" fmla="*/ 222254 h 1213500"/>
              <a:gd name="connsiteX2318" fmla="*/ 697495 w 1035818"/>
              <a:gd name="connsiteY2318" fmla="*/ 225691 h 1213500"/>
              <a:gd name="connsiteX2319" fmla="*/ 692087 w 1035818"/>
              <a:gd name="connsiteY2319" fmla="*/ 240642 h 1213500"/>
              <a:gd name="connsiteX2320" fmla="*/ 690714 w 1035818"/>
              <a:gd name="connsiteY2320" fmla="*/ 243133 h 1213500"/>
              <a:gd name="connsiteX2321" fmla="*/ 685381 w 1035818"/>
              <a:gd name="connsiteY2321" fmla="*/ 234211 h 1213500"/>
              <a:gd name="connsiteX2322" fmla="*/ 685002 w 1035818"/>
              <a:gd name="connsiteY2322" fmla="*/ 233646 h 1213500"/>
              <a:gd name="connsiteX2323" fmla="*/ 689929 w 1035818"/>
              <a:gd name="connsiteY2323" fmla="*/ 224860 h 1213500"/>
              <a:gd name="connsiteX2324" fmla="*/ 559039 w 1035818"/>
              <a:gd name="connsiteY2324" fmla="*/ 208499 h 1213500"/>
              <a:gd name="connsiteX2325" fmla="*/ 562681 w 1035818"/>
              <a:gd name="connsiteY2325" fmla="*/ 216622 h 1213500"/>
              <a:gd name="connsiteX2326" fmla="*/ 562019 w 1035818"/>
              <a:gd name="connsiteY2326" fmla="*/ 224064 h 1213500"/>
              <a:gd name="connsiteX2327" fmla="*/ 526316 w 1035818"/>
              <a:gd name="connsiteY2327" fmla="*/ 306667 h 1213500"/>
              <a:gd name="connsiteX2328" fmla="*/ 514866 w 1035818"/>
              <a:gd name="connsiteY2328" fmla="*/ 328499 h 1213500"/>
              <a:gd name="connsiteX2329" fmla="*/ 516649 w 1035818"/>
              <a:gd name="connsiteY2329" fmla="*/ 312613 h 1213500"/>
              <a:gd name="connsiteX2330" fmla="*/ 521330 w 1035818"/>
              <a:gd name="connsiteY2330" fmla="*/ 270340 h 1213500"/>
              <a:gd name="connsiteX2331" fmla="*/ 521374 w 1035818"/>
              <a:gd name="connsiteY2331" fmla="*/ 269933 h 1213500"/>
              <a:gd name="connsiteX2332" fmla="*/ 525059 w 1035818"/>
              <a:gd name="connsiteY2332" fmla="*/ 261530 h 1213500"/>
              <a:gd name="connsiteX2333" fmla="*/ 559039 w 1035818"/>
              <a:gd name="connsiteY2333" fmla="*/ 208499 h 1213500"/>
              <a:gd name="connsiteX2334" fmla="*/ 667143 w 1035818"/>
              <a:gd name="connsiteY2334" fmla="*/ 206976 h 1213500"/>
              <a:gd name="connsiteX2335" fmla="*/ 685002 w 1035818"/>
              <a:gd name="connsiteY2335" fmla="*/ 233646 h 1213500"/>
              <a:gd name="connsiteX2336" fmla="*/ 650813 w 1035818"/>
              <a:gd name="connsiteY2336" fmla="*/ 294604 h 1213500"/>
              <a:gd name="connsiteX2337" fmla="*/ 657207 w 1035818"/>
              <a:gd name="connsiteY2337" fmla="*/ 224860 h 1213500"/>
              <a:gd name="connsiteX2338" fmla="*/ 657818 w 1035818"/>
              <a:gd name="connsiteY2338" fmla="*/ 193051 h 1213500"/>
              <a:gd name="connsiteX2339" fmla="*/ 660913 w 1035818"/>
              <a:gd name="connsiteY2339" fmla="*/ 197672 h 1213500"/>
              <a:gd name="connsiteX2340" fmla="*/ 654354 w 1035818"/>
              <a:gd name="connsiteY2340" fmla="*/ 216820 h 1213500"/>
              <a:gd name="connsiteX2341" fmla="*/ 641690 w 1035818"/>
              <a:gd name="connsiteY2341" fmla="*/ 249598 h 1213500"/>
              <a:gd name="connsiteX2342" fmla="*/ 615171 w 1035818"/>
              <a:gd name="connsiteY2342" fmla="*/ 291877 h 1213500"/>
              <a:gd name="connsiteX2343" fmla="*/ 617516 w 1035818"/>
              <a:gd name="connsiteY2343" fmla="*/ 276074 h 1213500"/>
              <a:gd name="connsiteX2344" fmla="*/ 628227 w 1035818"/>
              <a:gd name="connsiteY2344" fmla="*/ 254434 h 1213500"/>
              <a:gd name="connsiteX2345" fmla="*/ 648896 w 1035818"/>
              <a:gd name="connsiteY2345" fmla="*/ 210386 h 1213500"/>
              <a:gd name="connsiteX2346" fmla="*/ 653268 w 1035818"/>
              <a:gd name="connsiteY2346" fmla="*/ 200815 h 1213500"/>
              <a:gd name="connsiteX2347" fmla="*/ 438353 w 1035818"/>
              <a:gd name="connsiteY2347" fmla="*/ 186243 h 1213500"/>
              <a:gd name="connsiteX2348" fmla="*/ 432045 w 1035818"/>
              <a:gd name="connsiteY2348" fmla="*/ 199696 h 1213500"/>
              <a:gd name="connsiteX2349" fmla="*/ 402521 w 1035818"/>
              <a:gd name="connsiteY2349" fmla="*/ 272638 h 1213500"/>
              <a:gd name="connsiteX2350" fmla="*/ 352253 w 1035818"/>
              <a:gd name="connsiteY2350" fmla="*/ 354317 h 1213500"/>
              <a:gd name="connsiteX2351" fmla="*/ 322081 w 1035818"/>
              <a:gd name="connsiteY2351" fmla="*/ 408961 h 1213500"/>
              <a:gd name="connsiteX2352" fmla="*/ 345947 w 1035818"/>
              <a:gd name="connsiteY2352" fmla="*/ 340522 h 1213500"/>
              <a:gd name="connsiteX2353" fmla="*/ 346456 w 1035818"/>
              <a:gd name="connsiteY2353" fmla="*/ 339202 h 1213500"/>
              <a:gd name="connsiteX2354" fmla="*/ 396125 w 1035818"/>
              <a:gd name="connsiteY2354" fmla="*/ 258043 h 1213500"/>
              <a:gd name="connsiteX2355" fmla="*/ 465895 w 1035818"/>
              <a:gd name="connsiteY2355" fmla="*/ 182202 h 1213500"/>
              <a:gd name="connsiteX2356" fmla="*/ 434998 w 1035818"/>
              <a:gd name="connsiteY2356" fmla="*/ 261209 h 1213500"/>
              <a:gd name="connsiteX2357" fmla="*/ 377101 w 1035818"/>
              <a:gd name="connsiteY2357" fmla="*/ 380794 h 1213500"/>
              <a:gd name="connsiteX2358" fmla="*/ 346626 w 1035818"/>
              <a:gd name="connsiteY2358" fmla="*/ 427263 h 1213500"/>
              <a:gd name="connsiteX2359" fmla="*/ 338431 w 1035818"/>
              <a:gd name="connsiteY2359" fmla="*/ 439836 h 1213500"/>
              <a:gd name="connsiteX2360" fmla="*/ 353899 w 1035818"/>
              <a:gd name="connsiteY2360" fmla="*/ 392764 h 1213500"/>
              <a:gd name="connsiteX2361" fmla="*/ 402521 w 1035818"/>
              <a:gd name="connsiteY2361" fmla="*/ 272638 h 1213500"/>
              <a:gd name="connsiteX2362" fmla="*/ 411787 w 1035818"/>
              <a:gd name="connsiteY2362" fmla="*/ 257583 h 1213500"/>
              <a:gd name="connsiteX2363" fmla="*/ 391088 w 1035818"/>
              <a:gd name="connsiteY2363" fmla="*/ 181666 h 1213500"/>
              <a:gd name="connsiteX2364" fmla="*/ 383326 w 1035818"/>
              <a:gd name="connsiteY2364" fmla="*/ 195465 h 1213500"/>
              <a:gd name="connsiteX2365" fmla="*/ 308231 w 1035818"/>
              <a:gd name="connsiteY2365" fmla="*/ 290585 h 1213500"/>
              <a:gd name="connsiteX2366" fmla="*/ 329980 w 1035818"/>
              <a:gd name="connsiteY2366" fmla="*/ 257583 h 1213500"/>
              <a:gd name="connsiteX2367" fmla="*/ 388626 w 1035818"/>
              <a:gd name="connsiteY2367" fmla="*/ 184953 h 1213500"/>
              <a:gd name="connsiteX2368" fmla="*/ 674786 w 1035818"/>
              <a:gd name="connsiteY2368" fmla="*/ 164094 h 1213500"/>
              <a:gd name="connsiteX2369" fmla="*/ 681697 w 1035818"/>
              <a:gd name="connsiteY2369" fmla="*/ 180778 h 1213500"/>
              <a:gd name="connsiteX2370" fmla="*/ 667143 w 1035818"/>
              <a:gd name="connsiteY2370" fmla="*/ 206976 h 1213500"/>
              <a:gd name="connsiteX2371" fmla="*/ 660913 w 1035818"/>
              <a:gd name="connsiteY2371" fmla="*/ 197672 h 1213500"/>
              <a:gd name="connsiteX2372" fmla="*/ 669074 w 1035818"/>
              <a:gd name="connsiteY2372" fmla="*/ 173842 h 1213500"/>
              <a:gd name="connsiteX2373" fmla="*/ 487786 w 1035818"/>
              <a:gd name="connsiteY2373" fmla="*/ 162030 h 1213500"/>
              <a:gd name="connsiteX2374" fmla="*/ 487527 w 1035818"/>
              <a:gd name="connsiteY2374" fmla="*/ 169437 h 1213500"/>
              <a:gd name="connsiteX2375" fmla="*/ 485462 w 1035818"/>
              <a:gd name="connsiteY2375" fmla="*/ 191189 h 1213500"/>
              <a:gd name="connsiteX2376" fmla="*/ 485121 w 1035818"/>
              <a:gd name="connsiteY2376" fmla="*/ 192001 h 1213500"/>
              <a:gd name="connsiteX2377" fmla="*/ 474455 w 1035818"/>
              <a:gd name="connsiteY2377" fmla="*/ 217818 h 1213500"/>
              <a:gd name="connsiteX2378" fmla="*/ 427607 w 1035818"/>
              <a:gd name="connsiteY2378" fmla="*/ 160903 h 1213500"/>
              <a:gd name="connsiteX2379" fmla="*/ 384071 w 1035818"/>
              <a:gd name="connsiteY2379" fmla="*/ 250796 h 1213500"/>
              <a:gd name="connsiteX2380" fmla="*/ 362605 w 1035818"/>
              <a:gd name="connsiteY2380" fmla="*/ 298992 h 1213500"/>
              <a:gd name="connsiteX2381" fmla="*/ 347375 w 1035818"/>
              <a:gd name="connsiteY2381" fmla="*/ 336823 h 1213500"/>
              <a:gd name="connsiteX2382" fmla="*/ 351967 w 1035818"/>
              <a:gd name="connsiteY2382" fmla="*/ 324930 h 1213500"/>
              <a:gd name="connsiteX2383" fmla="*/ 404429 w 1035818"/>
              <a:gd name="connsiteY2383" fmla="*/ 206606 h 1213500"/>
              <a:gd name="connsiteX2384" fmla="*/ 425818 w 1035818"/>
              <a:gd name="connsiteY2384" fmla="*/ 162974 h 1213500"/>
              <a:gd name="connsiteX2385" fmla="*/ 573329 w 1035818"/>
              <a:gd name="connsiteY2385" fmla="*/ 146409 h 1213500"/>
              <a:gd name="connsiteX2386" fmla="*/ 570208 w 1035818"/>
              <a:gd name="connsiteY2386" fmla="*/ 200794 h 1213500"/>
              <a:gd name="connsiteX2387" fmla="*/ 569480 w 1035818"/>
              <a:gd name="connsiteY2387" fmla="*/ 206628 h 1213500"/>
              <a:gd name="connsiteX2388" fmla="*/ 568499 w 1035818"/>
              <a:gd name="connsiteY2388" fmla="*/ 209072 h 1213500"/>
              <a:gd name="connsiteX2389" fmla="*/ 563982 w 1035818"/>
              <a:gd name="connsiteY2389" fmla="*/ 219523 h 1213500"/>
              <a:gd name="connsiteX2390" fmla="*/ 562681 w 1035818"/>
              <a:gd name="connsiteY2390" fmla="*/ 216622 h 1213500"/>
              <a:gd name="connsiteX2391" fmla="*/ 567938 w 1035818"/>
              <a:gd name="connsiteY2391" fmla="*/ 157488 h 1213500"/>
              <a:gd name="connsiteX2392" fmla="*/ 492052 w 1035818"/>
              <a:gd name="connsiteY2392" fmla="*/ 144174 h 1213500"/>
              <a:gd name="connsiteX2393" fmla="*/ 487786 w 1035818"/>
              <a:gd name="connsiteY2393" fmla="*/ 162030 h 1213500"/>
              <a:gd name="connsiteX2394" fmla="*/ 488213 w 1035818"/>
              <a:gd name="connsiteY2394" fmla="*/ 149800 h 1213500"/>
              <a:gd name="connsiteX2395" fmla="*/ 214941 w 1035818"/>
              <a:gd name="connsiteY2395" fmla="*/ 142457 h 1213500"/>
              <a:gd name="connsiteX2396" fmla="*/ 172861 w 1035818"/>
              <a:gd name="connsiteY2396" fmla="*/ 210638 h 1213500"/>
              <a:gd name="connsiteX2397" fmla="*/ 117283 w 1035818"/>
              <a:gd name="connsiteY2397" fmla="*/ 290306 h 1213500"/>
              <a:gd name="connsiteX2398" fmla="*/ 112216 w 1035818"/>
              <a:gd name="connsiteY2398" fmla="*/ 296059 h 1213500"/>
              <a:gd name="connsiteX2399" fmla="*/ 140931 w 1035818"/>
              <a:gd name="connsiteY2399" fmla="*/ 217093 h 1213500"/>
              <a:gd name="connsiteX2400" fmla="*/ 163288 w 1035818"/>
              <a:gd name="connsiteY2400" fmla="*/ 189133 h 1213500"/>
              <a:gd name="connsiteX2401" fmla="*/ 220176 w 1035818"/>
              <a:gd name="connsiteY2401" fmla="*/ 137725 h 1213500"/>
              <a:gd name="connsiteX2402" fmla="*/ 186730 w 1035818"/>
              <a:gd name="connsiteY2402" fmla="*/ 215445 h 1213500"/>
              <a:gd name="connsiteX2403" fmla="*/ 166371 w 1035818"/>
              <a:gd name="connsiteY2403" fmla="*/ 265773 h 1213500"/>
              <a:gd name="connsiteX2404" fmla="*/ 152594 w 1035818"/>
              <a:gd name="connsiteY2404" fmla="*/ 286425 h 1213500"/>
              <a:gd name="connsiteX2405" fmla="*/ 215008 w 1035818"/>
              <a:gd name="connsiteY2405" fmla="*/ 142396 h 1213500"/>
              <a:gd name="connsiteX2406" fmla="*/ 570919 w 1035818"/>
              <a:gd name="connsiteY2406" fmla="*/ 123962 h 1213500"/>
              <a:gd name="connsiteX2407" fmla="*/ 567938 w 1035818"/>
              <a:gd name="connsiteY2407" fmla="*/ 157488 h 1213500"/>
              <a:gd name="connsiteX2408" fmla="*/ 559039 w 1035818"/>
              <a:gd name="connsiteY2408" fmla="*/ 175776 h 1213500"/>
              <a:gd name="connsiteX2409" fmla="*/ 524021 w 1035818"/>
              <a:gd name="connsiteY2409" fmla="*/ 245811 h 1213500"/>
              <a:gd name="connsiteX2410" fmla="*/ 524737 w 1035818"/>
              <a:gd name="connsiteY2410" fmla="*/ 239287 h 1213500"/>
              <a:gd name="connsiteX2411" fmla="*/ 526316 w 1035818"/>
              <a:gd name="connsiteY2411" fmla="*/ 224860 h 1213500"/>
              <a:gd name="connsiteX2412" fmla="*/ 493593 w 1035818"/>
              <a:gd name="connsiteY2412" fmla="*/ 273944 h 1213500"/>
              <a:gd name="connsiteX2413" fmla="*/ 460871 w 1035818"/>
              <a:gd name="connsiteY2413" fmla="*/ 339390 h 1213500"/>
              <a:gd name="connsiteX2414" fmla="*/ 469234 w 1035818"/>
              <a:gd name="connsiteY2414" fmla="*/ 301431 h 1213500"/>
              <a:gd name="connsiteX2415" fmla="*/ 493593 w 1035818"/>
              <a:gd name="connsiteY2415" fmla="*/ 257583 h 1213500"/>
              <a:gd name="connsiteX2416" fmla="*/ 565897 w 1035818"/>
              <a:gd name="connsiteY2416" fmla="*/ 139236 h 1213500"/>
              <a:gd name="connsiteX2417" fmla="*/ 489159 w 1035818"/>
              <a:gd name="connsiteY2417" fmla="*/ 122714 h 1213500"/>
              <a:gd name="connsiteX2418" fmla="*/ 488213 w 1035818"/>
              <a:gd name="connsiteY2418" fmla="*/ 149800 h 1213500"/>
              <a:gd name="connsiteX2419" fmla="*/ 470037 w 1035818"/>
              <a:gd name="connsiteY2419" fmla="*/ 176432 h 1213500"/>
              <a:gd name="connsiteX2420" fmla="*/ 465895 w 1035818"/>
              <a:gd name="connsiteY2420" fmla="*/ 182202 h 1213500"/>
              <a:gd name="connsiteX2421" fmla="*/ 454835 w 1035818"/>
              <a:gd name="connsiteY2421" fmla="*/ 105225 h 1213500"/>
              <a:gd name="connsiteX2422" fmla="*/ 435927 w 1035818"/>
              <a:gd name="connsiteY2422" fmla="*/ 142352 h 1213500"/>
              <a:gd name="connsiteX2423" fmla="*/ 425818 w 1035818"/>
              <a:gd name="connsiteY2423" fmla="*/ 162974 h 1213500"/>
              <a:gd name="connsiteX2424" fmla="*/ 356372 w 1035818"/>
              <a:gd name="connsiteY2424" fmla="*/ 243386 h 1213500"/>
              <a:gd name="connsiteX2425" fmla="*/ 383326 w 1035818"/>
              <a:gd name="connsiteY2425" fmla="*/ 195465 h 1213500"/>
              <a:gd name="connsiteX2426" fmla="*/ 411787 w 1035818"/>
              <a:gd name="connsiteY2426" fmla="*/ 159415 h 1213500"/>
              <a:gd name="connsiteX2427" fmla="*/ 451373 w 1035818"/>
              <a:gd name="connsiteY2427" fmla="*/ 109153 h 1213500"/>
              <a:gd name="connsiteX2428" fmla="*/ 282987 w 1035818"/>
              <a:gd name="connsiteY2428" fmla="*/ 93065 h 1213500"/>
              <a:gd name="connsiteX2429" fmla="*/ 254508 w 1035818"/>
              <a:gd name="connsiteY2429" fmla="*/ 133658 h 1213500"/>
              <a:gd name="connsiteX2430" fmla="*/ 181514 w 1035818"/>
              <a:gd name="connsiteY2430" fmla="*/ 243075 h 1213500"/>
              <a:gd name="connsiteX2431" fmla="*/ 184859 w 1035818"/>
              <a:gd name="connsiteY2431" fmla="*/ 237569 h 1213500"/>
              <a:gd name="connsiteX2432" fmla="*/ 251938 w 1035818"/>
              <a:gd name="connsiteY2432" fmla="*/ 127835 h 1213500"/>
              <a:gd name="connsiteX2433" fmla="*/ 266807 w 1035818"/>
              <a:gd name="connsiteY2433" fmla="*/ 103531 h 1213500"/>
              <a:gd name="connsiteX2434" fmla="*/ 440451 w 1035818"/>
              <a:gd name="connsiteY2434" fmla="*/ 92354 h 1213500"/>
              <a:gd name="connsiteX2435" fmla="*/ 437055 w 1035818"/>
              <a:gd name="connsiteY2435" fmla="*/ 98670 h 1213500"/>
              <a:gd name="connsiteX2436" fmla="*/ 429729 w 1035818"/>
              <a:gd name="connsiteY2436" fmla="*/ 108521 h 1213500"/>
              <a:gd name="connsiteX2437" fmla="*/ 431434 w 1035818"/>
              <a:gd name="connsiteY2437" fmla="*/ 105672 h 1213500"/>
              <a:gd name="connsiteX2438" fmla="*/ 502058 w 1035818"/>
              <a:gd name="connsiteY2438" fmla="*/ 89454 h 1213500"/>
              <a:gd name="connsiteX2439" fmla="*/ 501968 w 1035818"/>
              <a:gd name="connsiteY2439" fmla="*/ 89962 h 1213500"/>
              <a:gd name="connsiteX2440" fmla="*/ 489159 w 1035818"/>
              <a:gd name="connsiteY2440" fmla="*/ 122714 h 1213500"/>
              <a:gd name="connsiteX2441" fmla="*/ 489672 w 1035818"/>
              <a:gd name="connsiteY2441" fmla="*/ 108032 h 1213500"/>
              <a:gd name="connsiteX2442" fmla="*/ 490364 w 1035818"/>
              <a:gd name="connsiteY2442" fmla="*/ 88237 h 1213500"/>
              <a:gd name="connsiteX2443" fmla="*/ 489672 w 1035818"/>
              <a:gd name="connsiteY2443" fmla="*/ 108032 h 1213500"/>
              <a:gd name="connsiteX2444" fmla="*/ 444509 w 1035818"/>
              <a:gd name="connsiteY2444" fmla="*/ 175776 h 1213500"/>
              <a:gd name="connsiteX2445" fmla="*/ 438353 w 1035818"/>
              <a:gd name="connsiteY2445" fmla="*/ 186243 h 1213500"/>
              <a:gd name="connsiteX2446" fmla="*/ 477118 w 1035818"/>
              <a:gd name="connsiteY2446" fmla="*/ 103574 h 1213500"/>
              <a:gd name="connsiteX2447" fmla="*/ 643072 w 1035818"/>
              <a:gd name="connsiteY2447" fmla="*/ 87527 h 1213500"/>
              <a:gd name="connsiteX2448" fmla="*/ 673487 w 1035818"/>
              <a:gd name="connsiteY2448" fmla="*/ 160957 h 1213500"/>
              <a:gd name="connsiteX2449" fmla="*/ 669074 w 1035818"/>
              <a:gd name="connsiteY2449" fmla="*/ 173842 h 1213500"/>
              <a:gd name="connsiteX2450" fmla="*/ 657818 w 1035818"/>
              <a:gd name="connsiteY2450" fmla="*/ 193051 h 1213500"/>
              <a:gd name="connsiteX2451" fmla="*/ 657207 w 1035818"/>
              <a:gd name="connsiteY2451" fmla="*/ 192138 h 1213500"/>
              <a:gd name="connsiteX2452" fmla="*/ 654996 w 1035818"/>
              <a:gd name="connsiteY2452" fmla="*/ 197034 h 1213500"/>
              <a:gd name="connsiteX2453" fmla="*/ 653268 w 1035818"/>
              <a:gd name="connsiteY2453" fmla="*/ 200815 h 1213500"/>
              <a:gd name="connsiteX2454" fmla="*/ 619561 w 1035818"/>
              <a:gd name="connsiteY2454" fmla="*/ 258337 h 1213500"/>
              <a:gd name="connsiteX2455" fmla="*/ 624484 w 1035818"/>
              <a:gd name="connsiteY2455" fmla="*/ 192138 h 1213500"/>
              <a:gd name="connsiteX2456" fmla="*/ 609784 w 1035818"/>
              <a:gd name="connsiteY2456" fmla="*/ 221588 h 1213500"/>
              <a:gd name="connsiteX2457" fmla="*/ 619448 w 1035818"/>
              <a:gd name="connsiteY2457" fmla="*/ 147554 h 1213500"/>
              <a:gd name="connsiteX2458" fmla="*/ 639962 w 1035818"/>
              <a:gd name="connsiteY2458" fmla="*/ 96416 h 1213500"/>
              <a:gd name="connsiteX2459" fmla="*/ 354972 w 1035818"/>
              <a:gd name="connsiteY2459" fmla="*/ 69814 h 1213500"/>
              <a:gd name="connsiteX2460" fmla="*/ 310982 w 1035818"/>
              <a:gd name="connsiteY2460" fmla="*/ 187990 h 1213500"/>
              <a:gd name="connsiteX2461" fmla="*/ 264535 w 1035818"/>
              <a:gd name="connsiteY2461" fmla="*/ 257583 h 1213500"/>
              <a:gd name="connsiteX2462" fmla="*/ 216155 w 1035818"/>
              <a:gd name="connsiteY2462" fmla="*/ 346279 h 1213500"/>
              <a:gd name="connsiteX2463" fmla="*/ 199089 w 1035818"/>
              <a:gd name="connsiteY2463" fmla="*/ 372112 h 1213500"/>
              <a:gd name="connsiteX2464" fmla="*/ 135153 w 1035818"/>
              <a:gd name="connsiteY2464" fmla="*/ 446884 h 1213500"/>
              <a:gd name="connsiteX2465" fmla="*/ 99716 w 1035818"/>
              <a:gd name="connsiteY2465" fmla="*/ 485246 h 1213500"/>
              <a:gd name="connsiteX2466" fmla="*/ 117283 w 1035818"/>
              <a:gd name="connsiteY2466" fmla="*/ 404835 h 1213500"/>
              <a:gd name="connsiteX2467" fmla="*/ 132500 w 1035818"/>
              <a:gd name="connsiteY2467" fmla="*/ 358946 h 1213500"/>
              <a:gd name="connsiteX2468" fmla="*/ 171800 w 1035818"/>
              <a:gd name="connsiteY2468" fmla="*/ 304702 h 1213500"/>
              <a:gd name="connsiteX2469" fmla="*/ 297257 w 1035818"/>
              <a:gd name="connsiteY2469" fmla="*/ 143054 h 1213500"/>
              <a:gd name="connsiteX2470" fmla="*/ 347653 w 1035818"/>
              <a:gd name="connsiteY2470" fmla="*/ 78864 h 1213500"/>
              <a:gd name="connsiteX2471" fmla="*/ 491212 w 1035818"/>
              <a:gd name="connsiteY2471" fmla="*/ 63949 h 1213500"/>
              <a:gd name="connsiteX2472" fmla="*/ 490851 w 1035818"/>
              <a:gd name="connsiteY2472" fmla="*/ 74287 h 1213500"/>
              <a:gd name="connsiteX2473" fmla="*/ 477118 w 1035818"/>
              <a:gd name="connsiteY2473" fmla="*/ 103574 h 1213500"/>
              <a:gd name="connsiteX2474" fmla="*/ 427607 w 1035818"/>
              <a:gd name="connsiteY2474" fmla="*/ 160903 h 1213500"/>
              <a:gd name="connsiteX2475" fmla="*/ 436936 w 1035818"/>
              <a:gd name="connsiteY2475" fmla="*/ 141641 h 1213500"/>
              <a:gd name="connsiteX2476" fmla="*/ 457593 w 1035818"/>
              <a:gd name="connsiteY2476" fmla="*/ 102095 h 1213500"/>
              <a:gd name="connsiteX2477" fmla="*/ 512803 w 1035818"/>
              <a:gd name="connsiteY2477" fmla="*/ 62254 h 1213500"/>
              <a:gd name="connsiteX2478" fmla="*/ 502321 w 1035818"/>
              <a:gd name="connsiteY2478" fmla="*/ 89060 h 1213500"/>
              <a:gd name="connsiteX2479" fmla="*/ 502058 w 1035818"/>
              <a:gd name="connsiteY2479" fmla="*/ 89454 h 1213500"/>
              <a:gd name="connsiteX2480" fmla="*/ 505347 w 1035818"/>
              <a:gd name="connsiteY2480" fmla="*/ 70887 h 1213500"/>
              <a:gd name="connsiteX2481" fmla="*/ 628557 w 1035818"/>
              <a:gd name="connsiteY2481" fmla="*/ 54244 h 1213500"/>
              <a:gd name="connsiteX2482" fmla="*/ 626649 w 1035818"/>
              <a:gd name="connsiteY2482" fmla="*/ 75677 h 1213500"/>
              <a:gd name="connsiteX2483" fmla="*/ 619564 w 1035818"/>
              <a:gd name="connsiteY2483" fmla="*/ 146664 h 1213500"/>
              <a:gd name="connsiteX2484" fmla="*/ 619448 w 1035818"/>
              <a:gd name="connsiteY2484" fmla="*/ 147554 h 1213500"/>
              <a:gd name="connsiteX2485" fmla="*/ 608057 w 1035818"/>
              <a:gd name="connsiteY2485" fmla="*/ 175950 h 1213500"/>
              <a:gd name="connsiteX2486" fmla="*/ 586529 w 1035818"/>
              <a:gd name="connsiteY2486" fmla="*/ 221409 h 1213500"/>
              <a:gd name="connsiteX2487" fmla="*/ 573083 w 1035818"/>
              <a:gd name="connsiteY2487" fmla="*/ 247104 h 1213500"/>
              <a:gd name="connsiteX2488" fmla="*/ 569908 w 1035818"/>
              <a:gd name="connsiteY2488" fmla="*/ 232742 h 1213500"/>
              <a:gd name="connsiteX2489" fmla="*/ 567024 w 1035818"/>
              <a:gd name="connsiteY2489" fmla="*/ 226309 h 1213500"/>
              <a:gd name="connsiteX2490" fmla="*/ 569480 w 1035818"/>
              <a:gd name="connsiteY2490" fmla="*/ 206628 h 1213500"/>
              <a:gd name="connsiteX2491" fmla="*/ 608123 w 1035818"/>
              <a:gd name="connsiteY2491" fmla="*/ 110331 h 1213500"/>
              <a:gd name="connsiteX2492" fmla="*/ 628686 w 1035818"/>
              <a:gd name="connsiteY2492" fmla="*/ 52797 h 1213500"/>
              <a:gd name="connsiteX2493" fmla="*/ 628898 w 1035818"/>
              <a:gd name="connsiteY2493" fmla="*/ 53308 h 1213500"/>
              <a:gd name="connsiteX2494" fmla="*/ 628557 w 1035818"/>
              <a:gd name="connsiteY2494" fmla="*/ 54244 h 1213500"/>
              <a:gd name="connsiteX2495" fmla="*/ 463255 w 1035818"/>
              <a:gd name="connsiteY2495" fmla="*/ 50168 h 1213500"/>
              <a:gd name="connsiteX2496" fmla="*/ 451232 w 1035818"/>
              <a:gd name="connsiteY2496" fmla="*/ 76431 h 1213500"/>
              <a:gd name="connsiteX2497" fmla="*/ 440451 w 1035818"/>
              <a:gd name="connsiteY2497" fmla="*/ 92354 h 1213500"/>
              <a:gd name="connsiteX2498" fmla="*/ 463067 w 1035818"/>
              <a:gd name="connsiteY2498" fmla="*/ 50290 h 1213500"/>
              <a:gd name="connsiteX2499" fmla="*/ 374492 w 1035818"/>
              <a:gd name="connsiteY2499" fmla="*/ 45676 h 1213500"/>
              <a:gd name="connsiteX2500" fmla="*/ 354972 w 1035818"/>
              <a:gd name="connsiteY2500" fmla="*/ 69814 h 1213500"/>
              <a:gd name="connsiteX2501" fmla="*/ 360602 w 1035818"/>
              <a:gd name="connsiteY2501" fmla="*/ 54688 h 1213500"/>
              <a:gd name="connsiteX2502" fmla="*/ 361770 w 1035818"/>
              <a:gd name="connsiteY2502" fmla="*/ 51247 h 1213500"/>
              <a:gd name="connsiteX2503" fmla="*/ 509955 w 1035818"/>
              <a:gd name="connsiteY2503" fmla="*/ 44886 h 1213500"/>
              <a:gd name="connsiteX2504" fmla="*/ 505347 w 1035818"/>
              <a:gd name="connsiteY2504" fmla="*/ 70887 h 1213500"/>
              <a:gd name="connsiteX2505" fmla="*/ 490364 w 1035818"/>
              <a:gd name="connsiteY2505" fmla="*/ 88237 h 1213500"/>
              <a:gd name="connsiteX2506" fmla="*/ 490851 w 1035818"/>
              <a:gd name="connsiteY2506" fmla="*/ 74287 h 1213500"/>
              <a:gd name="connsiteX2507" fmla="*/ 499944 w 1035818"/>
              <a:gd name="connsiteY2507" fmla="*/ 54897 h 1213500"/>
              <a:gd name="connsiteX2508" fmla="*/ 492271 w 1035818"/>
              <a:gd name="connsiteY2508" fmla="*/ 33647 h 1213500"/>
              <a:gd name="connsiteX2509" fmla="*/ 492194 w 1035818"/>
              <a:gd name="connsiteY2509" fmla="*/ 35859 h 1213500"/>
              <a:gd name="connsiteX2510" fmla="*/ 457593 w 1035818"/>
              <a:gd name="connsiteY2510" fmla="*/ 102095 h 1213500"/>
              <a:gd name="connsiteX2511" fmla="*/ 454835 w 1035818"/>
              <a:gd name="connsiteY2511" fmla="*/ 105225 h 1213500"/>
              <a:gd name="connsiteX2512" fmla="*/ 477232 w 1035818"/>
              <a:gd name="connsiteY2512" fmla="*/ 61247 h 1213500"/>
              <a:gd name="connsiteX2513" fmla="*/ 483828 w 1035818"/>
              <a:gd name="connsiteY2513" fmla="*/ 11675 h 1213500"/>
              <a:gd name="connsiteX2514" fmla="*/ 463067 w 1035818"/>
              <a:gd name="connsiteY2514" fmla="*/ 50290 h 1213500"/>
              <a:gd name="connsiteX2515" fmla="*/ 455197 w 1035818"/>
              <a:gd name="connsiteY2515" fmla="*/ 55417 h 1213500"/>
              <a:gd name="connsiteX2516" fmla="*/ 313619 w 1035818"/>
              <a:gd name="connsiteY2516" fmla="*/ 208499 h 1213500"/>
              <a:gd name="connsiteX2517" fmla="*/ 294223 w 1035818"/>
              <a:gd name="connsiteY2517" fmla="*/ 234673 h 1213500"/>
              <a:gd name="connsiteX2518" fmla="*/ 297257 w 1035818"/>
              <a:gd name="connsiteY2518" fmla="*/ 224860 h 1213500"/>
              <a:gd name="connsiteX2519" fmla="*/ 310982 w 1035818"/>
              <a:gd name="connsiteY2519" fmla="*/ 187990 h 1213500"/>
              <a:gd name="connsiteX2520" fmla="*/ 323860 w 1035818"/>
              <a:gd name="connsiteY2520" fmla="*/ 168695 h 1213500"/>
              <a:gd name="connsiteX2521" fmla="*/ 379064 w 1035818"/>
              <a:gd name="connsiteY2521" fmla="*/ 77608 h 1213500"/>
              <a:gd name="connsiteX2522" fmla="*/ 393388 w 1035818"/>
              <a:gd name="connsiteY2522" fmla="*/ 37402 h 1213500"/>
              <a:gd name="connsiteX2523" fmla="*/ 408138 w 1035818"/>
              <a:gd name="connsiteY2523" fmla="*/ 30944 h 1213500"/>
              <a:gd name="connsiteX2524" fmla="*/ 574485 w 1035818"/>
              <a:gd name="connsiteY2524" fmla="*/ 11175 h 1213500"/>
              <a:gd name="connsiteX2525" fmla="*/ 573594 w 1035818"/>
              <a:gd name="connsiteY2525" fmla="*/ 89850 h 1213500"/>
              <a:gd name="connsiteX2526" fmla="*/ 557232 w 1035818"/>
              <a:gd name="connsiteY2526" fmla="*/ 112681 h 1213500"/>
              <a:gd name="connsiteX2527" fmla="*/ 518169 w 1035818"/>
              <a:gd name="connsiteY2527" fmla="*/ 169187 h 1213500"/>
              <a:gd name="connsiteX2528" fmla="*/ 482537 w 1035818"/>
              <a:gd name="connsiteY2528" fmla="*/ 221999 h 1213500"/>
              <a:gd name="connsiteX2529" fmla="*/ 485462 w 1035818"/>
              <a:gd name="connsiteY2529" fmla="*/ 191189 h 1213500"/>
              <a:gd name="connsiteX2530" fmla="*/ 526316 w 1035818"/>
              <a:gd name="connsiteY2530" fmla="*/ 93970 h 1213500"/>
              <a:gd name="connsiteX2531" fmla="*/ 493122 w 1035818"/>
              <a:gd name="connsiteY2531" fmla="*/ 9309 h 1213500"/>
              <a:gd name="connsiteX2532" fmla="*/ 492383 w 1035818"/>
              <a:gd name="connsiteY2532" fmla="*/ 30460 h 1213500"/>
              <a:gd name="connsiteX2533" fmla="*/ 485742 w 1035818"/>
              <a:gd name="connsiteY2533" fmla="*/ 43292 h 1213500"/>
              <a:gd name="connsiteX2534" fmla="*/ 444509 w 1035818"/>
              <a:gd name="connsiteY2534" fmla="*/ 110331 h 1213500"/>
              <a:gd name="connsiteX2535" fmla="*/ 391088 w 1035818"/>
              <a:gd name="connsiteY2535" fmla="*/ 181666 h 1213500"/>
              <a:gd name="connsiteX2536" fmla="*/ 421558 w 1035818"/>
              <a:gd name="connsiteY2536" fmla="*/ 127496 h 1213500"/>
              <a:gd name="connsiteX2537" fmla="*/ 437055 w 1035818"/>
              <a:gd name="connsiteY2537" fmla="*/ 98670 h 1213500"/>
              <a:gd name="connsiteX2538" fmla="*/ 447919 w 1035818"/>
              <a:gd name="connsiteY2538" fmla="*/ 84064 h 1213500"/>
              <a:gd name="connsiteX2539" fmla="*/ 477232 w 1035818"/>
              <a:gd name="connsiteY2539" fmla="*/ 44886 h 1213500"/>
              <a:gd name="connsiteX2540" fmla="*/ 482224 w 1035818"/>
              <a:gd name="connsiteY2540" fmla="*/ 27892 h 1213500"/>
              <a:gd name="connsiteX2541" fmla="*/ 486948 w 1035818"/>
              <a:gd name="connsiteY2541" fmla="*/ 10880 h 1213500"/>
              <a:gd name="connsiteX2542" fmla="*/ 609546 w 1035818"/>
              <a:gd name="connsiteY2542" fmla="*/ 6588 h 1213500"/>
              <a:gd name="connsiteX2543" fmla="*/ 625385 w 1035818"/>
              <a:gd name="connsiteY2543" fmla="*/ 44827 h 1213500"/>
              <a:gd name="connsiteX2544" fmla="*/ 617646 w 1035818"/>
              <a:gd name="connsiteY2544" fmla="*/ 58812 h 1213500"/>
              <a:gd name="connsiteX2545" fmla="*/ 590099 w 1035818"/>
              <a:gd name="connsiteY2545" fmla="*/ 111948 h 1213500"/>
              <a:gd name="connsiteX2546" fmla="*/ 573329 w 1035818"/>
              <a:gd name="connsiteY2546" fmla="*/ 146409 h 1213500"/>
              <a:gd name="connsiteX2547" fmla="*/ 575400 w 1035818"/>
              <a:gd name="connsiteY2547" fmla="*/ 110331 h 1213500"/>
              <a:gd name="connsiteX2548" fmla="*/ 570919 w 1035818"/>
              <a:gd name="connsiteY2548" fmla="*/ 123962 h 1213500"/>
              <a:gd name="connsiteX2549" fmla="*/ 573542 w 1035818"/>
              <a:gd name="connsiteY2549" fmla="*/ 94461 h 1213500"/>
              <a:gd name="connsiteX2550" fmla="*/ 573594 w 1035818"/>
              <a:gd name="connsiteY2550" fmla="*/ 89850 h 1213500"/>
              <a:gd name="connsiteX2551" fmla="*/ 582999 w 1035818"/>
              <a:gd name="connsiteY2551" fmla="*/ 76726 h 1213500"/>
              <a:gd name="connsiteX2552" fmla="*/ 593866 w 1035818"/>
              <a:gd name="connsiteY2552" fmla="*/ 62465 h 1213500"/>
              <a:gd name="connsiteX2553" fmla="*/ 596176 w 1035818"/>
              <a:gd name="connsiteY2553" fmla="*/ 61696 h 1213500"/>
              <a:gd name="connsiteX2554" fmla="*/ 597863 w 1035818"/>
              <a:gd name="connsiteY2554" fmla="*/ 57220 h 1213500"/>
              <a:gd name="connsiteX2555" fmla="*/ 593866 w 1035818"/>
              <a:gd name="connsiteY2555" fmla="*/ 62465 h 1213500"/>
              <a:gd name="connsiteX2556" fmla="*/ 592439 w 1035818"/>
              <a:gd name="connsiteY2556" fmla="*/ 62940 h 1213500"/>
              <a:gd name="connsiteX2557" fmla="*/ 597746 w 1035818"/>
              <a:gd name="connsiteY2557" fmla="*/ 36878 h 1213500"/>
              <a:gd name="connsiteX2558" fmla="*/ 507250 w 1035818"/>
              <a:gd name="connsiteY2558" fmla="*/ 6158 h 1213500"/>
              <a:gd name="connsiteX2559" fmla="*/ 492271 w 1035818"/>
              <a:gd name="connsiteY2559" fmla="*/ 33647 h 1213500"/>
              <a:gd name="connsiteX2560" fmla="*/ 492383 w 1035818"/>
              <a:gd name="connsiteY2560" fmla="*/ 30460 h 1213500"/>
              <a:gd name="connsiteX2561" fmla="*/ 504855 w 1035818"/>
              <a:gd name="connsiteY2561" fmla="*/ 6358 h 1213500"/>
              <a:gd name="connsiteX2562" fmla="*/ 513280 w 1035818"/>
              <a:gd name="connsiteY2562" fmla="*/ 5654 h 1213500"/>
              <a:gd name="connsiteX2563" fmla="*/ 511128 w 1035818"/>
              <a:gd name="connsiteY2563" fmla="*/ 31045 h 1213500"/>
              <a:gd name="connsiteX2564" fmla="*/ 499944 w 1035818"/>
              <a:gd name="connsiteY2564" fmla="*/ 54897 h 1213500"/>
              <a:gd name="connsiteX2565" fmla="*/ 493593 w 1035818"/>
              <a:gd name="connsiteY2565" fmla="*/ 61247 h 1213500"/>
              <a:gd name="connsiteX2566" fmla="*/ 491212 w 1035818"/>
              <a:gd name="connsiteY2566" fmla="*/ 63949 h 1213500"/>
              <a:gd name="connsiteX2567" fmla="*/ 492194 w 1035818"/>
              <a:gd name="connsiteY2567" fmla="*/ 35859 h 1213500"/>
              <a:gd name="connsiteX2568" fmla="*/ 493587 w 1035818"/>
              <a:gd name="connsiteY2568" fmla="*/ 33192 h 1213500"/>
              <a:gd name="connsiteX2569" fmla="*/ 508621 w 1035818"/>
              <a:gd name="connsiteY2569" fmla="*/ 6043 h 1213500"/>
              <a:gd name="connsiteX2570" fmla="*/ 535669 w 1035818"/>
              <a:gd name="connsiteY2570" fmla="*/ 3784 h 1213500"/>
              <a:gd name="connsiteX2571" fmla="*/ 525788 w 1035818"/>
              <a:gd name="connsiteY2571" fmla="*/ 29053 h 1213500"/>
              <a:gd name="connsiteX2572" fmla="*/ 509955 w 1035818"/>
              <a:gd name="connsiteY2572" fmla="*/ 44886 h 1213500"/>
              <a:gd name="connsiteX2573" fmla="*/ 509955 w 1035818"/>
              <a:gd name="connsiteY2573" fmla="*/ 44886 h 1213500"/>
              <a:gd name="connsiteX2574" fmla="*/ 511128 w 1035818"/>
              <a:gd name="connsiteY2574" fmla="*/ 31045 h 1213500"/>
              <a:gd name="connsiteX2575" fmla="*/ 520514 w 1035818"/>
              <a:gd name="connsiteY2575" fmla="*/ 11029 h 1213500"/>
              <a:gd name="connsiteX2576" fmla="*/ 523568 w 1035818"/>
              <a:gd name="connsiteY2576" fmla="*/ 4795 h 1213500"/>
              <a:gd name="connsiteX2577" fmla="*/ 559166 w 1035818"/>
              <a:gd name="connsiteY2577" fmla="*/ 1822 h 1213500"/>
              <a:gd name="connsiteX2578" fmla="*/ 544543 w 1035818"/>
              <a:gd name="connsiteY2578" fmla="*/ 25503 h 1213500"/>
              <a:gd name="connsiteX2579" fmla="*/ 512803 w 1035818"/>
              <a:gd name="connsiteY2579" fmla="*/ 62254 h 1213500"/>
              <a:gd name="connsiteX2580" fmla="*/ 525788 w 1035818"/>
              <a:gd name="connsiteY2580" fmla="*/ 29053 h 1213500"/>
              <a:gd name="connsiteX2581" fmla="*/ 552458 w 1035818"/>
              <a:gd name="connsiteY2581" fmla="*/ 2382 h 1213500"/>
              <a:gd name="connsiteX2582" fmla="*/ 574605 w 1035818"/>
              <a:gd name="connsiteY2582" fmla="*/ 533 h 1213500"/>
              <a:gd name="connsiteX2583" fmla="*/ 574530 w 1035818"/>
              <a:gd name="connsiteY2583" fmla="*/ 7184 h 1213500"/>
              <a:gd name="connsiteX2584" fmla="*/ 526316 w 1035818"/>
              <a:gd name="connsiteY2584" fmla="*/ 93970 h 1213500"/>
              <a:gd name="connsiteX2585" fmla="*/ 492052 w 1035818"/>
              <a:gd name="connsiteY2585" fmla="*/ 144174 h 1213500"/>
              <a:gd name="connsiteX2586" fmla="*/ 493250 w 1035818"/>
              <a:gd name="connsiteY2586" fmla="*/ 139162 h 1213500"/>
              <a:gd name="connsiteX2587" fmla="*/ 501968 w 1035818"/>
              <a:gd name="connsiteY2587" fmla="*/ 89962 h 1213500"/>
              <a:gd name="connsiteX2588" fmla="*/ 502321 w 1035818"/>
              <a:gd name="connsiteY2588" fmla="*/ 89060 h 1213500"/>
              <a:gd name="connsiteX2589" fmla="*/ 542677 w 1035818"/>
              <a:gd name="connsiteY2589" fmla="*/ 28524 h 1213500"/>
              <a:gd name="connsiteX2590" fmla="*/ 544543 w 1035818"/>
              <a:gd name="connsiteY2590" fmla="*/ 25503 h 1213500"/>
              <a:gd name="connsiteX2591" fmla="*/ 565448 w 1035818"/>
              <a:gd name="connsiteY2591" fmla="*/ 1298 h 1213500"/>
              <a:gd name="connsiteX2592" fmla="*/ 580981 w 1035818"/>
              <a:gd name="connsiteY2592" fmla="*/ 0 h 1213500"/>
              <a:gd name="connsiteX2593" fmla="*/ 578038 w 1035818"/>
              <a:gd name="connsiteY2593" fmla="*/ 5068 h 1213500"/>
              <a:gd name="connsiteX2594" fmla="*/ 574485 w 1035818"/>
              <a:gd name="connsiteY2594" fmla="*/ 11175 h 1213500"/>
              <a:gd name="connsiteX2595" fmla="*/ 574530 w 1035818"/>
              <a:gd name="connsiteY2595" fmla="*/ 7184 h 1213500"/>
              <a:gd name="connsiteX2596" fmla="*/ 578401 w 1035818"/>
              <a:gd name="connsiteY2596" fmla="*/ 216 h 121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Lst>
            <a:rect l="l" t="t" r="r" b="b"/>
            <a:pathLst>
              <a:path w="1035818" h="1213500">
                <a:moveTo>
                  <a:pt x="560169" y="1207170"/>
                </a:moveTo>
                <a:lnTo>
                  <a:pt x="558502" y="1210261"/>
                </a:lnTo>
                <a:lnTo>
                  <a:pt x="557557" y="1210156"/>
                </a:lnTo>
                <a:close/>
                <a:moveTo>
                  <a:pt x="489818" y="1199251"/>
                </a:moveTo>
                <a:lnTo>
                  <a:pt x="488846" y="1202341"/>
                </a:lnTo>
                <a:lnTo>
                  <a:pt x="488565" y="1202262"/>
                </a:lnTo>
                <a:close/>
                <a:moveTo>
                  <a:pt x="574441" y="1190853"/>
                </a:moveTo>
                <a:lnTo>
                  <a:pt x="574169" y="1191452"/>
                </a:lnTo>
                <a:lnTo>
                  <a:pt x="564401" y="1210918"/>
                </a:lnTo>
                <a:lnTo>
                  <a:pt x="560454" y="1210479"/>
                </a:lnTo>
                <a:lnTo>
                  <a:pt x="565096" y="1201537"/>
                </a:lnTo>
                <a:close/>
                <a:moveTo>
                  <a:pt x="699214" y="1188924"/>
                </a:moveTo>
                <a:lnTo>
                  <a:pt x="702533" y="1204861"/>
                </a:lnTo>
                <a:lnTo>
                  <a:pt x="685303" y="1208556"/>
                </a:lnTo>
                <a:lnTo>
                  <a:pt x="675898" y="1209032"/>
                </a:lnTo>
                <a:close/>
                <a:moveTo>
                  <a:pt x="616651" y="1170528"/>
                </a:moveTo>
                <a:lnTo>
                  <a:pt x="591341" y="1213311"/>
                </a:lnTo>
                <a:lnTo>
                  <a:pt x="587595" y="1213500"/>
                </a:lnTo>
                <a:lnTo>
                  <a:pt x="565812" y="1211075"/>
                </a:lnTo>
                <a:close/>
                <a:moveTo>
                  <a:pt x="460026" y="1167537"/>
                </a:moveTo>
                <a:lnTo>
                  <a:pt x="449481" y="1191263"/>
                </a:lnTo>
                <a:lnTo>
                  <a:pt x="441909" y="1189132"/>
                </a:lnTo>
                <a:lnTo>
                  <a:pt x="456674" y="1171812"/>
                </a:lnTo>
                <a:close/>
                <a:moveTo>
                  <a:pt x="680713" y="1166263"/>
                </a:moveTo>
                <a:lnTo>
                  <a:pt x="657207" y="1206540"/>
                </a:lnTo>
                <a:lnTo>
                  <a:pt x="654216" y="1210129"/>
                </a:lnTo>
                <a:lnTo>
                  <a:pt x="640250" y="1210836"/>
                </a:lnTo>
                <a:lnTo>
                  <a:pt x="640822" y="1209825"/>
                </a:lnTo>
                <a:cubicBezTo>
                  <a:pt x="643285" y="1202883"/>
                  <a:pt x="634114" y="1211776"/>
                  <a:pt x="652799" y="1193585"/>
                </a:cubicBezTo>
                <a:close/>
                <a:moveTo>
                  <a:pt x="436167" y="1161813"/>
                </a:moveTo>
                <a:lnTo>
                  <a:pt x="433753" y="1186748"/>
                </a:lnTo>
                <a:lnTo>
                  <a:pt x="433702" y="1186823"/>
                </a:lnTo>
                <a:lnTo>
                  <a:pt x="422565" y="1183689"/>
                </a:lnTo>
                <a:lnTo>
                  <a:pt x="428148" y="1173818"/>
                </a:lnTo>
                <a:close/>
                <a:moveTo>
                  <a:pt x="414454" y="1155478"/>
                </a:moveTo>
                <a:lnTo>
                  <a:pt x="402728" y="1178107"/>
                </a:lnTo>
                <a:lnTo>
                  <a:pt x="402594" y="1178069"/>
                </a:lnTo>
                <a:lnTo>
                  <a:pt x="414434" y="1155509"/>
                </a:lnTo>
                <a:close/>
                <a:moveTo>
                  <a:pt x="752725" y="1152298"/>
                </a:moveTo>
                <a:lnTo>
                  <a:pt x="763019" y="1191891"/>
                </a:lnTo>
                <a:lnTo>
                  <a:pt x="720845" y="1200934"/>
                </a:lnTo>
                <a:lnTo>
                  <a:pt x="748116" y="1159773"/>
                </a:lnTo>
                <a:close/>
                <a:moveTo>
                  <a:pt x="691287" y="1148145"/>
                </a:moveTo>
                <a:lnTo>
                  <a:pt x="692265" y="1154853"/>
                </a:lnTo>
                <a:lnTo>
                  <a:pt x="682233" y="1164775"/>
                </a:lnTo>
                <a:lnTo>
                  <a:pt x="680713" y="1166263"/>
                </a:lnTo>
                <a:close/>
                <a:moveTo>
                  <a:pt x="480196" y="1141817"/>
                </a:moveTo>
                <a:lnTo>
                  <a:pt x="475583" y="1198609"/>
                </a:lnTo>
                <a:lnTo>
                  <a:pt x="456850" y="1193337"/>
                </a:lnTo>
                <a:lnTo>
                  <a:pt x="474986" y="1148462"/>
                </a:lnTo>
                <a:close/>
                <a:moveTo>
                  <a:pt x="597871" y="1137251"/>
                </a:moveTo>
                <a:lnTo>
                  <a:pt x="590273" y="1153035"/>
                </a:lnTo>
                <a:lnTo>
                  <a:pt x="565096" y="1201537"/>
                </a:lnTo>
                <a:lnTo>
                  <a:pt x="560169" y="1207170"/>
                </a:lnTo>
                <a:close/>
                <a:moveTo>
                  <a:pt x="339178" y="1135676"/>
                </a:moveTo>
                <a:lnTo>
                  <a:pt x="334193" y="1147482"/>
                </a:lnTo>
                <a:lnTo>
                  <a:pt x="331913" y="1146408"/>
                </a:lnTo>
                <a:close/>
                <a:moveTo>
                  <a:pt x="765260" y="1131962"/>
                </a:moveTo>
                <a:lnTo>
                  <a:pt x="752725" y="1152298"/>
                </a:lnTo>
                <a:lnTo>
                  <a:pt x="750702" y="1144518"/>
                </a:lnTo>
                <a:close/>
                <a:moveTo>
                  <a:pt x="302797" y="1118804"/>
                </a:moveTo>
                <a:lnTo>
                  <a:pt x="302421" y="1120304"/>
                </a:lnTo>
                <a:lnTo>
                  <a:pt x="298746" y="1130058"/>
                </a:lnTo>
                <a:lnTo>
                  <a:pt x="298125" y="1129626"/>
                </a:lnTo>
                <a:close/>
                <a:moveTo>
                  <a:pt x="577618" y="1117936"/>
                </a:moveTo>
                <a:lnTo>
                  <a:pt x="576452" y="1120090"/>
                </a:lnTo>
                <a:lnTo>
                  <a:pt x="528031" y="1206869"/>
                </a:lnTo>
                <a:lnTo>
                  <a:pt x="511189" y="1204994"/>
                </a:lnTo>
                <a:lnTo>
                  <a:pt x="535425" y="1174640"/>
                </a:lnTo>
                <a:cubicBezTo>
                  <a:pt x="543185" y="1163374"/>
                  <a:pt x="550636" y="1151833"/>
                  <a:pt x="559039" y="1141095"/>
                </a:cubicBezTo>
                <a:close/>
                <a:moveTo>
                  <a:pt x="482151" y="1117756"/>
                </a:moveTo>
                <a:lnTo>
                  <a:pt x="480795" y="1134447"/>
                </a:lnTo>
                <a:lnTo>
                  <a:pt x="478633" y="1139437"/>
                </a:lnTo>
                <a:lnTo>
                  <a:pt x="474986" y="1148462"/>
                </a:lnTo>
                <a:lnTo>
                  <a:pt x="460026" y="1167537"/>
                </a:lnTo>
                <a:close/>
                <a:moveTo>
                  <a:pt x="482352" y="1115279"/>
                </a:moveTo>
                <a:lnTo>
                  <a:pt x="482290" y="1116045"/>
                </a:lnTo>
                <a:lnTo>
                  <a:pt x="477232" y="1124734"/>
                </a:lnTo>
                <a:lnTo>
                  <a:pt x="433759" y="1186839"/>
                </a:lnTo>
                <a:lnTo>
                  <a:pt x="433745" y="1186835"/>
                </a:lnTo>
                <a:lnTo>
                  <a:pt x="433753" y="1186748"/>
                </a:lnTo>
                <a:close/>
                <a:moveTo>
                  <a:pt x="484919" y="1111529"/>
                </a:moveTo>
                <a:lnTo>
                  <a:pt x="482151" y="1117756"/>
                </a:lnTo>
                <a:lnTo>
                  <a:pt x="482290" y="1116045"/>
                </a:lnTo>
                <a:close/>
                <a:moveTo>
                  <a:pt x="485017" y="1111361"/>
                </a:moveTo>
                <a:lnTo>
                  <a:pt x="484919" y="1111529"/>
                </a:lnTo>
                <a:lnTo>
                  <a:pt x="484950" y="1111459"/>
                </a:lnTo>
                <a:close/>
                <a:moveTo>
                  <a:pt x="611821" y="1108274"/>
                </a:moveTo>
                <a:lnTo>
                  <a:pt x="609555" y="1113377"/>
                </a:lnTo>
                <a:lnTo>
                  <a:pt x="603281" y="1127218"/>
                </a:lnTo>
                <a:lnTo>
                  <a:pt x="597871" y="1137251"/>
                </a:lnTo>
                <a:close/>
                <a:moveTo>
                  <a:pt x="297402" y="1108219"/>
                </a:moveTo>
                <a:lnTo>
                  <a:pt x="290046" y="1124017"/>
                </a:lnTo>
                <a:lnTo>
                  <a:pt x="284674" y="1120287"/>
                </a:lnTo>
                <a:lnTo>
                  <a:pt x="297257" y="1108372"/>
                </a:lnTo>
                <a:close/>
                <a:moveTo>
                  <a:pt x="740793" y="1106407"/>
                </a:moveTo>
                <a:lnTo>
                  <a:pt x="750702" y="1144518"/>
                </a:lnTo>
                <a:lnTo>
                  <a:pt x="699214" y="1188924"/>
                </a:lnTo>
                <a:lnTo>
                  <a:pt x="692610" y="1157217"/>
                </a:lnTo>
                <a:lnTo>
                  <a:pt x="692265" y="1154853"/>
                </a:lnTo>
                <a:lnTo>
                  <a:pt x="706656" y="1140619"/>
                </a:lnTo>
                <a:cubicBezTo>
                  <a:pt x="716059" y="1131285"/>
                  <a:pt x="726784" y="1120602"/>
                  <a:pt x="739013" y="1108372"/>
                </a:cubicBezTo>
                <a:close/>
                <a:moveTo>
                  <a:pt x="441832" y="1103307"/>
                </a:moveTo>
                <a:lnTo>
                  <a:pt x="440775" y="1114226"/>
                </a:lnTo>
                <a:lnTo>
                  <a:pt x="414454" y="1155478"/>
                </a:lnTo>
                <a:lnTo>
                  <a:pt x="414728" y="1154948"/>
                </a:lnTo>
                <a:close/>
                <a:moveTo>
                  <a:pt x="281873" y="1102267"/>
                </a:moveTo>
                <a:lnTo>
                  <a:pt x="281245" y="1103802"/>
                </a:lnTo>
                <a:lnTo>
                  <a:pt x="274429" y="1113174"/>
                </a:lnTo>
                <a:lnTo>
                  <a:pt x="270062" y="1110141"/>
                </a:lnTo>
                <a:close/>
                <a:moveTo>
                  <a:pt x="311619" y="1099585"/>
                </a:moveTo>
                <a:cubicBezTo>
                  <a:pt x="313681" y="1095947"/>
                  <a:pt x="311562" y="1102573"/>
                  <a:pt x="307416" y="1113994"/>
                </a:cubicBezTo>
                <a:lnTo>
                  <a:pt x="300791" y="1131477"/>
                </a:lnTo>
                <a:lnTo>
                  <a:pt x="300226" y="1131085"/>
                </a:lnTo>
                <a:lnTo>
                  <a:pt x="301480" y="1124062"/>
                </a:lnTo>
                <a:lnTo>
                  <a:pt x="302421" y="1120304"/>
                </a:lnTo>
                <a:lnTo>
                  <a:pt x="304288" y="1115349"/>
                </a:lnTo>
                <a:lnTo>
                  <a:pt x="305119" y="1113425"/>
                </a:lnTo>
                <a:cubicBezTo>
                  <a:pt x="308510" y="1105790"/>
                  <a:pt x="310587" y="1101404"/>
                  <a:pt x="311619" y="1099585"/>
                </a:cubicBezTo>
                <a:close/>
                <a:moveTo>
                  <a:pt x="288220" y="1098036"/>
                </a:moveTo>
                <a:lnTo>
                  <a:pt x="283075" y="1110782"/>
                </a:lnTo>
                <a:lnTo>
                  <a:pt x="280154" y="1117148"/>
                </a:lnTo>
                <a:lnTo>
                  <a:pt x="276750" y="1114785"/>
                </a:lnTo>
                <a:lnTo>
                  <a:pt x="281245" y="1103802"/>
                </a:lnTo>
                <a:lnTo>
                  <a:pt x="282821" y="1101636"/>
                </a:lnTo>
                <a:close/>
                <a:moveTo>
                  <a:pt x="313313" y="1091394"/>
                </a:moveTo>
                <a:lnTo>
                  <a:pt x="304288" y="1115349"/>
                </a:lnTo>
                <a:lnTo>
                  <a:pt x="302797" y="1118804"/>
                </a:lnTo>
                <a:lnTo>
                  <a:pt x="308342" y="1096651"/>
                </a:lnTo>
                <a:close/>
                <a:moveTo>
                  <a:pt x="311381" y="1084507"/>
                </a:moveTo>
                <a:lnTo>
                  <a:pt x="308342" y="1096651"/>
                </a:lnTo>
                <a:lnTo>
                  <a:pt x="297402" y="1108219"/>
                </a:lnTo>
                <a:lnTo>
                  <a:pt x="299009" y="1104769"/>
                </a:lnTo>
                <a:lnTo>
                  <a:pt x="308022" y="1086292"/>
                </a:lnTo>
                <a:close/>
                <a:moveTo>
                  <a:pt x="733280" y="1077510"/>
                </a:moveTo>
                <a:lnTo>
                  <a:pt x="733508" y="1078387"/>
                </a:lnTo>
                <a:lnTo>
                  <a:pt x="705348" y="1124051"/>
                </a:lnTo>
                <a:lnTo>
                  <a:pt x="691287" y="1148145"/>
                </a:lnTo>
                <a:lnTo>
                  <a:pt x="687833" y="1124465"/>
                </a:lnTo>
                <a:lnTo>
                  <a:pt x="688562" y="1113175"/>
                </a:lnTo>
                <a:close/>
                <a:moveTo>
                  <a:pt x="328352" y="1075490"/>
                </a:moveTo>
                <a:lnTo>
                  <a:pt x="313313" y="1091394"/>
                </a:lnTo>
                <a:lnTo>
                  <a:pt x="317040" y="1081501"/>
                </a:lnTo>
                <a:close/>
                <a:moveTo>
                  <a:pt x="507629" y="1072516"/>
                </a:moveTo>
                <a:lnTo>
                  <a:pt x="500952" y="1087927"/>
                </a:lnTo>
                <a:lnTo>
                  <a:pt x="485017" y="1111361"/>
                </a:lnTo>
                <a:close/>
                <a:moveTo>
                  <a:pt x="341877" y="1068878"/>
                </a:moveTo>
                <a:lnTo>
                  <a:pt x="310481" y="1136311"/>
                </a:lnTo>
                <a:lnTo>
                  <a:pt x="302283" y="1132448"/>
                </a:lnTo>
                <a:lnTo>
                  <a:pt x="337404" y="1071060"/>
                </a:lnTo>
                <a:close/>
                <a:moveTo>
                  <a:pt x="358173" y="1060955"/>
                </a:moveTo>
                <a:lnTo>
                  <a:pt x="340907" y="1092897"/>
                </a:lnTo>
                <a:lnTo>
                  <a:pt x="314336" y="1138127"/>
                </a:lnTo>
                <a:lnTo>
                  <a:pt x="311825" y="1136944"/>
                </a:lnTo>
                <a:lnTo>
                  <a:pt x="320149" y="1122453"/>
                </a:lnTo>
                <a:lnTo>
                  <a:pt x="348866" y="1065469"/>
                </a:lnTo>
                <a:lnTo>
                  <a:pt x="354134" y="1062900"/>
                </a:lnTo>
                <a:close/>
                <a:moveTo>
                  <a:pt x="635255" y="1059596"/>
                </a:moveTo>
                <a:lnTo>
                  <a:pt x="611821" y="1108274"/>
                </a:lnTo>
                <a:lnTo>
                  <a:pt x="629891" y="1067591"/>
                </a:lnTo>
                <a:close/>
                <a:moveTo>
                  <a:pt x="362971" y="1058644"/>
                </a:moveTo>
                <a:lnTo>
                  <a:pt x="322064" y="1141767"/>
                </a:lnTo>
                <a:lnTo>
                  <a:pt x="316515" y="1139154"/>
                </a:lnTo>
                <a:lnTo>
                  <a:pt x="360612" y="1059780"/>
                </a:lnTo>
                <a:close/>
                <a:moveTo>
                  <a:pt x="521162" y="1058207"/>
                </a:moveTo>
                <a:lnTo>
                  <a:pt x="516769" y="1091027"/>
                </a:lnTo>
                <a:lnTo>
                  <a:pt x="515883" y="1094941"/>
                </a:lnTo>
                <a:lnTo>
                  <a:pt x="493593" y="1124734"/>
                </a:lnTo>
                <a:lnTo>
                  <a:pt x="480196" y="1141817"/>
                </a:lnTo>
                <a:lnTo>
                  <a:pt x="480795" y="1134447"/>
                </a:lnTo>
                <a:lnTo>
                  <a:pt x="500952" y="1087927"/>
                </a:lnTo>
                <a:close/>
                <a:moveTo>
                  <a:pt x="344849" y="1058046"/>
                </a:moveTo>
                <a:lnTo>
                  <a:pt x="337404" y="1071060"/>
                </a:lnTo>
                <a:lnTo>
                  <a:pt x="328724" y="1075293"/>
                </a:lnTo>
                <a:lnTo>
                  <a:pt x="328352" y="1075490"/>
                </a:lnTo>
                <a:close/>
                <a:moveTo>
                  <a:pt x="488899" y="1057246"/>
                </a:moveTo>
                <a:lnTo>
                  <a:pt x="487923" y="1063626"/>
                </a:lnTo>
                <a:lnTo>
                  <a:pt x="485219" y="1088574"/>
                </a:lnTo>
                <a:lnTo>
                  <a:pt x="482670" y="1092358"/>
                </a:lnTo>
                <a:cubicBezTo>
                  <a:pt x="475948" y="1102353"/>
                  <a:pt x="468161" y="1113952"/>
                  <a:pt x="459133" y="1127436"/>
                </a:cubicBezTo>
                <a:lnTo>
                  <a:pt x="436167" y="1161813"/>
                </a:lnTo>
                <a:lnTo>
                  <a:pt x="440775" y="1114226"/>
                </a:lnTo>
                <a:lnTo>
                  <a:pt x="444509" y="1108372"/>
                </a:lnTo>
                <a:close/>
                <a:moveTo>
                  <a:pt x="319934" y="1050341"/>
                </a:moveTo>
                <a:lnTo>
                  <a:pt x="314004" y="1074029"/>
                </a:lnTo>
                <a:lnTo>
                  <a:pt x="308022" y="1086292"/>
                </a:lnTo>
                <a:lnTo>
                  <a:pt x="297257" y="1092011"/>
                </a:lnTo>
                <a:lnTo>
                  <a:pt x="288220" y="1098036"/>
                </a:lnTo>
                <a:lnTo>
                  <a:pt x="291690" y="1089440"/>
                </a:lnTo>
                <a:lnTo>
                  <a:pt x="313619" y="1059288"/>
                </a:lnTo>
                <a:close/>
                <a:moveTo>
                  <a:pt x="511390" y="1049762"/>
                </a:moveTo>
                <a:lnTo>
                  <a:pt x="493593" y="1092011"/>
                </a:lnTo>
                <a:lnTo>
                  <a:pt x="484950" y="1111459"/>
                </a:lnTo>
                <a:lnTo>
                  <a:pt x="482352" y="1115279"/>
                </a:lnTo>
                <a:lnTo>
                  <a:pt x="482436" y="1114246"/>
                </a:lnTo>
                <a:lnTo>
                  <a:pt x="485219" y="1088574"/>
                </a:lnTo>
                <a:lnTo>
                  <a:pt x="499819" y="1066902"/>
                </a:lnTo>
                <a:close/>
                <a:moveTo>
                  <a:pt x="384164" y="1048438"/>
                </a:moveTo>
                <a:lnTo>
                  <a:pt x="370463" y="1083633"/>
                </a:lnTo>
                <a:lnTo>
                  <a:pt x="365414" y="1096922"/>
                </a:lnTo>
                <a:lnTo>
                  <a:pt x="339178" y="1135676"/>
                </a:lnTo>
                <a:lnTo>
                  <a:pt x="361288" y="1083325"/>
                </a:lnTo>
                <a:lnTo>
                  <a:pt x="375664" y="1052532"/>
                </a:lnTo>
                <a:close/>
                <a:moveTo>
                  <a:pt x="306114" y="1043043"/>
                </a:moveTo>
                <a:lnTo>
                  <a:pt x="297257" y="1075650"/>
                </a:lnTo>
                <a:lnTo>
                  <a:pt x="291690" y="1089440"/>
                </a:lnTo>
                <a:lnTo>
                  <a:pt x="282821" y="1101636"/>
                </a:lnTo>
                <a:lnTo>
                  <a:pt x="281873" y="1102267"/>
                </a:lnTo>
                <a:close/>
                <a:moveTo>
                  <a:pt x="353680" y="1042610"/>
                </a:moveTo>
                <a:lnTo>
                  <a:pt x="348663" y="1054013"/>
                </a:lnTo>
                <a:lnTo>
                  <a:pt x="344849" y="1058046"/>
                </a:lnTo>
                <a:close/>
                <a:moveTo>
                  <a:pt x="251712" y="1041282"/>
                </a:moveTo>
                <a:lnTo>
                  <a:pt x="249400" y="1095795"/>
                </a:lnTo>
                <a:lnTo>
                  <a:pt x="226957" y="1080212"/>
                </a:lnTo>
                <a:close/>
                <a:moveTo>
                  <a:pt x="361024" y="1040941"/>
                </a:moveTo>
                <a:lnTo>
                  <a:pt x="359623" y="1044125"/>
                </a:lnTo>
                <a:lnTo>
                  <a:pt x="348866" y="1065469"/>
                </a:lnTo>
                <a:lnTo>
                  <a:pt x="341877" y="1068878"/>
                </a:lnTo>
                <a:lnTo>
                  <a:pt x="346341" y="1059288"/>
                </a:lnTo>
                <a:lnTo>
                  <a:pt x="348663" y="1054013"/>
                </a:lnTo>
                <a:close/>
                <a:moveTo>
                  <a:pt x="212029" y="1040550"/>
                </a:moveTo>
                <a:lnTo>
                  <a:pt x="209789" y="1045873"/>
                </a:lnTo>
                <a:lnTo>
                  <a:pt x="201605" y="1057866"/>
                </a:lnTo>
                <a:lnTo>
                  <a:pt x="196270" y="1052664"/>
                </a:lnTo>
                <a:close/>
                <a:moveTo>
                  <a:pt x="217225" y="1036556"/>
                </a:moveTo>
                <a:lnTo>
                  <a:pt x="207676" y="1063787"/>
                </a:lnTo>
                <a:lnTo>
                  <a:pt x="203827" y="1060034"/>
                </a:lnTo>
                <a:lnTo>
                  <a:pt x="209789" y="1045873"/>
                </a:lnTo>
                <a:lnTo>
                  <a:pt x="214957" y="1038300"/>
                </a:lnTo>
                <a:close/>
                <a:moveTo>
                  <a:pt x="524292" y="1034818"/>
                </a:moveTo>
                <a:lnTo>
                  <a:pt x="522715" y="1046601"/>
                </a:lnTo>
                <a:lnTo>
                  <a:pt x="507629" y="1072516"/>
                </a:lnTo>
                <a:lnTo>
                  <a:pt x="516981" y="1050934"/>
                </a:lnTo>
                <a:close/>
                <a:moveTo>
                  <a:pt x="372333" y="1034758"/>
                </a:moveTo>
                <a:lnTo>
                  <a:pt x="367214" y="1047896"/>
                </a:lnTo>
                <a:lnTo>
                  <a:pt x="360612" y="1059780"/>
                </a:lnTo>
                <a:lnTo>
                  <a:pt x="358173" y="1060955"/>
                </a:lnTo>
                <a:close/>
                <a:moveTo>
                  <a:pt x="649383" y="1028481"/>
                </a:moveTo>
                <a:lnTo>
                  <a:pt x="640845" y="1042927"/>
                </a:lnTo>
                <a:lnTo>
                  <a:pt x="629891" y="1067591"/>
                </a:lnTo>
                <a:lnTo>
                  <a:pt x="624484" y="1075650"/>
                </a:lnTo>
                <a:lnTo>
                  <a:pt x="533563" y="1207485"/>
                </a:lnTo>
                <a:lnTo>
                  <a:pt x="530126" y="1207102"/>
                </a:lnTo>
                <a:lnTo>
                  <a:pt x="582977" y="1122834"/>
                </a:lnTo>
                <a:lnTo>
                  <a:pt x="606580" y="1081835"/>
                </a:lnTo>
                <a:close/>
                <a:moveTo>
                  <a:pt x="339161" y="1023097"/>
                </a:moveTo>
                <a:lnTo>
                  <a:pt x="324776" y="1060968"/>
                </a:lnTo>
                <a:lnTo>
                  <a:pt x="317040" y="1081501"/>
                </a:lnTo>
                <a:lnTo>
                  <a:pt x="311381" y="1084507"/>
                </a:lnTo>
                <a:lnTo>
                  <a:pt x="314004" y="1074029"/>
                </a:lnTo>
                <a:lnTo>
                  <a:pt x="317052" y="1067781"/>
                </a:lnTo>
                <a:lnTo>
                  <a:pt x="334391" y="1029856"/>
                </a:lnTo>
                <a:close/>
                <a:moveTo>
                  <a:pt x="379620" y="1021276"/>
                </a:moveTo>
                <a:lnTo>
                  <a:pt x="372333" y="1034758"/>
                </a:lnTo>
                <a:lnTo>
                  <a:pt x="376160" y="1024935"/>
                </a:lnTo>
                <a:close/>
                <a:moveTo>
                  <a:pt x="458459" y="1021093"/>
                </a:moveTo>
                <a:lnTo>
                  <a:pt x="444509" y="1075650"/>
                </a:lnTo>
                <a:lnTo>
                  <a:pt x="441993" y="1101637"/>
                </a:lnTo>
                <a:lnTo>
                  <a:pt x="439493" y="1107158"/>
                </a:lnTo>
                <a:lnTo>
                  <a:pt x="414728" y="1154948"/>
                </a:lnTo>
                <a:lnTo>
                  <a:pt x="414434" y="1155509"/>
                </a:lnTo>
                <a:lnTo>
                  <a:pt x="400429" y="1177460"/>
                </a:lnTo>
                <a:lnTo>
                  <a:pt x="393958" y="1175639"/>
                </a:lnTo>
                <a:lnTo>
                  <a:pt x="372240" y="1165407"/>
                </a:lnTo>
                <a:lnTo>
                  <a:pt x="444509" y="1042927"/>
                </a:lnTo>
                <a:close/>
                <a:moveTo>
                  <a:pt x="653968" y="1020723"/>
                </a:moveTo>
                <a:lnTo>
                  <a:pt x="651509" y="1025831"/>
                </a:lnTo>
                <a:lnTo>
                  <a:pt x="649383" y="1028481"/>
                </a:lnTo>
                <a:close/>
                <a:moveTo>
                  <a:pt x="430288" y="1020060"/>
                </a:moveTo>
                <a:lnTo>
                  <a:pt x="428148" y="1026566"/>
                </a:lnTo>
                <a:cubicBezTo>
                  <a:pt x="405232" y="1086721"/>
                  <a:pt x="388533" y="1126971"/>
                  <a:pt x="376217" y="1155296"/>
                </a:cubicBezTo>
                <a:lnTo>
                  <a:pt x="371822" y="1165210"/>
                </a:lnTo>
                <a:lnTo>
                  <a:pt x="344380" y="1152281"/>
                </a:lnTo>
                <a:lnTo>
                  <a:pt x="365414" y="1096922"/>
                </a:lnTo>
                <a:lnTo>
                  <a:pt x="407330" y="1035006"/>
                </a:lnTo>
                <a:lnTo>
                  <a:pt x="430142" y="1020193"/>
                </a:lnTo>
                <a:close/>
                <a:moveTo>
                  <a:pt x="181051" y="1017664"/>
                </a:moveTo>
                <a:lnTo>
                  <a:pt x="180825" y="1018671"/>
                </a:lnTo>
                <a:lnTo>
                  <a:pt x="174354" y="1031289"/>
                </a:lnTo>
                <a:lnTo>
                  <a:pt x="173956" y="1030901"/>
                </a:lnTo>
                <a:close/>
                <a:moveTo>
                  <a:pt x="527196" y="1013128"/>
                </a:moveTo>
                <a:lnTo>
                  <a:pt x="525143" y="1028460"/>
                </a:lnTo>
                <a:lnTo>
                  <a:pt x="523561" y="1031455"/>
                </a:lnTo>
                <a:cubicBezTo>
                  <a:pt x="521488" y="1034754"/>
                  <a:pt x="517987" y="1039984"/>
                  <a:pt x="511644" y="1049387"/>
                </a:cubicBezTo>
                <a:lnTo>
                  <a:pt x="511390" y="1049762"/>
                </a:lnTo>
                <a:lnTo>
                  <a:pt x="526469" y="1013966"/>
                </a:lnTo>
                <a:close/>
                <a:moveTo>
                  <a:pt x="225369" y="1009130"/>
                </a:moveTo>
                <a:lnTo>
                  <a:pt x="218438" y="1033097"/>
                </a:lnTo>
                <a:lnTo>
                  <a:pt x="218365" y="1033305"/>
                </a:lnTo>
                <a:lnTo>
                  <a:pt x="214957" y="1038300"/>
                </a:lnTo>
                <a:lnTo>
                  <a:pt x="212029" y="1040550"/>
                </a:lnTo>
                <a:lnTo>
                  <a:pt x="225092" y="1009519"/>
                </a:lnTo>
                <a:close/>
                <a:moveTo>
                  <a:pt x="715442" y="1008904"/>
                </a:moveTo>
                <a:lnTo>
                  <a:pt x="722844" y="1037374"/>
                </a:lnTo>
                <a:lnTo>
                  <a:pt x="719147" y="1041697"/>
                </a:lnTo>
                <a:cubicBezTo>
                  <a:pt x="706014" y="1057036"/>
                  <a:pt x="694049" y="1072784"/>
                  <a:pt x="689929" y="1092011"/>
                </a:cubicBezTo>
                <a:lnTo>
                  <a:pt x="688562" y="1113175"/>
                </a:lnTo>
                <a:lnTo>
                  <a:pt x="616651" y="1170528"/>
                </a:lnTo>
                <a:lnTo>
                  <a:pt x="638778" y="1133126"/>
                </a:lnTo>
                <a:lnTo>
                  <a:pt x="678766" y="1056496"/>
                </a:lnTo>
                <a:close/>
                <a:moveTo>
                  <a:pt x="665602" y="1008264"/>
                </a:moveTo>
                <a:lnTo>
                  <a:pt x="651971" y="1034681"/>
                </a:lnTo>
                <a:lnTo>
                  <a:pt x="635255" y="1059596"/>
                </a:lnTo>
                <a:lnTo>
                  <a:pt x="651509" y="1025831"/>
                </a:lnTo>
                <a:close/>
                <a:moveTo>
                  <a:pt x="399661" y="998448"/>
                </a:moveTo>
                <a:lnTo>
                  <a:pt x="395425" y="1010204"/>
                </a:lnTo>
                <a:lnTo>
                  <a:pt x="375664" y="1052532"/>
                </a:lnTo>
                <a:lnTo>
                  <a:pt x="362971" y="1058644"/>
                </a:lnTo>
                <a:lnTo>
                  <a:pt x="363236" y="1058106"/>
                </a:lnTo>
                <a:lnTo>
                  <a:pt x="367214" y="1047896"/>
                </a:lnTo>
                <a:lnTo>
                  <a:pt x="379064" y="1026566"/>
                </a:lnTo>
                <a:lnTo>
                  <a:pt x="385673" y="1014457"/>
                </a:lnTo>
                <a:close/>
                <a:moveTo>
                  <a:pt x="541746" y="996348"/>
                </a:moveTo>
                <a:lnTo>
                  <a:pt x="524292" y="1034818"/>
                </a:lnTo>
                <a:lnTo>
                  <a:pt x="525143" y="1028460"/>
                </a:lnTo>
                <a:lnTo>
                  <a:pt x="526913" y="1025111"/>
                </a:lnTo>
                <a:cubicBezTo>
                  <a:pt x="527546" y="1023433"/>
                  <a:pt x="528166" y="1021444"/>
                  <a:pt x="530190" y="1016904"/>
                </a:cubicBezTo>
                <a:lnTo>
                  <a:pt x="538612" y="999963"/>
                </a:lnTo>
                <a:close/>
                <a:moveTo>
                  <a:pt x="830550" y="995643"/>
                </a:moveTo>
                <a:lnTo>
                  <a:pt x="827682" y="1000665"/>
                </a:lnTo>
                <a:cubicBezTo>
                  <a:pt x="815344" y="1018974"/>
                  <a:pt x="801978" y="1037100"/>
                  <a:pt x="787295" y="1055049"/>
                </a:cubicBezTo>
                <a:lnTo>
                  <a:pt x="740793" y="1106407"/>
                </a:lnTo>
                <a:lnTo>
                  <a:pt x="733508" y="1078387"/>
                </a:lnTo>
                <a:lnTo>
                  <a:pt x="734793" y="1076303"/>
                </a:lnTo>
                <a:lnTo>
                  <a:pt x="741824" y="1070696"/>
                </a:lnTo>
                <a:close/>
                <a:moveTo>
                  <a:pt x="138355" y="989769"/>
                </a:moveTo>
                <a:lnTo>
                  <a:pt x="137415" y="991514"/>
                </a:lnTo>
                <a:lnTo>
                  <a:pt x="137339" y="991411"/>
                </a:lnTo>
                <a:close/>
                <a:moveTo>
                  <a:pt x="1016728" y="989613"/>
                </a:moveTo>
                <a:lnTo>
                  <a:pt x="1035818" y="1035701"/>
                </a:lnTo>
                <a:cubicBezTo>
                  <a:pt x="1011498" y="1060021"/>
                  <a:pt x="985515" y="1081920"/>
                  <a:pt x="958200" y="1101355"/>
                </a:cubicBezTo>
                <a:lnTo>
                  <a:pt x="948150" y="1107326"/>
                </a:lnTo>
                <a:lnTo>
                  <a:pt x="1000795" y="1026566"/>
                </a:lnTo>
                <a:close/>
                <a:moveTo>
                  <a:pt x="288509" y="983882"/>
                </a:moveTo>
                <a:lnTo>
                  <a:pt x="256348" y="1033992"/>
                </a:lnTo>
                <a:lnTo>
                  <a:pt x="251712" y="1041282"/>
                </a:lnTo>
                <a:lnTo>
                  <a:pt x="253046" y="1009828"/>
                </a:lnTo>
                <a:close/>
                <a:moveTo>
                  <a:pt x="254491" y="975753"/>
                </a:moveTo>
                <a:lnTo>
                  <a:pt x="253046" y="1009828"/>
                </a:lnTo>
                <a:lnTo>
                  <a:pt x="231292" y="1025743"/>
                </a:lnTo>
                <a:lnTo>
                  <a:pt x="217225" y="1036556"/>
                </a:lnTo>
                <a:lnTo>
                  <a:pt x="218365" y="1033305"/>
                </a:lnTo>
                <a:lnTo>
                  <a:pt x="233234" y="1011516"/>
                </a:lnTo>
                <a:close/>
                <a:moveTo>
                  <a:pt x="315738" y="967644"/>
                </a:moveTo>
                <a:lnTo>
                  <a:pt x="297257" y="1026566"/>
                </a:lnTo>
                <a:lnTo>
                  <a:pt x="257590" y="1101481"/>
                </a:lnTo>
                <a:lnTo>
                  <a:pt x="252410" y="1097885"/>
                </a:lnTo>
                <a:lnTo>
                  <a:pt x="268720" y="1057517"/>
                </a:lnTo>
                <a:cubicBezTo>
                  <a:pt x="274961" y="1042256"/>
                  <a:pt x="280624" y="1028609"/>
                  <a:pt x="285797" y="1016351"/>
                </a:cubicBezTo>
                <a:lnTo>
                  <a:pt x="304692" y="973524"/>
                </a:lnTo>
                <a:close/>
                <a:moveTo>
                  <a:pt x="239077" y="961729"/>
                </a:moveTo>
                <a:lnTo>
                  <a:pt x="225617" y="1008271"/>
                </a:lnTo>
                <a:lnTo>
                  <a:pt x="225092" y="1009519"/>
                </a:lnTo>
                <a:lnTo>
                  <a:pt x="195153" y="1051574"/>
                </a:lnTo>
                <a:lnTo>
                  <a:pt x="193635" y="1050094"/>
                </a:lnTo>
                <a:lnTo>
                  <a:pt x="200381" y="1037183"/>
                </a:lnTo>
                <a:close/>
                <a:moveTo>
                  <a:pt x="702958" y="960887"/>
                </a:moveTo>
                <a:lnTo>
                  <a:pt x="710614" y="990332"/>
                </a:lnTo>
                <a:lnTo>
                  <a:pt x="689247" y="1036411"/>
                </a:lnTo>
                <a:lnTo>
                  <a:pt x="678766" y="1056496"/>
                </a:lnTo>
                <a:lnTo>
                  <a:pt x="581047" y="1183300"/>
                </a:lnTo>
                <a:lnTo>
                  <a:pt x="574441" y="1190853"/>
                </a:lnTo>
                <a:lnTo>
                  <a:pt x="603281" y="1127218"/>
                </a:lnTo>
                <a:lnTo>
                  <a:pt x="614147" y="1107068"/>
                </a:lnTo>
                <a:cubicBezTo>
                  <a:pt x="625598" y="1085353"/>
                  <a:pt x="637565" y="1062455"/>
                  <a:pt x="650159" y="1038192"/>
                </a:cubicBezTo>
                <a:lnTo>
                  <a:pt x="651971" y="1034681"/>
                </a:lnTo>
                <a:lnTo>
                  <a:pt x="674748" y="1000732"/>
                </a:lnTo>
                <a:lnTo>
                  <a:pt x="689905" y="977689"/>
                </a:lnTo>
                <a:close/>
                <a:moveTo>
                  <a:pt x="851263" y="959362"/>
                </a:moveTo>
                <a:lnTo>
                  <a:pt x="842630" y="981280"/>
                </a:lnTo>
                <a:lnTo>
                  <a:pt x="839510" y="988063"/>
                </a:lnTo>
                <a:lnTo>
                  <a:pt x="830550" y="995643"/>
                </a:lnTo>
                <a:close/>
                <a:moveTo>
                  <a:pt x="508539" y="954696"/>
                </a:moveTo>
                <a:lnTo>
                  <a:pt x="501131" y="990321"/>
                </a:lnTo>
                <a:lnTo>
                  <a:pt x="441832" y="1103307"/>
                </a:lnTo>
                <a:lnTo>
                  <a:pt x="441993" y="1101637"/>
                </a:lnTo>
                <a:close/>
                <a:moveTo>
                  <a:pt x="342891" y="953190"/>
                </a:moveTo>
                <a:lnTo>
                  <a:pt x="306114" y="1043043"/>
                </a:lnTo>
                <a:lnTo>
                  <a:pt x="314914" y="1010643"/>
                </a:lnTo>
                <a:lnTo>
                  <a:pt x="325996" y="962183"/>
                </a:lnTo>
                <a:close/>
                <a:moveTo>
                  <a:pt x="244208" y="951723"/>
                </a:moveTo>
                <a:lnTo>
                  <a:pt x="239077" y="961729"/>
                </a:lnTo>
                <a:lnTo>
                  <a:pt x="239661" y="959709"/>
                </a:lnTo>
                <a:close/>
                <a:moveTo>
                  <a:pt x="621586" y="949570"/>
                </a:moveTo>
                <a:lnTo>
                  <a:pt x="595432" y="992986"/>
                </a:lnTo>
                <a:cubicBezTo>
                  <a:pt x="537689" y="1086238"/>
                  <a:pt x="544445" y="1057967"/>
                  <a:pt x="493593" y="1190179"/>
                </a:cubicBezTo>
                <a:lnTo>
                  <a:pt x="489818" y="1199251"/>
                </a:lnTo>
                <a:lnTo>
                  <a:pt x="498579" y="1171398"/>
                </a:lnTo>
                <a:lnTo>
                  <a:pt x="515883" y="1094941"/>
                </a:lnTo>
                <a:lnTo>
                  <a:pt x="539306" y="1063633"/>
                </a:lnTo>
                <a:cubicBezTo>
                  <a:pt x="555562" y="1041656"/>
                  <a:pt x="572726" y="1018201"/>
                  <a:pt x="590475" y="993659"/>
                </a:cubicBezTo>
                <a:close/>
                <a:moveTo>
                  <a:pt x="417537" y="948833"/>
                </a:moveTo>
                <a:lnTo>
                  <a:pt x="409859" y="970143"/>
                </a:lnTo>
                <a:lnTo>
                  <a:pt x="385673" y="1014457"/>
                </a:lnTo>
                <a:lnTo>
                  <a:pt x="380860" y="1019965"/>
                </a:lnTo>
                <a:lnTo>
                  <a:pt x="379620" y="1021276"/>
                </a:lnTo>
                <a:lnTo>
                  <a:pt x="405510" y="973379"/>
                </a:lnTo>
                <a:close/>
                <a:moveTo>
                  <a:pt x="255744" y="946205"/>
                </a:moveTo>
                <a:lnTo>
                  <a:pt x="254830" y="967746"/>
                </a:lnTo>
                <a:lnTo>
                  <a:pt x="225369" y="1009130"/>
                </a:lnTo>
                <a:lnTo>
                  <a:pt x="225617" y="1008271"/>
                </a:lnTo>
                <a:lnTo>
                  <a:pt x="230257" y="997250"/>
                </a:lnTo>
                <a:close/>
                <a:moveTo>
                  <a:pt x="698958" y="945503"/>
                </a:moveTo>
                <a:lnTo>
                  <a:pt x="702391" y="958707"/>
                </a:lnTo>
                <a:lnTo>
                  <a:pt x="689905" y="977689"/>
                </a:lnTo>
                <a:lnTo>
                  <a:pt x="682984" y="986598"/>
                </a:lnTo>
                <a:lnTo>
                  <a:pt x="665602" y="1008264"/>
                </a:lnTo>
                <a:lnTo>
                  <a:pt x="689929" y="961120"/>
                </a:lnTo>
                <a:lnTo>
                  <a:pt x="692268" y="955919"/>
                </a:lnTo>
                <a:lnTo>
                  <a:pt x="695012" y="951277"/>
                </a:lnTo>
                <a:close/>
                <a:moveTo>
                  <a:pt x="346110" y="945325"/>
                </a:moveTo>
                <a:lnTo>
                  <a:pt x="344277" y="952452"/>
                </a:lnTo>
                <a:lnTo>
                  <a:pt x="342891" y="953190"/>
                </a:lnTo>
                <a:close/>
                <a:moveTo>
                  <a:pt x="507287" y="944666"/>
                </a:moveTo>
                <a:lnTo>
                  <a:pt x="458459" y="1021093"/>
                </a:lnTo>
                <a:lnTo>
                  <a:pt x="460130" y="1014557"/>
                </a:lnTo>
                <a:lnTo>
                  <a:pt x="472419" y="981847"/>
                </a:lnTo>
                <a:lnTo>
                  <a:pt x="477232" y="977482"/>
                </a:lnTo>
                <a:close/>
                <a:moveTo>
                  <a:pt x="525657" y="943589"/>
                </a:moveTo>
                <a:lnTo>
                  <a:pt x="526316" y="944759"/>
                </a:lnTo>
                <a:cubicBezTo>
                  <a:pt x="529152" y="963196"/>
                  <a:pt x="529293" y="986048"/>
                  <a:pt x="527461" y="1011148"/>
                </a:cubicBezTo>
                <a:lnTo>
                  <a:pt x="527370" y="1011828"/>
                </a:lnTo>
                <a:lnTo>
                  <a:pt x="526469" y="1013966"/>
                </a:lnTo>
                <a:lnTo>
                  <a:pt x="521030" y="1020239"/>
                </a:lnTo>
                <a:lnTo>
                  <a:pt x="488899" y="1057246"/>
                </a:lnTo>
                <a:lnTo>
                  <a:pt x="493593" y="1026566"/>
                </a:lnTo>
                <a:lnTo>
                  <a:pt x="501131" y="990321"/>
                </a:lnTo>
                <a:close/>
                <a:moveTo>
                  <a:pt x="369316" y="942643"/>
                </a:moveTo>
                <a:lnTo>
                  <a:pt x="362703" y="961120"/>
                </a:lnTo>
                <a:cubicBezTo>
                  <a:pt x="353825" y="984424"/>
                  <a:pt x="345651" y="1004333"/>
                  <a:pt x="338077" y="1021794"/>
                </a:cubicBezTo>
                <a:lnTo>
                  <a:pt x="334391" y="1029856"/>
                </a:lnTo>
                <a:lnTo>
                  <a:pt x="319934" y="1050341"/>
                </a:lnTo>
                <a:lnTo>
                  <a:pt x="329980" y="1010204"/>
                </a:lnTo>
                <a:cubicBezTo>
                  <a:pt x="333783" y="994449"/>
                  <a:pt x="338049" y="977086"/>
                  <a:pt x="342715" y="958529"/>
                </a:cubicBezTo>
                <a:lnTo>
                  <a:pt x="344277" y="952452"/>
                </a:lnTo>
                <a:lnTo>
                  <a:pt x="344651" y="952253"/>
                </a:lnTo>
                <a:close/>
                <a:moveTo>
                  <a:pt x="249133" y="942119"/>
                </a:moveTo>
                <a:lnTo>
                  <a:pt x="248173" y="944759"/>
                </a:lnTo>
                <a:lnTo>
                  <a:pt x="244208" y="951723"/>
                </a:lnTo>
                <a:close/>
                <a:moveTo>
                  <a:pt x="985196" y="936985"/>
                </a:moveTo>
                <a:lnTo>
                  <a:pt x="951711" y="993843"/>
                </a:lnTo>
                <a:cubicBezTo>
                  <a:pt x="927169" y="1042927"/>
                  <a:pt x="908915" y="1095897"/>
                  <a:pt x="882801" y="1144010"/>
                </a:cubicBezTo>
                <a:lnTo>
                  <a:pt x="880621" y="1147449"/>
                </a:lnTo>
                <a:lnTo>
                  <a:pt x="872587" y="1152222"/>
                </a:lnTo>
                <a:lnTo>
                  <a:pt x="790973" y="1184129"/>
                </a:lnTo>
                <a:lnTo>
                  <a:pt x="821551" y="1142155"/>
                </a:lnTo>
                <a:lnTo>
                  <a:pt x="910742" y="1001287"/>
                </a:lnTo>
                <a:lnTo>
                  <a:pt x="918988" y="993843"/>
                </a:lnTo>
                <a:cubicBezTo>
                  <a:pt x="935059" y="979868"/>
                  <a:pt x="950741" y="965323"/>
                  <a:pt x="966835" y="951318"/>
                </a:cubicBezTo>
                <a:close/>
                <a:moveTo>
                  <a:pt x="512235" y="936922"/>
                </a:moveTo>
                <a:lnTo>
                  <a:pt x="511605" y="939952"/>
                </a:lnTo>
                <a:lnTo>
                  <a:pt x="507287" y="944666"/>
                </a:lnTo>
                <a:close/>
                <a:moveTo>
                  <a:pt x="278489" y="935376"/>
                </a:moveTo>
                <a:lnTo>
                  <a:pt x="254491" y="975753"/>
                </a:lnTo>
                <a:lnTo>
                  <a:pt x="254830" y="967746"/>
                </a:lnTo>
                <a:lnTo>
                  <a:pt x="277309" y="936169"/>
                </a:lnTo>
                <a:close/>
                <a:moveTo>
                  <a:pt x="120962" y="935332"/>
                </a:moveTo>
                <a:lnTo>
                  <a:pt x="117009" y="942169"/>
                </a:lnTo>
                <a:lnTo>
                  <a:pt x="108491" y="952215"/>
                </a:lnTo>
                <a:lnTo>
                  <a:pt x="104451" y="946725"/>
                </a:lnTo>
                <a:lnTo>
                  <a:pt x="110784" y="940897"/>
                </a:lnTo>
                <a:close/>
                <a:moveTo>
                  <a:pt x="695880" y="933663"/>
                </a:moveTo>
                <a:lnTo>
                  <a:pt x="698223" y="942676"/>
                </a:lnTo>
                <a:lnTo>
                  <a:pt x="692268" y="955919"/>
                </a:lnTo>
                <a:lnTo>
                  <a:pt x="653968" y="1020723"/>
                </a:lnTo>
                <a:close/>
                <a:moveTo>
                  <a:pt x="518594" y="932321"/>
                </a:moveTo>
                <a:lnTo>
                  <a:pt x="518655" y="932358"/>
                </a:lnTo>
                <a:lnTo>
                  <a:pt x="508539" y="954696"/>
                </a:lnTo>
                <a:lnTo>
                  <a:pt x="511605" y="939952"/>
                </a:lnTo>
                <a:close/>
                <a:moveTo>
                  <a:pt x="402634" y="931350"/>
                </a:moveTo>
                <a:lnTo>
                  <a:pt x="398528" y="940683"/>
                </a:lnTo>
                <a:lnTo>
                  <a:pt x="377811" y="968333"/>
                </a:lnTo>
                <a:lnTo>
                  <a:pt x="339161" y="1023097"/>
                </a:lnTo>
                <a:lnTo>
                  <a:pt x="362703" y="961120"/>
                </a:lnTo>
                <a:lnTo>
                  <a:pt x="370014" y="942371"/>
                </a:lnTo>
                <a:lnTo>
                  <a:pt x="386903" y="935791"/>
                </a:lnTo>
                <a:close/>
                <a:moveTo>
                  <a:pt x="196649" y="931303"/>
                </a:moveTo>
                <a:lnTo>
                  <a:pt x="195521" y="935402"/>
                </a:lnTo>
                <a:lnTo>
                  <a:pt x="195425" y="935964"/>
                </a:lnTo>
                <a:lnTo>
                  <a:pt x="184850" y="969266"/>
                </a:lnTo>
                <a:cubicBezTo>
                  <a:pt x="180612" y="982492"/>
                  <a:pt x="175680" y="997750"/>
                  <a:pt x="169918" y="1015370"/>
                </a:cubicBezTo>
                <a:lnTo>
                  <a:pt x="167022" y="1024138"/>
                </a:lnTo>
                <a:lnTo>
                  <a:pt x="147194" y="1004800"/>
                </a:lnTo>
                <a:lnTo>
                  <a:pt x="144433" y="1001050"/>
                </a:lnTo>
                <a:close/>
                <a:moveTo>
                  <a:pt x="514380" y="929779"/>
                </a:moveTo>
                <a:lnTo>
                  <a:pt x="516126" y="930832"/>
                </a:lnTo>
                <a:lnTo>
                  <a:pt x="512235" y="936922"/>
                </a:lnTo>
                <a:lnTo>
                  <a:pt x="512683" y="934766"/>
                </a:lnTo>
                <a:close/>
                <a:moveTo>
                  <a:pt x="408215" y="929774"/>
                </a:moveTo>
                <a:lnTo>
                  <a:pt x="396984" y="957879"/>
                </a:lnTo>
                <a:lnTo>
                  <a:pt x="360904" y="1029984"/>
                </a:lnTo>
                <a:lnTo>
                  <a:pt x="353680" y="1042610"/>
                </a:lnTo>
                <a:lnTo>
                  <a:pt x="398528" y="940683"/>
                </a:lnTo>
                <a:lnTo>
                  <a:pt x="406295" y="930316"/>
                </a:lnTo>
                <a:close/>
                <a:moveTo>
                  <a:pt x="460174" y="929195"/>
                </a:moveTo>
                <a:lnTo>
                  <a:pt x="441082" y="987241"/>
                </a:lnTo>
                <a:lnTo>
                  <a:pt x="415983" y="1022225"/>
                </a:lnTo>
                <a:lnTo>
                  <a:pt x="407330" y="1035006"/>
                </a:lnTo>
                <a:lnTo>
                  <a:pt x="393769" y="1043813"/>
                </a:lnTo>
                <a:lnTo>
                  <a:pt x="384164" y="1048438"/>
                </a:lnTo>
                <a:lnTo>
                  <a:pt x="406809" y="990268"/>
                </a:lnTo>
                <a:close/>
                <a:moveTo>
                  <a:pt x="413859" y="928181"/>
                </a:moveTo>
                <a:lnTo>
                  <a:pt x="376160" y="1024935"/>
                </a:lnTo>
                <a:lnTo>
                  <a:pt x="361024" y="1040941"/>
                </a:lnTo>
                <a:lnTo>
                  <a:pt x="391055" y="972716"/>
                </a:lnTo>
                <a:lnTo>
                  <a:pt x="396984" y="957879"/>
                </a:lnTo>
                <a:lnTo>
                  <a:pt x="411513" y="928843"/>
                </a:lnTo>
                <a:close/>
                <a:moveTo>
                  <a:pt x="990910" y="927283"/>
                </a:moveTo>
                <a:lnTo>
                  <a:pt x="992550" y="931244"/>
                </a:lnTo>
                <a:lnTo>
                  <a:pt x="985196" y="936985"/>
                </a:lnTo>
                <a:close/>
                <a:moveTo>
                  <a:pt x="429861" y="923682"/>
                </a:moveTo>
                <a:lnTo>
                  <a:pt x="417537" y="948833"/>
                </a:lnTo>
                <a:lnTo>
                  <a:pt x="426238" y="924686"/>
                </a:lnTo>
                <a:lnTo>
                  <a:pt x="429327" y="923813"/>
                </a:lnTo>
                <a:close/>
                <a:moveTo>
                  <a:pt x="439510" y="921310"/>
                </a:moveTo>
                <a:lnTo>
                  <a:pt x="411787" y="977482"/>
                </a:lnTo>
                <a:lnTo>
                  <a:pt x="406809" y="990268"/>
                </a:lnTo>
                <a:lnTo>
                  <a:pt x="399661" y="998448"/>
                </a:lnTo>
                <a:lnTo>
                  <a:pt x="409859" y="970143"/>
                </a:lnTo>
                <a:lnTo>
                  <a:pt x="436048" y="922161"/>
                </a:lnTo>
                <a:close/>
                <a:moveTo>
                  <a:pt x="256812" y="921002"/>
                </a:moveTo>
                <a:lnTo>
                  <a:pt x="256528" y="927700"/>
                </a:lnTo>
                <a:lnTo>
                  <a:pt x="249133" y="942119"/>
                </a:lnTo>
                <a:close/>
                <a:moveTo>
                  <a:pt x="491305" y="918304"/>
                </a:moveTo>
                <a:lnTo>
                  <a:pt x="498011" y="921291"/>
                </a:lnTo>
                <a:lnTo>
                  <a:pt x="485110" y="948065"/>
                </a:lnTo>
                <a:lnTo>
                  <a:pt x="472419" y="981847"/>
                </a:lnTo>
                <a:lnTo>
                  <a:pt x="430288" y="1020060"/>
                </a:lnTo>
                <a:lnTo>
                  <a:pt x="441082" y="987241"/>
                </a:lnTo>
                <a:lnTo>
                  <a:pt x="464878" y="954075"/>
                </a:lnTo>
                <a:close/>
                <a:moveTo>
                  <a:pt x="527187" y="913519"/>
                </a:moveTo>
                <a:lnTo>
                  <a:pt x="518748" y="932153"/>
                </a:lnTo>
                <a:lnTo>
                  <a:pt x="518594" y="932321"/>
                </a:lnTo>
                <a:lnTo>
                  <a:pt x="516126" y="930832"/>
                </a:lnTo>
                <a:close/>
                <a:moveTo>
                  <a:pt x="472219" y="913269"/>
                </a:moveTo>
                <a:lnTo>
                  <a:pt x="460871" y="928398"/>
                </a:lnTo>
                <a:lnTo>
                  <a:pt x="460174" y="929195"/>
                </a:lnTo>
                <a:lnTo>
                  <a:pt x="464813" y="915089"/>
                </a:lnTo>
                <a:close/>
                <a:moveTo>
                  <a:pt x="419785" y="912312"/>
                </a:moveTo>
                <a:lnTo>
                  <a:pt x="411513" y="928843"/>
                </a:lnTo>
                <a:lnTo>
                  <a:pt x="408215" y="929774"/>
                </a:lnTo>
                <a:lnTo>
                  <a:pt x="409944" y="925447"/>
                </a:lnTo>
                <a:close/>
                <a:moveTo>
                  <a:pt x="142815" y="911419"/>
                </a:moveTo>
                <a:lnTo>
                  <a:pt x="124264" y="933527"/>
                </a:lnTo>
                <a:lnTo>
                  <a:pt x="120962" y="935332"/>
                </a:lnTo>
                <a:lnTo>
                  <a:pt x="125663" y="927204"/>
                </a:lnTo>
                <a:close/>
                <a:moveTo>
                  <a:pt x="689822" y="910363"/>
                </a:moveTo>
                <a:lnTo>
                  <a:pt x="694537" y="928500"/>
                </a:lnTo>
                <a:lnTo>
                  <a:pt x="651589" y="1003652"/>
                </a:lnTo>
                <a:lnTo>
                  <a:pt x="606580" y="1081835"/>
                </a:lnTo>
                <a:lnTo>
                  <a:pt x="577618" y="1117936"/>
                </a:lnTo>
                <a:lnTo>
                  <a:pt x="652069" y="980399"/>
                </a:lnTo>
                <a:close/>
                <a:moveTo>
                  <a:pt x="420943" y="909997"/>
                </a:moveTo>
                <a:lnTo>
                  <a:pt x="420319" y="911599"/>
                </a:lnTo>
                <a:lnTo>
                  <a:pt x="419785" y="912312"/>
                </a:lnTo>
                <a:close/>
                <a:moveTo>
                  <a:pt x="136478" y="908504"/>
                </a:moveTo>
                <a:lnTo>
                  <a:pt x="125663" y="927204"/>
                </a:lnTo>
                <a:lnTo>
                  <a:pt x="110784" y="940897"/>
                </a:lnTo>
                <a:lnTo>
                  <a:pt x="103210" y="945039"/>
                </a:lnTo>
                <a:lnTo>
                  <a:pt x="102583" y="944188"/>
                </a:lnTo>
                <a:lnTo>
                  <a:pt x="133644" y="912036"/>
                </a:lnTo>
                <a:close/>
                <a:moveTo>
                  <a:pt x="266718" y="907683"/>
                </a:moveTo>
                <a:lnTo>
                  <a:pt x="265614" y="926436"/>
                </a:lnTo>
                <a:lnTo>
                  <a:pt x="255744" y="946205"/>
                </a:lnTo>
                <a:lnTo>
                  <a:pt x="256528" y="927700"/>
                </a:lnTo>
                <a:lnTo>
                  <a:pt x="261647" y="917719"/>
                </a:lnTo>
                <a:close/>
                <a:moveTo>
                  <a:pt x="334506" y="907310"/>
                </a:moveTo>
                <a:lnTo>
                  <a:pt x="330542" y="920444"/>
                </a:lnTo>
                <a:lnTo>
                  <a:pt x="330289" y="921252"/>
                </a:lnTo>
                <a:lnTo>
                  <a:pt x="330133" y="921501"/>
                </a:lnTo>
                <a:cubicBezTo>
                  <a:pt x="324748" y="931009"/>
                  <a:pt x="318838" y="942463"/>
                  <a:pt x="311687" y="957670"/>
                </a:cubicBezTo>
                <a:lnTo>
                  <a:pt x="304692" y="973524"/>
                </a:lnTo>
                <a:lnTo>
                  <a:pt x="297257" y="977482"/>
                </a:lnTo>
                <a:lnTo>
                  <a:pt x="288509" y="983882"/>
                </a:lnTo>
                <a:lnTo>
                  <a:pt x="313619" y="944759"/>
                </a:lnTo>
                <a:cubicBezTo>
                  <a:pt x="314332" y="943656"/>
                  <a:pt x="318870" y="935649"/>
                  <a:pt x="326338" y="922195"/>
                </a:cubicBezTo>
                <a:close/>
                <a:moveTo>
                  <a:pt x="162294" y="905735"/>
                </a:moveTo>
                <a:lnTo>
                  <a:pt x="146402" y="947331"/>
                </a:lnTo>
                <a:lnTo>
                  <a:pt x="132592" y="984960"/>
                </a:lnTo>
                <a:lnTo>
                  <a:pt x="110007" y="954274"/>
                </a:lnTo>
                <a:lnTo>
                  <a:pt x="117009" y="942169"/>
                </a:lnTo>
                <a:lnTo>
                  <a:pt x="117389" y="941719"/>
                </a:lnTo>
                <a:lnTo>
                  <a:pt x="124264" y="933527"/>
                </a:lnTo>
                <a:lnTo>
                  <a:pt x="133644" y="928398"/>
                </a:lnTo>
                <a:close/>
                <a:moveTo>
                  <a:pt x="343016" y="900876"/>
                </a:moveTo>
                <a:lnTo>
                  <a:pt x="341268" y="906657"/>
                </a:lnTo>
                <a:cubicBezTo>
                  <a:pt x="337879" y="917993"/>
                  <a:pt x="334135" y="930632"/>
                  <a:pt x="329980" y="944759"/>
                </a:cubicBezTo>
                <a:lnTo>
                  <a:pt x="325996" y="962183"/>
                </a:lnTo>
                <a:lnTo>
                  <a:pt x="315738" y="967644"/>
                </a:lnTo>
                <a:lnTo>
                  <a:pt x="330289" y="921252"/>
                </a:lnTo>
                <a:close/>
                <a:moveTo>
                  <a:pt x="257707" y="899194"/>
                </a:moveTo>
                <a:lnTo>
                  <a:pt x="250077" y="923691"/>
                </a:lnTo>
                <a:lnTo>
                  <a:pt x="239661" y="959709"/>
                </a:lnTo>
                <a:lnTo>
                  <a:pt x="206449" y="1018036"/>
                </a:lnTo>
                <a:lnTo>
                  <a:pt x="190654" y="1047187"/>
                </a:lnTo>
                <a:lnTo>
                  <a:pt x="177335" y="1034197"/>
                </a:lnTo>
                <a:lnTo>
                  <a:pt x="180825" y="1018671"/>
                </a:lnTo>
                <a:lnTo>
                  <a:pt x="184507" y="1011490"/>
                </a:lnTo>
                <a:lnTo>
                  <a:pt x="202163" y="980925"/>
                </a:lnTo>
                <a:cubicBezTo>
                  <a:pt x="218035" y="955495"/>
                  <a:pt x="225653" y="949617"/>
                  <a:pt x="253875" y="905341"/>
                </a:cubicBezTo>
                <a:close/>
                <a:moveTo>
                  <a:pt x="257742" y="899082"/>
                </a:moveTo>
                <a:lnTo>
                  <a:pt x="257739" y="899142"/>
                </a:lnTo>
                <a:lnTo>
                  <a:pt x="257707" y="899194"/>
                </a:lnTo>
                <a:close/>
                <a:moveTo>
                  <a:pt x="553184" y="890463"/>
                </a:moveTo>
                <a:lnTo>
                  <a:pt x="545731" y="905340"/>
                </a:lnTo>
                <a:lnTo>
                  <a:pt x="525657" y="943589"/>
                </a:lnTo>
                <a:lnTo>
                  <a:pt x="519686" y="932980"/>
                </a:lnTo>
                <a:lnTo>
                  <a:pt x="518655" y="932358"/>
                </a:lnTo>
                <a:lnTo>
                  <a:pt x="518748" y="932153"/>
                </a:lnTo>
                <a:lnTo>
                  <a:pt x="523380" y="927095"/>
                </a:lnTo>
                <a:close/>
                <a:moveTo>
                  <a:pt x="719629" y="884594"/>
                </a:moveTo>
                <a:lnTo>
                  <a:pt x="706291" y="912036"/>
                </a:lnTo>
                <a:lnTo>
                  <a:pt x="695880" y="933663"/>
                </a:lnTo>
                <a:lnTo>
                  <a:pt x="694537" y="928500"/>
                </a:lnTo>
                <a:close/>
                <a:moveTo>
                  <a:pt x="441272" y="883634"/>
                </a:moveTo>
                <a:lnTo>
                  <a:pt x="427886" y="920111"/>
                </a:lnTo>
                <a:lnTo>
                  <a:pt x="426238" y="924686"/>
                </a:lnTo>
                <a:lnTo>
                  <a:pt x="413859" y="928181"/>
                </a:lnTo>
                <a:lnTo>
                  <a:pt x="420319" y="911599"/>
                </a:lnTo>
                <a:close/>
                <a:moveTo>
                  <a:pt x="268210" y="882344"/>
                </a:moveTo>
                <a:lnTo>
                  <a:pt x="267696" y="891071"/>
                </a:lnTo>
                <a:lnTo>
                  <a:pt x="256812" y="921002"/>
                </a:lnTo>
                <a:lnTo>
                  <a:pt x="257739" y="899142"/>
                </a:lnTo>
                <a:close/>
                <a:moveTo>
                  <a:pt x="970205" y="877297"/>
                </a:moveTo>
                <a:lnTo>
                  <a:pt x="973012" y="884075"/>
                </a:lnTo>
                <a:lnTo>
                  <a:pt x="920435" y="985977"/>
                </a:lnTo>
                <a:lnTo>
                  <a:pt x="910742" y="1001287"/>
                </a:lnTo>
                <a:lnTo>
                  <a:pt x="781257" y="1118166"/>
                </a:lnTo>
                <a:lnTo>
                  <a:pt x="765260" y="1131962"/>
                </a:lnTo>
                <a:lnTo>
                  <a:pt x="767336" y="1128595"/>
                </a:lnTo>
                <a:cubicBezTo>
                  <a:pt x="773888" y="1117537"/>
                  <a:pt x="780697" y="1105578"/>
                  <a:pt x="788097" y="1092011"/>
                </a:cubicBezTo>
                <a:cubicBezTo>
                  <a:pt x="799608" y="1070909"/>
                  <a:pt x="809529" y="1051950"/>
                  <a:pt x="818429" y="1033905"/>
                </a:cubicBezTo>
                <a:lnTo>
                  <a:pt x="839510" y="988063"/>
                </a:lnTo>
                <a:lnTo>
                  <a:pt x="968072" y="879314"/>
                </a:lnTo>
                <a:close/>
                <a:moveTo>
                  <a:pt x="350823" y="875125"/>
                </a:moveTo>
                <a:lnTo>
                  <a:pt x="350425" y="876371"/>
                </a:lnTo>
                <a:lnTo>
                  <a:pt x="349129" y="880659"/>
                </a:lnTo>
                <a:lnTo>
                  <a:pt x="334506" y="907310"/>
                </a:lnTo>
                <a:lnTo>
                  <a:pt x="341261" y="884924"/>
                </a:lnTo>
                <a:close/>
                <a:moveTo>
                  <a:pt x="898702" y="873130"/>
                </a:moveTo>
                <a:lnTo>
                  <a:pt x="891670" y="888587"/>
                </a:lnTo>
                <a:lnTo>
                  <a:pt x="851263" y="959362"/>
                </a:lnTo>
                <a:lnTo>
                  <a:pt x="864107" y="926756"/>
                </a:lnTo>
                <a:lnTo>
                  <a:pt x="874533" y="896734"/>
                </a:lnTo>
                <a:lnTo>
                  <a:pt x="889797" y="880438"/>
                </a:lnTo>
                <a:close/>
                <a:moveTo>
                  <a:pt x="174907" y="872720"/>
                </a:moveTo>
                <a:lnTo>
                  <a:pt x="168671" y="889043"/>
                </a:lnTo>
                <a:lnTo>
                  <a:pt x="155103" y="900110"/>
                </a:lnTo>
                <a:lnTo>
                  <a:pt x="142815" y="911419"/>
                </a:lnTo>
                <a:lnTo>
                  <a:pt x="157107" y="894387"/>
                </a:lnTo>
                <a:close/>
                <a:moveTo>
                  <a:pt x="217002" y="859451"/>
                </a:moveTo>
                <a:lnTo>
                  <a:pt x="215451" y="862952"/>
                </a:lnTo>
                <a:lnTo>
                  <a:pt x="213131" y="871385"/>
                </a:lnTo>
                <a:lnTo>
                  <a:pt x="146902" y="975951"/>
                </a:lnTo>
                <a:lnTo>
                  <a:pt x="138355" y="989769"/>
                </a:lnTo>
                <a:lnTo>
                  <a:pt x="200329" y="874675"/>
                </a:lnTo>
                <a:close/>
                <a:moveTo>
                  <a:pt x="675395" y="854877"/>
                </a:moveTo>
                <a:lnTo>
                  <a:pt x="678898" y="868350"/>
                </a:lnTo>
                <a:lnTo>
                  <a:pt x="621586" y="949570"/>
                </a:lnTo>
                <a:lnTo>
                  <a:pt x="624484" y="944759"/>
                </a:lnTo>
                <a:cubicBezTo>
                  <a:pt x="637621" y="922426"/>
                  <a:pt x="648417" y="903598"/>
                  <a:pt x="657516" y="887400"/>
                </a:cubicBezTo>
                <a:close/>
                <a:moveTo>
                  <a:pt x="211326" y="854252"/>
                </a:moveTo>
                <a:lnTo>
                  <a:pt x="200329" y="874675"/>
                </a:lnTo>
                <a:lnTo>
                  <a:pt x="192342" y="881967"/>
                </a:lnTo>
                <a:lnTo>
                  <a:pt x="162294" y="905735"/>
                </a:lnTo>
                <a:lnTo>
                  <a:pt x="168671" y="889043"/>
                </a:lnTo>
                <a:close/>
                <a:moveTo>
                  <a:pt x="540435" y="853183"/>
                </a:moveTo>
                <a:lnTo>
                  <a:pt x="514380" y="929779"/>
                </a:lnTo>
                <a:lnTo>
                  <a:pt x="506788" y="925199"/>
                </a:lnTo>
                <a:lnTo>
                  <a:pt x="498011" y="921291"/>
                </a:lnTo>
                <a:lnTo>
                  <a:pt x="514349" y="887384"/>
                </a:lnTo>
                <a:close/>
                <a:moveTo>
                  <a:pt x="259812" y="850249"/>
                </a:moveTo>
                <a:lnTo>
                  <a:pt x="258987" y="869705"/>
                </a:lnTo>
                <a:lnTo>
                  <a:pt x="234689" y="914757"/>
                </a:lnTo>
                <a:cubicBezTo>
                  <a:pt x="219541" y="943645"/>
                  <a:pt x="204674" y="972307"/>
                  <a:pt x="190372" y="1000054"/>
                </a:cubicBezTo>
                <a:lnTo>
                  <a:pt x="184507" y="1011490"/>
                </a:lnTo>
                <a:lnTo>
                  <a:pt x="182469" y="1015018"/>
                </a:lnTo>
                <a:lnTo>
                  <a:pt x="181051" y="1017664"/>
                </a:lnTo>
                <a:lnTo>
                  <a:pt x="182728" y="1010204"/>
                </a:lnTo>
                <a:lnTo>
                  <a:pt x="195425" y="935964"/>
                </a:lnTo>
                <a:lnTo>
                  <a:pt x="195621" y="935349"/>
                </a:lnTo>
                <a:lnTo>
                  <a:pt x="197060" y="930754"/>
                </a:lnTo>
                <a:lnTo>
                  <a:pt x="212637" y="909947"/>
                </a:lnTo>
                <a:close/>
                <a:moveTo>
                  <a:pt x="270176" y="848959"/>
                </a:moveTo>
                <a:lnTo>
                  <a:pt x="269436" y="861537"/>
                </a:lnTo>
                <a:lnTo>
                  <a:pt x="257742" y="899082"/>
                </a:lnTo>
                <a:lnTo>
                  <a:pt x="258987" y="869705"/>
                </a:lnTo>
                <a:close/>
                <a:moveTo>
                  <a:pt x="738090" y="846610"/>
                </a:moveTo>
                <a:lnTo>
                  <a:pt x="732884" y="861398"/>
                </a:lnTo>
                <a:lnTo>
                  <a:pt x="719629" y="884594"/>
                </a:lnTo>
                <a:close/>
                <a:moveTo>
                  <a:pt x="773471" y="843292"/>
                </a:moveTo>
                <a:lnTo>
                  <a:pt x="750316" y="899924"/>
                </a:lnTo>
                <a:lnTo>
                  <a:pt x="702958" y="960887"/>
                </a:lnTo>
                <a:lnTo>
                  <a:pt x="702391" y="958707"/>
                </a:lnTo>
                <a:lnTo>
                  <a:pt x="712699" y="943036"/>
                </a:lnTo>
                <a:cubicBezTo>
                  <a:pt x="734708" y="909024"/>
                  <a:pt x="750941" y="882629"/>
                  <a:pt x="766267" y="856121"/>
                </a:cubicBezTo>
                <a:close/>
                <a:moveTo>
                  <a:pt x="627235" y="842190"/>
                </a:moveTo>
                <a:lnTo>
                  <a:pt x="619747" y="864865"/>
                </a:lnTo>
                <a:lnTo>
                  <a:pt x="604766" y="891764"/>
                </a:lnTo>
                <a:cubicBezTo>
                  <a:pt x="592765" y="913286"/>
                  <a:pt x="582738" y="931306"/>
                  <a:pt x="575400" y="944759"/>
                </a:cubicBezTo>
                <a:lnTo>
                  <a:pt x="559827" y="975295"/>
                </a:lnTo>
                <a:lnTo>
                  <a:pt x="559187" y="976235"/>
                </a:lnTo>
                <a:lnTo>
                  <a:pt x="541746" y="996348"/>
                </a:lnTo>
                <a:lnTo>
                  <a:pt x="549674" y="978873"/>
                </a:lnTo>
                <a:lnTo>
                  <a:pt x="553540" y="971674"/>
                </a:lnTo>
                <a:cubicBezTo>
                  <a:pt x="567663" y="945811"/>
                  <a:pt x="589719" y="906639"/>
                  <a:pt x="624484" y="846591"/>
                </a:cubicBezTo>
                <a:close/>
                <a:moveTo>
                  <a:pt x="374261" y="840598"/>
                </a:moveTo>
                <a:lnTo>
                  <a:pt x="367610" y="864540"/>
                </a:lnTo>
                <a:lnTo>
                  <a:pt x="361856" y="873386"/>
                </a:lnTo>
                <a:cubicBezTo>
                  <a:pt x="355713" y="882323"/>
                  <a:pt x="350475" y="889598"/>
                  <a:pt x="345426" y="897016"/>
                </a:cubicBezTo>
                <a:lnTo>
                  <a:pt x="343016" y="900876"/>
                </a:lnTo>
                <a:lnTo>
                  <a:pt x="349129" y="880659"/>
                </a:lnTo>
                <a:lnTo>
                  <a:pt x="353888" y="871985"/>
                </a:lnTo>
                <a:lnTo>
                  <a:pt x="362703" y="862952"/>
                </a:lnTo>
                <a:close/>
                <a:moveTo>
                  <a:pt x="236774" y="833496"/>
                </a:moveTo>
                <a:lnTo>
                  <a:pt x="233411" y="839366"/>
                </a:lnTo>
                <a:lnTo>
                  <a:pt x="225746" y="851468"/>
                </a:lnTo>
                <a:lnTo>
                  <a:pt x="217002" y="859451"/>
                </a:lnTo>
                <a:lnTo>
                  <a:pt x="223825" y="844057"/>
                </a:lnTo>
                <a:close/>
                <a:moveTo>
                  <a:pt x="79234" y="826351"/>
                </a:moveTo>
                <a:lnTo>
                  <a:pt x="72844" y="837740"/>
                </a:lnTo>
                <a:cubicBezTo>
                  <a:pt x="67667" y="846990"/>
                  <a:pt x="62786" y="856294"/>
                  <a:pt x="59013" y="865877"/>
                </a:cubicBezTo>
                <a:lnTo>
                  <a:pt x="58794" y="866785"/>
                </a:lnTo>
                <a:lnTo>
                  <a:pt x="54792" y="858964"/>
                </a:lnTo>
                <a:close/>
                <a:moveTo>
                  <a:pt x="491184" y="826186"/>
                </a:moveTo>
                <a:lnTo>
                  <a:pt x="469189" y="901784"/>
                </a:lnTo>
                <a:lnTo>
                  <a:pt x="464813" y="915089"/>
                </a:lnTo>
                <a:lnTo>
                  <a:pt x="439510" y="921310"/>
                </a:lnTo>
                <a:lnTo>
                  <a:pt x="440579" y="919145"/>
                </a:lnTo>
                <a:cubicBezTo>
                  <a:pt x="458311" y="884204"/>
                  <a:pt x="473247" y="856777"/>
                  <a:pt x="486150" y="834540"/>
                </a:cubicBezTo>
                <a:close/>
                <a:moveTo>
                  <a:pt x="359507" y="824458"/>
                </a:moveTo>
                <a:lnTo>
                  <a:pt x="341261" y="884924"/>
                </a:lnTo>
                <a:lnTo>
                  <a:pt x="317864" y="908899"/>
                </a:lnTo>
                <a:lnTo>
                  <a:pt x="278489" y="935376"/>
                </a:lnTo>
                <a:lnTo>
                  <a:pt x="281602" y="930139"/>
                </a:lnTo>
                <a:lnTo>
                  <a:pt x="295485" y="910637"/>
                </a:lnTo>
                <a:close/>
                <a:moveTo>
                  <a:pt x="491220" y="820920"/>
                </a:moveTo>
                <a:lnTo>
                  <a:pt x="463776" y="871359"/>
                </a:lnTo>
                <a:lnTo>
                  <a:pt x="436048" y="922161"/>
                </a:lnTo>
                <a:lnTo>
                  <a:pt x="429861" y="923682"/>
                </a:lnTo>
                <a:lnTo>
                  <a:pt x="462811" y="856435"/>
                </a:lnTo>
                <a:close/>
                <a:moveTo>
                  <a:pt x="283789" y="819907"/>
                </a:moveTo>
                <a:lnTo>
                  <a:pt x="280065" y="830624"/>
                </a:lnTo>
                <a:lnTo>
                  <a:pt x="270176" y="848959"/>
                </a:lnTo>
                <a:lnTo>
                  <a:pt x="270929" y="836181"/>
                </a:lnTo>
                <a:close/>
                <a:moveTo>
                  <a:pt x="261511" y="818292"/>
                </a:moveTo>
                <a:lnTo>
                  <a:pt x="261501" y="818477"/>
                </a:lnTo>
                <a:lnTo>
                  <a:pt x="254818" y="829323"/>
                </a:lnTo>
                <a:cubicBezTo>
                  <a:pt x="205199" y="906843"/>
                  <a:pt x="221145" y="853798"/>
                  <a:pt x="203050" y="911633"/>
                </a:cubicBezTo>
                <a:lnTo>
                  <a:pt x="197060" y="930754"/>
                </a:lnTo>
                <a:lnTo>
                  <a:pt x="196649" y="931303"/>
                </a:lnTo>
                <a:lnTo>
                  <a:pt x="213131" y="871385"/>
                </a:lnTo>
                <a:lnTo>
                  <a:pt x="225746" y="851468"/>
                </a:lnTo>
                <a:lnTo>
                  <a:pt x="254614" y="825111"/>
                </a:lnTo>
                <a:close/>
                <a:moveTo>
                  <a:pt x="396855" y="817137"/>
                </a:moveTo>
                <a:lnTo>
                  <a:pt x="375979" y="872470"/>
                </a:lnTo>
                <a:cubicBezTo>
                  <a:pt x="365903" y="898166"/>
                  <a:pt x="355975" y="922427"/>
                  <a:pt x="346341" y="944759"/>
                </a:cubicBezTo>
                <a:lnTo>
                  <a:pt x="346110" y="945325"/>
                </a:lnTo>
                <a:lnTo>
                  <a:pt x="357844" y="899692"/>
                </a:lnTo>
                <a:lnTo>
                  <a:pt x="367610" y="864540"/>
                </a:lnTo>
                <a:lnTo>
                  <a:pt x="383713" y="839782"/>
                </a:lnTo>
                <a:close/>
                <a:moveTo>
                  <a:pt x="453226" y="816368"/>
                </a:moveTo>
                <a:lnTo>
                  <a:pt x="447785" y="829453"/>
                </a:lnTo>
                <a:cubicBezTo>
                  <a:pt x="437512" y="855147"/>
                  <a:pt x="428148" y="879343"/>
                  <a:pt x="418943" y="902926"/>
                </a:cubicBezTo>
                <a:lnTo>
                  <a:pt x="409944" y="925447"/>
                </a:lnTo>
                <a:lnTo>
                  <a:pt x="406295" y="930316"/>
                </a:lnTo>
                <a:lnTo>
                  <a:pt x="402634" y="931350"/>
                </a:lnTo>
                <a:close/>
                <a:moveTo>
                  <a:pt x="494434" y="815012"/>
                </a:moveTo>
                <a:lnTo>
                  <a:pt x="493571" y="817981"/>
                </a:lnTo>
                <a:lnTo>
                  <a:pt x="491220" y="820920"/>
                </a:lnTo>
                <a:close/>
                <a:moveTo>
                  <a:pt x="267879" y="808125"/>
                </a:moveTo>
                <a:lnTo>
                  <a:pt x="261777" y="818028"/>
                </a:lnTo>
                <a:lnTo>
                  <a:pt x="261511" y="818292"/>
                </a:lnTo>
                <a:lnTo>
                  <a:pt x="261795" y="813087"/>
                </a:lnTo>
                <a:close/>
                <a:moveTo>
                  <a:pt x="272630" y="807298"/>
                </a:moveTo>
                <a:lnTo>
                  <a:pt x="270929" y="836181"/>
                </a:lnTo>
                <a:lnTo>
                  <a:pt x="259812" y="850249"/>
                </a:lnTo>
                <a:lnTo>
                  <a:pt x="259985" y="846174"/>
                </a:lnTo>
                <a:lnTo>
                  <a:pt x="261501" y="818477"/>
                </a:lnTo>
                <a:lnTo>
                  <a:pt x="261777" y="818028"/>
                </a:lnTo>
                <a:close/>
                <a:moveTo>
                  <a:pt x="503928" y="805033"/>
                </a:moveTo>
                <a:lnTo>
                  <a:pt x="491184" y="826186"/>
                </a:lnTo>
                <a:lnTo>
                  <a:pt x="493571" y="817981"/>
                </a:lnTo>
                <a:close/>
                <a:moveTo>
                  <a:pt x="273078" y="799687"/>
                </a:moveTo>
                <a:lnTo>
                  <a:pt x="272818" y="804096"/>
                </a:lnTo>
                <a:lnTo>
                  <a:pt x="267879" y="808125"/>
                </a:lnTo>
                <a:close/>
                <a:moveTo>
                  <a:pt x="460558" y="798738"/>
                </a:moveTo>
                <a:lnTo>
                  <a:pt x="459236" y="802711"/>
                </a:lnTo>
                <a:lnTo>
                  <a:pt x="453226" y="816368"/>
                </a:lnTo>
                <a:close/>
                <a:moveTo>
                  <a:pt x="301915" y="796968"/>
                </a:moveTo>
                <a:lnTo>
                  <a:pt x="280896" y="854772"/>
                </a:lnTo>
                <a:lnTo>
                  <a:pt x="274857" y="871380"/>
                </a:lnTo>
                <a:lnTo>
                  <a:pt x="269837" y="879735"/>
                </a:lnTo>
                <a:lnTo>
                  <a:pt x="268210" y="882344"/>
                </a:lnTo>
                <a:lnTo>
                  <a:pt x="269436" y="861537"/>
                </a:lnTo>
                <a:lnTo>
                  <a:pt x="270404" y="858428"/>
                </a:lnTo>
                <a:lnTo>
                  <a:pt x="280065" y="830624"/>
                </a:lnTo>
                <a:lnTo>
                  <a:pt x="290265" y="811712"/>
                </a:lnTo>
                <a:close/>
                <a:moveTo>
                  <a:pt x="106086" y="795297"/>
                </a:moveTo>
                <a:lnTo>
                  <a:pt x="103453" y="806318"/>
                </a:lnTo>
                <a:lnTo>
                  <a:pt x="85340" y="860614"/>
                </a:lnTo>
                <a:lnTo>
                  <a:pt x="67956" y="884685"/>
                </a:lnTo>
                <a:lnTo>
                  <a:pt x="62745" y="874505"/>
                </a:lnTo>
                <a:lnTo>
                  <a:pt x="68199" y="862952"/>
                </a:lnTo>
                <a:close/>
                <a:moveTo>
                  <a:pt x="659405" y="793377"/>
                </a:moveTo>
                <a:lnTo>
                  <a:pt x="671856" y="841265"/>
                </a:lnTo>
                <a:lnTo>
                  <a:pt x="618764" y="921744"/>
                </a:lnTo>
                <a:cubicBezTo>
                  <a:pt x="593304" y="956617"/>
                  <a:pt x="567024" y="990982"/>
                  <a:pt x="542677" y="1026566"/>
                </a:cubicBezTo>
                <a:lnTo>
                  <a:pt x="521162" y="1058207"/>
                </a:lnTo>
                <a:lnTo>
                  <a:pt x="522715" y="1046601"/>
                </a:lnTo>
                <a:lnTo>
                  <a:pt x="528741" y="1036250"/>
                </a:lnTo>
                <a:lnTo>
                  <a:pt x="559827" y="975295"/>
                </a:lnTo>
                <a:lnTo>
                  <a:pt x="591761" y="928398"/>
                </a:lnTo>
                <a:cubicBezTo>
                  <a:pt x="601665" y="910713"/>
                  <a:pt x="609818" y="892247"/>
                  <a:pt x="616954" y="873323"/>
                </a:cubicBezTo>
                <a:lnTo>
                  <a:pt x="619747" y="864865"/>
                </a:lnTo>
                <a:lnTo>
                  <a:pt x="645983" y="817758"/>
                </a:lnTo>
                <a:close/>
                <a:moveTo>
                  <a:pt x="286875" y="793212"/>
                </a:moveTo>
                <a:lnTo>
                  <a:pt x="272630" y="807298"/>
                </a:lnTo>
                <a:lnTo>
                  <a:pt x="272818" y="804096"/>
                </a:lnTo>
                <a:lnTo>
                  <a:pt x="280896" y="797507"/>
                </a:lnTo>
                <a:close/>
                <a:moveTo>
                  <a:pt x="935228" y="792854"/>
                </a:moveTo>
                <a:lnTo>
                  <a:pt x="960945" y="854942"/>
                </a:lnTo>
                <a:lnTo>
                  <a:pt x="947221" y="873025"/>
                </a:lnTo>
                <a:cubicBezTo>
                  <a:pt x="901711" y="928788"/>
                  <a:pt x="940305" y="846051"/>
                  <a:pt x="908291" y="865262"/>
                </a:cubicBezTo>
                <a:lnTo>
                  <a:pt x="898702" y="873130"/>
                </a:lnTo>
                <a:close/>
                <a:moveTo>
                  <a:pt x="607579" y="787687"/>
                </a:moveTo>
                <a:lnTo>
                  <a:pt x="593568" y="836674"/>
                </a:lnTo>
                <a:lnTo>
                  <a:pt x="592320" y="840113"/>
                </a:lnTo>
                <a:lnTo>
                  <a:pt x="572061" y="867260"/>
                </a:lnTo>
                <a:lnTo>
                  <a:pt x="553184" y="890463"/>
                </a:lnTo>
                <a:lnTo>
                  <a:pt x="594088" y="808805"/>
                </a:lnTo>
                <a:close/>
                <a:moveTo>
                  <a:pt x="263203" y="787355"/>
                </a:moveTo>
                <a:lnTo>
                  <a:pt x="261795" y="813087"/>
                </a:lnTo>
                <a:lnTo>
                  <a:pt x="236774" y="833496"/>
                </a:lnTo>
                <a:close/>
                <a:moveTo>
                  <a:pt x="361749" y="785487"/>
                </a:moveTo>
                <a:lnTo>
                  <a:pt x="318073" y="868778"/>
                </a:lnTo>
                <a:lnTo>
                  <a:pt x="281602" y="930139"/>
                </a:lnTo>
                <a:lnTo>
                  <a:pt x="277309" y="936169"/>
                </a:lnTo>
                <a:lnTo>
                  <a:pt x="264535" y="944759"/>
                </a:lnTo>
                <a:lnTo>
                  <a:pt x="265614" y="926436"/>
                </a:lnTo>
                <a:lnTo>
                  <a:pt x="267689" y="922279"/>
                </a:lnTo>
                <a:cubicBezTo>
                  <a:pt x="281381" y="897342"/>
                  <a:pt x="296490" y="872285"/>
                  <a:pt x="313619" y="846591"/>
                </a:cubicBezTo>
                <a:close/>
                <a:moveTo>
                  <a:pt x="565410" y="784845"/>
                </a:moveTo>
                <a:lnTo>
                  <a:pt x="551864" y="809529"/>
                </a:lnTo>
                <a:lnTo>
                  <a:pt x="514349" y="887384"/>
                </a:lnTo>
                <a:lnTo>
                  <a:pt x="507902" y="895838"/>
                </a:lnTo>
                <a:lnTo>
                  <a:pt x="491305" y="918304"/>
                </a:lnTo>
                <a:lnTo>
                  <a:pt x="477232" y="912036"/>
                </a:lnTo>
                <a:lnTo>
                  <a:pt x="472219" y="913269"/>
                </a:lnTo>
                <a:lnTo>
                  <a:pt x="525761" y="841885"/>
                </a:lnTo>
                <a:close/>
                <a:moveTo>
                  <a:pt x="112312" y="784179"/>
                </a:moveTo>
                <a:lnTo>
                  <a:pt x="106086" y="795297"/>
                </a:lnTo>
                <a:lnTo>
                  <a:pt x="107192" y="790665"/>
                </a:lnTo>
                <a:close/>
                <a:moveTo>
                  <a:pt x="296304" y="783890"/>
                </a:moveTo>
                <a:lnTo>
                  <a:pt x="295123" y="787288"/>
                </a:lnTo>
                <a:lnTo>
                  <a:pt x="286875" y="793212"/>
                </a:lnTo>
                <a:close/>
                <a:moveTo>
                  <a:pt x="390237" y="783093"/>
                </a:moveTo>
                <a:lnTo>
                  <a:pt x="377952" y="827313"/>
                </a:lnTo>
                <a:lnTo>
                  <a:pt x="356647" y="866957"/>
                </a:lnTo>
                <a:lnTo>
                  <a:pt x="353888" y="871985"/>
                </a:lnTo>
                <a:lnTo>
                  <a:pt x="350823" y="875125"/>
                </a:lnTo>
                <a:lnTo>
                  <a:pt x="363704" y="834803"/>
                </a:lnTo>
                <a:cubicBezTo>
                  <a:pt x="367236" y="824427"/>
                  <a:pt x="370026" y="817039"/>
                  <a:pt x="372524" y="811154"/>
                </a:cubicBezTo>
                <a:lnTo>
                  <a:pt x="378356" y="799087"/>
                </a:lnTo>
                <a:close/>
                <a:moveTo>
                  <a:pt x="308695" y="777540"/>
                </a:moveTo>
                <a:lnTo>
                  <a:pt x="290265" y="811712"/>
                </a:lnTo>
                <a:lnTo>
                  <a:pt x="283789" y="819907"/>
                </a:lnTo>
                <a:lnTo>
                  <a:pt x="295123" y="787288"/>
                </a:lnTo>
                <a:close/>
                <a:moveTo>
                  <a:pt x="309571" y="775916"/>
                </a:moveTo>
                <a:lnTo>
                  <a:pt x="309081" y="777262"/>
                </a:lnTo>
                <a:lnTo>
                  <a:pt x="308695" y="777540"/>
                </a:lnTo>
                <a:close/>
                <a:moveTo>
                  <a:pt x="255154" y="772987"/>
                </a:moveTo>
                <a:lnTo>
                  <a:pt x="248895" y="787293"/>
                </a:lnTo>
                <a:cubicBezTo>
                  <a:pt x="244704" y="796836"/>
                  <a:pt x="239895" y="807759"/>
                  <a:pt x="234357" y="820293"/>
                </a:cubicBezTo>
                <a:lnTo>
                  <a:pt x="223825" y="844057"/>
                </a:lnTo>
                <a:lnTo>
                  <a:pt x="211326" y="854252"/>
                </a:lnTo>
                <a:lnTo>
                  <a:pt x="215451" y="846591"/>
                </a:lnTo>
                <a:cubicBezTo>
                  <a:pt x="225138" y="828600"/>
                  <a:pt x="233922" y="812308"/>
                  <a:pt x="241913" y="797500"/>
                </a:cubicBezTo>
                <a:close/>
                <a:moveTo>
                  <a:pt x="671692" y="771058"/>
                </a:moveTo>
                <a:lnTo>
                  <a:pt x="659405" y="793377"/>
                </a:lnTo>
                <a:lnTo>
                  <a:pt x="658917" y="791499"/>
                </a:lnTo>
                <a:close/>
                <a:moveTo>
                  <a:pt x="41608" y="770722"/>
                </a:moveTo>
                <a:lnTo>
                  <a:pt x="40938" y="774208"/>
                </a:lnTo>
                <a:cubicBezTo>
                  <a:pt x="38962" y="786357"/>
                  <a:pt x="37405" y="797482"/>
                  <a:pt x="36437" y="807009"/>
                </a:cubicBezTo>
                <a:lnTo>
                  <a:pt x="36177" y="813302"/>
                </a:lnTo>
                <a:lnTo>
                  <a:pt x="29568" y="792836"/>
                </a:lnTo>
                <a:lnTo>
                  <a:pt x="32684" y="787085"/>
                </a:lnTo>
                <a:close/>
                <a:moveTo>
                  <a:pt x="613037" y="768606"/>
                </a:moveTo>
                <a:lnTo>
                  <a:pt x="611457" y="774129"/>
                </a:lnTo>
                <a:lnTo>
                  <a:pt x="594088" y="808805"/>
                </a:lnTo>
                <a:lnTo>
                  <a:pt x="527187" y="913519"/>
                </a:lnTo>
                <a:lnTo>
                  <a:pt x="542677" y="879314"/>
                </a:lnTo>
                <a:lnTo>
                  <a:pt x="565112" y="823299"/>
                </a:lnTo>
                <a:close/>
                <a:moveTo>
                  <a:pt x="652195" y="765646"/>
                </a:moveTo>
                <a:lnTo>
                  <a:pt x="658917" y="791499"/>
                </a:lnTo>
                <a:lnTo>
                  <a:pt x="627235" y="842190"/>
                </a:lnTo>
                <a:lnTo>
                  <a:pt x="636049" y="815497"/>
                </a:lnTo>
                <a:lnTo>
                  <a:pt x="652079" y="765870"/>
                </a:lnTo>
                <a:close/>
                <a:moveTo>
                  <a:pt x="315632" y="764677"/>
                </a:moveTo>
                <a:lnTo>
                  <a:pt x="309571" y="775916"/>
                </a:lnTo>
                <a:lnTo>
                  <a:pt x="312491" y="767885"/>
                </a:lnTo>
                <a:lnTo>
                  <a:pt x="313665" y="766724"/>
                </a:lnTo>
                <a:close/>
                <a:moveTo>
                  <a:pt x="328522" y="763299"/>
                </a:moveTo>
                <a:lnTo>
                  <a:pt x="301915" y="796968"/>
                </a:lnTo>
                <a:lnTo>
                  <a:pt x="309081" y="777262"/>
                </a:lnTo>
                <a:close/>
                <a:moveTo>
                  <a:pt x="261734" y="760805"/>
                </a:moveTo>
                <a:lnTo>
                  <a:pt x="255154" y="772987"/>
                </a:lnTo>
                <a:lnTo>
                  <a:pt x="258096" y="766262"/>
                </a:lnTo>
                <a:close/>
                <a:moveTo>
                  <a:pt x="650331" y="758475"/>
                </a:moveTo>
                <a:lnTo>
                  <a:pt x="652175" y="765570"/>
                </a:lnTo>
                <a:lnTo>
                  <a:pt x="652079" y="765870"/>
                </a:lnTo>
                <a:lnTo>
                  <a:pt x="644401" y="780654"/>
                </a:lnTo>
                <a:cubicBezTo>
                  <a:pt x="618472" y="832161"/>
                  <a:pt x="588727" y="894047"/>
                  <a:pt x="559616" y="956961"/>
                </a:cubicBezTo>
                <a:lnTo>
                  <a:pt x="549674" y="978873"/>
                </a:lnTo>
                <a:lnTo>
                  <a:pt x="541883" y="993382"/>
                </a:lnTo>
                <a:lnTo>
                  <a:pt x="538612" y="999963"/>
                </a:lnTo>
                <a:lnTo>
                  <a:pt x="527196" y="1013128"/>
                </a:lnTo>
                <a:lnTo>
                  <a:pt x="527370" y="1011828"/>
                </a:lnTo>
                <a:lnTo>
                  <a:pt x="546357" y="966752"/>
                </a:lnTo>
                <a:lnTo>
                  <a:pt x="592320" y="840113"/>
                </a:lnTo>
                <a:lnTo>
                  <a:pt x="618321" y="805272"/>
                </a:lnTo>
                <a:close/>
                <a:moveTo>
                  <a:pt x="820191" y="757625"/>
                </a:moveTo>
                <a:lnTo>
                  <a:pt x="814389" y="768532"/>
                </a:lnTo>
                <a:cubicBezTo>
                  <a:pt x="805200" y="785763"/>
                  <a:pt x="797001" y="801033"/>
                  <a:pt x="789184" y="815309"/>
                </a:cubicBezTo>
                <a:lnTo>
                  <a:pt x="773471" y="843292"/>
                </a:lnTo>
                <a:lnTo>
                  <a:pt x="785345" y="814251"/>
                </a:lnTo>
                <a:close/>
                <a:moveTo>
                  <a:pt x="264985" y="754790"/>
                </a:moveTo>
                <a:lnTo>
                  <a:pt x="264917" y="756030"/>
                </a:lnTo>
                <a:lnTo>
                  <a:pt x="261734" y="760805"/>
                </a:lnTo>
                <a:lnTo>
                  <a:pt x="263621" y="757312"/>
                </a:lnTo>
                <a:close/>
                <a:moveTo>
                  <a:pt x="345773" y="750908"/>
                </a:moveTo>
                <a:lnTo>
                  <a:pt x="327005" y="788385"/>
                </a:lnTo>
                <a:lnTo>
                  <a:pt x="266718" y="907683"/>
                </a:lnTo>
                <a:lnTo>
                  <a:pt x="267696" y="891071"/>
                </a:lnTo>
                <a:lnTo>
                  <a:pt x="274857" y="871380"/>
                </a:lnTo>
                <a:lnTo>
                  <a:pt x="290034" y="846120"/>
                </a:lnTo>
                <a:cubicBezTo>
                  <a:pt x="297561" y="833401"/>
                  <a:pt x="305928" y="819079"/>
                  <a:pt x="315268" y="802886"/>
                </a:cubicBezTo>
                <a:lnTo>
                  <a:pt x="344334" y="751941"/>
                </a:lnTo>
                <a:close/>
                <a:moveTo>
                  <a:pt x="265672" y="742244"/>
                </a:moveTo>
                <a:lnTo>
                  <a:pt x="265252" y="749903"/>
                </a:lnTo>
                <a:lnTo>
                  <a:pt x="258096" y="766262"/>
                </a:lnTo>
                <a:lnTo>
                  <a:pt x="248173" y="781146"/>
                </a:lnTo>
                <a:cubicBezTo>
                  <a:pt x="236547" y="796648"/>
                  <a:pt x="221530" y="815648"/>
                  <a:pt x="205545" y="835427"/>
                </a:cubicBezTo>
                <a:lnTo>
                  <a:pt x="174907" y="872720"/>
                </a:lnTo>
                <a:lnTo>
                  <a:pt x="175390" y="871458"/>
                </a:lnTo>
                <a:lnTo>
                  <a:pt x="185071" y="847931"/>
                </a:lnTo>
                <a:lnTo>
                  <a:pt x="239998" y="779464"/>
                </a:lnTo>
                <a:close/>
                <a:moveTo>
                  <a:pt x="424000" y="740445"/>
                </a:moveTo>
                <a:lnTo>
                  <a:pt x="423762" y="741138"/>
                </a:lnTo>
                <a:lnTo>
                  <a:pt x="396278" y="798018"/>
                </a:lnTo>
                <a:lnTo>
                  <a:pt x="374261" y="840598"/>
                </a:lnTo>
                <a:lnTo>
                  <a:pt x="377952" y="827313"/>
                </a:lnTo>
                <a:lnTo>
                  <a:pt x="399191" y="787793"/>
                </a:lnTo>
                <a:close/>
                <a:moveTo>
                  <a:pt x="637893" y="740240"/>
                </a:moveTo>
                <a:lnTo>
                  <a:pt x="607579" y="787687"/>
                </a:lnTo>
                <a:lnTo>
                  <a:pt x="611457" y="774129"/>
                </a:lnTo>
                <a:lnTo>
                  <a:pt x="615808" y="765443"/>
                </a:lnTo>
                <a:close/>
                <a:moveTo>
                  <a:pt x="597750" y="739084"/>
                </a:moveTo>
                <a:lnTo>
                  <a:pt x="585017" y="773599"/>
                </a:lnTo>
                <a:lnTo>
                  <a:pt x="565112" y="823299"/>
                </a:lnTo>
                <a:lnTo>
                  <a:pt x="559039" y="830230"/>
                </a:lnTo>
                <a:cubicBezTo>
                  <a:pt x="555836" y="833753"/>
                  <a:pt x="549493" y="841568"/>
                  <a:pt x="540730" y="852796"/>
                </a:cubicBezTo>
                <a:lnTo>
                  <a:pt x="540435" y="853183"/>
                </a:lnTo>
                <a:lnTo>
                  <a:pt x="542677" y="846591"/>
                </a:lnTo>
                <a:lnTo>
                  <a:pt x="587817" y="752622"/>
                </a:lnTo>
                <a:close/>
                <a:moveTo>
                  <a:pt x="277388" y="737324"/>
                </a:moveTo>
                <a:lnTo>
                  <a:pt x="275186" y="763894"/>
                </a:lnTo>
                <a:lnTo>
                  <a:pt x="275019" y="766727"/>
                </a:lnTo>
                <a:lnTo>
                  <a:pt x="263203" y="787355"/>
                </a:lnTo>
                <a:lnTo>
                  <a:pt x="264917" y="756030"/>
                </a:lnTo>
                <a:close/>
                <a:moveTo>
                  <a:pt x="428148" y="732062"/>
                </a:moveTo>
                <a:lnTo>
                  <a:pt x="425256" y="738047"/>
                </a:lnTo>
                <a:lnTo>
                  <a:pt x="424000" y="740445"/>
                </a:lnTo>
                <a:lnTo>
                  <a:pt x="425776" y="735255"/>
                </a:lnTo>
                <a:close/>
                <a:moveTo>
                  <a:pt x="643363" y="731678"/>
                </a:moveTo>
                <a:lnTo>
                  <a:pt x="643904" y="733756"/>
                </a:lnTo>
                <a:lnTo>
                  <a:pt x="639254" y="738686"/>
                </a:lnTo>
                <a:lnTo>
                  <a:pt x="637893" y="740240"/>
                </a:lnTo>
                <a:close/>
                <a:moveTo>
                  <a:pt x="429657" y="729647"/>
                </a:moveTo>
                <a:lnTo>
                  <a:pt x="428736" y="731406"/>
                </a:lnTo>
                <a:lnTo>
                  <a:pt x="428148" y="732062"/>
                </a:lnTo>
                <a:close/>
                <a:moveTo>
                  <a:pt x="356343" y="728092"/>
                </a:moveTo>
                <a:lnTo>
                  <a:pt x="346341" y="748423"/>
                </a:lnTo>
                <a:lnTo>
                  <a:pt x="344334" y="751941"/>
                </a:lnTo>
                <a:lnTo>
                  <a:pt x="328522" y="763299"/>
                </a:lnTo>
                <a:close/>
                <a:moveTo>
                  <a:pt x="774261" y="726843"/>
                </a:moveTo>
                <a:lnTo>
                  <a:pt x="774210" y="727117"/>
                </a:lnTo>
                <a:lnTo>
                  <a:pt x="759650" y="781529"/>
                </a:lnTo>
                <a:lnTo>
                  <a:pt x="734432" y="827606"/>
                </a:lnTo>
                <a:lnTo>
                  <a:pt x="689822" y="910363"/>
                </a:lnTo>
                <a:lnTo>
                  <a:pt x="678898" y="868350"/>
                </a:lnTo>
                <a:lnTo>
                  <a:pt x="701363" y="836514"/>
                </a:lnTo>
                <a:close/>
                <a:moveTo>
                  <a:pt x="119515" y="726510"/>
                </a:moveTo>
                <a:lnTo>
                  <a:pt x="117283" y="748423"/>
                </a:lnTo>
                <a:lnTo>
                  <a:pt x="107192" y="790665"/>
                </a:lnTo>
                <a:lnTo>
                  <a:pt x="83202" y="821057"/>
                </a:lnTo>
                <a:lnTo>
                  <a:pt x="79234" y="826351"/>
                </a:lnTo>
                <a:lnTo>
                  <a:pt x="88442" y="809939"/>
                </a:lnTo>
                <a:cubicBezTo>
                  <a:pt x="93393" y="800581"/>
                  <a:pt x="97824" y="791057"/>
                  <a:pt x="100921" y="781146"/>
                </a:cubicBezTo>
                <a:lnTo>
                  <a:pt x="112670" y="737001"/>
                </a:lnTo>
                <a:close/>
                <a:moveTo>
                  <a:pt x="408119" y="725420"/>
                </a:moveTo>
                <a:lnTo>
                  <a:pt x="394315" y="768685"/>
                </a:lnTo>
                <a:lnTo>
                  <a:pt x="387619" y="782021"/>
                </a:lnTo>
                <a:cubicBezTo>
                  <a:pt x="384483" y="787824"/>
                  <a:pt x="381958" y="792165"/>
                  <a:pt x="379593" y="796526"/>
                </a:cubicBezTo>
                <a:lnTo>
                  <a:pt x="378356" y="799087"/>
                </a:lnTo>
                <a:lnTo>
                  <a:pt x="359507" y="824458"/>
                </a:lnTo>
                <a:lnTo>
                  <a:pt x="362703" y="813868"/>
                </a:lnTo>
                <a:cubicBezTo>
                  <a:pt x="372692" y="788339"/>
                  <a:pt x="381493" y="767465"/>
                  <a:pt x="389339" y="750089"/>
                </a:cubicBezTo>
                <a:lnTo>
                  <a:pt x="389627" y="749499"/>
                </a:lnTo>
                <a:close/>
                <a:moveTo>
                  <a:pt x="278524" y="723610"/>
                </a:moveTo>
                <a:lnTo>
                  <a:pt x="277922" y="730883"/>
                </a:lnTo>
                <a:lnTo>
                  <a:pt x="264985" y="754790"/>
                </a:lnTo>
                <a:lnTo>
                  <a:pt x="265252" y="749903"/>
                </a:lnTo>
                <a:lnTo>
                  <a:pt x="267500" y="744766"/>
                </a:lnTo>
                <a:lnTo>
                  <a:pt x="273896" y="730320"/>
                </a:lnTo>
                <a:close/>
                <a:moveTo>
                  <a:pt x="364227" y="714058"/>
                </a:moveTo>
                <a:lnTo>
                  <a:pt x="358680" y="725135"/>
                </a:lnTo>
                <a:lnTo>
                  <a:pt x="356343" y="728092"/>
                </a:lnTo>
                <a:lnTo>
                  <a:pt x="362163" y="716262"/>
                </a:lnTo>
                <a:lnTo>
                  <a:pt x="362703" y="715700"/>
                </a:lnTo>
                <a:close/>
                <a:moveTo>
                  <a:pt x="444450" y="713867"/>
                </a:moveTo>
                <a:lnTo>
                  <a:pt x="437293" y="734507"/>
                </a:lnTo>
                <a:lnTo>
                  <a:pt x="430450" y="757356"/>
                </a:lnTo>
                <a:lnTo>
                  <a:pt x="415288" y="785376"/>
                </a:lnTo>
                <a:lnTo>
                  <a:pt x="396855" y="817137"/>
                </a:lnTo>
                <a:lnTo>
                  <a:pt x="406504" y="791563"/>
                </a:lnTo>
                <a:lnTo>
                  <a:pt x="423762" y="741138"/>
                </a:lnTo>
                <a:lnTo>
                  <a:pt x="425256" y="738047"/>
                </a:lnTo>
                <a:lnTo>
                  <a:pt x="428736" y="731406"/>
                </a:lnTo>
                <a:close/>
                <a:moveTo>
                  <a:pt x="411839" y="704533"/>
                </a:moveTo>
                <a:lnTo>
                  <a:pt x="410242" y="707302"/>
                </a:lnTo>
                <a:lnTo>
                  <a:pt x="389627" y="749499"/>
                </a:lnTo>
                <a:lnTo>
                  <a:pt x="371366" y="773278"/>
                </a:lnTo>
                <a:lnTo>
                  <a:pt x="361749" y="785487"/>
                </a:lnTo>
                <a:lnTo>
                  <a:pt x="396595" y="719036"/>
                </a:lnTo>
                <a:lnTo>
                  <a:pt x="399437" y="713152"/>
                </a:lnTo>
                <a:close/>
                <a:moveTo>
                  <a:pt x="898586" y="704393"/>
                </a:moveTo>
                <a:lnTo>
                  <a:pt x="918105" y="751516"/>
                </a:lnTo>
                <a:lnTo>
                  <a:pt x="886265" y="862952"/>
                </a:lnTo>
                <a:lnTo>
                  <a:pt x="874533" y="896734"/>
                </a:lnTo>
                <a:lnTo>
                  <a:pt x="859950" y="912304"/>
                </a:lnTo>
                <a:cubicBezTo>
                  <a:pt x="835667" y="940045"/>
                  <a:pt x="802011" y="981717"/>
                  <a:pt x="755375" y="1042927"/>
                </a:cubicBezTo>
                <a:lnTo>
                  <a:pt x="734793" y="1076303"/>
                </a:lnTo>
                <a:lnTo>
                  <a:pt x="733280" y="1077510"/>
                </a:lnTo>
                <a:lnTo>
                  <a:pt x="722844" y="1037374"/>
                </a:lnTo>
                <a:lnTo>
                  <a:pt x="738888" y="1018614"/>
                </a:lnTo>
                <a:cubicBezTo>
                  <a:pt x="745204" y="1010766"/>
                  <a:pt x="750978" y="1002637"/>
                  <a:pt x="755375" y="993843"/>
                </a:cubicBezTo>
                <a:cubicBezTo>
                  <a:pt x="765794" y="973004"/>
                  <a:pt x="773139" y="950838"/>
                  <a:pt x="780342" y="928603"/>
                </a:cubicBezTo>
                <a:lnTo>
                  <a:pt x="789962" y="902414"/>
                </a:lnTo>
                <a:lnTo>
                  <a:pt x="837181" y="830230"/>
                </a:lnTo>
                <a:cubicBezTo>
                  <a:pt x="857959" y="797175"/>
                  <a:pt x="874320" y="761725"/>
                  <a:pt x="889578" y="725677"/>
                </a:cubicBezTo>
                <a:close/>
                <a:moveTo>
                  <a:pt x="672113" y="703845"/>
                </a:moveTo>
                <a:lnTo>
                  <a:pt x="658305" y="746592"/>
                </a:lnTo>
                <a:lnTo>
                  <a:pt x="657207" y="748423"/>
                </a:lnTo>
                <a:lnTo>
                  <a:pt x="650331" y="758475"/>
                </a:lnTo>
                <a:lnTo>
                  <a:pt x="643904" y="733756"/>
                </a:lnTo>
                <a:close/>
                <a:moveTo>
                  <a:pt x="612579" y="698886"/>
                </a:moveTo>
                <a:lnTo>
                  <a:pt x="609100" y="708319"/>
                </a:lnTo>
                <a:lnTo>
                  <a:pt x="587817" y="752622"/>
                </a:lnTo>
                <a:lnTo>
                  <a:pt x="587631" y="752877"/>
                </a:lnTo>
                <a:lnTo>
                  <a:pt x="565410" y="784845"/>
                </a:lnTo>
                <a:close/>
                <a:moveTo>
                  <a:pt x="427185" y="693868"/>
                </a:moveTo>
                <a:lnTo>
                  <a:pt x="421256" y="708313"/>
                </a:lnTo>
                <a:lnTo>
                  <a:pt x="408119" y="725420"/>
                </a:lnTo>
                <a:lnTo>
                  <a:pt x="415622" y="701904"/>
                </a:lnTo>
                <a:close/>
                <a:moveTo>
                  <a:pt x="633509" y="693778"/>
                </a:moveTo>
                <a:lnTo>
                  <a:pt x="639727" y="717693"/>
                </a:lnTo>
                <a:lnTo>
                  <a:pt x="615808" y="765443"/>
                </a:lnTo>
                <a:lnTo>
                  <a:pt x="613037" y="768606"/>
                </a:lnTo>
                <a:lnTo>
                  <a:pt x="631695" y="703374"/>
                </a:lnTo>
                <a:close/>
                <a:moveTo>
                  <a:pt x="418430" y="693104"/>
                </a:moveTo>
                <a:lnTo>
                  <a:pt x="415622" y="701904"/>
                </a:lnTo>
                <a:lnTo>
                  <a:pt x="411839" y="704533"/>
                </a:lnTo>
                <a:close/>
                <a:moveTo>
                  <a:pt x="893522" y="692168"/>
                </a:moveTo>
                <a:lnTo>
                  <a:pt x="895229" y="696288"/>
                </a:lnTo>
                <a:lnTo>
                  <a:pt x="869904" y="748423"/>
                </a:lnTo>
                <a:cubicBezTo>
                  <a:pt x="850240" y="787750"/>
                  <a:pt x="823053" y="823108"/>
                  <a:pt x="804459" y="862952"/>
                </a:cubicBezTo>
                <a:lnTo>
                  <a:pt x="789962" y="902414"/>
                </a:lnTo>
                <a:lnTo>
                  <a:pt x="781843" y="914827"/>
                </a:lnTo>
                <a:cubicBezTo>
                  <a:pt x="762213" y="943766"/>
                  <a:pt x="741472" y="973335"/>
                  <a:pt x="719837" y="1003201"/>
                </a:cubicBezTo>
                <a:lnTo>
                  <a:pt x="715442" y="1008904"/>
                </a:lnTo>
                <a:lnTo>
                  <a:pt x="710614" y="990332"/>
                </a:lnTo>
                <a:lnTo>
                  <a:pt x="733770" y="940394"/>
                </a:lnTo>
                <a:lnTo>
                  <a:pt x="750316" y="899924"/>
                </a:lnTo>
                <a:lnTo>
                  <a:pt x="804459" y="830230"/>
                </a:lnTo>
                <a:cubicBezTo>
                  <a:pt x="822226" y="806002"/>
                  <a:pt x="842296" y="775865"/>
                  <a:pt x="863190" y="742659"/>
                </a:cubicBezTo>
                <a:close/>
                <a:moveTo>
                  <a:pt x="123064" y="691666"/>
                </a:moveTo>
                <a:lnTo>
                  <a:pt x="122090" y="701227"/>
                </a:lnTo>
                <a:lnTo>
                  <a:pt x="121893" y="702342"/>
                </a:lnTo>
                <a:lnTo>
                  <a:pt x="112670" y="737001"/>
                </a:lnTo>
                <a:lnTo>
                  <a:pt x="51837" y="830230"/>
                </a:lnTo>
                <a:lnTo>
                  <a:pt x="45133" y="840092"/>
                </a:lnTo>
                <a:lnTo>
                  <a:pt x="44307" y="838477"/>
                </a:lnTo>
                <a:lnTo>
                  <a:pt x="43699" y="836596"/>
                </a:lnTo>
                <a:lnTo>
                  <a:pt x="53011" y="814001"/>
                </a:lnTo>
                <a:lnTo>
                  <a:pt x="98755" y="735902"/>
                </a:lnTo>
                <a:close/>
                <a:moveTo>
                  <a:pt x="634384" y="689151"/>
                </a:moveTo>
                <a:lnTo>
                  <a:pt x="633509" y="693778"/>
                </a:lnTo>
                <a:lnTo>
                  <a:pt x="632850" y="691242"/>
                </a:lnTo>
                <a:close/>
                <a:moveTo>
                  <a:pt x="836912" y="685514"/>
                </a:moveTo>
                <a:lnTo>
                  <a:pt x="815023" y="741664"/>
                </a:lnTo>
                <a:lnTo>
                  <a:pt x="785345" y="814251"/>
                </a:lnTo>
                <a:lnTo>
                  <a:pt x="755375" y="862952"/>
                </a:lnTo>
                <a:lnTo>
                  <a:pt x="698958" y="945503"/>
                </a:lnTo>
                <a:lnTo>
                  <a:pt x="698223" y="942676"/>
                </a:lnTo>
                <a:lnTo>
                  <a:pt x="726081" y="880724"/>
                </a:lnTo>
                <a:lnTo>
                  <a:pt x="732884" y="861398"/>
                </a:lnTo>
                <a:lnTo>
                  <a:pt x="788097" y="764784"/>
                </a:lnTo>
                <a:cubicBezTo>
                  <a:pt x="799699" y="745597"/>
                  <a:pt x="810290" y="728276"/>
                  <a:pt x="819984" y="712589"/>
                </a:cubicBezTo>
                <a:close/>
                <a:moveTo>
                  <a:pt x="443735" y="682784"/>
                </a:moveTo>
                <a:lnTo>
                  <a:pt x="425776" y="735255"/>
                </a:lnTo>
                <a:lnTo>
                  <a:pt x="390237" y="783093"/>
                </a:lnTo>
                <a:lnTo>
                  <a:pt x="393737" y="770495"/>
                </a:lnTo>
                <a:lnTo>
                  <a:pt x="394315" y="768685"/>
                </a:lnTo>
                <a:lnTo>
                  <a:pt x="399308" y="758740"/>
                </a:lnTo>
                <a:cubicBezTo>
                  <a:pt x="404116" y="748528"/>
                  <a:pt x="409986" y="735371"/>
                  <a:pt x="417369" y="717784"/>
                </a:cubicBezTo>
                <a:lnTo>
                  <a:pt x="421256" y="708313"/>
                </a:lnTo>
                <a:lnTo>
                  <a:pt x="428148" y="699339"/>
                </a:lnTo>
                <a:lnTo>
                  <a:pt x="432951" y="689920"/>
                </a:lnTo>
                <a:close/>
                <a:moveTo>
                  <a:pt x="815852" y="678842"/>
                </a:moveTo>
                <a:lnTo>
                  <a:pt x="810721" y="692098"/>
                </a:lnTo>
                <a:cubicBezTo>
                  <a:pt x="801639" y="713623"/>
                  <a:pt x="782721" y="754329"/>
                  <a:pt x="747367" y="827522"/>
                </a:cubicBezTo>
                <a:lnTo>
                  <a:pt x="738090" y="846610"/>
                </a:lnTo>
                <a:lnTo>
                  <a:pt x="755375" y="797507"/>
                </a:lnTo>
                <a:lnTo>
                  <a:pt x="759650" y="781529"/>
                </a:lnTo>
                <a:close/>
                <a:moveTo>
                  <a:pt x="478141" y="676264"/>
                </a:moveTo>
                <a:lnTo>
                  <a:pt x="467052" y="703941"/>
                </a:lnTo>
                <a:cubicBezTo>
                  <a:pt x="443537" y="761356"/>
                  <a:pt x="420397" y="814840"/>
                  <a:pt x="392447" y="884847"/>
                </a:cubicBezTo>
                <a:lnTo>
                  <a:pt x="370014" y="942371"/>
                </a:lnTo>
                <a:lnTo>
                  <a:pt x="369316" y="942643"/>
                </a:lnTo>
                <a:lnTo>
                  <a:pt x="397293" y="864480"/>
                </a:lnTo>
                <a:cubicBezTo>
                  <a:pt x="406511" y="836791"/>
                  <a:pt x="413763" y="813123"/>
                  <a:pt x="420084" y="791964"/>
                </a:cubicBezTo>
                <a:lnTo>
                  <a:pt x="430450" y="757356"/>
                </a:lnTo>
                <a:lnTo>
                  <a:pt x="436060" y="746988"/>
                </a:lnTo>
                <a:cubicBezTo>
                  <a:pt x="443628" y="732724"/>
                  <a:pt x="451868" y="716916"/>
                  <a:pt x="460871" y="699339"/>
                </a:cubicBezTo>
                <a:lnTo>
                  <a:pt x="464664" y="691306"/>
                </a:lnTo>
                <a:close/>
                <a:moveTo>
                  <a:pt x="460182" y="671902"/>
                </a:moveTo>
                <a:lnTo>
                  <a:pt x="455138" y="683041"/>
                </a:lnTo>
                <a:lnTo>
                  <a:pt x="450593" y="696150"/>
                </a:lnTo>
                <a:lnTo>
                  <a:pt x="429657" y="729647"/>
                </a:lnTo>
                <a:lnTo>
                  <a:pt x="448620" y="693456"/>
                </a:lnTo>
                <a:lnTo>
                  <a:pt x="459188" y="672559"/>
                </a:lnTo>
                <a:close/>
                <a:moveTo>
                  <a:pt x="627686" y="671382"/>
                </a:moveTo>
                <a:lnTo>
                  <a:pt x="632850" y="691242"/>
                </a:lnTo>
                <a:lnTo>
                  <a:pt x="597750" y="739084"/>
                </a:lnTo>
                <a:lnTo>
                  <a:pt x="609100" y="708319"/>
                </a:lnTo>
                <a:lnTo>
                  <a:pt x="621018" y="683509"/>
                </a:lnTo>
                <a:lnTo>
                  <a:pt x="622206" y="681344"/>
                </a:lnTo>
                <a:close/>
                <a:moveTo>
                  <a:pt x="704818" y="669165"/>
                </a:moveTo>
                <a:lnTo>
                  <a:pt x="679876" y="712345"/>
                </a:lnTo>
                <a:lnTo>
                  <a:pt x="652195" y="765646"/>
                </a:lnTo>
                <a:lnTo>
                  <a:pt x="652175" y="765570"/>
                </a:lnTo>
                <a:lnTo>
                  <a:pt x="658305" y="746592"/>
                </a:lnTo>
                <a:lnTo>
                  <a:pt x="704662" y="669331"/>
                </a:lnTo>
                <a:close/>
                <a:moveTo>
                  <a:pt x="626209" y="665698"/>
                </a:moveTo>
                <a:lnTo>
                  <a:pt x="627390" y="670243"/>
                </a:lnTo>
                <a:lnTo>
                  <a:pt x="621018" y="683509"/>
                </a:lnTo>
                <a:lnTo>
                  <a:pt x="612579" y="698886"/>
                </a:lnTo>
                <a:lnTo>
                  <a:pt x="624042" y="667814"/>
                </a:lnTo>
                <a:close/>
                <a:moveTo>
                  <a:pt x="480027" y="658771"/>
                </a:moveTo>
                <a:lnTo>
                  <a:pt x="464664" y="691306"/>
                </a:lnTo>
                <a:lnTo>
                  <a:pt x="444450" y="713867"/>
                </a:lnTo>
                <a:lnTo>
                  <a:pt x="450593" y="696150"/>
                </a:lnTo>
                <a:lnTo>
                  <a:pt x="469673" y="665622"/>
                </a:lnTo>
                <a:close/>
                <a:moveTo>
                  <a:pt x="636160" y="655980"/>
                </a:moveTo>
                <a:lnTo>
                  <a:pt x="627686" y="671382"/>
                </a:lnTo>
                <a:lnTo>
                  <a:pt x="627390" y="670243"/>
                </a:lnTo>
                <a:lnTo>
                  <a:pt x="632547" y="659508"/>
                </a:lnTo>
                <a:close/>
                <a:moveTo>
                  <a:pt x="806883" y="652323"/>
                </a:moveTo>
                <a:lnTo>
                  <a:pt x="805054" y="657042"/>
                </a:lnTo>
                <a:cubicBezTo>
                  <a:pt x="795598" y="683221"/>
                  <a:pt x="796103" y="688667"/>
                  <a:pt x="799970" y="686685"/>
                </a:cubicBezTo>
                <a:lnTo>
                  <a:pt x="802726" y="684020"/>
                </a:lnTo>
                <a:lnTo>
                  <a:pt x="774261" y="726843"/>
                </a:lnTo>
                <a:lnTo>
                  <a:pt x="781935" y="685314"/>
                </a:lnTo>
                <a:close/>
                <a:moveTo>
                  <a:pt x="876749" y="651673"/>
                </a:moveTo>
                <a:lnTo>
                  <a:pt x="880226" y="660069"/>
                </a:lnTo>
                <a:lnTo>
                  <a:pt x="820191" y="757625"/>
                </a:lnTo>
                <a:lnTo>
                  <a:pt x="845533" y="709992"/>
                </a:lnTo>
                <a:close/>
                <a:moveTo>
                  <a:pt x="272962" y="651137"/>
                </a:moveTo>
                <a:lnTo>
                  <a:pt x="271302" y="668433"/>
                </a:lnTo>
                <a:lnTo>
                  <a:pt x="247385" y="715338"/>
                </a:lnTo>
                <a:cubicBezTo>
                  <a:pt x="230473" y="747799"/>
                  <a:pt x="213823" y="780381"/>
                  <a:pt x="199089" y="813868"/>
                </a:cubicBezTo>
                <a:lnTo>
                  <a:pt x="185071" y="847931"/>
                </a:lnTo>
                <a:lnTo>
                  <a:pt x="136478" y="908504"/>
                </a:lnTo>
                <a:lnTo>
                  <a:pt x="169865" y="850775"/>
                </a:lnTo>
                <a:cubicBezTo>
                  <a:pt x="203663" y="788473"/>
                  <a:pt x="237121" y="723395"/>
                  <a:pt x="269484" y="658327"/>
                </a:cubicBezTo>
                <a:close/>
                <a:moveTo>
                  <a:pt x="643011" y="643528"/>
                </a:moveTo>
                <a:lnTo>
                  <a:pt x="641674" y="650595"/>
                </a:lnTo>
                <a:lnTo>
                  <a:pt x="636160" y="655980"/>
                </a:lnTo>
                <a:close/>
                <a:moveTo>
                  <a:pt x="788960" y="641783"/>
                </a:moveTo>
                <a:lnTo>
                  <a:pt x="786741" y="659304"/>
                </a:lnTo>
                <a:lnTo>
                  <a:pt x="781935" y="685314"/>
                </a:lnTo>
                <a:lnTo>
                  <a:pt x="777644" y="690989"/>
                </a:lnTo>
                <a:cubicBezTo>
                  <a:pt x="717655" y="771601"/>
                  <a:pt x="712140" y="786766"/>
                  <a:pt x="680373" y="845824"/>
                </a:cubicBezTo>
                <a:lnTo>
                  <a:pt x="675395" y="854877"/>
                </a:lnTo>
                <a:lnTo>
                  <a:pt x="671856" y="841265"/>
                </a:lnTo>
                <a:lnTo>
                  <a:pt x="689929" y="813868"/>
                </a:lnTo>
                <a:close/>
                <a:moveTo>
                  <a:pt x="132602" y="641428"/>
                </a:moveTo>
                <a:lnTo>
                  <a:pt x="132540" y="641893"/>
                </a:lnTo>
                <a:lnTo>
                  <a:pt x="124109" y="689764"/>
                </a:lnTo>
                <a:lnTo>
                  <a:pt x="123064" y="691666"/>
                </a:lnTo>
                <a:lnTo>
                  <a:pt x="127195" y="651102"/>
                </a:lnTo>
                <a:lnTo>
                  <a:pt x="129259" y="646743"/>
                </a:lnTo>
                <a:close/>
                <a:moveTo>
                  <a:pt x="513536" y="638253"/>
                </a:moveTo>
                <a:lnTo>
                  <a:pt x="488596" y="664595"/>
                </a:lnTo>
                <a:lnTo>
                  <a:pt x="478141" y="676264"/>
                </a:lnTo>
                <a:lnTo>
                  <a:pt x="486824" y="654593"/>
                </a:lnTo>
                <a:close/>
                <a:moveTo>
                  <a:pt x="515536" y="636142"/>
                </a:moveTo>
                <a:lnTo>
                  <a:pt x="515124" y="637282"/>
                </a:lnTo>
                <a:lnTo>
                  <a:pt x="513536" y="638253"/>
                </a:lnTo>
                <a:close/>
                <a:moveTo>
                  <a:pt x="437841" y="633641"/>
                </a:moveTo>
                <a:lnTo>
                  <a:pt x="399437" y="713152"/>
                </a:lnTo>
                <a:lnTo>
                  <a:pt x="365524" y="736721"/>
                </a:lnTo>
                <a:lnTo>
                  <a:pt x="345773" y="750908"/>
                </a:lnTo>
                <a:lnTo>
                  <a:pt x="358680" y="725135"/>
                </a:lnTo>
                <a:lnTo>
                  <a:pt x="379064" y="699339"/>
                </a:lnTo>
                <a:lnTo>
                  <a:pt x="389375" y="686966"/>
                </a:lnTo>
                <a:lnTo>
                  <a:pt x="410064" y="664676"/>
                </a:lnTo>
                <a:close/>
                <a:moveTo>
                  <a:pt x="437968" y="633378"/>
                </a:moveTo>
                <a:lnTo>
                  <a:pt x="437891" y="633585"/>
                </a:lnTo>
                <a:lnTo>
                  <a:pt x="437841" y="633641"/>
                </a:lnTo>
                <a:close/>
                <a:moveTo>
                  <a:pt x="289338" y="633064"/>
                </a:moveTo>
                <a:lnTo>
                  <a:pt x="282653" y="673796"/>
                </a:lnTo>
                <a:lnTo>
                  <a:pt x="278837" y="719836"/>
                </a:lnTo>
                <a:lnTo>
                  <a:pt x="276538" y="724353"/>
                </a:lnTo>
                <a:lnTo>
                  <a:pt x="273896" y="730320"/>
                </a:lnTo>
                <a:lnTo>
                  <a:pt x="265672" y="742244"/>
                </a:lnTo>
                <a:lnTo>
                  <a:pt x="267597" y="707050"/>
                </a:lnTo>
                <a:lnTo>
                  <a:pt x="271302" y="668433"/>
                </a:lnTo>
                <a:close/>
                <a:moveTo>
                  <a:pt x="342307" y="631139"/>
                </a:moveTo>
                <a:lnTo>
                  <a:pt x="332269" y="655002"/>
                </a:lnTo>
                <a:lnTo>
                  <a:pt x="277388" y="737324"/>
                </a:lnTo>
                <a:lnTo>
                  <a:pt x="277922" y="730883"/>
                </a:lnTo>
                <a:lnTo>
                  <a:pt x="293987" y="701192"/>
                </a:lnTo>
                <a:close/>
                <a:moveTo>
                  <a:pt x="750497" y="627288"/>
                </a:moveTo>
                <a:lnTo>
                  <a:pt x="706291" y="715700"/>
                </a:lnTo>
                <a:lnTo>
                  <a:pt x="671692" y="771058"/>
                </a:lnTo>
                <a:lnTo>
                  <a:pt x="694773" y="729132"/>
                </a:lnTo>
                <a:cubicBezTo>
                  <a:pt x="711824" y="697862"/>
                  <a:pt x="729423" y="665221"/>
                  <a:pt x="746860" y="632273"/>
                </a:cubicBezTo>
                <a:lnTo>
                  <a:pt x="748654" y="628808"/>
                </a:lnTo>
                <a:close/>
                <a:moveTo>
                  <a:pt x="128769" y="627216"/>
                </a:moveTo>
                <a:lnTo>
                  <a:pt x="127259" y="650471"/>
                </a:lnTo>
                <a:lnTo>
                  <a:pt x="127195" y="651102"/>
                </a:lnTo>
                <a:lnTo>
                  <a:pt x="72819" y="765936"/>
                </a:lnTo>
                <a:lnTo>
                  <a:pt x="53011" y="814001"/>
                </a:lnTo>
                <a:lnTo>
                  <a:pt x="42305" y="832279"/>
                </a:lnTo>
                <a:lnTo>
                  <a:pt x="38979" y="821980"/>
                </a:lnTo>
                <a:lnTo>
                  <a:pt x="62211" y="767263"/>
                </a:lnTo>
                <a:cubicBezTo>
                  <a:pt x="72903" y="743389"/>
                  <a:pt x="85189" y="716982"/>
                  <a:pt x="98513" y="689104"/>
                </a:cubicBezTo>
                <a:close/>
                <a:moveTo>
                  <a:pt x="539685" y="624141"/>
                </a:moveTo>
                <a:lnTo>
                  <a:pt x="526316" y="650255"/>
                </a:lnTo>
                <a:cubicBezTo>
                  <a:pt x="509412" y="685472"/>
                  <a:pt x="494915" y="717424"/>
                  <a:pt x="482077" y="746996"/>
                </a:cubicBezTo>
                <a:lnTo>
                  <a:pt x="460558" y="798738"/>
                </a:lnTo>
                <a:lnTo>
                  <a:pt x="504679" y="666222"/>
                </a:lnTo>
                <a:lnTo>
                  <a:pt x="515124" y="637282"/>
                </a:lnTo>
                <a:lnTo>
                  <a:pt x="515888" y="636815"/>
                </a:lnTo>
                <a:close/>
                <a:moveTo>
                  <a:pt x="48270" y="623954"/>
                </a:moveTo>
                <a:lnTo>
                  <a:pt x="7058" y="698136"/>
                </a:lnTo>
                <a:lnTo>
                  <a:pt x="2241" y="666460"/>
                </a:lnTo>
                <a:lnTo>
                  <a:pt x="19115" y="650255"/>
                </a:lnTo>
                <a:close/>
                <a:moveTo>
                  <a:pt x="443400" y="622132"/>
                </a:moveTo>
                <a:lnTo>
                  <a:pt x="437968" y="633378"/>
                </a:lnTo>
                <a:lnTo>
                  <a:pt x="441141" y="624844"/>
                </a:lnTo>
                <a:close/>
                <a:moveTo>
                  <a:pt x="548591" y="620517"/>
                </a:moveTo>
                <a:lnTo>
                  <a:pt x="538080" y="645096"/>
                </a:lnTo>
                <a:cubicBezTo>
                  <a:pt x="526603" y="672171"/>
                  <a:pt x="511894" y="707291"/>
                  <a:pt x="492843" y="753120"/>
                </a:cubicBezTo>
                <a:lnTo>
                  <a:pt x="460932" y="830083"/>
                </a:lnTo>
                <a:lnTo>
                  <a:pt x="420943" y="909997"/>
                </a:lnTo>
                <a:lnTo>
                  <a:pt x="438621" y="864628"/>
                </a:lnTo>
                <a:lnTo>
                  <a:pt x="459236" y="802711"/>
                </a:lnTo>
                <a:lnTo>
                  <a:pt x="526316" y="650255"/>
                </a:lnTo>
                <a:lnTo>
                  <a:pt x="542545" y="622939"/>
                </a:lnTo>
                <a:close/>
                <a:moveTo>
                  <a:pt x="614286" y="619842"/>
                </a:moveTo>
                <a:lnTo>
                  <a:pt x="625747" y="663922"/>
                </a:lnTo>
                <a:lnTo>
                  <a:pt x="624484" y="666616"/>
                </a:lnTo>
                <a:lnTo>
                  <a:pt x="624042" y="667814"/>
                </a:lnTo>
                <a:lnTo>
                  <a:pt x="591761" y="699339"/>
                </a:lnTo>
                <a:cubicBezTo>
                  <a:pt x="565919" y="728222"/>
                  <a:pt x="541377" y="758218"/>
                  <a:pt x="517160" y="788492"/>
                </a:cubicBezTo>
                <a:lnTo>
                  <a:pt x="503928" y="805033"/>
                </a:lnTo>
                <a:lnTo>
                  <a:pt x="504076" y="804788"/>
                </a:lnTo>
                <a:cubicBezTo>
                  <a:pt x="548322" y="734284"/>
                  <a:pt x="566156" y="728261"/>
                  <a:pt x="606475" y="638105"/>
                </a:cubicBezTo>
                <a:close/>
                <a:moveTo>
                  <a:pt x="863089" y="618696"/>
                </a:moveTo>
                <a:lnTo>
                  <a:pt x="869645" y="634525"/>
                </a:lnTo>
                <a:lnTo>
                  <a:pt x="846488" y="670196"/>
                </a:lnTo>
                <a:lnTo>
                  <a:pt x="836912" y="685514"/>
                </a:lnTo>
                <a:lnTo>
                  <a:pt x="856775" y="634558"/>
                </a:lnTo>
                <a:close/>
                <a:moveTo>
                  <a:pt x="755593" y="617155"/>
                </a:moveTo>
                <a:lnTo>
                  <a:pt x="755515" y="623149"/>
                </a:lnTo>
                <a:lnTo>
                  <a:pt x="750497" y="627288"/>
                </a:lnTo>
                <a:lnTo>
                  <a:pt x="755375" y="617532"/>
                </a:lnTo>
                <a:close/>
                <a:moveTo>
                  <a:pt x="566566" y="616964"/>
                </a:moveTo>
                <a:lnTo>
                  <a:pt x="548971" y="651360"/>
                </a:lnTo>
                <a:lnTo>
                  <a:pt x="528321" y="710885"/>
                </a:lnTo>
                <a:lnTo>
                  <a:pt x="526316" y="715700"/>
                </a:lnTo>
                <a:cubicBezTo>
                  <a:pt x="504873" y="764894"/>
                  <a:pt x="484832" y="809572"/>
                  <a:pt x="465071" y="851822"/>
                </a:cubicBezTo>
                <a:lnTo>
                  <a:pt x="462811" y="856435"/>
                </a:lnTo>
                <a:lnTo>
                  <a:pt x="444509" y="879314"/>
                </a:lnTo>
                <a:lnTo>
                  <a:pt x="441272" y="883634"/>
                </a:lnTo>
                <a:lnTo>
                  <a:pt x="460871" y="830230"/>
                </a:lnTo>
                <a:lnTo>
                  <a:pt x="460932" y="830083"/>
                </a:lnTo>
                <a:lnTo>
                  <a:pt x="477232" y="797507"/>
                </a:lnTo>
                <a:lnTo>
                  <a:pt x="561327" y="617305"/>
                </a:lnTo>
                <a:close/>
                <a:moveTo>
                  <a:pt x="648224" y="615953"/>
                </a:moveTo>
                <a:lnTo>
                  <a:pt x="644820" y="633960"/>
                </a:lnTo>
                <a:lnTo>
                  <a:pt x="632547" y="659508"/>
                </a:lnTo>
                <a:lnTo>
                  <a:pt x="626209" y="665698"/>
                </a:lnTo>
                <a:lnTo>
                  <a:pt x="625747" y="663922"/>
                </a:lnTo>
                <a:close/>
                <a:moveTo>
                  <a:pt x="456088" y="612657"/>
                </a:moveTo>
                <a:lnTo>
                  <a:pt x="444847" y="649161"/>
                </a:lnTo>
                <a:lnTo>
                  <a:pt x="440444" y="656960"/>
                </a:lnTo>
                <a:cubicBezTo>
                  <a:pt x="436233" y="663748"/>
                  <a:pt x="431766" y="670566"/>
                  <a:pt x="426811" y="678571"/>
                </a:cubicBezTo>
                <a:lnTo>
                  <a:pt x="418430" y="693104"/>
                </a:lnTo>
                <a:lnTo>
                  <a:pt x="434565" y="642533"/>
                </a:lnTo>
                <a:lnTo>
                  <a:pt x="437891" y="633585"/>
                </a:lnTo>
                <a:lnTo>
                  <a:pt x="448834" y="621359"/>
                </a:lnTo>
                <a:close/>
                <a:moveTo>
                  <a:pt x="503153" y="612054"/>
                </a:moveTo>
                <a:lnTo>
                  <a:pt x="490884" y="644459"/>
                </a:lnTo>
                <a:lnTo>
                  <a:pt x="486824" y="654593"/>
                </a:lnTo>
                <a:lnTo>
                  <a:pt x="480437" y="658500"/>
                </a:lnTo>
                <a:lnTo>
                  <a:pt x="480027" y="658771"/>
                </a:lnTo>
                <a:lnTo>
                  <a:pt x="498790" y="619034"/>
                </a:lnTo>
                <a:close/>
                <a:moveTo>
                  <a:pt x="771117" y="610280"/>
                </a:moveTo>
                <a:lnTo>
                  <a:pt x="755375" y="633894"/>
                </a:lnTo>
                <a:lnTo>
                  <a:pt x="755515" y="623149"/>
                </a:lnTo>
                <a:close/>
                <a:moveTo>
                  <a:pt x="76859" y="609097"/>
                </a:moveTo>
                <a:lnTo>
                  <a:pt x="74788" y="611249"/>
                </a:lnTo>
                <a:lnTo>
                  <a:pt x="74805" y="611174"/>
                </a:lnTo>
                <a:close/>
                <a:moveTo>
                  <a:pt x="571138" y="608027"/>
                </a:moveTo>
                <a:lnTo>
                  <a:pt x="567441" y="616907"/>
                </a:lnTo>
                <a:lnTo>
                  <a:pt x="566566" y="616964"/>
                </a:lnTo>
                <a:close/>
                <a:moveTo>
                  <a:pt x="79809" y="606032"/>
                </a:moveTo>
                <a:lnTo>
                  <a:pt x="79802" y="606121"/>
                </a:lnTo>
                <a:lnTo>
                  <a:pt x="76859" y="609097"/>
                </a:lnTo>
                <a:close/>
                <a:moveTo>
                  <a:pt x="609798" y="602579"/>
                </a:moveTo>
                <a:lnTo>
                  <a:pt x="610128" y="603848"/>
                </a:lnTo>
                <a:lnTo>
                  <a:pt x="551707" y="709753"/>
                </a:lnTo>
                <a:lnTo>
                  <a:pt x="494434" y="815012"/>
                </a:lnTo>
                <a:lnTo>
                  <a:pt x="506062" y="775048"/>
                </a:lnTo>
                <a:lnTo>
                  <a:pt x="528321" y="710885"/>
                </a:lnTo>
                <a:lnTo>
                  <a:pt x="567441" y="616907"/>
                </a:lnTo>
                <a:lnTo>
                  <a:pt x="571263" y="616659"/>
                </a:lnTo>
                <a:cubicBezTo>
                  <a:pt x="576432" y="617853"/>
                  <a:pt x="580261" y="619471"/>
                  <a:pt x="594374" y="611951"/>
                </a:cubicBezTo>
                <a:close/>
                <a:moveTo>
                  <a:pt x="855400" y="600134"/>
                </a:moveTo>
                <a:lnTo>
                  <a:pt x="857440" y="605059"/>
                </a:lnTo>
                <a:lnTo>
                  <a:pt x="821169" y="669127"/>
                </a:lnTo>
                <a:lnTo>
                  <a:pt x="815852" y="678842"/>
                </a:lnTo>
                <a:lnTo>
                  <a:pt x="816769" y="676473"/>
                </a:lnTo>
                <a:cubicBezTo>
                  <a:pt x="820026" y="666257"/>
                  <a:pt x="815647" y="670788"/>
                  <a:pt x="810231" y="676760"/>
                </a:cubicBezTo>
                <a:lnTo>
                  <a:pt x="802726" y="684020"/>
                </a:lnTo>
                <a:lnTo>
                  <a:pt x="810625" y="672136"/>
                </a:lnTo>
                <a:close/>
                <a:moveTo>
                  <a:pt x="77927" y="597642"/>
                </a:moveTo>
                <a:lnTo>
                  <a:pt x="74805" y="611174"/>
                </a:lnTo>
                <a:lnTo>
                  <a:pt x="71179" y="614841"/>
                </a:lnTo>
                <a:cubicBezTo>
                  <a:pt x="63438" y="622708"/>
                  <a:pt x="66487" y="619748"/>
                  <a:pt x="73453" y="612635"/>
                </a:cubicBezTo>
                <a:lnTo>
                  <a:pt x="74788" y="611249"/>
                </a:lnTo>
                <a:lnTo>
                  <a:pt x="73726" y="615851"/>
                </a:lnTo>
                <a:cubicBezTo>
                  <a:pt x="68581" y="638234"/>
                  <a:pt x="62359" y="665674"/>
                  <a:pt x="56437" y="693593"/>
                </a:cubicBezTo>
                <a:lnTo>
                  <a:pt x="48217" y="736344"/>
                </a:lnTo>
                <a:lnTo>
                  <a:pt x="31691" y="779114"/>
                </a:lnTo>
                <a:lnTo>
                  <a:pt x="28083" y="788237"/>
                </a:lnTo>
                <a:lnTo>
                  <a:pt x="14242" y="745379"/>
                </a:lnTo>
                <a:lnTo>
                  <a:pt x="7406" y="700426"/>
                </a:lnTo>
                <a:lnTo>
                  <a:pt x="35476" y="650255"/>
                </a:lnTo>
                <a:lnTo>
                  <a:pt x="62370" y="611358"/>
                </a:lnTo>
                <a:close/>
                <a:moveTo>
                  <a:pt x="3920" y="596747"/>
                </a:moveTo>
                <a:lnTo>
                  <a:pt x="0" y="604238"/>
                </a:lnTo>
                <a:lnTo>
                  <a:pt x="35" y="601424"/>
                </a:lnTo>
                <a:close/>
                <a:moveTo>
                  <a:pt x="755890" y="594407"/>
                </a:moveTo>
                <a:lnTo>
                  <a:pt x="755616" y="615362"/>
                </a:lnTo>
                <a:lnTo>
                  <a:pt x="748654" y="628808"/>
                </a:lnTo>
                <a:lnTo>
                  <a:pt x="722652" y="650255"/>
                </a:lnTo>
                <a:lnTo>
                  <a:pt x="704818" y="669165"/>
                </a:lnTo>
                <a:lnTo>
                  <a:pt x="706290" y="666618"/>
                </a:lnTo>
                <a:lnTo>
                  <a:pt x="706291" y="666616"/>
                </a:lnTo>
                <a:close/>
                <a:moveTo>
                  <a:pt x="139206" y="592372"/>
                </a:moveTo>
                <a:lnTo>
                  <a:pt x="139117" y="592822"/>
                </a:lnTo>
                <a:lnTo>
                  <a:pt x="136675" y="611044"/>
                </a:lnTo>
                <a:lnTo>
                  <a:pt x="128769" y="627216"/>
                </a:lnTo>
                <a:lnTo>
                  <a:pt x="129933" y="609276"/>
                </a:lnTo>
                <a:lnTo>
                  <a:pt x="137702" y="595106"/>
                </a:lnTo>
                <a:close/>
                <a:moveTo>
                  <a:pt x="626207" y="591352"/>
                </a:moveTo>
                <a:lnTo>
                  <a:pt x="622744" y="600063"/>
                </a:lnTo>
                <a:lnTo>
                  <a:pt x="614286" y="619842"/>
                </a:lnTo>
                <a:lnTo>
                  <a:pt x="610128" y="603848"/>
                </a:lnTo>
                <a:lnTo>
                  <a:pt x="611348" y="601637"/>
                </a:lnTo>
                <a:lnTo>
                  <a:pt x="612346" y="601030"/>
                </a:lnTo>
                <a:close/>
                <a:moveTo>
                  <a:pt x="474242" y="590877"/>
                </a:moveTo>
                <a:lnTo>
                  <a:pt x="466697" y="615695"/>
                </a:lnTo>
                <a:lnTo>
                  <a:pt x="458326" y="640153"/>
                </a:lnTo>
                <a:lnTo>
                  <a:pt x="432951" y="689920"/>
                </a:lnTo>
                <a:lnTo>
                  <a:pt x="431177" y="691093"/>
                </a:lnTo>
                <a:lnTo>
                  <a:pt x="427185" y="693868"/>
                </a:lnTo>
                <a:lnTo>
                  <a:pt x="429635" y="687898"/>
                </a:lnTo>
                <a:cubicBezTo>
                  <a:pt x="434140" y="676705"/>
                  <a:pt x="439079" y="664219"/>
                  <a:pt x="444509" y="650255"/>
                </a:cubicBezTo>
                <a:lnTo>
                  <a:pt x="444847" y="649161"/>
                </a:lnTo>
                <a:lnTo>
                  <a:pt x="452540" y="635533"/>
                </a:lnTo>
                <a:cubicBezTo>
                  <a:pt x="456471" y="627651"/>
                  <a:pt x="460379" y="618644"/>
                  <a:pt x="464498" y="607355"/>
                </a:cubicBezTo>
                <a:lnTo>
                  <a:pt x="466931" y="599649"/>
                </a:lnTo>
                <a:close/>
                <a:moveTo>
                  <a:pt x="470237" y="589177"/>
                </a:moveTo>
                <a:lnTo>
                  <a:pt x="466931" y="599649"/>
                </a:lnTo>
                <a:lnTo>
                  <a:pt x="456088" y="612657"/>
                </a:lnTo>
                <a:lnTo>
                  <a:pt x="459017" y="603145"/>
                </a:lnTo>
                <a:close/>
                <a:moveTo>
                  <a:pt x="705886" y="585617"/>
                </a:moveTo>
                <a:lnTo>
                  <a:pt x="684582" y="628147"/>
                </a:lnTo>
                <a:lnTo>
                  <a:pt x="651565" y="665732"/>
                </a:lnTo>
                <a:lnTo>
                  <a:pt x="634384" y="689151"/>
                </a:lnTo>
                <a:lnTo>
                  <a:pt x="641674" y="650595"/>
                </a:lnTo>
                <a:lnTo>
                  <a:pt x="658044" y="634608"/>
                </a:lnTo>
                <a:close/>
                <a:moveTo>
                  <a:pt x="297257" y="584810"/>
                </a:moveTo>
                <a:lnTo>
                  <a:pt x="293259" y="609172"/>
                </a:lnTo>
                <a:lnTo>
                  <a:pt x="272962" y="651137"/>
                </a:lnTo>
                <a:lnTo>
                  <a:pt x="275948" y="620016"/>
                </a:lnTo>
                <a:close/>
                <a:moveTo>
                  <a:pt x="81087" y="584286"/>
                </a:moveTo>
                <a:lnTo>
                  <a:pt x="80493" y="595379"/>
                </a:lnTo>
                <a:lnTo>
                  <a:pt x="77927" y="597642"/>
                </a:lnTo>
                <a:lnTo>
                  <a:pt x="80465" y="586640"/>
                </a:lnTo>
                <a:lnTo>
                  <a:pt x="80951" y="584483"/>
                </a:lnTo>
                <a:close/>
                <a:moveTo>
                  <a:pt x="724592" y="582938"/>
                </a:moveTo>
                <a:lnTo>
                  <a:pt x="704572" y="626261"/>
                </a:lnTo>
                <a:lnTo>
                  <a:pt x="692434" y="654872"/>
                </a:lnTo>
                <a:lnTo>
                  <a:pt x="643363" y="731678"/>
                </a:lnTo>
                <a:lnTo>
                  <a:pt x="639727" y="717693"/>
                </a:lnTo>
                <a:lnTo>
                  <a:pt x="684582" y="628147"/>
                </a:lnTo>
                <a:lnTo>
                  <a:pt x="722652" y="584810"/>
                </a:lnTo>
                <a:close/>
                <a:moveTo>
                  <a:pt x="565836" y="581193"/>
                </a:moveTo>
                <a:lnTo>
                  <a:pt x="563925" y="585338"/>
                </a:lnTo>
                <a:lnTo>
                  <a:pt x="561204" y="591531"/>
                </a:lnTo>
                <a:lnTo>
                  <a:pt x="542545" y="622939"/>
                </a:lnTo>
                <a:lnTo>
                  <a:pt x="540113" y="623914"/>
                </a:lnTo>
                <a:lnTo>
                  <a:pt x="539685" y="624141"/>
                </a:lnTo>
                <a:lnTo>
                  <a:pt x="555315" y="593611"/>
                </a:lnTo>
                <a:close/>
                <a:moveTo>
                  <a:pt x="107267" y="573514"/>
                </a:moveTo>
                <a:cubicBezTo>
                  <a:pt x="113746" y="569553"/>
                  <a:pt x="102750" y="581938"/>
                  <a:pt x="90571" y="594850"/>
                </a:cubicBezTo>
                <a:lnTo>
                  <a:pt x="79809" y="606032"/>
                </a:lnTo>
                <a:lnTo>
                  <a:pt x="80141" y="601976"/>
                </a:lnTo>
                <a:lnTo>
                  <a:pt x="80493" y="595379"/>
                </a:lnTo>
                <a:lnTo>
                  <a:pt x="82406" y="593693"/>
                </a:lnTo>
                <a:cubicBezTo>
                  <a:pt x="96419" y="581562"/>
                  <a:pt x="104027" y="575495"/>
                  <a:pt x="107267" y="573514"/>
                </a:cubicBezTo>
                <a:close/>
                <a:moveTo>
                  <a:pt x="81820" y="570592"/>
                </a:moveTo>
                <a:lnTo>
                  <a:pt x="81116" y="583751"/>
                </a:lnTo>
                <a:lnTo>
                  <a:pt x="80951" y="584483"/>
                </a:lnTo>
                <a:lnTo>
                  <a:pt x="62370" y="611358"/>
                </a:lnTo>
                <a:lnTo>
                  <a:pt x="56328" y="616684"/>
                </a:lnTo>
                <a:lnTo>
                  <a:pt x="48270" y="623954"/>
                </a:lnTo>
                <a:lnTo>
                  <a:pt x="51837" y="617532"/>
                </a:lnTo>
                <a:close/>
                <a:moveTo>
                  <a:pt x="798066" y="569857"/>
                </a:moveTo>
                <a:lnTo>
                  <a:pt x="795494" y="590173"/>
                </a:lnTo>
                <a:lnTo>
                  <a:pt x="771117" y="610280"/>
                </a:lnTo>
                <a:lnTo>
                  <a:pt x="788097" y="584810"/>
                </a:lnTo>
                <a:close/>
                <a:moveTo>
                  <a:pt x="841772" y="567232"/>
                </a:moveTo>
                <a:lnTo>
                  <a:pt x="853736" y="596117"/>
                </a:lnTo>
                <a:lnTo>
                  <a:pt x="820820" y="633894"/>
                </a:lnTo>
                <a:lnTo>
                  <a:pt x="806883" y="652323"/>
                </a:lnTo>
                <a:lnTo>
                  <a:pt x="818075" y="623460"/>
                </a:lnTo>
                <a:cubicBezTo>
                  <a:pt x="823685" y="609633"/>
                  <a:pt x="830646" y="593011"/>
                  <a:pt x="839202" y="573099"/>
                </a:cubicBezTo>
                <a:close/>
                <a:moveTo>
                  <a:pt x="282052" y="563301"/>
                </a:moveTo>
                <a:lnTo>
                  <a:pt x="280896" y="568448"/>
                </a:lnTo>
                <a:lnTo>
                  <a:pt x="275948" y="620016"/>
                </a:lnTo>
                <a:lnTo>
                  <a:pt x="247421" y="667147"/>
                </a:lnTo>
                <a:cubicBezTo>
                  <a:pt x="82414" y="941833"/>
                  <a:pt x="307414" y="595674"/>
                  <a:pt x="127686" y="892601"/>
                </a:cubicBezTo>
                <a:lnTo>
                  <a:pt x="99125" y="939489"/>
                </a:lnTo>
                <a:lnTo>
                  <a:pt x="88879" y="925567"/>
                </a:lnTo>
                <a:lnTo>
                  <a:pt x="74178" y="896844"/>
                </a:lnTo>
                <a:lnTo>
                  <a:pt x="84560" y="862952"/>
                </a:lnTo>
                <a:lnTo>
                  <a:pt x="85340" y="860614"/>
                </a:lnTo>
                <a:lnTo>
                  <a:pt x="166367" y="748423"/>
                </a:lnTo>
                <a:close/>
                <a:moveTo>
                  <a:pt x="472273" y="562355"/>
                </a:moveTo>
                <a:lnTo>
                  <a:pt x="467407" y="575900"/>
                </a:lnTo>
                <a:lnTo>
                  <a:pt x="459017" y="603145"/>
                </a:lnTo>
                <a:lnTo>
                  <a:pt x="453525" y="609982"/>
                </a:lnTo>
                <a:lnTo>
                  <a:pt x="443400" y="622132"/>
                </a:lnTo>
                <a:close/>
                <a:moveTo>
                  <a:pt x="834891" y="559221"/>
                </a:moveTo>
                <a:lnTo>
                  <a:pt x="806884" y="610636"/>
                </a:lnTo>
                <a:lnTo>
                  <a:pt x="788960" y="641783"/>
                </a:lnTo>
                <a:lnTo>
                  <a:pt x="795494" y="590173"/>
                </a:lnTo>
                <a:lnTo>
                  <a:pt x="803413" y="583641"/>
                </a:lnTo>
                <a:close/>
                <a:moveTo>
                  <a:pt x="674578" y="555859"/>
                </a:moveTo>
                <a:lnTo>
                  <a:pt x="658726" y="593542"/>
                </a:lnTo>
                <a:lnTo>
                  <a:pt x="648224" y="615953"/>
                </a:lnTo>
                <a:lnTo>
                  <a:pt x="657119" y="568912"/>
                </a:lnTo>
                <a:close/>
                <a:moveTo>
                  <a:pt x="836915" y="555506"/>
                </a:moveTo>
                <a:lnTo>
                  <a:pt x="837587" y="557129"/>
                </a:lnTo>
                <a:lnTo>
                  <a:pt x="834891" y="559221"/>
                </a:lnTo>
                <a:close/>
                <a:moveTo>
                  <a:pt x="756407" y="554740"/>
                </a:moveTo>
                <a:lnTo>
                  <a:pt x="756032" y="583470"/>
                </a:lnTo>
                <a:lnTo>
                  <a:pt x="755375" y="584810"/>
                </a:lnTo>
                <a:lnTo>
                  <a:pt x="706291" y="666616"/>
                </a:lnTo>
                <a:lnTo>
                  <a:pt x="706291" y="666616"/>
                </a:lnTo>
                <a:lnTo>
                  <a:pt x="706290" y="666618"/>
                </a:lnTo>
                <a:lnTo>
                  <a:pt x="704662" y="669331"/>
                </a:lnTo>
                <a:lnTo>
                  <a:pt x="672113" y="703845"/>
                </a:lnTo>
                <a:lnTo>
                  <a:pt x="673568" y="699339"/>
                </a:lnTo>
                <a:lnTo>
                  <a:pt x="692434" y="654872"/>
                </a:lnTo>
                <a:close/>
                <a:moveTo>
                  <a:pt x="444842" y="552392"/>
                </a:moveTo>
                <a:lnTo>
                  <a:pt x="442845" y="556419"/>
                </a:lnTo>
                <a:lnTo>
                  <a:pt x="430239" y="581746"/>
                </a:lnTo>
                <a:lnTo>
                  <a:pt x="428148" y="584810"/>
                </a:lnTo>
                <a:cubicBezTo>
                  <a:pt x="412463" y="610953"/>
                  <a:pt x="399512" y="638585"/>
                  <a:pt x="386732" y="666318"/>
                </a:cubicBezTo>
                <a:lnTo>
                  <a:pt x="362163" y="716262"/>
                </a:lnTo>
                <a:lnTo>
                  <a:pt x="315632" y="764677"/>
                </a:lnTo>
                <a:lnTo>
                  <a:pt x="326678" y="744196"/>
                </a:lnTo>
                <a:cubicBezTo>
                  <a:pt x="356951" y="690100"/>
                  <a:pt x="386078" y="640592"/>
                  <a:pt x="411787" y="601171"/>
                </a:cubicBezTo>
                <a:close/>
                <a:moveTo>
                  <a:pt x="133644" y="552087"/>
                </a:moveTo>
                <a:lnTo>
                  <a:pt x="129933" y="609276"/>
                </a:lnTo>
                <a:lnTo>
                  <a:pt x="77539" y="704840"/>
                </a:lnTo>
                <a:lnTo>
                  <a:pt x="41608" y="770722"/>
                </a:lnTo>
                <a:lnTo>
                  <a:pt x="48217" y="736344"/>
                </a:lnTo>
                <a:lnTo>
                  <a:pt x="56503" y="714902"/>
                </a:lnTo>
                <a:cubicBezTo>
                  <a:pt x="62785" y="698346"/>
                  <a:pt x="66881" y="687171"/>
                  <a:pt x="68199" y="682978"/>
                </a:cubicBezTo>
                <a:cubicBezTo>
                  <a:pt x="72307" y="669906"/>
                  <a:pt x="74984" y="656546"/>
                  <a:pt x="76788" y="643009"/>
                </a:cubicBezTo>
                <a:lnTo>
                  <a:pt x="79802" y="606121"/>
                </a:lnTo>
                <a:lnTo>
                  <a:pt x="82771" y="603119"/>
                </a:lnTo>
                <a:cubicBezTo>
                  <a:pt x="93236" y="592568"/>
                  <a:pt x="109515" y="576216"/>
                  <a:pt x="133644" y="552087"/>
                </a:cubicBezTo>
                <a:close/>
                <a:moveTo>
                  <a:pt x="595806" y="548766"/>
                </a:moveTo>
                <a:lnTo>
                  <a:pt x="597709" y="556083"/>
                </a:lnTo>
                <a:lnTo>
                  <a:pt x="571138" y="608027"/>
                </a:lnTo>
                <a:close/>
                <a:moveTo>
                  <a:pt x="593548" y="548483"/>
                </a:moveTo>
                <a:lnTo>
                  <a:pt x="591761" y="552087"/>
                </a:lnTo>
                <a:lnTo>
                  <a:pt x="561327" y="617305"/>
                </a:lnTo>
                <a:lnTo>
                  <a:pt x="555695" y="617671"/>
                </a:lnTo>
                <a:lnTo>
                  <a:pt x="548591" y="620517"/>
                </a:lnTo>
                <a:lnTo>
                  <a:pt x="553010" y="610183"/>
                </a:lnTo>
                <a:lnTo>
                  <a:pt x="561204" y="591531"/>
                </a:lnTo>
                <a:lnTo>
                  <a:pt x="570892" y="575225"/>
                </a:lnTo>
                <a:close/>
                <a:moveTo>
                  <a:pt x="760579" y="548209"/>
                </a:moveTo>
                <a:lnTo>
                  <a:pt x="756407" y="554740"/>
                </a:lnTo>
                <a:lnTo>
                  <a:pt x="756440" y="552204"/>
                </a:lnTo>
                <a:close/>
                <a:moveTo>
                  <a:pt x="526836" y="547586"/>
                </a:moveTo>
                <a:lnTo>
                  <a:pt x="516118" y="577811"/>
                </a:lnTo>
                <a:lnTo>
                  <a:pt x="507468" y="600657"/>
                </a:lnTo>
                <a:lnTo>
                  <a:pt x="498790" y="619034"/>
                </a:lnTo>
                <a:lnTo>
                  <a:pt x="469673" y="665622"/>
                </a:lnTo>
                <a:lnTo>
                  <a:pt x="460182" y="671902"/>
                </a:lnTo>
                <a:lnTo>
                  <a:pt x="465834" y="659419"/>
                </a:lnTo>
                <a:lnTo>
                  <a:pt x="495141" y="601472"/>
                </a:lnTo>
                <a:lnTo>
                  <a:pt x="517600" y="561816"/>
                </a:lnTo>
                <a:close/>
                <a:moveTo>
                  <a:pt x="504915" y="546007"/>
                </a:moveTo>
                <a:lnTo>
                  <a:pt x="495306" y="565607"/>
                </a:lnTo>
                <a:lnTo>
                  <a:pt x="474242" y="590877"/>
                </a:lnTo>
                <a:lnTo>
                  <a:pt x="477513" y="580119"/>
                </a:lnTo>
                <a:close/>
                <a:moveTo>
                  <a:pt x="594981" y="545591"/>
                </a:moveTo>
                <a:lnTo>
                  <a:pt x="595220" y="546510"/>
                </a:lnTo>
                <a:lnTo>
                  <a:pt x="593548" y="548483"/>
                </a:lnTo>
                <a:close/>
                <a:moveTo>
                  <a:pt x="598219" y="542969"/>
                </a:moveTo>
                <a:lnTo>
                  <a:pt x="595806" y="548766"/>
                </a:lnTo>
                <a:lnTo>
                  <a:pt x="595220" y="546510"/>
                </a:lnTo>
                <a:close/>
                <a:moveTo>
                  <a:pt x="693712" y="541138"/>
                </a:moveTo>
                <a:lnTo>
                  <a:pt x="673568" y="584810"/>
                </a:lnTo>
                <a:cubicBezTo>
                  <a:pt x="667843" y="597078"/>
                  <a:pt x="660387" y="611552"/>
                  <a:pt x="651670" y="627789"/>
                </a:cubicBezTo>
                <a:lnTo>
                  <a:pt x="643011" y="643528"/>
                </a:lnTo>
                <a:lnTo>
                  <a:pt x="644820" y="633960"/>
                </a:lnTo>
                <a:lnTo>
                  <a:pt x="668443" y="584783"/>
                </a:lnTo>
                <a:lnTo>
                  <a:pt x="692153" y="542348"/>
                </a:lnTo>
                <a:close/>
                <a:moveTo>
                  <a:pt x="401012" y="534800"/>
                </a:moveTo>
                <a:lnTo>
                  <a:pt x="395425" y="552087"/>
                </a:lnTo>
                <a:lnTo>
                  <a:pt x="381782" y="583850"/>
                </a:lnTo>
                <a:lnTo>
                  <a:pt x="370119" y="608917"/>
                </a:lnTo>
                <a:cubicBezTo>
                  <a:pt x="357811" y="639593"/>
                  <a:pt x="345758" y="670413"/>
                  <a:pt x="329980" y="699339"/>
                </a:cubicBezTo>
                <a:cubicBezTo>
                  <a:pt x="306781" y="741870"/>
                  <a:pt x="288460" y="773980"/>
                  <a:pt x="273922" y="798316"/>
                </a:cubicBezTo>
                <a:lnTo>
                  <a:pt x="273078" y="799687"/>
                </a:lnTo>
                <a:lnTo>
                  <a:pt x="275019" y="766727"/>
                </a:lnTo>
                <a:lnTo>
                  <a:pt x="313619" y="699339"/>
                </a:lnTo>
                <a:lnTo>
                  <a:pt x="332269" y="655002"/>
                </a:lnTo>
                <a:lnTo>
                  <a:pt x="346341" y="633894"/>
                </a:lnTo>
                <a:cubicBezTo>
                  <a:pt x="363921" y="604595"/>
                  <a:pt x="379771" y="574310"/>
                  <a:pt x="395573" y="543995"/>
                </a:cubicBezTo>
                <a:lnTo>
                  <a:pt x="396674" y="541969"/>
                </a:lnTo>
                <a:close/>
                <a:moveTo>
                  <a:pt x="592130" y="534628"/>
                </a:moveTo>
                <a:lnTo>
                  <a:pt x="592928" y="537694"/>
                </a:lnTo>
                <a:lnTo>
                  <a:pt x="578953" y="561658"/>
                </a:lnTo>
                <a:lnTo>
                  <a:pt x="570892" y="575225"/>
                </a:lnTo>
                <a:lnTo>
                  <a:pt x="565836" y="581193"/>
                </a:lnTo>
                <a:lnTo>
                  <a:pt x="571658" y="568562"/>
                </a:lnTo>
                <a:cubicBezTo>
                  <a:pt x="580218" y="550685"/>
                  <a:pt x="582513" y="548995"/>
                  <a:pt x="587428" y="542169"/>
                </a:cubicBezTo>
                <a:close/>
                <a:moveTo>
                  <a:pt x="379792" y="534270"/>
                </a:moveTo>
                <a:lnTo>
                  <a:pt x="379386" y="535498"/>
                </a:lnTo>
                <a:lnTo>
                  <a:pt x="367006" y="560398"/>
                </a:lnTo>
                <a:cubicBezTo>
                  <a:pt x="334163" y="626476"/>
                  <a:pt x="329420" y="635694"/>
                  <a:pt x="295462" y="698466"/>
                </a:cubicBezTo>
                <a:lnTo>
                  <a:pt x="293987" y="701192"/>
                </a:lnTo>
                <a:lnTo>
                  <a:pt x="278524" y="723610"/>
                </a:lnTo>
                <a:lnTo>
                  <a:pt x="278837" y="719836"/>
                </a:lnTo>
                <a:lnTo>
                  <a:pt x="281279" y="715039"/>
                </a:lnTo>
                <a:cubicBezTo>
                  <a:pt x="287079" y="705124"/>
                  <a:pt x="295478" y="695430"/>
                  <a:pt x="362703" y="568448"/>
                </a:cubicBezTo>
                <a:close/>
                <a:moveTo>
                  <a:pt x="801813" y="527445"/>
                </a:moveTo>
                <a:lnTo>
                  <a:pt x="795373" y="547115"/>
                </a:lnTo>
                <a:cubicBezTo>
                  <a:pt x="782309" y="587919"/>
                  <a:pt x="796236" y="549341"/>
                  <a:pt x="771354" y="589915"/>
                </a:cubicBezTo>
                <a:lnTo>
                  <a:pt x="755593" y="617155"/>
                </a:lnTo>
                <a:lnTo>
                  <a:pt x="755616" y="615362"/>
                </a:lnTo>
                <a:lnTo>
                  <a:pt x="797966" y="533572"/>
                </a:lnTo>
                <a:lnTo>
                  <a:pt x="798671" y="532122"/>
                </a:lnTo>
                <a:lnTo>
                  <a:pt x="800255" y="529817"/>
                </a:lnTo>
                <a:close/>
                <a:moveTo>
                  <a:pt x="804309" y="520544"/>
                </a:moveTo>
                <a:lnTo>
                  <a:pt x="803823" y="524385"/>
                </a:lnTo>
                <a:lnTo>
                  <a:pt x="801813" y="527445"/>
                </a:lnTo>
                <a:lnTo>
                  <a:pt x="803586" y="522029"/>
                </a:lnTo>
                <a:close/>
                <a:moveTo>
                  <a:pt x="339539" y="519798"/>
                </a:moveTo>
                <a:lnTo>
                  <a:pt x="336293" y="526552"/>
                </a:lnTo>
                <a:cubicBezTo>
                  <a:pt x="323572" y="557014"/>
                  <a:pt x="311473" y="587808"/>
                  <a:pt x="297257" y="617532"/>
                </a:cubicBezTo>
                <a:lnTo>
                  <a:pt x="289338" y="633064"/>
                </a:lnTo>
                <a:lnTo>
                  <a:pt x="293259" y="609172"/>
                </a:lnTo>
                <a:lnTo>
                  <a:pt x="327629" y="538111"/>
                </a:lnTo>
                <a:close/>
                <a:moveTo>
                  <a:pt x="29645" y="519787"/>
                </a:moveTo>
                <a:lnTo>
                  <a:pt x="20476" y="544442"/>
                </a:lnTo>
                <a:lnTo>
                  <a:pt x="95" y="596690"/>
                </a:lnTo>
                <a:lnTo>
                  <a:pt x="254" y="583911"/>
                </a:lnTo>
                <a:lnTo>
                  <a:pt x="23630" y="530672"/>
                </a:lnTo>
                <a:close/>
                <a:moveTo>
                  <a:pt x="756900" y="516892"/>
                </a:moveTo>
                <a:lnTo>
                  <a:pt x="756440" y="552204"/>
                </a:lnTo>
                <a:lnTo>
                  <a:pt x="724592" y="582938"/>
                </a:lnTo>
                <a:lnTo>
                  <a:pt x="729610" y="572078"/>
                </a:lnTo>
                <a:cubicBezTo>
                  <a:pt x="737126" y="556465"/>
                  <a:pt x="743893" y="542949"/>
                  <a:pt x="750158" y="530478"/>
                </a:cubicBezTo>
                <a:close/>
                <a:moveTo>
                  <a:pt x="758926" y="512810"/>
                </a:moveTo>
                <a:lnTo>
                  <a:pt x="756900" y="516892"/>
                </a:lnTo>
                <a:lnTo>
                  <a:pt x="756913" y="515897"/>
                </a:lnTo>
                <a:close/>
                <a:moveTo>
                  <a:pt x="538868" y="510657"/>
                </a:moveTo>
                <a:lnTo>
                  <a:pt x="499579" y="592696"/>
                </a:lnTo>
                <a:lnTo>
                  <a:pt x="495141" y="601472"/>
                </a:lnTo>
                <a:lnTo>
                  <a:pt x="479834" y="628500"/>
                </a:lnTo>
                <a:lnTo>
                  <a:pt x="465834" y="659419"/>
                </a:lnTo>
                <a:lnTo>
                  <a:pt x="459188" y="672559"/>
                </a:lnTo>
                <a:lnTo>
                  <a:pt x="443735" y="682784"/>
                </a:lnTo>
                <a:lnTo>
                  <a:pt x="458326" y="640153"/>
                </a:lnTo>
                <a:lnTo>
                  <a:pt x="469668" y="617909"/>
                </a:lnTo>
                <a:lnTo>
                  <a:pt x="495306" y="565607"/>
                </a:lnTo>
                <a:lnTo>
                  <a:pt x="511753" y="545877"/>
                </a:lnTo>
                <a:close/>
                <a:moveTo>
                  <a:pt x="816212" y="505525"/>
                </a:moveTo>
                <a:lnTo>
                  <a:pt x="825693" y="528416"/>
                </a:lnTo>
                <a:lnTo>
                  <a:pt x="798066" y="569857"/>
                </a:lnTo>
                <a:lnTo>
                  <a:pt x="803823" y="524385"/>
                </a:lnTo>
                <a:close/>
                <a:moveTo>
                  <a:pt x="493593" y="503003"/>
                </a:moveTo>
                <a:lnTo>
                  <a:pt x="488387" y="523493"/>
                </a:lnTo>
                <a:lnTo>
                  <a:pt x="482985" y="537758"/>
                </a:lnTo>
                <a:cubicBezTo>
                  <a:pt x="480011" y="545448"/>
                  <a:pt x="477987" y="550488"/>
                  <a:pt x="477232" y="552087"/>
                </a:cubicBezTo>
                <a:lnTo>
                  <a:pt x="472273" y="562355"/>
                </a:lnTo>
                <a:close/>
                <a:moveTo>
                  <a:pt x="666946" y="502500"/>
                </a:moveTo>
                <a:lnTo>
                  <a:pt x="665518" y="510967"/>
                </a:lnTo>
                <a:cubicBezTo>
                  <a:pt x="662758" y="528570"/>
                  <a:pt x="659976" y="547677"/>
                  <a:pt x="657207" y="568448"/>
                </a:cubicBezTo>
                <a:lnTo>
                  <a:pt x="657119" y="568912"/>
                </a:lnTo>
                <a:lnTo>
                  <a:pt x="639757" y="581892"/>
                </a:lnTo>
                <a:lnTo>
                  <a:pt x="626207" y="591352"/>
                </a:lnTo>
                <a:lnTo>
                  <a:pt x="641695" y="552392"/>
                </a:lnTo>
                <a:lnTo>
                  <a:pt x="647899" y="535895"/>
                </a:lnTo>
                <a:close/>
                <a:moveTo>
                  <a:pt x="542968" y="502095"/>
                </a:moveTo>
                <a:lnTo>
                  <a:pt x="540841" y="508095"/>
                </a:lnTo>
                <a:lnTo>
                  <a:pt x="538868" y="510657"/>
                </a:lnTo>
                <a:close/>
                <a:moveTo>
                  <a:pt x="812640" y="496901"/>
                </a:moveTo>
                <a:lnTo>
                  <a:pt x="814103" y="500433"/>
                </a:lnTo>
                <a:lnTo>
                  <a:pt x="804309" y="520544"/>
                </a:lnTo>
                <a:lnTo>
                  <a:pt x="804459" y="519364"/>
                </a:lnTo>
                <a:lnTo>
                  <a:pt x="803586" y="522029"/>
                </a:lnTo>
                <a:lnTo>
                  <a:pt x="798671" y="532122"/>
                </a:lnTo>
                <a:lnTo>
                  <a:pt x="755890" y="594407"/>
                </a:lnTo>
                <a:lnTo>
                  <a:pt x="756032" y="583470"/>
                </a:lnTo>
                <a:lnTo>
                  <a:pt x="784832" y="524805"/>
                </a:lnTo>
                <a:lnTo>
                  <a:pt x="797637" y="512448"/>
                </a:lnTo>
                <a:close/>
                <a:moveTo>
                  <a:pt x="39268" y="493909"/>
                </a:moveTo>
                <a:lnTo>
                  <a:pt x="36486" y="501390"/>
                </a:lnTo>
                <a:lnTo>
                  <a:pt x="23630" y="530672"/>
                </a:lnTo>
                <a:lnTo>
                  <a:pt x="2753" y="568448"/>
                </a:lnTo>
                <a:lnTo>
                  <a:pt x="396" y="572621"/>
                </a:lnTo>
                <a:lnTo>
                  <a:pt x="440" y="569048"/>
                </a:lnTo>
                <a:lnTo>
                  <a:pt x="8949" y="550904"/>
                </a:lnTo>
                <a:close/>
                <a:moveTo>
                  <a:pt x="757233" y="491408"/>
                </a:moveTo>
                <a:lnTo>
                  <a:pt x="756913" y="515897"/>
                </a:lnTo>
                <a:lnTo>
                  <a:pt x="722652" y="568448"/>
                </a:lnTo>
                <a:lnTo>
                  <a:pt x="705886" y="585617"/>
                </a:lnTo>
                <a:lnTo>
                  <a:pt x="706291" y="584810"/>
                </a:lnTo>
                <a:cubicBezTo>
                  <a:pt x="713658" y="568897"/>
                  <a:pt x="721955" y="547579"/>
                  <a:pt x="730872" y="522319"/>
                </a:cubicBezTo>
                <a:lnTo>
                  <a:pt x="735309" y="508811"/>
                </a:lnTo>
                <a:close/>
                <a:moveTo>
                  <a:pt x="580120" y="488432"/>
                </a:moveTo>
                <a:lnTo>
                  <a:pt x="589548" y="524694"/>
                </a:lnTo>
                <a:lnTo>
                  <a:pt x="568019" y="568796"/>
                </a:lnTo>
                <a:lnTo>
                  <a:pt x="555315" y="593611"/>
                </a:lnTo>
                <a:lnTo>
                  <a:pt x="551167" y="598508"/>
                </a:lnTo>
                <a:lnTo>
                  <a:pt x="515536" y="636142"/>
                </a:lnTo>
                <a:lnTo>
                  <a:pt x="553152" y="531921"/>
                </a:lnTo>
                <a:lnTo>
                  <a:pt x="556240" y="526971"/>
                </a:lnTo>
                <a:close/>
                <a:moveTo>
                  <a:pt x="549796" y="487183"/>
                </a:moveTo>
                <a:lnTo>
                  <a:pt x="546718" y="494265"/>
                </a:lnTo>
                <a:lnTo>
                  <a:pt x="542968" y="502095"/>
                </a:lnTo>
                <a:lnTo>
                  <a:pt x="543906" y="499451"/>
                </a:lnTo>
                <a:lnTo>
                  <a:pt x="546474" y="491736"/>
                </a:lnTo>
                <a:close/>
                <a:moveTo>
                  <a:pt x="496297" y="485808"/>
                </a:moveTo>
                <a:lnTo>
                  <a:pt x="493704" y="502303"/>
                </a:lnTo>
                <a:lnTo>
                  <a:pt x="477232" y="535726"/>
                </a:lnTo>
                <a:cubicBezTo>
                  <a:pt x="470140" y="550657"/>
                  <a:pt x="462995" y="567301"/>
                  <a:pt x="455862" y="585240"/>
                </a:cubicBezTo>
                <a:lnTo>
                  <a:pt x="441141" y="624844"/>
                </a:lnTo>
                <a:lnTo>
                  <a:pt x="389375" y="686966"/>
                </a:lnTo>
                <a:lnTo>
                  <a:pt x="364227" y="714058"/>
                </a:lnTo>
                <a:lnTo>
                  <a:pt x="389667" y="663258"/>
                </a:lnTo>
                <a:lnTo>
                  <a:pt x="430239" y="581746"/>
                </a:lnTo>
                <a:lnTo>
                  <a:pt x="484409" y="502368"/>
                </a:lnTo>
                <a:close/>
                <a:moveTo>
                  <a:pt x="99716" y="485246"/>
                </a:moveTo>
                <a:lnTo>
                  <a:pt x="99488" y="486287"/>
                </a:lnTo>
                <a:lnTo>
                  <a:pt x="85105" y="565447"/>
                </a:lnTo>
                <a:lnTo>
                  <a:pt x="81820" y="570592"/>
                </a:lnTo>
                <a:lnTo>
                  <a:pt x="84560" y="519364"/>
                </a:lnTo>
                <a:lnTo>
                  <a:pt x="88948" y="496902"/>
                </a:lnTo>
                <a:close/>
                <a:moveTo>
                  <a:pt x="558862" y="484687"/>
                </a:moveTo>
                <a:lnTo>
                  <a:pt x="540738" y="526169"/>
                </a:lnTo>
                <a:lnTo>
                  <a:pt x="526836" y="547586"/>
                </a:lnTo>
                <a:lnTo>
                  <a:pt x="540841" y="508095"/>
                </a:lnTo>
                <a:close/>
                <a:moveTo>
                  <a:pt x="507409" y="481786"/>
                </a:moveTo>
                <a:lnTo>
                  <a:pt x="477513" y="580119"/>
                </a:lnTo>
                <a:lnTo>
                  <a:pt x="470237" y="589177"/>
                </a:lnTo>
                <a:lnTo>
                  <a:pt x="477716" y="565491"/>
                </a:lnTo>
                <a:lnTo>
                  <a:pt x="488387" y="523493"/>
                </a:lnTo>
                <a:lnTo>
                  <a:pt x="494434" y="507525"/>
                </a:lnTo>
                <a:lnTo>
                  <a:pt x="499350" y="494163"/>
                </a:lnTo>
                <a:close/>
                <a:moveTo>
                  <a:pt x="504164" y="481078"/>
                </a:moveTo>
                <a:lnTo>
                  <a:pt x="499350" y="494163"/>
                </a:lnTo>
                <a:lnTo>
                  <a:pt x="493593" y="503003"/>
                </a:lnTo>
                <a:lnTo>
                  <a:pt x="493704" y="502303"/>
                </a:lnTo>
                <a:close/>
                <a:moveTo>
                  <a:pt x="805056" y="478593"/>
                </a:moveTo>
                <a:lnTo>
                  <a:pt x="805653" y="480035"/>
                </a:lnTo>
                <a:lnTo>
                  <a:pt x="798884" y="496182"/>
                </a:lnTo>
                <a:lnTo>
                  <a:pt x="784832" y="524805"/>
                </a:lnTo>
                <a:lnTo>
                  <a:pt x="760579" y="548209"/>
                </a:lnTo>
                <a:close/>
                <a:moveTo>
                  <a:pt x="573377" y="475885"/>
                </a:moveTo>
                <a:lnTo>
                  <a:pt x="553152" y="531921"/>
                </a:lnTo>
                <a:lnTo>
                  <a:pt x="509955" y="601171"/>
                </a:lnTo>
                <a:lnTo>
                  <a:pt x="503153" y="612054"/>
                </a:lnTo>
                <a:lnTo>
                  <a:pt x="507468" y="600657"/>
                </a:lnTo>
                <a:lnTo>
                  <a:pt x="517178" y="580092"/>
                </a:lnTo>
                <a:lnTo>
                  <a:pt x="540738" y="526169"/>
                </a:lnTo>
                <a:close/>
                <a:moveTo>
                  <a:pt x="552704" y="473021"/>
                </a:moveTo>
                <a:lnTo>
                  <a:pt x="546474" y="491736"/>
                </a:lnTo>
                <a:lnTo>
                  <a:pt x="526316" y="519364"/>
                </a:lnTo>
                <a:lnTo>
                  <a:pt x="504915" y="546007"/>
                </a:lnTo>
                <a:lnTo>
                  <a:pt x="509955" y="535726"/>
                </a:lnTo>
                <a:close/>
                <a:moveTo>
                  <a:pt x="575400" y="470280"/>
                </a:moveTo>
                <a:lnTo>
                  <a:pt x="575882" y="472135"/>
                </a:lnTo>
                <a:lnTo>
                  <a:pt x="574652" y="473922"/>
                </a:lnTo>
                <a:lnTo>
                  <a:pt x="573377" y="475885"/>
                </a:lnTo>
                <a:close/>
                <a:moveTo>
                  <a:pt x="785787" y="468741"/>
                </a:moveTo>
                <a:lnTo>
                  <a:pt x="764740" y="503892"/>
                </a:lnTo>
                <a:lnTo>
                  <a:pt x="758926" y="512810"/>
                </a:lnTo>
                <a:lnTo>
                  <a:pt x="767691" y="495148"/>
                </a:lnTo>
                <a:lnTo>
                  <a:pt x="776185" y="476363"/>
                </a:lnTo>
                <a:close/>
                <a:moveTo>
                  <a:pt x="513452" y="461909"/>
                </a:moveTo>
                <a:lnTo>
                  <a:pt x="513198" y="462746"/>
                </a:lnTo>
                <a:lnTo>
                  <a:pt x="504164" y="481078"/>
                </a:lnTo>
                <a:lnTo>
                  <a:pt x="508864" y="468301"/>
                </a:lnTo>
                <a:close/>
                <a:moveTo>
                  <a:pt x="499949" y="457183"/>
                </a:moveTo>
                <a:lnTo>
                  <a:pt x="497767" y="474293"/>
                </a:lnTo>
                <a:lnTo>
                  <a:pt x="444842" y="552392"/>
                </a:lnTo>
                <a:lnTo>
                  <a:pt x="463756" y="514257"/>
                </a:lnTo>
                <a:lnTo>
                  <a:pt x="477773" y="485940"/>
                </a:lnTo>
                <a:close/>
                <a:moveTo>
                  <a:pt x="794765" y="453747"/>
                </a:moveTo>
                <a:lnTo>
                  <a:pt x="797217" y="459668"/>
                </a:lnTo>
                <a:lnTo>
                  <a:pt x="785787" y="468741"/>
                </a:lnTo>
                <a:close/>
                <a:moveTo>
                  <a:pt x="516765" y="446258"/>
                </a:moveTo>
                <a:lnTo>
                  <a:pt x="509663" y="466127"/>
                </a:lnTo>
                <a:lnTo>
                  <a:pt x="508864" y="468301"/>
                </a:lnTo>
                <a:lnTo>
                  <a:pt x="496297" y="485808"/>
                </a:lnTo>
                <a:lnTo>
                  <a:pt x="496306" y="485747"/>
                </a:lnTo>
                <a:lnTo>
                  <a:pt x="497767" y="474293"/>
                </a:lnTo>
                <a:close/>
                <a:moveTo>
                  <a:pt x="71669" y="442907"/>
                </a:moveTo>
                <a:lnTo>
                  <a:pt x="69105" y="447693"/>
                </a:lnTo>
                <a:cubicBezTo>
                  <a:pt x="60975" y="462726"/>
                  <a:pt x="51554" y="480015"/>
                  <a:pt x="40582" y="499996"/>
                </a:cubicBezTo>
                <a:lnTo>
                  <a:pt x="29645" y="519787"/>
                </a:lnTo>
                <a:lnTo>
                  <a:pt x="36486" y="501390"/>
                </a:lnTo>
                <a:lnTo>
                  <a:pt x="41297" y="490432"/>
                </a:lnTo>
                <a:lnTo>
                  <a:pt x="44342" y="484371"/>
                </a:lnTo>
                <a:lnTo>
                  <a:pt x="51837" y="470280"/>
                </a:lnTo>
                <a:close/>
                <a:moveTo>
                  <a:pt x="338431" y="439836"/>
                </a:moveTo>
                <a:lnTo>
                  <a:pt x="322191" y="489254"/>
                </a:lnTo>
                <a:lnTo>
                  <a:pt x="319387" y="500003"/>
                </a:lnTo>
                <a:lnTo>
                  <a:pt x="311748" y="515780"/>
                </a:lnTo>
                <a:lnTo>
                  <a:pt x="282052" y="563301"/>
                </a:lnTo>
                <a:lnTo>
                  <a:pt x="294557" y="507592"/>
                </a:lnTo>
                <a:lnTo>
                  <a:pt x="297257" y="503003"/>
                </a:lnTo>
                <a:close/>
                <a:moveTo>
                  <a:pt x="580674" y="436222"/>
                </a:moveTo>
                <a:lnTo>
                  <a:pt x="570065" y="459044"/>
                </a:lnTo>
                <a:lnTo>
                  <a:pt x="569676" y="459936"/>
                </a:lnTo>
                <a:lnTo>
                  <a:pt x="549796" y="487183"/>
                </a:lnTo>
                <a:lnTo>
                  <a:pt x="561663" y="459879"/>
                </a:lnTo>
                <a:lnTo>
                  <a:pt x="561871" y="459574"/>
                </a:lnTo>
                <a:close/>
                <a:moveTo>
                  <a:pt x="743536" y="433124"/>
                </a:moveTo>
                <a:lnTo>
                  <a:pt x="697890" y="532080"/>
                </a:lnTo>
                <a:lnTo>
                  <a:pt x="692153" y="542348"/>
                </a:lnTo>
                <a:lnTo>
                  <a:pt x="679191" y="552410"/>
                </a:lnTo>
                <a:lnTo>
                  <a:pt x="674578" y="555859"/>
                </a:lnTo>
                <a:lnTo>
                  <a:pt x="689929" y="519364"/>
                </a:lnTo>
                <a:lnTo>
                  <a:pt x="704393" y="462029"/>
                </a:lnTo>
                <a:lnTo>
                  <a:pt x="706291" y="470280"/>
                </a:lnTo>
                <a:cubicBezTo>
                  <a:pt x="718435" y="458136"/>
                  <a:pt x="728409" y="448292"/>
                  <a:pt x="736778" y="439975"/>
                </a:cubicBezTo>
                <a:close/>
                <a:moveTo>
                  <a:pt x="758023" y="430792"/>
                </a:moveTo>
                <a:lnTo>
                  <a:pt x="757903" y="440033"/>
                </a:lnTo>
                <a:lnTo>
                  <a:pt x="735309" y="508811"/>
                </a:lnTo>
                <a:lnTo>
                  <a:pt x="733230" y="510461"/>
                </a:lnTo>
                <a:lnTo>
                  <a:pt x="693712" y="541138"/>
                </a:lnTo>
                <a:lnTo>
                  <a:pt x="697890" y="532080"/>
                </a:lnTo>
                <a:lnTo>
                  <a:pt x="739076" y="458369"/>
                </a:lnTo>
                <a:close/>
                <a:moveTo>
                  <a:pt x="645197" y="430284"/>
                </a:moveTo>
                <a:lnTo>
                  <a:pt x="608396" y="518523"/>
                </a:lnTo>
                <a:lnTo>
                  <a:pt x="594981" y="545591"/>
                </a:lnTo>
                <a:lnTo>
                  <a:pt x="592928" y="537694"/>
                </a:lnTo>
                <a:lnTo>
                  <a:pt x="604825" y="517292"/>
                </a:lnTo>
                <a:lnTo>
                  <a:pt x="615652" y="491400"/>
                </a:lnTo>
                <a:lnTo>
                  <a:pt x="618913" y="484968"/>
                </a:lnTo>
                <a:cubicBezTo>
                  <a:pt x="623672" y="475363"/>
                  <a:pt x="629151" y="464106"/>
                  <a:pt x="635487" y="450861"/>
                </a:cubicBezTo>
                <a:close/>
                <a:moveTo>
                  <a:pt x="680888" y="427433"/>
                </a:moveTo>
                <a:lnTo>
                  <a:pt x="673694" y="462508"/>
                </a:lnTo>
                <a:lnTo>
                  <a:pt x="672525" y="469439"/>
                </a:lnTo>
                <a:lnTo>
                  <a:pt x="663899" y="493350"/>
                </a:lnTo>
                <a:lnTo>
                  <a:pt x="647899" y="535895"/>
                </a:lnTo>
                <a:lnTo>
                  <a:pt x="639214" y="551121"/>
                </a:lnTo>
                <a:lnTo>
                  <a:pt x="611348" y="601637"/>
                </a:lnTo>
                <a:lnTo>
                  <a:pt x="609798" y="602579"/>
                </a:lnTo>
                <a:lnTo>
                  <a:pt x="597709" y="556083"/>
                </a:lnTo>
                <a:lnTo>
                  <a:pt x="608123" y="535726"/>
                </a:lnTo>
                <a:close/>
                <a:moveTo>
                  <a:pt x="523610" y="427105"/>
                </a:moveTo>
                <a:lnTo>
                  <a:pt x="519887" y="440745"/>
                </a:lnTo>
                <a:lnTo>
                  <a:pt x="519387" y="442388"/>
                </a:lnTo>
                <a:lnTo>
                  <a:pt x="516765" y="446258"/>
                </a:lnTo>
                <a:close/>
                <a:moveTo>
                  <a:pt x="524013" y="425976"/>
                </a:moveTo>
                <a:lnTo>
                  <a:pt x="523610" y="427105"/>
                </a:lnTo>
                <a:lnTo>
                  <a:pt x="523866" y="426168"/>
                </a:lnTo>
                <a:close/>
                <a:moveTo>
                  <a:pt x="436379" y="423153"/>
                </a:moveTo>
                <a:lnTo>
                  <a:pt x="429629" y="446240"/>
                </a:lnTo>
                <a:lnTo>
                  <a:pt x="401663" y="532786"/>
                </a:lnTo>
                <a:lnTo>
                  <a:pt x="396674" y="541969"/>
                </a:lnTo>
                <a:lnTo>
                  <a:pt x="345623" y="626332"/>
                </a:lnTo>
                <a:lnTo>
                  <a:pt x="342307" y="631139"/>
                </a:lnTo>
                <a:lnTo>
                  <a:pt x="367774" y="570597"/>
                </a:lnTo>
                <a:lnTo>
                  <a:pt x="379386" y="535498"/>
                </a:lnTo>
                <a:lnTo>
                  <a:pt x="397803" y="498453"/>
                </a:lnTo>
                <a:cubicBezTo>
                  <a:pt x="404112" y="485777"/>
                  <a:pt x="411084" y="471782"/>
                  <a:pt x="418831" y="456250"/>
                </a:cubicBezTo>
                <a:lnTo>
                  <a:pt x="428299" y="437294"/>
                </a:lnTo>
                <a:close/>
                <a:moveTo>
                  <a:pt x="533478" y="421596"/>
                </a:moveTo>
                <a:lnTo>
                  <a:pt x="513957" y="461206"/>
                </a:lnTo>
                <a:lnTo>
                  <a:pt x="513452" y="461909"/>
                </a:lnTo>
                <a:lnTo>
                  <a:pt x="519387" y="442388"/>
                </a:lnTo>
                <a:close/>
                <a:moveTo>
                  <a:pt x="468439" y="417018"/>
                </a:moveTo>
                <a:lnTo>
                  <a:pt x="443425" y="464710"/>
                </a:lnTo>
                <a:lnTo>
                  <a:pt x="401012" y="534800"/>
                </a:lnTo>
                <a:lnTo>
                  <a:pt x="401663" y="532786"/>
                </a:lnTo>
                <a:lnTo>
                  <a:pt x="444509" y="453919"/>
                </a:lnTo>
                <a:close/>
                <a:moveTo>
                  <a:pt x="715782" y="416879"/>
                </a:moveTo>
                <a:lnTo>
                  <a:pt x="704393" y="462029"/>
                </a:lnTo>
                <a:lnTo>
                  <a:pt x="700266" y="444083"/>
                </a:lnTo>
                <a:close/>
                <a:moveTo>
                  <a:pt x="322081" y="408961"/>
                </a:moveTo>
                <a:lnTo>
                  <a:pt x="306970" y="452295"/>
                </a:lnTo>
                <a:lnTo>
                  <a:pt x="294557" y="507592"/>
                </a:lnTo>
                <a:lnTo>
                  <a:pt x="233833" y="610782"/>
                </a:lnTo>
                <a:cubicBezTo>
                  <a:pt x="213126" y="646984"/>
                  <a:pt x="191745" y="682708"/>
                  <a:pt x="166367" y="715700"/>
                </a:cubicBezTo>
                <a:lnTo>
                  <a:pt x="112312" y="784179"/>
                </a:lnTo>
                <a:lnTo>
                  <a:pt x="297257" y="453919"/>
                </a:lnTo>
                <a:close/>
                <a:moveTo>
                  <a:pt x="693572" y="407244"/>
                </a:moveTo>
                <a:lnTo>
                  <a:pt x="695032" y="421323"/>
                </a:lnTo>
                <a:lnTo>
                  <a:pt x="700266" y="444083"/>
                </a:lnTo>
                <a:lnTo>
                  <a:pt x="666946" y="502500"/>
                </a:lnTo>
                <a:lnTo>
                  <a:pt x="672525" y="469439"/>
                </a:lnTo>
                <a:lnTo>
                  <a:pt x="689929" y="421196"/>
                </a:lnTo>
                <a:lnTo>
                  <a:pt x="693053" y="408089"/>
                </a:lnTo>
                <a:close/>
                <a:moveTo>
                  <a:pt x="775013" y="406062"/>
                </a:moveTo>
                <a:lnTo>
                  <a:pt x="790197" y="442720"/>
                </a:lnTo>
                <a:lnTo>
                  <a:pt x="783684" y="459778"/>
                </a:lnTo>
                <a:lnTo>
                  <a:pt x="776185" y="476363"/>
                </a:lnTo>
                <a:lnTo>
                  <a:pt x="757233" y="491408"/>
                </a:lnTo>
                <a:lnTo>
                  <a:pt x="757903" y="440033"/>
                </a:lnTo>
                <a:lnTo>
                  <a:pt x="759171" y="436172"/>
                </a:lnTo>
                <a:lnTo>
                  <a:pt x="762892" y="423705"/>
                </a:lnTo>
                <a:close/>
                <a:moveTo>
                  <a:pt x="768422" y="405175"/>
                </a:moveTo>
                <a:lnTo>
                  <a:pt x="762892" y="423705"/>
                </a:lnTo>
                <a:lnTo>
                  <a:pt x="758023" y="430792"/>
                </a:lnTo>
                <a:lnTo>
                  <a:pt x="758188" y="418128"/>
                </a:lnTo>
                <a:close/>
                <a:moveTo>
                  <a:pt x="100338" y="403337"/>
                </a:moveTo>
                <a:lnTo>
                  <a:pt x="100921" y="404835"/>
                </a:lnTo>
                <a:cubicBezTo>
                  <a:pt x="102667" y="424038"/>
                  <a:pt x="99704" y="443095"/>
                  <a:pt x="95740" y="462139"/>
                </a:cubicBezTo>
                <a:lnTo>
                  <a:pt x="88948" y="496902"/>
                </a:lnTo>
                <a:lnTo>
                  <a:pt x="68199" y="519364"/>
                </a:lnTo>
                <a:lnTo>
                  <a:pt x="3920" y="596747"/>
                </a:lnTo>
                <a:lnTo>
                  <a:pt x="26778" y="553066"/>
                </a:lnTo>
                <a:lnTo>
                  <a:pt x="95503" y="410011"/>
                </a:lnTo>
                <a:close/>
                <a:moveTo>
                  <a:pt x="758394" y="402346"/>
                </a:moveTo>
                <a:lnTo>
                  <a:pt x="758188" y="418128"/>
                </a:lnTo>
                <a:lnTo>
                  <a:pt x="757631" y="418833"/>
                </a:lnTo>
                <a:lnTo>
                  <a:pt x="743536" y="433124"/>
                </a:lnTo>
                <a:lnTo>
                  <a:pt x="747282" y="425002"/>
                </a:lnTo>
                <a:close/>
                <a:moveTo>
                  <a:pt x="639867" y="397429"/>
                </a:moveTo>
                <a:lnTo>
                  <a:pt x="638303" y="410159"/>
                </a:lnTo>
                <a:cubicBezTo>
                  <a:pt x="634949" y="430474"/>
                  <a:pt x="630552" y="450560"/>
                  <a:pt x="624484" y="470280"/>
                </a:cubicBezTo>
                <a:lnTo>
                  <a:pt x="615652" y="491400"/>
                </a:lnTo>
                <a:lnTo>
                  <a:pt x="606653" y="509152"/>
                </a:lnTo>
                <a:cubicBezTo>
                  <a:pt x="603193" y="515783"/>
                  <a:pt x="600313" y="521093"/>
                  <a:pt x="597875" y="525415"/>
                </a:cubicBezTo>
                <a:lnTo>
                  <a:pt x="592130" y="534628"/>
                </a:lnTo>
                <a:lnTo>
                  <a:pt x="589548" y="524694"/>
                </a:lnTo>
                <a:lnTo>
                  <a:pt x="608123" y="486642"/>
                </a:lnTo>
                <a:close/>
                <a:moveTo>
                  <a:pt x="771029" y="396443"/>
                </a:moveTo>
                <a:lnTo>
                  <a:pt x="772505" y="400008"/>
                </a:lnTo>
                <a:lnTo>
                  <a:pt x="768422" y="405175"/>
                </a:lnTo>
                <a:close/>
                <a:moveTo>
                  <a:pt x="97125" y="395084"/>
                </a:moveTo>
                <a:lnTo>
                  <a:pt x="99609" y="401464"/>
                </a:lnTo>
                <a:lnTo>
                  <a:pt x="95503" y="410011"/>
                </a:lnTo>
                <a:lnTo>
                  <a:pt x="71669" y="442907"/>
                </a:lnTo>
                <a:lnTo>
                  <a:pt x="89879" y="408924"/>
                </a:lnTo>
                <a:close/>
                <a:moveTo>
                  <a:pt x="691203" y="384397"/>
                </a:moveTo>
                <a:lnTo>
                  <a:pt x="693476" y="406315"/>
                </a:lnTo>
                <a:lnTo>
                  <a:pt x="693053" y="408089"/>
                </a:lnTo>
                <a:lnTo>
                  <a:pt x="684137" y="422598"/>
                </a:lnTo>
                <a:lnTo>
                  <a:pt x="680888" y="427433"/>
                </a:lnTo>
                <a:lnTo>
                  <a:pt x="688603" y="389816"/>
                </a:lnTo>
                <a:close/>
                <a:moveTo>
                  <a:pt x="425445" y="380250"/>
                </a:moveTo>
                <a:lnTo>
                  <a:pt x="411787" y="404835"/>
                </a:lnTo>
                <a:cubicBezTo>
                  <a:pt x="394520" y="435915"/>
                  <a:pt x="375131" y="465723"/>
                  <a:pt x="355437" y="495354"/>
                </a:cubicBezTo>
                <a:lnTo>
                  <a:pt x="339539" y="519798"/>
                </a:lnTo>
                <a:lnTo>
                  <a:pt x="379064" y="437558"/>
                </a:lnTo>
                <a:cubicBezTo>
                  <a:pt x="389863" y="419200"/>
                  <a:pt x="404208" y="403382"/>
                  <a:pt x="418907" y="387792"/>
                </a:cubicBezTo>
                <a:close/>
                <a:moveTo>
                  <a:pt x="646684" y="378270"/>
                </a:moveTo>
                <a:lnTo>
                  <a:pt x="639867" y="397429"/>
                </a:lnTo>
                <a:lnTo>
                  <a:pt x="640989" y="388296"/>
                </a:lnTo>
                <a:close/>
                <a:moveTo>
                  <a:pt x="642417" y="376668"/>
                </a:moveTo>
                <a:lnTo>
                  <a:pt x="640989" y="388296"/>
                </a:lnTo>
                <a:lnTo>
                  <a:pt x="640815" y="388602"/>
                </a:lnTo>
                <a:cubicBezTo>
                  <a:pt x="629472" y="408012"/>
                  <a:pt x="613960" y="433631"/>
                  <a:pt x="592681" y="468159"/>
                </a:cubicBezTo>
                <a:lnTo>
                  <a:pt x="580120" y="488432"/>
                </a:lnTo>
                <a:lnTo>
                  <a:pt x="575882" y="472135"/>
                </a:lnTo>
                <a:lnTo>
                  <a:pt x="612353" y="419188"/>
                </a:lnTo>
                <a:close/>
                <a:moveTo>
                  <a:pt x="251740" y="368476"/>
                </a:moveTo>
                <a:lnTo>
                  <a:pt x="241058" y="398965"/>
                </a:lnTo>
                <a:cubicBezTo>
                  <a:pt x="233607" y="417776"/>
                  <a:pt x="225242" y="436172"/>
                  <a:pt x="215451" y="453919"/>
                </a:cubicBezTo>
                <a:cubicBezTo>
                  <a:pt x="200901" y="480291"/>
                  <a:pt x="187178" y="505188"/>
                  <a:pt x="174236" y="528691"/>
                </a:cubicBezTo>
                <a:lnTo>
                  <a:pt x="139206" y="592372"/>
                </a:lnTo>
                <a:lnTo>
                  <a:pt x="147884" y="548151"/>
                </a:lnTo>
                <a:cubicBezTo>
                  <a:pt x="159830" y="503356"/>
                  <a:pt x="184445" y="454696"/>
                  <a:pt x="249887" y="370778"/>
                </a:cubicBezTo>
                <a:close/>
                <a:moveTo>
                  <a:pt x="85982" y="368203"/>
                </a:moveTo>
                <a:lnTo>
                  <a:pt x="87822" y="371184"/>
                </a:lnTo>
                <a:lnTo>
                  <a:pt x="93847" y="386662"/>
                </a:lnTo>
                <a:lnTo>
                  <a:pt x="90787" y="391912"/>
                </a:lnTo>
                <a:lnTo>
                  <a:pt x="44342" y="484371"/>
                </a:lnTo>
                <a:lnTo>
                  <a:pt x="39268" y="493909"/>
                </a:lnTo>
                <a:lnTo>
                  <a:pt x="84560" y="372112"/>
                </a:lnTo>
                <a:close/>
                <a:moveTo>
                  <a:pt x="758854" y="367051"/>
                </a:moveTo>
                <a:lnTo>
                  <a:pt x="766569" y="385677"/>
                </a:lnTo>
                <a:lnTo>
                  <a:pt x="758394" y="402346"/>
                </a:lnTo>
                <a:close/>
                <a:moveTo>
                  <a:pt x="435123" y="362830"/>
                </a:moveTo>
                <a:lnTo>
                  <a:pt x="432220" y="372436"/>
                </a:lnTo>
                <a:lnTo>
                  <a:pt x="425445" y="380250"/>
                </a:lnTo>
                <a:close/>
                <a:moveTo>
                  <a:pt x="652510" y="361896"/>
                </a:moveTo>
                <a:lnTo>
                  <a:pt x="652154" y="362898"/>
                </a:lnTo>
                <a:lnTo>
                  <a:pt x="642417" y="376668"/>
                </a:lnTo>
                <a:lnTo>
                  <a:pt x="642646" y="374801"/>
                </a:lnTo>
                <a:close/>
                <a:moveTo>
                  <a:pt x="644609" y="358821"/>
                </a:moveTo>
                <a:lnTo>
                  <a:pt x="642646" y="374801"/>
                </a:lnTo>
                <a:lnTo>
                  <a:pt x="611418" y="415658"/>
                </a:lnTo>
                <a:cubicBezTo>
                  <a:pt x="597667" y="433753"/>
                  <a:pt x="585274" y="450141"/>
                  <a:pt x="573772" y="465320"/>
                </a:cubicBezTo>
                <a:lnTo>
                  <a:pt x="558862" y="484687"/>
                </a:lnTo>
                <a:lnTo>
                  <a:pt x="569676" y="459936"/>
                </a:lnTo>
                <a:lnTo>
                  <a:pt x="585632" y="438067"/>
                </a:lnTo>
                <a:cubicBezTo>
                  <a:pt x="602520" y="415009"/>
                  <a:pt x="616648" y="395810"/>
                  <a:pt x="628388" y="379922"/>
                </a:cubicBezTo>
                <a:lnTo>
                  <a:pt x="641362" y="362456"/>
                </a:lnTo>
                <a:close/>
                <a:moveTo>
                  <a:pt x="573304" y="358625"/>
                </a:moveTo>
                <a:lnTo>
                  <a:pt x="537901" y="415068"/>
                </a:lnTo>
                <a:lnTo>
                  <a:pt x="533478" y="421596"/>
                </a:lnTo>
                <a:lnTo>
                  <a:pt x="546181" y="395819"/>
                </a:lnTo>
                <a:close/>
                <a:moveTo>
                  <a:pt x="512140" y="352775"/>
                </a:moveTo>
                <a:lnTo>
                  <a:pt x="511251" y="360697"/>
                </a:lnTo>
                <a:cubicBezTo>
                  <a:pt x="509393" y="377093"/>
                  <a:pt x="507509" y="393557"/>
                  <a:pt x="505691" y="409186"/>
                </a:cubicBezTo>
                <a:lnTo>
                  <a:pt x="503153" y="430547"/>
                </a:lnTo>
                <a:lnTo>
                  <a:pt x="493593" y="453919"/>
                </a:lnTo>
                <a:cubicBezTo>
                  <a:pt x="493577" y="453956"/>
                  <a:pt x="488585" y="464081"/>
                  <a:pt x="479750" y="481946"/>
                </a:cubicBezTo>
                <a:lnTo>
                  <a:pt x="477773" y="485940"/>
                </a:lnTo>
                <a:lnTo>
                  <a:pt x="477232" y="486642"/>
                </a:lnTo>
                <a:cubicBezTo>
                  <a:pt x="440626" y="539888"/>
                  <a:pt x="338606" y="709257"/>
                  <a:pt x="313619" y="764784"/>
                </a:cubicBezTo>
                <a:lnTo>
                  <a:pt x="312491" y="767885"/>
                </a:lnTo>
                <a:lnTo>
                  <a:pt x="296304" y="783890"/>
                </a:lnTo>
                <a:lnTo>
                  <a:pt x="297257" y="781146"/>
                </a:lnTo>
                <a:cubicBezTo>
                  <a:pt x="311556" y="742150"/>
                  <a:pt x="328885" y="704360"/>
                  <a:pt x="346246" y="666582"/>
                </a:cubicBezTo>
                <a:lnTo>
                  <a:pt x="381782" y="583850"/>
                </a:lnTo>
                <a:lnTo>
                  <a:pt x="411787" y="519364"/>
                </a:lnTo>
                <a:cubicBezTo>
                  <a:pt x="432928" y="483689"/>
                  <a:pt x="451814" y="452080"/>
                  <a:pt x="468673" y="424114"/>
                </a:cubicBezTo>
                <a:close/>
                <a:moveTo>
                  <a:pt x="62941" y="352009"/>
                </a:moveTo>
                <a:lnTo>
                  <a:pt x="15697" y="465393"/>
                </a:lnTo>
                <a:lnTo>
                  <a:pt x="18746" y="448494"/>
                </a:lnTo>
                <a:lnTo>
                  <a:pt x="46874" y="370252"/>
                </a:lnTo>
                <a:close/>
                <a:moveTo>
                  <a:pt x="577530" y="351889"/>
                </a:moveTo>
                <a:lnTo>
                  <a:pt x="575400" y="355751"/>
                </a:lnTo>
                <a:lnTo>
                  <a:pt x="573304" y="358625"/>
                </a:lnTo>
                <a:close/>
                <a:moveTo>
                  <a:pt x="589628" y="349787"/>
                </a:moveTo>
                <a:lnTo>
                  <a:pt x="589120" y="352503"/>
                </a:lnTo>
                <a:lnTo>
                  <a:pt x="586089" y="364065"/>
                </a:lnTo>
                <a:lnTo>
                  <a:pt x="541828" y="428929"/>
                </a:lnTo>
                <a:lnTo>
                  <a:pt x="507409" y="481786"/>
                </a:lnTo>
                <a:lnTo>
                  <a:pt x="513198" y="462746"/>
                </a:lnTo>
                <a:lnTo>
                  <a:pt x="513957" y="461206"/>
                </a:lnTo>
                <a:lnTo>
                  <a:pt x="542677" y="421196"/>
                </a:lnTo>
                <a:cubicBezTo>
                  <a:pt x="561624" y="392776"/>
                  <a:pt x="575333" y="372139"/>
                  <a:pt x="585970" y="355708"/>
                </a:cubicBezTo>
                <a:close/>
                <a:moveTo>
                  <a:pt x="664178" y="345598"/>
                </a:moveTo>
                <a:lnTo>
                  <a:pt x="663924" y="346302"/>
                </a:lnTo>
                <a:cubicBezTo>
                  <a:pt x="661626" y="351147"/>
                  <a:pt x="658685" y="356870"/>
                  <a:pt x="654899" y="363807"/>
                </a:cubicBezTo>
                <a:lnTo>
                  <a:pt x="646684" y="378270"/>
                </a:lnTo>
                <a:lnTo>
                  <a:pt x="652154" y="362898"/>
                </a:lnTo>
                <a:lnTo>
                  <a:pt x="657207" y="355751"/>
                </a:lnTo>
                <a:close/>
                <a:moveTo>
                  <a:pt x="696103" y="341508"/>
                </a:moveTo>
                <a:lnTo>
                  <a:pt x="689929" y="372112"/>
                </a:lnTo>
                <a:lnTo>
                  <a:pt x="690814" y="380647"/>
                </a:lnTo>
                <a:lnTo>
                  <a:pt x="688810" y="388807"/>
                </a:lnTo>
                <a:lnTo>
                  <a:pt x="688603" y="389816"/>
                </a:lnTo>
                <a:lnTo>
                  <a:pt x="686951" y="393260"/>
                </a:lnTo>
                <a:cubicBezTo>
                  <a:pt x="680711" y="406278"/>
                  <a:pt x="671676" y="424980"/>
                  <a:pt x="657207" y="453919"/>
                </a:cubicBezTo>
                <a:cubicBezTo>
                  <a:pt x="643778" y="480776"/>
                  <a:pt x="627520" y="505793"/>
                  <a:pt x="609493" y="529662"/>
                </a:cubicBezTo>
                <a:lnTo>
                  <a:pt x="598219" y="542969"/>
                </a:lnTo>
                <a:lnTo>
                  <a:pt x="608057" y="519336"/>
                </a:lnTo>
                <a:lnTo>
                  <a:pt x="608396" y="518523"/>
                </a:lnTo>
                <a:lnTo>
                  <a:pt x="651685" y="431179"/>
                </a:lnTo>
                <a:close/>
                <a:moveTo>
                  <a:pt x="460871" y="339390"/>
                </a:moveTo>
                <a:lnTo>
                  <a:pt x="437817" y="418235"/>
                </a:lnTo>
                <a:lnTo>
                  <a:pt x="428299" y="437294"/>
                </a:lnTo>
                <a:lnTo>
                  <a:pt x="428148" y="437558"/>
                </a:lnTo>
                <a:lnTo>
                  <a:pt x="379792" y="534270"/>
                </a:lnTo>
                <a:lnTo>
                  <a:pt x="411787" y="437558"/>
                </a:lnTo>
                <a:cubicBezTo>
                  <a:pt x="415697" y="425828"/>
                  <a:pt x="419950" y="412603"/>
                  <a:pt x="424425" y="398227"/>
                </a:cubicBezTo>
                <a:lnTo>
                  <a:pt x="432220" y="372436"/>
                </a:lnTo>
                <a:close/>
                <a:moveTo>
                  <a:pt x="346341" y="339390"/>
                </a:moveTo>
                <a:lnTo>
                  <a:pt x="345947" y="340522"/>
                </a:lnTo>
                <a:lnTo>
                  <a:pt x="342886" y="348449"/>
                </a:lnTo>
                <a:cubicBezTo>
                  <a:pt x="318589" y="412395"/>
                  <a:pt x="313219" y="428864"/>
                  <a:pt x="122540" y="721873"/>
                </a:cubicBezTo>
                <a:lnTo>
                  <a:pt x="119515" y="726510"/>
                </a:lnTo>
                <a:lnTo>
                  <a:pt x="122090" y="701227"/>
                </a:lnTo>
                <a:lnTo>
                  <a:pt x="124109" y="689764"/>
                </a:lnTo>
                <a:lnTo>
                  <a:pt x="161463" y="621787"/>
                </a:lnTo>
                <a:cubicBezTo>
                  <a:pt x="181230" y="584941"/>
                  <a:pt x="199543" y="550044"/>
                  <a:pt x="215451" y="519364"/>
                </a:cubicBezTo>
                <a:lnTo>
                  <a:pt x="222547" y="505172"/>
                </a:lnTo>
                <a:lnTo>
                  <a:pt x="273840" y="438362"/>
                </a:lnTo>
                <a:cubicBezTo>
                  <a:pt x="298757" y="405908"/>
                  <a:pt x="323299" y="373185"/>
                  <a:pt x="346341" y="339390"/>
                </a:cubicBezTo>
                <a:close/>
                <a:moveTo>
                  <a:pt x="68199" y="339390"/>
                </a:moveTo>
                <a:lnTo>
                  <a:pt x="70612" y="343299"/>
                </a:lnTo>
                <a:lnTo>
                  <a:pt x="62941" y="352009"/>
                </a:lnTo>
                <a:close/>
                <a:moveTo>
                  <a:pt x="347375" y="336823"/>
                </a:moveTo>
                <a:lnTo>
                  <a:pt x="346456" y="339202"/>
                </a:lnTo>
                <a:lnTo>
                  <a:pt x="346341" y="339390"/>
                </a:lnTo>
                <a:close/>
                <a:moveTo>
                  <a:pt x="663164" y="333227"/>
                </a:moveTo>
                <a:lnTo>
                  <a:pt x="659708" y="341921"/>
                </a:lnTo>
                <a:lnTo>
                  <a:pt x="644609" y="358821"/>
                </a:lnTo>
                <a:lnTo>
                  <a:pt x="644718" y="357939"/>
                </a:lnTo>
                <a:lnTo>
                  <a:pt x="656818" y="341649"/>
                </a:lnTo>
                <a:close/>
                <a:moveTo>
                  <a:pt x="669419" y="331051"/>
                </a:moveTo>
                <a:lnTo>
                  <a:pt x="664594" y="344442"/>
                </a:lnTo>
                <a:lnTo>
                  <a:pt x="657207" y="355751"/>
                </a:lnTo>
                <a:lnTo>
                  <a:pt x="652510" y="361896"/>
                </a:lnTo>
                <a:lnTo>
                  <a:pt x="658847" y="344088"/>
                </a:lnTo>
                <a:lnTo>
                  <a:pt x="659708" y="341921"/>
                </a:lnTo>
                <a:close/>
                <a:moveTo>
                  <a:pt x="514866" y="328499"/>
                </a:moveTo>
                <a:lnTo>
                  <a:pt x="512649" y="348243"/>
                </a:lnTo>
                <a:lnTo>
                  <a:pt x="502571" y="364384"/>
                </a:lnTo>
                <a:lnTo>
                  <a:pt x="468439" y="417018"/>
                </a:lnTo>
                <a:close/>
                <a:moveTo>
                  <a:pt x="742513" y="327599"/>
                </a:moveTo>
                <a:lnTo>
                  <a:pt x="754537" y="356628"/>
                </a:lnTo>
                <a:lnTo>
                  <a:pt x="722652" y="404835"/>
                </a:lnTo>
                <a:lnTo>
                  <a:pt x="715782" y="416879"/>
                </a:lnTo>
                <a:lnTo>
                  <a:pt x="716609" y="413601"/>
                </a:lnTo>
                <a:lnTo>
                  <a:pt x="730549" y="347068"/>
                </a:lnTo>
                <a:close/>
                <a:moveTo>
                  <a:pt x="671976" y="321375"/>
                </a:moveTo>
                <a:lnTo>
                  <a:pt x="671956" y="321559"/>
                </a:lnTo>
                <a:lnTo>
                  <a:pt x="663164" y="333227"/>
                </a:lnTo>
                <a:lnTo>
                  <a:pt x="663837" y="331535"/>
                </a:lnTo>
                <a:close/>
                <a:moveTo>
                  <a:pt x="595245" y="319756"/>
                </a:moveTo>
                <a:lnTo>
                  <a:pt x="594209" y="325297"/>
                </a:lnTo>
                <a:lnTo>
                  <a:pt x="577530" y="351889"/>
                </a:lnTo>
                <a:close/>
                <a:moveTo>
                  <a:pt x="611554" y="316259"/>
                </a:moveTo>
                <a:lnTo>
                  <a:pt x="608123" y="339390"/>
                </a:lnTo>
                <a:cubicBezTo>
                  <a:pt x="603325" y="357620"/>
                  <a:pt x="595215" y="380614"/>
                  <a:pt x="584683" y="406912"/>
                </a:cubicBezTo>
                <a:lnTo>
                  <a:pt x="561663" y="459879"/>
                </a:lnTo>
                <a:lnTo>
                  <a:pt x="552704" y="473021"/>
                </a:lnTo>
                <a:lnTo>
                  <a:pt x="575400" y="404835"/>
                </a:lnTo>
                <a:lnTo>
                  <a:pt x="586089" y="364065"/>
                </a:lnTo>
                <a:lnTo>
                  <a:pt x="591761" y="355751"/>
                </a:lnTo>
                <a:close/>
                <a:moveTo>
                  <a:pt x="735817" y="311435"/>
                </a:moveTo>
                <a:lnTo>
                  <a:pt x="737276" y="314958"/>
                </a:lnTo>
                <a:lnTo>
                  <a:pt x="730549" y="347068"/>
                </a:lnTo>
                <a:lnTo>
                  <a:pt x="693572" y="407244"/>
                </a:lnTo>
                <a:lnTo>
                  <a:pt x="693476" y="406315"/>
                </a:lnTo>
                <a:lnTo>
                  <a:pt x="704820" y="358706"/>
                </a:lnTo>
                <a:lnTo>
                  <a:pt x="712004" y="346946"/>
                </a:lnTo>
                <a:cubicBezTo>
                  <a:pt x="714821" y="342702"/>
                  <a:pt x="718259" y="337602"/>
                  <a:pt x="722651" y="331079"/>
                </a:cubicBezTo>
                <a:close/>
                <a:moveTo>
                  <a:pt x="689920" y="308104"/>
                </a:moveTo>
                <a:lnTo>
                  <a:pt x="664178" y="345598"/>
                </a:lnTo>
                <a:lnTo>
                  <a:pt x="664594" y="344442"/>
                </a:lnTo>
                <a:lnTo>
                  <a:pt x="684011" y="314718"/>
                </a:lnTo>
                <a:close/>
                <a:moveTo>
                  <a:pt x="708367" y="304515"/>
                </a:moveTo>
                <a:lnTo>
                  <a:pt x="708249" y="307302"/>
                </a:lnTo>
                <a:lnTo>
                  <a:pt x="704166" y="325231"/>
                </a:lnTo>
                <a:lnTo>
                  <a:pt x="696103" y="341508"/>
                </a:lnTo>
                <a:lnTo>
                  <a:pt x="699247" y="325926"/>
                </a:lnTo>
                <a:close/>
                <a:moveTo>
                  <a:pt x="714699" y="303969"/>
                </a:moveTo>
                <a:lnTo>
                  <a:pt x="711101" y="332349"/>
                </a:lnTo>
                <a:lnTo>
                  <a:pt x="704820" y="358706"/>
                </a:lnTo>
                <a:lnTo>
                  <a:pt x="699934" y="366706"/>
                </a:lnTo>
                <a:cubicBezTo>
                  <a:pt x="698286" y="369807"/>
                  <a:pt x="696601" y="373191"/>
                  <a:pt x="694547" y="377427"/>
                </a:cubicBezTo>
                <a:lnTo>
                  <a:pt x="691203" y="384397"/>
                </a:lnTo>
                <a:lnTo>
                  <a:pt x="690814" y="380647"/>
                </a:lnTo>
                <a:lnTo>
                  <a:pt x="700885" y="339640"/>
                </a:lnTo>
                <a:lnTo>
                  <a:pt x="704166" y="325231"/>
                </a:lnTo>
                <a:close/>
                <a:moveTo>
                  <a:pt x="112216" y="296059"/>
                </a:moveTo>
                <a:lnTo>
                  <a:pt x="85982" y="368203"/>
                </a:lnTo>
                <a:lnTo>
                  <a:pt x="70612" y="343299"/>
                </a:lnTo>
                <a:close/>
                <a:moveTo>
                  <a:pt x="703827" y="296055"/>
                </a:moveTo>
                <a:lnTo>
                  <a:pt x="657207" y="404835"/>
                </a:lnTo>
                <a:lnTo>
                  <a:pt x="645197" y="430284"/>
                </a:lnTo>
                <a:lnTo>
                  <a:pt x="689929" y="323028"/>
                </a:lnTo>
                <a:close/>
                <a:moveTo>
                  <a:pt x="650813" y="294604"/>
                </a:moveTo>
                <a:lnTo>
                  <a:pt x="648239" y="322686"/>
                </a:lnTo>
                <a:lnTo>
                  <a:pt x="644571" y="329968"/>
                </a:lnTo>
                <a:cubicBezTo>
                  <a:pt x="631805" y="357563"/>
                  <a:pt x="634405" y="360822"/>
                  <a:pt x="642318" y="354514"/>
                </a:cubicBezTo>
                <a:lnTo>
                  <a:pt x="645558" y="351100"/>
                </a:lnTo>
                <a:lnTo>
                  <a:pt x="644718" y="357939"/>
                </a:lnTo>
                <a:lnTo>
                  <a:pt x="641362" y="362456"/>
                </a:lnTo>
                <a:lnTo>
                  <a:pt x="628248" y="377135"/>
                </a:lnTo>
                <a:lnTo>
                  <a:pt x="580674" y="436222"/>
                </a:lnTo>
                <a:lnTo>
                  <a:pt x="625620" y="339524"/>
                </a:lnTo>
                <a:close/>
                <a:moveTo>
                  <a:pt x="615171" y="291877"/>
                </a:moveTo>
                <a:lnTo>
                  <a:pt x="611998" y="313268"/>
                </a:lnTo>
                <a:lnTo>
                  <a:pt x="610830" y="315461"/>
                </a:lnTo>
                <a:lnTo>
                  <a:pt x="589628" y="349787"/>
                </a:lnTo>
                <a:lnTo>
                  <a:pt x="594209" y="325297"/>
                </a:lnTo>
                <a:close/>
                <a:moveTo>
                  <a:pt x="308231" y="290585"/>
                </a:moveTo>
                <a:lnTo>
                  <a:pt x="306496" y="293218"/>
                </a:lnTo>
                <a:lnTo>
                  <a:pt x="290935" y="320071"/>
                </a:lnTo>
                <a:lnTo>
                  <a:pt x="286140" y="325736"/>
                </a:lnTo>
                <a:lnTo>
                  <a:pt x="251740" y="368476"/>
                </a:lnTo>
                <a:lnTo>
                  <a:pt x="255730" y="357087"/>
                </a:lnTo>
                <a:close/>
                <a:moveTo>
                  <a:pt x="706787" y="290310"/>
                </a:moveTo>
                <a:lnTo>
                  <a:pt x="703827" y="296055"/>
                </a:lnTo>
                <a:lnTo>
                  <a:pt x="705909" y="291197"/>
                </a:lnTo>
                <a:close/>
                <a:moveTo>
                  <a:pt x="152594" y="286425"/>
                </a:moveTo>
                <a:lnTo>
                  <a:pt x="145180" y="303535"/>
                </a:lnTo>
                <a:lnTo>
                  <a:pt x="131971" y="326568"/>
                </a:lnTo>
                <a:cubicBezTo>
                  <a:pt x="124103" y="341188"/>
                  <a:pt x="120465" y="350059"/>
                  <a:pt x="104461" y="381074"/>
                </a:cubicBezTo>
                <a:lnTo>
                  <a:pt x="97125" y="395084"/>
                </a:lnTo>
                <a:lnTo>
                  <a:pt x="93847" y="386662"/>
                </a:lnTo>
                <a:lnTo>
                  <a:pt x="150005" y="290306"/>
                </a:lnTo>
                <a:close/>
                <a:moveTo>
                  <a:pt x="709164" y="285695"/>
                </a:moveTo>
                <a:lnTo>
                  <a:pt x="709067" y="288007"/>
                </a:lnTo>
                <a:lnTo>
                  <a:pt x="706787" y="290310"/>
                </a:lnTo>
                <a:close/>
                <a:moveTo>
                  <a:pt x="551718" y="285669"/>
                </a:moveTo>
                <a:lnTo>
                  <a:pt x="549885" y="292704"/>
                </a:lnTo>
                <a:lnTo>
                  <a:pt x="547309" y="296631"/>
                </a:lnTo>
                <a:cubicBezTo>
                  <a:pt x="537653" y="311725"/>
                  <a:pt x="526424" y="329613"/>
                  <a:pt x="513393" y="350718"/>
                </a:cubicBezTo>
                <a:lnTo>
                  <a:pt x="512140" y="352775"/>
                </a:lnTo>
                <a:lnTo>
                  <a:pt x="512649" y="348243"/>
                </a:lnTo>
                <a:close/>
                <a:moveTo>
                  <a:pt x="708327" y="281295"/>
                </a:moveTo>
                <a:lnTo>
                  <a:pt x="708793" y="282731"/>
                </a:lnTo>
                <a:lnTo>
                  <a:pt x="706291" y="290306"/>
                </a:lnTo>
                <a:lnTo>
                  <a:pt x="705909" y="291197"/>
                </a:lnTo>
                <a:lnTo>
                  <a:pt x="696833" y="300366"/>
                </a:lnTo>
                <a:lnTo>
                  <a:pt x="689920" y="308104"/>
                </a:lnTo>
                <a:close/>
                <a:moveTo>
                  <a:pt x="629964" y="279526"/>
                </a:moveTo>
                <a:lnTo>
                  <a:pt x="611554" y="316259"/>
                </a:lnTo>
                <a:lnTo>
                  <a:pt x="611998" y="313268"/>
                </a:lnTo>
                <a:close/>
                <a:moveTo>
                  <a:pt x="717846" y="279137"/>
                </a:moveTo>
                <a:lnTo>
                  <a:pt x="717175" y="284428"/>
                </a:lnTo>
                <a:lnTo>
                  <a:pt x="715946" y="286722"/>
                </a:lnTo>
                <a:lnTo>
                  <a:pt x="708367" y="304515"/>
                </a:lnTo>
                <a:lnTo>
                  <a:pt x="709067" y="288007"/>
                </a:lnTo>
                <a:close/>
                <a:moveTo>
                  <a:pt x="721381" y="276582"/>
                </a:moveTo>
                <a:lnTo>
                  <a:pt x="724083" y="283105"/>
                </a:lnTo>
                <a:lnTo>
                  <a:pt x="716593" y="300144"/>
                </a:lnTo>
                <a:lnTo>
                  <a:pt x="714699" y="303969"/>
                </a:lnTo>
                <a:lnTo>
                  <a:pt x="717175" y="284428"/>
                </a:lnTo>
                <a:close/>
                <a:moveTo>
                  <a:pt x="560821" y="276025"/>
                </a:moveTo>
                <a:lnTo>
                  <a:pt x="559039" y="290306"/>
                </a:lnTo>
                <a:cubicBezTo>
                  <a:pt x="554074" y="312026"/>
                  <a:pt x="548231" y="335750"/>
                  <a:pt x="541657" y="360987"/>
                </a:cubicBezTo>
                <a:lnTo>
                  <a:pt x="523866" y="426168"/>
                </a:lnTo>
                <a:lnTo>
                  <a:pt x="499949" y="457183"/>
                </a:lnTo>
                <a:lnTo>
                  <a:pt x="500524" y="452672"/>
                </a:lnTo>
                <a:lnTo>
                  <a:pt x="503153" y="430547"/>
                </a:lnTo>
                <a:lnTo>
                  <a:pt x="532939" y="357719"/>
                </a:lnTo>
                <a:lnTo>
                  <a:pt x="549885" y="292704"/>
                </a:lnTo>
                <a:close/>
                <a:moveTo>
                  <a:pt x="163681" y="272423"/>
                </a:moveTo>
                <a:lnTo>
                  <a:pt x="149864" y="306581"/>
                </a:lnTo>
                <a:lnTo>
                  <a:pt x="132500" y="358946"/>
                </a:lnTo>
                <a:lnTo>
                  <a:pt x="100338" y="403337"/>
                </a:lnTo>
                <a:lnTo>
                  <a:pt x="99609" y="401464"/>
                </a:lnTo>
                <a:lnTo>
                  <a:pt x="131599" y="334875"/>
                </a:lnTo>
                <a:lnTo>
                  <a:pt x="145180" y="303535"/>
                </a:lnTo>
                <a:lnTo>
                  <a:pt x="149019" y="296840"/>
                </a:lnTo>
                <a:close/>
                <a:moveTo>
                  <a:pt x="712564" y="271009"/>
                </a:moveTo>
                <a:lnTo>
                  <a:pt x="711850" y="273474"/>
                </a:lnTo>
                <a:lnTo>
                  <a:pt x="710139" y="278655"/>
                </a:lnTo>
                <a:lnTo>
                  <a:pt x="708327" y="281295"/>
                </a:lnTo>
                <a:lnTo>
                  <a:pt x="707503" y="278755"/>
                </a:lnTo>
                <a:close/>
                <a:moveTo>
                  <a:pt x="718922" y="270647"/>
                </a:moveTo>
                <a:lnTo>
                  <a:pt x="721084" y="275866"/>
                </a:lnTo>
                <a:lnTo>
                  <a:pt x="717846" y="279137"/>
                </a:lnTo>
                <a:close/>
                <a:moveTo>
                  <a:pt x="717686" y="267663"/>
                </a:moveTo>
                <a:lnTo>
                  <a:pt x="718029" y="268490"/>
                </a:lnTo>
                <a:lnTo>
                  <a:pt x="709164" y="285695"/>
                </a:lnTo>
                <a:lnTo>
                  <a:pt x="709233" y="284088"/>
                </a:lnTo>
                <a:lnTo>
                  <a:pt x="708793" y="282731"/>
                </a:lnTo>
                <a:lnTo>
                  <a:pt x="710139" y="278655"/>
                </a:lnTo>
                <a:close/>
                <a:moveTo>
                  <a:pt x="715240" y="261758"/>
                </a:moveTo>
                <a:lnTo>
                  <a:pt x="716547" y="264912"/>
                </a:lnTo>
                <a:lnTo>
                  <a:pt x="712564" y="271009"/>
                </a:lnTo>
                <a:close/>
                <a:moveTo>
                  <a:pt x="457054" y="259940"/>
                </a:moveTo>
                <a:lnTo>
                  <a:pt x="444509" y="290306"/>
                </a:lnTo>
                <a:cubicBezTo>
                  <a:pt x="419535" y="344197"/>
                  <a:pt x="391961" y="403668"/>
                  <a:pt x="362539" y="465933"/>
                </a:cubicBezTo>
                <a:lnTo>
                  <a:pt x="327629" y="538111"/>
                </a:lnTo>
                <a:lnTo>
                  <a:pt x="297257" y="584810"/>
                </a:lnTo>
                <a:lnTo>
                  <a:pt x="319387" y="500003"/>
                </a:lnTo>
                <a:lnTo>
                  <a:pt x="377101" y="380794"/>
                </a:lnTo>
                <a:lnTo>
                  <a:pt x="390576" y="360248"/>
                </a:lnTo>
                <a:close/>
                <a:moveTo>
                  <a:pt x="619561" y="258337"/>
                </a:moveTo>
                <a:lnTo>
                  <a:pt x="618971" y="266260"/>
                </a:lnTo>
                <a:lnTo>
                  <a:pt x="617516" y="276074"/>
                </a:lnTo>
                <a:lnTo>
                  <a:pt x="601596" y="308237"/>
                </a:lnTo>
                <a:lnTo>
                  <a:pt x="595245" y="319756"/>
                </a:lnTo>
                <a:lnTo>
                  <a:pt x="600720" y="290489"/>
                </a:lnTo>
                <a:close/>
                <a:moveTo>
                  <a:pt x="697463" y="254424"/>
                </a:moveTo>
                <a:lnTo>
                  <a:pt x="702166" y="262293"/>
                </a:lnTo>
                <a:lnTo>
                  <a:pt x="707503" y="278755"/>
                </a:lnTo>
                <a:lnTo>
                  <a:pt x="684011" y="314718"/>
                </a:lnTo>
                <a:lnTo>
                  <a:pt x="669419" y="331051"/>
                </a:lnTo>
                <a:lnTo>
                  <a:pt x="671578" y="325059"/>
                </a:lnTo>
                <a:lnTo>
                  <a:pt x="671956" y="321559"/>
                </a:lnTo>
                <a:lnTo>
                  <a:pt x="673155" y="319967"/>
                </a:lnTo>
                <a:lnTo>
                  <a:pt x="674605" y="318094"/>
                </a:lnTo>
                <a:lnTo>
                  <a:pt x="678487" y="313247"/>
                </a:lnTo>
                <a:cubicBezTo>
                  <a:pt x="679892" y="311389"/>
                  <a:pt x="680398" y="310656"/>
                  <a:pt x="679634" y="311593"/>
                </a:cubicBezTo>
                <a:lnTo>
                  <a:pt x="674605" y="318094"/>
                </a:lnTo>
                <a:lnTo>
                  <a:pt x="671976" y="321375"/>
                </a:lnTo>
                <a:lnTo>
                  <a:pt x="673346" y="308675"/>
                </a:lnTo>
                <a:lnTo>
                  <a:pt x="673758" y="306576"/>
                </a:lnTo>
                <a:lnTo>
                  <a:pt x="686661" y="274117"/>
                </a:lnTo>
                <a:close/>
                <a:moveTo>
                  <a:pt x="573083" y="247104"/>
                </a:moveTo>
                <a:lnTo>
                  <a:pt x="574831" y="255009"/>
                </a:lnTo>
                <a:lnTo>
                  <a:pt x="571782" y="259307"/>
                </a:lnTo>
                <a:lnTo>
                  <a:pt x="560821" y="276025"/>
                </a:lnTo>
                <a:lnTo>
                  <a:pt x="561719" y="268821"/>
                </a:lnTo>
                <a:close/>
                <a:moveTo>
                  <a:pt x="524021" y="245811"/>
                </a:moveTo>
                <a:lnTo>
                  <a:pt x="521374" y="269933"/>
                </a:lnTo>
                <a:lnTo>
                  <a:pt x="521234" y="270254"/>
                </a:lnTo>
                <a:cubicBezTo>
                  <a:pt x="517100" y="278962"/>
                  <a:pt x="509162" y="294486"/>
                  <a:pt x="493593" y="323028"/>
                </a:cubicBezTo>
                <a:lnTo>
                  <a:pt x="436379" y="423153"/>
                </a:lnTo>
                <a:lnTo>
                  <a:pt x="437817" y="418235"/>
                </a:lnTo>
                <a:lnTo>
                  <a:pt x="444509" y="404835"/>
                </a:lnTo>
                <a:close/>
                <a:moveTo>
                  <a:pt x="356372" y="243386"/>
                </a:moveTo>
                <a:lnTo>
                  <a:pt x="329980" y="290306"/>
                </a:lnTo>
                <a:lnTo>
                  <a:pt x="222547" y="505172"/>
                </a:lnTo>
                <a:lnTo>
                  <a:pt x="199089" y="535726"/>
                </a:lnTo>
                <a:lnTo>
                  <a:pt x="132602" y="641428"/>
                </a:lnTo>
                <a:lnTo>
                  <a:pt x="136675" y="611044"/>
                </a:lnTo>
                <a:lnTo>
                  <a:pt x="141038" y="602118"/>
                </a:lnTo>
                <a:cubicBezTo>
                  <a:pt x="185561" y="512840"/>
                  <a:pt x="234403" y="419870"/>
                  <a:pt x="272517" y="351854"/>
                </a:cubicBezTo>
                <a:lnTo>
                  <a:pt x="290935" y="320071"/>
                </a:lnTo>
                <a:lnTo>
                  <a:pt x="329980" y="273944"/>
                </a:lnTo>
                <a:close/>
                <a:moveTo>
                  <a:pt x="690714" y="243133"/>
                </a:moveTo>
                <a:lnTo>
                  <a:pt x="691008" y="243626"/>
                </a:lnTo>
                <a:lnTo>
                  <a:pt x="685890" y="257776"/>
                </a:lnTo>
                <a:cubicBezTo>
                  <a:pt x="682840" y="266874"/>
                  <a:pt x="680541" y="274487"/>
                  <a:pt x="678795" y="280952"/>
                </a:cubicBezTo>
                <a:lnTo>
                  <a:pt x="673758" y="306576"/>
                </a:lnTo>
                <a:lnTo>
                  <a:pt x="663837" y="331535"/>
                </a:lnTo>
                <a:lnTo>
                  <a:pt x="662252" y="333513"/>
                </a:lnTo>
                <a:lnTo>
                  <a:pt x="645558" y="351100"/>
                </a:lnTo>
                <a:lnTo>
                  <a:pt x="645857" y="348667"/>
                </a:lnTo>
                <a:lnTo>
                  <a:pt x="648239" y="322686"/>
                </a:lnTo>
                <a:lnTo>
                  <a:pt x="662830" y="293715"/>
                </a:lnTo>
                <a:close/>
                <a:moveTo>
                  <a:pt x="181514" y="243075"/>
                </a:moveTo>
                <a:lnTo>
                  <a:pt x="163812" y="272205"/>
                </a:lnTo>
                <a:lnTo>
                  <a:pt x="163681" y="272423"/>
                </a:lnTo>
                <a:lnTo>
                  <a:pt x="166371" y="265773"/>
                </a:lnTo>
                <a:close/>
                <a:moveTo>
                  <a:pt x="294223" y="234673"/>
                </a:moveTo>
                <a:lnTo>
                  <a:pt x="261181" y="341529"/>
                </a:lnTo>
                <a:lnTo>
                  <a:pt x="255730" y="357087"/>
                </a:lnTo>
                <a:lnTo>
                  <a:pt x="166367" y="470280"/>
                </a:lnTo>
                <a:cubicBezTo>
                  <a:pt x="143800" y="499715"/>
                  <a:pt x="120906" y="528983"/>
                  <a:pt x="98740" y="558755"/>
                </a:cubicBezTo>
                <a:lnTo>
                  <a:pt x="81087" y="584286"/>
                </a:lnTo>
                <a:lnTo>
                  <a:pt x="81116" y="583751"/>
                </a:lnTo>
                <a:lnTo>
                  <a:pt x="84560" y="568448"/>
                </a:lnTo>
                <a:lnTo>
                  <a:pt x="85105" y="565447"/>
                </a:lnTo>
                <a:lnTo>
                  <a:pt x="109256" y="527637"/>
                </a:lnTo>
                <a:cubicBezTo>
                  <a:pt x="128793" y="497917"/>
                  <a:pt x="148279" y="468168"/>
                  <a:pt x="166367" y="437558"/>
                </a:cubicBezTo>
                <a:cubicBezTo>
                  <a:pt x="183749" y="408142"/>
                  <a:pt x="199600" y="377856"/>
                  <a:pt x="215451" y="347570"/>
                </a:cubicBezTo>
                <a:lnTo>
                  <a:pt x="216155" y="346279"/>
                </a:lnTo>
                <a:lnTo>
                  <a:pt x="254231" y="288642"/>
                </a:lnTo>
                <a:close/>
                <a:moveTo>
                  <a:pt x="700453" y="226057"/>
                </a:moveTo>
                <a:lnTo>
                  <a:pt x="705861" y="239113"/>
                </a:lnTo>
                <a:lnTo>
                  <a:pt x="697463" y="254424"/>
                </a:lnTo>
                <a:lnTo>
                  <a:pt x="691008" y="243626"/>
                </a:lnTo>
                <a:lnTo>
                  <a:pt x="692087" y="240642"/>
                </a:lnTo>
                <a:lnTo>
                  <a:pt x="693567" y="237958"/>
                </a:lnTo>
                <a:close/>
                <a:moveTo>
                  <a:pt x="657207" y="224860"/>
                </a:moveTo>
                <a:cubicBezTo>
                  <a:pt x="645519" y="248236"/>
                  <a:pt x="637254" y="265089"/>
                  <a:pt x="630246" y="278997"/>
                </a:cubicBezTo>
                <a:lnTo>
                  <a:pt x="629964" y="279526"/>
                </a:lnTo>
                <a:lnTo>
                  <a:pt x="630676" y="278105"/>
                </a:lnTo>
                <a:lnTo>
                  <a:pt x="641690" y="249598"/>
                </a:lnTo>
                <a:close/>
                <a:moveTo>
                  <a:pt x="482537" y="221999"/>
                </a:moveTo>
                <a:lnTo>
                  <a:pt x="479360" y="255468"/>
                </a:lnTo>
                <a:lnTo>
                  <a:pt x="469234" y="301431"/>
                </a:lnTo>
                <a:lnTo>
                  <a:pt x="435123" y="362830"/>
                </a:lnTo>
                <a:lnTo>
                  <a:pt x="438400" y="351987"/>
                </a:lnTo>
                <a:cubicBezTo>
                  <a:pt x="448002" y="319315"/>
                  <a:pt x="458015" y="283412"/>
                  <a:pt x="467476" y="247025"/>
                </a:cubicBezTo>
                <a:lnTo>
                  <a:pt x="468476" y="242840"/>
                </a:lnTo>
                <a:close/>
                <a:moveTo>
                  <a:pt x="609784" y="221588"/>
                </a:moveTo>
                <a:lnTo>
                  <a:pt x="600952" y="289249"/>
                </a:lnTo>
                <a:lnTo>
                  <a:pt x="600720" y="290489"/>
                </a:lnTo>
                <a:lnTo>
                  <a:pt x="584173" y="318727"/>
                </a:lnTo>
                <a:lnTo>
                  <a:pt x="546181" y="395819"/>
                </a:lnTo>
                <a:lnTo>
                  <a:pt x="527238" y="421795"/>
                </a:lnTo>
                <a:lnTo>
                  <a:pt x="524013" y="425976"/>
                </a:lnTo>
                <a:lnTo>
                  <a:pt x="526755" y="418306"/>
                </a:lnTo>
                <a:cubicBezTo>
                  <a:pt x="549933" y="352368"/>
                  <a:pt x="572964" y="281940"/>
                  <a:pt x="575400" y="257583"/>
                </a:cubicBezTo>
                <a:lnTo>
                  <a:pt x="574831" y="255009"/>
                </a:lnTo>
                <a:lnTo>
                  <a:pt x="588174" y="236199"/>
                </a:lnTo>
                <a:cubicBezTo>
                  <a:pt x="630856" y="180037"/>
                  <a:pt x="561538" y="318384"/>
                  <a:pt x="607132" y="226902"/>
                </a:cubicBezTo>
                <a:close/>
                <a:moveTo>
                  <a:pt x="563982" y="219523"/>
                </a:moveTo>
                <a:lnTo>
                  <a:pt x="567024" y="226309"/>
                </a:lnTo>
                <a:lnTo>
                  <a:pt x="561719" y="268821"/>
                </a:lnTo>
                <a:lnTo>
                  <a:pt x="559039" y="273944"/>
                </a:lnTo>
                <a:lnTo>
                  <a:pt x="551718" y="285669"/>
                </a:lnTo>
                <a:lnTo>
                  <a:pt x="559039" y="257583"/>
                </a:lnTo>
                <a:lnTo>
                  <a:pt x="562019" y="224064"/>
                </a:lnTo>
                <a:close/>
                <a:moveTo>
                  <a:pt x="474455" y="217818"/>
                </a:moveTo>
                <a:lnTo>
                  <a:pt x="468476" y="242840"/>
                </a:lnTo>
                <a:lnTo>
                  <a:pt x="463415" y="250342"/>
                </a:lnTo>
                <a:lnTo>
                  <a:pt x="457054" y="259940"/>
                </a:lnTo>
                <a:close/>
                <a:moveTo>
                  <a:pt x="696091" y="215528"/>
                </a:moveTo>
                <a:lnTo>
                  <a:pt x="698877" y="222254"/>
                </a:lnTo>
                <a:lnTo>
                  <a:pt x="697495" y="225691"/>
                </a:lnTo>
                <a:lnTo>
                  <a:pt x="692087" y="240642"/>
                </a:lnTo>
                <a:lnTo>
                  <a:pt x="690714" y="243133"/>
                </a:lnTo>
                <a:lnTo>
                  <a:pt x="685381" y="234211"/>
                </a:lnTo>
                <a:lnTo>
                  <a:pt x="685002" y="233646"/>
                </a:lnTo>
                <a:lnTo>
                  <a:pt x="689929" y="224860"/>
                </a:lnTo>
                <a:close/>
                <a:moveTo>
                  <a:pt x="559039" y="208499"/>
                </a:moveTo>
                <a:lnTo>
                  <a:pt x="562681" y="216622"/>
                </a:lnTo>
                <a:lnTo>
                  <a:pt x="562019" y="224064"/>
                </a:lnTo>
                <a:lnTo>
                  <a:pt x="526316" y="306667"/>
                </a:lnTo>
                <a:lnTo>
                  <a:pt x="514866" y="328499"/>
                </a:lnTo>
                <a:lnTo>
                  <a:pt x="516649" y="312613"/>
                </a:lnTo>
                <a:cubicBezTo>
                  <a:pt x="518360" y="297253"/>
                  <a:pt x="519951" y="282862"/>
                  <a:pt x="521330" y="270340"/>
                </a:cubicBezTo>
                <a:lnTo>
                  <a:pt x="521374" y="269933"/>
                </a:lnTo>
                <a:lnTo>
                  <a:pt x="525059" y="261530"/>
                </a:lnTo>
                <a:cubicBezTo>
                  <a:pt x="528275" y="252928"/>
                  <a:pt x="519672" y="267550"/>
                  <a:pt x="559039" y="208499"/>
                </a:cubicBezTo>
                <a:close/>
                <a:moveTo>
                  <a:pt x="667143" y="206976"/>
                </a:moveTo>
                <a:lnTo>
                  <a:pt x="685002" y="233646"/>
                </a:lnTo>
                <a:lnTo>
                  <a:pt x="650813" y="294604"/>
                </a:lnTo>
                <a:lnTo>
                  <a:pt x="657207" y="224860"/>
                </a:lnTo>
                <a:close/>
                <a:moveTo>
                  <a:pt x="657818" y="193051"/>
                </a:moveTo>
                <a:lnTo>
                  <a:pt x="660913" y="197672"/>
                </a:lnTo>
                <a:lnTo>
                  <a:pt x="654354" y="216820"/>
                </a:lnTo>
                <a:lnTo>
                  <a:pt x="641690" y="249598"/>
                </a:lnTo>
                <a:lnTo>
                  <a:pt x="615171" y="291877"/>
                </a:lnTo>
                <a:lnTo>
                  <a:pt x="617516" y="276074"/>
                </a:lnTo>
                <a:lnTo>
                  <a:pt x="628227" y="254434"/>
                </a:lnTo>
                <a:cubicBezTo>
                  <a:pt x="636465" y="237234"/>
                  <a:pt x="643710" y="221660"/>
                  <a:pt x="648896" y="210386"/>
                </a:cubicBezTo>
                <a:lnTo>
                  <a:pt x="653268" y="200815"/>
                </a:lnTo>
                <a:close/>
                <a:moveTo>
                  <a:pt x="438353" y="186243"/>
                </a:moveTo>
                <a:lnTo>
                  <a:pt x="432045" y="199696"/>
                </a:lnTo>
                <a:lnTo>
                  <a:pt x="402521" y="272638"/>
                </a:lnTo>
                <a:lnTo>
                  <a:pt x="352253" y="354317"/>
                </a:lnTo>
                <a:lnTo>
                  <a:pt x="322081" y="408961"/>
                </a:lnTo>
                <a:lnTo>
                  <a:pt x="345947" y="340522"/>
                </a:lnTo>
                <a:lnTo>
                  <a:pt x="346456" y="339202"/>
                </a:lnTo>
                <a:lnTo>
                  <a:pt x="396125" y="258043"/>
                </a:lnTo>
                <a:close/>
                <a:moveTo>
                  <a:pt x="465895" y="182202"/>
                </a:moveTo>
                <a:lnTo>
                  <a:pt x="434998" y="261209"/>
                </a:lnTo>
                <a:lnTo>
                  <a:pt x="377101" y="380794"/>
                </a:lnTo>
                <a:lnTo>
                  <a:pt x="346626" y="427263"/>
                </a:lnTo>
                <a:lnTo>
                  <a:pt x="338431" y="439836"/>
                </a:lnTo>
                <a:lnTo>
                  <a:pt x="353899" y="392764"/>
                </a:lnTo>
                <a:lnTo>
                  <a:pt x="402521" y="272638"/>
                </a:lnTo>
                <a:lnTo>
                  <a:pt x="411787" y="257583"/>
                </a:lnTo>
                <a:close/>
                <a:moveTo>
                  <a:pt x="391088" y="181666"/>
                </a:moveTo>
                <a:lnTo>
                  <a:pt x="383326" y="195465"/>
                </a:lnTo>
                <a:lnTo>
                  <a:pt x="308231" y="290585"/>
                </a:lnTo>
                <a:lnTo>
                  <a:pt x="329980" y="257583"/>
                </a:lnTo>
                <a:cubicBezTo>
                  <a:pt x="349068" y="233041"/>
                  <a:pt x="369078" y="209163"/>
                  <a:pt x="388626" y="184953"/>
                </a:cubicBezTo>
                <a:close/>
                <a:moveTo>
                  <a:pt x="674786" y="164094"/>
                </a:moveTo>
                <a:lnTo>
                  <a:pt x="681697" y="180778"/>
                </a:lnTo>
                <a:lnTo>
                  <a:pt x="667143" y="206976"/>
                </a:lnTo>
                <a:lnTo>
                  <a:pt x="660913" y="197672"/>
                </a:lnTo>
                <a:lnTo>
                  <a:pt x="669074" y="173842"/>
                </a:lnTo>
                <a:close/>
                <a:moveTo>
                  <a:pt x="487786" y="162030"/>
                </a:moveTo>
                <a:lnTo>
                  <a:pt x="487527" y="169437"/>
                </a:lnTo>
                <a:lnTo>
                  <a:pt x="485462" y="191189"/>
                </a:lnTo>
                <a:lnTo>
                  <a:pt x="485121" y="192001"/>
                </a:lnTo>
                <a:lnTo>
                  <a:pt x="474455" y="217818"/>
                </a:lnTo>
                <a:close/>
                <a:moveTo>
                  <a:pt x="427607" y="160903"/>
                </a:moveTo>
                <a:lnTo>
                  <a:pt x="384071" y="250796"/>
                </a:lnTo>
                <a:cubicBezTo>
                  <a:pt x="376206" y="267866"/>
                  <a:pt x="368972" y="284079"/>
                  <a:pt x="362605" y="298992"/>
                </a:cubicBezTo>
                <a:lnTo>
                  <a:pt x="347375" y="336823"/>
                </a:lnTo>
                <a:lnTo>
                  <a:pt x="351967" y="324930"/>
                </a:lnTo>
                <a:cubicBezTo>
                  <a:pt x="362308" y="298764"/>
                  <a:pt x="377274" y="263323"/>
                  <a:pt x="404429" y="206606"/>
                </a:cubicBezTo>
                <a:lnTo>
                  <a:pt x="425818" y="162974"/>
                </a:lnTo>
                <a:close/>
                <a:moveTo>
                  <a:pt x="573329" y="146409"/>
                </a:moveTo>
                <a:lnTo>
                  <a:pt x="570208" y="200794"/>
                </a:lnTo>
                <a:lnTo>
                  <a:pt x="569480" y="206628"/>
                </a:lnTo>
                <a:lnTo>
                  <a:pt x="568499" y="209072"/>
                </a:lnTo>
                <a:lnTo>
                  <a:pt x="563982" y="219523"/>
                </a:lnTo>
                <a:lnTo>
                  <a:pt x="562681" y="216622"/>
                </a:lnTo>
                <a:lnTo>
                  <a:pt x="567938" y="157488"/>
                </a:lnTo>
                <a:close/>
                <a:moveTo>
                  <a:pt x="492052" y="144174"/>
                </a:moveTo>
                <a:lnTo>
                  <a:pt x="487786" y="162030"/>
                </a:lnTo>
                <a:lnTo>
                  <a:pt x="488213" y="149800"/>
                </a:lnTo>
                <a:close/>
                <a:moveTo>
                  <a:pt x="214941" y="142457"/>
                </a:moveTo>
                <a:lnTo>
                  <a:pt x="172861" y="210638"/>
                </a:lnTo>
                <a:cubicBezTo>
                  <a:pt x="155470" y="238211"/>
                  <a:pt x="137385" y="265178"/>
                  <a:pt x="117283" y="290306"/>
                </a:cubicBezTo>
                <a:lnTo>
                  <a:pt x="112216" y="296059"/>
                </a:lnTo>
                <a:lnTo>
                  <a:pt x="140931" y="217093"/>
                </a:lnTo>
                <a:lnTo>
                  <a:pt x="163288" y="189133"/>
                </a:lnTo>
                <a:close/>
                <a:moveTo>
                  <a:pt x="220176" y="137725"/>
                </a:moveTo>
                <a:lnTo>
                  <a:pt x="186730" y="215445"/>
                </a:lnTo>
                <a:lnTo>
                  <a:pt x="166371" y="265773"/>
                </a:lnTo>
                <a:lnTo>
                  <a:pt x="152594" y="286425"/>
                </a:lnTo>
                <a:lnTo>
                  <a:pt x="215008" y="142396"/>
                </a:lnTo>
                <a:close/>
                <a:moveTo>
                  <a:pt x="570919" y="123962"/>
                </a:moveTo>
                <a:lnTo>
                  <a:pt x="567938" y="157488"/>
                </a:lnTo>
                <a:lnTo>
                  <a:pt x="559039" y="175776"/>
                </a:lnTo>
                <a:lnTo>
                  <a:pt x="524021" y="245811"/>
                </a:lnTo>
                <a:lnTo>
                  <a:pt x="524737" y="239287"/>
                </a:lnTo>
                <a:cubicBezTo>
                  <a:pt x="525599" y="231407"/>
                  <a:pt x="526156" y="226297"/>
                  <a:pt x="526316" y="224860"/>
                </a:cubicBezTo>
                <a:cubicBezTo>
                  <a:pt x="515409" y="241222"/>
                  <a:pt x="503350" y="256872"/>
                  <a:pt x="493593" y="273944"/>
                </a:cubicBezTo>
                <a:cubicBezTo>
                  <a:pt x="481492" y="295121"/>
                  <a:pt x="474858" y="319409"/>
                  <a:pt x="460871" y="339390"/>
                </a:cubicBezTo>
                <a:lnTo>
                  <a:pt x="469234" y="301431"/>
                </a:lnTo>
                <a:lnTo>
                  <a:pt x="493593" y="257583"/>
                </a:lnTo>
                <a:cubicBezTo>
                  <a:pt x="567433" y="134517"/>
                  <a:pt x="549490" y="189666"/>
                  <a:pt x="565897" y="139236"/>
                </a:cubicBezTo>
                <a:close/>
                <a:moveTo>
                  <a:pt x="489159" y="122714"/>
                </a:moveTo>
                <a:lnTo>
                  <a:pt x="488213" y="149800"/>
                </a:lnTo>
                <a:lnTo>
                  <a:pt x="470037" y="176432"/>
                </a:lnTo>
                <a:lnTo>
                  <a:pt x="465895" y="182202"/>
                </a:lnTo>
                <a:close/>
                <a:moveTo>
                  <a:pt x="454835" y="105225"/>
                </a:moveTo>
                <a:lnTo>
                  <a:pt x="435927" y="142352"/>
                </a:lnTo>
                <a:lnTo>
                  <a:pt x="425818" y="162974"/>
                </a:lnTo>
                <a:lnTo>
                  <a:pt x="356372" y="243386"/>
                </a:lnTo>
                <a:lnTo>
                  <a:pt x="383326" y="195465"/>
                </a:lnTo>
                <a:lnTo>
                  <a:pt x="411787" y="159415"/>
                </a:lnTo>
                <a:cubicBezTo>
                  <a:pt x="425091" y="142784"/>
                  <a:pt x="438013" y="125772"/>
                  <a:pt x="451373" y="109153"/>
                </a:cubicBezTo>
                <a:close/>
                <a:moveTo>
                  <a:pt x="282987" y="93065"/>
                </a:moveTo>
                <a:lnTo>
                  <a:pt x="254508" y="133658"/>
                </a:lnTo>
                <a:lnTo>
                  <a:pt x="181514" y="243075"/>
                </a:lnTo>
                <a:lnTo>
                  <a:pt x="184859" y="237569"/>
                </a:lnTo>
                <a:cubicBezTo>
                  <a:pt x="201321" y="210564"/>
                  <a:pt x="222989" y="175148"/>
                  <a:pt x="251938" y="127835"/>
                </a:cubicBezTo>
                <a:lnTo>
                  <a:pt x="266807" y="103531"/>
                </a:lnTo>
                <a:close/>
                <a:moveTo>
                  <a:pt x="440451" y="92354"/>
                </a:moveTo>
                <a:lnTo>
                  <a:pt x="437055" y="98670"/>
                </a:lnTo>
                <a:lnTo>
                  <a:pt x="429729" y="108521"/>
                </a:lnTo>
                <a:cubicBezTo>
                  <a:pt x="412074" y="132348"/>
                  <a:pt x="419178" y="123123"/>
                  <a:pt x="431434" y="105672"/>
                </a:cubicBezTo>
                <a:close/>
                <a:moveTo>
                  <a:pt x="502058" y="89454"/>
                </a:moveTo>
                <a:lnTo>
                  <a:pt x="501968" y="89962"/>
                </a:lnTo>
                <a:lnTo>
                  <a:pt x="489159" y="122714"/>
                </a:lnTo>
                <a:lnTo>
                  <a:pt x="489672" y="108032"/>
                </a:lnTo>
                <a:close/>
                <a:moveTo>
                  <a:pt x="490364" y="88237"/>
                </a:moveTo>
                <a:lnTo>
                  <a:pt x="489672" y="108032"/>
                </a:lnTo>
                <a:lnTo>
                  <a:pt x="444509" y="175776"/>
                </a:lnTo>
                <a:lnTo>
                  <a:pt x="438353" y="186243"/>
                </a:lnTo>
                <a:lnTo>
                  <a:pt x="477118" y="103574"/>
                </a:lnTo>
                <a:close/>
                <a:moveTo>
                  <a:pt x="643072" y="87527"/>
                </a:moveTo>
                <a:lnTo>
                  <a:pt x="673487" y="160957"/>
                </a:lnTo>
                <a:lnTo>
                  <a:pt x="669074" y="173842"/>
                </a:lnTo>
                <a:lnTo>
                  <a:pt x="657818" y="193051"/>
                </a:lnTo>
                <a:lnTo>
                  <a:pt x="657207" y="192138"/>
                </a:lnTo>
                <a:cubicBezTo>
                  <a:pt x="657207" y="192138"/>
                  <a:pt x="656425" y="193881"/>
                  <a:pt x="654996" y="197034"/>
                </a:cubicBezTo>
                <a:lnTo>
                  <a:pt x="653268" y="200815"/>
                </a:lnTo>
                <a:lnTo>
                  <a:pt x="619561" y="258337"/>
                </a:lnTo>
                <a:lnTo>
                  <a:pt x="624484" y="192138"/>
                </a:lnTo>
                <a:lnTo>
                  <a:pt x="609784" y="221588"/>
                </a:lnTo>
                <a:lnTo>
                  <a:pt x="619448" y="147554"/>
                </a:lnTo>
                <a:lnTo>
                  <a:pt x="639962" y="96416"/>
                </a:lnTo>
                <a:close/>
                <a:moveTo>
                  <a:pt x="354972" y="69814"/>
                </a:moveTo>
                <a:lnTo>
                  <a:pt x="310982" y="187990"/>
                </a:lnTo>
                <a:lnTo>
                  <a:pt x="264535" y="257583"/>
                </a:lnTo>
                <a:lnTo>
                  <a:pt x="216155" y="346279"/>
                </a:lnTo>
                <a:lnTo>
                  <a:pt x="199089" y="372112"/>
                </a:lnTo>
                <a:cubicBezTo>
                  <a:pt x="180259" y="399013"/>
                  <a:pt x="157957" y="423139"/>
                  <a:pt x="135153" y="446884"/>
                </a:cubicBezTo>
                <a:lnTo>
                  <a:pt x="99716" y="485246"/>
                </a:lnTo>
                <a:lnTo>
                  <a:pt x="117283" y="404835"/>
                </a:lnTo>
                <a:lnTo>
                  <a:pt x="132500" y="358946"/>
                </a:lnTo>
                <a:lnTo>
                  <a:pt x="171800" y="304702"/>
                </a:lnTo>
                <a:cubicBezTo>
                  <a:pt x="213332" y="250601"/>
                  <a:pt x="255780" y="197156"/>
                  <a:pt x="297257" y="143054"/>
                </a:cubicBezTo>
                <a:cubicBezTo>
                  <a:pt x="307349" y="129891"/>
                  <a:pt x="325406" y="106811"/>
                  <a:pt x="347653" y="78864"/>
                </a:cubicBezTo>
                <a:close/>
                <a:moveTo>
                  <a:pt x="491212" y="63949"/>
                </a:moveTo>
                <a:lnTo>
                  <a:pt x="490851" y="74287"/>
                </a:lnTo>
                <a:lnTo>
                  <a:pt x="477118" y="103574"/>
                </a:lnTo>
                <a:lnTo>
                  <a:pt x="427607" y="160903"/>
                </a:lnTo>
                <a:lnTo>
                  <a:pt x="436936" y="141641"/>
                </a:lnTo>
                <a:lnTo>
                  <a:pt x="457593" y="102095"/>
                </a:lnTo>
                <a:close/>
                <a:moveTo>
                  <a:pt x="512803" y="62254"/>
                </a:moveTo>
                <a:lnTo>
                  <a:pt x="502321" y="89060"/>
                </a:lnTo>
                <a:lnTo>
                  <a:pt x="502058" y="89454"/>
                </a:lnTo>
                <a:lnTo>
                  <a:pt x="505347" y="70887"/>
                </a:lnTo>
                <a:close/>
                <a:moveTo>
                  <a:pt x="628557" y="54244"/>
                </a:moveTo>
                <a:lnTo>
                  <a:pt x="626649" y="75677"/>
                </a:lnTo>
                <a:cubicBezTo>
                  <a:pt x="624509" y="98610"/>
                  <a:pt x="622156" y="122504"/>
                  <a:pt x="619564" y="146664"/>
                </a:cubicBezTo>
                <a:lnTo>
                  <a:pt x="619448" y="147554"/>
                </a:lnTo>
                <a:lnTo>
                  <a:pt x="608057" y="175950"/>
                </a:lnTo>
                <a:cubicBezTo>
                  <a:pt x="601688" y="190197"/>
                  <a:pt x="594605" y="205214"/>
                  <a:pt x="586529" y="221409"/>
                </a:cubicBezTo>
                <a:lnTo>
                  <a:pt x="573083" y="247104"/>
                </a:lnTo>
                <a:lnTo>
                  <a:pt x="569908" y="232742"/>
                </a:lnTo>
                <a:lnTo>
                  <a:pt x="567024" y="226309"/>
                </a:lnTo>
                <a:lnTo>
                  <a:pt x="569480" y="206628"/>
                </a:lnTo>
                <a:lnTo>
                  <a:pt x="608123" y="110331"/>
                </a:lnTo>
                <a:close/>
                <a:moveTo>
                  <a:pt x="628686" y="52797"/>
                </a:moveTo>
                <a:lnTo>
                  <a:pt x="628898" y="53308"/>
                </a:lnTo>
                <a:lnTo>
                  <a:pt x="628557" y="54244"/>
                </a:lnTo>
                <a:close/>
                <a:moveTo>
                  <a:pt x="463255" y="50168"/>
                </a:moveTo>
                <a:cubicBezTo>
                  <a:pt x="467378" y="49583"/>
                  <a:pt x="460613" y="61829"/>
                  <a:pt x="451232" y="76431"/>
                </a:cubicBezTo>
                <a:lnTo>
                  <a:pt x="440451" y="92354"/>
                </a:lnTo>
                <a:lnTo>
                  <a:pt x="463067" y="50290"/>
                </a:lnTo>
                <a:close/>
                <a:moveTo>
                  <a:pt x="374492" y="45676"/>
                </a:moveTo>
                <a:lnTo>
                  <a:pt x="354972" y="69814"/>
                </a:lnTo>
                <a:lnTo>
                  <a:pt x="360602" y="54688"/>
                </a:lnTo>
                <a:lnTo>
                  <a:pt x="361770" y="51247"/>
                </a:lnTo>
                <a:close/>
                <a:moveTo>
                  <a:pt x="509955" y="44886"/>
                </a:moveTo>
                <a:lnTo>
                  <a:pt x="505347" y="70887"/>
                </a:lnTo>
                <a:lnTo>
                  <a:pt x="490364" y="88237"/>
                </a:lnTo>
                <a:lnTo>
                  <a:pt x="490851" y="74287"/>
                </a:lnTo>
                <a:lnTo>
                  <a:pt x="499944" y="54897"/>
                </a:lnTo>
                <a:close/>
                <a:moveTo>
                  <a:pt x="492271" y="33647"/>
                </a:moveTo>
                <a:lnTo>
                  <a:pt x="492194" y="35859"/>
                </a:lnTo>
                <a:lnTo>
                  <a:pt x="457593" y="102095"/>
                </a:lnTo>
                <a:lnTo>
                  <a:pt x="454835" y="105225"/>
                </a:lnTo>
                <a:lnTo>
                  <a:pt x="477232" y="61247"/>
                </a:lnTo>
                <a:close/>
                <a:moveTo>
                  <a:pt x="483828" y="11675"/>
                </a:moveTo>
                <a:lnTo>
                  <a:pt x="463067" y="50290"/>
                </a:lnTo>
                <a:lnTo>
                  <a:pt x="455197" y="55417"/>
                </a:lnTo>
                <a:cubicBezTo>
                  <a:pt x="438797" y="69152"/>
                  <a:pt x="398139" y="111904"/>
                  <a:pt x="313619" y="208499"/>
                </a:cubicBezTo>
                <a:lnTo>
                  <a:pt x="294223" y="234673"/>
                </a:lnTo>
                <a:lnTo>
                  <a:pt x="297257" y="224860"/>
                </a:lnTo>
                <a:lnTo>
                  <a:pt x="310982" y="187990"/>
                </a:lnTo>
                <a:lnTo>
                  <a:pt x="323860" y="168695"/>
                </a:lnTo>
                <a:cubicBezTo>
                  <a:pt x="344135" y="139372"/>
                  <a:pt x="363724" y="109684"/>
                  <a:pt x="379064" y="77608"/>
                </a:cubicBezTo>
                <a:lnTo>
                  <a:pt x="393388" y="37402"/>
                </a:lnTo>
                <a:lnTo>
                  <a:pt x="408138" y="30944"/>
                </a:lnTo>
                <a:close/>
                <a:moveTo>
                  <a:pt x="574485" y="11175"/>
                </a:moveTo>
                <a:lnTo>
                  <a:pt x="573594" y="89850"/>
                </a:lnTo>
                <a:lnTo>
                  <a:pt x="557232" y="112681"/>
                </a:lnTo>
                <a:cubicBezTo>
                  <a:pt x="546560" y="127864"/>
                  <a:pt x="533672" y="146471"/>
                  <a:pt x="518169" y="169187"/>
                </a:cubicBezTo>
                <a:lnTo>
                  <a:pt x="482537" y="221999"/>
                </a:lnTo>
                <a:lnTo>
                  <a:pt x="485462" y="191189"/>
                </a:lnTo>
                <a:lnTo>
                  <a:pt x="526316" y="93970"/>
                </a:lnTo>
                <a:close/>
                <a:moveTo>
                  <a:pt x="493122" y="9309"/>
                </a:moveTo>
                <a:lnTo>
                  <a:pt x="492383" y="30460"/>
                </a:lnTo>
                <a:lnTo>
                  <a:pt x="485742" y="43292"/>
                </a:lnTo>
                <a:cubicBezTo>
                  <a:pt x="474469" y="63426"/>
                  <a:pt x="461233" y="85246"/>
                  <a:pt x="444509" y="110331"/>
                </a:cubicBezTo>
                <a:lnTo>
                  <a:pt x="391088" y="181666"/>
                </a:lnTo>
                <a:lnTo>
                  <a:pt x="421558" y="127496"/>
                </a:lnTo>
                <a:lnTo>
                  <a:pt x="437055" y="98670"/>
                </a:lnTo>
                <a:lnTo>
                  <a:pt x="447919" y="84064"/>
                </a:lnTo>
                <a:cubicBezTo>
                  <a:pt x="455734" y="73588"/>
                  <a:pt x="465403" y="60658"/>
                  <a:pt x="477232" y="44886"/>
                </a:cubicBezTo>
                <a:cubicBezTo>
                  <a:pt x="478596" y="40795"/>
                  <a:pt x="480360" y="34606"/>
                  <a:pt x="482224" y="27892"/>
                </a:cubicBezTo>
                <a:lnTo>
                  <a:pt x="486948" y="10880"/>
                </a:lnTo>
                <a:close/>
                <a:moveTo>
                  <a:pt x="609546" y="6588"/>
                </a:moveTo>
                <a:lnTo>
                  <a:pt x="625385" y="44827"/>
                </a:lnTo>
                <a:lnTo>
                  <a:pt x="617646" y="58812"/>
                </a:lnTo>
                <a:cubicBezTo>
                  <a:pt x="609035" y="74879"/>
                  <a:pt x="599859" y="92523"/>
                  <a:pt x="590099" y="111948"/>
                </a:cubicBezTo>
                <a:lnTo>
                  <a:pt x="573329" y="146409"/>
                </a:lnTo>
                <a:lnTo>
                  <a:pt x="575400" y="110331"/>
                </a:lnTo>
                <a:lnTo>
                  <a:pt x="570919" y="123962"/>
                </a:lnTo>
                <a:lnTo>
                  <a:pt x="573542" y="94461"/>
                </a:lnTo>
                <a:lnTo>
                  <a:pt x="573594" y="89850"/>
                </a:lnTo>
                <a:lnTo>
                  <a:pt x="582999" y="76726"/>
                </a:lnTo>
                <a:lnTo>
                  <a:pt x="593866" y="62465"/>
                </a:lnTo>
                <a:lnTo>
                  <a:pt x="596176" y="61696"/>
                </a:lnTo>
                <a:cubicBezTo>
                  <a:pt x="602403" y="56426"/>
                  <a:pt x="611478" y="40356"/>
                  <a:pt x="597863" y="57220"/>
                </a:cubicBezTo>
                <a:lnTo>
                  <a:pt x="593866" y="62465"/>
                </a:lnTo>
                <a:lnTo>
                  <a:pt x="592439" y="62940"/>
                </a:lnTo>
                <a:cubicBezTo>
                  <a:pt x="590836" y="61508"/>
                  <a:pt x="591541" y="54643"/>
                  <a:pt x="597746" y="36878"/>
                </a:cubicBezTo>
                <a:close/>
                <a:moveTo>
                  <a:pt x="507250" y="6158"/>
                </a:moveTo>
                <a:lnTo>
                  <a:pt x="492271" y="33647"/>
                </a:lnTo>
                <a:lnTo>
                  <a:pt x="492383" y="30460"/>
                </a:lnTo>
                <a:lnTo>
                  <a:pt x="504855" y="6358"/>
                </a:lnTo>
                <a:close/>
                <a:moveTo>
                  <a:pt x="513280" y="5654"/>
                </a:moveTo>
                <a:lnTo>
                  <a:pt x="511128" y="31045"/>
                </a:lnTo>
                <a:lnTo>
                  <a:pt x="499944" y="54897"/>
                </a:lnTo>
                <a:lnTo>
                  <a:pt x="493593" y="61247"/>
                </a:lnTo>
                <a:lnTo>
                  <a:pt x="491212" y="63949"/>
                </a:lnTo>
                <a:lnTo>
                  <a:pt x="492194" y="35859"/>
                </a:lnTo>
                <a:lnTo>
                  <a:pt x="493587" y="33192"/>
                </a:lnTo>
                <a:lnTo>
                  <a:pt x="508621" y="6043"/>
                </a:lnTo>
                <a:close/>
                <a:moveTo>
                  <a:pt x="535669" y="3784"/>
                </a:moveTo>
                <a:lnTo>
                  <a:pt x="525788" y="29053"/>
                </a:lnTo>
                <a:lnTo>
                  <a:pt x="509955" y="44886"/>
                </a:lnTo>
                <a:lnTo>
                  <a:pt x="509955" y="44886"/>
                </a:lnTo>
                <a:lnTo>
                  <a:pt x="511128" y="31045"/>
                </a:lnTo>
                <a:lnTo>
                  <a:pt x="520514" y="11029"/>
                </a:lnTo>
                <a:lnTo>
                  <a:pt x="523568" y="4795"/>
                </a:lnTo>
                <a:close/>
                <a:moveTo>
                  <a:pt x="559166" y="1822"/>
                </a:moveTo>
                <a:lnTo>
                  <a:pt x="544543" y="25503"/>
                </a:lnTo>
                <a:lnTo>
                  <a:pt x="512803" y="62254"/>
                </a:lnTo>
                <a:lnTo>
                  <a:pt x="525788" y="29053"/>
                </a:lnTo>
                <a:lnTo>
                  <a:pt x="552458" y="2382"/>
                </a:lnTo>
                <a:close/>
                <a:moveTo>
                  <a:pt x="574605" y="533"/>
                </a:moveTo>
                <a:lnTo>
                  <a:pt x="574530" y="7184"/>
                </a:lnTo>
                <a:lnTo>
                  <a:pt x="526316" y="93970"/>
                </a:lnTo>
                <a:lnTo>
                  <a:pt x="492052" y="144174"/>
                </a:lnTo>
                <a:lnTo>
                  <a:pt x="493250" y="139162"/>
                </a:lnTo>
                <a:lnTo>
                  <a:pt x="501968" y="89962"/>
                </a:lnTo>
                <a:lnTo>
                  <a:pt x="502321" y="89060"/>
                </a:lnTo>
                <a:lnTo>
                  <a:pt x="542677" y="28524"/>
                </a:lnTo>
                <a:lnTo>
                  <a:pt x="544543" y="25503"/>
                </a:lnTo>
                <a:lnTo>
                  <a:pt x="565448" y="1298"/>
                </a:lnTo>
                <a:close/>
                <a:moveTo>
                  <a:pt x="580981" y="0"/>
                </a:moveTo>
                <a:lnTo>
                  <a:pt x="578038" y="5068"/>
                </a:lnTo>
                <a:lnTo>
                  <a:pt x="574485" y="11175"/>
                </a:lnTo>
                <a:lnTo>
                  <a:pt x="574530" y="7184"/>
                </a:lnTo>
                <a:lnTo>
                  <a:pt x="578401" y="216"/>
                </a:lnTo>
                <a:close/>
              </a:path>
            </a:pathLst>
          </a:custGeom>
          <a:solidFill>
            <a:srgbClr val="D38D9A"/>
          </a:solidFill>
          <a:ln>
            <a:solidFill>
              <a:srgbClr val="D38D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幼圆" panose="02010509060101010101" pitchFamily="49" charset="-122"/>
            </a:endParaRPr>
          </a:p>
        </p:txBody>
      </p:sp>
      <p:sp>
        <p:nvSpPr>
          <p:cNvPr id="11" name="文本框 10"/>
          <p:cNvSpPr txBox="1"/>
          <p:nvPr/>
        </p:nvSpPr>
        <p:spPr>
          <a:xfrm>
            <a:off x="1409460" y="919770"/>
            <a:ext cx="9373079" cy="2646878"/>
          </a:xfrm>
          <a:prstGeom prst="rect">
            <a:avLst/>
          </a:prstGeom>
          <a:noFill/>
        </p:spPr>
        <p:txBody>
          <a:bodyPr wrap="none" rtlCol="0">
            <a:spAutoFit/>
          </a:bodyPr>
          <a:lstStyle/>
          <a:p>
            <a:pPr algn="ctr"/>
            <a:r>
              <a:rPr lang="en-US" altLang="zh-CN" sz="16600">
                <a:latin typeface="Slim Joe" panose="02000000000000000000" pitchFamily="50" charset="0"/>
                <a:ea typeface="幼圆" panose="02010509060101010101" pitchFamily="49" charset="-122"/>
              </a:rPr>
              <a:t>THANKS</a:t>
            </a:r>
            <a:endParaRPr lang="zh-CN" altLang="en-US" sz="16600">
              <a:latin typeface="Slim Joe" panose="02000000000000000000" pitchFamily="50" charset="0"/>
              <a:ea typeface="幼圆" panose="02010509060101010101" pitchFamily="49" charset="-122"/>
            </a:endParaRPr>
          </a:p>
        </p:txBody>
      </p:sp>
      <p:sp>
        <p:nvSpPr>
          <p:cNvPr id="14" name="任意多边形 13"/>
          <p:cNvSpPr/>
          <p:nvPr/>
        </p:nvSpPr>
        <p:spPr>
          <a:xfrm rot="16200000">
            <a:off x="2177909" y="1167817"/>
            <a:ext cx="239939" cy="1230883"/>
          </a:xfrm>
          <a:custGeom>
            <a:avLst/>
            <a:gdLst>
              <a:gd name="connsiteX0" fmla="*/ 185736 w 407778"/>
              <a:gd name="connsiteY0" fmla="*/ 1977723 h 2077916"/>
              <a:gd name="connsiteX1" fmla="*/ 188018 w 407778"/>
              <a:gd name="connsiteY1" fmla="*/ 2002157 h 2077916"/>
              <a:gd name="connsiteX2" fmla="*/ 182432 w 407778"/>
              <a:gd name="connsiteY2" fmla="*/ 2006128 h 2077916"/>
              <a:gd name="connsiteX3" fmla="*/ 184384 w 407778"/>
              <a:gd name="connsiteY3" fmla="*/ 1993708 h 2077916"/>
              <a:gd name="connsiteX4" fmla="*/ 159581 w 407778"/>
              <a:gd name="connsiteY4" fmla="*/ 1992118 h 2077916"/>
              <a:gd name="connsiteX5" fmla="*/ 170167 w 407778"/>
              <a:gd name="connsiteY5" fmla="*/ 2014848 h 2077916"/>
              <a:gd name="connsiteX6" fmla="*/ 159533 w 407778"/>
              <a:gd name="connsiteY6" fmla="*/ 2022409 h 2077916"/>
              <a:gd name="connsiteX7" fmla="*/ 159467 w 407778"/>
              <a:gd name="connsiteY7" fmla="*/ 2003812 h 2077916"/>
              <a:gd name="connsiteX8" fmla="*/ 278401 w 407778"/>
              <a:gd name="connsiteY8" fmla="*/ 1887811 h 2077916"/>
              <a:gd name="connsiteX9" fmla="*/ 286199 w 407778"/>
              <a:gd name="connsiteY9" fmla="*/ 1910342 h 2077916"/>
              <a:gd name="connsiteX10" fmla="*/ 279929 w 407778"/>
              <a:gd name="connsiteY10" fmla="*/ 1918322 h 2077916"/>
              <a:gd name="connsiteX11" fmla="*/ 278875 w 407778"/>
              <a:gd name="connsiteY11" fmla="*/ 1910851 h 2077916"/>
              <a:gd name="connsiteX12" fmla="*/ 278350 w 407778"/>
              <a:gd name="connsiteY12" fmla="*/ 1907548 h 2077916"/>
              <a:gd name="connsiteX13" fmla="*/ 278400 w 407778"/>
              <a:gd name="connsiteY13" fmla="*/ 1888027 h 2077916"/>
              <a:gd name="connsiteX14" fmla="*/ 307090 w 407778"/>
              <a:gd name="connsiteY14" fmla="*/ 1846611 h 2077916"/>
              <a:gd name="connsiteX15" fmla="*/ 309648 w 407778"/>
              <a:gd name="connsiteY15" fmla="*/ 1849682 h 2077916"/>
              <a:gd name="connsiteX16" fmla="*/ 322185 w 407778"/>
              <a:gd name="connsiteY16" fmla="*/ 1862436 h 2077916"/>
              <a:gd name="connsiteX17" fmla="*/ 317675 w 407778"/>
              <a:gd name="connsiteY17" fmla="*/ 1870283 h 2077916"/>
              <a:gd name="connsiteX18" fmla="*/ 317418 w 407778"/>
              <a:gd name="connsiteY18" fmla="*/ 1870609 h 2077916"/>
              <a:gd name="connsiteX19" fmla="*/ 308317 w 407778"/>
              <a:gd name="connsiteY19" fmla="*/ 1849632 h 2077916"/>
              <a:gd name="connsiteX20" fmla="*/ 56217 w 407778"/>
              <a:gd name="connsiteY20" fmla="*/ 1991317 h 2077916"/>
              <a:gd name="connsiteX21" fmla="*/ 62961 w 407778"/>
              <a:gd name="connsiteY21" fmla="*/ 2068443 h 2077916"/>
              <a:gd name="connsiteX22" fmla="*/ 51064 w 407778"/>
              <a:gd name="connsiteY22" fmla="*/ 2072136 h 2077916"/>
              <a:gd name="connsiteX23" fmla="*/ 51635 w 407778"/>
              <a:gd name="connsiteY23" fmla="*/ 2034562 h 2077916"/>
              <a:gd name="connsiteX24" fmla="*/ 51763 w 407778"/>
              <a:gd name="connsiteY24" fmla="*/ 2033348 h 2077916"/>
              <a:gd name="connsiteX25" fmla="*/ 54387 w 407778"/>
              <a:gd name="connsiteY25" fmla="*/ 2039392 h 2077916"/>
              <a:gd name="connsiteX26" fmla="*/ 54679 w 407778"/>
              <a:gd name="connsiteY26" fmla="*/ 2025187 h 2077916"/>
              <a:gd name="connsiteX27" fmla="*/ 53226 w 407778"/>
              <a:gd name="connsiteY27" fmla="*/ 2019545 h 2077916"/>
              <a:gd name="connsiteX28" fmla="*/ 276172 w 407778"/>
              <a:gd name="connsiteY28" fmla="*/ 1808354 h 2077916"/>
              <a:gd name="connsiteX29" fmla="*/ 277877 w 407778"/>
              <a:gd name="connsiteY29" fmla="*/ 1811549 h 2077916"/>
              <a:gd name="connsiteX30" fmla="*/ 278643 w 407778"/>
              <a:gd name="connsiteY30" fmla="*/ 1812468 h 2077916"/>
              <a:gd name="connsiteX31" fmla="*/ 278635 w 407778"/>
              <a:gd name="connsiteY31" fmla="*/ 1813440 h 2077916"/>
              <a:gd name="connsiteX32" fmla="*/ 278401 w 407778"/>
              <a:gd name="connsiteY32" fmla="*/ 1887811 h 2077916"/>
              <a:gd name="connsiteX33" fmla="*/ 278151 w 407778"/>
              <a:gd name="connsiteY33" fmla="*/ 1887090 h 2077916"/>
              <a:gd name="connsiteX34" fmla="*/ 272302 w 407778"/>
              <a:gd name="connsiteY34" fmla="*/ 1869458 h 2077916"/>
              <a:gd name="connsiteX35" fmla="*/ 271291 w 407778"/>
              <a:gd name="connsiteY35" fmla="*/ 1863093 h 2077916"/>
              <a:gd name="connsiteX36" fmla="*/ 271213 w 407778"/>
              <a:gd name="connsiteY36" fmla="*/ 1862680 h 2077916"/>
              <a:gd name="connsiteX37" fmla="*/ 272825 w 407778"/>
              <a:gd name="connsiteY37" fmla="*/ 1853139 h 2077916"/>
              <a:gd name="connsiteX38" fmla="*/ 275647 w 407778"/>
              <a:gd name="connsiteY38" fmla="*/ 1819644 h 2077916"/>
              <a:gd name="connsiteX39" fmla="*/ 259366 w 407778"/>
              <a:gd name="connsiteY39" fmla="*/ 1815560 h 2077916"/>
              <a:gd name="connsiteX40" fmla="*/ 265641 w 407778"/>
              <a:gd name="connsiteY40" fmla="*/ 1833329 h 2077916"/>
              <a:gd name="connsiteX41" fmla="*/ 271213 w 407778"/>
              <a:gd name="connsiteY41" fmla="*/ 1862680 h 2077916"/>
              <a:gd name="connsiteX42" fmla="*/ 270822 w 407778"/>
              <a:gd name="connsiteY42" fmla="*/ 1864996 h 2077916"/>
              <a:gd name="connsiteX43" fmla="*/ 260576 w 407778"/>
              <a:gd name="connsiteY43" fmla="*/ 1834110 h 2077916"/>
              <a:gd name="connsiteX44" fmla="*/ 258680 w 407778"/>
              <a:gd name="connsiteY44" fmla="*/ 1828225 h 2077916"/>
              <a:gd name="connsiteX45" fmla="*/ 258353 w 407778"/>
              <a:gd name="connsiteY45" fmla="*/ 1821444 h 2077916"/>
              <a:gd name="connsiteX46" fmla="*/ 259366 w 407778"/>
              <a:gd name="connsiteY46" fmla="*/ 1815560 h 2077916"/>
              <a:gd name="connsiteX47" fmla="*/ 255323 w 407778"/>
              <a:gd name="connsiteY47" fmla="*/ 1817807 h 2077916"/>
              <a:gd name="connsiteX48" fmla="*/ 258680 w 407778"/>
              <a:gd name="connsiteY48" fmla="*/ 1828225 h 2077916"/>
              <a:gd name="connsiteX49" fmla="*/ 259607 w 407778"/>
              <a:gd name="connsiteY49" fmla="*/ 1847473 h 2077916"/>
              <a:gd name="connsiteX50" fmla="*/ 269805 w 407778"/>
              <a:gd name="connsiteY50" fmla="*/ 1871016 h 2077916"/>
              <a:gd name="connsiteX51" fmla="*/ 270822 w 407778"/>
              <a:gd name="connsiteY51" fmla="*/ 1864996 h 2077916"/>
              <a:gd name="connsiteX52" fmla="*/ 272302 w 407778"/>
              <a:gd name="connsiteY52" fmla="*/ 1869458 h 2077916"/>
              <a:gd name="connsiteX53" fmla="*/ 278350 w 407778"/>
              <a:gd name="connsiteY53" fmla="*/ 1907548 h 2077916"/>
              <a:gd name="connsiteX54" fmla="*/ 278318 w 407778"/>
              <a:gd name="connsiteY54" fmla="*/ 1920373 h 2077916"/>
              <a:gd name="connsiteX55" fmla="*/ 270721 w 407778"/>
              <a:gd name="connsiteY55" fmla="*/ 1930041 h 2077916"/>
              <a:gd name="connsiteX56" fmla="*/ 262065 w 407778"/>
              <a:gd name="connsiteY56" fmla="*/ 1938293 h 2077916"/>
              <a:gd name="connsiteX57" fmla="*/ 255353 w 407778"/>
              <a:gd name="connsiteY57" fmla="*/ 1828534 h 2077916"/>
              <a:gd name="connsiteX58" fmla="*/ 356610 w 407778"/>
              <a:gd name="connsiteY58" fmla="*/ 1745618 h 2077916"/>
              <a:gd name="connsiteX59" fmla="*/ 369352 w 407778"/>
              <a:gd name="connsiteY59" fmla="*/ 1769520 h 2077916"/>
              <a:gd name="connsiteX60" fmla="*/ 357003 w 407778"/>
              <a:gd name="connsiteY60" fmla="*/ 1800861 h 2077916"/>
              <a:gd name="connsiteX61" fmla="*/ 356683 w 407778"/>
              <a:gd name="connsiteY61" fmla="*/ 1797669 h 2077916"/>
              <a:gd name="connsiteX62" fmla="*/ 62226 w 407778"/>
              <a:gd name="connsiteY62" fmla="*/ 1931684 h 2077916"/>
              <a:gd name="connsiteX63" fmla="*/ 61468 w 407778"/>
              <a:gd name="connsiteY63" fmla="*/ 1941753 h 2077916"/>
              <a:gd name="connsiteX64" fmla="*/ 56217 w 407778"/>
              <a:gd name="connsiteY64" fmla="*/ 1991317 h 2077916"/>
              <a:gd name="connsiteX65" fmla="*/ 54215 w 407778"/>
              <a:gd name="connsiteY65" fmla="*/ 1968424 h 2077916"/>
              <a:gd name="connsiteX66" fmla="*/ 62877 w 407778"/>
              <a:gd name="connsiteY66" fmla="*/ 1923017 h 2077916"/>
              <a:gd name="connsiteX67" fmla="*/ 62513 w 407778"/>
              <a:gd name="connsiteY67" fmla="*/ 1930365 h 2077916"/>
              <a:gd name="connsiteX68" fmla="*/ 62226 w 407778"/>
              <a:gd name="connsiteY68" fmla="*/ 1931684 h 2077916"/>
              <a:gd name="connsiteX69" fmla="*/ 377297 w 407778"/>
              <a:gd name="connsiteY69" fmla="*/ 1719671 h 2077916"/>
              <a:gd name="connsiteX70" fmla="*/ 384132 w 407778"/>
              <a:gd name="connsiteY70" fmla="*/ 1731875 h 2077916"/>
              <a:gd name="connsiteX71" fmla="*/ 384059 w 407778"/>
              <a:gd name="connsiteY71" fmla="*/ 1732192 h 2077916"/>
              <a:gd name="connsiteX72" fmla="*/ 381710 w 407778"/>
              <a:gd name="connsiteY72" fmla="*/ 1738155 h 2077916"/>
              <a:gd name="connsiteX73" fmla="*/ 278907 w 407778"/>
              <a:gd name="connsiteY73" fmla="*/ 1777247 h 2077916"/>
              <a:gd name="connsiteX74" fmla="*/ 307090 w 407778"/>
              <a:gd name="connsiteY74" fmla="*/ 1846611 h 2077916"/>
              <a:gd name="connsiteX75" fmla="*/ 278643 w 407778"/>
              <a:gd name="connsiteY75" fmla="*/ 1812468 h 2077916"/>
              <a:gd name="connsiteX76" fmla="*/ 164629 w 407778"/>
              <a:gd name="connsiteY76" fmla="*/ 1848570 h 2077916"/>
              <a:gd name="connsiteX77" fmla="*/ 168916 w 407778"/>
              <a:gd name="connsiteY77" fmla="*/ 1862812 h 2077916"/>
              <a:gd name="connsiteX78" fmla="*/ 175283 w 407778"/>
              <a:gd name="connsiteY78" fmla="*/ 1882667 h 2077916"/>
              <a:gd name="connsiteX79" fmla="*/ 177926 w 407778"/>
              <a:gd name="connsiteY79" fmla="*/ 1892349 h 2077916"/>
              <a:gd name="connsiteX80" fmla="*/ 178195 w 407778"/>
              <a:gd name="connsiteY80" fmla="*/ 1896438 h 2077916"/>
              <a:gd name="connsiteX81" fmla="*/ 176569 w 407778"/>
              <a:gd name="connsiteY81" fmla="*/ 1896029 h 2077916"/>
              <a:gd name="connsiteX82" fmla="*/ 162617 w 407778"/>
              <a:gd name="connsiteY82" fmla="*/ 1873656 h 2077916"/>
              <a:gd name="connsiteX83" fmla="*/ 162860 w 407778"/>
              <a:gd name="connsiteY83" fmla="*/ 1868963 h 2077916"/>
              <a:gd name="connsiteX84" fmla="*/ 340470 w 407778"/>
              <a:gd name="connsiteY84" fmla="*/ 1729455 h 2077916"/>
              <a:gd name="connsiteX85" fmla="*/ 340665 w 407778"/>
              <a:gd name="connsiteY85" fmla="*/ 1730919 h 2077916"/>
              <a:gd name="connsiteX86" fmla="*/ 345804 w 407778"/>
              <a:gd name="connsiteY86" fmla="*/ 1811408 h 2077916"/>
              <a:gd name="connsiteX87" fmla="*/ 345689 w 407778"/>
              <a:gd name="connsiteY87" fmla="*/ 1821542 h 2077916"/>
              <a:gd name="connsiteX88" fmla="*/ 330290 w 407778"/>
              <a:gd name="connsiteY88" fmla="*/ 1848335 h 2077916"/>
              <a:gd name="connsiteX89" fmla="*/ 331930 w 407778"/>
              <a:gd name="connsiteY89" fmla="*/ 1835176 h 2077916"/>
              <a:gd name="connsiteX90" fmla="*/ 340414 w 407778"/>
              <a:gd name="connsiteY90" fmla="*/ 1732396 h 2077916"/>
              <a:gd name="connsiteX91" fmla="*/ 342869 w 407778"/>
              <a:gd name="connsiteY91" fmla="*/ 1719842 h 2077916"/>
              <a:gd name="connsiteX92" fmla="*/ 350280 w 407778"/>
              <a:gd name="connsiteY92" fmla="*/ 1733743 h 2077916"/>
              <a:gd name="connsiteX93" fmla="*/ 356683 w 407778"/>
              <a:gd name="connsiteY93" fmla="*/ 1797669 h 2077916"/>
              <a:gd name="connsiteX94" fmla="*/ 356689 w 407778"/>
              <a:gd name="connsiteY94" fmla="*/ 1801658 h 2077916"/>
              <a:gd name="connsiteX95" fmla="*/ 355752 w 407778"/>
              <a:gd name="connsiteY95" fmla="*/ 1804035 h 2077916"/>
              <a:gd name="connsiteX96" fmla="*/ 350021 w 407778"/>
              <a:gd name="connsiteY96" fmla="*/ 1814007 h 2077916"/>
              <a:gd name="connsiteX97" fmla="*/ 342809 w 407778"/>
              <a:gd name="connsiteY97" fmla="*/ 1730979 h 2077916"/>
              <a:gd name="connsiteX98" fmla="*/ 104717 w 407778"/>
              <a:gd name="connsiteY98" fmla="*/ 1870009 h 2077916"/>
              <a:gd name="connsiteX99" fmla="*/ 116777 w 407778"/>
              <a:gd name="connsiteY99" fmla="*/ 1898291 h 2077916"/>
              <a:gd name="connsiteX100" fmla="*/ 143993 w 407778"/>
              <a:gd name="connsiteY100" fmla="*/ 1958648 h 2077916"/>
              <a:gd name="connsiteX101" fmla="*/ 147390 w 407778"/>
              <a:gd name="connsiteY101" fmla="*/ 1965942 h 2077916"/>
              <a:gd name="connsiteX102" fmla="*/ 156328 w 407778"/>
              <a:gd name="connsiteY102" fmla="*/ 2012611 h 2077916"/>
              <a:gd name="connsiteX103" fmla="*/ 158562 w 407778"/>
              <a:gd name="connsiteY103" fmla="*/ 2023099 h 2077916"/>
              <a:gd name="connsiteX104" fmla="*/ 153764 w 407778"/>
              <a:gd name="connsiteY104" fmla="*/ 2026510 h 2077916"/>
              <a:gd name="connsiteX105" fmla="*/ 119752 w 407778"/>
              <a:gd name="connsiteY105" fmla="*/ 2043922 h 2077916"/>
              <a:gd name="connsiteX106" fmla="*/ 167938 w 407778"/>
              <a:gd name="connsiteY106" fmla="*/ 1827357 h 2077916"/>
              <a:gd name="connsiteX107" fmla="*/ 166402 w 407778"/>
              <a:gd name="connsiteY107" fmla="*/ 1835406 h 2077916"/>
              <a:gd name="connsiteX108" fmla="*/ 164652 w 407778"/>
              <a:gd name="connsiteY108" fmla="*/ 1848304 h 2077916"/>
              <a:gd name="connsiteX109" fmla="*/ 164629 w 407778"/>
              <a:gd name="connsiteY109" fmla="*/ 1848570 h 2077916"/>
              <a:gd name="connsiteX110" fmla="*/ 163821 w 407778"/>
              <a:gd name="connsiteY110" fmla="*/ 1845885 h 2077916"/>
              <a:gd name="connsiteX111" fmla="*/ 347742 w 407778"/>
              <a:gd name="connsiteY111" fmla="*/ 1705548 h 2077916"/>
              <a:gd name="connsiteX112" fmla="*/ 356579 w 407778"/>
              <a:gd name="connsiteY112" fmla="*/ 1723343 h 2077916"/>
              <a:gd name="connsiteX113" fmla="*/ 356610 w 407778"/>
              <a:gd name="connsiteY113" fmla="*/ 1745618 h 2077916"/>
              <a:gd name="connsiteX114" fmla="*/ 350280 w 407778"/>
              <a:gd name="connsiteY114" fmla="*/ 1733743 h 2077916"/>
              <a:gd name="connsiteX115" fmla="*/ 347738 w 407778"/>
              <a:gd name="connsiteY115" fmla="*/ 1708371 h 2077916"/>
              <a:gd name="connsiteX116" fmla="*/ 337927 w 407778"/>
              <a:gd name="connsiteY116" fmla="*/ 1710291 h 2077916"/>
              <a:gd name="connsiteX117" fmla="*/ 339456 w 407778"/>
              <a:gd name="connsiteY117" fmla="*/ 1713438 h 2077916"/>
              <a:gd name="connsiteX118" fmla="*/ 340729 w 407778"/>
              <a:gd name="connsiteY118" fmla="*/ 1715827 h 2077916"/>
              <a:gd name="connsiteX119" fmla="*/ 340470 w 407778"/>
              <a:gd name="connsiteY119" fmla="*/ 1729455 h 2077916"/>
              <a:gd name="connsiteX120" fmla="*/ 0 w 407778"/>
              <a:gd name="connsiteY120" fmla="*/ 1914305 h 2077916"/>
              <a:gd name="connsiteX121" fmla="*/ 12369 w 407778"/>
              <a:gd name="connsiteY121" fmla="*/ 1943113 h 2077916"/>
              <a:gd name="connsiteX122" fmla="*/ 30957 w 407778"/>
              <a:gd name="connsiteY122" fmla="*/ 1985363 h 2077916"/>
              <a:gd name="connsiteX123" fmla="*/ 40787 w 407778"/>
              <a:gd name="connsiteY123" fmla="*/ 2032044 h 2077916"/>
              <a:gd name="connsiteX124" fmla="*/ 49022 w 407778"/>
              <a:gd name="connsiteY124" fmla="*/ 2072770 h 2077916"/>
              <a:gd name="connsiteX125" fmla="*/ 32444 w 407778"/>
              <a:gd name="connsiteY125" fmla="*/ 2077916 h 2077916"/>
              <a:gd name="connsiteX126" fmla="*/ 29788 w 407778"/>
              <a:gd name="connsiteY126" fmla="*/ 2070321 h 2077916"/>
              <a:gd name="connsiteX127" fmla="*/ 309 w 407778"/>
              <a:gd name="connsiteY127" fmla="*/ 1962233 h 2077916"/>
              <a:gd name="connsiteX128" fmla="*/ 0 w 407778"/>
              <a:gd name="connsiteY128" fmla="*/ 1960682 h 2077916"/>
              <a:gd name="connsiteX129" fmla="*/ 341181 w 407778"/>
              <a:gd name="connsiteY129" fmla="*/ 1692057 h 2077916"/>
              <a:gd name="connsiteX130" fmla="*/ 342999 w 407778"/>
              <a:gd name="connsiteY130" fmla="*/ 1695853 h 2077916"/>
              <a:gd name="connsiteX131" fmla="*/ 342869 w 407778"/>
              <a:gd name="connsiteY131" fmla="*/ 1719842 h 2077916"/>
              <a:gd name="connsiteX132" fmla="*/ 340729 w 407778"/>
              <a:gd name="connsiteY132" fmla="*/ 1715827 h 2077916"/>
              <a:gd name="connsiteX133" fmla="*/ 132580 w 407778"/>
              <a:gd name="connsiteY133" fmla="*/ 1823282 h 2077916"/>
              <a:gd name="connsiteX134" fmla="*/ 144630 w 407778"/>
              <a:gd name="connsiteY134" fmla="*/ 1844814 h 2077916"/>
              <a:gd name="connsiteX135" fmla="*/ 162617 w 407778"/>
              <a:gd name="connsiteY135" fmla="*/ 1873656 h 2077916"/>
              <a:gd name="connsiteX136" fmla="*/ 161250 w 407778"/>
              <a:gd name="connsiteY136" fmla="*/ 1900015 h 2077916"/>
              <a:gd name="connsiteX137" fmla="*/ 160045 w 407778"/>
              <a:gd name="connsiteY137" fmla="*/ 1944088 h 2077916"/>
              <a:gd name="connsiteX138" fmla="*/ 159581 w 407778"/>
              <a:gd name="connsiteY138" fmla="*/ 1992118 h 2077916"/>
              <a:gd name="connsiteX139" fmla="*/ 147390 w 407778"/>
              <a:gd name="connsiteY139" fmla="*/ 1965942 h 2077916"/>
              <a:gd name="connsiteX140" fmla="*/ 142959 w 407778"/>
              <a:gd name="connsiteY140" fmla="*/ 1942806 h 2077916"/>
              <a:gd name="connsiteX141" fmla="*/ 132719 w 407778"/>
              <a:gd name="connsiteY141" fmla="*/ 1850018 h 2077916"/>
              <a:gd name="connsiteX142" fmla="*/ 353994 w 407778"/>
              <a:gd name="connsiteY142" fmla="*/ 1678285 h 2077916"/>
              <a:gd name="connsiteX143" fmla="*/ 366632 w 407778"/>
              <a:gd name="connsiteY143" fmla="*/ 1700628 h 2077916"/>
              <a:gd name="connsiteX144" fmla="*/ 368841 w 407778"/>
              <a:gd name="connsiteY144" fmla="*/ 1704573 h 2077916"/>
              <a:gd name="connsiteX145" fmla="*/ 369793 w 407778"/>
              <a:gd name="connsiteY145" fmla="*/ 1709610 h 2077916"/>
              <a:gd name="connsiteX146" fmla="*/ 374839 w 407778"/>
              <a:gd name="connsiteY146" fmla="*/ 1754468 h 2077916"/>
              <a:gd name="connsiteX147" fmla="*/ 374933 w 407778"/>
              <a:gd name="connsiteY147" fmla="*/ 1755355 h 2077916"/>
              <a:gd name="connsiteX148" fmla="*/ 374601 w 407778"/>
              <a:gd name="connsiteY148" fmla="*/ 1756195 h 2077916"/>
              <a:gd name="connsiteX149" fmla="*/ 369700 w 407778"/>
              <a:gd name="connsiteY149" fmla="*/ 1748520 h 2077916"/>
              <a:gd name="connsiteX150" fmla="*/ 358892 w 407778"/>
              <a:gd name="connsiteY150" fmla="*/ 1727999 h 2077916"/>
              <a:gd name="connsiteX151" fmla="*/ 356579 w 407778"/>
              <a:gd name="connsiteY151" fmla="*/ 1723343 h 2077916"/>
              <a:gd name="connsiteX152" fmla="*/ 356577 w 407778"/>
              <a:gd name="connsiteY152" fmla="*/ 1722140 h 2077916"/>
              <a:gd name="connsiteX153" fmla="*/ 255051 w 407778"/>
              <a:gd name="connsiteY153" fmla="*/ 1718186 h 2077916"/>
              <a:gd name="connsiteX154" fmla="*/ 255629 w 407778"/>
              <a:gd name="connsiteY154" fmla="*/ 1719955 h 2077916"/>
              <a:gd name="connsiteX155" fmla="*/ 277753 w 407778"/>
              <a:gd name="connsiteY155" fmla="*/ 1774406 h 2077916"/>
              <a:gd name="connsiteX156" fmla="*/ 276172 w 407778"/>
              <a:gd name="connsiteY156" fmla="*/ 1808354 h 2077916"/>
              <a:gd name="connsiteX157" fmla="*/ 255189 w 407778"/>
              <a:gd name="connsiteY157" fmla="*/ 1769023 h 2077916"/>
              <a:gd name="connsiteX158" fmla="*/ 255050 w 407778"/>
              <a:gd name="connsiteY158" fmla="*/ 1718306 h 2077916"/>
              <a:gd name="connsiteX159" fmla="*/ 343196 w 407778"/>
              <a:gd name="connsiteY159" fmla="*/ 1659197 h 2077916"/>
              <a:gd name="connsiteX160" fmla="*/ 347793 w 407778"/>
              <a:gd name="connsiteY160" fmla="*/ 1667323 h 2077916"/>
              <a:gd name="connsiteX161" fmla="*/ 347742 w 407778"/>
              <a:gd name="connsiteY161" fmla="*/ 1705548 h 2077916"/>
              <a:gd name="connsiteX162" fmla="*/ 344911 w 407778"/>
              <a:gd name="connsiteY162" fmla="*/ 1699847 h 2077916"/>
              <a:gd name="connsiteX163" fmla="*/ 342999 w 407778"/>
              <a:gd name="connsiteY163" fmla="*/ 1695853 h 2077916"/>
              <a:gd name="connsiteX164" fmla="*/ 67551 w 407778"/>
              <a:gd name="connsiteY164" fmla="*/ 1828742 h 2077916"/>
              <a:gd name="connsiteX165" fmla="*/ 68463 w 407778"/>
              <a:gd name="connsiteY165" fmla="*/ 1848774 h 2077916"/>
              <a:gd name="connsiteX166" fmla="*/ 62877 w 407778"/>
              <a:gd name="connsiteY166" fmla="*/ 1923017 h 2077916"/>
              <a:gd name="connsiteX167" fmla="*/ 326694 w 407778"/>
              <a:gd name="connsiteY167" fmla="*/ 1630209 h 2077916"/>
              <a:gd name="connsiteX168" fmla="*/ 341708 w 407778"/>
              <a:gd name="connsiteY168" fmla="*/ 1656565 h 2077916"/>
              <a:gd name="connsiteX169" fmla="*/ 341852 w 407778"/>
              <a:gd name="connsiteY169" fmla="*/ 1656819 h 2077916"/>
              <a:gd name="connsiteX170" fmla="*/ 341181 w 407778"/>
              <a:gd name="connsiteY170" fmla="*/ 1692057 h 2077916"/>
              <a:gd name="connsiteX171" fmla="*/ 333095 w 407778"/>
              <a:gd name="connsiteY171" fmla="*/ 1675164 h 2077916"/>
              <a:gd name="connsiteX172" fmla="*/ 328312 w 407778"/>
              <a:gd name="connsiteY172" fmla="*/ 1641524 h 2077916"/>
              <a:gd name="connsiteX173" fmla="*/ 385446 w 407778"/>
              <a:gd name="connsiteY173" fmla="*/ 1591669 h 2077916"/>
              <a:gd name="connsiteX174" fmla="*/ 390063 w 407778"/>
              <a:gd name="connsiteY174" fmla="*/ 1622872 h 2077916"/>
              <a:gd name="connsiteX175" fmla="*/ 394962 w 407778"/>
              <a:gd name="connsiteY175" fmla="*/ 1642658 h 2077916"/>
              <a:gd name="connsiteX176" fmla="*/ 393973 w 407778"/>
              <a:gd name="connsiteY176" fmla="*/ 1659248 h 2077916"/>
              <a:gd name="connsiteX177" fmla="*/ 396293 w 407778"/>
              <a:gd name="connsiteY177" fmla="*/ 1679108 h 2077916"/>
              <a:gd name="connsiteX178" fmla="*/ 394447 w 407778"/>
              <a:gd name="connsiteY178" fmla="*/ 1687118 h 2077916"/>
              <a:gd name="connsiteX179" fmla="*/ 387228 w 407778"/>
              <a:gd name="connsiteY179" fmla="*/ 1664578 h 2077916"/>
              <a:gd name="connsiteX180" fmla="*/ 376554 w 407778"/>
              <a:gd name="connsiteY180" fmla="*/ 1632489 h 2077916"/>
              <a:gd name="connsiteX181" fmla="*/ 382894 w 407778"/>
              <a:gd name="connsiteY181" fmla="*/ 1605632 h 2077916"/>
              <a:gd name="connsiteX182" fmla="*/ 215542 w 407778"/>
              <a:gd name="connsiteY182" fmla="*/ 1690647 h 2077916"/>
              <a:gd name="connsiteX183" fmla="*/ 217950 w 407778"/>
              <a:gd name="connsiteY183" fmla="*/ 1698928 h 2077916"/>
              <a:gd name="connsiteX184" fmla="*/ 219292 w 407778"/>
              <a:gd name="connsiteY184" fmla="*/ 1703310 h 2077916"/>
              <a:gd name="connsiteX185" fmla="*/ 240482 w 407778"/>
              <a:gd name="connsiteY185" fmla="*/ 1874441 h 2077916"/>
              <a:gd name="connsiteX186" fmla="*/ 253743 w 407778"/>
              <a:gd name="connsiteY186" fmla="*/ 1946228 h 2077916"/>
              <a:gd name="connsiteX187" fmla="*/ 215786 w 407778"/>
              <a:gd name="connsiteY187" fmla="*/ 1982416 h 2077916"/>
              <a:gd name="connsiteX188" fmla="*/ 212675 w 407778"/>
              <a:gd name="connsiteY188" fmla="*/ 1984627 h 2077916"/>
              <a:gd name="connsiteX189" fmla="*/ 212304 w 407778"/>
              <a:gd name="connsiteY189" fmla="*/ 1979412 h 2077916"/>
              <a:gd name="connsiteX190" fmla="*/ 208015 w 407778"/>
              <a:gd name="connsiteY190" fmla="*/ 1914726 h 2077916"/>
              <a:gd name="connsiteX191" fmla="*/ 205506 w 407778"/>
              <a:gd name="connsiteY191" fmla="*/ 1766660 h 2077916"/>
              <a:gd name="connsiteX192" fmla="*/ 206146 w 407778"/>
              <a:gd name="connsiteY192" fmla="*/ 1760385 h 2077916"/>
              <a:gd name="connsiteX193" fmla="*/ 400292 w 407778"/>
              <a:gd name="connsiteY193" fmla="*/ 1553268 h 2077916"/>
              <a:gd name="connsiteX194" fmla="*/ 404968 w 407778"/>
              <a:gd name="connsiteY194" fmla="*/ 1567296 h 2077916"/>
              <a:gd name="connsiteX195" fmla="*/ 405927 w 407778"/>
              <a:gd name="connsiteY195" fmla="*/ 1599765 h 2077916"/>
              <a:gd name="connsiteX196" fmla="*/ 401699 w 407778"/>
              <a:gd name="connsiteY196" fmla="*/ 1655651 h 2077916"/>
              <a:gd name="connsiteX197" fmla="*/ 400002 w 407778"/>
              <a:gd name="connsiteY197" fmla="*/ 1663014 h 2077916"/>
              <a:gd name="connsiteX198" fmla="*/ 394962 w 407778"/>
              <a:gd name="connsiteY198" fmla="*/ 1642658 h 2077916"/>
              <a:gd name="connsiteX199" fmla="*/ 347916 w 407778"/>
              <a:gd name="connsiteY199" fmla="*/ 1575108 h 2077916"/>
              <a:gd name="connsiteX200" fmla="*/ 353994 w 407778"/>
              <a:gd name="connsiteY200" fmla="*/ 1678285 h 2077916"/>
              <a:gd name="connsiteX201" fmla="*/ 347793 w 407778"/>
              <a:gd name="connsiteY201" fmla="*/ 1667323 h 2077916"/>
              <a:gd name="connsiteX202" fmla="*/ 220074 w 407778"/>
              <a:gd name="connsiteY202" fmla="*/ 1657003 h 2077916"/>
              <a:gd name="connsiteX203" fmla="*/ 226571 w 407778"/>
              <a:gd name="connsiteY203" fmla="*/ 1695183 h 2077916"/>
              <a:gd name="connsiteX204" fmla="*/ 247052 w 407778"/>
              <a:gd name="connsiteY204" fmla="*/ 1753769 h 2077916"/>
              <a:gd name="connsiteX205" fmla="*/ 255189 w 407778"/>
              <a:gd name="connsiteY205" fmla="*/ 1769023 h 2077916"/>
              <a:gd name="connsiteX206" fmla="*/ 255323 w 407778"/>
              <a:gd name="connsiteY206" fmla="*/ 1817807 h 2077916"/>
              <a:gd name="connsiteX207" fmla="*/ 243686 w 407778"/>
              <a:gd name="connsiteY207" fmla="*/ 1781688 h 2077916"/>
              <a:gd name="connsiteX208" fmla="*/ 228979 w 407778"/>
              <a:gd name="connsiteY208" fmla="*/ 1734927 h 2077916"/>
              <a:gd name="connsiteX209" fmla="*/ 219292 w 407778"/>
              <a:gd name="connsiteY209" fmla="*/ 1703310 h 2077916"/>
              <a:gd name="connsiteX210" fmla="*/ 216679 w 407778"/>
              <a:gd name="connsiteY210" fmla="*/ 1682206 h 2077916"/>
              <a:gd name="connsiteX211" fmla="*/ 379537 w 407778"/>
              <a:gd name="connsiteY211" fmla="*/ 1551748 h 2077916"/>
              <a:gd name="connsiteX212" fmla="*/ 382607 w 407778"/>
              <a:gd name="connsiteY212" fmla="*/ 1562805 h 2077916"/>
              <a:gd name="connsiteX213" fmla="*/ 385945 w 407778"/>
              <a:gd name="connsiteY213" fmla="*/ 1588936 h 2077916"/>
              <a:gd name="connsiteX214" fmla="*/ 385446 w 407778"/>
              <a:gd name="connsiteY214" fmla="*/ 1591669 h 2077916"/>
              <a:gd name="connsiteX215" fmla="*/ 64134 w 407778"/>
              <a:gd name="connsiteY215" fmla="*/ 1753615 h 2077916"/>
              <a:gd name="connsiteX216" fmla="*/ 69765 w 407778"/>
              <a:gd name="connsiteY216" fmla="*/ 1773439 h 2077916"/>
              <a:gd name="connsiteX217" fmla="*/ 69482 w 407778"/>
              <a:gd name="connsiteY217" fmla="*/ 1789792 h 2077916"/>
              <a:gd name="connsiteX218" fmla="*/ 67551 w 407778"/>
              <a:gd name="connsiteY218" fmla="*/ 1828742 h 2077916"/>
              <a:gd name="connsiteX219" fmla="*/ 403111 w 407778"/>
              <a:gd name="connsiteY219" fmla="*/ 1522347 h 2077916"/>
              <a:gd name="connsiteX220" fmla="*/ 405229 w 407778"/>
              <a:gd name="connsiteY220" fmla="*/ 1525703 h 2077916"/>
              <a:gd name="connsiteX221" fmla="*/ 407778 w 407778"/>
              <a:gd name="connsiteY221" fmla="*/ 1528414 h 2077916"/>
              <a:gd name="connsiteX222" fmla="*/ 407778 w 407778"/>
              <a:gd name="connsiteY222" fmla="*/ 1575304 h 2077916"/>
              <a:gd name="connsiteX223" fmla="*/ 407752 w 407778"/>
              <a:gd name="connsiteY223" fmla="*/ 1575649 h 2077916"/>
              <a:gd name="connsiteX224" fmla="*/ 404968 w 407778"/>
              <a:gd name="connsiteY224" fmla="*/ 1567296 h 2077916"/>
              <a:gd name="connsiteX225" fmla="*/ 404123 w 407778"/>
              <a:gd name="connsiteY225" fmla="*/ 1538696 h 2077916"/>
              <a:gd name="connsiteX226" fmla="*/ 402865 w 407778"/>
              <a:gd name="connsiteY226" fmla="*/ 1518371 h 2077916"/>
              <a:gd name="connsiteX227" fmla="*/ 403111 w 407778"/>
              <a:gd name="connsiteY227" fmla="*/ 1522347 h 2077916"/>
              <a:gd name="connsiteX228" fmla="*/ 402593 w 407778"/>
              <a:gd name="connsiteY228" fmla="*/ 1521526 h 2077916"/>
              <a:gd name="connsiteX229" fmla="*/ 348318 w 407778"/>
              <a:gd name="connsiteY229" fmla="*/ 1553233 h 2077916"/>
              <a:gd name="connsiteX230" fmla="*/ 356857 w 407778"/>
              <a:gd name="connsiteY230" fmla="*/ 1576109 h 2077916"/>
              <a:gd name="connsiteX231" fmla="*/ 376295 w 407778"/>
              <a:gd name="connsiteY231" fmla="*/ 1631711 h 2077916"/>
              <a:gd name="connsiteX232" fmla="*/ 376554 w 407778"/>
              <a:gd name="connsiteY232" fmla="*/ 1632489 h 2077916"/>
              <a:gd name="connsiteX233" fmla="*/ 376452 w 407778"/>
              <a:gd name="connsiteY233" fmla="*/ 1632919 h 2077916"/>
              <a:gd name="connsiteX234" fmla="*/ 366436 w 407778"/>
              <a:gd name="connsiteY234" fmla="*/ 1676925 h 2077916"/>
              <a:gd name="connsiteX235" fmla="*/ 376401 w 407778"/>
              <a:gd name="connsiteY235" fmla="*/ 1715916 h 2077916"/>
              <a:gd name="connsiteX236" fmla="*/ 377297 w 407778"/>
              <a:gd name="connsiteY236" fmla="*/ 1719671 h 2077916"/>
              <a:gd name="connsiteX237" fmla="*/ 368841 w 407778"/>
              <a:gd name="connsiteY237" fmla="*/ 1704573 h 2077916"/>
              <a:gd name="connsiteX238" fmla="*/ 364944 w 407778"/>
              <a:gd name="connsiteY238" fmla="*/ 1683934 h 2077916"/>
              <a:gd name="connsiteX239" fmla="*/ 353688 w 407778"/>
              <a:gd name="connsiteY239" fmla="*/ 1626782 h 2077916"/>
              <a:gd name="connsiteX240" fmla="*/ 347924 w 407778"/>
              <a:gd name="connsiteY240" fmla="*/ 1569027 h 2077916"/>
              <a:gd name="connsiteX241" fmla="*/ 347928 w 407778"/>
              <a:gd name="connsiteY241" fmla="*/ 1566166 h 2077916"/>
              <a:gd name="connsiteX242" fmla="*/ 345417 w 407778"/>
              <a:gd name="connsiteY242" fmla="*/ 1545463 h 2077916"/>
              <a:gd name="connsiteX243" fmla="*/ 347946 w 407778"/>
              <a:gd name="connsiteY243" fmla="*/ 1552238 h 2077916"/>
              <a:gd name="connsiteX244" fmla="*/ 347928 w 407778"/>
              <a:gd name="connsiteY244" fmla="*/ 1566166 h 2077916"/>
              <a:gd name="connsiteX245" fmla="*/ 347860 w 407778"/>
              <a:gd name="connsiteY245" fmla="*/ 1568392 h 2077916"/>
              <a:gd name="connsiteX246" fmla="*/ 347924 w 407778"/>
              <a:gd name="connsiteY246" fmla="*/ 1569027 h 2077916"/>
              <a:gd name="connsiteX247" fmla="*/ 347916 w 407778"/>
              <a:gd name="connsiteY247" fmla="*/ 1575108 h 2077916"/>
              <a:gd name="connsiteX248" fmla="*/ 347339 w 407778"/>
              <a:gd name="connsiteY248" fmla="*/ 1565324 h 2077916"/>
              <a:gd name="connsiteX249" fmla="*/ 345257 w 407778"/>
              <a:gd name="connsiteY249" fmla="*/ 1550958 h 2077916"/>
              <a:gd name="connsiteX250" fmla="*/ 340844 w 407778"/>
              <a:gd name="connsiteY250" fmla="*/ 1533247 h 2077916"/>
              <a:gd name="connsiteX251" fmla="*/ 341252 w 407778"/>
              <a:gd name="connsiteY251" fmla="*/ 1534306 h 2077916"/>
              <a:gd name="connsiteX252" fmla="*/ 343853 w 407778"/>
              <a:gd name="connsiteY252" fmla="*/ 1541271 h 2077916"/>
              <a:gd name="connsiteX253" fmla="*/ 345257 w 407778"/>
              <a:gd name="connsiteY253" fmla="*/ 1550958 h 2077916"/>
              <a:gd name="connsiteX254" fmla="*/ 343445 w 407778"/>
              <a:gd name="connsiteY254" fmla="*/ 1613022 h 2077916"/>
              <a:gd name="connsiteX255" fmla="*/ 343196 w 407778"/>
              <a:gd name="connsiteY255" fmla="*/ 1659197 h 2077916"/>
              <a:gd name="connsiteX256" fmla="*/ 341852 w 407778"/>
              <a:gd name="connsiteY256" fmla="*/ 1656819 h 2077916"/>
              <a:gd name="connsiteX257" fmla="*/ 342378 w 407778"/>
              <a:gd name="connsiteY257" fmla="*/ 1629131 h 2077916"/>
              <a:gd name="connsiteX258" fmla="*/ 283488 w 407778"/>
              <a:gd name="connsiteY258" fmla="*/ 1568382 h 2077916"/>
              <a:gd name="connsiteX259" fmla="*/ 306286 w 407778"/>
              <a:gd name="connsiteY259" fmla="*/ 1618052 h 2077916"/>
              <a:gd name="connsiteX260" fmla="*/ 327471 w 407778"/>
              <a:gd name="connsiteY260" fmla="*/ 1663415 h 2077916"/>
              <a:gd name="connsiteX261" fmla="*/ 333095 w 407778"/>
              <a:gd name="connsiteY261" fmla="*/ 1675164 h 2077916"/>
              <a:gd name="connsiteX262" fmla="*/ 335631 w 407778"/>
              <a:gd name="connsiteY262" fmla="*/ 1692995 h 2077916"/>
              <a:gd name="connsiteX263" fmla="*/ 337927 w 407778"/>
              <a:gd name="connsiteY263" fmla="*/ 1710291 h 2077916"/>
              <a:gd name="connsiteX264" fmla="*/ 303544 w 407778"/>
              <a:gd name="connsiteY264" fmla="*/ 1639530 h 2077916"/>
              <a:gd name="connsiteX265" fmla="*/ 285740 w 407778"/>
              <a:gd name="connsiteY265" fmla="*/ 1584765 h 2077916"/>
              <a:gd name="connsiteX266" fmla="*/ 283230 w 407778"/>
              <a:gd name="connsiteY266" fmla="*/ 1575657 h 2077916"/>
              <a:gd name="connsiteX267" fmla="*/ 91024 w 407778"/>
              <a:gd name="connsiteY267" fmla="*/ 1666913 h 2077916"/>
              <a:gd name="connsiteX268" fmla="*/ 129485 w 407778"/>
              <a:gd name="connsiteY268" fmla="*/ 1731829 h 2077916"/>
              <a:gd name="connsiteX269" fmla="*/ 132923 w 407778"/>
              <a:gd name="connsiteY269" fmla="*/ 1672708 h 2077916"/>
              <a:gd name="connsiteX270" fmla="*/ 133582 w 407778"/>
              <a:gd name="connsiteY270" fmla="*/ 1700463 h 2077916"/>
              <a:gd name="connsiteX271" fmla="*/ 132512 w 407778"/>
              <a:gd name="connsiteY271" fmla="*/ 1810045 h 2077916"/>
              <a:gd name="connsiteX272" fmla="*/ 132580 w 407778"/>
              <a:gd name="connsiteY272" fmla="*/ 1823282 h 2077916"/>
              <a:gd name="connsiteX273" fmla="*/ 123239 w 407778"/>
              <a:gd name="connsiteY273" fmla="*/ 1806589 h 2077916"/>
              <a:gd name="connsiteX274" fmla="*/ 93540 w 407778"/>
              <a:gd name="connsiteY274" fmla="*/ 1690805 h 2077916"/>
              <a:gd name="connsiteX275" fmla="*/ 91238 w 407778"/>
              <a:gd name="connsiteY275" fmla="*/ 1673983 h 2077916"/>
              <a:gd name="connsiteX276" fmla="*/ 205082 w 407778"/>
              <a:gd name="connsiteY276" fmla="*/ 1588546 h 2077916"/>
              <a:gd name="connsiteX277" fmla="*/ 216679 w 407778"/>
              <a:gd name="connsiteY277" fmla="*/ 1682206 h 2077916"/>
              <a:gd name="connsiteX278" fmla="*/ 215542 w 407778"/>
              <a:gd name="connsiteY278" fmla="*/ 1690647 h 2077916"/>
              <a:gd name="connsiteX279" fmla="*/ 212095 w 407778"/>
              <a:gd name="connsiteY279" fmla="*/ 1678795 h 2077916"/>
              <a:gd name="connsiteX280" fmla="*/ 204241 w 407778"/>
              <a:gd name="connsiteY280" fmla="*/ 1648030 h 2077916"/>
              <a:gd name="connsiteX281" fmla="*/ 378245 w 407778"/>
              <a:gd name="connsiteY281" fmla="*/ 1473127 h 2077916"/>
              <a:gd name="connsiteX282" fmla="*/ 392103 w 407778"/>
              <a:gd name="connsiteY282" fmla="*/ 1504906 h 2077916"/>
              <a:gd name="connsiteX283" fmla="*/ 402593 w 407778"/>
              <a:gd name="connsiteY283" fmla="*/ 1521526 h 2077916"/>
              <a:gd name="connsiteX284" fmla="*/ 401269 w 407778"/>
              <a:gd name="connsiteY284" fmla="*/ 1536878 h 2077916"/>
              <a:gd name="connsiteX285" fmla="*/ 400292 w 407778"/>
              <a:gd name="connsiteY285" fmla="*/ 1553268 h 2077916"/>
              <a:gd name="connsiteX286" fmla="*/ 390344 w 407778"/>
              <a:gd name="connsiteY286" fmla="*/ 1523421 h 2077916"/>
              <a:gd name="connsiteX287" fmla="*/ 265403 w 407778"/>
              <a:gd name="connsiteY287" fmla="*/ 1528547 h 2077916"/>
              <a:gd name="connsiteX288" fmla="*/ 277761 w 407778"/>
              <a:gd name="connsiteY288" fmla="*/ 1555814 h 2077916"/>
              <a:gd name="connsiteX289" fmla="*/ 283230 w 407778"/>
              <a:gd name="connsiteY289" fmla="*/ 1575657 h 2077916"/>
              <a:gd name="connsiteX290" fmla="*/ 281965 w 407778"/>
              <a:gd name="connsiteY290" fmla="*/ 1611368 h 2077916"/>
              <a:gd name="connsiteX291" fmla="*/ 279138 w 407778"/>
              <a:gd name="connsiteY291" fmla="*/ 1746447 h 2077916"/>
              <a:gd name="connsiteX292" fmla="*/ 278907 w 407778"/>
              <a:gd name="connsiteY292" fmla="*/ 1777247 h 2077916"/>
              <a:gd name="connsiteX293" fmla="*/ 277753 w 407778"/>
              <a:gd name="connsiteY293" fmla="*/ 1774406 h 2077916"/>
              <a:gd name="connsiteX294" fmla="*/ 278075 w 407778"/>
              <a:gd name="connsiteY294" fmla="*/ 1767477 h 2077916"/>
              <a:gd name="connsiteX295" fmla="*/ 279917 w 407778"/>
              <a:gd name="connsiteY295" fmla="*/ 1693583 h 2077916"/>
              <a:gd name="connsiteX296" fmla="*/ 265434 w 407778"/>
              <a:gd name="connsiteY296" fmla="*/ 1540177 h 2077916"/>
              <a:gd name="connsiteX297" fmla="*/ 269268 w 407778"/>
              <a:gd name="connsiteY297" fmla="*/ 1524995 h 2077916"/>
              <a:gd name="connsiteX298" fmla="*/ 281329 w 407778"/>
              <a:gd name="connsiteY298" fmla="*/ 1549515 h 2077916"/>
              <a:gd name="connsiteX299" fmla="*/ 283987 w 407778"/>
              <a:gd name="connsiteY299" fmla="*/ 1554301 h 2077916"/>
              <a:gd name="connsiteX300" fmla="*/ 283488 w 407778"/>
              <a:gd name="connsiteY300" fmla="*/ 1568382 h 2077916"/>
              <a:gd name="connsiteX301" fmla="*/ 281068 w 407778"/>
              <a:gd name="connsiteY301" fmla="*/ 1563109 h 2077916"/>
              <a:gd name="connsiteX302" fmla="*/ 277761 w 407778"/>
              <a:gd name="connsiteY302" fmla="*/ 1555814 h 2077916"/>
              <a:gd name="connsiteX303" fmla="*/ 397631 w 407778"/>
              <a:gd name="connsiteY303" fmla="*/ 1433838 h 2077916"/>
              <a:gd name="connsiteX304" fmla="*/ 401370 w 407778"/>
              <a:gd name="connsiteY304" fmla="*/ 1441263 h 2077916"/>
              <a:gd name="connsiteX305" fmla="*/ 407778 w 407778"/>
              <a:gd name="connsiteY305" fmla="*/ 1454286 h 2077916"/>
              <a:gd name="connsiteX306" fmla="*/ 407778 w 407778"/>
              <a:gd name="connsiteY306" fmla="*/ 1461375 h 2077916"/>
              <a:gd name="connsiteX307" fmla="*/ 402865 w 407778"/>
              <a:gd name="connsiteY307" fmla="*/ 1518371 h 2077916"/>
              <a:gd name="connsiteX308" fmla="*/ 184873 w 407778"/>
              <a:gd name="connsiteY308" fmla="*/ 1570180 h 2077916"/>
              <a:gd name="connsiteX309" fmla="*/ 201224 w 407778"/>
              <a:gd name="connsiteY309" fmla="*/ 1636212 h 2077916"/>
              <a:gd name="connsiteX310" fmla="*/ 204241 w 407778"/>
              <a:gd name="connsiteY310" fmla="*/ 1648030 h 2077916"/>
              <a:gd name="connsiteX311" fmla="*/ 203902 w 407778"/>
              <a:gd name="connsiteY311" fmla="*/ 1672033 h 2077916"/>
              <a:gd name="connsiteX312" fmla="*/ 205506 w 407778"/>
              <a:gd name="connsiteY312" fmla="*/ 1766660 h 2077916"/>
              <a:gd name="connsiteX313" fmla="*/ 194290 w 407778"/>
              <a:gd name="connsiteY313" fmla="*/ 1876611 h 2077916"/>
              <a:gd name="connsiteX314" fmla="*/ 185736 w 407778"/>
              <a:gd name="connsiteY314" fmla="*/ 1977723 h 2077916"/>
              <a:gd name="connsiteX315" fmla="*/ 178316 w 407778"/>
              <a:gd name="connsiteY315" fmla="*/ 1898269 h 2077916"/>
              <a:gd name="connsiteX316" fmla="*/ 178195 w 407778"/>
              <a:gd name="connsiteY316" fmla="*/ 1896438 h 2077916"/>
              <a:gd name="connsiteX317" fmla="*/ 179105 w 407778"/>
              <a:gd name="connsiteY317" fmla="*/ 1896667 h 2077916"/>
              <a:gd name="connsiteX318" fmla="*/ 177926 w 407778"/>
              <a:gd name="connsiteY318" fmla="*/ 1892349 h 2077916"/>
              <a:gd name="connsiteX319" fmla="*/ 172348 w 407778"/>
              <a:gd name="connsiteY319" fmla="*/ 1807508 h 2077916"/>
              <a:gd name="connsiteX320" fmla="*/ 175660 w 407778"/>
              <a:gd name="connsiteY320" fmla="*/ 1792607 h 2077916"/>
              <a:gd name="connsiteX321" fmla="*/ 181669 w 407778"/>
              <a:gd name="connsiteY321" fmla="*/ 1601115 h 2077916"/>
              <a:gd name="connsiteX322" fmla="*/ 205612 w 407778"/>
              <a:gd name="connsiteY322" fmla="*/ 1551036 h 2077916"/>
              <a:gd name="connsiteX323" fmla="*/ 212620 w 407778"/>
              <a:gd name="connsiteY323" fmla="*/ 1588396 h 2077916"/>
              <a:gd name="connsiteX324" fmla="*/ 223990 w 407778"/>
              <a:gd name="connsiteY324" fmla="*/ 1623175 h 2077916"/>
              <a:gd name="connsiteX325" fmla="*/ 220098 w 407778"/>
              <a:gd name="connsiteY325" fmla="*/ 1656825 h 2077916"/>
              <a:gd name="connsiteX326" fmla="*/ 220074 w 407778"/>
              <a:gd name="connsiteY326" fmla="*/ 1657003 h 2077916"/>
              <a:gd name="connsiteX327" fmla="*/ 206079 w 407778"/>
              <a:gd name="connsiteY327" fmla="*/ 1574754 h 2077916"/>
              <a:gd name="connsiteX328" fmla="*/ 205390 w 407778"/>
              <a:gd name="connsiteY328" fmla="*/ 1566723 h 2077916"/>
              <a:gd name="connsiteX329" fmla="*/ 72158 w 407778"/>
              <a:gd name="connsiteY329" fmla="*/ 1635070 h 2077916"/>
              <a:gd name="connsiteX330" fmla="*/ 90044 w 407778"/>
              <a:gd name="connsiteY330" fmla="*/ 1665260 h 2077916"/>
              <a:gd name="connsiteX331" fmla="*/ 91238 w 407778"/>
              <a:gd name="connsiteY331" fmla="*/ 1673983 h 2077916"/>
              <a:gd name="connsiteX332" fmla="*/ 93110 w 407778"/>
              <a:gd name="connsiteY332" fmla="*/ 1735738 h 2077916"/>
              <a:gd name="connsiteX333" fmla="*/ 104717 w 407778"/>
              <a:gd name="connsiteY333" fmla="*/ 1870009 h 2077916"/>
              <a:gd name="connsiteX334" fmla="*/ 94143 w 407778"/>
              <a:gd name="connsiteY334" fmla="*/ 1845212 h 2077916"/>
              <a:gd name="connsiteX335" fmla="*/ 78321 w 407778"/>
              <a:gd name="connsiteY335" fmla="*/ 1803560 h 2077916"/>
              <a:gd name="connsiteX336" fmla="*/ 69765 w 407778"/>
              <a:gd name="connsiteY336" fmla="*/ 1773439 h 2077916"/>
              <a:gd name="connsiteX337" fmla="*/ 265356 w 407778"/>
              <a:gd name="connsiteY337" fmla="*/ 1510803 h 2077916"/>
              <a:gd name="connsiteX338" fmla="*/ 269268 w 407778"/>
              <a:gd name="connsiteY338" fmla="*/ 1524995 h 2077916"/>
              <a:gd name="connsiteX339" fmla="*/ 265373 w 407778"/>
              <a:gd name="connsiteY339" fmla="*/ 1517077 h 2077916"/>
              <a:gd name="connsiteX340" fmla="*/ 354556 w 407778"/>
              <a:gd name="connsiteY340" fmla="*/ 1437680 h 2077916"/>
              <a:gd name="connsiteX341" fmla="*/ 356747 w 407778"/>
              <a:gd name="connsiteY341" fmla="*/ 1449833 h 2077916"/>
              <a:gd name="connsiteX342" fmla="*/ 354098 w 407778"/>
              <a:gd name="connsiteY342" fmla="*/ 1444350 h 2077916"/>
              <a:gd name="connsiteX343" fmla="*/ 63306 w 407778"/>
              <a:gd name="connsiteY343" fmla="*/ 1619330 h 2077916"/>
              <a:gd name="connsiteX344" fmla="*/ 66475 w 407778"/>
              <a:gd name="connsiteY344" fmla="*/ 1625019 h 2077916"/>
              <a:gd name="connsiteX345" fmla="*/ 62683 w 407778"/>
              <a:gd name="connsiteY345" fmla="*/ 1658057 h 2077916"/>
              <a:gd name="connsiteX346" fmla="*/ 64121 w 407778"/>
              <a:gd name="connsiteY346" fmla="*/ 1753329 h 2077916"/>
              <a:gd name="connsiteX347" fmla="*/ 64134 w 407778"/>
              <a:gd name="connsiteY347" fmla="*/ 1753615 h 2077916"/>
              <a:gd name="connsiteX348" fmla="*/ 60368 w 407778"/>
              <a:gd name="connsiteY348" fmla="*/ 1740359 h 2077916"/>
              <a:gd name="connsiteX349" fmla="*/ 61301 w 407778"/>
              <a:gd name="connsiteY349" fmla="*/ 1721584 h 2077916"/>
              <a:gd name="connsiteX350" fmla="*/ 348601 w 407778"/>
              <a:gd name="connsiteY350" fmla="*/ 1432974 h 2077916"/>
              <a:gd name="connsiteX351" fmla="*/ 354098 w 407778"/>
              <a:gd name="connsiteY351" fmla="*/ 1444350 h 2077916"/>
              <a:gd name="connsiteX352" fmla="*/ 349641 w 407778"/>
              <a:gd name="connsiteY352" fmla="*/ 1509344 h 2077916"/>
              <a:gd name="connsiteX353" fmla="*/ 348318 w 407778"/>
              <a:gd name="connsiteY353" fmla="*/ 1553233 h 2077916"/>
              <a:gd name="connsiteX354" fmla="*/ 347946 w 407778"/>
              <a:gd name="connsiteY354" fmla="*/ 1552238 h 2077916"/>
              <a:gd name="connsiteX355" fmla="*/ 347959 w 407778"/>
              <a:gd name="connsiteY355" fmla="*/ 1542738 h 2077916"/>
              <a:gd name="connsiteX356" fmla="*/ 357281 w 407778"/>
              <a:gd name="connsiteY356" fmla="*/ 1423799 h 2077916"/>
              <a:gd name="connsiteX357" fmla="*/ 360805 w 407778"/>
              <a:gd name="connsiteY357" fmla="*/ 1433131 h 2077916"/>
              <a:gd name="connsiteX358" fmla="*/ 362588 w 407778"/>
              <a:gd name="connsiteY358" fmla="*/ 1437222 h 2077916"/>
              <a:gd name="connsiteX359" fmla="*/ 379537 w 407778"/>
              <a:gd name="connsiteY359" fmla="*/ 1551748 h 2077916"/>
              <a:gd name="connsiteX360" fmla="*/ 376585 w 407778"/>
              <a:gd name="connsiteY360" fmla="*/ 1541113 h 2077916"/>
              <a:gd name="connsiteX361" fmla="*/ 356747 w 407778"/>
              <a:gd name="connsiteY361" fmla="*/ 1449833 h 2077916"/>
              <a:gd name="connsiteX362" fmla="*/ 357276 w 407778"/>
              <a:gd name="connsiteY362" fmla="*/ 1424023 h 2077916"/>
              <a:gd name="connsiteX363" fmla="*/ 249531 w 407778"/>
              <a:gd name="connsiteY363" fmla="*/ 1477544 h 2077916"/>
              <a:gd name="connsiteX364" fmla="*/ 250886 w 407778"/>
              <a:gd name="connsiteY364" fmla="*/ 1481322 h 2077916"/>
              <a:gd name="connsiteX365" fmla="*/ 265113 w 407778"/>
              <a:gd name="connsiteY365" fmla="*/ 1516550 h 2077916"/>
              <a:gd name="connsiteX366" fmla="*/ 265373 w 407778"/>
              <a:gd name="connsiteY366" fmla="*/ 1517077 h 2077916"/>
              <a:gd name="connsiteX367" fmla="*/ 265403 w 407778"/>
              <a:gd name="connsiteY367" fmla="*/ 1528547 h 2077916"/>
              <a:gd name="connsiteX368" fmla="*/ 251530 w 407778"/>
              <a:gd name="connsiteY368" fmla="*/ 1497937 h 2077916"/>
              <a:gd name="connsiteX369" fmla="*/ 338552 w 407778"/>
              <a:gd name="connsiteY369" fmla="*/ 1412176 h 2077916"/>
              <a:gd name="connsiteX370" fmla="*/ 346746 w 407778"/>
              <a:gd name="connsiteY370" fmla="*/ 1429133 h 2077916"/>
              <a:gd name="connsiteX371" fmla="*/ 346888 w 407778"/>
              <a:gd name="connsiteY371" fmla="*/ 1495048 h 2077916"/>
              <a:gd name="connsiteX372" fmla="*/ 345417 w 407778"/>
              <a:gd name="connsiteY372" fmla="*/ 1545463 h 2077916"/>
              <a:gd name="connsiteX373" fmla="*/ 343853 w 407778"/>
              <a:gd name="connsiteY373" fmla="*/ 1541271 h 2077916"/>
              <a:gd name="connsiteX374" fmla="*/ 340616 w 407778"/>
              <a:gd name="connsiteY374" fmla="*/ 1518942 h 2077916"/>
              <a:gd name="connsiteX375" fmla="*/ 339069 w 407778"/>
              <a:gd name="connsiteY375" fmla="*/ 1422296 h 2077916"/>
              <a:gd name="connsiteX376" fmla="*/ 357157 w 407778"/>
              <a:gd name="connsiteY376" fmla="*/ 1399742 h 2077916"/>
              <a:gd name="connsiteX377" fmla="*/ 357674 w 407778"/>
              <a:gd name="connsiteY377" fmla="*/ 1403544 h 2077916"/>
              <a:gd name="connsiteX378" fmla="*/ 357688 w 407778"/>
              <a:gd name="connsiteY378" fmla="*/ 1407058 h 2077916"/>
              <a:gd name="connsiteX379" fmla="*/ 357281 w 407778"/>
              <a:gd name="connsiteY379" fmla="*/ 1423799 h 2077916"/>
              <a:gd name="connsiteX380" fmla="*/ 355780 w 407778"/>
              <a:gd name="connsiteY380" fmla="*/ 1419822 h 2077916"/>
              <a:gd name="connsiteX381" fmla="*/ 348787 w 407778"/>
              <a:gd name="connsiteY381" fmla="*/ 1401297 h 2077916"/>
              <a:gd name="connsiteX382" fmla="*/ 355780 w 407778"/>
              <a:gd name="connsiteY382" fmla="*/ 1419822 h 2077916"/>
              <a:gd name="connsiteX383" fmla="*/ 354556 w 407778"/>
              <a:gd name="connsiteY383" fmla="*/ 1437680 h 2077916"/>
              <a:gd name="connsiteX384" fmla="*/ 348762 w 407778"/>
              <a:gd name="connsiteY384" fmla="*/ 1405553 h 2077916"/>
              <a:gd name="connsiteX385" fmla="*/ 73152 w 407778"/>
              <a:gd name="connsiteY385" fmla="*/ 1577553 h 2077916"/>
              <a:gd name="connsiteX386" fmla="*/ 72158 w 407778"/>
              <a:gd name="connsiteY386" fmla="*/ 1635070 h 2077916"/>
              <a:gd name="connsiteX387" fmla="*/ 70772 w 407778"/>
              <a:gd name="connsiteY387" fmla="*/ 1632730 h 2077916"/>
              <a:gd name="connsiteX388" fmla="*/ 66475 w 407778"/>
              <a:gd name="connsiteY388" fmla="*/ 1625019 h 2077916"/>
              <a:gd name="connsiteX389" fmla="*/ 69881 w 407778"/>
              <a:gd name="connsiteY389" fmla="*/ 1595353 h 2077916"/>
              <a:gd name="connsiteX390" fmla="*/ 0 w 407778"/>
              <a:gd name="connsiteY390" fmla="*/ 1620153 h 2077916"/>
              <a:gd name="connsiteX391" fmla="*/ 1495 w 407778"/>
              <a:gd name="connsiteY391" fmla="*/ 1630445 h 2077916"/>
              <a:gd name="connsiteX392" fmla="*/ 7610 w 407778"/>
              <a:gd name="connsiteY392" fmla="*/ 1693413 h 2077916"/>
              <a:gd name="connsiteX393" fmla="*/ 7623 w 407778"/>
              <a:gd name="connsiteY393" fmla="*/ 1693982 h 2077916"/>
              <a:gd name="connsiteX394" fmla="*/ 2680 w 407778"/>
              <a:gd name="connsiteY394" fmla="*/ 1716021 h 2077916"/>
              <a:gd name="connsiteX395" fmla="*/ 0 w 407778"/>
              <a:gd name="connsiteY395" fmla="*/ 1710914 h 2077916"/>
              <a:gd name="connsiteX396" fmla="*/ 73244 w 407778"/>
              <a:gd name="connsiteY396" fmla="*/ 1572258 h 2077916"/>
              <a:gd name="connsiteX397" fmla="*/ 73739 w 407778"/>
              <a:gd name="connsiteY397" fmla="*/ 1574362 h 2077916"/>
              <a:gd name="connsiteX398" fmla="*/ 73152 w 407778"/>
              <a:gd name="connsiteY398" fmla="*/ 1577553 h 2077916"/>
              <a:gd name="connsiteX399" fmla="*/ 346673 w 407778"/>
              <a:gd name="connsiteY399" fmla="*/ 1395700 h 2077916"/>
              <a:gd name="connsiteX400" fmla="*/ 347269 w 407778"/>
              <a:gd name="connsiteY400" fmla="*/ 1397278 h 2077916"/>
              <a:gd name="connsiteX401" fmla="*/ 348762 w 407778"/>
              <a:gd name="connsiteY401" fmla="*/ 1405553 h 2077916"/>
              <a:gd name="connsiteX402" fmla="*/ 348601 w 407778"/>
              <a:gd name="connsiteY402" fmla="*/ 1432974 h 2077916"/>
              <a:gd name="connsiteX403" fmla="*/ 346746 w 407778"/>
              <a:gd name="connsiteY403" fmla="*/ 1429133 h 2077916"/>
              <a:gd name="connsiteX404" fmla="*/ 237936 w 407778"/>
              <a:gd name="connsiteY404" fmla="*/ 1462108 h 2077916"/>
              <a:gd name="connsiteX405" fmla="*/ 251530 w 407778"/>
              <a:gd name="connsiteY405" fmla="*/ 1497937 h 2077916"/>
              <a:gd name="connsiteX406" fmla="*/ 255622 w 407778"/>
              <a:gd name="connsiteY406" fmla="*/ 1607997 h 2077916"/>
              <a:gd name="connsiteX407" fmla="*/ 255051 w 407778"/>
              <a:gd name="connsiteY407" fmla="*/ 1718186 h 2077916"/>
              <a:gd name="connsiteX408" fmla="*/ 223990 w 407778"/>
              <a:gd name="connsiteY408" fmla="*/ 1623175 h 2077916"/>
              <a:gd name="connsiteX409" fmla="*/ 229705 w 407778"/>
              <a:gd name="connsiteY409" fmla="*/ 1573748 h 2077916"/>
              <a:gd name="connsiteX410" fmla="*/ 235751 w 407778"/>
              <a:gd name="connsiteY410" fmla="*/ 1504211 h 2077916"/>
              <a:gd name="connsiteX411" fmla="*/ 193539 w 407778"/>
              <a:gd name="connsiteY411" fmla="*/ 1486670 h 2077916"/>
              <a:gd name="connsiteX412" fmla="*/ 202728 w 407778"/>
              <a:gd name="connsiteY412" fmla="*/ 1535660 h 2077916"/>
              <a:gd name="connsiteX413" fmla="*/ 205390 w 407778"/>
              <a:gd name="connsiteY413" fmla="*/ 1566723 h 2077916"/>
              <a:gd name="connsiteX414" fmla="*/ 205082 w 407778"/>
              <a:gd name="connsiteY414" fmla="*/ 1588546 h 2077916"/>
              <a:gd name="connsiteX415" fmla="*/ 193046 w 407778"/>
              <a:gd name="connsiteY415" fmla="*/ 1491346 h 2077916"/>
              <a:gd name="connsiteX416" fmla="*/ 289622 w 407778"/>
              <a:gd name="connsiteY416" fmla="*/ 1423072 h 2077916"/>
              <a:gd name="connsiteX417" fmla="*/ 301354 w 407778"/>
              <a:gd name="connsiteY417" fmla="*/ 1485232 h 2077916"/>
              <a:gd name="connsiteX418" fmla="*/ 318332 w 407778"/>
              <a:gd name="connsiteY418" fmla="*/ 1571708 h 2077916"/>
              <a:gd name="connsiteX419" fmla="*/ 326694 w 407778"/>
              <a:gd name="connsiteY419" fmla="*/ 1630209 h 2077916"/>
              <a:gd name="connsiteX420" fmla="*/ 321402 w 407778"/>
              <a:gd name="connsiteY420" fmla="*/ 1620919 h 2077916"/>
              <a:gd name="connsiteX421" fmla="*/ 305029 w 407778"/>
              <a:gd name="connsiteY421" fmla="*/ 1592194 h 2077916"/>
              <a:gd name="connsiteX422" fmla="*/ 283987 w 407778"/>
              <a:gd name="connsiteY422" fmla="*/ 1554301 h 2077916"/>
              <a:gd name="connsiteX423" fmla="*/ 284801 w 407778"/>
              <a:gd name="connsiteY423" fmla="*/ 1531346 h 2077916"/>
              <a:gd name="connsiteX424" fmla="*/ 288926 w 407778"/>
              <a:gd name="connsiteY424" fmla="*/ 1435045 h 2077916"/>
              <a:gd name="connsiteX425" fmla="*/ 85072 w 407778"/>
              <a:gd name="connsiteY425" fmla="*/ 1524757 h 2077916"/>
              <a:gd name="connsiteX426" fmla="*/ 87330 w 407778"/>
              <a:gd name="connsiteY426" fmla="*/ 1545021 h 2077916"/>
              <a:gd name="connsiteX427" fmla="*/ 91024 w 407778"/>
              <a:gd name="connsiteY427" fmla="*/ 1666913 h 2077916"/>
              <a:gd name="connsiteX428" fmla="*/ 90044 w 407778"/>
              <a:gd name="connsiteY428" fmla="*/ 1665260 h 2077916"/>
              <a:gd name="connsiteX429" fmla="*/ 87675 w 407778"/>
              <a:gd name="connsiteY429" fmla="*/ 1647943 h 2077916"/>
              <a:gd name="connsiteX430" fmla="*/ 77471 w 407778"/>
              <a:gd name="connsiteY430" fmla="*/ 1590236 h 2077916"/>
              <a:gd name="connsiteX431" fmla="*/ 73739 w 407778"/>
              <a:gd name="connsiteY431" fmla="*/ 1574362 h 2077916"/>
              <a:gd name="connsiteX432" fmla="*/ 78772 w 407778"/>
              <a:gd name="connsiteY432" fmla="*/ 1546978 h 2077916"/>
              <a:gd name="connsiteX433" fmla="*/ 356393 w 407778"/>
              <a:gd name="connsiteY433" fmla="*/ 1345577 h 2077916"/>
              <a:gd name="connsiteX434" fmla="*/ 365061 w 407778"/>
              <a:gd name="connsiteY434" fmla="*/ 1366433 h 2077916"/>
              <a:gd name="connsiteX435" fmla="*/ 365325 w 407778"/>
              <a:gd name="connsiteY435" fmla="*/ 1378972 h 2077916"/>
              <a:gd name="connsiteX436" fmla="*/ 370516 w 407778"/>
              <a:gd name="connsiteY436" fmla="*/ 1440994 h 2077916"/>
              <a:gd name="connsiteX437" fmla="*/ 378245 w 407778"/>
              <a:gd name="connsiteY437" fmla="*/ 1473127 h 2077916"/>
              <a:gd name="connsiteX438" fmla="*/ 362588 w 407778"/>
              <a:gd name="connsiteY438" fmla="*/ 1437222 h 2077916"/>
              <a:gd name="connsiteX439" fmla="*/ 358449 w 407778"/>
              <a:gd name="connsiteY439" fmla="*/ 1409254 h 2077916"/>
              <a:gd name="connsiteX440" fmla="*/ 357674 w 407778"/>
              <a:gd name="connsiteY440" fmla="*/ 1403544 h 2077916"/>
              <a:gd name="connsiteX441" fmla="*/ 357631 w 407778"/>
              <a:gd name="connsiteY441" fmla="*/ 1392844 h 2077916"/>
              <a:gd name="connsiteX442" fmla="*/ 357767 w 407778"/>
              <a:gd name="connsiteY442" fmla="*/ 1390850 h 2077916"/>
              <a:gd name="connsiteX443" fmla="*/ 239627 w 407778"/>
              <a:gd name="connsiteY443" fmla="*/ 1410964 h 2077916"/>
              <a:gd name="connsiteX444" fmla="*/ 242677 w 407778"/>
              <a:gd name="connsiteY444" fmla="*/ 1423314 h 2077916"/>
              <a:gd name="connsiteX445" fmla="*/ 245161 w 407778"/>
              <a:gd name="connsiteY445" fmla="*/ 1432959 h 2077916"/>
              <a:gd name="connsiteX446" fmla="*/ 249531 w 407778"/>
              <a:gd name="connsiteY446" fmla="*/ 1477544 h 2077916"/>
              <a:gd name="connsiteX447" fmla="*/ 238703 w 407778"/>
              <a:gd name="connsiteY447" fmla="*/ 1447338 h 2077916"/>
              <a:gd name="connsiteX448" fmla="*/ 239018 w 407778"/>
              <a:gd name="connsiteY448" fmla="*/ 1441267 h 2077916"/>
              <a:gd name="connsiteX449" fmla="*/ 289071 w 407778"/>
              <a:gd name="connsiteY449" fmla="*/ 1366419 h 2077916"/>
              <a:gd name="connsiteX450" fmla="*/ 292135 w 407778"/>
              <a:gd name="connsiteY450" fmla="*/ 1379858 h 2077916"/>
              <a:gd name="connsiteX451" fmla="*/ 289622 w 407778"/>
              <a:gd name="connsiteY451" fmla="*/ 1423072 h 2077916"/>
              <a:gd name="connsiteX452" fmla="*/ 285016 w 407778"/>
              <a:gd name="connsiteY452" fmla="*/ 1398669 h 2077916"/>
              <a:gd name="connsiteX453" fmla="*/ 284402 w 407778"/>
              <a:gd name="connsiteY453" fmla="*/ 1388273 h 2077916"/>
              <a:gd name="connsiteX454" fmla="*/ 286797 w 407778"/>
              <a:gd name="connsiteY454" fmla="*/ 1375633 h 2077916"/>
              <a:gd name="connsiteX455" fmla="*/ 15317 w 407778"/>
              <a:gd name="connsiteY455" fmla="*/ 1537959 h 2077916"/>
              <a:gd name="connsiteX456" fmla="*/ 22898 w 407778"/>
              <a:gd name="connsiteY456" fmla="*/ 1580654 h 2077916"/>
              <a:gd name="connsiteX457" fmla="*/ 48608 w 407778"/>
              <a:gd name="connsiteY457" fmla="*/ 1698956 h 2077916"/>
              <a:gd name="connsiteX458" fmla="*/ 60368 w 407778"/>
              <a:gd name="connsiteY458" fmla="*/ 1740359 h 2077916"/>
              <a:gd name="connsiteX459" fmla="*/ 55317 w 407778"/>
              <a:gd name="connsiteY459" fmla="*/ 1842091 h 2077916"/>
              <a:gd name="connsiteX460" fmla="*/ 53697 w 407778"/>
              <a:gd name="connsiteY460" fmla="*/ 1962497 h 2077916"/>
              <a:gd name="connsiteX461" fmla="*/ 54215 w 407778"/>
              <a:gd name="connsiteY461" fmla="*/ 1968424 h 2077916"/>
              <a:gd name="connsiteX462" fmla="*/ 47725 w 407778"/>
              <a:gd name="connsiteY462" fmla="*/ 1998186 h 2077916"/>
              <a:gd name="connsiteX463" fmla="*/ 53226 w 407778"/>
              <a:gd name="connsiteY463" fmla="*/ 2019545 h 2077916"/>
              <a:gd name="connsiteX464" fmla="*/ 51763 w 407778"/>
              <a:gd name="connsiteY464" fmla="*/ 2033348 h 2077916"/>
              <a:gd name="connsiteX465" fmla="*/ 45093 w 407778"/>
              <a:gd name="connsiteY465" fmla="*/ 2017985 h 2077916"/>
              <a:gd name="connsiteX466" fmla="*/ 31234 w 407778"/>
              <a:gd name="connsiteY466" fmla="*/ 1985993 h 2077916"/>
              <a:gd name="connsiteX467" fmla="*/ 30957 w 407778"/>
              <a:gd name="connsiteY467" fmla="*/ 1985363 h 2077916"/>
              <a:gd name="connsiteX468" fmla="*/ 17299 w 407778"/>
              <a:gd name="connsiteY468" fmla="*/ 1920506 h 2077916"/>
              <a:gd name="connsiteX469" fmla="*/ 10174 w 407778"/>
              <a:gd name="connsiteY469" fmla="*/ 1807149 h 2077916"/>
              <a:gd name="connsiteX470" fmla="*/ 7623 w 407778"/>
              <a:gd name="connsiteY470" fmla="*/ 1693982 h 2077916"/>
              <a:gd name="connsiteX471" fmla="*/ 9530 w 407778"/>
              <a:gd name="connsiteY471" fmla="*/ 1685476 h 2077916"/>
              <a:gd name="connsiteX472" fmla="*/ 14579 w 407778"/>
              <a:gd name="connsiteY472" fmla="*/ 1552841 h 2077916"/>
              <a:gd name="connsiteX473" fmla="*/ 346764 w 407778"/>
              <a:gd name="connsiteY473" fmla="*/ 1322409 h 2077916"/>
              <a:gd name="connsiteX474" fmla="*/ 351768 w 407778"/>
              <a:gd name="connsiteY474" fmla="*/ 1334450 h 2077916"/>
              <a:gd name="connsiteX475" fmla="*/ 353147 w 407778"/>
              <a:gd name="connsiteY475" fmla="*/ 1346841 h 2077916"/>
              <a:gd name="connsiteX476" fmla="*/ 357608 w 407778"/>
              <a:gd name="connsiteY476" fmla="*/ 1387316 h 2077916"/>
              <a:gd name="connsiteX477" fmla="*/ 357631 w 407778"/>
              <a:gd name="connsiteY477" fmla="*/ 1392844 h 2077916"/>
              <a:gd name="connsiteX478" fmla="*/ 357157 w 407778"/>
              <a:gd name="connsiteY478" fmla="*/ 1399742 h 2077916"/>
              <a:gd name="connsiteX479" fmla="*/ 346808 w 407778"/>
              <a:gd name="connsiteY479" fmla="*/ 1323535 h 2077916"/>
              <a:gd name="connsiteX480" fmla="*/ 344103 w 407778"/>
              <a:gd name="connsiteY480" fmla="*/ 1316008 h 2077916"/>
              <a:gd name="connsiteX481" fmla="*/ 346603 w 407778"/>
              <a:gd name="connsiteY481" fmla="*/ 1322022 h 2077916"/>
              <a:gd name="connsiteX482" fmla="*/ 346808 w 407778"/>
              <a:gd name="connsiteY482" fmla="*/ 1323535 h 2077916"/>
              <a:gd name="connsiteX483" fmla="*/ 348928 w 407778"/>
              <a:gd name="connsiteY483" fmla="*/ 1377082 h 2077916"/>
              <a:gd name="connsiteX484" fmla="*/ 348787 w 407778"/>
              <a:gd name="connsiteY484" fmla="*/ 1401297 h 2077916"/>
              <a:gd name="connsiteX485" fmla="*/ 347269 w 407778"/>
              <a:gd name="connsiteY485" fmla="*/ 1397278 h 2077916"/>
              <a:gd name="connsiteX486" fmla="*/ 346670 w 407778"/>
              <a:gd name="connsiteY486" fmla="*/ 1393952 h 2077916"/>
              <a:gd name="connsiteX487" fmla="*/ 346611 w 407778"/>
              <a:gd name="connsiteY487" fmla="*/ 1366804 h 2077916"/>
              <a:gd name="connsiteX488" fmla="*/ 333967 w 407778"/>
              <a:gd name="connsiteY488" fmla="*/ 1322436 h 2077916"/>
              <a:gd name="connsiteX489" fmla="*/ 340490 w 407778"/>
              <a:gd name="connsiteY489" fmla="*/ 1359685 h 2077916"/>
              <a:gd name="connsiteX490" fmla="*/ 346670 w 407778"/>
              <a:gd name="connsiteY490" fmla="*/ 1393952 h 2077916"/>
              <a:gd name="connsiteX491" fmla="*/ 346673 w 407778"/>
              <a:gd name="connsiteY491" fmla="*/ 1395700 h 2077916"/>
              <a:gd name="connsiteX492" fmla="*/ 339908 w 407778"/>
              <a:gd name="connsiteY492" fmla="*/ 1377779 h 2077916"/>
              <a:gd name="connsiteX493" fmla="*/ 336145 w 407778"/>
              <a:gd name="connsiteY493" fmla="*/ 1365075 h 2077916"/>
              <a:gd name="connsiteX494" fmla="*/ 183947 w 407778"/>
              <a:gd name="connsiteY494" fmla="*/ 1416758 h 2077916"/>
              <a:gd name="connsiteX495" fmla="*/ 184728 w 407778"/>
              <a:gd name="connsiteY495" fmla="*/ 1424166 h 2077916"/>
              <a:gd name="connsiteX496" fmla="*/ 186590 w 407778"/>
              <a:gd name="connsiteY496" fmla="*/ 1439199 h 2077916"/>
              <a:gd name="connsiteX497" fmla="*/ 188638 w 407778"/>
              <a:gd name="connsiteY497" fmla="*/ 1460542 h 2077916"/>
              <a:gd name="connsiteX498" fmla="*/ 190387 w 407778"/>
              <a:gd name="connsiteY498" fmla="*/ 1469867 h 2077916"/>
              <a:gd name="connsiteX499" fmla="*/ 193046 w 407778"/>
              <a:gd name="connsiteY499" fmla="*/ 1491346 h 2077916"/>
              <a:gd name="connsiteX500" fmla="*/ 192461 w 407778"/>
              <a:gd name="connsiteY500" fmla="*/ 1496912 h 2077916"/>
              <a:gd name="connsiteX501" fmla="*/ 184873 w 407778"/>
              <a:gd name="connsiteY501" fmla="*/ 1570180 h 2077916"/>
              <a:gd name="connsiteX502" fmla="*/ 184840 w 407778"/>
              <a:gd name="connsiteY502" fmla="*/ 1570049 h 2077916"/>
              <a:gd name="connsiteX503" fmla="*/ 172457 w 407778"/>
              <a:gd name="connsiteY503" fmla="*/ 1518988 h 2077916"/>
              <a:gd name="connsiteX504" fmla="*/ 181697 w 407778"/>
              <a:gd name="connsiteY504" fmla="*/ 1435432 h 2077916"/>
              <a:gd name="connsiteX505" fmla="*/ 297737 w 407778"/>
              <a:gd name="connsiteY505" fmla="*/ 1331311 h 2077916"/>
              <a:gd name="connsiteX506" fmla="*/ 299083 w 407778"/>
              <a:gd name="connsiteY506" fmla="*/ 1333734 h 2077916"/>
              <a:gd name="connsiteX507" fmla="*/ 306894 w 407778"/>
              <a:gd name="connsiteY507" fmla="*/ 1348601 h 2077916"/>
              <a:gd name="connsiteX508" fmla="*/ 317311 w 407778"/>
              <a:gd name="connsiteY508" fmla="*/ 1369110 h 2077916"/>
              <a:gd name="connsiteX509" fmla="*/ 324740 w 407778"/>
              <a:gd name="connsiteY509" fmla="*/ 1409434 h 2077916"/>
              <a:gd name="connsiteX510" fmla="*/ 340616 w 407778"/>
              <a:gd name="connsiteY510" fmla="*/ 1518942 h 2077916"/>
              <a:gd name="connsiteX511" fmla="*/ 340844 w 407778"/>
              <a:gd name="connsiteY511" fmla="*/ 1533247 h 2077916"/>
              <a:gd name="connsiteX512" fmla="*/ 328502 w 407778"/>
              <a:gd name="connsiteY512" fmla="*/ 1501235 h 2077916"/>
              <a:gd name="connsiteX513" fmla="*/ 297582 w 407778"/>
              <a:gd name="connsiteY513" fmla="*/ 1403753 h 2077916"/>
              <a:gd name="connsiteX514" fmla="*/ 292135 w 407778"/>
              <a:gd name="connsiteY514" fmla="*/ 1379858 h 2077916"/>
              <a:gd name="connsiteX515" fmla="*/ 294101 w 407778"/>
              <a:gd name="connsiteY515" fmla="*/ 1346041 h 2077916"/>
              <a:gd name="connsiteX516" fmla="*/ 122759 w 407778"/>
              <a:gd name="connsiteY516" fmla="*/ 1436805 h 2077916"/>
              <a:gd name="connsiteX517" fmla="*/ 132545 w 407778"/>
              <a:gd name="connsiteY517" fmla="*/ 1554880 h 2077916"/>
              <a:gd name="connsiteX518" fmla="*/ 137619 w 407778"/>
              <a:gd name="connsiteY518" fmla="*/ 1591953 h 2077916"/>
              <a:gd name="connsiteX519" fmla="*/ 132923 w 407778"/>
              <a:gd name="connsiteY519" fmla="*/ 1672708 h 2077916"/>
              <a:gd name="connsiteX520" fmla="*/ 131525 w 407778"/>
              <a:gd name="connsiteY520" fmla="*/ 1613863 h 2077916"/>
              <a:gd name="connsiteX521" fmla="*/ 122196 w 407778"/>
              <a:gd name="connsiteY521" fmla="*/ 1511615 h 2077916"/>
              <a:gd name="connsiteX522" fmla="*/ 118731 w 407778"/>
              <a:gd name="connsiteY522" fmla="*/ 1444643 h 2077916"/>
              <a:gd name="connsiteX523" fmla="*/ 186468 w 407778"/>
              <a:gd name="connsiteY523" fmla="*/ 1395827 h 2077916"/>
              <a:gd name="connsiteX524" fmla="*/ 195266 w 407778"/>
              <a:gd name="connsiteY524" fmla="*/ 1448595 h 2077916"/>
              <a:gd name="connsiteX525" fmla="*/ 196289 w 407778"/>
              <a:gd name="connsiteY525" fmla="*/ 1460536 h 2077916"/>
              <a:gd name="connsiteX526" fmla="*/ 193539 w 407778"/>
              <a:gd name="connsiteY526" fmla="*/ 1486670 h 2077916"/>
              <a:gd name="connsiteX527" fmla="*/ 190387 w 407778"/>
              <a:gd name="connsiteY527" fmla="*/ 1469867 h 2077916"/>
              <a:gd name="connsiteX528" fmla="*/ 186590 w 407778"/>
              <a:gd name="connsiteY528" fmla="*/ 1439199 h 2077916"/>
              <a:gd name="connsiteX529" fmla="*/ 184219 w 407778"/>
              <a:gd name="connsiteY529" fmla="*/ 1414497 h 2077916"/>
              <a:gd name="connsiteX530" fmla="*/ 295269 w 407778"/>
              <a:gd name="connsiteY530" fmla="*/ 1325959 h 2077916"/>
              <a:gd name="connsiteX531" fmla="*/ 295722 w 407778"/>
              <a:gd name="connsiteY531" fmla="*/ 1326591 h 2077916"/>
              <a:gd name="connsiteX532" fmla="*/ 298338 w 407778"/>
              <a:gd name="connsiteY532" fmla="*/ 1328878 h 2077916"/>
              <a:gd name="connsiteX533" fmla="*/ 297737 w 407778"/>
              <a:gd name="connsiteY533" fmla="*/ 1331311 h 2077916"/>
              <a:gd name="connsiteX534" fmla="*/ 295221 w 407778"/>
              <a:gd name="connsiteY534" fmla="*/ 1326783 h 2077916"/>
              <a:gd name="connsiteX535" fmla="*/ 332394 w 407778"/>
              <a:gd name="connsiteY535" fmla="*/ 1291647 h 2077916"/>
              <a:gd name="connsiteX536" fmla="*/ 335734 w 407778"/>
              <a:gd name="connsiteY536" fmla="*/ 1307438 h 2077916"/>
              <a:gd name="connsiteX537" fmla="*/ 337920 w 407778"/>
              <a:gd name="connsiteY537" fmla="*/ 1327905 h 2077916"/>
              <a:gd name="connsiteX538" fmla="*/ 333125 w 407778"/>
              <a:gd name="connsiteY538" fmla="*/ 1305960 h 2077916"/>
              <a:gd name="connsiteX539" fmla="*/ 204126 w 407778"/>
              <a:gd name="connsiteY539" fmla="*/ 1367818 h 2077916"/>
              <a:gd name="connsiteX540" fmla="*/ 206401 w 407778"/>
              <a:gd name="connsiteY540" fmla="*/ 1402236 h 2077916"/>
              <a:gd name="connsiteX541" fmla="*/ 207336 w 407778"/>
              <a:gd name="connsiteY541" fmla="*/ 1429096 h 2077916"/>
              <a:gd name="connsiteX542" fmla="*/ 205612 w 407778"/>
              <a:gd name="connsiteY542" fmla="*/ 1551036 h 2077916"/>
              <a:gd name="connsiteX543" fmla="*/ 202728 w 407778"/>
              <a:gd name="connsiteY543" fmla="*/ 1535660 h 2077916"/>
              <a:gd name="connsiteX544" fmla="*/ 196289 w 407778"/>
              <a:gd name="connsiteY544" fmla="*/ 1460536 h 2077916"/>
              <a:gd name="connsiteX545" fmla="*/ 203426 w 407778"/>
              <a:gd name="connsiteY545" fmla="*/ 1392720 h 2077916"/>
              <a:gd name="connsiteX546" fmla="*/ 304957 w 407778"/>
              <a:gd name="connsiteY546" fmla="*/ 1302063 h 2077916"/>
              <a:gd name="connsiteX547" fmla="*/ 308485 w 407778"/>
              <a:gd name="connsiteY547" fmla="*/ 1321212 h 2077916"/>
              <a:gd name="connsiteX548" fmla="*/ 307916 w 407778"/>
              <a:gd name="connsiteY548" fmla="*/ 1327484 h 2077916"/>
              <a:gd name="connsiteX549" fmla="*/ 302297 w 407778"/>
              <a:gd name="connsiteY549" fmla="*/ 1332341 h 2077916"/>
              <a:gd name="connsiteX550" fmla="*/ 298338 w 407778"/>
              <a:gd name="connsiteY550" fmla="*/ 1328878 h 2077916"/>
              <a:gd name="connsiteX551" fmla="*/ 364620 w 407778"/>
              <a:gd name="connsiteY551" fmla="*/ 1263355 h 2077916"/>
              <a:gd name="connsiteX552" fmla="*/ 368646 w 407778"/>
              <a:gd name="connsiteY552" fmla="*/ 1286653 h 2077916"/>
              <a:gd name="connsiteX553" fmla="*/ 389600 w 407778"/>
              <a:gd name="connsiteY553" fmla="*/ 1342119 h 2077916"/>
              <a:gd name="connsiteX554" fmla="*/ 391455 w 407778"/>
              <a:gd name="connsiteY554" fmla="*/ 1357932 h 2077916"/>
              <a:gd name="connsiteX555" fmla="*/ 396292 w 407778"/>
              <a:gd name="connsiteY555" fmla="*/ 1412197 h 2077916"/>
              <a:gd name="connsiteX556" fmla="*/ 397631 w 407778"/>
              <a:gd name="connsiteY556" fmla="*/ 1433838 h 2077916"/>
              <a:gd name="connsiteX557" fmla="*/ 371536 w 407778"/>
              <a:gd name="connsiteY557" fmla="*/ 1382011 h 2077916"/>
              <a:gd name="connsiteX558" fmla="*/ 365061 w 407778"/>
              <a:gd name="connsiteY558" fmla="*/ 1366433 h 2077916"/>
              <a:gd name="connsiteX559" fmla="*/ 363693 w 407778"/>
              <a:gd name="connsiteY559" fmla="*/ 1301344 h 2077916"/>
              <a:gd name="connsiteX560" fmla="*/ 330750 w 407778"/>
              <a:gd name="connsiteY560" fmla="*/ 1283880 h 2077916"/>
              <a:gd name="connsiteX561" fmla="*/ 332172 w 407778"/>
              <a:gd name="connsiteY561" fmla="*/ 1287299 h 2077916"/>
              <a:gd name="connsiteX562" fmla="*/ 332394 w 407778"/>
              <a:gd name="connsiteY562" fmla="*/ 1291647 h 2077916"/>
              <a:gd name="connsiteX563" fmla="*/ 143283 w 407778"/>
              <a:gd name="connsiteY563" fmla="*/ 1396783 h 2077916"/>
              <a:gd name="connsiteX564" fmla="*/ 164767 w 407778"/>
              <a:gd name="connsiteY564" fmla="*/ 1487276 h 2077916"/>
              <a:gd name="connsiteX565" fmla="*/ 172457 w 407778"/>
              <a:gd name="connsiteY565" fmla="*/ 1518988 h 2077916"/>
              <a:gd name="connsiteX566" fmla="*/ 168920 w 407778"/>
              <a:gd name="connsiteY566" fmla="*/ 1550971 h 2077916"/>
              <a:gd name="connsiteX567" fmla="*/ 170497 w 407778"/>
              <a:gd name="connsiteY567" fmla="*/ 1779341 h 2077916"/>
              <a:gd name="connsiteX568" fmla="*/ 172348 w 407778"/>
              <a:gd name="connsiteY568" fmla="*/ 1807508 h 2077916"/>
              <a:gd name="connsiteX569" fmla="*/ 167938 w 407778"/>
              <a:gd name="connsiteY569" fmla="*/ 1827357 h 2077916"/>
              <a:gd name="connsiteX570" fmla="*/ 168887 w 407778"/>
              <a:gd name="connsiteY570" fmla="*/ 1822382 h 2077916"/>
              <a:gd name="connsiteX571" fmla="*/ 143480 w 407778"/>
              <a:gd name="connsiteY571" fmla="*/ 1634775 h 2077916"/>
              <a:gd name="connsiteX572" fmla="*/ 137619 w 407778"/>
              <a:gd name="connsiteY572" fmla="*/ 1591953 h 2077916"/>
              <a:gd name="connsiteX573" fmla="*/ 142403 w 407778"/>
              <a:gd name="connsiteY573" fmla="*/ 1509666 h 2077916"/>
              <a:gd name="connsiteX574" fmla="*/ 136009 w 407778"/>
              <a:gd name="connsiteY574" fmla="*/ 1418674 h 2077916"/>
              <a:gd name="connsiteX575" fmla="*/ 135144 w 407778"/>
              <a:gd name="connsiteY575" fmla="*/ 1412703 h 2077916"/>
              <a:gd name="connsiteX576" fmla="*/ 138089 w 407778"/>
              <a:gd name="connsiteY576" fmla="*/ 1406972 h 2077916"/>
              <a:gd name="connsiteX577" fmla="*/ 204596 w 407778"/>
              <a:gd name="connsiteY577" fmla="*/ 1351102 h 2077916"/>
              <a:gd name="connsiteX578" fmla="*/ 206415 w 407778"/>
              <a:gd name="connsiteY578" fmla="*/ 1356169 h 2077916"/>
              <a:gd name="connsiteX579" fmla="*/ 233152 w 407778"/>
              <a:gd name="connsiteY579" fmla="*/ 1431854 h 2077916"/>
              <a:gd name="connsiteX580" fmla="*/ 238703 w 407778"/>
              <a:gd name="connsiteY580" fmla="*/ 1447338 h 2077916"/>
              <a:gd name="connsiteX581" fmla="*/ 237936 w 407778"/>
              <a:gd name="connsiteY581" fmla="*/ 1462108 h 2077916"/>
              <a:gd name="connsiteX582" fmla="*/ 218391 w 407778"/>
              <a:gd name="connsiteY582" fmla="*/ 1410593 h 2077916"/>
              <a:gd name="connsiteX583" fmla="*/ 204479 w 407778"/>
              <a:gd name="connsiteY583" fmla="*/ 1355258 h 2077916"/>
              <a:gd name="connsiteX584" fmla="*/ 202565 w 407778"/>
              <a:gd name="connsiteY584" fmla="*/ 1347645 h 2077916"/>
              <a:gd name="connsiteX585" fmla="*/ 204479 w 407778"/>
              <a:gd name="connsiteY585" fmla="*/ 1355258 h 2077916"/>
              <a:gd name="connsiteX586" fmla="*/ 204126 w 407778"/>
              <a:gd name="connsiteY586" fmla="*/ 1367818 h 2077916"/>
              <a:gd name="connsiteX587" fmla="*/ 203811 w 407778"/>
              <a:gd name="connsiteY587" fmla="*/ 1363049 h 2077916"/>
              <a:gd name="connsiteX588" fmla="*/ 324889 w 407778"/>
              <a:gd name="connsiteY588" fmla="*/ 1268812 h 2077916"/>
              <a:gd name="connsiteX589" fmla="*/ 325384 w 407778"/>
              <a:gd name="connsiteY589" fmla="*/ 1270277 h 2077916"/>
              <a:gd name="connsiteX590" fmla="*/ 327790 w 407778"/>
              <a:gd name="connsiteY590" fmla="*/ 1281543 h 2077916"/>
              <a:gd name="connsiteX591" fmla="*/ 333125 w 407778"/>
              <a:gd name="connsiteY591" fmla="*/ 1305960 h 2077916"/>
              <a:gd name="connsiteX592" fmla="*/ 333967 w 407778"/>
              <a:gd name="connsiteY592" fmla="*/ 1322436 h 2077916"/>
              <a:gd name="connsiteX593" fmla="*/ 329838 w 407778"/>
              <a:gd name="connsiteY593" fmla="*/ 1298859 h 2077916"/>
              <a:gd name="connsiteX594" fmla="*/ 6102 w 407778"/>
              <a:gd name="connsiteY594" fmla="*/ 1465434 h 2077916"/>
              <a:gd name="connsiteX595" fmla="*/ 9323 w 407778"/>
              <a:gd name="connsiteY595" fmla="*/ 1491506 h 2077916"/>
              <a:gd name="connsiteX596" fmla="*/ 16304 w 407778"/>
              <a:gd name="connsiteY596" fmla="*/ 1518050 h 2077916"/>
              <a:gd name="connsiteX597" fmla="*/ 15317 w 407778"/>
              <a:gd name="connsiteY597" fmla="*/ 1537959 h 2077916"/>
              <a:gd name="connsiteX598" fmla="*/ 4013 w 407778"/>
              <a:gd name="connsiteY598" fmla="*/ 1474298 h 2077916"/>
              <a:gd name="connsiteX599" fmla="*/ 200721 w 407778"/>
              <a:gd name="connsiteY599" fmla="*/ 1340310 h 2077916"/>
              <a:gd name="connsiteX600" fmla="*/ 202336 w 407778"/>
              <a:gd name="connsiteY600" fmla="*/ 1344806 h 2077916"/>
              <a:gd name="connsiteX601" fmla="*/ 202565 w 407778"/>
              <a:gd name="connsiteY601" fmla="*/ 1347645 h 2077916"/>
              <a:gd name="connsiteX602" fmla="*/ 314632 w 407778"/>
              <a:gd name="connsiteY602" fmla="*/ 1262819 h 2077916"/>
              <a:gd name="connsiteX603" fmla="*/ 319116 w 407778"/>
              <a:gd name="connsiteY603" fmla="*/ 1295859 h 2077916"/>
              <a:gd name="connsiteX604" fmla="*/ 326862 w 407778"/>
              <a:gd name="connsiteY604" fmla="*/ 1333729 h 2077916"/>
              <a:gd name="connsiteX605" fmla="*/ 336145 w 407778"/>
              <a:gd name="connsiteY605" fmla="*/ 1365075 h 2077916"/>
              <a:gd name="connsiteX606" fmla="*/ 338552 w 407778"/>
              <a:gd name="connsiteY606" fmla="*/ 1412176 h 2077916"/>
              <a:gd name="connsiteX607" fmla="*/ 335121 w 407778"/>
              <a:gd name="connsiteY607" fmla="*/ 1405074 h 2077916"/>
              <a:gd name="connsiteX608" fmla="*/ 318705 w 407778"/>
              <a:gd name="connsiteY608" fmla="*/ 1371856 h 2077916"/>
              <a:gd name="connsiteX609" fmla="*/ 317311 w 407778"/>
              <a:gd name="connsiteY609" fmla="*/ 1369110 h 2077916"/>
              <a:gd name="connsiteX610" fmla="*/ 308485 w 407778"/>
              <a:gd name="connsiteY610" fmla="*/ 1321212 h 2077916"/>
              <a:gd name="connsiteX611" fmla="*/ 308854 w 407778"/>
              <a:gd name="connsiteY611" fmla="*/ 1317136 h 2077916"/>
              <a:gd name="connsiteX612" fmla="*/ 307737 w 407778"/>
              <a:gd name="connsiteY612" fmla="*/ 1299405 h 2077916"/>
              <a:gd name="connsiteX613" fmla="*/ 306963 w 407778"/>
              <a:gd name="connsiteY613" fmla="*/ 1293935 h 2077916"/>
              <a:gd name="connsiteX614" fmla="*/ 314592 w 407778"/>
              <a:gd name="connsiteY614" fmla="*/ 1263026 h 2077916"/>
              <a:gd name="connsiteX615" fmla="*/ 298348 w 407778"/>
              <a:gd name="connsiteY615" fmla="*/ 1266199 h 2077916"/>
              <a:gd name="connsiteX616" fmla="*/ 298649 w 407778"/>
              <a:gd name="connsiteY616" fmla="*/ 1267830 h 2077916"/>
              <a:gd name="connsiteX617" fmla="*/ 295269 w 407778"/>
              <a:gd name="connsiteY617" fmla="*/ 1325959 h 2077916"/>
              <a:gd name="connsiteX618" fmla="*/ 293036 w 407778"/>
              <a:gd name="connsiteY618" fmla="*/ 1322850 h 2077916"/>
              <a:gd name="connsiteX619" fmla="*/ 295221 w 407778"/>
              <a:gd name="connsiteY619" fmla="*/ 1326783 h 2077916"/>
              <a:gd name="connsiteX620" fmla="*/ 294101 w 407778"/>
              <a:gd name="connsiteY620" fmla="*/ 1346041 h 2077916"/>
              <a:gd name="connsiteX621" fmla="*/ 289071 w 407778"/>
              <a:gd name="connsiteY621" fmla="*/ 1366419 h 2077916"/>
              <a:gd name="connsiteX622" fmla="*/ 286456 w 407778"/>
              <a:gd name="connsiteY622" fmla="*/ 1354948 h 2077916"/>
              <a:gd name="connsiteX623" fmla="*/ 280762 w 407778"/>
              <a:gd name="connsiteY623" fmla="*/ 1326668 h 2077916"/>
              <a:gd name="connsiteX624" fmla="*/ 279073 w 407778"/>
              <a:gd name="connsiteY624" fmla="*/ 1298080 h 2077916"/>
              <a:gd name="connsiteX625" fmla="*/ 282126 w 407778"/>
              <a:gd name="connsiteY625" fmla="*/ 1303311 h 2077916"/>
              <a:gd name="connsiteX626" fmla="*/ 321931 w 407778"/>
              <a:gd name="connsiteY626" fmla="*/ 1247873 h 2077916"/>
              <a:gd name="connsiteX627" fmla="*/ 326178 w 407778"/>
              <a:gd name="connsiteY627" fmla="*/ 1262268 h 2077916"/>
              <a:gd name="connsiteX628" fmla="*/ 330750 w 407778"/>
              <a:gd name="connsiteY628" fmla="*/ 1283880 h 2077916"/>
              <a:gd name="connsiteX629" fmla="*/ 326622 w 407778"/>
              <a:gd name="connsiteY629" fmla="*/ 1273947 h 2077916"/>
              <a:gd name="connsiteX630" fmla="*/ 325384 w 407778"/>
              <a:gd name="connsiteY630" fmla="*/ 1270277 h 2077916"/>
              <a:gd name="connsiteX631" fmla="*/ 324278 w 407778"/>
              <a:gd name="connsiteY631" fmla="*/ 1265099 h 2077916"/>
              <a:gd name="connsiteX632" fmla="*/ 323937 w 407778"/>
              <a:gd name="connsiteY632" fmla="*/ 1263031 h 2077916"/>
              <a:gd name="connsiteX633" fmla="*/ 321931 w 407778"/>
              <a:gd name="connsiteY633" fmla="*/ 1247873 h 2077916"/>
              <a:gd name="connsiteX634" fmla="*/ 301403 w 407778"/>
              <a:gd name="connsiteY634" fmla="*/ 1259210 h 2077916"/>
              <a:gd name="connsiteX635" fmla="*/ 303959 w 407778"/>
              <a:gd name="connsiteY635" fmla="*/ 1272715 h 2077916"/>
              <a:gd name="connsiteX636" fmla="*/ 306963 w 407778"/>
              <a:gd name="connsiteY636" fmla="*/ 1293935 h 2077916"/>
              <a:gd name="connsiteX637" fmla="*/ 304957 w 407778"/>
              <a:gd name="connsiteY637" fmla="*/ 1302063 h 2077916"/>
              <a:gd name="connsiteX638" fmla="*/ 298649 w 407778"/>
              <a:gd name="connsiteY638" fmla="*/ 1267830 h 2077916"/>
              <a:gd name="connsiteX639" fmla="*/ 298804 w 407778"/>
              <a:gd name="connsiteY639" fmla="*/ 1265156 h 2077916"/>
              <a:gd name="connsiteX640" fmla="*/ 0 w 407778"/>
              <a:gd name="connsiteY640" fmla="*/ 1449700 h 2077916"/>
              <a:gd name="connsiteX641" fmla="*/ 1868 w 407778"/>
              <a:gd name="connsiteY641" fmla="*/ 1462213 h 2077916"/>
              <a:gd name="connsiteX642" fmla="*/ 4013 w 407778"/>
              <a:gd name="connsiteY642" fmla="*/ 1474298 h 2077916"/>
              <a:gd name="connsiteX643" fmla="*/ 3844 w 407778"/>
              <a:gd name="connsiteY643" fmla="*/ 1475019 h 2077916"/>
              <a:gd name="connsiteX644" fmla="*/ 0 w 407778"/>
              <a:gd name="connsiteY644" fmla="*/ 1494886 h 2077916"/>
              <a:gd name="connsiteX645" fmla="*/ 195607 w 407778"/>
              <a:gd name="connsiteY645" fmla="*/ 1319969 h 2077916"/>
              <a:gd name="connsiteX646" fmla="*/ 200721 w 407778"/>
              <a:gd name="connsiteY646" fmla="*/ 1340310 h 2077916"/>
              <a:gd name="connsiteX647" fmla="*/ 195057 w 407778"/>
              <a:gd name="connsiteY647" fmla="*/ 1324535 h 2077916"/>
              <a:gd name="connsiteX648" fmla="*/ 318931 w 407778"/>
              <a:gd name="connsiteY648" fmla="*/ 1240065 h 2077916"/>
              <a:gd name="connsiteX649" fmla="*/ 324278 w 407778"/>
              <a:gd name="connsiteY649" fmla="*/ 1265099 h 2077916"/>
              <a:gd name="connsiteX650" fmla="*/ 324889 w 407778"/>
              <a:gd name="connsiteY650" fmla="*/ 1268812 h 2077916"/>
              <a:gd name="connsiteX651" fmla="*/ 317588 w 407778"/>
              <a:gd name="connsiteY651" fmla="*/ 1247174 h 2077916"/>
              <a:gd name="connsiteX652" fmla="*/ 175566 w 407778"/>
              <a:gd name="connsiteY652" fmla="*/ 1330432 h 2077916"/>
              <a:gd name="connsiteX653" fmla="*/ 176504 w 407778"/>
              <a:gd name="connsiteY653" fmla="*/ 1336062 h 2077916"/>
              <a:gd name="connsiteX654" fmla="*/ 182572 w 407778"/>
              <a:gd name="connsiteY654" fmla="*/ 1397330 h 2077916"/>
              <a:gd name="connsiteX655" fmla="*/ 184219 w 407778"/>
              <a:gd name="connsiteY655" fmla="*/ 1414497 h 2077916"/>
              <a:gd name="connsiteX656" fmla="*/ 183947 w 407778"/>
              <a:gd name="connsiteY656" fmla="*/ 1416758 h 2077916"/>
              <a:gd name="connsiteX657" fmla="*/ 178266 w 407778"/>
              <a:gd name="connsiteY657" fmla="*/ 1362897 h 2077916"/>
              <a:gd name="connsiteX658" fmla="*/ 175116 w 407778"/>
              <a:gd name="connsiteY658" fmla="*/ 1331405 h 2077916"/>
              <a:gd name="connsiteX659" fmla="*/ 313585 w 407778"/>
              <a:gd name="connsiteY659" fmla="*/ 1235313 h 2077916"/>
              <a:gd name="connsiteX660" fmla="*/ 317588 w 407778"/>
              <a:gd name="connsiteY660" fmla="*/ 1247174 h 2077916"/>
              <a:gd name="connsiteX661" fmla="*/ 314632 w 407778"/>
              <a:gd name="connsiteY661" fmla="*/ 1262819 h 2077916"/>
              <a:gd name="connsiteX662" fmla="*/ 314120 w 407778"/>
              <a:gd name="connsiteY662" fmla="*/ 1259047 h 2077916"/>
              <a:gd name="connsiteX663" fmla="*/ 311723 w 407778"/>
              <a:gd name="connsiteY663" fmla="*/ 1238630 h 2077916"/>
              <a:gd name="connsiteX664" fmla="*/ 322995 w 407778"/>
              <a:gd name="connsiteY664" fmla="*/ 1218557 h 2077916"/>
              <a:gd name="connsiteX665" fmla="*/ 318931 w 407778"/>
              <a:gd name="connsiteY665" fmla="*/ 1240065 h 2077916"/>
              <a:gd name="connsiteX666" fmla="*/ 316723 w 407778"/>
              <a:gd name="connsiteY666" fmla="*/ 1229726 h 2077916"/>
              <a:gd name="connsiteX667" fmla="*/ 187618 w 407778"/>
              <a:gd name="connsiteY667" fmla="*/ 1303832 h 2077916"/>
              <a:gd name="connsiteX668" fmla="*/ 187954 w 407778"/>
              <a:gd name="connsiteY668" fmla="*/ 1304751 h 2077916"/>
              <a:gd name="connsiteX669" fmla="*/ 195057 w 407778"/>
              <a:gd name="connsiteY669" fmla="*/ 1324535 h 2077916"/>
              <a:gd name="connsiteX670" fmla="*/ 186468 w 407778"/>
              <a:gd name="connsiteY670" fmla="*/ 1395827 h 2077916"/>
              <a:gd name="connsiteX671" fmla="*/ 176504 w 407778"/>
              <a:gd name="connsiteY671" fmla="*/ 1336062 h 2077916"/>
              <a:gd name="connsiteX672" fmla="*/ 175880 w 407778"/>
              <a:gd name="connsiteY672" fmla="*/ 1329753 h 2077916"/>
              <a:gd name="connsiteX673" fmla="*/ 186768 w 407778"/>
              <a:gd name="connsiteY673" fmla="*/ 1306201 h 2077916"/>
              <a:gd name="connsiteX674" fmla="*/ 330804 w 407778"/>
              <a:gd name="connsiteY674" fmla="*/ 1205686 h 2077916"/>
              <a:gd name="connsiteX675" fmla="*/ 343143 w 407778"/>
              <a:gd name="connsiteY675" fmla="*/ 1296542 h 2077916"/>
              <a:gd name="connsiteX676" fmla="*/ 344103 w 407778"/>
              <a:gd name="connsiteY676" fmla="*/ 1316008 h 2077916"/>
              <a:gd name="connsiteX677" fmla="*/ 332172 w 407778"/>
              <a:gd name="connsiteY677" fmla="*/ 1287299 h 2077916"/>
              <a:gd name="connsiteX678" fmla="*/ 328219 w 407778"/>
              <a:gd name="connsiteY678" fmla="*/ 1209938 h 2077916"/>
              <a:gd name="connsiteX679" fmla="*/ 29488 w 407778"/>
              <a:gd name="connsiteY679" fmla="*/ 1397992 h 2077916"/>
              <a:gd name="connsiteX680" fmla="*/ 53417 w 407778"/>
              <a:gd name="connsiteY680" fmla="*/ 1487946 h 2077916"/>
              <a:gd name="connsiteX681" fmla="*/ 62480 w 407778"/>
              <a:gd name="connsiteY681" fmla="*/ 1526486 h 2077916"/>
              <a:gd name="connsiteX682" fmla="*/ 63703 w 407778"/>
              <a:gd name="connsiteY682" fmla="*/ 1599075 h 2077916"/>
              <a:gd name="connsiteX683" fmla="*/ 63306 w 407778"/>
              <a:gd name="connsiteY683" fmla="*/ 1619330 h 2077916"/>
              <a:gd name="connsiteX684" fmla="*/ 42812 w 407778"/>
              <a:gd name="connsiteY684" fmla="*/ 1582544 h 2077916"/>
              <a:gd name="connsiteX685" fmla="*/ 19508 w 407778"/>
              <a:gd name="connsiteY685" fmla="*/ 1530233 h 2077916"/>
              <a:gd name="connsiteX686" fmla="*/ 16304 w 407778"/>
              <a:gd name="connsiteY686" fmla="*/ 1518050 h 2077916"/>
              <a:gd name="connsiteX687" fmla="*/ 19153 w 407778"/>
              <a:gd name="connsiteY687" fmla="*/ 1460600 h 2077916"/>
              <a:gd name="connsiteX688" fmla="*/ 59793 w 407778"/>
              <a:gd name="connsiteY688" fmla="*/ 1377291 h 2077916"/>
              <a:gd name="connsiteX689" fmla="*/ 75451 w 407778"/>
              <a:gd name="connsiteY689" fmla="*/ 1444587 h 2077916"/>
              <a:gd name="connsiteX690" fmla="*/ 73244 w 407778"/>
              <a:gd name="connsiteY690" fmla="*/ 1572258 h 2077916"/>
              <a:gd name="connsiteX691" fmla="*/ 62480 w 407778"/>
              <a:gd name="connsiteY691" fmla="*/ 1526486 h 2077916"/>
              <a:gd name="connsiteX692" fmla="*/ 62074 w 407778"/>
              <a:gd name="connsiteY692" fmla="*/ 1502345 h 2077916"/>
              <a:gd name="connsiteX693" fmla="*/ 60546 w 407778"/>
              <a:gd name="connsiteY693" fmla="*/ 1416771 h 2077916"/>
              <a:gd name="connsiteX694" fmla="*/ 340237 w 407778"/>
              <a:gd name="connsiteY694" fmla="*/ 1190215 h 2077916"/>
              <a:gd name="connsiteX695" fmla="*/ 342964 w 407778"/>
              <a:gd name="connsiteY695" fmla="*/ 1226422 h 2077916"/>
              <a:gd name="connsiteX696" fmla="*/ 346764 w 407778"/>
              <a:gd name="connsiteY696" fmla="*/ 1322409 h 2077916"/>
              <a:gd name="connsiteX697" fmla="*/ 346603 w 407778"/>
              <a:gd name="connsiteY697" fmla="*/ 1322022 h 2077916"/>
              <a:gd name="connsiteX698" fmla="*/ 343143 w 407778"/>
              <a:gd name="connsiteY698" fmla="*/ 1296542 h 2077916"/>
              <a:gd name="connsiteX699" fmla="*/ 341463 w 407778"/>
              <a:gd name="connsiteY699" fmla="*/ 1262508 h 2077916"/>
              <a:gd name="connsiteX700" fmla="*/ 334844 w 407778"/>
              <a:gd name="connsiteY700" fmla="*/ 1199041 h 2077916"/>
              <a:gd name="connsiteX701" fmla="*/ 337889 w 407778"/>
              <a:gd name="connsiteY701" fmla="*/ 1194033 h 2077916"/>
              <a:gd name="connsiteX702" fmla="*/ 122819 w 407778"/>
              <a:gd name="connsiteY702" fmla="*/ 1327313 h 2077916"/>
              <a:gd name="connsiteX703" fmla="*/ 122856 w 407778"/>
              <a:gd name="connsiteY703" fmla="*/ 1327788 h 2077916"/>
              <a:gd name="connsiteX704" fmla="*/ 135144 w 407778"/>
              <a:gd name="connsiteY704" fmla="*/ 1412703 h 2077916"/>
              <a:gd name="connsiteX705" fmla="*/ 122759 w 407778"/>
              <a:gd name="connsiteY705" fmla="*/ 1436805 h 2077916"/>
              <a:gd name="connsiteX706" fmla="*/ 119236 w 407778"/>
              <a:gd name="connsiteY706" fmla="*/ 1394298 h 2077916"/>
              <a:gd name="connsiteX707" fmla="*/ 119001 w 407778"/>
              <a:gd name="connsiteY707" fmla="*/ 1380305 h 2077916"/>
              <a:gd name="connsiteX708" fmla="*/ 343027 w 407778"/>
              <a:gd name="connsiteY708" fmla="*/ 1185678 h 2077916"/>
              <a:gd name="connsiteX709" fmla="*/ 354633 w 407778"/>
              <a:gd name="connsiteY709" fmla="*/ 1287604 h 2077916"/>
              <a:gd name="connsiteX710" fmla="*/ 356393 w 407778"/>
              <a:gd name="connsiteY710" fmla="*/ 1345577 h 2077916"/>
              <a:gd name="connsiteX711" fmla="*/ 351768 w 407778"/>
              <a:gd name="connsiteY711" fmla="*/ 1334450 h 2077916"/>
              <a:gd name="connsiteX712" fmla="*/ 349948 w 407778"/>
              <a:gd name="connsiteY712" fmla="*/ 1318099 h 2077916"/>
              <a:gd name="connsiteX713" fmla="*/ 341655 w 407778"/>
              <a:gd name="connsiteY713" fmla="*/ 1187909 h 2077916"/>
              <a:gd name="connsiteX714" fmla="*/ 327453 w 407778"/>
              <a:gd name="connsiteY714" fmla="*/ 1194965 h 2077916"/>
              <a:gd name="connsiteX715" fmla="*/ 328219 w 407778"/>
              <a:gd name="connsiteY715" fmla="*/ 1209938 h 2077916"/>
              <a:gd name="connsiteX716" fmla="*/ 323202 w 407778"/>
              <a:gd name="connsiteY716" fmla="*/ 1218189 h 2077916"/>
              <a:gd name="connsiteX717" fmla="*/ 322995 w 407778"/>
              <a:gd name="connsiteY717" fmla="*/ 1218557 h 2077916"/>
              <a:gd name="connsiteX718" fmla="*/ 196681 w 407778"/>
              <a:gd name="connsiteY718" fmla="*/ 1278594 h 2077916"/>
              <a:gd name="connsiteX719" fmla="*/ 197274 w 407778"/>
              <a:gd name="connsiteY719" fmla="*/ 1285226 h 2077916"/>
              <a:gd name="connsiteX720" fmla="*/ 195607 w 407778"/>
              <a:gd name="connsiteY720" fmla="*/ 1319969 h 2077916"/>
              <a:gd name="connsiteX721" fmla="*/ 193244 w 407778"/>
              <a:gd name="connsiteY721" fmla="*/ 1288165 h 2077916"/>
              <a:gd name="connsiteX722" fmla="*/ 302324 w 407778"/>
              <a:gd name="connsiteY722" fmla="*/ 1201941 h 2077916"/>
              <a:gd name="connsiteX723" fmla="*/ 310132 w 407778"/>
              <a:gd name="connsiteY723" fmla="*/ 1225078 h 2077916"/>
              <a:gd name="connsiteX724" fmla="*/ 311723 w 407778"/>
              <a:gd name="connsiteY724" fmla="*/ 1238630 h 2077916"/>
              <a:gd name="connsiteX725" fmla="*/ 305754 w 407778"/>
              <a:gd name="connsiteY725" fmla="*/ 1249258 h 2077916"/>
              <a:gd name="connsiteX726" fmla="*/ 301403 w 407778"/>
              <a:gd name="connsiteY726" fmla="*/ 1259210 h 2077916"/>
              <a:gd name="connsiteX727" fmla="*/ 299680 w 407778"/>
              <a:gd name="connsiteY727" fmla="*/ 1250101 h 2077916"/>
              <a:gd name="connsiteX728" fmla="*/ 301844 w 407778"/>
              <a:gd name="connsiteY728" fmla="*/ 1212882 h 2077916"/>
              <a:gd name="connsiteX729" fmla="*/ 355348 w 407778"/>
              <a:gd name="connsiteY729" fmla="*/ 1165640 h 2077916"/>
              <a:gd name="connsiteX730" fmla="*/ 362831 w 407778"/>
              <a:gd name="connsiteY730" fmla="*/ 1202659 h 2077916"/>
              <a:gd name="connsiteX731" fmla="*/ 365761 w 407778"/>
              <a:gd name="connsiteY731" fmla="*/ 1216569 h 2077916"/>
              <a:gd name="connsiteX732" fmla="*/ 364620 w 407778"/>
              <a:gd name="connsiteY732" fmla="*/ 1263355 h 2077916"/>
              <a:gd name="connsiteX733" fmla="*/ 354943 w 407778"/>
              <a:gd name="connsiteY733" fmla="*/ 1207357 h 2077916"/>
              <a:gd name="connsiteX734" fmla="*/ 350406 w 407778"/>
              <a:gd name="connsiteY734" fmla="*/ 1173677 h 2077916"/>
              <a:gd name="connsiteX735" fmla="*/ 286752 w 407778"/>
              <a:gd name="connsiteY735" fmla="*/ 1203265 h 2077916"/>
              <a:gd name="connsiteX736" fmla="*/ 296915 w 407778"/>
              <a:gd name="connsiteY736" fmla="*/ 1235489 h 2077916"/>
              <a:gd name="connsiteX737" fmla="*/ 299680 w 407778"/>
              <a:gd name="connsiteY737" fmla="*/ 1250101 h 2077916"/>
              <a:gd name="connsiteX738" fmla="*/ 298804 w 407778"/>
              <a:gd name="connsiteY738" fmla="*/ 1265156 h 2077916"/>
              <a:gd name="connsiteX739" fmla="*/ 298348 w 407778"/>
              <a:gd name="connsiteY739" fmla="*/ 1266199 h 2077916"/>
              <a:gd name="connsiteX740" fmla="*/ 326546 w 407778"/>
              <a:gd name="connsiteY740" fmla="*/ 1177204 h 2077916"/>
              <a:gd name="connsiteX741" fmla="*/ 328484 w 407778"/>
              <a:gd name="connsiteY741" fmla="*/ 1189510 h 2077916"/>
              <a:gd name="connsiteX742" fmla="*/ 327453 w 407778"/>
              <a:gd name="connsiteY742" fmla="*/ 1194965 h 2077916"/>
              <a:gd name="connsiteX743" fmla="*/ 240021 w 407778"/>
              <a:gd name="connsiteY743" fmla="*/ 1231173 h 2077916"/>
              <a:gd name="connsiteX744" fmla="*/ 272903 w 407778"/>
              <a:gd name="connsiteY744" fmla="*/ 1287509 h 2077916"/>
              <a:gd name="connsiteX745" fmla="*/ 273287 w 407778"/>
              <a:gd name="connsiteY745" fmla="*/ 1289542 h 2077916"/>
              <a:gd name="connsiteX746" fmla="*/ 280762 w 407778"/>
              <a:gd name="connsiteY746" fmla="*/ 1326668 h 2077916"/>
              <a:gd name="connsiteX747" fmla="*/ 284402 w 407778"/>
              <a:gd name="connsiteY747" fmla="*/ 1388273 h 2077916"/>
              <a:gd name="connsiteX748" fmla="*/ 265298 w 407778"/>
              <a:gd name="connsiteY748" fmla="*/ 1489098 h 2077916"/>
              <a:gd name="connsiteX749" fmla="*/ 265356 w 407778"/>
              <a:gd name="connsiteY749" fmla="*/ 1510803 h 2077916"/>
              <a:gd name="connsiteX750" fmla="*/ 263194 w 407778"/>
              <a:gd name="connsiteY750" fmla="*/ 1502958 h 2077916"/>
              <a:gd name="connsiteX751" fmla="*/ 245161 w 407778"/>
              <a:gd name="connsiteY751" fmla="*/ 1432959 h 2077916"/>
              <a:gd name="connsiteX752" fmla="*/ 243688 w 407778"/>
              <a:gd name="connsiteY752" fmla="*/ 1417926 h 2077916"/>
              <a:gd name="connsiteX753" fmla="*/ 239977 w 407778"/>
              <a:gd name="connsiteY753" fmla="*/ 1393523 h 2077916"/>
              <a:gd name="connsiteX754" fmla="*/ 240290 w 407778"/>
              <a:gd name="connsiteY754" fmla="*/ 1377970 h 2077916"/>
              <a:gd name="connsiteX755" fmla="*/ 240351 w 407778"/>
              <a:gd name="connsiteY755" fmla="*/ 1307374 h 2077916"/>
              <a:gd name="connsiteX756" fmla="*/ 331824 w 407778"/>
              <a:gd name="connsiteY756" fmla="*/ 1171833 h 2077916"/>
              <a:gd name="connsiteX757" fmla="*/ 332365 w 407778"/>
              <a:gd name="connsiteY757" fmla="*/ 1175269 h 2077916"/>
              <a:gd name="connsiteX758" fmla="*/ 334844 w 407778"/>
              <a:gd name="connsiteY758" fmla="*/ 1199041 h 2077916"/>
              <a:gd name="connsiteX759" fmla="*/ 330804 w 407778"/>
              <a:gd name="connsiteY759" fmla="*/ 1205686 h 2077916"/>
              <a:gd name="connsiteX760" fmla="*/ 329381 w 407778"/>
              <a:gd name="connsiteY760" fmla="*/ 1195204 h 2077916"/>
              <a:gd name="connsiteX761" fmla="*/ 328484 w 407778"/>
              <a:gd name="connsiteY761" fmla="*/ 1189510 h 2077916"/>
              <a:gd name="connsiteX762" fmla="*/ 206232 w 407778"/>
              <a:gd name="connsiteY762" fmla="*/ 1251995 h 2077916"/>
              <a:gd name="connsiteX763" fmla="*/ 207222 w 407778"/>
              <a:gd name="connsiteY763" fmla="*/ 1257685 h 2077916"/>
              <a:gd name="connsiteX764" fmla="*/ 204596 w 407778"/>
              <a:gd name="connsiteY764" fmla="*/ 1351102 h 2077916"/>
              <a:gd name="connsiteX765" fmla="*/ 202336 w 407778"/>
              <a:gd name="connsiteY765" fmla="*/ 1344806 h 2077916"/>
              <a:gd name="connsiteX766" fmla="*/ 199802 w 407778"/>
              <a:gd name="connsiteY766" fmla="*/ 1313476 h 2077916"/>
              <a:gd name="connsiteX767" fmla="*/ 197274 w 407778"/>
              <a:gd name="connsiteY767" fmla="*/ 1285226 h 2077916"/>
              <a:gd name="connsiteX768" fmla="*/ 197733 w 407778"/>
              <a:gd name="connsiteY768" fmla="*/ 1275664 h 2077916"/>
              <a:gd name="connsiteX769" fmla="*/ 208447 w 407778"/>
              <a:gd name="connsiteY769" fmla="*/ 1245827 h 2077916"/>
              <a:gd name="connsiteX770" fmla="*/ 233615 w 407778"/>
              <a:gd name="connsiteY770" fmla="*/ 1351688 h 2077916"/>
              <a:gd name="connsiteX771" fmla="*/ 239977 w 407778"/>
              <a:gd name="connsiteY771" fmla="*/ 1393523 h 2077916"/>
              <a:gd name="connsiteX772" fmla="*/ 239627 w 407778"/>
              <a:gd name="connsiteY772" fmla="*/ 1410964 h 2077916"/>
              <a:gd name="connsiteX773" fmla="*/ 235297 w 407778"/>
              <a:gd name="connsiteY773" fmla="*/ 1393432 h 2077916"/>
              <a:gd name="connsiteX774" fmla="*/ 230963 w 407778"/>
              <a:gd name="connsiteY774" fmla="*/ 1375042 h 2077916"/>
              <a:gd name="connsiteX775" fmla="*/ 212566 w 407778"/>
              <a:gd name="connsiteY775" fmla="*/ 1288400 h 2077916"/>
              <a:gd name="connsiteX776" fmla="*/ 207222 w 407778"/>
              <a:gd name="connsiteY776" fmla="*/ 1257685 h 2077916"/>
              <a:gd name="connsiteX777" fmla="*/ 207480 w 407778"/>
              <a:gd name="connsiteY777" fmla="*/ 1248521 h 2077916"/>
              <a:gd name="connsiteX778" fmla="*/ 338001 w 407778"/>
              <a:gd name="connsiteY778" fmla="*/ 1160520 h 2077916"/>
              <a:gd name="connsiteX779" fmla="*/ 340791 w 407778"/>
              <a:gd name="connsiteY779" fmla="*/ 1174341 h 2077916"/>
              <a:gd name="connsiteX780" fmla="*/ 341655 w 407778"/>
              <a:gd name="connsiteY780" fmla="*/ 1187909 h 2077916"/>
              <a:gd name="connsiteX781" fmla="*/ 340237 w 407778"/>
              <a:gd name="connsiteY781" fmla="*/ 1190215 h 2077916"/>
              <a:gd name="connsiteX782" fmla="*/ 120625 w 407778"/>
              <a:gd name="connsiteY782" fmla="*/ 1298789 h 2077916"/>
              <a:gd name="connsiteX783" fmla="*/ 120846 w 407778"/>
              <a:gd name="connsiteY783" fmla="*/ 1299783 h 2077916"/>
              <a:gd name="connsiteX784" fmla="*/ 123862 w 407778"/>
              <a:gd name="connsiteY784" fmla="*/ 1312830 h 2077916"/>
              <a:gd name="connsiteX785" fmla="*/ 122819 w 407778"/>
              <a:gd name="connsiteY785" fmla="*/ 1327313 h 2077916"/>
              <a:gd name="connsiteX786" fmla="*/ 303786 w 407778"/>
              <a:gd name="connsiteY786" fmla="*/ 1168627 h 2077916"/>
              <a:gd name="connsiteX787" fmla="*/ 312140 w 407778"/>
              <a:gd name="connsiteY787" fmla="*/ 1208268 h 2077916"/>
              <a:gd name="connsiteX788" fmla="*/ 316723 w 407778"/>
              <a:gd name="connsiteY788" fmla="*/ 1229726 h 2077916"/>
              <a:gd name="connsiteX789" fmla="*/ 313585 w 407778"/>
              <a:gd name="connsiteY789" fmla="*/ 1235313 h 2077916"/>
              <a:gd name="connsiteX790" fmla="*/ 310132 w 407778"/>
              <a:gd name="connsiteY790" fmla="*/ 1225078 h 2077916"/>
              <a:gd name="connsiteX791" fmla="*/ 309321 w 407778"/>
              <a:gd name="connsiteY791" fmla="*/ 1218174 h 2077916"/>
              <a:gd name="connsiteX792" fmla="*/ 303424 w 407778"/>
              <a:gd name="connsiteY792" fmla="*/ 1176893 h 2077916"/>
              <a:gd name="connsiteX793" fmla="*/ 336850 w 407778"/>
              <a:gd name="connsiteY793" fmla="*/ 1145237 h 2077916"/>
              <a:gd name="connsiteX794" fmla="*/ 338001 w 407778"/>
              <a:gd name="connsiteY794" fmla="*/ 1160520 h 2077916"/>
              <a:gd name="connsiteX795" fmla="*/ 335915 w 407778"/>
              <a:gd name="connsiteY795" fmla="*/ 1150186 h 2077916"/>
              <a:gd name="connsiteX796" fmla="*/ 403095 w 407778"/>
              <a:gd name="connsiteY796" fmla="*/ 1102492 h 2077916"/>
              <a:gd name="connsiteX797" fmla="*/ 407778 w 407778"/>
              <a:gd name="connsiteY797" fmla="*/ 1116605 h 2077916"/>
              <a:gd name="connsiteX798" fmla="*/ 407778 w 407778"/>
              <a:gd name="connsiteY798" fmla="*/ 1251257 h 2077916"/>
              <a:gd name="connsiteX799" fmla="*/ 403152 w 407778"/>
              <a:gd name="connsiteY799" fmla="*/ 1128402 h 2077916"/>
              <a:gd name="connsiteX800" fmla="*/ 378831 w 407778"/>
              <a:gd name="connsiteY800" fmla="*/ 1116842 h 2077916"/>
              <a:gd name="connsiteX801" fmla="*/ 380544 w 407778"/>
              <a:gd name="connsiteY801" fmla="*/ 1123473 h 2077916"/>
              <a:gd name="connsiteX802" fmla="*/ 406388 w 407778"/>
              <a:gd name="connsiteY802" fmla="*/ 1259857 h 2077916"/>
              <a:gd name="connsiteX803" fmla="*/ 407778 w 407778"/>
              <a:gd name="connsiteY803" fmla="*/ 1268844 h 2077916"/>
              <a:gd name="connsiteX804" fmla="*/ 407778 w 407778"/>
              <a:gd name="connsiteY804" fmla="*/ 1388474 h 2077916"/>
              <a:gd name="connsiteX805" fmla="*/ 398102 w 407778"/>
              <a:gd name="connsiteY805" fmla="*/ 1364622 h 2077916"/>
              <a:gd name="connsiteX806" fmla="*/ 389600 w 407778"/>
              <a:gd name="connsiteY806" fmla="*/ 1342119 h 2077916"/>
              <a:gd name="connsiteX807" fmla="*/ 386324 w 407778"/>
              <a:gd name="connsiteY807" fmla="*/ 1314190 h 2077916"/>
              <a:gd name="connsiteX808" fmla="*/ 365761 w 407778"/>
              <a:gd name="connsiteY808" fmla="*/ 1216569 h 2077916"/>
              <a:gd name="connsiteX809" fmla="*/ 367585 w 407778"/>
              <a:gd name="connsiteY809" fmla="*/ 1141822 h 2077916"/>
              <a:gd name="connsiteX810" fmla="*/ 378779 w 407778"/>
              <a:gd name="connsiteY810" fmla="*/ 1117033 h 2077916"/>
              <a:gd name="connsiteX811" fmla="*/ 167800 w 407778"/>
              <a:gd name="connsiteY811" fmla="*/ 1249472 h 2077916"/>
              <a:gd name="connsiteX812" fmla="*/ 168153 w 407778"/>
              <a:gd name="connsiteY812" fmla="*/ 1250441 h 2077916"/>
              <a:gd name="connsiteX813" fmla="*/ 174804 w 407778"/>
              <a:gd name="connsiteY813" fmla="*/ 1318892 h 2077916"/>
              <a:gd name="connsiteX814" fmla="*/ 175880 w 407778"/>
              <a:gd name="connsiteY814" fmla="*/ 1329753 h 2077916"/>
              <a:gd name="connsiteX815" fmla="*/ 175566 w 407778"/>
              <a:gd name="connsiteY815" fmla="*/ 1330432 h 2077916"/>
              <a:gd name="connsiteX816" fmla="*/ 174199 w 407778"/>
              <a:gd name="connsiteY816" fmla="*/ 1322232 h 2077916"/>
              <a:gd name="connsiteX817" fmla="*/ 173381 w 407778"/>
              <a:gd name="connsiteY817" fmla="*/ 1314051 h 2077916"/>
              <a:gd name="connsiteX818" fmla="*/ 169878 w 407778"/>
              <a:gd name="connsiteY818" fmla="*/ 1275841 h 2077916"/>
              <a:gd name="connsiteX819" fmla="*/ 200483 w 407778"/>
              <a:gd name="connsiteY819" fmla="*/ 1218348 h 2077916"/>
              <a:gd name="connsiteX820" fmla="*/ 207599 w 407778"/>
              <a:gd name="connsiteY820" fmla="*/ 1242261 h 2077916"/>
              <a:gd name="connsiteX821" fmla="*/ 207650 w 407778"/>
              <a:gd name="connsiteY821" fmla="*/ 1242475 h 2077916"/>
              <a:gd name="connsiteX822" fmla="*/ 207480 w 407778"/>
              <a:gd name="connsiteY822" fmla="*/ 1248521 h 2077916"/>
              <a:gd name="connsiteX823" fmla="*/ 206232 w 407778"/>
              <a:gd name="connsiteY823" fmla="*/ 1251995 h 2077916"/>
              <a:gd name="connsiteX824" fmla="*/ 200460 w 407778"/>
              <a:gd name="connsiteY824" fmla="*/ 1218825 h 2077916"/>
              <a:gd name="connsiteX825" fmla="*/ 43173 w 407778"/>
              <a:gd name="connsiteY825" fmla="*/ 1314558 h 2077916"/>
              <a:gd name="connsiteX826" fmla="*/ 44335 w 407778"/>
              <a:gd name="connsiteY826" fmla="*/ 1318704 h 2077916"/>
              <a:gd name="connsiteX827" fmla="*/ 34274 w 407778"/>
              <a:gd name="connsiteY827" fmla="*/ 1369003 h 2077916"/>
              <a:gd name="connsiteX828" fmla="*/ 29488 w 407778"/>
              <a:gd name="connsiteY828" fmla="*/ 1397992 h 2077916"/>
              <a:gd name="connsiteX829" fmla="*/ 26337 w 407778"/>
              <a:gd name="connsiteY829" fmla="*/ 1386144 h 2077916"/>
              <a:gd name="connsiteX830" fmla="*/ 25729 w 407778"/>
              <a:gd name="connsiteY830" fmla="*/ 1383506 h 2077916"/>
              <a:gd name="connsiteX831" fmla="*/ 41266 w 407778"/>
              <a:gd name="connsiteY831" fmla="*/ 1321839 h 2077916"/>
              <a:gd name="connsiteX832" fmla="*/ 46566 w 407778"/>
              <a:gd name="connsiteY832" fmla="*/ 1307553 h 2077916"/>
              <a:gd name="connsiteX833" fmla="*/ 55690 w 407778"/>
              <a:gd name="connsiteY833" fmla="*/ 1321334 h 2077916"/>
              <a:gd name="connsiteX834" fmla="*/ 58776 w 407778"/>
              <a:gd name="connsiteY834" fmla="*/ 1325296 h 2077916"/>
              <a:gd name="connsiteX835" fmla="*/ 59114 w 407778"/>
              <a:gd name="connsiteY835" fmla="*/ 1341703 h 2077916"/>
              <a:gd name="connsiteX836" fmla="*/ 59793 w 407778"/>
              <a:gd name="connsiteY836" fmla="*/ 1377291 h 2077916"/>
              <a:gd name="connsiteX837" fmla="*/ 55043 w 407778"/>
              <a:gd name="connsiteY837" fmla="*/ 1356879 h 2077916"/>
              <a:gd name="connsiteX838" fmla="*/ 44335 w 407778"/>
              <a:gd name="connsiteY838" fmla="*/ 1318704 h 2077916"/>
              <a:gd name="connsiteX839" fmla="*/ 341382 w 407778"/>
              <a:gd name="connsiteY839" fmla="*/ 1115201 h 2077916"/>
              <a:gd name="connsiteX840" fmla="*/ 344169 w 407778"/>
              <a:gd name="connsiteY840" fmla="*/ 1127382 h 2077916"/>
              <a:gd name="connsiteX841" fmla="*/ 350406 w 407778"/>
              <a:gd name="connsiteY841" fmla="*/ 1173677 h 2077916"/>
              <a:gd name="connsiteX842" fmla="*/ 343027 w 407778"/>
              <a:gd name="connsiteY842" fmla="*/ 1185678 h 2077916"/>
              <a:gd name="connsiteX843" fmla="*/ 342959 w 407778"/>
              <a:gd name="connsiteY843" fmla="*/ 1185082 h 2077916"/>
              <a:gd name="connsiteX844" fmla="*/ 340791 w 407778"/>
              <a:gd name="connsiteY844" fmla="*/ 1174341 h 2077916"/>
              <a:gd name="connsiteX845" fmla="*/ 339239 w 407778"/>
              <a:gd name="connsiteY845" fmla="*/ 1149990 h 2077916"/>
              <a:gd name="connsiteX846" fmla="*/ 338259 w 407778"/>
              <a:gd name="connsiteY846" fmla="*/ 1136229 h 2077916"/>
              <a:gd name="connsiteX847" fmla="*/ 116800 w 407778"/>
              <a:gd name="connsiteY847" fmla="*/ 1249064 h 2077916"/>
              <a:gd name="connsiteX848" fmla="*/ 120625 w 407778"/>
              <a:gd name="connsiteY848" fmla="*/ 1298789 h 2077916"/>
              <a:gd name="connsiteX849" fmla="*/ 117390 w 407778"/>
              <a:gd name="connsiteY849" fmla="*/ 1284252 h 2077916"/>
              <a:gd name="connsiteX850" fmla="*/ 239977 w 407778"/>
              <a:gd name="connsiteY850" fmla="*/ 1162992 h 2077916"/>
              <a:gd name="connsiteX851" fmla="*/ 239983 w 407778"/>
              <a:gd name="connsiteY851" fmla="*/ 1222534 h 2077916"/>
              <a:gd name="connsiteX852" fmla="*/ 240021 w 407778"/>
              <a:gd name="connsiteY852" fmla="*/ 1231173 h 2077916"/>
              <a:gd name="connsiteX853" fmla="*/ 224151 w 407778"/>
              <a:gd name="connsiteY853" fmla="*/ 1203984 h 2077916"/>
              <a:gd name="connsiteX854" fmla="*/ 37103 w 407778"/>
              <a:gd name="connsiteY854" fmla="*/ 1292919 h 2077916"/>
              <a:gd name="connsiteX855" fmla="*/ 39272 w 407778"/>
              <a:gd name="connsiteY855" fmla="*/ 1296537 h 2077916"/>
              <a:gd name="connsiteX856" fmla="*/ 45449 w 407778"/>
              <a:gd name="connsiteY856" fmla="*/ 1305867 h 2077916"/>
              <a:gd name="connsiteX857" fmla="*/ 43173 w 407778"/>
              <a:gd name="connsiteY857" fmla="*/ 1314558 h 2077916"/>
              <a:gd name="connsiteX858" fmla="*/ 51605 w 407778"/>
              <a:gd name="connsiteY858" fmla="*/ 1282363 h 2077916"/>
              <a:gd name="connsiteX859" fmla="*/ 46566 w 407778"/>
              <a:gd name="connsiteY859" fmla="*/ 1307553 h 2077916"/>
              <a:gd name="connsiteX860" fmla="*/ 45449 w 407778"/>
              <a:gd name="connsiteY860" fmla="*/ 1305867 h 2077916"/>
              <a:gd name="connsiteX861" fmla="*/ 206958 w 407778"/>
              <a:gd name="connsiteY861" fmla="*/ 1174528 h 2077916"/>
              <a:gd name="connsiteX862" fmla="*/ 224151 w 407778"/>
              <a:gd name="connsiteY862" fmla="*/ 1203984 h 2077916"/>
              <a:gd name="connsiteX863" fmla="*/ 214443 w 407778"/>
              <a:gd name="connsiteY863" fmla="*/ 1229129 h 2077916"/>
              <a:gd name="connsiteX864" fmla="*/ 208447 w 407778"/>
              <a:gd name="connsiteY864" fmla="*/ 1245827 h 2077916"/>
              <a:gd name="connsiteX865" fmla="*/ 207650 w 407778"/>
              <a:gd name="connsiteY865" fmla="*/ 1242475 h 2077916"/>
              <a:gd name="connsiteX866" fmla="*/ 208391 w 407778"/>
              <a:gd name="connsiteY866" fmla="*/ 1216108 h 2077916"/>
              <a:gd name="connsiteX867" fmla="*/ 254118 w 407778"/>
              <a:gd name="connsiteY867" fmla="*/ 1134616 h 2077916"/>
              <a:gd name="connsiteX868" fmla="*/ 270398 w 407778"/>
              <a:gd name="connsiteY868" fmla="*/ 1194184 h 2077916"/>
              <a:gd name="connsiteX869" fmla="*/ 278964 w 407778"/>
              <a:gd name="connsiteY869" fmla="*/ 1296235 h 2077916"/>
              <a:gd name="connsiteX870" fmla="*/ 279073 w 407778"/>
              <a:gd name="connsiteY870" fmla="*/ 1298080 h 2077916"/>
              <a:gd name="connsiteX871" fmla="*/ 272903 w 407778"/>
              <a:gd name="connsiteY871" fmla="*/ 1287509 h 2077916"/>
              <a:gd name="connsiteX872" fmla="*/ 263104 w 407778"/>
              <a:gd name="connsiteY872" fmla="*/ 1235647 h 2077916"/>
              <a:gd name="connsiteX873" fmla="*/ 255235 w 407778"/>
              <a:gd name="connsiteY873" fmla="*/ 1191779 h 2077916"/>
              <a:gd name="connsiteX874" fmla="*/ 247999 w 407778"/>
              <a:gd name="connsiteY874" fmla="*/ 1145532 h 2077916"/>
              <a:gd name="connsiteX875" fmla="*/ 57244 w 407778"/>
              <a:gd name="connsiteY875" fmla="*/ 1254173 h 2077916"/>
              <a:gd name="connsiteX876" fmla="*/ 57388 w 407778"/>
              <a:gd name="connsiteY876" fmla="*/ 1260282 h 2077916"/>
              <a:gd name="connsiteX877" fmla="*/ 51605 w 407778"/>
              <a:gd name="connsiteY877" fmla="*/ 1282363 h 2077916"/>
              <a:gd name="connsiteX878" fmla="*/ 186411 w 407778"/>
              <a:gd name="connsiteY878" fmla="*/ 1171054 h 2077916"/>
              <a:gd name="connsiteX879" fmla="*/ 200229 w 407778"/>
              <a:gd name="connsiteY879" fmla="*/ 1217492 h 2077916"/>
              <a:gd name="connsiteX880" fmla="*/ 200460 w 407778"/>
              <a:gd name="connsiteY880" fmla="*/ 1218825 h 2077916"/>
              <a:gd name="connsiteX881" fmla="*/ 197733 w 407778"/>
              <a:gd name="connsiteY881" fmla="*/ 1275664 h 2077916"/>
              <a:gd name="connsiteX882" fmla="*/ 196681 w 407778"/>
              <a:gd name="connsiteY882" fmla="*/ 1278594 h 2077916"/>
              <a:gd name="connsiteX883" fmla="*/ 194610 w 407778"/>
              <a:gd name="connsiteY883" fmla="*/ 1255454 h 2077916"/>
              <a:gd name="connsiteX884" fmla="*/ 269159 w 407778"/>
              <a:gd name="connsiteY884" fmla="*/ 1107784 h 2077916"/>
              <a:gd name="connsiteX885" fmla="*/ 286752 w 407778"/>
              <a:gd name="connsiteY885" fmla="*/ 1203265 h 2077916"/>
              <a:gd name="connsiteX886" fmla="*/ 276654 w 407778"/>
              <a:gd name="connsiteY886" fmla="*/ 1171246 h 2077916"/>
              <a:gd name="connsiteX887" fmla="*/ 259800 w 407778"/>
              <a:gd name="connsiteY887" fmla="*/ 1124480 h 2077916"/>
              <a:gd name="connsiteX888" fmla="*/ 185324 w 407778"/>
              <a:gd name="connsiteY888" fmla="*/ 1159861 h 2077916"/>
              <a:gd name="connsiteX889" fmla="*/ 186411 w 407778"/>
              <a:gd name="connsiteY889" fmla="*/ 1171054 h 2077916"/>
              <a:gd name="connsiteX890" fmla="*/ 185811 w 407778"/>
              <a:gd name="connsiteY890" fmla="*/ 1169038 h 2077916"/>
              <a:gd name="connsiteX891" fmla="*/ 329621 w 407778"/>
              <a:gd name="connsiteY891" fmla="*/ 1063791 h 2077916"/>
              <a:gd name="connsiteX892" fmla="*/ 334673 w 407778"/>
              <a:gd name="connsiteY892" fmla="*/ 1085872 h 2077916"/>
              <a:gd name="connsiteX893" fmla="*/ 338259 w 407778"/>
              <a:gd name="connsiteY893" fmla="*/ 1136229 h 2077916"/>
              <a:gd name="connsiteX894" fmla="*/ 337185 w 407778"/>
              <a:gd name="connsiteY894" fmla="*/ 1143465 h 2077916"/>
              <a:gd name="connsiteX895" fmla="*/ 336850 w 407778"/>
              <a:gd name="connsiteY895" fmla="*/ 1145237 h 2077916"/>
              <a:gd name="connsiteX896" fmla="*/ 332761 w 407778"/>
              <a:gd name="connsiteY896" fmla="*/ 1090945 h 2077916"/>
              <a:gd name="connsiteX897" fmla="*/ 61449 w 407778"/>
              <a:gd name="connsiteY897" fmla="*/ 1233153 h 2077916"/>
              <a:gd name="connsiteX898" fmla="*/ 57244 w 407778"/>
              <a:gd name="connsiteY898" fmla="*/ 1254173 h 2077916"/>
              <a:gd name="connsiteX899" fmla="*/ 56914 w 407778"/>
              <a:gd name="connsiteY899" fmla="*/ 1240182 h 2077916"/>
              <a:gd name="connsiteX900" fmla="*/ 192050 w 407778"/>
              <a:gd name="connsiteY900" fmla="*/ 1148986 h 2077916"/>
              <a:gd name="connsiteX901" fmla="*/ 202918 w 407778"/>
              <a:gd name="connsiteY901" fmla="*/ 1167607 h 2077916"/>
              <a:gd name="connsiteX902" fmla="*/ 200483 w 407778"/>
              <a:gd name="connsiteY902" fmla="*/ 1218348 h 2077916"/>
              <a:gd name="connsiteX903" fmla="*/ 200229 w 407778"/>
              <a:gd name="connsiteY903" fmla="*/ 1217492 h 2077916"/>
              <a:gd name="connsiteX904" fmla="*/ 198178 w 407778"/>
              <a:gd name="connsiteY904" fmla="*/ 1205710 h 2077916"/>
              <a:gd name="connsiteX905" fmla="*/ 267619 w 407778"/>
              <a:gd name="connsiteY905" fmla="*/ 1099427 h 2077916"/>
              <a:gd name="connsiteX906" fmla="*/ 269927 w 407778"/>
              <a:gd name="connsiteY906" fmla="*/ 1106414 h 2077916"/>
              <a:gd name="connsiteX907" fmla="*/ 269159 w 407778"/>
              <a:gd name="connsiteY907" fmla="*/ 1107784 h 2077916"/>
              <a:gd name="connsiteX908" fmla="*/ 402896 w 407778"/>
              <a:gd name="connsiteY908" fmla="*/ 1011800 h 2077916"/>
              <a:gd name="connsiteX909" fmla="*/ 403095 w 407778"/>
              <a:gd name="connsiteY909" fmla="*/ 1102492 h 2077916"/>
              <a:gd name="connsiteX910" fmla="*/ 400971 w 407778"/>
              <a:gd name="connsiteY910" fmla="*/ 1096090 h 2077916"/>
              <a:gd name="connsiteX911" fmla="*/ 393641 w 407778"/>
              <a:gd name="connsiteY911" fmla="*/ 1061925 h 2077916"/>
              <a:gd name="connsiteX912" fmla="*/ 395333 w 407778"/>
              <a:gd name="connsiteY912" fmla="*/ 1055651 h 2077916"/>
              <a:gd name="connsiteX913" fmla="*/ 285699 w 407778"/>
              <a:gd name="connsiteY913" fmla="*/ 1084634 h 2077916"/>
              <a:gd name="connsiteX914" fmla="*/ 290115 w 407778"/>
              <a:gd name="connsiteY914" fmla="*/ 1103755 h 2077916"/>
              <a:gd name="connsiteX915" fmla="*/ 302170 w 407778"/>
              <a:gd name="connsiteY915" fmla="*/ 1168117 h 2077916"/>
              <a:gd name="connsiteX916" fmla="*/ 303424 w 407778"/>
              <a:gd name="connsiteY916" fmla="*/ 1176893 h 2077916"/>
              <a:gd name="connsiteX917" fmla="*/ 302324 w 407778"/>
              <a:gd name="connsiteY917" fmla="*/ 1201941 h 2077916"/>
              <a:gd name="connsiteX918" fmla="*/ 289095 w 407778"/>
              <a:gd name="connsiteY918" fmla="*/ 1162738 h 2077916"/>
              <a:gd name="connsiteX919" fmla="*/ 271895 w 407778"/>
              <a:gd name="connsiteY919" fmla="*/ 1112372 h 2077916"/>
              <a:gd name="connsiteX920" fmla="*/ 269927 w 407778"/>
              <a:gd name="connsiteY920" fmla="*/ 1106414 h 2077916"/>
              <a:gd name="connsiteX921" fmla="*/ 270134 w 407778"/>
              <a:gd name="connsiteY921" fmla="*/ 1106045 h 2077916"/>
              <a:gd name="connsiteX922" fmla="*/ 184280 w 407778"/>
              <a:gd name="connsiteY922" fmla="*/ 1149119 h 2077916"/>
              <a:gd name="connsiteX923" fmla="*/ 184898 w 407778"/>
              <a:gd name="connsiteY923" fmla="*/ 1151860 h 2077916"/>
              <a:gd name="connsiteX924" fmla="*/ 185324 w 407778"/>
              <a:gd name="connsiteY924" fmla="*/ 1159861 h 2077916"/>
              <a:gd name="connsiteX925" fmla="*/ 0 w 407778"/>
              <a:gd name="connsiteY925" fmla="*/ 1262661 h 2077916"/>
              <a:gd name="connsiteX926" fmla="*/ 2768 w 407778"/>
              <a:gd name="connsiteY926" fmla="*/ 1283890 h 2077916"/>
              <a:gd name="connsiteX927" fmla="*/ 25729 w 407778"/>
              <a:gd name="connsiteY927" fmla="*/ 1383506 h 2077916"/>
              <a:gd name="connsiteX928" fmla="*/ 20714 w 407778"/>
              <a:gd name="connsiteY928" fmla="*/ 1403408 h 2077916"/>
              <a:gd name="connsiteX929" fmla="*/ 6102 w 407778"/>
              <a:gd name="connsiteY929" fmla="*/ 1465434 h 2077916"/>
              <a:gd name="connsiteX930" fmla="*/ 4372 w 407778"/>
              <a:gd name="connsiteY930" fmla="*/ 1451437 h 2077916"/>
              <a:gd name="connsiteX931" fmla="*/ 0 w 407778"/>
              <a:gd name="connsiteY931" fmla="*/ 1413768 h 2077916"/>
              <a:gd name="connsiteX932" fmla="*/ 402876 w 407778"/>
              <a:gd name="connsiteY932" fmla="*/ 1002610 h 2077916"/>
              <a:gd name="connsiteX933" fmla="*/ 403983 w 407778"/>
              <a:gd name="connsiteY933" fmla="*/ 1005500 h 2077916"/>
              <a:gd name="connsiteX934" fmla="*/ 402896 w 407778"/>
              <a:gd name="connsiteY934" fmla="*/ 1011800 h 2077916"/>
              <a:gd name="connsiteX935" fmla="*/ 205340 w 407778"/>
              <a:gd name="connsiteY935" fmla="*/ 1127585 h 2077916"/>
              <a:gd name="connsiteX936" fmla="*/ 206958 w 407778"/>
              <a:gd name="connsiteY936" fmla="*/ 1174528 h 2077916"/>
              <a:gd name="connsiteX937" fmla="*/ 202918 w 407778"/>
              <a:gd name="connsiteY937" fmla="*/ 1167607 h 2077916"/>
              <a:gd name="connsiteX938" fmla="*/ 204776 w 407778"/>
              <a:gd name="connsiteY938" fmla="*/ 1128891 h 2077916"/>
              <a:gd name="connsiteX939" fmla="*/ 72755 w 407778"/>
              <a:gd name="connsiteY939" fmla="*/ 1212650 h 2077916"/>
              <a:gd name="connsiteX940" fmla="*/ 73122 w 407778"/>
              <a:gd name="connsiteY940" fmla="*/ 1220539 h 2077916"/>
              <a:gd name="connsiteX941" fmla="*/ 70738 w 407778"/>
              <a:gd name="connsiteY941" fmla="*/ 1238423 h 2077916"/>
              <a:gd name="connsiteX942" fmla="*/ 69822 w 407778"/>
              <a:gd name="connsiteY942" fmla="*/ 1245178 h 2077916"/>
              <a:gd name="connsiteX943" fmla="*/ 73309 w 407778"/>
              <a:gd name="connsiteY943" fmla="*/ 1257804 h 2077916"/>
              <a:gd name="connsiteX944" fmla="*/ 75192 w 407778"/>
              <a:gd name="connsiteY944" fmla="*/ 1265151 h 2077916"/>
              <a:gd name="connsiteX945" fmla="*/ 77641 w 407778"/>
              <a:gd name="connsiteY945" fmla="*/ 1317929 h 2077916"/>
              <a:gd name="connsiteX946" fmla="*/ 77197 w 407778"/>
              <a:gd name="connsiteY946" fmla="*/ 1343652 h 2077916"/>
              <a:gd name="connsiteX947" fmla="*/ 68243 w 407778"/>
              <a:gd name="connsiteY947" fmla="*/ 1337454 h 2077916"/>
              <a:gd name="connsiteX948" fmla="*/ 58776 w 407778"/>
              <a:gd name="connsiteY948" fmla="*/ 1325296 h 2077916"/>
              <a:gd name="connsiteX949" fmla="*/ 57771 w 407778"/>
              <a:gd name="connsiteY949" fmla="*/ 1276493 h 2077916"/>
              <a:gd name="connsiteX950" fmla="*/ 57388 w 407778"/>
              <a:gd name="connsiteY950" fmla="*/ 1260282 h 2077916"/>
              <a:gd name="connsiteX951" fmla="*/ 67197 w 407778"/>
              <a:gd name="connsiteY951" fmla="*/ 1222832 h 2077916"/>
              <a:gd name="connsiteX952" fmla="*/ 405742 w 407778"/>
              <a:gd name="connsiteY952" fmla="*/ 995303 h 2077916"/>
              <a:gd name="connsiteX953" fmla="*/ 405814 w 407778"/>
              <a:gd name="connsiteY953" fmla="*/ 995301 h 2077916"/>
              <a:gd name="connsiteX954" fmla="*/ 407778 w 407778"/>
              <a:gd name="connsiteY954" fmla="*/ 1008710 h 2077916"/>
              <a:gd name="connsiteX955" fmla="*/ 407778 w 407778"/>
              <a:gd name="connsiteY955" fmla="*/ 1015411 h 2077916"/>
              <a:gd name="connsiteX956" fmla="*/ 403983 w 407778"/>
              <a:gd name="connsiteY956" fmla="*/ 1005500 h 2077916"/>
              <a:gd name="connsiteX957" fmla="*/ 307635 w 407778"/>
              <a:gd name="connsiteY957" fmla="*/ 1057130 h 2077916"/>
              <a:gd name="connsiteX958" fmla="*/ 309222 w 407778"/>
              <a:gd name="connsiteY958" fmla="*/ 1067204 h 2077916"/>
              <a:gd name="connsiteX959" fmla="*/ 306726 w 407778"/>
              <a:gd name="connsiteY959" fmla="*/ 1101664 h 2077916"/>
              <a:gd name="connsiteX960" fmla="*/ 303786 w 407778"/>
              <a:gd name="connsiteY960" fmla="*/ 1168627 h 2077916"/>
              <a:gd name="connsiteX961" fmla="*/ 290115 w 407778"/>
              <a:gd name="connsiteY961" fmla="*/ 1103755 h 2077916"/>
              <a:gd name="connsiteX962" fmla="*/ 286139 w 407778"/>
              <a:gd name="connsiteY962" fmla="*/ 1084027 h 2077916"/>
              <a:gd name="connsiteX963" fmla="*/ 296797 w 407778"/>
              <a:gd name="connsiteY963" fmla="*/ 1069366 h 2077916"/>
              <a:gd name="connsiteX964" fmla="*/ 134271 w 407778"/>
              <a:gd name="connsiteY964" fmla="*/ 1168372 h 2077916"/>
              <a:gd name="connsiteX965" fmla="*/ 135536 w 407778"/>
              <a:gd name="connsiteY965" fmla="*/ 1172430 h 2077916"/>
              <a:gd name="connsiteX966" fmla="*/ 135758 w 407778"/>
              <a:gd name="connsiteY966" fmla="*/ 1172954 h 2077916"/>
              <a:gd name="connsiteX967" fmla="*/ 144850 w 407778"/>
              <a:gd name="connsiteY967" fmla="*/ 1206692 h 2077916"/>
              <a:gd name="connsiteX968" fmla="*/ 173000 w 407778"/>
              <a:gd name="connsiteY968" fmla="*/ 1315040 h 2077916"/>
              <a:gd name="connsiteX969" fmla="*/ 174199 w 407778"/>
              <a:gd name="connsiteY969" fmla="*/ 1322232 h 2077916"/>
              <a:gd name="connsiteX970" fmla="*/ 175116 w 407778"/>
              <a:gd name="connsiteY970" fmla="*/ 1331405 h 2077916"/>
              <a:gd name="connsiteX971" fmla="*/ 160560 w 407778"/>
              <a:gd name="connsiteY971" fmla="*/ 1362892 h 2077916"/>
              <a:gd name="connsiteX972" fmla="*/ 143283 w 407778"/>
              <a:gd name="connsiteY972" fmla="*/ 1396783 h 2077916"/>
              <a:gd name="connsiteX973" fmla="*/ 142828 w 407778"/>
              <a:gd name="connsiteY973" fmla="*/ 1394864 h 2077916"/>
              <a:gd name="connsiteX974" fmla="*/ 123862 w 407778"/>
              <a:gd name="connsiteY974" fmla="*/ 1312830 h 2077916"/>
              <a:gd name="connsiteX975" fmla="*/ 400822 w 407778"/>
              <a:gd name="connsiteY975" fmla="*/ 995440 h 2077916"/>
              <a:gd name="connsiteX976" fmla="*/ 402861 w 407778"/>
              <a:gd name="connsiteY976" fmla="*/ 995384 h 2077916"/>
              <a:gd name="connsiteX977" fmla="*/ 402876 w 407778"/>
              <a:gd name="connsiteY977" fmla="*/ 1002610 h 2077916"/>
              <a:gd name="connsiteX978" fmla="*/ 402089 w 407778"/>
              <a:gd name="connsiteY978" fmla="*/ 1000553 h 2077916"/>
              <a:gd name="connsiteX979" fmla="*/ 311480 w 407778"/>
              <a:gd name="connsiteY979" fmla="*/ 1052790 h 2077916"/>
              <a:gd name="connsiteX980" fmla="*/ 317212 w 407778"/>
              <a:gd name="connsiteY980" fmla="*/ 1082509 h 2077916"/>
              <a:gd name="connsiteX981" fmla="*/ 325804 w 407778"/>
              <a:gd name="connsiteY981" fmla="*/ 1162677 h 2077916"/>
              <a:gd name="connsiteX982" fmla="*/ 326546 w 407778"/>
              <a:gd name="connsiteY982" fmla="*/ 1177204 h 2077916"/>
              <a:gd name="connsiteX983" fmla="*/ 309222 w 407778"/>
              <a:gd name="connsiteY983" fmla="*/ 1067204 h 2077916"/>
              <a:gd name="connsiteX984" fmla="*/ 310158 w 407778"/>
              <a:gd name="connsiteY984" fmla="*/ 1054283 h 2077916"/>
              <a:gd name="connsiteX985" fmla="*/ 354892 w 407778"/>
              <a:gd name="connsiteY985" fmla="*/ 1024233 h 2077916"/>
              <a:gd name="connsiteX986" fmla="*/ 370184 w 407778"/>
              <a:gd name="connsiteY986" fmla="*/ 1083393 h 2077916"/>
              <a:gd name="connsiteX987" fmla="*/ 367962 w 407778"/>
              <a:gd name="connsiteY987" fmla="*/ 1126392 h 2077916"/>
              <a:gd name="connsiteX988" fmla="*/ 367585 w 407778"/>
              <a:gd name="connsiteY988" fmla="*/ 1141822 h 2077916"/>
              <a:gd name="connsiteX989" fmla="*/ 360931 w 407778"/>
              <a:gd name="connsiteY989" fmla="*/ 1156559 h 2077916"/>
              <a:gd name="connsiteX990" fmla="*/ 355348 w 407778"/>
              <a:gd name="connsiteY990" fmla="*/ 1165640 h 2077916"/>
              <a:gd name="connsiteX991" fmla="*/ 342978 w 407778"/>
              <a:gd name="connsiteY991" fmla="*/ 1104455 h 2077916"/>
              <a:gd name="connsiteX992" fmla="*/ 315369 w 407778"/>
              <a:gd name="connsiteY992" fmla="*/ 1048400 h 2077916"/>
              <a:gd name="connsiteX993" fmla="*/ 335915 w 407778"/>
              <a:gd name="connsiteY993" fmla="*/ 1150186 h 2077916"/>
              <a:gd name="connsiteX994" fmla="*/ 331824 w 407778"/>
              <a:gd name="connsiteY994" fmla="*/ 1171833 h 2077916"/>
              <a:gd name="connsiteX995" fmla="*/ 320239 w 407778"/>
              <a:gd name="connsiteY995" fmla="*/ 1098197 h 2077916"/>
              <a:gd name="connsiteX996" fmla="*/ 317212 w 407778"/>
              <a:gd name="connsiteY996" fmla="*/ 1082509 h 2077916"/>
              <a:gd name="connsiteX997" fmla="*/ 313753 w 407778"/>
              <a:gd name="connsiteY997" fmla="*/ 1050224 h 2077916"/>
              <a:gd name="connsiteX998" fmla="*/ 326405 w 407778"/>
              <a:gd name="connsiteY998" fmla="*/ 1035969 h 2077916"/>
              <a:gd name="connsiteX999" fmla="*/ 329621 w 407778"/>
              <a:gd name="connsiteY999" fmla="*/ 1063791 h 2077916"/>
              <a:gd name="connsiteX1000" fmla="*/ 323898 w 407778"/>
              <a:gd name="connsiteY1000" fmla="*/ 1038771 h 2077916"/>
              <a:gd name="connsiteX1001" fmla="*/ 326026 w 407778"/>
              <a:gd name="connsiteY1001" fmla="*/ 1036369 h 2077916"/>
              <a:gd name="connsiteX1002" fmla="*/ 407778 w 407778"/>
              <a:gd name="connsiteY1002" fmla="*/ 980945 h 2077916"/>
              <a:gd name="connsiteX1003" fmla="*/ 407778 w 407778"/>
              <a:gd name="connsiteY1003" fmla="*/ 995671 h 2077916"/>
              <a:gd name="connsiteX1004" fmla="*/ 407017 w 407778"/>
              <a:gd name="connsiteY1004" fmla="*/ 995268 h 2077916"/>
              <a:gd name="connsiteX1005" fmla="*/ 405814 w 407778"/>
              <a:gd name="connsiteY1005" fmla="*/ 995301 h 2077916"/>
              <a:gd name="connsiteX1006" fmla="*/ 405781 w 407778"/>
              <a:gd name="connsiteY1006" fmla="*/ 995078 h 2077916"/>
              <a:gd name="connsiteX1007" fmla="*/ 406947 w 407778"/>
              <a:gd name="connsiteY1007" fmla="*/ 988319 h 2077916"/>
              <a:gd name="connsiteX1008" fmla="*/ 333243 w 407778"/>
              <a:gd name="connsiteY1008" fmla="*/ 1028760 h 2077916"/>
              <a:gd name="connsiteX1009" fmla="*/ 340259 w 407778"/>
              <a:gd name="connsiteY1009" fmla="*/ 1091007 h 2077916"/>
              <a:gd name="connsiteX1010" fmla="*/ 342978 w 407778"/>
              <a:gd name="connsiteY1010" fmla="*/ 1104455 h 2077916"/>
              <a:gd name="connsiteX1011" fmla="*/ 341382 w 407778"/>
              <a:gd name="connsiteY1011" fmla="*/ 1115201 h 2077916"/>
              <a:gd name="connsiteX1012" fmla="*/ 334673 w 407778"/>
              <a:gd name="connsiteY1012" fmla="*/ 1085872 h 2077916"/>
              <a:gd name="connsiteX1013" fmla="*/ 330789 w 407778"/>
              <a:gd name="connsiteY1013" fmla="*/ 1031347 h 2077916"/>
              <a:gd name="connsiteX1014" fmla="*/ 179334 w 407778"/>
              <a:gd name="connsiteY1014" fmla="*/ 1127201 h 2077916"/>
              <a:gd name="connsiteX1015" fmla="*/ 182713 w 407778"/>
              <a:gd name="connsiteY1015" fmla="*/ 1132990 h 2077916"/>
              <a:gd name="connsiteX1016" fmla="*/ 184280 w 407778"/>
              <a:gd name="connsiteY1016" fmla="*/ 1149119 h 2077916"/>
              <a:gd name="connsiteX1017" fmla="*/ 375205 w 407778"/>
              <a:gd name="connsiteY1017" fmla="*/ 998249 h 2077916"/>
              <a:gd name="connsiteX1018" fmla="*/ 382463 w 407778"/>
              <a:gd name="connsiteY1018" fmla="*/ 997140 h 2077916"/>
              <a:gd name="connsiteX1019" fmla="*/ 386070 w 407778"/>
              <a:gd name="connsiteY1019" fmla="*/ 1026640 h 2077916"/>
              <a:gd name="connsiteX1020" fmla="*/ 393641 w 407778"/>
              <a:gd name="connsiteY1020" fmla="*/ 1061925 h 2077916"/>
              <a:gd name="connsiteX1021" fmla="*/ 378831 w 407778"/>
              <a:gd name="connsiteY1021" fmla="*/ 1116842 h 2077916"/>
              <a:gd name="connsiteX1022" fmla="*/ 370184 w 407778"/>
              <a:gd name="connsiteY1022" fmla="*/ 1083393 h 2077916"/>
              <a:gd name="connsiteX1023" fmla="*/ 372291 w 407778"/>
              <a:gd name="connsiteY1023" fmla="*/ 1042628 h 2077916"/>
              <a:gd name="connsiteX1024" fmla="*/ 402816 w 407778"/>
              <a:gd name="connsiteY1024" fmla="*/ 974839 h 2077916"/>
              <a:gd name="connsiteX1025" fmla="*/ 405781 w 407778"/>
              <a:gd name="connsiteY1025" fmla="*/ 995078 h 2077916"/>
              <a:gd name="connsiteX1026" fmla="*/ 405742 w 407778"/>
              <a:gd name="connsiteY1026" fmla="*/ 995303 h 2077916"/>
              <a:gd name="connsiteX1027" fmla="*/ 402861 w 407778"/>
              <a:gd name="connsiteY1027" fmla="*/ 995384 h 2077916"/>
              <a:gd name="connsiteX1028" fmla="*/ 356424 w 407778"/>
              <a:gd name="connsiteY1028" fmla="*/ 1004323 h 2077916"/>
              <a:gd name="connsiteX1029" fmla="*/ 355047 w 407778"/>
              <a:gd name="connsiteY1029" fmla="*/ 1023185 h 2077916"/>
              <a:gd name="connsiteX1030" fmla="*/ 354892 w 407778"/>
              <a:gd name="connsiteY1030" fmla="*/ 1024233 h 2077916"/>
              <a:gd name="connsiteX1031" fmla="*/ 351175 w 407778"/>
              <a:gd name="connsiteY1031" fmla="*/ 1009856 h 2077916"/>
              <a:gd name="connsiteX1032" fmla="*/ 311783 w 407778"/>
              <a:gd name="connsiteY1032" fmla="*/ 1031845 h 2077916"/>
              <a:gd name="connsiteX1033" fmla="*/ 313753 w 407778"/>
              <a:gd name="connsiteY1033" fmla="*/ 1050224 h 2077916"/>
              <a:gd name="connsiteX1034" fmla="*/ 311480 w 407778"/>
              <a:gd name="connsiteY1034" fmla="*/ 1052790 h 2077916"/>
              <a:gd name="connsiteX1035" fmla="*/ 310598 w 407778"/>
              <a:gd name="connsiteY1035" fmla="*/ 1048215 h 2077916"/>
              <a:gd name="connsiteX1036" fmla="*/ 78226 w 407778"/>
              <a:gd name="connsiteY1036" fmla="*/ 1180721 h 2077916"/>
              <a:gd name="connsiteX1037" fmla="*/ 74558 w 407778"/>
              <a:gd name="connsiteY1037" fmla="*/ 1209347 h 2077916"/>
              <a:gd name="connsiteX1038" fmla="*/ 72755 w 407778"/>
              <a:gd name="connsiteY1038" fmla="*/ 1212650 h 2077916"/>
              <a:gd name="connsiteX1039" fmla="*/ 72320 w 407778"/>
              <a:gd name="connsiteY1039" fmla="*/ 1203271 h 2077916"/>
              <a:gd name="connsiteX1040" fmla="*/ 311508 w 407778"/>
              <a:gd name="connsiteY1040" fmla="*/ 1029271 h 2077916"/>
              <a:gd name="connsiteX1041" fmla="*/ 311847 w 407778"/>
              <a:gd name="connsiteY1041" fmla="*/ 1030956 h 2077916"/>
              <a:gd name="connsiteX1042" fmla="*/ 311783 w 407778"/>
              <a:gd name="connsiteY1042" fmla="*/ 1031845 h 2077916"/>
              <a:gd name="connsiteX1043" fmla="*/ 71319 w 407778"/>
              <a:gd name="connsiteY1043" fmla="*/ 1181691 h 2077916"/>
              <a:gd name="connsiteX1044" fmla="*/ 72320 w 407778"/>
              <a:gd name="connsiteY1044" fmla="*/ 1203271 h 2077916"/>
              <a:gd name="connsiteX1045" fmla="*/ 67197 w 407778"/>
              <a:gd name="connsiteY1045" fmla="*/ 1222832 h 2077916"/>
              <a:gd name="connsiteX1046" fmla="*/ 62186 w 407778"/>
              <a:gd name="connsiteY1046" fmla="*/ 1232010 h 2077916"/>
              <a:gd name="connsiteX1047" fmla="*/ 61449 w 407778"/>
              <a:gd name="connsiteY1047" fmla="*/ 1233153 h 2077916"/>
              <a:gd name="connsiteX1048" fmla="*/ 70842 w 407778"/>
              <a:gd name="connsiteY1048" fmla="*/ 1186195 h 2077916"/>
              <a:gd name="connsiteX1049" fmla="*/ 180475 w 407778"/>
              <a:gd name="connsiteY1049" fmla="*/ 1110641 h 2077916"/>
              <a:gd name="connsiteX1050" fmla="*/ 189676 w 407778"/>
              <a:gd name="connsiteY1050" fmla="*/ 1127019 h 2077916"/>
              <a:gd name="connsiteX1051" fmla="*/ 192050 w 407778"/>
              <a:gd name="connsiteY1051" fmla="*/ 1148986 h 2077916"/>
              <a:gd name="connsiteX1052" fmla="*/ 182713 w 407778"/>
              <a:gd name="connsiteY1052" fmla="*/ 1132990 h 2077916"/>
              <a:gd name="connsiteX1053" fmla="*/ 181628 w 407778"/>
              <a:gd name="connsiteY1053" fmla="*/ 1121826 h 2077916"/>
              <a:gd name="connsiteX1054" fmla="*/ 0 w 407778"/>
              <a:gd name="connsiteY1054" fmla="*/ 1226441 h 2077916"/>
              <a:gd name="connsiteX1055" fmla="*/ 24335 w 407778"/>
              <a:gd name="connsiteY1055" fmla="*/ 1247397 h 2077916"/>
              <a:gd name="connsiteX1056" fmla="*/ 37103 w 407778"/>
              <a:gd name="connsiteY1056" fmla="*/ 1292919 h 2077916"/>
              <a:gd name="connsiteX1057" fmla="*/ 18568 w 407778"/>
              <a:gd name="connsiteY1057" fmla="*/ 1261991 h 2077916"/>
              <a:gd name="connsiteX1058" fmla="*/ 0 w 407778"/>
              <a:gd name="connsiteY1058" fmla="*/ 1228833 h 2077916"/>
              <a:gd name="connsiteX1059" fmla="*/ 237317 w 407778"/>
              <a:gd name="connsiteY1059" fmla="*/ 1073706 h 2077916"/>
              <a:gd name="connsiteX1060" fmla="*/ 241077 w 407778"/>
              <a:gd name="connsiteY1060" fmla="*/ 1086899 h 2077916"/>
              <a:gd name="connsiteX1061" fmla="*/ 241301 w 407778"/>
              <a:gd name="connsiteY1061" fmla="*/ 1087717 h 2077916"/>
              <a:gd name="connsiteX1062" fmla="*/ 241304 w 407778"/>
              <a:gd name="connsiteY1062" fmla="*/ 1088010 h 2077916"/>
              <a:gd name="connsiteX1063" fmla="*/ 245321 w 407778"/>
              <a:gd name="connsiteY1063" fmla="*/ 1128412 h 2077916"/>
              <a:gd name="connsiteX1064" fmla="*/ 247999 w 407778"/>
              <a:gd name="connsiteY1064" fmla="*/ 1145532 h 2077916"/>
              <a:gd name="connsiteX1065" fmla="*/ 243881 w 407778"/>
              <a:gd name="connsiteY1065" fmla="*/ 1152879 h 2077916"/>
              <a:gd name="connsiteX1066" fmla="*/ 239977 w 407778"/>
              <a:gd name="connsiteY1066" fmla="*/ 1162992 h 2077916"/>
              <a:gd name="connsiteX1067" fmla="*/ 239972 w 407778"/>
              <a:gd name="connsiteY1067" fmla="*/ 1116504 h 2077916"/>
              <a:gd name="connsiteX1068" fmla="*/ 238486 w 407778"/>
              <a:gd name="connsiteY1068" fmla="*/ 1090645 h 2077916"/>
              <a:gd name="connsiteX1069" fmla="*/ 91548 w 407778"/>
              <a:gd name="connsiteY1069" fmla="*/ 1165415 h 2077916"/>
              <a:gd name="connsiteX1070" fmla="*/ 100646 w 407778"/>
              <a:gd name="connsiteY1070" fmla="*/ 1209004 h 2077916"/>
              <a:gd name="connsiteX1071" fmla="*/ 117390 w 407778"/>
              <a:gd name="connsiteY1071" fmla="*/ 1284252 h 2077916"/>
              <a:gd name="connsiteX1072" fmla="*/ 119001 w 407778"/>
              <a:gd name="connsiteY1072" fmla="*/ 1380305 h 2077916"/>
              <a:gd name="connsiteX1073" fmla="*/ 116906 w 407778"/>
              <a:gd name="connsiteY1073" fmla="*/ 1409378 h 2077916"/>
              <a:gd name="connsiteX1074" fmla="*/ 118731 w 407778"/>
              <a:gd name="connsiteY1074" fmla="*/ 1444643 h 2077916"/>
              <a:gd name="connsiteX1075" fmla="*/ 102999 w 407778"/>
              <a:gd name="connsiteY1075" fmla="*/ 1475257 h 2077916"/>
              <a:gd name="connsiteX1076" fmla="*/ 89698 w 407778"/>
              <a:gd name="connsiteY1076" fmla="*/ 1508443 h 2077916"/>
              <a:gd name="connsiteX1077" fmla="*/ 85072 w 407778"/>
              <a:gd name="connsiteY1077" fmla="*/ 1524757 h 2077916"/>
              <a:gd name="connsiteX1078" fmla="*/ 76770 w 407778"/>
              <a:gd name="connsiteY1078" fmla="*/ 1450253 h 2077916"/>
              <a:gd name="connsiteX1079" fmla="*/ 75451 w 407778"/>
              <a:gd name="connsiteY1079" fmla="*/ 1444587 h 2077916"/>
              <a:gd name="connsiteX1080" fmla="*/ 77197 w 407778"/>
              <a:gd name="connsiteY1080" fmla="*/ 1343652 h 2077916"/>
              <a:gd name="connsiteX1081" fmla="*/ 83427 w 407778"/>
              <a:gd name="connsiteY1081" fmla="*/ 1347965 h 2077916"/>
              <a:gd name="connsiteX1082" fmla="*/ 79764 w 407778"/>
              <a:gd name="connsiteY1082" fmla="*/ 1282989 h 2077916"/>
              <a:gd name="connsiteX1083" fmla="*/ 75192 w 407778"/>
              <a:gd name="connsiteY1083" fmla="*/ 1265151 h 2077916"/>
              <a:gd name="connsiteX1084" fmla="*/ 73122 w 407778"/>
              <a:gd name="connsiteY1084" fmla="*/ 1220539 h 2077916"/>
              <a:gd name="connsiteX1085" fmla="*/ 73199 w 407778"/>
              <a:gd name="connsiteY1085" fmla="*/ 1219955 h 2077916"/>
              <a:gd name="connsiteX1086" fmla="*/ 74558 w 407778"/>
              <a:gd name="connsiteY1086" fmla="*/ 1209347 h 2077916"/>
              <a:gd name="connsiteX1087" fmla="*/ 79681 w 407778"/>
              <a:gd name="connsiteY1087" fmla="*/ 1199964 h 2077916"/>
              <a:gd name="connsiteX1088" fmla="*/ 241002 w 407778"/>
              <a:gd name="connsiteY1088" fmla="*/ 1063694 h 2077916"/>
              <a:gd name="connsiteX1089" fmla="*/ 242654 w 407778"/>
              <a:gd name="connsiteY1089" fmla="*/ 1069503 h 2077916"/>
              <a:gd name="connsiteX1090" fmla="*/ 253740 w 407778"/>
              <a:gd name="connsiteY1090" fmla="*/ 1107665 h 2077916"/>
              <a:gd name="connsiteX1091" fmla="*/ 259800 w 407778"/>
              <a:gd name="connsiteY1091" fmla="*/ 1124480 h 2077916"/>
              <a:gd name="connsiteX1092" fmla="*/ 254118 w 407778"/>
              <a:gd name="connsiteY1092" fmla="*/ 1134616 h 2077916"/>
              <a:gd name="connsiteX1093" fmla="*/ 241301 w 407778"/>
              <a:gd name="connsiteY1093" fmla="*/ 1087717 h 2077916"/>
              <a:gd name="connsiteX1094" fmla="*/ 168305 w 407778"/>
              <a:gd name="connsiteY1094" fmla="*/ 1108366 h 2077916"/>
              <a:gd name="connsiteX1095" fmla="*/ 175118 w 407778"/>
              <a:gd name="connsiteY1095" fmla="*/ 1133102 h 2077916"/>
              <a:gd name="connsiteX1096" fmla="*/ 185811 w 407778"/>
              <a:gd name="connsiteY1096" fmla="*/ 1169038 h 2077916"/>
              <a:gd name="connsiteX1097" fmla="*/ 189373 w 407778"/>
              <a:gd name="connsiteY1097" fmla="*/ 1236063 h 2077916"/>
              <a:gd name="connsiteX1098" fmla="*/ 193244 w 407778"/>
              <a:gd name="connsiteY1098" fmla="*/ 1288165 h 2077916"/>
              <a:gd name="connsiteX1099" fmla="*/ 187618 w 407778"/>
              <a:gd name="connsiteY1099" fmla="*/ 1303832 h 2077916"/>
              <a:gd name="connsiteX1100" fmla="*/ 168153 w 407778"/>
              <a:gd name="connsiteY1100" fmla="*/ 1250441 h 2077916"/>
              <a:gd name="connsiteX1101" fmla="*/ 167373 w 407778"/>
              <a:gd name="connsiteY1101" fmla="*/ 1242409 h 2077916"/>
              <a:gd name="connsiteX1102" fmla="*/ 165718 w 407778"/>
              <a:gd name="connsiteY1102" fmla="*/ 1207150 h 2077916"/>
              <a:gd name="connsiteX1103" fmla="*/ 168401 w 407778"/>
              <a:gd name="connsiteY1103" fmla="*/ 1115608 h 2077916"/>
              <a:gd name="connsiteX1104" fmla="*/ 168274 w 407778"/>
              <a:gd name="connsiteY1104" fmla="*/ 1108252 h 2077916"/>
              <a:gd name="connsiteX1105" fmla="*/ 168304 w 407778"/>
              <a:gd name="connsiteY1105" fmla="*/ 1108304 h 2077916"/>
              <a:gd name="connsiteX1106" fmla="*/ 168305 w 407778"/>
              <a:gd name="connsiteY1106" fmla="*/ 1108366 h 2077916"/>
              <a:gd name="connsiteX1107" fmla="*/ 314372 w 407778"/>
              <a:gd name="connsiteY1107" fmla="*/ 996104 h 2077916"/>
              <a:gd name="connsiteX1108" fmla="*/ 322813 w 407778"/>
              <a:gd name="connsiteY1108" fmla="*/ 1034031 h 2077916"/>
              <a:gd name="connsiteX1109" fmla="*/ 323898 w 407778"/>
              <a:gd name="connsiteY1109" fmla="*/ 1038771 h 2077916"/>
              <a:gd name="connsiteX1110" fmla="*/ 315369 w 407778"/>
              <a:gd name="connsiteY1110" fmla="*/ 1048400 h 2077916"/>
              <a:gd name="connsiteX1111" fmla="*/ 311847 w 407778"/>
              <a:gd name="connsiteY1111" fmla="*/ 1030956 h 2077916"/>
              <a:gd name="connsiteX1112" fmla="*/ 168041 w 407778"/>
              <a:gd name="connsiteY1112" fmla="*/ 1088512 h 2077916"/>
              <a:gd name="connsiteX1113" fmla="*/ 172323 w 407778"/>
              <a:gd name="connsiteY1113" fmla="*/ 1096133 h 2077916"/>
              <a:gd name="connsiteX1114" fmla="*/ 179334 w 407778"/>
              <a:gd name="connsiteY1114" fmla="*/ 1127201 h 2077916"/>
              <a:gd name="connsiteX1115" fmla="*/ 168304 w 407778"/>
              <a:gd name="connsiteY1115" fmla="*/ 1108304 h 2077916"/>
              <a:gd name="connsiteX1116" fmla="*/ 233661 w 407778"/>
              <a:gd name="connsiteY1116" fmla="*/ 1037807 h 2077916"/>
              <a:gd name="connsiteX1117" fmla="*/ 233999 w 407778"/>
              <a:gd name="connsiteY1117" fmla="*/ 1039071 h 2077916"/>
              <a:gd name="connsiteX1118" fmla="*/ 235224 w 407778"/>
              <a:gd name="connsiteY1118" fmla="*/ 1043379 h 2077916"/>
              <a:gd name="connsiteX1119" fmla="*/ 237317 w 407778"/>
              <a:gd name="connsiteY1119" fmla="*/ 1073706 h 2077916"/>
              <a:gd name="connsiteX1120" fmla="*/ 230908 w 407778"/>
              <a:gd name="connsiteY1120" fmla="*/ 1051218 h 2077916"/>
              <a:gd name="connsiteX1121" fmla="*/ 84326 w 407778"/>
              <a:gd name="connsiteY1121" fmla="*/ 1130818 h 2077916"/>
              <a:gd name="connsiteX1122" fmla="*/ 87896 w 407778"/>
              <a:gd name="connsiteY1122" fmla="*/ 1147923 h 2077916"/>
              <a:gd name="connsiteX1123" fmla="*/ 82457 w 407778"/>
              <a:gd name="connsiteY1123" fmla="*/ 1164566 h 2077916"/>
              <a:gd name="connsiteX1124" fmla="*/ 78226 w 407778"/>
              <a:gd name="connsiteY1124" fmla="*/ 1180721 h 2077916"/>
              <a:gd name="connsiteX1125" fmla="*/ 81052 w 407778"/>
              <a:gd name="connsiteY1125" fmla="*/ 1158667 h 2077916"/>
              <a:gd name="connsiteX1126" fmla="*/ 112581 w 407778"/>
              <a:gd name="connsiteY1126" fmla="*/ 1096912 h 2077916"/>
              <a:gd name="connsiteX1127" fmla="*/ 113167 w 407778"/>
              <a:gd name="connsiteY1127" fmla="*/ 1100695 h 2077916"/>
              <a:gd name="connsiteX1128" fmla="*/ 115771 w 407778"/>
              <a:gd name="connsiteY1128" fmla="*/ 1109045 h 2077916"/>
              <a:gd name="connsiteX1129" fmla="*/ 116528 w 407778"/>
              <a:gd name="connsiteY1129" fmla="*/ 1232818 h 2077916"/>
              <a:gd name="connsiteX1130" fmla="*/ 116800 w 407778"/>
              <a:gd name="connsiteY1130" fmla="*/ 1249064 h 2077916"/>
              <a:gd name="connsiteX1131" fmla="*/ 106775 w 407778"/>
              <a:gd name="connsiteY1131" fmla="*/ 1118730 h 2077916"/>
              <a:gd name="connsiteX1132" fmla="*/ 104996 w 407778"/>
              <a:gd name="connsiteY1132" fmla="*/ 1095603 h 2077916"/>
              <a:gd name="connsiteX1133" fmla="*/ 106775 w 407778"/>
              <a:gd name="connsiteY1133" fmla="*/ 1118730 h 2077916"/>
              <a:gd name="connsiteX1134" fmla="*/ 103993 w 407778"/>
              <a:gd name="connsiteY1134" fmla="*/ 1129181 h 2077916"/>
              <a:gd name="connsiteX1135" fmla="*/ 91548 w 407778"/>
              <a:gd name="connsiteY1135" fmla="*/ 1165415 h 2077916"/>
              <a:gd name="connsiteX1136" fmla="*/ 87896 w 407778"/>
              <a:gd name="connsiteY1136" fmla="*/ 1147923 h 2077916"/>
              <a:gd name="connsiteX1137" fmla="*/ 381369 w 407778"/>
              <a:gd name="connsiteY1137" fmla="*/ 916907 h 2077916"/>
              <a:gd name="connsiteX1138" fmla="*/ 400822 w 407778"/>
              <a:gd name="connsiteY1138" fmla="*/ 995440 h 2077916"/>
              <a:gd name="connsiteX1139" fmla="*/ 391960 w 407778"/>
              <a:gd name="connsiteY1139" fmla="*/ 995688 h 2077916"/>
              <a:gd name="connsiteX1140" fmla="*/ 382463 w 407778"/>
              <a:gd name="connsiteY1140" fmla="*/ 997140 h 2077916"/>
              <a:gd name="connsiteX1141" fmla="*/ 377894 w 407778"/>
              <a:gd name="connsiteY1141" fmla="*/ 959780 h 2077916"/>
              <a:gd name="connsiteX1142" fmla="*/ 0 w 407778"/>
              <a:gd name="connsiteY1142" fmla="*/ 1159515 h 2077916"/>
              <a:gd name="connsiteX1143" fmla="*/ 2414 w 407778"/>
              <a:gd name="connsiteY1143" fmla="*/ 1169018 h 2077916"/>
              <a:gd name="connsiteX1144" fmla="*/ 0 w 407778"/>
              <a:gd name="connsiteY1144" fmla="*/ 1213040 h 2077916"/>
              <a:gd name="connsiteX1145" fmla="*/ 143635 w 407778"/>
              <a:gd name="connsiteY1145" fmla="*/ 1066040 h 2077916"/>
              <a:gd name="connsiteX1146" fmla="*/ 153452 w 407778"/>
              <a:gd name="connsiteY1146" fmla="*/ 1082858 h 2077916"/>
              <a:gd name="connsiteX1147" fmla="*/ 157343 w 407778"/>
              <a:gd name="connsiteY1147" fmla="*/ 1133896 h 2077916"/>
              <a:gd name="connsiteX1148" fmla="*/ 166130 w 407778"/>
              <a:gd name="connsiteY1148" fmla="*/ 1229617 h 2077916"/>
              <a:gd name="connsiteX1149" fmla="*/ 167373 w 407778"/>
              <a:gd name="connsiteY1149" fmla="*/ 1242409 h 2077916"/>
              <a:gd name="connsiteX1150" fmla="*/ 167564 w 407778"/>
              <a:gd name="connsiteY1150" fmla="*/ 1246479 h 2077916"/>
              <a:gd name="connsiteX1151" fmla="*/ 167800 w 407778"/>
              <a:gd name="connsiteY1151" fmla="*/ 1249472 h 2077916"/>
              <a:gd name="connsiteX1152" fmla="*/ 165181 w 407778"/>
              <a:gd name="connsiteY1152" fmla="*/ 1242288 h 2077916"/>
              <a:gd name="connsiteX1153" fmla="*/ 135758 w 407778"/>
              <a:gd name="connsiteY1153" fmla="*/ 1172954 h 2077916"/>
              <a:gd name="connsiteX1154" fmla="*/ 135591 w 407778"/>
              <a:gd name="connsiteY1154" fmla="*/ 1172332 h 2077916"/>
              <a:gd name="connsiteX1155" fmla="*/ 134320 w 407778"/>
              <a:gd name="connsiteY1155" fmla="*/ 1167688 h 2077916"/>
              <a:gd name="connsiteX1156" fmla="*/ 136188 w 407778"/>
              <a:gd name="connsiteY1156" fmla="*/ 1141763 h 2077916"/>
              <a:gd name="connsiteX1157" fmla="*/ 151660 w 407778"/>
              <a:gd name="connsiteY1157" fmla="*/ 1059356 h 2077916"/>
              <a:gd name="connsiteX1158" fmla="*/ 157831 w 407778"/>
              <a:gd name="connsiteY1158" fmla="*/ 1070340 h 2077916"/>
              <a:gd name="connsiteX1159" fmla="*/ 168274 w 407778"/>
              <a:gd name="connsiteY1159" fmla="*/ 1108252 h 2077916"/>
              <a:gd name="connsiteX1160" fmla="*/ 153452 w 407778"/>
              <a:gd name="connsiteY1160" fmla="*/ 1082858 h 2077916"/>
              <a:gd name="connsiteX1161" fmla="*/ 234732 w 407778"/>
              <a:gd name="connsiteY1161" fmla="*/ 996090 h 2077916"/>
              <a:gd name="connsiteX1162" fmla="*/ 242069 w 407778"/>
              <a:gd name="connsiteY1162" fmla="*/ 1019830 h 2077916"/>
              <a:gd name="connsiteX1163" fmla="*/ 242006 w 407778"/>
              <a:gd name="connsiteY1163" fmla="*/ 1030383 h 2077916"/>
              <a:gd name="connsiteX1164" fmla="*/ 240946 w 407778"/>
              <a:gd name="connsiteY1164" fmla="*/ 1059144 h 2077916"/>
              <a:gd name="connsiteX1165" fmla="*/ 241002 w 407778"/>
              <a:gd name="connsiteY1165" fmla="*/ 1063694 h 2077916"/>
              <a:gd name="connsiteX1166" fmla="*/ 235224 w 407778"/>
              <a:gd name="connsiteY1166" fmla="*/ 1043379 h 2077916"/>
              <a:gd name="connsiteX1167" fmla="*/ 234544 w 407778"/>
              <a:gd name="connsiteY1167" fmla="*/ 1033509 h 2077916"/>
              <a:gd name="connsiteX1168" fmla="*/ 237082 w 407778"/>
              <a:gd name="connsiteY1168" fmla="*/ 1021145 h 2077916"/>
              <a:gd name="connsiteX1169" fmla="*/ 115197 w 407778"/>
              <a:gd name="connsiteY1169" fmla="*/ 1064388 h 2077916"/>
              <a:gd name="connsiteX1170" fmla="*/ 115539 w 407778"/>
              <a:gd name="connsiteY1170" fmla="*/ 1071145 h 2077916"/>
              <a:gd name="connsiteX1171" fmla="*/ 115627 w 407778"/>
              <a:gd name="connsiteY1171" fmla="*/ 1085470 h 2077916"/>
              <a:gd name="connsiteX1172" fmla="*/ 112581 w 407778"/>
              <a:gd name="connsiteY1172" fmla="*/ 1096912 h 2077916"/>
              <a:gd name="connsiteX1173" fmla="*/ 110006 w 407778"/>
              <a:gd name="connsiteY1173" fmla="*/ 1080271 h 2077916"/>
              <a:gd name="connsiteX1174" fmla="*/ 325338 w 407778"/>
              <a:gd name="connsiteY1174" fmla="*/ 920796 h 2077916"/>
              <a:gd name="connsiteX1175" fmla="*/ 347670 w 407778"/>
              <a:gd name="connsiteY1175" fmla="*/ 996295 h 2077916"/>
              <a:gd name="connsiteX1176" fmla="*/ 351175 w 407778"/>
              <a:gd name="connsiteY1176" fmla="*/ 1009856 h 2077916"/>
              <a:gd name="connsiteX1177" fmla="*/ 333243 w 407778"/>
              <a:gd name="connsiteY1177" fmla="*/ 1028760 h 2077916"/>
              <a:gd name="connsiteX1178" fmla="*/ 332973 w 407778"/>
              <a:gd name="connsiteY1178" fmla="*/ 1026361 h 2077916"/>
              <a:gd name="connsiteX1179" fmla="*/ 325616 w 407778"/>
              <a:gd name="connsiteY1179" fmla="*/ 930545 h 2077916"/>
              <a:gd name="connsiteX1180" fmla="*/ 213597 w 407778"/>
              <a:gd name="connsiteY1180" fmla="*/ 990478 h 2077916"/>
              <a:gd name="connsiteX1181" fmla="*/ 230908 w 407778"/>
              <a:gd name="connsiteY1181" fmla="*/ 1051218 h 2077916"/>
              <a:gd name="connsiteX1182" fmla="*/ 224171 w 407778"/>
              <a:gd name="connsiteY1182" fmla="*/ 1084033 h 2077916"/>
              <a:gd name="connsiteX1183" fmla="*/ 205340 w 407778"/>
              <a:gd name="connsiteY1183" fmla="*/ 1127585 h 2077916"/>
              <a:gd name="connsiteX1184" fmla="*/ 205131 w 407778"/>
              <a:gd name="connsiteY1184" fmla="*/ 1121497 h 2077916"/>
              <a:gd name="connsiteX1185" fmla="*/ 206278 w 407778"/>
              <a:gd name="connsiteY1185" fmla="*/ 1097585 h 2077916"/>
              <a:gd name="connsiteX1186" fmla="*/ 322524 w 407778"/>
              <a:gd name="connsiteY1186" fmla="*/ 916345 h 2077916"/>
              <a:gd name="connsiteX1187" fmla="*/ 326678 w 407778"/>
              <a:gd name="connsiteY1187" fmla="*/ 973617 h 2077916"/>
              <a:gd name="connsiteX1188" fmla="*/ 330789 w 407778"/>
              <a:gd name="connsiteY1188" fmla="*/ 1031347 h 2077916"/>
              <a:gd name="connsiteX1189" fmla="*/ 326405 w 407778"/>
              <a:gd name="connsiteY1189" fmla="*/ 1035969 h 2077916"/>
              <a:gd name="connsiteX1190" fmla="*/ 317804 w 407778"/>
              <a:gd name="connsiteY1190" fmla="*/ 961579 h 2077916"/>
              <a:gd name="connsiteX1191" fmla="*/ 147420 w 407778"/>
              <a:gd name="connsiteY1191" fmla="*/ 1027554 h 2077916"/>
              <a:gd name="connsiteX1192" fmla="*/ 150076 w 407778"/>
              <a:gd name="connsiteY1192" fmla="*/ 1038583 h 2077916"/>
              <a:gd name="connsiteX1193" fmla="*/ 151660 w 407778"/>
              <a:gd name="connsiteY1193" fmla="*/ 1059356 h 2077916"/>
              <a:gd name="connsiteX1194" fmla="*/ 145390 w 407778"/>
              <a:gd name="connsiteY1194" fmla="*/ 1048196 h 2077916"/>
              <a:gd name="connsiteX1195" fmla="*/ 127800 w 407778"/>
              <a:gd name="connsiteY1195" fmla="*/ 1038230 h 2077916"/>
              <a:gd name="connsiteX1196" fmla="*/ 127892 w 407778"/>
              <a:gd name="connsiteY1196" fmla="*/ 1038391 h 2077916"/>
              <a:gd name="connsiteX1197" fmla="*/ 128127 w 407778"/>
              <a:gd name="connsiteY1197" fmla="*/ 1051129 h 2077916"/>
              <a:gd name="connsiteX1198" fmla="*/ 129030 w 407778"/>
              <a:gd name="connsiteY1198" fmla="*/ 1148360 h 2077916"/>
              <a:gd name="connsiteX1199" fmla="*/ 134320 w 407778"/>
              <a:gd name="connsiteY1199" fmla="*/ 1167688 h 2077916"/>
              <a:gd name="connsiteX1200" fmla="*/ 134271 w 407778"/>
              <a:gd name="connsiteY1200" fmla="*/ 1168372 h 2077916"/>
              <a:gd name="connsiteX1201" fmla="*/ 115771 w 407778"/>
              <a:gd name="connsiteY1201" fmla="*/ 1109045 h 2077916"/>
              <a:gd name="connsiteX1202" fmla="*/ 115627 w 407778"/>
              <a:gd name="connsiteY1202" fmla="*/ 1085470 h 2077916"/>
              <a:gd name="connsiteX1203" fmla="*/ 125680 w 407778"/>
              <a:gd name="connsiteY1203" fmla="*/ 1047695 h 2077916"/>
              <a:gd name="connsiteX1204" fmla="*/ 241071 w 407778"/>
              <a:gd name="connsiteY1204" fmla="*/ 964141 h 2077916"/>
              <a:gd name="connsiteX1205" fmla="*/ 253396 w 407778"/>
              <a:gd name="connsiteY1205" fmla="*/ 1021982 h 2077916"/>
              <a:gd name="connsiteX1206" fmla="*/ 267508 w 407778"/>
              <a:gd name="connsiteY1206" fmla="*/ 1098826 h 2077916"/>
              <a:gd name="connsiteX1207" fmla="*/ 267619 w 407778"/>
              <a:gd name="connsiteY1207" fmla="*/ 1099427 h 2077916"/>
              <a:gd name="connsiteX1208" fmla="*/ 252841 w 407778"/>
              <a:gd name="connsiteY1208" fmla="*/ 1054687 h 2077916"/>
              <a:gd name="connsiteX1209" fmla="*/ 242069 w 407778"/>
              <a:gd name="connsiteY1209" fmla="*/ 1019830 h 2077916"/>
              <a:gd name="connsiteX1210" fmla="*/ 242245 w 407778"/>
              <a:gd name="connsiteY1210" fmla="*/ 990297 h 2077916"/>
              <a:gd name="connsiteX1211" fmla="*/ 288093 w 407778"/>
              <a:gd name="connsiteY1211" fmla="*/ 933044 h 2077916"/>
              <a:gd name="connsiteX1212" fmla="*/ 290582 w 407778"/>
              <a:gd name="connsiteY1212" fmla="*/ 946991 h 2077916"/>
              <a:gd name="connsiteX1213" fmla="*/ 306004 w 407778"/>
              <a:gd name="connsiteY1213" fmla="*/ 1024401 h 2077916"/>
              <a:gd name="connsiteX1214" fmla="*/ 310598 w 407778"/>
              <a:gd name="connsiteY1214" fmla="*/ 1048215 h 2077916"/>
              <a:gd name="connsiteX1215" fmla="*/ 310158 w 407778"/>
              <a:gd name="connsiteY1215" fmla="*/ 1054283 h 2077916"/>
              <a:gd name="connsiteX1216" fmla="*/ 307635 w 407778"/>
              <a:gd name="connsiteY1216" fmla="*/ 1057130 h 2077916"/>
              <a:gd name="connsiteX1217" fmla="*/ 322037 w 407778"/>
              <a:gd name="connsiteY1217" fmla="*/ 909637 h 2077916"/>
              <a:gd name="connsiteX1218" fmla="*/ 322914 w 407778"/>
              <a:gd name="connsiteY1218" fmla="*/ 912602 h 2077916"/>
              <a:gd name="connsiteX1219" fmla="*/ 322524 w 407778"/>
              <a:gd name="connsiteY1219" fmla="*/ 916345 h 2077916"/>
              <a:gd name="connsiteX1220" fmla="*/ 127666 w 407778"/>
              <a:gd name="connsiteY1220" fmla="*/ 1026234 h 2077916"/>
              <a:gd name="connsiteX1221" fmla="*/ 127882 w 407778"/>
              <a:gd name="connsiteY1221" fmla="*/ 1037865 h 2077916"/>
              <a:gd name="connsiteX1222" fmla="*/ 127800 w 407778"/>
              <a:gd name="connsiteY1222" fmla="*/ 1038230 h 2077916"/>
              <a:gd name="connsiteX1223" fmla="*/ 125228 w 407778"/>
              <a:gd name="connsiteY1223" fmla="*/ 1033696 h 2077916"/>
              <a:gd name="connsiteX1224" fmla="*/ 131218 w 407778"/>
              <a:gd name="connsiteY1224" fmla="*/ 1022972 h 2077916"/>
              <a:gd name="connsiteX1225" fmla="*/ 145390 w 407778"/>
              <a:gd name="connsiteY1225" fmla="*/ 1048196 h 2077916"/>
              <a:gd name="connsiteX1226" fmla="*/ 143635 w 407778"/>
              <a:gd name="connsiteY1226" fmla="*/ 1066040 h 2077916"/>
              <a:gd name="connsiteX1227" fmla="*/ 141579 w 407778"/>
              <a:gd name="connsiteY1227" fmla="*/ 1062517 h 2077916"/>
              <a:gd name="connsiteX1228" fmla="*/ 127892 w 407778"/>
              <a:gd name="connsiteY1228" fmla="*/ 1038391 h 2077916"/>
              <a:gd name="connsiteX1229" fmla="*/ 127882 w 407778"/>
              <a:gd name="connsiteY1229" fmla="*/ 1037865 h 2077916"/>
              <a:gd name="connsiteX1230" fmla="*/ 324636 w 407778"/>
              <a:gd name="connsiteY1230" fmla="*/ 896110 h 2077916"/>
              <a:gd name="connsiteX1231" fmla="*/ 325338 w 407778"/>
              <a:gd name="connsiteY1231" fmla="*/ 920796 h 2077916"/>
              <a:gd name="connsiteX1232" fmla="*/ 322914 w 407778"/>
              <a:gd name="connsiteY1232" fmla="*/ 912602 h 2077916"/>
              <a:gd name="connsiteX1233" fmla="*/ 127483 w 407778"/>
              <a:gd name="connsiteY1233" fmla="*/ 1016324 h 2077916"/>
              <a:gd name="connsiteX1234" fmla="*/ 129647 w 407778"/>
              <a:gd name="connsiteY1234" fmla="*/ 1020175 h 2077916"/>
              <a:gd name="connsiteX1235" fmla="*/ 127666 w 407778"/>
              <a:gd name="connsiteY1235" fmla="*/ 1026234 h 2077916"/>
              <a:gd name="connsiteX1236" fmla="*/ 284738 w 407778"/>
              <a:gd name="connsiteY1236" fmla="*/ 914243 h 2077916"/>
              <a:gd name="connsiteX1237" fmla="*/ 285771 w 407778"/>
              <a:gd name="connsiteY1237" fmla="*/ 918301 h 2077916"/>
              <a:gd name="connsiteX1238" fmla="*/ 288093 w 407778"/>
              <a:gd name="connsiteY1238" fmla="*/ 933044 h 2077916"/>
              <a:gd name="connsiteX1239" fmla="*/ 150282 w 407778"/>
              <a:gd name="connsiteY1239" fmla="*/ 998458 h 2077916"/>
              <a:gd name="connsiteX1240" fmla="*/ 163821 w 407778"/>
              <a:gd name="connsiteY1240" fmla="*/ 1058456 h 2077916"/>
              <a:gd name="connsiteX1241" fmla="*/ 167711 w 407778"/>
              <a:gd name="connsiteY1241" fmla="*/ 1075694 h 2077916"/>
              <a:gd name="connsiteX1242" fmla="*/ 168000 w 407778"/>
              <a:gd name="connsiteY1242" fmla="*/ 1085438 h 2077916"/>
              <a:gd name="connsiteX1243" fmla="*/ 168041 w 407778"/>
              <a:gd name="connsiteY1243" fmla="*/ 1088512 h 2077916"/>
              <a:gd name="connsiteX1244" fmla="*/ 157831 w 407778"/>
              <a:gd name="connsiteY1244" fmla="*/ 1070340 h 2077916"/>
              <a:gd name="connsiteX1245" fmla="*/ 156967 w 407778"/>
              <a:gd name="connsiteY1245" fmla="*/ 1067201 h 2077916"/>
              <a:gd name="connsiteX1246" fmla="*/ 150076 w 407778"/>
              <a:gd name="connsiteY1246" fmla="*/ 1038583 h 2077916"/>
              <a:gd name="connsiteX1247" fmla="*/ 148443 w 407778"/>
              <a:gd name="connsiteY1247" fmla="*/ 1017159 h 2077916"/>
              <a:gd name="connsiteX1248" fmla="*/ 135596 w 407778"/>
              <a:gd name="connsiteY1248" fmla="*/ 1003422 h 2077916"/>
              <a:gd name="connsiteX1249" fmla="*/ 131218 w 407778"/>
              <a:gd name="connsiteY1249" fmla="*/ 1022972 h 2077916"/>
              <a:gd name="connsiteX1250" fmla="*/ 129647 w 407778"/>
              <a:gd name="connsiteY1250" fmla="*/ 1020175 h 2077916"/>
              <a:gd name="connsiteX1251" fmla="*/ 132885 w 407778"/>
              <a:gd name="connsiteY1251" fmla="*/ 1010267 h 2077916"/>
              <a:gd name="connsiteX1252" fmla="*/ 402489 w 407778"/>
              <a:gd name="connsiteY1252" fmla="*/ 825518 h 2077916"/>
              <a:gd name="connsiteX1253" fmla="*/ 407778 w 407778"/>
              <a:gd name="connsiteY1253" fmla="*/ 843106 h 2077916"/>
              <a:gd name="connsiteX1254" fmla="*/ 407778 w 407778"/>
              <a:gd name="connsiteY1254" fmla="*/ 899618 h 2077916"/>
              <a:gd name="connsiteX1255" fmla="*/ 402544 w 407778"/>
              <a:gd name="connsiteY1255" fmla="*/ 850577 h 2077916"/>
              <a:gd name="connsiteX1256" fmla="*/ 112511 w 407778"/>
              <a:gd name="connsiteY1256" fmla="*/ 1011281 h 2077916"/>
              <a:gd name="connsiteX1257" fmla="*/ 125228 w 407778"/>
              <a:gd name="connsiteY1257" fmla="*/ 1033696 h 2077916"/>
              <a:gd name="connsiteX1258" fmla="*/ 115197 w 407778"/>
              <a:gd name="connsiteY1258" fmla="*/ 1064388 h 2077916"/>
              <a:gd name="connsiteX1259" fmla="*/ 194430 w 407778"/>
              <a:gd name="connsiteY1259" fmla="*/ 956472 h 2077916"/>
              <a:gd name="connsiteX1260" fmla="*/ 202673 w 407778"/>
              <a:gd name="connsiteY1260" fmla="*/ 1050158 h 2077916"/>
              <a:gd name="connsiteX1261" fmla="*/ 205131 w 407778"/>
              <a:gd name="connsiteY1261" fmla="*/ 1121497 h 2077916"/>
              <a:gd name="connsiteX1262" fmla="*/ 204776 w 407778"/>
              <a:gd name="connsiteY1262" fmla="*/ 1128891 h 2077916"/>
              <a:gd name="connsiteX1263" fmla="*/ 198667 w 407778"/>
              <a:gd name="connsiteY1263" fmla="*/ 1143021 h 2077916"/>
              <a:gd name="connsiteX1264" fmla="*/ 189676 w 407778"/>
              <a:gd name="connsiteY1264" fmla="*/ 1127019 h 2077916"/>
              <a:gd name="connsiteX1265" fmla="*/ 189177 w 407778"/>
              <a:gd name="connsiteY1265" fmla="*/ 1122399 h 2077916"/>
              <a:gd name="connsiteX1266" fmla="*/ 186938 w 407778"/>
              <a:gd name="connsiteY1266" fmla="*/ 1033894 h 2077916"/>
              <a:gd name="connsiteX1267" fmla="*/ 365467 w 407778"/>
              <a:gd name="connsiteY1267" fmla="*/ 845908 h 2077916"/>
              <a:gd name="connsiteX1268" fmla="*/ 367404 w 407778"/>
              <a:gd name="connsiteY1268" fmla="*/ 873998 h 2077916"/>
              <a:gd name="connsiteX1269" fmla="*/ 377894 w 407778"/>
              <a:gd name="connsiteY1269" fmla="*/ 959780 h 2077916"/>
              <a:gd name="connsiteX1270" fmla="*/ 377035 w 407778"/>
              <a:gd name="connsiteY1270" fmla="*/ 970378 h 2077916"/>
              <a:gd name="connsiteX1271" fmla="*/ 375205 w 407778"/>
              <a:gd name="connsiteY1271" fmla="*/ 998249 h 2077916"/>
              <a:gd name="connsiteX1272" fmla="*/ 359977 w 407778"/>
              <a:gd name="connsiteY1272" fmla="*/ 1000578 h 2077916"/>
              <a:gd name="connsiteX1273" fmla="*/ 356424 w 407778"/>
              <a:gd name="connsiteY1273" fmla="*/ 1004323 h 2077916"/>
              <a:gd name="connsiteX1274" fmla="*/ 362917 w 407778"/>
              <a:gd name="connsiteY1274" fmla="*/ 915327 h 2077916"/>
              <a:gd name="connsiteX1275" fmla="*/ 138494 w 407778"/>
              <a:gd name="connsiteY1275" fmla="*/ 990484 h 2077916"/>
              <a:gd name="connsiteX1276" fmla="*/ 139336 w 407778"/>
              <a:gd name="connsiteY1276" fmla="*/ 993981 h 2077916"/>
              <a:gd name="connsiteX1277" fmla="*/ 135596 w 407778"/>
              <a:gd name="connsiteY1277" fmla="*/ 1003422 h 2077916"/>
              <a:gd name="connsiteX1278" fmla="*/ 217110 w 407778"/>
              <a:gd name="connsiteY1278" fmla="*/ 939067 h 2077916"/>
              <a:gd name="connsiteX1279" fmla="*/ 230661 w 407778"/>
              <a:gd name="connsiteY1279" fmla="*/ 982916 h 2077916"/>
              <a:gd name="connsiteX1280" fmla="*/ 234149 w 407778"/>
              <a:gd name="connsiteY1280" fmla="*/ 1027787 h 2077916"/>
              <a:gd name="connsiteX1281" fmla="*/ 234544 w 407778"/>
              <a:gd name="connsiteY1281" fmla="*/ 1033509 h 2077916"/>
              <a:gd name="connsiteX1282" fmla="*/ 233661 w 407778"/>
              <a:gd name="connsiteY1282" fmla="*/ 1037807 h 2077916"/>
              <a:gd name="connsiteX1283" fmla="*/ 222717 w 407778"/>
              <a:gd name="connsiteY1283" fmla="*/ 996916 h 2077916"/>
              <a:gd name="connsiteX1284" fmla="*/ 217363 w 407778"/>
              <a:gd name="connsiteY1284" fmla="*/ 972250 h 2077916"/>
              <a:gd name="connsiteX1285" fmla="*/ 215752 w 407778"/>
              <a:gd name="connsiteY1285" fmla="*/ 958945 h 2077916"/>
              <a:gd name="connsiteX1286" fmla="*/ 145491 w 407778"/>
              <a:gd name="connsiteY1286" fmla="*/ 978446 h 2077916"/>
              <a:gd name="connsiteX1287" fmla="*/ 148443 w 407778"/>
              <a:gd name="connsiteY1287" fmla="*/ 1017159 h 2077916"/>
              <a:gd name="connsiteX1288" fmla="*/ 147420 w 407778"/>
              <a:gd name="connsiteY1288" fmla="*/ 1027554 h 2077916"/>
              <a:gd name="connsiteX1289" fmla="*/ 139336 w 407778"/>
              <a:gd name="connsiteY1289" fmla="*/ 993981 h 2077916"/>
              <a:gd name="connsiteX1290" fmla="*/ 145351 w 407778"/>
              <a:gd name="connsiteY1290" fmla="*/ 976607 h 2077916"/>
              <a:gd name="connsiteX1291" fmla="*/ 145666 w 407778"/>
              <a:gd name="connsiteY1291" fmla="*/ 978004 h 2077916"/>
              <a:gd name="connsiteX1292" fmla="*/ 145491 w 407778"/>
              <a:gd name="connsiteY1292" fmla="*/ 978446 h 2077916"/>
              <a:gd name="connsiteX1293" fmla="*/ 97976 w 407778"/>
              <a:gd name="connsiteY1293" fmla="*/ 1003540 h 2077916"/>
              <a:gd name="connsiteX1294" fmla="*/ 100437 w 407778"/>
              <a:gd name="connsiteY1294" fmla="*/ 1018960 h 2077916"/>
              <a:gd name="connsiteX1295" fmla="*/ 106031 w 407778"/>
              <a:gd name="connsiteY1295" fmla="*/ 1054583 h 2077916"/>
              <a:gd name="connsiteX1296" fmla="*/ 110006 w 407778"/>
              <a:gd name="connsiteY1296" fmla="*/ 1080271 h 2077916"/>
              <a:gd name="connsiteX1297" fmla="*/ 104996 w 407778"/>
              <a:gd name="connsiteY1297" fmla="*/ 1095603 h 2077916"/>
              <a:gd name="connsiteX1298" fmla="*/ 104328 w 407778"/>
              <a:gd name="connsiteY1298" fmla="*/ 1086927 h 2077916"/>
              <a:gd name="connsiteX1299" fmla="*/ 100076 w 407778"/>
              <a:gd name="connsiteY1299" fmla="*/ 1031321 h 2077916"/>
              <a:gd name="connsiteX1300" fmla="*/ 396773 w 407778"/>
              <a:gd name="connsiteY1300" fmla="*/ 806512 h 2077916"/>
              <a:gd name="connsiteX1301" fmla="*/ 398428 w 407778"/>
              <a:gd name="connsiteY1301" fmla="*/ 812014 h 2077916"/>
              <a:gd name="connsiteX1302" fmla="*/ 402544 w 407778"/>
              <a:gd name="connsiteY1302" fmla="*/ 850577 h 2077916"/>
              <a:gd name="connsiteX1303" fmla="*/ 402816 w 407778"/>
              <a:gd name="connsiteY1303" fmla="*/ 974839 h 2077916"/>
              <a:gd name="connsiteX1304" fmla="*/ 397372 w 407778"/>
              <a:gd name="connsiteY1304" fmla="*/ 937685 h 2077916"/>
              <a:gd name="connsiteX1305" fmla="*/ 385990 w 407778"/>
              <a:gd name="connsiteY1305" fmla="*/ 878428 h 2077916"/>
              <a:gd name="connsiteX1306" fmla="*/ 144380 w 407778"/>
              <a:gd name="connsiteY1306" fmla="*/ 963874 h 2077916"/>
              <a:gd name="connsiteX1307" fmla="*/ 145351 w 407778"/>
              <a:gd name="connsiteY1307" fmla="*/ 976607 h 2077916"/>
              <a:gd name="connsiteX1308" fmla="*/ 143469 w 407778"/>
              <a:gd name="connsiteY1308" fmla="*/ 968270 h 2077916"/>
              <a:gd name="connsiteX1309" fmla="*/ 143830 w 407778"/>
              <a:gd name="connsiteY1309" fmla="*/ 966660 h 2077916"/>
              <a:gd name="connsiteX1310" fmla="*/ 154482 w 407778"/>
              <a:gd name="connsiteY1310" fmla="*/ 955751 h 2077916"/>
              <a:gd name="connsiteX1311" fmla="*/ 150282 w 407778"/>
              <a:gd name="connsiteY1311" fmla="*/ 998458 h 2077916"/>
              <a:gd name="connsiteX1312" fmla="*/ 145666 w 407778"/>
              <a:gd name="connsiteY1312" fmla="*/ 978004 h 2077916"/>
              <a:gd name="connsiteX1313" fmla="*/ 96932 w 407778"/>
              <a:gd name="connsiteY1313" fmla="*/ 989733 h 2077916"/>
              <a:gd name="connsiteX1314" fmla="*/ 97976 w 407778"/>
              <a:gd name="connsiteY1314" fmla="*/ 1003540 h 2077916"/>
              <a:gd name="connsiteX1315" fmla="*/ 96818 w 407778"/>
              <a:gd name="connsiteY1315" fmla="*/ 996291 h 2077916"/>
              <a:gd name="connsiteX1316" fmla="*/ 96418 w 407778"/>
              <a:gd name="connsiteY1316" fmla="*/ 982916 h 2077916"/>
              <a:gd name="connsiteX1317" fmla="*/ 97031 w 407778"/>
              <a:gd name="connsiteY1317" fmla="*/ 983995 h 2077916"/>
              <a:gd name="connsiteX1318" fmla="*/ 96932 w 407778"/>
              <a:gd name="connsiteY1318" fmla="*/ 989733 h 2077916"/>
              <a:gd name="connsiteX1319" fmla="*/ 96632 w 407778"/>
              <a:gd name="connsiteY1319" fmla="*/ 985774 h 2077916"/>
              <a:gd name="connsiteX1320" fmla="*/ 162305 w 407778"/>
              <a:gd name="connsiteY1320" fmla="*/ 936004 h 2077916"/>
              <a:gd name="connsiteX1321" fmla="*/ 166758 w 407778"/>
              <a:gd name="connsiteY1321" fmla="*/ 977681 h 2077916"/>
              <a:gd name="connsiteX1322" fmla="*/ 180475 w 407778"/>
              <a:gd name="connsiteY1322" fmla="*/ 1110641 h 2077916"/>
              <a:gd name="connsiteX1323" fmla="*/ 172323 w 407778"/>
              <a:gd name="connsiteY1323" fmla="*/ 1096133 h 2077916"/>
              <a:gd name="connsiteX1324" fmla="*/ 167711 w 407778"/>
              <a:gd name="connsiteY1324" fmla="*/ 1075694 h 2077916"/>
              <a:gd name="connsiteX1325" fmla="*/ 166836 w 407778"/>
              <a:gd name="connsiteY1325" fmla="*/ 1046238 h 2077916"/>
              <a:gd name="connsiteX1326" fmla="*/ 164715 w 407778"/>
              <a:gd name="connsiteY1326" fmla="*/ 996224 h 2077916"/>
              <a:gd name="connsiteX1327" fmla="*/ 161653 w 407778"/>
              <a:gd name="connsiteY1327" fmla="*/ 937651 h 2077916"/>
              <a:gd name="connsiteX1328" fmla="*/ 90218 w 407778"/>
              <a:gd name="connsiteY1328" fmla="*/ 971986 h 2077916"/>
              <a:gd name="connsiteX1329" fmla="*/ 94003 w 407778"/>
              <a:gd name="connsiteY1329" fmla="*/ 978659 h 2077916"/>
              <a:gd name="connsiteX1330" fmla="*/ 96818 w 407778"/>
              <a:gd name="connsiteY1330" fmla="*/ 996291 h 2077916"/>
              <a:gd name="connsiteX1331" fmla="*/ 96509 w 407778"/>
              <a:gd name="connsiteY1331" fmla="*/ 1014176 h 2077916"/>
              <a:gd name="connsiteX1332" fmla="*/ 89961 w 407778"/>
              <a:gd name="connsiteY1332" fmla="*/ 1082884 h 2077916"/>
              <a:gd name="connsiteX1333" fmla="*/ 84326 w 407778"/>
              <a:gd name="connsiteY1333" fmla="*/ 1130818 h 2077916"/>
              <a:gd name="connsiteX1334" fmla="*/ 84050 w 407778"/>
              <a:gd name="connsiteY1334" fmla="*/ 1129496 h 2077916"/>
              <a:gd name="connsiteX1335" fmla="*/ 79487 w 407778"/>
              <a:gd name="connsiteY1335" fmla="*/ 1104467 h 2077916"/>
              <a:gd name="connsiteX1336" fmla="*/ 88721 w 407778"/>
              <a:gd name="connsiteY1336" fmla="*/ 1017177 h 2077916"/>
              <a:gd name="connsiteX1337" fmla="*/ 222482 w 407778"/>
              <a:gd name="connsiteY1337" fmla="*/ 884939 h 2077916"/>
              <a:gd name="connsiteX1338" fmla="*/ 222657 w 407778"/>
              <a:gd name="connsiteY1338" fmla="*/ 885650 h 2077916"/>
              <a:gd name="connsiteX1339" fmla="*/ 230257 w 407778"/>
              <a:gd name="connsiteY1339" fmla="*/ 948363 h 2077916"/>
              <a:gd name="connsiteX1340" fmla="*/ 234732 w 407778"/>
              <a:gd name="connsiteY1340" fmla="*/ 996090 h 2077916"/>
              <a:gd name="connsiteX1341" fmla="*/ 230661 w 407778"/>
              <a:gd name="connsiteY1341" fmla="*/ 982916 h 2077916"/>
              <a:gd name="connsiteX1342" fmla="*/ 227184 w 407778"/>
              <a:gd name="connsiteY1342" fmla="*/ 938185 h 2077916"/>
              <a:gd name="connsiteX1343" fmla="*/ 402365 w 407778"/>
              <a:gd name="connsiteY1343" fmla="*/ 769214 h 2077916"/>
              <a:gd name="connsiteX1344" fmla="*/ 402489 w 407778"/>
              <a:gd name="connsiteY1344" fmla="*/ 825518 h 2077916"/>
              <a:gd name="connsiteX1345" fmla="*/ 398428 w 407778"/>
              <a:gd name="connsiteY1345" fmla="*/ 812014 h 2077916"/>
              <a:gd name="connsiteX1346" fmla="*/ 397396 w 407778"/>
              <a:gd name="connsiteY1346" fmla="*/ 802354 h 2077916"/>
              <a:gd name="connsiteX1347" fmla="*/ 367960 w 407778"/>
              <a:gd name="connsiteY1347" fmla="*/ 789927 h 2077916"/>
              <a:gd name="connsiteX1348" fmla="*/ 375892 w 407778"/>
              <a:gd name="connsiteY1348" fmla="*/ 825852 h 2077916"/>
              <a:gd name="connsiteX1349" fmla="*/ 385990 w 407778"/>
              <a:gd name="connsiteY1349" fmla="*/ 878428 h 2077916"/>
              <a:gd name="connsiteX1350" fmla="*/ 384624 w 407778"/>
              <a:gd name="connsiteY1350" fmla="*/ 887542 h 2077916"/>
              <a:gd name="connsiteX1351" fmla="*/ 381408 w 407778"/>
              <a:gd name="connsiteY1351" fmla="*/ 916423 h 2077916"/>
              <a:gd name="connsiteX1352" fmla="*/ 381369 w 407778"/>
              <a:gd name="connsiteY1352" fmla="*/ 916907 h 2077916"/>
              <a:gd name="connsiteX1353" fmla="*/ 379695 w 407778"/>
              <a:gd name="connsiteY1353" fmla="*/ 910149 h 2077916"/>
              <a:gd name="connsiteX1354" fmla="*/ 366916 w 407778"/>
              <a:gd name="connsiteY1354" fmla="*/ 806687 h 2077916"/>
              <a:gd name="connsiteX1355" fmla="*/ 97419 w 407778"/>
              <a:gd name="connsiteY1355" fmla="*/ 961517 h 2077916"/>
              <a:gd name="connsiteX1356" fmla="*/ 109920 w 407778"/>
              <a:gd name="connsiteY1356" fmla="*/ 985066 h 2077916"/>
              <a:gd name="connsiteX1357" fmla="*/ 111310 w 407778"/>
              <a:gd name="connsiteY1357" fmla="*/ 987540 h 2077916"/>
              <a:gd name="connsiteX1358" fmla="*/ 112511 w 407778"/>
              <a:gd name="connsiteY1358" fmla="*/ 1011281 h 2077916"/>
              <a:gd name="connsiteX1359" fmla="*/ 97031 w 407778"/>
              <a:gd name="connsiteY1359" fmla="*/ 983995 h 2077916"/>
              <a:gd name="connsiteX1360" fmla="*/ 221444 w 407778"/>
              <a:gd name="connsiteY1360" fmla="*/ 875643 h 2077916"/>
              <a:gd name="connsiteX1361" fmla="*/ 222244 w 407778"/>
              <a:gd name="connsiteY1361" fmla="*/ 882243 h 2077916"/>
              <a:gd name="connsiteX1362" fmla="*/ 222482 w 407778"/>
              <a:gd name="connsiteY1362" fmla="*/ 884939 h 2077916"/>
              <a:gd name="connsiteX1363" fmla="*/ 221173 w 407778"/>
              <a:gd name="connsiteY1363" fmla="*/ 879611 h 2077916"/>
              <a:gd name="connsiteX1364" fmla="*/ 402343 w 407778"/>
              <a:gd name="connsiteY1364" fmla="*/ 759054 h 2077916"/>
              <a:gd name="connsiteX1365" fmla="*/ 403921 w 407778"/>
              <a:gd name="connsiteY1365" fmla="*/ 760511 h 2077916"/>
              <a:gd name="connsiteX1366" fmla="*/ 402672 w 407778"/>
              <a:gd name="connsiteY1366" fmla="*/ 767171 h 2077916"/>
              <a:gd name="connsiteX1367" fmla="*/ 402365 w 407778"/>
              <a:gd name="connsiteY1367" fmla="*/ 769214 h 2077916"/>
              <a:gd name="connsiteX1368" fmla="*/ 221409 w 407778"/>
              <a:gd name="connsiteY1368" fmla="*/ 872796 h 2077916"/>
              <a:gd name="connsiteX1369" fmla="*/ 221584 w 407778"/>
              <a:gd name="connsiteY1369" fmla="*/ 874774 h 2077916"/>
              <a:gd name="connsiteX1370" fmla="*/ 221444 w 407778"/>
              <a:gd name="connsiteY1370" fmla="*/ 875643 h 2077916"/>
              <a:gd name="connsiteX1371" fmla="*/ 158874 w 407778"/>
              <a:gd name="connsiteY1371" fmla="*/ 911094 h 2077916"/>
              <a:gd name="connsiteX1372" fmla="*/ 161441 w 407778"/>
              <a:gd name="connsiteY1372" fmla="*/ 933606 h 2077916"/>
              <a:gd name="connsiteX1373" fmla="*/ 161653 w 407778"/>
              <a:gd name="connsiteY1373" fmla="*/ 937651 h 2077916"/>
              <a:gd name="connsiteX1374" fmla="*/ 154482 w 407778"/>
              <a:gd name="connsiteY1374" fmla="*/ 955751 h 2077916"/>
              <a:gd name="connsiteX1375" fmla="*/ 201001 w 407778"/>
              <a:gd name="connsiteY1375" fmla="*/ 880874 h 2077916"/>
              <a:gd name="connsiteX1376" fmla="*/ 212758 w 407778"/>
              <a:gd name="connsiteY1376" fmla="*/ 924740 h 2077916"/>
              <a:gd name="connsiteX1377" fmla="*/ 214327 w 407778"/>
              <a:gd name="connsiteY1377" fmla="*/ 939580 h 2077916"/>
              <a:gd name="connsiteX1378" fmla="*/ 215410 w 407778"/>
              <a:gd name="connsiteY1378" fmla="*/ 956122 h 2077916"/>
              <a:gd name="connsiteX1379" fmla="*/ 215752 w 407778"/>
              <a:gd name="connsiteY1379" fmla="*/ 958945 h 2077916"/>
              <a:gd name="connsiteX1380" fmla="*/ 213597 w 407778"/>
              <a:gd name="connsiteY1380" fmla="*/ 990478 h 2077916"/>
              <a:gd name="connsiteX1381" fmla="*/ 210565 w 407778"/>
              <a:gd name="connsiteY1381" fmla="*/ 979840 h 2077916"/>
              <a:gd name="connsiteX1382" fmla="*/ 198524 w 407778"/>
              <a:gd name="connsiteY1382" fmla="*/ 911780 h 2077916"/>
              <a:gd name="connsiteX1383" fmla="*/ 198448 w 407778"/>
              <a:gd name="connsiteY1383" fmla="*/ 911127 h 2077916"/>
              <a:gd name="connsiteX1384" fmla="*/ 90967 w 407778"/>
              <a:gd name="connsiteY1384" fmla="*/ 949362 h 2077916"/>
              <a:gd name="connsiteX1385" fmla="*/ 94389 w 407778"/>
              <a:gd name="connsiteY1385" fmla="*/ 955808 h 2077916"/>
              <a:gd name="connsiteX1386" fmla="*/ 96418 w 407778"/>
              <a:gd name="connsiteY1386" fmla="*/ 982916 h 2077916"/>
              <a:gd name="connsiteX1387" fmla="*/ 94003 w 407778"/>
              <a:gd name="connsiteY1387" fmla="*/ 978659 h 2077916"/>
              <a:gd name="connsiteX1388" fmla="*/ 93119 w 407778"/>
              <a:gd name="connsiteY1388" fmla="*/ 973121 h 2077916"/>
              <a:gd name="connsiteX1389" fmla="*/ 90697 w 407778"/>
              <a:gd name="connsiteY1389" fmla="*/ 957510 h 2077916"/>
              <a:gd name="connsiteX1390" fmla="*/ 407778 w 407778"/>
              <a:gd name="connsiteY1390" fmla="*/ 739946 h 2077916"/>
              <a:gd name="connsiteX1391" fmla="*/ 407778 w 407778"/>
              <a:gd name="connsiteY1391" fmla="*/ 764073 h 2077916"/>
              <a:gd name="connsiteX1392" fmla="*/ 403921 w 407778"/>
              <a:gd name="connsiteY1392" fmla="*/ 760511 h 2077916"/>
              <a:gd name="connsiteX1393" fmla="*/ 157927 w 407778"/>
              <a:gd name="connsiteY1393" fmla="*/ 895025 h 2077916"/>
              <a:gd name="connsiteX1394" fmla="*/ 159243 w 407778"/>
              <a:gd name="connsiteY1394" fmla="*/ 907343 h 2077916"/>
              <a:gd name="connsiteX1395" fmla="*/ 158874 w 407778"/>
              <a:gd name="connsiteY1395" fmla="*/ 911094 h 2077916"/>
              <a:gd name="connsiteX1396" fmla="*/ 157380 w 407778"/>
              <a:gd name="connsiteY1396" fmla="*/ 897995 h 2077916"/>
              <a:gd name="connsiteX1397" fmla="*/ 157531 w 407778"/>
              <a:gd name="connsiteY1397" fmla="*/ 897230 h 2077916"/>
              <a:gd name="connsiteX1398" fmla="*/ 225333 w 407778"/>
              <a:gd name="connsiteY1398" fmla="*/ 851525 h 2077916"/>
              <a:gd name="connsiteX1399" fmla="*/ 230461 w 407778"/>
              <a:gd name="connsiteY1399" fmla="*/ 872761 h 2077916"/>
              <a:gd name="connsiteX1400" fmla="*/ 237046 w 407778"/>
              <a:gd name="connsiteY1400" fmla="*/ 895685 h 2077916"/>
              <a:gd name="connsiteX1401" fmla="*/ 239424 w 407778"/>
              <a:gd name="connsiteY1401" fmla="*/ 927455 h 2077916"/>
              <a:gd name="connsiteX1402" fmla="*/ 241071 w 407778"/>
              <a:gd name="connsiteY1402" fmla="*/ 964141 h 2077916"/>
              <a:gd name="connsiteX1403" fmla="*/ 235374 w 407778"/>
              <a:gd name="connsiteY1403" fmla="*/ 937408 h 2077916"/>
              <a:gd name="connsiteX1404" fmla="*/ 222657 w 407778"/>
              <a:gd name="connsiteY1404" fmla="*/ 885650 h 2077916"/>
              <a:gd name="connsiteX1405" fmla="*/ 222244 w 407778"/>
              <a:gd name="connsiteY1405" fmla="*/ 882243 h 2077916"/>
              <a:gd name="connsiteX1406" fmla="*/ 221584 w 407778"/>
              <a:gd name="connsiteY1406" fmla="*/ 874774 h 2077916"/>
              <a:gd name="connsiteX1407" fmla="*/ 192848 w 407778"/>
              <a:gd name="connsiteY1407" fmla="*/ 861288 h 2077916"/>
              <a:gd name="connsiteX1408" fmla="*/ 193000 w 407778"/>
              <a:gd name="connsiteY1408" fmla="*/ 864481 h 2077916"/>
              <a:gd name="connsiteX1409" fmla="*/ 198448 w 407778"/>
              <a:gd name="connsiteY1409" fmla="*/ 911127 h 2077916"/>
              <a:gd name="connsiteX1410" fmla="*/ 195927 w 407778"/>
              <a:gd name="connsiteY1410" fmla="*/ 941003 h 2077916"/>
              <a:gd name="connsiteX1411" fmla="*/ 194430 w 407778"/>
              <a:gd name="connsiteY1411" fmla="*/ 956472 h 2077916"/>
              <a:gd name="connsiteX1412" fmla="*/ 187854 w 407778"/>
              <a:gd name="connsiteY1412" fmla="*/ 881728 h 2077916"/>
              <a:gd name="connsiteX1413" fmla="*/ 187067 w 407778"/>
              <a:gd name="connsiteY1413" fmla="*/ 875241 h 2077916"/>
              <a:gd name="connsiteX1414" fmla="*/ 358723 w 407778"/>
              <a:gd name="connsiteY1414" fmla="*/ 748090 h 2077916"/>
              <a:gd name="connsiteX1415" fmla="*/ 360891 w 407778"/>
              <a:gd name="connsiteY1415" fmla="*/ 757908 h 2077916"/>
              <a:gd name="connsiteX1416" fmla="*/ 366916 w 407778"/>
              <a:gd name="connsiteY1416" fmla="*/ 806687 h 2077916"/>
              <a:gd name="connsiteX1417" fmla="*/ 366896 w 407778"/>
              <a:gd name="connsiteY1417" fmla="*/ 807002 h 2077916"/>
              <a:gd name="connsiteX1418" fmla="*/ 365467 w 407778"/>
              <a:gd name="connsiteY1418" fmla="*/ 845908 h 2077916"/>
              <a:gd name="connsiteX1419" fmla="*/ 200000 w 407778"/>
              <a:gd name="connsiteY1419" fmla="*/ 844022 h 2077916"/>
              <a:gd name="connsiteX1420" fmla="*/ 202815 w 407778"/>
              <a:gd name="connsiteY1420" fmla="*/ 859382 h 2077916"/>
              <a:gd name="connsiteX1421" fmla="*/ 201001 w 407778"/>
              <a:gd name="connsiteY1421" fmla="*/ 880874 h 2077916"/>
              <a:gd name="connsiteX1422" fmla="*/ 194611 w 407778"/>
              <a:gd name="connsiteY1422" fmla="*/ 857031 h 2077916"/>
              <a:gd name="connsiteX1423" fmla="*/ 373576 w 407778"/>
              <a:gd name="connsiteY1423" fmla="*/ 732484 h 2077916"/>
              <a:gd name="connsiteX1424" fmla="*/ 391728 w 407778"/>
              <a:gd name="connsiteY1424" fmla="*/ 749249 h 2077916"/>
              <a:gd name="connsiteX1425" fmla="*/ 397396 w 407778"/>
              <a:gd name="connsiteY1425" fmla="*/ 802354 h 2077916"/>
              <a:gd name="connsiteX1426" fmla="*/ 396773 w 407778"/>
              <a:gd name="connsiteY1426" fmla="*/ 806512 h 2077916"/>
              <a:gd name="connsiteX1427" fmla="*/ 377233 w 407778"/>
              <a:gd name="connsiteY1427" fmla="*/ 741539 h 2077916"/>
              <a:gd name="connsiteX1428" fmla="*/ 192219 w 407778"/>
              <a:gd name="connsiteY1428" fmla="*/ 848110 h 2077916"/>
              <a:gd name="connsiteX1429" fmla="*/ 194611 w 407778"/>
              <a:gd name="connsiteY1429" fmla="*/ 857031 h 2077916"/>
              <a:gd name="connsiteX1430" fmla="*/ 192848 w 407778"/>
              <a:gd name="connsiteY1430" fmla="*/ 861288 h 2077916"/>
              <a:gd name="connsiteX1431" fmla="*/ 371813 w 407778"/>
              <a:gd name="connsiteY1431" fmla="*/ 728117 h 2077916"/>
              <a:gd name="connsiteX1432" fmla="*/ 373576 w 407778"/>
              <a:gd name="connsiteY1432" fmla="*/ 732484 h 2077916"/>
              <a:gd name="connsiteX1433" fmla="*/ 371652 w 407778"/>
              <a:gd name="connsiteY1433" fmla="*/ 730706 h 2077916"/>
              <a:gd name="connsiteX1434" fmla="*/ 207939 w 407778"/>
              <a:gd name="connsiteY1434" fmla="*/ 825755 h 2077916"/>
              <a:gd name="connsiteX1435" fmla="*/ 221173 w 407778"/>
              <a:gd name="connsiteY1435" fmla="*/ 879611 h 2077916"/>
              <a:gd name="connsiteX1436" fmla="*/ 217110 w 407778"/>
              <a:gd name="connsiteY1436" fmla="*/ 939067 h 2077916"/>
              <a:gd name="connsiteX1437" fmla="*/ 213249 w 407778"/>
              <a:gd name="connsiteY1437" fmla="*/ 926576 h 2077916"/>
              <a:gd name="connsiteX1438" fmla="*/ 212758 w 407778"/>
              <a:gd name="connsiteY1438" fmla="*/ 924740 h 2077916"/>
              <a:gd name="connsiteX1439" fmla="*/ 211587 w 407778"/>
              <a:gd name="connsiteY1439" fmla="*/ 913674 h 2077916"/>
              <a:gd name="connsiteX1440" fmla="*/ 204660 w 407778"/>
              <a:gd name="connsiteY1440" fmla="*/ 869452 h 2077916"/>
              <a:gd name="connsiteX1441" fmla="*/ 202815 w 407778"/>
              <a:gd name="connsiteY1441" fmla="*/ 859382 h 2077916"/>
              <a:gd name="connsiteX1442" fmla="*/ 203766 w 407778"/>
              <a:gd name="connsiteY1442" fmla="*/ 848107 h 2077916"/>
              <a:gd name="connsiteX1443" fmla="*/ 202719 w 407778"/>
              <a:gd name="connsiteY1443" fmla="*/ 837585 h 2077916"/>
              <a:gd name="connsiteX1444" fmla="*/ 233370 w 407778"/>
              <a:gd name="connsiteY1444" fmla="*/ 801681 h 2077916"/>
              <a:gd name="connsiteX1445" fmla="*/ 238991 w 407778"/>
              <a:gd name="connsiteY1445" fmla="*/ 830962 h 2077916"/>
              <a:gd name="connsiteX1446" fmla="*/ 273941 w 407778"/>
              <a:gd name="connsiteY1446" fmla="*/ 1023501 h 2077916"/>
              <a:gd name="connsiteX1447" fmla="*/ 286139 w 407778"/>
              <a:gd name="connsiteY1447" fmla="*/ 1084027 h 2077916"/>
              <a:gd name="connsiteX1448" fmla="*/ 285699 w 407778"/>
              <a:gd name="connsiteY1448" fmla="*/ 1084634 h 2077916"/>
              <a:gd name="connsiteX1449" fmla="*/ 267015 w 407778"/>
              <a:gd name="connsiteY1449" fmla="*/ 1003744 h 2077916"/>
              <a:gd name="connsiteX1450" fmla="*/ 247019 w 407778"/>
              <a:gd name="connsiteY1450" fmla="*/ 930408 h 2077916"/>
              <a:gd name="connsiteX1451" fmla="*/ 237046 w 407778"/>
              <a:gd name="connsiteY1451" fmla="*/ 895685 h 2077916"/>
              <a:gd name="connsiteX1452" fmla="*/ 236166 w 407778"/>
              <a:gd name="connsiteY1452" fmla="*/ 883930 h 2077916"/>
              <a:gd name="connsiteX1453" fmla="*/ 231303 w 407778"/>
              <a:gd name="connsiteY1453" fmla="*/ 830429 h 2077916"/>
              <a:gd name="connsiteX1454" fmla="*/ 230155 w 407778"/>
              <a:gd name="connsiteY1454" fmla="*/ 821620 h 2077916"/>
              <a:gd name="connsiteX1455" fmla="*/ 215900 w 407778"/>
              <a:gd name="connsiteY1455" fmla="*/ 807712 h 2077916"/>
              <a:gd name="connsiteX1456" fmla="*/ 217674 w 407778"/>
              <a:gd name="connsiteY1456" fmla="*/ 819811 h 2077916"/>
              <a:gd name="connsiteX1457" fmla="*/ 220931 w 407778"/>
              <a:gd name="connsiteY1457" fmla="*/ 833298 h 2077916"/>
              <a:gd name="connsiteX1458" fmla="*/ 221409 w 407778"/>
              <a:gd name="connsiteY1458" fmla="*/ 872796 h 2077916"/>
              <a:gd name="connsiteX1459" fmla="*/ 217815 w 407778"/>
              <a:gd name="connsiteY1459" fmla="*/ 832096 h 2077916"/>
              <a:gd name="connsiteX1460" fmla="*/ 215420 w 407778"/>
              <a:gd name="connsiteY1460" fmla="*/ 808802 h 2077916"/>
              <a:gd name="connsiteX1461" fmla="*/ 356577 w 407778"/>
              <a:gd name="connsiteY1461" fmla="*/ 716783 h 2077916"/>
              <a:gd name="connsiteX1462" fmla="*/ 371652 w 407778"/>
              <a:gd name="connsiteY1462" fmla="*/ 730706 h 2077916"/>
              <a:gd name="connsiteX1463" fmla="*/ 367960 w 407778"/>
              <a:gd name="connsiteY1463" fmla="*/ 789927 h 2077916"/>
              <a:gd name="connsiteX1464" fmla="*/ 360891 w 407778"/>
              <a:gd name="connsiteY1464" fmla="*/ 757908 h 2077916"/>
              <a:gd name="connsiteX1465" fmla="*/ 357517 w 407778"/>
              <a:gd name="connsiteY1465" fmla="*/ 730590 h 2077916"/>
              <a:gd name="connsiteX1466" fmla="*/ 357347 w 407778"/>
              <a:gd name="connsiteY1466" fmla="*/ 728127 h 2077916"/>
              <a:gd name="connsiteX1467" fmla="*/ 352263 w 407778"/>
              <a:gd name="connsiteY1467" fmla="*/ 712798 h 2077916"/>
              <a:gd name="connsiteX1468" fmla="*/ 355713 w 407778"/>
              <a:gd name="connsiteY1468" fmla="*/ 715985 h 2077916"/>
              <a:gd name="connsiteX1469" fmla="*/ 357517 w 407778"/>
              <a:gd name="connsiteY1469" fmla="*/ 730590 h 2077916"/>
              <a:gd name="connsiteX1470" fmla="*/ 358723 w 407778"/>
              <a:gd name="connsiteY1470" fmla="*/ 748090 h 2077916"/>
              <a:gd name="connsiteX1471" fmla="*/ 351583 w 407778"/>
              <a:gd name="connsiteY1471" fmla="*/ 715749 h 2077916"/>
              <a:gd name="connsiteX1472" fmla="*/ 225507 w 407778"/>
              <a:gd name="connsiteY1472" fmla="*/ 785942 h 2077916"/>
              <a:gd name="connsiteX1473" fmla="*/ 230155 w 407778"/>
              <a:gd name="connsiteY1473" fmla="*/ 821620 h 2077916"/>
              <a:gd name="connsiteX1474" fmla="*/ 225333 w 407778"/>
              <a:gd name="connsiteY1474" fmla="*/ 851525 h 2077916"/>
              <a:gd name="connsiteX1475" fmla="*/ 220931 w 407778"/>
              <a:gd name="connsiteY1475" fmla="*/ 833298 h 2077916"/>
              <a:gd name="connsiteX1476" fmla="*/ 220495 w 407778"/>
              <a:gd name="connsiteY1476" fmla="*/ 797300 h 2077916"/>
              <a:gd name="connsiteX1477" fmla="*/ 355387 w 407778"/>
              <a:gd name="connsiteY1477" fmla="*/ 699244 h 2077916"/>
              <a:gd name="connsiteX1478" fmla="*/ 356577 w 407778"/>
              <a:gd name="connsiteY1478" fmla="*/ 716783 h 2077916"/>
              <a:gd name="connsiteX1479" fmla="*/ 355713 w 407778"/>
              <a:gd name="connsiteY1479" fmla="*/ 715985 h 2077916"/>
              <a:gd name="connsiteX1480" fmla="*/ 354253 w 407778"/>
              <a:gd name="connsiteY1480" fmla="*/ 704165 h 2077916"/>
              <a:gd name="connsiteX1481" fmla="*/ 47134 w 407778"/>
              <a:gd name="connsiteY1481" fmla="*/ 891380 h 2077916"/>
              <a:gd name="connsiteX1482" fmla="*/ 55082 w 407778"/>
              <a:gd name="connsiteY1482" fmla="*/ 906832 h 2077916"/>
              <a:gd name="connsiteX1483" fmla="*/ 60294 w 407778"/>
              <a:gd name="connsiteY1483" fmla="*/ 959224 h 2077916"/>
              <a:gd name="connsiteX1484" fmla="*/ 72882 w 407778"/>
              <a:gd name="connsiteY1484" fmla="*/ 1068229 h 2077916"/>
              <a:gd name="connsiteX1485" fmla="*/ 79487 w 407778"/>
              <a:gd name="connsiteY1485" fmla="*/ 1104467 h 2077916"/>
              <a:gd name="connsiteX1486" fmla="*/ 71319 w 407778"/>
              <a:gd name="connsiteY1486" fmla="*/ 1181691 h 2077916"/>
              <a:gd name="connsiteX1487" fmla="*/ 68227 w 407778"/>
              <a:gd name="connsiteY1487" fmla="*/ 1115075 h 2077916"/>
              <a:gd name="connsiteX1488" fmla="*/ 48092 w 407778"/>
              <a:gd name="connsiteY1488" fmla="*/ 899309 h 2077916"/>
              <a:gd name="connsiteX1489" fmla="*/ 354425 w 407778"/>
              <a:gd name="connsiteY1489" fmla="*/ 685065 h 2077916"/>
              <a:gd name="connsiteX1490" fmla="*/ 357118 w 407778"/>
              <a:gd name="connsiteY1490" fmla="*/ 691733 h 2077916"/>
              <a:gd name="connsiteX1491" fmla="*/ 355387 w 407778"/>
              <a:gd name="connsiteY1491" fmla="*/ 699244 h 2077916"/>
              <a:gd name="connsiteX1492" fmla="*/ 242621 w 407778"/>
              <a:gd name="connsiteY1492" fmla="*/ 750572 h 2077916"/>
              <a:gd name="connsiteX1493" fmla="*/ 235864 w 407778"/>
              <a:gd name="connsiteY1493" fmla="*/ 786212 h 2077916"/>
              <a:gd name="connsiteX1494" fmla="*/ 233370 w 407778"/>
              <a:gd name="connsiteY1494" fmla="*/ 801681 h 2077916"/>
              <a:gd name="connsiteX1495" fmla="*/ 228969 w 407778"/>
              <a:gd name="connsiteY1495" fmla="*/ 778754 h 2077916"/>
              <a:gd name="connsiteX1496" fmla="*/ 243163 w 407778"/>
              <a:gd name="connsiteY1496" fmla="*/ 747715 h 2077916"/>
              <a:gd name="connsiteX1497" fmla="*/ 243432 w 407778"/>
              <a:gd name="connsiteY1497" fmla="*/ 748897 h 2077916"/>
              <a:gd name="connsiteX1498" fmla="*/ 242621 w 407778"/>
              <a:gd name="connsiteY1498" fmla="*/ 750572 h 2077916"/>
              <a:gd name="connsiteX1499" fmla="*/ 176431 w 407778"/>
              <a:gd name="connsiteY1499" fmla="*/ 787584 h 2077916"/>
              <a:gd name="connsiteX1500" fmla="*/ 187067 w 407778"/>
              <a:gd name="connsiteY1500" fmla="*/ 875241 h 2077916"/>
              <a:gd name="connsiteX1501" fmla="*/ 171262 w 407778"/>
              <a:gd name="connsiteY1501" fmla="*/ 913395 h 2077916"/>
              <a:gd name="connsiteX1502" fmla="*/ 162305 w 407778"/>
              <a:gd name="connsiteY1502" fmla="*/ 936004 h 2077916"/>
              <a:gd name="connsiteX1503" fmla="*/ 159243 w 407778"/>
              <a:gd name="connsiteY1503" fmla="*/ 907343 h 2077916"/>
              <a:gd name="connsiteX1504" fmla="*/ 162461 w 407778"/>
              <a:gd name="connsiteY1504" fmla="*/ 874623 h 2077916"/>
              <a:gd name="connsiteX1505" fmla="*/ 164453 w 407778"/>
              <a:gd name="connsiteY1505" fmla="*/ 858641 h 2077916"/>
              <a:gd name="connsiteX1506" fmla="*/ 169822 w 407778"/>
              <a:gd name="connsiteY1506" fmla="*/ 828707 h 2077916"/>
              <a:gd name="connsiteX1507" fmla="*/ 176395 w 407778"/>
              <a:gd name="connsiteY1507" fmla="*/ 787294 h 2077916"/>
              <a:gd name="connsiteX1508" fmla="*/ 176443 w 407778"/>
              <a:gd name="connsiteY1508" fmla="*/ 787510 h 2077916"/>
              <a:gd name="connsiteX1509" fmla="*/ 176431 w 407778"/>
              <a:gd name="connsiteY1509" fmla="*/ 787584 h 2077916"/>
              <a:gd name="connsiteX1510" fmla="*/ 51151 w 407778"/>
              <a:gd name="connsiteY1510" fmla="*/ 867325 h 2077916"/>
              <a:gd name="connsiteX1511" fmla="*/ 67530 w 407778"/>
              <a:gd name="connsiteY1511" fmla="*/ 905213 h 2077916"/>
              <a:gd name="connsiteX1512" fmla="*/ 89192 w 407778"/>
              <a:gd name="connsiteY1512" fmla="*/ 946018 h 2077916"/>
              <a:gd name="connsiteX1513" fmla="*/ 89697 w 407778"/>
              <a:gd name="connsiteY1513" fmla="*/ 951061 h 2077916"/>
              <a:gd name="connsiteX1514" fmla="*/ 90697 w 407778"/>
              <a:gd name="connsiteY1514" fmla="*/ 957510 h 2077916"/>
              <a:gd name="connsiteX1515" fmla="*/ 90218 w 407778"/>
              <a:gd name="connsiteY1515" fmla="*/ 971986 h 2077916"/>
              <a:gd name="connsiteX1516" fmla="*/ 72825 w 407778"/>
              <a:gd name="connsiteY1516" fmla="*/ 941330 h 2077916"/>
              <a:gd name="connsiteX1517" fmla="*/ 55082 w 407778"/>
              <a:gd name="connsiteY1517" fmla="*/ 906832 h 2077916"/>
              <a:gd name="connsiteX1518" fmla="*/ 94685 w 407778"/>
              <a:gd name="connsiteY1518" fmla="*/ 837088 h 2077916"/>
              <a:gd name="connsiteX1519" fmla="*/ 99130 w 407778"/>
              <a:gd name="connsiteY1519" fmla="*/ 862594 h 2077916"/>
              <a:gd name="connsiteX1520" fmla="*/ 97419 w 407778"/>
              <a:gd name="connsiteY1520" fmla="*/ 961517 h 2077916"/>
              <a:gd name="connsiteX1521" fmla="*/ 94389 w 407778"/>
              <a:gd name="connsiteY1521" fmla="*/ 955808 h 2077916"/>
              <a:gd name="connsiteX1522" fmla="*/ 91869 w 407778"/>
              <a:gd name="connsiteY1522" fmla="*/ 922143 h 2077916"/>
              <a:gd name="connsiteX1523" fmla="*/ 257002 w 407778"/>
              <a:gd name="connsiteY1523" fmla="*/ 724570 h 2077916"/>
              <a:gd name="connsiteX1524" fmla="*/ 259859 w 407778"/>
              <a:gd name="connsiteY1524" fmla="*/ 753768 h 2077916"/>
              <a:gd name="connsiteX1525" fmla="*/ 274894 w 407778"/>
              <a:gd name="connsiteY1525" fmla="*/ 859077 h 2077916"/>
              <a:gd name="connsiteX1526" fmla="*/ 284738 w 407778"/>
              <a:gd name="connsiteY1526" fmla="*/ 914243 h 2077916"/>
              <a:gd name="connsiteX1527" fmla="*/ 250277 w 407778"/>
              <a:gd name="connsiteY1527" fmla="*/ 778894 h 2077916"/>
              <a:gd name="connsiteX1528" fmla="*/ 243432 w 407778"/>
              <a:gd name="connsiteY1528" fmla="*/ 748897 h 2077916"/>
              <a:gd name="connsiteX1529" fmla="*/ 243823 w 407778"/>
              <a:gd name="connsiteY1529" fmla="*/ 748091 h 2077916"/>
              <a:gd name="connsiteX1530" fmla="*/ 174891 w 407778"/>
              <a:gd name="connsiteY1530" fmla="*/ 774896 h 2077916"/>
              <a:gd name="connsiteX1531" fmla="*/ 176395 w 407778"/>
              <a:gd name="connsiteY1531" fmla="*/ 787294 h 2077916"/>
              <a:gd name="connsiteX1532" fmla="*/ 174455 w 407778"/>
              <a:gd name="connsiteY1532" fmla="*/ 778398 h 2077916"/>
              <a:gd name="connsiteX1533" fmla="*/ 262538 w 407778"/>
              <a:gd name="connsiteY1533" fmla="*/ 716709 h 2077916"/>
              <a:gd name="connsiteX1534" fmla="*/ 266971 w 407778"/>
              <a:gd name="connsiteY1534" fmla="*/ 743071 h 2077916"/>
              <a:gd name="connsiteX1535" fmla="*/ 287262 w 407778"/>
              <a:gd name="connsiteY1535" fmla="*/ 858414 h 2077916"/>
              <a:gd name="connsiteX1536" fmla="*/ 301986 w 407778"/>
              <a:gd name="connsiteY1536" fmla="*/ 940419 h 2077916"/>
              <a:gd name="connsiteX1537" fmla="*/ 311508 w 407778"/>
              <a:gd name="connsiteY1537" fmla="*/ 1029271 h 2077916"/>
              <a:gd name="connsiteX1538" fmla="*/ 301873 w 407778"/>
              <a:gd name="connsiteY1538" fmla="*/ 981542 h 2077916"/>
              <a:gd name="connsiteX1539" fmla="*/ 285771 w 407778"/>
              <a:gd name="connsiteY1539" fmla="*/ 918301 h 2077916"/>
              <a:gd name="connsiteX1540" fmla="*/ 259859 w 407778"/>
              <a:gd name="connsiteY1540" fmla="*/ 753768 h 2077916"/>
              <a:gd name="connsiteX1541" fmla="*/ 258759 w 407778"/>
              <a:gd name="connsiteY1541" fmla="*/ 722014 h 2077916"/>
              <a:gd name="connsiteX1542" fmla="*/ 317457 w 407778"/>
              <a:gd name="connsiteY1542" fmla="*/ 680650 h 2077916"/>
              <a:gd name="connsiteX1543" fmla="*/ 350915 w 407778"/>
              <a:gd name="connsiteY1543" fmla="*/ 711553 h 2077916"/>
              <a:gd name="connsiteX1544" fmla="*/ 351308 w 407778"/>
              <a:gd name="connsiteY1544" fmla="*/ 714503 h 2077916"/>
              <a:gd name="connsiteX1545" fmla="*/ 351583 w 407778"/>
              <a:gd name="connsiteY1545" fmla="*/ 715749 h 2077916"/>
              <a:gd name="connsiteX1546" fmla="*/ 341449 w 407778"/>
              <a:gd name="connsiteY1546" fmla="*/ 759717 h 2077916"/>
              <a:gd name="connsiteX1547" fmla="*/ 326834 w 407778"/>
              <a:gd name="connsiteY1547" fmla="*/ 875042 h 2077916"/>
              <a:gd name="connsiteX1548" fmla="*/ 324636 w 407778"/>
              <a:gd name="connsiteY1548" fmla="*/ 896110 h 2077916"/>
              <a:gd name="connsiteX1549" fmla="*/ 324627 w 407778"/>
              <a:gd name="connsiteY1549" fmla="*/ 895825 h 2077916"/>
              <a:gd name="connsiteX1550" fmla="*/ 320751 w 407778"/>
              <a:gd name="connsiteY1550" fmla="*/ 700239 h 2077916"/>
              <a:gd name="connsiteX1551" fmla="*/ 275745 w 407778"/>
              <a:gd name="connsiteY1551" fmla="*/ 704009 h 2077916"/>
              <a:gd name="connsiteX1552" fmla="*/ 279520 w 407778"/>
              <a:gd name="connsiteY1552" fmla="*/ 742459 h 2077916"/>
              <a:gd name="connsiteX1553" fmla="*/ 294300 w 407778"/>
              <a:gd name="connsiteY1553" fmla="*/ 803705 h 2077916"/>
              <a:gd name="connsiteX1554" fmla="*/ 295215 w 407778"/>
              <a:gd name="connsiteY1554" fmla="*/ 808841 h 2077916"/>
              <a:gd name="connsiteX1555" fmla="*/ 317213 w 407778"/>
              <a:gd name="connsiteY1555" fmla="*/ 956476 h 2077916"/>
              <a:gd name="connsiteX1556" fmla="*/ 317804 w 407778"/>
              <a:gd name="connsiteY1556" fmla="*/ 961579 h 2077916"/>
              <a:gd name="connsiteX1557" fmla="*/ 314762 w 407778"/>
              <a:gd name="connsiteY1557" fmla="*/ 990719 h 2077916"/>
              <a:gd name="connsiteX1558" fmla="*/ 314372 w 407778"/>
              <a:gd name="connsiteY1558" fmla="*/ 996104 h 2077916"/>
              <a:gd name="connsiteX1559" fmla="*/ 302014 w 407778"/>
              <a:gd name="connsiteY1559" fmla="*/ 940575 h 2077916"/>
              <a:gd name="connsiteX1560" fmla="*/ 301986 w 407778"/>
              <a:gd name="connsiteY1560" fmla="*/ 940419 h 2077916"/>
              <a:gd name="connsiteX1561" fmla="*/ 298104 w 407778"/>
              <a:gd name="connsiteY1561" fmla="*/ 904200 h 2077916"/>
              <a:gd name="connsiteX1562" fmla="*/ 271520 w 407778"/>
              <a:gd name="connsiteY1562" fmla="*/ 707126 h 2077916"/>
              <a:gd name="connsiteX1563" fmla="*/ 343916 w 407778"/>
              <a:gd name="connsiteY1563" fmla="*/ 659043 h 2077916"/>
              <a:gd name="connsiteX1564" fmla="*/ 350779 w 407778"/>
              <a:gd name="connsiteY1564" fmla="*/ 676036 h 2077916"/>
              <a:gd name="connsiteX1565" fmla="*/ 354253 w 407778"/>
              <a:gd name="connsiteY1565" fmla="*/ 704165 h 2077916"/>
              <a:gd name="connsiteX1566" fmla="*/ 352263 w 407778"/>
              <a:gd name="connsiteY1566" fmla="*/ 712798 h 2077916"/>
              <a:gd name="connsiteX1567" fmla="*/ 350915 w 407778"/>
              <a:gd name="connsiteY1567" fmla="*/ 711553 h 2077916"/>
              <a:gd name="connsiteX1568" fmla="*/ 180449 w 407778"/>
              <a:gd name="connsiteY1568" fmla="*/ 760068 h 2077916"/>
              <a:gd name="connsiteX1569" fmla="*/ 190710 w 407778"/>
              <a:gd name="connsiteY1569" fmla="*/ 796860 h 2077916"/>
              <a:gd name="connsiteX1570" fmla="*/ 191218 w 407778"/>
              <a:gd name="connsiteY1570" fmla="*/ 805801 h 2077916"/>
              <a:gd name="connsiteX1571" fmla="*/ 191421 w 407778"/>
              <a:gd name="connsiteY1571" fmla="*/ 831352 h 2077916"/>
              <a:gd name="connsiteX1572" fmla="*/ 192219 w 407778"/>
              <a:gd name="connsiteY1572" fmla="*/ 848110 h 2077916"/>
              <a:gd name="connsiteX1573" fmla="*/ 178478 w 407778"/>
              <a:gd name="connsiteY1573" fmla="*/ 796837 h 2077916"/>
              <a:gd name="connsiteX1574" fmla="*/ 176443 w 407778"/>
              <a:gd name="connsiteY1574" fmla="*/ 787510 h 2077916"/>
              <a:gd name="connsiteX1575" fmla="*/ 179046 w 407778"/>
              <a:gd name="connsiteY1575" fmla="*/ 771310 h 2077916"/>
              <a:gd name="connsiteX1576" fmla="*/ 219729 w 407778"/>
              <a:gd name="connsiteY1576" fmla="*/ 734135 h 2077916"/>
              <a:gd name="connsiteX1577" fmla="*/ 226911 w 407778"/>
              <a:gd name="connsiteY1577" fmla="*/ 768032 h 2077916"/>
              <a:gd name="connsiteX1578" fmla="*/ 228969 w 407778"/>
              <a:gd name="connsiteY1578" fmla="*/ 778754 h 2077916"/>
              <a:gd name="connsiteX1579" fmla="*/ 225705 w 407778"/>
              <a:gd name="connsiteY1579" fmla="*/ 785492 h 2077916"/>
              <a:gd name="connsiteX1580" fmla="*/ 225507 w 407778"/>
              <a:gd name="connsiteY1580" fmla="*/ 785942 h 2077916"/>
              <a:gd name="connsiteX1581" fmla="*/ 219829 w 407778"/>
              <a:gd name="connsiteY1581" fmla="*/ 742366 h 2077916"/>
              <a:gd name="connsiteX1582" fmla="*/ 274764 w 407778"/>
              <a:gd name="connsiteY1582" fmla="*/ 694019 h 2077916"/>
              <a:gd name="connsiteX1583" fmla="*/ 276451 w 407778"/>
              <a:gd name="connsiteY1583" fmla="*/ 703488 h 2077916"/>
              <a:gd name="connsiteX1584" fmla="*/ 275745 w 407778"/>
              <a:gd name="connsiteY1584" fmla="*/ 704009 h 2077916"/>
              <a:gd name="connsiteX1585" fmla="*/ 304354 w 407778"/>
              <a:gd name="connsiteY1585" fmla="*/ 668548 h 2077916"/>
              <a:gd name="connsiteX1586" fmla="*/ 305318 w 407778"/>
              <a:gd name="connsiteY1586" fmla="*/ 669438 h 2077916"/>
              <a:gd name="connsiteX1587" fmla="*/ 313369 w 407778"/>
              <a:gd name="connsiteY1587" fmla="*/ 790119 h 2077916"/>
              <a:gd name="connsiteX1588" fmla="*/ 322037 w 407778"/>
              <a:gd name="connsiteY1588" fmla="*/ 909637 h 2077916"/>
              <a:gd name="connsiteX1589" fmla="*/ 310232 w 407778"/>
              <a:gd name="connsiteY1589" fmla="*/ 869725 h 2077916"/>
              <a:gd name="connsiteX1590" fmla="*/ 294300 w 407778"/>
              <a:gd name="connsiteY1590" fmla="*/ 803705 h 2077916"/>
              <a:gd name="connsiteX1591" fmla="*/ 276451 w 407778"/>
              <a:gd name="connsiteY1591" fmla="*/ 703488 h 2077916"/>
              <a:gd name="connsiteX1592" fmla="*/ 279533 w 407778"/>
              <a:gd name="connsiteY1592" fmla="*/ 701214 h 2077916"/>
              <a:gd name="connsiteX1593" fmla="*/ 296438 w 407778"/>
              <a:gd name="connsiteY1593" fmla="*/ 684767 h 2077916"/>
              <a:gd name="connsiteX1594" fmla="*/ 312098 w 407778"/>
              <a:gd name="connsiteY1594" fmla="*/ 650236 h 2077916"/>
              <a:gd name="connsiteX1595" fmla="*/ 313890 w 407778"/>
              <a:gd name="connsiteY1595" fmla="*/ 659437 h 2077916"/>
              <a:gd name="connsiteX1596" fmla="*/ 317457 w 407778"/>
              <a:gd name="connsiteY1596" fmla="*/ 680650 h 2077916"/>
              <a:gd name="connsiteX1597" fmla="*/ 305318 w 407778"/>
              <a:gd name="connsiteY1597" fmla="*/ 669438 h 2077916"/>
              <a:gd name="connsiteX1598" fmla="*/ 305149 w 407778"/>
              <a:gd name="connsiteY1598" fmla="*/ 666918 h 2077916"/>
              <a:gd name="connsiteX1599" fmla="*/ 305662 w 407778"/>
              <a:gd name="connsiteY1599" fmla="*/ 665868 h 2077916"/>
              <a:gd name="connsiteX1600" fmla="*/ 183960 w 407778"/>
              <a:gd name="connsiteY1600" fmla="*/ 731933 h 2077916"/>
              <a:gd name="connsiteX1601" fmla="*/ 191018 w 407778"/>
              <a:gd name="connsiteY1601" fmla="*/ 756893 h 2077916"/>
              <a:gd name="connsiteX1602" fmla="*/ 197187 w 407778"/>
              <a:gd name="connsiteY1602" fmla="*/ 781998 h 2077916"/>
              <a:gd name="connsiteX1603" fmla="*/ 202719 w 407778"/>
              <a:gd name="connsiteY1603" fmla="*/ 837585 h 2077916"/>
              <a:gd name="connsiteX1604" fmla="*/ 201860 w 407778"/>
              <a:gd name="connsiteY1604" fmla="*/ 839531 h 2077916"/>
              <a:gd name="connsiteX1605" fmla="*/ 200000 w 407778"/>
              <a:gd name="connsiteY1605" fmla="*/ 844022 h 2077916"/>
              <a:gd name="connsiteX1606" fmla="*/ 198836 w 407778"/>
              <a:gd name="connsiteY1606" fmla="*/ 837675 h 2077916"/>
              <a:gd name="connsiteX1607" fmla="*/ 191018 w 407778"/>
              <a:gd name="connsiteY1607" fmla="*/ 797963 h 2077916"/>
              <a:gd name="connsiteX1608" fmla="*/ 190710 w 407778"/>
              <a:gd name="connsiteY1608" fmla="*/ 796860 h 2077916"/>
              <a:gd name="connsiteX1609" fmla="*/ 189822 w 407778"/>
              <a:gd name="connsiteY1609" fmla="*/ 781236 h 2077916"/>
              <a:gd name="connsiteX1610" fmla="*/ 184662 w 407778"/>
              <a:gd name="connsiteY1610" fmla="*/ 751064 h 2077916"/>
              <a:gd name="connsiteX1611" fmla="*/ 182546 w 407778"/>
              <a:gd name="connsiteY1611" fmla="*/ 743264 h 2077916"/>
              <a:gd name="connsiteX1612" fmla="*/ 179671 w 407778"/>
              <a:gd name="connsiteY1612" fmla="*/ 732665 h 2077916"/>
              <a:gd name="connsiteX1613" fmla="*/ 182546 w 407778"/>
              <a:gd name="connsiteY1613" fmla="*/ 743264 h 2077916"/>
              <a:gd name="connsiteX1614" fmla="*/ 180449 w 407778"/>
              <a:gd name="connsiteY1614" fmla="*/ 760068 h 2077916"/>
              <a:gd name="connsiteX1615" fmla="*/ 177775 w 407778"/>
              <a:gd name="connsiteY1615" fmla="*/ 750481 h 2077916"/>
              <a:gd name="connsiteX1616" fmla="*/ 376051 w 407778"/>
              <a:gd name="connsiteY1616" fmla="*/ 602364 h 2077916"/>
              <a:gd name="connsiteX1617" fmla="*/ 381099 w 407778"/>
              <a:gd name="connsiteY1617" fmla="*/ 649663 h 2077916"/>
              <a:gd name="connsiteX1618" fmla="*/ 373620 w 407778"/>
              <a:gd name="connsiteY1618" fmla="*/ 699129 h 2077916"/>
              <a:gd name="connsiteX1619" fmla="*/ 371813 w 407778"/>
              <a:gd name="connsiteY1619" fmla="*/ 728117 h 2077916"/>
              <a:gd name="connsiteX1620" fmla="*/ 357118 w 407778"/>
              <a:gd name="connsiteY1620" fmla="*/ 691733 h 2077916"/>
              <a:gd name="connsiteX1621" fmla="*/ 362257 w 407778"/>
              <a:gd name="connsiteY1621" fmla="*/ 669437 h 2077916"/>
              <a:gd name="connsiteX1622" fmla="*/ 31747 w 407778"/>
              <a:gd name="connsiteY1622" fmla="*/ 822439 h 2077916"/>
              <a:gd name="connsiteX1623" fmla="*/ 41543 w 407778"/>
              <a:gd name="connsiteY1623" fmla="*/ 845101 h 2077916"/>
              <a:gd name="connsiteX1624" fmla="*/ 47134 w 407778"/>
              <a:gd name="connsiteY1624" fmla="*/ 891380 h 2077916"/>
              <a:gd name="connsiteX1625" fmla="*/ 32834 w 407778"/>
              <a:gd name="connsiteY1625" fmla="*/ 863578 h 2077916"/>
              <a:gd name="connsiteX1626" fmla="*/ 390344 w 407778"/>
              <a:gd name="connsiteY1626" fmla="*/ 590004 h 2077916"/>
              <a:gd name="connsiteX1627" fmla="*/ 396902 w 407778"/>
              <a:gd name="connsiteY1627" fmla="*/ 637277 h 2077916"/>
              <a:gd name="connsiteX1628" fmla="*/ 402144 w 407778"/>
              <a:gd name="connsiteY1628" fmla="*/ 667911 h 2077916"/>
              <a:gd name="connsiteX1629" fmla="*/ 402343 w 407778"/>
              <a:gd name="connsiteY1629" fmla="*/ 759054 h 2077916"/>
              <a:gd name="connsiteX1630" fmla="*/ 391728 w 407778"/>
              <a:gd name="connsiteY1630" fmla="*/ 749249 h 2077916"/>
              <a:gd name="connsiteX1631" fmla="*/ 381099 w 407778"/>
              <a:gd name="connsiteY1631" fmla="*/ 649663 h 2077916"/>
              <a:gd name="connsiteX1632" fmla="*/ 389723 w 407778"/>
              <a:gd name="connsiteY1632" fmla="*/ 592627 h 2077916"/>
              <a:gd name="connsiteX1633" fmla="*/ 255806 w 407778"/>
              <a:gd name="connsiteY1633" fmla="*/ 674301 h 2077916"/>
              <a:gd name="connsiteX1634" fmla="*/ 256438 w 407778"/>
              <a:gd name="connsiteY1634" fmla="*/ 678822 h 2077916"/>
              <a:gd name="connsiteX1635" fmla="*/ 257494 w 407778"/>
              <a:gd name="connsiteY1635" fmla="*/ 685503 h 2077916"/>
              <a:gd name="connsiteX1636" fmla="*/ 258759 w 407778"/>
              <a:gd name="connsiteY1636" fmla="*/ 722014 h 2077916"/>
              <a:gd name="connsiteX1637" fmla="*/ 257239 w 407778"/>
              <a:gd name="connsiteY1637" fmla="*/ 724148 h 2077916"/>
              <a:gd name="connsiteX1638" fmla="*/ 257002 w 407778"/>
              <a:gd name="connsiteY1638" fmla="*/ 724570 h 2077916"/>
              <a:gd name="connsiteX1639" fmla="*/ 253662 w 407778"/>
              <a:gd name="connsiteY1639" fmla="*/ 690435 h 2077916"/>
              <a:gd name="connsiteX1640" fmla="*/ 7331 w 407778"/>
              <a:gd name="connsiteY1640" fmla="*/ 812554 h 2077916"/>
              <a:gd name="connsiteX1641" fmla="*/ 9140 w 407778"/>
              <a:gd name="connsiteY1641" fmla="*/ 817510 h 2077916"/>
              <a:gd name="connsiteX1642" fmla="*/ 32834 w 407778"/>
              <a:gd name="connsiteY1642" fmla="*/ 863578 h 2077916"/>
              <a:gd name="connsiteX1643" fmla="*/ 34290 w 407778"/>
              <a:gd name="connsiteY1643" fmla="*/ 918651 h 2077916"/>
              <a:gd name="connsiteX1644" fmla="*/ 55329 w 407778"/>
              <a:gd name="connsiteY1644" fmla="*/ 1173059 h 2077916"/>
              <a:gd name="connsiteX1645" fmla="*/ 56914 w 407778"/>
              <a:gd name="connsiteY1645" fmla="*/ 1240182 h 2077916"/>
              <a:gd name="connsiteX1646" fmla="*/ 42286 w 407778"/>
              <a:gd name="connsiteY1646" fmla="*/ 1262856 h 2077916"/>
              <a:gd name="connsiteX1647" fmla="*/ 24335 w 407778"/>
              <a:gd name="connsiteY1647" fmla="*/ 1247397 h 2077916"/>
              <a:gd name="connsiteX1648" fmla="*/ 3020 w 407778"/>
              <a:gd name="connsiteY1648" fmla="*/ 1171407 h 2077916"/>
              <a:gd name="connsiteX1649" fmla="*/ 2414 w 407778"/>
              <a:gd name="connsiteY1649" fmla="*/ 1169018 h 2077916"/>
              <a:gd name="connsiteX1650" fmla="*/ 9990 w 407778"/>
              <a:gd name="connsiteY1650" fmla="*/ 1030834 h 2077916"/>
              <a:gd name="connsiteX1651" fmla="*/ 166894 w 407778"/>
              <a:gd name="connsiteY1651" fmla="*/ 708995 h 2077916"/>
              <a:gd name="connsiteX1652" fmla="*/ 170117 w 407778"/>
              <a:gd name="connsiteY1652" fmla="*/ 723022 h 2077916"/>
              <a:gd name="connsiteX1653" fmla="*/ 177775 w 407778"/>
              <a:gd name="connsiteY1653" fmla="*/ 750481 h 2077916"/>
              <a:gd name="connsiteX1654" fmla="*/ 176847 w 407778"/>
              <a:gd name="connsiteY1654" fmla="*/ 759201 h 2077916"/>
              <a:gd name="connsiteX1655" fmla="*/ 174891 w 407778"/>
              <a:gd name="connsiteY1655" fmla="*/ 774896 h 2077916"/>
              <a:gd name="connsiteX1656" fmla="*/ 333628 w 407778"/>
              <a:gd name="connsiteY1656" fmla="*/ 594237 h 2077916"/>
              <a:gd name="connsiteX1657" fmla="*/ 340646 w 407778"/>
              <a:gd name="connsiteY1657" fmla="*/ 634510 h 2077916"/>
              <a:gd name="connsiteX1658" fmla="*/ 343916 w 407778"/>
              <a:gd name="connsiteY1658" fmla="*/ 659043 h 2077916"/>
              <a:gd name="connsiteX1659" fmla="*/ 325988 w 407778"/>
              <a:gd name="connsiteY1659" fmla="*/ 614652 h 2077916"/>
              <a:gd name="connsiteX1660" fmla="*/ 401884 w 407778"/>
              <a:gd name="connsiteY1660" fmla="*/ 549088 h 2077916"/>
              <a:gd name="connsiteX1661" fmla="*/ 407778 w 407778"/>
              <a:gd name="connsiteY1661" fmla="*/ 558538 h 2077916"/>
              <a:gd name="connsiteX1662" fmla="*/ 407778 w 407778"/>
              <a:gd name="connsiteY1662" fmla="*/ 700838 h 2077916"/>
              <a:gd name="connsiteX1663" fmla="*/ 402144 w 407778"/>
              <a:gd name="connsiteY1663" fmla="*/ 667911 h 2077916"/>
              <a:gd name="connsiteX1664" fmla="*/ 138429 w 407778"/>
              <a:gd name="connsiteY1664" fmla="*/ 715430 h 2077916"/>
              <a:gd name="connsiteX1665" fmla="*/ 138924 w 407778"/>
              <a:gd name="connsiteY1665" fmla="*/ 719897 h 2077916"/>
              <a:gd name="connsiteX1666" fmla="*/ 141998 w 407778"/>
              <a:gd name="connsiteY1666" fmla="*/ 748020 h 2077916"/>
              <a:gd name="connsiteX1667" fmla="*/ 141893 w 407778"/>
              <a:gd name="connsiteY1667" fmla="*/ 751728 h 2077916"/>
              <a:gd name="connsiteX1668" fmla="*/ 151074 w 407778"/>
              <a:gd name="connsiteY1668" fmla="*/ 842693 h 2077916"/>
              <a:gd name="connsiteX1669" fmla="*/ 157380 w 407778"/>
              <a:gd name="connsiteY1669" fmla="*/ 897995 h 2077916"/>
              <a:gd name="connsiteX1670" fmla="*/ 144380 w 407778"/>
              <a:gd name="connsiteY1670" fmla="*/ 963874 h 2077916"/>
              <a:gd name="connsiteX1671" fmla="*/ 142611 w 407778"/>
              <a:gd name="connsiteY1671" fmla="*/ 940672 h 2077916"/>
              <a:gd name="connsiteX1672" fmla="*/ 136964 w 407778"/>
              <a:gd name="connsiteY1672" fmla="*/ 774336 h 2077916"/>
              <a:gd name="connsiteX1673" fmla="*/ 263508 w 407778"/>
              <a:gd name="connsiteY1673" fmla="*/ 630822 h 2077916"/>
              <a:gd name="connsiteX1674" fmla="*/ 269063 w 407778"/>
              <a:gd name="connsiteY1674" fmla="*/ 635952 h 2077916"/>
              <a:gd name="connsiteX1675" fmla="*/ 274764 w 407778"/>
              <a:gd name="connsiteY1675" fmla="*/ 694019 h 2077916"/>
              <a:gd name="connsiteX1676" fmla="*/ 261455 w 407778"/>
              <a:gd name="connsiteY1676" fmla="*/ 631805 h 2077916"/>
              <a:gd name="connsiteX1677" fmla="*/ 261899 w 407778"/>
              <a:gd name="connsiteY1677" fmla="*/ 635802 h 2077916"/>
              <a:gd name="connsiteX1678" fmla="*/ 271520 w 407778"/>
              <a:gd name="connsiteY1678" fmla="*/ 707126 h 2077916"/>
              <a:gd name="connsiteX1679" fmla="*/ 266979 w 407778"/>
              <a:gd name="connsiteY1679" fmla="*/ 710476 h 2077916"/>
              <a:gd name="connsiteX1680" fmla="*/ 262538 w 407778"/>
              <a:gd name="connsiteY1680" fmla="*/ 716709 h 2077916"/>
              <a:gd name="connsiteX1681" fmla="*/ 260674 w 407778"/>
              <a:gd name="connsiteY1681" fmla="*/ 705626 h 2077916"/>
              <a:gd name="connsiteX1682" fmla="*/ 257494 w 407778"/>
              <a:gd name="connsiteY1682" fmla="*/ 685503 h 2077916"/>
              <a:gd name="connsiteX1683" fmla="*/ 256837 w 407778"/>
              <a:gd name="connsiteY1683" fmla="*/ 666547 h 2077916"/>
              <a:gd name="connsiteX1684" fmla="*/ 401867 w 407778"/>
              <a:gd name="connsiteY1684" fmla="*/ 541338 h 2077916"/>
              <a:gd name="connsiteX1685" fmla="*/ 401884 w 407778"/>
              <a:gd name="connsiteY1685" fmla="*/ 549088 h 2077916"/>
              <a:gd name="connsiteX1686" fmla="*/ 400541 w 407778"/>
              <a:gd name="connsiteY1686" fmla="*/ 546936 h 2077916"/>
              <a:gd name="connsiteX1687" fmla="*/ 204832 w 407778"/>
              <a:gd name="connsiteY1687" fmla="*/ 667090 h 2077916"/>
              <a:gd name="connsiteX1688" fmla="*/ 212140 w 407778"/>
              <a:gd name="connsiteY1688" fmla="*/ 698314 h 2077916"/>
              <a:gd name="connsiteX1689" fmla="*/ 217204 w 407778"/>
              <a:gd name="connsiteY1689" fmla="*/ 722212 h 2077916"/>
              <a:gd name="connsiteX1690" fmla="*/ 219829 w 407778"/>
              <a:gd name="connsiteY1690" fmla="*/ 742366 h 2077916"/>
              <a:gd name="connsiteX1691" fmla="*/ 220495 w 407778"/>
              <a:gd name="connsiteY1691" fmla="*/ 797300 h 2077916"/>
              <a:gd name="connsiteX1692" fmla="*/ 215900 w 407778"/>
              <a:gd name="connsiteY1692" fmla="*/ 807712 h 2077916"/>
              <a:gd name="connsiteX1693" fmla="*/ 213913 w 407778"/>
              <a:gd name="connsiteY1693" fmla="*/ 794155 h 2077916"/>
              <a:gd name="connsiteX1694" fmla="*/ 207271 w 407778"/>
              <a:gd name="connsiteY1694" fmla="*/ 729558 h 2077916"/>
              <a:gd name="connsiteX1695" fmla="*/ 204746 w 407778"/>
              <a:gd name="connsiteY1695" fmla="*/ 684053 h 2077916"/>
              <a:gd name="connsiteX1696" fmla="*/ 185531 w 407778"/>
              <a:gd name="connsiteY1696" fmla="*/ 677603 h 2077916"/>
              <a:gd name="connsiteX1697" fmla="*/ 188035 w 407778"/>
              <a:gd name="connsiteY1697" fmla="*/ 699288 h 2077916"/>
              <a:gd name="connsiteX1698" fmla="*/ 183960 w 407778"/>
              <a:gd name="connsiteY1698" fmla="*/ 731933 h 2077916"/>
              <a:gd name="connsiteX1699" fmla="*/ 180901 w 407778"/>
              <a:gd name="connsiteY1699" fmla="*/ 721112 h 2077916"/>
              <a:gd name="connsiteX1700" fmla="*/ 261099 w 407778"/>
              <a:gd name="connsiteY1700" fmla="*/ 628597 h 2077916"/>
              <a:gd name="connsiteX1701" fmla="*/ 261796 w 407778"/>
              <a:gd name="connsiteY1701" fmla="*/ 629241 h 2077916"/>
              <a:gd name="connsiteX1702" fmla="*/ 261455 w 407778"/>
              <a:gd name="connsiteY1702" fmla="*/ 631805 h 2077916"/>
              <a:gd name="connsiteX1703" fmla="*/ 262407 w 407778"/>
              <a:gd name="connsiteY1703" fmla="*/ 624640 h 2077916"/>
              <a:gd name="connsiteX1704" fmla="*/ 263508 w 407778"/>
              <a:gd name="connsiteY1704" fmla="*/ 630822 h 2077916"/>
              <a:gd name="connsiteX1705" fmla="*/ 261796 w 407778"/>
              <a:gd name="connsiteY1705" fmla="*/ 629241 h 2077916"/>
              <a:gd name="connsiteX1706" fmla="*/ 341777 w 407778"/>
              <a:gd name="connsiteY1706" fmla="*/ 571511 h 2077916"/>
              <a:gd name="connsiteX1707" fmla="*/ 348418 w 407778"/>
              <a:gd name="connsiteY1707" fmla="*/ 619144 h 2077916"/>
              <a:gd name="connsiteX1708" fmla="*/ 353209 w 407778"/>
              <a:gd name="connsiteY1708" fmla="*/ 667143 h 2077916"/>
              <a:gd name="connsiteX1709" fmla="*/ 354425 w 407778"/>
              <a:gd name="connsiteY1709" fmla="*/ 685065 h 2077916"/>
              <a:gd name="connsiteX1710" fmla="*/ 350779 w 407778"/>
              <a:gd name="connsiteY1710" fmla="*/ 676036 h 2077916"/>
              <a:gd name="connsiteX1711" fmla="*/ 344091 w 407778"/>
              <a:gd name="connsiteY1711" fmla="*/ 621890 h 2077916"/>
              <a:gd name="connsiteX1712" fmla="*/ 341119 w 407778"/>
              <a:gd name="connsiteY1712" fmla="*/ 573372 h 2077916"/>
              <a:gd name="connsiteX1713" fmla="*/ 92041 w 407778"/>
              <a:gd name="connsiteY1713" fmla="*/ 724304 h 2077916"/>
              <a:gd name="connsiteX1714" fmla="*/ 96679 w 407778"/>
              <a:gd name="connsiteY1714" fmla="*/ 741869 h 2077916"/>
              <a:gd name="connsiteX1715" fmla="*/ 102357 w 407778"/>
              <a:gd name="connsiteY1715" fmla="*/ 775968 h 2077916"/>
              <a:gd name="connsiteX1716" fmla="*/ 106084 w 407778"/>
              <a:gd name="connsiteY1716" fmla="*/ 803364 h 2077916"/>
              <a:gd name="connsiteX1717" fmla="*/ 121156 w 407778"/>
              <a:gd name="connsiteY1717" fmla="*/ 901140 h 2077916"/>
              <a:gd name="connsiteX1718" fmla="*/ 127453 w 407778"/>
              <a:gd name="connsiteY1718" fmla="*/ 1014715 h 2077916"/>
              <a:gd name="connsiteX1719" fmla="*/ 127483 w 407778"/>
              <a:gd name="connsiteY1719" fmla="*/ 1016324 h 2077916"/>
              <a:gd name="connsiteX1720" fmla="*/ 111310 w 407778"/>
              <a:gd name="connsiteY1720" fmla="*/ 987540 h 2077916"/>
              <a:gd name="connsiteX1721" fmla="*/ 107388 w 407778"/>
              <a:gd name="connsiteY1721" fmla="*/ 909979 h 2077916"/>
              <a:gd name="connsiteX1722" fmla="*/ 99130 w 407778"/>
              <a:gd name="connsiteY1722" fmla="*/ 862594 h 2077916"/>
              <a:gd name="connsiteX1723" fmla="*/ 99569 w 407778"/>
              <a:gd name="connsiteY1723" fmla="*/ 837228 h 2077916"/>
              <a:gd name="connsiteX1724" fmla="*/ 92431 w 407778"/>
              <a:gd name="connsiteY1724" fmla="*/ 734980 h 2077916"/>
              <a:gd name="connsiteX1725" fmla="*/ 92263 w 407778"/>
              <a:gd name="connsiteY1725" fmla="*/ 732680 h 2077916"/>
              <a:gd name="connsiteX1726" fmla="*/ 252777 w 407778"/>
              <a:gd name="connsiteY1726" fmla="*/ 620911 h 2077916"/>
              <a:gd name="connsiteX1727" fmla="*/ 255104 w 407778"/>
              <a:gd name="connsiteY1727" fmla="*/ 623060 h 2077916"/>
              <a:gd name="connsiteX1728" fmla="*/ 256290 w 407778"/>
              <a:gd name="connsiteY1728" fmla="*/ 650776 h 2077916"/>
              <a:gd name="connsiteX1729" fmla="*/ 256837 w 407778"/>
              <a:gd name="connsiteY1729" fmla="*/ 666547 h 2077916"/>
              <a:gd name="connsiteX1730" fmla="*/ 255806 w 407778"/>
              <a:gd name="connsiteY1730" fmla="*/ 674301 h 2077916"/>
              <a:gd name="connsiteX1731" fmla="*/ 253882 w 407778"/>
              <a:gd name="connsiteY1731" fmla="*/ 660527 h 2077916"/>
              <a:gd name="connsiteX1732" fmla="*/ 252894 w 407778"/>
              <a:gd name="connsiteY1732" fmla="*/ 629798 h 2077916"/>
              <a:gd name="connsiteX1733" fmla="*/ 73898 w 407778"/>
              <a:gd name="connsiteY1733" fmla="*/ 735322 h 2077916"/>
              <a:gd name="connsiteX1734" fmla="*/ 74219 w 407778"/>
              <a:gd name="connsiteY1734" fmla="*/ 736575 h 2077916"/>
              <a:gd name="connsiteX1735" fmla="*/ 77254 w 407778"/>
              <a:gd name="connsiteY1735" fmla="*/ 764216 h 2077916"/>
              <a:gd name="connsiteX1736" fmla="*/ 91637 w 407778"/>
              <a:gd name="connsiteY1736" fmla="*/ 919053 h 2077916"/>
              <a:gd name="connsiteX1737" fmla="*/ 91869 w 407778"/>
              <a:gd name="connsiteY1737" fmla="*/ 922143 h 2077916"/>
              <a:gd name="connsiteX1738" fmla="*/ 90967 w 407778"/>
              <a:gd name="connsiteY1738" fmla="*/ 949362 h 2077916"/>
              <a:gd name="connsiteX1739" fmla="*/ 89192 w 407778"/>
              <a:gd name="connsiteY1739" fmla="*/ 946018 h 2077916"/>
              <a:gd name="connsiteX1740" fmla="*/ 88655 w 407778"/>
              <a:gd name="connsiteY1740" fmla="*/ 940662 h 2077916"/>
              <a:gd name="connsiteX1741" fmla="*/ 77981 w 407778"/>
              <a:gd name="connsiteY1741" fmla="*/ 773316 h 2077916"/>
              <a:gd name="connsiteX1742" fmla="*/ 32206 w 407778"/>
              <a:gd name="connsiteY1742" fmla="*/ 744890 h 2077916"/>
              <a:gd name="connsiteX1743" fmla="*/ 33123 w 407778"/>
              <a:gd name="connsiteY1743" fmla="*/ 752326 h 2077916"/>
              <a:gd name="connsiteX1744" fmla="*/ 49425 w 407778"/>
              <a:gd name="connsiteY1744" fmla="*/ 849976 h 2077916"/>
              <a:gd name="connsiteX1745" fmla="*/ 51151 w 407778"/>
              <a:gd name="connsiteY1745" fmla="*/ 867325 h 2077916"/>
              <a:gd name="connsiteX1746" fmla="*/ 41543 w 407778"/>
              <a:gd name="connsiteY1746" fmla="*/ 845101 h 2077916"/>
              <a:gd name="connsiteX1747" fmla="*/ 32077 w 407778"/>
              <a:gd name="connsiteY1747" fmla="*/ 766735 h 2077916"/>
              <a:gd name="connsiteX1748" fmla="*/ 381852 w 407778"/>
              <a:gd name="connsiteY1748" fmla="*/ 516971 h 2077916"/>
              <a:gd name="connsiteX1749" fmla="*/ 400541 w 407778"/>
              <a:gd name="connsiteY1749" fmla="*/ 546936 h 2077916"/>
              <a:gd name="connsiteX1750" fmla="*/ 390344 w 407778"/>
              <a:gd name="connsiteY1750" fmla="*/ 590004 h 2077916"/>
              <a:gd name="connsiteX1751" fmla="*/ 388700 w 407778"/>
              <a:gd name="connsiteY1751" fmla="*/ 578155 h 2077916"/>
              <a:gd name="connsiteX1752" fmla="*/ 383518 w 407778"/>
              <a:gd name="connsiteY1752" fmla="*/ 532047 h 2077916"/>
              <a:gd name="connsiteX1753" fmla="*/ 381352 w 407778"/>
              <a:gd name="connsiteY1753" fmla="*/ 512442 h 2077916"/>
              <a:gd name="connsiteX1754" fmla="*/ 381852 w 407778"/>
              <a:gd name="connsiteY1754" fmla="*/ 516971 h 2077916"/>
              <a:gd name="connsiteX1755" fmla="*/ 381326 w 407778"/>
              <a:gd name="connsiteY1755" fmla="*/ 516127 h 2077916"/>
              <a:gd name="connsiteX1756" fmla="*/ 195006 w 407778"/>
              <a:gd name="connsiteY1756" fmla="*/ 629514 h 2077916"/>
              <a:gd name="connsiteX1757" fmla="*/ 206265 w 407778"/>
              <a:gd name="connsiteY1757" fmla="*/ 719775 h 2077916"/>
              <a:gd name="connsiteX1758" fmla="*/ 207271 w 407778"/>
              <a:gd name="connsiteY1758" fmla="*/ 729558 h 2077916"/>
              <a:gd name="connsiteX1759" fmla="*/ 208991 w 407778"/>
              <a:gd name="connsiteY1759" fmla="*/ 760572 h 2077916"/>
              <a:gd name="connsiteX1760" fmla="*/ 213913 w 407778"/>
              <a:gd name="connsiteY1760" fmla="*/ 794155 h 2077916"/>
              <a:gd name="connsiteX1761" fmla="*/ 215420 w 407778"/>
              <a:gd name="connsiteY1761" fmla="*/ 808802 h 2077916"/>
              <a:gd name="connsiteX1762" fmla="*/ 207939 w 407778"/>
              <a:gd name="connsiteY1762" fmla="*/ 825755 h 2077916"/>
              <a:gd name="connsiteX1763" fmla="*/ 197187 w 407778"/>
              <a:gd name="connsiteY1763" fmla="*/ 781998 h 2077916"/>
              <a:gd name="connsiteX1764" fmla="*/ 194714 w 407778"/>
              <a:gd name="connsiteY1764" fmla="*/ 757151 h 2077916"/>
              <a:gd name="connsiteX1765" fmla="*/ 188035 w 407778"/>
              <a:gd name="connsiteY1765" fmla="*/ 699288 h 2077916"/>
              <a:gd name="connsiteX1766" fmla="*/ 191215 w 407778"/>
              <a:gd name="connsiteY1766" fmla="*/ 673800 h 2077916"/>
              <a:gd name="connsiteX1767" fmla="*/ 152772 w 407778"/>
              <a:gd name="connsiteY1767" fmla="*/ 647531 h 2077916"/>
              <a:gd name="connsiteX1768" fmla="*/ 159460 w 407778"/>
              <a:gd name="connsiteY1768" fmla="*/ 667586 h 2077916"/>
              <a:gd name="connsiteX1769" fmla="*/ 162621 w 407778"/>
              <a:gd name="connsiteY1769" fmla="*/ 682509 h 2077916"/>
              <a:gd name="connsiteX1770" fmla="*/ 165521 w 407778"/>
              <a:gd name="connsiteY1770" fmla="*/ 697675 h 2077916"/>
              <a:gd name="connsiteX1771" fmla="*/ 166894 w 407778"/>
              <a:gd name="connsiteY1771" fmla="*/ 708995 h 2077916"/>
              <a:gd name="connsiteX1772" fmla="*/ 298380 w 407778"/>
              <a:gd name="connsiteY1772" fmla="*/ 553457 h 2077916"/>
              <a:gd name="connsiteX1773" fmla="*/ 301751 w 407778"/>
              <a:gd name="connsiteY1773" fmla="*/ 561353 h 2077916"/>
              <a:gd name="connsiteX1774" fmla="*/ 325811 w 407778"/>
              <a:gd name="connsiteY1774" fmla="*/ 614215 h 2077916"/>
              <a:gd name="connsiteX1775" fmla="*/ 325988 w 407778"/>
              <a:gd name="connsiteY1775" fmla="*/ 614652 h 2077916"/>
              <a:gd name="connsiteX1776" fmla="*/ 318389 w 407778"/>
              <a:gd name="connsiteY1776" fmla="*/ 634955 h 2077916"/>
              <a:gd name="connsiteX1777" fmla="*/ 312098 w 407778"/>
              <a:gd name="connsiteY1777" fmla="*/ 650236 h 2077916"/>
              <a:gd name="connsiteX1778" fmla="*/ 304083 w 407778"/>
              <a:gd name="connsiteY1778" fmla="*/ 609083 h 2077916"/>
              <a:gd name="connsiteX1779" fmla="*/ 300392 w 407778"/>
              <a:gd name="connsiteY1779" fmla="*/ 591849 h 2077916"/>
              <a:gd name="connsiteX1780" fmla="*/ 193831 w 407778"/>
              <a:gd name="connsiteY1780" fmla="*/ 620092 h 2077916"/>
              <a:gd name="connsiteX1781" fmla="*/ 195282 w 407778"/>
              <a:gd name="connsiteY1781" fmla="*/ 626291 h 2077916"/>
              <a:gd name="connsiteX1782" fmla="*/ 195006 w 407778"/>
              <a:gd name="connsiteY1782" fmla="*/ 629514 h 2077916"/>
              <a:gd name="connsiteX1783" fmla="*/ 368365 w 407778"/>
              <a:gd name="connsiteY1783" fmla="*/ 495347 h 2077916"/>
              <a:gd name="connsiteX1784" fmla="*/ 381326 w 407778"/>
              <a:gd name="connsiteY1784" fmla="*/ 516127 h 2077916"/>
              <a:gd name="connsiteX1785" fmla="*/ 380884 w 407778"/>
              <a:gd name="connsiteY1785" fmla="*/ 578859 h 2077916"/>
              <a:gd name="connsiteX1786" fmla="*/ 376051 w 407778"/>
              <a:gd name="connsiteY1786" fmla="*/ 602364 h 2077916"/>
              <a:gd name="connsiteX1787" fmla="*/ 375955 w 407778"/>
              <a:gd name="connsiteY1787" fmla="*/ 601466 h 2077916"/>
              <a:gd name="connsiteX1788" fmla="*/ 362881 w 407778"/>
              <a:gd name="connsiteY1788" fmla="*/ 535600 h 2077916"/>
              <a:gd name="connsiteX1789" fmla="*/ 359317 w 407778"/>
              <a:gd name="connsiteY1789" fmla="*/ 521836 h 2077916"/>
              <a:gd name="connsiteX1790" fmla="*/ 217713 w 407778"/>
              <a:gd name="connsiteY1790" fmla="*/ 588525 h 2077916"/>
              <a:gd name="connsiteX1791" fmla="*/ 245237 w 407778"/>
              <a:gd name="connsiteY1791" fmla="*/ 613947 h 2077916"/>
              <a:gd name="connsiteX1792" fmla="*/ 250946 w 407778"/>
              <a:gd name="connsiteY1792" fmla="*/ 662689 h 2077916"/>
              <a:gd name="connsiteX1793" fmla="*/ 253662 w 407778"/>
              <a:gd name="connsiteY1793" fmla="*/ 690435 h 2077916"/>
              <a:gd name="connsiteX1794" fmla="*/ 252816 w 407778"/>
              <a:gd name="connsiteY1794" fmla="*/ 696796 h 2077916"/>
              <a:gd name="connsiteX1795" fmla="*/ 243163 w 407778"/>
              <a:gd name="connsiteY1795" fmla="*/ 747715 h 2077916"/>
              <a:gd name="connsiteX1796" fmla="*/ 218514 w 407778"/>
              <a:gd name="connsiteY1796" fmla="*/ 639690 h 2077916"/>
              <a:gd name="connsiteX1797" fmla="*/ 218438 w 407778"/>
              <a:gd name="connsiteY1797" fmla="*/ 633856 h 2077916"/>
              <a:gd name="connsiteX1798" fmla="*/ 191521 w 407778"/>
              <a:gd name="connsiteY1798" fmla="*/ 603855 h 2077916"/>
              <a:gd name="connsiteX1799" fmla="*/ 192757 w 407778"/>
              <a:gd name="connsiteY1799" fmla="*/ 611478 h 2077916"/>
              <a:gd name="connsiteX1800" fmla="*/ 193831 w 407778"/>
              <a:gd name="connsiteY1800" fmla="*/ 620092 h 2077916"/>
              <a:gd name="connsiteX1801" fmla="*/ 193192 w 407778"/>
              <a:gd name="connsiteY1801" fmla="*/ 617362 h 2077916"/>
              <a:gd name="connsiteX1802" fmla="*/ 191185 w 407778"/>
              <a:gd name="connsiteY1802" fmla="*/ 609482 h 2077916"/>
              <a:gd name="connsiteX1803" fmla="*/ 145758 w 407778"/>
              <a:gd name="connsiteY1803" fmla="*/ 631600 h 2077916"/>
              <a:gd name="connsiteX1804" fmla="*/ 152486 w 407778"/>
              <a:gd name="connsiteY1804" fmla="*/ 646882 h 2077916"/>
              <a:gd name="connsiteX1805" fmla="*/ 156682 w 407778"/>
              <a:gd name="connsiteY1805" fmla="*/ 683906 h 2077916"/>
              <a:gd name="connsiteX1806" fmla="*/ 165448 w 407778"/>
              <a:gd name="connsiteY1806" fmla="*/ 737118 h 2077916"/>
              <a:gd name="connsiteX1807" fmla="*/ 174455 w 407778"/>
              <a:gd name="connsiteY1807" fmla="*/ 778398 h 2077916"/>
              <a:gd name="connsiteX1808" fmla="*/ 164453 w 407778"/>
              <a:gd name="connsiteY1808" fmla="*/ 858641 h 2077916"/>
              <a:gd name="connsiteX1809" fmla="*/ 157927 w 407778"/>
              <a:gd name="connsiteY1809" fmla="*/ 895025 h 2077916"/>
              <a:gd name="connsiteX1810" fmla="*/ 151892 w 407778"/>
              <a:gd name="connsiteY1810" fmla="*/ 838532 h 2077916"/>
              <a:gd name="connsiteX1811" fmla="*/ 141998 w 407778"/>
              <a:gd name="connsiteY1811" fmla="*/ 748020 h 2077916"/>
              <a:gd name="connsiteX1812" fmla="*/ 144700 w 407778"/>
              <a:gd name="connsiteY1812" fmla="*/ 651958 h 2077916"/>
              <a:gd name="connsiteX1813" fmla="*/ 0 w 407778"/>
              <a:gd name="connsiteY1813" fmla="*/ 724280 h 2077916"/>
              <a:gd name="connsiteX1814" fmla="*/ 1107 w 407778"/>
              <a:gd name="connsiteY1814" fmla="*/ 728558 h 2077916"/>
              <a:gd name="connsiteX1815" fmla="*/ 4553 w 407778"/>
              <a:gd name="connsiteY1815" fmla="*/ 739118 h 2077916"/>
              <a:gd name="connsiteX1816" fmla="*/ 6649 w 407778"/>
              <a:gd name="connsiteY1816" fmla="*/ 756522 h 2077916"/>
              <a:gd name="connsiteX1817" fmla="*/ 7331 w 407778"/>
              <a:gd name="connsiteY1817" fmla="*/ 812554 h 2077916"/>
              <a:gd name="connsiteX1818" fmla="*/ 0 w 407778"/>
              <a:gd name="connsiteY1818" fmla="*/ 792464 h 2077916"/>
              <a:gd name="connsiteX1819" fmla="*/ 197802 w 407778"/>
              <a:gd name="connsiteY1819" fmla="*/ 596858 h 2077916"/>
              <a:gd name="connsiteX1820" fmla="*/ 204960 w 407778"/>
              <a:gd name="connsiteY1820" fmla="*/ 641557 h 2077916"/>
              <a:gd name="connsiteX1821" fmla="*/ 204832 w 407778"/>
              <a:gd name="connsiteY1821" fmla="*/ 667090 h 2077916"/>
              <a:gd name="connsiteX1822" fmla="*/ 195282 w 407778"/>
              <a:gd name="connsiteY1822" fmla="*/ 626291 h 2077916"/>
              <a:gd name="connsiteX1823" fmla="*/ 152936 w 407778"/>
              <a:gd name="connsiteY1823" fmla="*/ 622213 h 2077916"/>
              <a:gd name="connsiteX1824" fmla="*/ 180901 w 407778"/>
              <a:gd name="connsiteY1824" fmla="*/ 721112 h 2077916"/>
              <a:gd name="connsiteX1825" fmla="*/ 179671 w 407778"/>
              <a:gd name="connsiteY1825" fmla="*/ 732665 h 2077916"/>
              <a:gd name="connsiteX1826" fmla="*/ 173169 w 407778"/>
              <a:gd name="connsiteY1826" fmla="*/ 708693 h 2077916"/>
              <a:gd name="connsiteX1827" fmla="*/ 159460 w 407778"/>
              <a:gd name="connsiteY1827" fmla="*/ 667586 h 2077916"/>
              <a:gd name="connsiteX1828" fmla="*/ 155923 w 407778"/>
              <a:gd name="connsiteY1828" fmla="*/ 650882 h 2077916"/>
              <a:gd name="connsiteX1829" fmla="*/ 152841 w 407778"/>
              <a:gd name="connsiteY1829" fmla="*/ 636982 h 2077916"/>
              <a:gd name="connsiteX1830" fmla="*/ 149823 w 407778"/>
              <a:gd name="connsiteY1830" fmla="*/ 623370 h 2077916"/>
              <a:gd name="connsiteX1831" fmla="*/ 152841 w 407778"/>
              <a:gd name="connsiteY1831" fmla="*/ 636982 h 2077916"/>
              <a:gd name="connsiteX1832" fmla="*/ 152772 w 407778"/>
              <a:gd name="connsiteY1832" fmla="*/ 647531 h 2077916"/>
              <a:gd name="connsiteX1833" fmla="*/ 152486 w 407778"/>
              <a:gd name="connsiteY1833" fmla="*/ 646882 h 2077916"/>
              <a:gd name="connsiteX1834" fmla="*/ 205261 w 407778"/>
              <a:gd name="connsiteY1834" fmla="*/ 581609 h 2077916"/>
              <a:gd name="connsiteX1835" fmla="*/ 218514 w 407778"/>
              <a:gd name="connsiteY1835" fmla="*/ 639690 h 2077916"/>
              <a:gd name="connsiteX1836" fmla="*/ 219574 w 407778"/>
              <a:gd name="connsiteY1836" fmla="*/ 721302 h 2077916"/>
              <a:gd name="connsiteX1837" fmla="*/ 219729 w 407778"/>
              <a:gd name="connsiteY1837" fmla="*/ 734135 h 2077916"/>
              <a:gd name="connsiteX1838" fmla="*/ 217204 w 407778"/>
              <a:gd name="connsiteY1838" fmla="*/ 722212 h 2077916"/>
              <a:gd name="connsiteX1839" fmla="*/ 214266 w 407778"/>
              <a:gd name="connsiteY1839" fmla="*/ 699662 h 2077916"/>
              <a:gd name="connsiteX1840" fmla="*/ 204960 w 407778"/>
              <a:gd name="connsiteY1840" fmla="*/ 641557 h 2077916"/>
              <a:gd name="connsiteX1841" fmla="*/ 401672 w 407778"/>
              <a:gd name="connsiteY1841" fmla="*/ 452235 h 2077916"/>
              <a:gd name="connsiteX1842" fmla="*/ 404366 w 407778"/>
              <a:gd name="connsiteY1842" fmla="*/ 467590 h 2077916"/>
              <a:gd name="connsiteX1843" fmla="*/ 407778 w 407778"/>
              <a:gd name="connsiteY1843" fmla="*/ 512683 h 2077916"/>
              <a:gd name="connsiteX1844" fmla="*/ 407778 w 407778"/>
              <a:gd name="connsiteY1844" fmla="*/ 516372 h 2077916"/>
              <a:gd name="connsiteX1845" fmla="*/ 401867 w 407778"/>
              <a:gd name="connsiteY1845" fmla="*/ 541338 h 2077916"/>
              <a:gd name="connsiteX1846" fmla="*/ 186317 w 407778"/>
              <a:gd name="connsiteY1846" fmla="*/ 590367 h 2077916"/>
              <a:gd name="connsiteX1847" fmla="*/ 191185 w 407778"/>
              <a:gd name="connsiteY1847" fmla="*/ 609482 h 2077916"/>
              <a:gd name="connsiteX1848" fmla="*/ 189148 w 407778"/>
              <a:gd name="connsiteY1848" fmla="*/ 643621 h 2077916"/>
              <a:gd name="connsiteX1849" fmla="*/ 185531 w 407778"/>
              <a:gd name="connsiteY1849" fmla="*/ 677603 h 2077916"/>
              <a:gd name="connsiteX1850" fmla="*/ 184218 w 407778"/>
              <a:gd name="connsiteY1850" fmla="*/ 666229 h 2077916"/>
              <a:gd name="connsiteX1851" fmla="*/ 203936 w 407778"/>
              <a:gd name="connsiteY1851" fmla="*/ 575800 h 2077916"/>
              <a:gd name="connsiteX1852" fmla="*/ 205344 w 407778"/>
              <a:gd name="connsiteY1852" fmla="*/ 577100 h 2077916"/>
              <a:gd name="connsiteX1853" fmla="*/ 205273 w 407778"/>
              <a:gd name="connsiteY1853" fmla="*/ 579268 h 2077916"/>
              <a:gd name="connsiteX1854" fmla="*/ 205261 w 407778"/>
              <a:gd name="connsiteY1854" fmla="*/ 581609 h 2077916"/>
              <a:gd name="connsiteX1855" fmla="*/ 380148 w 407778"/>
              <a:gd name="connsiteY1855" fmla="*/ 460846 h 2077916"/>
              <a:gd name="connsiteX1856" fmla="*/ 381426 w 407778"/>
              <a:gd name="connsiteY1856" fmla="*/ 501797 h 2077916"/>
              <a:gd name="connsiteX1857" fmla="*/ 381352 w 407778"/>
              <a:gd name="connsiteY1857" fmla="*/ 512442 h 2077916"/>
              <a:gd name="connsiteX1858" fmla="*/ 379186 w 407778"/>
              <a:gd name="connsiteY1858" fmla="*/ 492845 h 2077916"/>
              <a:gd name="connsiteX1859" fmla="*/ 376186 w 407778"/>
              <a:gd name="connsiteY1859" fmla="*/ 472448 h 2077916"/>
              <a:gd name="connsiteX1860" fmla="*/ 147283 w 407778"/>
              <a:gd name="connsiteY1860" fmla="*/ 602221 h 2077916"/>
              <a:gd name="connsiteX1861" fmla="*/ 147521 w 407778"/>
              <a:gd name="connsiteY1861" fmla="*/ 603063 h 2077916"/>
              <a:gd name="connsiteX1862" fmla="*/ 149823 w 407778"/>
              <a:gd name="connsiteY1862" fmla="*/ 623370 h 2077916"/>
              <a:gd name="connsiteX1863" fmla="*/ 146875 w 407778"/>
              <a:gd name="connsiteY1863" fmla="*/ 610079 h 2077916"/>
              <a:gd name="connsiteX1864" fmla="*/ 133367 w 407778"/>
              <a:gd name="connsiteY1864" fmla="*/ 605540 h 2077916"/>
              <a:gd name="connsiteX1865" fmla="*/ 140774 w 407778"/>
              <a:gd name="connsiteY1865" fmla="*/ 621116 h 2077916"/>
              <a:gd name="connsiteX1866" fmla="*/ 138429 w 407778"/>
              <a:gd name="connsiteY1866" fmla="*/ 715430 h 2077916"/>
              <a:gd name="connsiteX1867" fmla="*/ 133743 w 407778"/>
              <a:gd name="connsiteY1867" fmla="*/ 673120 h 2077916"/>
              <a:gd name="connsiteX1868" fmla="*/ 130241 w 407778"/>
              <a:gd name="connsiteY1868" fmla="*/ 641719 h 2077916"/>
              <a:gd name="connsiteX1869" fmla="*/ 141616 w 407778"/>
              <a:gd name="connsiteY1869" fmla="*/ 587261 h 2077916"/>
              <a:gd name="connsiteX1870" fmla="*/ 146374 w 407778"/>
              <a:gd name="connsiteY1870" fmla="*/ 607818 h 2077916"/>
              <a:gd name="connsiteX1871" fmla="*/ 146875 w 407778"/>
              <a:gd name="connsiteY1871" fmla="*/ 610079 h 2077916"/>
              <a:gd name="connsiteX1872" fmla="*/ 145758 w 407778"/>
              <a:gd name="connsiteY1872" fmla="*/ 631600 h 2077916"/>
              <a:gd name="connsiteX1873" fmla="*/ 145733 w 407778"/>
              <a:gd name="connsiteY1873" fmla="*/ 631544 h 2077916"/>
              <a:gd name="connsiteX1874" fmla="*/ 140774 w 407778"/>
              <a:gd name="connsiteY1874" fmla="*/ 621116 h 2077916"/>
              <a:gd name="connsiteX1875" fmla="*/ 189974 w 407778"/>
              <a:gd name="connsiteY1875" fmla="*/ 544289 h 2077916"/>
              <a:gd name="connsiteX1876" fmla="*/ 193377 w 407778"/>
              <a:gd name="connsiteY1876" fmla="*/ 569226 h 2077916"/>
              <a:gd name="connsiteX1877" fmla="*/ 193530 w 407778"/>
              <a:gd name="connsiteY1877" fmla="*/ 570187 h 2077916"/>
              <a:gd name="connsiteX1878" fmla="*/ 191521 w 407778"/>
              <a:gd name="connsiteY1878" fmla="*/ 603855 h 2077916"/>
              <a:gd name="connsiteX1879" fmla="*/ 186757 w 407778"/>
              <a:gd name="connsiteY1879" fmla="*/ 574468 h 2077916"/>
              <a:gd name="connsiteX1880" fmla="*/ 186767 w 407778"/>
              <a:gd name="connsiteY1880" fmla="*/ 574099 h 2077916"/>
              <a:gd name="connsiteX1881" fmla="*/ 396167 w 407778"/>
              <a:gd name="connsiteY1881" fmla="*/ 408333 h 2077916"/>
              <a:gd name="connsiteX1882" fmla="*/ 401627 w 407778"/>
              <a:gd name="connsiteY1882" fmla="*/ 432026 h 2077916"/>
              <a:gd name="connsiteX1883" fmla="*/ 401672 w 407778"/>
              <a:gd name="connsiteY1883" fmla="*/ 452235 h 2077916"/>
              <a:gd name="connsiteX1884" fmla="*/ 394820 w 407778"/>
              <a:gd name="connsiteY1884" fmla="*/ 413188 h 2077916"/>
              <a:gd name="connsiteX1885" fmla="*/ 325351 w 407778"/>
              <a:gd name="connsiteY1885" fmla="*/ 453699 h 2077916"/>
              <a:gd name="connsiteX1886" fmla="*/ 340400 w 407778"/>
              <a:gd name="connsiteY1886" fmla="*/ 561633 h 2077916"/>
              <a:gd name="connsiteX1887" fmla="*/ 341119 w 407778"/>
              <a:gd name="connsiteY1887" fmla="*/ 573372 h 2077916"/>
              <a:gd name="connsiteX1888" fmla="*/ 335647 w 407778"/>
              <a:gd name="connsiteY1888" fmla="*/ 588842 h 2077916"/>
              <a:gd name="connsiteX1889" fmla="*/ 333628 w 407778"/>
              <a:gd name="connsiteY1889" fmla="*/ 594237 h 2077916"/>
              <a:gd name="connsiteX1890" fmla="*/ 326831 w 407778"/>
              <a:gd name="connsiteY1890" fmla="*/ 555232 h 2077916"/>
              <a:gd name="connsiteX1891" fmla="*/ 308028 w 407778"/>
              <a:gd name="connsiteY1891" fmla="*/ 499169 h 2077916"/>
              <a:gd name="connsiteX1892" fmla="*/ 314082 w 407778"/>
              <a:gd name="connsiteY1892" fmla="*/ 505088 h 2077916"/>
              <a:gd name="connsiteX1893" fmla="*/ 323366 w 407778"/>
              <a:gd name="connsiteY1893" fmla="*/ 463115 h 2077916"/>
              <a:gd name="connsiteX1894" fmla="*/ 336283 w 407778"/>
              <a:gd name="connsiteY1894" fmla="*/ 443910 h 2077916"/>
              <a:gd name="connsiteX1895" fmla="*/ 341174 w 407778"/>
              <a:gd name="connsiteY1895" fmla="*/ 451753 h 2077916"/>
              <a:gd name="connsiteX1896" fmla="*/ 359317 w 407778"/>
              <a:gd name="connsiteY1896" fmla="*/ 521836 h 2077916"/>
              <a:gd name="connsiteX1897" fmla="*/ 358460 w 407778"/>
              <a:gd name="connsiteY1897" fmla="*/ 524348 h 2077916"/>
              <a:gd name="connsiteX1898" fmla="*/ 341777 w 407778"/>
              <a:gd name="connsiteY1898" fmla="*/ 571511 h 2077916"/>
              <a:gd name="connsiteX1899" fmla="*/ 340400 w 407778"/>
              <a:gd name="connsiteY1899" fmla="*/ 561633 h 2077916"/>
              <a:gd name="connsiteX1900" fmla="*/ 335237 w 407778"/>
              <a:gd name="connsiteY1900" fmla="*/ 477353 h 2077916"/>
              <a:gd name="connsiteX1901" fmla="*/ 241064 w 407778"/>
              <a:gd name="connsiteY1901" fmla="*/ 504435 h 2077916"/>
              <a:gd name="connsiteX1902" fmla="*/ 257765 w 407778"/>
              <a:gd name="connsiteY1902" fmla="*/ 598571 h 2077916"/>
              <a:gd name="connsiteX1903" fmla="*/ 261099 w 407778"/>
              <a:gd name="connsiteY1903" fmla="*/ 628597 h 2077916"/>
              <a:gd name="connsiteX1904" fmla="*/ 255104 w 407778"/>
              <a:gd name="connsiteY1904" fmla="*/ 623060 h 2077916"/>
              <a:gd name="connsiteX1905" fmla="*/ 254095 w 407778"/>
              <a:gd name="connsiteY1905" fmla="*/ 599464 h 2077916"/>
              <a:gd name="connsiteX1906" fmla="*/ 249218 w 407778"/>
              <a:gd name="connsiteY1906" fmla="*/ 571826 h 2077916"/>
              <a:gd name="connsiteX1907" fmla="*/ 248487 w 407778"/>
              <a:gd name="connsiteY1907" fmla="*/ 564652 h 2077916"/>
              <a:gd name="connsiteX1908" fmla="*/ 244009 w 407778"/>
              <a:gd name="connsiteY1908" fmla="*/ 526998 h 2077916"/>
              <a:gd name="connsiteX1909" fmla="*/ 269558 w 407778"/>
              <a:gd name="connsiteY1909" fmla="*/ 482755 h 2077916"/>
              <a:gd name="connsiteX1910" fmla="*/ 282453 w 407778"/>
              <a:gd name="connsiteY1910" fmla="*/ 516157 h 2077916"/>
              <a:gd name="connsiteX1911" fmla="*/ 285214 w 407778"/>
              <a:gd name="connsiteY1911" fmla="*/ 522622 h 2077916"/>
              <a:gd name="connsiteX1912" fmla="*/ 290872 w 407778"/>
              <a:gd name="connsiteY1912" fmla="*/ 547403 h 2077916"/>
              <a:gd name="connsiteX1913" fmla="*/ 300392 w 407778"/>
              <a:gd name="connsiteY1913" fmla="*/ 591849 h 2077916"/>
              <a:gd name="connsiteX1914" fmla="*/ 301309 w 407778"/>
              <a:gd name="connsiteY1914" fmla="*/ 609354 h 2077916"/>
              <a:gd name="connsiteX1915" fmla="*/ 305149 w 407778"/>
              <a:gd name="connsiteY1915" fmla="*/ 666918 h 2077916"/>
              <a:gd name="connsiteX1916" fmla="*/ 304354 w 407778"/>
              <a:gd name="connsiteY1916" fmla="*/ 668548 h 2077916"/>
              <a:gd name="connsiteX1917" fmla="*/ 269063 w 407778"/>
              <a:gd name="connsiteY1917" fmla="*/ 635952 h 2077916"/>
              <a:gd name="connsiteX1918" fmla="*/ 266828 w 407778"/>
              <a:gd name="connsiteY1918" fmla="*/ 613195 h 2077916"/>
              <a:gd name="connsiteX1919" fmla="*/ 137029 w 407778"/>
              <a:gd name="connsiteY1919" fmla="*/ 567446 h 2077916"/>
              <a:gd name="connsiteX1920" fmla="*/ 141265 w 407778"/>
              <a:gd name="connsiteY1920" fmla="*/ 580935 h 2077916"/>
              <a:gd name="connsiteX1921" fmla="*/ 141732 w 407778"/>
              <a:gd name="connsiteY1921" fmla="*/ 582588 h 2077916"/>
              <a:gd name="connsiteX1922" fmla="*/ 141616 w 407778"/>
              <a:gd name="connsiteY1922" fmla="*/ 587261 h 2077916"/>
              <a:gd name="connsiteX1923" fmla="*/ 136759 w 407778"/>
              <a:gd name="connsiteY1923" fmla="*/ 566278 h 2077916"/>
              <a:gd name="connsiteX1924" fmla="*/ 137029 w 407778"/>
              <a:gd name="connsiteY1924" fmla="*/ 567446 h 2077916"/>
              <a:gd name="connsiteX1925" fmla="*/ 136738 w 407778"/>
              <a:gd name="connsiteY1925" fmla="*/ 566519 h 2077916"/>
              <a:gd name="connsiteX1926" fmla="*/ 61488 w 407778"/>
              <a:gd name="connsiteY1926" fmla="*/ 611245 h 2077916"/>
              <a:gd name="connsiteX1927" fmla="*/ 68280 w 407778"/>
              <a:gd name="connsiteY1927" fmla="*/ 634320 h 2077916"/>
              <a:gd name="connsiteX1928" fmla="*/ 91500 w 407778"/>
              <a:gd name="connsiteY1928" fmla="*/ 722257 h 2077916"/>
              <a:gd name="connsiteX1929" fmla="*/ 92263 w 407778"/>
              <a:gd name="connsiteY1929" fmla="*/ 732680 h 2077916"/>
              <a:gd name="connsiteX1930" fmla="*/ 94879 w 407778"/>
              <a:gd name="connsiteY1930" fmla="*/ 831253 h 2077916"/>
              <a:gd name="connsiteX1931" fmla="*/ 94685 w 407778"/>
              <a:gd name="connsiteY1931" fmla="*/ 837088 h 2077916"/>
              <a:gd name="connsiteX1932" fmla="*/ 83410 w 407778"/>
              <a:gd name="connsiteY1932" fmla="*/ 772384 h 2077916"/>
              <a:gd name="connsiteX1933" fmla="*/ 74219 w 407778"/>
              <a:gd name="connsiteY1933" fmla="*/ 736575 h 2077916"/>
              <a:gd name="connsiteX1934" fmla="*/ 69705 w 407778"/>
              <a:gd name="connsiteY1934" fmla="*/ 695452 h 2077916"/>
              <a:gd name="connsiteX1935" fmla="*/ 64601 w 407778"/>
              <a:gd name="connsiteY1935" fmla="*/ 648577 h 2077916"/>
              <a:gd name="connsiteX1936" fmla="*/ 62327 w 407778"/>
              <a:gd name="connsiteY1936" fmla="*/ 627510 h 2077916"/>
              <a:gd name="connsiteX1937" fmla="*/ 142356 w 407778"/>
              <a:gd name="connsiteY1937" fmla="*/ 557478 h 2077916"/>
              <a:gd name="connsiteX1938" fmla="*/ 147328 w 407778"/>
              <a:gd name="connsiteY1938" fmla="*/ 601358 h 2077916"/>
              <a:gd name="connsiteX1939" fmla="*/ 147283 w 407778"/>
              <a:gd name="connsiteY1939" fmla="*/ 602221 h 2077916"/>
              <a:gd name="connsiteX1940" fmla="*/ 141732 w 407778"/>
              <a:gd name="connsiteY1940" fmla="*/ 582588 h 2077916"/>
              <a:gd name="connsiteX1941" fmla="*/ 85152 w 407778"/>
              <a:gd name="connsiteY1941" fmla="*/ 588762 h 2077916"/>
              <a:gd name="connsiteX1942" fmla="*/ 89868 w 407778"/>
              <a:gd name="connsiteY1942" fmla="*/ 642409 h 2077916"/>
              <a:gd name="connsiteX1943" fmla="*/ 92041 w 407778"/>
              <a:gd name="connsiteY1943" fmla="*/ 724304 h 2077916"/>
              <a:gd name="connsiteX1944" fmla="*/ 91500 w 407778"/>
              <a:gd name="connsiteY1944" fmla="*/ 722257 h 2077916"/>
              <a:gd name="connsiteX1945" fmla="*/ 84950 w 407778"/>
              <a:gd name="connsiteY1945" fmla="*/ 632743 h 2077916"/>
              <a:gd name="connsiteX1946" fmla="*/ 293221 w 407778"/>
              <a:gd name="connsiteY1946" fmla="*/ 455022 h 2077916"/>
              <a:gd name="connsiteX1947" fmla="*/ 308028 w 407778"/>
              <a:gd name="connsiteY1947" fmla="*/ 499169 h 2077916"/>
              <a:gd name="connsiteX1948" fmla="*/ 294860 w 407778"/>
              <a:gd name="connsiteY1948" fmla="*/ 486297 h 2077916"/>
              <a:gd name="connsiteX1949" fmla="*/ 269325 w 407778"/>
              <a:gd name="connsiteY1949" fmla="*/ 458913 h 2077916"/>
              <a:gd name="connsiteX1950" fmla="*/ 278159 w 407778"/>
              <a:gd name="connsiteY1950" fmla="*/ 469972 h 2077916"/>
              <a:gd name="connsiteX1951" fmla="*/ 294860 w 407778"/>
              <a:gd name="connsiteY1951" fmla="*/ 486297 h 2077916"/>
              <a:gd name="connsiteX1952" fmla="*/ 298380 w 407778"/>
              <a:gd name="connsiteY1952" fmla="*/ 553457 h 2077916"/>
              <a:gd name="connsiteX1953" fmla="*/ 285214 w 407778"/>
              <a:gd name="connsiteY1953" fmla="*/ 522622 h 2077916"/>
              <a:gd name="connsiteX1954" fmla="*/ 273797 w 407778"/>
              <a:gd name="connsiteY1954" fmla="*/ 472622 h 2077916"/>
              <a:gd name="connsiteX1955" fmla="*/ 269345 w 407778"/>
              <a:gd name="connsiteY1955" fmla="*/ 459904 h 2077916"/>
              <a:gd name="connsiteX1956" fmla="*/ 331195 w 407778"/>
              <a:gd name="connsiteY1956" fmla="*/ 416736 h 2077916"/>
              <a:gd name="connsiteX1957" fmla="*/ 336552 w 407778"/>
              <a:gd name="connsiteY1957" fmla="*/ 435316 h 2077916"/>
              <a:gd name="connsiteX1958" fmla="*/ 336283 w 407778"/>
              <a:gd name="connsiteY1958" fmla="*/ 443910 h 2077916"/>
              <a:gd name="connsiteX1959" fmla="*/ 329581 w 407778"/>
              <a:gd name="connsiteY1959" fmla="*/ 433164 h 2077916"/>
              <a:gd name="connsiteX1960" fmla="*/ 321228 w 407778"/>
              <a:gd name="connsiteY1960" fmla="*/ 419772 h 2077916"/>
              <a:gd name="connsiteX1961" fmla="*/ 329581 w 407778"/>
              <a:gd name="connsiteY1961" fmla="*/ 433164 h 2077916"/>
              <a:gd name="connsiteX1962" fmla="*/ 329493 w 407778"/>
              <a:gd name="connsiteY1962" fmla="*/ 434058 h 2077916"/>
              <a:gd name="connsiteX1963" fmla="*/ 325351 w 407778"/>
              <a:gd name="connsiteY1963" fmla="*/ 453699 h 2077916"/>
              <a:gd name="connsiteX1964" fmla="*/ 324116 w 407778"/>
              <a:gd name="connsiteY1964" fmla="*/ 444841 h 2077916"/>
              <a:gd name="connsiteX1965" fmla="*/ 218829 w 407778"/>
              <a:gd name="connsiteY1965" fmla="*/ 479667 h 2077916"/>
              <a:gd name="connsiteX1966" fmla="*/ 224390 w 407778"/>
              <a:gd name="connsiteY1966" fmla="*/ 491225 h 2077916"/>
              <a:gd name="connsiteX1967" fmla="*/ 245241 w 407778"/>
              <a:gd name="connsiteY1967" fmla="*/ 549283 h 2077916"/>
              <a:gd name="connsiteX1968" fmla="*/ 249218 w 407778"/>
              <a:gd name="connsiteY1968" fmla="*/ 571826 h 2077916"/>
              <a:gd name="connsiteX1969" fmla="*/ 251236 w 407778"/>
              <a:gd name="connsiteY1969" fmla="*/ 591627 h 2077916"/>
              <a:gd name="connsiteX1970" fmla="*/ 252634 w 407778"/>
              <a:gd name="connsiteY1970" fmla="*/ 610055 h 2077916"/>
              <a:gd name="connsiteX1971" fmla="*/ 252777 w 407778"/>
              <a:gd name="connsiteY1971" fmla="*/ 620911 h 2077916"/>
              <a:gd name="connsiteX1972" fmla="*/ 245237 w 407778"/>
              <a:gd name="connsiteY1972" fmla="*/ 613947 h 2077916"/>
              <a:gd name="connsiteX1973" fmla="*/ 240311 w 407778"/>
              <a:gd name="connsiteY1973" fmla="*/ 571890 h 2077916"/>
              <a:gd name="connsiteX1974" fmla="*/ 385525 w 407778"/>
              <a:gd name="connsiteY1974" fmla="*/ 362158 h 2077916"/>
              <a:gd name="connsiteX1975" fmla="*/ 387994 w 407778"/>
              <a:gd name="connsiteY1975" fmla="*/ 372871 h 2077916"/>
              <a:gd name="connsiteX1976" fmla="*/ 388873 w 407778"/>
              <a:gd name="connsiteY1976" fmla="*/ 379304 h 2077916"/>
              <a:gd name="connsiteX1977" fmla="*/ 394820 w 407778"/>
              <a:gd name="connsiteY1977" fmla="*/ 413188 h 2077916"/>
              <a:gd name="connsiteX1978" fmla="*/ 387853 w 407778"/>
              <a:gd name="connsiteY1978" fmla="*/ 438286 h 2077916"/>
              <a:gd name="connsiteX1979" fmla="*/ 380148 w 407778"/>
              <a:gd name="connsiteY1979" fmla="*/ 460846 h 2077916"/>
              <a:gd name="connsiteX1980" fmla="*/ 379014 w 407778"/>
              <a:gd name="connsiteY1980" fmla="*/ 424518 h 2077916"/>
              <a:gd name="connsiteX1981" fmla="*/ 254989 w 407778"/>
              <a:gd name="connsiteY1981" fmla="*/ 440967 h 2077916"/>
              <a:gd name="connsiteX1982" fmla="*/ 268742 w 407778"/>
              <a:gd name="connsiteY1982" fmla="*/ 458183 h 2077916"/>
              <a:gd name="connsiteX1983" fmla="*/ 269345 w 407778"/>
              <a:gd name="connsiteY1983" fmla="*/ 459904 h 2077916"/>
              <a:gd name="connsiteX1984" fmla="*/ 269680 w 407778"/>
              <a:gd name="connsiteY1984" fmla="*/ 476931 h 2077916"/>
              <a:gd name="connsiteX1985" fmla="*/ 269558 w 407778"/>
              <a:gd name="connsiteY1985" fmla="*/ 482755 h 2077916"/>
              <a:gd name="connsiteX1986" fmla="*/ 255729 w 407778"/>
              <a:gd name="connsiteY1986" fmla="*/ 446931 h 2077916"/>
              <a:gd name="connsiteX1987" fmla="*/ 29109 w 407778"/>
              <a:gd name="connsiteY1987" fmla="*/ 581048 h 2077916"/>
              <a:gd name="connsiteX1988" fmla="*/ 30897 w 407778"/>
              <a:gd name="connsiteY1988" fmla="*/ 609116 h 2077916"/>
              <a:gd name="connsiteX1989" fmla="*/ 32379 w 407778"/>
              <a:gd name="connsiteY1989" fmla="*/ 715731 h 2077916"/>
              <a:gd name="connsiteX1990" fmla="*/ 32206 w 407778"/>
              <a:gd name="connsiteY1990" fmla="*/ 744890 h 2077916"/>
              <a:gd name="connsiteX1991" fmla="*/ 21038 w 407778"/>
              <a:gd name="connsiteY1991" fmla="*/ 654330 h 2077916"/>
              <a:gd name="connsiteX1992" fmla="*/ 27681 w 407778"/>
              <a:gd name="connsiteY1992" fmla="*/ 590927 h 2077916"/>
              <a:gd name="connsiteX1993" fmla="*/ 214215 w 407778"/>
              <a:gd name="connsiteY1993" fmla="*/ 459862 h 2077916"/>
              <a:gd name="connsiteX1994" fmla="*/ 218829 w 407778"/>
              <a:gd name="connsiteY1994" fmla="*/ 479667 h 2077916"/>
              <a:gd name="connsiteX1995" fmla="*/ 214839 w 407778"/>
              <a:gd name="connsiteY1995" fmla="*/ 471375 h 2077916"/>
              <a:gd name="connsiteX1996" fmla="*/ 209759 w 407778"/>
              <a:gd name="connsiteY1996" fmla="*/ 460818 h 2077916"/>
              <a:gd name="connsiteX1997" fmla="*/ 214839 w 407778"/>
              <a:gd name="connsiteY1997" fmla="*/ 471375 h 2077916"/>
              <a:gd name="connsiteX1998" fmla="*/ 214858 w 407778"/>
              <a:gd name="connsiteY1998" fmla="*/ 471727 h 2077916"/>
              <a:gd name="connsiteX1999" fmla="*/ 217332 w 407778"/>
              <a:gd name="connsiteY1999" fmla="*/ 564679 h 2077916"/>
              <a:gd name="connsiteX2000" fmla="*/ 217713 w 407778"/>
              <a:gd name="connsiteY2000" fmla="*/ 588525 h 2077916"/>
              <a:gd name="connsiteX2001" fmla="*/ 205344 w 407778"/>
              <a:gd name="connsiteY2001" fmla="*/ 577100 h 2077916"/>
              <a:gd name="connsiteX2002" fmla="*/ 207430 w 407778"/>
              <a:gd name="connsiteY2002" fmla="*/ 512841 h 2077916"/>
              <a:gd name="connsiteX2003" fmla="*/ 27842 w 407778"/>
              <a:gd name="connsiteY2003" fmla="*/ 561161 h 2077916"/>
              <a:gd name="connsiteX2004" fmla="*/ 30589 w 407778"/>
              <a:gd name="connsiteY2004" fmla="*/ 570813 h 2077916"/>
              <a:gd name="connsiteX2005" fmla="*/ 29109 w 407778"/>
              <a:gd name="connsiteY2005" fmla="*/ 581048 h 2077916"/>
              <a:gd name="connsiteX2006" fmla="*/ 210272 w 407778"/>
              <a:gd name="connsiteY2006" fmla="*/ 442935 h 2077916"/>
              <a:gd name="connsiteX2007" fmla="*/ 210514 w 407778"/>
              <a:gd name="connsiteY2007" fmla="*/ 443971 h 2077916"/>
              <a:gd name="connsiteX2008" fmla="*/ 209759 w 407778"/>
              <a:gd name="connsiteY2008" fmla="*/ 460818 h 2077916"/>
              <a:gd name="connsiteX2009" fmla="*/ 208944 w 407778"/>
              <a:gd name="connsiteY2009" fmla="*/ 459123 h 2077916"/>
              <a:gd name="connsiteX2010" fmla="*/ 201963 w 407778"/>
              <a:gd name="connsiteY2010" fmla="*/ 444616 h 2077916"/>
              <a:gd name="connsiteX2011" fmla="*/ 208944 w 407778"/>
              <a:gd name="connsiteY2011" fmla="*/ 459123 h 2077916"/>
              <a:gd name="connsiteX2012" fmla="*/ 204737 w 407778"/>
              <a:gd name="connsiteY2012" fmla="*/ 510376 h 2077916"/>
              <a:gd name="connsiteX2013" fmla="*/ 199886 w 407778"/>
              <a:gd name="connsiteY2013" fmla="*/ 572505 h 2077916"/>
              <a:gd name="connsiteX2014" fmla="*/ 197802 w 407778"/>
              <a:gd name="connsiteY2014" fmla="*/ 596858 h 2077916"/>
              <a:gd name="connsiteX2015" fmla="*/ 193530 w 407778"/>
              <a:gd name="connsiteY2015" fmla="*/ 570187 h 2077916"/>
              <a:gd name="connsiteX2016" fmla="*/ 195143 w 407778"/>
              <a:gd name="connsiteY2016" fmla="*/ 543164 h 2077916"/>
              <a:gd name="connsiteX2017" fmla="*/ 199712 w 407778"/>
              <a:gd name="connsiteY2017" fmla="*/ 471136 h 2077916"/>
              <a:gd name="connsiteX2018" fmla="*/ 201194 w 407778"/>
              <a:gd name="connsiteY2018" fmla="*/ 449429 h 2077916"/>
              <a:gd name="connsiteX2019" fmla="*/ 141852 w 407778"/>
              <a:gd name="connsiteY2019" fmla="*/ 482973 h 2077916"/>
              <a:gd name="connsiteX2020" fmla="*/ 142552 w 407778"/>
              <a:gd name="connsiteY2020" fmla="*/ 549596 h 2077916"/>
              <a:gd name="connsiteX2021" fmla="*/ 142356 w 407778"/>
              <a:gd name="connsiteY2021" fmla="*/ 557478 h 2077916"/>
              <a:gd name="connsiteX2022" fmla="*/ 139121 w 407778"/>
              <a:gd name="connsiteY2022" fmla="*/ 528924 h 2077916"/>
              <a:gd name="connsiteX2023" fmla="*/ 87222 w 407778"/>
              <a:gd name="connsiteY2023" fmla="*/ 511092 h 2077916"/>
              <a:gd name="connsiteX2024" fmla="*/ 90753 w 407778"/>
              <a:gd name="connsiteY2024" fmla="*/ 518239 h 2077916"/>
              <a:gd name="connsiteX2025" fmla="*/ 112269 w 407778"/>
              <a:gd name="connsiteY2025" fmla="*/ 562047 h 2077916"/>
              <a:gd name="connsiteX2026" fmla="*/ 121673 w 407778"/>
              <a:gd name="connsiteY2026" fmla="*/ 581394 h 2077916"/>
              <a:gd name="connsiteX2027" fmla="*/ 126255 w 407778"/>
              <a:gd name="connsiteY2027" fmla="*/ 606226 h 2077916"/>
              <a:gd name="connsiteX2028" fmla="*/ 129747 w 407778"/>
              <a:gd name="connsiteY2028" fmla="*/ 637290 h 2077916"/>
              <a:gd name="connsiteX2029" fmla="*/ 130241 w 407778"/>
              <a:gd name="connsiteY2029" fmla="*/ 641719 h 2077916"/>
              <a:gd name="connsiteX2030" fmla="*/ 130165 w 407778"/>
              <a:gd name="connsiteY2030" fmla="*/ 642601 h 2077916"/>
              <a:gd name="connsiteX2031" fmla="*/ 142743 w 407778"/>
              <a:gd name="connsiteY2031" fmla="*/ 965052 h 2077916"/>
              <a:gd name="connsiteX2032" fmla="*/ 143469 w 407778"/>
              <a:gd name="connsiteY2032" fmla="*/ 968270 h 2077916"/>
              <a:gd name="connsiteX2033" fmla="*/ 138494 w 407778"/>
              <a:gd name="connsiteY2033" fmla="*/ 990484 h 2077916"/>
              <a:gd name="connsiteX2034" fmla="*/ 137814 w 407778"/>
              <a:gd name="connsiteY2034" fmla="*/ 987659 h 2077916"/>
              <a:gd name="connsiteX2035" fmla="*/ 117147 w 407778"/>
              <a:gd name="connsiteY2035" fmla="*/ 864787 h 2077916"/>
              <a:gd name="connsiteX2036" fmla="*/ 102357 w 407778"/>
              <a:gd name="connsiteY2036" fmla="*/ 775968 h 2077916"/>
              <a:gd name="connsiteX2037" fmla="*/ 92769 w 407778"/>
              <a:gd name="connsiteY2037" fmla="*/ 705494 h 2077916"/>
              <a:gd name="connsiteX2038" fmla="*/ 89183 w 407778"/>
              <a:gd name="connsiteY2038" fmla="*/ 594607 h 2077916"/>
              <a:gd name="connsiteX2039" fmla="*/ 141769 w 407778"/>
              <a:gd name="connsiteY2039" fmla="*/ 475021 h 2077916"/>
              <a:gd name="connsiteX2040" fmla="*/ 142063 w 407778"/>
              <a:gd name="connsiteY2040" fmla="*/ 479421 h 2077916"/>
              <a:gd name="connsiteX2041" fmla="*/ 141852 w 407778"/>
              <a:gd name="connsiteY2041" fmla="*/ 482973 h 2077916"/>
              <a:gd name="connsiteX2042" fmla="*/ 150814 w 407778"/>
              <a:gd name="connsiteY2042" fmla="*/ 466717 h 2077916"/>
              <a:gd name="connsiteX2043" fmla="*/ 151854 w 407778"/>
              <a:gd name="connsiteY2043" fmla="*/ 469276 h 2077916"/>
              <a:gd name="connsiteX2044" fmla="*/ 155549 w 407778"/>
              <a:gd name="connsiteY2044" fmla="*/ 480643 h 2077916"/>
              <a:gd name="connsiteX2045" fmla="*/ 153345 w 407778"/>
              <a:gd name="connsiteY2045" fmla="*/ 559138 h 2077916"/>
              <a:gd name="connsiteX2046" fmla="*/ 152936 w 407778"/>
              <a:gd name="connsiteY2046" fmla="*/ 622213 h 2077916"/>
              <a:gd name="connsiteX2047" fmla="*/ 147521 w 407778"/>
              <a:gd name="connsiteY2047" fmla="*/ 603063 h 2077916"/>
              <a:gd name="connsiteX2048" fmla="*/ 147328 w 407778"/>
              <a:gd name="connsiteY2048" fmla="*/ 601358 h 2077916"/>
              <a:gd name="connsiteX2049" fmla="*/ 149883 w 407778"/>
              <a:gd name="connsiteY2049" fmla="*/ 552172 h 2077916"/>
              <a:gd name="connsiteX2050" fmla="*/ 150936 w 407778"/>
              <a:gd name="connsiteY2050" fmla="*/ 473675 h 2077916"/>
              <a:gd name="connsiteX2051" fmla="*/ 211286 w 407778"/>
              <a:gd name="connsiteY2051" fmla="*/ 422916 h 2077916"/>
              <a:gd name="connsiteX2052" fmla="*/ 211453 w 407778"/>
              <a:gd name="connsiteY2052" fmla="*/ 423646 h 2077916"/>
              <a:gd name="connsiteX2053" fmla="*/ 213316 w 407778"/>
              <a:gd name="connsiteY2053" fmla="*/ 443253 h 2077916"/>
              <a:gd name="connsiteX2054" fmla="*/ 214215 w 407778"/>
              <a:gd name="connsiteY2054" fmla="*/ 459862 h 2077916"/>
              <a:gd name="connsiteX2055" fmla="*/ 210514 w 407778"/>
              <a:gd name="connsiteY2055" fmla="*/ 443971 h 2077916"/>
              <a:gd name="connsiteX2056" fmla="*/ 210905 w 407778"/>
              <a:gd name="connsiteY2056" fmla="*/ 435227 h 2077916"/>
              <a:gd name="connsiteX2057" fmla="*/ 235942 w 407778"/>
              <a:gd name="connsiteY2057" fmla="*/ 402228 h 2077916"/>
              <a:gd name="connsiteX2058" fmla="*/ 247281 w 407778"/>
              <a:gd name="connsiteY2058" fmla="*/ 431317 h 2077916"/>
              <a:gd name="connsiteX2059" fmla="*/ 252636 w 407778"/>
              <a:gd name="connsiteY2059" fmla="*/ 438021 h 2077916"/>
              <a:gd name="connsiteX2060" fmla="*/ 255358 w 407778"/>
              <a:gd name="connsiteY2060" fmla="*/ 445970 h 2077916"/>
              <a:gd name="connsiteX2061" fmla="*/ 255729 w 407778"/>
              <a:gd name="connsiteY2061" fmla="*/ 446931 h 2077916"/>
              <a:gd name="connsiteX2062" fmla="*/ 256199 w 407778"/>
              <a:gd name="connsiteY2062" fmla="*/ 450722 h 2077916"/>
              <a:gd name="connsiteX2063" fmla="*/ 263939 w 407778"/>
              <a:gd name="connsiteY2063" fmla="*/ 517837 h 2077916"/>
              <a:gd name="connsiteX2064" fmla="*/ 264705 w 407778"/>
              <a:gd name="connsiteY2064" fmla="*/ 607352 h 2077916"/>
              <a:gd name="connsiteX2065" fmla="*/ 262407 w 407778"/>
              <a:gd name="connsiteY2065" fmla="*/ 624640 h 2077916"/>
              <a:gd name="connsiteX2066" fmla="*/ 257919 w 407778"/>
              <a:gd name="connsiteY2066" fmla="*/ 599438 h 2077916"/>
              <a:gd name="connsiteX2067" fmla="*/ 257765 w 407778"/>
              <a:gd name="connsiteY2067" fmla="*/ 598571 h 2077916"/>
              <a:gd name="connsiteX2068" fmla="*/ 247007 w 407778"/>
              <a:gd name="connsiteY2068" fmla="*/ 501683 h 2077916"/>
              <a:gd name="connsiteX2069" fmla="*/ 36846 w 407778"/>
              <a:gd name="connsiteY2069" fmla="*/ 527525 h 2077916"/>
              <a:gd name="connsiteX2070" fmla="*/ 60041 w 407778"/>
              <a:gd name="connsiteY2070" fmla="*/ 606329 h 2077916"/>
              <a:gd name="connsiteX2071" fmla="*/ 62327 w 407778"/>
              <a:gd name="connsiteY2071" fmla="*/ 627510 h 2077916"/>
              <a:gd name="connsiteX2072" fmla="*/ 62343 w 407778"/>
              <a:gd name="connsiteY2072" fmla="*/ 627813 h 2077916"/>
              <a:gd name="connsiteX2073" fmla="*/ 73898 w 407778"/>
              <a:gd name="connsiteY2073" fmla="*/ 735322 h 2077916"/>
              <a:gd name="connsiteX2074" fmla="*/ 48575 w 407778"/>
              <a:gd name="connsiteY2074" fmla="*/ 636652 h 2077916"/>
              <a:gd name="connsiteX2075" fmla="*/ 37962 w 407778"/>
              <a:gd name="connsiteY2075" fmla="*/ 596727 h 2077916"/>
              <a:gd name="connsiteX2076" fmla="*/ 30589 w 407778"/>
              <a:gd name="connsiteY2076" fmla="*/ 570813 h 2077916"/>
              <a:gd name="connsiteX2077" fmla="*/ 340406 w 407778"/>
              <a:gd name="connsiteY2077" fmla="*/ 326002 h 2077916"/>
              <a:gd name="connsiteX2078" fmla="*/ 349612 w 407778"/>
              <a:gd name="connsiteY2078" fmla="*/ 355589 h 2077916"/>
              <a:gd name="connsiteX2079" fmla="*/ 373537 w 407778"/>
              <a:gd name="connsiteY2079" fmla="*/ 454440 h 2077916"/>
              <a:gd name="connsiteX2080" fmla="*/ 376186 w 407778"/>
              <a:gd name="connsiteY2080" fmla="*/ 472448 h 2077916"/>
              <a:gd name="connsiteX2081" fmla="*/ 368365 w 407778"/>
              <a:gd name="connsiteY2081" fmla="*/ 495347 h 2077916"/>
              <a:gd name="connsiteX2082" fmla="*/ 341174 w 407778"/>
              <a:gd name="connsiteY2082" fmla="*/ 451753 h 2077916"/>
              <a:gd name="connsiteX2083" fmla="*/ 340156 w 407778"/>
              <a:gd name="connsiteY2083" fmla="*/ 447818 h 2077916"/>
              <a:gd name="connsiteX2084" fmla="*/ 336552 w 407778"/>
              <a:gd name="connsiteY2084" fmla="*/ 435316 h 2077916"/>
              <a:gd name="connsiteX2085" fmla="*/ 339749 w 407778"/>
              <a:gd name="connsiteY2085" fmla="*/ 333069 h 2077916"/>
              <a:gd name="connsiteX2086" fmla="*/ 203750 w 407778"/>
              <a:gd name="connsiteY2086" fmla="*/ 413054 h 2077916"/>
              <a:gd name="connsiteX2087" fmla="*/ 205538 w 407778"/>
              <a:gd name="connsiteY2087" fmla="*/ 422238 h 2077916"/>
              <a:gd name="connsiteX2088" fmla="*/ 201963 w 407778"/>
              <a:gd name="connsiteY2088" fmla="*/ 444616 h 2077916"/>
              <a:gd name="connsiteX2089" fmla="*/ 201577 w 407778"/>
              <a:gd name="connsiteY2089" fmla="*/ 443814 h 2077916"/>
              <a:gd name="connsiteX2090" fmla="*/ 202960 w 407778"/>
              <a:gd name="connsiteY2090" fmla="*/ 423570 h 2077916"/>
              <a:gd name="connsiteX2091" fmla="*/ 207838 w 407778"/>
              <a:gd name="connsiteY2091" fmla="*/ 407844 h 2077916"/>
              <a:gd name="connsiteX2092" fmla="*/ 211012 w 407778"/>
              <a:gd name="connsiteY2092" fmla="*/ 421719 h 2077916"/>
              <a:gd name="connsiteX2093" fmla="*/ 210905 w 407778"/>
              <a:gd name="connsiteY2093" fmla="*/ 435227 h 2077916"/>
              <a:gd name="connsiteX2094" fmla="*/ 210272 w 407778"/>
              <a:gd name="connsiteY2094" fmla="*/ 442935 h 2077916"/>
              <a:gd name="connsiteX2095" fmla="*/ 205984 w 407778"/>
              <a:gd name="connsiteY2095" fmla="*/ 424526 h 2077916"/>
              <a:gd name="connsiteX2096" fmla="*/ 205538 w 407778"/>
              <a:gd name="connsiteY2096" fmla="*/ 422238 h 2077916"/>
              <a:gd name="connsiteX2097" fmla="*/ 76400 w 407778"/>
              <a:gd name="connsiteY2097" fmla="*/ 489191 h 2077916"/>
              <a:gd name="connsiteX2098" fmla="*/ 85201 w 407778"/>
              <a:gd name="connsiteY2098" fmla="*/ 507003 h 2077916"/>
              <a:gd name="connsiteX2099" fmla="*/ 85440 w 407778"/>
              <a:gd name="connsiteY2099" fmla="*/ 526031 h 2077916"/>
              <a:gd name="connsiteX2100" fmla="*/ 85152 w 407778"/>
              <a:gd name="connsiteY2100" fmla="*/ 588762 h 2077916"/>
              <a:gd name="connsiteX2101" fmla="*/ 204762 w 407778"/>
              <a:gd name="connsiteY2101" fmla="*/ 398320 h 2077916"/>
              <a:gd name="connsiteX2102" fmla="*/ 204845 w 407778"/>
              <a:gd name="connsiteY2102" fmla="*/ 398486 h 2077916"/>
              <a:gd name="connsiteX2103" fmla="*/ 203750 w 407778"/>
              <a:gd name="connsiteY2103" fmla="*/ 413054 h 2077916"/>
              <a:gd name="connsiteX2104" fmla="*/ 203402 w 407778"/>
              <a:gd name="connsiteY2104" fmla="*/ 411267 h 2077916"/>
              <a:gd name="connsiteX2105" fmla="*/ 139318 w 407778"/>
              <a:gd name="connsiteY2105" fmla="*/ 438410 h 2077916"/>
              <a:gd name="connsiteX2106" fmla="*/ 141439 w 407778"/>
              <a:gd name="connsiteY2106" fmla="*/ 443633 h 2077916"/>
              <a:gd name="connsiteX2107" fmla="*/ 141769 w 407778"/>
              <a:gd name="connsiteY2107" fmla="*/ 475021 h 2077916"/>
              <a:gd name="connsiteX2108" fmla="*/ 151153 w 407778"/>
              <a:gd name="connsiteY2108" fmla="*/ 426657 h 2077916"/>
              <a:gd name="connsiteX2109" fmla="*/ 160761 w 407778"/>
              <a:gd name="connsiteY2109" fmla="*/ 447975 h 2077916"/>
              <a:gd name="connsiteX2110" fmla="*/ 177514 w 407778"/>
              <a:gd name="connsiteY2110" fmla="*/ 517459 h 2077916"/>
              <a:gd name="connsiteX2111" fmla="*/ 186757 w 407778"/>
              <a:gd name="connsiteY2111" fmla="*/ 574468 h 2077916"/>
              <a:gd name="connsiteX2112" fmla="*/ 186317 w 407778"/>
              <a:gd name="connsiteY2112" fmla="*/ 590367 h 2077916"/>
              <a:gd name="connsiteX2113" fmla="*/ 168580 w 407778"/>
              <a:gd name="connsiteY2113" fmla="*/ 520726 h 2077916"/>
              <a:gd name="connsiteX2114" fmla="*/ 155549 w 407778"/>
              <a:gd name="connsiteY2114" fmla="*/ 480643 h 2077916"/>
              <a:gd name="connsiteX2115" fmla="*/ 155832 w 407778"/>
              <a:gd name="connsiteY2115" fmla="*/ 470582 h 2077916"/>
              <a:gd name="connsiteX2116" fmla="*/ 0 w 407778"/>
              <a:gd name="connsiteY2116" fmla="*/ 520562 h 2077916"/>
              <a:gd name="connsiteX2117" fmla="*/ 22461 w 407778"/>
              <a:gd name="connsiteY2117" fmla="*/ 687136 h 2077916"/>
              <a:gd name="connsiteX2118" fmla="*/ 32077 w 407778"/>
              <a:gd name="connsiteY2118" fmla="*/ 766735 h 2077916"/>
              <a:gd name="connsiteX2119" fmla="*/ 31747 w 407778"/>
              <a:gd name="connsiteY2119" fmla="*/ 822439 h 2077916"/>
              <a:gd name="connsiteX2120" fmla="*/ 4553 w 407778"/>
              <a:gd name="connsiteY2120" fmla="*/ 739118 h 2077916"/>
              <a:gd name="connsiteX2121" fmla="*/ 0 w 407778"/>
              <a:gd name="connsiteY2121" fmla="*/ 701301 h 2077916"/>
              <a:gd name="connsiteX2122" fmla="*/ 212693 w 407778"/>
              <a:gd name="connsiteY2122" fmla="*/ 377458 h 2077916"/>
              <a:gd name="connsiteX2123" fmla="*/ 211286 w 407778"/>
              <a:gd name="connsiteY2123" fmla="*/ 422916 h 2077916"/>
              <a:gd name="connsiteX2124" fmla="*/ 211012 w 407778"/>
              <a:gd name="connsiteY2124" fmla="*/ 421719 h 2077916"/>
              <a:gd name="connsiteX2125" fmla="*/ 211294 w 407778"/>
              <a:gd name="connsiteY2125" fmla="*/ 386216 h 2077916"/>
              <a:gd name="connsiteX2126" fmla="*/ 253230 w 407778"/>
              <a:gd name="connsiteY2126" fmla="*/ 349727 h 2077916"/>
              <a:gd name="connsiteX2127" fmla="*/ 267933 w 407778"/>
              <a:gd name="connsiteY2127" fmla="*/ 388298 h 2077916"/>
              <a:gd name="connsiteX2128" fmla="*/ 269325 w 407778"/>
              <a:gd name="connsiteY2128" fmla="*/ 458913 h 2077916"/>
              <a:gd name="connsiteX2129" fmla="*/ 268742 w 407778"/>
              <a:gd name="connsiteY2129" fmla="*/ 458183 h 2077916"/>
              <a:gd name="connsiteX2130" fmla="*/ 252569 w 407778"/>
              <a:gd name="connsiteY2130" fmla="*/ 411991 h 2077916"/>
              <a:gd name="connsiteX2131" fmla="*/ 252261 w 407778"/>
              <a:gd name="connsiteY2131" fmla="*/ 398214 h 2077916"/>
              <a:gd name="connsiteX2132" fmla="*/ 253230 w 407778"/>
              <a:gd name="connsiteY2132" fmla="*/ 349727 h 2077916"/>
              <a:gd name="connsiteX2133" fmla="*/ 226278 w 407778"/>
              <a:gd name="connsiteY2133" fmla="*/ 364472 h 2077916"/>
              <a:gd name="connsiteX2134" fmla="*/ 227684 w 407778"/>
              <a:gd name="connsiteY2134" fmla="*/ 366882 h 2077916"/>
              <a:gd name="connsiteX2135" fmla="*/ 233934 w 407778"/>
              <a:gd name="connsiteY2135" fmla="*/ 384175 h 2077916"/>
              <a:gd name="connsiteX2136" fmla="*/ 235942 w 407778"/>
              <a:gd name="connsiteY2136" fmla="*/ 402228 h 2077916"/>
              <a:gd name="connsiteX2137" fmla="*/ 230170 w 407778"/>
              <a:gd name="connsiteY2137" fmla="*/ 387417 h 2077916"/>
              <a:gd name="connsiteX2138" fmla="*/ 231311 w 407778"/>
              <a:gd name="connsiteY2138" fmla="*/ 360592 h 2077916"/>
              <a:gd name="connsiteX2139" fmla="*/ 243615 w 407778"/>
              <a:gd name="connsiteY2139" fmla="*/ 386418 h 2077916"/>
              <a:gd name="connsiteX2140" fmla="*/ 252569 w 407778"/>
              <a:gd name="connsiteY2140" fmla="*/ 411991 h 2077916"/>
              <a:gd name="connsiteX2141" fmla="*/ 252779 w 407778"/>
              <a:gd name="connsiteY2141" fmla="*/ 421363 h 2077916"/>
              <a:gd name="connsiteX2142" fmla="*/ 254037 w 407778"/>
              <a:gd name="connsiteY2142" fmla="*/ 433295 h 2077916"/>
              <a:gd name="connsiteX2143" fmla="*/ 254989 w 407778"/>
              <a:gd name="connsiteY2143" fmla="*/ 440967 h 2077916"/>
              <a:gd name="connsiteX2144" fmla="*/ 252636 w 407778"/>
              <a:gd name="connsiteY2144" fmla="*/ 438021 h 2077916"/>
              <a:gd name="connsiteX2145" fmla="*/ 238957 w 407778"/>
              <a:gd name="connsiteY2145" fmla="*/ 398072 h 2077916"/>
              <a:gd name="connsiteX2146" fmla="*/ 233934 w 407778"/>
              <a:gd name="connsiteY2146" fmla="*/ 384175 h 2077916"/>
              <a:gd name="connsiteX2147" fmla="*/ 217887 w 407778"/>
              <a:gd name="connsiteY2147" fmla="*/ 359806 h 2077916"/>
              <a:gd name="connsiteX2148" fmla="*/ 237422 w 407778"/>
              <a:gd name="connsiteY2148" fmla="*/ 476532 h 2077916"/>
              <a:gd name="connsiteX2149" fmla="*/ 241064 w 407778"/>
              <a:gd name="connsiteY2149" fmla="*/ 504435 h 2077916"/>
              <a:gd name="connsiteX2150" fmla="*/ 220764 w 407778"/>
              <a:gd name="connsiteY2150" fmla="*/ 390012 h 2077916"/>
              <a:gd name="connsiteX2151" fmla="*/ 265022 w 407778"/>
              <a:gd name="connsiteY2151" fmla="*/ 328255 h 2077916"/>
              <a:gd name="connsiteX2152" fmla="*/ 293398 w 407778"/>
              <a:gd name="connsiteY2152" fmla="*/ 375018 h 2077916"/>
              <a:gd name="connsiteX2153" fmla="*/ 292495 w 407778"/>
              <a:gd name="connsiteY2153" fmla="*/ 441176 h 2077916"/>
              <a:gd name="connsiteX2154" fmla="*/ 293221 w 407778"/>
              <a:gd name="connsiteY2154" fmla="*/ 455022 h 2077916"/>
              <a:gd name="connsiteX2155" fmla="*/ 292146 w 407778"/>
              <a:gd name="connsiteY2155" fmla="*/ 451818 h 2077916"/>
              <a:gd name="connsiteX2156" fmla="*/ 267933 w 407778"/>
              <a:gd name="connsiteY2156" fmla="*/ 388298 h 2077916"/>
              <a:gd name="connsiteX2157" fmla="*/ 266998 w 407778"/>
              <a:gd name="connsiteY2157" fmla="*/ 340888 h 2077916"/>
              <a:gd name="connsiteX2158" fmla="*/ 172491 w 407778"/>
              <a:gd name="connsiteY2158" fmla="*/ 387225 h 2077916"/>
              <a:gd name="connsiteX2159" fmla="*/ 185495 w 407778"/>
              <a:gd name="connsiteY2159" fmla="*/ 412247 h 2077916"/>
              <a:gd name="connsiteX2160" fmla="*/ 186343 w 407778"/>
              <a:gd name="connsiteY2160" fmla="*/ 420356 h 2077916"/>
              <a:gd name="connsiteX2161" fmla="*/ 197707 w 407778"/>
              <a:gd name="connsiteY2161" fmla="*/ 442229 h 2077916"/>
              <a:gd name="connsiteX2162" fmla="*/ 198590 w 407778"/>
              <a:gd name="connsiteY2162" fmla="*/ 437606 h 2077916"/>
              <a:gd name="connsiteX2163" fmla="*/ 201577 w 407778"/>
              <a:gd name="connsiteY2163" fmla="*/ 443814 h 2077916"/>
              <a:gd name="connsiteX2164" fmla="*/ 201194 w 407778"/>
              <a:gd name="connsiteY2164" fmla="*/ 449429 h 2077916"/>
              <a:gd name="connsiteX2165" fmla="*/ 198088 w 407778"/>
              <a:gd name="connsiteY2165" fmla="*/ 468867 h 2077916"/>
              <a:gd name="connsiteX2166" fmla="*/ 189974 w 407778"/>
              <a:gd name="connsiteY2166" fmla="*/ 544289 h 2077916"/>
              <a:gd name="connsiteX2167" fmla="*/ 175558 w 407778"/>
              <a:gd name="connsiteY2167" fmla="*/ 438636 h 2077916"/>
              <a:gd name="connsiteX2168" fmla="*/ 141025 w 407778"/>
              <a:gd name="connsiteY2168" fmla="*/ 404185 h 2077916"/>
              <a:gd name="connsiteX2169" fmla="*/ 149910 w 407778"/>
              <a:gd name="connsiteY2169" fmla="*/ 423900 h 2077916"/>
              <a:gd name="connsiteX2170" fmla="*/ 150112 w 407778"/>
              <a:gd name="connsiteY2170" fmla="*/ 426376 h 2077916"/>
              <a:gd name="connsiteX2171" fmla="*/ 150814 w 407778"/>
              <a:gd name="connsiteY2171" fmla="*/ 466717 h 2077916"/>
              <a:gd name="connsiteX2172" fmla="*/ 141439 w 407778"/>
              <a:gd name="connsiteY2172" fmla="*/ 443633 h 2077916"/>
              <a:gd name="connsiteX2173" fmla="*/ 217274 w 407778"/>
              <a:gd name="connsiteY2173" fmla="*/ 353372 h 2077916"/>
              <a:gd name="connsiteX2174" fmla="*/ 217887 w 407778"/>
              <a:gd name="connsiteY2174" fmla="*/ 359806 h 2077916"/>
              <a:gd name="connsiteX2175" fmla="*/ 217014 w 407778"/>
              <a:gd name="connsiteY2175" fmla="*/ 354593 h 2077916"/>
              <a:gd name="connsiteX2176" fmla="*/ 216781 w 407778"/>
              <a:gd name="connsiteY2176" fmla="*/ 348204 h 2077916"/>
              <a:gd name="connsiteX2177" fmla="*/ 217948 w 407778"/>
              <a:gd name="connsiteY2177" fmla="*/ 350202 h 2077916"/>
              <a:gd name="connsiteX2178" fmla="*/ 217274 w 407778"/>
              <a:gd name="connsiteY2178" fmla="*/ 353372 h 2077916"/>
              <a:gd name="connsiteX2179" fmla="*/ 84274 w 407778"/>
              <a:gd name="connsiteY2179" fmla="*/ 433240 h 2077916"/>
              <a:gd name="connsiteX2180" fmla="*/ 86531 w 407778"/>
              <a:gd name="connsiteY2180" fmla="*/ 440150 h 2077916"/>
              <a:gd name="connsiteX2181" fmla="*/ 86486 w 407778"/>
              <a:gd name="connsiteY2181" fmla="*/ 444847 h 2077916"/>
              <a:gd name="connsiteX2182" fmla="*/ 87165 w 407778"/>
              <a:gd name="connsiteY2182" fmla="*/ 508684 h 2077916"/>
              <a:gd name="connsiteX2183" fmla="*/ 87222 w 407778"/>
              <a:gd name="connsiteY2183" fmla="*/ 511092 h 2077916"/>
              <a:gd name="connsiteX2184" fmla="*/ 85201 w 407778"/>
              <a:gd name="connsiteY2184" fmla="*/ 507003 h 2077916"/>
              <a:gd name="connsiteX2185" fmla="*/ 213700 w 407778"/>
              <a:gd name="connsiteY2185" fmla="*/ 344954 h 2077916"/>
              <a:gd name="connsiteX2186" fmla="*/ 214868 w 407778"/>
              <a:gd name="connsiteY2186" fmla="*/ 345911 h 2077916"/>
              <a:gd name="connsiteX2187" fmla="*/ 216854 w 407778"/>
              <a:gd name="connsiteY2187" fmla="*/ 353637 h 2077916"/>
              <a:gd name="connsiteX2188" fmla="*/ 217014 w 407778"/>
              <a:gd name="connsiteY2188" fmla="*/ 354593 h 2077916"/>
              <a:gd name="connsiteX2189" fmla="*/ 214330 w 407778"/>
              <a:gd name="connsiteY2189" fmla="*/ 367212 h 2077916"/>
              <a:gd name="connsiteX2190" fmla="*/ 212693 w 407778"/>
              <a:gd name="connsiteY2190" fmla="*/ 377458 h 2077916"/>
              <a:gd name="connsiteX2191" fmla="*/ 294190 w 407778"/>
              <a:gd name="connsiteY2191" fmla="*/ 291636 h 2077916"/>
              <a:gd name="connsiteX2192" fmla="*/ 310952 w 407778"/>
              <a:gd name="connsiteY2192" fmla="*/ 346513 h 2077916"/>
              <a:gd name="connsiteX2193" fmla="*/ 314007 w 407778"/>
              <a:gd name="connsiteY2193" fmla="*/ 357112 h 2077916"/>
              <a:gd name="connsiteX2194" fmla="*/ 321228 w 407778"/>
              <a:gd name="connsiteY2194" fmla="*/ 419772 h 2077916"/>
              <a:gd name="connsiteX2195" fmla="*/ 296417 w 407778"/>
              <a:gd name="connsiteY2195" fmla="*/ 379993 h 2077916"/>
              <a:gd name="connsiteX2196" fmla="*/ 293398 w 407778"/>
              <a:gd name="connsiteY2196" fmla="*/ 375018 h 2077916"/>
              <a:gd name="connsiteX2197" fmla="*/ 294354 w 407778"/>
              <a:gd name="connsiteY2197" fmla="*/ 304903 h 2077916"/>
              <a:gd name="connsiteX2198" fmla="*/ 146801 w 407778"/>
              <a:gd name="connsiteY2198" fmla="*/ 385798 h 2077916"/>
              <a:gd name="connsiteX2199" fmla="*/ 151153 w 407778"/>
              <a:gd name="connsiteY2199" fmla="*/ 426657 h 2077916"/>
              <a:gd name="connsiteX2200" fmla="*/ 149910 w 407778"/>
              <a:gd name="connsiteY2200" fmla="*/ 423900 h 2077916"/>
              <a:gd name="connsiteX2201" fmla="*/ 220544 w 407778"/>
              <a:gd name="connsiteY2201" fmla="*/ 337995 h 2077916"/>
              <a:gd name="connsiteX2202" fmla="*/ 222839 w 407778"/>
              <a:gd name="connsiteY2202" fmla="*/ 342811 h 2077916"/>
              <a:gd name="connsiteX2203" fmla="*/ 223043 w 407778"/>
              <a:gd name="connsiteY2203" fmla="*/ 345405 h 2077916"/>
              <a:gd name="connsiteX2204" fmla="*/ 226278 w 407778"/>
              <a:gd name="connsiteY2204" fmla="*/ 364472 h 2077916"/>
              <a:gd name="connsiteX2205" fmla="*/ 217948 w 407778"/>
              <a:gd name="connsiteY2205" fmla="*/ 350202 h 2077916"/>
              <a:gd name="connsiteX2206" fmla="*/ 86724 w 407778"/>
              <a:gd name="connsiteY2206" fmla="*/ 420207 h 2077916"/>
              <a:gd name="connsiteX2207" fmla="*/ 92939 w 407778"/>
              <a:gd name="connsiteY2207" fmla="*/ 433187 h 2077916"/>
              <a:gd name="connsiteX2208" fmla="*/ 116497 w 407778"/>
              <a:gd name="connsiteY2208" fmla="*/ 502056 h 2077916"/>
              <a:gd name="connsiteX2209" fmla="*/ 136738 w 407778"/>
              <a:gd name="connsiteY2209" fmla="*/ 566519 h 2077916"/>
              <a:gd name="connsiteX2210" fmla="*/ 133367 w 407778"/>
              <a:gd name="connsiteY2210" fmla="*/ 605540 h 2077916"/>
              <a:gd name="connsiteX2211" fmla="*/ 131414 w 407778"/>
              <a:gd name="connsiteY2211" fmla="*/ 601432 h 2077916"/>
              <a:gd name="connsiteX2212" fmla="*/ 121673 w 407778"/>
              <a:gd name="connsiteY2212" fmla="*/ 581394 h 2077916"/>
              <a:gd name="connsiteX2213" fmla="*/ 107394 w 407778"/>
              <a:gd name="connsiteY2213" fmla="*/ 504016 h 2077916"/>
              <a:gd name="connsiteX2214" fmla="*/ 86531 w 407778"/>
              <a:gd name="connsiteY2214" fmla="*/ 440150 h 2077916"/>
              <a:gd name="connsiteX2215" fmla="*/ 211708 w 407778"/>
              <a:gd name="connsiteY2215" fmla="*/ 334009 h 2077916"/>
              <a:gd name="connsiteX2216" fmla="*/ 212440 w 407778"/>
              <a:gd name="connsiteY2216" fmla="*/ 336469 h 2077916"/>
              <a:gd name="connsiteX2217" fmla="*/ 213799 w 407778"/>
              <a:gd name="connsiteY2217" fmla="*/ 341754 h 2077916"/>
              <a:gd name="connsiteX2218" fmla="*/ 213700 w 407778"/>
              <a:gd name="connsiteY2218" fmla="*/ 344954 h 2077916"/>
              <a:gd name="connsiteX2219" fmla="*/ 211635 w 407778"/>
              <a:gd name="connsiteY2219" fmla="*/ 343262 h 2077916"/>
              <a:gd name="connsiteX2220" fmla="*/ 214319 w 407778"/>
              <a:gd name="connsiteY2220" fmla="*/ 324930 h 2077916"/>
              <a:gd name="connsiteX2221" fmla="*/ 214626 w 407778"/>
              <a:gd name="connsiteY2221" fmla="*/ 325573 h 2077916"/>
              <a:gd name="connsiteX2222" fmla="*/ 216781 w 407778"/>
              <a:gd name="connsiteY2222" fmla="*/ 348204 h 2077916"/>
              <a:gd name="connsiteX2223" fmla="*/ 215971 w 407778"/>
              <a:gd name="connsiteY2223" fmla="*/ 346815 h 2077916"/>
              <a:gd name="connsiteX2224" fmla="*/ 214868 w 407778"/>
              <a:gd name="connsiteY2224" fmla="*/ 345911 h 2077916"/>
              <a:gd name="connsiteX2225" fmla="*/ 213799 w 407778"/>
              <a:gd name="connsiteY2225" fmla="*/ 341754 h 2077916"/>
              <a:gd name="connsiteX2226" fmla="*/ 224790 w 407778"/>
              <a:gd name="connsiteY2226" fmla="*/ 318035 h 2077916"/>
              <a:gd name="connsiteX2227" fmla="*/ 230839 w 407778"/>
              <a:gd name="connsiteY2227" fmla="*/ 356350 h 2077916"/>
              <a:gd name="connsiteX2228" fmla="*/ 231311 w 407778"/>
              <a:gd name="connsiteY2228" fmla="*/ 360592 h 2077916"/>
              <a:gd name="connsiteX2229" fmla="*/ 222839 w 407778"/>
              <a:gd name="connsiteY2229" fmla="*/ 342811 h 2077916"/>
              <a:gd name="connsiteX2230" fmla="*/ 221941 w 407778"/>
              <a:gd name="connsiteY2230" fmla="*/ 331428 h 2077916"/>
              <a:gd name="connsiteX2231" fmla="*/ 126599 w 407778"/>
              <a:gd name="connsiteY2231" fmla="*/ 373589 h 2077916"/>
              <a:gd name="connsiteX2232" fmla="*/ 130384 w 407778"/>
              <a:gd name="connsiteY2232" fmla="*/ 380575 h 2077916"/>
              <a:gd name="connsiteX2233" fmla="*/ 134460 w 407778"/>
              <a:gd name="connsiteY2233" fmla="*/ 389619 h 2077916"/>
              <a:gd name="connsiteX2234" fmla="*/ 138439 w 407778"/>
              <a:gd name="connsiteY2234" fmla="*/ 425286 h 2077916"/>
              <a:gd name="connsiteX2235" fmla="*/ 139318 w 407778"/>
              <a:gd name="connsiteY2235" fmla="*/ 438410 h 2077916"/>
              <a:gd name="connsiteX2236" fmla="*/ 128114 w 407778"/>
              <a:gd name="connsiteY2236" fmla="*/ 410824 h 2077916"/>
              <a:gd name="connsiteX2237" fmla="*/ 190041 w 407778"/>
              <a:gd name="connsiteY2237" fmla="*/ 328211 h 2077916"/>
              <a:gd name="connsiteX2238" fmla="*/ 198250 w 407778"/>
              <a:gd name="connsiteY2238" fmla="*/ 332292 h 2077916"/>
              <a:gd name="connsiteX2239" fmla="*/ 211635 w 407778"/>
              <a:gd name="connsiteY2239" fmla="*/ 343262 h 2077916"/>
              <a:gd name="connsiteX2240" fmla="*/ 211294 w 407778"/>
              <a:gd name="connsiteY2240" fmla="*/ 386216 h 2077916"/>
              <a:gd name="connsiteX2241" fmla="*/ 207838 w 407778"/>
              <a:gd name="connsiteY2241" fmla="*/ 407844 h 2077916"/>
              <a:gd name="connsiteX2242" fmla="*/ 206418 w 407778"/>
              <a:gd name="connsiteY2242" fmla="*/ 401635 h 2077916"/>
              <a:gd name="connsiteX2243" fmla="*/ 204845 w 407778"/>
              <a:gd name="connsiteY2243" fmla="*/ 398486 h 2077916"/>
              <a:gd name="connsiteX2244" fmla="*/ 204994 w 407778"/>
              <a:gd name="connsiteY2244" fmla="*/ 396498 h 2077916"/>
              <a:gd name="connsiteX2245" fmla="*/ 205202 w 407778"/>
              <a:gd name="connsiteY2245" fmla="*/ 394140 h 2077916"/>
              <a:gd name="connsiteX2246" fmla="*/ 205851 w 407778"/>
              <a:gd name="connsiteY2246" fmla="*/ 387963 h 2077916"/>
              <a:gd name="connsiteX2247" fmla="*/ 205922 w 407778"/>
              <a:gd name="connsiteY2247" fmla="*/ 385951 h 2077916"/>
              <a:gd name="connsiteX2248" fmla="*/ 205202 w 407778"/>
              <a:gd name="connsiteY2248" fmla="*/ 394140 h 2077916"/>
              <a:gd name="connsiteX2249" fmla="*/ 204762 w 407778"/>
              <a:gd name="connsiteY2249" fmla="*/ 398320 h 2077916"/>
              <a:gd name="connsiteX2250" fmla="*/ 199054 w 407778"/>
              <a:gd name="connsiteY2250" fmla="*/ 386893 h 2077916"/>
              <a:gd name="connsiteX2251" fmla="*/ 198267 w 407778"/>
              <a:gd name="connsiteY2251" fmla="*/ 384904 h 2077916"/>
              <a:gd name="connsiteX2252" fmla="*/ 191590 w 407778"/>
              <a:gd name="connsiteY2252" fmla="*/ 350618 h 2077916"/>
              <a:gd name="connsiteX2253" fmla="*/ 81419 w 407778"/>
              <a:gd name="connsiteY2253" fmla="*/ 389245 h 2077916"/>
              <a:gd name="connsiteX2254" fmla="*/ 87160 w 407778"/>
              <a:gd name="connsiteY2254" fmla="*/ 394953 h 2077916"/>
              <a:gd name="connsiteX2255" fmla="*/ 86917 w 407778"/>
              <a:gd name="connsiteY2255" fmla="*/ 400216 h 2077916"/>
              <a:gd name="connsiteX2256" fmla="*/ 86724 w 407778"/>
              <a:gd name="connsiteY2256" fmla="*/ 420207 h 2077916"/>
              <a:gd name="connsiteX2257" fmla="*/ 83589 w 407778"/>
              <a:gd name="connsiteY2257" fmla="*/ 413659 h 2077916"/>
              <a:gd name="connsiteX2258" fmla="*/ 39434 w 407778"/>
              <a:gd name="connsiteY2258" fmla="*/ 414662 h 2077916"/>
              <a:gd name="connsiteX2259" fmla="*/ 50238 w 407778"/>
              <a:gd name="connsiteY2259" fmla="*/ 436391 h 2077916"/>
              <a:gd name="connsiteX2260" fmla="*/ 50293 w 407778"/>
              <a:gd name="connsiteY2260" fmla="*/ 436737 h 2077916"/>
              <a:gd name="connsiteX2261" fmla="*/ 55544 w 407778"/>
              <a:gd name="connsiteY2261" fmla="*/ 496079 h 2077916"/>
              <a:gd name="connsiteX2262" fmla="*/ 61488 w 407778"/>
              <a:gd name="connsiteY2262" fmla="*/ 611245 h 2077916"/>
              <a:gd name="connsiteX2263" fmla="*/ 60041 w 407778"/>
              <a:gd name="connsiteY2263" fmla="*/ 606329 h 2077916"/>
              <a:gd name="connsiteX2264" fmla="*/ 58434 w 407778"/>
              <a:gd name="connsiteY2264" fmla="*/ 591438 h 2077916"/>
              <a:gd name="connsiteX2265" fmla="*/ 178262 w 407778"/>
              <a:gd name="connsiteY2265" fmla="*/ 322355 h 2077916"/>
              <a:gd name="connsiteX2266" fmla="*/ 178776 w 407778"/>
              <a:gd name="connsiteY2266" fmla="*/ 322611 h 2077916"/>
              <a:gd name="connsiteX2267" fmla="*/ 182113 w 407778"/>
              <a:gd name="connsiteY2267" fmla="*/ 337284 h 2077916"/>
              <a:gd name="connsiteX2268" fmla="*/ 188663 w 407778"/>
              <a:gd name="connsiteY2268" fmla="*/ 360620 h 2077916"/>
              <a:gd name="connsiteX2269" fmla="*/ 198267 w 407778"/>
              <a:gd name="connsiteY2269" fmla="*/ 384904 h 2077916"/>
              <a:gd name="connsiteX2270" fmla="*/ 203402 w 407778"/>
              <a:gd name="connsiteY2270" fmla="*/ 411267 h 2077916"/>
              <a:gd name="connsiteX2271" fmla="*/ 203137 w 407778"/>
              <a:gd name="connsiteY2271" fmla="*/ 413788 h 2077916"/>
              <a:gd name="connsiteX2272" fmla="*/ 198590 w 407778"/>
              <a:gd name="connsiteY2272" fmla="*/ 437606 h 2077916"/>
              <a:gd name="connsiteX2273" fmla="*/ 197527 w 407778"/>
              <a:gd name="connsiteY2273" fmla="*/ 435397 h 2077916"/>
              <a:gd name="connsiteX2274" fmla="*/ 185495 w 407778"/>
              <a:gd name="connsiteY2274" fmla="*/ 412247 h 2077916"/>
              <a:gd name="connsiteX2275" fmla="*/ 182124 w 407778"/>
              <a:gd name="connsiteY2275" fmla="*/ 379985 h 2077916"/>
              <a:gd name="connsiteX2276" fmla="*/ 0 w 407778"/>
              <a:gd name="connsiteY2276" fmla="*/ 433208 h 2077916"/>
              <a:gd name="connsiteX2277" fmla="*/ 7068 w 407778"/>
              <a:gd name="connsiteY2277" fmla="*/ 446916 h 2077916"/>
              <a:gd name="connsiteX2278" fmla="*/ 23377 w 407778"/>
              <a:gd name="connsiteY2278" fmla="*/ 491064 h 2077916"/>
              <a:gd name="connsiteX2279" fmla="*/ 27842 w 407778"/>
              <a:gd name="connsiteY2279" fmla="*/ 561161 h 2077916"/>
              <a:gd name="connsiteX2280" fmla="*/ 24742 w 407778"/>
              <a:gd name="connsiteY2280" fmla="*/ 550265 h 2077916"/>
              <a:gd name="connsiteX2281" fmla="*/ 0 w 407778"/>
              <a:gd name="connsiteY2281" fmla="*/ 470414 h 2077916"/>
              <a:gd name="connsiteX2282" fmla="*/ 202498 w 407778"/>
              <a:gd name="connsiteY2282" fmla="*/ 302383 h 2077916"/>
              <a:gd name="connsiteX2283" fmla="*/ 204106 w 407778"/>
              <a:gd name="connsiteY2283" fmla="*/ 303493 h 2077916"/>
              <a:gd name="connsiteX2284" fmla="*/ 211720 w 407778"/>
              <a:gd name="connsiteY2284" fmla="*/ 319473 h 2077916"/>
              <a:gd name="connsiteX2285" fmla="*/ 211816 w 407778"/>
              <a:gd name="connsiteY2285" fmla="*/ 320413 h 2077916"/>
              <a:gd name="connsiteX2286" fmla="*/ 211708 w 407778"/>
              <a:gd name="connsiteY2286" fmla="*/ 334009 h 2077916"/>
              <a:gd name="connsiteX2287" fmla="*/ 206465 w 407778"/>
              <a:gd name="connsiteY2287" fmla="*/ 316380 h 2077916"/>
              <a:gd name="connsiteX2288" fmla="*/ 202498 w 407778"/>
              <a:gd name="connsiteY2288" fmla="*/ 302383 h 2077916"/>
              <a:gd name="connsiteX2289" fmla="*/ 320098 w 407778"/>
              <a:gd name="connsiteY2289" fmla="*/ 221921 h 2077916"/>
              <a:gd name="connsiteX2290" fmla="*/ 345952 w 407778"/>
              <a:gd name="connsiteY2290" fmla="*/ 266902 h 2077916"/>
              <a:gd name="connsiteX2291" fmla="*/ 344829 w 407778"/>
              <a:gd name="connsiteY2291" fmla="*/ 278380 h 2077916"/>
              <a:gd name="connsiteX2292" fmla="*/ 340406 w 407778"/>
              <a:gd name="connsiteY2292" fmla="*/ 326002 h 2077916"/>
              <a:gd name="connsiteX2293" fmla="*/ 327001 w 407778"/>
              <a:gd name="connsiteY2293" fmla="*/ 282925 h 2077916"/>
              <a:gd name="connsiteX2294" fmla="*/ 324268 w 407778"/>
              <a:gd name="connsiteY2294" fmla="*/ 275374 h 2077916"/>
              <a:gd name="connsiteX2295" fmla="*/ 140194 w 407778"/>
              <a:gd name="connsiteY2295" fmla="*/ 325080 h 2077916"/>
              <a:gd name="connsiteX2296" fmla="*/ 146752 w 407778"/>
              <a:gd name="connsiteY2296" fmla="*/ 385203 h 2077916"/>
              <a:gd name="connsiteX2297" fmla="*/ 146801 w 407778"/>
              <a:gd name="connsiteY2297" fmla="*/ 385798 h 2077916"/>
              <a:gd name="connsiteX2298" fmla="*/ 146633 w 407778"/>
              <a:gd name="connsiteY2298" fmla="*/ 384219 h 2077916"/>
              <a:gd name="connsiteX2299" fmla="*/ 140500 w 407778"/>
              <a:gd name="connsiteY2299" fmla="*/ 354280 h 2077916"/>
              <a:gd name="connsiteX2300" fmla="*/ 215912 w 407778"/>
              <a:gd name="connsiteY2300" fmla="*/ 273477 h 2077916"/>
              <a:gd name="connsiteX2301" fmla="*/ 219706 w 407778"/>
              <a:gd name="connsiteY2301" fmla="*/ 303090 h 2077916"/>
              <a:gd name="connsiteX2302" fmla="*/ 221941 w 407778"/>
              <a:gd name="connsiteY2302" fmla="*/ 331428 h 2077916"/>
              <a:gd name="connsiteX2303" fmla="*/ 220544 w 407778"/>
              <a:gd name="connsiteY2303" fmla="*/ 337995 h 2077916"/>
              <a:gd name="connsiteX2304" fmla="*/ 214626 w 407778"/>
              <a:gd name="connsiteY2304" fmla="*/ 325573 h 2077916"/>
              <a:gd name="connsiteX2305" fmla="*/ 214380 w 407778"/>
              <a:gd name="connsiteY2305" fmla="*/ 322986 h 2077916"/>
              <a:gd name="connsiteX2306" fmla="*/ 98519 w 407778"/>
              <a:gd name="connsiteY2306" fmla="*/ 347945 h 2077916"/>
              <a:gd name="connsiteX2307" fmla="*/ 127639 w 407778"/>
              <a:gd name="connsiteY2307" fmla="*/ 409655 h 2077916"/>
              <a:gd name="connsiteX2308" fmla="*/ 128114 w 407778"/>
              <a:gd name="connsiteY2308" fmla="*/ 410824 h 2077916"/>
              <a:gd name="connsiteX2309" fmla="*/ 129444 w 407778"/>
              <a:gd name="connsiteY2309" fmla="*/ 443525 h 2077916"/>
              <a:gd name="connsiteX2310" fmla="*/ 139121 w 407778"/>
              <a:gd name="connsiteY2310" fmla="*/ 528924 h 2077916"/>
              <a:gd name="connsiteX2311" fmla="*/ 137213 w 407778"/>
              <a:gd name="connsiteY2311" fmla="*/ 561017 h 2077916"/>
              <a:gd name="connsiteX2312" fmla="*/ 136759 w 407778"/>
              <a:gd name="connsiteY2312" fmla="*/ 566278 h 2077916"/>
              <a:gd name="connsiteX2313" fmla="*/ 134922 w 407778"/>
              <a:gd name="connsiteY2313" fmla="*/ 558342 h 2077916"/>
              <a:gd name="connsiteX2314" fmla="*/ 89030 w 407778"/>
              <a:gd name="connsiteY2314" fmla="*/ 396812 h 2077916"/>
              <a:gd name="connsiteX2315" fmla="*/ 87160 w 407778"/>
              <a:gd name="connsiteY2315" fmla="*/ 394953 h 2077916"/>
              <a:gd name="connsiteX2316" fmla="*/ 88227 w 407778"/>
              <a:gd name="connsiteY2316" fmla="*/ 371915 h 2077916"/>
              <a:gd name="connsiteX2317" fmla="*/ 99157 w 407778"/>
              <a:gd name="connsiteY2317" fmla="*/ 353850 h 2077916"/>
              <a:gd name="connsiteX2318" fmla="*/ 302131 w 407778"/>
              <a:gd name="connsiteY2318" fmla="*/ 216696 h 2077916"/>
              <a:gd name="connsiteX2319" fmla="*/ 309491 w 407778"/>
              <a:gd name="connsiteY2319" fmla="*/ 234534 h 2077916"/>
              <a:gd name="connsiteX2320" fmla="*/ 324268 w 407778"/>
              <a:gd name="connsiteY2320" fmla="*/ 275374 h 2077916"/>
              <a:gd name="connsiteX2321" fmla="*/ 324787 w 407778"/>
              <a:gd name="connsiteY2321" fmla="*/ 282027 h 2077916"/>
              <a:gd name="connsiteX2322" fmla="*/ 333648 w 407778"/>
              <a:gd name="connsiteY2322" fmla="*/ 391779 h 2077916"/>
              <a:gd name="connsiteX2323" fmla="*/ 331195 w 407778"/>
              <a:gd name="connsiteY2323" fmla="*/ 416736 h 2077916"/>
              <a:gd name="connsiteX2324" fmla="*/ 314007 w 407778"/>
              <a:gd name="connsiteY2324" fmla="*/ 357112 h 2077916"/>
              <a:gd name="connsiteX2325" fmla="*/ 304549 w 407778"/>
              <a:gd name="connsiteY2325" fmla="*/ 275033 h 2077916"/>
              <a:gd name="connsiteX2326" fmla="*/ 58860 w 407778"/>
              <a:gd name="connsiteY2326" fmla="*/ 370952 h 2077916"/>
              <a:gd name="connsiteX2327" fmla="*/ 65086 w 407778"/>
              <a:gd name="connsiteY2327" fmla="*/ 375019 h 2077916"/>
              <a:gd name="connsiteX2328" fmla="*/ 83589 w 407778"/>
              <a:gd name="connsiteY2328" fmla="*/ 413659 h 2077916"/>
              <a:gd name="connsiteX2329" fmla="*/ 84100 w 407778"/>
              <a:gd name="connsiteY2329" fmla="*/ 419419 h 2077916"/>
              <a:gd name="connsiteX2330" fmla="*/ 84274 w 407778"/>
              <a:gd name="connsiteY2330" fmla="*/ 433240 h 2077916"/>
              <a:gd name="connsiteX2331" fmla="*/ 75262 w 407778"/>
              <a:gd name="connsiteY2331" fmla="*/ 405650 h 2077916"/>
              <a:gd name="connsiteX2332" fmla="*/ 59661 w 407778"/>
              <a:gd name="connsiteY2332" fmla="*/ 375834 h 2077916"/>
              <a:gd name="connsiteX2333" fmla="*/ 250713 w 407778"/>
              <a:gd name="connsiteY2333" fmla="*/ 236773 h 2077916"/>
              <a:gd name="connsiteX2334" fmla="*/ 265022 w 407778"/>
              <a:gd name="connsiteY2334" fmla="*/ 328255 h 2077916"/>
              <a:gd name="connsiteX2335" fmla="*/ 234621 w 407778"/>
              <a:gd name="connsiteY2335" fmla="*/ 278155 h 2077916"/>
              <a:gd name="connsiteX2336" fmla="*/ 48745 w 407778"/>
              <a:gd name="connsiteY2336" fmla="*/ 364345 h 2077916"/>
              <a:gd name="connsiteX2337" fmla="*/ 56198 w 407778"/>
              <a:gd name="connsiteY2337" fmla="*/ 369213 h 2077916"/>
              <a:gd name="connsiteX2338" fmla="*/ 59661 w 407778"/>
              <a:gd name="connsiteY2338" fmla="*/ 375834 h 2077916"/>
              <a:gd name="connsiteX2339" fmla="*/ 74242 w 407778"/>
              <a:gd name="connsiteY2339" fmla="*/ 464633 h 2077916"/>
              <a:gd name="connsiteX2340" fmla="*/ 76400 w 407778"/>
              <a:gd name="connsiteY2340" fmla="*/ 489191 h 2077916"/>
              <a:gd name="connsiteX2341" fmla="*/ 69319 w 407778"/>
              <a:gd name="connsiteY2341" fmla="*/ 474859 h 2077916"/>
              <a:gd name="connsiteX2342" fmla="*/ 50421 w 407778"/>
              <a:gd name="connsiteY2342" fmla="*/ 436758 h 2077916"/>
              <a:gd name="connsiteX2343" fmla="*/ 50238 w 407778"/>
              <a:gd name="connsiteY2343" fmla="*/ 436391 h 2077916"/>
              <a:gd name="connsiteX2344" fmla="*/ 48800 w 407778"/>
              <a:gd name="connsiteY2344" fmla="*/ 427329 h 2077916"/>
              <a:gd name="connsiteX2345" fmla="*/ 48745 w 407778"/>
              <a:gd name="connsiteY2345" fmla="*/ 364345 h 2077916"/>
              <a:gd name="connsiteX2346" fmla="*/ 138893 w 407778"/>
              <a:gd name="connsiteY2346" fmla="*/ 304662 h 2077916"/>
              <a:gd name="connsiteX2347" fmla="*/ 168330 w 407778"/>
              <a:gd name="connsiteY2347" fmla="*/ 317457 h 2077916"/>
              <a:gd name="connsiteX2348" fmla="*/ 172491 w 407778"/>
              <a:gd name="connsiteY2348" fmla="*/ 387225 h 2077916"/>
              <a:gd name="connsiteX2349" fmla="*/ 140194 w 407778"/>
              <a:gd name="connsiteY2349" fmla="*/ 325080 h 2077916"/>
              <a:gd name="connsiteX2350" fmla="*/ 216719 w 407778"/>
              <a:gd name="connsiteY2350" fmla="*/ 247424 h 2077916"/>
              <a:gd name="connsiteX2351" fmla="*/ 224230 w 407778"/>
              <a:gd name="connsiteY2351" fmla="*/ 261030 h 2077916"/>
              <a:gd name="connsiteX2352" fmla="*/ 234621 w 407778"/>
              <a:gd name="connsiteY2352" fmla="*/ 278155 h 2077916"/>
              <a:gd name="connsiteX2353" fmla="*/ 231642 w 407778"/>
              <a:gd name="connsiteY2353" fmla="*/ 285815 h 2077916"/>
              <a:gd name="connsiteX2354" fmla="*/ 224790 w 407778"/>
              <a:gd name="connsiteY2354" fmla="*/ 318035 h 2077916"/>
              <a:gd name="connsiteX2355" fmla="*/ 216214 w 407778"/>
              <a:gd name="connsiteY2355" fmla="*/ 263720 h 2077916"/>
              <a:gd name="connsiteX2356" fmla="*/ 168201 w 407778"/>
              <a:gd name="connsiteY2356" fmla="*/ 270703 h 2077916"/>
              <a:gd name="connsiteX2357" fmla="*/ 174545 w 407778"/>
              <a:gd name="connsiteY2357" fmla="*/ 304014 h 2077916"/>
              <a:gd name="connsiteX2358" fmla="*/ 178072 w 407778"/>
              <a:gd name="connsiteY2358" fmla="*/ 319517 h 2077916"/>
              <a:gd name="connsiteX2359" fmla="*/ 178262 w 407778"/>
              <a:gd name="connsiteY2359" fmla="*/ 322355 h 2077916"/>
              <a:gd name="connsiteX2360" fmla="*/ 168954 w 407778"/>
              <a:gd name="connsiteY2360" fmla="*/ 317729 h 2077916"/>
              <a:gd name="connsiteX2361" fmla="*/ 168330 w 407778"/>
              <a:gd name="connsiteY2361" fmla="*/ 317457 h 2077916"/>
              <a:gd name="connsiteX2362" fmla="*/ 167730 w 407778"/>
              <a:gd name="connsiteY2362" fmla="*/ 307402 h 2077916"/>
              <a:gd name="connsiteX2363" fmla="*/ 204236 w 407778"/>
              <a:gd name="connsiteY2363" fmla="*/ 246455 h 2077916"/>
              <a:gd name="connsiteX2364" fmla="*/ 209780 w 407778"/>
              <a:gd name="connsiteY2364" fmla="*/ 274697 h 2077916"/>
              <a:gd name="connsiteX2365" fmla="*/ 214380 w 407778"/>
              <a:gd name="connsiteY2365" fmla="*/ 322986 h 2077916"/>
              <a:gd name="connsiteX2366" fmla="*/ 214319 w 407778"/>
              <a:gd name="connsiteY2366" fmla="*/ 324930 h 2077916"/>
              <a:gd name="connsiteX2367" fmla="*/ 211720 w 407778"/>
              <a:gd name="connsiteY2367" fmla="*/ 319473 h 2077916"/>
              <a:gd name="connsiteX2368" fmla="*/ 123523 w 407778"/>
              <a:gd name="connsiteY2368" fmla="*/ 297982 h 2077916"/>
              <a:gd name="connsiteX2369" fmla="*/ 128624 w 407778"/>
              <a:gd name="connsiteY2369" fmla="*/ 300198 h 2077916"/>
              <a:gd name="connsiteX2370" fmla="*/ 133450 w 407778"/>
              <a:gd name="connsiteY2370" fmla="*/ 319855 h 2077916"/>
              <a:gd name="connsiteX2371" fmla="*/ 140500 w 407778"/>
              <a:gd name="connsiteY2371" fmla="*/ 354280 h 2077916"/>
              <a:gd name="connsiteX2372" fmla="*/ 141025 w 407778"/>
              <a:gd name="connsiteY2372" fmla="*/ 404185 h 2077916"/>
              <a:gd name="connsiteX2373" fmla="*/ 134460 w 407778"/>
              <a:gd name="connsiteY2373" fmla="*/ 389619 h 2077916"/>
              <a:gd name="connsiteX2374" fmla="*/ 131783 w 407778"/>
              <a:gd name="connsiteY2374" fmla="*/ 365623 h 2077916"/>
              <a:gd name="connsiteX2375" fmla="*/ 125380 w 407778"/>
              <a:gd name="connsiteY2375" fmla="*/ 317390 h 2077916"/>
              <a:gd name="connsiteX2376" fmla="*/ 123889 w 407778"/>
              <a:gd name="connsiteY2376" fmla="*/ 306973 h 2077916"/>
              <a:gd name="connsiteX2377" fmla="*/ 292880 w 407778"/>
              <a:gd name="connsiteY2377" fmla="*/ 186148 h 2077916"/>
              <a:gd name="connsiteX2378" fmla="*/ 301310 w 407778"/>
              <a:gd name="connsiteY2378" fmla="*/ 196877 h 2077916"/>
              <a:gd name="connsiteX2379" fmla="*/ 302131 w 407778"/>
              <a:gd name="connsiteY2379" fmla="*/ 216696 h 2077916"/>
              <a:gd name="connsiteX2380" fmla="*/ 292984 w 407778"/>
              <a:gd name="connsiteY2380" fmla="*/ 194526 h 2077916"/>
              <a:gd name="connsiteX2381" fmla="*/ 205201 w 407778"/>
              <a:gd name="connsiteY2381" fmla="*/ 226562 h 2077916"/>
              <a:gd name="connsiteX2382" fmla="*/ 212409 w 407778"/>
              <a:gd name="connsiteY2382" fmla="*/ 239618 h 2077916"/>
              <a:gd name="connsiteX2383" fmla="*/ 216214 w 407778"/>
              <a:gd name="connsiteY2383" fmla="*/ 263720 h 2077916"/>
              <a:gd name="connsiteX2384" fmla="*/ 215912 w 407778"/>
              <a:gd name="connsiteY2384" fmla="*/ 273477 h 2077916"/>
              <a:gd name="connsiteX2385" fmla="*/ 213965 w 407778"/>
              <a:gd name="connsiteY2385" fmla="*/ 258278 h 2077916"/>
              <a:gd name="connsiteX2386" fmla="*/ 278734 w 407778"/>
              <a:gd name="connsiteY2386" fmla="*/ 168145 h 2077916"/>
              <a:gd name="connsiteX2387" fmla="*/ 285454 w 407778"/>
              <a:gd name="connsiteY2387" fmla="*/ 176698 h 2077916"/>
              <a:gd name="connsiteX2388" fmla="*/ 287221 w 407778"/>
              <a:gd name="connsiteY2388" fmla="*/ 180559 h 2077916"/>
              <a:gd name="connsiteX2389" fmla="*/ 292984 w 407778"/>
              <a:gd name="connsiteY2389" fmla="*/ 194526 h 2077916"/>
              <a:gd name="connsiteX2390" fmla="*/ 294190 w 407778"/>
              <a:gd name="connsiteY2390" fmla="*/ 291636 h 2077916"/>
              <a:gd name="connsiteX2391" fmla="*/ 278441 w 407778"/>
              <a:gd name="connsiteY2391" fmla="*/ 240079 h 2077916"/>
              <a:gd name="connsiteX2392" fmla="*/ 266660 w 407778"/>
              <a:gd name="connsiteY2392" fmla="*/ 202846 h 2077916"/>
              <a:gd name="connsiteX2393" fmla="*/ 278897 w 407778"/>
              <a:gd name="connsiteY2393" fmla="*/ 177708 h 2077916"/>
              <a:gd name="connsiteX2394" fmla="*/ 200425 w 407778"/>
              <a:gd name="connsiteY2394" fmla="*/ 209278 h 2077916"/>
              <a:gd name="connsiteX2395" fmla="*/ 205201 w 407778"/>
              <a:gd name="connsiteY2395" fmla="*/ 226562 h 2077916"/>
              <a:gd name="connsiteX2396" fmla="*/ 201512 w 407778"/>
              <a:gd name="connsiteY2396" fmla="*/ 219880 h 2077916"/>
              <a:gd name="connsiteX2397" fmla="*/ 27228 w 407778"/>
              <a:gd name="connsiteY2397" fmla="*/ 304376 h 2077916"/>
              <a:gd name="connsiteX2398" fmla="*/ 53981 w 407778"/>
              <a:gd name="connsiteY2398" fmla="*/ 351828 h 2077916"/>
              <a:gd name="connsiteX2399" fmla="*/ 56520 w 407778"/>
              <a:gd name="connsiteY2399" fmla="*/ 357130 h 2077916"/>
              <a:gd name="connsiteX2400" fmla="*/ 57015 w 407778"/>
              <a:gd name="connsiteY2400" fmla="*/ 359717 h 2077916"/>
              <a:gd name="connsiteX2401" fmla="*/ 58860 w 407778"/>
              <a:gd name="connsiteY2401" fmla="*/ 370952 h 2077916"/>
              <a:gd name="connsiteX2402" fmla="*/ 56198 w 407778"/>
              <a:gd name="connsiteY2402" fmla="*/ 369213 h 2077916"/>
              <a:gd name="connsiteX2403" fmla="*/ 28676 w 407778"/>
              <a:gd name="connsiteY2403" fmla="*/ 316611 h 2077916"/>
              <a:gd name="connsiteX2404" fmla="*/ 186752 w 407778"/>
              <a:gd name="connsiteY2404" fmla="*/ 193144 h 2077916"/>
              <a:gd name="connsiteX2405" fmla="*/ 201512 w 407778"/>
              <a:gd name="connsiteY2405" fmla="*/ 219880 h 2077916"/>
              <a:gd name="connsiteX2406" fmla="*/ 204236 w 407778"/>
              <a:gd name="connsiteY2406" fmla="*/ 246455 h 2077916"/>
              <a:gd name="connsiteX2407" fmla="*/ 199035 w 407778"/>
              <a:gd name="connsiteY2407" fmla="*/ 219964 h 2077916"/>
              <a:gd name="connsiteX2408" fmla="*/ 178271 w 407778"/>
              <a:gd name="connsiteY2408" fmla="*/ 184261 h 2077916"/>
              <a:gd name="connsiteX2409" fmla="*/ 183368 w 407778"/>
              <a:gd name="connsiteY2409" fmla="*/ 199864 h 2077916"/>
              <a:gd name="connsiteX2410" fmla="*/ 187448 w 407778"/>
              <a:gd name="connsiteY2410" fmla="*/ 216973 h 2077916"/>
              <a:gd name="connsiteX2411" fmla="*/ 186428 w 407778"/>
              <a:gd name="connsiteY2411" fmla="*/ 275956 h 2077916"/>
              <a:gd name="connsiteX2412" fmla="*/ 190041 w 407778"/>
              <a:gd name="connsiteY2412" fmla="*/ 328211 h 2077916"/>
              <a:gd name="connsiteX2413" fmla="*/ 178776 w 407778"/>
              <a:gd name="connsiteY2413" fmla="*/ 322611 h 2077916"/>
              <a:gd name="connsiteX2414" fmla="*/ 178072 w 407778"/>
              <a:gd name="connsiteY2414" fmla="*/ 319517 h 2077916"/>
              <a:gd name="connsiteX2415" fmla="*/ 177867 w 407778"/>
              <a:gd name="connsiteY2415" fmla="*/ 316459 h 2077916"/>
              <a:gd name="connsiteX2416" fmla="*/ 173680 w 407778"/>
              <a:gd name="connsiteY2416" fmla="*/ 225812 h 2077916"/>
              <a:gd name="connsiteX2417" fmla="*/ 13072 w 407778"/>
              <a:gd name="connsiteY2417" fmla="*/ 286788 h 2077916"/>
              <a:gd name="connsiteX2418" fmla="*/ 28676 w 407778"/>
              <a:gd name="connsiteY2418" fmla="*/ 316611 h 2077916"/>
              <a:gd name="connsiteX2419" fmla="*/ 31067 w 407778"/>
              <a:gd name="connsiteY2419" fmla="*/ 336809 h 2077916"/>
              <a:gd name="connsiteX2420" fmla="*/ 39434 w 407778"/>
              <a:gd name="connsiteY2420" fmla="*/ 414662 h 2077916"/>
              <a:gd name="connsiteX2421" fmla="*/ 36512 w 407778"/>
              <a:gd name="connsiteY2421" fmla="*/ 408785 h 2077916"/>
              <a:gd name="connsiteX2422" fmla="*/ 30047 w 407778"/>
              <a:gd name="connsiteY2422" fmla="*/ 395792 h 2077916"/>
              <a:gd name="connsiteX2423" fmla="*/ 29027 w 407778"/>
              <a:gd name="connsiteY2423" fmla="*/ 454774 h 2077916"/>
              <a:gd name="connsiteX2424" fmla="*/ 36846 w 407778"/>
              <a:gd name="connsiteY2424" fmla="*/ 527525 h 2077916"/>
              <a:gd name="connsiteX2425" fmla="*/ 23377 w 407778"/>
              <a:gd name="connsiteY2425" fmla="*/ 491064 h 2077916"/>
              <a:gd name="connsiteX2426" fmla="*/ 20188 w 407778"/>
              <a:gd name="connsiteY2426" fmla="*/ 441006 h 2077916"/>
              <a:gd name="connsiteX2427" fmla="*/ 17098 w 407778"/>
              <a:gd name="connsiteY2427" fmla="*/ 302354 h 2077916"/>
              <a:gd name="connsiteX2428" fmla="*/ 179129 w 407778"/>
              <a:gd name="connsiteY2428" fmla="*/ 176501 h 2077916"/>
              <a:gd name="connsiteX2429" fmla="*/ 186752 w 407778"/>
              <a:gd name="connsiteY2429" fmla="*/ 193144 h 2077916"/>
              <a:gd name="connsiteX2430" fmla="*/ 178868 w 407778"/>
              <a:gd name="connsiteY2430" fmla="*/ 178864 h 2077916"/>
              <a:gd name="connsiteX2431" fmla="*/ 173388 w 407778"/>
              <a:gd name="connsiteY2431" fmla="*/ 168937 h 2077916"/>
              <a:gd name="connsiteX2432" fmla="*/ 178868 w 407778"/>
              <a:gd name="connsiteY2432" fmla="*/ 178864 h 2077916"/>
              <a:gd name="connsiteX2433" fmla="*/ 178271 w 407778"/>
              <a:gd name="connsiteY2433" fmla="*/ 184261 h 2077916"/>
              <a:gd name="connsiteX2434" fmla="*/ 176889 w 407778"/>
              <a:gd name="connsiteY2434" fmla="*/ 180029 h 2077916"/>
              <a:gd name="connsiteX2435" fmla="*/ 232120 w 407778"/>
              <a:gd name="connsiteY2435" fmla="*/ 121145 h 2077916"/>
              <a:gd name="connsiteX2436" fmla="*/ 244523 w 407778"/>
              <a:gd name="connsiteY2436" fmla="*/ 132969 h 2077916"/>
              <a:gd name="connsiteX2437" fmla="*/ 245797 w 407778"/>
              <a:gd name="connsiteY2437" fmla="*/ 136908 h 2077916"/>
              <a:gd name="connsiteX2438" fmla="*/ 266660 w 407778"/>
              <a:gd name="connsiteY2438" fmla="*/ 202846 h 2077916"/>
              <a:gd name="connsiteX2439" fmla="*/ 252968 w 407778"/>
              <a:gd name="connsiteY2439" fmla="*/ 230974 h 2077916"/>
              <a:gd name="connsiteX2440" fmla="*/ 250713 w 407778"/>
              <a:gd name="connsiteY2440" fmla="*/ 236773 h 2077916"/>
              <a:gd name="connsiteX2441" fmla="*/ 244925 w 407778"/>
              <a:gd name="connsiteY2441" fmla="*/ 199766 h 2077916"/>
              <a:gd name="connsiteX2442" fmla="*/ 189393 w 407778"/>
              <a:gd name="connsiteY2442" fmla="*/ 139210 h 2077916"/>
              <a:gd name="connsiteX2443" fmla="*/ 191498 w 407778"/>
              <a:gd name="connsiteY2443" fmla="*/ 147322 h 2077916"/>
              <a:gd name="connsiteX2444" fmla="*/ 200052 w 407778"/>
              <a:gd name="connsiteY2444" fmla="*/ 205638 h 2077916"/>
              <a:gd name="connsiteX2445" fmla="*/ 200425 w 407778"/>
              <a:gd name="connsiteY2445" fmla="*/ 209278 h 2077916"/>
              <a:gd name="connsiteX2446" fmla="*/ 200154 w 407778"/>
              <a:gd name="connsiteY2446" fmla="*/ 208294 h 2077916"/>
              <a:gd name="connsiteX2447" fmla="*/ 188468 w 407778"/>
              <a:gd name="connsiteY2447" fmla="*/ 157991 h 2077916"/>
              <a:gd name="connsiteX2448" fmla="*/ 187019 w 407778"/>
              <a:gd name="connsiteY2448" fmla="*/ 116789 h 2077916"/>
              <a:gd name="connsiteX2449" fmla="*/ 189623 w 407778"/>
              <a:gd name="connsiteY2449" fmla="*/ 134537 h 2077916"/>
              <a:gd name="connsiteX2450" fmla="*/ 189393 w 407778"/>
              <a:gd name="connsiteY2450" fmla="*/ 139210 h 2077916"/>
              <a:gd name="connsiteX2451" fmla="*/ 185818 w 407778"/>
              <a:gd name="connsiteY2451" fmla="*/ 125440 h 2077916"/>
              <a:gd name="connsiteX2452" fmla="*/ 193154 w 407778"/>
              <a:gd name="connsiteY2452" fmla="*/ 89482 h 2077916"/>
              <a:gd name="connsiteX2453" fmla="*/ 215786 w 407778"/>
              <a:gd name="connsiteY2453" fmla="*/ 105572 h 2077916"/>
              <a:gd name="connsiteX2454" fmla="*/ 224933 w 407778"/>
              <a:gd name="connsiteY2454" fmla="*/ 114293 h 2077916"/>
              <a:gd name="connsiteX2455" fmla="*/ 217443 w 407778"/>
              <a:gd name="connsiteY2455" fmla="*/ 224027 h 2077916"/>
              <a:gd name="connsiteX2456" fmla="*/ 216719 w 407778"/>
              <a:gd name="connsiteY2456" fmla="*/ 247424 h 2077916"/>
              <a:gd name="connsiteX2457" fmla="*/ 212409 w 407778"/>
              <a:gd name="connsiteY2457" fmla="*/ 239618 h 2077916"/>
              <a:gd name="connsiteX2458" fmla="*/ 207679 w 407778"/>
              <a:gd name="connsiteY2458" fmla="*/ 209660 h 2077916"/>
              <a:gd name="connsiteX2459" fmla="*/ 191498 w 407778"/>
              <a:gd name="connsiteY2459" fmla="*/ 147322 h 2077916"/>
              <a:gd name="connsiteX2460" fmla="*/ 189623 w 407778"/>
              <a:gd name="connsiteY2460" fmla="*/ 134537 h 2077916"/>
              <a:gd name="connsiteX2461" fmla="*/ 190474 w 407778"/>
              <a:gd name="connsiteY2461" fmla="*/ 117253 h 2077916"/>
              <a:gd name="connsiteX2462" fmla="*/ 23912 w 407778"/>
              <a:gd name="connsiteY2462" fmla="*/ 196981 h 2077916"/>
              <a:gd name="connsiteX2463" fmla="*/ 33885 w 407778"/>
              <a:gd name="connsiteY2463" fmla="*/ 216048 h 2077916"/>
              <a:gd name="connsiteX2464" fmla="*/ 66273 w 407778"/>
              <a:gd name="connsiteY2464" fmla="*/ 279613 h 2077916"/>
              <a:gd name="connsiteX2465" fmla="*/ 66656 w 407778"/>
              <a:gd name="connsiteY2465" fmla="*/ 280424 h 2077916"/>
              <a:gd name="connsiteX2466" fmla="*/ 72411 w 407778"/>
              <a:gd name="connsiteY2466" fmla="*/ 310473 h 2077916"/>
              <a:gd name="connsiteX2467" fmla="*/ 78853 w 407778"/>
              <a:gd name="connsiteY2467" fmla="*/ 360358 h 2077916"/>
              <a:gd name="connsiteX2468" fmla="*/ 81419 w 407778"/>
              <a:gd name="connsiteY2468" fmla="*/ 389245 h 2077916"/>
              <a:gd name="connsiteX2469" fmla="*/ 70988 w 407778"/>
              <a:gd name="connsiteY2469" fmla="*/ 378874 h 2077916"/>
              <a:gd name="connsiteX2470" fmla="*/ 65086 w 407778"/>
              <a:gd name="connsiteY2470" fmla="*/ 375019 h 2077916"/>
              <a:gd name="connsiteX2471" fmla="*/ 56520 w 407778"/>
              <a:gd name="connsiteY2471" fmla="*/ 357130 h 2077916"/>
              <a:gd name="connsiteX2472" fmla="*/ 37016 w 407778"/>
              <a:gd name="connsiteY2472" fmla="*/ 255219 h 2077916"/>
              <a:gd name="connsiteX2473" fmla="*/ 145345 w 407778"/>
              <a:gd name="connsiteY2473" fmla="*/ 107216 h 2077916"/>
              <a:gd name="connsiteX2474" fmla="*/ 157022 w 407778"/>
              <a:gd name="connsiteY2474" fmla="*/ 139293 h 2077916"/>
              <a:gd name="connsiteX2475" fmla="*/ 168245 w 407778"/>
              <a:gd name="connsiteY2475" fmla="*/ 159623 h 2077916"/>
              <a:gd name="connsiteX2476" fmla="*/ 169100 w 407778"/>
              <a:gd name="connsiteY2476" fmla="*/ 200673 h 2077916"/>
              <a:gd name="connsiteX2477" fmla="*/ 168201 w 407778"/>
              <a:gd name="connsiteY2477" fmla="*/ 270703 h 2077916"/>
              <a:gd name="connsiteX2478" fmla="*/ 165870 w 407778"/>
              <a:gd name="connsiteY2478" fmla="*/ 258462 h 2077916"/>
              <a:gd name="connsiteX2479" fmla="*/ 156002 w 407778"/>
              <a:gd name="connsiteY2479" fmla="*/ 198276 h 2077916"/>
              <a:gd name="connsiteX2480" fmla="*/ 146103 w 407778"/>
              <a:gd name="connsiteY2480" fmla="*/ 120184 h 2077916"/>
              <a:gd name="connsiteX2481" fmla="*/ 182062 w 407778"/>
              <a:gd name="connsiteY2481" fmla="*/ 81596 h 2077916"/>
              <a:gd name="connsiteX2482" fmla="*/ 188361 w 407778"/>
              <a:gd name="connsiteY2482" fmla="*/ 86074 h 2077916"/>
              <a:gd name="connsiteX2483" fmla="*/ 189488 w 407778"/>
              <a:gd name="connsiteY2483" fmla="*/ 99008 h 2077916"/>
              <a:gd name="connsiteX2484" fmla="*/ 187019 w 407778"/>
              <a:gd name="connsiteY2484" fmla="*/ 116789 h 2077916"/>
              <a:gd name="connsiteX2485" fmla="*/ 183219 w 407778"/>
              <a:gd name="connsiteY2485" fmla="*/ 90880 h 2077916"/>
              <a:gd name="connsiteX2486" fmla="*/ 162810 w 407778"/>
              <a:gd name="connsiteY2486" fmla="*/ 67908 h 2077916"/>
              <a:gd name="connsiteX2487" fmla="*/ 172712 w 407778"/>
              <a:gd name="connsiteY2487" fmla="*/ 74948 h 2077916"/>
              <a:gd name="connsiteX2488" fmla="*/ 185818 w 407778"/>
              <a:gd name="connsiteY2488" fmla="*/ 125440 h 2077916"/>
              <a:gd name="connsiteX2489" fmla="*/ 180685 w 407778"/>
              <a:gd name="connsiteY2489" fmla="*/ 162420 h 2077916"/>
              <a:gd name="connsiteX2490" fmla="*/ 179129 w 407778"/>
              <a:gd name="connsiteY2490" fmla="*/ 176501 h 2077916"/>
              <a:gd name="connsiteX2491" fmla="*/ 174699 w 407778"/>
              <a:gd name="connsiteY2491" fmla="*/ 166830 h 2077916"/>
              <a:gd name="connsiteX2492" fmla="*/ 172502 w 407778"/>
              <a:gd name="connsiteY2492" fmla="*/ 166131 h 2077916"/>
              <a:gd name="connsiteX2493" fmla="*/ 173388 w 407778"/>
              <a:gd name="connsiteY2493" fmla="*/ 168937 h 2077916"/>
              <a:gd name="connsiteX2494" fmla="*/ 168245 w 407778"/>
              <a:gd name="connsiteY2494" fmla="*/ 159623 h 2077916"/>
              <a:gd name="connsiteX2495" fmla="*/ 166880 w 407778"/>
              <a:gd name="connsiteY2495" fmla="*/ 94078 h 2077916"/>
              <a:gd name="connsiteX2496" fmla="*/ 13748 w 407778"/>
              <a:gd name="connsiteY2496" fmla="*/ 151813 h 2077916"/>
              <a:gd name="connsiteX2497" fmla="*/ 23912 w 407778"/>
              <a:gd name="connsiteY2497" fmla="*/ 196981 h 2077916"/>
              <a:gd name="connsiteX2498" fmla="*/ 15511 w 407778"/>
              <a:gd name="connsiteY2498" fmla="*/ 180919 h 2077916"/>
              <a:gd name="connsiteX2499" fmla="*/ 13940 w 407778"/>
              <a:gd name="connsiteY2499" fmla="*/ 156915 h 2077916"/>
              <a:gd name="connsiteX2500" fmla="*/ 0 w 407778"/>
              <a:gd name="connsiteY2500" fmla="*/ 151336 h 2077916"/>
              <a:gd name="connsiteX2501" fmla="*/ 3536 w 407778"/>
              <a:gd name="connsiteY2501" fmla="*/ 158026 h 2077916"/>
              <a:gd name="connsiteX2502" fmla="*/ 15511 w 407778"/>
              <a:gd name="connsiteY2502" fmla="*/ 180919 h 2077916"/>
              <a:gd name="connsiteX2503" fmla="*/ 17199 w 407778"/>
              <a:gd name="connsiteY2503" fmla="*/ 206720 h 2077916"/>
              <a:gd name="connsiteX2504" fmla="*/ 22722 w 407778"/>
              <a:gd name="connsiteY2504" fmla="*/ 266317 h 2077916"/>
              <a:gd name="connsiteX2505" fmla="*/ 27228 w 407778"/>
              <a:gd name="connsiteY2505" fmla="*/ 304376 h 2077916"/>
              <a:gd name="connsiteX2506" fmla="*/ 9480 w 407778"/>
              <a:gd name="connsiteY2506" fmla="*/ 272897 h 2077916"/>
              <a:gd name="connsiteX2507" fmla="*/ 13072 w 407778"/>
              <a:gd name="connsiteY2507" fmla="*/ 286788 h 2077916"/>
              <a:gd name="connsiteX2508" fmla="*/ 0 w 407778"/>
              <a:gd name="connsiteY2508" fmla="*/ 261803 h 2077916"/>
              <a:gd name="connsiteX2509" fmla="*/ 0 w 407778"/>
              <a:gd name="connsiteY2509" fmla="*/ 221599 h 2077916"/>
              <a:gd name="connsiteX2510" fmla="*/ 689 w 407778"/>
              <a:gd name="connsiteY2510" fmla="*/ 220745 h 2077916"/>
              <a:gd name="connsiteX2511" fmla="*/ 1173 w 407778"/>
              <a:gd name="connsiteY2511" fmla="*/ 206612 h 2077916"/>
              <a:gd name="connsiteX2512" fmla="*/ 0 w 407778"/>
              <a:gd name="connsiteY2512" fmla="*/ 214091 h 2077916"/>
              <a:gd name="connsiteX2513" fmla="*/ 135738 w 407778"/>
              <a:gd name="connsiteY2513" fmla="*/ 52249 h 2077916"/>
              <a:gd name="connsiteX2514" fmla="*/ 152146 w 407778"/>
              <a:gd name="connsiteY2514" fmla="*/ 60649 h 2077916"/>
              <a:gd name="connsiteX2515" fmla="*/ 152281 w 407778"/>
              <a:gd name="connsiteY2515" fmla="*/ 64235 h 2077916"/>
              <a:gd name="connsiteX2516" fmla="*/ 144733 w 407778"/>
              <a:gd name="connsiteY2516" fmla="*/ 96727 h 2077916"/>
              <a:gd name="connsiteX2517" fmla="*/ 145345 w 407778"/>
              <a:gd name="connsiteY2517" fmla="*/ 107216 h 2077916"/>
              <a:gd name="connsiteX2518" fmla="*/ 145185 w 407778"/>
              <a:gd name="connsiteY2518" fmla="*/ 106776 h 2077916"/>
              <a:gd name="connsiteX2519" fmla="*/ 139013 w 407778"/>
              <a:gd name="connsiteY2519" fmla="*/ 72259 h 2077916"/>
              <a:gd name="connsiteX2520" fmla="*/ 122337 w 407778"/>
              <a:gd name="connsiteY2520" fmla="*/ 45389 h 2077916"/>
              <a:gd name="connsiteX2521" fmla="*/ 128552 w 407778"/>
              <a:gd name="connsiteY2521" fmla="*/ 48570 h 2077916"/>
              <a:gd name="connsiteX2522" fmla="*/ 128153 w 407778"/>
              <a:gd name="connsiteY2522" fmla="*/ 53465 h 2077916"/>
              <a:gd name="connsiteX2523" fmla="*/ 129485 w 407778"/>
              <a:gd name="connsiteY2523" fmla="*/ 156971 h 2077916"/>
              <a:gd name="connsiteX2524" fmla="*/ 138893 w 407778"/>
              <a:gd name="connsiteY2524" fmla="*/ 304662 h 2077916"/>
              <a:gd name="connsiteX2525" fmla="*/ 128624 w 407778"/>
              <a:gd name="connsiteY2525" fmla="*/ 300198 h 2077916"/>
              <a:gd name="connsiteX2526" fmla="*/ 122618 w 407778"/>
              <a:gd name="connsiteY2526" fmla="*/ 275736 h 2077916"/>
              <a:gd name="connsiteX2527" fmla="*/ 119626 w 407778"/>
              <a:gd name="connsiteY2527" fmla="*/ 202185 h 2077916"/>
              <a:gd name="connsiteX2528" fmla="*/ 84777 w 407778"/>
              <a:gd name="connsiteY2528" fmla="*/ 26316 h 2077916"/>
              <a:gd name="connsiteX2529" fmla="*/ 85552 w 407778"/>
              <a:gd name="connsiteY2529" fmla="*/ 26557 h 2077916"/>
              <a:gd name="connsiteX2530" fmla="*/ 90890 w 407778"/>
              <a:gd name="connsiteY2530" fmla="*/ 29290 h 2077916"/>
              <a:gd name="connsiteX2531" fmla="*/ 88275 w 407778"/>
              <a:gd name="connsiteY2531" fmla="*/ 31159 h 2077916"/>
              <a:gd name="connsiteX2532" fmla="*/ 10079 w 407778"/>
              <a:gd name="connsiteY2532" fmla="*/ 3129 h 2077916"/>
              <a:gd name="connsiteX2533" fmla="*/ 79673 w 407778"/>
              <a:gd name="connsiteY2533" fmla="*/ 24732 h 2077916"/>
              <a:gd name="connsiteX2534" fmla="*/ 80106 w 407778"/>
              <a:gd name="connsiteY2534" fmla="*/ 33058 h 2077916"/>
              <a:gd name="connsiteX2535" fmla="*/ 101948 w 407778"/>
              <a:gd name="connsiteY2535" fmla="*/ 174649 h 2077916"/>
              <a:gd name="connsiteX2536" fmla="*/ 117987 w 407778"/>
              <a:gd name="connsiteY2536" fmla="*/ 256870 h 2077916"/>
              <a:gd name="connsiteX2537" fmla="*/ 122618 w 407778"/>
              <a:gd name="connsiteY2537" fmla="*/ 275736 h 2077916"/>
              <a:gd name="connsiteX2538" fmla="*/ 123523 w 407778"/>
              <a:gd name="connsiteY2538" fmla="*/ 297982 h 2077916"/>
              <a:gd name="connsiteX2539" fmla="*/ 122516 w 407778"/>
              <a:gd name="connsiteY2539" fmla="*/ 297543 h 2077916"/>
              <a:gd name="connsiteX2540" fmla="*/ 123300 w 407778"/>
              <a:gd name="connsiteY2540" fmla="*/ 302858 h 2077916"/>
              <a:gd name="connsiteX2541" fmla="*/ 123889 w 407778"/>
              <a:gd name="connsiteY2541" fmla="*/ 306973 h 2077916"/>
              <a:gd name="connsiteX2542" fmla="*/ 126599 w 407778"/>
              <a:gd name="connsiteY2542" fmla="*/ 373589 h 2077916"/>
              <a:gd name="connsiteX2543" fmla="*/ 94979 w 407778"/>
              <a:gd name="connsiteY2543" fmla="*/ 315221 h 2077916"/>
              <a:gd name="connsiteX2544" fmla="*/ 98519 w 407778"/>
              <a:gd name="connsiteY2544" fmla="*/ 347945 h 2077916"/>
              <a:gd name="connsiteX2545" fmla="*/ 66656 w 407778"/>
              <a:gd name="connsiteY2545" fmla="*/ 280424 h 2077916"/>
              <a:gd name="connsiteX2546" fmla="*/ 56292 w 407778"/>
              <a:gd name="connsiteY2546" fmla="*/ 226308 h 2077916"/>
              <a:gd name="connsiteX2547" fmla="*/ 13559 w 407778"/>
              <a:gd name="connsiteY2547" fmla="*/ 36965 h 2077916"/>
              <a:gd name="connsiteX2548" fmla="*/ 12204 w 407778"/>
              <a:gd name="connsiteY2548" fmla="*/ 25914 h 2077916"/>
              <a:gd name="connsiteX2549" fmla="*/ 12203 w 407778"/>
              <a:gd name="connsiteY2549" fmla="*/ 16223 h 2077916"/>
              <a:gd name="connsiteX2550" fmla="*/ 0 w 407778"/>
              <a:gd name="connsiteY2550" fmla="*/ 0 h 2077916"/>
              <a:gd name="connsiteX2551" fmla="*/ 9385 w 407778"/>
              <a:gd name="connsiteY2551" fmla="*/ 2913 h 2077916"/>
              <a:gd name="connsiteX2552" fmla="*/ 12204 w 407778"/>
              <a:gd name="connsiteY2552" fmla="*/ 25914 h 2077916"/>
              <a:gd name="connsiteX2553" fmla="*/ 12208 w 407778"/>
              <a:gd name="connsiteY2553" fmla="*/ 55241 h 2077916"/>
              <a:gd name="connsiteX2554" fmla="*/ 12392 w 407778"/>
              <a:gd name="connsiteY2554" fmla="*/ 115802 h 2077916"/>
              <a:gd name="connsiteX2555" fmla="*/ 13748 w 407778"/>
              <a:gd name="connsiteY2555" fmla="*/ 151813 h 2077916"/>
              <a:gd name="connsiteX2556" fmla="*/ 0 w 407778"/>
              <a:gd name="connsiteY2556" fmla="*/ 90716 h 2077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Lst>
            <a:rect l="l" t="t" r="r" b="b"/>
            <a:pathLst>
              <a:path w="407778" h="2077916">
                <a:moveTo>
                  <a:pt x="185736" y="1977723"/>
                </a:moveTo>
                <a:lnTo>
                  <a:pt x="188018" y="2002157"/>
                </a:lnTo>
                <a:lnTo>
                  <a:pt x="182432" y="2006128"/>
                </a:lnTo>
                <a:lnTo>
                  <a:pt x="184384" y="1993708"/>
                </a:lnTo>
                <a:close/>
                <a:moveTo>
                  <a:pt x="159581" y="1992118"/>
                </a:moveTo>
                <a:lnTo>
                  <a:pt x="170167" y="2014848"/>
                </a:lnTo>
                <a:lnTo>
                  <a:pt x="159533" y="2022409"/>
                </a:lnTo>
                <a:lnTo>
                  <a:pt x="159467" y="2003812"/>
                </a:lnTo>
                <a:close/>
                <a:moveTo>
                  <a:pt x="278401" y="1887811"/>
                </a:moveTo>
                <a:lnTo>
                  <a:pt x="286199" y="1910342"/>
                </a:lnTo>
                <a:lnTo>
                  <a:pt x="279929" y="1918322"/>
                </a:lnTo>
                <a:lnTo>
                  <a:pt x="278875" y="1910851"/>
                </a:lnTo>
                <a:lnTo>
                  <a:pt x="278350" y="1907548"/>
                </a:lnTo>
                <a:lnTo>
                  <a:pt x="278400" y="1888027"/>
                </a:lnTo>
                <a:close/>
                <a:moveTo>
                  <a:pt x="307090" y="1846611"/>
                </a:moveTo>
                <a:lnTo>
                  <a:pt x="309648" y="1849682"/>
                </a:lnTo>
                <a:lnTo>
                  <a:pt x="322185" y="1862436"/>
                </a:lnTo>
                <a:lnTo>
                  <a:pt x="317675" y="1870283"/>
                </a:lnTo>
                <a:lnTo>
                  <a:pt x="317418" y="1870609"/>
                </a:lnTo>
                <a:lnTo>
                  <a:pt x="308317" y="1849632"/>
                </a:lnTo>
                <a:close/>
                <a:moveTo>
                  <a:pt x="56217" y="1991317"/>
                </a:moveTo>
                <a:lnTo>
                  <a:pt x="62961" y="2068443"/>
                </a:lnTo>
                <a:lnTo>
                  <a:pt x="51064" y="2072136"/>
                </a:lnTo>
                <a:lnTo>
                  <a:pt x="51635" y="2034562"/>
                </a:lnTo>
                <a:lnTo>
                  <a:pt x="51763" y="2033348"/>
                </a:lnTo>
                <a:lnTo>
                  <a:pt x="54387" y="2039392"/>
                </a:lnTo>
                <a:cubicBezTo>
                  <a:pt x="63930" y="2061010"/>
                  <a:pt x="62467" y="2055203"/>
                  <a:pt x="54679" y="2025187"/>
                </a:cubicBezTo>
                <a:lnTo>
                  <a:pt x="53226" y="2019545"/>
                </a:lnTo>
                <a:close/>
                <a:moveTo>
                  <a:pt x="276172" y="1808354"/>
                </a:moveTo>
                <a:lnTo>
                  <a:pt x="277877" y="1811549"/>
                </a:lnTo>
                <a:lnTo>
                  <a:pt x="278643" y="1812468"/>
                </a:lnTo>
                <a:lnTo>
                  <a:pt x="278635" y="1813440"/>
                </a:lnTo>
                <a:lnTo>
                  <a:pt x="278401" y="1887811"/>
                </a:lnTo>
                <a:lnTo>
                  <a:pt x="278151" y="1887090"/>
                </a:lnTo>
                <a:lnTo>
                  <a:pt x="272302" y="1869458"/>
                </a:lnTo>
                <a:lnTo>
                  <a:pt x="271291" y="1863093"/>
                </a:lnTo>
                <a:lnTo>
                  <a:pt x="271213" y="1862680"/>
                </a:lnTo>
                <a:lnTo>
                  <a:pt x="272825" y="1853139"/>
                </a:lnTo>
                <a:cubicBezTo>
                  <a:pt x="273810" y="1844746"/>
                  <a:pt x="274761" y="1833751"/>
                  <a:pt x="275647" y="1819644"/>
                </a:cubicBezTo>
                <a:close/>
                <a:moveTo>
                  <a:pt x="259366" y="1815560"/>
                </a:moveTo>
                <a:cubicBezTo>
                  <a:pt x="260470" y="1814240"/>
                  <a:pt x="262476" y="1818805"/>
                  <a:pt x="265641" y="1833329"/>
                </a:cubicBezTo>
                <a:lnTo>
                  <a:pt x="271213" y="1862680"/>
                </a:lnTo>
                <a:lnTo>
                  <a:pt x="270822" y="1864996"/>
                </a:lnTo>
                <a:lnTo>
                  <a:pt x="260576" y="1834110"/>
                </a:lnTo>
                <a:lnTo>
                  <a:pt x="258680" y="1828225"/>
                </a:lnTo>
                <a:lnTo>
                  <a:pt x="258353" y="1821444"/>
                </a:lnTo>
                <a:cubicBezTo>
                  <a:pt x="258487" y="1818351"/>
                  <a:pt x="258814" y="1816220"/>
                  <a:pt x="259366" y="1815560"/>
                </a:cubicBezTo>
                <a:close/>
                <a:moveTo>
                  <a:pt x="255323" y="1817807"/>
                </a:moveTo>
                <a:lnTo>
                  <a:pt x="258680" y="1828225"/>
                </a:lnTo>
                <a:lnTo>
                  <a:pt x="259607" y="1847473"/>
                </a:lnTo>
                <a:cubicBezTo>
                  <a:pt x="261642" y="1867089"/>
                  <a:pt x="265730" y="1885801"/>
                  <a:pt x="269805" y="1871016"/>
                </a:cubicBezTo>
                <a:lnTo>
                  <a:pt x="270822" y="1864996"/>
                </a:lnTo>
                <a:lnTo>
                  <a:pt x="272302" y="1869458"/>
                </a:lnTo>
                <a:lnTo>
                  <a:pt x="278350" y="1907548"/>
                </a:lnTo>
                <a:lnTo>
                  <a:pt x="278318" y="1920373"/>
                </a:lnTo>
                <a:lnTo>
                  <a:pt x="270721" y="1930041"/>
                </a:lnTo>
                <a:lnTo>
                  <a:pt x="262065" y="1938293"/>
                </a:lnTo>
                <a:lnTo>
                  <a:pt x="255353" y="1828534"/>
                </a:lnTo>
                <a:close/>
                <a:moveTo>
                  <a:pt x="356610" y="1745618"/>
                </a:moveTo>
                <a:lnTo>
                  <a:pt x="369352" y="1769520"/>
                </a:lnTo>
                <a:lnTo>
                  <a:pt x="357003" y="1800861"/>
                </a:lnTo>
                <a:lnTo>
                  <a:pt x="356683" y="1797669"/>
                </a:lnTo>
                <a:close/>
                <a:moveTo>
                  <a:pt x="62226" y="1931684"/>
                </a:moveTo>
                <a:lnTo>
                  <a:pt x="61468" y="1941753"/>
                </a:lnTo>
                <a:lnTo>
                  <a:pt x="56217" y="1991317"/>
                </a:lnTo>
                <a:lnTo>
                  <a:pt x="54215" y="1968424"/>
                </a:lnTo>
                <a:close/>
                <a:moveTo>
                  <a:pt x="62877" y="1923017"/>
                </a:moveTo>
                <a:lnTo>
                  <a:pt x="62513" y="1930365"/>
                </a:lnTo>
                <a:lnTo>
                  <a:pt x="62226" y="1931684"/>
                </a:lnTo>
                <a:close/>
                <a:moveTo>
                  <a:pt x="377297" y="1719671"/>
                </a:moveTo>
                <a:lnTo>
                  <a:pt x="384132" y="1731875"/>
                </a:lnTo>
                <a:lnTo>
                  <a:pt x="384059" y="1732192"/>
                </a:lnTo>
                <a:lnTo>
                  <a:pt x="381710" y="1738155"/>
                </a:lnTo>
                <a:close/>
                <a:moveTo>
                  <a:pt x="278907" y="1777247"/>
                </a:moveTo>
                <a:lnTo>
                  <a:pt x="307090" y="1846611"/>
                </a:lnTo>
                <a:lnTo>
                  <a:pt x="278643" y="1812468"/>
                </a:lnTo>
                <a:close/>
                <a:moveTo>
                  <a:pt x="164629" y="1848570"/>
                </a:moveTo>
                <a:lnTo>
                  <a:pt x="168916" y="1862812"/>
                </a:lnTo>
                <a:cubicBezTo>
                  <a:pt x="171038" y="1869430"/>
                  <a:pt x="173372" y="1876537"/>
                  <a:pt x="175283" y="1882667"/>
                </a:cubicBezTo>
                <a:lnTo>
                  <a:pt x="177926" y="1892349"/>
                </a:lnTo>
                <a:lnTo>
                  <a:pt x="178195" y="1896438"/>
                </a:lnTo>
                <a:lnTo>
                  <a:pt x="176569" y="1896029"/>
                </a:lnTo>
                <a:lnTo>
                  <a:pt x="162617" y="1873656"/>
                </a:lnTo>
                <a:lnTo>
                  <a:pt x="162860" y="1868963"/>
                </a:lnTo>
                <a:close/>
                <a:moveTo>
                  <a:pt x="340470" y="1729455"/>
                </a:moveTo>
                <a:lnTo>
                  <a:pt x="340665" y="1730919"/>
                </a:lnTo>
                <a:cubicBezTo>
                  <a:pt x="344681" y="1763670"/>
                  <a:pt x="345831" y="1783301"/>
                  <a:pt x="345804" y="1811408"/>
                </a:cubicBezTo>
                <a:lnTo>
                  <a:pt x="345689" y="1821542"/>
                </a:lnTo>
                <a:lnTo>
                  <a:pt x="330290" y="1848335"/>
                </a:lnTo>
                <a:lnTo>
                  <a:pt x="331930" y="1835176"/>
                </a:lnTo>
                <a:cubicBezTo>
                  <a:pt x="336187" y="1801028"/>
                  <a:pt x="338844" y="1766752"/>
                  <a:pt x="340414" y="1732396"/>
                </a:cubicBezTo>
                <a:close/>
                <a:moveTo>
                  <a:pt x="342869" y="1719842"/>
                </a:moveTo>
                <a:lnTo>
                  <a:pt x="350280" y="1733743"/>
                </a:lnTo>
                <a:lnTo>
                  <a:pt x="356683" y="1797669"/>
                </a:lnTo>
                <a:lnTo>
                  <a:pt x="356689" y="1801658"/>
                </a:lnTo>
                <a:lnTo>
                  <a:pt x="355752" y="1804035"/>
                </a:lnTo>
                <a:lnTo>
                  <a:pt x="350021" y="1814007"/>
                </a:lnTo>
                <a:lnTo>
                  <a:pt x="342809" y="1730979"/>
                </a:lnTo>
                <a:close/>
                <a:moveTo>
                  <a:pt x="104717" y="1870009"/>
                </a:moveTo>
                <a:lnTo>
                  <a:pt x="116777" y="1898291"/>
                </a:lnTo>
                <a:cubicBezTo>
                  <a:pt x="125209" y="1917427"/>
                  <a:pt x="134406" y="1937777"/>
                  <a:pt x="143993" y="1958648"/>
                </a:cubicBezTo>
                <a:lnTo>
                  <a:pt x="147390" y="1965942"/>
                </a:lnTo>
                <a:lnTo>
                  <a:pt x="156328" y="2012611"/>
                </a:lnTo>
                <a:lnTo>
                  <a:pt x="158562" y="2023099"/>
                </a:lnTo>
                <a:lnTo>
                  <a:pt x="153764" y="2026510"/>
                </a:lnTo>
                <a:lnTo>
                  <a:pt x="119752" y="2043922"/>
                </a:lnTo>
                <a:close/>
                <a:moveTo>
                  <a:pt x="167938" y="1827357"/>
                </a:moveTo>
                <a:lnTo>
                  <a:pt x="166402" y="1835406"/>
                </a:lnTo>
                <a:cubicBezTo>
                  <a:pt x="165851" y="1838704"/>
                  <a:pt x="165255" y="1842857"/>
                  <a:pt x="164652" y="1848304"/>
                </a:cubicBezTo>
                <a:lnTo>
                  <a:pt x="164629" y="1848570"/>
                </a:lnTo>
                <a:lnTo>
                  <a:pt x="163821" y="1845885"/>
                </a:lnTo>
                <a:close/>
                <a:moveTo>
                  <a:pt x="347742" y="1705548"/>
                </a:moveTo>
                <a:lnTo>
                  <a:pt x="356579" y="1723343"/>
                </a:lnTo>
                <a:lnTo>
                  <a:pt x="356610" y="1745618"/>
                </a:lnTo>
                <a:lnTo>
                  <a:pt x="350280" y="1733743"/>
                </a:lnTo>
                <a:lnTo>
                  <a:pt x="347738" y="1708371"/>
                </a:lnTo>
                <a:close/>
                <a:moveTo>
                  <a:pt x="337927" y="1710291"/>
                </a:moveTo>
                <a:lnTo>
                  <a:pt x="339456" y="1713438"/>
                </a:lnTo>
                <a:lnTo>
                  <a:pt x="340729" y="1715827"/>
                </a:lnTo>
                <a:lnTo>
                  <a:pt x="340470" y="1729455"/>
                </a:lnTo>
                <a:close/>
                <a:moveTo>
                  <a:pt x="0" y="1914305"/>
                </a:moveTo>
                <a:lnTo>
                  <a:pt x="12369" y="1943113"/>
                </a:lnTo>
                <a:lnTo>
                  <a:pt x="30957" y="1985363"/>
                </a:lnTo>
                <a:lnTo>
                  <a:pt x="40787" y="2032044"/>
                </a:lnTo>
                <a:lnTo>
                  <a:pt x="49022" y="2072770"/>
                </a:lnTo>
                <a:lnTo>
                  <a:pt x="32444" y="2077916"/>
                </a:lnTo>
                <a:lnTo>
                  <a:pt x="29788" y="2070321"/>
                </a:lnTo>
                <a:cubicBezTo>
                  <a:pt x="17755" y="2033109"/>
                  <a:pt x="8530" y="1998468"/>
                  <a:pt x="309" y="1962233"/>
                </a:cubicBezTo>
                <a:lnTo>
                  <a:pt x="0" y="1960682"/>
                </a:lnTo>
                <a:close/>
                <a:moveTo>
                  <a:pt x="341181" y="1692057"/>
                </a:moveTo>
                <a:lnTo>
                  <a:pt x="342999" y="1695853"/>
                </a:lnTo>
                <a:lnTo>
                  <a:pt x="342869" y="1719842"/>
                </a:lnTo>
                <a:lnTo>
                  <a:pt x="340729" y="1715827"/>
                </a:lnTo>
                <a:close/>
                <a:moveTo>
                  <a:pt x="132580" y="1823282"/>
                </a:moveTo>
                <a:lnTo>
                  <a:pt x="144630" y="1844814"/>
                </a:lnTo>
                <a:lnTo>
                  <a:pt x="162617" y="1873656"/>
                </a:lnTo>
                <a:lnTo>
                  <a:pt x="161250" y="1900015"/>
                </a:lnTo>
                <a:cubicBezTo>
                  <a:pt x="160768" y="1912389"/>
                  <a:pt x="160354" y="1926934"/>
                  <a:pt x="160045" y="1944088"/>
                </a:cubicBezTo>
                <a:lnTo>
                  <a:pt x="159581" y="1992118"/>
                </a:lnTo>
                <a:lnTo>
                  <a:pt x="147390" y="1965942"/>
                </a:lnTo>
                <a:lnTo>
                  <a:pt x="142959" y="1942806"/>
                </a:lnTo>
                <a:cubicBezTo>
                  <a:pt x="136251" y="1903359"/>
                  <a:pt x="133578" y="1876206"/>
                  <a:pt x="132719" y="1850018"/>
                </a:cubicBezTo>
                <a:close/>
                <a:moveTo>
                  <a:pt x="353994" y="1678285"/>
                </a:moveTo>
                <a:lnTo>
                  <a:pt x="366632" y="1700628"/>
                </a:lnTo>
                <a:lnTo>
                  <a:pt x="368841" y="1704573"/>
                </a:lnTo>
                <a:lnTo>
                  <a:pt x="369793" y="1709610"/>
                </a:lnTo>
                <a:cubicBezTo>
                  <a:pt x="371361" y="1719559"/>
                  <a:pt x="372204" y="1728909"/>
                  <a:pt x="374839" y="1754468"/>
                </a:cubicBezTo>
                <a:lnTo>
                  <a:pt x="374933" y="1755355"/>
                </a:lnTo>
                <a:lnTo>
                  <a:pt x="374601" y="1756195"/>
                </a:lnTo>
                <a:lnTo>
                  <a:pt x="369700" y="1748520"/>
                </a:lnTo>
                <a:cubicBezTo>
                  <a:pt x="366594" y="1742879"/>
                  <a:pt x="363007" y="1736075"/>
                  <a:pt x="358892" y="1727999"/>
                </a:cubicBezTo>
                <a:lnTo>
                  <a:pt x="356579" y="1723343"/>
                </a:lnTo>
                <a:lnTo>
                  <a:pt x="356577" y="1722140"/>
                </a:lnTo>
                <a:close/>
                <a:moveTo>
                  <a:pt x="255051" y="1718186"/>
                </a:moveTo>
                <a:lnTo>
                  <a:pt x="255629" y="1719955"/>
                </a:lnTo>
                <a:lnTo>
                  <a:pt x="277753" y="1774406"/>
                </a:lnTo>
                <a:lnTo>
                  <a:pt x="276172" y="1808354"/>
                </a:lnTo>
                <a:lnTo>
                  <a:pt x="255189" y="1769023"/>
                </a:lnTo>
                <a:lnTo>
                  <a:pt x="255050" y="1718306"/>
                </a:lnTo>
                <a:close/>
                <a:moveTo>
                  <a:pt x="343196" y="1659197"/>
                </a:moveTo>
                <a:lnTo>
                  <a:pt x="347793" y="1667323"/>
                </a:lnTo>
                <a:lnTo>
                  <a:pt x="347742" y="1705548"/>
                </a:lnTo>
                <a:lnTo>
                  <a:pt x="344911" y="1699847"/>
                </a:lnTo>
                <a:lnTo>
                  <a:pt x="342999" y="1695853"/>
                </a:lnTo>
                <a:close/>
                <a:moveTo>
                  <a:pt x="67551" y="1828742"/>
                </a:moveTo>
                <a:lnTo>
                  <a:pt x="68463" y="1848774"/>
                </a:lnTo>
                <a:lnTo>
                  <a:pt x="62877" y="1923017"/>
                </a:lnTo>
                <a:close/>
                <a:moveTo>
                  <a:pt x="326694" y="1630209"/>
                </a:moveTo>
                <a:lnTo>
                  <a:pt x="341708" y="1656565"/>
                </a:lnTo>
                <a:lnTo>
                  <a:pt x="341852" y="1656819"/>
                </a:lnTo>
                <a:lnTo>
                  <a:pt x="341181" y="1692057"/>
                </a:lnTo>
                <a:lnTo>
                  <a:pt x="333095" y="1675164"/>
                </a:lnTo>
                <a:lnTo>
                  <a:pt x="328312" y="1641524"/>
                </a:lnTo>
                <a:close/>
                <a:moveTo>
                  <a:pt x="385446" y="1591669"/>
                </a:moveTo>
                <a:lnTo>
                  <a:pt x="390063" y="1622872"/>
                </a:lnTo>
                <a:lnTo>
                  <a:pt x="394962" y="1642658"/>
                </a:lnTo>
                <a:lnTo>
                  <a:pt x="393973" y="1659248"/>
                </a:lnTo>
                <a:lnTo>
                  <a:pt x="396293" y="1679108"/>
                </a:lnTo>
                <a:lnTo>
                  <a:pt x="394447" y="1687118"/>
                </a:lnTo>
                <a:lnTo>
                  <a:pt x="387228" y="1664578"/>
                </a:lnTo>
                <a:lnTo>
                  <a:pt x="376554" y="1632489"/>
                </a:lnTo>
                <a:lnTo>
                  <a:pt x="382894" y="1605632"/>
                </a:lnTo>
                <a:close/>
                <a:moveTo>
                  <a:pt x="215542" y="1690647"/>
                </a:moveTo>
                <a:lnTo>
                  <a:pt x="217950" y="1698928"/>
                </a:lnTo>
                <a:lnTo>
                  <a:pt x="219292" y="1703310"/>
                </a:lnTo>
                <a:lnTo>
                  <a:pt x="240482" y="1874441"/>
                </a:lnTo>
                <a:lnTo>
                  <a:pt x="253743" y="1946228"/>
                </a:lnTo>
                <a:lnTo>
                  <a:pt x="215786" y="1982416"/>
                </a:lnTo>
                <a:lnTo>
                  <a:pt x="212675" y="1984627"/>
                </a:lnTo>
                <a:lnTo>
                  <a:pt x="212304" y="1979412"/>
                </a:lnTo>
                <a:cubicBezTo>
                  <a:pt x="211087" y="1961835"/>
                  <a:pt x="209667" y="1940646"/>
                  <a:pt x="208015" y="1914726"/>
                </a:cubicBezTo>
                <a:lnTo>
                  <a:pt x="205506" y="1766660"/>
                </a:lnTo>
                <a:lnTo>
                  <a:pt x="206146" y="1760385"/>
                </a:lnTo>
                <a:close/>
                <a:moveTo>
                  <a:pt x="400292" y="1553268"/>
                </a:moveTo>
                <a:lnTo>
                  <a:pt x="404968" y="1567296"/>
                </a:lnTo>
                <a:lnTo>
                  <a:pt x="405927" y="1599765"/>
                </a:lnTo>
                <a:lnTo>
                  <a:pt x="401699" y="1655651"/>
                </a:lnTo>
                <a:lnTo>
                  <a:pt x="400002" y="1663014"/>
                </a:lnTo>
                <a:lnTo>
                  <a:pt x="394962" y="1642658"/>
                </a:lnTo>
                <a:close/>
                <a:moveTo>
                  <a:pt x="347916" y="1575108"/>
                </a:moveTo>
                <a:lnTo>
                  <a:pt x="353994" y="1678285"/>
                </a:lnTo>
                <a:lnTo>
                  <a:pt x="347793" y="1667323"/>
                </a:lnTo>
                <a:close/>
                <a:moveTo>
                  <a:pt x="220074" y="1657003"/>
                </a:moveTo>
                <a:lnTo>
                  <a:pt x="226571" y="1695183"/>
                </a:lnTo>
                <a:cubicBezTo>
                  <a:pt x="231968" y="1714870"/>
                  <a:pt x="238647" y="1734387"/>
                  <a:pt x="247052" y="1753769"/>
                </a:cubicBezTo>
                <a:lnTo>
                  <a:pt x="255189" y="1769023"/>
                </a:lnTo>
                <a:lnTo>
                  <a:pt x="255323" y="1817807"/>
                </a:lnTo>
                <a:lnTo>
                  <a:pt x="243686" y="1781688"/>
                </a:lnTo>
                <a:cubicBezTo>
                  <a:pt x="238337" y="1764874"/>
                  <a:pt x="233351" y="1749004"/>
                  <a:pt x="228979" y="1734927"/>
                </a:cubicBezTo>
                <a:lnTo>
                  <a:pt x="219292" y="1703310"/>
                </a:lnTo>
                <a:lnTo>
                  <a:pt x="216679" y="1682206"/>
                </a:lnTo>
                <a:close/>
                <a:moveTo>
                  <a:pt x="379537" y="1551748"/>
                </a:moveTo>
                <a:lnTo>
                  <a:pt x="382607" y="1562805"/>
                </a:lnTo>
                <a:cubicBezTo>
                  <a:pt x="385696" y="1573987"/>
                  <a:pt x="386890" y="1579974"/>
                  <a:pt x="385945" y="1588936"/>
                </a:cubicBezTo>
                <a:lnTo>
                  <a:pt x="385446" y="1591669"/>
                </a:lnTo>
                <a:close/>
                <a:moveTo>
                  <a:pt x="64134" y="1753615"/>
                </a:moveTo>
                <a:lnTo>
                  <a:pt x="69765" y="1773439"/>
                </a:lnTo>
                <a:lnTo>
                  <a:pt x="69482" y="1789792"/>
                </a:lnTo>
                <a:lnTo>
                  <a:pt x="67551" y="1828742"/>
                </a:lnTo>
                <a:close/>
                <a:moveTo>
                  <a:pt x="403111" y="1522347"/>
                </a:moveTo>
                <a:lnTo>
                  <a:pt x="405229" y="1525703"/>
                </a:lnTo>
                <a:lnTo>
                  <a:pt x="407778" y="1528414"/>
                </a:lnTo>
                <a:lnTo>
                  <a:pt x="407778" y="1575304"/>
                </a:lnTo>
                <a:lnTo>
                  <a:pt x="407752" y="1575649"/>
                </a:lnTo>
                <a:lnTo>
                  <a:pt x="404968" y="1567296"/>
                </a:lnTo>
                <a:lnTo>
                  <a:pt x="404123" y="1538696"/>
                </a:lnTo>
                <a:close/>
                <a:moveTo>
                  <a:pt x="402865" y="1518371"/>
                </a:moveTo>
                <a:lnTo>
                  <a:pt x="403111" y="1522347"/>
                </a:lnTo>
                <a:lnTo>
                  <a:pt x="402593" y="1521526"/>
                </a:lnTo>
                <a:close/>
                <a:moveTo>
                  <a:pt x="348318" y="1553233"/>
                </a:moveTo>
                <a:lnTo>
                  <a:pt x="356857" y="1576109"/>
                </a:lnTo>
                <a:cubicBezTo>
                  <a:pt x="362643" y="1592061"/>
                  <a:pt x="369068" y="1610314"/>
                  <a:pt x="376295" y="1631711"/>
                </a:cubicBezTo>
                <a:lnTo>
                  <a:pt x="376554" y="1632489"/>
                </a:lnTo>
                <a:lnTo>
                  <a:pt x="376452" y="1632919"/>
                </a:lnTo>
                <a:cubicBezTo>
                  <a:pt x="373719" y="1644460"/>
                  <a:pt x="370391" y="1658789"/>
                  <a:pt x="366436" y="1676925"/>
                </a:cubicBezTo>
                <a:cubicBezTo>
                  <a:pt x="369897" y="1690535"/>
                  <a:pt x="373345" y="1703820"/>
                  <a:pt x="376401" y="1715916"/>
                </a:cubicBezTo>
                <a:lnTo>
                  <a:pt x="377297" y="1719671"/>
                </a:lnTo>
                <a:lnTo>
                  <a:pt x="368841" y="1704573"/>
                </a:lnTo>
                <a:lnTo>
                  <a:pt x="364944" y="1683934"/>
                </a:lnTo>
                <a:cubicBezTo>
                  <a:pt x="362509" y="1671789"/>
                  <a:pt x="359005" y="1654398"/>
                  <a:pt x="353688" y="1626782"/>
                </a:cubicBezTo>
                <a:lnTo>
                  <a:pt x="347924" y="1569027"/>
                </a:lnTo>
                <a:lnTo>
                  <a:pt x="347928" y="1566166"/>
                </a:lnTo>
                <a:close/>
                <a:moveTo>
                  <a:pt x="345417" y="1545463"/>
                </a:moveTo>
                <a:lnTo>
                  <a:pt x="347946" y="1552238"/>
                </a:lnTo>
                <a:lnTo>
                  <a:pt x="347928" y="1566166"/>
                </a:lnTo>
                <a:lnTo>
                  <a:pt x="347860" y="1568392"/>
                </a:lnTo>
                <a:lnTo>
                  <a:pt x="347924" y="1569027"/>
                </a:lnTo>
                <a:lnTo>
                  <a:pt x="347916" y="1575108"/>
                </a:lnTo>
                <a:lnTo>
                  <a:pt x="347339" y="1565324"/>
                </a:lnTo>
                <a:lnTo>
                  <a:pt x="345257" y="1550958"/>
                </a:lnTo>
                <a:close/>
                <a:moveTo>
                  <a:pt x="340844" y="1533247"/>
                </a:moveTo>
                <a:lnTo>
                  <a:pt x="341252" y="1534306"/>
                </a:lnTo>
                <a:lnTo>
                  <a:pt x="343853" y="1541271"/>
                </a:lnTo>
                <a:lnTo>
                  <a:pt x="345257" y="1550958"/>
                </a:lnTo>
                <a:lnTo>
                  <a:pt x="343445" y="1613022"/>
                </a:lnTo>
                <a:lnTo>
                  <a:pt x="343196" y="1659197"/>
                </a:lnTo>
                <a:lnTo>
                  <a:pt x="341852" y="1656819"/>
                </a:lnTo>
                <a:lnTo>
                  <a:pt x="342378" y="1629131"/>
                </a:lnTo>
                <a:close/>
                <a:moveTo>
                  <a:pt x="283488" y="1568382"/>
                </a:moveTo>
                <a:lnTo>
                  <a:pt x="306286" y="1618052"/>
                </a:lnTo>
                <a:cubicBezTo>
                  <a:pt x="314004" y="1634734"/>
                  <a:pt x="321049" y="1649818"/>
                  <a:pt x="327471" y="1663415"/>
                </a:cubicBezTo>
                <a:lnTo>
                  <a:pt x="333095" y="1675164"/>
                </a:lnTo>
                <a:lnTo>
                  <a:pt x="335631" y="1692995"/>
                </a:lnTo>
                <a:lnTo>
                  <a:pt x="337927" y="1710291"/>
                </a:lnTo>
                <a:lnTo>
                  <a:pt x="303544" y="1639530"/>
                </a:lnTo>
                <a:cubicBezTo>
                  <a:pt x="299152" y="1629027"/>
                  <a:pt x="292841" y="1609149"/>
                  <a:pt x="285740" y="1584765"/>
                </a:cubicBezTo>
                <a:lnTo>
                  <a:pt x="283230" y="1575657"/>
                </a:lnTo>
                <a:close/>
                <a:moveTo>
                  <a:pt x="91024" y="1666913"/>
                </a:moveTo>
                <a:lnTo>
                  <a:pt x="129485" y="1731829"/>
                </a:lnTo>
                <a:lnTo>
                  <a:pt x="132923" y="1672708"/>
                </a:lnTo>
                <a:lnTo>
                  <a:pt x="133582" y="1700463"/>
                </a:lnTo>
                <a:cubicBezTo>
                  <a:pt x="134007" y="1749240"/>
                  <a:pt x="132909" y="1781991"/>
                  <a:pt x="132512" y="1810045"/>
                </a:cubicBezTo>
                <a:lnTo>
                  <a:pt x="132580" y="1823282"/>
                </a:lnTo>
                <a:lnTo>
                  <a:pt x="123239" y="1806589"/>
                </a:lnTo>
                <a:cubicBezTo>
                  <a:pt x="100648" y="1762220"/>
                  <a:pt x="99570" y="1740120"/>
                  <a:pt x="93540" y="1690805"/>
                </a:cubicBezTo>
                <a:lnTo>
                  <a:pt x="91238" y="1673983"/>
                </a:lnTo>
                <a:close/>
                <a:moveTo>
                  <a:pt x="205082" y="1588546"/>
                </a:moveTo>
                <a:lnTo>
                  <a:pt x="216679" y="1682206"/>
                </a:lnTo>
                <a:lnTo>
                  <a:pt x="215542" y="1690647"/>
                </a:lnTo>
                <a:lnTo>
                  <a:pt x="212095" y="1678795"/>
                </a:lnTo>
                <a:lnTo>
                  <a:pt x="204241" y="1648030"/>
                </a:lnTo>
                <a:close/>
                <a:moveTo>
                  <a:pt x="378245" y="1473127"/>
                </a:moveTo>
                <a:lnTo>
                  <a:pt x="392103" y="1504906"/>
                </a:lnTo>
                <a:lnTo>
                  <a:pt x="402593" y="1521526"/>
                </a:lnTo>
                <a:lnTo>
                  <a:pt x="401269" y="1536878"/>
                </a:lnTo>
                <a:lnTo>
                  <a:pt x="400292" y="1553268"/>
                </a:lnTo>
                <a:lnTo>
                  <a:pt x="390344" y="1523421"/>
                </a:lnTo>
                <a:close/>
                <a:moveTo>
                  <a:pt x="265403" y="1528547"/>
                </a:moveTo>
                <a:lnTo>
                  <a:pt x="277761" y="1555814"/>
                </a:lnTo>
                <a:lnTo>
                  <a:pt x="283230" y="1575657"/>
                </a:lnTo>
                <a:lnTo>
                  <a:pt x="281965" y="1611368"/>
                </a:lnTo>
                <a:cubicBezTo>
                  <a:pt x="280447" y="1660615"/>
                  <a:pt x="279618" y="1702989"/>
                  <a:pt x="279138" y="1746447"/>
                </a:cubicBezTo>
                <a:lnTo>
                  <a:pt x="278907" y="1777247"/>
                </a:lnTo>
                <a:lnTo>
                  <a:pt x="277753" y="1774406"/>
                </a:lnTo>
                <a:lnTo>
                  <a:pt x="278075" y="1767477"/>
                </a:lnTo>
                <a:cubicBezTo>
                  <a:pt x="278798" y="1746637"/>
                  <a:pt x="279422" y="1722175"/>
                  <a:pt x="279917" y="1693583"/>
                </a:cubicBezTo>
                <a:cubicBezTo>
                  <a:pt x="280802" y="1642339"/>
                  <a:pt x="269051" y="1591253"/>
                  <a:pt x="265434" y="1540177"/>
                </a:cubicBezTo>
                <a:close/>
                <a:moveTo>
                  <a:pt x="269268" y="1524995"/>
                </a:moveTo>
                <a:lnTo>
                  <a:pt x="281329" y="1549515"/>
                </a:lnTo>
                <a:lnTo>
                  <a:pt x="283987" y="1554301"/>
                </a:lnTo>
                <a:lnTo>
                  <a:pt x="283488" y="1568382"/>
                </a:lnTo>
                <a:lnTo>
                  <a:pt x="281068" y="1563109"/>
                </a:lnTo>
                <a:lnTo>
                  <a:pt x="277761" y="1555814"/>
                </a:lnTo>
                <a:close/>
                <a:moveTo>
                  <a:pt x="397631" y="1433838"/>
                </a:moveTo>
                <a:lnTo>
                  <a:pt x="401370" y="1441263"/>
                </a:lnTo>
                <a:lnTo>
                  <a:pt x="407778" y="1454286"/>
                </a:lnTo>
                <a:lnTo>
                  <a:pt x="407778" y="1461375"/>
                </a:lnTo>
                <a:lnTo>
                  <a:pt x="402865" y="1518371"/>
                </a:lnTo>
                <a:close/>
                <a:moveTo>
                  <a:pt x="184873" y="1570180"/>
                </a:moveTo>
                <a:lnTo>
                  <a:pt x="201224" y="1636212"/>
                </a:lnTo>
                <a:lnTo>
                  <a:pt x="204241" y="1648030"/>
                </a:lnTo>
                <a:lnTo>
                  <a:pt x="203902" y="1672033"/>
                </a:lnTo>
                <a:lnTo>
                  <a:pt x="205506" y="1766660"/>
                </a:lnTo>
                <a:lnTo>
                  <a:pt x="194290" y="1876611"/>
                </a:lnTo>
                <a:lnTo>
                  <a:pt x="185736" y="1977723"/>
                </a:lnTo>
                <a:lnTo>
                  <a:pt x="178316" y="1898269"/>
                </a:lnTo>
                <a:lnTo>
                  <a:pt x="178195" y="1896438"/>
                </a:lnTo>
                <a:lnTo>
                  <a:pt x="179105" y="1896667"/>
                </a:lnTo>
                <a:lnTo>
                  <a:pt x="177926" y="1892349"/>
                </a:lnTo>
                <a:lnTo>
                  <a:pt x="172348" y="1807508"/>
                </a:lnTo>
                <a:lnTo>
                  <a:pt x="175660" y="1792607"/>
                </a:lnTo>
                <a:cubicBezTo>
                  <a:pt x="195963" y="1703051"/>
                  <a:pt x="169140" y="1829614"/>
                  <a:pt x="181669" y="1601115"/>
                </a:cubicBezTo>
                <a:close/>
                <a:moveTo>
                  <a:pt x="205612" y="1551036"/>
                </a:moveTo>
                <a:lnTo>
                  <a:pt x="212620" y="1588396"/>
                </a:lnTo>
                <a:lnTo>
                  <a:pt x="223990" y="1623175"/>
                </a:lnTo>
                <a:lnTo>
                  <a:pt x="220098" y="1656825"/>
                </a:lnTo>
                <a:lnTo>
                  <a:pt x="220074" y="1657003"/>
                </a:lnTo>
                <a:lnTo>
                  <a:pt x="206079" y="1574754"/>
                </a:lnTo>
                <a:lnTo>
                  <a:pt x="205390" y="1566723"/>
                </a:lnTo>
                <a:close/>
                <a:moveTo>
                  <a:pt x="72158" y="1635070"/>
                </a:moveTo>
                <a:lnTo>
                  <a:pt x="90044" y="1665260"/>
                </a:lnTo>
                <a:lnTo>
                  <a:pt x="91238" y="1673983"/>
                </a:lnTo>
                <a:lnTo>
                  <a:pt x="93110" y="1735738"/>
                </a:lnTo>
                <a:lnTo>
                  <a:pt x="104717" y="1870009"/>
                </a:lnTo>
                <a:lnTo>
                  <a:pt x="94143" y="1845212"/>
                </a:lnTo>
                <a:cubicBezTo>
                  <a:pt x="87610" y="1829193"/>
                  <a:pt x="82212" y="1815079"/>
                  <a:pt x="78321" y="1803560"/>
                </a:cubicBezTo>
                <a:lnTo>
                  <a:pt x="69765" y="1773439"/>
                </a:lnTo>
                <a:close/>
                <a:moveTo>
                  <a:pt x="265356" y="1510803"/>
                </a:moveTo>
                <a:lnTo>
                  <a:pt x="269268" y="1524995"/>
                </a:lnTo>
                <a:lnTo>
                  <a:pt x="265373" y="1517077"/>
                </a:lnTo>
                <a:close/>
                <a:moveTo>
                  <a:pt x="354556" y="1437680"/>
                </a:moveTo>
                <a:lnTo>
                  <a:pt x="356747" y="1449833"/>
                </a:lnTo>
                <a:lnTo>
                  <a:pt x="354098" y="1444350"/>
                </a:lnTo>
                <a:close/>
                <a:moveTo>
                  <a:pt x="63306" y="1619330"/>
                </a:moveTo>
                <a:lnTo>
                  <a:pt x="66475" y="1625019"/>
                </a:lnTo>
                <a:lnTo>
                  <a:pt x="62683" y="1658057"/>
                </a:lnTo>
                <a:cubicBezTo>
                  <a:pt x="59815" y="1689729"/>
                  <a:pt x="61726" y="1721515"/>
                  <a:pt x="64121" y="1753329"/>
                </a:cubicBezTo>
                <a:lnTo>
                  <a:pt x="64134" y="1753615"/>
                </a:lnTo>
                <a:lnTo>
                  <a:pt x="60368" y="1740359"/>
                </a:lnTo>
                <a:lnTo>
                  <a:pt x="61301" y="1721584"/>
                </a:lnTo>
                <a:close/>
                <a:moveTo>
                  <a:pt x="348601" y="1432974"/>
                </a:moveTo>
                <a:lnTo>
                  <a:pt x="354098" y="1444350"/>
                </a:lnTo>
                <a:lnTo>
                  <a:pt x="349641" y="1509344"/>
                </a:lnTo>
                <a:lnTo>
                  <a:pt x="348318" y="1553233"/>
                </a:lnTo>
                <a:lnTo>
                  <a:pt x="347946" y="1552238"/>
                </a:lnTo>
                <a:lnTo>
                  <a:pt x="347959" y="1542738"/>
                </a:lnTo>
                <a:close/>
                <a:moveTo>
                  <a:pt x="357281" y="1423799"/>
                </a:moveTo>
                <a:lnTo>
                  <a:pt x="360805" y="1433131"/>
                </a:lnTo>
                <a:lnTo>
                  <a:pt x="362588" y="1437222"/>
                </a:lnTo>
                <a:lnTo>
                  <a:pt x="379537" y="1551748"/>
                </a:lnTo>
                <a:lnTo>
                  <a:pt x="376585" y="1541113"/>
                </a:lnTo>
                <a:cubicBezTo>
                  <a:pt x="371663" y="1522692"/>
                  <a:pt x="364969" y="1494989"/>
                  <a:pt x="356747" y="1449833"/>
                </a:cubicBezTo>
                <a:cubicBezTo>
                  <a:pt x="356928" y="1439412"/>
                  <a:pt x="357111" y="1430980"/>
                  <a:pt x="357276" y="1424023"/>
                </a:cubicBezTo>
                <a:close/>
                <a:moveTo>
                  <a:pt x="249531" y="1477544"/>
                </a:moveTo>
                <a:lnTo>
                  <a:pt x="250886" y="1481322"/>
                </a:lnTo>
                <a:cubicBezTo>
                  <a:pt x="255907" y="1494772"/>
                  <a:pt x="260345" y="1505850"/>
                  <a:pt x="265113" y="1516550"/>
                </a:cubicBezTo>
                <a:lnTo>
                  <a:pt x="265373" y="1517077"/>
                </a:lnTo>
                <a:lnTo>
                  <a:pt x="265403" y="1528547"/>
                </a:lnTo>
                <a:lnTo>
                  <a:pt x="251530" y="1497937"/>
                </a:lnTo>
                <a:close/>
                <a:moveTo>
                  <a:pt x="338552" y="1412176"/>
                </a:moveTo>
                <a:lnTo>
                  <a:pt x="346746" y="1429133"/>
                </a:lnTo>
                <a:lnTo>
                  <a:pt x="346888" y="1495048"/>
                </a:lnTo>
                <a:lnTo>
                  <a:pt x="345417" y="1545463"/>
                </a:lnTo>
                <a:lnTo>
                  <a:pt x="343853" y="1541271"/>
                </a:lnTo>
                <a:lnTo>
                  <a:pt x="340616" y="1518942"/>
                </a:lnTo>
                <a:lnTo>
                  <a:pt x="339069" y="1422296"/>
                </a:lnTo>
                <a:close/>
                <a:moveTo>
                  <a:pt x="357157" y="1399742"/>
                </a:moveTo>
                <a:lnTo>
                  <a:pt x="357674" y="1403544"/>
                </a:lnTo>
                <a:lnTo>
                  <a:pt x="357688" y="1407058"/>
                </a:lnTo>
                <a:lnTo>
                  <a:pt x="357281" y="1423799"/>
                </a:lnTo>
                <a:lnTo>
                  <a:pt x="355780" y="1419822"/>
                </a:lnTo>
                <a:close/>
                <a:moveTo>
                  <a:pt x="348787" y="1401297"/>
                </a:moveTo>
                <a:lnTo>
                  <a:pt x="355780" y="1419822"/>
                </a:lnTo>
                <a:lnTo>
                  <a:pt x="354556" y="1437680"/>
                </a:lnTo>
                <a:lnTo>
                  <a:pt x="348762" y="1405553"/>
                </a:lnTo>
                <a:close/>
                <a:moveTo>
                  <a:pt x="73152" y="1577553"/>
                </a:moveTo>
                <a:lnTo>
                  <a:pt x="72158" y="1635070"/>
                </a:lnTo>
                <a:lnTo>
                  <a:pt x="70772" y="1632730"/>
                </a:lnTo>
                <a:lnTo>
                  <a:pt x="66475" y="1625019"/>
                </a:lnTo>
                <a:lnTo>
                  <a:pt x="69881" y="1595353"/>
                </a:lnTo>
                <a:close/>
                <a:moveTo>
                  <a:pt x="0" y="1620153"/>
                </a:moveTo>
                <a:lnTo>
                  <a:pt x="1495" y="1630445"/>
                </a:lnTo>
                <a:cubicBezTo>
                  <a:pt x="4785" y="1656281"/>
                  <a:pt x="6945" y="1677826"/>
                  <a:pt x="7610" y="1693413"/>
                </a:cubicBezTo>
                <a:lnTo>
                  <a:pt x="7623" y="1693982"/>
                </a:lnTo>
                <a:lnTo>
                  <a:pt x="2680" y="1716021"/>
                </a:lnTo>
                <a:lnTo>
                  <a:pt x="0" y="1710914"/>
                </a:lnTo>
                <a:close/>
                <a:moveTo>
                  <a:pt x="73244" y="1572258"/>
                </a:moveTo>
                <a:lnTo>
                  <a:pt x="73739" y="1574362"/>
                </a:lnTo>
                <a:lnTo>
                  <a:pt x="73152" y="1577553"/>
                </a:lnTo>
                <a:close/>
                <a:moveTo>
                  <a:pt x="346673" y="1395700"/>
                </a:moveTo>
                <a:lnTo>
                  <a:pt x="347269" y="1397278"/>
                </a:lnTo>
                <a:lnTo>
                  <a:pt x="348762" y="1405553"/>
                </a:lnTo>
                <a:lnTo>
                  <a:pt x="348601" y="1432974"/>
                </a:lnTo>
                <a:lnTo>
                  <a:pt x="346746" y="1429133"/>
                </a:lnTo>
                <a:close/>
                <a:moveTo>
                  <a:pt x="237936" y="1462108"/>
                </a:moveTo>
                <a:lnTo>
                  <a:pt x="251530" y="1497937"/>
                </a:lnTo>
                <a:cubicBezTo>
                  <a:pt x="254287" y="1534546"/>
                  <a:pt x="255343" y="1571250"/>
                  <a:pt x="255622" y="1607997"/>
                </a:cubicBezTo>
                <a:lnTo>
                  <a:pt x="255051" y="1718186"/>
                </a:lnTo>
                <a:lnTo>
                  <a:pt x="223990" y="1623175"/>
                </a:lnTo>
                <a:lnTo>
                  <a:pt x="229705" y="1573748"/>
                </a:lnTo>
                <a:cubicBezTo>
                  <a:pt x="232271" y="1548699"/>
                  <a:pt x="234242" y="1525906"/>
                  <a:pt x="235751" y="1504211"/>
                </a:cubicBezTo>
                <a:close/>
                <a:moveTo>
                  <a:pt x="193539" y="1486670"/>
                </a:moveTo>
                <a:lnTo>
                  <a:pt x="202728" y="1535660"/>
                </a:lnTo>
                <a:lnTo>
                  <a:pt x="205390" y="1566723"/>
                </a:lnTo>
                <a:lnTo>
                  <a:pt x="205082" y="1588546"/>
                </a:lnTo>
                <a:lnTo>
                  <a:pt x="193046" y="1491346"/>
                </a:lnTo>
                <a:close/>
                <a:moveTo>
                  <a:pt x="289622" y="1423072"/>
                </a:moveTo>
                <a:lnTo>
                  <a:pt x="301354" y="1485232"/>
                </a:lnTo>
                <a:cubicBezTo>
                  <a:pt x="307727" y="1513938"/>
                  <a:pt x="314206" y="1542630"/>
                  <a:pt x="318332" y="1571708"/>
                </a:cubicBezTo>
                <a:lnTo>
                  <a:pt x="326694" y="1630209"/>
                </a:lnTo>
                <a:lnTo>
                  <a:pt x="321402" y="1620919"/>
                </a:lnTo>
                <a:cubicBezTo>
                  <a:pt x="315327" y="1610274"/>
                  <a:pt x="309908" y="1600782"/>
                  <a:pt x="305029" y="1592194"/>
                </a:cubicBezTo>
                <a:lnTo>
                  <a:pt x="283987" y="1554301"/>
                </a:lnTo>
                <a:lnTo>
                  <a:pt x="284801" y="1531346"/>
                </a:lnTo>
                <a:cubicBezTo>
                  <a:pt x="285946" y="1502290"/>
                  <a:pt x="287307" y="1470522"/>
                  <a:pt x="288926" y="1435045"/>
                </a:cubicBezTo>
                <a:close/>
                <a:moveTo>
                  <a:pt x="85072" y="1524757"/>
                </a:moveTo>
                <a:lnTo>
                  <a:pt x="87330" y="1545021"/>
                </a:lnTo>
                <a:lnTo>
                  <a:pt x="91024" y="1666913"/>
                </a:lnTo>
                <a:lnTo>
                  <a:pt x="90044" y="1665260"/>
                </a:lnTo>
                <a:lnTo>
                  <a:pt x="87675" y="1647943"/>
                </a:lnTo>
                <a:cubicBezTo>
                  <a:pt x="85135" y="1631439"/>
                  <a:pt x="81871" y="1612461"/>
                  <a:pt x="77471" y="1590236"/>
                </a:cubicBezTo>
                <a:lnTo>
                  <a:pt x="73739" y="1574362"/>
                </a:lnTo>
                <a:lnTo>
                  <a:pt x="78772" y="1546978"/>
                </a:lnTo>
                <a:close/>
                <a:moveTo>
                  <a:pt x="356393" y="1345577"/>
                </a:moveTo>
                <a:lnTo>
                  <a:pt x="365061" y="1366433"/>
                </a:lnTo>
                <a:lnTo>
                  <a:pt x="365325" y="1378972"/>
                </a:lnTo>
                <a:cubicBezTo>
                  <a:pt x="366418" y="1402624"/>
                  <a:pt x="368105" y="1423674"/>
                  <a:pt x="370516" y="1440994"/>
                </a:cubicBezTo>
                <a:lnTo>
                  <a:pt x="378245" y="1473127"/>
                </a:lnTo>
                <a:lnTo>
                  <a:pt x="362588" y="1437222"/>
                </a:lnTo>
                <a:lnTo>
                  <a:pt x="358449" y="1409254"/>
                </a:lnTo>
                <a:lnTo>
                  <a:pt x="357674" y="1403544"/>
                </a:lnTo>
                <a:lnTo>
                  <a:pt x="357631" y="1392844"/>
                </a:lnTo>
                <a:lnTo>
                  <a:pt x="357767" y="1390850"/>
                </a:lnTo>
                <a:close/>
                <a:moveTo>
                  <a:pt x="239627" y="1410964"/>
                </a:moveTo>
                <a:lnTo>
                  <a:pt x="242677" y="1423314"/>
                </a:lnTo>
                <a:lnTo>
                  <a:pt x="245161" y="1432959"/>
                </a:lnTo>
                <a:lnTo>
                  <a:pt x="249531" y="1477544"/>
                </a:lnTo>
                <a:lnTo>
                  <a:pt x="238703" y="1447338"/>
                </a:lnTo>
                <a:lnTo>
                  <a:pt x="239018" y="1441267"/>
                </a:lnTo>
                <a:close/>
                <a:moveTo>
                  <a:pt x="289071" y="1366419"/>
                </a:moveTo>
                <a:lnTo>
                  <a:pt x="292135" y="1379858"/>
                </a:lnTo>
                <a:lnTo>
                  <a:pt x="289622" y="1423072"/>
                </a:lnTo>
                <a:lnTo>
                  <a:pt x="285016" y="1398669"/>
                </a:lnTo>
                <a:lnTo>
                  <a:pt x="284402" y="1388273"/>
                </a:lnTo>
                <a:lnTo>
                  <a:pt x="286797" y="1375633"/>
                </a:lnTo>
                <a:close/>
                <a:moveTo>
                  <a:pt x="15317" y="1537959"/>
                </a:moveTo>
                <a:lnTo>
                  <a:pt x="22898" y="1580654"/>
                </a:lnTo>
                <a:cubicBezTo>
                  <a:pt x="30725" y="1620865"/>
                  <a:pt x="39333" y="1661052"/>
                  <a:pt x="48608" y="1698956"/>
                </a:cubicBezTo>
                <a:lnTo>
                  <a:pt x="60368" y="1740359"/>
                </a:lnTo>
                <a:lnTo>
                  <a:pt x="55317" y="1842091"/>
                </a:lnTo>
                <a:cubicBezTo>
                  <a:pt x="53608" y="1882138"/>
                  <a:pt x="52627" y="1922167"/>
                  <a:pt x="53697" y="1962497"/>
                </a:cubicBezTo>
                <a:lnTo>
                  <a:pt x="54215" y="1968424"/>
                </a:lnTo>
                <a:lnTo>
                  <a:pt x="47725" y="1998186"/>
                </a:lnTo>
                <a:lnTo>
                  <a:pt x="53226" y="2019545"/>
                </a:lnTo>
                <a:lnTo>
                  <a:pt x="51763" y="2033348"/>
                </a:lnTo>
                <a:lnTo>
                  <a:pt x="45093" y="2017985"/>
                </a:lnTo>
                <a:cubicBezTo>
                  <a:pt x="41259" y="2009103"/>
                  <a:pt x="36663" y="1998455"/>
                  <a:pt x="31234" y="1985993"/>
                </a:cubicBezTo>
                <a:lnTo>
                  <a:pt x="30957" y="1985363"/>
                </a:lnTo>
                <a:lnTo>
                  <a:pt x="17299" y="1920506"/>
                </a:lnTo>
                <a:cubicBezTo>
                  <a:pt x="12643" y="1882910"/>
                  <a:pt x="11029" y="1845061"/>
                  <a:pt x="10174" y="1807149"/>
                </a:cubicBezTo>
                <a:lnTo>
                  <a:pt x="7623" y="1693982"/>
                </a:lnTo>
                <a:lnTo>
                  <a:pt x="9530" y="1685476"/>
                </a:lnTo>
                <a:cubicBezTo>
                  <a:pt x="22764" y="1627980"/>
                  <a:pt x="17722" y="1656516"/>
                  <a:pt x="14579" y="1552841"/>
                </a:cubicBezTo>
                <a:close/>
                <a:moveTo>
                  <a:pt x="346764" y="1322409"/>
                </a:moveTo>
                <a:lnTo>
                  <a:pt x="351768" y="1334450"/>
                </a:lnTo>
                <a:lnTo>
                  <a:pt x="353147" y="1346841"/>
                </a:lnTo>
                <a:cubicBezTo>
                  <a:pt x="355849" y="1370226"/>
                  <a:pt x="357128" y="1379086"/>
                  <a:pt x="357608" y="1387316"/>
                </a:cubicBezTo>
                <a:lnTo>
                  <a:pt x="357631" y="1392844"/>
                </a:lnTo>
                <a:lnTo>
                  <a:pt x="357157" y="1399742"/>
                </a:lnTo>
                <a:lnTo>
                  <a:pt x="346808" y="1323535"/>
                </a:lnTo>
                <a:close/>
                <a:moveTo>
                  <a:pt x="344103" y="1316008"/>
                </a:moveTo>
                <a:lnTo>
                  <a:pt x="346603" y="1322022"/>
                </a:lnTo>
                <a:lnTo>
                  <a:pt x="346808" y="1323535"/>
                </a:lnTo>
                <a:lnTo>
                  <a:pt x="348928" y="1377082"/>
                </a:lnTo>
                <a:lnTo>
                  <a:pt x="348787" y="1401297"/>
                </a:lnTo>
                <a:lnTo>
                  <a:pt x="347269" y="1397278"/>
                </a:lnTo>
                <a:lnTo>
                  <a:pt x="346670" y="1393952"/>
                </a:lnTo>
                <a:lnTo>
                  <a:pt x="346611" y="1366804"/>
                </a:lnTo>
                <a:close/>
                <a:moveTo>
                  <a:pt x="333967" y="1322436"/>
                </a:moveTo>
                <a:lnTo>
                  <a:pt x="340490" y="1359685"/>
                </a:lnTo>
                <a:lnTo>
                  <a:pt x="346670" y="1393952"/>
                </a:lnTo>
                <a:lnTo>
                  <a:pt x="346673" y="1395700"/>
                </a:lnTo>
                <a:lnTo>
                  <a:pt x="339908" y="1377779"/>
                </a:lnTo>
                <a:lnTo>
                  <a:pt x="336145" y="1365075"/>
                </a:lnTo>
                <a:close/>
                <a:moveTo>
                  <a:pt x="183947" y="1416758"/>
                </a:moveTo>
                <a:lnTo>
                  <a:pt x="184728" y="1424166"/>
                </a:lnTo>
                <a:lnTo>
                  <a:pt x="186590" y="1439199"/>
                </a:lnTo>
                <a:lnTo>
                  <a:pt x="188638" y="1460542"/>
                </a:lnTo>
                <a:lnTo>
                  <a:pt x="190387" y="1469867"/>
                </a:lnTo>
                <a:lnTo>
                  <a:pt x="193046" y="1491346"/>
                </a:lnTo>
                <a:lnTo>
                  <a:pt x="192461" y="1496912"/>
                </a:lnTo>
                <a:lnTo>
                  <a:pt x="184873" y="1570180"/>
                </a:lnTo>
                <a:lnTo>
                  <a:pt x="184840" y="1570049"/>
                </a:lnTo>
                <a:lnTo>
                  <a:pt x="172457" y="1518988"/>
                </a:lnTo>
                <a:lnTo>
                  <a:pt x="181697" y="1435432"/>
                </a:lnTo>
                <a:close/>
                <a:moveTo>
                  <a:pt x="297737" y="1331311"/>
                </a:moveTo>
                <a:lnTo>
                  <a:pt x="299083" y="1333734"/>
                </a:lnTo>
                <a:cubicBezTo>
                  <a:pt x="301087" y="1337467"/>
                  <a:pt x="303657" y="1342335"/>
                  <a:pt x="306894" y="1348601"/>
                </a:cubicBezTo>
                <a:lnTo>
                  <a:pt x="317311" y="1369110"/>
                </a:lnTo>
                <a:lnTo>
                  <a:pt x="324740" y="1409434"/>
                </a:lnTo>
                <a:lnTo>
                  <a:pt x="340616" y="1518942"/>
                </a:lnTo>
                <a:lnTo>
                  <a:pt x="340844" y="1533247"/>
                </a:lnTo>
                <a:lnTo>
                  <a:pt x="328502" y="1501235"/>
                </a:lnTo>
                <a:cubicBezTo>
                  <a:pt x="316852" y="1470842"/>
                  <a:pt x="308014" y="1445947"/>
                  <a:pt x="297582" y="1403753"/>
                </a:cubicBezTo>
                <a:lnTo>
                  <a:pt x="292135" y="1379858"/>
                </a:lnTo>
                <a:lnTo>
                  <a:pt x="294101" y="1346041"/>
                </a:lnTo>
                <a:close/>
                <a:moveTo>
                  <a:pt x="122759" y="1436805"/>
                </a:moveTo>
                <a:lnTo>
                  <a:pt x="132545" y="1554880"/>
                </a:lnTo>
                <a:lnTo>
                  <a:pt x="137619" y="1591953"/>
                </a:lnTo>
                <a:lnTo>
                  <a:pt x="132923" y="1672708"/>
                </a:lnTo>
                <a:lnTo>
                  <a:pt x="131525" y="1613863"/>
                </a:lnTo>
                <a:cubicBezTo>
                  <a:pt x="130261" y="1579718"/>
                  <a:pt x="125892" y="1545666"/>
                  <a:pt x="122196" y="1511615"/>
                </a:cubicBezTo>
                <a:lnTo>
                  <a:pt x="118731" y="1444643"/>
                </a:lnTo>
                <a:close/>
                <a:moveTo>
                  <a:pt x="186468" y="1395827"/>
                </a:moveTo>
                <a:lnTo>
                  <a:pt x="195266" y="1448595"/>
                </a:lnTo>
                <a:lnTo>
                  <a:pt x="196289" y="1460536"/>
                </a:lnTo>
                <a:lnTo>
                  <a:pt x="193539" y="1486670"/>
                </a:lnTo>
                <a:lnTo>
                  <a:pt x="190387" y="1469867"/>
                </a:lnTo>
                <a:lnTo>
                  <a:pt x="186590" y="1439199"/>
                </a:lnTo>
                <a:lnTo>
                  <a:pt x="184219" y="1414497"/>
                </a:lnTo>
                <a:close/>
                <a:moveTo>
                  <a:pt x="295269" y="1325959"/>
                </a:moveTo>
                <a:lnTo>
                  <a:pt x="295722" y="1326591"/>
                </a:lnTo>
                <a:lnTo>
                  <a:pt x="298338" y="1328878"/>
                </a:lnTo>
                <a:lnTo>
                  <a:pt x="297737" y="1331311"/>
                </a:lnTo>
                <a:lnTo>
                  <a:pt x="295221" y="1326783"/>
                </a:lnTo>
                <a:close/>
                <a:moveTo>
                  <a:pt x="332394" y="1291647"/>
                </a:moveTo>
                <a:lnTo>
                  <a:pt x="335734" y="1307438"/>
                </a:lnTo>
                <a:cubicBezTo>
                  <a:pt x="344008" y="1348291"/>
                  <a:pt x="350680" y="1385153"/>
                  <a:pt x="337920" y="1327905"/>
                </a:cubicBezTo>
                <a:lnTo>
                  <a:pt x="333125" y="1305960"/>
                </a:lnTo>
                <a:close/>
                <a:moveTo>
                  <a:pt x="204126" y="1367818"/>
                </a:moveTo>
                <a:lnTo>
                  <a:pt x="206401" y="1402236"/>
                </a:lnTo>
                <a:cubicBezTo>
                  <a:pt x="207002" y="1413351"/>
                  <a:pt x="207326" y="1422412"/>
                  <a:pt x="207336" y="1429096"/>
                </a:cubicBezTo>
                <a:lnTo>
                  <a:pt x="205612" y="1551036"/>
                </a:lnTo>
                <a:lnTo>
                  <a:pt x="202728" y="1535660"/>
                </a:lnTo>
                <a:lnTo>
                  <a:pt x="196289" y="1460536"/>
                </a:lnTo>
                <a:lnTo>
                  <a:pt x="203426" y="1392720"/>
                </a:lnTo>
                <a:close/>
                <a:moveTo>
                  <a:pt x="304957" y="1302063"/>
                </a:moveTo>
                <a:lnTo>
                  <a:pt x="308485" y="1321212"/>
                </a:lnTo>
                <a:lnTo>
                  <a:pt x="307916" y="1327484"/>
                </a:lnTo>
                <a:cubicBezTo>
                  <a:pt x="306741" y="1332272"/>
                  <a:pt x="304598" y="1333190"/>
                  <a:pt x="302297" y="1332341"/>
                </a:cubicBezTo>
                <a:lnTo>
                  <a:pt x="298338" y="1328878"/>
                </a:lnTo>
                <a:close/>
                <a:moveTo>
                  <a:pt x="364620" y="1263355"/>
                </a:moveTo>
                <a:lnTo>
                  <a:pt x="368646" y="1286653"/>
                </a:lnTo>
                <a:lnTo>
                  <a:pt x="389600" y="1342119"/>
                </a:lnTo>
                <a:lnTo>
                  <a:pt x="391455" y="1357932"/>
                </a:lnTo>
                <a:cubicBezTo>
                  <a:pt x="393130" y="1374455"/>
                  <a:pt x="394755" y="1392733"/>
                  <a:pt x="396292" y="1412197"/>
                </a:cubicBezTo>
                <a:lnTo>
                  <a:pt x="397631" y="1433838"/>
                </a:lnTo>
                <a:lnTo>
                  <a:pt x="371536" y="1382011"/>
                </a:lnTo>
                <a:lnTo>
                  <a:pt x="365061" y="1366433"/>
                </a:lnTo>
                <a:lnTo>
                  <a:pt x="363693" y="1301344"/>
                </a:lnTo>
                <a:close/>
                <a:moveTo>
                  <a:pt x="330750" y="1283880"/>
                </a:moveTo>
                <a:lnTo>
                  <a:pt x="332172" y="1287299"/>
                </a:lnTo>
                <a:lnTo>
                  <a:pt x="332394" y="1291647"/>
                </a:lnTo>
                <a:close/>
                <a:moveTo>
                  <a:pt x="143283" y="1396783"/>
                </a:moveTo>
                <a:lnTo>
                  <a:pt x="164767" y="1487276"/>
                </a:lnTo>
                <a:lnTo>
                  <a:pt x="172457" y="1518988"/>
                </a:lnTo>
                <a:lnTo>
                  <a:pt x="168920" y="1550971"/>
                </a:lnTo>
                <a:cubicBezTo>
                  <a:pt x="165059" y="1617384"/>
                  <a:pt x="166426" y="1698575"/>
                  <a:pt x="170497" y="1779341"/>
                </a:cubicBezTo>
                <a:lnTo>
                  <a:pt x="172348" y="1807508"/>
                </a:lnTo>
                <a:lnTo>
                  <a:pt x="167938" y="1827357"/>
                </a:lnTo>
                <a:lnTo>
                  <a:pt x="168887" y="1822382"/>
                </a:lnTo>
                <a:cubicBezTo>
                  <a:pt x="170474" y="1810982"/>
                  <a:pt x="166257" y="1798553"/>
                  <a:pt x="143480" y="1634775"/>
                </a:cubicBezTo>
                <a:lnTo>
                  <a:pt x="137619" y="1591953"/>
                </a:lnTo>
                <a:lnTo>
                  <a:pt x="142403" y="1509666"/>
                </a:lnTo>
                <a:cubicBezTo>
                  <a:pt x="144174" y="1479230"/>
                  <a:pt x="140654" y="1448943"/>
                  <a:pt x="136009" y="1418674"/>
                </a:cubicBezTo>
                <a:lnTo>
                  <a:pt x="135144" y="1412703"/>
                </a:lnTo>
                <a:lnTo>
                  <a:pt x="138089" y="1406972"/>
                </a:lnTo>
                <a:close/>
                <a:moveTo>
                  <a:pt x="204596" y="1351102"/>
                </a:moveTo>
                <a:lnTo>
                  <a:pt x="206415" y="1356169"/>
                </a:lnTo>
                <a:cubicBezTo>
                  <a:pt x="217438" y="1387098"/>
                  <a:pt x="226045" y="1411661"/>
                  <a:pt x="233152" y="1431854"/>
                </a:cubicBezTo>
                <a:lnTo>
                  <a:pt x="238703" y="1447338"/>
                </a:lnTo>
                <a:lnTo>
                  <a:pt x="237936" y="1462108"/>
                </a:lnTo>
                <a:lnTo>
                  <a:pt x="218391" y="1410593"/>
                </a:lnTo>
                <a:lnTo>
                  <a:pt x="204479" y="1355258"/>
                </a:lnTo>
                <a:close/>
                <a:moveTo>
                  <a:pt x="202565" y="1347645"/>
                </a:moveTo>
                <a:lnTo>
                  <a:pt x="204479" y="1355258"/>
                </a:lnTo>
                <a:lnTo>
                  <a:pt x="204126" y="1367818"/>
                </a:lnTo>
                <a:lnTo>
                  <a:pt x="203811" y="1363049"/>
                </a:lnTo>
                <a:close/>
                <a:moveTo>
                  <a:pt x="324889" y="1268812"/>
                </a:moveTo>
                <a:lnTo>
                  <a:pt x="325384" y="1270277"/>
                </a:lnTo>
                <a:lnTo>
                  <a:pt x="327790" y="1281543"/>
                </a:lnTo>
                <a:lnTo>
                  <a:pt x="333125" y="1305960"/>
                </a:lnTo>
                <a:lnTo>
                  <a:pt x="333967" y="1322436"/>
                </a:lnTo>
                <a:lnTo>
                  <a:pt x="329838" y="1298859"/>
                </a:lnTo>
                <a:close/>
                <a:moveTo>
                  <a:pt x="6102" y="1465434"/>
                </a:moveTo>
                <a:lnTo>
                  <a:pt x="9323" y="1491506"/>
                </a:lnTo>
                <a:lnTo>
                  <a:pt x="16304" y="1518050"/>
                </a:lnTo>
                <a:lnTo>
                  <a:pt x="15317" y="1537959"/>
                </a:lnTo>
                <a:lnTo>
                  <a:pt x="4013" y="1474298"/>
                </a:lnTo>
                <a:close/>
                <a:moveTo>
                  <a:pt x="200721" y="1340310"/>
                </a:moveTo>
                <a:lnTo>
                  <a:pt x="202336" y="1344806"/>
                </a:lnTo>
                <a:lnTo>
                  <a:pt x="202565" y="1347645"/>
                </a:lnTo>
                <a:close/>
                <a:moveTo>
                  <a:pt x="314632" y="1262819"/>
                </a:moveTo>
                <a:lnTo>
                  <a:pt x="319116" y="1295859"/>
                </a:lnTo>
                <a:cubicBezTo>
                  <a:pt x="321098" y="1308021"/>
                  <a:pt x="323539" y="1320360"/>
                  <a:pt x="326862" y="1333729"/>
                </a:cubicBezTo>
                <a:lnTo>
                  <a:pt x="336145" y="1365075"/>
                </a:lnTo>
                <a:lnTo>
                  <a:pt x="338552" y="1412176"/>
                </a:lnTo>
                <a:lnTo>
                  <a:pt x="335121" y="1405074"/>
                </a:lnTo>
                <a:cubicBezTo>
                  <a:pt x="328814" y="1392166"/>
                  <a:pt x="323376" y="1381181"/>
                  <a:pt x="318705" y="1371856"/>
                </a:cubicBezTo>
                <a:lnTo>
                  <a:pt x="317311" y="1369110"/>
                </a:lnTo>
                <a:lnTo>
                  <a:pt x="308485" y="1321212"/>
                </a:lnTo>
                <a:lnTo>
                  <a:pt x="308854" y="1317136"/>
                </a:lnTo>
                <a:cubicBezTo>
                  <a:pt x="308858" y="1312543"/>
                  <a:pt x="308519" y="1306721"/>
                  <a:pt x="307737" y="1299405"/>
                </a:cubicBezTo>
                <a:lnTo>
                  <a:pt x="306963" y="1293935"/>
                </a:lnTo>
                <a:lnTo>
                  <a:pt x="314592" y="1263026"/>
                </a:lnTo>
                <a:close/>
                <a:moveTo>
                  <a:pt x="298348" y="1266199"/>
                </a:moveTo>
                <a:lnTo>
                  <a:pt x="298649" y="1267830"/>
                </a:lnTo>
                <a:lnTo>
                  <a:pt x="295269" y="1325959"/>
                </a:lnTo>
                <a:lnTo>
                  <a:pt x="293036" y="1322850"/>
                </a:lnTo>
                <a:lnTo>
                  <a:pt x="295221" y="1326783"/>
                </a:lnTo>
                <a:lnTo>
                  <a:pt x="294101" y="1346041"/>
                </a:lnTo>
                <a:lnTo>
                  <a:pt x="289071" y="1366419"/>
                </a:lnTo>
                <a:lnTo>
                  <a:pt x="286456" y="1354948"/>
                </a:lnTo>
                <a:lnTo>
                  <a:pt x="280762" y="1326668"/>
                </a:lnTo>
                <a:lnTo>
                  <a:pt x="279073" y="1298080"/>
                </a:lnTo>
                <a:lnTo>
                  <a:pt x="282126" y="1303311"/>
                </a:lnTo>
                <a:close/>
                <a:moveTo>
                  <a:pt x="321931" y="1247873"/>
                </a:moveTo>
                <a:cubicBezTo>
                  <a:pt x="321701" y="1243697"/>
                  <a:pt x="323497" y="1250418"/>
                  <a:pt x="326178" y="1262268"/>
                </a:cubicBezTo>
                <a:lnTo>
                  <a:pt x="330750" y="1283880"/>
                </a:lnTo>
                <a:lnTo>
                  <a:pt x="326622" y="1273947"/>
                </a:lnTo>
                <a:lnTo>
                  <a:pt x="325384" y="1270277"/>
                </a:lnTo>
                <a:lnTo>
                  <a:pt x="324278" y="1265099"/>
                </a:lnTo>
                <a:lnTo>
                  <a:pt x="323937" y="1263031"/>
                </a:lnTo>
                <a:cubicBezTo>
                  <a:pt x="322667" y="1254773"/>
                  <a:pt x="322045" y="1249961"/>
                  <a:pt x="321931" y="1247873"/>
                </a:cubicBezTo>
                <a:close/>
                <a:moveTo>
                  <a:pt x="301403" y="1259210"/>
                </a:moveTo>
                <a:lnTo>
                  <a:pt x="303959" y="1272715"/>
                </a:lnTo>
                <a:lnTo>
                  <a:pt x="306963" y="1293935"/>
                </a:lnTo>
                <a:lnTo>
                  <a:pt x="304957" y="1302063"/>
                </a:lnTo>
                <a:lnTo>
                  <a:pt x="298649" y="1267830"/>
                </a:lnTo>
                <a:lnTo>
                  <a:pt x="298804" y="1265156"/>
                </a:lnTo>
                <a:close/>
                <a:moveTo>
                  <a:pt x="0" y="1449700"/>
                </a:moveTo>
                <a:lnTo>
                  <a:pt x="1868" y="1462213"/>
                </a:lnTo>
                <a:lnTo>
                  <a:pt x="4013" y="1474298"/>
                </a:lnTo>
                <a:lnTo>
                  <a:pt x="3844" y="1475019"/>
                </a:lnTo>
                <a:lnTo>
                  <a:pt x="0" y="1494886"/>
                </a:lnTo>
                <a:close/>
                <a:moveTo>
                  <a:pt x="195607" y="1319969"/>
                </a:moveTo>
                <a:lnTo>
                  <a:pt x="200721" y="1340310"/>
                </a:lnTo>
                <a:lnTo>
                  <a:pt x="195057" y="1324535"/>
                </a:lnTo>
                <a:close/>
                <a:moveTo>
                  <a:pt x="318931" y="1240065"/>
                </a:moveTo>
                <a:lnTo>
                  <a:pt x="324278" y="1265099"/>
                </a:lnTo>
                <a:lnTo>
                  <a:pt x="324889" y="1268812"/>
                </a:lnTo>
                <a:lnTo>
                  <a:pt x="317588" y="1247174"/>
                </a:lnTo>
                <a:close/>
                <a:moveTo>
                  <a:pt x="175566" y="1330432"/>
                </a:moveTo>
                <a:lnTo>
                  <a:pt x="176504" y="1336062"/>
                </a:lnTo>
                <a:lnTo>
                  <a:pt x="182572" y="1397330"/>
                </a:lnTo>
                <a:lnTo>
                  <a:pt x="184219" y="1414497"/>
                </a:lnTo>
                <a:lnTo>
                  <a:pt x="183947" y="1416758"/>
                </a:lnTo>
                <a:lnTo>
                  <a:pt x="178266" y="1362897"/>
                </a:lnTo>
                <a:lnTo>
                  <a:pt x="175116" y="1331405"/>
                </a:lnTo>
                <a:close/>
                <a:moveTo>
                  <a:pt x="313585" y="1235313"/>
                </a:moveTo>
                <a:lnTo>
                  <a:pt x="317588" y="1247174"/>
                </a:lnTo>
                <a:lnTo>
                  <a:pt x="314632" y="1262819"/>
                </a:lnTo>
                <a:lnTo>
                  <a:pt x="314120" y="1259047"/>
                </a:lnTo>
                <a:lnTo>
                  <a:pt x="311723" y="1238630"/>
                </a:lnTo>
                <a:close/>
                <a:moveTo>
                  <a:pt x="322995" y="1218557"/>
                </a:moveTo>
                <a:lnTo>
                  <a:pt x="318931" y="1240065"/>
                </a:lnTo>
                <a:lnTo>
                  <a:pt x="316723" y="1229726"/>
                </a:lnTo>
                <a:close/>
                <a:moveTo>
                  <a:pt x="187618" y="1303832"/>
                </a:moveTo>
                <a:lnTo>
                  <a:pt x="187954" y="1304751"/>
                </a:lnTo>
                <a:lnTo>
                  <a:pt x="195057" y="1324535"/>
                </a:lnTo>
                <a:lnTo>
                  <a:pt x="186468" y="1395827"/>
                </a:lnTo>
                <a:lnTo>
                  <a:pt x="176504" y="1336062"/>
                </a:lnTo>
                <a:lnTo>
                  <a:pt x="175880" y="1329753"/>
                </a:lnTo>
                <a:lnTo>
                  <a:pt x="186768" y="1306201"/>
                </a:lnTo>
                <a:close/>
                <a:moveTo>
                  <a:pt x="330804" y="1205686"/>
                </a:moveTo>
                <a:lnTo>
                  <a:pt x="343143" y="1296542"/>
                </a:lnTo>
                <a:lnTo>
                  <a:pt x="344103" y="1316008"/>
                </a:lnTo>
                <a:lnTo>
                  <a:pt x="332172" y="1287299"/>
                </a:lnTo>
                <a:lnTo>
                  <a:pt x="328219" y="1209938"/>
                </a:lnTo>
                <a:close/>
                <a:moveTo>
                  <a:pt x="29488" y="1397992"/>
                </a:moveTo>
                <a:lnTo>
                  <a:pt x="53417" y="1487946"/>
                </a:lnTo>
                <a:lnTo>
                  <a:pt x="62480" y="1526486"/>
                </a:lnTo>
                <a:lnTo>
                  <a:pt x="63703" y="1599075"/>
                </a:lnTo>
                <a:lnTo>
                  <a:pt x="63306" y="1619330"/>
                </a:lnTo>
                <a:lnTo>
                  <a:pt x="42812" y="1582544"/>
                </a:lnTo>
                <a:cubicBezTo>
                  <a:pt x="34113" y="1565532"/>
                  <a:pt x="26190" y="1548166"/>
                  <a:pt x="19508" y="1530233"/>
                </a:cubicBezTo>
                <a:lnTo>
                  <a:pt x="16304" y="1518050"/>
                </a:lnTo>
                <a:lnTo>
                  <a:pt x="19153" y="1460600"/>
                </a:lnTo>
                <a:close/>
                <a:moveTo>
                  <a:pt x="59793" y="1377291"/>
                </a:moveTo>
                <a:lnTo>
                  <a:pt x="75451" y="1444587"/>
                </a:lnTo>
                <a:lnTo>
                  <a:pt x="73244" y="1572258"/>
                </a:lnTo>
                <a:lnTo>
                  <a:pt x="62480" y="1526486"/>
                </a:lnTo>
                <a:lnTo>
                  <a:pt x="62074" y="1502345"/>
                </a:lnTo>
                <a:cubicBezTo>
                  <a:pt x="61548" y="1471997"/>
                  <a:pt x="61039" y="1443509"/>
                  <a:pt x="60546" y="1416771"/>
                </a:cubicBezTo>
                <a:close/>
                <a:moveTo>
                  <a:pt x="340237" y="1190215"/>
                </a:moveTo>
                <a:lnTo>
                  <a:pt x="342964" y="1226422"/>
                </a:lnTo>
                <a:lnTo>
                  <a:pt x="346764" y="1322409"/>
                </a:lnTo>
                <a:lnTo>
                  <a:pt x="346603" y="1322022"/>
                </a:lnTo>
                <a:lnTo>
                  <a:pt x="343143" y="1296542"/>
                </a:lnTo>
                <a:lnTo>
                  <a:pt x="341463" y="1262508"/>
                </a:lnTo>
                <a:lnTo>
                  <a:pt x="334844" y="1199041"/>
                </a:lnTo>
                <a:lnTo>
                  <a:pt x="337889" y="1194033"/>
                </a:lnTo>
                <a:close/>
                <a:moveTo>
                  <a:pt x="122819" y="1327313"/>
                </a:moveTo>
                <a:lnTo>
                  <a:pt x="122856" y="1327788"/>
                </a:lnTo>
                <a:lnTo>
                  <a:pt x="135144" y="1412703"/>
                </a:lnTo>
                <a:lnTo>
                  <a:pt x="122759" y="1436805"/>
                </a:lnTo>
                <a:lnTo>
                  <a:pt x="119236" y="1394298"/>
                </a:lnTo>
                <a:lnTo>
                  <a:pt x="119001" y="1380305"/>
                </a:lnTo>
                <a:close/>
                <a:moveTo>
                  <a:pt x="343027" y="1185678"/>
                </a:moveTo>
                <a:lnTo>
                  <a:pt x="354633" y="1287604"/>
                </a:lnTo>
                <a:lnTo>
                  <a:pt x="356393" y="1345577"/>
                </a:lnTo>
                <a:lnTo>
                  <a:pt x="351768" y="1334450"/>
                </a:lnTo>
                <a:lnTo>
                  <a:pt x="349948" y="1318099"/>
                </a:lnTo>
                <a:lnTo>
                  <a:pt x="341655" y="1187909"/>
                </a:lnTo>
                <a:close/>
                <a:moveTo>
                  <a:pt x="327453" y="1194965"/>
                </a:moveTo>
                <a:lnTo>
                  <a:pt x="328219" y="1209938"/>
                </a:lnTo>
                <a:lnTo>
                  <a:pt x="323202" y="1218189"/>
                </a:lnTo>
                <a:lnTo>
                  <a:pt x="322995" y="1218557"/>
                </a:lnTo>
                <a:close/>
                <a:moveTo>
                  <a:pt x="196681" y="1278594"/>
                </a:moveTo>
                <a:lnTo>
                  <a:pt x="197274" y="1285226"/>
                </a:lnTo>
                <a:lnTo>
                  <a:pt x="195607" y="1319969"/>
                </a:lnTo>
                <a:lnTo>
                  <a:pt x="193244" y="1288165"/>
                </a:lnTo>
                <a:close/>
                <a:moveTo>
                  <a:pt x="302324" y="1201941"/>
                </a:moveTo>
                <a:lnTo>
                  <a:pt x="310132" y="1225078"/>
                </a:lnTo>
                <a:lnTo>
                  <a:pt x="311723" y="1238630"/>
                </a:lnTo>
                <a:lnTo>
                  <a:pt x="305754" y="1249258"/>
                </a:lnTo>
                <a:lnTo>
                  <a:pt x="301403" y="1259210"/>
                </a:lnTo>
                <a:lnTo>
                  <a:pt x="299680" y="1250101"/>
                </a:lnTo>
                <a:lnTo>
                  <a:pt x="301844" y="1212882"/>
                </a:lnTo>
                <a:close/>
                <a:moveTo>
                  <a:pt x="355348" y="1165640"/>
                </a:moveTo>
                <a:lnTo>
                  <a:pt x="362831" y="1202659"/>
                </a:lnTo>
                <a:lnTo>
                  <a:pt x="365761" y="1216569"/>
                </a:lnTo>
                <a:lnTo>
                  <a:pt x="364620" y="1263355"/>
                </a:lnTo>
                <a:lnTo>
                  <a:pt x="354943" y="1207357"/>
                </a:lnTo>
                <a:lnTo>
                  <a:pt x="350406" y="1173677"/>
                </a:lnTo>
                <a:close/>
                <a:moveTo>
                  <a:pt x="286752" y="1203265"/>
                </a:moveTo>
                <a:lnTo>
                  <a:pt x="296915" y="1235489"/>
                </a:lnTo>
                <a:lnTo>
                  <a:pt x="299680" y="1250101"/>
                </a:lnTo>
                <a:lnTo>
                  <a:pt x="298804" y="1265156"/>
                </a:lnTo>
                <a:lnTo>
                  <a:pt x="298348" y="1266199"/>
                </a:lnTo>
                <a:close/>
                <a:moveTo>
                  <a:pt x="326546" y="1177204"/>
                </a:moveTo>
                <a:lnTo>
                  <a:pt x="328484" y="1189510"/>
                </a:lnTo>
                <a:lnTo>
                  <a:pt x="327453" y="1194965"/>
                </a:lnTo>
                <a:close/>
                <a:moveTo>
                  <a:pt x="240021" y="1231173"/>
                </a:moveTo>
                <a:lnTo>
                  <a:pt x="272903" y="1287509"/>
                </a:lnTo>
                <a:lnTo>
                  <a:pt x="273287" y="1289542"/>
                </a:lnTo>
                <a:lnTo>
                  <a:pt x="280762" y="1326668"/>
                </a:lnTo>
                <a:lnTo>
                  <a:pt x="284402" y="1388273"/>
                </a:lnTo>
                <a:lnTo>
                  <a:pt x="265298" y="1489098"/>
                </a:lnTo>
                <a:lnTo>
                  <a:pt x="265356" y="1510803"/>
                </a:lnTo>
                <a:lnTo>
                  <a:pt x="263194" y="1502958"/>
                </a:lnTo>
                <a:lnTo>
                  <a:pt x="245161" y="1432959"/>
                </a:lnTo>
                <a:lnTo>
                  <a:pt x="243688" y="1417926"/>
                </a:lnTo>
                <a:lnTo>
                  <a:pt x="239977" y="1393523"/>
                </a:lnTo>
                <a:lnTo>
                  <a:pt x="240290" y="1377970"/>
                </a:lnTo>
                <a:cubicBezTo>
                  <a:pt x="240468" y="1356040"/>
                  <a:pt x="240445" y="1332894"/>
                  <a:pt x="240351" y="1307374"/>
                </a:cubicBezTo>
                <a:close/>
                <a:moveTo>
                  <a:pt x="331824" y="1171833"/>
                </a:moveTo>
                <a:lnTo>
                  <a:pt x="332365" y="1175269"/>
                </a:lnTo>
                <a:lnTo>
                  <a:pt x="334844" y="1199041"/>
                </a:lnTo>
                <a:lnTo>
                  <a:pt x="330804" y="1205686"/>
                </a:lnTo>
                <a:lnTo>
                  <a:pt x="329381" y="1195204"/>
                </a:lnTo>
                <a:lnTo>
                  <a:pt x="328484" y="1189510"/>
                </a:lnTo>
                <a:close/>
                <a:moveTo>
                  <a:pt x="206232" y="1251995"/>
                </a:moveTo>
                <a:lnTo>
                  <a:pt x="207222" y="1257685"/>
                </a:lnTo>
                <a:lnTo>
                  <a:pt x="204596" y="1351102"/>
                </a:lnTo>
                <a:lnTo>
                  <a:pt x="202336" y="1344806"/>
                </a:lnTo>
                <a:lnTo>
                  <a:pt x="199802" y="1313476"/>
                </a:lnTo>
                <a:lnTo>
                  <a:pt x="197274" y="1285226"/>
                </a:lnTo>
                <a:lnTo>
                  <a:pt x="197733" y="1275664"/>
                </a:lnTo>
                <a:close/>
                <a:moveTo>
                  <a:pt x="208447" y="1245827"/>
                </a:moveTo>
                <a:lnTo>
                  <a:pt x="233615" y="1351688"/>
                </a:lnTo>
                <a:lnTo>
                  <a:pt x="239977" y="1393523"/>
                </a:lnTo>
                <a:lnTo>
                  <a:pt x="239627" y="1410964"/>
                </a:lnTo>
                <a:lnTo>
                  <a:pt x="235297" y="1393432"/>
                </a:lnTo>
                <a:cubicBezTo>
                  <a:pt x="233297" y="1385183"/>
                  <a:pt x="231805" y="1378851"/>
                  <a:pt x="230963" y="1375042"/>
                </a:cubicBezTo>
                <a:cubicBezTo>
                  <a:pt x="224316" y="1344995"/>
                  <a:pt x="218107" y="1316368"/>
                  <a:pt x="212566" y="1288400"/>
                </a:cubicBezTo>
                <a:lnTo>
                  <a:pt x="207222" y="1257685"/>
                </a:lnTo>
                <a:lnTo>
                  <a:pt x="207480" y="1248521"/>
                </a:lnTo>
                <a:close/>
                <a:moveTo>
                  <a:pt x="338001" y="1160520"/>
                </a:moveTo>
                <a:lnTo>
                  <a:pt x="340791" y="1174341"/>
                </a:lnTo>
                <a:lnTo>
                  <a:pt x="341655" y="1187909"/>
                </a:lnTo>
                <a:lnTo>
                  <a:pt x="340237" y="1190215"/>
                </a:lnTo>
                <a:close/>
                <a:moveTo>
                  <a:pt x="120625" y="1298789"/>
                </a:moveTo>
                <a:lnTo>
                  <a:pt x="120846" y="1299783"/>
                </a:lnTo>
                <a:lnTo>
                  <a:pt x="123862" y="1312830"/>
                </a:lnTo>
                <a:lnTo>
                  <a:pt x="122819" y="1327313"/>
                </a:lnTo>
                <a:close/>
                <a:moveTo>
                  <a:pt x="303786" y="1168627"/>
                </a:moveTo>
                <a:lnTo>
                  <a:pt x="312140" y="1208268"/>
                </a:lnTo>
                <a:lnTo>
                  <a:pt x="316723" y="1229726"/>
                </a:lnTo>
                <a:lnTo>
                  <a:pt x="313585" y="1235313"/>
                </a:lnTo>
                <a:lnTo>
                  <a:pt x="310132" y="1225078"/>
                </a:lnTo>
                <a:lnTo>
                  <a:pt x="309321" y="1218174"/>
                </a:lnTo>
                <a:lnTo>
                  <a:pt x="303424" y="1176893"/>
                </a:lnTo>
                <a:close/>
                <a:moveTo>
                  <a:pt x="336850" y="1145237"/>
                </a:moveTo>
                <a:lnTo>
                  <a:pt x="338001" y="1160520"/>
                </a:lnTo>
                <a:lnTo>
                  <a:pt x="335915" y="1150186"/>
                </a:lnTo>
                <a:close/>
                <a:moveTo>
                  <a:pt x="403095" y="1102492"/>
                </a:moveTo>
                <a:lnTo>
                  <a:pt x="407778" y="1116605"/>
                </a:lnTo>
                <a:lnTo>
                  <a:pt x="407778" y="1251257"/>
                </a:lnTo>
                <a:lnTo>
                  <a:pt x="403152" y="1128402"/>
                </a:lnTo>
                <a:close/>
                <a:moveTo>
                  <a:pt x="378831" y="1116842"/>
                </a:moveTo>
                <a:lnTo>
                  <a:pt x="380544" y="1123473"/>
                </a:lnTo>
                <a:cubicBezTo>
                  <a:pt x="393758" y="1186474"/>
                  <a:pt x="401450" y="1229367"/>
                  <a:pt x="406388" y="1259857"/>
                </a:cubicBezTo>
                <a:lnTo>
                  <a:pt x="407778" y="1268844"/>
                </a:lnTo>
                <a:lnTo>
                  <a:pt x="407778" y="1388474"/>
                </a:lnTo>
                <a:lnTo>
                  <a:pt x="398102" y="1364622"/>
                </a:lnTo>
                <a:lnTo>
                  <a:pt x="389600" y="1342119"/>
                </a:lnTo>
                <a:lnTo>
                  <a:pt x="386324" y="1314190"/>
                </a:lnTo>
                <a:lnTo>
                  <a:pt x="365761" y="1216569"/>
                </a:lnTo>
                <a:lnTo>
                  <a:pt x="367585" y="1141822"/>
                </a:lnTo>
                <a:lnTo>
                  <a:pt x="378779" y="1117033"/>
                </a:lnTo>
                <a:close/>
                <a:moveTo>
                  <a:pt x="167800" y="1249472"/>
                </a:moveTo>
                <a:lnTo>
                  <a:pt x="168153" y="1250441"/>
                </a:lnTo>
                <a:lnTo>
                  <a:pt x="174804" y="1318892"/>
                </a:lnTo>
                <a:lnTo>
                  <a:pt x="175880" y="1329753"/>
                </a:lnTo>
                <a:lnTo>
                  <a:pt x="175566" y="1330432"/>
                </a:lnTo>
                <a:lnTo>
                  <a:pt x="174199" y="1322232"/>
                </a:lnTo>
                <a:lnTo>
                  <a:pt x="173381" y="1314051"/>
                </a:lnTo>
                <a:cubicBezTo>
                  <a:pt x="171993" y="1299641"/>
                  <a:pt x="170837" y="1287004"/>
                  <a:pt x="169878" y="1275841"/>
                </a:cubicBezTo>
                <a:close/>
                <a:moveTo>
                  <a:pt x="200483" y="1218348"/>
                </a:moveTo>
                <a:lnTo>
                  <a:pt x="207599" y="1242261"/>
                </a:lnTo>
                <a:lnTo>
                  <a:pt x="207650" y="1242475"/>
                </a:lnTo>
                <a:lnTo>
                  <a:pt x="207480" y="1248521"/>
                </a:lnTo>
                <a:lnTo>
                  <a:pt x="206232" y="1251995"/>
                </a:lnTo>
                <a:lnTo>
                  <a:pt x="200460" y="1218825"/>
                </a:lnTo>
                <a:close/>
                <a:moveTo>
                  <a:pt x="43173" y="1314558"/>
                </a:moveTo>
                <a:lnTo>
                  <a:pt x="44335" y="1318704"/>
                </a:lnTo>
                <a:lnTo>
                  <a:pt x="34274" y="1369003"/>
                </a:lnTo>
                <a:lnTo>
                  <a:pt x="29488" y="1397992"/>
                </a:lnTo>
                <a:lnTo>
                  <a:pt x="26337" y="1386144"/>
                </a:lnTo>
                <a:lnTo>
                  <a:pt x="25729" y="1383506"/>
                </a:lnTo>
                <a:lnTo>
                  <a:pt x="41266" y="1321839"/>
                </a:lnTo>
                <a:close/>
                <a:moveTo>
                  <a:pt x="46566" y="1307553"/>
                </a:moveTo>
                <a:lnTo>
                  <a:pt x="55690" y="1321334"/>
                </a:lnTo>
                <a:lnTo>
                  <a:pt x="58776" y="1325296"/>
                </a:lnTo>
                <a:lnTo>
                  <a:pt x="59114" y="1341703"/>
                </a:lnTo>
                <a:lnTo>
                  <a:pt x="59793" y="1377291"/>
                </a:lnTo>
                <a:lnTo>
                  <a:pt x="55043" y="1356879"/>
                </a:lnTo>
                <a:lnTo>
                  <a:pt x="44335" y="1318704"/>
                </a:lnTo>
                <a:close/>
                <a:moveTo>
                  <a:pt x="341382" y="1115201"/>
                </a:moveTo>
                <a:lnTo>
                  <a:pt x="344169" y="1127382"/>
                </a:lnTo>
                <a:lnTo>
                  <a:pt x="350406" y="1173677"/>
                </a:lnTo>
                <a:lnTo>
                  <a:pt x="343027" y="1185678"/>
                </a:lnTo>
                <a:lnTo>
                  <a:pt x="342959" y="1185082"/>
                </a:lnTo>
                <a:lnTo>
                  <a:pt x="340791" y="1174341"/>
                </a:lnTo>
                <a:lnTo>
                  <a:pt x="339239" y="1149990"/>
                </a:lnTo>
                <a:lnTo>
                  <a:pt x="338259" y="1136229"/>
                </a:lnTo>
                <a:close/>
                <a:moveTo>
                  <a:pt x="116800" y="1249064"/>
                </a:moveTo>
                <a:lnTo>
                  <a:pt x="120625" y="1298789"/>
                </a:lnTo>
                <a:lnTo>
                  <a:pt x="117390" y="1284252"/>
                </a:lnTo>
                <a:close/>
                <a:moveTo>
                  <a:pt x="239977" y="1162992"/>
                </a:moveTo>
                <a:lnTo>
                  <a:pt x="239983" y="1222534"/>
                </a:lnTo>
                <a:lnTo>
                  <a:pt x="240021" y="1231173"/>
                </a:lnTo>
                <a:lnTo>
                  <a:pt x="224151" y="1203984"/>
                </a:lnTo>
                <a:close/>
                <a:moveTo>
                  <a:pt x="37103" y="1292919"/>
                </a:moveTo>
                <a:lnTo>
                  <a:pt x="39272" y="1296537"/>
                </a:lnTo>
                <a:lnTo>
                  <a:pt x="45449" y="1305867"/>
                </a:lnTo>
                <a:lnTo>
                  <a:pt x="43173" y="1314558"/>
                </a:lnTo>
                <a:close/>
                <a:moveTo>
                  <a:pt x="51605" y="1282363"/>
                </a:moveTo>
                <a:lnTo>
                  <a:pt x="46566" y="1307553"/>
                </a:lnTo>
                <a:lnTo>
                  <a:pt x="45449" y="1305867"/>
                </a:lnTo>
                <a:close/>
                <a:moveTo>
                  <a:pt x="206958" y="1174528"/>
                </a:moveTo>
                <a:lnTo>
                  <a:pt x="224151" y="1203984"/>
                </a:lnTo>
                <a:lnTo>
                  <a:pt x="214443" y="1229129"/>
                </a:lnTo>
                <a:lnTo>
                  <a:pt x="208447" y="1245827"/>
                </a:lnTo>
                <a:lnTo>
                  <a:pt x="207650" y="1242475"/>
                </a:lnTo>
                <a:lnTo>
                  <a:pt x="208391" y="1216108"/>
                </a:lnTo>
                <a:close/>
                <a:moveTo>
                  <a:pt x="254118" y="1134616"/>
                </a:moveTo>
                <a:lnTo>
                  <a:pt x="270398" y="1194184"/>
                </a:lnTo>
                <a:cubicBezTo>
                  <a:pt x="276377" y="1227824"/>
                  <a:pt x="277880" y="1261998"/>
                  <a:pt x="278964" y="1296235"/>
                </a:cubicBezTo>
                <a:lnTo>
                  <a:pt x="279073" y="1298080"/>
                </a:lnTo>
                <a:lnTo>
                  <a:pt x="272903" y="1287509"/>
                </a:lnTo>
                <a:lnTo>
                  <a:pt x="263104" y="1235647"/>
                </a:lnTo>
                <a:cubicBezTo>
                  <a:pt x="260111" y="1219433"/>
                  <a:pt x="257504" y="1204890"/>
                  <a:pt x="255235" y="1191779"/>
                </a:cubicBezTo>
                <a:lnTo>
                  <a:pt x="247999" y="1145532"/>
                </a:lnTo>
                <a:close/>
                <a:moveTo>
                  <a:pt x="57244" y="1254173"/>
                </a:moveTo>
                <a:lnTo>
                  <a:pt x="57388" y="1260282"/>
                </a:lnTo>
                <a:lnTo>
                  <a:pt x="51605" y="1282363"/>
                </a:lnTo>
                <a:close/>
                <a:moveTo>
                  <a:pt x="186411" y="1171054"/>
                </a:moveTo>
                <a:lnTo>
                  <a:pt x="200229" y="1217492"/>
                </a:lnTo>
                <a:lnTo>
                  <a:pt x="200460" y="1218825"/>
                </a:lnTo>
                <a:lnTo>
                  <a:pt x="197733" y="1275664"/>
                </a:lnTo>
                <a:lnTo>
                  <a:pt x="196681" y="1278594"/>
                </a:lnTo>
                <a:lnTo>
                  <a:pt x="194610" y="1255454"/>
                </a:lnTo>
                <a:close/>
                <a:moveTo>
                  <a:pt x="269159" y="1107784"/>
                </a:moveTo>
                <a:lnTo>
                  <a:pt x="286752" y="1203265"/>
                </a:lnTo>
                <a:lnTo>
                  <a:pt x="276654" y="1171246"/>
                </a:lnTo>
                <a:lnTo>
                  <a:pt x="259800" y="1124480"/>
                </a:lnTo>
                <a:close/>
                <a:moveTo>
                  <a:pt x="185324" y="1159861"/>
                </a:moveTo>
                <a:lnTo>
                  <a:pt x="186411" y="1171054"/>
                </a:lnTo>
                <a:lnTo>
                  <a:pt x="185811" y="1169038"/>
                </a:lnTo>
                <a:close/>
                <a:moveTo>
                  <a:pt x="329621" y="1063791"/>
                </a:moveTo>
                <a:lnTo>
                  <a:pt x="334673" y="1085872"/>
                </a:lnTo>
                <a:lnTo>
                  <a:pt x="338259" y="1136229"/>
                </a:lnTo>
                <a:lnTo>
                  <a:pt x="337185" y="1143465"/>
                </a:lnTo>
                <a:lnTo>
                  <a:pt x="336850" y="1145237"/>
                </a:lnTo>
                <a:lnTo>
                  <a:pt x="332761" y="1090945"/>
                </a:lnTo>
                <a:close/>
                <a:moveTo>
                  <a:pt x="61449" y="1233153"/>
                </a:moveTo>
                <a:lnTo>
                  <a:pt x="57244" y="1254173"/>
                </a:lnTo>
                <a:lnTo>
                  <a:pt x="56914" y="1240182"/>
                </a:lnTo>
                <a:close/>
                <a:moveTo>
                  <a:pt x="192050" y="1148986"/>
                </a:moveTo>
                <a:lnTo>
                  <a:pt x="202918" y="1167607"/>
                </a:lnTo>
                <a:lnTo>
                  <a:pt x="200483" y="1218348"/>
                </a:lnTo>
                <a:lnTo>
                  <a:pt x="200229" y="1217492"/>
                </a:lnTo>
                <a:lnTo>
                  <a:pt x="198178" y="1205710"/>
                </a:lnTo>
                <a:close/>
                <a:moveTo>
                  <a:pt x="267619" y="1099427"/>
                </a:moveTo>
                <a:lnTo>
                  <a:pt x="269927" y="1106414"/>
                </a:lnTo>
                <a:lnTo>
                  <a:pt x="269159" y="1107784"/>
                </a:lnTo>
                <a:close/>
                <a:moveTo>
                  <a:pt x="402896" y="1011800"/>
                </a:moveTo>
                <a:lnTo>
                  <a:pt x="403095" y="1102492"/>
                </a:lnTo>
                <a:lnTo>
                  <a:pt x="400971" y="1096090"/>
                </a:lnTo>
                <a:lnTo>
                  <a:pt x="393641" y="1061925"/>
                </a:lnTo>
                <a:lnTo>
                  <a:pt x="395333" y="1055651"/>
                </a:lnTo>
                <a:close/>
                <a:moveTo>
                  <a:pt x="285699" y="1084634"/>
                </a:moveTo>
                <a:lnTo>
                  <a:pt x="290115" y="1103755"/>
                </a:lnTo>
                <a:cubicBezTo>
                  <a:pt x="295234" y="1128162"/>
                  <a:pt x="299111" y="1149331"/>
                  <a:pt x="302170" y="1168117"/>
                </a:cubicBezTo>
                <a:lnTo>
                  <a:pt x="303424" y="1176893"/>
                </a:lnTo>
                <a:lnTo>
                  <a:pt x="302324" y="1201941"/>
                </a:lnTo>
                <a:lnTo>
                  <a:pt x="289095" y="1162738"/>
                </a:lnTo>
                <a:cubicBezTo>
                  <a:pt x="283784" y="1147425"/>
                  <a:pt x="277994" y="1130509"/>
                  <a:pt x="271895" y="1112372"/>
                </a:cubicBezTo>
                <a:lnTo>
                  <a:pt x="269927" y="1106414"/>
                </a:lnTo>
                <a:lnTo>
                  <a:pt x="270134" y="1106045"/>
                </a:lnTo>
                <a:close/>
                <a:moveTo>
                  <a:pt x="184280" y="1149119"/>
                </a:moveTo>
                <a:lnTo>
                  <a:pt x="184898" y="1151860"/>
                </a:lnTo>
                <a:lnTo>
                  <a:pt x="185324" y="1159861"/>
                </a:lnTo>
                <a:close/>
                <a:moveTo>
                  <a:pt x="0" y="1262661"/>
                </a:moveTo>
                <a:lnTo>
                  <a:pt x="2768" y="1283890"/>
                </a:lnTo>
                <a:lnTo>
                  <a:pt x="25729" y="1383506"/>
                </a:lnTo>
                <a:lnTo>
                  <a:pt x="20714" y="1403408"/>
                </a:lnTo>
                <a:lnTo>
                  <a:pt x="6102" y="1465434"/>
                </a:lnTo>
                <a:lnTo>
                  <a:pt x="4372" y="1451437"/>
                </a:lnTo>
                <a:lnTo>
                  <a:pt x="0" y="1413768"/>
                </a:lnTo>
                <a:close/>
                <a:moveTo>
                  <a:pt x="402876" y="1002610"/>
                </a:moveTo>
                <a:lnTo>
                  <a:pt x="403983" y="1005500"/>
                </a:lnTo>
                <a:lnTo>
                  <a:pt x="402896" y="1011800"/>
                </a:lnTo>
                <a:close/>
                <a:moveTo>
                  <a:pt x="205340" y="1127585"/>
                </a:moveTo>
                <a:lnTo>
                  <a:pt x="206958" y="1174528"/>
                </a:lnTo>
                <a:lnTo>
                  <a:pt x="202918" y="1167607"/>
                </a:lnTo>
                <a:lnTo>
                  <a:pt x="204776" y="1128891"/>
                </a:lnTo>
                <a:close/>
                <a:moveTo>
                  <a:pt x="72755" y="1212650"/>
                </a:moveTo>
                <a:lnTo>
                  <a:pt x="73122" y="1220539"/>
                </a:lnTo>
                <a:lnTo>
                  <a:pt x="70738" y="1238423"/>
                </a:lnTo>
                <a:cubicBezTo>
                  <a:pt x="70151" y="1242777"/>
                  <a:pt x="69822" y="1245178"/>
                  <a:pt x="69822" y="1245178"/>
                </a:cubicBezTo>
                <a:cubicBezTo>
                  <a:pt x="70117" y="1246339"/>
                  <a:pt x="71466" y="1251025"/>
                  <a:pt x="73309" y="1257804"/>
                </a:cubicBezTo>
                <a:lnTo>
                  <a:pt x="75192" y="1265151"/>
                </a:lnTo>
                <a:lnTo>
                  <a:pt x="77641" y="1317929"/>
                </a:lnTo>
                <a:lnTo>
                  <a:pt x="77197" y="1343652"/>
                </a:lnTo>
                <a:lnTo>
                  <a:pt x="68243" y="1337454"/>
                </a:lnTo>
                <a:lnTo>
                  <a:pt x="58776" y="1325296"/>
                </a:lnTo>
                <a:lnTo>
                  <a:pt x="57771" y="1276493"/>
                </a:lnTo>
                <a:lnTo>
                  <a:pt x="57388" y="1260282"/>
                </a:lnTo>
                <a:lnTo>
                  <a:pt x="67197" y="1222832"/>
                </a:lnTo>
                <a:close/>
                <a:moveTo>
                  <a:pt x="405742" y="995303"/>
                </a:moveTo>
                <a:lnTo>
                  <a:pt x="405814" y="995301"/>
                </a:lnTo>
                <a:lnTo>
                  <a:pt x="407778" y="1008710"/>
                </a:lnTo>
                <a:lnTo>
                  <a:pt x="407778" y="1015411"/>
                </a:lnTo>
                <a:lnTo>
                  <a:pt x="403983" y="1005500"/>
                </a:lnTo>
                <a:close/>
                <a:moveTo>
                  <a:pt x="307635" y="1057130"/>
                </a:moveTo>
                <a:lnTo>
                  <a:pt x="309222" y="1067204"/>
                </a:lnTo>
                <a:lnTo>
                  <a:pt x="306726" y="1101664"/>
                </a:lnTo>
                <a:lnTo>
                  <a:pt x="303786" y="1168627"/>
                </a:lnTo>
                <a:lnTo>
                  <a:pt x="290115" y="1103755"/>
                </a:lnTo>
                <a:lnTo>
                  <a:pt x="286139" y="1084027"/>
                </a:lnTo>
                <a:lnTo>
                  <a:pt x="296797" y="1069366"/>
                </a:lnTo>
                <a:close/>
                <a:moveTo>
                  <a:pt x="134271" y="1168372"/>
                </a:moveTo>
                <a:lnTo>
                  <a:pt x="135536" y="1172430"/>
                </a:lnTo>
                <a:lnTo>
                  <a:pt x="135758" y="1172954"/>
                </a:lnTo>
                <a:lnTo>
                  <a:pt x="144850" y="1206692"/>
                </a:lnTo>
                <a:cubicBezTo>
                  <a:pt x="152008" y="1233531"/>
                  <a:pt x="161220" y="1268707"/>
                  <a:pt x="173000" y="1315040"/>
                </a:cubicBezTo>
                <a:lnTo>
                  <a:pt x="174199" y="1322232"/>
                </a:lnTo>
                <a:lnTo>
                  <a:pt x="175116" y="1331405"/>
                </a:lnTo>
                <a:lnTo>
                  <a:pt x="160560" y="1362892"/>
                </a:lnTo>
                <a:lnTo>
                  <a:pt x="143283" y="1396783"/>
                </a:lnTo>
                <a:lnTo>
                  <a:pt x="142828" y="1394864"/>
                </a:lnTo>
                <a:lnTo>
                  <a:pt x="123862" y="1312830"/>
                </a:lnTo>
                <a:close/>
                <a:moveTo>
                  <a:pt x="400822" y="995440"/>
                </a:moveTo>
                <a:lnTo>
                  <a:pt x="402861" y="995384"/>
                </a:lnTo>
                <a:lnTo>
                  <a:pt x="402876" y="1002610"/>
                </a:lnTo>
                <a:lnTo>
                  <a:pt x="402089" y="1000553"/>
                </a:lnTo>
                <a:close/>
                <a:moveTo>
                  <a:pt x="311480" y="1052790"/>
                </a:moveTo>
                <a:lnTo>
                  <a:pt x="317212" y="1082509"/>
                </a:lnTo>
                <a:lnTo>
                  <a:pt x="325804" y="1162677"/>
                </a:lnTo>
                <a:lnTo>
                  <a:pt x="326546" y="1177204"/>
                </a:lnTo>
                <a:lnTo>
                  <a:pt x="309222" y="1067204"/>
                </a:lnTo>
                <a:lnTo>
                  <a:pt x="310158" y="1054283"/>
                </a:lnTo>
                <a:close/>
                <a:moveTo>
                  <a:pt x="354892" y="1024233"/>
                </a:moveTo>
                <a:lnTo>
                  <a:pt x="370184" y="1083393"/>
                </a:lnTo>
                <a:lnTo>
                  <a:pt x="367962" y="1126392"/>
                </a:lnTo>
                <a:lnTo>
                  <a:pt x="367585" y="1141822"/>
                </a:lnTo>
                <a:lnTo>
                  <a:pt x="360931" y="1156559"/>
                </a:lnTo>
                <a:lnTo>
                  <a:pt x="355348" y="1165640"/>
                </a:lnTo>
                <a:lnTo>
                  <a:pt x="342978" y="1104455"/>
                </a:lnTo>
                <a:close/>
                <a:moveTo>
                  <a:pt x="315369" y="1048400"/>
                </a:moveTo>
                <a:lnTo>
                  <a:pt x="335915" y="1150186"/>
                </a:lnTo>
                <a:lnTo>
                  <a:pt x="331824" y="1171833"/>
                </a:lnTo>
                <a:lnTo>
                  <a:pt x="320239" y="1098197"/>
                </a:lnTo>
                <a:lnTo>
                  <a:pt x="317212" y="1082509"/>
                </a:lnTo>
                <a:lnTo>
                  <a:pt x="313753" y="1050224"/>
                </a:lnTo>
                <a:close/>
                <a:moveTo>
                  <a:pt x="326405" y="1035969"/>
                </a:moveTo>
                <a:lnTo>
                  <a:pt x="329621" y="1063791"/>
                </a:lnTo>
                <a:lnTo>
                  <a:pt x="323898" y="1038771"/>
                </a:lnTo>
                <a:lnTo>
                  <a:pt x="326026" y="1036369"/>
                </a:lnTo>
                <a:close/>
                <a:moveTo>
                  <a:pt x="407778" y="980945"/>
                </a:moveTo>
                <a:lnTo>
                  <a:pt x="407778" y="995671"/>
                </a:lnTo>
                <a:lnTo>
                  <a:pt x="407017" y="995268"/>
                </a:lnTo>
                <a:lnTo>
                  <a:pt x="405814" y="995301"/>
                </a:lnTo>
                <a:lnTo>
                  <a:pt x="405781" y="995078"/>
                </a:lnTo>
                <a:lnTo>
                  <a:pt x="406947" y="988319"/>
                </a:lnTo>
                <a:close/>
                <a:moveTo>
                  <a:pt x="333243" y="1028760"/>
                </a:moveTo>
                <a:lnTo>
                  <a:pt x="340259" y="1091007"/>
                </a:lnTo>
                <a:lnTo>
                  <a:pt x="342978" y="1104455"/>
                </a:lnTo>
                <a:lnTo>
                  <a:pt x="341382" y="1115201"/>
                </a:lnTo>
                <a:lnTo>
                  <a:pt x="334673" y="1085872"/>
                </a:lnTo>
                <a:lnTo>
                  <a:pt x="330789" y="1031347"/>
                </a:lnTo>
                <a:close/>
                <a:moveTo>
                  <a:pt x="179334" y="1127201"/>
                </a:moveTo>
                <a:lnTo>
                  <a:pt x="182713" y="1132990"/>
                </a:lnTo>
                <a:lnTo>
                  <a:pt x="184280" y="1149119"/>
                </a:lnTo>
                <a:close/>
                <a:moveTo>
                  <a:pt x="375205" y="998249"/>
                </a:moveTo>
                <a:lnTo>
                  <a:pt x="382463" y="997140"/>
                </a:lnTo>
                <a:lnTo>
                  <a:pt x="386070" y="1026640"/>
                </a:lnTo>
                <a:lnTo>
                  <a:pt x="393641" y="1061925"/>
                </a:lnTo>
                <a:lnTo>
                  <a:pt x="378831" y="1116842"/>
                </a:lnTo>
                <a:lnTo>
                  <a:pt x="370184" y="1083393"/>
                </a:lnTo>
                <a:lnTo>
                  <a:pt x="372291" y="1042628"/>
                </a:lnTo>
                <a:close/>
                <a:moveTo>
                  <a:pt x="402816" y="974839"/>
                </a:moveTo>
                <a:lnTo>
                  <a:pt x="405781" y="995078"/>
                </a:lnTo>
                <a:lnTo>
                  <a:pt x="405742" y="995303"/>
                </a:lnTo>
                <a:lnTo>
                  <a:pt x="402861" y="995384"/>
                </a:lnTo>
                <a:close/>
                <a:moveTo>
                  <a:pt x="356424" y="1004323"/>
                </a:moveTo>
                <a:lnTo>
                  <a:pt x="355047" y="1023185"/>
                </a:lnTo>
                <a:lnTo>
                  <a:pt x="354892" y="1024233"/>
                </a:lnTo>
                <a:lnTo>
                  <a:pt x="351175" y="1009856"/>
                </a:lnTo>
                <a:close/>
                <a:moveTo>
                  <a:pt x="311783" y="1031845"/>
                </a:moveTo>
                <a:lnTo>
                  <a:pt x="313753" y="1050224"/>
                </a:lnTo>
                <a:lnTo>
                  <a:pt x="311480" y="1052790"/>
                </a:lnTo>
                <a:lnTo>
                  <a:pt x="310598" y="1048215"/>
                </a:lnTo>
                <a:close/>
                <a:moveTo>
                  <a:pt x="78226" y="1180721"/>
                </a:moveTo>
                <a:lnTo>
                  <a:pt x="74558" y="1209347"/>
                </a:lnTo>
                <a:lnTo>
                  <a:pt x="72755" y="1212650"/>
                </a:lnTo>
                <a:lnTo>
                  <a:pt x="72320" y="1203271"/>
                </a:lnTo>
                <a:close/>
                <a:moveTo>
                  <a:pt x="311508" y="1029271"/>
                </a:moveTo>
                <a:lnTo>
                  <a:pt x="311847" y="1030956"/>
                </a:lnTo>
                <a:lnTo>
                  <a:pt x="311783" y="1031845"/>
                </a:lnTo>
                <a:close/>
                <a:moveTo>
                  <a:pt x="71319" y="1181691"/>
                </a:moveTo>
                <a:lnTo>
                  <a:pt x="72320" y="1203271"/>
                </a:lnTo>
                <a:lnTo>
                  <a:pt x="67197" y="1222832"/>
                </a:lnTo>
                <a:lnTo>
                  <a:pt x="62186" y="1232010"/>
                </a:lnTo>
                <a:lnTo>
                  <a:pt x="61449" y="1233153"/>
                </a:lnTo>
                <a:lnTo>
                  <a:pt x="70842" y="1186195"/>
                </a:lnTo>
                <a:close/>
                <a:moveTo>
                  <a:pt x="180475" y="1110641"/>
                </a:moveTo>
                <a:lnTo>
                  <a:pt x="189676" y="1127019"/>
                </a:lnTo>
                <a:lnTo>
                  <a:pt x="192050" y="1148986"/>
                </a:lnTo>
                <a:lnTo>
                  <a:pt x="182713" y="1132990"/>
                </a:lnTo>
                <a:lnTo>
                  <a:pt x="181628" y="1121826"/>
                </a:lnTo>
                <a:close/>
                <a:moveTo>
                  <a:pt x="0" y="1226441"/>
                </a:moveTo>
                <a:lnTo>
                  <a:pt x="24335" y="1247397"/>
                </a:lnTo>
                <a:lnTo>
                  <a:pt x="37103" y="1292919"/>
                </a:lnTo>
                <a:lnTo>
                  <a:pt x="18568" y="1261991"/>
                </a:lnTo>
                <a:lnTo>
                  <a:pt x="0" y="1228833"/>
                </a:lnTo>
                <a:close/>
                <a:moveTo>
                  <a:pt x="237317" y="1073706"/>
                </a:moveTo>
                <a:lnTo>
                  <a:pt x="241077" y="1086899"/>
                </a:lnTo>
                <a:lnTo>
                  <a:pt x="241301" y="1087717"/>
                </a:lnTo>
                <a:lnTo>
                  <a:pt x="241304" y="1088010"/>
                </a:lnTo>
                <a:cubicBezTo>
                  <a:pt x="241909" y="1098920"/>
                  <a:pt x="243124" y="1111752"/>
                  <a:pt x="245321" y="1128412"/>
                </a:cubicBezTo>
                <a:lnTo>
                  <a:pt x="247999" y="1145532"/>
                </a:lnTo>
                <a:lnTo>
                  <a:pt x="243881" y="1152879"/>
                </a:lnTo>
                <a:lnTo>
                  <a:pt x="239977" y="1162992"/>
                </a:lnTo>
                <a:lnTo>
                  <a:pt x="239972" y="1116504"/>
                </a:lnTo>
                <a:cubicBezTo>
                  <a:pt x="239976" y="1115190"/>
                  <a:pt x="239469" y="1106000"/>
                  <a:pt x="238486" y="1090645"/>
                </a:cubicBezTo>
                <a:close/>
                <a:moveTo>
                  <a:pt x="91548" y="1165415"/>
                </a:moveTo>
                <a:lnTo>
                  <a:pt x="100646" y="1209004"/>
                </a:lnTo>
                <a:lnTo>
                  <a:pt x="117390" y="1284252"/>
                </a:lnTo>
                <a:lnTo>
                  <a:pt x="119001" y="1380305"/>
                </a:lnTo>
                <a:lnTo>
                  <a:pt x="116906" y="1409378"/>
                </a:lnTo>
                <a:lnTo>
                  <a:pt x="118731" y="1444643"/>
                </a:lnTo>
                <a:lnTo>
                  <a:pt x="102999" y="1475257"/>
                </a:lnTo>
                <a:cubicBezTo>
                  <a:pt x="98131" y="1485927"/>
                  <a:pt x="93717" y="1496739"/>
                  <a:pt x="89698" y="1508443"/>
                </a:cubicBezTo>
                <a:lnTo>
                  <a:pt x="85072" y="1524757"/>
                </a:lnTo>
                <a:lnTo>
                  <a:pt x="76770" y="1450253"/>
                </a:lnTo>
                <a:lnTo>
                  <a:pt x="75451" y="1444587"/>
                </a:lnTo>
                <a:lnTo>
                  <a:pt x="77197" y="1343652"/>
                </a:lnTo>
                <a:lnTo>
                  <a:pt x="83427" y="1347965"/>
                </a:lnTo>
                <a:cubicBezTo>
                  <a:pt x="92833" y="1346136"/>
                  <a:pt x="86586" y="1311588"/>
                  <a:pt x="79764" y="1282989"/>
                </a:cubicBezTo>
                <a:lnTo>
                  <a:pt x="75192" y="1265151"/>
                </a:lnTo>
                <a:lnTo>
                  <a:pt x="73122" y="1220539"/>
                </a:lnTo>
                <a:lnTo>
                  <a:pt x="73199" y="1219955"/>
                </a:lnTo>
                <a:lnTo>
                  <a:pt x="74558" y="1209347"/>
                </a:lnTo>
                <a:lnTo>
                  <a:pt x="79681" y="1199964"/>
                </a:lnTo>
                <a:close/>
                <a:moveTo>
                  <a:pt x="241002" y="1063694"/>
                </a:moveTo>
                <a:lnTo>
                  <a:pt x="242654" y="1069503"/>
                </a:lnTo>
                <a:cubicBezTo>
                  <a:pt x="245927" y="1080874"/>
                  <a:pt x="249605" y="1093532"/>
                  <a:pt x="253740" y="1107665"/>
                </a:cubicBezTo>
                <a:lnTo>
                  <a:pt x="259800" y="1124480"/>
                </a:lnTo>
                <a:lnTo>
                  <a:pt x="254118" y="1134616"/>
                </a:lnTo>
                <a:lnTo>
                  <a:pt x="241301" y="1087717"/>
                </a:lnTo>
                <a:close/>
                <a:moveTo>
                  <a:pt x="168305" y="1108366"/>
                </a:moveTo>
                <a:lnTo>
                  <a:pt x="175118" y="1133102"/>
                </a:lnTo>
                <a:lnTo>
                  <a:pt x="185811" y="1169038"/>
                </a:lnTo>
                <a:lnTo>
                  <a:pt x="189373" y="1236063"/>
                </a:lnTo>
                <a:lnTo>
                  <a:pt x="193244" y="1288165"/>
                </a:lnTo>
                <a:lnTo>
                  <a:pt x="187618" y="1303832"/>
                </a:lnTo>
                <a:lnTo>
                  <a:pt x="168153" y="1250441"/>
                </a:lnTo>
                <a:lnTo>
                  <a:pt x="167373" y="1242409"/>
                </a:lnTo>
                <a:lnTo>
                  <a:pt x="165718" y="1207150"/>
                </a:lnTo>
                <a:cubicBezTo>
                  <a:pt x="165337" y="1177176"/>
                  <a:pt x="168571" y="1168113"/>
                  <a:pt x="168401" y="1115608"/>
                </a:cubicBezTo>
                <a:close/>
                <a:moveTo>
                  <a:pt x="168274" y="1108252"/>
                </a:moveTo>
                <a:lnTo>
                  <a:pt x="168304" y="1108304"/>
                </a:lnTo>
                <a:lnTo>
                  <a:pt x="168305" y="1108366"/>
                </a:lnTo>
                <a:close/>
                <a:moveTo>
                  <a:pt x="314372" y="996104"/>
                </a:moveTo>
                <a:lnTo>
                  <a:pt x="322813" y="1034031"/>
                </a:lnTo>
                <a:lnTo>
                  <a:pt x="323898" y="1038771"/>
                </a:lnTo>
                <a:lnTo>
                  <a:pt x="315369" y="1048400"/>
                </a:lnTo>
                <a:lnTo>
                  <a:pt x="311847" y="1030956"/>
                </a:lnTo>
                <a:close/>
                <a:moveTo>
                  <a:pt x="168041" y="1088512"/>
                </a:moveTo>
                <a:lnTo>
                  <a:pt x="172323" y="1096133"/>
                </a:lnTo>
                <a:lnTo>
                  <a:pt x="179334" y="1127201"/>
                </a:lnTo>
                <a:lnTo>
                  <a:pt x="168304" y="1108304"/>
                </a:lnTo>
                <a:close/>
                <a:moveTo>
                  <a:pt x="233661" y="1037807"/>
                </a:moveTo>
                <a:lnTo>
                  <a:pt x="233999" y="1039071"/>
                </a:lnTo>
                <a:lnTo>
                  <a:pt x="235224" y="1043379"/>
                </a:lnTo>
                <a:lnTo>
                  <a:pt x="237317" y="1073706"/>
                </a:lnTo>
                <a:lnTo>
                  <a:pt x="230908" y="1051218"/>
                </a:lnTo>
                <a:close/>
                <a:moveTo>
                  <a:pt x="84326" y="1130818"/>
                </a:moveTo>
                <a:lnTo>
                  <a:pt x="87896" y="1147923"/>
                </a:lnTo>
                <a:lnTo>
                  <a:pt x="82457" y="1164566"/>
                </a:lnTo>
                <a:lnTo>
                  <a:pt x="78226" y="1180721"/>
                </a:lnTo>
                <a:lnTo>
                  <a:pt x="81052" y="1158667"/>
                </a:lnTo>
                <a:close/>
                <a:moveTo>
                  <a:pt x="112581" y="1096912"/>
                </a:moveTo>
                <a:lnTo>
                  <a:pt x="113167" y="1100695"/>
                </a:lnTo>
                <a:lnTo>
                  <a:pt x="115771" y="1109045"/>
                </a:lnTo>
                <a:lnTo>
                  <a:pt x="116528" y="1232818"/>
                </a:lnTo>
                <a:lnTo>
                  <a:pt x="116800" y="1249064"/>
                </a:lnTo>
                <a:lnTo>
                  <a:pt x="106775" y="1118730"/>
                </a:lnTo>
                <a:close/>
                <a:moveTo>
                  <a:pt x="104996" y="1095603"/>
                </a:moveTo>
                <a:lnTo>
                  <a:pt x="106775" y="1118730"/>
                </a:lnTo>
                <a:lnTo>
                  <a:pt x="103993" y="1129181"/>
                </a:lnTo>
                <a:lnTo>
                  <a:pt x="91548" y="1165415"/>
                </a:lnTo>
                <a:lnTo>
                  <a:pt x="87896" y="1147923"/>
                </a:lnTo>
                <a:close/>
                <a:moveTo>
                  <a:pt x="381369" y="916907"/>
                </a:moveTo>
                <a:lnTo>
                  <a:pt x="400822" y="995440"/>
                </a:lnTo>
                <a:lnTo>
                  <a:pt x="391960" y="995688"/>
                </a:lnTo>
                <a:lnTo>
                  <a:pt x="382463" y="997140"/>
                </a:lnTo>
                <a:lnTo>
                  <a:pt x="377894" y="959780"/>
                </a:lnTo>
                <a:close/>
                <a:moveTo>
                  <a:pt x="0" y="1159515"/>
                </a:moveTo>
                <a:lnTo>
                  <a:pt x="2414" y="1169018"/>
                </a:lnTo>
                <a:lnTo>
                  <a:pt x="0" y="1213040"/>
                </a:lnTo>
                <a:close/>
                <a:moveTo>
                  <a:pt x="143635" y="1066040"/>
                </a:moveTo>
                <a:lnTo>
                  <a:pt x="153452" y="1082858"/>
                </a:lnTo>
                <a:lnTo>
                  <a:pt x="157343" y="1133896"/>
                </a:lnTo>
                <a:cubicBezTo>
                  <a:pt x="160202" y="1166390"/>
                  <a:pt x="163175" y="1198541"/>
                  <a:pt x="166130" y="1229617"/>
                </a:cubicBezTo>
                <a:lnTo>
                  <a:pt x="167373" y="1242409"/>
                </a:lnTo>
                <a:lnTo>
                  <a:pt x="167564" y="1246479"/>
                </a:lnTo>
                <a:lnTo>
                  <a:pt x="167800" y="1249472"/>
                </a:lnTo>
                <a:lnTo>
                  <a:pt x="165181" y="1242288"/>
                </a:lnTo>
                <a:lnTo>
                  <a:pt x="135758" y="1172954"/>
                </a:lnTo>
                <a:lnTo>
                  <a:pt x="135591" y="1172332"/>
                </a:lnTo>
                <a:lnTo>
                  <a:pt x="134320" y="1167688"/>
                </a:lnTo>
                <a:lnTo>
                  <a:pt x="136188" y="1141763"/>
                </a:lnTo>
                <a:close/>
                <a:moveTo>
                  <a:pt x="151660" y="1059356"/>
                </a:moveTo>
                <a:lnTo>
                  <a:pt x="157831" y="1070340"/>
                </a:lnTo>
                <a:lnTo>
                  <a:pt x="168274" y="1108252"/>
                </a:lnTo>
                <a:lnTo>
                  <a:pt x="153452" y="1082858"/>
                </a:lnTo>
                <a:close/>
                <a:moveTo>
                  <a:pt x="234732" y="996090"/>
                </a:moveTo>
                <a:lnTo>
                  <a:pt x="242069" y="1019830"/>
                </a:lnTo>
                <a:lnTo>
                  <a:pt x="242006" y="1030383"/>
                </a:lnTo>
                <a:cubicBezTo>
                  <a:pt x="241665" y="1041222"/>
                  <a:pt x="241187" y="1050175"/>
                  <a:pt x="240946" y="1059144"/>
                </a:cubicBezTo>
                <a:lnTo>
                  <a:pt x="241002" y="1063694"/>
                </a:lnTo>
                <a:lnTo>
                  <a:pt x="235224" y="1043379"/>
                </a:lnTo>
                <a:lnTo>
                  <a:pt x="234544" y="1033509"/>
                </a:lnTo>
                <a:lnTo>
                  <a:pt x="237082" y="1021145"/>
                </a:lnTo>
                <a:close/>
                <a:moveTo>
                  <a:pt x="115197" y="1064388"/>
                </a:moveTo>
                <a:lnTo>
                  <a:pt x="115539" y="1071145"/>
                </a:lnTo>
                <a:lnTo>
                  <a:pt x="115627" y="1085470"/>
                </a:lnTo>
                <a:lnTo>
                  <a:pt x="112581" y="1096912"/>
                </a:lnTo>
                <a:lnTo>
                  <a:pt x="110006" y="1080271"/>
                </a:lnTo>
                <a:close/>
                <a:moveTo>
                  <a:pt x="325338" y="920796"/>
                </a:moveTo>
                <a:lnTo>
                  <a:pt x="347670" y="996295"/>
                </a:lnTo>
                <a:lnTo>
                  <a:pt x="351175" y="1009856"/>
                </a:lnTo>
                <a:lnTo>
                  <a:pt x="333243" y="1028760"/>
                </a:lnTo>
                <a:lnTo>
                  <a:pt x="332973" y="1026361"/>
                </a:lnTo>
                <a:cubicBezTo>
                  <a:pt x="329019" y="987378"/>
                  <a:pt x="326770" y="956229"/>
                  <a:pt x="325616" y="930545"/>
                </a:cubicBezTo>
                <a:close/>
                <a:moveTo>
                  <a:pt x="213597" y="990478"/>
                </a:moveTo>
                <a:lnTo>
                  <a:pt x="230908" y="1051218"/>
                </a:lnTo>
                <a:lnTo>
                  <a:pt x="224171" y="1084033"/>
                </a:lnTo>
                <a:lnTo>
                  <a:pt x="205340" y="1127585"/>
                </a:lnTo>
                <a:lnTo>
                  <a:pt x="205131" y="1121497"/>
                </a:lnTo>
                <a:lnTo>
                  <a:pt x="206278" y="1097585"/>
                </a:lnTo>
                <a:close/>
                <a:moveTo>
                  <a:pt x="322524" y="916345"/>
                </a:moveTo>
                <a:lnTo>
                  <a:pt x="326678" y="973617"/>
                </a:lnTo>
                <a:lnTo>
                  <a:pt x="330789" y="1031347"/>
                </a:lnTo>
                <a:lnTo>
                  <a:pt x="326405" y="1035969"/>
                </a:lnTo>
                <a:lnTo>
                  <a:pt x="317804" y="961579"/>
                </a:lnTo>
                <a:close/>
                <a:moveTo>
                  <a:pt x="147420" y="1027554"/>
                </a:moveTo>
                <a:lnTo>
                  <a:pt x="150076" y="1038583"/>
                </a:lnTo>
                <a:lnTo>
                  <a:pt x="151660" y="1059356"/>
                </a:lnTo>
                <a:lnTo>
                  <a:pt x="145390" y="1048196"/>
                </a:lnTo>
                <a:close/>
                <a:moveTo>
                  <a:pt x="127800" y="1038230"/>
                </a:moveTo>
                <a:lnTo>
                  <a:pt x="127892" y="1038391"/>
                </a:lnTo>
                <a:lnTo>
                  <a:pt x="128127" y="1051129"/>
                </a:lnTo>
                <a:cubicBezTo>
                  <a:pt x="128251" y="1143169"/>
                  <a:pt x="113014" y="1089916"/>
                  <a:pt x="129030" y="1148360"/>
                </a:cubicBezTo>
                <a:lnTo>
                  <a:pt x="134320" y="1167688"/>
                </a:lnTo>
                <a:lnTo>
                  <a:pt x="134271" y="1168372"/>
                </a:lnTo>
                <a:lnTo>
                  <a:pt x="115771" y="1109045"/>
                </a:lnTo>
                <a:lnTo>
                  <a:pt x="115627" y="1085470"/>
                </a:lnTo>
                <a:lnTo>
                  <a:pt x="125680" y="1047695"/>
                </a:lnTo>
                <a:close/>
                <a:moveTo>
                  <a:pt x="241071" y="964141"/>
                </a:moveTo>
                <a:lnTo>
                  <a:pt x="253396" y="1021982"/>
                </a:lnTo>
                <a:cubicBezTo>
                  <a:pt x="258799" y="1049049"/>
                  <a:pt x="263550" y="1074828"/>
                  <a:pt x="267508" y="1098826"/>
                </a:cubicBezTo>
                <a:lnTo>
                  <a:pt x="267619" y="1099427"/>
                </a:lnTo>
                <a:lnTo>
                  <a:pt x="252841" y="1054687"/>
                </a:lnTo>
                <a:lnTo>
                  <a:pt x="242069" y="1019830"/>
                </a:lnTo>
                <a:lnTo>
                  <a:pt x="242245" y="990297"/>
                </a:lnTo>
                <a:close/>
                <a:moveTo>
                  <a:pt x="288093" y="933044"/>
                </a:moveTo>
                <a:lnTo>
                  <a:pt x="290582" y="946991"/>
                </a:lnTo>
                <a:cubicBezTo>
                  <a:pt x="295818" y="974162"/>
                  <a:pt x="301010" y="999583"/>
                  <a:pt x="306004" y="1024401"/>
                </a:cubicBezTo>
                <a:lnTo>
                  <a:pt x="310598" y="1048215"/>
                </a:lnTo>
                <a:lnTo>
                  <a:pt x="310158" y="1054283"/>
                </a:lnTo>
                <a:lnTo>
                  <a:pt x="307635" y="1057130"/>
                </a:lnTo>
                <a:close/>
                <a:moveTo>
                  <a:pt x="322037" y="909637"/>
                </a:moveTo>
                <a:lnTo>
                  <a:pt x="322914" y="912602"/>
                </a:lnTo>
                <a:lnTo>
                  <a:pt x="322524" y="916345"/>
                </a:lnTo>
                <a:close/>
                <a:moveTo>
                  <a:pt x="127666" y="1026234"/>
                </a:moveTo>
                <a:lnTo>
                  <a:pt x="127882" y="1037865"/>
                </a:lnTo>
                <a:lnTo>
                  <a:pt x="127800" y="1038230"/>
                </a:lnTo>
                <a:lnTo>
                  <a:pt x="125228" y="1033696"/>
                </a:lnTo>
                <a:close/>
                <a:moveTo>
                  <a:pt x="131218" y="1022972"/>
                </a:moveTo>
                <a:lnTo>
                  <a:pt x="145390" y="1048196"/>
                </a:lnTo>
                <a:lnTo>
                  <a:pt x="143635" y="1066040"/>
                </a:lnTo>
                <a:lnTo>
                  <a:pt x="141579" y="1062517"/>
                </a:lnTo>
                <a:lnTo>
                  <a:pt x="127892" y="1038391"/>
                </a:lnTo>
                <a:lnTo>
                  <a:pt x="127882" y="1037865"/>
                </a:lnTo>
                <a:close/>
                <a:moveTo>
                  <a:pt x="324636" y="896110"/>
                </a:moveTo>
                <a:lnTo>
                  <a:pt x="325338" y="920796"/>
                </a:lnTo>
                <a:lnTo>
                  <a:pt x="322914" y="912602"/>
                </a:lnTo>
                <a:close/>
                <a:moveTo>
                  <a:pt x="127483" y="1016324"/>
                </a:moveTo>
                <a:lnTo>
                  <a:pt x="129647" y="1020175"/>
                </a:lnTo>
                <a:lnTo>
                  <a:pt x="127666" y="1026234"/>
                </a:lnTo>
                <a:close/>
                <a:moveTo>
                  <a:pt x="284738" y="914243"/>
                </a:moveTo>
                <a:lnTo>
                  <a:pt x="285771" y="918301"/>
                </a:lnTo>
                <a:lnTo>
                  <a:pt x="288093" y="933044"/>
                </a:lnTo>
                <a:close/>
                <a:moveTo>
                  <a:pt x="150282" y="998458"/>
                </a:moveTo>
                <a:lnTo>
                  <a:pt x="163821" y="1058456"/>
                </a:lnTo>
                <a:lnTo>
                  <a:pt x="167711" y="1075694"/>
                </a:lnTo>
                <a:lnTo>
                  <a:pt x="168000" y="1085438"/>
                </a:lnTo>
                <a:lnTo>
                  <a:pt x="168041" y="1088512"/>
                </a:lnTo>
                <a:lnTo>
                  <a:pt x="157831" y="1070340"/>
                </a:lnTo>
                <a:lnTo>
                  <a:pt x="156967" y="1067201"/>
                </a:lnTo>
                <a:lnTo>
                  <a:pt x="150076" y="1038583"/>
                </a:lnTo>
                <a:lnTo>
                  <a:pt x="148443" y="1017159"/>
                </a:lnTo>
                <a:close/>
                <a:moveTo>
                  <a:pt x="135596" y="1003422"/>
                </a:moveTo>
                <a:lnTo>
                  <a:pt x="131218" y="1022972"/>
                </a:lnTo>
                <a:lnTo>
                  <a:pt x="129647" y="1020175"/>
                </a:lnTo>
                <a:lnTo>
                  <a:pt x="132885" y="1010267"/>
                </a:lnTo>
                <a:close/>
                <a:moveTo>
                  <a:pt x="402489" y="825518"/>
                </a:moveTo>
                <a:lnTo>
                  <a:pt x="407778" y="843106"/>
                </a:lnTo>
                <a:lnTo>
                  <a:pt x="407778" y="899618"/>
                </a:lnTo>
                <a:lnTo>
                  <a:pt x="402544" y="850577"/>
                </a:lnTo>
                <a:close/>
                <a:moveTo>
                  <a:pt x="112511" y="1011281"/>
                </a:moveTo>
                <a:lnTo>
                  <a:pt x="125228" y="1033696"/>
                </a:lnTo>
                <a:lnTo>
                  <a:pt x="115197" y="1064388"/>
                </a:lnTo>
                <a:close/>
                <a:moveTo>
                  <a:pt x="194430" y="956472"/>
                </a:moveTo>
                <a:lnTo>
                  <a:pt x="202673" y="1050158"/>
                </a:lnTo>
                <a:lnTo>
                  <a:pt x="205131" y="1121497"/>
                </a:lnTo>
                <a:lnTo>
                  <a:pt x="204776" y="1128891"/>
                </a:lnTo>
                <a:lnTo>
                  <a:pt x="198667" y="1143021"/>
                </a:lnTo>
                <a:lnTo>
                  <a:pt x="189676" y="1127019"/>
                </a:lnTo>
                <a:lnTo>
                  <a:pt x="189177" y="1122399"/>
                </a:lnTo>
                <a:cubicBezTo>
                  <a:pt x="187227" y="1094017"/>
                  <a:pt x="186404" y="1064770"/>
                  <a:pt x="186938" y="1033894"/>
                </a:cubicBezTo>
                <a:close/>
                <a:moveTo>
                  <a:pt x="365467" y="845908"/>
                </a:moveTo>
                <a:lnTo>
                  <a:pt x="367404" y="873998"/>
                </a:lnTo>
                <a:lnTo>
                  <a:pt x="377894" y="959780"/>
                </a:lnTo>
                <a:lnTo>
                  <a:pt x="377035" y="970378"/>
                </a:lnTo>
                <a:lnTo>
                  <a:pt x="375205" y="998249"/>
                </a:lnTo>
                <a:lnTo>
                  <a:pt x="359977" y="1000578"/>
                </a:lnTo>
                <a:lnTo>
                  <a:pt x="356424" y="1004323"/>
                </a:lnTo>
                <a:lnTo>
                  <a:pt x="362917" y="915327"/>
                </a:lnTo>
                <a:close/>
                <a:moveTo>
                  <a:pt x="138494" y="990484"/>
                </a:moveTo>
                <a:lnTo>
                  <a:pt x="139336" y="993981"/>
                </a:lnTo>
                <a:lnTo>
                  <a:pt x="135596" y="1003422"/>
                </a:lnTo>
                <a:close/>
                <a:moveTo>
                  <a:pt x="217110" y="939067"/>
                </a:moveTo>
                <a:lnTo>
                  <a:pt x="230661" y="982916"/>
                </a:lnTo>
                <a:lnTo>
                  <a:pt x="234149" y="1027787"/>
                </a:lnTo>
                <a:lnTo>
                  <a:pt x="234544" y="1033509"/>
                </a:lnTo>
                <a:lnTo>
                  <a:pt x="233661" y="1037807"/>
                </a:lnTo>
                <a:lnTo>
                  <a:pt x="222717" y="996916"/>
                </a:lnTo>
                <a:cubicBezTo>
                  <a:pt x="220084" y="986276"/>
                  <a:pt x="218440" y="978552"/>
                  <a:pt x="217363" y="972250"/>
                </a:cubicBezTo>
                <a:lnTo>
                  <a:pt x="215752" y="958945"/>
                </a:lnTo>
                <a:close/>
                <a:moveTo>
                  <a:pt x="145491" y="978446"/>
                </a:moveTo>
                <a:lnTo>
                  <a:pt x="148443" y="1017159"/>
                </a:lnTo>
                <a:lnTo>
                  <a:pt x="147420" y="1027554"/>
                </a:lnTo>
                <a:lnTo>
                  <a:pt x="139336" y="993981"/>
                </a:lnTo>
                <a:close/>
                <a:moveTo>
                  <a:pt x="145351" y="976607"/>
                </a:moveTo>
                <a:lnTo>
                  <a:pt x="145666" y="978004"/>
                </a:lnTo>
                <a:lnTo>
                  <a:pt x="145491" y="978446"/>
                </a:lnTo>
                <a:close/>
                <a:moveTo>
                  <a:pt x="97976" y="1003540"/>
                </a:moveTo>
                <a:lnTo>
                  <a:pt x="100437" y="1018960"/>
                </a:lnTo>
                <a:cubicBezTo>
                  <a:pt x="102066" y="1029254"/>
                  <a:pt x="103920" y="1041045"/>
                  <a:pt x="106031" y="1054583"/>
                </a:cubicBezTo>
                <a:lnTo>
                  <a:pt x="110006" y="1080271"/>
                </a:lnTo>
                <a:lnTo>
                  <a:pt x="104996" y="1095603"/>
                </a:lnTo>
                <a:lnTo>
                  <a:pt x="104328" y="1086927"/>
                </a:lnTo>
                <a:cubicBezTo>
                  <a:pt x="102761" y="1066554"/>
                  <a:pt x="101351" y="1048099"/>
                  <a:pt x="100076" y="1031321"/>
                </a:cubicBezTo>
                <a:close/>
                <a:moveTo>
                  <a:pt x="396773" y="806512"/>
                </a:moveTo>
                <a:lnTo>
                  <a:pt x="398428" y="812014"/>
                </a:lnTo>
                <a:lnTo>
                  <a:pt x="402544" y="850577"/>
                </a:lnTo>
                <a:lnTo>
                  <a:pt x="402816" y="974839"/>
                </a:lnTo>
                <a:lnTo>
                  <a:pt x="397372" y="937685"/>
                </a:lnTo>
                <a:lnTo>
                  <a:pt x="385990" y="878428"/>
                </a:lnTo>
                <a:close/>
                <a:moveTo>
                  <a:pt x="144380" y="963874"/>
                </a:moveTo>
                <a:lnTo>
                  <a:pt x="145351" y="976607"/>
                </a:lnTo>
                <a:lnTo>
                  <a:pt x="143469" y="968270"/>
                </a:lnTo>
                <a:lnTo>
                  <a:pt x="143830" y="966660"/>
                </a:lnTo>
                <a:close/>
                <a:moveTo>
                  <a:pt x="154482" y="955751"/>
                </a:moveTo>
                <a:lnTo>
                  <a:pt x="150282" y="998458"/>
                </a:lnTo>
                <a:lnTo>
                  <a:pt x="145666" y="978004"/>
                </a:lnTo>
                <a:close/>
                <a:moveTo>
                  <a:pt x="96932" y="989733"/>
                </a:moveTo>
                <a:lnTo>
                  <a:pt x="97976" y="1003540"/>
                </a:lnTo>
                <a:lnTo>
                  <a:pt x="96818" y="996291"/>
                </a:lnTo>
                <a:close/>
                <a:moveTo>
                  <a:pt x="96418" y="982916"/>
                </a:moveTo>
                <a:lnTo>
                  <a:pt x="97031" y="983995"/>
                </a:lnTo>
                <a:lnTo>
                  <a:pt x="96932" y="989733"/>
                </a:lnTo>
                <a:lnTo>
                  <a:pt x="96632" y="985774"/>
                </a:lnTo>
                <a:close/>
                <a:moveTo>
                  <a:pt x="162305" y="936004"/>
                </a:moveTo>
                <a:lnTo>
                  <a:pt x="166758" y="977681"/>
                </a:lnTo>
                <a:lnTo>
                  <a:pt x="180475" y="1110641"/>
                </a:lnTo>
                <a:lnTo>
                  <a:pt x="172323" y="1096133"/>
                </a:lnTo>
                <a:lnTo>
                  <a:pt x="167711" y="1075694"/>
                </a:lnTo>
                <a:lnTo>
                  <a:pt x="166836" y="1046238"/>
                </a:lnTo>
                <a:cubicBezTo>
                  <a:pt x="166300" y="1031469"/>
                  <a:pt x="165603" y="1014897"/>
                  <a:pt x="164715" y="996224"/>
                </a:cubicBezTo>
                <a:lnTo>
                  <a:pt x="161653" y="937651"/>
                </a:lnTo>
                <a:close/>
                <a:moveTo>
                  <a:pt x="90218" y="971986"/>
                </a:moveTo>
                <a:lnTo>
                  <a:pt x="94003" y="978659"/>
                </a:lnTo>
                <a:lnTo>
                  <a:pt x="96818" y="996291"/>
                </a:lnTo>
                <a:lnTo>
                  <a:pt x="96509" y="1014176"/>
                </a:lnTo>
                <a:cubicBezTo>
                  <a:pt x="95100" y="1033503"/>
                  <a:pt x="92727" y="1057604"/>
                  <a:pt x="89961" y="1082884"/>
                </a:cubicBezTo>
                <a:lnTo>
                  <a:pt x="84326" y="1130818"/>
                </a:lnTo>
                <a:lnTo>
                  <a:pt x="84050" y="1129496"/>
                </a:lnTo>
                <a:lnTo>
                  <a:pt x="79487" y="1104467"/>
                </a:lnTo>
                <a:lnTo>
                  <a:pt x="88721" y="1017177"/>
                </a:lnTo>
                <a:close/>
                <a:moveTo>
                  <a:pt x="222482" y="884939"/>
                </a:moveTo>
                <a:lnTo>
                  <a:pt x="222657" y="885650"/>
                </a:lnTo>
                <a:lnTo>
                  <a:pt x="230257" y="948363"/>
                </a:lnTo>
                <a:lnTo>
                  <a:pt x="234732" y="996090"/>
                </a:lnTo>
                <a:lnTo>
                  <a:pt x="230661" y="982916"/>
                </a:lnTo>
                <a:lnTo>
                  <a:pt x="227184" y="938185"/>
                </a:lnTo>
                <a:close/>
                <a:moveTo>
                  <a:pt x="402365" y="769214"/>
                </a:moveTo>
                <a:lnTo>
                  <a:pt x="402489" y="825518"/>
                </a:lnTo>
                <a:lnTo>
                  <a:pt x="398428" y="812014"/>
                </a:lnTo>
                <a:lnTo>
                  <a:pt x="397396" y="802354"/>
                </a:lnTo>
                <a:close/>
                <a:moveTo>
                  <a:pt x="367960" y="789927"/>
                </a:moveTo>
                <a:lnTo>
                  <a:pt x="375892" y="825852"/>
                </a:lnTo>
                <a:lnTo>
                  <a:pt x="385990" y="878428"/>
                </a:lnTo>
                <a:lnTo>
                  <a:pt x="384624" y="887542"/>
                </a:lnTo>
                <a:cubicBezTo>
                  <a:pt x="383832" y="892236"/>
                  <a:pt x="382716" y="902240"/>
                  <a:pt x="381408" y="916423"/>
                </a:cubicBezTo>
                <a:lnTo>
                  <a:pt x="381369" y="916907"/>
                </a:lnTo>
                <a:lnTo>
                  <a:pt x="379695" y="910149"/>
                </a:lnTo>
                <a:lnTo>
                  <a:pt x="366916" y="806687"/>
                </a:lnTo>
                <a:close/>
                <a:moveTo>
                  <a:pt x="97419" y="961517"/>
                </a:moveTo>
                <a:lnTo>
                  <a:pt x="109920" y="985066"/>
                </a:lnTo>
                <a:lnTo>
                  <a:pt x="111310" y="987540"/>
                </a:lnTo>
                <a:lnTo>
                  <a:pt x="112511" y="1011281"/>
                </a:lnTo>
                <a:lnTo>
                  <a:pt x="97031" y="983995"/>
                </a:lnTo>
                <a:close/>
                <a:moveTo>
                  <a:pt x="221444" y="875643"/>
                </a:moveTo>
                <a:lnTo>
                  <a:pt x="222244" y="882243"/>
                </a:lnTo>
                <a:lnTo>
                  <a:pt x="222482" y="884939"/>
                </a:lnTo>
                <a:lnTo>
                  <a:pt x="221173" y="879611"/>
                </a:lnTo>
                <a:close/>
                <a:moveTo>
                  <a:pt x="402343" y="759054"/>
                </a:moveTo>
                <a:lnTo>
                  <a:pt x="403921" y="760511"/>
                </a:lnTo>
                <a:lnTo>
                  <a:pt x="402672" y="767171"/>
                </a:lnTo>
                <a:lnTo>
                  <a:pt x="402365" y="769214"/>
                </a:lnTo>
                <a:close/>
                <a:moveTo>
                  <a:pt x="221409" y="872796"/>
                </a:moveTo>
                <a:lnTo>
                  <a:pt x="221584" y="874774"/>
                </a:lnTo>
                <a:lnTo>
                  <a:pt x="221444" y="875643"/>
                </a:lnTo>
                <a:close/>
                <a:moveTo>
                  <a:pt x="158874" y="911094"/>
                </a:moveTo>
                <a:lnTo>
                  <a:pt x="161441" y="933606"/>
                </a:lnTo>
                <a:lnTo>
                  <a:pt x="161653" y="937651"/>
                </a:lnTo>
                <a:lnTo>
                  <a:pt x="154482" y="955751"/>
                </a:lnTo>
                <a:close/>
                <a:moveTo>
                  <a:pt x="201001" y="880874"/>
                </a:moveTo>
                <a:lnTo>
                  <a:pt x="212758" y="924740"/>
                </a:lnTo>
                <a:lnTo>
                  <a:pt x="214327" y="939580"/>
                </a:lnTo>
                <a:cubicBezTo>
                  <a:pt x="214824" y="946157"/>
                  <a:pt x="215044" y="951174"/>
                  <a:pt x="215410" y="956122"/>
                </a:cubicBezTo>
                <a:lnTo>
                  <a:pt x="215752" y="958945"/>
                </a:lnTo>
                <a:lnTo>
                  <a:pt x="213597" y="990478"/>
                </a:lnTo>
                <a:lnTo>
                  <a:pt x="210565" y="979840"/>
                </a:lnTo>
                <a:cubicBezTo>
                  <a:pt x="205180" y="952961"/>
                  <a:pt x="201309" y="930640"/>
                  <a:pt x="198524" y="911780"/>
                </a:cubicBezTo>
                <a:lnTo>
                  <a:pt x="198448" y="911127"/>
                </a:lnTo>
                <a:close/>
                <a:moveTo>
                  <a:pt x="90967" y="949362"/>
                </a:moveTo>
                <a:lnTo>
                  <a:pt x="94389" y="955808"/>
                </a:lnTo>
                <a:lnTo>
                  <a:pt x="96418" y="982916"/>
                </a:lnTo>
                <a:lnTo>
                  <a:pt x="94003" y="978659"/>
                </a:lnTo>
                <a:lnTo>
                  <a:pt x="93119" y="973121"/>
                </a:lnTo>
                <a:lnTo>
                  <a:pt x="90697" y="957510"/>
                </a:lnTo>
                <a:close/>
                <a:moveTo>
                  <a:pt x="407778" y="739946"/>
                </a:moveTo>
                <a:lnTo>
                  <a:pt x="407778" y="764073"/>
                </a:lnTo>
                <a:lnTo>
                  <a:pt x="403921" y="760511"/>
                </a:lnTo>
                <a:close/>
                <a:moveTo>
                  <a:pt x="157927" y="895025"/>
                </a:moveTo>
                <a:lnTo>
                  <a:pt x="159243" y="907343"/>
                </a:lnTo>
                <a:lnTo>
                  <a:pt x="158874" y="911094"/>
                </a:lnTo>
                <a:lnTo>
                  <a:pt x="157380" y="897995"/>
                </a:lnTo>
                <a:lnTo>
                  <a:pt x="157531" y="897230"/>
                </a:lnTo>
                <a:close/>
                <a:moveTo>
                  <a:pt x="225333" y="851525"/>
                </a:moveTo>
                <a:lnTo>
                  <a:pt x="230461" y="872761"/>
                </a:lnTo>
                <a:lnTo>
                  <a:pt x="237046" y="895685"/>
                </a:lnTo>
                <a:lnTo>
                  <a:pt x="239424" y="927455"/>
                </a:lnTo>
                <a:lnTo>
                  <a:pt x="241071" y="964141"/>
                </a:lnTo>
                <a:lnTo>
                  <a:pt x="235374" y="937408"/>
                </a:lnTo>
                <a:lnTo>
                  <a:pt x="222657" y="885650"/>
                </a:lnTo>
                <a:lnTo>
                  <a:pt x="222244" y="882243"/>
                </a:lnTo>
                <a:lnTo>
                  <a:pt x="221584" y="874774"/>
                </a:lnTo>
                <a:close/>
                <a:moveTo>
                  <a:pt x="192848" y="861288"/>
                </a:moveTo>
                <a:lnTo>
                  <a:pt x="193000" y="864481"/>
                </a:lnTo>
                <a:lnTo>
                  <a:pt x="198448" y="911127"/>
                </a:lnTo>
                <a:lnTo>
                  <a:pt x="195927" y="941003"/>
                </a:lnTo>
                <a:lnTo>
                  <a:pt x="194430" y="956472"/>
                </a:lnTo>
                <a:lnTo>
                  <a:pt x="187854" y="881728"/>
                </a:lnTo>
                <a:lnTo>
                  <a:pt x="187067" y="875241"/>
                </a:lnTo>
                <a:close/>
                <a:moveTo>
                  <a:pt x="358723" y="748090"/>
                </a:moveTo>
                <a:lnTo>
                  <a:pt x="360891" y="757908"/>
                </a:lnTo>
                <a:lnTo>
                  <a:pt x="366916" y="806687"/>
                </a:lnTo>
                <a:lnTo>
                  <a:pt x="366896" y="807002"/>
                </a:lnTo>
                <a:lnTo>
                  <a:pt x="365467" y="845908"/>
                </a:lnTo>
                <a:close/>
                <a:moveTo>
                  <a:pt x="200000" y="844022"/>
                </a:moveTo>
                <a:lnTo>
                  <a:pt x="202815" y="859382"/>
                </a:lnTo>
                <a:lnTo>
                  <a:pt x="201001" y="880874"/>
                </a:lnTo>
                <a:lnTo>
                  <a:pt x="194611" y="857031"/>
                </a:lnTo>
                <a:close/>
                <a:moveTo>
                  <a:pt x="373576" y="732484"/>
                </a:moveTo>
                <a:lnTo>
                  <a:pt x="391728" y="749249"/>
                </a:lnTo>
                <a:lnTo>
                  <a:pt x="397396" y="802354"/>
                </a:lnTo>
                <a:lnTo>
                  <a:pt x="396773" y="806512"/>
                </a:lnTo>
                <a:lnTo>
                  <a:pt x="377233" y="741539"/>
                </a:lnTo>
                <a:close/>
                <a:moveTo>
                  <a:pt x="192219" y="848110"/>
                </a:moveTo>
                <a:lnTo>
                  <a:pt x="194611" y="857031"/>
                </a:lnTo>
                <a:lnTo>
                  <a:pt x="192848" y="861288"/>
                </a:lnTo>
                <a:close/>
                <a:moveTo>
                  <a:pt x="371813" y="728117"/>
                </a:moveTo>
                <a:lnTo>
                  <a:pt x="373576" y="732484"/>
                </a:lnTo>
                <a:lnTo>
                  <a:pt x="371652" y="730706"/>
                </a:lnTo>
                <a:close/>
                <a:moveTo>
                  <a:pt x="207939" y="825755"/>
                </a:moveTo>
                <a:lnTo>
                  <a:pt x="221173" y="879611"/>
                </a:lnTo>
                <a:lnTo>
                  <a:pt x="217110" y="939067"/>
                </a:lnTo>
                <a:lnTo>
                  <a:pt x="213249" y="926576"/>
                </a:lnTo>
                <a:lnTo>
                  <a:pt x="212758" y="924740"/>
                </a:lnTo>
                <a:lnTo>
                  <a:pt x="211587" y="913674"/>
                </a:lnTo>
                <a:cubicBezTo>
                  <a:pt x="210116" y="902483"/>
                  <a:pt x="207948" y="888239"/>
                  <a:pt x="204660" y="869452"/>
                </a:cubicBezTo>
                <a:lnTo>
                  <a:pt x="202815" y="859382"/>
                </a:lnTo>
                <a:lnTo>
                  <a:pt x="203766" y="848107"/>
                </a:lnTo>
                <a:lnTo>
                  <a:pt x="202719" y="837585"/>
                </a:lnTo>
                <a:close/>
                <a:moveTo>
                  <a:pt x="233370" y="801681"/>
                </a:moveTo>
                <a:lnTo>
                  <a:pt x="238991" y="830962"/>
                </a:lnTo>
                <a:cubicBezTo>
                  <a:pt x="250220" y="891981"/>
                  <a:pt x="259641" y="949490"/>
                  <a:pt x="273941" y="1023501"/>
                </a:cubicBezTo>
                <a:lnTo>
                  <a:pt x="286139" y="1084027"/>
                </a:lnTo>
                <a:lnTo>
                  <a:pt x="285699" y="1084634"/>
                </a:lnTo>
                <a:lnTo>
                  <a:pt x="267015" y="1003744"/>
                </a:lnTo>
                <a:cubicBezTo>
                  <a:pt x="259814" y="975463"/>
                  <a:pt x="253130" y="951629"/>
                  <a:pt x="247019" y="930408"/>
                </a:cubicBezTo>
                <a:lnTo>
                  <a:pt x="237046" y="895685"/>
                </a:lnTo>
                <a:lnTo>
                  <a:pt x="236166" y="883930"/>
                </a:lnTo>
                <a:cubicBezTo>
                  <a:pt x="234828" y="867838"/>
                  <a:pt x="233222" y="850084"/>
                  <a:pt x="231303" y="830429"/>
                </a:cubicBezTo>
                <a:lnTo>
                  <a:pt x="230155" y="821620"/>
                </a:lnTo>
                <a:close/>
                <a:moveTo>
                  <a:pt x="215900" y="807712"/>
                </a:moveTo>
                <a:lnTo>
                  <a:pt x="217674" y="819811"/>
                </a:lnTo>
                <a:lnTo>
                  <a:pt x="220931" y="833298"/>
                </a:lnTo>
                <a:lnTo>
                  <a:pt x="221409" y="872796"/>
                </a:lnTo>
                <a:lnTo>
                  <a:pt x="217815" y="832096"/>
                </a:lnTo>
                <a:lnTo>
                  <a:pt x="215420" y="808802"/>
                </a:lnTo>
                <a:close/>
                <a:moveTo>
                  <a:pt x="356577" y="716783"/>
                </a:moveTo>
                <a:lnTo>
                  <a:pt x="371652" y="730706"/>
                </a:lnTo>
                <a:lnTo>
                  <a:pt x="367960" y="789927"/>
                </a:lnTo>
                <a:lnTo>
                  <a:pt x="360891" y="757908"/>
                </a:lnTo>
                <a:lnTo>
                  <a:pt x="357517" y="730590"/>
                </a:lnTo>
                <a:lnTo>
                  <a:pt x="357347" y="728127"/>
                </a:lnTo>
                <a:close/>
                <a:moveTo>
                  <a:pt x="352263" y="712798"/>
                </a:moveTo>
                <a:lnTo>
                  <a:pt x="355713" y="715985"/>
                </a:lnTo>
                <a:lnTo>
                  <a:pt x="357517" y="730590"/>
                </a:lnTo>
                <a:lnTo>
                  <a:pt x="358723" y="748090"/>
                </a:lnTo>
                <a:lnTo>
                  <a:pt x="351583" y="715749"/>
                </a:lnTo>
                <a:close/>
                <a:moveTo>
                  <a:pt x="225507" y="785942"/>
                </a:moveTo>
                <a:lnTo>
                  <a:pt x="230155" y="821620"/>
                </a:lnTo>
                <a:lnTo>
                  <a:pt x="225333" y="851525"/>
                </a:lnTo>
                <a:lnTo>
                  <a:pt x="220931" y="833298"/>
                </a:lnTo>
                <a:lnTo>
                  <a:pt x="220495" y="797300"/>
                </a:lnTo>
                <a:close/>
                <a:moveTo>
                  <a:pt x="355387" y="699244"/>
                </a:moveTo>
                <a:lnTo>
                  <a:pt x="356577" y="716783"/>
                </a:lnTo>
                <a:lnTo>
                  <a:pt x="355713" y="715985"/>
                </a:lnTo>
                <a:lnTo>
                  <a:pt x="354253" y="704165"/>
                </a:lnTo>
                <a:close/>
                <a:moveTo>
                  <a:pt x="47134" y="891380"/>
                </a:moveTo>
                <a:lnTo>
                  <a:pt x="55082" y="906832"/>
                </a:lnTo>
                <a:lnTo>
                  <a:pt x="60294" y="959224"/>
                </a:lnTo>
                <a:cubicBezTo>
                  <a:pt x="63599" y="995677"/>
                  <a:pt x="67190" y="1032090"/>
                  <a:pt x="72882" y="1068229"/>
                </a:cubicBezTo>
                <a:lnTo>
                  <a:pt x="79487" y="1104467"/>
                </a:lnTo>
                <a:lnTo>
                  <a:pt x="71319" y="1181691"/>
                </a:lnTo>
                <a:lnTo>
                  <a:pt x="68227" y="1115075"/>
                </a:lnTo>
                <a:cubicBezTo>
                  <a:pt x="63012" y="1044388"/>
                  <a:pt x="56010" y="971549"/>
                  <a:pt x="48092" y="899309"/>
                </a:cubicBezTo>
                <a:close/>
                <a:moveTo>
                  <a:pt x="354425" y="685065"/>
                </a:moveTo>
                <a:lnTo>
                  <a:pt x="357118" y="691733"/>
                </a:lnTo>
                <a:lnTo>
                  <a:pt x="355387" y="699244"/>
                </a:lnTo>
                <a:close/>
                <a:moveTo>
                  <a:pt x="242621" y="750572"/>
                </a:moveTo>
                <a:lnTo>
                  <a:pt x="235864" y="786212"/>
                </a:lnTo>
                <a:lnTo>
                  <a:pt x="233370" y="801681"/>
                </a:lnTo>
                <a:lnTo>
                  <a:pt x="228969" y="778754"/>
                </a:lnTo>
                <a:close/>
                <a:moveTo>
                  <a:pt x="243163" y="747715"/>
                </a:moveTo>
                <a:lnTo>
                  <a:pt x="243432" y="748897"/>
                </a:lnTo>
                <a:lnTo>
                  <a:pt x="242621" y="750572"/>
                </a:lnTo>
                <a:close/>
                <a:moveTo>
                  <a:pt x="176431" y="787584"/>
                </a:moveTo>
                <a:lnTo>
                  <a:pt x="187067" y="875241"/>
                </a:lnTo>
                <a:lnTo>
                  <a:pt x="171262" y="913395"/>
                </a:lnTo>
                <a:lnTo>
                  <a:pt x="162305" y="936004"/>
                </a:lnTo>
                <a:lnTo>
                  <a:pt x="159243" y="907343"/>
                </a:lnTo>
                <a:lnTo>
                  <a:pt x="162461" y="874623"/>
                </a:lnTo>
                <a:lnTo>
                  <a:pt x="164453" y="858641"/>
                </a:lnTo>
                <a:lnTo>
                  <a:pt x="169822" y="828707"/>
                </a:lnTo>
                <a:close/>
                <a:moveTo>
                  <a:pt x="176395" y="787294"/>
                </a:moveTo>
                <a:lnTo>
                  <a:pt x="176443" y="787510"/>
                </a:lnTo>
                <a:lnTo>
                  <a:pt x="176431" y="787584"/>
                </a:lnTo>
                <a:close/>
                <a:moveTo>
                  <a:pt x="51151" y="867325"/>
                </a:moveTo>
                <a:lnTo>
                  <a:pt x="67530" y="905213"/>
                </a:lnTo>
                <a:lnTo>
                  <a:pt x="89192" y="946018"/>
                </a:lnTo>
                <a:lnTo>
                  <a:pt x="89697" y="951061"/>
                </a:lnTo>
                <a:lnTo>
                  <a:pt x="90697" y="957510"/>
                </a:lnTo>
                <a:lnTo>
                  <a:pt x="90218" y="971986"/>
                </a:lnTo>
                <a:lnTo>
                  <a:pt x="72825" y="941330"/>
                </a:lnTo>
                <a:lnTo>
                  <a:pt x="55082" y="906832"/>
                </a:lnTo>
                <a:close/>
                <a:moveTo>
                  <a:pt x="94685" y="837088"/>
                </a:moveTo>
                <a:lnTo>
                  <a:pt x="99130" y="862594"/>
                </a:lnTo>
                <a:lnTo>
                  <a:pt x="97419" y="961517"/>
                </a:lnTo>
                <a:lnTo>
                  <a:pt x="94389" y="955808"/>
                </a:lnTo>
                <a:lnTo>
                  <a:pt x="91869" y="922143"/>
                </a:lnTo>
                <a:close/>
                <a:moveTo>
                  <a:pt x="257002" y="724570"/>
                </a:moveTo>
                <a:lnTo>
                  <a:pt x="259859" y="753768"/>
                </a:lnTo>
                <a:cubicBezTo>
                  <a:pt x="264659" y="792536"/>
                  <a:pt x="269722" y="827256"/>
                  <a:pt x="274894" y="859077"/>
                </a:cubicBezTo>
                <a:lnTo>
                  <a:pt x="284738" y="914243"/>
                </a:lnTo>
                <a:lnTo>
                  <a:pt x="250277" y="778894"/>
                </a:lnTo>
                <a:lnTo>
                  <a:pt x="243432" y="748897"/>
                </a:lnTo>
                <a:lnTo>
                  <a:pt x="243823" y="748091"/>
                </a:lnTo>
                <a:close/>
                <a:moveTo>
                  <a:pt x="174891" y="774896"/>
                </a:moveTo>
                <a:lnTo>
                  <a:pt x="176395" y="787294"/>
                </a:lnTo>
                <a:lnTo>
                  <a:pt x="174455" y="778398"/>
                </a:lnTo>
                <a:close/>
                <a:moveTo>
                  <a:pt x="262538" y="716709"/>
                </a:moveTo>
                <a:lnTo>
                  <a:pt x="266971" y="743071"/>
                </a:lnTo>
                <a:cubicBezTo>
                  <a:pt x="271940" y="772055"/>
                  <a:pt x="278535" y="809555"/>
                  <a:pt x="287262" y="858414"/>
                </a:cubicBezTo>
                <a:lnTo>
                  <a:pt x="301986" y="940419"/>
                </a:lnTo>
                <a:lnTo>
                  <a:pt x="311508" y="1029271"/>
                </a:lnTo>
                <a:lnTo>
                  <a:pt x="301873" y="981542"/>
                </a:lnTo>
                <a:lnTo>
                  <a:pt x="285771" y="918301"/>
                </a:lnTo>
                <a:lnTo>
                  <a:pt x="259859" y="753768"/>
                </a:lnTo>
                <a:lnTo>
                  <a:pt x="258759" y="722014"/>
                </a:lnTo>
                <a:close/>
                <a:moveTo>
                  <a:pt x="317457" y="680650"/>
                </a:moveTo>
                <a:lnTo>
                  <a:pt x="350915" y="711553"/>
                </a:lnTo>
                <a:lnTo>
                  <a:pt x="351308" y="714503"/>
                </a:lnTo>
                <a:lnTo>
                  <a:pt x="351583" y="715749"/>
                </a:lnTo>
                <a:lnTo>
                  <a:pt x="341449" y="759717"/>
                </a:lnTo>
                <a:cubicBezTo>
                  <a:pt x="335306" y="797983"/>
                  <a:pt x="330858" y="836484"/>
                  <a:pt x="326834" y="875042"/>
                </a:cubicBezTo>
                <a:lnTo>
                  <a:pt x="324636" y="896110"/>
                </a:lnTo>
                <a:lnTo>
                  <a:pt x="324627" y="895825"/>
                </a:lnTo>
                <a:cubicBezTo>
                  <a:pt x="323772" y="812591"/>
                  <a:pt x="335526" y="797888"/>
                  <a:pt x="320751" y="700239"/>
                </a:cubicBezTo>
                <a:close/>
                <a:moveTo>
                  <a:pt x="275745" y="704009"/>
                </a:moveTo>
                <a:lnTo>
                  <a:pt x="279520" y="742459"/>
                </a:lnTo>
                <a:lnTo>
                  <a:pt x="294300" y="803705"/>
                </a:lnTo>
                <a:lnTo>
                  <a:pt x="295215" y="808841"/>
                </a:lnTo>
                <a:cubicBezTo>
                  <a:pt x="303746" y="861822"/>
                  <a:pt x="311017" y="910247"/>
                  <a:pt x="317213" y="956476"/>
                </a:cubicBezTo>
                <a:lnTo>
                  <a:pt x="317804" y="961579"/>
                </a:lnTo>
                <a:lnTo>
                  <a:pt x="314762" y="990719"/>
                </a:lnTo>
                <a:lnTo>
                  <a:pt x="314372" y="996104"/>
                </a:lnTo>
                <a:lnTo>
                  <a:pt x="302014" y="940575"/>
                </a:lnTo>
                <a:lnTo>
                  <a:pt x="301986" y="940419"/>
                </a:lnTo>
                <a:lnTo>
                  <a:pt x="298104" y="904200"/>
                </a:lnTo>
                <a:lnTo>
                  <a:pt x="271520" y="707126"/>
                </a:lnTo>
                <a:close/>
                <a:moveTo>
                  <a:pt x="343916" y="659043"/>
                </a:moveTo>
                <a:lnTo>
                  <a:pt x="350779" y="676036"/>
                </a:lnTo>
                <a:lnTo>
                  <a:pt x="354253" y="704165"/>
                </a:lnTo>
                <a:lnTo>
                  <a:pt x="352263" y="712798"/>
                </a:lnTo>
                <a:lnTo>
                  <a:pt x="350915" y="711553"/>
                </a:lnTo>
                <a:close/>
                <a:moveTo>
                  <a:pt x="180449" y="760068"/>
                </a:moveTo>
                <a:lnTo>
                  <a:pt x="190710" y="796860"/>
                </a:lnTo>
                <a:lnTo>
                  <a:pt x="191218" y="805801"/>
                </a:lnTo>
                <a:cubicBezTo>
                  <a:pt x="191342" y="813788"/>
                  <a:pt x="191267" y="821939"/>
                  <a:pt x="191421" y="831352"/>
                </a:cubicBezTo>
                <a:lnTo>
                  <a:pt x="192219" y="848110"/>
                </a:lnTo>
                <a:lnTo>
                  <a:pt x="178478" y="796837"/>
                </a:lnTo>
                <a:lnTo>
                  <a:pt x="176443" y="787510"/>
                </a:lnTo>
                <a:lnTo>
                  <a:pt x="179046" y="771310"/>
                </a:lnTo>
                <a:close/>
                <a:moveTo>
                  <a:pt x="219729" y="734135"/>
                </a:moveTo>
                <a:lnTo>
                  <a:pt x="226911" y="768032"/>
                </a:lnTo>
                <a:lnTo>
                  <a:pt x="228969" y="778754"/>
                </a:lnTo>
                <a:lnTo>
                  <a:pt x="225705" y="785492"/>
                </a:lnTo>
                <a:lnTo>
                  <a:pt x="225507" y="785942"/>
                </a:lnTo>
                <a:lnTo>
                  <a:pt x="219829" y="742366"/>
                </a:lnTo>
                <a:close/>
                <a:moveTo>
                  <a:pt x="274764" y="694019"/>
                </a:moveTo>
                <a:lnTo>
                  <a:pt x="276451" y="703488"/>
                </a:lnTo>
                <a:lnTo>
                  <a:pt x="275745" y="704009"/>
                </a:lnTo>
                <a:close/>
                <a:moveTo>
                  <a:pt x="304354" y="668548"/>
                </a:moveTo>
                <a:lnTo>
                  <a:pt x="305318" y="669438"/>
                </a:lnTo>
                <a:lnTo>
                  <a:pt x="313369" y="790119"/>
                </a:lnTo>
                <a:lnTo>
                  <a:pt x="322037" y="909637"/>
                </a:lnTo>
                <a:lnTo>
                  <a:pt x="310232" y="869725"/>
                </a:lnTo>
                <a:lnTo>
                  <a:pt x="294300" y="803705"/>
                </a:lnTo>
                <a:lnTo>
                  <a:pt x="276451" y="703488"/>
                </a:lnTo>
                <a:lnTo>
                  <a:pt x="279533" y="701214"/>
                </a:lnTo>
                <a:cubicBezTo>
                  <a:pt x="284528" y="699427"/>
                  <a:pt x="288624" y="698720"/>
                  <a:pt x="296438" y="684767"/>
                </a:cubicBezTo>
                <a:close/>
                <a:moveTo>
                  <a:pt x="312098" y="650236"/>
                </a:moveTo>
                <a:lnTo>
                  <a:pt x="313890" y="659437"/>
                </a:lnTo>
                <a:lnTo>
                  <a:pt x="317457" y="680650"/>
                </a:lnTo>
                <a:lnTo>
                  <a:pt x="305318" y="669438"/>
                </a:lnTo>
                <a:lnTo>
                  <a:pt x="305149" y="666918"/>
                </a:lnTo>
                <a:lnTo>
                  <a:pt x="305662" y="665868"/>
                </a:lnTo>
                <a:close/>
                <a:moveTo>
                  <a:pt x="183960" y="731933"/>
                </a:moveTo>
                <a:lnTo>
                  <a:pt x="191018" y="756893"/>
                </a:lnTo>
                <a:lnTo>
                  <a:pt x="197187" y="781998"/>
                </a:lnTo>
                <a:lnTo>
                  <a:pt x="202719" y="837585"/>
                </a:lnTo>
                <a:lnTo>
                  <a:pt x="201860" y="839531"/>
                </a:lnTo>
                <a:lnTo>
                  <a:pt x="200000" y="844022"/>
                </a:lnTo>
                <a:lnTo>
                  <a:pt x="198836" y="837675"/>
                </a:lnTo>
                <a:cubicBezTo>
                  <a:pt x="196580" y="825822"/>
                  <a:pt x="193991" y="812647"/>
                  <a:pt x="191018" y="797963"/>
                </a:cubicBezTo>
                <a:lnTo>
                  <a:pt x="190710" y="796860"/>
                </a:lnTo>
                <a:lnTo>
                  <a:pt x="189822" y="781236"/>
                </a:lnTo>
                <a:cubicBezTo>
                  <a:pt x="188872" y="772479"/>
                  <a:pt x="187295" y="762788"/>
                  <a:pt x="184662" y="751064"/>
                </a:cubicBezTo>
                <a:lnTo>
                  <a:pt x="182546" y="743264"/>
                </a:lnTo>
                <a:close/>
                <a:moveTo>
                  <a:pt x="179671" y="732665"/>
                </a:moveTo>
                <a:lnTo>
                  <a:pt x="182546" y="743264"/>
                </a:lnTo>
                <a:lnTo>
                  <a:pt x="180449" y="760068"/>
                </a:lnTo>
                <a:lnTo>
                  <a:pt x="177775" y="750481"/>
                </a:lnTo>
                <a:close/>
                <a:moveTo>
                  <a:pt x="376051" y="602364"/>
                </a:moveTo>
                <a:lnTo>
                  <a:pt x="381099" y="649663"/>
                </a:lnTo>
                <a:lnTo>
                  <a:pt x="373620" y="699129"/>
                </a:lnTo>
                <a:lnTo>
                  <a:pt x="371813" y="728117"/>
                </a:lnTo>
                <a:lnTo>
                  <a:pt x="357118" y="691733"/>
                </a:lnTo>
                <a:lnTo>
                  <a:pt x="362257" y="669437"/>
                </a:lnTo>
                <a:close/>
                <a:moveTo>
                  <a:pt x="31747" y="822439"/>
                </a:moveTo>
                <a:lnTo>
                  <a:pt x="41543" y="845101"/>
                </a:lnTo>
                <a:lnTo>
                  <a:pt x="47134" y="891380"/>
                </a:lnTo>
                <a:lnTo>
                  <a:pt x="32834" y="863578"/>
                </a:lnTo>
                <a:close/>
                <a:moveTo>
                  <a:pt x="390344" y="590004"/>
                </a:moveTo>
                <a:lnTo>
                  <a:pt x="396902" y="637277"/>
                </a:lnTo>
                <a:lnTo>
                  <a:pt x="402144" y="667911"/>
                </a:lnTo>
                <a:lnTo>
                  <a:pt x="402343" y="759054"/>
                </a:lnTo>
                <a:lnTo>
                  <a:pt x="391728" y="749249"/>
                </a:lnTo>
                <a:lnTo>
                  <a:pt x="381099" y="649663"/>
                </a:lnTo>
                <a:lnTo>
                  <a:pt x="389723" y="592627"/>
                </a:lnTo>
                <a:close/>
                <a:moveTo>
                  <a:pt x="255806" y="674301"/>
                </a:moveTo>
                <a:lnTo>
                  <a:pt x="256438" y="678822"/>
                </a:lnTo>
                <a:lnTo>
                  <a:pt x="257494" y="685503"/>
                </a:lnTo>
                <a:lnTo>
                  <a:pt x="258759" y="722014"/>
                </a:lnTo>
                <a:lnTo>
                  <a:pt x="257239" y="724148"/>
                </a:lnTo>
                <a:lnTo>
                  <a:pt x="257002" y="724570"/>
                </a:lnTo>
                <a:lnTo>
                  <a:pt x="253662" y="690435"/>
                </a:lnTo>
                <a:close/>
                <a:moveTo>
                  <a:pt x="7331" y="812554"/>
                </a:moveTo>
                <a:lnTo>
                  <a:pt x="9140" y="817510"/>
                </a:lnTo>
                <a:lnTo>
                  <a:pt x="32834" y="863578"/>
                </a:lnTo>
                <a:lnTo>
                  <a:pt x="34290" y="918651"/>
                </a:lnTo>
                <a:cubicBezTo>
                  <a:pt x="43828" y="1238946"/>
                  <a:pt x="46164" y="826095"/>
                  <a:pt x="55329" y="1173059"/>
                </a:cubicBezTo>
                <a:lnTo>
                  <a:pt x="56914" y="1240182"/>
                </a:lnTo>
                <a:lnTo>
                  <a:pt x="42286" y="1262856"/>
                </a:lnTo>
                <a:lnTo>
                  <a:pt x="24335" y="1247397"/>
                </a:lnTo>
                <a:lnTo>
                  <a:pt x="3020" y="1171407"/>
                </a:lnTo>
                <a:lnTo>
                  <a:pt x="2414" y="1169018"/>
                </a:lnTo>
                <a:lnTo>
                  <a:pt x="9990" y="1030834"/>
                </a:lnTo>
                <a:close/>
                <a:moveTo>
                  <a:pt x="166894" y="708995"/>
                </a:moveTo>
                <a:lnTo>
                  <a:pt x="170117" y="723022"/>
                </a:lnTo>
                <a:lnTo>
                  <a:pt x="177775" y="750481"/>
                </a:lnTo>
                <a:lnTo>
                  <a:pt x="176847" y="759201"/>
                </a:lnTo>
                <a:lnTo>
                  <a:pt x="174891" y="774896"/>
                </a:lnTo>
                <a:close/>
                <a:moveTo>
                  <a:pt x="333628" y="594237"/>
                </a:moveTo>
                <a:lnTo>
                  <a:pt x="340646" y="634510"/>
                </a:lnTo>
                <a:lnTo>
                  <a:pt x="343916" y="659043"/>
                </a:lnTo>
                <a:lnTo>
                  <a:pt x="325988" y="614652"/>
                </a:lnTo>
                <a:close/>
                <a:moveTo>
                  <a:pt x="401884" y="549088"/>
                </a:moveTo>
                <a:lnTo>
                  <a:pt x="407778" y="558538"/>
                </a:lnTo>
                <a:lnTo>
                  <a:pt x="407778" y="700838"/>
                </a:lnTo>
                <a:lnTo>
                  <a:pt x="402144" y="667911"/>
                </a:lnTo>
                <a:close/>
                <a:moveTo>
                  <a:pt x="138429" y="715430"/>
                </a:moveTo>
                <a:lnTo>
                  <a:pt x="138924" y="719897"/>
                </a:lnTo>
                <a:lnTo>
                  <a:pt x="141998" y="748020"/>
                </a:lnTo>
                <a:lnTo>
                  <a:pt x="141893" y="751728"/>
                </a:lnTo>
                <a:cubicBezTo>
                  <a:pt x="142817" y="782202"/>
                  <a:pt x="146847" y="812451"/>
                  <a:pt x="151074" y="842693"/>
                </a:cubicBezTo>
                <a:lnTo>
                  <a:pt x="157380" y="897995"/>
                </a:lnTo>
                <a:lnTo>
                  <a:pt x="144380" y="963874"/>
                </a:lnTo>
                <a:lnTo>
                  <a:pt x="142611" y="940672"/>
                </a:lnTo>
                <a:cubicBezTo>
                  <a:pt x="138861" y="878794"/>
                  <a:pt x="136626" y="821398"/>
                  <a:pt x="136964" y="774336"/>
                </a:cubicBezTo>
                <a:close/>
                <a:moveTo>
                  <a:pt x="263508" y="630822"/>
                </a:moveTo>
                <a:lnTo>
                  <a:pt x="269063" y="635952"/>
                </a:lnTo>
                <a:lnTo>
                  <a:pt x="274764" y="694019"/>
                </a:lnTo>
                <a:close/>
                <a:moveTo>
                  <a:pt x="261455" y="631805"/>
                </a:moveTo>
                <a:lnTo>
                  <a:pt x="261899" y="635802"/>
                </a:lnTo>
                <a:lnTo>
                  <a:pt x="271520" y="707126"/>
                </a:lnTo>
                <a:lnTo>
                  <a:pt x="266979" y="710476"/>
                </a:lnTo>
                <a:lnTo>
                  <a:pt x="262538" y="716709"/>
                </a:lnTo>
                <a:lnTo>
                  <a:pt x="260674" y="705626"/>
                </a:lnTo>
                <a:lnTo>
                  <a:pt x="257494" y="685503"/>
                </a:lnTo>
                <a:lnTo>
                  <a:pt x="256837" y="666547"/>
                </a:lnTo>
                <a:close/>
                <a:moveTo>
                  <a:pt x="401867" y="541338"/>
                </a:moveTo>
                <a:lnTo>
                  <a:pt x="401884" y="549088"/>
                </a:lnTo>
                <a:lnTo>
                  <a:pt x="400541" y="546936"/>
                </a:lnTo>
                <a:close/>
                <a:moveTo>
                  <a:pt x="204832" y="667090"/>
                </a:moveTo>
                <a:lnTo>
                  <a:pt x="212140" y="698314"/>
                </a:lnTo>
                <a:lnTo>
                  <a:pt x="217204" y="722212"/>
                </a:lnTo>
                <a:lnTo>
                  <a:pt x="219829" y="742366"/>
                </a:lnTo>
                <a:lnTo>
                  <a:pt x="220495" y="797300"/>
                </a:lnTo>
                <a:lnTo>
                  <a:pt x="215900" y="807712"/>
                </a:lnTo>
                <a:lnTo>
                  <a:pt x="213913" y="794155"/>
                </a:lnTo>
                <a:lnTo>
                  <a:pt x="207271" y="729558"/>
                </a:lnTo>
                <a:lnTo>
                  <a:pt x="204746" y="684053"/>
                </a:lnTo>
                <a:close/>
                <a:moveTo>
                  <a:pt x="185531" y="677603"/>
                </a:moveTo>
                <a:lnTo>
                  <a:pt x="188035" y="699288"/>
                </a:lnTo>
                <a:lnTo>
                  <a:pt x="183960" y="731933"/>
                </a:lnTo>
                <a:lnTo>
                  <a:pt x="180901" y="721112"/>
                </a:lnTo>
                <a:close/>
                <a:moveTo>
                  <a:pt x="261099" y="628597"/>
                </a:moveTo>
                <a:lnTo>
                  <a:pt x="261796" y="629241"/>
                </a:lnTo>
                <a:lnTo>
                  <a:pt x="261455" y="631805"/>
                </a:lnTo>
                <a:close/>
                <a:moveTo>
                  <a:pt x="262407" y="624640"/>
                </a:moveTo>
                <a:lnTo>
                  <a:pt x="263508" y="630822"/>
                </a:lnTo>
                <a:lnTo>
                  <a:pt x="261796" y="629241"/>
                </a:lnTo>
                <a:close/>
                <a:moveTo>
                  <a:pt x="341777" y="571511"/>
                </a:moveTo>
                <a:lnTo>
                  <a:pt x="348418" y="619144"/>
                </a:lnTo>
                <a:cubicBezTo>
                  <a:pt x="350228" y="632561"/>
                  <a:pt x="351773" y="648770"/>
                  <a:pt x="353209" y="667143"/>
                </a:cubicBezTo>
                <a:lnTo>
                  <a:pt x="354425" y="685065"/>
                </a:lnTo>
                <a:lnTo>
                  <a:pt x="350779" y="676036"/>
                </a:lnTo>
                <a:lnTo>
                  <a:pt x="344091" y="621890"/>
                </a:lnTo>
                <a:lnTo>
                  <a:pt x="341119" y="573372"/>
                </a:lnTo>
                <a:close/>
                <a:moveTo>
                  <a:pt x="92041" y="724304"/>
                </a:moveTo>
                <a:lnTo>
                  <a:pt x="96679" y="741869"/>
                </a:lnTo>
                <a:lnTo>
                  <a:pt x="102357" y="775968"/>
                </a:lnTo>
                <a:lnTo>
                  <a:pt x="106084" y="803364"/>
                </a:lnTo>
                <a:cubicBezTo>
                  <a:pt x="112299" y="835827"/>
                  <a:pt x="118807" y="868275"/>
                  <a:pt x="121156" y="901140"/>
                </a:cubicBezTo>
                <a:cubicBezTo>
                  <a:pt x="124611" y="949464"/>
                  <a:pt x="126539" y="986382"/>
                  <a:pt x="127453" y="1014715"/>
                </a:cubicBezTo>
                <a:lnTo>
                  <a:pt x="127483" y="1016324"/>
                </a:lnTo>
                <a:lnTo>
                  <a:pt x="111310" y="987540"/>
                </a:lnTo>
                <a:lnTo>
                  <a:pt x="107388" y="909979"/>
                </a:lnTo>
                <a:lnTo>
                  <a:pt x="99130" y="862594"/>
                </a:lnTo>
                <a:lnTo>
                  <a:pt x="99569" y="837228"/>
                </a:lnTo>
                <a:cubicBezTo>
                  <a:pt x="98534" y="803076"/>
                  <a:pt x="95511" y="769027"/>
                  <a:pt x="92431" y="734980"/>
                </a:cubicBezTo>
                <a:lnTo>
                  <a:pt x="92263" y="732680"/>
                </a:lnTo>
                <a:close/>
                <a:moveTo>
                  <a:pt x="252777" y="620911"/>
                </a:moveTo>
                <a:lnTo>
                  <a:pt x="255104" y="623060"/>
                </a:lnTo>
                <a:lnTo>
                  <a:pt x="256290" y="650776"/>
                </a:lnTo>
                <a:lnTo>
                  <a:pt x="256837" y="666547"/>
                </a:lnTo>
                <a:lnTo>
                  <a:pt x="255806" y="674301"/>
                </a:lnTo>
                <a:lnTo>
                  <a:pt x="253882" y="660527"/>
                </a:lnTo>
                <a:cubicBezTo>
                  <a:pt x="251428" y="640858"/>
                  <a:pt x="252446" y="638196"/>
                  <a:pt x="252894" y="629798"/>
                </a:cubicBezTo>
                <a:close/>
                <a:moveTo>
                  <a:pt x="73898" y="735322"/>
                </a:moveTo>
                <a:lnTo>
                  <a:pt x="74219" y="736575"/>
                </a:lnTo>
                <a:lnTo>
                  <a:pt x="77254" y="764216"/>
                </a:lnTo>
                <a:cubicBezTo>
                  <a:pt x="85313" y="837564"/>
                  <a:pt x="86302" y="847884"/>
                  <a:pt x="91637" y="919053"/>
                </a:cubicBezTo>
                <a:lnTo>
                  <a:pt x="91869" y="922143"/>
                </a:lnTo>
                <a:lnTo>
                  <a:pt x="90967" y="949362"/>
                </a:lnTo>
                <a:lnTo>
                  <a:pt x="89192" y="946018"/>
                </a:lnTo>
                <a:lnTo>
                  <a:pt x="88655" y="940662"/>
                </a:lnTo>
                <a:cubicBezTo>
                  <a:pt x="88179" y="929185"/>
                  <a:pt x="90010" y="916489"/>
                  <a:pt x="77981" y="773316"/>
                </a:cubicBezTo>
                <a:close/>
                <a:moveTo>
                  <a:pt x="32206" y="744890"/>
                </a:moveTo>
                <a:lnTo>
                  <a:pt x="33123" y="752326"/>
                </a:lnTo>
                <a:cubicBezTo>
                  <a:pt x="38875" y="784833"/>
                  <a:pt x="45330" y="817283"/>
                  <a:pt x="49425" y="849976"/>
                </a:cubicBezTo>
                <a:lnTo>
                  <a:pt x="51151" y="867325"/>
                </a:lnTo>
                <a:lnTo>
                  <a:pt x="41543" y="845101"/>
                </a:lnTo>
                <a:lnTo>
                  <a:pt x="32077" y="766735"/>
                </a:lnTo>
                <a:close/>
                <a:moveTo>
                  <a:pt x="381852" y="516971"/>
                </a:moveTo>
                <a:lnTo>
                  <a:pt x="400541" y="546936"/>
                </a:lnTo>
                <a:lnTo>
                  <a:pt x="390344" y="590004"/>
                </a:lnTo>
                <a:lnTo>
                  <a:pt x="388700" y="578155"/>
                </a:lnTo>
                <a:cubicBezTo>
                  <a:pt x="386590" y="560956"/>
                  <a:pt x="384983" y="545926"/>
                  <a:pt x="383518" y="532047"/>
                </a:cubicBezTo>
                <a:close/>
                <a:moveTo>
                  <a:pt x="381352" y="512442"/>
                </a:moveTo>
                <a:lnTo>
                  <a:pt x="381852" y="516971"/>
                </a:lnTo>
                <a:lnTo>
                  <a:pt x="381326" y="516127"/>
                </a:lnTo>
                <a:close/>
                <a:moveTo>
                  <a:pt x="195006" y="629514"/>
                </a:moveTo>
                <a:lnTo>
                  <a:pt x="206265" y="719775"/>
                </a:lnTo>
                <a:lnTo>
                  <a:pt x="207271" y="729558"/>
                </a:lnTo>
                <a:lnTo>
                  <a:pt x="208991" y="760572"/>
                </a:lnTo>
                <a:lnTo>
                  <a:pt x="213913" y="794155"/>
                </a:lnTo>
                <a:lnTo>
                  <a:pt x="215420" y="808802"/>
                </a:lnTo>
                <a:lnTo>
                  <a:pt x="207939" y="825755"/>
                </a:lnTo>
                <a:lnTo>
                  <a:pt x="197187" y="781998"/>
                </a:lnTo>
                <a:lnTo>
                  <a:pt x="194714" y="757151"/>
                </a:lnTo>
                <a:lnTo>
                  <a:pt x="188035" y="699288"/>
                </a:lnTo>
                <a:lnTo>
                  <a:pt x="191215" y="673800"/>
                </a:lnTo>
                <a:close/>
                <a:moveTo>
                  <a:pt x="152772" y="647531"/>
                </a:moveTo>
                <a:lnTo>
                  <a:pt x="159460" y="667586"/>
                </a:lnTo>
                <a:lnTo>
                  <a:pt x="162621" y="682509"/>
                </a:lnTo>
                <a:cubicBezTo>
                  <a:pt x="164273" y="690587"/>
                  <a:pt x="165292" y="695921"/>
                  <a:pt x="165521" y="697675"/>
                </a:cubicBezTo>
                <a:lnTo>
                  <a:pt x="166894" y="708995"/>
                </a:lnTo>
                <a:close/>
                <a:moveTo>
                  <a:pt x="298380" y="553457"/>
                </a:moveTo>
                <a:lnTo>
                  <a:pt x="301751" y="561353"/>
                </a:lnTo>
                <a:cubicBezTo>
                  <a:pt x="308939" y="577658"/>
                  <a:pt x="316920" y="595239"/>
                  <a:pt x="325811" y="614215"/>
                </a:cubicBezTo>
                <a:lnTo>
                  <a:pt x="325988" y="614652"/>
                </a:lnTo>
                <a:lnTo>
                  <a:pt x="318389" y="634955"/>
                </a:lnTo>
                <a:lnTo>
                  <a:pt x="312098" y="650236"/>
                </a:lnTo>
                <a:lnTo>
                  <a:pt x="304083" y="609083"/>
                </a:lnTo>
                <a:lnTo>
                  <a:pt x="300392" y="591849"/>
                </a:lnTo>
                <a:close/>
                <a:moveTo>
                  <a:pt x="193831" y="620092"/>
                </a:moveTo>
                <a:lnTo>
                  <a:pt x="195282" y="626291"/>
                </a:lnTo>
                <a:lnTo>
                  <a:pt x="195006" y="629514"/>
                </a:lnTo>
                <a:close/>
                <a:moveTo>
                  <a:pt x="368365" y="495347"/>
                </a:moveTo>
                <a:lnTo>
                  <a:pt x="381326" y="516127"/>
                </a:lnTo>
                <a:lnTo>
                  <a:pt x="380884" y="578859"/>
                </a:lnTo>
                <a:lnTo>
                  <a:pt x="376051" y="602364"/>
                </a:lnTo>
                <a:lnTo>
                  <a:pt x="375955" y="601466"/>
                </a:lnTo>
                <a:cubicBezTo>
                  <a:pt x="373558" y="584096"/>
                  <a:pt x="369023" y="561674"/>
                  <a:pt x="362881" y="535600"/>
                </a:cubicBezTo>
                <a:lnTo>
                  <a:pt x="359317" y="521836"/>
                </a:lnTo>
                <a:close/>
                <a:moveTo>
                  <a:pt x="217713" y="588525"/>
                </a:moveTo>
                <a:lnTo>
                  <a:pt x="245237" y="613947"/>
                </a:lnTo>
                <a:lnTo>
                  <a:pt x="250946" y="662689"/>
                </a:lnTo>
                <a:lnTo>
                  <a:pt x="253662" y="690435"/>
                </a:lnTo>
                <a:lnTo>
                  <a:pt x="252816" y="696796"/>
                </a:lnTo>
                <a:lnTo>
                  <a:pt x="243163" y="747715"/>
                </a:lnTo>
                <a:lnTo>
                  <a:pt x="218514" y="639690"/>
                </a:lnTo>
                <a:lnTo>
                  <a:pt x="218438" y="633856"/>
                </a:lnTo>
                <a:close/>
                <a:moveTo>
                  <a:pt x="191521" y="603855"/>
                </a:moveTo>
                <a:lnTo>
                  <a:pt x="192757" y="611478"/>
                </a:lnTo>
                <a:lnTo>
                  <a:pt x="193831" y="620092"/>
                </a:lnTo>
                <a:lnTo>
                  <a:pt x="193192" y="617362"/>
                </a:lnTo>
                <a:lnTo>
                  <a:pt x="191185" y="609482"/>
                </a:lnTo>
                <a:close/>
                <a:moveTo>
                  <a:pt x="145758" y="631600"/>
                </a:moveTo>
                <a:lnTo>
                  <a:pt x="152486" y="646882"/>
                </a:lnTo>
                <a:lnTo>
                  <a:pt x="156682" y="683906"/>
                </a:lnTo>
                <a:cubicBezTo>
                  <a:pt x="158780" y="700303"/>
                  <a:pt x="161759" y="718169"/>
                  <a:pt x="165448" y="737118"/>
                </a:cubicBezTo>
                <a:lnTo>
                  <a:pt x="174455" y="778398"/>
                </a:lnTo>
                <a:lnTo>
                  <a:pt x="164453" y="858641"/>
                </a:lnTo>
                <a:lnTo>
                  <a:pt x="157927" y="895025"/>
                </a:lnTo>
                <a:lnTo>
                  <a:pt x="151892" y="838532"/>
                </a:lnTo>
                <a:lnTo>
                  <a:pt x="141998" y="748020"/>
                </a:lnTo>
                <a:lnTo>
                  <a:pt x="144700" y="651958"/>
                </a:lnTo>
                <a:close/>
                <a:moveTo>
                  <a:pt x="0" y="724280"/>
                </a:moveTo>
                <a:lnTo>
                  <a:pt x="1107" y="728558"/>
                </a:lnTo>
                <a:lnTo>
                  <a:pt x="4553" y="739118"/>
                </a:lnTo>
                <a:lnTo>
                  <a:pt x="6649" y="756522"/>
                </a:lnTo>
                <a:lnTo>
                  <a:pt x="7331" y="812554"/>
                </a:lnTo>
                <a:lnTo>
                  <a:pt x="0" y="792464"/>
                </a:lnTo>
                <a:close/>
                <a:moveTo>
                  <a:pt x="197802" y="596858"/>
                </a:moveTo>
                <a:lnTo>
                  <a:pt x="204960" y="641557"/>
                </a:lnTo>
                <a:lnTo>
                  <a:pt x="204832" y="667090"/>
                </a:lnTo>
                <a:lnTo>
                  <a:pt x="195282" y="626291"/>
                </a:lnTo>
                <a:close/>
                <a:moveTo>
                  <a:pt x="152936" y="622213"/>
                </a:moveTo>
                <a:lnTo>
                  <a:pt x="180901" y="721112"/>
                </a:lnTo>
                <a:lnTo>
                  <a:pt x="179671" y="732665"/>
                </a:lnTo>
                <a:lnTo>
                  <a:pt x="173169" y="708693"/>
                </a:lnTo>
                <a:lnTo>
                  <a:pt x="159460" y="667586"/>
                </a:lnTo>
                <a:lnTo>
                  <a:pt x="155923" y="650882"/>
                </a:lnTo>
                <a:lnTo>
                  <a:pt x="152841" y="636982"/>
                </a:lnTo>
                <a:close/>
                <a:moveTo>
                  <a:pt x="149823" y="623370"/>
                </a:moveTo>
                <a:lnTo>
                  <a:pt x="152841" y="636982"/>
                </a:lnTo>
                <a:lnTo>
                  <a:pt x="152772" y="647531"/>
                </a:lnTo>
                <a:lnTo>
                  <a:pt x="152486" y="646882"/>
                </a:lnTo>
                <a:close/>
                <a:moveTo>
                  <a:pt x="205261" y="581609"/>
                </a:moveTo>
                <a:lnTo>
                  <a:pt x="218514" y="639690"/>
                </a:lnTo>
                <a:lnTo>
                  <a:pt x="219574" y="721302"/>
                </a:lnTo>
                <a:lnTo>
                  <a:pt x="219729" y="734135"/>
                </a:lnTo>
                <a:lnTo>
                  <a:pt x="217204" y="722212"/>
                </a:lnTo>
                <a:lnTo>
                  <a:pt x="214266" y="699662"/>
                </a:lnTo>
                <a:lnTo>
                  <a:pt x="204960" y="641557"/>
                </a:lnTo>
                <a:close/>
                <a:moveTo>
                  <a:pt x="401672" y="452235"/>
                </a:moveTo>
                <a:lnTo>
                  <a:pt x="404366" y="467590"/>
                </a:lnTo>
                <a:lnTo>
                  <a:pt x="407778" y="512683"/>
                </a:lnTo>
                <a:lnTo>
                  <a:pt x="407778" y="516372"/>
                </a:lnTo>
                <a:lnTo>
                  <a:pt x="401867" y="541338"/>
                </a:lnTo>
                <a:close/>
                <a:moveTo>
                  <a:pt x="186317" y="590367"/>
                </a:moveTo>
                <a:lnTo>
                  <a:pt x="191185" y="609482"/>
                </a:lnTo>
                <a:lnTo>
                  <a:pt x="189148" y="643621"/>
                </a:lnTo>
                <a:lnTo>
                  <a:pt x="185531" y="677603"/>
                </a:lnTo>
                <a:lnTo>
                  <a:pt x="184218" y="666229"/>
                </a:lnTo>
                <a:close/>
                <a:moveTo>
                  <a:pt x="203936" y="575800"/>
                </a:moveTo>
                <a:lnTo>
                  <a:pt x="205344" y="577100"/>
                </a:lnTo>
                <a:lnTo>
                  <a:pt x="205273" y="579268"/>
                </a:lnTo>
                <a:lnTo>
                  <a:pt x="205261" y="581609"/>
                </a:lnTo>
                <a:close/>
                <a:moveTo>
                  <a:pt x="380148" y="460846"/>
                </a:moveTo>
                <a:lnTo>
                  <a:pt x="381426" y="501797"/>
                </a:lnTo>
                <a:lnTo>
                  <a:pt x="381352" y="512442"/>
                </a:lnTo>
                <a:lnTo>
                  <a:pt x="379186" y="492845"/>
                </a:lnTo>
                <a:lnTo>
                  <a:pt x="376186" y="472448"/>
                </a:lnTo>
                <a:close/>
                <a:moveTo>
                  <a:pt x="147283" y="602221"/>
                </a:moveTo>
                <a:lnTo>
                  <a:pt x="147521" y="603063"/>
                </a:lnTo>
                <a:lnTo>
                  <a:pt x="149823" y="623370"/>
                </a:lnTo>
                <a:lnTo>
                  <a:pt x="146875" y="610079"/>
                </a:lnTo>
                <a:close/>
                <a:moveTo>
                  <a:pt x="133367" y="605540"/>
                </a:moveTo>
                <a:lnTo>
                  <a:pt x="140774" y="621116"/>
                </a:lnTo>
                <a:lnTo>
                  <a:pt x="138429" y="715430"/>
                </a:lnTo>
                <a:lnTo>
                  <a:pt x="133743" y="673120"/>
                </a:lnTo>
                <a:lnTo>
                  <a:pt x="130241" y="641719"/>
                </a:lnTo>
                <a:close/>
                <a:moveTo>
                  <a:pt x="141616" y="587261"/>
                </a:moveTo>
                <a:lnTo>
                  <a:pt x="146374" y="607818"/>
                </a:lnTo>
                <a:lnTo>
                  <a:pt x="146875" y="610079"/>
                </a:lnTo>
                <a:lnTo>
                  <a:pt x="145758" y="631600"/>
                </a:lnTo>
                <a:lnTo>
                  <a:pt x="145733" y="631544"/>
                </a:lnTo>
                <a:lnTo>
                  <a:pt x="140774" y="621116"/>
                </a:lnTo>
                <a:close/>
                <a:moveTo>
                  <a:pt x="189974" y="544289"/>
                </a:moveTo>
                <a:lnTo>
                  <a:pt x="193377" y="569226"/>
                </a:lnTo>
                <a:lnTo>
                  <a:pt x="193530" y="570187"/>
                </a:lnTo>
                <a:lnTo>
                  <a:pt x="191521" y="603855"/>
                </a:lnTo>
                <a:lnTo>
                  <a:pt x="186757" y="574468"/>
                </a:lnTo>
                <a:lnTo>
                  <a:pt x="186767" y="574099"/>
                </a:lnTo>
                <a:close/>
                <a:moveTo>
                  <a:pt x="396167" y="408333"/>
                </a:moveTo>
                <a:lnTo>
                  <a:pt x="401627" y="432026"/>
                </a:lnTo>
                <a:lnTo>
                  <a:pt x="401672" y="452235"/>
                </a:lnTo>
                <a:lnTo>
                  <a:pt x="394820" y="413188"/>
                </a:lnTo>
                <a:close/>
                <a:moveTo>
                  <a:pt x="325351" y="453699"/>
                </a:moveTo>
                <a:lnTo>
                  <a:pt x="340400" y="561633"/>
                </a:lnTo>
                <a:lnTo>
                  <a:pt x="341119" y="573372"/>
                </a:lnTo>
                <a:lnTo>
                  <a:pt x="335647" y="588842"/>
                </a:lnTo>
                <a:lnTo>
                  <a:pt x="333628" y="594237"/>
                </a:lnTo>
                <a:lnTo>
                  <a:pt x="326831" y="555232"/>
                </a:lnTo>
                <a:lnTo>
                  <a:pt x="308028" y="499169"/>
                </a:lnTo>
                <a:lnTo>
                  <a:pt x="314082" y="505088"/>
                </a:lnTo>
                <a:cubicBezTo>
                  <a:pt x="317741" y="488308"/>
                  <a:pt x="320817" y="474635"/>
                  <a:pt x="323366" y="463115"/>
                </a:cubicBezTo>
                <a:close/>
                <a:moveTo>
                  <a:pt x="336283" y="443910"/>
                </a:moveTo>
                <a:lnTo>
                  <a:pt x="341174" y="451753"/>
                </a:lnTo>
                <a:lnTo>
                  <a:pt x="359317" y="521836"/>
                </a:lnTo>
                <a:lnTo>
                  <a:pt x="358460" y="524348"/>
                </a:lnTo>
                <a:lnTo>
                  <a:pt x="341777" y="571511"/>
                </a:lnTo>
                <a:lnTo>
                  <a:pt x="340400" y="561633"/>
                </a:lnTo>
                <a:lnTo>
                  <a:pt x="335237" y="477353"/>
                </a:lnTo>
                <a:close/>
                <a:moveTo>
                  <a:pt x="241064" y="504435"/>
                </a:moveTo>
                <a:lnTo>
                  <a:pt x="257765" y="598571"/>
                </a:lnTo>
                <a:lnTo>
                  <a:pt x="261099" y="628597"/>
                </a:lnTo>
                <a:lnTo>
                  <a:pt x="255104" y="623060"/>
                </a:lnTo>
                <a:lnTo>
                  <a:pt x="254095" y="599464"/>
                </a:lnTo>
                <a:lnTo>
                  <a:pt x="249218" y="571826"/>
                </a:lnTo>
                <a:lnTo>
                  <a:pt x="248487" y="564652"/>
                </a:lnTo>
                <a:cubicBezTo>
                  <a:pt x="247304" y="553999"/>
                  <a:pt x="245832" y="541566"/>
                  <a:pt x="244009" y="526998"/>
                </a:cubicBezTo>
                <a:close/>
                <a:moveTo>
                  <a:pt x="269558" y="482755"/>
                </a:moveTo>
                <a:lnTo>
                  <a:pt x="282453" y="516157"/>
                </a:lnTo>
                <a:lnTo>
                  <a:pt x="285214" y="522622"/>
                </a:lnTo>
                <a:lnTo>
                  <a:pt x="290872" y="547403"/>
                </a:lnTo>
                <a:lnTo>
                  <a:pt x="300392" y="591849"/>
                </a:lnTo>
                <a:lnTo>
                  <a:pt x="301309" y="609354"/>
                </a:lnTo>
                <a:lnTo>
                  <a:pt x="305149" y="666918"/>
                </a:lnTo>
                <a:lnTo>
                  <a:pt x="304354" y="668548"/>
                </a:lnTo>
                <a:lnTo>
                  <a:pt x="269063" y="635952"/>
                </a:lnTo>
                <a:lnTo>
                  <a:pt x="266828" y="613195"/>
                </a:lnTo>
                <a:close/>
                <a:moveTo>
                  <a:pt x="137029" y="567446"/>
                </a:moveTo>
                <a:lnTo>
                  <a:pt x="141265" y="580935"/>
                </a:lnTo>
                <a:lnTo>
                  <a:pt x="141732" y="582588"/>
                </a:lnTo>
                <a:lnTo>
                  <a:pt x="141616" y="587261"/>
                </a:lnTo>
                <a:close/>
                <a:moveTo>
                  <a:pt x="136759" y="566278"/>
                </a:moveTo>
                <a:lnTo>
                  <a:pt x="137029" y="567446"/>
                </a:lnTo>
                <a:lnTo>
                  <a:pt x="136738" y="566519"/>
                </a:lnTo>
                <a:close/>
                <a:moveTo>
                  <a:pt x="61488" y="611245"/>
                </a:moveTo>
                <a:lnTo>
                  <a:pt x="68280" y="634320"/>
                </a:lnTo>
                <a:lnTo>
                  <a:pt x="91500" y="722257"/>
                </a:lnTo>
                <a:lnTo>
                  <a:pt x="92263" y="732680"/>
                </a:lnTo>
                <a:lnTo>
                  <a:pt x="94879" y="831253"/>
                </a:lnTo>
                <a:lnTo>
                  <a:pt x="94685" y="837088"/>
                </a:lnTo>
                <a:lnTo>
                  <a:pt x="83410" y="772384"/>
                </a:lnTo>
                <a:lnTo>
                  <a:pt x="74219" y="736575"/>
                </a:lnTo>
                <a:lnTo>
                  <a:pt x="69705" y="695452"/>
                </a:lnTo>
                <a:cubicBezTo>
                  <a:pt x="68166" y="681376"/>
                  <a:pt x="66473" y="665832"/>
                  <a:pt x="64601" y="648577"/>
                </a:cubicBezTo>
                <a:lnTo>
                  <a:pt x="62327" y="627510"/>
                </a:lnTo>
                <a:close/>
                <a:moveTo>
                  <a:pt x="142356" y="557478"/>
                </a:moveTo>
                <a:lnTo>
                  <a:pt x="147328" y="601358"/>
                </a:lnTo>
                <a:lnTo>
                  <a:pt x="147283" y="602221"/>
                </a:lnTo>
                <a:lnTo>
                  <a:pt x="141732" y="582588"/>
                </a:lnTo>
                <a:close/>
                <a:moveTo>
                  <a:pt x="85152" y="588762"/>
                </a:moveTo>
                <a:lnTo>
                  <a:pt x="89868" y="642409"/>
                </a:lnTo>
                <a:lnTo>
                  <a:pt x="92041" y="724304"/>
                </a:lnTo>
                <a:lnTo>
                  <a:pt x="91500" y="722257"/>
                </a:lnTo>
                <a:lnTo>
                  <a:pt x="84950" y="632743"/>
                </a:lnTo>
                <a:close/>
                <a:moveTo>
                  <a:pt x="293221" y="455022"/>
                </a:moveTo>
                <a:lnTo>
                  <a:pt x="308028" y="499169"/>
                </a:lnTo>
                <a:lnTo>
                  <a:pt x="294860" y="486297"/>
                </a:lnTo>
                <a:close/>
                <a:moveTo>
                  <a:pt x="269325" y="458913"/>
                </a:moveTo>
                <a:lnTo>
                  <a:pt x="278159" y="469972"/>
                </a:lnTo>
                <a:lnTo>
                  <a:pt x="294860" y="486297"/>
                </a:lnTo>
                <a:lnTo>
                  <a:pt x="298380" y="553457"/>
                </a:lnTo>
                <a:lnTo>
                  <a:pt x="285214" y="522622"/>
                </a:lnTo>
                <a:lnTo>
                  <a:pt x="273797" y="472622"/>
                </a:lnTo>
                <a:lnTo>
                  <a:pt x="269345" y="459904"/>
                </a:lnTo>
                <a:close/>
                <a:moveTo>
                  <a:pt x="331195" y="416736"/>
                </a:moveTo>
                <a:lnTo>
                  <a:pt x="336552" y="435316"/>
                </a:lnTo>
                <a:lnTo>
                  <a:pt x="336283" y="443910"/>
                </a:lnTo>
                <a:lnTo>
                  <a:pt x="329581" y="433164"/>
                </a:lnTo>
                <a:close/>
                <a:moveTo>
                  <a:pt x="321228" y="419772"/>
                </a:moveTo>
                <a:lnTo>
                  <a:pt x="329581" y="433164"/>
                </a:lnTo>
                <a:lnTo>
                  <a:pt x="329493" y="434058"/>
                </a:lnTo>
                <a:lnTo>
                  <a:pt x="325351" y="453699"/>
                </a:lnTo>
                <a:lnTo>
                  <a:pt x="324116" y="444841"/>
                </a:lnTo>
                <a:close/>
                <a:moveTo>
                  <a:pt x="218829" y="479667"/>
                </a:moveTo>
                <a:lnTo>
                  <a:pt x="224390" y="491225"/>
                </a:lnTo>
                <a:cubicBezTo>
                  <a:pt x="232543" y="510132"/>
                  <a:pt x="239694" y="529410"/>
                  <a:pt x="245241" y="549283"/>
                </a:cubicBezTo>
                <a:lnTo>
                  <a:pt x="249218" y="571826"/>
                </a:lnTo>
                <a:lnTo>
                  <a:pt x="251236" y="591627"/>
                </a:lnTo>
                <a:cubicBezTo>
                  <a:pt x="251906" y="599076"/>
                  <a:pt x="252351" y="605100"/>
                  <a:pt x="252634" y="610055"/>
                </a:cubicBezTo>
                <a:lnTo>
                  <a:pt x="252777" y="620911"/>
                </a:lnTo>
                <a:lnTo>
                  <a:pt x="245237" y="613947"/>
                </a:lnTo>
                <a:lnTo>
                  <a:pt x="240311" y="571890"/>
                </a:lnTo>
                <a:close/>
                <a:moveTo>
                  <a:pt x="385525" y="362158"/>
                </a:moveTo>
                <a:lnTo>
                  <a:pt x="387994" y="372871"/>
                </a:lnTo>
                <a:lnTo>
                  <a:pt x="388873" y="379304"/>
                </a:lnTo>
                <a:lnTo>
                  <a:pt x="394820" y="413188"/>
                </a:lnTo>
                <a:lnTo>
                  <a:pt x="387853" y="438286"/>
                </a:lnTo>
                <a:lnTo>
                  <a:pt x="380148" y="460846"/>
                </a:lnTo>
                <a:lnTo>
                  <a:pt x="379014" y="424518"/>
                </a:lnTo>
                <a:close/>
                <a:moveTo>
                  <a:pt x="254989" y="440967"/>
                </a:moveTo>
                <a:lnTo>
                  <a:pt x="268742" y="458183"/>
                </a:lnTo>
                <a:lnTo>
                  <a:pt x="269345" y="459904"/>
                </a:lnTo>
                <a:lnTo>
                  <a:pt x="269680" y="476931"/>
                </a:lnTo>
                <a:lnTo>
                  <a:pt x="269558" y="482755"/>
                </a:lnTo>
                <a:lnTo>
                  <a:pt x="255729" y="446931"/>
                </a:lnTo>
                <a:close/>
                <a:moveTo>
                  <a:pt x="29109" y="581048"/>
                </a:moveTo>
                <a:lnTo>
                  <a:pt x="30897" y="609116"/>
                </a:lnTo>
                <a:cubicBezTo>
                  <a:pt x="33157" y="644598"/>
                  <a:pt x="32944" y="680157"/>
                  <a:pt x="32379" y="715731"/>
                </a:cubicBezTo>
                <a:lnTo>
                  <a:pt x="32206" y="744890"/>
                </a:lnTo>
                <a:lnTo>
                  <a:pt x="21038" y="654330"/>
                </a:lnTo>
                <a:cubicBezTo>
                  <a:pt x="20208" y="633048"/>
                  <a:pt x="23734" y="611988"/>
                  <a:pt x="27681" y="590927"/>
                </a:cubicBezTo>
                <a:close/>
                <a:moveTo>
                  <a:pt x="214215" y="459862"/>
                </a:moveTo>
                <a:lnTo>
                  <a:pt x="218829" y="479667"/>
                </a:lnTo>
                <a:lnTo>
                  <a:pt x="214839" y="471375"/>
                </a:lnTo>
                <a:close/>
                <a:moveTo>
                  <a:pt x="209759" y="460818"/>
                </a:moveTo>
                <a:lnTo>
                  <a:pt x="214839" y="471375"/>
                </a:lnTo>
                <a:lnTo>
                  <a:pt x="214858" y="471727"/>
                </a:lnTo>
                <a:cubicBezTo>
                  <a:pt x="215799" y="494188"/>
                  <a:pt x="216585" y="524127"/>
                  <a:pt x="217332" y="564679"/>
                </a:cubicBezTo>
                <a:lnTo>
                  <a:pt x="217713" y="588525"/>
                </a:lnTo>
                <a:lnTo>
                  <a:pt x="205344" y="577100"/>
                </a:lnTo>
                <a:lnTo>
                  <a:pt x="207430" y="512841"/>
                </a:lnTo>
                <a:close/>
                <a:moveTo>
                  <a:pt x="27842" y="561161"/>
                </a:moveTo>
                <a:lnTo>
                  <a:pt x="30589" y="570813"/>
                </a:lnTo>
                <a:lnTo>
                  <a:pt x="29109" y="581048"/>
                </a:lnTo>
                <a:close/>
                <a:moveTo>
                  <a:pt x="210272" y="442935"/>
                </a:moveTo>
                <a:lnTo>
                  <a:pt x="210514" y="443971"/>
                </a:lnTo>
                <a:lnTo>
                  <a:pt x="209759" y="460818"/>
                </a:lnTo>
                <a:lnTo>
                  <a:pt x="208944" y="459123"/>
                </a:lnTo>
                <a:close/>
                <a:moveTo>
                  <a:pt x="201963" y="444616"/>
                </a:moveTo>
                <a:lnTo>
                  <a:pt x="208944" y="459123"/>
                </a:lnTo>
                <a:lnTo>
                  <a:pt x="204737" y="510376"/>
                </a:lnTo>
                <a:cubicBezTo>
                  <a:pt x="202941" y="533032"/>
                  <a:pt x="201365" y="553518"/>
                  <a:pt x="199886" y="572505"/>
                </a:cubicBezTo>
                <a:lnTo>
                  <a:pt x="197802" y="596858"/>
                </a:lnTo>
                <a:lnTo>
                  <a:pt x="193530" y="570187"/>
                </a:lnTo>
                <a:lnTo>
                  <a:pt x="195143" y="543164"/>
                </a:lnTo>
                <a:cubicBezTo>
                  <a:pt x="196898" y="514637"/>
                  <a:pt x="198415" y="490848"/>
                  <a:pt x="199712" y="471136"/>
                </a:cubicBezTo>
                <a:lnTo>
                  <a:pt x="201194" y="449429"/>
                </a:lnTo>
                <a:close/>
                <a:moveTo>
                  <a:pt x="141852" y="482973"/>
                </a:moveTo>
                <a:lnTo>
                  <a:pt x="142552" y="549596"/>
                </a:lnTo>
                <a:lnTo>
                  <a:pt x="142356" y="557478"/>
                </a:lnTo>
                <a:lnTo>
                  <a:pt x="139121" y="528924"/>
                </a:lnTo>
                <a:close/>
                <a:moveTo>
                  <a:pt x="87222" y="511092"/>
                </a:moveTo>
                <a:lnTo>
                  <a:pt x="90753" y="518239"/>
                </a:lnTo>
                <a:cubicBezTo>
                  <a:pt x="98048" y="533040"/>
                  <a:pt x="105356" y="547912"/>
                  <a:pt x="112269" y="562047"/>
                </a:cubicBezTo>
                <a:lnTo>
                  <a:pt x="121673" y="581394"/>
                </a:lnTo>
                <a:lnTo>
                  <a:pt x="126255" y="606226"/>
                </a:lnTo>
                <a:cubicBezTo>
                  <a:pt x="126262" y="606266"/>
                  <a:pt x="127531" y="617483"/>
                  <a:pt x="129747" y="637290"/>
                </a:cubicBezTo>
                <a:lnTo>
                  <a:pt x="130241" y="641719"/>
                </a:lnTo>
                <a:lnTo>
                  <a:pt x="130165" y="642601"/>
                </a:lnTo>
                <a:cubicBezTo>
                  <a:pt x="128125" y="707185"/>
                  <a:pt x="133773" y="904826"/>
                  <a:pt x="142743" y="965052"/>
                </a:cubicBezTo>
                <a:lnTo>
                  <a:pt x="143469" y="968270"/>
                </a:lnTo>
                <a:lnTo>
                  <a:pt x="138494" y="990484"/>
                </a:lnTo>
                <a:lnTo>
                  <a:pt x="137814" y="987659"/>
                </a:lnTo>
                <a:cubicBezTo>
                  <a:pt x="128780" y="947119"/>
                  <a:pt x="122947" y="905957"/>
                  <a:pt x="117147" y="864787"/>
                </a:cubicBezTo>
                <a:lnTo>
                  <a:pt x="102357" y="775968"/>
                </a:lnTo>
                <a:lnTo>
                  <a:pt x="92769" y="705494"/>
                </a:lnTo>
                <a:cubicBezTo>
                  <a:pt x="91287" y="664051"/>
                  <a:pt x="90104" y="627249"/>
                  <a:pt x="89183" y="594607"/>
                </a:cubicBezTo>
                <a:close/>
                <a:moveTo>
                  <a:pt x="141769" y="475021"/>
                </a:moveTo>
                <a:lnTo>
                  <a:pt x="142063" y="479421"/>
                </a:lnTo>
                <a:lnTo>
                  <a:pt x="141852" y="482973"/>
                </a:lnTo>
                <a:close/>
                <a:moveTo>
                  <a:pt x="150814" y="466717"/>
                </a:moveTo>
                <a:lnTo>
                  <a:pt x="151854" y="469276"/>
                </a:lnTo>
                <a:lnTo>
                  <a:pt x="155549" y="480643"/>
                </a:lnTo>
                <a:lnTo>
                  <a:pt x="153345" y="559138"/>
                </a:lnTo>
                <a:lnTo>
                  <a:pt x="152936" y="622213"/>
                </a:lnTo>
                <a:lnTo>
                  <a:pt x="147521" y="603063"/>
                </a:lnTo>
                <a:lnTo>
                  <a:pt x="147328" y="601358"/>
                </a:lnTo>
                <a:lnTo>
                  <a:pt x="149883" y="552172"/>
                </a:lnTo>
                <a:cubicBezTo>
                  <a:pt x="150473" y="518021"/>
                  <a:pt x="150860" y="493248"/>
                  <a:pt x="150936" y="473675"/>
                </a:cubicBezTo>
                <a:close/>
                <a:moveTo>
                  <a:pt x="211286" y="422916"/>
                </a:moveTo>
                <a:lnTo>
                  <a:pt x="211453" y="423646"/>
                </a:lnTo>
                <a:cubicBezTo>
                  <a:pt x="212137" y="428965"/>
                  <a:pt x="212753" y="435370"/>
                  <a:pt x="213316" y="443253"/>
                </a:cubicBezTo>
                <a:lnTo>
                  <a:pt x="214215" y="459862"/>
                </a:lnTo>
                <a:lnTo>
                  <a:pt x="210514" y="443971"/>
                </a:lnTo>
                <a:lnTo>
                  <a:pt x="210905" y="435227"/>
                </a:lnTo>
                <a:close/>
                <a:moveTo>
                  <a:pt x="235942" y="402228"/>
                </a:moveTo>
                <a:lnTo>
                  <a:pt x="247281" y="431317"/>
                </a:lnTo>
                <a:lnTo>
                  <a:pt x="252636" y="438021"/>
                </a:lnTo>
                <a:lnTo>
                  <a:pt x="255358" y="445970"/>
                </a:lnTo>
                <a:lnTo>
                  <a:pt x="255729" y="446931"/>
                </a:lnTo>
                <a:lnTo>
                  <a:pt x="256199" y="450722"/>
                </a:lnTo>
                <a:cubicBezTo>
                  <a:pt x="257980" y="465048"/>
                  <a:pt x="260481" y="485667"/>
                  <a:pt x="263939" y="517837"/>
                </a:cubicBezTo>
                <a:cubicBezTo>
                  <a:pt x="267147" y="547692"/>
                  <a:pt x="266981" y="577527"/>
                  <a:pt x="264705" y="607352"/>
                </a:cubicBezTo>
                <a:lnTo>
                  <a:pt x="262407" y="624640"/>
                </a:lnTo>
                <a:lnTo>
                  <a:pt x="257919" y="599438"/>
                </a:lnTo>
                <a:lnTo>
                  <a:pt x="257765" y="598571"/>
                </a:lnTo>
                <a:lnTo>
                  <a:pt x="247007" y="501683"/>
                </a:lnTo>
                <a:close/>
                <a:moveTo>
                  <a:pt x="36846" y="527525"/>
                </a:moveTo>
                <a:lnTo>
                  <a:pt x="60041" y="606329"/>
                </a:lnTo>
                <a:lnTo>
                  <a:pt x="62327" y="627510"/>
                </a:lnTo>
                <a:lnTo>
                  <a:pt x="62343" y="627813"/>
                </a:lnTo>
                <a:lnTo>
                  <a:pt x="73898" y="735322"/>
                </a:lnTo>
                <a:lnTo>
                  <a:pt x="48575" y="636652"/>
                </a:lnTo>
                <a:cubicBezTo>
                  <a:pt x="45528" y="624669"/>
                  <a:pt x="41963" y="611243"/>
                  <a:pt x="37962" y="596727"/>
                </a:cubicBezTo>
                <a:lnTo>
                  <a:pt x="30589" y="570813"/>
                </a:lnTo>
                <a:close/>
                <a:moveTo>
                  <a:pt x="340406" y="326002"/>
                </a:moveTo>
                <a:lnTo>
                  <a:pt x="349612" y="355589"/>
                </a:lnTo>
                <a:cubicBezTo>
                  <a:pt x="361838" y="397510"/>
                  <a:pt x="368850" y="427745"/>
                  <a:pt x="373537" y="454440"/>
                </a:cubicBezTo>
                <a:lnTo>
                  <a:pt x="376186" y="472448"/>
                </a:lnTo>
                <a:lnTo>
                  <a:pt x="368365" y="495347"/>
                </a:lnTo>
                <a:lnTo>
                  <a:pt x="341174" y="451753"/>
                </a:lnTo>
                <a:lnTo>
                  <a:pt x="340156" y="447818"/>
                </a:lnTo>
                <a:lnTo>
                  <a:pt x="336552" y="435316"/>
                </a:lnTo>
                <a:lnTo>
                  <a:pt x="339749" y="333069"/>
                </a:lnTo>
                <a:close/>
                <a:moveTo>
                  <a:pt x="203750" y="413054"/>
                </a:moveTo>
                <a:lnTo>
                  <a:pt x="205538" y="422238"/>
                </a:lnTo>
                <a:lnTo>
                  <a:pt x="201963" y="444616"/>
                </a:lnTo>
                <a:lnTo>
                  <a:pt x="201577" y="443814"/>
                </a:lnTo>
                <a:lnTo>
                  <a:pt x="202960" y="423570"/>
                </a:lnTo>
                <a:close/>
                <a:moveTo>
                  <a:pt x="207838" y="407844"/>
                </a:moveTo>
                <a:lnTo>
                  <a:pt x="211012" y="421719"/>
                </a:lnTo>
                <a:lnTo>
                  <a:pt x="210905" y="435227"/>
                </a:lnTo>
                <a:lnTo>
                  <a:pt x="210272" y="442935"/>
                </a:lnTo>
                <a:lnTo>
                  <a:pt x="205984" y="424526"/>
                </a:lnTo>
                <a:lnTo>
                  <a:pt x="205538" y="422238"/>
                </a:lnTo>
                <a:close/>
                <a:moveTo>
                  <a:pt x="76400" y="489191"/>
                </a:moveTo>
                <a:lnTo>
                  <a:pt x="85201" y="507003"/>
                </a:lnTo>
                <a:lnTo>
                  <a:pt x="85440" y="526031"/>
                </a:lnTo>
                <a:lnTo>
                  <a:pt x="85152" y="588762"/>
                </a:lnTo>
                <a:close/>
                <a:moveTo>
                  <a:pt x="204762" y="398320"/>
                </a:moveTo>
                <a:lnTo>
                  <a:pt x="204845" y="398486"/>
                </a:lnTo>
                <a:lnTo>
                  <a:pt x="203750" y="413054"/>
                </a:lnTo>
                <a:lnTo>
                  <a:pt x="203402" y="411267"/>
                </a:lnTo>
                <a:close/>
                <a:moveTo>
                  <a:pt x="139318" y="438410"/>
                </a:moveTo>
                <a:lnTo>
                  <a:pt x="141439" y="443633"/>
                </a:lnTo>
                <a:lnTo>
                  <a:pt x="141769" y="475021"/>
                </a:lnTo>
                <a:close/>
                <a:moveTo>
                  <a:pt x="151153" y="426657"/>
                </a:moveTo>
                <a:lnTo>
                  <a:pt x="160761" y="447975"/>
                </a:lnTo>
                <a:cubicBezTo>
                  <a:pt x="166573" y="465908"/>
                  <a:pt x="172169" y="489639"/>
                  <a:pt x="177514" y="517459"/>
                </a:cubicBezTo>
                <a:lnTo>
                  <a:pt x="186757" y="574468"/>
                </a:lnTo>
                <a:lnTo>
                  <a:pt x="186317" y="590367"/>
                </a:lnTo>
                <a:lnTo>
                  <a:pt x="168580" y="520726"/>
                </a:lnTo>
                <a:lnTo>
                  <a:pt x="155549" y="480643"/>
                </a:lnTo>
                <a:lnTo>
                  <a:pt x="155832" y="470582"/>
                </a:lnTo>
                <a:close/>
                <a:moveTo>
                  <a:pt x="0" y="520562"/>
                </a:moveTo>
                <a:lnTo>
                  <a:pt x="22461" y="687136"/>
                </a:lnTo>
                <a:lnTo>
                  <a:pt x="32077" y="766735"/>
                </a:lnTo>
                <a:lnTo>
                  <a:pt x="31747" y="822439"/>
                </a:lnTo>
                <a:lnTo>
                  <a:pt x="4553" y="739118"/>
                </a:lnTo>
                <a:lnTo>
                  <a:pt x="0" y="701301"/>
                </a:lnTo>
                <a:close/>
                <a:moveTo>
                  <a:pt x="212693" y="377458"/>
                </a:moveTo>
                <a:lnTo>
                  <a:pt x="211286" y="422916"/>
                </a:lnTo>
                <a:lnTo>
                  <a:pt x="211012" y="421719"/>
                </a:lnTo>
                <a:lnTo>
                  <a:pt x="211294" y="386216"/>
                </a:lnTo>
                <a:close/>
                <a:moveTo>
                  <a:pt x="253230" y="349727"/>
                </a:moveTo>
                <a:lnTo>
                  <a:pt x="267933" y="388298"/>
                </a:lnTo>
                <a:lnTo>
                  <a:pt x="269325" y="458913"/>
                </a:lnTo>
                <a:lnTo>
                  <a:pt x="268742" y="458183"/>
                </a:lnTo>
                <a:lnTo>
                  <a:pt x="252569" y="411991"/>
                </a:lnTo>
                <a:lnTo>
                  <a:pt x="252261" y="398214"/>
                </a:lnTo>
                <a:cubicBezTo>
                  <a:pt x="252415" y="388027"/>
                  <a:pt x="252817" y="373618"/>
                  <a:pt x="253230" y="349727"/>
                </a:cubicBezTo>
                <a:close/>
                <a:moveTo>
                  <a:pt x="226278" y="364472"/>
                </a:moveTo>
                <a:lnTo>
                  <a:pt x="227684" y="366882"/>
                </a:lnTo>
                <a:lnTo>
                  <a:pt x="233934" y="384175"/>
                </a:lnTo>
                <a:lnTo>
                  <a:pt x="235942" y="402228"/>
                </a:lnTo>
                <a:lnTo>
                  <a:pt x="230170" y="387417"/>
                </a:lnTo>
                <a:close/>
                <a:moveTo>
                  <a:pt x="231311" y="360592"/>
                </a:moveTo>
                <a:lnTo>
                  <a:pt x="243615" y="386418"/>
                </a:lnTo>
                <a:lnTo>
                  <a:pt x="252569" y="411991"/>
                </a:lnTo>
                <a:lnTo>
                  <a:pt x="252779" y="421363"/>
                </a:lnTo>
                <a:cubicBezTo>
                  <a:pt x="253067" y="424862"/>
                  <a:pt x="253477" y="428621"/>
                  <a:pt x="254037" y="433295"/>
                </a:cubicBezTo>
                <a:lnTo>
                  <a:pt x="254989" y="440967"/>
                </a:lnTo>
                <a:lnTo>
                  <a:pt x="252636" y="438021"/>
                </a:lnTo>
                <a:lnTo>
                  <a:pt x="238957" y="398072"/>
                </a:lnTo>
                <a:lnTo>
                  <a:pt x="233934" y="384175"/>
                </a:lnTo>
                <a:close/>
                <a:moveTo>
                  <a:pt x="217887" y="359806"/>
                </a:moveTo>
                <a:lnTo>
                  <a:pt x="237422" y="476532"/>
                </a:lnTo>
                <a:lnTo>
                  <a:pt x="241064" y="504435"/>
                </a:lnTo>
                <a:lnTo>
                  <a:pt x="220764" y="390012"/>
                </a:lnTo>
                <a:close/>
                <a:moveTo>
                  <a:pt x="265022" y="328255"/>
                </a:moveTo>
                <a:lnTo>
                  <a:pt x="293398" y="375018"/>
                </a:lnTo>
                <a:lnTo>
                  <a:pt x="292495" y="441176"/>
                </a:lnTo>
                <a:lnTo>
                  <a:pt x="293221" y="455022"/>
                </a:lnTo>
                <a:lnTo>
                  <a:pt x="292146" y="451818"/>
                </a:lnTo>
                <a:lnTo>
                  <a:pt x="267933" y="388298"/>
                </a:lnTo>
                <a:lnTo>
                  <a:pt x="266998" y="340888"/>
                </a:lnTo>
                <a:close/>
                <a:moveTo>
                  <a:pt x="172491" y="387225"/>
                </a:moveTo>
                <a:lnTo>
                  <a:pt x="185495" y="412247"/>
                </a:lnTo>
                <a:lnTo>
                  <a:pt x="186343" y="420356"/>
                </a:lnTo>
                <a:cubicBezTo>
                  <a:pt x="190508" y="450474"/>
                  <a:pt x="194456" y="451813"/>
                  <a:pt x="197707" y="442229"/>
                </a:cubicBezTo>
                <a:lnTo>
                  <a:pt x="198590" y="437606"/>
                </a:lnTo>
                <a:lnTo>
                  <a:pt x="201577" y="443814"/>
                </a:lnTo>
                <a:lnTo>
                  <a:pt x="201194" y="449429"/>
                </a:lnTo>
                <a:lnTo>
                  <a:pt x="198088" y="468867"/>
                </a:lnTo>
                <a:lnTo>
                  <a:pt x="189974" y="544289"/>
                </a:lnTo>
                <a:lnTo>
                  <a:pt x="175558" y="438636"/>
                </a:lnTo>
                <a:close/>
                <a:moveTo>
                  <a:pt x="141025" y="404185"/>
                </a:moveTo>
                <a:lnTo>
                  <a:pt x="149910" y="423900"/>
                </a:lnTo>
                <a:lnTo>
                  <a:pt x="150112" y="426376"/>
                </a:lnTo>
                <a:lnTo>
                  <a:pt x="150814" y="466717"/>
                </a:lnTo>
                <a:lnTo>
                  <a:pt x="141439" y="443633"/>
                </a:lnTo>
                <a:close/>
                <a:moveTo>
                  <a:pt x="217274" y="353372"/>
                </a:moveTo>
                <a:lnTo>
                  <a:pt x="217887" y="359806"/>
                </a:lnTo>
                <a:lnTo>
                  <a:pt x="217014" y="354593"/>
                </a:lnTo>
                <a:close/>
                <a:moveTo>
                  <a:pt x="216781" y="348204"/>
                </a:moveTo>
                <a:lnTo>
                  <a:pt x="217948" y="350202"/>
                </a:lnTo>
                <a:lnTo>
                  <a:pt x="217274" y="353372"/>
                </a:lnTo>
                <a:close/>
                <a:moveTo>
                  <a:pt x="84274" y="433240"/>
                </a:moveTo>
                <a:lnTo>
                  <a:pt x="86531" y="440150"/>
                </a:lnTo>
                <a:lnTo>
                  <a:pt x="86486" y="444847"/>
                </a:lnTo>
                <a:cubicBezTo>
                  <a:pt x="86515" y="462765"/>
                  <a:pt x="86728" y="483884"/>
                  <a:pt x="87165" y="508684"/>
                </a:cubicBezTo>
                <a:lnTo>
                  <a:pt x="87222" y="511092"/>
                </a:lnTo>
                <a:lnTo>
                  <a:pt x="85201" y="507003"/>
                </a:lnTo>
                <a:close/>
                <a:moveTo>
                  <a:pt x="213700" y="344954"/>
                </a:moveTo>
                <a:lnTo>
                  <a:pt x="214868" y="345911"/>
                </a:lnTo>
                <a:lnTo>
                  <a:pt x="216854" y="353637"/>
                </a:lnTo>
                <a:lnTo>
                  <a:pt x="217014" y="354593"/>
                </a:lnTo>
                <a:lnTo>
                  <a:pt x="214330" y="367212"/>
                </a:lnTo>
                <a:lnTo>
                  <a:pt x="212693" y="377458"/>
                </a:lnTo>
                <a:close/>
                <a:moveTo>
                  <a:pt x="294190" y="291636"/>
                </a:moveTo>
                <a:lnTo>
                  <a:pt x="310952" y="346513"/>
                </a:lnTo>
                <a:lnTo>
                  <a:pt x="314007" y="357112"/>
                </a:lnTo>
                <a:lnTo>
                  <a:pt x="321228" y="419772"/>
                </a:lnTo>
                <a:lnTo>
                  <a:pt x="296417" y="379993"/>
                </a:lnTo>
                <a:lnTo>
                  <a:pt x="293398" y="375018"/>
                </a:lnTo>
                <a:lnTo>
                  <a:pt x="294354" y="304903"/>
                </a:lnTo>
                <a:close/>
                <a:moveTo>
                  <a:pt x="146801" y="385798"/>
                </a:moveTo>
                <a:lnTo>
                  <a:pt x="151153" y="426657"/>
                </a:lnTo>
                <a:lnTo>
                  <a:pt x="149910" y="423900"/>
                </a:lnTo>
                <a:close/>
                <a:moveTo>
                  <a:pt x="220544" y="337995"/>
                </a:moveTo>
                <a:lnTo>
                  <a:pt x="222839" y="342811"/>
                </a:lnTo>
                <a:lnTo>
                  <a:pt x="223043" y="345405"/>
                </a:lnTo>
                <a:lnTo>
                  <a:pt x="226278" y="364472"/>
                </a:lnTo>
                <a:lnTo>
                  <a:pt x="217948" y="350202"/>
                </a:lnTo>
                <a:close/>
                <a:moveTo>
                  <a:pt x="86724" y="420207"/>
                </a:moveTo>
                <a:lnTo>
                  <a:pt x="92939" y="433187"/>
                </a:lnTo>
                <a:cubicBezTo>
                  <a:pt x="100495" y="454147"/>
                  <a:pt x="108395" y="477268"/>
                  <a:pt x="116497" y="502056"/>
                </a:cubicBezTo>
                <a:lnTo>
                  <a:pt x="136738" y="566519"/>
                </a:lnTo>
                <a:lnTo>
                  <a:pt x="133367" y="605540"/>
                </a:lnTo>
                <a:lnTo>
                  <a:pt x="131414" y="601432"/>
                </a:lnTo>
                <a:lnTo>
                  <a:pt x="121673" y="581394"/>
                </a:lnTo>
                <a:lnTo>
                  <a:pt x="107394" y="504016"/>
                </a:lnTo>
                <a:lnTo>
                  <a:pt x="86531" y="440150"/>
                </a:lnTo>
                <a:close/>
                <a:moveTo>
                  <a:pt x="211708" y="334009"/>
                </a:moveTo>
                <a:lnTo>
                  <a:pt x="212440" y="336469"/>
                </a:lnTo>
                <a:lnTo>
                  <a:pt x="213799" y="341754"/>
                </a:lnTo>
                <a:lnTo>
                  <a:pt x="213700" y="344954"/>
                </a:lnTo>
                <a:lnTo>
                  <a:pt x="211635" y="343262"/>
                </a:lnTo>
                <a:close/>
                <a:moveTo>
                  <a:pt x="214319" y="324930"/>
                </a:moveTo>
                <a:lnTo>
                  <a:pt x="214626" y="325573"/>
                </a:lnTo>
                <a:lnTo>
                  <a:pt x="216781" y="348204"/>
                </a:lnTo>
                <a:lnTo>
                  <a:pt x="215971" y="346815"/>
                </a:lnTo>
                <a:lnTo>
                  <a:pt x="214868" y="345911"/>
                </a:lnTo>
                <a:lnTo>
                  <a:pt x="213799" y="341754"/>
                </a:lnTo>
                <a:close/>
                <a:moveTo>
                  <a:pt x="224790" y="318035"/>
                </a:moveTo>
                <a:lnTo>
                  <a:pt x="230839" y="356350"/>
                </a:lnTo>
                <a:lnTo>
                  <a:pt x="231311" y="360592"/>
                </a:lnTo>
                <a:lnTo>
                  <a:pt x="222839" y="342811"/>
                </a:lnTo>
                <a:lnTo>
                  <a:pt x="221941" y="331428"/>
                </a:lnTo>
                <a:close/>
                <a:moveTo>
                  <a:pt x="126599" y="373589"/>
                </a:moveTo>
                <a:lnTo>
                  <a:pt x="130384" y="380575"/>
                </a:lnTo>
                <a:lnTo>
                  <a:pt x="134460" y="389619"/>
                </a:lnTo>
                <a:lnTo>
                  <a:pt x="138439" y="425286"/>
                </a:lnTo>
                <a:lnTo>
                  <a:pt x="139318" y="438410"/>
                </a:lnTo>
                <a:lnTo>
                  <a:pt x="128114" y="410824"/>
                </a:lnTo>
                <a:close/>
                <a:moveTo>
                  <a:pt x="190041" y="328211"/>
                </a:moveTo>
                <a:lnTo>
                  <a:pt x="198250" y="332292"/>
                </a:lnTo>
                <a:lnTo>
                  <a:pt x="211635" y="343262"/>
                </a:lnTo>
                <a:lnTo>
                  <a:pt x="211294" y="386216"/>
                </a:lnTo>
                <a:lnTo>
                  <a:pt x="207838" y="407844"/>
                </a:lnTo>
                <a:lnTo>
                  <a:pt x="206418" y="401635"/>
                </a:lnTo>
                <a:lnTo>
                  <a:pt x="204845" y="398486"/>
                </a:lnTo>
                <a:lnTo>
                  <a:pt x="204994" y="396498"/>
                </a:lnTo>
                <a:lnTo>
                  <a:pt x="205202" y="394140"/>
                </a:lnTo>
                <a:lnTo>
                  <a:pt x="205851" y="387963"/>
                </a:lnTo>
                <a:cubicBezTo>
                  <a:pt x="206029" y="385640"/>
                  <a:pt x="206059" y="384749"/>
                  <a:pt x="205922" y="385951"/>
                </a:cubicBezTo>
                <a:lnTo>
                  <a:pt x="205202" y="394140"/>
                </a:lnTo>
                <a:lnTo>
                  <a:pt x="204762" y="398320"/>
                </a:lnTo>
                <a:lnTo>
                  <a:pt x="199054" y="386893"/>
                </a:lnTo>
                <a:lnTo>
                  <a:pt x="198267" y="384904"/>
                </a:lnTo>
                <a:lnTo>
                  <a:pt x="191590" y="350618"/>
                </a:lnTo>
                <a:close/>
                <a:moveTo>
                  <a:pt x="81419" y="389245"/>
                </a:moveTo>
                <a:lnTo>
                  <a:pt x="87160" y="394953"/>
                </a:lnTo>
                <a:lnTo>
                  <a:pt x="86917" y="400216"/>
                </a:lnTo>
                <a:lnTo>
                  <a:pt x="86724" y="420207"/>
                </a:lnTo>
                <a:lnTo>
                  <a:pt x="83589" y="413659"/>
                </a:lnTo>
                <a:close/>
                <a:moveTo>
                  <a:pt x="39434" y="414662"/>
                </a:moveTo>
                <a:lnTo>
                  <a:pt x="50238" y="436391"/>
                </a:lnTo>
                <a:lnTo>
                  <a:pt x="50293" y="436737"/>
                </a:lnTo>
                <a:cubicBezTo>
                  <a:pt x="51519" y="446297"/>
                  <a:pt x="53226" y="463650"/>
                  <a:pt x="55544" y="496079"/>
                </a:cubicBezTo>
                <a:lnTo>
                  <a:pt x="61488" y="611245"/>
                </a:lnTo>
                <a:lnTo>
                  <a:pt x="60041" y="606329"/>
                </a:lnTo>
                <a:lnTo>
                  <a:pt x="58434" y="591438"/>
                </a:lnTo>
                <a:close/>
                <a:moveTo>
                  <a:pt x="178262" y="322355"/>
                </a:moveTo>
                <a:lnTo>
                  <a:pt x="178776" y="322611"/>
                </a:lnTo>
                <a:lnTo>
                  <a:pt x="182113" y="337284"/>
                </a:lnTo>
                <a:cubicBezTo>
                  <a:pt x="184462" y="346587"/>
                  <a:pt x="186640" y="354235"/>
                  <a:pt x="188663" y="360620"/>
                </a:cubicBezTo>
                <a:lnTo>
                  <a:pt x="198267" y="384904"/>
                </a:lnTo>
                <a:lnTo>
                  <a:pt x="203402" y="411267"/>
                </a:lnTo>
                <a:lnTo>
                  <a:pt x="203137" y="413788"/>
                </a:lnTo>
                <a:lnTo>
                  <a:pt x="198590" y="437606"/>
                </a:lnTo>
                <a:lnTo>
                  <a:pt x="197527" y="435397"/>
                </a:lnTo>
                <a:lnTo>
                  <a:pt x="185495" y="412247"/>
                </a:lnTo>
                <a:lnTo>
                  <a:pt x="182124" y="379985"/>
                </a:lnTo>
                <a:close/>
                <a:moveTo>
                  <a:pt x="0" y="433208"/>
                </a:moveTo>
                <a:lnTo>
                  <a:pt x="7068" y="446916"/>
                </a:lnTo>
                <a:lnTo>
                  <a:pt x="23377" y="491064"/>
                </a:lnTo>
                <a:lnTo>
                  <a:pt x="27842" y="561161"/>
                </a:lnTo>
                <a:lnTo>
                  <a:pt x="24742" y="550265"/>
                </a:lnTo>
                <a:lnTo>
                  <a:pt x="0" y="470414"/>
                </a:lnTo>
                <a:close/>
                <a:moveTo>
                  <a:pt x="202498" y="302383"/>
                </a:moveTo>
                <a:cubicBezTo>
                  <a:pt x="201907" y="299735"/>
                  <a:pt x="202244" y="299604"/>
                  <a:pt x="204106" y="303493"/>
                </a:cubicBezTo>
                <a:lnTo>
                  <a:pt x="211720" y="319473"/>
                </a:lnTo>
                <a:lnTo>
                  <a:pt x="211816" y="320413"/>
                </a:lnTo>
                <a:lnTo>
                  <a:pt x="211708" y="334009"/>
                </a:lnTo>
                <a:lnTo>
                  <a:pt x="206465" y="316380"/>
                </a:lnTo>
                <a:cubicBezTo>
                  <a:pt x="204610" y="310198"/>
                  <a:pt x="203090" y="305032"/>
                  <a:pt x="202498" y="302383"/>
                </a:cubicBezTo>
                <a:close/>
                <a:moveTo>
                  <a:pt x="320098" y="221921"/>
                </a:moveTo>
                <a:lnTo>
                  <a:pt x="345952" y="266902"/>
                </a:lnTo>
                <a:lnTo>
                  <a:pt x="344829" y="278380"/>
                </a:lnTo>
                <a:lnTo>
                  <a:pt x="340406" y="326002"/>
                </a:lnTo>
                <a:lnTo>
                  <a:pt x="327001" y="282925"/>
                </a:lnTo>
                <a:lnTo>
                  <a:pt x="324268" y="275374"/>
                </a:lnTo>
                <a:close/>
                <a:moveTo>
                  <a:pt x="140194" y="325080"/>
                </a:moveTo>
                <a:cubicBezTo>
                  <a:pt x="142986" y="351065"/>
                  <a:pt x="145136" y="369713"/>
                  <a:pt x="146752" y="385203"/>
                </a:cubicBezTo>
                <a:lnTo>
                  <a:pt x="146801" y="385798"/>
                </a:lnTo>
                <a:lnTo>
                  <a:pt x="146633" y="384219"/>
                </a:lnTo>
                <a:lnTo>
                  <a:pt x="140500" y="354280"/>
                </a:lnTo>
                <a:close/>
                <a:moveTo>
                  <a:pt x="215912" y="273477"/>
                </a:moveTo>
                <a:lnTo>
                  <a:pt x="219706" y="303090"/>
                </a:lnTo>
                <a:lnTo>
                  <a:pt x="221941" y="331428"/>
                </a:lnTo>
                <a:lnTo>
                  <a:pt x="220544" y="337995"/>
                </a:lnTo>
                <a:lnTo>
                  <a:pt x="214626" y="325573"/>
                </a:lnTo>
                <a:lnTo>
                  <a:pt x="214380" y="322986"/>
                </a:lnTo>
                <a:close/>
                <a:moveTo>
                  <a:pt x="98519" y="347945"/>
                </a:moveTo>
                <a:lnTo>
                  <a:pt x="127639" y="409655"/>
                </a:lnTo>
                <a:lnTo>
                  <a:pt x="128114" y="410824"/>
                </a:lnTo>
                <a:lnTo>
                  <a:pt x="129444" y="443525"/>
                </a:lnTo>
                <a:lnTo>
                  <a:pt x="139121" y="528924"/>
                </a:lnTo>
                <a:lnTo>
                  <a:pt x="137213" y="561017"/>
                </a:lnTo>
                <a:lnTo>
                  <a:pt x="136759" y="566278"/>
                </a:lnTo>
                <a:lnTo>
                  <a:pt x="134922" y="558342"/>
                </a:lnTo>
                <a:cubicBezTo>
                  <a:pt x="118805" y="490333"/>
                  <a:pt x="100139" y="418624"/>
                  <a:pt x="89030" y="396812"/>
                </a:cubicBezTo>
                <a:lnTo>
                  <a:pt x="87160" y="394953"/>
                </a:lnTo>
                <a:lnTo>
                  <a:pt x="88227" y="371915"/>
                </a:lnTo>
                <a:cubicBezTo>
                  <a:pt x="93804" y="301596"/>
                  <a:pt x="110211" y="455465"/>
                  <a:pt x="99157" y="353850"/>
                </a:cubicBezTo>
                <a:close/>
                <a:moveTo>
                  <a:pt x="302131" y="216696"/>
                </a:moveTo>
                <a:lnTo>
                  <a:pt x="309491" y="234534"/>
                </a:lnTo>
                <a:lnTo>
                  <a:pt x="324268" y="275374"/>
                </a:lnTo>
                <a:lnTo>
                  <a:pt x="324787" y="282027"/>
                </a:lnTo>
                <a:cubicBezTo>
                  <a:pt x="329902" y="342198"/>
                  <a:pt x="333370" y="370190"/>
                  <a:pt x="333648" y="391779"/>
                </a:cubicBezTo>
                <a:lnTo>
                  <a:pt x="331195" y="416736"/>
                </a:lnTo>
                <a:lnTo>
                  <a:pt x="314007" y="357112"/>
                </a:lnTo>
                <a:lnTo>
                  <a:pt x="304549" y="275033"/>
                </a:lnTo>
                <a:close/>
                <a:moveTo>
                  <a:pt x="58860" y="370952"/>
                </a:moveTo>
                <a:lnTo>
                  <a:pt x="65086" y="375019"/>
                </a:lnTo>
                <a:lnTo>
                  <a:pt x="83589" y="413659"/>
                </a:lnTo>
                <a:lnTo>
                  <a:pt x="84100" y="419419"/>
                </a:lnTo>
                <a:lnTo>
                  <a:pt x="84274" y="433240"/>
                </a:lnTo>
                <a:lnTo>
                  <a:pt x="75262" y="405650"/>
                </a:lnTo>
                <a:lnTo>
                  <a:pt x="59661" y="375834"/>
                </a:lnTo>
                <a:close/>
                <a:moveTo>
                  <a:pt x="250713" y="236773"/>
                </a:moveTo>
                <a:lnTo>
                  <a:pt x="265022" y="328255"/>
                </a:lnTo>
                <a:lnTo>
                  <a:pt x="234621" y="278155"/>
                </a:lnTo>
                <a:close/>
                <a:moveTo>
                  <a:pt x="48745" y="364345"/>
                </a:moveTo>
                <a:lnTo>
                  <a:pt x="56198" y="369213"/>
                </a:lnTo>
                <a:lnTo>
                  <a:pt x="59661" y="375834"/>
                </a:lnTo>
                <a:lnTo>
                  <a:pt x="74242" y="464633"/>
                </a:lnTo>
                <a:lnTo>
                  <a:pt x="76400" y="489191"/>
                </a:lnTo>
                <a:lnTo>
                  <a:pt x="69319" y="474859"/>
                </a:lnTo>
                <a:cubicBezTo>
                  <a:pt x="62461" y="461010"/>
                  <a:pt x="56025" y="448039"/>
                  <a:pt x="50421" y="436758"/>
                </a:cubicBezTo>
                <a:lnTo>
                  <a:pt x="50238" y="436391"/>
                </a:lnTo>
                <a:lnTo>
                  <a:pt x="48800" y="427329"/>
                </a:lnTo>
                <a:cubicBezTo>
                  <a:pt x="46858" y="418352"/>
                  <a:pt x="47518" y="435305"/>
                  <a:pt x="48745" y="364345"/>
                </a:cubicBezTo>
                <a:close/>
                <a:moveTo>
                  <a:pt x="138893" y="304662"/>
                </a:moveTo>
                <a:lnTo>
                  <a:pt x="168330" y="317457"/>
                </a:lnTo>
                <a:lnTo>
                  <a:pt x="172491" y="387225"/>
                </a:lnTo>
                <a:lnTo>
                  <a:pt x="140194" y="325080"/>
                </a:lnTo>
                <a:close/>
                <a:moveTo>
                  <a:pt x="216719" y="247424"/>
                </a:moveTo>
                <a:lnTo>
                  <a:pt x="224230" y="261030"/>
                </a:lnTo>
                <a:lnTo>
                  <a:pt x="234621" y="278155"/>
                </a:lnTo>
                <a:lnTo>
                  <a:pt x="231642" y="285815"/>
                </a:lnTo>
                <a:lnTo>
                  <a:pt x="224790" y="318035"/>
                </a:lnTo>
                <a:lnTo>
                  <a:pt x="216214" y="263720"/>
                </a:lnTo>
                <a:close/>
                <a:moveTo>
                  <a:pt x="168201" y="270703"/>
                </a:moveTo>
                <a:lnTo>
                  <a:pt x="174545" y="304014"/>
                </a:lnTo>
                <a:lnTo>
                  <a:pt x="178072" y="319517"/>
                </a:lnTo>
                <a:lnTo>
                  <a:pt x="178262" y="322355"/>
                </a:lnTo>
                <a:lnTo>
                  <a:pt x="168954" y="317729"/>
                </a:lnTo>
                <a:lnTo>
                  <a:pt x="168330" y="317457"/>
                </a:lnTo>
                <a:lnTo>
                  <a:pt x="167730" y="307402"/>
                </a:lnTo>
                <a:close/>
                <a:moveTo>
                  <a:pt x="204236" y="246455"/>
                </a:moveTo>
                <a:lnTo>
                  <a:pt x="209780" y="274697"/>
                </a:lnTo>
                <a:lnTo>
                  <a:pt x="214380" y="322986"/>
                </a:lnTo>
                <a:lnTo>
                  <a:pt x="214319" y="324930"/>
                </a:lnTo>
                <a:lnTo>
                  <a:pt x="211720" y="319473"/>
                </a:lnTo>
                <a:close/>
                <a:moveTo>
                  <a:pt x="123523" y="297982"/>
                </a:moveTo>
                <a:lnTo>
                  <a:pt x="128624" y="300198"/>
                </a:lnTo>
                <a:lnTo>
                  <a:pt x="133450" y="319855"/>
                </a:lnTo>
                <a:lnTo>
                  <a:pt x="140500" y="354280"/>
                </a:lnTo>
                <a:lnTo>
                  <a:pt x="141025" y="404185"/>
                </a:lnTo>
                <a:lnTo>
                  <a:pt x="134460" y="389619"/>
                </a:lnTo>
                <a:lnTo>
                  <a:pt x="131783" y="365623"/>
                </a:lnTo>
                <a:cubicBezTo>
                  <a:pt x="129424" y="346698"/>
                  <a:pt x="127107" y="329678"/>
                  <a:pt x="125380" y="317390"/>
                </a:cubicBezTo>
                <a:lnTo>
                  <a:pt x="123889" y="306973"/>
                </a:lnTo>
                <a:close/>
                <a:moveTo>
                  <a:pt x="292880" y="186148"/>
                </a:moveTo>
                <a:lnTo>
                  <a:pt x="301310" y="196877"/>
                </a:lnTo>
                <a:lnTo>
                  <a:pt x="302131" y="216696"/>
                </a:lnTo>
                <a:lnTo>
                  <a:pt x="292984" y="194526"/>
                </a:lnTo>
                <a:close/>
                <a:moveTo>
                  <a:pt x="205201" y="226562"/>
                </a:moveTo>
                <a:lnTo>
                  <a:pt x="212409" y="239618"/>
                </a:lnTo>
                <a:lnTo>
                  <a:pt x="216214" y="263720"/>
                </a:lnTo>
                <a:lnTo>
                  <a:pt x="215912" y="273477"/>
                </a:lnTo>
                <a:lnTo>
                  <a:pt x="213965" y="258278"/>
                </a:lnTo>
                <a:close/>
                <a:moveTo>
                  <a:pt x="278734" y="168145"/>
                </a:moveTo>
                <a:lnTo>
                  <a:pt x="285454" y="176698"/>
                </a:lnTo>
                <a:lnTo>
                  <a:pt x="287221" y="180559"/>
                </a:lnTo>
                <a:lnTo>
                  <a:pt x="292984" y="194526"/>
                </a:lnTo>
                <a:lnTo>
                  <a:pt x="294190" y="291636"/>
                </a:lnTo>
                <a:lnTo>
                  <a:pt x="278441" y="240079"/>
                </a:lnTo>
                <a:lnTo>
                  <a:pt x="266660" y="202846"/>
                </a:lnTo>
                <a:lnTo>
                  <a:pt x="278897" y="177708"/>
                </a:lnTo>
                <a:close/>
                <a:moveTo>
                  <a:pt x="200425" y="209278"/>
                </a:moveTo>
                <a:lnTo>
                  <a:pt x="205201" y="226562"/>
                </a:lnTo>
                <a:lnTo>
                  <a:pt x="201512" y="219880"/>
                </a:lnTo>
                <a:close/>
                <a:moveTo>
                  <a:pt x="27228" y="304376"/>
                </a:moveTo>
                <a:lnTo>
                  <a:pt x="53981" y="351828"/>
                </a:lnTo>
                <a:lnTo>
                  <a:pt x="56520" y="357130"/>
                </a:lnTo>
                <a:lnTo>
                  <a:pt x="57015" y="359717"/>
                </a:lnTo>
                <a:lnTo>
                  <a:pt x="58860" y="370952"/>
                </a:lnTo>
                <a:lnTo>
                  <a:pt x="56198" y="369213"/>
                </a:lnTo>
                <a:lnTo>
                  <a:pt x="28676" y="316611"/>
                </a:lnTo>
                <a:close/>
                <a:moveTo>
                  <a:pt x="186752" y="193144"/>
                </a:moveTo>
                <a:lnTo>
                  <a:pt x="201512" y="219880"/>
                </a:lnTo>
                <a:lnTo>
                  <a:pt x="204236" y="246455"/>
                </a:lnTo>
                <a:lnTo>
                  <a:pt x="199035" y="219964"/>
                </a:lnTo>
                <a:close/>
                <a:moveTo>
                  <a:pt x="178271" y="184261"/>
                </a:moveTo>
                <a:lnTo>
                  <a:pt x="183368" y="199864"/>
                </a:lnTo>
                <a:cubicBezTo>
                  <a:pt x="185378" y="206502"/>
                  <a:pt x="186987" y="212687"/>
                  <a:pt x="187448" y="216973"/>
                </a:cubicBezTo>
                <a:cubicBezTo>
                  <a:pt x="189548" y="236525"/>
                  <a:pt x="186768" y="256295"/>
                  <a:pt x="186428" y="275956"/>
                </a:cubicBezTo>
                <a:lnTo>
                  <a:pt x="190041" y="328211"/>
                </a:lnTo>
                <a:lnTo>
                  <a:pt x="178776" y="322611"/>
                </a:lnTo>
                <a:lnTo>
                  <a:pt x="178072" y="319517"/>
                </a:lnTo>
                <a:lnTo>
                  <a:pt x="177867" y="316459"/>
                </a:lnTo>
                <a:cubicBezTo>
                  <a:pt x="176454" y="290984"/>
                  <a:pt x="175052" y="260989"/>
                  <a:pt x="173680" y="225812"/>
                </a:cubicBezTo>
                <a:close/>
                <a:moveTo>
                  <a:pt x="13072" y="286788"/>
                </a:moveTo>
                <a:lnTo>
                  <a:pt x="28676" y="316611"/>
                </a:lnTo>
                <a:lnTo>
                  <a:pt x="31067" y="336809"/>
                </a:lnTo>
                <a:lnTo>
                  <a:pt x="39434" y="414662"/>
                </a:lnTo>
                <a:lnTo>
                  <a:pt x="36512" y="408785"/>
                </a:lnTo>
                <a:cubicBezTo>
                  <a:pt x="32980" y="401688"/>
                  <a:pt x="30689" y="397087"/>
                  <a:pt x="30047" y="395792"/>
                </a:cubicBezTo>
                <a:cubicBezTo>
                  <a:pt x="29707" y="415452"/>
                  <a:pt x="28014" y="435137"/>
                  <a:pt x="29027" y="454774"/>
                </a:cubicBezTo>
                <a:cubicBezTo>
                  <a:pt x="30284" y="479132"/>
                  <a:pt x="37823" y="503155"/>
                  <a:pt x="36846" y="527525"/>
                </a:cubicBezTo>
                <a:lnTo>
                  <a:pt x="23377" y="491064"/>
                </a:lnTo>
                <a:lnTo>
                  <a:pt x="20188" y="441006"/>
                </a:lnTo>
                <a:cubicBezTo>
                  <a:pt x="15841" y="297553"/>
                  <a:pt x="30535" y="353656"/>
                  <a:pt x="17098" y="302354"/>
                </a:cubicBezTo>
                <a:close/>
                <a:moveTo>
                  <a:pt x="179129" y="176501"/>
                </a:moveTo>
                <a:lnTo>
                  <a:pt x="186752" y="193144"/>
                </a:lnTo>
                <a:lnTo>
                  <a:pt x="178868" y="178864"/>
                </a:lnTo>
                <a:close/>
                <a:moveTo>
                  <a:pt x="173388" y="168937"/>
                </a:moveTo>
                <a:lnTo>
                  <a:pt x="178868" y="178864"/>
                </a:lnTo>
                <a:lnTo>
                  <a:pt x="178271" y="184261"/>
                </a:lnTo>
                <a:lnTo>
                  <a:pt x="176889" y="180029"/>
                </a:lnTo>
                <a:close/>
                <a:moveTo>
                  <a:pt x="232120" y="121145"/>
                </a:moveTo>
                <a:lnTo>
                  <a:pt x="244523" y="132969"/>
                </a:lnTo>
                <a:lnTo>
                  <a:pt x="245797" y="136908"/>
                </a:lnTo>
                <a:lnTo>
                  <a:pt x="266660" y="202846"/>
                </a:lnTo>
                <a:lnTo>
                  <a:pt x="252968" y="230974"/>
                </a:lnTo>
                <a:lnTo>
                  <a:pt x="250713" y="236773"/>
                </a:lnTo>
                <a:lnTo>
                  <a:pt x="244925" y="199766"/>
                </a:lnTo>
                <a:close/>
                <a:moveTo>
                  <a:pt x="189393" y="139210"/>
                </a:moveTo>
                <a:lnTo>
                  <a:pt x="191498" y="147322"/>
                </a:lnTo>
                <a:lnTo>
                  <a:pt x="200052" y="205638"/>
                </a:lnTo>
                <a:lnTo>
                  <a:pt x="200425" y="209278"/>
                </a:lnTo>
                <a:lnTo>
                  <a:pt x="200154" y="208294"/>
                </a:lnTo>
                <a:cubicBezTo>
                  <a:pt x="195055" y="191743"/>
                  <a:pt x="190311" y="175138"/>
                  <a:pt x="188468" y="157991"/>
                </a:cubicBezTo>
                <a:close/>
                <a:moveTo>
                  <a:pt x="187019" y="116789"/>
                </a:moveTo>
                <a:lnTo>
                  <a:pt x="189623" y="134537"/>
                </a:lnTo>
                <a:lnTo>
                  <a:pt x="189393" y="139210"/>
                </a:lnTo>
                <a:lnTo>
                  <a:pt x="185818" y="125440"/>
                </a:lnTo>
                <a:close/>
                <a:moveTo>
                  <a:pt x="193154" y="89482"/>
                </a:moveTo>
                <a:lnTo>
                  <a:pt x="215786" y="105572"/>
                </a:lnTo>
                <a:lnTo>
                  <a:pt x="224933" y="114293"/>
                </a:lnTo>
                <a:lnTo>
                  <a:pt x="217443" y="224027"/>
                </a:lnTo>
                <a:lnTo>
                  <a:pt x="216719" y="247424"/>
                </a:lnTo>
                <a:lnTo>
                  <a:pt x="212409" y="239618"/>
                </a:lnTo>
                <a:lnTo>
                  <a:pt x="207679" y="209660"/>
                </a:lnTo>
                <a:lnTo>
                  <a:pt x="191498" y="147322"/>
                </a:lnTo>
                <a:lnTo>
                  <a:pt x="189623" y="134537"/>
                </a:lnTo>
                <a:lnTo>
                  <a:pt x="190474" y="117253"/>
                </a:lnTo>
                <a:close/>
                <a:moveTo>
                  <a:pt x="23912" y="196981"/>
                </a:moveTo>
                <a:lnTo>
                  <a:pt x="33885" y="216048"/>
                </a:lnTo>
                <a:cubicBezTo>
                  <a:pt x="44473" y="236503"/>
                  <a:pt x="55401" y="257882"/>
                  <a:pt x="66273" y="279613"/>
                </a:cubicBezTo>
                <a:lnTo>
                  <a:pt x="66656" y="280424"/>
                </a:lnTo>
                <a:lnTo>
                  <a:pt x="72411" y="310473"/>
                </a:lnTo>
                <a:cubicBezTo>
                  <a:pt x="74747" y="325904"/>
                  <a:pt x="76900" y="342366"/>
                  <a:pt x="78853" y="360358"/>
                </a:cubicBezTo>
                <a:lnTo>
                  <a:pt x="81419" y="389245"/>
                </a:lnTo>
                <a:lnTo>
                  <a:pt x="70988" y="378874"/>
                </a:lnTo>
                <a:lnTo>
                  <a:pt x="65086" y="375019"/>
                </a:lnTo>
                <a:lnTo>
                  <a:pt x="56520" y="357130"/>
                </a:lnTo>
                <a:lnTo>
                  <a:pt x="37016" y="255219"/>
                </a:lnTo>
                <a:close/>
                <a:moveTo>
                  <a:pt x="145345" y="107216"/>
                </a:moveTo>
                <a:lnTo>
                  <a:pt x="157022" y="139293"/>
                </a:lnTo>
                <a:lnTo>
                  <a:pt x="168245" y="159623"/>
                </a:lnTo>
                <a:lnTo>
                  <a:pt x="169100" y="200673"/>
                </a:lnTo>
                <a:lnTo>
                  <a:pt x="168201" y="270703"/>
                </a:lnTo>
                <a:lnTo>
                  <a:pt x="165870" y="258462"/>
                </a:lnTo>
                <a:cubicBezTo>
                  <a:pt x="162785" y="240969"/>
                  <a:pt x="159500" y="221038"/>
                  <a:pt x="156002" y="198276"/>
                </a:cubicBezTo>
                <a:cubicBezTo>
                  <a:pt x="150754" y="164131"/>
                  <a:pt x="147692" y="138891"/>
                  <a:pt x="146103" y="120184"/>
                </a:cubicBezTo>
                <a:close/>
                <a:moveTo>
                  <a:pt x="182062" y="81596"/>
                </a:moveTo>
                <a:lnTo>
                  <a:pt x="188361" y="86074"/>
                </a:lnTo>
                <a:lnTo>
                  <a:pt x="189488" y="99008"/>
                </a:lnTo>
                <a:lnTo>
                  <a:pt x="187019" y="116789"/>
                </a:lnTo>
                <a:lnTo>
                  <a:pt x="183219" y="90880"/>
                </a:lnTo>
                <a:close/>
                <a:moveTo>
                  <a:pt x="162810" y="67908"/>
                </a:moveTo>
                <a:lnTo>
                  <a:pt x="172712" y="74948"/>
                </a:lnTo>
                <a:lnTo>
                  <a:pt x="185818" y="125440"/>
                </a:lnTo>
                <a:lnTo>
                  <a:pt x="180685" y="162420"/>
                </a:lnTo>
                <a:lnTo>
                  <a:pt x="179129" y="176501"/>
                </a:lnTo>
                <a:lnTo>
                  <a:pt x="174699" y="166830"/>
                </a:lnTo>
                <a:cubicBezTo>
                  <a:pt x="172370" y="163201"/>
                  <a:pt x="171887" y="163450"/>
                  <a:pt x="172502" y="166131"/>
                </a:cubicBezTo>
                <a:lnTo>
                  <a:pt x="173388" y="168937"/>
                </a:lnTo>
                <a:lnTo>
                  <a:pt x="168245" y="159623"/>
                </a:lnTo>
                <a:lnTo>
                  <a:pt x="166880" y="94078"/>
                </a:lnTo>
                <a:close/>
                <a:moveTo>
                  <a:pt x="13748" y="151813"/>
                </a:moveTo>
                <a:lnTo>
                  <a:pt x="23912" y="196981"/>
                </a:lnTo>
                <a:lnTo>
                  <a:pt x="15511" y="180919"/>
                </a:lnTo>
                <a:lnTo>
                  <a:pt x="13940" y="156915"/>
                </a:lnTo>
                <a:close/>
                <a:moveTo>
                  <a:pt x="0" y="151336"/>
                </a:moveTo>
                <a:lnTo>
                  <a:pt x="3536" y="158026"/>
                </a:lnTo>
                <a:lnTo>
                  <a:pt x="15511" y="180919"/>
                </a:lnTo>
                <a:lnTo>
                  <a:pt x="17199" y="206720"/>
                </a:lnTo>
                <a:cubicBezTo>
                  <a:pt x="18631" y="224892"/>
                  <a:pt x="20442" y="244697"/>
                  <a:pt x="22722" y="266317"/>
                </a:cubicBezTo>
                <a:lnTo>
                  <a:pt x="27228" y="304376"/>
                </a:lnTo>
                <a:lnTo>
                  <a:pt x="9480" y="272897"/>
                </a:lnTo>
                <a:lnTo>
                  <a:pt x="13072" y="286788"/>
                </a:lnTo>
                <a:lnTo>
                  <a:pt x="0" y="261803"/>
                </a:lnTo>
                <a:lnTo>
                  <a:pt x="0" y="221599"/>
                </a:lnTo>
                <a:lnTo>
                  <a:pt x="689" y="220745"/>
                </a:lnTo>
                <a:cubicBezTo>
                  <a:pt x="2484" y="214897"/>
                  <a:pt x="2344" y="203070"/>
                  <a:pt x="1173" y="206612"/>
                </a:cubicBezTo>
                <a:lnTo>
                  <a:pt x="0" y="214091"/>
                </a:lnTo>
                <a:close/>
                <a:moveTo>
                  <a:pt x="135738" y="52249"/>
                </a:moveTo>
                <a:lnTo>
                  <a:pt x="152146" y="60649"/>
                </a:lnTo>
                <a:lnTo>
                  <a:pt x="152281" y="64235"/>
                </a:lnTo>
                <a:cubicBezTo>
                  <a:pt x="150224" y="66327"/>
                  <a:pt x="143992" y="64813"/>
                  <a:pt x="144733" y="96727"/>
                </a:cubicBezTo>
                <a:lnTo>
                  <a:pt x="145345" y="107216"/>
                </a:lnTo>
                <a:lnTo>
                  <a:pt x="145185" y="106776"/>
                </a:lnTo>
                <a:cubicBezTo>
                  <a:pt x="142406" y="95528"/>
                  <a:pt x="140572" y="83947"/>
                  <a:pt x="139013" y="72259"/>
                </a:cubicBezTo>
                <a:close/>
                <a:moveTo>
                  <a:pt x="122337" y="45389"/>
                </a:moveTo>
                <a:lnTo>
                  <a:pt x="128552" y="48570"/>
                </a:lnTo>
                <a:lnTo>
                  <a:pt x="128153" y="53465"/>
                </a:lnTo>
                <a:cubicBezTo>
                  <a:pt x="127625" y="69141"/>
                  <a:pt x="127741" y="99435"/>
                  <a:pt x="129485" y="156971"/>
                </a:cubicBezTo>
                <a:lnTo>
                  <a:pt x="138893" y="304662"/>
                </a:lnTo>
                <a:lnTo>
                  <a:pt x="128624" y="300198"/>
                </a:lnTo>
                <a:lnTo>
                  <a:pt x="122618" y="275736"/>
                </a:lnTo>
                <a:lnTo>
                  <a:pt x="119626" y="202185"/>
                </a:lnTo>
                <a:close/>
                <a:moveTo>
                  <a:pt x="84777" y="26316"/>
                </a:moveTo>
                <a:lnTo>
                  <a:pt x="85552" y="26557"/>
                </a:lnTo>
                <a:lnTo>
                  <a:pt x="90890" y="29290"/>
                </a:lnTo>
                <a:lnTo>
                  <a:pt x="88275" y="31159"/>
                </a:lnTo>
                <a:close/>
                <a:moveTo>
                  <a:pt x="10079" y="3129"/>
                </a:moveTo>
                <a:lnTo>
                  <a:pt x="79673" y="24732"/>
                </a:lnTo>
                <a:lnTo>
                  <a:pt x="80106" y="33058"/>
                </a:lnTo>
                <a:cubicBezTo>
                  <a:pt x="82404" y="51631"/>
                  <a:pt x="88789" y="92219"/>
                  <a:pt x="101948" y="174649"/>
                </a:cubicBezTo>
                <a:cubicBezTo>
                  <a:pt x="107201" y="207553"/>
                  <a:pt x="112642" y="233815"/>
                  <a:pt x="117987" y="256870"/>
                </a:cubicBezTo>
                <a:lnTo>
                  <a:pt x="122618" y="275736"/>
                </a:lnTo>
                <a:lnTo>
                  <a:pt x="123523" y="297982"/>
                </a:lnTo>
                <a:lnTo>
                  <a:pt x="122516" y="297543"/>
                </a:lnTo>
                <a:cubicBezTo>
                  <a:pt x="122516" y="297543"/>
                  <a:pt x="122800" y="299433"/>
                  <a:pt x="123300" y="302858"/>
                </a:cubicBezTo>
                <a:lnTo>
                  <a:pt x="123889" y="306973"/>
                </a:lnTo>
                <a:lnTo>
                  <a:pt x="126599" y="373589"/>
                </a:lnTo>
                <a:lnTo>
                  <a:pt x="94979" y="315221"/>
                </a:lnTo>
                <a:lnTo>
                  <a:pt x="98519" y="347945"/>
                </a:lnTo>
                <a:lnTo>
                  <a:pt x="66656" y="280424"/>
                </a:lnTo>
                <a:lnTo>
                  <a:pt x="56292" y="226308"/>
                </a:lnTo>
                <a:cubicBezTo>
                  <a:pt x="44224" y="173161"/>
                  <a:pt x="29670" y="120642"/>
                  <a:pt x="13559" y="36965"/>
                </a:cubicBezTo>
                <a:lnTo>
                  <a:pt x="12204" y="25914"/>
                </a:lnTo>
                <a:lnTo>
                  <a:pt x="12203" y="16223"/>
                </a:lnTo>
                <a:close/>
                <a:moveTo>
                  <a:pt x="0" y="0"/>
                </a:moveTo>
                <a:lnTo>
                  <a:pt x="9385" y="2913"/>
                </a:lnTo>
                <a:lnTo>
                  <a:pt x="12204" y="25914"/>
                </a:lnTo>
                <a:lnTo>
                  <a:pt x="12208" y="55241"/>
                </a:lnTo>
                <a:cubicBezTo>
                  <a:pt x="11992" y="71348"/>
                  <a:pt x="11807" y="91046"/>
                  <a:pt x="12392" y="115802"/>
                </a:cubicBezTo>
                <a:lnTo>
                  <a:pt x="13748" y="151813"/>
                </a:lnTo>
                <a:lnTo>
                  <a:pt x="0" y="90716"/>
                </a:lnTo>
                <a:close/>
              </a:path>
            </a:pathLst>
          </a:cu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幼圆" panose="02010509060101010101" pitchFamily="49" charset="-122"/>
            </a:endParaRPr>
          </a:p>
        </p:txBody>
      </p:sp>
      <p:sp>
        <p:nvSpPr>
          <p:cNvPr id="16" name="任意多边形 15"/>
          <p:cNvSpPr/>
          <p:nvPr/>
        </p:nvSpPr>
        <p:spPr>
          <a:xfrm rot="19263391" flipH="1">
            <a:off x="7417573" y="1894437"/>
            <a:ext cx="45719" cy="1865085"/>
          </a:xfrm>
          <a:custGeom>
            <a:avLst/>
            <a:gdLst/>
            <a:ahLst/>
            <a:cxnLst/>
            <a:rect l="l" t="t" r="r" b="b"/>
            <a:pathLst>
              <a:path w="24231" h="914247">
                <a:moveTo>
                  <a:pt x="5283" y="910420"/>
                </a:moveTo>
                <a:lnTo>
                  <a:pt x="5106" y="914247"/>
                </a:lnTo>
                <a:lnTo>
                  <a:pt x="3582" y="914247"/>
                </a:lnTo>
                <a:close/>
                <a:moveTo>
                  <a:pt x="24231" y="887871"/>
                </a:moveTo>
                <a:lnTo>
                  <a:pt x="24231" y="914247"/>
                </a:lnTo>
                <a:lnTo>
                  <a:pt x="14665" y="914247"/>
                </a:lnTo>
                <a:lnTo>
                  <a:pt x="21671" y="894208"/>
                </a:lnTo>
                <a:close/>
                <a:moveTo>
                  <a:pt x="7503" y="865611"/>
                </a:moveTo>
                <a:lnTo>
                  <a:pt x="7216" y="868576"/>
                </a:lnTo>
                <a:lnTo>
                  <a:pt x="6766" y="878326"/>
                </a:lnTo>
                <a:lnTo>
                  <a:pt x="0" y="886263"/>
                </a:lnTo>
                <a:lnTo>
                  <a:pt x="0" y="876548"/>
                </a:lnTo>
                <a:lnTo>
                  <a:pt x="5182" y="868927"/>
                </a:lnTo>
                <a:close/>
                <a:moveTo>
                  <a:pt x="24231" y="857838"/>
                </a:moveTo>
                <a:lnTo>
                  <a:pt x="24231" y="867787"/>
                </a:lnTo>
                <a:lnTo>
                  <a:pt x="5283" y="910420"/>
                </a:lnTo>
                <a:lnTo>
                  <a:pt x="6766" y="878326"/>
                </a:lnTo>
                <a:close/>
                <a:moveTo>
                  <a:pt x="24231" y="840913"/>
                </a:moveTo>
                <a:lnTo>
                  <a:pt x="24231" y="841714"/>
                </a:lnTo>
                <a:lnTo>
                  <a:pt x="7503" y="865611"/>
                </a:lnTo>
                <a:lnTo>
                  <a:pt x="7514" y="865497"/>
                </a:lnTo>
                <a:close/>
                <a:moveTo>
                  <a:pt x="9928" y="840562"/>
                </a:moveTo>
                <a:lnTo>
                  <a:pt x="7514" y="865497"/>
                </a:lnTo>
                <a:lnTo>
                  <a:pt x="5182" y="868927"/>
                </a:lnTo>
                <a:lnTo>
                  <a:pt x="0" y="876330"/>
                </a:lnTo>
                <a:lnTo>
                  <a:pt x="0" y="855943"/>
                </a:lnTo>
                <a:lnTo>
                  <a:pt x="1909" y="852567"/>
                </a:lnTo>
                <a:close/>
                <a:moveTo>
                  <a:pt x="15593" y="782055"/>
                </a:moveTo>
                <a:lnTo>
                  <a:pt x="14536" y="792975"/>
                </a:lnTo>
                <a:lnTo>
                  <a:pt x="0" y="815757"/>
                </a:lnTo>
                <a:lnTo>
                  <a:pt x="0" y="811766"/>
                </a:lnTo>
                <a:close/>
                <a:moveTo>
                  <a:pt x="24231" y="780256"/>
                </a:moveTo>
                <a:lnTo>
                  <a:pt x="24231" y="819152"/>
                </a:lnTo>
                <a:lnTo>
                  <a:pt x="9928" y="840562"/>
                </a:lnTo>
                <a:lnTo>
                  <a:pt x="14536" y="792975"/>
                </a:lnTo>
                <a:lnTo>
                  <a:pt x="18270" y="787121"/>
                </a:lnTo>
                <a:close/>
                <a:moveTo>
                  <a:pt x="24231" y="761668"/>
                </a:moveTo>
                <a:lnTo>
                  <a:pt x="24231" y="765596"/>
                </a:lnTo>
                <a:lnTo>
                  <a:pt x="15593" y="782055"/>
                </a:lnTo>
                <a:lnTo>
                  <a:pt x="15754" y="780386"/>
                </a:lnTo>
                <a:close/>
                <a:moveTo>
                  <a:pt x="24231" y="712346"/>
                </a:moveTo>
                <a:lnTo>
                  <a:pt x="24231" y="731086"/>
                </a:lnTo>
                <a:lnTo>
                  <a:pt x="18270" y="754399"/>
                </a:lnTo>
                <a:lnTo>
                  <a:pt x="15754" y="780386"/>
                </a:lnTo>
                <a:lnTo>
                  <a:pt x="13254" y="785906"/>
                </a:lnTo>
                <a:lnTo>
                  <a:pt x="0" y="811485"/>
                </a:lnTo>
                <a:lnTo>
                  <a:pt x="0" y="752641"/>
                </a:lnTo>
                <a:lnTo>
                  <a:pt x="18270" y="721676"/>
                </a:lnTo>
                <a:close/>
                <a:moveTo>
                  <a:pt x="4049" y="698809"/>
                </a:moveTo>
                <a:lnTo>
                  <a:pt x="1909" y="705315"/>
                </a:lnTo>
                <a:lnTo>
                  <a:pt x="0" y="710229"/>
                </a:lnTo>
                <a:lnTo>
                  <a:pt x="0" y="701476"/>
                </a:lnTo>
                <a:lnTo>
                  <a:pt x="3903" y="698941"/>
                </a:lnTo>
                <a:close/>
                <a:moveTo>
                  <a:pt x="24231" y="652905"/>
                </a:moveTo>
                <a:lnTo>
                  <a:pt x="24231" y="680503"/>
                </a:lnTo>
                <a:lnTo>
                  <a:pt x="4049" y="698809"/>
                </a:lnTo>
                <a:lnTo>
                  <a:pt x="14843" y="665990"/>
                </a:lnTo>
                <a:close/>
                <a:moveTo>
                  <a:pt x="24231" y="619049"/>
                </a:moveTo>
                <a:lnTo>
                  <a:pt x="24231" y="637446"/>
                </a:lnTo>
                <a:lnTo>
                  <a:pt x="14843" y="665990"/>
                </a:lnTo>
                <a:lnTo>
                  <a:pt x="0" y="686679"/>
                </a:lnTo>
                <a:lnTo>
                  <a:pt x="0" y="646781"/>
                </a:lnTo>
                <a:close/>
                <a:moveTo>
                  <a:pt x="3622" y="602431"/>
                </a:moveTo>
                <a:lnTo>
                  <a:pt x="0" y="609824"/>
                </a:lnTo>
                <a:lnTo>
                  <a:pt x="0" y="603434"/>
                </a:lnTo>
                <a:lnTo>
                  <a:pt x="3088" y="602562"/>
                </a:lnTo>
                <a:close/>
                <a:moveTo>
                  <a:pt x="13271" y="600059"/>
                </a:moveTo>
                <a:lnTo>
                  <a:pt x="0" y="626949"/>
                </a:lnTo>
                <a:lnTo>
                  <a:pt x="0" y="618882"/>
                </a:lnTo>
                <a:lnTo>
                  <a:pt x="9809" y="600910"/>
                </a:lnTo>
                <a:close/>
                <a:moveTo>
                  <a:pt x="24231" y="578966"/>
                </a:moveTo>
                <a:lnTo>
                  <a:pt x="24231" y="597364"/>
                </a:lnTo>
                <a:lnTo>
                  <a:pt x="13271" y="600059"/>
                </a:lnTo>
                <a:lnTo>
                  <a:pt x="14340" y="597894"/>
                </a:lnTo>
                <a:close/>
                <a:moveTo>
                  <a:pt x="15033" y="562383"/>
                </a:moveTo>
                <a:lnTo>
                  <a:pt x="1647" y="598860"/>
                </a:lnTo>
                <a:lnTo>
                  <a:pt x="0" y="603432"/>
                </a:lnTo>
                <a:lnTo>
                  <a:pt x="0" y="582448"/>
                </a:lnTo>
                <a:close/>
                <a:moveTo>
                  <a:pt x="24231" y="560369"/>
                </a:moveTo>
                <a:lnTo>
                  <a:pt x="24231" y="574485"/>
                </a:lnTo>
                <a:lnTo>
                  <a:pt x="9809" y="600910"/>
                </a:lnTo>
                <a:lnTo>
                  <a:pt x="3622" y="602431"/>
                </a:lnTo>
                <a:close/>
                <a:moveTo>
                  <a:pt x="24231" y="537319"/>
                </a:moveTo>
                <a:lnTo>
                  <a:pt x="24231" y="550611"/>
                </a:lnTo>
                <a:lnTo>
                  <a:pt x="18270" y="558063"/>
                </a:lnTo>
                <a:lnTo>
                  <a:pt x="15033" y="562383"/>
                </a:lnTo>
                <a:close/>
                <a:moveTo>
                  <a:pt x="24231" y="507786"/>
                </a:moveTo>
                <a:lnTo>
                  <a:pt x="24231" y="529738"/>
                </a:lnTo>
                <a:lnTo>
                  <a:pt x="0" y="578164"/>
                </a:lnTo>
                <a:lnTo>
                  <a:pt x="0" y="575156"/>
                </a:lnTo>
                <a:lnTo>
                  <a:pt x="12382" y="543377"/>
                </a:lnTo>
                <a:close/>
                <a:moveTo>
                  <a:pt x="24231" y="501381"/>
                </a:moveTo>
                <a:lnTo>
                  <a:pt x="24231" y="501744"/>
                </a:lnTo>
                <a:lnTo>
                  <a:pt x="21546" y="508202"/>
                </a:lnTo>
                <a:lnTo>
                  <a:pt x="0" y="563090"/>
                </a:lnTo>
                <a:lnTo>
                  <a:pt x="0" y="556453"/>
                </a:lnTo>
                <a:close/>
                <a:moveTo>
                  <a:pt x="1909" y="410811"/>
                </a:moveTo>
                <a:lnTo>
                  <a:pt x="0" y="414762"/>
                </a:lnTo>
                <a:lnTo>
                  <a:pt x="0" y="413381"/>
                </a:lnTo>
                <a:close/>
                <a:moveTo>
                  <a:pt x="3418" y="408396"/>
                </a:moveTo>
                <a:lnTo>
                  <a:pt x="2497" y="410155"/>
                </a:lnTo>
                <a:lnTo>
                  <a:pt x="1909" y="410811"/>
                </a:lnTo>
                <a:close/>
                <a:moveTo>
                  <a:pt x="24231" y="398062"/>
                </a:moveTo>
                <a:lnTo>
                  <a:pt x="24231" y="422586"/>
                </a:lnTo>
                <a:lnTo>
                  <a:pt x="0" y="480889"/>
                </a:lnTo>
                <a:lnTo>
                  <a:pt x="0" y="450165"/>
                </a:lnTo>
                <a:lnTo>
                  <a:pt x="4211" y="436105"/>
                </a:lnTo>
                <a:lnTo>
                  <a:pt x="9821" y="425737"/>
                </a:lnTo>
                <a:close/>
                <a:moveTo>
                  <a:pt x="18211" y="392616"/>
                </a:moveTo>
                <a:lnTo>
                  <a:pt x="11054" y="413256"/>
                </a:lnTo>
                <a:lnTo>
                  <a:pt x="4211" y="436105"/>
                </a:lnTo>
                <a:lnTo>
                  <a:pt x="0" y="443888"/>
                </a:lnTo>
                <a:lnTo>
                  <a:pt x="0" y="414921"/>
                </a:lnTo>
                <a:lnTo>
                  <a:pt x="2497" y="410155"/>
                </a:lnTo>
                <a:close/>
                <a:moveTo>
                  <a:pt x="24231" y="375252"/>
                </a:moveTo>
                <a:lnTo>
                  <a:pt x="24231" y="385897"/>
                </a:lnTo>
                <a:lnTo>
                  <a:pt x="18211" y="392616"/>
                </a:lnTo>
                <a:close/>
                <a:moveTo>
                  <a:pt x="946" y="372617"/>
                </a:moveTo>
                <a:lnTo>
                  <a:pt x="0" y="374923"/>
                </a:lnTo>
                <a:lnTo>
                  <a:pt x="0" y="373274"/>
                </a:lnTo>
                <a:close/>
                <a:moveTo>
                  <a:pt x="24231" y="368546"/>
                </a:moveTo>
                <a:lnTo>
                  <a:pt x="24231" y="375095"/>
                </a:lnTo>
                <a:lnTo>
                  <a:pt x="3418" y="408396"/>
                </a:lnTo>
                <a:lnTo>
                  <a:pt x="22381" y="372205"/>
                </a:lnTo>
                <a:close/>
                <a:moveTo>
                  <a:pt x="17496" y="361533"/>
                </a:moveTo>
                <a:lnTo>
                  <a:pt x="0" y="412652"/>
                </a:lnTo>
                <a:lnTo>
                  <a:pt x="0" y="380575"/>
                </a:lnTo>
                <a:lnTo>
                  <a:pt x="1909" y="378088"/>
                </a:lnTo>
                <a:lnTo>
                  <a:pt x="6712" y="368669"/>
                </a:lnTo>
                <a:close/>
                <a:moveTo>
                  <a:pt x="24231" y="341854"/>
                </a:moveTo>
                <a:lnTo>
                  <a:pt x="24231" y="357077"/>
                </a:lnTo>
                <a:lnTo>
                  <a:pt x="17496" y="361533"/>
                </a:lnTo>
                <a:close/>
                <a:moveTo>
                  <a:pt x="24231" y="317948"/>
                </a:moveTo>
                <a:lnTo>
                  <a:pt x="24231" y="334309"/>
                </a:lnTo>
                <a:lnTo>
                  <a:pt x="6712" y="368669"/>
                </a:lnTo>
                <a:lnTo>
                  <a:pt x="4938" y="369842"/>
                </a:lnTo>
                <a:lnTo>
                  <a:pt x="946" y="372617"/>
                </a:lnTo>
                <a:lnTo>
                  <a:pt x="3396" y="366647"/>
                </a:lnTo>
                <a:cubicBezTo>
                  <a:pt x="7901" y="355454"/>
                  <a:pt x="12840" y="342968"/>
                  <a:pt x="18270" y="329004"/>
                </a:cubicBezTo>
                <a:lnTo>
                  <a:pt x="18607" y="327910"/>
                </a:lnTo>
                <a:close/>
                <a:moveTo>
                  <a:pt x="11602" y="312390"/>
                </a:moveTo>
                <a:lnTo>
                  <a:pt x="0" y="336412"/>
                </a:lnTo>
                <a:lnTo>
                  <a:pt x="0" y="325354"/>
                </a:lnTo>
                <a:close/>
                <a:moveTo>
                  <a:pt x="11729" y="312127"/>
                </a:moveTo>
                <a:lnTo>
                  <a:pt x="11652" y="312334"/>
                </a:lnTo>
                <a:lnTo>
                  <a:pt x="11602" y="312390"/>
                </a:lnTo>
                <a:close/>
                <a:moveTo>
                  <a:pt x="17161" y="300881"/>
                </a:moveTo>
                <a:lnTo>
                  <a:pt x="11729" y="312127"/>
                </a:lnTo>
                <a:lnTo>
                  <a:pt x="14902" y="303593"/>
                </a:lnTo>
                <a:close/>
                <a:moveTo>
                  <a:pt x="24231" y="298145"/>
                </a:moveTo>
                <a:lnTo>
                  <a:pt x="24231" y="309647"/>
                </a:lnTo>
                <a:lnTo>
                  <a:pt x="18607" y="327910"/>
                </a:lnTo>
                <a:lnTo>
                  <a:pt x="14205" y="335709"/>
                </a:lnTo>
                <a:cubicBezTo>
                  <a:pt x="9994" y="342497"/>
                  <a:pt x="5528" y="349315"/>
                  <a:pt x="572" y="357320"/>
                </a:cubicBezTo>
                <a:lnTo>
                  <a:pt x="0" y="358312"/>
                </a:lnTo>
                <a:lnTo>
                  <a:pt x="0" y="347379"/>
                </a:lnTo>
                <a:lnTo>
                  <a:pt x="8326" y="321282"/>
                </a:lnTo>
                <a:lnTo>
                  <a:pt x="11652" y="312334"/>
                </a:lnTo>
                <a:lnTo>
                  <a:pt x="22595" y="300108"/>
                </a:lnTo>
                <a:close/>
                <a:moveTo>
                  <a:pt x="24231" y="286243"/>
                </a:moveTo>
                <a:lnTo>
                  <a:pt x="24231" y="292396"/>
                </a:lnTo>
                <a:lnTo>
                  <a:pt x="17161" y="300881"/>
                </a:lnTo>
                <a:close/>
                <a:moveTo>
                  <a:pt x="18603" y="231141"/>
                </a:moveTo>
                <a:lnTo>
                  <a:pt x="16606" y="235168"/>
                </a:lnTo>
                <a:lnTo>
                  <a:pt x="4000" y="260495"/>
                </a:lnTo>
                <a:lnTo>
                  <a:pt x="1909" y="263559"/>
                </a:lnTo>
                <a:lnTo>
                  <a:pt x="0" y="267317"/>
                </a:lnTo>
                <a:lnTo>
                  <a:pt x="0" y="258594"/>
                </a:lnTo>
                <a:close/>
                <a:moveTo>
                  <a:pt x="24231" y="230849"/>
                </a:moveTo>
                <a:lnTo>
                  <a:pt x="24231" y="278494"/>
                </a:lnTo>
                <a:lnTo>
                  <a:pt x="14902" y="303593"/>
                </a:lnTo>
                <a:lnTo>
                  <a:pt x="0" y="321476"/>
                </a:lnTo>
                <a:lnTo>
                  <a:pt x="0" y="268532"/>
                </a:lnTo>
                <a:lnTo>
                  <a:pt x="4000" y="260495"/>
                </a:lnTo>
                <a:close/>
                <a:moveTo>
                  <a:pt x="24231" y="219793"/>
                </a:moveTo>
                <a:lnTo>
                  <a:pt x="24231" y="222836"/>
                </a:lnTo>
                <a:lnTo>
                  <a:pt x="18603" y="231141"/>
                </a:lnTo>
                <a:close/>
                <a:moveTo>
                  <a:pt x="24231" y="133342"/>
                </a:moveTo>
                <a:lnTo>
                  <a:pt x="24231" y="206545"/>
                </a:lnTo>
                <a:lnTo>
                  <a:pt x="13499" y="223505"/>
                </a:lnTo>
                <a:lnTo>
                  <a:pt x="0" y="245723"/>
                </a:lnTo>
                <a:lnTo>
                  <a:pt x="0" y="173915"/>
                </a:lnTo>
                <a:close/>
                <a:moveTo>
                  <a:pt x="24231" y="123476"/>
                </a:moveTo>
                <a:lnTo>
                  <a:pt x="24231" y="130027"/>
                </a:lnTo>
                <a:lnTo>
                  <a:pt x="17186" y="143459"/>
                </a:lnTo>
                <a:lnTo>
                  <a:pt x="0" y="171861"/>
                </a:lnTo>
                <a:lnTo>
                  <a:pt x="0" y="166299"/>
                </a:lnTo>
                <a:lnTo>
                  <a:pt x="18270" y="132668"/>
                </a:lnTo>
                <a:close/>
                <a:moveTo>
                  <a:pt x="10141" y="101902"/>
                </a:moveTo>
                <a:lnTo>
                  <a:pt x="3390" y="124989"/>
                </a:lnTo>
                <a:lnTo>
                  <a:pt x="0" y="135481"/>
                </a:lnTo>
                <a:lnTo>
                  <a:pt x="0" y="120168"/>
                </a:lnTo>
                <a:lnTo>
                  <a:pt x="2059" y="116043"/>
                </a:lnTo>
                <a:close/>
                <a:moveTo>
                  <a:pt x="24231" y="71662"/>
                </a:moveTo>
                <a:lnTo>
                  <a:pt x="24231" y="77243"/>
                </a:lnTo>
                <a:lnTo>
                  <a:pt x="10141" y="101902"/>
                </a:lnTo>
                <a:lnTo>
                  <a:pt x="11579" y="96983"/>
                </a:lnTo>
                <a:lnTo>
                  <a:pt x="18270" y="83584"/>
                </a:lnTo>
                <a:close/>
                <a:moveTo>
                  <a:pt x="8884" y="41579"/>
                </a:moveTo>
                <a:lnTo>
                  <a:pt x="5981" y="51185"/>
                </a:lnTo>
                <a:lnTo>
                  <a:pt x="0" y="58084"/>
                </a:lnTo>
                <a:lnTo>
                  <a:pt x="0" y="57571"/>
                </a:lnTo>
                <a:close/>
                <a:moveTo>
                  <a:pt x="24231" y="30135"/>
                </a:moveTo>
                <a:lnTo>
                  <a:pt x="24231" y="53709"/>
                </a:lnTo>
                <a:lnTo>
                  <a:pt x="11579" y="96983"/>
                </a:lnTo>
                <a:lnTo>
                  <a:pt x="2059" y="116043"/>
                </a:lnTo>
                <a:lnTo>
                  <a:pt x="1909" y="116307"/>
                </a:lnTo>
                <a:lnTo>
                  <a:pt x="0" y="120126"/>
                </a:lnTo>
                <a:lnTo>
                  <a:pt x="0" y="70975"/>
                </a:lnTo>
                <a:lnTo>
                  <a:pt x="5981" y="51185"/>
                </a:lnTo>
                <a:close/>
                <a:moveTo>
                  <a:pt x="20675" y="0"/>
                </a:moveTo>
                <a:lnTo>
                  <a:pt x="24231" y="0"/>
                </a:lnTo>
                <a:lnTo>
                  <a:pt x="24231" y="13954"/>
                </a:lnTo>
                <a:lnTo>
                  <a:pt x="8884" y="41579"/>
                </a:lnTo>
                <a:lnTo>
                  <a:pt x="12161" y="30736"/>
                </a:lnTo>
                <a:close/>
                <a:moveTo>
                  <a:pt x="0" y="0"/>
                </a:moveTo>
                <a:lnTo>
                  <a:pt x="3827" y="0"/>
                </a:lnTo>
                <a:lnTo>
                  <a:pt x="0" y="8201"/>
                </a:lnTo>
                <a:close/>
              </a:path>
            </a:pathLst>
          </a:custGeom>
          <a:solidFill>
            <a:schemeClr val="accent1"/>
          </a:solidFill>
          <a:ln>
            <a:solidFill>
              <a:schemeClr val="accent1"/>
            </a:solid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ea typeface="幼圆" panose="02010509060101010101" pitchFamily="49" charset="-122"/>
            </a:endParaRPr>
          </a:p>
        </p:txBody>
      </p:sp>
      <p:sp>
        <p:nvSpPr>
          <p:cNvPr id="19" name="任意多边形 18"/>
          <p:cNvSpPr/>
          <p:nvPr/>
        </p:nvSpPr>
        <p:spPr>
          <a:xfrm rot="16200000" flipH="1">
            <a:off x="6156434" y="-248498"/>
            <a:ext cx="45719" cy="8034659"/>
          </a:xfrm>
          <a:custGeom>
            <a:avLst/>
            <a:gdLst/>
            <a:ahLst/>
            <a:cxnLst/>
            <a:rect l="l" t="t" r="r" b="b"/>
            <a:pathLst>
              <a:path w="24231" h="914247">
                <a:moveTo>
                  <a:pt x="5283" y="910420"/>
                </a:moveTo>
                <a:lnTo>
                  <a:pt x="5106" y="914247"/>
                </a:lnTo>
                <a:lnTo>
                  <a:pt x="3582" y="914247"/>
                </a:lnTo>
                <a:close/>
                <a:moveTo>
                  <a:pt x="24231" y="887871"/>
                </a:moveTo>
                <a:lnTo>
                  <a:pt x="24231" y="914247"/>
                </a:lnTo>
                <a:lnTo>
                  <a:pt x="14665" y="914247"/>
                </a:lnTo>
                <a:lnTo>
                  <a:pt x="21671" y="894208"/>
                </a:lnTo>
                <a:close/>
                <a:moveTo>
                  <a:pt x="7503" y="865611"/>
                </a:moveTo>
                <a:lnTo>
                  <a:pt x="7216" y="868576"/>
                </a:lnTo>
                <a:lnTo>
                  <a:pt x="6766" y="878326"/>
                </a:lnTo>
                <a:lnTo>
                  <a:pt x="0" y="886263"/>
                </a:lnTo>
                <a:lnTo>
                  <a:pt x="0" y="876548"/>
                </a:lnTo>
                <a:lnTo>
                  <a:pt x="5182" y="868927"/>
                </a:lnTo>
                <a:close/>
                <a:moveTo>
                  <a:pt x="24231" y="857838"/>
                </a:moveTo>
                <a:lnTo>
                  <a:pt x="24231" y="867787"/>
                </a:lnTo>
                <a:lnTo>
                  <a:pt x="5283" y="910420"/>
                </a:lnTo>
                <a:lnTo>
                  <a:pt x="6766" y="878326"/>
                </a:lnTo>
                <a:close/>
                <a:moveTo>
                  <a:pt x="24231" y="840913"/>
                </a:moveTo>
                <a:lnTo>
                  <a:pt x="24231" y="841714"/>
                </a:lnTo>
                <a:lnTo>
                  <a:pt x="7503" y="865611"/>
                </a:lnTo>
                <a:lnTo>
                  <a:pt x="7514" y="865497"/>
                </a:lnTo>
                <a:close/>
                <a:moveTo>
                  <a:pt x="9928" y="840562"/>
                </a:moveTo>
                <a:lnTo>
                  <a:pt x="7514" y="865497"/>
                </a:lnTo>
                <a:lnTo>
                  <a:pt x="5182" y="868927"/>
                </a:lnTo>
                <a:lnTo>
                  <a:pt x="0" y="876330"/>
                </a:lnTo>
                <a:lnTo>
                  <a:pt x="0" y="855943"/>
                </a:lnTo>
                <a:lnTo>
                  <a:pt x="1909" y="852567"/>
                </a:lnTo>
                <a:close/>
                <a:moveTo>
                  <a:pt x="15593" y="782055"/>
                </a:moveTo>
                <a:lnTo>
                  <a:pt x="14536" y="792975"/>
                </a:lnTo>
                <a:lnTo>
                  <a:pt x="0" y="815757"/>
                </a:lnTo>
                <a:lnTo>
                  <a:pt x="0" y="811766"/>
                </a:lnTo>
                <a:close/>
                <a:moveTo>
                  <a:pt x="24231" y="780256"/>
                </a:moveTo>
                <a:lnTo>
                  <a:pt x="24231" y="819152"/>
                </a:lnTo>
                <a:lnTo>
                  <a:pt x="9928" y="840562"/>
                </a:lnTo>
                <a:lnTo>
                  <a:pt x="14536" y="792975"/>
                </a:lnTo>
                <a:lnTo>
                  <a:pt x="18270" y="787121"/>
                </a:lnTo>
                <a:close/>
                <a:moveTo>
                  <a:pt x="24231" y="761668"/>
                </a:moveTo>
                <a:lnTo>
                  <a:pt x="24231" y="765596"/>
                </a:lnTo>
                <a:lnTo>
                  <a:pt x="15593" y="782055"/>
                </a:lnTo>
                <a:lnTo>
                  <a:pt x="15754" y="780386"/>
                </a:lnTo>
                <a:close/>
                <a:moveTo>
                  <a:pt x="24231" y="712346"/>
                </a:moveTo>
                <a:lnTo>
                  <a:pt x="24231" y="731086"/>
                </a:lnTo>
                <a:lnTo>
                  <a:pt x="18270" y="754399"/>
                </a:lnTo>
                <a:lnTo>
                  <a:pt x="15754" y="780386"/>
                </a:lnTo>
                <a:lnTo>
                  <a:pt x="13254" y="785906"/>
                </a:lnTo>
                <a:lnTo>
                  <a:pt x="0" y="811485"/>
                </a:lnTo>
                <a:lnTo>
                  <a:pt x="0" y="752641"/>
                </a:lnTo>
                <a:lnTo>
                  <a:pt x="18270" y="721676"/>
                </a:lnTo>
                <a:close/>
                <a:moveTo>
                  <a:pt x="4049" y="698809"/>
                </a:moveTo>
                <a:lnTo>
                  <a:pt x="1909" y="705315"/>
                </a:lnTo>
                <a:lnTo>
                  <a:pt x="0" y="710229"/>
                </a:lnTo>
                <a:lnTo>
                  <a:pt x="0" y="701476"/>
                </a:lnTo>
                <a:lnTo>
                  <a:pt x="3903" y="698941"/>
                </a:lnTo>
                <a:close/>
                <a:moveTo>
                  <a:pt x="24231" y="652905"/>
                </a:moveTo>
                <a:lnTo>
                  <a:pt x="24231" y="680503"/>
                </a:lnTo>
                <a:lnTo>
                  <a:pt x="4049" y="698809"/>
                </a:lnTo>
                <a:lnTo>
                  <a:pt x="14843" y="665990"/>
                </a:lnTo>
                <a:close/>
                <a:moveTo>
                  <a:pt x="24231" y="619049"/>
                </a:moveTo>
                <a:lnTo>
                  <a:pt x="24231" y="637446"/>
                </a:lnTo>
                <a:lnTo>
                  <a:pt x="14843" y="665990"/>
                </a:lnTo>
                <a:lnTo>
                  <a:pt x="0" y="686679"/>
                </a:lnTo>
                <a:lnTo>
                  <a:pt x="0" y="646781"/>
                </a:lnTo>
                <a:close/>
                <a:moveTo>
                  <a:pt x="3622" y="602431"/>
                </a:moveTo>
                <a:lnTo>
                  <a:pt x="0" y="609824"/>
                </a:lnTo>
                <a:lnTo>
                  <a:pt x="0" y="603434"/>
                </a:lnTo>
                <a:lnTo>
                  <a:pt x="3088" y="602562"/>
                </a:lnTo>
                <a:close/>
                <a:moveTo>
                  <a:pt x="13271" y="600059"/>
                </a:moveTo>
                <a:lnTo>
                  <a:pt x="0" y="626949"/>
                </a:lnTo>
                <a:lnTo>
                  <a:pt x="0" y="618882"/>
                </a:lnTo>
                <a:lnTo>
                  <a:pt x="9809" y="600910"/>
                </a:lnTo>
                <a:close/>
                <a:moveTo>
                  <a:pt x="24231" y="578966"/>
                </a:moveTo>
                <a:lnTo>
                  <a:pt x="24231" y="597364"/>
                </a:lnTo>
                <a:lnTo>
                  <a:pt x="13271" y="600059"/>
                </a:lnTo>
                <a:lnTo>
                  <a:pt x="14340" y="597894"/>
                </a:lnTo>
                <a:close/>
                <a:moveTo>
                  <a:pt x="15033" y="562383"/>
                </a:moveTo>
                <a:lnTo>
                  <a:pt x="1647" y="598860"/>
                </a:lnTo>
                <a:lnTo>
                  <a:pt x="0" y="603432"/>
                </a:lnTo>
                <a:lnTo>
                  <a:pt x="0" y="582448"/>
                </a:lnTo>
                <a:close/>
                <a:moveTo>
                  <a:pt x="24231" y="560369"/>
                </a:moveTo>
                <a:lnTo>
                  <a:pt x="24231" y="574485"/>
                </a:lnTo>
                <a:lnTo>
                  <a:pt x="9809" y="600910"/>
                </a:lnTo>
                <a:lnTo>
                  <a:pt x="3622" y="602431"/>
                </a:lnTo>
                <a:close/>
                <a:moveTo>
                  <a:pt x="24231" y="537319"/>
                </a:moveTo>
                <a:lnTo>
                  <a:pt x="24231" y="550611"/>
                </a:lnTo>
                <a:lnTo>
                  <a:pt x="18270" y="558063"/>
                </a:lnTo>
                <a:lnTo>
                  <a:pt x="15033" y="562383"/>
                </a:lnTo>
                <a:close/>
                <a:moveTo>
                  <a:pt x="24231" y="507786"/>
                </a:moveTo>
                <a:lnTo>
                  <a:pt x="24231" y="529738"/>
                </a:lnTo>
                <a:lnTo>
                  <a:pt x="0" y="578164"/>
                </a:lnTo>
                <a:lnTo>
                  <a:pt x="0" y="575156"/>
                </a:lnTo>
                <a:lnTo>
                  <a:pt x="12382" y="543377"/>
                </a:lnTo>
                <a:close/>
                <a:moveTo>
                  <a:pt x="24231" y="501381"/>
                </a:moveTo>
                <a:lnTo>
                  <a:pt x="24231" y="501744"/>
                </a:lnTo>
                <a:lnTo>
                  <a:pt x="21546" y="508202"/>
                </a:lnTo>
                <a:lnTo>
                  <a:pt x="0" y="563090"/>
                </a:lnTo>
                <a:lnTo>
                  <a:pt x="0" y="556453"/>
                </a:lnTo>
                <a:close/>
                <a:moveTo>
                  <a:pt x="1909" y="410811"/>
                </a:moveTo>
                <a:lnTo>
                  <a:pt x="0" y="414762"/>
                </a:lnTo>
                <a:lnTo>
                  <a:pt x="0" y="413381"/>
                </a:lnTo>
                <a:close/>
                <a:moveTo>
                  <a:pt x="3418" y="408396"/>
                </a:moveTo>
                <a:lnTo>
                  <a:pt x="2497" y="410155"/>
                </a:lnTo>
                <a:lnTo>
                  <a:pt x="1909" y="410811"/>
                </a:lnTo>
                <a:close/>
                <a:moveTo>
                  <a:pt x="24231" y="398062"/>
                </a:moveTo>
                <a:lnTo>
                  <a:pt x="24231" y="422586"/>
                </a:lnTo>
                <a:lnTo>
                  <a:pt x="0" y="480889"/>
                </a:lnTo>
                <a:lnTo>
                  <a:pt x="0" y="450165"/>
                </a:lnTo>
                <a:lnTo>
                  <a:pt x="4211" y="436105"/>
                </a:lnTo>
                <a:lnTo>
                  <a:pt x="9821" y="425737"/>
                </a:lnTo>
                <a:close/>
                <a:moveTo>
                  <a:pt x="18211" y="392616"/>
                </a:moveTo>
                <a:lnTo>
                  <a:pt x="11054" y="413256"/>
                </a:lnTo>
                <a:lnTo>
                  <a:pt x="4211" y="436105"/>
                </a:lnTo>
                <a:lnTo>
                  <a:pt x="0" y="443888"/>
                </a:lnTo>
                <a:lnTo>
                  <a:pt x="0" y="414921"/>
                </a:lnTo>
                <a:lnTo>
                  <a:pt x="2497" y="410155"/>
                </a:lnTo>
                <a:close/>
                <a:moveTo>
                  <a:pt x="24231" y="375252"/>
                </a:moveTo>
                <a:lnTo>
                  <a:pt x="24231" y="385897"/>
                </a:lnTo>
                <a:lnTo>
                  <a:pt x="18211" y="392616"/>
                </a:lnTo>
                <a:close/>
                <a:moveTo>
                  <a:pt x="946" y="372617"/>
                </a:moveTo>
                <a:lnTo>
                  <a:pt x="0" y="374923"/>
                </a:lnTo>
                <a:lnTo>
                  <a:pt x="0" y="373274"/>
                </a:lnTo>
                <a:close/>
                <a:moveTo>
                  <a:pt x="24231" y="368546"/>
                </a:moveTo>
                <a:lnTo>
                  <a:pt x="24231" y="375095"/>
                </a:lnTo>
                <a:lnTo>
                  <a:pt x="3418" y="408396"/>
                </a:lnTo>
                <a:lnTo>
                  <a:pt x="22381" y="372205"/>
                </a:lnTo>
                <a:close/>
                <a:moveTo>
                  <a:pt x="17496" y="361533"/>
                </a:moveTo>
                <a:lnTo>
                  <a:pt x="0" y="412652"/>
                </a:lnTo>
                <a:lnTo>
                  <a:pt x="0" y="380575"/>
                </a:lnTo>
                <a:lnTo>
                  <a:pt x="1909" y="378088"/>
                </a:lnTo>
                <a:lnTo>
                  <a:pt x="6712" y="368669"/>
                </a:lnTo>
                <a:close/>
                <a:moveTo>
                  <a:pt x="24231" y="341854"/>
                </a:moveTo>
                <a:lnTo>
                  <a:pt x="24231" y="357077"/>
                </a:lnTo>
                <a:lnTo>
                  <a:pt x="17496" y="361533"/>
                </a:lnTo>
                <a:close/>
                <a:moveTo>
                  <a:pt x="24231" y="317948"/>
                </a:moveTo>
                <a:lnTo>
                  <a:pt x="24231" y="334309"/>
                </a:lnTo>
                <a:lnTo>
                  <a:pt x="6712" y="368669"/>
                </a:lnTo>
                <a:lnTo>
                  <a:pt x="4938" y="369842"/>
                </a:lnTo>
                <a:lnTo>
                  <a:pt x="946" y="372617"/>
                </a:lnTo>
                <a:lnTo>
                  <a:pt x="3396" y="366647"/>
                </a:lnTo>
                <a:cubicBezTo>
                  <a:pt x="7901" y="355454"/>
                  <a:pt x="12840" y="342968"/>
                  <a:pt x="18270" y="329004"/>
                </a:cubicBezTo>
                <a:lnTo>
                  <a:pt x="18607" y="327910"/>
                </a:lnTo>
                <a:close/>
                <a:moveTo>
                  <a:pt x="11602" y="312390"/>
                </a:moveTo>
                <a:lnTo>
                  <a:pt x="0" y="336412"/>
                </a:lnTo>
                <a:lnTo>
                  <a:pt x="0" y="325354"/>
                </a:lnTo>
                <a:close/>
                <a:moveTo>
                  <a:pt x="11729" y="312127"/>
                </a:moveTo>
                <a:lnTo>
                  <a:pt x="11652" y="312334"/>
                </a:lnTo>
                <a:lnTo>
                  <a:pt x="11602" y="312390"/>
                </a:lnTo>
                <a:close/>
                <a:moveTo>
                  <a:pt x="17161" y="300881"/>
                </a:moveTo>
                <a:lnTo>
                  <a:pt x="11729" y="312127"/>
                </a:lnTo>
                <a:lnTo>
                  <a:pt x="14902" y="303593"/>
                </a:lnTo>
                <a:close/>
                <a:moveTo>
                  <a:pt x="24231" y="298145"/>
                </a:moveTo>
                <a:lnTo>
                  <a:pt x="24231" y="309647"/>
                </a:lnTo>
                <a:lnTo>
                  <a:pt x="18607" y="327910"/>
                </a:lnTo>
                <a:lnTo>
                  <a:pt x="14205" y="335709"/>
                </a:lnTo>
                <a:cubicBezTo>
                  <a:pt x="9994" y="342497"/>
                  <a:pt x="5528" y="349315"/>
                  <a:pt x="572" y="357320"/>
                </a:cubicBezTo>
                <a:lnTo>
                  <a:pt x="0" y="358312"/>
                </a:lnTo>
                <a:lnTo>
                  <a:pt x="0" y="347379"/>
                </a:lnTo>
                <a:lnTo>
                  <a:pt x="8326" y="321282"/>
                </a:lnTo>
                <a:lnTo>
                  <a:pt x="11652" y="312334"/>
                </a:lnTo>
                <a:lnTo>
                  <a:pt x="22595" y="300108"/>
                </a:lnTo>
                <a:close/>
                <a:moveTo>
                  <a:pt x="24231" y="286243"/>
                </a:moveTo>
                <a:lnTo>
                  <a:pt x="24231" y="292396"/>
                </a:lnTo>
                <a:lnTo>
                  <a:pt x="17161" y="300881"/>
                </a:lnTo>
                <a:close/>
                <a:moveTo>
                  <a:pt x="18603" y="231141"/>
                </a:moveTo>
                <a:lnTo>
                  <a:pt x="16606" y="235168"/>
                </a:lnTo>
                <a:lnTo>
                  <a:pt x="4000" y="260495"/>
                </a:lnTo>
                <a:lnTo>
                  <a:pt x="1909" y="263559"/>
                </a:lnTo>
                <a:lnTo>
                  <a:pt x="0" y="267317"/>
                </a:lnTo>
                <a:lnTo>
                  <a:pt x="0" y="258594"/>
                </a:lnTo>
                <a:close/>
                <a:moveTo>
                  <a:pt x="24231" y="230849"/>
                </a:moveTo>
                <a:lnTo>
                  <a:pt x="24231" y="278494"/>
                </a:lnTo>
                <a:lnTo>
                  <a:pt x="14902" y="303593"/>
                </a:lnTo>
                <a:lnTo>
                  <a:pt x="0" y="321476"/>
                </a:lnTo>
                <a:lnTo>
                  <a:pt x="0" y="268532"/>
                </a:lnTo>
                <a:lnTo>
                  <a:pt x="4000" y="260495"/>
                </a:lnTo>
                <a:close/>
                <a:moveTo>
                  <a:pt x="24231" y="219793"/>
                </a:moveTo>
                <a:lnTo>
                  <a:pt x="24231" y="222836"/>
                </a:lnTo>
                <a:lnTo>
                  <a:pt x="18603" y="231141"/>
                </a:lnTo>
                <a:close/>
                <a:moveTo>
                  <a:pt x="24231" y="133342"/>
                </a:moveTo>
                <a:lnTo>
                  <a:pt x="24231" y="206545"/>
                </a:lnTo>
                <a:lnTo>
                  <a:pt x="13499" y="223505"/>
                </a:lnTo>
                <a:lnTo>
                  <a:pt x="0" y="245723"/>
                </a:lnTo>
                <a:lnTo>
                  <a:pt x="0" y="173915"/>
                </a:lnTo>
                <a:close/>
                <a:moveTo>
                  <a:pt x="24231" y="123476"/>
                </a:moveTo>
                <a:lnTo>
                  <a:pt x="24231" y="130027"/>
                </a:lnTo>
                <a:lnTo>
                  <a:pt x="17186" y="143459"/>
                </a:lnTo>
                <a:lnTo>
                  <a:pt x="0" y="171861"/>
                </a:lnTo>
                <a:lnTo>
                  <a:pt x="0" y="166299"/>
                </a:lnTo>
                <a:lnTo>
                  <a:pt x="18270" y="132668"/>
                </a:lnTo>
                <a:close/>
                <a:moveTo>
                  <a:pt x="10141" y="101902"/>
                </a:moveTo>
                <a:lnTo>
                  <a:pt x="3390" y="124989"/>
                </a:lnTo>
                <a:lnTo>
                  <a:pt x="0" y="135481"/>
                </a:lnTo>
                <a:lnTo>
                  <a:pt x="0" y="120168"/>
                </a:lnTo>
                <a:lnTo>
                  <a:pt x="2059" y="116043"/>
                </a:lnTo>
                <a:close/>
                <a:moveTo>
                  <a:pt x="24231" y="71662"/>
                </a:moveTo>
                <a:lnTo>
                  <a:pt x="24231" y="77243"/>
                </a:lnTo>
                <a:lnTo>
                  <a:pt x="10141" y="101902"/>
                </a:lnTo>
                <a:lnTo>
                  <a:pt x="11579" y="96983"/>
                </a:lnTo>
                <a:lnTo>
                  <a:pt x="18270" y="83584"/>
                </a:lnTo>
                <a:close/>
                <a:moveTo>
                  <a:pt x="8884" y="41579"/>
                </a:moveTo>
                <a:lnTo>
                  <a:pt x="5981" y="51185"/>
                </a:lnTo>
                <a:lnTo>
                  <a:pt x="0" y="58084"/>
                </a:lnTo>
                <a:lnTo>
                  <a:pt x="0" y="57571"/>
                </a:lnTo>
                <a:close/>
                <a:moveTo>
                  <a:pt x="24231" y="30135"/>
                </a:moveTo>
                <a:lnTo>
                  <a:pt x="24231" y="53709"/>
                </a:lnTo>
                <a:lnTo>
                  <a:pt x="11579" y="96983"/>
                </a:lnTo>
                <a:lnTo>
                  <a:pt x="2059" y="116043"/>
                </a:lnTo>
                <a:lnTo>
                  <a:pt x="1909" y="116307"/>
                </a:lnTo>
                <a:lnTo>
                  <a:pt x="0" y="120126"/>
                </a:lnTo>
                <a:lnTo>
                  <a:pt x="0" y="70975"/>
                </a:lnTo>
                <a:lnTo>
                  <a:pt x="5981" y="51185"/>
                </a:lnTo>
                <a:close/>
                <a:moveTo>
                  <a:pt x="20675" y="0"/>
                </a:moveTo>
                <a:lnTo>
                  <a:pt x="24231" y="0"/>
                </a:lnTo>
                <a:lnTo>
                  <a:pt x="24231" y="13954"/>
                </a:lnTo>
                <a:lnTo>
                  <a:pt x="8884" y="41579"/>
                </a:lnTo>
                <a:lnTo>
                  <a:pt x="12161" y="30736"/>
                </a:lnTo>
                <a:close/>
                <a:moveTo>
                  <a:pt x="0" y="0"/>
                </a:moveTo>
                <a:lnTo>
                  <a:pt x="3827" y="0"/>
                </a:lnTo>
                <a:lnTo>
                  <a:pt x="0" y="8201"/>
                </a:lnTo>
                <a:close/>
              </a:path>
            </a:pathLst>
          </a:custGeom>
          <a:solidFill>
            <a:schemeClr val="accent4"/>
          </a:solidFill>
          <a:ln>
            <a:solidFill>
              <a:schemeClr val="accent3"/>
            </a:solid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ea typeface="幼圆" panose="02010509060101010101" pitchFamily="49" charset="-122"/>
            </a:endParaRPr>
          </a:p>
        </p:txBody>
      </p:sp>
      <p:sp>
        <p:nvSpPr>
          <p:cNvPr id="20" name="文本框 19"/>
          <p:cNvSpPr txBox="1"/>
          <p:nvPr/>
        </p:nvSpPr>
        <p:spPr>
          <a:xfrm>
            <a:off x="3334592" y="4267101"/>
            <a:ext cx="813043" cy="307777"/>
          </a:xfrm>
          <a:prstGeom prst="rect">
            <a:avLst/>
          </a:prstGeom>
          <a:noFill/>
        </p:spPr>
        <p:txBody>
          <a:bodyPr wrap="none" rtlCol="0">
            <a:spAutoFit/>
          </a:bodyPr>
          <a:lstStyle/>
          <a:p>
            <a:r>
              <a:rPr lang="zh-CN" altLang="en-US" sz="1400" dirty="0">
                <a:latin typeface="幼圆" panose="02010509060101010101" pitchFamily="49" charset="-122"/>
                <a:ea typeface="幼圆" panose="02010509060101010101" pitchFamily="49" charset="-122"/>
              </a:rPr>
              <a:t>Summary</a:t>
            </a:r>
          </a:p>
        </p:txBody>
      </p:sp>
      <p:sp>
        <p:nvSpPr>
          <p:cNvPr id="23" name="任意多边形 22"/>
          <p:cNvSpPr/>
          <p:nvPr/>
        </p:nvSpPr>
        <p:spPr>
          <a:xfrm flipH="1" flipV="1">
            <a:off x="4255897" y="4420990"/>
            <a:ext cx="48577" cy="48623"/>
          </a:xfrm>
          <a:custGeom>
            <a:avLst/>
            <a:gdLst>
              <a:gd name="connsiteX0" fmla="*/ 293911 w 429021"/>
              <a:gd name="connsiteY0" fmla="*/ 402805 h 429424"/>
              <a:gd name="connsiteX1" fmla="*/ 288520 w 429021"/>
              <a:gd name="connsiteY1" fmla="*/ 415528 h 429424"/>
              <a:gd name="connsiteX2" fmla="*/ 286011 w 429021"/>
              <a:gd name="connsiteY2" fmla="*/ 416307 h 429424"/>
              <a:gd name="connsiteX3" fmla="*/ 226601 w 429021"/>
              <a:gd name="connsiteY3" fmla="*/ 389710 h 429424"/>
              <a:gd name="connsiteX4" fmla="*/ 226000 w 429021"/>
              <a:gd name="connsiteY4" fmla="*/ 391923 h 429424"/>
              <a:gd name="connsiteX5" fmla="*/ 208049 w 429021"/>
              <a:gd name="connsiteY5" fmla="*/ 429042 h 429424"/>
              <a:gd name="connsiteX6" fmla="*/ 205413 w 429021"/>
              <a:gd name="connsiteY6" fmla="*/ 428776 h 429424"/>
              <a:gd name="connsiteX7" fmla="*/ 249598 w 429021"/>
              <a:gd name="connsiteY7" fmla="*/ 389199 h 429424"/>
              <a:gd name="connsiteX8" fmla="*/ 239020 w 429021"/>
              <a:gd name="connsiteY8" fmla="*/ 427084 h 429424"/>
              <a:gd name="connsiteX9" fmla="*/ 232553 w 429021"/>
              <a:gd name="connsiteY9" fmla="*/ 427736 h 429424"/>
              <a:gd name="connsiteX10" fmla="*/ 113556 w 429021"/>
              <a:gd name="connsiteY10" fmla="*/ 382893 h 429424"/>
              <a:gd name="connsiteX11" fmla="*/ 108626 w 429021"/>
              <a:gd name="connsiteY11" fmla="*/ 394279 h 429424"/>
              <a:gd name="connsiteX12" fmla="*/ 106895 w 429021"/>
              <a:gd name="connsiteY12" fmla="*/ 397095 h 429424"/>
              <a:gd name="connsiteX13" fmla="*/ 104425 w 429021"/>
              <a:gd name="connsiteY13" fmla="*/ 395429 h 429424"/>
              <a:gd name="connsiteX14" fmla="*/ 89747 w 429021"/>
              <a:gd name="connsiteY14" fmla="*/ 382304 h 429424"/>
              <a:gd name="connsiteX15" fmla="*/ 88936 w 429021"/>
              <a:gd name="connsiteY15" fmla="*/ 384986 h 429424"/>
              <a:gd name="connsiteX16" fmla="*/ 88394 w 429021"/>
              <a:gd name="connsiteY16" fmla="*/ 384621 h 429424"/>
              <a:gd name="connsiteX17" fmla="*/ 178257 w 429021"/>
              <a:gd name="connsiteY17" fmla="*/ 372909 h 429424"/>
              <a:gd name="connsiteX18" fmla="*/ 159733 w 429021"/>
              <a:gd name="connsiteY18" fmla="*/ 415156 h 429424"/>
              <a:gd name="connsiteX19" fmla="*/ 157126 w 429021"/>
              <a:gd name="connsiteY19" fmla="*/ 421115 h 429424"/>
              <a:gd name="connsiteX20" fmla="*/ 150135 w 429021"/>
              <a:gd name="connsiteY20" fmla="*/ 418945 h 429424"/>
              <a:gd name="connsiteX21" fmla="*/ 148054 w 429021"/>
              <a:gd name="connsiteY21" fmla="*/ 363527 h 429424"/>
              <a:gd name="connsiteX22" fmla="*/ 132713 w 429021"/>
              <a:gd name="connsiteY22" fmla="*/ 413537 h 429424"/>
              <a:gd name="connsiteX23" fmla="*/ 131238 w 429021"/>
              <a:gd name="connsiteY23" fmla="*/ 413079 h 429424"/>
              <a:gd name="connsiteX24" fmla="*/ 132599 w 429021"/>
              <a:gd name="connsiteY24" fmla="*/ 406418 h 429424"/>
              <a:gd name="connsiteX25" fmla="*/ 137717 w 429021"/>
              <a:gd name="connsiteY25" fmla="*/ 390700 h 429424"/>
              <a:gd name="connsiteX26" fmla="*/ 143211 w 429021"/>
              <a:gd name="connsiteY26" fmla="*/ 374895 h 429424"/>
              <a:gd name="connsiteX27" fmla="*/ 353914 w 429021"/>
              <a:gd name="connsiteY27" fmla="*/ 352775 h 429424"/>
              <a:gd name="connsiteX28" fmla="*/ 349546 w 429021"/>
              <a:gd name="connsiteY28" fmla="*/ 377682 h 429424"/>
              <a:gd name="connsiteX29" fmla="*/ 334093 w 429021"/>
              <a:gd name="connsiteY29" fmla="*/ 388101 h 429424"/>
              <a:gd name="connsiteX30" fmla="*/ 148886 w 429021"/>
              <a:gd name="connsiteY30" fmla="*/ 334389 h 429424"/>
              <a:gd name="connsiteX31" fmla="*/ 142002 w 429021"/>
              <a:gd name="connsiteY31" fmla="*/ 360411 h 429424"/>
              <a:gd name="connsiteX32" fmla="*/ 132599 w 429021"/>
              <a:gd name="connsiteY32" fmla="*/ 406418 h 429424"/>
              <a:gd name="connsiteX33" fmla="*/ 130504 w 429021"/>
              <a:gd name="connsiteY33" fmla="*/ 412851 h 429424"/>
              <a:gd name="connsiteX34" fmla="*/ 130060 w 429021"/>
              <a:gd name="connsiteY34" fmla="*/ 412713 h 429424"/>
              <a:gd name="connsiteX35" fmla="*/ 125074 w 429021"/>
              <a:gd name="connsiteY35" fmla="*/ 409351 h 429424"/>
              <a:gd name="connsiteX36" fmla="*/ 141474 w 429021"/>
              <a:gd name="connsiteY36" fmla="*/ 344566 h 429424"/>
              <a:gd name="connsiteX37" fmla="*/ 144464 w 429021"/>
              <a:gd name="connsiteY37" fmla="*/ 332754 h 429424"/>
              <a:gd name="connsiteX38" fmla="*/ 141474 w 429021"/>
              <a:gd name="connsiteY38" fmla="*/ 344566 h 429424"/>
              <a:gd name="connsiteX39" fmla="*/ 113556 w 429021"/>
              <a:gd name="connsiteY39" fmla="*/ 382893 h 429424"/>
              <a:gd name="connsiteX40" fmla="*/ 122955 w 429021"/>
              <a:gd name="connsiteY40" fmla="*/ 361185 h 429424"/>
              <a:gd name="connsiteX41" fmla="*/ 336355 w 429021"/>
              <a:gd name="connsiteY41" fmla="*/ 330270 h 429424"/>
              <a:gd name="connsiteX42" fmla="*/ 322497 w 429021"/>
              <a:gd name="connsiteY42" fmla="*/ 395920 h 429424"/>
              <a:gd name="connsiteX43" fmla="*/ 297589 w 429021"/>
              <a:gd name="connsiteY43" fmla="*/ 412713 h 429424"/>
              <a:gd name="connsiteX44" fmla="*/ 292209 w 429021"/>
              <a:gd name="connsiteY44" fmla="*/ 414383 h 429424"/>
              <a:gd name="connsiteX45" fmla="*/ 305867 w 429021"/>
              <a:gd name="connsiteY45" fmla="*/ 382373 h 429424"/>
              <a:gd name="connsiteX46" fmla="*/ 38700 w 429021"/>
              <a:gd name="connsiteY46" fmla="*/ 319145 h 429424"/>
              <a:gd name="connsiteX47" fmla="*/ 35545 w 429021"/>
              <a:gd name="connsiteY47" fmla="*/ 327865 h 429424"/>
              <a:gd name="connsiteX48" fmla="*/ 35068 w 429021"/>
              <a:gd name="connsiteY48" fmla="*/ 327157 h 429424"/>
              <a:gd name="connsiteX49" fmla="*/ 112086 w 429021"/>
              <a:gd name="connsiteY49" fmla="*/ 311309 h 429424"/>
              <a:gd name="connsiteX50" fmla="*/ 107998 w 429021"/>
              <a:gd name="connsiteY50" fmla="*/ 323866 h 429424"/>
              <a:gd name="connsiteX51" fmla="*/ 98539 w 429021"/>
              <a:gd name="connsiteY51" fmla="*/ 346624 h 429424"/>
              <a:gd name="connsiteX52" fmla="*/ 84925 w 429021"/>
              <a:gd name="connsiteY52" fmla="*/ 382282 h 429424"/>
              <a:gd name="connsiteX53" fmla="*/ 75778 w 429021"/>
              <a:gd name="connsiteY53" fmla="*/ 376115 h 429424"/>
              <a:gd name="connsiteX54" fmla="*/ 105280 w 429021"/>
              <a:gd name="connsiteY54" fmla="*/ 323437 h 429424"/>
              <a:gd name="connsiteX55" fmla="*/ 43192 w 429021"/>
              <a:gd name="connsiteY55" fmla="*/ 309237 h 429424"/>
              <a:gd name="connsiteX56" fmla="*/ 38700 w 429021"/>
              <a:gd name="connsiteY56" fmla="*/ 319145 h 429424"/>
              <a:gd name="connsiteX57" fmla="*/ 42248 w 429021"/>
              <a:gd name="connsiteY57" fmla="*/ 309343 h 429424"/>
              <a:gd name="connsiteX58" fmla="*/ 163002 w 429021"/>
              <a:gd name="connsiteY58" fmla="*/ 308249 h 429424"/>
              <a:gd name="connsiteX59" fmla="*/ 160317 w 429021"/>
              <a:gd name="connsiteY59" fmla="*/ 318695 h 429424"/>
              <a:gd name="connsiteX60" fmla="*/ 148886 w 429021"/>
              <a:gd name="connsiteY60" fmla="*/ 334389 h 429424"/>
              <a:gd name="connsiteX61" fmla="*/ 151930 w 429021"/>
              <a:gd name="connsiteY61" fmla="*/ 322884 h 429424"/>
              <a:gd name="connsiteX62" fmla="*/ 62468 w 429021"/>
              <a:gd name="connsiteY62" fmla="*/ 304472 h 429424"/>
              <a:gd name="connsiteX63" fmla="*/ 58213 w 429021"/>
              <a:gd name="connsiteY63" fmla="*/ 315884 h 429424"/>
              <a:gd name="connsiteX64" fmla="*/ 50297 w 429021"/>
              <a:gd name="connsiteY64" fmla="*/ 336493 h 429424"/>
              <a:gd name="connsiteX65" fmla="*/ 46357 w 429021"/>
              <a:gd name="connsiteY65" fmla="*/ 343901 h 429424"/>
              <a:gd name="connsiteX66" fmla="*/ 38899 w 429021"/>
              <a:gd name="connsiteY66" fmla="*/ 332840 h 429424"/>
              <a:gd name="connsiteX67" fmla="*/ 48846 w 429021"/>
              <a:gd name="connsiteY67" fmla="*/ 308600 h 429424"/>
              <a:gd name="connsiteX68" fmla="*/ 54924 w 429021"/>
              <a:gd name="connsiteY68" fmla="*/ 307916 h 429424"/>
              <a:gd name="connsiteX69" fmla="*/ 71923 w 429021"/>
              <a:gd name="connsiteY69" fmla="*/ 300093 h 429424"/>
              <a:gd name="connsiteX70" fmla="*/ 56565 w 429021"/>
              <a:gd name="connsiteY70" fmla="*/ 333940 h 429424"/>
              <a:gd name="connsiteX71" fmla="*/ 47546 w 429021"/>
              <a:gd name="connsiteY71" fmla="*/ 345665 h 429424"/>
              <a:gd name="connsiteX72" fmla="*/ 47033 w 429021"/>
              <a:gd name="connsiteY72" fmla="*/ 344904 h 429424"/>
              <a:gd name="connsiteX73" fmla="*/ 47668 w 429021"/>
              <a:gd name="connsiteY73" fmla="*/ 343336 h 429424"/>
              <a:gd name="connsiteX74" fmla="*/ 50297 w 429021"/>
              <a:gd name="connsiteY74" fmla="*/ 336493 h 429424"/>
              <a:gd name="connsiteX75" fmla="*/ 68889 w 429021"/>
              <a:gd name="connsiteY75" fmla="*/ 301541 h 429424"/>
              <a:gd name="connsiteX76" fmla="*/ 71471 w 429021"/>
              <a:gd name="connsiteY76" fmla="*/ 300361 h 429424"/>
              <a:gd name="connsiteX77" fmla="*/ 176251 w 429021"/>
              <a:gd name="connsiteY77" fmla="*/ 297344 h 429424"/>
              <a:gd name="connsiteX78" fmla="*/ 148054 w 429021"/>
              <a:gd name="connsiteY78" fmla="*/ 363527 h 429424"/>
              <a:gd name="connsiteX79" fmla="*/ 152629 w 429021"/>
              <a:gd name="connsiteY79" fmla="*/ 348616 h 429424"/>
              <a:gd name="connsiteX80" fmla="*/ 160317 w 429021"/>
              <a:gd name="connsiteY80" fmla="*/ 318695 h 429424"/>
              <a:gd name="connsiteX81" fmla="*/ 165913 w 429021"/>
              <a:gd name="connsiteY81" fmla="*/ 311014 h 429424"/>
              <a:gd name="connsiteX82" fmla="*/ 97450 w 429021"/>
              <a:gd name="connsiteY82" fmla="*/ 285867 h 429424"/>
              <a:gd name="connsiteX83" fmla="*/ 70676 w 429021"/>
              <a:gd name="connsiteY83" fmla="*/ 372676 h 429424"/>
              <a:gd name="connsiteX84" fmla="*/ 61657 w 429021"/>
              <a:gd name="connsiteY84" fmla="*/ 366595 h 429424"/>
              <a:gd name="connsiteX85" fmla="*/ 49757 w 429021"/>
              <a:gd name="connsiteY85" fmla="*/ 348945 h 429424"/>
              <a:gd name="connsiteX86" fmla="*/ 56565 w 429021"/>
              <a:gd name="connsiteY86" fmla="*/ 333940 h 429424"/>
              <a:gd name="connsiteX87" fmla="*/ 60805 w 429021"/>
              <a:gd name="connsiteY87" fmla="*/ 328427 h 429424"/>
              <a:gd name="connsiteX88" fmla="*/ 181556 w 429021"/>
              <a:gd name="connsiteY88" fmla="*/ 284892 h 429424"/>
              <a:gd name="connsiteX89" fmla="*/ 178558 w 429021"/>
              <a:gd name="connsiteY89" fmla="*/ 294292 h 429424"/>
              <a:gd name="connsiteX90" fmla="*/ 176251 w 429021"/>
              <a:gd name="connsiteY90" fmla="*/ 297344 h 429424"/>
              <a:gd name="connsiteX91" fmla="*/ 181680 w 429021"/>
              <a:gd name="connsiteY91" fmla="*/ 284601 h 429424"/>
              <a:gd name="connsiteX92" fmla="*/ 181556 w 429021"/>
              <a:gd name="connsiteY92" fmla="*/ 284892 h 429424"/>
              <a:gd name="connsiteX93" fmla="*/ 181629 w 429021"/>
              <a:gd name="connsiteY93" fmla="*/ 284664 h 429424"/>
              <a:gd name="connsiteX94" fmla="*/ 99507 w 429021"/>
              <a:gd name="connsiteY94" fmla="*/ 283480 h 429424"/>
              <a:gd name="connsiteX95" fmla="*/ 97450 w 429021"/>
              <a:gd name="connsiteY95" fmla="*/ 285867 h 429424"/>
              <a:gd name="connsiteX96" fmla="*/ 97837 w 429021"/>
              <a:gd name="connsiteY96" fmla="*/ 284612 h 429424"/>
              <a:gd name="connsiteX97" fmla="*/ 285221 w 429021"/>
              <a:gd name="connsiteY97" fmla="*/ 282424 h 429424"/>
              <a:gd name="connsiteX98" fmla="*/ 260750 w 429021"/>
              <a:gd name="connsiteY98" fmla="*/ 349261 h 429424"/>
              <a:gd name="connsiteX99" fmla="*/ 249975 w 429021"/>
              <a:gd name="connsiteY99" fmla="*/ 387848 h 429424"/>
              <a:gd name="connsiteX100" fmla="*/ 232436 w 429021"/>
              <a:gd name="connsiteY100" fmla="*/ 427748 h 429424"/>
              <a:gd name="connsiteX101" fmla="*/ 215809 w 429021"/>
              <a:gd name="connsiteY101" fmla="*/ 429424 h 429424"/>
              <a:gd name="connsiteX102" fmla="*/ 226000 w 429021"/>
              <a:gd name="connsiteY102" fmla="*/ 391923 h 429424"/>
              <a:gd name="connsiteX103" fmla="*/ 230930 w 429021"/>
              <a:gd name="connsiteY103" fmla="*/ 381728 h 429424"/>
              <a:gd name="connsiteX104" fmla="*/ 281877 w 429021"/>
              <a:gd name="connsiteY104" fmla="*/ 287797 h 429424"/>
              <a:gd name="connsiteX105" fmla="*/ 342460 w 429021"/>
              <a:gd name="connsiteY105" fmla="*/ 277631 h 429424"/>
              <a:gd name="connsiteX106" fmla="*/ 339437 w 429021"/>
              <a:gd name="connsiteY106" fmla="*/ 303694 h 429424"/>
              <a:gd name="connsiteX107" fmla="*/ 305867 w 429021"/>
              <a:gd name="connsiteY107" fmla="*/ 382373 h 429424"/>
              <a:gd name="connsiteX108" fmla="*/ 293911 w 429021"/>
              <a:gd name="connsiteY108" fmla="*/ 402805 h 429424"/>
              <a:gd name="connsiteX109" fmla="*/ 297079 w 429021"/>
              <a:gd name="connsiteY109" fmla="*/ 395328 h 429424"/>
              <a:gd name="connsiteX110" fmla="*/ 334682 w 429021"/>
              <a:gd name="connsiteY110" fmla="*/ 294849 h 429424"/>
              <a:gd name="connsiteX111" fmla="*/ 421396 w 429021"/>
              <a:gd name="connsiteY111" fmla="*/ 268276 h 429424"/>
              <a:gd name="connsiteX112" fmla="*/ 412110 w 429021"/>
              <a:gd name="connsiteY112" fmla="*/ 298192 h 429424"/>
              <a:gd name="connsiteX113" fmla="*/ 375353 w 429021"/>
              <a:gd name="connsiteY113" fmla="*/ 352709 h 429424"/>
              <a:gd name="connsiteX114" fmla="*/ 403682 w 429021"/>
              <a:gd name="connsiteY114" fmla="*/ 298912 h 429424"/>
              <a:gd name="connsiteX115" fmla="*/ 134730 w 429021"/>
              <a:gd name="connsiteY115" fmla="*/ 259556 h 429424"/>
              <a:gd name="connsiteX116" fmla="*/ 116452 w 429021"/>
              <a:gd name="connsiteY116" fmla="*/ 303530 h 429424"/>
              <a:gd name="connsiteX117" fmla="*/ 112086 w 429021"/>
              <a:gd name="connsiteY117" fmla="*/ 311309 h 429424"/>
              <a:gd name="connsiteX118" fmla="*/ 123709 w 429021"/>
              <a:gd name="connsiteY118" fmla="*/ 275604 h 429424"/>
              <a:gd name="connsiteX119" fmla="*/ 127586 w 429021"/>
              <a:gd name="connsiteY119" fmla="*/ 264426 h 429424"/>
              <a:gd name="connsiteX120" fmla="*/ 134300 w 429021"/>
              <a:gd name="connsiteY120" fmla="*/ 259871 h 429424"/>
              <a:gd name="connsiteX121" fmla="*/ 359262 w 429021"/>
              <a:gd name="connsiteY121" fmla="*/ 257230 h 429424"/>
              <a:gd name="connsiteX122" fmla="*/ 357621 w 429021"/>
              <a:gd name="connsiteY122" fmla="*/ 291070 h 429424"/>
              <a:gd name="connsiteX123" fmla="*/ 336355 w 429021"/>
              <a:gd name="connsiteY123" fmla="*/ 330270 h 429424"/>
              <a:gd name="connsiteX124" fmla="*/ 339437 w 429021"/>
              <a:gd name="connsiteY124" fmla="*/ 303694 h 429424"/>
              <a:gd name="connsiteX125" fmla="*/ 155540 w 429021"/>
              <a:gd name="connsiteY125" fmla="*/ 244327 h 429424"/>
              <a:gd name="connsiteX126" fmla="*/ 150060 w 429021"/>
              <a:gd name="connsiteY126" fmla="*/ 258129 h 429424"/>
              <a:gd name="connsiteX127" fmla="*/ 121300 w 429021"/>
              <a:gd name="connsiteY127" fmla="*/ 322354 h 429424"/>
              <a:gd name="connsiteX128" fmla="*/ 99017 w 429021"/>
              <a:gd name="connsiteY128" fmla="*/ 366429 h 429424"/>
              <a:gd name="connsiteX129" fmla="*/ 89747 w 429021"/>
              <a:gd name="connsiteY129" fmla="*/ 382304 h 429424"/>
              <a:gd name="connsiteX130" fmla="*/ 99803 w 429021"/>
              <a:gd name="connsiteY130" fmla="*/ 349039 h 429424"/>
              <a:gd name="connsiteX131" fmla="*/ 107998 w 429021"/>
              <a:gd name="connsiteY131" fmla="*/ 323866 h 429424"/>
              <a:gd name="connsiteX132" fmla="*/ 116452 w 429021"/>
              <a:gd name="connsiteY132" fmla="*/ 303530 h 429424"/>
              <a:gd name="connsiteX133" fmla="*/ 145587 w 429021"/>
              <a:gd name="connsiteY133" fmla="*/ 251611 h 429424"/>
              <a:gd name="connsiteX134" fmla="*/ 135877 w 429021"/>
              <a:gd name="connsiteY134" fmla="*/ 240524 h 429424"/>
              <a:gd name="connsiteX135" fmla="*/ 127586 w 429021"/>
              <a:gd name="connsiteY135" fmla="*/ 264426 h 429424"/>
              <a:gd name="connsiteX136" fmla="*/ 99507 w 429021"/>
              <a:gd name="connsiteY136" fmla="*/ 283480 h 429424"/>
              <a:gd name="connsiteX137" fmla="*/ 125156 w 429021"/>
              <a:gd name="connsiteY137" fmla="*/ 253690 h 429424"/>
              <a:gd name="connsiteX138" fmla="*/ 172787 w 429021"/>
              <a:gd name="connsiteY138" fmla="*/ 231707 h 429424"/>
              <a:gd name="connsiteX139" fmla="*/ 159173 w 429021"/>
              <a:gd name="connsiteY139" fmla="*/ 278600 h 429424"/>
              <a:gd name="connsiteX140" fmla="*/ 148033 w 429021"/>
              <a:gd name="connsiteY140" fmla="*/ 303258 h 429424"/>
              <a:gd name="connsiteX141" fmla="*/ 122955 w 429021"/>
              <a:gd name="connsiteY141" fmla="*/ 361185 h 429424"/>
              <a:gd name="connsiteX142" fmla="*/ 106161 w 429021"/>
              <a:gd name="connsiteY142" fmla="*/ 383383 h 429424"/>
              <a:gd name="connsiteX143" fmla="*/ 99893 w 429021"/>
              <a:gd name="connsiteY143" fmla="*/ 392374 h 429424"/>
              <a:gd name="connsiteX144" fmla="*/ 93355 w 429021"/>
              <a:gd name="connsiteY144" fmla="*/ 387966 h 429424"/>
              <a:gd name="connsiteX145" fmla="*/ 116945 w 429021"/>
              <a:gd name="connsiteY145" fmla="*/ 332080 h 429424"/>
              <a:gd name="connsiteX146" fmla="*/ 121300 w 429021"/>
              <a:gd name="connsiteY146" fmla="*/ 322354 h 429424"/>
              <a:gd name="connsiteX147" fmla="*/ 136487 w 429021"/>
              <a:gd name="connsiteY147" fmla="*/ 292314 h 429424"/>
              <a:gd name="connsiteX148" fmla="*/ 150060 w 429021"/>
              <a:gd name="connsiteY148" fmla="*/ 258129 h 429424"/>
              <a:gd name="connsiteX149" fmla="*/ 156582 w 429021"/>
              <a:gd name="connsiteY149" fmla="*/ 243565 h 429424"/>
              <a:gd name="connsiteX150" fmla="*/ 199651 w 429021"/>
              <a:gd name="connsiteY150" fmla="*/ 219242 h 429424"/>
              <a:gd name="connsiteX151" fmla="*/ 184772 w 429021"/>
              <a:gd name="connsiteY151" fmla="*/ 274808 h 429424"/>
              <a:gd name="connsiteX152" fmla="*/ 181629 w 429021"/>
              <a:gd name="connsiteY152" fmla="*/ 284664 h 429424"/>
              <a:gd name="connsiteX153" fmla="*/ 170409 w 429021"/>
              <a:gd name="connsiteY153" fmla="*/ 298458 h 429424"/>
              <a:gd name="connsiteX154" fmla="*/ 163002 w 429021"/>
              <a:gd name="connsiteY154" fmla="*/ 308249 h 429424"/>
              <a:gd name="connsiteX155" fmla="*/ 173303 w 429021"/>
              <a:gd name="connsiteY155" fmla="*/ 268160 h 429424"/>
              <a:gd name="connsiteX156" fmla="*/ 177670 w 429021"/>
              <a:gd name="connsiteY156" fmla="*/ 259492 h 429424"/>
              <a:gd name="connsiteX157" fmla="*/ 191322 w 429021"/>
              <a:gd name="connsiteY157" fmla="*/ 235402 h 429424"/>
              <a:gd name="connsiteX158" fmla="*/ 190135 w 429021"/>
              <a:gd name="connsiteY158" fmla="*/ 218862 h 429424"/>
              <a:gd name="connsiteX159" fmla="*/ 187788 w 429021"/>
              <a:gd name="connsiteY159" fmla="*/ 225450 h 429424"/>
              <a:gd name="connsiteX160" fmla="*/ 173613 w 429021"/>
              <a:gd name="connsiteY160" fmla="*/ 266958 h 429424"/>
              <a:gd name="connsiteX161" fmla="*/ 173303 w 429021"/>
              <a:gd name="connsiteY161" fmla="*/ 268160 h 429424"/>
              <a:gd name="connsiteX162" fmla="*/ 165672 w 429021"/>
              <a:gd name="connsiteY162" fmla="*/ 283305 h 429424"/>
              <a:gd name="connsiteX163" fmla="*/ 154169 w 429021"/>
              <a:gd name="connsiteY163" fmla="*/ 314418 h 429424"/>
              <a:gd name="connsiteX164" fmla="*/ 151930 w 429021"/>
              <a:gd name="connsiteY164" fmla="*/ 322884 h 429424"/>
              <a:gd name="connsiteX165" fmla="*/ 144464 w 429021"/>
              <a:gd name="connsiteY165" fmla="*/ 332754 h 429424"/>
              <a:gd name="connsiteX166" fmla="*/ 151362 w 429021"/>
              <a:gd name="connsiteY166" fmla="*/ 305503 h 429424"/>
              <a:gd name="connsiteX167" fmla="*/ 159173 w 429021"/>
              <a:gd name="connsiteY167" fmla="*/ 278600 h 429424"/>
              <a:gd name="connsiteX168" fmla="*/ 184095 w 429021"/>
              <a:gd name="connsiteY168" fmla="*/ 223431 h 429424"/>
              <a:gd name="connsiteX169" fmla="*/ 185956 w 429021"/>
              <a:gd name="connsiteY169" fmla="*/ 222070 h 429424"/>
              <a:gd name="connsiteX170" fmla="*/ 206201 w 429021"/>
              <a:gd name="connsiteY170" fmla="*/ 206533 h 429424"/>
              <a:gd name="connsiteX171" fmla="*/ 199651 w 429021"/>
              <a:gd name="connsiteY171" fmla="*/ 219242 h 429424"/>
              <a:gd name="connsiteX172" fmla="*/ 202240 w 429021"/>
              <a:gd name="connsiteY172" fmla="*/ 209572 h 429424"/>
              <a:gd name="connsiteX173" fmla="*/ 170423 w 429021"/>
              <a:gd name="connsiteY173" fmla="*/ 198097 h 429424"/>
              <a:gd name="connsiteX174" fmla="*/ 164680 w 429021"/>
              <a:gd name="connsiteY174" fmla="*/ 217589 h 429424"/>
              <a:gd name="connsiteX175" fmla="*/ 145587 w 429021"/>
              <a:gd name="connsiteY175" fmla="*/ 251611 h 429424"/>
              <a:gd name="connsiteX176" fmla="*/ 134730 w 429021"/>
              <a:gd name="connsiteY176" fmla="*/ 259556 h 429424"/>
              <a:gd name="connsiteX177" fmla="*/ 149696 w 429021"/>
              <a:gd name="connsiteY177" fmla="*/ 223552 h 429424"/>
              <a:gd name="connsiteX178" fmla="*/ 257252 w 429021"/>
              <a:gd name="connsiteY178" fmla="*/ 193788 h 429424"/>
              <a:gd name="connsiteX179" fmla="*/ 232312 w 429021"/>
              <a:gd name="connsiteY179" fmla="*/ 250078 h 429424"/>
              <a:gd name="connsiteX180" fmla="*/ 192563 w 429021"/>
              <a:gd name="connsiteY180" fmla="*/ 340387 h 429424"/>
              <a:gd name="connsiteX181" fmla="*/ 145171 w 429021"/>
              <a:gd name="connsiteY181" fmla="*/ 417404 h 429424"/>
              <a:gd name="connsiteX182" fmla="*/ 134669 w 429021"/>
              <a:gd name="connsiteY182" fmla="*/ 414144 h 429424"/>
              <a:gd name="connsiteX183" fmla="*/ 144048 w 429021"/>
              <a:gd name="connsiteY183" fmla="*/ 392606 h 429424"/>
              <a:gd name="connsiteX184" fmla="*/ 164648 w 429021"/>
              <a:gd name="connsiteY184" fmla="*/ 337915 h 429424"/>
              <a:gd name="connsiteX185" fmla="*/ 178558 w 429021"/>
              <a:gd name="connsiteY185" fmla="*/ 294292 h 429424"/>
              <a:gd name="connsiteX186" fmla="*/ 231416 w 429021"/>
              <a:gd name="connsiteY186" fmla="*/ 224400 h 429424"/>
              <a:gd name="connsiteX187" fmla="*/ 209160 w 429021"/>
              <a:gd name="connsiteY187" fmla="*/ 183733 h 429424"/>
              <a:gd name="connsiteX188" fmla="*/ 202240 w 429021"/>
              <a:gd name="connsiteY188" fmla="*/ 209572 h 429424"/>
              <a:gd name="connsiteX189" fmla="*/ 190135 w 429021"/>
              <a:gd name="connsiteY189" fmla="*/ 218862 h 429424"/>
              <a:gd name="connsiteX190" fmla="*/ 195814 w 429021"/>
              <a:gd name="connsiteY190" fmla="*/ 202923 h 429424"/>
              <a:gd name="connsiteX191" fmla="*/ 185629 w 429021"/>
              <a:gd name="connsiteY191" fmla="*/ 180259 h 429424"/>
              <a:gd name="connsiteX192" fmla="*/ 166953 w 429021"/>
              <a:gd name="connsiteY192" fmla="*/ 220405 h 429424"/>
              <a:gd name="connsiteX193" fmla="*/ 156582 w 429021"/>
              <a:gd name="connsiteY193" fmla="*/ 243565 h 429424"/>
              <a:gd name="connsiteX194" fmla="*/ 155540 w 429021"/>
              <a:gd name="connsiteY194" fmla="*/ 244327 h 429424"/>
              <a:gd name="connsiteX195" fmla="*/ 160430 w 429021"/>
              <a:gd name="connsiteY195" fmla="*/ 232012 h 429424"/>
              <a:gd name="connsiteX196" fmla="*/ 164680 w 429021"/>
              <a:gd name="connsiteY196" fmla="*/ 217589 h 429424"/>
              <a:gd name="connsiteX197" fmla="*/ 349535 w 429021"/>
              <a:gd name="connsiteY197" fmla="*/ 179065 h 429424"/>
              <a:gd name="connsiteX198" fmla="*/ 349389 w 429021"/>
              <a:gd name="connsiteY198" fmla="*/ 183166 h 429424"/>
              <a:gd name="connsiteX199" fmla="*/ 346991 w 429021"/>
              <a:gd name="connsiteY199" fmla="*/ 188484 h 429424"/>
              <a:gd name="connsiteX200" fmla="*/ 266349 w 429021"/>
              <a:gd name="connsiteY200" fmla="*/ 351328 h 429424"/>
              <a:gd name="connsiteX201" fmla="*/ 249598 w 429021"/>
              <a:gd name="connsiteY201" fmla="*/ 389199 h 429424"/>
              <a:gd name="connsiteX202" fmla="*/ 249975 w 429021"/>
              <a:gd name="connsiteY202" fmla="*/ 387848 h 429424"/>
              <a:gd name="connsiteX203" fmla="*/ 262103 w 429021"/>
              <a:gd name="connsiteY203" fmla="*/ 360262 h 429424"/>
              <a:gd name="connsiteX204" fmla="*/ 332486 w 429021"/>
              <a:gd name="connsiteY204" fmla="*/ 207149 h 429424"/>
              <a:gd name="connsiteX205" fmla="*/ 333943 w 429021"/>
              <a:gd name="connsiteY205" fmla="*/ 204122 h 429424"/>
              <a:gd name="connsiteX206" fmla="*/ 3191 w 429021"/>
              <a:gd name="connsiteY206" fmla="*/ 178641 h 429424"/>
              <a:gd name="connsiteX207" fmla="*/ 1787 w 429021"/>
              <a:gd name="connsiteY207" fmla="*/ 183080 h 429424"/>
              <a:gd name="connsiteX208" fmla="*/ 2064 w 429021"/>
              <a:gd name="connsiteY208" fmla="*/ 180340 h 429424"/>
              <a:gd name="connsiteX209" fmla="*/ 265069 w 429021"/>
              <a:gd name="connsiteY209" fmla="*/ 178193 h 429424"/>
              <a:gd name="connsiteX210" fmla="*/ 259374 w 429021"/>
              <a:gd name="connsiteY210" fmla="*/ 191296 h 429424"/>
              <a:gd name="connsiteX211" fmla="*/ 258818 w 429021"/>
              <a:gd name="connsiteY211" fmla="*/ 191932 h 429424"/>
              <a:gd name="connsiteX212" fmla="*/ 257252 w 429021"/>
              <a:gd name="connsiteY212" fmla="*/ 193788 h 429424"/>
              <a:gd name="connsiteX213" fmla="*/ 262690 w 429021"/>
              <a:gd name="connsiteY213" fmla="*/ 181513 h 429424"/>
              <a:gd name="connsiteX214" fmla="*/ 187139 w 429021"/>
              <a:gd name="connsiteY214" fmla="*/ 177568 h 429424"/>
              <a:gd name="connsiteX215" fmla="*/ 185629 w 429021"/>
              <a:gd name="connsiteY215" fmla="*/ 180259 h 429424"/>
              <a:gd name="connsiteX216" fmla="*/ 186536 w 429021"/>
              <a:gd name="connsiteY216" fmla="*/ 178308 h 429424"/>
              <a:gd name="connsiteX217" fmla="*/ 191200 w 429021"/>
              <a:gd name="connsiteY217" fmla="*/ 168281 h 429424"/>
              <a:gd name="connsiteX218" fmla="*/ 189543 w 429021"/>
              <a:gd name="connsiteY218" fmla="*/ 173990 h 429424"/>
              <a:gd name="connsiteX219" fmla="*/ 187139 w 429021"/>
              <a:gd name="connsiteY219" fmla="*/ 177568 h 429424"/>
              <a:gd name="connsiteX220" fmla="*/ 189964 w 429021"/>
              <a:gd name="connsiteY220" fmla="*/ 170941 h 429424"/>
              <a:gd name="connsiteX221" fmla="*/ 423642 w 429021"/>
              <a:gd name="connsiteY221" fmla="*/ 167812 h 429424"/>
              <a:gd name="connsiteX222" fmla="*/ 424649 w 429021"/>
              <a:gd name="connsiteY222" fmla="*/ 171058 h 429424"/>
              <a:gd name="connsiteX223" fmla="*/ 429021 w 429021"/>
              <a:gd name="connsiteY223" fmla="*/ 214427 h 429424"/>
              <a:gd name="connsiteX224" fmla="*/ 428469 w 429021"/>
              <a:gd name="connsiteY224" fmla="*/ 219902 h 429424"/>
              <a:gd name="connsiteX225" fmla="*/ 353914 w 429021"/>
              <a:gd name="connsiteY225" fmla="*/ 352775 h 429424"/>
              <a:gd name="connsiteX226" fmla="*/ 354902 w 429021"/>
              <a:gd name="connsiteY226" fmla="*/ 347144 h 429424"/>
              <a:gd name="connsiteX227" fmla="*/ 357621 w 429021"/>
              <a:gd name="connsiteY227" fmla="*/ 291070 h 429424"/>
              <a:gd name="connsiteX228" fmla="*/ 386090 w 429021"/>
              <a:gd name="connsiteY228" fmla="*/ 238594 h 429424"/>
              <a:gd name="connsiteX229" fmla="*/ 412566 w 429021"/>
              <a:gd name="connsiteY229" fmla="*/ 189026 h 429424"/>
              <a:gd name="connsiteX230" fmla="*/ 350063 w 429021"/>
              <a:gd name="connsiteY230" fmla="*/ 164162 h 429424"/>
              <a:gd name="connsiteX231" fmla="*/ 349814 w 429021"/>
              <a:gd name="connsiteY231" fmla="*/ 171161 h 429424"/>
              <a:gd name="connsiteX232" fmla="*/ 333943 w 429021"/>
              <a:gd name="connsiteY232" fmla="*/ 204122 h 429424"/>
              <a:gd name="connsiteX233" fmla="*/ 285221 w 429021"/>
              <a:gd name="connsiteY233" fmla="*/ 282424 h 429424"/>
              <a:gd name="connsiteX234" fmla="*/ 294866 w 429021"/>
              <a:gd name="connsiteY234" fmla="*/ 256080 h 429424"/>
              <a:gd name="connsiteX235" fmla="*/ 362494 w 429021"/>
              <a:gd name="connsiteY235" fmla="*/ 158237 h 429424"/>
              <a:gd name="connsiteX236" fmla="*/ 362210 w 429021"/>
              <a:gd name="connsiteY236" fmla="*/ 196432 h 429424"/>
              <a:gd name="connsiteX237" fmla="*/ 360174 w 429021"/>
              <a:gd name="connsiteY237" fmla="*/ 238423 h 429424"/>
              <a:gd name="connsiteX238" fmla="*/ 342460 w 429021"/>
              <a:gd name="connsiteY238" fmla="*/ 277631 h 429424"/>
              <a:gd name="connsiteX239" fmla="*/ 347613 w 429021"/>
              <a:gd name="connsiteY239" fmla="*/ 233198 h 429424"/>
              <a:gd name="connsiteX240" fmla="*/ 349389 w 429021"/>
              <a:gd name="connsiteY240" fmla="*/ 183166 h 429424"/>
              <a:gd name="connsiteX241" fmla="*/ 351647 w 429021"/>
              <a:gd name="connsiteY241" fmla="*/ 178159 h 429424"/>
              <a:gd name="connsiteX242" fmla="*/ 354201 w 429021"/>
              <a:gd name="connsiteY242" fmla="*/ 171565 h 429424"/>
              <a:gd name="connsiteX243" fmla="*/ 275344 w 429021"/>
              <a:gd name="connsiteY243" fmla="*/ 152955 h 429424"/>
              <a:gd name="connsiteX244" fmla="*/ 262690 w 429021"/>
              <a:gd name="connsiteY244" fmla="*/ 181513 h 429424"/>
              <a:gd name="connsiteX245" fmla="*/ 241945 w 429021"/>
              <a:gd name="connsiteY245" fmla="*/ 210479 h 429424"/>
              <a:gd name="connsiteX246" fmla="*/ 231416 w 429021"/>
              <a:gd name="connsiteY246" fmla="*/ 224400 h 429424"/>
              <a:gd name="connsiteX247" fmla="*/ 210161 w 429021"/>
              <a:gd name="connsiteY247" fmla="*/ 249586 h 429424"/>
              <a:gd name="connsiteX248" fmla="*/ 181680 w 429021"/>
              <a:gd name="connsiteY248" fmla="*/ 284601 h 429424"/>
              <a:gd name="connsiteX249" fmla="*/ 219185 w 429021"/>
              <a:gd name="connsiteY249" fmla="*/ 196569 h 429424"/>
              <a:gd name="connsiteX250" fmla="*/ 254689 w 429021"/>
              <a:gd name="connsiteY250" fmla="*/ 169322 h 429424"/>
              <a:gd name="connsiteX251" fmla="*/ 362596 w 429021"/>
              <a:gd name="connsiteY251" fmla="*/ 144621 h 429424"/>
              <a:gd name="connsiteX252" fmla="*/ 362557 w 429021"/>
              <a:gd name="connsiteY252" fmla="*/ 149925 h 429424"/>
              <a:gd name="connsiteX253" fmla="*/ 360386 w 429021"/>
              <a:gd name="connsiteY253" fmla="*/ 155600 h 429424"/>
              <a:gd name="connsiteX254" fmla="*/ 354201 w 429021"/>
              <a:gd name="connsiteY254" fmla="*/ 171565 h 429424"/>
              <a:gd name="connsiteX255" fmla="*/ 349535 w 429021"/>
              <a:gd name="connsiteY255" fmla="*/ 179065 h 429424"/>
              <a:gd name="connsiteX256" fmla="*/ 349814 w 429021"/>
              <a:gd name="connsiteY256" fmla="*/ 171161 h 429424"/>
              <a:gd name="connsiteX257" fmla="*/ 293384 w 429021"/>
              <a:gd name="connsiteY257" fmla="*/ 138660 h 429424"/>
              <a:gd name="connsiteX258" fmla="*/ 265069 w 429021"/>
              <a:gd name="connsiteY258" fmla="*/ 178193 h 429424"/>
              <a:gd name="connsiteX259" fmla="*/ 274856 w 429021"/>
              <a:gd name="connsiteY259" fmla="*/ 155674 h 429424"/>
              <a:gd name="connsiteX260" fmla="*/ 276849 w 429021"/>
              <a:gd name="connsiteY260" fmla="*/ 151763 h 429424"/>
              <a:gd name="connsiteX261" fmla="*/ 365807 w 429021"/>
              <a:gd name="connsiteY261" fmla="*/ 137944 h 429424"/>
              <a:gd name="connsiteX262" fmla="*/ 363943 w 429021"/>
              <a:gd name="connsiteY262" fmla="*/ 141821 h 429424"/>
              <a:gd name="connsiteX263" fmla="*/ 362596 w 429021"/>
              <a:gd name="connsiteY263" fmla="*/ 144621 h 429424"/>
              <a:gd name="connsiteX264" fmla="*/ 362606 w 429021"/>
              <a:gd name="connsiteY264" fmla="*/ 143275 h 429424"/>
              <a:gd name="connsiteX265" fmla="*/ 307266 w 429021"/>
              <a:gd name="connsiteY265" fmla="*/ 136509 h 429424"/>
              <a:gd name="connsiteX266" fmla="*/ 296357 w 429021"/>
              <a:gd name="connsiteY266" fmla="*/ 159244 h 429424"/>
              <a:gd name="connsiteX267" fmla="*/ 211543 w 429021"/>
              <a:gd name="connsiteY267" fmla="*/ 318417 h 429424"/>
              <a:gd name="connsiteX268" fmla="*/ 178257 w 429021"/>
              <a:gd name="connsiteY268" fmla="*/ 372909 h 429424"/>
              <a:gd name="connsiteX269" fmla="*/ 180213 w 429021"/>
              <a:gd name="connsiteY269" fmla="*/ 368448 h 429424"/>
              <a:gd name="connsiteX270" fmla="*/ 192563 w 429021"/>
              <a:gd name="connsiteY270" fmla="*/ 340387 h 429424"/>
              <a:gd name="connsiteX271" fmla="*/ 194670 w 429021"/>
              <a:gd name="connsiteY271" fmla="*/ 336964 h 429424"/>
              <a:gd name="connsiteX272" fmla="*/ 235333 w 429021"/>
              <a:gd name="connsiteY272" fmla="*/ 246616 h 429424"/>
              <a:gd name="connsiteX273" fmla="*/ 259374 w 429021"/>
              <a:gd name="connsiteY273" fmla="*/ 191296 h 429424"/>
              <a:gd name="connsiteX274" fmla="*/ 35858 w 429021"/>
              <a:gd name="connsiteY274" fmla="*/ 127452 h 429424"/>
              <a:gd name="connsiteX275" fmla="*/ 0 w 429021"/>
              <a:gd name="connsiteY275" fmla="*/ 200807 h 429424"/>
              <a:gd name="connsiteX276" fmla="*/ 800 w 429021"/>
              <a:gd name="connsiteY276" fmla="*/ 192876 h 429424"/>
              <a:gd name="connsiteX277" fmla="*/ 13251 w 429021"/>
              <a:gd name="connsiteY277" fmla="*/ 163478 h 429424"/>
              <a:gd name="connsiteX278" fmla="*/ 13439 w 429021"/>
              <a:gd name="connsiteY278" fmla="*/ 163193 h 429424"/>
              <a:gd name="connsiteX279" fmla="*/ 409488 w 429021"/>
              <a:gd name="connsiteY279" fmla="*/ 126774 h 429424"/>
              <a:gd name="connsiteX280" fmla="*/ 412110 w 429021"/>
              <a:gd name="connsiteY280" fmla="*/ 130663 h 429424"/>
              <a:gd name="connsiteX281" fmla="*/ 414130 w 429021"/>
              <a:gd name="connsiteY281" fmla="*/ 137171 h 429424"/>
              <a:gd name="connsiteX282" fmla="*/ 362659 w 429021"/>
              <a:gd name="connsiteY282" fmla="*/ 249269 h 429424"/>
              <a:gd name="connsiteX283" fmla="*/ 359262 w 429021"/>
              <a:gd name="connsiteY283" fmla="*/ 257230 h 429424"/>
              <a:gd name="connsiteX284" fmla="*/ 360174 w 429021"/>
              <a:gd name="connsiteY284" fmla="*/ 238423 h 429424"/>
              <a:gd name="connsiteX285" fmla="*/ 383665 w 429021"/>
              <a:gd name="connsiteY285" fmla="*/ 186427 h 429424"/>
              <a:gd name="connsiteX286" fmla="*/ 372307 w 429021"/>
              <a:gd name="connsiteY286" fmla="*/ 124421 h 429424"/>
              <a:gd name="connsiteX287" fmla="*/ 369466 w 429021"/>
              <a:gd name="connsiteY287" fmla="*/ 131851 h 429424"/>
              <a:gd name="connsiteX288" fmla="*/ 365807 w 429021"/>
              <a:gd name="connsiteY288" fmla="*/ 137944 h 429424"/>
              <a:gd name="connsiteX289" fmla="*/ 313252 w 429021"/>
              <a:gd name="connsiteY289" fmla="*/ 124033 h 429424"/>
              <a:gd name="connsiteX290" fmla="*/ 310502 w 429021"/>
              <a:gd name="connsiteY290" fmla="*/ 132876 h 429424"/>
              <a:gd name="connsiteX291" fmla="*/ 309291 w 429021"/>
              <a:gd name="connsiteY291" fmla="*/ 134193 h 429424"/>
              <a:gd name="connsiteX292" fmla="*/ 307266 w 429021"/>
              <a:gd name="connsiteY292" fmla="*/ 136509 h 429424"/>
              <a:gd name="connsiteX293" fmla="*/ 314118 w 429021"/>
              <a:gd name="connsiteY293" fmla="*/ 122230 h 429424"/>
              <a:gd name="connsiteX294" fmla="*/ 313252 w 429021"/>
              <a:gd name="connsiteY294" fmla="*/ 124033 h 429424"/>
              <a:gd name="connsiteX295" fmla="*/ 313714 w 429021"/>
              <a:gd name="connsiteY295" fmla="*/ 122551 h 429424"/>
              <a:gd name="connsiteX296" fmla="*/ 225567 w 429021"/>
              <a:gd name="connsiteY296" fmla="*/ 120390 h 429424"/>
              <a:gd name="connsiteX297" fmla="*/ 222422 w 429021"/>
              <a:gd name="connsiteY297" fmla="*/ 134206 h 429424"/>
              <a:gd name="connsiteX298" fmla="*/ 221889 w 429021"/>
              <a:gd name="connsiteY298" fmla="*/ 136194 h 429424"/>
              <a:gd name="connsiteX299" fmla="*/ 216993 w 429021"/>
              <a:gd name="connsiteY299" fmla="*/ 147215 h 429424"/>
              <a:gd name="connsiteX300" fmla="*/ 199537 w 429021"/>
              <a:gd name="connsiteY300" fmla="*/ 192472 h 429424"/>
              <a:gd name="connsiteX301" fmla="*/ 195814 w 429021"/>
              <a:gd name="connsiteY301" fmla="*/ 202923 h 429424"/>
              <a:gd name="connsiteX302" fmla="*/ 188813 w 429021"/>
              <a:gd name="connsiteY302" fmla="*/ 212990 h 429424"/>
              <a:gd name="connsiteX303" fmla="*/ 184095 w 429021"/>
              <a:gd name="connsiteY303" fmla="*/ 223431 h 429424"/>
              <a:gd name="connsiteX304" fmla="*/ 172787 w 429021"/>
              <a:gd name="connsiteY304" fmla="*/ 231707 h 429424"/>
              <a:gd name="connsiteX305" fmla="*/ 189543 w 429021"/>
              <a:gd name="connsiteY305" fmla="*/ 173990 h 429424"/>
              <a:gd name="connsiteX306" fmla="*/ 256282 w 429021"/>
              <a:gd name="connsiteY306" fmla="*/ 116341 h 429424"/>
              <a:gd name="connsiteX307" fmla="*/ 221960 w 429021"/>
              <a:gd name="connsiteY307" fmla="*/ 190054 h 429424"/>
              <a:gd name="connsiteX308" fmla="*/ 219185 w 429021"/>
              <a:gd name="connsiteY308" fmla="*/ 196569 h 429424"/>
              <a:gd name="connsiteX309" fmla="*/ 206201 w 429021"/>
              <a:gd name="connsiteY309" fmla="*/ 206533 h 429424"/>
              <a:gd name="connsiteX310" fmla="*/ 207788 w 429021"/>
              <a:gd name="connsiteY310" fmla="*/ 203454 h 429424"/>
              <a:gd name="connsiteX311" fmla="*/ 227945 w 429021"/>
              <a:gd name="connsiteY311" fmla="*/ 156723 h 429424"/>
              <a:gd name="connsiteX312" fmla="*/ 246496 w 429021"/>
              <a:gd name="connsiteY312" fmla="*/ 130049 h 429424"/>
              <a:gd name="connsiteX313" fmla="*/ 327206 w 429021"/>
              <a:gd name="connsiteY313" fmla="*/ 114723 h 429424"/>
              <a:gd name="connsiteX314" fmla="*/ 326314 w 429021"/>
              <a:gd name="connsiteY314" fmla="*/ 117742 h 429424"/>
              <a:gd name="connsiteX315" fmla="*/ 279144 w 429021"/>
              <a:gd name="connsiteY315" fmla="*/ 244259 h 429424"/>
              <a:gd name="connsiteX316" fmla="*/ 244909 w 429021"/>
              <a:gd name="connsiteY316" fmla="*/ 335632 h 429424"/>
              <a:gd name="connsiteX317" fmla="*/ 215727 w 429021"/>
              <a:gd name="connsiteY317" fmla="*/ 406970 h 429424"/>
              <a:gd name="connsiteX318" fmla="*/ 204132 w 429021"/>
              <a:gd name="connsiteY318" fmla="*/ 428647 h 429424"/>
              <a:gd name="connsiteX319" fmla="*/ 170455 w 429021"/>
              <a:gd name="connsiteY319" fmla="*/ 425252 h 429424"/>
              <a:gd name="connsiteX320" fmla="*/ 160588 w 429021"/>
              <a:gd name="connsiteY320" fmla="*/ 422189 h 429424"/>
              <a:gd name="connsiteX321" fmla="*/ 163159 w 429021"/>
              <a:gd name="connsiteY321" fmla="*/ 417873 h 429424"/>
              <a:gd name="connsiteX322" fmla="*/ 309440 w 429021"/>
              <a:gd name="connsiteY322" fmla="*/ 136290 h 429424"/>
              <a:gd name="connsiteX323" fmla="*/ 310502 w 429021"/>
              <a:gd name="connsiteY323" fmla="*/ 132876 h 429424"/>
              <a:gd name="connsiteX324" fmla="*/ 362859 w 429021"/>
              <a:gd name="connsiteY324" fmla="*/ 109279 h 429424"/>
              <a:gd name="connsiteX325" fmla="*/ 362606 w 429021"/>
              <a:gd name="connsiteY325" fmla="*/ 143275 h 429424"/>
              <a:gd name="connsiteX326" fmla="*/ 350063 w 429021"/>
              <a:gd name="connsiteY326" fmla="*/ 164162 h 429424"/>
              <a:gd name="connsiteX327" fmla="*/ 351088 w 429021"/>
              <a:gd name="connsiteY327" fmla="*/ 135288 h 429424"/>
              <a:gd name="connsiteX328" fmla="*/ 351124 w 429021"/>
              <a:gd name="connsiteY328" fmla="*/ 132213 h 429424"/>
              <a:gd name="connsiteX329" fmla="*/ 148646 w 429021"/>
              <a:gd name="connsiteY329" fmla="*/ 107051 h 429424"/>
              <a:gd name="connsiteX330" fmla="*/ 107664 w 429021"/>
              <a:gd name="connsiteY330" fmla="*/ 252752 h 429424"/>
              <a:gd name="connsiteX331" fmla="*/ 97837 w 429021"/>
              <a:gd name="connsiteY331" fmla="*/ 284612 h 429424"/>
              <a:gd name="connsiteX332" fmla="*/ 97034 w 429021"/>
              <a:gd name="connsiteY332" fmla="*/ 285157 h 429424"/>
              <a:gd name="connsiteX333" fmla="*/ 71923 w 429021"/>
              <a:gd name="connsiteY333" fmla="*/ 300093 h 429424"/>
              <a:gd name="connsiteX334" fmla="*/ 85059 w 429021"/>
              <a:gd name="connsiteY334" fmla="*/ 271142 h 429424"/>
              <a:gd name="connsiteX335" fmla="*/ 127999 w 429021"/>
              <a:gd name="connsiteY335" fmla="*/ 164160 h 429424"/>
              <a:gd name="connsiteX336" fmla="*/ 336936 w 429021"/>
              <a:gd name="connsiteY336" fmla="*/ 104150 h 429424"/>
              <a:gd name="connsiteX337" fmla="*/ 327206 w 429021"/>
              <a:gd name="connsiteY337" fmla="*/ 114723 h 429424"/>
              <a:gd name="connsiteX338" fmla="*/ 328310 w 429021"/>
              <a:gd name="connsiteY338" fmla="*/ 110984 h 429424"/>
              <a:gd name="connsiteX339" fmla="*/ 101378 w 429021"/>
              <a:gd name="connsiteY339" fmla="*/ 102455 h 429424"/>
              <a:gd name="connsiteX340" fmla="*/ 101230 w 429021"/>
              <a:gd name="connsiteY340" fmla="*/ 102727 h 429424"/>
              <a:gd name="connsiteX341" fmla="*/ 12698 w 429021"/>
              <a:gd name="connsiteY341" fmla="*/ 255027 h 429424"/>
              <a:gd name="connsiteX342" fmla="*/ 6669 w 429021"/>
              <a:gd name="connsiteY342" fmla="*/ 269618 h 429424"/>
              <a:gd name="connsiteX343" fmla="*/ 2999 w 429021"/>
              <a:gd name="connsiteY343" fmla="*/ 257797 h 429424"/>
              <a:gd name="connsiteX344" fmla="*/ 535 w 429021"/>
              <a:gd name="connsiteY344" fmla="*/ 233348 h 429424"/>
              <a:gd name="connsiteX345" fmla="*/ 11707 w 429021"/>
              <a:gd name="connsiteY345" fmla="*/ 221357 h 429424"/>
              <a:gd name="connsiteX346" fmla="*/ 87900 w 429021"/>
              <a:gd name="connsiteY346" fmla="*/ 121036 h 429424"/>
              <a:gd name="connsiteX347" fmla="*/ 320463 w 429021"/>
              <a:gd name="connsiteY347" fmla="*/ 100853 h 429424"/>
              <a:gd name="connsiteX348" fmla="*/ 313714 w 429021"/>
              <a:gd name="connsiteY348" fmla="*/ 122551 h 429424"/>
              <a:gd name="connsiteX349" fmla="*/ 293384 w 429021"/>
              <a:gd name="connsiteY349" fmla="*/ 138660 h 429424"/>
              <a:gd name="connsiteX350" fmla="*/ 390877 w 429021"/>
              <a:gd name="connsiteY350" fmla="*/ 99170 h 429424"/>
              <a:gd name="connsiteX351" fmla="*/ 395788 w 429021"/>
              <a:gd name="connsiteY351" fmla="*/ 106453 h 429424"/>
              <a:gd name="connsiteX352" fmla="*/ 388382 w 429021"/>
              <a:gd name="connsiteY352" fmla="*/ 116634 h 429424"/>
              <a:gd name="connsiteX353" fmla="*/ 362494 w 429021"/>
              <a:gd name="connsiteY353" fmla="*/ 158237 h 429424"/>
              <a:gd name="connsiteX354" fmla="*/ 362557 w 429021"/>
              <a:gd name="connsiteY354" fmla="*/ 149925 h 429424"/>
              <a:gd name="connsiteX355" fmla="*/ 369466 w 429021"/>
              <a:gd name="connsiteY355" fmla="*/ 131851 h 429424"/>
              <a:gd name="connsiteX356" fmla="*/ 379446 w 429021"/>
              <a:gd name="connsiteY356" fmla="*/ 115232 h 429424"/>
              <a:gd name="connsiteX357" fmla="*/ 351539 w 429021"/>
              <a:gd name="connsiteY357" fmla="*/ 96435 h 429424"/>
              <a:gd name="connsiteX358" fmla="*/ 351124 w 429021"/>
              <a:gd name="connsiteY358" fmla="*/ 132213 h 429424"/>
              <a:gd name="connsiteX359" fmla="*/ 312787 w 429021"/>
              <a:gd name="connsiteY359" fmla="*/ 207132 h 429424"/>
              <a:gd name="connsiteX360" fmla="*/ 294866 w 429021"/>
              <a:gd name="connsiteY360" fmla="*/ 256080 h 429424"/>
              <a:gd name="connsiteX361" fmla="*/ 280713 w 429021"/>
              <a:gd name="connsiteY361" fmla="*/ 279648 h 429424"/>
              <a:gd name="connsiteX362" fmla="*/ 232019 w 429021"/>
              <a:gd name="connsiteY362" fmla="*/ 379479 h 429424"/>
              <a:gd name="connsiteX363" fmla="*/ 230930 w 429021"/>
              <a:gd name="connsiteY363" fmla="*/ 381728 h 429424"/>
              <a:gd name="connsiteX364" fmla="*/ 226601 w 429021"/>
              <a:gd name="connsiteY364" fmla="*/ 389710 h 429424"/>
              <a:gd name="connsiteX365" fmla="*/ 231765 w 429021"/>
              <a:gd name="connsiteY365" fmla="*/ 370712 h 429424"/>
              <a:gd name="connsiteX366" fmla="*/ 244909 w 429021"/>
              <a:gd name="connsiteY366" fmla="*/ 335632 h 429424"/>
              <a:gd name="connsiteX367" fmla="*/ 256252 w 429021"/>
              <a:gd name="connsiteY367" fmla="*/ 307901 h 429424"/>
              <a:gd name="connsiteX368" fmla="*/ 295076 w 429021"/>
              <a:gd name="connsiteY368" fmla="*/ 207969 h 429424"/>
              <a:gd name="connsiteX369" fmla="*/ 350696 w 429021"/>
              <a:gd name="connsiteY369" fmla="*/ 97963 h 429424"/>
              <a:gd name="connsiteX370" fmla="*/ 111144 w 429021"/>
              <a:gd name="connsiteY370" fmla="*/ 91167 h 429424"/>
              <a:gd name="connsiteX371" fmla="*/ 100601 w 429021"/>
              <a:gd name="connsiteY371" fmla="*/ 135022 h 429424"/>
              <a:gd name="connsiteX372" fmla="*/ 79788 w 429021"/>
              <a:gd name="connsiteY372" fmla="*/ 205614 h 429424"/>
              <a:gd name="connsiteX373" fmla="*/ 42248 w 429021"/>
              <a:gd name="connsiteY373" fmla="*/ 309343 h 429424"/>
              <a:gd name="connsiteX374" fmla="*/ 38123 w 429021"/>
              <a:gd name="connsiteY374" fmla="*/ 309807 h 429424"/>
              <a:gd name="connsiteX375" fmla="*/ 29199 w 429021"/>
              <a:gd name="connsiteY375" fmla="*/ 309238 h 429424"/>
              <a:gd name="connsiteX376" fmla="*/ 24387 w 429021"/>
              <a:gd name="connsiteY376" fmla="*/ 311316 h 429424"/>
              <a:gd name="connsiteX377" fmla="*/ 15539 w 429021"/>
              <a:gd name="connsiteY377" fmla="*/ 298192 h 429424"/>
              <a:gd name="connsiteX378" fmla="*/ 13477 w 429021"/>
              <a:gd name="connsiteY378" fmla="*/ 291550 h 429424"/>
              <a:gd name="connsiteX379" fmla="*/ 54531 w 429021"/>
              <a:gd name="connsiteY379" fmla="*/ 208036 h 429424"/>
              <a:gd name="connsiteX380" fmla="*/ 385221 w 429021"/>
              <a:gd name="connsiteY380" fmla="*/ 90781 h 429424"/>
              <a:gd name="connsiteX381" fmla="*/ 387119 w 429021"/>
              <a:gd name="connsiteY381" fmla="*/ 93596 h 429424"/>
              <a:gd name="connsiteX382" fmla="*/ 385386 w 429021"/>
              <a:gd name="connsiteY382" fmla="*/ 97209 h 429424"/>
              <a:gd name="connsiteX383" fmla="*/ 372307 w 429021"/>
              <a:gd name="connsiteY383" fmla="*/ 124421 h 429424"/>
              <a:gd name="connsiteX384" fmla="*/ 378350 w 429021"/>
              <a:gd name="connsiteY384" fmla="*/ 108615 h 429424"/>
              <a:gd name="connsiteX385" fmla="*/ 351635 w 429021"/>
              <a:gd name="connsiteY385" fmla="*/ 88174 h 429424"/>
              <a:gd name="connsiteX386" fmla="*/ 351595 w 429021"/>
              <a:gd name="connsiteY386" fmla="*/ 91650 h 429424"/>
              <a:gd name="connsiteX387" fmla="*/ 343188 w 429021"/>
              <a:gd name="connsiteY387" fmla="*/ 99195 h 429424"/>
              <a:gd name="connsiteX388" fmla="*/ 336936 w 429021"/>
              <a:gd name="connsiteY388" fmla="*/ 104150 h 429424"/>
              <a:gd name="connsiteX389" fmla="*/ 155681 w 429021"/>
              <a:gd name="connsiteY389" fmla="*/ 87592 h 429424"/>
              <a:gd name="connsiteX390" fmla="*/ 148646 w 429021"/>
              <a:gd name="connsiteY390" fmla="*/ 107051 h 429424"/>
              <a:gd name="connsiteX391" fmla="*/ 149874 w 429021"/>
              <a:gd name="connsiteY391" fmla="*/ 102682 h 429424"/>
              <a:gd name="connsiteX392" fmla="*/ 356735 w 429021"/>
              <a:gd name="connsiteY392" fmla="*/ 87036 h 429424"/>
              <a:gd name="connsiteX393" fmla="*/ 351539 w 429021"/>
              <a:gd name="connsiteY393" fmla="*/ 96435 h 429424"/>
              <a:gd name="connsiteX394" fmla="*/ 351595 w 429021"/>
              <a:gd name="connsiteY394" fmla="*/ 91650 h 429424"/>
              <a:gd name="connsiteX395" fmla="*/ 114321 w 429021"/>
              <a:gd name="connsiteY395" fmla="*/ 84607 h 429424"/>
              <a:gd name="connsiteX396" fmla="*/ 111144 w 429021"/>
              <a:gd name="connsiteY396" fmla="*/ 91167 h 429424"/>
              <a:gd name="connsiteX397" fmla="*/ 111927 w 429021"/>
              <a:gd name="connsiteY397" fmla="*/ 87909 h 429424"/>
              <a:gd name="connsiteX398" fmla="*/ 46762 w 429021"/>
              <a:gd name="connsiteY398" fmla="*/ 84353 h 429424"/>
              <a:gd name="connsiteX399" fmla="*/ 13251 w 429021"/>
              <a:gd name="connsiteY399" fmla="*/ 163478 h 429424"/>
              <a:gd name="connsiteX400" fmla="*/ 3191 w 429021"/>
              <a:gd name="connsiteY400" fmla="*/ 178641 h 429424"/>
              <a:gd name="connsiteX401" fmla="*/ 15209 w 429021"/>
              <a:gd name="connsiteY401" fmla="*/ 140628 h 429424"/>
              <a:gd name="connsiteX402" fmla="*/ 21972 w 429021"/>
              <a:gd name="connsiteY402" fmla="*/ 121121 h 429424"/>
              <a:gd name="connsiteX403" fmla="*/ 216662 w 429021"/>
              <a:gd name="connsiteY403" fmla="*/ 83876 h 429424"/>
              <a:gd name="connsiteX404" fmla="*/ 207525 w 429021"/>
              <a:gd name="connsiteY404" fmla="*/ 112053 h 429424"/>
              <a:gd name="connsiteX405" fmla="*/ 191423 w 429021"/>
              <a:gd name="connsiteY405" fmla="*/ 167519 h 429424"/>
              <a:gd name="connsiteX406" fmla="*/ 189964 w 429021"/>
              <a:gd name="connsiteY406" fmla="*/ 170941 h 429424"/>
              <a:gd name="connsiteX407" fmla="*/ 186536 w 429021"/>
              <a:gd name="connsiteY407" fmla="*/ 178308 h 429424"/>
              <a:gd name="connsiteX408" fmla="*/ 170423 w 429021"/>
              <a:gd name="connsiteY408" fmla="*/ 198097 h 429424"/>
              <a:gd name="connsiteX409" fmla="*/ 177115 w 429021"/>
              <a:gd name="connsiteY409" fmla="*/ 175389 h 429424"/>
              <a:gd name="connsiteX410" fmla="*/ 183354 w 429021"/>
              <a:gd name="connsiteY410" fmla="*/ 150306 h 429424"/>
              <a:gd name="connsiteX411" fmla="*/ 198333 w 429021"/>
              <a:gd name="connsiteY411" fmla="*/ 119199 h 429424"/>
              <a:gd name="connsiteX412" fmla="*/ 114091 w 429021"/>
              <a:gd name="connsiteY412" fmla="*/ 78905 h 429424"/>
              <a:gd name="connsiteX413" fmla="*/ 111927 w 429021"/>
              <a:gd name="connsiteY413" fmla="*/ 87909 h 429424"/>
              <a:gd name="connsiteX414" fmla="*/ 101378 w 429021"/>
              <a:gd name="connsiteY414" fmla="*/ 102455 h 429424"/>
              <a:gd name="connsiteX415" fmla="*/ 363109 w 429021"/>
              <a:gd name="connsiteY415" fmla="*/ 75705 h 429424"/>
              <a:gd name="connsiteX416" fmla="*/ 363067 w 429021"/>
              <a:gd name="connsiteY416" fmla="*/ 81353 h 429424"/>
              <a:gd name="connsiteX417" fmla="*/ 356735 w 429021"/>
              <a:gd name="connsiteY417" fmla="*/ 87036 h 429424"/>
              <a:gd name="connsiteX418" fmla="*/ 362834 w 429021"/>
              <a:gd name="connsiteY418" fmla="*/ 76004 h 429424"/>
              <a:gd name="connsiteX419" fmla="*/ 338911 w 429021"/>
              <a:gd name="connsiteY419" fmla="*/ 75096 h 429424"/>
              <a:gd name="connsiteX420" fmla="*/ 328310 w 429021"/>
              <a:gd name="connsiteY420" fmla="*/ 110984 h 429424"/>
              <a:gd name="connsiteX421" fmla="*/ 314118 w 429021"/>
              <a:gd name="connsiteY421" fmla="*/ 122230 h 429424"/>
              <a:gd name="connsiteX422" fmla="*/ 332320 w 429021"/>
              <a:gd name="connsiteY422" fmla="*/ 84298 h 429424"/>
              <a:gd name="connsiteX423" fmla="*/ 256716 w 429021"/>
              <a:gd name="connsiteY423" fmla="*/ 74042 h 429424"/>
              <a:gd name="connsiteX424" fmla="*/ 253798 w 429021"/>
              <a:gd name="connsiteY424" fmla="*/ 85669 h 429424"/>
              <a:gd name="connsiteX425" fmla="*/ 228227 w 429021"/>
              <a:gd name="connsiteY425" fmla="*/ 156069 h 429424"/>
              <a:gd name="connsiteX426" fmla="*/ 227945 w 429021"/>
              <a:gd name="connsiteY426" fmla="*/ 156723 h 429424"/>
              <a:gd name="connsiteX427" fmla="*/ 209160 w 429021"/>
              <a:gd name="connsiteY427" fmla="*/ 183733 h 429424"/>
              <a:gd name="connsiteX428" fmla="*/ 221889 w 429021"/>
              <a:gd name="connsiteY428" fmla="*/ 136194 h 429424"/>
              <a:gd name="connsiteX429" fmla="*/ 228456 w 429021"/>
              <a:gd name="connsiteY429" fmla="*/ 121416 h 429424"/>
              <a:gd name="connsiteX430" fmla="*/ 236402 w 429021"/>
              <a:gd name="connsiteY430" fmla="*/ 105304 h 429424"/>
              <a:gd name="connsiteX431" fmla="*/ 237610 w 429021"/>
              <a:gd name="connsiteY431" fmla="*/ 102469 h 429424"/>
              <a:gd name="connsiteX432" fmla="*/ 372909 w 429021"/>
              <a:gd name="connsiteY432" fmla="*/ 72520 h 429424"/>
              <a:gd name="connsiteX433" fmla="*/ 377889 w 429021"/>
              <a:gd name="connsiteY433" fmla="*/ 79907 h 429424"/>
              <a:gd name="connsiteX434" fmla="*/ 362859 w 429021"/>
              <a:gd name="connsiteY434" fmla="*/ 109279 h 429424"/>
              <a:gd name="connsiteX435" fmla="*/ 363067 w 429021"/>
              <a:gd name="connsiteY435" fmla="*/ 81353 h 429424"/>
              <a:gd name="connsiteX436" fmla="*/ 368431 w 429021"/>
              <a:gd name="connsiteY436" fmla="*/ 65878 h 429424"/>
              <a:gd name="connsiteX437" fmla="*/ 370004 w 429021"/>
              <a:gd name="connsiteY437" fmla="*/ 68211 h 429424"/>
              <a:gd name="connsiteX438" fmla="*/ 363109 w 429021"/>
              <a:gd name="connsiteY438" fmla="*/ 75705 h 429424"/>
              <a:gd name="connsiteX439" fmla="*/ 363110 w 429021"/>
              <a:gd name="connsiteY439" fmla="*/ 75504 h 429424"/>
              <a:gd name="connsiteX440" fmla="*/ 239919 w 429021"/>
              <a:gd name="connsiteY440" fmla="*/ 57325 h 429424"/>
              <a:gd name="connsiteX441" fmla="*/ 236603 w 429021"/>
              <a:gd name="connsiteY441" fmla="*/ 71895 h 429424"/>
              <a:gd name="connsiteX442" fmla="*/ 215634 w 429021"/>
              <a:gd name="connsiteY442" fmla="*/ 115760 h 429424"/>
              <a:gd name="connsiteX443" fmla="*/ 191200 w 429021"/>
              <a:gd name="connsiteY443" fmla="*/ 168281 h 429424"/>
              <a:gd name="connsiteX444" fmla="*/ 191423 w 429021"/>
              <a:gd name="connsiteY444" fmla="*/ 167519 h 429424"/>
              <a:gd name="connsiteX445" fmla="*/ 218264 w 429021"/>
              <a:gd name="connsiteY445" fmla="*/ 104543 h 429424"/>
              <a:gd name="connsiteX446" fmla="*/ 353929 w 429021"/>
              <a:gd name="connsiteY446" fmla="*/ 54127 h 429424"/>
              <a:gd name="connsiteX447" fmla="*/ 363223 w 429021"/>
              <a:gd name="connsiteY447" fmla="*/ 60393 h 429424"/>
              <a:gd name="connsiteX448" fmla="*/ 363110 w 429021"/>
              <a:gd name="connsiteY448" fmla="*/ 75504 h 429424"/>
              <a:gd name="connsiteX449" fmla="*/ 362834 w 429021"/>
              <a:gd name="connsiteY449" fmla="*/ 76004 h 429424"/>
              <a:gd name="connsiteX450" fmla="*/ 351635 w 429021"/>
              <a:gd name="connsiteY450" fmla="*/ 88174 h 429424"/>
              <a:gd name="connsiteX451" fmla="*/ 351999 w 429021"/>
              <a:gd name="connsiteY451" fmla="*/ 56822 h 429424"/>
              <a:gd name="connsiteX452" fmla="*/ 348541 w 429021"/>
              <a:gd name="connsiteY452" fmla="*/ 50495 h 429424"/>
              <a:gd name="connsiteX453" fmla="*/ 352045 w 429021"/>
              <a:gd name="connsiteY453" fmla="*/ 52857 h 429424"/>
              <a:gd name="connsiteX454" fmla="*/ 351999 w 429021"/>
              <a:gd name="connsiteY454" fmla="*/ 56822 h 429424"/>
              <a:gd name="connsiteX455" fmla="*/ 338911 w 429021"/>
              <a:gd name="connsiteY455" fmla="*/ 75096 h 429424"/>
              <a:gd name="connsiteX456" fmla="*/ 342394 w 429021"/>
              <a:gd name="connsiteY456" fmla="*/ 63304 h 429424"/>
              <a:gd name="connsiteX457" fmla="*/ 338279 w 429021"/>
              <a:gd name="connsiteY457" fmla="*/ 43575 h 429424"/>
              <a:gd name="connsiteX458" fmla="*/ 346570 w 429021"/>
              <a:gd name="connsiteY458" fmla="*/ 49166 h 429424"/>
              <a:gd name="connsiteX459" fmla="*/ 342394 w 429021"/>
              <a:gd name="connsiteY459" fmla="*/ 63304 h 429424"/>
              <a:gd name="connsiteX460" fmla="*/ 332320 w 429021"/>
              <a:gd name="connsiteY460" fmla="*/ 84298 h 429424"/>
              <a:gd name="connsiteX461" fmla="*/ 320463 w 429021"/>
              <a:gd name="connsiteY461" fmla="*/ 100853 h 429424"/>
              <a:gd name="connsiteX462" fmla="*/ 89621 w 429021"/>
              <a:gd name="connsiteY462" fmla="*/ 43406 h 429424"/>
              <a:gd name="connsiteX463" fmla="*/ 75860 w 429021"/>
              <a:gd name="connsiteY463" fmla="*/ 63680 h 429424"/>
              <a:gd name="connsiteX464" fmla="*/ 35858 w 429021"/>
              <a:gd name="connsiteY464" fmla="*/ 127452 h 429424"/>
              <a:gd name="connsiteX465" fmla="*/ 49259 w 429021"/>
              <a:gd name="connsiteY465" fmla="*/ 100039 h 429424"/>
              <a:gd name="connsiteX466" fmla="*/ 66780 w 429021"/>
              <a:gd name="connsiteY466" fmla="*/ 58806 h 429424"/>
              <a:gd name="connsiteX467" fmla="*/ 327387 w 429021"/>
              <a:gd name="connsiteY467" fmla="*/ 36232 h 429424"/>
              <a:gd name="connsiteX468" fmla="*/ 334167 w 429021"/>
              <a:gd name="connsiteY468" fmla="*/ 40804 h 429424"/>
              <a:gd name="connsiteX469" fmla="*/ 330810 w 429021"/>
              <a:gd name="connsiteY469" fmla="*/ 47040 h 429424"/>
              <a:gd name="connsiteX470" fmla="*/ 305706 w 429021"/>
              <a:gd name="connsiteY470" fmla="*/ 95130 h 429424"/>
              <a:gd name="connsiteX471" fmla="*/ 276849 w 429021"/>
              <a:gd name="connsiteY471" fmla="*/ 151763 h 429424"/>
              <a:gd name="connsiteX472" fmla="*/ 275344 w 429021"/>
              <a:gd name="connsiteY472" fmla="*/ 152955 h 429424"/>
              <a:gd name="connsiteX473" fmla="*/ 293743 w 429021"/>
              <a:gd name="connsiteY473" fmla="*/ 111427 h 429424"/>
              <a:gd name="connsiteX474" fmla="*/ 301906 w 429021"/>
              <a:gd name="connsiteY474" fmla="*/ 19052 h 429424"/>
              <a:gd name="connsiteX475" fmla="*/ 315774 w 429021"/>
              <a:gd name="connsiteY475" fmla="*/ 28402 h 429424"/>
              <a:gd name="connsiteX476" fmla="*/ 305256 w 429021"/>
              <a:gd name="connsiteY476" fmla="*/ 47737 h 429424"/>
              <a:gd name="connsiteX477" fmla="*/ 256282 w 429021"/>
              <a:gd name="connsiteY477" fmla="*/ 116341 h 429424"/>
              <a:gd name="connsiteX478" fmla="*/ 299300 w 429021"/>
              <a:gd name="connsiteY478" fmla="*/ 23948 h 429424"/>
              <a:gd name="connsiteX479" fmla="*/ 263525 w 429021"/>
              <a:gd name="connsiteY479" fmla="*/ 18752 h 429424"/>
              <a:gd name="connsiteX480" fmla="*/ 251643 w 429021"/>
              <a:gd name="connsiteY480" fmla="*/ 63058 h 429424"/>
              <a:gd name="connsiteX481" fmla="*/ 243306 w 429021"/>
              <a:gd name="connsiteY481" fmla="*/ 89109 h 429424"/>
              <a:gd name="connsiteX482" fmla="*/ 237610 w 429021"/>
              <a:gd name="connsiteY482" fmla="*/ 102469 h 429424"/>
              <a:gd name="connsiteX483" fmla="*/ 225567 w 429021"/>
              <a:gd name="connsiteY483" fmla="*/ 120390 h 429424"/>
              <a:gd name="connsiteX484" fmla="*/ 236603 w 429021"/>
              <a:gd name="connsiteY484" fmla="*/ 71895 h 429424"/>
              <a:gd name="connsiteX485" fmla="*/ 257638 w 429021"/>
              <a:gd name="connsiteY485" fmla="*/ 27892 h 429424"/>
              <a:gd name="connsiteX486" fmla="*/ 260367 w 429021"/>
              <a:gd name="connsiteY486" fmla="*/ 22308 h 429424"/>
              <a:gd name="connsiteX487" fmla="*/ 165181 w 429021"/>
              <a:gd name="connsiteY487" fmla="*/ 14167 h 429424"/>
              <a:gd name="connsiteX488" fmla="*/ 146697 w 429021"/>
              <a:gd name="connsiteY488" fmla="*/ 72978 h 429424"/>
              <a:gd name="connsiteX489" fmla="*/ 146638 w 429021"/>
              <a:gd name="connsiteY489" fmla="*/ 73140 h 429424"/>
              <a:gd name="connsiteX490" fmla="*/ 130660 w 429021"/>
              <a:gd name="connsiteY490" fmla="*/ 109236 h 429424"/>
              <a:gd name="connsiteX491" fmla="*/ 48846 w 429021"/>
              <a:gd name="connsiteY491" fmla="*/ 308600 h 429424"/>
              <a:gd name="connsiteX492" fmla="*/ 43192 w 429021"/>
              <a:gd name="connsiteY492" fmla="*/ 309237 h 429424"/>
              <a:gd name="connsiteX493" fmla="*/ 60479 w 429021"/>
              <a:gd name="connsiteY493" fmla="*/ 271104 h 429424"/>
              <a:gd name="connsiteX494" fmla="*/ 79788 w 429021"/>
              <a:gd name="connsiteY494" fmla="*/ 205614 h 429424"/>
              <a:gd name="connsiteX495" fmla="*/ 81712 w 429021"/>
              <a:gd name="connsiteY495" fmla="*/ 200300 h 429424"/>
              <a:gd name="connsiteX496" fmla="*/ 141046 w 429021"/>
              <a:gd name="connsiteY496" fmla="*/ 49820 h 429424"/>
              <a:gd name="connsiteX497" fmla="*/ 143257 w 429021"/>
              <a:gd name="connsiteY497" fmla="*/ 44711 h 429424"/>
              <a:gd name="connsiteX498" fmla="*/ 161898 w 429021"/>
              <a:gd name="connsiteY498" fmla="*/ 19009 h 429424"/>
              <a:gd name="connsiteX499" fmla="*/ 147924 w 429021"/>
              <a:gd name="connsiteY499" fmla="*/ 10596 h 429424"/>
              <a:gd name="connsiteX500" fmla="*/ 139897 w 429021"/>
              <a:gd name="connsiteY500" fmla="*/ 27898 h 429424"/>
              <a:gd name="connsiteX501" fmla="*/ 119113 w 429021"/>
              <a:gd name="connsiteY501" fmla="*/ 69605 h 429424"/>
              <a:gd name="connsiteX502" fmla="*/ 114091 w 429021"/>
              <a:gd name="connsiteY502" fmla="*/ 78905 h 429424"/>
              <a:gd name="connsiteX503" fmla="*/ 129009 w 429021"/>
              <a:gd name="connsiteY503" fmla="*/ 16850 h 429424"/>
              <a:gd name="connsiteX504" fmla="*/ 130060 w 429021"/>
              <a:gd name="connsiteY504" fmla="*/ 16142 h 429424"/>
              <a:gd name="connsiteX505" fmla="*/ 273149 w 429021"/>
              <a:gd name="connsiteY505" fmla="*/ 8555 h 429424"/>
              <a:gd name="connsiteX506" fmla="*/ 295967 w 429021"/>
              <a:gd name="connsiteY506" fmla="*/ 15638 h 429424"/>
              <a:gd name="connsiteX507" fmla="*/ 256716 w 429021"/>
              <a:gd name="connsiteY507" fmla="*/ 74042 h 429424"/>
              <a:gd name="connsiteX508" fmla="*/ 159585 w 429021"/>
              <a:gd name="connsiteY508" fmla="*/ 6976 h 429424"/>
              <a:gd name="connsiteX509" fmla="*/ 143257 w 429021"/>
              <a:gd name="connsiteY509" fmla="*/ 44711 h 429424"/>
              <a:gd name="connsiteX510" fmla="*/ 114321 w 429021"/>
              <a:gd name="connsiteY510" fmla="*/ 84607 h 429424"/>
              <a:gd name="connsiteX511" fmla="*/ 141449 w 429021"/>
              <a:gd name="connsiteY511" fmla="*/ 28605 h 429424"/>
              <a:gd name="connsiteX512" fmla="*/ 150607 w 429021"/>
              <a:gd name="connsiteY512" fmla="*/ 9763 h 429424"/>
              <a:gd name="connsiteX513" fmla="*/ 267887 w 429021"/>
              <a:gd name="connsiteY513" fmla="*/ 6922 h 429424"/>
              <a:gd name="connsiteX514" fmla="*/ 272700 w 429021"/>
              <a:gd name="connsiteY514" fmla="*/ 8416 h 429424"/>
              <a:gd name="connsiteX515" fmla="*/ 263525 w 429021"/>
              <a:gd name="connsiteY515" fmla="*/ 18752 h 429424"/>
              <a:gd name="connsiteX516" fmla="*/ 263892 w 429021"/>
              <a:gd name="connsiteY516" fmla="*/ 17383 h 429424"/>
              <a:gd name="connsiteX517" fmla="*/ 265075 w 429021"/>
              <a:gd name="connsiteY517" fmla="*/ 12675 h 429424"/>
              <a:gd name="connsiteX518" fmla="*/ 261812 w 429021"/>
              <a:gd name="connsiteY518" fmla="*/ 5036 h 429424"/>
              <a:gd name="connsiteX519" fmla="*/ 266621 w 429021"/>
              <a:gd name="connsiteY519" fmla="*/ 6529 h 429424"/>
              <a:gd name="connsiteX520" fmla="*/ 265075 w 429021"/>
              <a:gd name="connsiteY520" fmla="*/ 12675 h 429424"/>
              <a:gd name="connsiteX521" fmla="*/ 260367 w 429021"/>
              <a:gd name="connsiteY521" fmla="*/ 22308 h 429424"/>
              <a:gd name="connsiteX522" fmla="*/ 251287 w 429021"/>
              <a:gd name="connsiteY522" fmla="*/ 32537 h 429424"/>
              <a:gd name="connsiteX523" fmla="*/ 239919 w 429021"/>
              <a:gd name="connsiteY523" fmla="*/ 57325 h 429424"/>
              <a:gd name="connsiteX524" fmla="*/ 245895 w 429021"/>
              <a:gd name="connsiteY524" fmla="*/ 31069 h 429424"/>
              <a:gd name="connsiteX525" fmla="*/ 251671 w 429021"/>
              <a:gd name="connsiteY525" fmla="*/ 21199 h 429424"/>
              <a:gd name="connsiteX526" fmla="*/ 172483 w 429021"/>
              <a:gd name="connsiteY526" fmla="*/ 3398 h 429424"/>
              <a:gd name="connsiteX527" fmla="*/ 165181 w 429021"/>
              <a:gd name="connsiteY527" fmla="*/ 14167 h 429424"/>
              <a:gd name="connsiteX528" fmla="*/ 168290 w 429021"/>
              <a:gd name="connsiteY528" fmla="*/ 4274 h 429424"/>
              <a:gd name="connsiteX529" fmla="*/ 170455 w 429021"/>
              <a:gd name="connsiteY529" fmla="*/ 3602 h 429424"/>
              <a:gd name="connsiteX530" fmla="*/ 179762 w 429021"/>
              <a:gd name="connsiteY530" fmla="*/ 2664 h 429424"/>
              <a:gd name="connsiteX531" fmla="*/ 169023 w 429021"/>
              <a:gd name="connsiteY531" fmla="*/ 34605 h 429424"/>
              <a:gd name="connsiteX532" fmla="*/ 149874 w 429021"/>
              <a:gd name="connsiteY532" fmla="*/ 102682 h 429424"/>
              <a:gd name="connsiteX533" fmla="*/ 85059 w 429021"/>
              <a:gd name="connsiteY533" fmla="*/ 271142 h 429424"/>
              <a:gd name="connsiteX534" fmla="*/ 68889 w 429021"/>
              <a:gd name="connsiteY534" fmla="*/ 301541 h 429424"/>
              <a:gd name="connsiteX535" fmla="*/ 62468 w 429021"/>
              <a:gd name="connsiteY535" fmla="*/ 304472 h 429424"/>
              <a:gd name="connsiteX536" fmla="*/ 72589 w 429021"/>
              <a:gd name="connsiteY536" fmla="*/ 277328 h 429424"/>
              <a:gd name="connsiteX537" fmla="*/ 116032 w 429021"/>
              <a:gd name="connsiteY537" fmla="*/ 158082 h 429424"/>
              <a:gd name="connsiteX538" fmla="*/ 146638 w 429021"/>
              <a:gd name="connsiteY538" fmla="*/ 73140 h 429424"/>
              <a:gd name="connsiteX539" fmla="*/ 177747 w 429021"/>
              <a:gd name="connsiteY539" fmla="*/ 2867 h 429424"/>
              <a:gd name="connsiteX540" fmla="*/ 243783 w 429021"/>
              <a:gd name="connsiteY540" fmla="*/ 2250 h 429424"/>
              <a:gd name="connsiteX541" fmla="*/ 252259 w 429021"/>
              <a:gd name="connsiteY541" fmla="*/ 3105 h 429424"/>
              <a:gd name="connsiteX542" fmla="*/ 245895 w 429021"/>
              <a:gd name="connsiteY542" fmla="*/ 31069 h 429424"/>
              <a:gd name="connsiteX543" fmla="*/ 229730 w 429021"/>
              <a:gd name="connsiteY543" fmla="*/ 58692 h 429424"/>
              <a:gd name="connsiteX544" fmla="*/ 216662 w 429021"/>
              <a:gd name="connsiteY544" fmla="*/ 83876 h 429424"/>
              <a:gd name="connsiteX545" fmla="*/ 236430 w 429021"/>
              <a:gd name="connsiteY545" fmla="*/ 22913 h 429424"/>
              <a:gd name="connsiteX546" fmla="*/ 188705 w 429021"/>
              <a:gd name="connsiteY546" fmla="*/ 1763 h 429424"/>
              <a:gd name="connsiteX547" fmla="*/ 155681 w 429021"/>
              <a:gd name="connsiteY547" fmla="*/ 87592 h 429424"/>
              <a:gd name="connsiteX548" fmla="*/ 160902 w 429021"/>
              <a:gd name="connsiteY548" fmla="*/ 73149 h 429424"/>
              <a:gd name="connsiteX549" fmla="*/ 184976 w 429021"/>
              <a:gd name="connsiteY549" fmla="*/ 2138 h 429424"/>
              <a:gd name="connsiteX550" fmla="*/ 221456 w 429021"/>
              <a:gd name="connsiteY550" fmla="*/ 0 h 429424"/>
              <a:gd name="connsiteX551" fmla="*/ 223674 w 429021"/>
              <a:gd name="connsiteY551" fmla="*/ 223 h 429424"/>
              <a:gd name="connsiteX552" fmla="*/ 213767 w 429021"/>
              <a:gd name="connsiteY552" fmla="*/ 32652 h 429424"/>
              <a:gd name="connsiteX553" fmla="*/ 192805 w 429021"/>
              <a:gd name="connsiteY553" fmla="*/ 112313 h 429424"/>
              <a:gd name="connsiteX554" fmla="*/ 183354 w 429021"/>
              <a:gd name="connsiteY554" fmla="*/ 150306 h 429424"/>
              <a:gd name="connsiteX555" fmla="*/ 177811 w 429021"/>
              <a:gd name="connsiteY555" fmla="*/ 161816 h 429424"/>
              <a:gd name="connsiteX556" fmla="*/ 153391 w 429021"/>
              <a:gd name="connsiteY556" fmla="*/ 214663 h 429424"/>
              <a:gd name="connsiteX557" fmla="*/ 149696 w 429021"/>
              <a:gd name="connsiteY557" fmla="*/ 223552 h 429424"/>
              <a:gd name="connsiteX558" fmla="*/ 135877 w 429021"/>
              <a:gd name="connsiteY558" fmla="*/ 240524 h 429424"/>
              <a:gd name="connsiteX559" fmla="*/ 146465 w 429021"/>
              <a:gd name="connsiteY559" fmla="*/ 209998 h 429424"/>
              <a:gd name="connsiteX560" fmla="*/ 217971 w 429021"/>
              <a:gd name="connsiteY560" fmla="*/ 10357 h 429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Lst>
            <a:rect l="l" t="t" r="r" b="b"/>
            <a:pathLst>
              <a:path w="429021" h="429424">
                <a:moveTo>
                  <a:pt x="293911" y="402805"/>
                </a:moveTo>
                <a:lnTo>
                  <a:pt x="288520" y="415528"/>
                </a:lnTo>
                <a:lnTo>
                  <a:pt x="286011" y="416307"/>
                </a:lnTo>
                <a:close/>
                <a:moveTo>
                  <a:pt x="226601" y="389710"/>
                </a:moveTo>
                <a:lnTo>
                  <a:pt x="226000" y="391923"/>
                </a:lnTo>
                <a:lnTo>
                  <a:pt x="208049" y="429042"/>
                </a:lnTo>
                <a:lnTo>
                  <a:pt x="205413" y="428776"/>
                </a:lnTo>
                <a:close/>
                <a:moveTo>
                  <a:pt x="249598" y="389199"/>
                </a:moveTo>
                <a:lnTo>
                  <a:pt x="239020" y="427084"/>
                </a:lnTo>
                <a:lnTo>
                  <a:pt x="232553" y="427736"/>
                </a:lnTo>
                <a:close/>
                <a:moveTo>
                  <a:pt x="113556" y="382893"/>
                </a:moveTo>
                <a:lnTo>
                  <a:pt x="108626" y="394279"/>
                </a:lnTo>
                <a:lnTo>
                  <a:pt x="106895" y="397095"/>
                </a:lnTo>
                <a:lnTo>
                  <a:pt x="104425" y="395429"/>
                </a:lnTo>
                <a:close/>
                <a:moveTo>
                  <a:pt x="89747" y="382304"/>
                </a:moveTo>
                <a:lnTo>
                  <a:pt x="88936" y="384986"/>
                </a:lnTo>
                <a:lnTo>
                  <a:pt x="88394" y="384621"/>
                </a:lnTo>
                <a:close/>
                <a:moveTo>
                  <a:pt x="178257" y="372909"/>
                </a:moveTo>
                <a:lnTo>
                  <a:pt x="159733" y="415156"/>
                </a:lnTo>
                <a:lnTo>
                  <a:pt x="157126" y="421115"/>
                </a:lnTo>
                <a:lnTo>
                  <a:pt x="150135" y="418945"/>
                </a:lnTo>
                <a:close/>
                <a:moveTo>
                  <a:pt x="148054" y="363527"/>
                </a:moveTo>
                <a:lnTo>
                  <a:pt x="132713" y="413537"/>
                </a:lnTo>
                <a:lnTo>
                  <a:pt x="131238" y="413079"/>
                </a:lnTo>
                <a:lnTo>
                  <a:pt x="132599" y="406418"/>
                </a:lnTo>
                <a:lnTo>
                  <a:pt x="137717" y="390700"/>
                </a:lnTo>
                <a:cubicBezTo>
                  <a:pt x="140543" y="382224"/>
                  <a:pt x="142476" y="376665"/>
                  <a:pt x="143211" y="374895"/>
                </a:cubicBezTo>
                <a:close/>
                <a:moveTo>
                  <a:pt x="353914" y="352775"/>
                </a:moveTo>
                <a:lnTo>
                  <a:pt x="349546" y="377682"/>
                </a:lnTo>
                <a:lnTo>
                  <a:pt x="334093" y="388101"/>
                </a:lnTo>
                <a:close/>
                <a:moveTo>
                  <a:pt x="148886" y="334389"/>
                </a:moveTo>
                <a:lnTo>
                  <a:pt x="142002" y="360411"/>
                </a:lnTo>
                <a:lnTo>
                  <a:pt x="132599" y="406418"/>
                </a:lnTo>
                <a:lnTo>
                  <a:pt x="130504" y="412851"/>
                </a:lnTo>
                <a:lnTo>
                  <a:pt x="130060" y="412713"/>
                </a:lnTo>
                <a:lnTo>
                  <a:pt x="125074" y="409351"/>
                </a:lnTo>
                <a:lnTo>
                  <a:pt x="141474" y="344566"/>
                </a:lnTo>
                <a:close/>
                <a:moveTo>
                  <a:pt x="144464" y="332754"/>
                </a:moveTo>
                <a:lnTo>
                  <a:pt x="141474" y="344566"/>
                </a:lnTo>
                <a:lnTo>
                  <a:pt x="113556" y="382893"/>
                </a:lnTo>
                <a:lnTo>
                  <a:pt x="122955" y="361185"/>
                </a:lnTo>
                <a:close/>
                <a:moveTo>
                  <a:pt x="336355" y="330270"/>
                </a:moveTo>
                <a:lnTo>
                  <a:pt x="322497" y="395920"/>
                </a:lnTo>
                <a:lnTo>
                  <a:pt x="297589" y="412713"/>
                </a:lnTo>
                <a:lnTo>
                  <a:pt x="292209" y="414383"/>
                </a:lnTo>
                <a:lnTo>
                  <a:pt x="305867" y="382373"/>
                </a:lnTo>
                <a:close/>
                <a:moveTo>
                  <a:pt x="38700" y="319145"/>
                </a:moveTo>
                <a:lnTo>
                  <a:pt x="35545" y="327865"/>
                </a:lnTo>
                <a:lnTo>
                  <a:pt x="35068" y="327157"/>
                </a:lnTo>
                <a:close/>
                <a:moveTo>
                  <a:pt x="112086" y="311309"/>
                </a:moveTo>
                <a:lnTo>
                  <a:pt x="107998" y="323866"/>
                </a:lnTo>
                <a:lnTo>
                  <a:pt x="98539" y="346624"/>
                </a:lnTo>
                <a:lnTo>
                  <a:pt x="84925" y="382282"/>
                </a:lnTo>
                <a:lnTo>
                  <a:pt x="75778" y="376115"/>
                </a:lnTo>
                <a:lnTo>
                  <a:pt x="105280" y="323437"/>
                </a:lnTo>
                <a:close/>
                <a:moveTo>
                  <a:pt x="43192" y="309237"/>
                </a:moveTo>
                <a:lnTo>
                  <a:pt x="38700" y="319145"/>
                </a:lnTo>
                <a:lnTo>
                  <a:pt x="42248" y="309343"/>
                </a:lnTo>
                <a:close/>
                <a:moveTo>
                  <a:pt x="163002" y="308249"/>
                </a:moveTo>
                <a:lnTo>
                  <a:pt x="160317" y="318695"/>
                </a:lnTo>
                <a:lnTo>
                  <a:pt x="148886" y="334389"/>
                </a:lnTo>
                <a:lnTo>
                  <a:pt x="151930" y="322884"/>
                </a:lnTo>
                <a:close/>
                <a:moveTo>
                  <a:pt x="62468" y="304472"/>
                </a:moveTo>
                <a:lnTo>
                  <a:pt x="58213" y="315884"/>
                </a:lnTo>
                <a:lnTo>
                  <a:pt x="50297" y="336493"/>
                </a:lnTo>
                <a:lnTo>
                  <a:pt x="46357" y="343901"/>
                </a:lnTo>
                <a:lnTo>
                  <a:pt x="38899" y="332840"/>
                </a:lnTo>
                <a:lnTo>
                  <a:pt x="48846" y="308600"/>
                </a:lnTo>
                <a:lnTo>
                  <a:pt x="54924" y="307916"/>
                </a:lnTo>
                <a:close/>
                <a:moveTo>
                  <a:pt x="71923" y="300093"/>
                </a:moveTo>
                <a:lnTo>
                  <a:pt x="56565" y="333940"/>
                </a:lnTo>
                <a:lnTo>
                  <a:pt x="47546" y="345665"/>
                </a:lnTo>
                <a:lnTo>
                  <a:pt x="47033" y="344904"/>
                </a:lnTo>
                <a:lnTo>
                  <a:pt x="47668" y="343336"/>
                </a:lnTo>
                <a:lnTo>
                  <a:pt x="50297" y="336493"/>
                </a:lnTo>
                <a:lnTo>
                  <a:pt x="68889" y="301541"/>
                </a:lnTo>
                <a:lnTo>
                  <a:pt x="71471" y="300361"/>
                </a:lnTo>
                <a:close/>
                <a:moveTo>
                  <a:pt x="176251" y="297344"/>
                </a:moveTo>
                <a:lnTo>
                  <a:pt x="148054" y="363527"/>
                </a:lnTo>
                <a:lnTo>
                  <a:pt x="152629" y="348616"/>
                </a:lnTo>
                <a:lnTo>
                  <a:pt x="160317" y="318695"/>
                </a:lnTo>
                <a:lnTo>
                  <a:pt x="165913" y="311014"/>
                </a:lnTo>
                <a:close/>
                <a:moveTo>
                  <a:pt x="97450" y="285867"/>
                </a:moveTo>
                <a:lnTo>
                  <a:pt x="70676" y="372676"/>
                </a:lnTo>
                <a:lnTo>
                  <a:pt x="61657" y="366595"/>
                </a:lnTo>
                <a:lnTo>
                  <a:pt x="49757" y="348945"/>
                </a:lnTo>
                <a:lnTo>
                  <a:pt x="56565" y="333940"/>
                </a:lnTo>
                <a:lnTo>
                  <a:pt x="60805" y="328427"/>
                </a:lnTo>
                <a:close/>
                <a:moveTo>
                  <a:pt x="181556" y="284892"/>
                </a:moveTo>
                <a:lnTo>
                  <a:pt x="178558" y="294292"/>
                </a:lnTo>
                <a:lnTo>
                  <a:pt x="176251" y="297344"/>
                </a:lnTo>
                <a:close/>
                <a:moveTo>
                  <a:pt x="181680" y="284601"/>
                </a:moveTo>
                <a:lnTo>
                  <a:pt x="181556" y="284892"/>
                </a:lnTo>
                <a:lnTo>
                  <a:pt x="181629" y="284664"/>
                </a:lnTo>
                <a:close/>
                <a:moveTo>
                  <a:pt x="99507" y="283480"/>
                </a:moveTo>
                <a:lnTo>
                  <a:pt x="97450" y="285867"/>
                </a:lnTo>
                <a:lnTo>
                  <a:pt x="97837" y="284612"/>
                </a:lnTo>
                <a:close/>
                <a:moveTo>
                  <a:pt x="285221" y="282424"/>
                </a:moveTo>
                <a:lnTo>
                  <a:pt x="260750" y="349261"/>
                </a:lnTo>
                <a:lnTo>
                  <a:pt x="249975" y="387848"/>
                </a:lnTo>
                <a:lnTo>
                  <a:pt x="232436" y="427748"/>
                </a:lnTo>
                <a:lnTo>
                  <a:pt x="215809" y="429424"/>
                </a:lnTo>
                <a:lnTo>
                  <a:pt x="226000" y="391923"/>
                </a:lnTo>
                <a:lnTo>
                  <a:pt x="230930" y="381728"/>
                </a:lnTo>
                <a:lnTo>
                  <a:pt x="281877" y="287797"/>
                </a:lnTo>
                <a:close/>
                <a:moveTo>
                  <a:pt x="342460" y="277631"/>
                </a:moveTo>
                <a:lnTo>
                  <a:pt x="339437" y="303694"/>
                </a:lnTo>
                <a:lnTo>
                  <a:pt x="305867" y="382373"/>
                </a:lnTo>
                <a:lnTo>
                  <a:pt x="293911" y="402805"/>
                </a:lnTo>
                <a:lnTo>
                  <a:pt x="297079" y="395328"/>
                </a:lnTo>
                <a:cubicBezTo>
                  <a:pt x="309292" y="361704"/>
                  <a:pt x="320814" y="327751"/>
                  <a:pt x="334682" y="294849"/>
                </a:cubicBezTo>
                <a:close/>
                <a:moveTo>
                  <a:pt x="421396" y="268276"/>
                </a:moveTo>
                <a:lnTo>
                  <a:pt x="412110" y="298192"/>
                </a:lnTo>
                <a:lnTo>
                  <a:pt x="375353" y="352709"/>
                </a:lnTo>
                <a:lnTo>
                  <a:pt x="403682" y="298912"/>
                </a:lnTo>
                <a:close/>
                <a:moveTo>
                  <a:pt x="134730" y="259556"/>
                </a:moveTo>
                <a:lnTo>
                  <a:pt x="116452" y="303530"/>
                </a:lnTo>
                <a:lnTo>
                  <a:pt x="112086" y="311309"/>
                </a:lnTo>
                <a:lnTo>
                  <a:pt x="123709" y="275604"/>
                </a:lnTo>
                <a:lnTo>
                  <a:pt x="127586" y="264426"/>
                </a:lnTo>
                <a:lnTo>
                  <a:pt x="134300" y="259871"/>
                </a:lnTo>
                <a:close/>
                <a:moveTo>
                  <a:pt x="359262" y="257230"/>
                </a:moveTo>
                <a:lnTo>
                  <a:pt x="357621" y="291070"/>
                </a:lnTo>
                <a:lnTo>
                  <a:pt x="336355" y="330270"/>
                </a:lnTo>
                <a:lnTo>
                  <a:pt x="339437" y="303694"/>
                </a:lnTo>
                <a:close/>
                <a:moveTo>
                  <a:pt x="155540" y="244327"/>
                </a:moveTo>
                <a:lnTo>
                  <a:pt x="150060" y="258129"/>
                </a:lnTo>
                <a:lnTo>
                  <a:pt x="121300" y="322354"/>
                </a:lnTo>
                <a:lnTo>
                  <a:pt x="99017" y="366429"/>
                </a:lnTo>
                <a:lnTo>
                  <a:pt x="89747" y="382304"/>
                </a:lnTo>
                <a:lnTo>
                  <a:pt x="99803" y="349039"/>
                </a:lnTo>
                <a:lnTo>
                  <a:pt x="107998" y="323866"/>
                </a:lnTo>
                <a:lnTo>
                  <a:pt x="116452" y="303530"/>
                </a:lnTo>
                <a:lnTo>
                  <a:pt x="145587" y="251611"/>
                </a:lnTo>
                <a:close/>
                <a:moveTo>
                  <a:pt x="135877" y="240524"/>
                </a:moveTo>
                <a:lnTo>
                  <a:pt x="127586" y="264426"/>
                </a:lnTo>
                <a:lnTo>
                  <a:pt x="99507" y="283480"/>
                </a:lnTo>
                <a:lnTo>
                  <a:pt x="125156" y="253690"/>
                </a:lnTo>
                <a:close/>
                <a:moveTo>
                  <a:pt x="172787" y="231707"/>
                </a:moveTo>
                <a:lnTo>
                  <a:pt x="159173" y="278600"/>
                </a:lnTo>
                <a:lnTo>
                  <a:pt x="148033" y="303258"/>
                </a:lnTo>
                <a:lnTo>
                  <a:pt x="122955" y="361185"/>
                </a:lnTo>
                <a:lnTo>
                  <a:pt x="106161" y="383383"/>
                </a:lnTo>
                <a:lnTo>
                  <a:pt x="99893" y="392374"/>
                </a:lnTo>
                <a:lnTo>
                  <a:pt x="93355" y="387966"/>
                </a:lnTo>
                <a:lnTo>
                  <a:pt x="116945" y="332080"/>
                </a:lnTo>
                <a:lnTo>
                  <a:pt x="121300" y="322354"/>
                </a:lnTo>
                <a:lnTo>
                  <a:pt x="136487" y="292314"/>
                </a:lnTo>
                <a:lnTo>
                  <a:pt x="150060" y="258129"/>
                </a:lnTo>
                <a:lnTo>
                  <a:pt x="156582" y="243565"/>
                </a:lnTo>
                <a:close/>
                <a:moveTo>
                  <a:pt x="199651" y="219242"/>
                </a:moveTo>
                <a:lnTo>
                  <a:pt x="184772" y="274808"/>
                </a:lnTo>
                <a:lnTo>
                  <a:pt x="181629" y="284664"/>
                </a:lnTo>
                <a:lnTo>
                  <a:pt x="170409" y="298458"/>
                </a:lnTo>
                <a:lnTo>
                  <a:pt x="163002" y="308249"/>
                </a:lnTo>
                <a:lnTo>
                  <a:pt x="173303" y="268160"/>
                </a:lnTo>
                <a:lnTo>
                  <a:pt x="177670" y="259492"/>
                </a:lnTo>
                <a:cubicBezTo>
                  <a:pt x="181881" y="251929"/>
                  <a:pt x="186368" y="244320"/>
                  <a:pt x="191322" y="235402"/>
                </a:cubicBezTo>
                <a:close/>
                <a:moveTo>
                  <a:pt x="190135" y="218862"/>
                </a:moveTo>
                <a:lnTo>
                  <a:pt x="187788" y="225450"/>
                </a:lnTo>
                <a:cubicBezTo>
                  <a:pt x="183484" y="237797"/>
                  <a:pt x="178776" y="251565"/>
                  <a:pt x="173613" y="266958"/>
                </a:cubicBezTo>
                <a:lnTo>
                  <a:pt x="173303" y="268160"/>
                </a:lnTo>
                <a:lnTo>
                  <a:pt x="165672" y="283305"/>
                </a:lnTo>
                <a:cubicBezTo>
                  <a:pt x="161820" y="292038"/>
                  <a:pt x="158050" y="301988"/>
                  <a:pt x="154169" y="314418"/>
                </a:cubicBezTo>
                <a:lnTo>
                  <a:pt x="151930" y="322884"/>
                </a:lnTo>
                <a:lnTo>
                  <a:pt x="144464" y="332754"/>
                </a:lnTo>
                <a:lnTo>
                  <a:pt x="151362" y="305503"/>
                </a:lnTo>
                <a:lnTo>
                  <a:pt x="159173" y="278600"/>
                </a:lnTo>
                <a:lnTo>
                  <a:pt x="184095" y="223431"/>
                </a:lnTo>
                <a:lnTo>
                  <a:pt x="185956" y="222070"/>
                </a:lnTo>
                <a:close/>
                <a:moveTo>
                  <a:pt x="206201" y="206533"/>
                </a:moveTo>
                <a:lnTo>
                  <a:pt x="199651" y="219242"/>
                </a:lnTo>
                <a:lnTo>
                  <a:pt x="202240" y="209572"/>
                </a:lnTo>
                <a:close/>
                <a:moveTo>
                  <a:pt x="170423" y="198097"/>
                </a:moveTo>
                <a:lnTo>
                  <a:pt x="164680" y="217589"/>
                </a:lnTo>
                <a:lnTo>
                  <a:pt x="145587" y="251611"/>
                </a:lnTo>
                <a:lnTo>
                  <a:pt x="134730" y="259556"/>
                </a:lnTo>
                <a:lnTo>
                  <a:pt x="149696" y="223552"/>
                </a:lnTo>
                <a:close/>
                <a:moveTo>
                  <a:pt x="257252" y="193788"/>
                </a:moveTo>
                <a:lnTo>
                  <a:pt x="232312" y="250078"/>
                </a:lnTo>
                <a:lnTo>
                  <a:pt x="192563" y="340387"/>
                </a:lnTo>
                <a:lnTo>
                  <a:pt x="145171" y="417404"/>
                </a:lnTo>
                <a:lnTo>
                  <a:pt x="134669" y="414144"/>
                </a:lnTo>
                <a:lnTo>
                  <a:pt x="144048" y="392606"/>
                </a:lnTo>
                <a:cubicBezTo>
                  <a:pt x="150961" y="376081"/>
                  <a:pt x="157844" y="357699"/>
                  <a:pt x="164648" y="337915"/>
                </a:cubicBezTo>
                <a:lnTo>
                  <a:pt x="178558" y="294292"/>
                </a:lnTo>
                <a:lnTo>
                  <a:pt x="231416" y="224400"/>
                </a:lnTo>
                <a:close/>
                <a:moveTo>
                  <a:pt x="209160" y="183733"/>
                </a:moveTo>
                <a:lnTo>
                  <a:pt x="202240" y="209572"/>
                </a:lnTo>
                <a:lnTo>
                  <a:pt x="190135" y="218862"/>
                </a:lnTo>
                <a:lnTo>
                  <a:pt x="195814" y="202923"/>
                </a:lnTo>
                <a:close/>
                <a:moveTo>
                  <a:pt x="185629" y="180259"/>
                </a:moveTo>
                <a:lnTo>
                  <a:pt x="166953" y="220405"/>
                </a:lnTo>
                <a:lnTo>
                  <a:pt x="156582" y="243565"/>
                </a:lnTo>
                <a:lnTo>
                  <a:pt x="155540" y="244327"/>
                </a:lnTo>
                <a:lnTo>
                  <a:pt x="160430" y="232012"/>
                </a:lnTo>
                <a:lnTo>
                  <a:pt x="164680" y="217589"/>
                </a:lnTo>
                <a:close/>
                <a:moveTo>
                  <a:pt x="349535" y="179065"/>
                </a:moveTo>
                <a:lnTo>
                  <a:pt x="349389" y="183166"/>
                </a:lnTo>
                <a:lnTo>
                  <a:pt x="346991" y="188484"/>
                </a:lnTo>
                <a:cubicBezTo>
                  <a:pt x="341220" y="199513"/>
                  <a:pt x="332624" y="210436"/>
                  <a:pt x="266349" y="351328"/>
                </a:cubicBezTo>
                <a:lnTo>
                  <a:pt x="249598" y="389199"/>
                </a:lnTo>
                <a:lnTo>
                  <a:pt x="249975" y="387848"/>
                </a:lnTo>
                <a:lnTo>
                  <a:pt x="262103" y="360262"/>
                </a:lnTo>
                <a:cubicBezTo>
                  <a:pt x="294275" y="287055"/>
                  <a:pt x="298938" y="276834"/>
                  <a:pt x="332486" y="207149"/>
                </a:cubicBezTo>
                <a:lnTo>
                  <a:pt x="333943" y="204122"/>
                </a:lnTo>
                <a:close/>
                <a:moveTo>
                  <a:pt x="3191" y="178641"/>
                </a:moveTo>
                <a:lnTo>
                  <a:pt x="1787" y="183080"/>
                </a:lnTo>
                <a:lnTo>
                  <a:pt x="2064" y="180340"/>
                </a:lnTo>
                <a:close/>
                <a:moveTo>
                  <a:pt x="265069" y="178193"/>
                </a:moveTo>
                <a:lnTo>
                  <a:pt x="259374" y="191296"/>
                </a:lnTo>
                <a:lnTo>
                  <a:pt x="258818" y="191932"/>
                </a:lnTo>
                <a:lnTo>
                  <a:pt x="257252" y="193788"/>
                </a:lnTo>
                <a:lnTo>
                  <a:pt x="262690" y="181513"/>
                </a:lnTo>
                <a:close/>
                <a:moveTo>
                  <a:pt x="187139" y="177568"/>
                </a:moveTo>
                <a:lnTo>
                  <a:pt x="185629" y="180259"/>
                </a:lnTo>
                <a:lnTo>
                  <a:pt x="186536" y="178308"/>
                </a:lnTo>
                <a:close/>
                <a:moveTo>
                  <a:pt x="191200" y="168281"/>
                </a:moveTo>
                <a:lnTo>
                  <a:pt x="189543" y="173990"/>
                </a:lnTo>
                <a:lnTo>
                  <a:pt x="187139" y="177568"/>
                </a:lnTo>
                <a:lnTo>
                  <a:pt x="189964" y="170941"/>
                </a:lnTo>
                <a:close/>
                <a:moveTo>
                  <a:pt x="423642" y="167812"/>
                </a:moveTo>
                <a:lnTo>
                  <a:pt x="424649" y="171058"/>
                </a:lnTo>
                <a:cubicBezTo>
                  <a:pt x="427516" y="185066"/>
                  <a:pt x="429021" y="199571"/>
                  <a:pt x="429021" y="214427"/>
                </a:cubicBezTo>
                <a:lnTo>
                  <a:pt x="428469" y="219902"/>
                </a:lnTo>
                <a:lnTo>
                  <a:pt x="353914" y="352775"/>
                </a:lnTo>
                <a:lnTo>
                  <a:pt x="354902" y="347144"/>
                </a:lnTo>
                <a:lnTo>
                  <a:pt x="357621" y="291070"/>
                </a:lnTo>
                <a:lnTo>
                  <a:pt x="386090" y="238594"/>
                </a:lnTo>
                <a:cubicBezTo>
                  <a:pt x="396376" y="219483"/>
                  <a:pt x="405136" y="203075"/>
                  <a:pt x="412566" y="189026"/>
                </a:cubicBezTo>
                <a:close/>
                <a:moveTo>
                  <a:pt x="350063" y="164162"/>
                </a:moveTo>
                <a:lnTo>
                  <a:pt x="349814" y="171161"/>
                </a:lnTo>
                <a:lnTo>
                  <a:pt x="333943" y="204122"/>
                </a:lnTo>
                <a:lnTo>
                  <a:pt x="285221" y="282424"/>
                </a:lnTo>
                <a:lnTo>
                  <a:pt x="294866" y="256080"/>
                </a:lnTo>
                <a:close/>
                <a:moveTo>
                  <a:pt x="362494" y="158237"/>
                </a:moveTo>
                <a:lnTo>
                  <a:pt x="362210" y="196432"/>
                </a:lnTo>
                <a:lnTo>
                  <a:pt x="360174" y="238423"/>
                </a:lnTo>
                <a:lnTo>
                  <a:pt x="342460" y="277631"/>
                </a:lnTo>
                <a:lnTo>
                  <a:pt x="347613" y="233198"/>
                </a:lnTo>
                <a:lnTo>
                  <a:pt x="349389" y="183166"/>
                </a:lnTo>
                <a:lnTo>
                  <a:pt x="351647" y="178159"/>
                </a:lnTo>
                <a:lnTo>
                  <a:pt x="354201" y="171565"/>
                </a:lnTo>
                <a:close/>
                <a:moveTo>
                  <a:pt x="275344" y="152955"/>
                </a:moveTo>
                <a:lnTo>
                  <a:pt x="262690" y="181513"/>
                </a:lnTo>
                <a:lnTo>
                  <a:pt x="241945" y="210479"/>
                </a:lnTo>
                <a:lnTo>
                  <a:pt x="231416" y="224400"/>
                </a:lnTo>
                <a:lnTo>
                  <a:pt x="210161" y="249586"/>
                </a:lnTo>
                <a:lnTo>
                  <a:pt x="181680" y="284601"/>
                </a:lnTo>
                <a:lnTo>
                  <a:pt x="219185" y="196569"/>
                </a:lnTo>
                <a:lnTo>
                  <a:pt x="254689" y="169322"/>
                </a:lnTo>
                <a:close/>
                <a:moveTo>
                  <a:pt x="362596" y="144621"/>
                </a:moveTo>
                <a:lnTo>
                  <a:pt x="362557" y="149925"/>
                </a:lnTo>
                <a:lnTo>
                  <a:pt x="360386" y="155600"/>
                </a:lnTo>
                <a:lnTo>
                  <a:pt x="354201" y="171565"/>
                </a:lnTo>
                <a:lnTo>
                  <a:pt x="349535" y="179065"/>
                </a:lnTo>
                <a:lnTo>
                  <a:pt x="349814" y="171161"/>
                </a:lnTo>
                <a:close/>
                <a:moveTo>
                  <a:pt x="293384" y="138660"/>
                </a:moveTo>
                <a:lnTo>
                  <a:pt x="265069" y="178193"/>
                </a:lnTo>
                <a:lnTo>
                  <a:pt x="274856" y="155674"/>
                </a:lnTo>
                <a:lnTo>
                  <a:pt x="276849" y="151763"/>
                </a:lnTo>
                <a:close/>
                <a:moveTo>
                  <a:pt x="365807" y="137944"/>
                </a:moveTo>
                <a:lnTo>
                  <a:pt x="363943" y="141821"/>
                </a:lnTo>
                <a:lnTo>
                  <a:pt x="362596" y="144621"/>
                </a:lnTo>
                <a:lnTo>
                  <a:pt x="362606" y="143275"/>
                </a:lnTo>
                <a:close/>
                <a:moveTo>
                  <a:pt x="307266" y="136509"/>
                </a:moveTo>
                <a:lnTo>
                  <a:pt x="296357" y="159244"/>
                </a:lnTo>
                <a:cubicBezTo>
                  <a:pt x="266354" y="219349"/>
                  <a:pt x="237357" y="274430"/>
                  <a:pt x="211543" y="318417"/>
                </a:cubicBezTo>
                <a:lnTo>
                  <a:pt x="178257" y="372909"/>
                </a:lnTo>
                <a:lnTo>
                  <a:pt x="180213" y="368448"/>
                </a:lnTo>
                <a:lnTo>
                  <a:pt x="192563" y="340387"/>
                </a:lnTo>
                <a:lnTo>
                  <a:pt x="194670" y="336964"/>
                </a:lnTo>
                <a:cubicBezTo>
                  <a:pt x="210311" y="307862"/>
                  <a:pt x="222917" y="277289"/>
                  <a:pt x="235333" y="246616"/>
                </a:cubicBezTo>
                <a:lnTo>
                  <a:pt x="259374" y="191296"/>
                </a:lnTo>
                <a:close/>
                <a:moveTo>
                  <a:pt x="35858" y="127452"/>
                </a:moveTo>
                <a:lnTo>
                  <a:pt x="0" y="200807"/>
                </a:lnTo>
                <a:lnTo>
                  <a:pt x="800" y="192876"/>
                </a:lnTo>
                <a:lnTo>
                  <a:pt x="13251" y="163478"/>
                </a:lnTo>
                <a:lnTo>
                  <a:pt x="13439" y="163193"/>
                </a:lnTo>
                <a:close/>
                <a:moveTo>
                  <a:pt x="409488" y="126774"/>
                </a:moveTo>
                <a:lnTo>
                  <a:pt x="412110" y="130663"/>
                </a:lnTo>
                <a:lnTo>
                  <a:pt x="414130" y="137171"/>
                </a:lnTo>
                <a:lnTo>
                  <a:pt x="362659" y="249269"/>
                </a:lnTo>
                <a:lnTo>
                  <a:pt x="359262" y="257230"/>
                </a:lnTo>
                <a:lnTo>
                  <a:pt x="360174" y="238423"/>
                </a:lnTo>
                <a:lnTo>
                  <a:pt x="383665" y="186427"/>
                </a:lnTo>
                <a:close/>
                <a:moveTo>
                  <a:pt x="372307" y="124421"/>
                </a:moveTo>
                <a:lnTo>
                  <a:pt x="369466" y="131851"/>
                </a:lnTo>
                <a:lnTo>
                  <a:pt x="365807" y="137944"/>
                </a:lnTo>
                <a:close/>
                <a:moveTo>
                  <a:pt x="313252" y="124033"/>
                </a:moveTo>
                <a:lnTo>
                  <a:pt x="310502" y="132876"/>
                </a:lnTo>
                <a:lnTo>
                  <a:pt x="309291" y="134193"/>
                </a:lnTo>
                <a:lnTo>
                  <a:pt x="307266" y="136509"/>
                </a:lnTo>
                <a:close/>
                <a:moveTo>
                  <a:pt x="314118" y="122230"/>
                </a:moveTo>
                <a:lnTo>
                  <a:pt x="313252" y="124033"/>
                </a:lnTo>
                <a:lnTo>
                  <a:pt x="313714" y="122551"/>
                </a:lnTo>
                <a:close/>
                <a:moveTo>
                  <a:pt x="225567" y="120390"/>
                </a:moveTo>
                <a:lnTo>
                  <a:pt x="222422" y="134206"/>
                </a:lnTo>
                <a:lnTo>
                  <a:pt x="221889" y="136194"/>
                </a:lnTo>
                <a:lnTo>
                  <a:pt x="216993" y="147215"/>
                </a:lnTo>
                <a:cubicBezTo>
                  <a:pt x="212311" y="158515"/>
                  <a:pt x="206630" y="173057"/>
                  <a:pt x="199537" y="192472"/>
                </a:cubicBezTo>
                <a:lnTo>
                  <a:pt x="195814" y="202923"/>
                </a:lnTo>
                <a:lnTo>
                  <a:pt x="188813" y="212990"/>
                </a:lnTo>
                <a:lnTo>
                  <a:pt x="184095" y="223431"/>
                </a:lnTo>
                <a:lnTo>
                  <a:pt x="172787" y="231707"/>
                </a:lnTo>
                <a:lnTo>
                  <a:pt x="189543" y="173990"/>
                </a:lnTo>
                <a:close/>
                <a:moveTo>
                  <a:pt x="256282" y="116341"/>
                </a:moveTo>
                <a:lnTo>
                  <a:pt x="221960" y="190054"/>
                </a:lnTo>
                <a:lnTo>
                  <a:pt x="219185" y="196569"/>
                </a:lnTo>
                <a:lnTo>
                  <a:pt x="206201" y="206533"/>
                </a:lnTo>
                <a:lnTo>
                  <a:pt x="207788" y="203454"/>
                </a:lnTo>
                <a:lnTo>
                  <a:pt x="227945" y="156723"/>
                </a:lnTo>
                <a:lnTo>
                  <a:pt x="246496" y="130049"/>
                </a:lnTo>
                <a:close/>
                <a:moveTo>
                  <a:pt x="327206" y="114723"/>
                </a:moveTo>
                <a:lnTo>
                  <a:pt x="326314" y="117742"/>
                </a:lnTo>
                <a:cubicBezTo>
                  <a:pt x="312830" y="160685"/>
                  <a:pt x="296005" y="202478"/>
                  <a:pt x="279144" y="244259"/>
                </a:cubicBezTo>
                <a:lnTo>
                  <a:pt x="244909" y="335632"/>
                </a:lnTo>
                <a:lnTo>
                  <a:pt x="215727" y="406970"/>
                </a:lnTo>
                <a:lnTo>
                  <a:pt x="204132" y="428647"/>
                </a:lnTo>
                <a:lnTo>
                  <a:pt x="170455" y="425252"/>
                </a:lnTo>
                <a:lnTo>
                  <a:pt x="160588" y="422189"/>
                </a:lnTo>
                <a:lnTo>
                  <a:pt x="163159" y="417873"/>
                </a:lnTo>
                <a:cubicBezTo>
                  <a:pt x="207691" y="341077"/>
                  <a:pt x="288258" y="190001"/>
                  <a:pt x="309440" y="136290"/>
                </a:cubicBezTo>
                <a:lnTo>
                  <a:pt x="310502" y="132876"/>
                </a:lnTo>
                <a:close/>
                <a:moveTo>
                  <a:pt x="362859" y="109279"/>
                </a:moveTo>
                <a:lnTo>
                  <a:pt x="362606" y="143275"/>
                </a:lnTo>
                <a:lnTo>
                  <a:pt x="350063" y="164162"/>
                </a:lnTo>
                <a:lnTo>
                  <a:pt x="351088" y="135288"/>
                </a:lnTo>
                <a:lnTo>
                  <a:pt x="351124" y="132213"/>
                </a:lnTo>
                <a:close/>
                <a:moveTo>
                  <a:pt x="148646" y="107051"/>
                </a:moveTo>
                <a:lnTo>
                  <a:pt x="107664" y="252752"/>
                </a:lnTo>
                <a:lnTo>
                  <a:pt x="97837" y="284612"/>
                </a:lnTo>
                <a:lnTo>
                  <a:pt x="97034" y="285157"/>
                </a:lnTo>
                <a:lnTo>
                  <a:pt x="71923" y="300093"/>
                </a:lnTo>
                <a:lnTo>
                  <a:pt x="85059" y="271142"/>
                </a:lnTo>
                <a:cubicBezTo>
                  <a:pt x="101556" y="232156"/>
                  <a:pt x="115614" y="196828"/>
                  <a:pt x="127999" y="164160"/>
                </a:cubicBezTo>
                <a:close/>
                <a:moveTo>
                  <a:pt x="336936" y="104150"/>
                </a:moveTo>
                <a:lnTo>
                  <a:pt x="327206" y="114723"/>
                </a:lnTo>
                <a:lnTo>
                  <a:pt x="328310" y="110984"/>
                </a:lnTo>
                <a:close/>
                <a:moveTo>
                  <a:pt x="101378" y="102455"/>
                </a:moveTo>
                <a:lnTo>
                  <a:pt x="101230" y="102727"/>
                </a:lnTo>
                <a:cubicBezTo>
                  <a:pt x="62477" y="171486"/>
                  <a:pt x="43089" y="185771"/>
                  <a:pt x="12698" y="255027"/>
                </a:cubicBezTo>
                <a:lnTo>
                  <a:pt x="6669" y="269618"/>
                </a:lnTo>
                <a:lnTo>
                  <a:pt x="2999" y="257797"/>
                </a:lnTo>
                <a:lnTo>
                  <a:pt x="535" y="233348"/>
                </a:lnTo>
                <a:lnTo>
                  <a:pt x="11707" y="221357"/>
                </a:lnTo>
                <a:cubicBezTo>
                  <a:pt x="38203" y="188770"/>
                  <a:pt x="63235" y="155046"/>
                  <a:pt x="87900" y="121036"/>
                </a:cubicBezTo>
                <a:close/>
                <a:moveTo>
                  <a:pt x="320463" y="100853"/>
                </a:moveTo>
                <a:lnTo>
                  <a:pt x="313714" y="122551"/>
                </a:lnTo>
                <a:lnTo>
                  <a:pt x="293384" y="138660"/>
                </a:lnTo>
                <a:close/>
                <a:moveTo>
                  <a:pt x="390877" y="99170"/>
                </a:moveTo>
                <a:lnTo>
                  <a:pt x="395788" y="106453"/>
                </a:lnTo>
                <a:lnTo>
                  <a:pt x="388382" y="116634"/>
                </a:lnTo>
                <a:lnTo>
                  <a:pt x="362494" y="158237"/>
                </a:lnTo>
                <a:lnTo>
                  <a:pt x="362557" y="149925"/>
                </a:lnTo>
                <a:lnTo>
                  <a:pt x="369466" y="131851"/>
                </a:lnTo>
                <a:lnTo>
                  <a:pt x="379446" y="115232"/>
                </a:lnTo>
                <a:close/>
                <a:moveTo>
                  <a:pt x="351539" y="96435"/>
                </a:moveTo>
                <a:lnTo>
                  <a:pt x="351124" y="132213"/>
                </a:lnTo>
                <a:lnTo>
                  <a:pt x="312787" y="207132"/>
                </a:lnTo>
                <a:lnTo>
                  <a:pt x="294866" y="256080"/>
                </a:lnTo>
                <a:lnTo>
                  <a:pt x="280713" y="279648"/>
                </a:lnTo>
                <a:cubicBezTo>
                  <a:pt x="263182" y="312262"/>
                  <a:pt x="247573" y="345855"/>
                  <a:pt x="232019" y="379479"/>
                </a:cubicBezTo>
                <a:lnTo>
                  <a:pt x="230930" y="381728"/>
                </a:lnTo>
                <a:lnTo>
                  <a:pt x="226601" y="389710"/>
                </a:lnTo>
                <a:lnTo>
                  <a:pt x="231765" y="370712"/>
                </a:lnTo>
                <a:lnTo>
                  <a:pt x="244909" y="335632"/>
                </a:lnTo>
                <a:lnTo>
                  <a:pt x="256252" y="307901"/>
                </a:lnTo>
                <a:cubicBezTo>
                  <a:pt x="268006" y="274066"/>
                  <a:pt x="279477" y="240087"/>
                  <a:pt x="295076" y="207969"/>
                </a:cubicBezTo>
                <a:cubicBezTo>
                  <a:pt x="318014" y="160744"/>
                  <a:pt x="336203" y="125049"/>
                  <a:pt x="350696" y="97963"/>
                </a:cubicBezTo>
                <a:close/>
                <a:moveTo>
                  <a:pt x="111144" y="91167"/>
                </a:moveTo>
                <a:lnTo>
                  <a:pt x="100601" y="135022"/>
                </a:lnTo>
                <a:lnTo>
                  <a:pt x="79788" y="205614"/>
                </a:lnTo>
                <a:lnTo>
                  <a:pt x="42248" y="309343"/>
                </a:lnTo>
                <a:lnTo>
                  <a:pt x="38123" y="309807"/>
                </a:lnTo>
                <a:cubicBezTo>
                  <a:pt x="35295" y="309293"/>
                  <a:pt x="32824" y="308647"/>
                  <a:pt x="29199" y="309238"/>
                </a:cubicBezTo>
                <a:lnTo>
                  <a:pt x="24387" y="311316"/>
                </a:lnTo>
                <a:lnTo>
                  <a:pt x="15539" y="298192"/>
                </a:lnTo>
                <a:lnTo>
                  <a:pt x="13477" y="291550"/>
                </a:lnTo>
                <a:lnTo>
                  <a:pt x="54531" y="208036"/>
                </a:lnTo>
                <a:close/>
                <a:moveTo>
                  <a:pt x="385221" y="90781"/>
                </a:moveTo>
                <a:lnTo>
                  <a:pt x="387119" y="93596"/>
                </a:lnTo>
                <a:lnTo>
                  <a:pt x="385386" y="97209"/>
                </a:lnTo>
                <a:lnTo>
                  <a:pt x="372307" y="124421"/>
                </a:lnTo>
                <a:lnTo>
                  <a:pt x="378350" y="108615"/>
                </a:lnTo>
                <a:close/>
                <a:moveTo>
                  <a:pt x="351635" y="88174"/>
                </a:moveTo>
                <a:lnTo>
                  <a:pt x="351595" y="91650"/>
                </a:lnTo>
                <a:lnTo>
                  <a:pt x="343188" y="99195"/>
                </a:lnTo>
                <a:lnTo>
                  <a:pt x="336936" y="104150"/>
                </a:lnTo>
                <a:close/>
                <a:moveTo>
                  <a:pt x="155681" y="87592"/>
                </a:moveTo>
                <a:lnTo>
                  <a:pt x="148646" y="107051"/>
                </a:lnTo>
                <a:lnTo>
                  <a:pt x="149874" y="102682"/>
                </a:lnTo>
                <a:close/>
                <a:moveTo>
                  <a:pt x="356735" y="87036"/>
                </a:moveTo>
                <a:lnTo>
                  <a:pt x="351539" y="96435"/>
                </a:lnTo>
                <a:lnTo>
                  <a:pt x="351595" y="91650"/>
                </a:lnTo>
                <a:close/>
                <a:moveTo>
                  <a:pt x="114321" y="84607"/>
                </a:moveTo>
                <a:lnTo>
                  <a:pt x="111144" y="91167"/>
                </a:lnTo>
                <a:lnTo>
                  <a:pt x="111927" y="87909"/>
                </a:lnTo>
                <a:close/>
                <a:moveTo>
                  <a:pt x="46762" y="84353"/>
                </a:moveTo>
                <a:lnTo>
                  <a:pt x="13251" y="163478"/>
                </a:lnTo>
                <a:lnTo>
                  <a:pt x="3191" y="178641"/>
                </a:lnTo>
                <a:lnTo>
                  <a:pt x="15209" y="140628"/>
                </a:lnTo>
                <a:lnTo>
                  <a:pt x="21972" y="121121"/>
                </a:lnTo>
                <a:close/>
                <a:moveTo>
                  <a:pt x="216662" y="83876"/>
                </a:moveTo>
                <a:lnTo>
                  <a:pt x="207525" y="112053"/>
                </a:lnTo>
                <a:lnTo>
                  <a:pt x="191423" y="167519"/>
                </a:lnTo>
                <a:lnTo>
                  <a:pt x="189964" y="170941"/>
                </a:lnTo>
                <a:lnTo>
                  <a:pt x="186536" y="178308"/>
                </a:lnTo>
                <a:lnTo>
                  <a:pt x="170423" y="198097"/>
                </a:lnTo>
                <a:lnTo>
                  <a:pt x="177115" y="175389"/>
                </a:lnTo>
                <a:lnTo>
                  <a:pt x="183354" y="150306"/>
                </a:lnTo>
                <a:lnTo>
                  <a:pt x="198333" y="119199"/>
                </a:lnTo>
                <a:close/>
                <a:moveTo>
                  <a:pt x="114091" y="78905"/>
                </a:moveTo>
                <a:lnTo>
                  <a:pt x="111927" y="87909"/>
                </a:lnTo>
                <a:lnTo>
                  <a:pt x="101378" y="102455"/>
                </a:lnTo>
                <a:close/>
                <a:moveTo>
                  <a:pt x="363109" y="75705"/>
                </a:moveTo>
                <a:lnTo>
                  <a:pt x="363067" y="81353"/>
                </a:lnTo>
                <a:lnTo>
                  <a:pt x="356735" y="87036"/>
                </a:lnTo>
                <a:lnTo>
                  <a:pt x="362834" y="76004"/>
                </a:lnTo>
                <a:close/>
                <a:moveTo>
                  <a:pt x="338911" y="75096"/>
                </a:moveTo>
                <a:lnTo>
                  <a:pt x="328310" y="110984"/>
                </a:lnTo>
                <a:lnTo>
                  <a:pt x="314118" y="122230"/>
                </a:lnTo>
                <a:lnTo>
                  <a:pt x="332320" y="84298"/>
                </a:lnTo>
                <a:close/>
                <a:moveTo>
                  <a:pt x="256716" y="74042"/>
                </a:moveTo>
                <a:lnTo>
                  <a:pt x="253798" y="85669"/>
                </a:lnTo>
                <a:cubicBezTo>
                  <a:pt x="244290" y="113814"/>
                  <a:pt x="235831" y="136859"/>
                  <a:pt x="228227" y="156069"/>
                </a:cubicBezTo>
                <a:lnTo>
                  <a:pt x="227945" y="156723"/>
                </a:lnTo>
                <a:lnTo>
                  <a:pt x="209160" y="183733"/>
                </a:lnTo>
                <a:lnTo>
                  <a:pt x="221889" y="136194"/>
                </a:lnTo>
                <a:lnTo>
                  <a:pt x="228456" y="121416"/>
                </a:lnTo>
                <a:cubicBezTo>
                  <a:pt x="231553" y="114974"/>
                  <a:pt x="234065" y="110146"/>
                  <a:pt x="236402" y="105304"/>
                </a:cubicBezTo>
                <a:lnTo>
                  <a:pt x="237610" y="102469"/>
                </a:lnTo>
                <a:close/>
                <a:moveTo>
                  <a:pt x="372909" y="72520"/>
                </a:moveTo>
                <a:lnTo>
                  <a:pt x="377889" y="79907"/>
                </a:lnTo>
                <a:lnTo>
                  <a:pt x="362859" y="109279"/>
                </a:lnTo>
                <a:lnTo>
                  <a:pt x="363067" y="81353"/>
                </a:lnTo>
                <a:close/>
                <a:moveTo>
                  <a:pt x="368431" y="65878"/>
                </a:moveTo>
                <a:lnTo>
                  <a:pt x="370004" y="68211"/>
                </a:lnTo>
                <a:lnTo>
                  <a:pt x="363109" y="75705"/>
                </a:lnTo>
                <a:lnTo>
                  <a:pt x="363110" y="75504"/>
                </a:lnTo>
                <a:close/>
                <a:moveTo>
                  <a:pt x="239919" y="57325"/>
                </a:moveTo>
                <a:lnTo>
                  <a:pt x="236603" y="71895"/>
                </a:lnTo>
                <a:lnTo>
                  <a:pt x="215634" y="115760"/>
                </a:lnTo>
                <a:lnTo>
                  <a:pt x="191200" y="168281"/>
                </a:lnTo>
                <a:lnTo>
                  <a:pt x="191423" y="167519"/>
                </a:lnTo>
                <a:lnTo>
                  <a:pt x="218264" y="104543"/>
                </a:lnTo>
                <a:close/>
                <a:moveTo>
                  <a:pt x="353929" y="54127"/>
                </a:moveTo>
                <a:lnTo>
                  <a:pt x="363223" y="60393"/>
                </a:lnTo>
                <a:lnTo>
                  <a:pt x="363110" y="75504"/>
                </a:lnTo>
                <a:lnTo>
                  <a:pt x="362834" y="76004"/>
                </a:lnTo>
                <a:lnTo>
                  <a:pt x="351635" y="88174"/>
                </a:lnTo>
                <a:lnTo>
                  <a:pt x="351999" y="56822"/>
                </a:lnTo>
                <a:close/>
                <a:moveTo>
                  <a:pt x="348541" y="50495"/>
                </a:moveTo>
                <a:lnTo>
                  <a:pt x="352045" y="52857"/>
                </a:lnTo>
                <a:lnTo>
                  <a:pt x="351999" y="56822"/>
                </a:lnTo>
                <a:lnTo>
                  <a:pt x="338911" y="75096"/>
                </a:lnTo>
                <a:lnTo>
                  <a:pt x="342394" y="63304"/>
                </a:lnTo>
                <a:close/>
                <a:moveTo>
                  <a:pt x="338279" y="43575"/>
                </a:moveTo>
                <a:lnTo>
                  <a:pt x="346570" y="49166"/>
                </a:lnTo>
                <a:lnTo>
                  <a:pt x="342394" y="63304"/>
                </a:lnTo>
                <a:lnTo>
                  <a:pt x="332320" y="84298"/>
                </a:lnTo>
                <a:lnTo>
                  <a:pt x="320463" y="100853"/>
                </a:lnTo>
                <a:close/>
                <a:moveTo>
                  <a:pt x="89621" y="43406"/>
                </a:moveTo>
                <a:lnTo>
                  <a:pt x="75860" y="63680"/>
                </a:lnTo>
                <a:lnTo>
                  <a:pt x="35858" y="127452"/>
                </a:lnTo>
                <a:lnTo>
                  <a:pt x="49259" y="100039"/>
                </a:lnTo>
                <a:lnTo>
                  <a:pt x="66780" y="58806"/>
                </a:lnTo>
                <a:close/>
                <a:moveTo>
                  <a:pt x="327387" y="36232"/>
                </a:moveTo>
                <a:lnTo>
                  <a:pt x="334167" y="40804"/>
                </a:lnTo>
                <a:lnTo>
                  <a:pt x="330810" y="47040"/>
                </a:lnTo>
                <a:cubicBezTo>
                  <a:pt x="323313" y="61193"/>
                  <a:pt x="314988" y="77124"/>
                  <a:pt x="305706" y="95130"/>
                </a:cubicBezTo>
                <a:lnTo>
                  <a:pt x="276849" y="151763"/>
                </a:lnTo>
                <a:lnTo>
                  <a:pt x="275344" y="152955"/>
                </a:lnTo>
                <a:lnTo>
                  <a:pt x="293743" y="111427"/>
                </a:lnTo>
                <a:close/>
                <a:moveTo>
                  <a:pt x="301906" y="19052"/>
                </a:moveTo>
                <a:lnTo>
                  <a:pt x="315774" y="28402"/>
                </a:lnTo>
                <a:lnTo>
                  <a:pt x="305256" y="47737"/>
                </a:lnTo>
                <a:lnTo>
                  <a:pt x="256282" y="116341"/>
                </a:lnTo>
                <a:lnTo>
                  <a:pt x="299300" y="23948"/>
                </a:lnTo>
                <a:close/>
                <a:moveTo>
                  <a:pt x="263525" y="18752"/>
                </a:moveTo>
                <a:lnTo>
                  <a:pt x="251643" y="63058"/>
                </a:lnTo>
                <a:cubicBezTo>
                  <a:pt x="248351" y="74471"/>
                  <a:pt x="245709" y="82610"/>
                  <a:pt x="243306" y="89109"/>
                </a:cubicBezTo>
                <a:lnTo>
                  <a:pt x="237610" y="102469"/>
                </a:lnTo>
                <a:lnTo>
                  <a:pt x="225567" y="120390"/>
                </a:lnTo>
                <a:lnTo>
                  <a:pt x="236603" y="71895"/>
                </a:lnTo>
                <a:lnTo>
                  <a:pt x="257638" y="27892"/>
                </a:lnTo>
                <a:lnTo>
                  <a:pt x="260367" y="22308"/>
                </a:lnTo>
                <a:close/>
                <a:moveTo>
                  <a:pt x="165181" y="14167"/>
                </a:moveTo>
                <a:lnTo>
                  <a:pt x="146697" y="72978"/>
                </a:lnTo>
                <a:lnTo>
                  <a:pt x="146638" y="73140"/>
                </a:lnTo>
                <a:lnTo>
                  <a:pt x="130660" y="109236"/>
                </a:lnTo>
                <a:lnTo>
                  <a:pt x="48846" y="308600"/>
                </a:lnTo>
                <a:lnTo>
                  <a:pt x="43192" y="309237"/>
                </a:lnTo>
                <a:lnTo>
                  <a:pt x="60479" y="271104"/>
                </a:lnTo>
                <a:lnTo>
                  <a:pt x="79788" y="205614"/>
                </a:lnTo>
                <a:lnTo>
                  <a:pt x="81712" y="200300"/>
                </a:lnTo>
                <a:cubicBezTo>
                  <a:pt x="102408" y="145952"/>
                  <a:pt x="121816" y="96565"/>
                  <a:pt x="141046" y="49820"/>
                </a:cubicBezTo>
                <a:lnTo>
                  <a:pt x="143257" y="44711"/>
                </a:lnTo>
                <a:lnTo>
                  <a:pt x="161898" y="19009"/>
                </a:lnTo>
                <a:close/>
                <a:moveTo>
                  <a:pt x="147924" y="10596"/>
                </a:moveTo>
                <a:lnTo>
                  <a:pt x="139897" y="27898"/>
                </a:lnTo>
                <a:cubicBezTo>
                  <a:pt x="132427" y="43444"/>
                  <a:pt x="125528" y="57240"/>
                  <a:pt x="119113" y="69605"/>
                </a:cubicBezTo>
                <a:lnTo>
                  <a:pt x="114091" y="78905"/>
                </a:lnTo>
                <a:lnTo>
                  <a:pt x="129009" y="16850"/>
                </a:lnTo>
                <a:lnTo>
                  <a:pt x="130060" y="16142"/>
                </a:lnTo>
                <a:close/>
                <a:moveTo>
                  <a:pt x="273149" y="8555"/>
                </a:moveTo>
                <a:lnTo>
                  <a:pt x="295967" y="15638"/>
                </a:lnTo>
                <a:lnTo>
                  <a:pt x="256716" y="74042"/>
                </a:lnTo>
                <a:close/>
                <a:moveTo>
                  <a:pt x="159585" y="6976"/>
                </a:moveTo>
                <a:lnTo>
                  <a:pt x="143257" y="44711"/>
                </a:lnTo>
                <a:lnTo>
                  <a:pt x="114321" y="84607"/>
                </a:lnTo>
                <a:lnTo>
                  <a:pt x="141449" y="28605"/>
                </a:lnTo>
                <a:lnTo>
                  <a:pt x="150607" y="9763"/>
                </a:lnTo>
                <a:close/>
                <a:moveTo>
                  <a:pt x="267887" y="6922"/>
                </a:moveTo>
                <a:lnTo>
                  <a:pt x="272700" y="8416"/>
                </a:lnTo>
                <a:lnTo>
                  <a:pt x="263525" y="18752"/>
                </a:lnTo>
                <a:lnTo>
                  <a:pt x="263892" y="17383"/>
                </a:lnTo>
                <a:lnTo>
                  <a:pt x="265075" y="12675"/>
                </a:lnTo>
                <a:close/>
                <a:moveTo>
                  <a:pt x="261812" y="5036"/>
                </a:moveTo>
                <a:lnTo>
                  <a:pt x="266621" y="6529"/>
                </a:lnTo>
                <a:lnTo>
                  <a:pt x="265075" y="12675"/>
                </a:lnTo>
                <a:lnTo>
                  <a:pt x="260367" y="22308"/>
                </a:lnTo>
                <a:lnTo>
                  <a:pt x="251287" y="32537"/>
                </a:lnTo>
                <a:lnTo>
                  <a:pt x="239919" y="57325"/>
                </a:lnTo>
                <a:lnTo>
                  <a:pt x="245895" y="31069"/>
                </a:lnTo>
                <a:lnTo>
                  <a:pt x="251671" y="21199"/>
                </a:lnTo>
                <a:close/>
                <a:moveTo>
                  <a:pt x="172483" y="3398"/>
                </a:moveTo>
                <a:lnTo>
                  <a:pt x="165181" y="14167"/>
                </a:lnTo>
                <a:lnTo>
                  <a:pt x="168290" y="4274"/>
                </a:lnTo>
                <a:lnTo>
                  <a:pt x="170455" y="3602"/>
                </a:lnTo>
                <a:close/>
                <a:moveTo>
                  <a:pt x="179762" y="2664"/>
                </a:moveTo>
                <a:lnTo>
                  <a:pt x="169023" y="34605"/>
                </a:lnTo>
                <a:lnTo>
                  <a:pt x="149874" y="102682"/>
                </a:lnTo>
                <a:lnTo>
                  <a:pt x="85059" y="271142"/>
                </a:lnTo>
                <a:lnTo>
                  <a:pt x="68889" y="301541"/>
                </a:lnTo>
                <a:lnTo>
                  <a:pt x="62468" y="304472"/>
                </a:lnTo>
                <a:lnTo>
                  <a:pt x="72589" y="277328"/>
                </a:lnTo>
                <a:cubicBezTo>
                  <a:pt x="83628" y="247433"/>
                  <a:pt x="97753" y="208665"/>
                  <a:pt x="116032" y="158082"/>
                </a:cubicBezTo>
                <a:lnTo>
                  <a:pt x="146638" y="73140"/>
                </a:lnTo>
                <a:lnTo>
                  <a:pt x="177747" y="2867"/>
                </a:lnTo>
                <a:close/>
                <a:moveTo>
                  <a:pt x="243783" y="2250"/>
                </a:moveTo>
                <a:lnTo>
                  <a:pt x="252259" y="3105"/>
                </a:lnTo>
                <a:lnTo>
                  <a:pt x="245895" y="31069"/>
                </a:lnTo>
                <a:lnTo>
                  <a:pt x="229730" y="58692"/>
                </a:lnTo>
                <a:lnTo>
                  <a:pt x="216662" y="83876"/>
                </a:lnTo>
                <a:lnTo>
                  <a:pt x="236430" y="22913"/>
                </a:lnTo>
                <a:close/>
                <a:moveTo>
                  <a:pt x="188705" y="1763"/>
                </a:moveTo>
                <a:lnTo>
                  <a:pt x="155681" y="87592"/>
                </a:lnTo>
                <a:lnTo>
                  <a:pt x="160902" y="73149"/>
                </a:lnTo>
                <a:lnTo>
                  <a:pt x="184976" y="2138"/>
                </a:lnTo>
                <a:close/>
                <a:moveTo>
                  <a:pt x="221456" y="0"/>
                </a:moveTo>
                <a:lnTo>
                  <a:pt x="223674" y="223"/>
                </a:lnTo>
                <a:lnTo>
                  <a:pt x="213767" y="32652"/>
                </a:lnTo>
                <a:cubicBezTo>
                  <a:pt x="205205" y="63095"/>
                  <a:pt x="198565" y="89086"/>
                  <a:pt x="192805" y="112313"/>
                </a:cubicBezTo>
                <a:lnTo>
                  <a:pt x="183354" y="150306"/>
                </a:lnTo>
                <a:lnTo>
                  <a:pt x="177811" y="161816"/>
                </a:lnTo>
                <a:cubicBezTo>
                  <a:pt x="170349" y="177643"/>
                  <a:pt x="162238" y="195176"/>
                  <a:pt x="153391" y="214663"/>
                </a:cubicBezTo>
                <a:lnTo>
                  <a:pt x="149696" y="223552"/>
                </a:lnTo>
                <a:lnTo>
                  <a:pt x="135877" y="240524"/>
                </a:lnTo>
                <a:lnTo>
                  <a:pt x="146465" y="209998"/>
                </a:lnTo>
                <a:cubicBezTo>
                  <a:pt x="168983" y="146645"/>
                  <a:pt x="191296" y="87567"/>
                  <a:pt x="217971" y="10357"/>
                </a:cubicBezTo>
                <a:close/>
              </a:path>
            </a:pathLst>
          </a:custGeom>
          <a:solidFill>
            <a:schemeClr val="accent4"/>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ea typeface="幼圆" panose="02010509060101010101" pitchFamily="49" charset="-122"/>
            </a:endParaRPr>
          </a:p>
        </p:txBody>
      </p:sp>
      <p:sp>
        <p:nvSpPr>
          <p:cNvPr id="24" name="文本框 23"/>
          <p:cNvSpPr txBox="1"/>
          <p:nvPr/>
        </p:nvSpPr>
        <p:spPr>
          <a:xfrm>
            <a:off x="4411648" y="4272594"/>
            <a:ext cx="1531188" cy="307777"/>
          </a:xfrm>
          <a:prstGeom prst="rect">
            <a:avLst/>
          </a:prstGeom>
          <a:noFill/>
        </p:spPr>
        <p:txBody>
          <a:bodyPr wrap="none" rtlCol="0">
            <a:spAutoFit/>
          </a:bodyPr>
          <a:lstStyle/>
          <a:p>
            <a:r>
              <a:rPr lang="zh-CN" altLang="en-US" sz="1400" dirty="0">
                <a:latin typeface="幼圆" panose="02010509060101010101" pitchFamily="49" charset="-122"/>
                <a:ea typeface="幼圆" panose="02010509060101010101" pitchFamily="49" charset="-122"/>
              </a:rPr>
              <a:t>Business Report</a:t>
            </a:r>
          </a:p>
        </p:txBody>
      </p:sp>
      <p:sp>
        <p:nvSpPr>
          <p:cNvPr id="26" name="任意多边形 25"/>
          <p:cNvSpPr/>
          <p:nvPr/>
        </p:nvSpPr>
        <p:spPr>
          <a:xfrm flipH="1" flipV="1">
            <a:off x="6074200" y="4420990"/>
            <a:ext cx="48577" cy="48623"/>
          </a:xfrm>
          <a:custGeom>
            <a:avLst/>
            <a:gdLst>
              <a:gd name="connsiteX0" fmla="*/ 293911 w 429021"/>
              <a:gd name="connsiteY0" fmla="*/ 402805 h 429424"/>
              <a:gd name="connsiteX1" fmla="*/ 288520 w 429021"/>
              <a:gd name="connsiteY1" fmla="*/ 415528 h 429424"/>
              <a:gd name="connsiteX2" fmla="*/ 286011 w 429021"/>
              <a:gd name="connsiteY2" fmla="*/ 416307 h 429424"/>
              <a:gd name="connsiteX3" fmla="*/ 226601 w 429021"/>
              <a:gd name="connsiteY3" fmla="*/ 389710 h 429424"/>
              <a:gd name="connsiteX4" fmla="*/ 226000 w 429021"/>
              <a:gd name="connsiteY4" fmla="*/ 391923 h 429424"/>
              <a:gd name="connsiteX5" fmla="*/ 208049 w 429021"/>
              <a:gd name="connsiteY5" fmla="*/ 429042 h 429424"/>
              <a:gd name="connsiteX6" fmla="*/ 205413 w 429021"/>
              <a:gd name="connsiteY6" fmla="*/ 428776 h 429424"/>
              <a:gd name="connsiteX7" fmla="*/ 249598 w 429021"/>
              <a:gd name="connsiteY7" fmla="*/ 389199 h 429424"/>
              <a:gd name="connsiteX8" fmla="*/ 239020 w 429021"/>
              <a:gd name="connsiteY8" fmla="*/ 427084 h 429424"/>
              <a:gd name="connsiteX9" fmla="*/ 232553 w 429021"/>
              <a:gd name="connsiteY9" fmla="*/ 427736 h 429424"/>
              <a:gd name="connsiteX10" fmla="*/ 113556 w 429021"/>
              <a:gd name="connsiteY10" fmla="*/ 382893 h 429424"/>
              <a:gd name="connsiteX11" fmla="*/ 108626 w 429021"/>
              <a:gd name="connsiteY11" fmla="*/ 394279 h 429424"/>
              <a:gd name="connsiteX12" fmla="*/ 106895 w 429021"/>
              <a:gd name="connsiteY12" fmla="*/ 397095 h 429424"/>
              <a:gd name="connsiteX13" fmla="*/ 104425 w 429021"/>
              <a:gd name="connsiteY13" fmla="*/ 395429 h 429424"/>
              <a:gd name="connsiteX14" fmla="*/ 89747 w 429021"/>
              <a:gd name="connsiteY14" fmla="*/ 382304 h 429424"/>
              <a:gd name="connsiteX15" fmla="*/ 88936 w 429021"/>
              <a:gd name="connsiteY15" fmla="*/ 384986 h 429424"/>
              <a:gd name="connsiteX16" fmla="*/ 88394 w 429021"/>
              <a:gd name="connsiteY16" fmla="*/ 384621 h 429424"/>
              <a:gd name="connsiteX17" fmla="*/ 178257 w 429021"/>
              <a:gd name="connsiteY17" fmla="*/ 372909 h 429424"/>
              <a:gd name="connsiteX18" fmla="*/ 159733 w 429021"/>
              <a:gd name="connsiteY18" fmla="*/ 415156 h 429424"/>
              <a:gd name="connsiteX19" fmla="*/ 157126 w 429021"/>
              <a:gd name="connsiteY19" fmla="*/ 421115 h 429424"/>
              <a:gd name="connsiteX20" fmla="*/ 150135 w 429021"/>
              <a:gd name="connsiteY20" fmla="*/ 418945 h 429424"/>
              <a:gd name="connsiteX21" fmla="*/ 148054 w 429021"/>
              <a:gd name="connsiteY21" fmla="*/ 363527 h 429424"/>
              <a:gd name="connsiteX22" fmla="*/ 132713 w 429021"/>
              <a:gd name="connsiteY22" fmla="*/ 413537 h 429424"/>
              <a:gd name="connsiteX23" fmla="*/ 131238 w 429021"/>
              <a:gd name="connsiteY23" fmla="*/ 413079 h 429424"/>
              <a:gd name="connsiteX24" fmla="*/ 132599 w 429021"/>
              <a:gd name="connsiteY24" fmla="*/ 406418 h 429424"/>
              <a:gd name="connsiteX25" fmla="*/ 137717 w 429021"/>
              <a:gd name="connsiteY25" fmla="*/ 390700 h 429424"/>
              <a:gd name="connsiteX26" fmla="*/ 143211 w 429021"/>
              <a:gd name="connsiteY26" fmla="*/ 374895 h 429424"/>
              <a:gd name="connsiteX27" fmla="*/ 353914 w 429021"/>
              <a:gd name="connsiteY27" fmla="*/ 352775 h 429424"/>
              <a:gd name="connsiteX28" fmla="*/ 349546 w 429021"/>
              <a:gd name="connsiteY28" fmla="*/ 377682 h 429424"/>
              <a:gd name="connsiteX29" fmla="*/ 334093 w 429021"/>
              <a:gd name="connsiteY29" fmla="*/ 388101 h 429424"/>
              <a:gd name="connsiteX30" fmla="*/ 148886 w 429021"/>
              <a:gd name="connsiteY30" fmla="*/ 334389 h 429424"/>
              <a:gd name="connsiteX31" fmla="*/ 142002 w 429021"/>
              <a:gd name="connsiteY31" fmla="*/ 360411 h 429424"/>
              <a:gd name="connsiteX32" fmla="*/ 132599 w 429021"/>
              <a:gd name="connsiteY32" fmla="*/ 406418 h 429424"/>
              <a:gd name="connsiteX33" fmla="*/ 130504 w 429021"/>
              <a:gd name="connsiteY33" fmla="*/ 412851 h 429424"/>
              <a:gd name="connsiteX34" fmla="*/ 130060 w 429021"/>
              <a:gd name="connsiteY34" fmla="*/ 412713 h 429424"/>
              <a:gd name="connsiteX35" fmla="*/ 125074 w 429021"/>
              <a:gd name="connsiteY35" fmla="*/ 409351 h 429424"/>
              <a:gd name="connsiteX36" fmla="*/ 141474 w 429021"/>
              <a:gd name="connsiteY36" fmla="*/ 344566 h 429424"/>
              <a:gd name="connsiteX37" fmla="*/ 144464 w 429021"/>
              <a:gd name="connsiteY37" fmla="*/ 332754 h 429424"/>
              <a:gd name="connsiteX38" fmla="*/ 141474 w 429021"/>
              <a:gd name="connsiteY38" fmla="*/ 344566 h 429424"/>
              <a:gd name="connsiteX39" fmla="*/ 113556 w 429021"/>
              <a:gd name="connsiteY39" fmla="*/ 382893 h 429424"/>
              <a:gd name="connsiteX40" fmla="*/ 122955 w 429021"/>
              <a:gd name="connsiteY40" fmla="*/ 361185 h 429424"/>
              <a:gd name="connsiteX41" fmla="*/ 336355 w 429021"/>
              <a:gd name="connsiteY41" fmla="*/ 330270 h 429424"/>
              <a:gd name="connsiteX42" fmla="*/ 322497 w 429021"/>
              <a:gd name="connsiteY42" fmla="*/ 395920 h 429424"/>
              <a:gd name="connsiteX43" fmla="*/ 297589 w 429021"/>
              <a:gd name="connsiteY43" fmla="*/ 412713 h 429424"/>
              <a:gd name="connsiteX44" fmla="*/ 292209 w 429021"/>
              <a:gd name="connsiteY44" fmla="*/ 414383 h 429424"/>
              <a:gd name="connsiteX45" fmla="*/ 305867 w 429021"/>
              <a:gd name="connsiteY45" fmla="*/ 382373 h 429424"/>
              <a:gd name="connsiteX46" fmla="*/ 38700 w 429021"/>
              <a:gd name="connsiteY46" fmla="*/ 319145 h 429424"/>
              <a:gd name="connsiteX47" fmla="*/ 35545 w 429021"/>
              <a:gd name="connsiteY47" fmla="*/ 327865 h 429424"/>
              <a:gd name="connsiteX48" fmla="*/ 35068 w 429021"/>
              <a:gd name="connsiteY48" fmla="*/ 327157 h 429424"/>
              <a:gd name="connsiteX49" fmla="*/ 112086 w 429021"/>
              <a:gd name="connsiteY49" fmla="*/ 311309 h 429424"/>
              <a:gd name="connsiteX50" fmla="*/ 107998 w 429021"/>
              <a:gd name="connsiteY50" fmla="*/ 323866 h 429424"/>
              <a:gd name="connsiteX51" fmla="*/ 98539 w 429021"/>
              <a:gd name="connsiteY51" fmla="*/ 346624 h 429424"/>
              <a:gd name="connsiteX52" fmla="*/ 84925 w 429021"/>
              <a:gd name="connsiteY52" fmla="*/ 382282 h 429424"/>
              <a:gd name="connsiteX53" fmla="*/ 75778 w 429021"/>
              <a:gd name="connsiteY53" fmla="*/ 376115 h 429424"/>
              <a:gd name="connsiteX54" fmla="*/ 105280 w 429021"/>
              <a:gd name="connsiteY54" fmla="*/ 323437 h 429424"/>
              <a:gd name="connsiteX55" fmla="*/ 43192 w 429021"/>
              <a:gd name="connsiteY55" fmla="*/ 309237 h 429424"/>
              <a:gd name="connsiteX56" fmla="*/ 38700 w 429021"/>
              <a:gd name="connsiteY56" fmla="*/ 319145 h 429424"/>
              <a:gd name="connsiteX57" fmla="*/ 42248 w 429021"/>
              <a:gd name="connsiteY57" fmla="*/ 309343 h 429424"/>
              <a:gd name="connsiteX58" fmla="*/ 163002 w 429021"/>
              <a:gd name="connsiteY58" fmla="*/ 308249 h 429424"/>
              <a:gd name="connsiteX59" fmla="*/ 160317 w 429021"/>
              <a:gd name="connsiteY59" fmla="*/ 318695 h 429424"/>
              <a:gd name="connsiteX60" fmla="*/ 148886 w 429021"/>
              <a:gd name="connsiteY60" fmla="*/ 334389 h 429424"/>
              <a:gd name="connsiteX61" fmla="*/ 151930 w 429021"/>
              <a:gd name="connsiteY61" fmla="*/ 322884 h 429424"/>
              <a:gd name="connsiteX62" fmla="*/ 62468 w 429021"/>
              <a:gd name="connsiteY62" fmla="*/ 304472 h 429424"/>
              <a:gd name="connsiteX63" fmla="*/ 58213 w 429021"/>
              <a:gd name="connsiteY63" fmla="*/ 315884 h 429424"/>
              <a:gd name="connsiteX64" fmla="*/ 50297 w 429021"/>
              <a:gd name="connsiteY64" fmla="*/ 336493 h 429424"/>
              <a:gd name="connsiteX65" fmla="*/ 46357 w 429021"/>
              <a:gd name="connsiteY65" fmla="*/ 343901 h 429424"/>
              <a:gd name="connsiteX66" fmla="*/ 38899 w 429021"/>
              <a:gd name="connsiteY66" fmla="*/ 332840 h 429424"/>
              <a:gd name="connsiteX67" fmla="*/ 48846 w 429021"/>
              <a:gd name="connsiteY67" fmla="*/ 308600 h 429424"/>
              <a:gd name="connsiteX68" fmla="*/ 54924 w 429021"/>
              <a:gd name="connsiteY68" fmla="*/ 307916 h 429424"/>
              <a:gd name="connsiteX69" fmla="*/ 71923 w 429021"/>
              <a:gd name="connsiteY69" fmla="*/ 300093 h 429424"/>
              <a:gd name="connsiteX70" fmla="*/ 56565 w 429021"/>
              <a:gd name="connsiteY70" fmla="*/ 333940 h 429424"/>
              <a:gd name="connsiteX71" fmla="*/ 47546 w 429021"/>
              <a:gd name="connsiteY71" fmla="*/ 345665 h 429424"/>
              <a:gd name="connsiteX72" fmla="*/ 47033 w 429021"/>
              <a:gd name="connsiteY72" fmla="*/ 344904 h 429424"/>
              <a:gd name="connsiteX73" fmla="*/ 47668 w 429021"/>
              <a:gd name="connsiteY73" fmla="*/ 343336 h 429424"/>
              <a:gd name="connsiteX74" fmla="*/ 50297 w 429021"/>
              <a:gd name="connsiteY74" fmla="*/ 336493 h 429424"/>
              <a:gd name="connsiteX75" fmla="*/ 68889 w 429021"/>
              <a:gd name="connsiteY75" fmla="*/ 301541 h 429424"/>
              <a:gd name="connsiteX76" fmla="*/ 71471 w 429021"/>
              <a:gd name="connsiteY76" fmla="*/ 300361 h 429424"/>
              <a:gd name="connsiteX77" fmla="*/ 176251 w 429021"/>
              <a:gd name="connsiteY77" fmla="*/ 297344 h 429424"/>
              <a:gd name="connsiteX78" fmla="*/ 148054 w 429021"/>
              <a:gd name="connsiteY78" fmla="*/ 363527 h 429424"/>
              <a:gd name="connsiteX79" fmla="*/ 152629 w 429021"/>
              <a:gd name="connsiteY79" fmla="*/ 348616 h 429424"/>
              <a:gd name="connsiteX80" fmla="*/ 160317 w 429021"/>
              <a:gd name="connsiteY80" fmla="*/ 318695 h 429424"/>
              <a:gd name="connsiteX81" fmla="*/ 165913 w 429021"/>
              <a:gd name="connsiteY81" fmla="*/ 311014 h 429424"/>
              <a:gd name="connsiteX82" fmla="*/ 97450 w 429021"/>
              <a:gd name="connsiteY82" fmla="*/ 285867 h 429424"/>
              <a:gd name="connsiteX83" fmla="*/ 70676 w 429021"/>
              <a:gd name="connsiteY83" fmla="*/ 372676 h 429424"/>
              <a:gd name="connsiteX84" fmla="*/ 61657 w 429021"/>
              <a:gd name="connsiteY84" fmla="*/ 366595 h 429424"/>
              <a:gd name="connsiteX85" fmla="*/ 49757 w 429021"/>
              <a:gd name="connsiteY85" fmla="*/ 348945 h 429424"/>
              <a:gd name="connsiteX86" fmla="*/ 56565 w 429021"/>
              <a:gd name="connsiteY86" fmla="*/ 333940 h 429424"/>
              <a:gd name="connsiteX87" fmla="*/ 60805 w 429021"/>
              <a:gd name="connsiteY87" fmla="*/ 328427 h 429424"/>
              <a:gd name="connsiteX88" fmla="*/ 181556 w 429021"/>
              <a:gd name="connsiteY88" fmla="*/ 284892 h 429424"/>
              <a:gd name="connsiteX89" fmla="*/ 178558 w 429021"/>
              <a:gd name="connsiteY89" fmla="*/ 294292 h 429424"/>
              <a:gd name="connsiteX90" fmla="*/ 176251 w 429021"/>
              <a:gd name="connsiteY90" fmla="*/ 297344 h 429424"/>
              <a:gd name="connsiteX91" fmla="*/ 181680 w 429021"/>
              <a:gd name="connsiteY91" fmla="*/ 284601 h 429424"/>
              <a:gd name="connsiteX92" fmla="*/ 181556 w 429021"/>
              <a:gd name="connsiteY92" fmla="*/ 284892 h 429424"/>
              <a:gd name="connsiteX93" fmla="*/ 181629 w 429021"/>
              <a:gd name="connsiteY93" fmla="*/ 284664 h 429424"/>
              <a:gd name="connsiteX94" fmla="*/ 99507 w 429021"/>
              <a:gd name="connsiteY94" fmla="*/ 283480 h 429424"/>
              <a:gd name="connsiteX95" fmla="*/ 97450 w 429021"/>
              <a:gd name="connsiteY95" fmla="*/ 285867 h 429424"/>
              <a:gd name="connsiteX96" fmla="*/ 97837 w 429021"/>
              <a:gd name="connsiteY96" fmla="*/ 284612 h 429424"/>
              <a:gd name="connsiteX97" fmla="*/ 285221 w 429021"/>
              <a:gd name="connsiteY97" fmla="*/ 282424 h 429424"/>
              <a:gd name="connsiteX98" fmla="*/ 260750 w 429021"/>
              <a:gd name="connsiteY98" fmla="*/ 349261 h 429424"/>
              <a:gd name="connsiteX99" fmla="*/ 249975 w 429021"/>
              <a:gd name="connsiteY99" fmla="*/ 387848 h 429424"/>
              <a:gd name="connsiteX100" fmla="*/ 232436 w 429021"/>
              <a:gd name="connsiteY100" fmla="*/ 427748 h 429424"/>
              <a:gd name="connsiteX101" fmla="*/ 215809 w 429021"/>
              <a:gd name="connsiteY101" fmla="*/ 429424 h 429424"/>
              <a:gd name="connsiteX102" fmla="*/ 226000 w 429021"/>
              <a:gd name="connsiteY102" fmla="*/ 391923 h 429424"/>
              <a:gd name="connsiteX103" fmla="*/ 230930 w 429021"/>
              <a:gd name="connsiteY103" fmla="*/ 381728 h 429424"/>
              <a:gd name="connsiteX104" fmla="*/ 281877 w 429021"/>
              <a:gd name="connsiteY104" fmla="*/ 287797 h 429424"/>
              <a:gd name="connsiteX105" fmla="*/ 342460 w 429021"/>
              <a:gd name="connsiteY105" fmla="*/ 277631 h 429424"/>
              <a:gd name="connsiteX106" fmla="*/ 339437 w 429021"/>
              <a:gd name="connsiteY106" fmla="*/ 303694 h 429424"/>
              <a:gd name="connsiteX107" fmla="*/ 305867 w 429021"/>
              <a:gd name="connsiteY107" fmla="*/ 382373 h 429424"/>
              <a:gd name="connsiteX108" fmla="*/ 293911 w 429021"/>
              <a:gd name="connsiteY108" fmla="*/ 402805 h 429424"/>
              <a:gd name="connsiteX109" fmla="*/ 297079 w 429021"/>
              <a:gd name="connsiteY109" fmla="*/ 395328 h 429424"/>
              <a:gd name="connsiteX110" fmla="*/ 334682 w 429021"/>
              <a:gd name="connsiteY110" fmla="*/ 294849 h 429424"/>
              <a:gd name="connsiteX111" fmla="*/ 421396 w 429021"/>
              <a:gd name="connsiteY111" fmla="*/ 268276 h 429424"/>
              <a:gd name="connsiteX112" fmla="*/ 412110 w 429021"/>
              <a:gd name="connsiteY112" fmla="*/ 298192 h 429424"/>
              <a:gd name="connsiteX113" fmla="*/ 375353 w 429021"/>
              <a:gd name="connsiteY113" fmla="*/ 352709 h 429424"/>
              <a:gd name="connsiteX114" fmla="*/ 403682 w 429021"/>
              <a:gd name="connsiteY114" fmla="*/ 298912 h 429424"/>
              <a:gd name="connsiteX115" fmla="*/ 134730 w 429021"/>
              <a:gd name="connsiteY115" fmla="*/ 259556 h 429424"/>
              <a:gd name="connsiteX116" fmla="*/ 116452 w 429021"/>
              <a:gd name="connsiteY116" fmla="*/ 303530 h 429424"/>
              <a:gd name="connsiteX117" fmla="*/ 112086 w 429021"/>
              <a:gd name="connsiteY117" fmla="*/ 311309 h 429424"/>
              <a:gd name="connsiteX118" fmla="*/ 123709 w 429021"/>
              <a:gd name="connsiteY118" fmla="*/ 275604 h 429424"/>
              <a:gd name="connsiteX119" fmla="*/ 127586 w 429021"/>
              <a:gd name="connsiteY119" fmla="*/ 264426 h 429424"/>
              <a:gd name="connsiteX120" fmla="*/ 134300 w 429021"/>
              <a:gd name="connsiteY120" fmla="*/ 259871 h 429424"/>
              <a:gd name="connsiteX121" fmla="*/ 359262 w 429021"/>
              <a:gd name="connsiteY121" fmla="*/ 257230 h 429424"/>
              <a:gd name="connsiteX122" fmla="*/ 357621 w 429021"/>
              <a:gd name="connsiteY122" fmla="*/ 291070 h 429424"/>
              <a:gd name="connsiteX123" fmla="*/ 336355 w 429021"/>
              <a:gd name="connsiteY123" fmla="*/ 330270 h 429424"/>
              <a:gd name="connsiteX124" fmla="*/ 339437 w 429021"/>
              <a:gd name="connsiteY124" fmla="*/ 303694 h 429424"/>
              <a:gd name="connsiteX125" fmla="*/ 155540 w 429021"/>
              <a:gd name="connsiteY125" fmla="*/ 244327 h 429424"/>
              <a:gd name="connsiteX126" fmla="*/ 150060 w 429021"/>
              <a:gd name="connsiteY126" fmla="*/ 258129 h 429424"/>
              <a:gd name="connsiteX127" fmla="*/ 121300 w 429021"/>
              <a:gd name="connsiteY127" fmla="*/ 322354 h 429424"/>
              <a:gd name="connsiteX128" fmla="*/ 99017 w 429021"/>
              <a:gd name="connsiteY128" fmla="*/ 366429 h 429424"/>
              <a:gd name="connsiteX129" fmla="*/ 89747 w 429021"/>
              <a:gd name="connsiteY129" fmla="*/ 382304 h 429424"/>
              <a:gd name="connsiteX130" fmla="*/ 99803 w 429021"/>
              <a:gd name="connsiteY130" fmla="*/ 349039 h 429424"/>
              <a:gd name="connsiteX131" fmla="*/ 107998 w 429021"/>
              <a:gd name="connsiteY131" fmla="*/ 323866 h 429424"/>
              <a:gd name="connsiteX132" fmla="*/ 116452 w 429021"/>
              <a:gd name="connsiteY132" fmla="*/ 303530 h 429424"/>
              <a:gd name="connsiteX133" fmla="*/ 145587 w 429021"/>
              <a:gd name="connsiteY133" fmla="*/ 251611 h 429424"/>
              <a:gd name="connsiteX134" fmla="*/ 135877 w 429021"/>
              <a:gd name="connsiteY134" fmla="*/ 240524 h 429424"/>
              <a:gd name="connsiteX135" fmla="*/ 127586 w 429021"/>
              <a:gd name="connsiteY135" fmla="*/ 264426 h 429424"/>
              <a:gd name="connsiteX136" fmla="*/ 99507 w 429021"/>
              <a:gd name="connsiteY136" fmla="*/ 283480 h 429424"/>
              <a:gd name="connsiteX137" fmla="*/ 125156 w 429021"/>
              <a:gd name="connsiteY137" fmla="*/ 253690 h 429424"/>
              <a:gd name="connsiteX138" fmla="*/ 172787 w 429021"/>
              <a:gd name="connsiteY138" fmla="*/ 231707 h 429424"/>
              <a:gd name="connsiteX139" fmla="*/ 159173 w 429021"/>
              <a:gd name="connsiteY139" fmla="*/ 278600 h 429424"/>
              <a:gd name="connsiteX140" fmla="*/ 148033 w 429021"/>
              <a:gd name="connsiteY140" fmla="*/ 303258 h 429424"/>
              <a:gd name="connsiteX141" fmla="*/ 122955 w 429021"/>
              <a:gd name="connsiteY141" fmla="*/ 361185 h 429424"/>
              <a:gd name="connsiteX142" fmla="*/ 106161 w 429021"/>
              <a:gd name="connsiteY142" fmla="*/ 383383 h 429424"/>
              <a:gd name="connsiteX143" fmla="*/ 99893 w 429021"/>
              <a:gd name="connsiteY143" fmla="*/ 392374 h 429424"/>
              <a:gd name="connsiteX144" fmla="*/ 93355 w 429021"/>
              <a:gd name="connsiteY144" fmla="*/ 387966 h 429424"/>
              <a:gd name="connsiteX145" fmla="*/ 116945 w 429021"/>
              <a:gd name="connsiteY145" fmla="*/ 332080 h 429424"/>
              <a:gd name="connsiteX146" fmla="*/ 121300 w 429021"/>
              <a:gd name="connsiteY146" fmla="*/ 322354 h 429424"/>
              <a:gd name="connsiteX147" fmla="*/ 136487 w 429021"/>
              <a:gd name="connsiteY147" fmla="*/ 292314 h 429424"/>
              <a:gd name="connsiteX148" fmla="*/ 150060 w 429021"/>
              <a:gd name="connsiteY148" fmla="*/ 258129 h 429424"/>
              <a:gd name="connsiteX149" fmla="*/ 156582 w 429021"/>
              <a:gd name="connsiteY149" fmla="*/ 243565 h 429424"/>
              <a:gd name="connsiteX150" fmla="*/ 199651 w 429021"/>
              <a:gd name="connsiteY150" fmla="*/ 219242 h 429424"/>
              <a:gd name="connsiteX151" fmla="*/ 184772 w 429021"/>
              <a:gd name="connsiteY151" fmla="*/ 274808 h 429424"/>
              <a:gd name="connsiteX152" fmla="*/ 181629 w 429021"/>
              <a:gd name="connsiteY152" fmla="*/ 284664 h 429424"/>
              <a:gd name="connsiteX153" fmla="*/ 170409 w 429021"/>
              <a:gd name="connsiteY153" fmla="*/ 298458 h 429424"/>
              <a:gd name="connsiteX154" fmla="*/ 163002 w 429021"/>
              <a:gd name="connsiteY154" fmla="*/ 308249 h 429424"/>
              <a:gd name="connsiteX155" fmla="*/ 173303 w 429021"/>
              <a:gd name="connsiteY155" fmla="*/ 268160 h 429424"/>
              <a:gd name="connsiteX156" fmla="*/ 177670 w 429021"/>
              <a:gd name="connsiteY156" fmla="*/ 259492 h 429424"/>
              <a:gd name="connsiteX157" fmla="*/ 191322 w 429021"/>
              <a:gd name="connsiteY157" fmla="*/ 235402 h 429424"/>
              <a:gd name="connsiteX158" fmla="*/ 190135 w 429021"/>
              <a:gd name="connsiteY158" fmla="*/ 218862 h 429424"/>
              <a:gd name="connsiteX159" fmla="*/ 187788 w 429021"/>
              <a:gd name="connsiteY159" fmla="*/ 225450 h 429424"/>
              <a:gd name="connsiteX160" fmla="*/ 173613 w 429021"/>
              <a:gd name="connsiteY160" fmla="*/ 266958 h 429424"/>
              <a:gd name="connsiteX161" fmla="*/ 173303 w 429021"/>
              <a:gd name="connsiteY161" fmla="*/ 268160 h 429424"/>
              <a:gd name="connsiteX162" fmla="*/ 165672 w 429021"/>
              <a:gd name="connsiteY162" fmla="*/ 283305 h 429424"/>
              <a:gd name="connsiteX163" fmla="*/ 154169 w 429021"/>
              <a:gd name="connsiteY163" fmla="*/ 314418 h 429424"/>
              <a:gd name="connsiteX164" fmla="*/ 151930 w 429021"/>
              <a:gd name="connsiteY164" fmla="*/ 322884 h 429424"/>
              <a:gd name="connsiteX165" fmla="*/ 144464 w 429021"/>
              <a:gd name="connsiteY165" fmla="*/ 332754 h 429424"/>
              <a:gd name="connsiteX166" fmla="*/ 151362 w 429021"/>
              <a:gd name="connsiteY166" fmla="*/ 305503 h 429424"/>
              <a:gd name="connsiteX167" fmla="*/ 159173 w 429021"/>
              <a:gd name="connsiteY167" fmla="*/ 278600 h 429424"/>
              <a:gd name="connsiteX168" fmla="*/ 184095 w 429021"/>
              <a:gd name="connsiteY168" fmla="*/ 223431 h 429424"/>
              <a:gd name="connsiteX169" fmla="*/ 185956 w 429021"/>
              <a:gd name="connsiteY169" fmla="*/ 222070 h 429424"/>
              <a:gd name="connsiteX170" fmla="*/ 206201 w 429021"/>
              <a:gd name="connsiteY170" fmla="*/ 206533 h 429424"/>
              <a:gd name="connsiteX171" fmla="*/ 199651 w 429021"/>
              <a:gd name="connsiteY171" fmla="*/ 219242 h 429424"/>
              <a:gd name="connsiteX172" fmla="*/ 202240 w 429021"/>
              <a:gd name="connsiteY172" fmla="*/ 209572 h 429424"/>
              <a:gd name="connsiteX173" fmla="*/ 170423 w 429021"/>
              <a:gd name="connsiteY173" fmla="*/ 198097 h 429424"/>
              <a:gd name="connsiteX174" fmla="*/ 164680 w 429021"/>
              <a:gd name="connsiteY174" fmla="*/ 217589 h 429424"/>
              <a:gd name="connsiteX175" fmla="*/ 145587 w 429021"/>
              <a:gd name="connsiteY175" fmla="*/ 251611 h 429424"/>
              <a:gd name="connsiteX176" fmla="*/ 134730 w 429021"/>
              <a:gd name="connsiteY176" fmla="*/ 259556 h 429424"/>
              <a:gd name="connsiteX177" fmla="*/ 149696 w 429021"/>
              <a:gd name="connsiteY177" fmla="*/ 223552 h 429424"/>
              <a:gd name="connsiteX178" fmla="*/ 257252 w 429021"/>
              <a:gd name="connsiteY178" fmla="*/ 193788 h 429424"/>
              <a:gd name="connsiteX179" fmla="*/ 232312 w 429021"/>
              <a:gd name="connsiteY179" fmla="*/ 250078 h 429424"/>
              <a:gd name="connsiteX180" fmla="*/ 192563 w 429021"/>
              <a:gd name="connsiteY180" fmla="*/ 340387 h 429424"/>
              <a:gd name="connsiteX181" fmla="*/ 145171 w 429021"/>
              <a:gd name="connsiteY181" fmla="*/ 417404 h 429424"/>
              <a:gd name="connsiteX182" fmla="*/ 134669 w 429021"/>
              <a:gd name="connsiteY182" fmla="*/ 414144 h 429424"/>
              <a:gd name="connsiteX183" fmla="*/ 144048 w 429021"/>
              <a:gd name="connsiteY183" fmla="*/ 392606 h 429424"/>
              <a:gd name="connsiteX184" fmla="*/ 164648 w 429021"/>
              <a:gd name="connsiteY184" fmla="*/ 337915 h 429424"/>
              <a:gd name="connsiteX185" fmla="*/ 178558 w 429021"/>
              <a:gd name="connsiteY185" fmla="*/ 294292 h 429424"/>
              <a:gd name="connsiteX186" fmla="*/ 231416 w 429021"/>
              <a:gd name="connsiteY186" fmla="*/ 224400 h 429424"/>
              <a:gd name="connsiteX187" fmla="*/ 209160 w 429021"/>
              <a:gd name="connsiteY187" fmla="*/ 183733 h 429424"/>
              <a:gd name="connsiteX188" fmla="*/ 202240 w 429021"/>
              <a:gd name="connsiteY188" fmla="*/ 209572 h 429424"/>
              <a:gd name="connsiteX189" fmla="*/ 190135 w 429021"/>
              <a:gd name="connsiteY189" fmla="*/ 218862 h 429424"/>
              <a:gd name="connsiteX190" fmla="*/ 195814 w 429021"/>
              <a:gd name="connsiteY190" fmla="*/ 202923 h 429424"/>
              <a:gd name="connsiteX191" fmla="*/ 185629 w 429021"/>
              <a:gd name="connsiteY191" fmla="*/ 180259 h 429424"/>
              <a:gd name="connsiteX192" fmla="*/ 166953 w 429021"/>
              <a:gd name="connsiteY192" fmla="*/ 220405 h 429424"/>
              <a:gd name="connsiteX193" fmla="*/ 156582 w 429021"/>
              <a:gd name="connsiteY193" fmla="*/ 243565 h 429424"/>
              <a:gd name="connsiteX194" fmla="*/ 155540 w 429021"/>
              <a:gd name="connsiteY194" fmla="*/ 244327 h 429424"/>
              <a:gd name="connsiteX195" fmla="*/ 160430 w 429021"/>
              <a:gd name="connsiteY195" fmla="*/ 232012 h 429424"/>
              <a:gd name="connsiteX196" fmla="*/ 164680 w 429021"/>
              <a:gd name="connsiteY196" fmla="*/ 217589 h 429424"/>
              <a:gd name="connsiteX197" fmla="*/ 349535 w 429021"/>
              <a:gd name="connsiteY197" fmla="*/ 179065 h 429424"/>
              <a:gd name="connsiteX198" fmla="*/ 349389 w 429021"/>
              <a:gd name="connsiteY198" fmla="*/ 183166 h 429424"/>
              <a:gd name="connsiteX199" fmla="*/ 346991 w 429021"/>
              <a:gd name="connsiteY199" fmla="*/ 188484 h 429424"/>
              <a:gd name="connsiteX200" fmla="*/ 266349 w 429021"/>
              <a:gd name="connsiteY200" fmla="*/ 351328 h 429424"/>
              <a:gd name="connsiteX201" fmla="*/ 249598 w 429021"/>
              <a:gd name="connsiteY201" fmla="*/ 389199 h 429424"/>
              <a:gd name="connsiteX202" fmla="*/ 249975 w 429021"/>
              <a:gd name="connsiteY202" fmla="*/ 387848 h 429424"/>
              <a:gd name="connsiteX203" fmla="*/ 262103 w 429021"/>
              <a:gd name="connsiteY203" fmla="*/ 360262 h 429424"/>
              <a:gd name="connsiteX204" fmla="*/ 332486 w 429021"/>
              <a:gd name="connsiteY204" fmla="*/ 207149 h 429424"/>
              <a:gd name="connsiteX205" fmla="*/ 333943 w 429021"/>
              <a:gd name="connsiteY205" fmla="*/ 204122 h 429424"/>
              <a:gd name="connsiteX206" fmla="*/ 3191 w 429021"/>
              <a:gd name="connsiteY206" fmla="*/ 178641 h 429424"/>
              <a:gd name="connsiteX207" fmla="*/ 1787 w 429021"/>
              <a:gd name="connsiteY207" fmla="*/ 183080 h 429424"/>
              <a:gd name="connsiteX208" fmla="*/ 2064 w 429021"/>
              <a:gd name="connsiteY208" fmla="*/ 180340 h 429424"/>
              <a:gd name="connsiteX209" fmla="*/ 265069 w 429021"/>
              <a:gd name="connsiteY209" fmla="*/ 178193 h 429424"/>
              <a:gd name="connsiteX210" fmla="*/ 259374 w 429021"/>
              <a:gd name="connsiteY210" fmla="*/ 191296 h 429424"/>
              <a:gd name="connsiteX211" fmla="*/ 258818 w 429021"/>
              <a:gd name="connsiteY211" fmla="*/ 191932 h 429424"/>
              <a:gd name="connsiteX212" fmla="*/ 257252 w 429021"/>
              <a:gd name="connsiteY212" fmla="*/ 193788 h 429424"/>
              <a:gd name="connsiteX213" fmla="*/ 262690 w 429021"/>
              <a:gd name="connsiteY213" fmla="*/ 181513 h 429424"/>
              <a:gd name="connsiteX214" fmla="*/ 187139 w 429021"/>
              <a:gd name="connsiteY214" fmla="*/ 177568 h 429424"/>
              <a:gd name="connsiteX215" fmla="*/ 185629 w 429021"/>
              <a:gd name="connsiteY215" fmla="*/ 180259 h 429424"/>
              <a:gd name="connsiteX216" fmla="*/ 186536 w 429021"/>
              <a:gd name="connsiteY216" fmla="*/ 178308 h 429424"/>
              <a:gd name="connsiteX217" fmla="*/ 191200 w 429021"/>
              <a:gd name="connsiteY217" fmla="*/ 168281 h 429424"/>
              <a:gd name="connsiteX218" fmla="*/ 189543 w 429021"/>
              <a:gd name="connsiteY218" fmla="*/ 173990 h 429424"/>
              <a:gd name="connsiteX219" fmla="*/ 187139 w 429021"/>
              <a:gd name="connsiteY219" fmla="*/ 177568 h 429424"/>
              <a:gd name="connsiteX220" fmla="*/ 189964 w 429021"/>
              <a:gd name="connsiteY220" fmla="*/ 170941 h 429424"/>
              <a:gd name="connsiteX221" fmla="*/ 423642 w 429021"/>
              <a:gd name="connsiteY221" fmla="*/ 167812 h 429424"/>
              <a:gd name="connsiteX222" fmla="*/ 424649 w 429021"/>
              <a:gd name="connsiteY222" fmla="*/ 171058 h 429424"/>
              <a:gd name="connsiteX223" fmla="*/ 429021 w 429021"/>
              <a:gd name="connsiteY223" fmla="*/ 214427 h 429424"/>
              <a:gd name="connsiteX224" fmla="*/ 428469 w 429021"/>
              <a:gd name="connsiteY224" fmla="*/ 219902 h 429424"/>
              <a:gd name="connsiteX225" fmla="*/ 353914 w 429021"/>
              <a:gd name="connsiteY225" fmla="*/ 352775 h 429424"/>
              <a:gd name="connsiteX226" fmla="*/ 354902 w 429021"/>
              <a:gd name="connsiteY226" fmla="*/ 347144 h 429424"/>
              <a:gd name="connsiteX227" fmla="*/ 357621 w 429021"/>
              <a:gd name="connsiteY227" fmla="*/ 291070 h 429424"/>
              <a:gd name="connsiteX228" fmla="*/ 386090 w 429021"/>
              <a:gd name="connsiteY228" fmla="*/ 238594 h 429424"/>
              <a:gd name="connsiteX229" fmla="*/ 412566 w 429021"/>
              <a:gd name="connsiteY229" fmla="*/ 189026 h 429424"/>
              <a:gd name="connsiteX230" fmla="*/ 350063 w 429021"/>
              <a:gd name="connsiteY230" fmla="*/ 164162 h 429424"/>
              <a:gd name="connsiteX231" fmla="*/ 349814 w 429021"/>
              <a:gd name="connsiteY231" fmla="*/ 171161 h 429424"/>
              <a:gd name="connsiteX232" fmla="*/ 333943 w 429021"/>
              <a:gd name="connsiteY232" fmla="*/ 204122 h 429424"/>
              <a:gd name="connsiteX233" fmla="*/ 285221 w 429021"/>
              <a:gd name="connsiteY233" fmla="*/ 282424 h 429424"/>
              <a:gd name="connsiteX234" fmla="*/ 294866 w 429021"/>
              <a:gd name="connsiteY234" fmla="*/ 256080 h 429424"/>
              <a:gd name="connsiteX235" fmla="*/ 362494 w 429021"/>
              <a:gd name="connsiteY235" fmla="*/ 158237 h 429424"/>
              <a:gd name="connsiteX236" fmla="*/ 362210 w 429021"/>
              <a:gd name="connsiteY236" fmla="*/ 196432 h 429424"/>
              <a:gd name="connsiteX237" fmla="*/ 360174 w 429021"/>
              <a:gd name="connsiteY237" fmla="*/ 238423 h 429424"/>
              <a:gd name="connsiteX238" fmla="*/ 342460 w 429021"/>
              <a:gd name="connsiteY238" fmla="*/ 277631 h 429424"/>
              <a:gd name="connsiteX239" fmla="*/ 347613 w 429021"/>
              <a:gd name="connsiteY239" fmla="*/ 233198 h 429424"/>
              <a:gd name="connsiteX240" fmla="*/ 349389 w 429021"/>
              <a:gd name="connsiteY240" fmla="*/ 183166 h 429424"/>
              <a:gd name="connsiteX241" fmla="*/ 351647 w 429021"/>
              <a:gd name="connsiteY241" fmla="*/ 178159 h 429424"/>
              <a:gd name="connsiteX242" fmla="*/ 354201 w 429021"/>
              <a:gd name="connsiteY242" fmla="*/ 171565 h 429424"/>
              <a:gd name="connsiteX243" fmla="*/ 275344 w 429021"/>
              <a:gd name="connsiteY243" fmla="*/ 152955 h 429424"/>
              <a:gd name="connsiteX244" fmla="*/ 262690 w 429021"/>
              <a:gd name="connsiteY244" fmla="*/ 181513 h 429424"/>
              <a:gd name="connsiteX245" fmla="*/ 241945 w 429021"/>
              <a:gd name="connsiteY245" fmla="*/ 210479 h 429424"/>
              <a:gd name="connsiteX246" fmla="*/ 231416 w 429021"/>
              <a:gd name="connsiteY246" fmla="*/ 224400 h 429424"/>
              <a:gd name="connsiteX247" fmla="*/ 210161 w 429021"/>
              <a:gd name="connsiteY247" fmla="*/ 249586 h 429424"/>
              <a:gd name="connsiteX248" fmla="*/ 181680 w 429021"/>
              <a:gd name="connsiteY248" fmla="*/ 284601 h 429424"/>
              <a:gd name="connsiteX249" fmla="*/ 219185 w 429021"/>
              <a:gd name="connsiteY249" fmla="*/ 196569 h 429424"/>
              <a:gd name="connsiteX250" fmla="*/ 254689 w 429021"/>
              <a:gd name="connsiteY250" fmla="*/ 169322 h 429424"/>
              <a:gd name="connsiteX251" fmla="*/ 362596 w 429021"/>
              <a:gd name="connsiteY251" fmla="*/ 144621 h 429424"/>
              <a:gd name="connsiteX252" fmla="*/ 362557 w 429021"/>
              <a:gd name="connsiteY252" fmla="*/ 149925 h 429424"/>
              <a:gd name="connsiteX253" fmla="*/ 360386 w 429021"/>
              <a:gd name="connsiteY253" fmla="*/ 155600 h 429424"/>
              <a:gd name="connsiteX254" fmla="*/ 354201 w 429021"/>
              <a:gd name="connsiteY254" fmla="*/ 171565 h 429424"/>
              <a:gd name="connsiteX255" fmla="*/ 349535 w 429021"/>
              <a:gd name="connsiteY255" fmla="*/ 179065 h 429424"/>
              <a:gd name="connsiteX256" fmla="*/ 349814 w 429021"/>
              <a:gd name="connsiteY256" fmla="*/ 171161 h 429424"/>
              <a:gd name="connsiteX257" fmla="*/ 293384 w 429021"/>
              <a:gd name="connsiteY257" fmla="*/ 138660 h 429424"/>
              <a:gd name="connsiteX258" fmla="*/ 265069 w 429021"/>
              <a:gd name="connsiteY258" fmla="*/ 178193 h 429424"/>
              <a:gd name="connsiteX259" fmla="*/ 274856 w 429021"/>
              <a:gd name="connsiteY259" fmla="*/ 155674 h 429424"/>
              <a:gd name="connsiteX260" fmla="*/ 276849 w 429021"/>
              <a:gd name="connsiteY260" fmla="*/ 151763 h 429424"/>
              <a:gd name="connsiteX261" fmla="*/ 365807 w 429021"/>
              <a:gd name="connsiteY261" fmla="*/ 137944 h 429424"/>
              <a:gd name="connsiteX262" fmla="*/ 363943 w 429021"/>
              <a:gd name="connsiteY262" fmla="*/ 141821 h 429424"/>
              <a:gd name="connsiteX263" fmla="*/ 362596 w 429021"/>
              <a:gd name="connsiteY263" fmla="*/ 144621 h 429424"/>
              <a:gd name="connsiteX264" fmla="*/ 362606 w 429021"/>
              <a:gd name="connsiteY264" fmla="*/ 143275 h 429424"/>
              <a:gd name="connsiteX265" fmla="*/ 307266 w 429021"/>
              <a:gd name="connsiteY265" fmla="*/ 136509 h 429424"/>
              <a:gd name="connsiteX266" fmla="*/ 296357 w 429021"/>
              <a:gd name="connsiteY266" fmla="*/ 159244 h 429424"/>
              <a:gd name="connsiteX267" fmla="*/ 211543 w 429021"/>
              <a:gd name="connsiteY267" fmla="*/ 318417 h 429424"/>
              <a:gd name="connsiteX268" fmla="*/ 178257 w 429021"/>
              <a:gd name="connsiteY268" fmla="*/ 372909 h 429424"/>
              <a:gd name="connsiteX269" fmla="*/ 180213 w 429021"/>
              <a:gd name="connsiteY269" fmla="*/ 368448 h 429424"/>
              <a:gd name="connsiteX270" fmla="*/ 192563 w 429021"/>
              <a:gd name="connsiteY270" fmla="*/ 340387 h 429424"/>
              <a:gd name="connsiteX271" fmla="*/ 194670 w 429021"/>
              <a:gd name="connsiteY271" fmla="*/ 336964 h 429424"/>
              <a:gd name="connsiteX272" fmla="*/ 235333 w 429021"/>
              <a:gd name="connsiteY272" fmla="*/ 246616 h 429424"/>
              <a:gd name="connsiteX273" fmla="*/ 259374 w 429021"/>
              <a:gd name="connsiteY273" fmla="*/ 191296 h 429424"/>
              <a:gd name="connsiteX274" fmla="*/ 35858 w 429021"/>
              <a:gd name="connsiteY274" fmla="*/ 127452 h 429424"/>
              <a:gd name="connsiteX275" fmla="*/ 0 w 429021"/>
              <a:gd name="connsiteY275" fmla="*/ 200807 h 429424"/>
              <a:gd name="connsiteX276" fmla="*/ 800 w 429021"/>
              <a:gd name="connsiteY276" fmla="*/ 192876 h 429424"/>
              <a:gd name="connsiteX277" fmla="*/ 13251 w 429021"/>
              <a:gd name="connsiteY277" fmla="*/ 163478 h 429424"/>
              <a:gd name="connsiteX278" fmla="*/ 13439 w 429021"/>
              <a:gd name="connsiteY278" fmla="*/ 163193 h 429424"/>
              <a:gd name="connsiteX279" fmla="*/ 409488 w 429021"/>
              <a:gd name="connsiteY279" fmla="*/ 126774 h 429424"/>
              <a:gd name="connsiteX280" fmla="*/ 412110 w 429021"/>
              <a:gd name="connsiteY280" fmla="*/ 130663 h 429424"/>
              <a:gd name="connsiteX281" fmla="*/ 414130 w 429021"/>
              <a:gd name="connsiteY281" fmla="*/ 137171 h 429424"/>
              <a:gd name="connsiteX282" fmla="*/ 362659 w 429021"/>
              <a:gd name="connsiteY282" fmla="*/ 249269 h 429424"/>
              <a:gd name="connsiteX283" fmla="*/ 359262 w 429021"/>
              <a:gd name="connsiteY283" fmla="*/ 257230 h 429424"/>
              <a:gd name="connsiteX284" fmla="*/ 360174 w 429021"/>
              <a:gd name="connsiteY284" fmla="*/ 238423 h 429424"/>
              <a:gd name="connsiteX285" fmla="*/ 383665 w 429021"/>
              <a:gd name="connsiteY285" fmla="*/ 186427 h 429424"/>
              <a:gd name="connsiteX286" fmla="*/ 372307 w 429021"/>
              <a:gd name="connsiteY286" fmla="*/ 124421 h 429424"/>
              <a:gd name="connsiteX287" fmla="*/ 369466 w 429021"/>
              <a:gd name="connsiteY287" fmla="*/ 131851 h 429424"/>
              <a:gd name="connsiteX288" fmla="*/ 365807 w 429021"/>
              <a:gd name="connsiteY288" fmla="*/ 137944 h 429424"/>
              <a:gd name="connsiteX289" fmla="*/ 313252 w 429021"/>
              <a:gd name="connsiteY289" fmla="*/ 124033 h 429424"/>
              <a:gd name="connsiteX290" fmla="*/ 310502 w 429021"/>
              <a:gd name="connsiteY290" fmla="*/ 132876 h 429424"/>
              <a:gd name="connsiteX291" fmla="*/ 309291 w 429021"/>
              <a:gd name="connsiteY291" fmla="*/ 134193 h 429424"/>
              <a:gd name="connsiteX292" fmla="*/ 307266 w 429021"/>
              <a:gd name="connsiteY292" fmla="*/ 136509 h 429424"/>
              <a:gd name="connsiteX293" fmla="*/ 314118 w 429021"/>
              <a:gd name="connsiteY293" fmla="*/ 122230 h 429424"/>
              <a:gd name="connsiteX294" fmla="*/ 313252 w 429021"/>
              <a:gd name="connsiteY294" fmla="*/ 124033 h 429424"/>
              <a:gd name="connsiteX295" fmla="*/ 313714 w 429021"/>
              <a:gd name="connsiteY295" fmla="*/ 122551 h 429424"/>
              <a:gd name="connsiteX296" fmla="*/ 225567 w 429021"/>
              <a:gd name="connsiteY296" fmla="*/ 120390 h 429424"/>
              <a:gd name="connsiteX297" fmla="*/ 222422 w 429021"/>
              <a:gd name="connsiteY297" fmla="*/ 134206 h 429424"/>
              <a:gd name="connsiteX298" fmla="*/ 221889 w 429021"/>
              <a:gd name="connsiteY298" fmla="*/ 136194 h 429424"/>
              <a:gd name="connsiteX299" fmla="*/ 216993 w 429021"/>
              <a:gd name="connsiteY299" fmla="*/ 147215 h 429424"/>
              <a:gd name="connsiteX300" fmla="*/ 199537 w 429021"/>
              <a:gd name="connsiteY300" fmla="*/ 192472 h 429424"/>
              <a:gd name="connsiteX301" fmla="*/ 195814 w 429021"/>
              <a:gd name="connsiteY301" fmla="*/ 202923 h 429424"/>
              <a:gd name="connsiteX302" fmla="*/ 188813 w 429021"/>
              <a:gd name="connsiteY302" fmla="*/ 212990 h 429424"/>
              <a:gd name="connsiteX303" fmla="*/ 184095 w 429021"/>
              <a:gd name="connsiteY303" fmla="*/ 223431 h 429424"/>
              <a:gd name="connsiteX304" fmla="*/ 172787 w 429021"/>
              <a:gd name="connsiteY304" fmla="*/ 231707 h 429424"/>
              <a:gd name="connsiteX305" fmla="*/ 189543 w 429021"/>
              <a:gd name="connsiteY305" fmla="*/ 173990 h 429424"/>
              <a:gd name="connsiteX306" fmla="*/ 256282 w 429021"/>
              <a:gd name="connsiteY306" fmla="*/ 116341 h 429424"/>
              <a:gd name="connsiteX307" fmla="*/ 221960 w 429021"/>
              <a:gd name="connsiteY307" fmla="*/ 190054 h 429424"/>
              <a:gd name="connsiteX308" fmla="*/ 219185 w 429021"/>
              <a:gd name="connsiteY308" fmla="*/ 196569 h 429424"/>
              <a:gd name="connsiteX309" fmla="*/ 206201 w 429021"/>
              <a:gd name="connsiteY309" fmla="*/ 206533 h 429424"/>
              <a:gd name="connsiteX310" fmla="*/ 207788 w 429021"/>
              <a:gd name="connsiteY310" fmla="*/ 203454 h 429424"/>
              <a:gd name="connsiteX311" fmla="*/ 227945 w 429021"/>
              <a:gd name="connsiteY311" fmla="*/ 156723 h 429424"/>
              <a:gd name="connsiteX312" fmla="*/ 246496 w 429021"/>
              <a:gd name="connsiteY312" fmla="*/ 130049 h 429424"/>
              <a:gd name="connsiteX313" fmla="*/ 327206 w 429021"/>
              <a:gd name="connsiteY313" fmla="*/ 114723 h 429424"/>
              <a:gd name="connsiteX314" fmla="*/ 326314 w 429021"/>
              <a:gd name="connsiteY314" fmla="*/ 117742 h 429424"/>
              <a:gd name="connsiteX315" fmla="*/ 279144 w 429021"/>
              <a:gd name="connsiteY315" fmla="*/ 244259 h 429424"/>
              <a:gd name="connsiteX316" fmla="*/ 244909 w 429021"/>
              <a:gd name="connsiteY316" fmla="*/ 335632 h 429424"/>
              <a:gd name="connsiteX317" fmla="*/ 215727 w 429021"/>
              <a:gd name="connsiteY317" fmla="*/ 406970 h 429424"/>
              <a:gd name="connsiteX318" fmla="*/ 204132 w 429021"/>
              <a:gd name="connsiteY318" fmla="*/ 428647 h 429424"/>
              <a:gd name="connsiteX319" fmla="*/ 170455 w 429021"/>
              <a:gd name="connsiteY319" fmla="*/ 425252 h 429424"/>
              <a:gd name="connsiteX320" fmla="*/ 160588 w 429021"/>
              <a:gd name="connsiteY320" fmla="*/ 422189 h 429424"/>
              <a:gd name="connsiteX321" fmla="*/ 163159 w 429021"/>
              <a:gd name="connsiteY321" fmla="*/ 417873 h 429424"/>
              <a:gd name="connsiteX322" fmla="*/ 309440 w 429021"/>
              <a:gd name="connsiteY322" fmla="*/ 136290 h 429424"/>
              <a:gd name="connsiteX323" fmla="*/ 310502 w 429021"/>
              <a:gd name="connsiteY323" fmla="*/ 132876 h 429424"/>
              <a:gd name="connsiteX324" fmla="*/ 362859 w 429021"/>
              <a:gd name="connsiteY324" fmla="*/ 109279 h 429424"/>
              <a:gd name="connsiteX325" fmla="*/ 362606 w 429021"/>
              <a:gd name="connsiteY325" fmla="*/ 143275 h 429424"/>
              <a:gd name="connsiteX326" fmla="*/ 350063 w 429021"/>
              <a:gd name="connsiteY326" fmla="*/ 164162 h 429424"/>
              <a:gd name="connsiteX327" fmla="*/ 351088 w 429021"/>
              <a:gd name="connsiteY327" fmla="*/ 135288 h 429424"/>
              <a:gd name="connsiteX328" fmla="*/ 351124 w 429021"/>
              <a:gd name="connsiteY328" fmla="*/ 132213 h 429424"/>
              <a:gd name="connsiteX329" fmla="*/ 148646 w 429021"/>
              <a:gd name="connsiteY329" fmla="*/ 107051 h 429424"/>
              <a:gd name="connsiteX330" fmla="*/ 107664 w 429021"/>
              <a:gd name="connsiteY330" fmla="*/ 252752 h 429424"/>
              <a:gd name="connsiteX331" fmla="*/ 97837 w 429021"/>
              <a:gd name="connsiteY331" fmla="*/ 284612 h 429424"/>
              <a:gd name="connsiteX332" fmla="*/ 97034 w 429021"/>
              <a:gd name="connsiteY332" fmla="*/ 285157 h 429424"/>
              <a:gd name="connsiteX333" fmla="*/ 71923 w 429021"/>
              <a:gd name="connsiteY333" fmla="*/ 300093 h 429424"/>
              <a:gd name="connsiteX334" fmla="*/ 85059 w 429021"/>
              <a:gd name="connsiteY334" fmla="*/ 271142 h 429424"/>
              <a:gd name="connsiteX335" fmla="*/ 127999 w 429021"/>
              <a:gd name="connsiteY335" fmla="*/ 164160 h 429424"/>
              <a:gd name="connsiteX336" fmla="*/ 336936 w 429021"/>
              <a:gd name="connsiteY336" fmla="*/ 104150 h 429424"/>
              <a:gd name="connsiteX337" fmla="*/ 327206 w 429021"/>
              <a:gd name="connsiteY337" fmla="*/ 114723 h 429424"/>
              <a:gd name="connsiteX338" fmla="*/ 328310 w 429021"/>
              <a:gd name="connsiteY338" fmla="*/ 110984 h 429424"/>
              <a:gd name="connsiteX339" fmla="*/ 101378 w 429021"/>
              <a:gd name="connsiteY339" fmla="*/ 102455 h 429424"/>
              <a:gd name="connsiteX340" fmla="*/ 101230 w 429021"/>
              <a:gd name="connsiteY340" fmla="*/ 102727 h 429424"/>
              <a:gd name="connsiteX341" fmla="*/ 12698 w 429021"/>
              <a:gd name="connsiteY341" fmla="*/ 255027 h 429424"/>
              <a:gd name="connsiteX342" fmla="*/ 6669 w 429021"/>
              <a:gd name="connsiteY342" fmla="*/ 269618 h 429424"/>
              <a:gd name="connsiteX343" fmla="*/ 2999 w 429021"/>
              <a:gd name="connsiteY343" fmla="*/ 257797 h 429424"/>
              <a:gd name="connsiteX344" fmla="*/ 535 w 429021"/>
              <a:gd name="connsiteY344" fmla="*/ 233348 h 429424"/>
              <a:gd name="connsiteX345" fmla="*/ 11707 w 429021"/>
              <a:gd name="connsiteY345" fmla="*/ 221357 h 429424"/>
              <a:gd name="connsiteX346" fmla="*/ 87900 w 429021"/>
              <a:gd name="connsiteY346" fmla="*/ 121036 h 429424"/>
              <a:gd name="connsiteX347" fmla="*/ 320463 w 429021"/>
              <a:gd name="connsiteY347" fmla="*/ 100853 h 429424"/>
              <a:gd name="connsiteX348" fmla="*/ 313714 w 429021"/>
              <a:gd name="connsiteY348" fmla="*/ 122551 h 429424"/>
              <a:gd name="connsiteX349" fmla="*/ 293384 w 429021"/>
              <a:gd name="connsiteY349" fmla="*/ 138660 h 429424"/>
              <a:gd name="connsiteX350" fmla="*/ 390877 w 429021"/>
              <a:gd name="connsiteY350" fmla="*/ 99170 h 429424"/>
              <a:gd name="connsiteX351" fmla="*/ 395788 w 429021"/>
              <a:gd name="connsiteY351" fmla="*/ 106453 h 429424"/>
              <a:gd name="connsiteX352" fmla="*/ 388382 w 429021"/>
              <a:gd name="connsiteY352" fmla="*/ 116634 h 429424"/>
              <a:gd name="connsiteX353" fmla="*/ 362494 w 429021"/>
              <a:gd name="connsiteY353" fmla="*/ 158237 h 429424"/>
              <a:gd name="connsiteX354" fmla="*/ 362557 w 429021"/>
              <a:gd name="connsiteY354" fmla="*/ 149925 h 429424"/>
              <a:gd name="connsiteX355" fmla="*/ 369466 w 429021"/>
              <a:gd name="connsiteY355" fmla="*/ 131851 h 429424"/>
              <a:gd name="connsiteX356" fmla="*/ 379446 w 429021"/>
              <a:gd name="connsiteY356" fmla="*/ 115232 h 429424"/>
              <a:gd name="connsiteX357" fmla="*/ 351539 w 429021"/>
              <a:gd name="connsiteY357" fmla="*/ 96435 h 429424"/>
              <a:gd name="connsiteX358" fmla="*/ 351124 w 429021"/>
              <a:gd name="connsiteY358" fmla="*/ 132213 h 429424"/>
              <a:gd name="connsiteX359" fmla="*/ 312787 w 429021"/>
              <a:gd name="connsiteY359" fmla="*/ 207132 h 429424"/>
              <a:gd name="connsiteX360" fmla="*/ 294866 w 429021"/>
              <a:gd name="connsiteY360" fmla="*/ 256080 h 429424"/>
              <a:gd name="connsiteX361" fmla="*/ 280713 w 429021"/>
              <a:gd name="connsiteY361" fmla="*/ 279648 h 429424"/>
              <a:gd name="connsiteX362" fmla="*/ 232019 w 429021"/>
              <a:gd name="connsiteY362" fmla="*/ 379479 h 429424"/>
              <a:gd name="connsiteX363" fmla="*/ 230930 w 429021"/>
              <a:gd name="connsiteY363" fmla="*/ 381728 h 429424"/>
              <a:gd name="connsiteX364" fmla="*/ 226601 w 429021"/>
              <a:gd name="connsiteY364" fmla="*/ 389710 h 429424"/>
              <a:gd name="connsiteX365" fmla="*/ 231765 w 429021"/>
              <a:gd name="connsiteY365" fmla="*/ 370712 h 429424"/>
              <a:gd name="connsiteX366" fmla="*/ 244909 w 429021"/>
              <a:gd name="connsiteY366" fmla="*/ 335632 h 429424"/>
              <a:gd name="connsiteX367" fmla="*/ 256252 w 429021"/>
              <a:gd name="connsiteY367" fmla="*/ 307901 h 429424"/>
              <a:gd name="connsiteX368" fmla="*/ 295076 w 429021"/>
              <a:gd name="connsiteY368" fmla="*/ 207969 h 429424"/>
              <a:gd name="connsiteX369" fmla="*/ 350696 w 429021"/>
              <a:gd name="connsiteY369" fmla="*/ 97963 h 429424"/>
              <a:gd name="connsiteX370" fmla="*/ 111144 w 429021"/>
              <a:gd name="connsiteY370" fmla="*/ 91167 h 429424"/>
              <a:gd name="connsiteX371" fmla="*/ 100601 w 429021"/>
              <a:gd name="connsiteY371" fmla="*/ 135022 h 429424"/>
              <a:gd name="connsiteX372" fmla="*/ 79788 w 429021"/>
              <a:gd name="connsiteY372" fmla="*/ 205614 h 429424"/>
              <a:gd name="connsiteX373" fmla="*/ 42248 w 429021"/>
              <a:gd name="connsiteY373" fmla="*/ 309343 h 429424"/>
              <a:gd name="connsiteX374" fmla="*/ 38123 w 429021"/>
              <a:gd name="connsiteY374" fmla="*/ 309807 h 429424"/>
              <a:gd name="connsiteX375" fmla="*/ 29199 w 429021"/>
              <a:gd name="connsiteY375" fmla="*/ 309238 h 429424"/>
              <a:gd name="connsiteX376" fmla="*/ 24387 w 429021"/>
              <a:gd name="connsiteY376" fmla="*/ 311316 h 429424"/>
              <a:gd name="connsiteX377" fmla="*/ 15539 w 429021"/>
              <a:gd name="connsiteY377" fmla="*/ 298192 h 429424"/>
              <a:gd name="connsiteX378" fmla="*/ 13477 w 429021"/>
              <a:gd name="connsiteY378" fmla="*/ 291550 h 429424"/>
              <a:gd name="connsiteX379" fmla="*/ 54531 w 429021"/>
              <a:gd name="connsiteY379" fmla="*/ 208036 h 429424"/>
              <a:gd name="connsiteX380" fmla="*/ 385221 w 429021"/>
              <a:gd name="connsiteY380" fmla="*/ 90781 h 429424"/>
              <a:gd name="connsiteX381" fmla="*/ 387119 w 429021"/>
              <a:gd name="connsiteY381" fmla="*/ 93596 h 429424"/>
              <a:gd name="connsiteX382" fmla="*/ 385386 w 429021"/>
              <a:gd name="connsiteY382" fmla="*/ 97209 h 429424"/>
              <a:gd name="connsiteX383" fmla="*/ 372307 w 429021"/>
              <a:gd name="connsiteY383" fmla="*/ 124421 h 429424"/>
              <a:gd name="connsiteX384" fmla="*/ 378350 w 429021"/>
              <a:gd name="connsiteY384" fmla="*/ 108615 h 429424"/>
              <a:gd name="connsiteX385" fmla="*/ 351635 w 429021"/>
              <a:gd name="connsiteY385" fmla="*/ 88174 h 429424"/>
              <a:gd name="connsiteX386" fmla="*/ 351595 w 429021"/>
              <a:gd name="connsiteY386" fmla="*/ 91650 h 429424"/>
              <a:gd name="connsiteX387" fmla="*/ 343188 w 429021"/>
              <a:gd name="connsiteY387" fmla="*/ 99195 h 429424"/>
              <a:gd name="connsiteX388" fmla="*/ 336936 w 429021"/>
              <a:gd name="connsiteY388" fmla="*/ 104150 h 429424"/>
              <a:gd name="connsiteX389" fmla="*/ 155681 w 429021"/>
              <a:gd name="connsiteY389" fmla="*/ 87592 h 429424"/>
              <a:gd name="connsiteX390" fmla="*/ 148646 w 429021"/>
              <a:gd name="connsiteY390" fmla="*/ 107051 h 429424"/>
              <a:gd name="connsiteX391" fmla="*/ 149874 w 429021"/>
              <a:gd name="connsiteY391" fmla="*/ 102682 h 429424"/>
              <a:gd name="connsiteX392" fmla="*/ 356735 w 429021"/>
              <a:gd name="connsiteY392" fmla="*/ 87036 h 429424"/>
              <a:gd name="connsiteX393" fmla="*/ 351539 w 429021"/>
              <a:gd name="connsiteY393" fmla="*/ 96435 h 429424"/>
              <a:gd name="connsiteX394" fmla="*/ 351595 w 429021"/>
              <a:gd name="connsiteY394" fmla="*/ 91650 h 429424"/>
              <a:gd name="connsiteX395" fmla="*/ 114321 w 429021"/>
              <a:gd name="connsiteY395" fmla="*/ 84607 h 429424"/>
              <a:gd name="connsiteX396" fmla="*/ 111144 w 429021"/>
              <a:gd name="connsiteY396" fmla="*/ 91167 h 429424"/>
              <a:gd name="connsiteX397" fmla="*/ 111927 w 429021"/>
              <a:gd name="connsiteY397" fmla="*/ 87909 h 429424"/>
              <a:gd name="connsiteX398" fmla="*/ 46762 w 429021"/>
              <a:gd name="connsiteY398" fmla="*/ 84353 h 429424"/>
              <a:gd name="connsiteX399" fmla="*/ 13251 w 429021"/>
              <a:gd name="connsiteY399" fmla="*/ 163478 h 429424"/>
              <a:gd name="connsiteX400" fmla="*/ 3191 w 429021"/>
              <a:gd name="connsiteY400" fmla="*/ 178641 h 429424"/>
              <a:gd name="connsiteX401" fmla="*/ 15209 w 429021"/>
              <a:gd name="connsiteY401" fmla="*/ 140628 h 429424"/>
              <a:gd name="connsiteX402" fmla="*/ 21972 w 429021"/>
              <a:gd name="connsiteY402" fmla="*/ 121121 h 429424"/>
              <a:gd name="connsiteX403" fmla="*/ 216662 w 429021"/>
              <a:gd name="connsiteY403" fmla="*/ 83876 h 429424"/>
              <a:gd name="connsiteX404" fmla="*/ 207525 w 429021"/>
              <a:gd name="connsiteY404" fmla="*/ 112053 h 429424"/>
              <a:gd name="connsiteX405" fmla="*/ 191423 w 429021"/>
              <a:gd name="connsiteY405" fmla="*/ 167519 h 429424"/>
              <a:gd name="connsiteX406" fmla="*/ 189964 w 429021"/>
              <a:gd name="connsiteY406" fmla="*/ 170941 h 429424"/>
              <a:gd name="connsiteX407" fmla="*/ 186536 w 429021"/>
              <a:gd name="connsiteY407" fmla="*/ 178308 h 429424"/>
              <a:gd name="connsiteX408" fmla="*/ 170423 w 429021"/>
              <a:gd name="connsiteY408" fmla="*/ 198097 h 429424"/>
              <a:gd name="connsiteX409" fmla="*/ 177115 w 429021"/>
              <a:gd name="connsiteY409" fmla="*/ 175389 h 429424"/>
              <a:gd name="connsiteX410" fmla="*/ 183354 w 429021"/>
              <a:gd name="connsiteY410" fmla="*/ 150306 h 429424"/>
              <a:gd name="connsiteX411" fmla="*/ 198333 w 429021"/>
              <a:gd name="connsiteY411" fmla="*/ 119199 h 429424"/>
              <a:gd name="connsiteX412" fmla="*/ 114091 w 429021"/>
              <a:gd name="connsiteY412" fmla="*/ 78905 h 429424"/>
              <a:gd name="connsiteX413" fmla="*/ 111927 w 429021"/>
              <a:gd name="connsiteY413" fmla="*/ 87909 h 429424"/>
              <a:gd name="connsiteX414" fmla="*/ 101378 w 429021"/>
              <a:gd name="connsiteY414" fmla="*/ 102455 h 429424"/>
              <a:gd name="connsiteX415" fmla="*/ 363109 w 429021"/>
              <a:gd name="connsiteY415" fmla="*/ 75705 h 429424"/>
              <a:gd name="connsiteX416" fmla="*/ 363067 w 429021"/>
              <a:gd name="connsiteY416" fmla="*/ 81353 h 429424"/>
              <a:gd name="connsiteX417" fmla="*/ 356735 w 429021"/>
              <a:gd name="connsiteY417" fmla="*/ 87036 h 429424"/>
              <a:gd name="connsiteX418" fmla="*/ 362834 w 429021"/>
              <a:gd name="connsiteY418" fmla="*/ 76004 h 429424"/>
              <a:gd name="connsiteX419" fmla="*/ 338911 w 429021"/>
              <a:gd name="connsiteY419" fmla="*/ 75096 h 429424"/>
              <a:gd name="connsiteX420" fmla="*/ 328310 w 429021"/>
              <a:gd name="connsiteY420" fmla="*/ 110984 h 429424"/>
              <a:gd name="connsiteX421" fmla="*/ 314118 w 429021"/>
              <a:gd name="connsiteY421" fmla="*/ 122230 h 429424"/>
              <a:gd name="connsiteX422" fmla="*/ 332320 w 429021"/>
              <a:gd name="connsiteY422" fmla="*/ 84298 h 429424"/>
              <a:gd name="connsiteX423" fmla="*/ 256716 w 429021"/>
              <a:gd name="connsiteY423" fmla="*/ 74042 h 429424"/>
              <a:gd name="connsiteX424" fmla="*/ 253798 w 429021"/>
              <a:gd name="connsiteY424" fmla="*/ 85669 h 429424"/>
              <a:gd name="connsiteX425" fmla="*/ 228227 w 429021"/>
              <a:gd name="connsiteY425" fmla="*/ 156069 h 429424"/>
              <a:gd name="connsiteX426" fmla="*/ 227945 w 429021"/>
              <a:gd name="connsiteY426" fmla="*/ 156723 h 429424"/>
              <a:gd name="connsiteX427" fmla="*/ 209160 w 429021"/>
              <a:gd name="connsiteY427" fmla="*/ 183733 h 429424"/>
              <a:gd name="connsiteX428" fmla="*/ 221889 w 429021"/>
              <a:gd name="connsiteY428" fmla="*/ 136194 h 429424"/>
              <a:gd name="connsiteX429" fmla="*/ 228456 w 429021"/>
              <a:gd name="connsiteY429" fmla="*/ 121416 h 429424"/>
              <a:gd name="connsiteX430" fmla="*/ 236402 w 429021"/>
              <a:gd name="connsiteY430" fmla="*/ 105304 h 429424"/>
              <a:gd name="connsiteX431" fmla="*/ 237610 w 429021"/>
              <a:gd name="connsiteY431" fmla="*/ 102469 h 429424"/>
              <a:gd name="connsiteX432" fmla="*/ 372909 w 429021"/>
              <a:gd name="connsiteY432" fmla="*/ 72520 h 429424"/>
              <a:gd name="connsiteX433" fmla="*/ 377889 w 429021"/>
              <a:gd name="connsiteY433" fmla="*/ 79907 h 429424"/>
              <a:gd name="connsiteX434" fmla="*/ 362859 w 429021"/>
              <a:gd name="connsiteY434" fmla="*/ 109279 h 429424"/>
              <a:gd name="connsiteX435" fmla="*/ 363067 w 429021"/>
              <a:gd name="connsiteY435" fmla="*/ 81353 h 429424"/>
              <a:gd name="connsiteX436" fmla="*/ 368431 w 429021"/>
              <a:gd name="connsiteY436" fmla="*/ 65878 h 429424"/>
              <a:gd name="connsiteX437" fmla="*/ 370004 w 429021"/>
              <a:gd name="connsiteY437" fmla="*/ 68211 h 429424"/>
              <a:gd name="connsiteX438" fmla="*/ 363109 w 429021"/>
              <a:gd name="connsiteY438" fmla="*/ 75705 h 429424"/>
              <a:gd name="connsiteX439" fmla="*/ 363110 w 429021"/>
              <a:gd name="connsiteY439" fmla="*/ 75504 h 429424"/>
              <a:gd name="connsiteX440" fmla="*/ 239919 w 429021"/>
              <a:gd name="connsiteY440" fmla="*/ 57325 h 429424"/>
              <a:gd name="connsiteX441" fmla="*/ 236603 w 429021"/>
              <a:gd name="connsiteY441" fmla="*/ 71895 h 429424"/>
              <a:gd name="connsiteX442" fmla="*/ 215634 w 429021"/>
              <a:gd name="connsiteY442" fmla="*/ 115760 h 429424"/>
              <a:gd name="connsiteX443" fmla="*/ 191200 w 429021"/>
              <a:gd name="connsiteY443" fmla="*/ 168281 h 429424"/>
              <a:gd name="connsiteX444" fmla="*/ 191423 w 429021"/>
              <a:gd name="connsiteY444" fmla="*/ 167519 h 429424"/>
              <a:gd name="connsiteX445" fmla="*/ 218264 w 429021"/>
              <a:gd name="connsiteY445" fmla="*/ 104543 h 429424"/>
              <a:gd name="connsiteX446" fmla="*/ 353929 w 429021"/>
              <a:gd name="connsiteY446" fmla="*/ 54127 h 429424"/>
              <a:gd name="connsiteX447" fmla="*/ 363223 w 429021"/>
              <a:gd name="connsiteY447" fmla="*/ 60393 h 429424"/>
              <a:gd name="connsiteX448" fmla="*/ 363110 w 429021"/>
              <a:gd name="connsiteY448" fmla="*/ 75504 h 429424"/>
              <a:gd name="connsiteX449" fmla="*/ 362834 w 429021"/>
              <a:gd name="connsiteY449" fmla="*/ 76004 h 429424"/>
              <a:gd name="connsiteX450" fmla="*/ 351635 w 429021"/>
              <a:gd name="connsiteY450" fmla="*/ 88174 h 429424"/>
              <a:gd name="connsiteX451" fmla="*/ 351999 w 429021"/>
              <a:gd name="connsiteY451" fmla="*/ 56822 h 429424"/>
              <a:gd name="connsiteX452" fmla="*/ 348541 w 429021"/>
              <a:gd name="connsiteY452" fmla="*/ 50495 h 429424"/>
              <a:gd name="connsiteX453" fmla="*/ 352045 w 429021"/>
              <a:gd name="connsiteY453" fmla="*/ 52857 h 429424"/>
              <a:gd name="connsiteX454" fmla="*/ 351999 w 429021"/>
              <a:gd name="connsiteY454" fmla="*/ 56822 h 429424"/>
              <a:gd name="connsiteX455" fmla="*/ 338911 w 429021"/>
              <a:gd name="connsiteY455" fmla="*/ 75096 h 429424"/>
              <a:gd name="connsiteX456" fmla="*/ 342394 w 429021"/>
              <a:gd name="connsiteY456" fmla="*/ 63304 h 429424"/>
              <a:gd name="connsiteX457" fmla="*/ 338279 w 429021"/>
              <a:gd name="connsiteY457" fmla="*/ 43575 h 429424"/>
              <a:gd name="connsiteX458" fmla="*/ 346570 w 429021"/>
              <a:gd name="connsiteY458" fmla="*/ 49166 h 429424"/>
              <a:gd name="connsiteX459" fmla="*/ 342394 w 429021"/>
              <a:gd name="connsiteY459" fmla="*/ 63304 h 429424"/>
              <a:gd name="connsiteX460" fmla="*/ 332320 w 429021"/>
              <a:gd name="connsiteY460" fmla="*/ 84298 h 429424"/>
              <a:gd name="connsiteX461" fmla="*/ 320463 w 429021"/>
              <a:gd name="connsiteY461" fmla="*/ 100853 h 429424"/>
              <a:gd name="connsiteX462" fmla="*/ 89621 w 429021"/>
              <a:gd name="connsiteY462" fmla="*/ 43406 h 429424"/>
              <a:gd name="connsiteX463" fmla="*/ 75860 w 429021"/>
              <a:gd name="connsiteY463" fmla="*/ 63680 h 429424"/>
              <a:gd name="connsiteX464" fmla="*/ 35858 w 429021"/>
              <a:gd name="connsiteY464" fmla="*/ 127452 h 429424"/>
              <a:gd name="connsiteX465" fmla="*/ 49259 w 429021"/>
              <a:gd name="connsiteY465" fmla="*/ 100039 h 429424"/>
              <a:gd name="connsiteX466" fmla="*/ 66780 w 429021"/>
              <a:gd name="connsiteY466" fmla="*/ 58806 h 429424"/>
              <a:gd name="connsiteX467" fmla="*/ 327387 w 429021"/>
              <a:gd name="connsiteY467" fmla="*/ 36232 h 429424"/>
              <a:gd name="connsiteX468" fmla="*/ 334167 w 429021"/>
              <a:gd name="connsiteY468" fmla="*/ 40804 h 429424"/>
              <a:gd name="connsiteX469" fmla="*/ 330810 w 429021"/>
              <a:gd name="connsiteY469" fmla="*/ 47040 h 429424"/>
              <a:gd name="connsiteX470" fmla="*/ 305706 w 429021"/>
              <a:gd name="connsiteY470" fmla="*/ 95130 h 429424"/>
              <a:gd name="connsiteX471" fmla="*/ 276849 w 429021"/>
              <a:gd name="connsiteY471" fmla="*/ 151763 h 429424"/>
              <a:gd name="connsiteX472" fmla="*/ 275344 w 429021"/>
              <a:gd name="connsiteY472" fmla="*/ 152955 h 429424"/>
              <a:gd name="connsiteX473" fmla="*/ 293743 w 429021"/>
              <a:gd name="connsiteY473" fmla="*/ 111427 h 429424"/>
              <a:gd name="connsiteX474" fmla="*/ 301906 w 429021"/>
              <a:gd name="connsiteY474" fmla="*/ 19052 h 429424"/>
              <a:gd name="connsiteX475" fmla="*/ 315774 w 429021"/>
              <a:gd name="connsiteY475" fmla="*/ 28402 h 429424"/>
              <a:gd name="connsiteX476" fmla="*/ 305256 w 429021"/>
              <a:gd name="connsiteY476" fmla="*/ 47737 h 429424"/>
              <a:gd name="connsiteX477" fmla="*/ 256282 w 429021"/>
              <a:gd name="connsiteY477" fmla="*/ 116341 h 429424"/>
              <a:gd name="connsiteX478" fmla="*/ 299300 w 429021"/>
              <a:gd name="connsiteY478" fmla="*/ 23948 h 429424"/>
              <a:gd name="connsiteX479" fmla="*/ 263525 w 429021"/>
              <a:gd name="connsiteY479" fmla="*/ 18752 h 429424"/>
              <a:gd name="connsiteX480" fmla="*/ 251643 w 429021"/>
              <a:gd name="connsiteY480" fmla="*/ 63058 h 429424"/>
              <a:gd name="connsiteX481" fmla="*/ 243306 w 429021"/>
              <a:gd name="connsiteY481" fmla="*/ 89109 h 429424"/>
              <a:gd name="connsiteX482" fmla="*/ 237610 w 429021"/>
              <a:gd name="connsiteY482" fmla="*/ 102469 h 429424"/>
              <a:gd name="connsiteX483" fmla="*/ 225567 w 429021"/>
              <a:gd name="connsiteY483" fmla="*/ 120390 h 429424"/>
              <a:gd name="connsiteX484" fmla="*/ 236603 w 429021"/>
              <a:gd name="connsiteY484" fmla="*/ 71895 h 429424"/>
              <a:gd name="connsiteX485" fmla="*/ 257638 w 429021"/>
              <a:gd name="connsiteY485" fmla="*/ 27892 h 429424"/>
              <a:gd name="connsiteX486" fmla="*/ 260367 w 429021"/>
              <a:gd name="connsiteY486" fmla="*/ 22308 h 429424"/>
              <a:gd name="connsiteX487" fmla="*/ 165181 w 429021"/>
              <a:gd name="connsiteY487" fmla="*/ 14167 h 429424"/>
              <a:gd name="connsiteX488" fmla="*/ 146697 w 429021"/>
              <a:gd name="connsiteY488" fmla="*/ 72978 h 429424"/>
              <a:gd name="connsiteX489" fmla="*/ 146638 w 429021"/>
              <a:gd name="connsiteY489" fmla="*/ 73140 h 429424"/>
              <a:gd name="connsiteX490" fmla="*/ 130660 w 429021"/>
              <a:gd name="connsiteY490" fmla="*/ 109236 h 429424"/>
              <a:gd name="connsiteX491" fmla="*/ 48846 w 429021"/>
              <a:gd name="connsiteY491" fmla="*/ 308600 h 429424"/>
              <a:gd name="connsiteX492" fmla="*/ 43192 w 429021"/>
              <a:gd name="connsiteY492" fmla="*/ 309237 h 429424"/>
              <a:gd name="connsiteX493" fmla="*/ 60479 w 429021"/>
              <a:gd name="connsiteY493" fmla="*/ 271104 h 429424"/>
              <a:gd name="connsiteX494" fmla="*/ 79788 w 429021"/>
              <a:gd name="connsiteY494" fmla="*/ 205614 h 429424"/>
              <a:gd name="connsiteX495" fmla="*/ 81712 w 429021"/>
              <a:gd name="connsiteY495" fmla="*/ 200300 h 429424"/>
              <a:gd name="connsiteX496" fmla="*/ 141046 w 429021"/>
              <a:gd name="connsiteY496" fmla="*/ 49820 h 429424"/>
              <a:gd name="connsiteX497" fmla="*/ 143257 w 429021"/>
              <a:gd name="connsiteY497" fmla="*/ 44711 h 429424"/>
              <a:gd name="connsiteX498" fmla="*/ 161898 w 429021"/>
              <a:gd name="connsiteY498" fmla="*/ 19009 h 429424"/>
              <a:gd name="connsiteX499" fmla="*/ 147924 w 429021"/>
              <a:gd name="connsiteY499" fmla="*/ 10596 h 429424"/>
              <a:gd name="connsiteX500" fmla="*/ 139897 w 429021"/>
              <a:gd name="connsiteY500" fmla="*/ 27898 h 429424"/>
              <a:gd name="connsiteX501" fmla="*/ 119113 w 429021"/>
              <a:gd name="connsiteY501" fmla="*/ 69605 h 429424"/>
              <a:gd name="connsiteX502" fmla="*/ 114091 w 429021"/>
              <a:gd name="connsiteY502" fmla="*/ 78905 h 429424"/>
              <a:gd name="connsiteX503" fmla="*/ 129009 w 429021"/>
              <a:gd name="connsiteY503" fmla="*/ 16850 h 429424"/>
              <a:gd name="connsiteX504" fmla="*/ 130060 w 429021"/>
              <a:gd name="connsiteY504" fmla="*/ 16142 h 429424"/>
              <a:gd name="connsiteX505" fmla="*/ 273149 w 429021"/>
              <a:gd name="connsiteY505" fmla="*/ 8555 h 429424"/>
              <a:gd name="connsiteX506" fmla="*/ 295967 w 429021"/>
              <a:gd name="connsiteY506" fmla="*/ 15638 h 429424"/>
              <a:gd name="connsiteX507" fmla="*/ 256716 w 429021"/>
              <a:gd name="connsiteY507" fmla="*/ 74042 h 429424"/>
              <a:gd name="connsiteX508" fmla="*/ 159585 w 429021"/>
              <a:gd name="connsiteY508" fmla="*/ 6976 h 429424"/>
              <a:gd name="connsiteX509" fmla="*/ 143257 w 429021"/>
              <a:gd name="connsiteY509" fmla="*/ 44711 h 429424"/>
              <a:gd name="connsiteX510" fmla="*/ 114321 w 429021"/>
              <a:gd name="connsiteY510" fmla="*/ 84607 h 429424"/>
              <a:gd name="connsiteX511" fmla="*/ 141449 w 429021"/>
              <a:gd name="connsiteY511" fmla="*/ 28605 h 429424"/>
              <a:gd name="connsiteX512" fmla="*/ 150607 w 429021"/>
              <a:gd name="connsiteY512" fmla="*/ 9763 h 429424"/>
              <a:gd name="connsiteX513" fmla="*/ 267887 w 429021"/>
              <a:gd name="connsiteY513" fmla="*/ 6922 h 429424"/>
              <a:gd name="connsiteX514" fmla="*/ 272700 w 429021"/>
              <a:gd name="connsiteY514" fmla="*/ 8416 h 429424"/>
              <a:gd name="connsiteX515" fmla="*/ 263525 w 429021"/>
              <a:gd name="connsiteY515" fmla="*/ 18752 h 429424"/>
              <a:gd name="connsiteX516" fmla="*/ 263892 w 429021"/>
              <a:gd name="connsiteY516" fmla="*/ 17383 h 429424"/>
              <a:gd name="connsiteX517" fmla="*/ 265075 w 429021"/>
              <a:gd name="connsiteY517" fmla="*/ 12675 h 429424"/>
              <a:gd name="connsiteX518" fmla="*/ 261812 w 429021"/>
              <a:gd name="connsiteY518" fmla="*/ 5036 h 429424"/>
              <a:gd name="connsiteX519" fmla="*/ 266621 w 429021"/>
              <a:gd name="connsiteY519" fmla="*/ 6529 h 429424"/>
              <a:gd name="connsiteX520" fmla="*/ 265075 w 429021"/>
              <a:gd name="connsiteY520" fmla="*/ 12675 h 429424"/>
              <a:gd name="connsiteX521" fmla="*/ 260367 w 429021"/>
              <a:gd name="connsiteY521" fmla="*/ 22308 h 429424"/>
              <a:gd name="connsiteX522" fmla="*/ 251287 w 429021"/>
              <a:gd name="connsiteY522" fmla="*/ 32537 h 429424"/>
              <a:gd name="connsiteX523" fmla="*/ 239919 w 429021"/>
              <a:gd name="connsiteY523" fmla="*/ 57325 h 429424"/>
              <a:gd name="connsiteX524" fmla="*/ 245895 w 429021"/>
              <a:gd name="connsiteY524" fmla="*/ 31069 h 429424"/>
              <a:gd name="connsiteX525" fmla="*/ 251671 w 429021"/>
              <a:gd name="connsiteY525" fmla="*/ 21199 h 429424"/>
              <a:gd name="connsiteX526" fmla="*/ 172483 w 429021"/>
              <a:gd name="connsiteY526" fmla="*/ 3398 h 429424"/>
              <a:gd name="connsiteX527" fmla="*/ 165181 w 429021"/>
              <a:gd name="connsiteY527" fmla="*/ 14167 h 429424"/>
              <a:gd name="connsiteX528" fmla="*/ 168290 w 429021"/>
              <a:gd name="connsiteY528" fmla="*/ 4274 h 429424"/>
              <a:gd name="connsiteX529" fmla="*/ 170455 w 429021"/>
              <a:gd name="connsiteY529" fmla="*/ 3602 h 429424"/>
              <a:gd name="connsiteX530" fmla="*/ 179762 w 429021"/>
              <a:gd name="connsiteY530" fmla="*/ 2664 h 429424"/>
              <a:gd name="connsiteX531" fmla="*/ 169023 w 429021"/>
              <a:gd name="connsiteY531" fmla="*/ 34605 h 429424"/>
              <a:gd name="connsiteX532" fmla="*/ 149874 w 429021"/>
              <a:gd name="connsiteY532" fmla="*/ 102682 h 429424"/>
              <a:gd name="connsiteX533" fmla="*/ 85059 w 429021"/>
              <a:gd name="connsiteY533" fmla="*/ 271142 h 429424"/>
              <a:gd name="connsiteX534" fmla="*/ 68889 w 429021"/>
              <a:gd name="connsiteY534" fmla="*/ 301541 h 429424"/>
              <a:gd name="connsiteX535" fmla="*/ 62468 w 429021"/>
              <a:gd name="connsiteY535" fmla="*/ 304472 h 429424"/>
              <a:gd name="connsiteX536" fmla="*/ 72589 w 429021"/>
              <a:gd name="connsiteY536" fmla="*/ 277328 h 429424"/>
              <a:gd name="connsiteX537" fmla="*/ 116032 w 429021"/>
              <a:gd name="connsiteY537" fmla="*/ 158082 h 429424"/>
              <a:gd name="connsiteX538" fmla="*/ 146638 w 429021"/>
              <a:gd name="connsiteY538" fmla="*/ 73140 h 429424"/>
              <a:gd name="connsiteX539" fmla="*/ 177747 w 429021"/>
              <a:gd name="connsiteY539" fmla="*/ 2867 h 429424"/>
              <a:gd name="connsiteX540" fmla="*/ 243783 w 429021"/>
              <a:gd name="connsiteY540" fmla="*/ 2250 h 429424"/>
              <a:gd name="connsiteX541" fmla="*/ 252259 w 429021"/>
              <a:gd name="connsiteY541" fmla="*/ 3105 h 429424"/>
              <a:gd name="connsiteX542" fmla="*/ 245895 w 429021"/>
              <a:gd name="connsiteY542" fmla="*/ 31069 h 429424"/>
              <a:gd name="connsiteX543" fmla="*/ 229730 w 429021"/>
              <a:gd name="connsiteY543" fmla="*/ 58692 h 429424"/>
              <a:gd name="connsiteX544" fmla="*/ 216662 w 429021"/>
              <a:gd name="connsiteY544" fmla="*/ 83876 h 429424"/>
              <a:gd name="connsiteX545" fmla="*/ 236430 w 429021"/>
              <a:gd name="connsiteY545" fmla="*/ 22913 h 429424"/>
              <a:gd name="connsiteX546" fmla="*/ 188705 w 429021"/>
              <a:gd name="connsiteY546" fmla="*/ 1763 h 429424"/>
              <a:gd name="connsiteX547" fmla="*/ 155681 w 429021"/>
              <a:gd name="connsiteY547" fmla="*/ 87592 h 429424"/>
              <a:gd name="connsiteX548" fmla="*/ 160902 w 429021"/>
              <a:gd name="connsiteY548" fmla="*/ 73149 h 429424"/>
              <a:gd name="connsiteX549" fmla="*/ 184976 w 429021"/>
              <a:gd name="connsiteY549" fmla="*/ 2138 h 429424"/>
              <a:gd name="connsiteX550" fmla="*/ 221456 w 429021"/>
              <a:gd name="connsiteY550" fmla="*/ 0 h 429424"/>
              <a:gd name="connsiteX551" fmla="*/ 223674 w 429021"/>
              <a:gd name="connsiteY551" fmla="*/ 223 h 429424"/>
              <a:gd name="connsiteX552" fmla="*/ 213767 w 429021"/>
              <a:gd name="connsiteY552" fmla="*/ 32652 h 429424"/>
              <a:gd name="connsiteX553" fmla="*/ 192805 w 429021"/>
              <a:gd name="connsiteY553" fmla="*/ 112313 h 429424"/>
              <a:gd name="connsiteX554" fmla="*/ 183354 w 429021"/>
              <a:gd name="connsiteY554" fmla="*/ 150306 h 429424"/>
              <a:gd name="connsiteX555" fmla="*/ 177811 w 429021"/>
              <a:gd name="connsiteY555" fmla="*/ 161816 h 429424"/>
              <a:gd name="connsiteX556" fmla="*/ 153391 w 429021"/>
              <a:gd name="connsiteY556" fmla="*/ 214663 h 429424"/>
              <a:gd name="connsiteX557" fmla="*/ 149696 w 429021"/>
              <a:gd name="connsiteY557" fmla="*/ 223552 h 429424"/>
              <a:gd name="connsiteX558" fmla="*/ 135877 w 429021"/>
              <a:gd name="connsiteY558" fmla="*/ 240524 h 429424"/>
              <a:gd name="connsiteX559" fmla="*/ 146465 w 429021"/>
              <a:gd name="connsiteY559" fmla="*/ 209998 h 429424"/>
              <a:gd name="connsiteX560" fmla="*/ 217971 w 429021"/>
              <a:gd name="connsiteY560" fmla="*/ 10357 h 429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Lst>
            <a:rect l="l" t="t" r="r" b="b"/>
            <a:pathLst>
              <a:path w="429021" h="429424">
                <a:moveTo>
                  <a:pt x="293911" y="402805"/>
                </a:moveTo>
                <a:lnTo>
                  <a:pt x="288520" y="415528"/>
                </a:lnTo>
                <a:lnTo>
                  <a:pt x="286011" y="416307"/>
                </a:lnTo>
                <a:close/>
                <a:moveTo>
                  <a:pt x="226601" y="389710"/>
                </a:moveTo>
                <a:lnTo>
                  <a:pt x="226000" y="391923"/>
                </a:lnTo>
                <a:lnTo>
                  <a:pt x="208049" y="429042"/>
                </a:lnTo>
                <a:lnTo>
                  <a:pt x="205413" y="428776"/>
                </a:lnTo>
                <a:close/>
                <a:moveTo>
                  <a:pt x="249598" y="389199"/>
                </a:moveTo>
                <a:lnTo>
                  <a:pt x="239020" y="427084"/>
                </a:lnTo>
                <a:lnTo>
                  <a:pt x="232553" y="427736"/>
                </a:lnTo>
                <a:close/>
                <a:moveTo>
                  <a:pt x="113556" y="382893"/>
                </a:moveTo>
                <a:lnTo>
                  <a:pt x="108626" y="394279"/>
                </a:lnTo>
                <a:lnTo>
                  <a:pt x="106895" y="397095"/>
                </a:lnTo>
                <a:lnTo>
                  <a:pt x="104425" y="395429"/>
                </a:lnTo>
                <a:close/>
                <a:moveTo>
                  <a:pt x="89747" y="382304"/>
                </a:moveTo>
                <a:lnTo>
                  <a:pt x="88936" y="384986"/>
                </a:lnTo>
                <a:lnTo>
                  <a:pt x="88394" y="384621"/>
                </a:lnTo>
                <a:close/>
                <a:moveTo>
                  <a:pt x="178257" y="372909"/>
                </a:moveTo>
                <a:lnTo>
                  <a:pt x="159733" y="415156"/>
                </a:lnTo>
                <a:lnTo>
                  <a:pt x="157126" y="421115"/>
                </a:lnTo>
                <a:lnTo>
                  <a:pt x="150135" y="418945"/>
                </a:lnTo>
                <a:close/>
                <a:moveTo>
                  <a:pt x="148054" y="363527"/>
                </a:moveTo>
                <a:lnTo>
                  <a:pt x="132713" y="413537"/>
                </a:lnTo>
                <a:lnTo>
                  <a:pt x="131238" y="413079"/>
                </a:lnTo>
                <a:lnTo>
                  <a:pt x="132599" y="406418"/>
                </a:lnTo>
                <a:lnTo>
                  <a:pt x="137717" y="390700"/>
                </a:lnTo>
                <a:cubicBezTo>
                  <a:pt x="140543" y="382224"/>
                  <a:pt x="142476" y="376665"/>
                  <a:pt x="143211" y="374895"/>
                </a:cubicBezTo>
                <a:close/>
                <a:moveTo>
                  <a:pt x="353914" y="352775"/>
                </a:moveTo>
                <a:lnTo>
                  <a:pt x="349546" y="377682"/>
                </a:lnTo>
                <a:lnTo>
                  <a:pt x="334093" y="388101"/>
                </a:lnTo>
                <a:close/>
                <a:moveTo>
                  <a:pt x="148886" y="334389"/>
                </a:moveTo>
                <a:lnTo>
                  <a:pt x="142002" y="360411"/>
                </a:lnTo>
                <a:lnTo>
                  <a:pt x="132599" y="406418"/>
                </a:lnTo>
                <a:lnTo>
                  <a:pt x="130504" y="412851"/>
                </a:lnTo>
                <a:lnTo>
                  <a:pt x="130060" y="412713"/>
                </a:lnTo>
                <a:lnTo>
                  <a:pt x="125074" y="409351"/>
                </a:lnTo>
                <a:lnTo>
                  <a:pt x="141474" y="344566"/>
                </a:lnTo>
                <a:close/>
                <a:moveTo>
                  <a:pt x="144464" y="332754"/>
                </a:moveTo>
                <a:lnTo>
                  <a:pt x="141474" y="344566"/>
                </a:lnTo>
                <a:lnTo>
                  <a:pt x="113556" y="382893"/>
                </a:lnTo>
                <a:lnTo>
                  <a:pt x="122955" y="361185"/>
                </a:lnTo>
                <a:close/>
                <a:moveTo>
                  <a:pt x="336355" y="330270"/>
                </a:moveTo>
                <a:lnTo>
                  <a:pt x="322497" y="395920"/>
                </a:lnTo>
                <a:lnTo>
                  <a:pt x="297589" y="412713"/>
                </a:lnTo>
                <a:lnTo>
                  <a:pt x="292209" y="414383"/>
                </a:lnTo>
                <a:lnTo>
                  <a:pt x="305867" y="382373"/>
                </a:lnTo>
                <a:close/>
                <a:moveTo>
                  <a:pt x="38700" y="319145"/>
                </a:moveTo>
                <a:lnTo>
                  <a:pt x="35545" y="327865"/>
                </a:lnTo>
                <a:lnTo>
                  <a:pt x="35068" y="327157"/>
                </a:lnTo>
                <a:close/>
                <a:moveTo>
                  <a:pt x="112086" y="311309"/>
                </a:moveTo>
                <a:lnTo>
                  <a:pt x="107998" y="323866"/>
                </a:lnTo>
                <a:lnTo>
                  <a:pt x="98539" y="346624"/>
                </a:lnTo>
                <a:lnTo>
                  <a:pt x="84925" y="382282"/>
                </a:lnTo>
                <a:lnTo>
                  <a:pt x="75778" y="376115"/>
                </a:lnTo>
                <a:lnTo>
                  <a:pt x="105280" y="323437"/>
                </a:lnTo>
                <a:close/>
                <a:moveTo>
                  <a:pt x="43192" y="309237"/>
                </a:moveTo>
                <a:lnTo>
                  <a:pt x="38700" y="319145"/>
                </a:lnTo>
                <a:lnTo>
                  <a:pt x="42248" y="309343"/>
                </a:lnTo>
                <a:close/>
                <a:moveTo>
                  <a:pt x="163002" y="308249"/>
                </a:moveTo>
                <a:lnTo>
                  <a:pt x="160317" y="318695"/>
                </a:lnTo>
                <a:lnTo>
                  <a:pt x="148886" y="334389"/>
                </a:lnTo>
                <a:lnTo>
                  <a:pt x="151930" y="322884"/>
                </a:lnTo>
                <a:close/>
                <a:moveTo>
                  <a:pt x="62468" y="304472"/>
                </a:moveTo>
                <a:lnTo>
                  <a:pt x="58213" y="315884"/>
                </a:lnTo>
                <a:lnTo>
                  <a:pt x="50297" y="336493"/>
                </a:lnTo>
                <a:lnTo>
                  <a:pt x="46357" y="343901"/>
                </a:lnTo>
                <a:lnTo>
                  <a:pt x="38899" y="332840"/>
                </a:lnTo>
                <a:lnTo>
                  <a:pt x="48846" y="308600"/>
                </a:lnTo>
                <a:lnTo>
                  <a:pt x="54924" y="307916"/>
                </a:lnTo>
                <a:close/>
                <a:moveTo>
                  <a:pt x="71923" y="300093"/>
                </a:moveTo>
                <a:lnTo>
                  <a:pt x="56565" y="333940"/>
                </a:lnTo>
                <a:lnTo>
                  <a:pt x="47546" y="345665"/>
                </a:lnTo>
                <a:lnTo>
                  <a:pt x="47033" y="344904"/>
                </a:lnTo>
                <a:lnTo>
                  <a:pt x="47668" y="343336"/>
                </a:lnTo>
                <a:lnTo>
                  <a:pt x="50297" y="336493"/>
                </a:lnTo>
                <a:lnTo>
                  <a:pt x="68889" y="301541"/>
                </a:lnTo>
                <a:lnTo>
                  <a:pt x="71471" y="300361"/>
                </a:lnTo>
                <a:close/>
                <a:moveTo>
                  <a:pt x="176251" y="297344"/>
                </a:moveTo>
                <a:lnTo>
                  <a:pt x="148054" y="363527"/>
                </a:lnTo>
                <a:lnTo>
                  <a:pt x="152629" y="348616"/>
                </a:lnTo>
                <a:lnTo>
                  <a:pt x="160317" y="318695"/>
                </a:lnTo>
                <a:lnTo>
                  <a:pt x="165913" y="311014"/>
                </a:lnTo>
                <a:close/>
                <a:moveTo>
                  <a:pt x="97450" y="285867"/>
                </a:moveTo>
                <a:lnTo>
                  <a:pt x="70676" y="372676"/>
                </a:lnTo>
                <a:lnTo>
                  <a:pt x="61657" y="366595"/>
                </a:lnTo>
                <a:lnTo>
                  <a:pt x="49757" y="348945"/>
                </a:lnTo>
                <a:lnTo>
                  <a:pt x="56565" y="333940"/>
                </a:lnTo>
                <a:lnTo>
                  <a:pt x="60805" y="328427"/>
                </a:lnTo>
                <a:close/>
                <a:moveTo>
                  <a:pt x="181556" y="284892"/>
                </a:moveTo>
                <a:lnTo>
                  <a:pt x="178558" y="294292"/>
                </a:lnTo>
                <a:lnTo>
                  <a:pt x="176251" y="297344"/>
                </a:lnTo>
                <a:close/>
                <a:moveTo>
                  <a:pt x="181680" y="284601"/>
                </a:moveTo>
                <a:lnTo>
                  <a:pt x="181556" y="284892"/>
                </a:lnTo>
                <a:lnTo>
                  <a:pt x="181629" y="284664"/>
                </a:lnTo>
                <a:close/>
                <a:moveTo>
                  <a:pt x="99507" y="283480"/>
                </a:moveTo>
                <a:lnTo>
                  <a:pt x="97450" y="285867"/>
                </a:lnTo>
                <a:lnTo>
                  <a:pt x="97837" y="284612"/>
                </a:lnTo>
                <a:close/>
                <a:moveTo>
                  <a:pt x="285221" y="282424"/>
                </a:moveTo>
                <a:lnTo>
                  <a:pt x="260750" y="349261"/>
                </a:lnTo>
                <a:lnTo>
                  <a:pt x="249975" y="387848"/>
                </a:lnTo>
                <a:lnTo>
                  <a:pt x="232436" y="427748"/>
                </a:lnTo>
                <a:lnTo>
                  <a:pt x="215809" y="429424"/>
                </a:lnTo>
                <a:lnTo>
                  <a:pt x="226000" y="391923"/>
                </a:lnTo>
                <a:lnTo>
                  <a:pt x="230930" y="381728"/>
                </a:lnTo>
                <a:lnTo>
                  <a:pt x="281877" y="287797"/>
                </a:lnTo>
                <a:close/>
                <a:moveTo>
                  <a:pt x="342460" y="277631"/>
                </a:moveTo>
                <a:lnTo>
                  <a:pt x="339437" y="303694"/>
                </a:lnTo>
                <a:lnTo>
                  <a:pt x="305867" y="382373"/>
                </a:lnTo>
                <a:lnTo>
                  <a:pt x="293911" y="402805"/>
                </a:lnTo>
                <a:lnTo>
                  <a:pt x="297079" y="395328"/>
                </a:lnTo>
                <a:cubicBezTo>
                  <a:pt x="309292" y="361704"/>
                  <a:pt x="320814" y="327751"/>
                  <a:pt x="334682" y="294849"/>
                </a:cubicBezTo>
                <a:close/>
                <a:moveTo>
                  <a:pt x="421396" y="268276"/>
                </a:moveTo>
                <a:lnTo>
                  <a:pt x="412110" y="298192"/>
                </a:lnTo>
                <a:lnTo>
                  <a:pt x="375353" y="352709"/>
                </a:lnTo>
                <a:lnTo>
                  <a:pt x="403682" y="298912"/>
                </a:lnTo>
                <a:close/>
                <a:moveTo>
                  <a:pt x="134730" y="259556"/>
                </a:moveTo>
                <a:lnTo>
                  <a:pt x="116452" y="303530"/>
                </a:lnTo>
                <a:lnTo>
                  <a:pt x="112086" y="311309"/>
                </a:lnTo>
                <a:lnTo>
                  <a:pt x="123709" y="275604"/>
                </a:lnTo>
                <a:lnTo>
                  <a:pt x="127586" y="264426"/>
                </a:lnTo>
                <a:lnTo>
                  <a:pt x="134300" y="259871"/>
                </a:lnTo>
                <a:close/>
                <a:moveTo>
                  <a:pt x="359262" y="257230"/>
                </a:moveTo>
                <a:lnTo>
                  <a:pt x="357621" y="291070"/>
                </a:lnTo>
                <a:lnTo>
                  <a:pt x="336355" y="330270"/>
                </a:lnTo>
                <a:lnTo>
                  <a:pt x="339437" y="303694"/>
                </a:lnTo>
                <a:close/>
                <a:moveTo>
                  <a:pt x="155540" y="244327"/>
                </a:moveTo>
                <a:lnTo>
                  <a:pt x="150060" y="258129"/>
                </a:lnTo>
                <a:lnTo>
                  <a:pt x="121300" y="322354"/>
                </a:lnTo>
                <a:lnTo>
                  <a:pt x="99017" y="366429"/>
                </a:lnTo>
                <a:lnTo>
                  <a:pt x="89747" y="382304"/>
                </a:lnTo>
                <a:lnTo>
                  <a:pt x="99803" y="349039"/>
                </a:lnTo>
                <a:lnTo>
                  <a:pt x="107998" y="323866"/>
                </a:lnTo>
                <a:lnTo>
                  <a:pt x="116452" y="303530"/>
                </a:lnTo>
                <a:lnTo>
                  <a:pt x="145587" y="251611"/>
                </a:lnTo>
                <a:close/>
                <a:moveTo>
                  <a:pt x="135877" y="240524"/>
                </a:moveTo>
                <a:lnTo>
                  <a:pt x="127586" y="264426"/>
                </a:lnTo>
                <a:lnTo>
                  <a:pt x="99507" y="283480"/>
                </a:lnTo>
                <a:lnTo>
                  <a:pt x="125156" y="253690"/>
                </a:lnTo>
                <a:close/>
                <a:moveTo>
                  <a:pt x="172787" y="231707"/>
                </a:moveTo>
                <a:lnTo>
                  <a:pt x="159173" y="278600"/>
                </a:lnTo>
                <a:lnTo>
                  <a:pt x="148033" y="303258"/>
                </a:lnTo>
                <a:lnTo>
                  <a:pt x="122955" y="361185"/>
                </a:lnTo>
                <a:lnTo>
                  <a:pt x="106161" y="383383"/>
                </a:lnTo>
                <a:lnTo>
                  <a:pt x="99893" y="392374"/>
                </a:lnTo>
                <a:lnTo>
                  <a:pt x="93355" y="387966"/>
                </a:lnTo>
                <a:lnTo>
                  <a:pt x="116945" y="332080"/>
                </a:lnTo>
                <a:lnTo>
                  <a:pt x="121300" y="322354"/>
                </a:lnTo>
                <a:lnTo>
                  <a:pt x="136487" y="292314"/>
                </a:lnTo>
                <a:lnTo>
                  <a:pt x="150060" y="258129"/>
                </a:lnTo>
                <a:lnTo>
                  <a:pt x="156582" y="243565"/>
                </a:lnTo>
                <a:close/>
                <a:moveTo>
                  <a:pt x="199651" y="219242"/>
                </a:moveTo>
                <a:lnTo>
                  <a:pt x="184772" y="274808"/>
                </a:lnTo>
                <a:lnTo>
                  <a:pt x="181629" y="284664"/>
                </a:lnTo>
                <a:lnTo>
                  <a:pt x="170409" y="298458"/>
                </a:lnTo>
                <a:lnTo>
                  <a:pt x="163002" y="308249"/>
                </a:lnTo>
                <a:lnTo>
                  <a:pt x="173303" y="268160"/>
                </a:lnTo>
                <a:lnTo>
                  <a:pt x="177670" y="259492"/>
                </a:lnTo>
                <a:cubicBezTo>
                  <a:pt x="181881" y="251929"/>
                  <a:pt x="186368" y="244320"/>
                  <a:pt x="191322" y="235402"/>
                </a:cubicBezTo>
                <a:close/>
                <a:moveTo>
                  <a:pt x="190135" y="218862"/>
                </a:moveTo>
                <a:lnTo>
                  <a:pt x="187788" y="225450"/>
                </a:lnTo>
                <a:cubicBezTo>
                  <a:pt x="183484" y="237797"/>
                  <a:pt x="178776" y="251565"/>
                  <a:pt x="173613" y="266958"/>
                </a:cubicBezTo>
                <a:lnTo>
                  <a:pt x="173303" y="268160"/>
                </a:lnTo>
                <a:lnTo>
                  <a:pt x="165672" y="283305"/>
                </a:lnTo>
                <a:cubicBezTo>
                  <a:pt x="161820" y="292038"/>
                  <a:pt x="158050" y="301988"/>
                  <a:pt x="154169" y="314418"/>
                </a:cubicBezTo>
                <a:lnTo>
                  <a:pt x="151930" y="322884"/>
                </a:lnTo>
                <a:lnTo>
                  <a:pt x="144464" y="332754"/>
                </a:lnTo>
                <a:lnTo>
                  <a:pt x="151362" y="305503"/>
                </a:lnTo>
                <a:lnTo>
                  <a:pt x="159173" y="278600"/>
                </a:lnTo>
                <a:lnTo>
                  <a:pt x="184095" y="223431"/>
                </a:lnTo>
                <a:lnTo>
                  <a:pt x="185956" y="222070"/>
                </a:lnTo>
                <a:close/>
                <a:moveTo>
                  <a:pt x="206201" y="206533"/>
                </a:moveTo>
                <a:lnTo>
                  <a:pt x="199651" y="219242"/>
                </a:lnTo>
                <a:lnTo>
                  <a:pt x="202240" y="209572"/>
                </a:lnTo>
                <a:close/>
                <a:moveTo>
                  <a:pt x="170423" y="198097"/>
                </a:moveTo>
                <a:lnTo>
                  <a:pt x="164680" y="217589"/>
                </a:lnTo>
                <a:lnTo>
                  <a:pt x="145587" y="251611"/>
                </a:lnTo>
                <a:lnTo>
                  <a:pt x="134730" y="259556"/>
                </a:lnTo>
                <a:lnTo>
                  <a:pt x="149696" y="223552"/>
                </a:lnTo>
                <a:close/>
                <a:moveTo>
                  <a:pt x="257252" y="193788"/>
                </a:moveTo>
                <a:lnTo>
                  <a:pt x="232312" y="250078"/>
                </a:lnTo>
                <a:lnTo>
                  <a:pt x="192563" y="340387"/>
                </a:lnTo>
                <a:lnTo>
                  <a:pt x="145171" y="417404"/>
                </a:lnTo>
                <a:lnTo>
                  <a:pt x="134669" y="414144"/>
                </a:lnTo>
                <a:lnTo>
                  <a:pt x="144048" y="392606"/>
                </a:lnTo>
                <a:cubicBezTo>
                  <a:pt x="150961" y="376081"/>
                  <a:pt x="157844" y="357699"/>
                  <a:pt x="164648" y="337915"/>
                </a:cubicBezTo>
                <a:lnTo>
                  <a:pt x="178558" y="294292"/>
                </a:lnTo>
                <a:lnTo>
                  <a:pt x="231416" y="224400"/>
                </a:lnTo>
                <a:close/>
                <a:moveTo>
                  <a:pt x="209160" y="183733"/>
                </a:moveTo>
                <a:lnTo>
                  <a:pt x="202240" y="209572"/>
                </a:lnTo>
                <a:lnTo>
                  <a:pt x="190135" y="218862"/>
                </a:lnTo>
                <a:lnTo>
                  <a:pt x="195814" y="202923"/>
                </a:lnTo>
                <a:close/>
                <a:moveTo>
                  <a:pt x="185629" y="180259"/>
                </a:moveTo>
                <a:lnTo>
                  <a:pt x="166953" y="220405"/>
                </a:lnTo>
                <a:lnTo>
                  <a:pt x="156582" y="243565"/>
                </a:lnTo>
                <a:lnTo>
                  <a:pt x="155540" y="244327"/>
                </a:lnTo>
                <a:lnTo>
                  <a:pt x="160430" y="232012"/>
                </a:lnTo>
                <a:lnTo>
                  <a:pt x="164680" y="217589"/>
                </a:lnTo>
                <a:close/>
                <a:moveTo>
                  <a:pt x="349535" y="179065"/>
                </a:moveTo>
                <a:lnTo>
                  <a:pt x="349389" y="183166"/>
                </a:lnTo>
                <a:lnTo>
                  <a:pt x="346991" y="188484"/>
                </a:lnTo>
                <a:cubicBezTo>
                  <a:pt x="341220" y="199513"/>
                  <a:pt x="332624" y="210436"/>
                  <a:pt x="266349" y="351328"/>
                </a:cubicBezTo>
                <a:lnTo>
                  <a:pt x="249598" y="389199"/>
                </a:lnTo>
                <a:lnTo>
                  <a:pt x="249975" y="387848"/>
                </a:lnTo>
                <a:lnTo>
                  <a:pt x="262103" y="360262"/>
                </a:lnTo>
                <a:cubicBezTo>
                  <a:pt x="294275" y="287055"/>
                  <a:pt x="298938" y="276834"/>
                  <a:pt x="332486" y="207149"/>
                </a:cubicBezTo>
                <a:lnTo>
                  <a:pt x="333943" y="204122"/>
                </a:lnTo>
                <a:close/>
                <a:moveTo>
                  <a:pt x="3191" y="178641"/>
                </a:moveTo>
                <a:lnTo>
                  <a:pt x="1787" y="183080"/>
                </a:lnTo>
                <a:lnTo>
                  <a:pt x="2064" y="180340"/>
                </a:lnTo>
                <a:close/>
                <a:moveTo>
                  <a:pt x="265069" y="178193"/>
                </a:moveTo>
                <a:lnTo>
                  <a:pt x="259374" y="191296"/>
                </a:lnTo>
                <a:lnTo>
                  <a:pt x="258818" y="191932"/>
                </a:lnTo>
                <a:lnTo>
                  <a:pt x="257252" y="193788"/>
                </a:lnTo>
                <a:lnTo>
                  <a:pt x="262690" y="181513"/>
                </a:lnTo>
                <a:close/>
                <a:moveTo>
                  <a:pt x="187139" y="177568"/>
                </a:moveTo>
                <a:lnTo>
                  <a:pt x="185629" y="180259"/>
                </a:lnTo>
                <a:lnTo>
                  <a:pt x="186536" y="178308"/>
                </a:lnTo>
                <a:close/>
                <a:moveTo>
                  <a:pt x="191200" y="168281"/>
                </a:moveTo>
                <a:lnTo>
                  <a:pt x="189543" y="173990"/>
                </a:lnTo>
                <a:lnTo>
                  <a:pt x="187139" y="177568"/>
                </a:lnTo>
                <a:lnTo>
                  <a:pt x="189964" y="170941"/>
                </a:lnTo>
                <a:close/>
                <a:moveTo>
                  <a:pt x="423642" y="167812"/>
                </a:moveTo>
                <a:lnTo>
                  <a:pt x="424649" y="171058"/>
                </a:lnTo>
                <a:cubicBezTo>
                  <a:pt x="427516" y="185066"/>
                  <a:pt x="429021" y="199571"/>
                  <a:pt x="429021" y="214427"/>
                </a:cubicBezTo>
                <a:lnTo>
                  <a:pt x="428469" y="219902"/>
                </a:lnTo>
                <a:lnTo>
                  <a:pt x="353914" y="352775"/>
                </a:lnTo>
                <a:lnTo>
                  <a:pt x="354902" y="347144"/>
                </a:lnTo>
                <a:lnTo>
                  <a:pt x="357621" y="291070"/>
                </a:lnTo>
                <a:lnTo>
                  <a:pt x="386090" y="238594"/>
                </a:lnTo>
                <a:cubicBezTo>
                  <a:pt x="396376" y="219483"/>
                  <a:pt x="405136" y="203075"/>
                  <a:pt x="412566" y="189026"/>
                </a:cubicBezTo>
                <a:close/>
                <a:moveTo>
                  <a:pt x="350063" y="164162"/>
                </a:moveTo>
                <a:lnTo>
                  <a:pt x="349814" y="171161"/>
                </a:lnTo>
                <a:lnTo>
                  <a:pt x="333943" y="204122"/>
                </a:lnTo>
                <a:lnTo>
                  <a:pt x="285221" y="282424"/>
                </a:lnTo>
                <a:lnTo>
                  <a:pt x="294866" y="256080"/>
                </a:lnTo>
                <a:close/>
                <a:moveTo>
                  <a:pt x="362494" y="158237"/>
                </a:moveTo>
                <a:lnTo>
                  <a:pt x="362210" y="196432"/>
                </a:lnTo>
                <a:lnTo>
                  <a:pt x="360174" y="238423"/>
                </a:lnTo>
                <a:lnTo>
                  <a:pt x="342460" y="277631"/>
                </a:lnTo>
                <a:lnTo>
                  <a:pt x="347613" y="233198"/>
                </a:lnTo>
                <a:lnTo>
                  <a:pt x="349389" y="183166"/>
                </a:lnTo>
                <a:lnTo>
                  <a:pt x="351647" y="178159"/>
                </a:lnTo>
                <a:lnTo>
                  <a:pt x="354201" y="171565"/>
                </a:lnTo>
                <a:close/>
                <a:moveTo>
                  <a:pt x="275344" y="152955"/>
                </a:moveTo>
                <a:lnTo>
                  <a:pt x="262690" y="181513"/>
                </a:lnTo>
                <a:lnTo>
                  <a:pt x="241945" y="210479"/>
                </a:lnTo>
                <a:lnTo>
                  <a:pt x="231416" y="224400"/>
                </a:lnTo>
                <a:lnTo>
                  <a:pt x="210161" y="249586"/>
                </a:lnTo>
                <a:lnTo>
                  <a:pt x="181680" y="284601"/>
                </a:lnTo>
                <a:lnTo>
                  <a:pt x="219185" y="196569"/>
                </a:lnTo>
                <a:lnTo>
                  <a:pt x="254689" y="169322"/>
                </a:lnTo>
                <a:close/>
                <a:moveTo>
                  <a:pt x="362596" y="144621"/>
                </a:moveTo>
                <a:lnTo>
                  <a:pt x="362557" y="149925"/>
                </a:lnTo>
                <a:lnTo>
                  <a:pt x="360386" y="155600"/>
                </a:lnTo>
                <a:lnTo>
                  <a:pt x="354201" y="171565"/>
                </a:lnTo>
                <a:lnTo>
                  <a:pt x="349535" y="179065"/>
                </a:lnTo>
                <a:lnTo>
                  <a:pt x="349814" y="171161"/>
                </a:lnTo>
                <a:close/>
                <a:moveTo>
                  <a:pt x="293384" y="138660"/>
                </a:moveTo>
                <a:lnTo>
                  <a:pt x="265069" y="178193"/>
                </a:lnTo>
                <a:lnTo>
                  <a:pt x="274856" y="155674"/>
                </a:lnTo>
                <a:lnTo>
                  <a:pt x="276849" y="151763"/>
                </a:lnTo>
                <a:close/>
                <a:moveTo>
                  <a:pt x="365807" y="137944"/>
                </a:moveTo>
                <a:lnTo>
                  <a:pt x="363943" y="141821"/>
                </a:lnTo>
                <a:lnTo>
                  <a:pt x="362596" y="144621"/>
                </a:lnTo>
                <a:lnTo>
                  <a:pt x="362606" y="143275"/>
                </a:lnTo>
                <a:close/>
                <a:moveTo>
                  <a:pt x="307266" y="136509"/>
                </a:moveTo>
                <a:lnTo>
                  <a:pt x="296357" y="159244"/>
                </a:lnTo>
                <a:cubicBezTo>
                  <a:pt x="266354" y="219349"/>
                  <a:pt x="237357" y="274430"/>
                  <a:pt x="211543" y="318417"/>
                </a:cubicBezTo>
                <a:lnTo>
                  <a:pt x="178257" y="372909"/>
                </a:lnTo>
                <a:lnTo>
                  <a:pt x="180213" y="368448"/>
                </a:lnTo>
                <a:lnTo>
                  <a:pt x="192563" y="340387"/>
                </a:lnTo>
                <a:lnTo>
                  <a:pt x="194670" y="336964"/>
                </a:lnTo>
                <a:cubicBezTo>
                  <a:pt x="210311" y="307862"/>
                  <a:pt x="222917" y="277289"/>
                  <a:pt x="235333" y="246616"/>
                </a:cubicBezTo>
                <a:lnTo>
                  <a:pt x="259374" y="191296"/>
                </a:lnTo>
                <a:close/>
                <a:moveTo>
                  <a:pt x="35858" y="127452"/>
                </a:moveTo>
                <a:lnTo>
                  <a:pt x="0" y="200807"/>
                </a:lnTo>
                <a:lnTo>
                  <a:pt x="800" y="192876"/>
                </a:lnTo>
                <a:lnTo>
                  <a:pt x="13251" y="163478"/>
                </a:lnTo>
                <a:lnTo>
                  <a:pt x="13439" y="163193"/>
                </a:lnTo>
                <a:close/>
                <a:moveTo>
                  <a:pt x="409488" y="126774"/>
                </a:moveTo>
                <a:lnTo>
                  <a:pt x="412110" y="130663"/>
                </a:lnTo>
                <a:lnTo>
                  <a:pt x="414130" y="137171"/>
                </a:lnTo>
                <a:lnTo>
                  <a:pt x="362659" y="249269"/>
                </a:lnTo>
                <a:lnTo>
                  <a:pt x="359262" y="257230"/>
                </a:lnTo>
                <a:lnTo>
                  <a:pt x="360174" y="238423"/>
                </a:lnTo>
                <a:lnTo>
                  <a:pt x="383665" y="186427"/>
                </a:lnTo>
                <a:close/>
                <a:moveTo>
                  <a:pt x="372307" y="124421"/>
                </a:moveTo>
                <a:lnTo>
                  <a:pt x="369466" y="131851"/>
                </a:lnTo>
                <a:lnTo>
                  <a:pt x="365807" y="137944"/>
                </a:lnTo>
                <a:close/>
                <a:moveTo>
                  <a:pt x="313252" y="124033"/>
                </a:moveTo>
                <a:lnTo>
                  <a:pt x="310502" y="132876"/>
                </a:lnTo>
                <a:lnTo>
                  <a:pt x="309291" y="134193"/>
                </a:lnTo>
                <a:lnTo>
                  <a:pt x="307266" y="136509"/>
                </a:lnTo>
                <a:close/>
                <a:moveTo>
                  <a:pt x="314118" y="122230"/>
                </a:moveTo>
                <a:lnTo>
                  <a:pt x="313252" y="124033"/>
                </a:lnTo>
                <a:lnTo>
                  <a:pt x="313714" y="122551"/>
                </a:lnTo>
                <a:close/>
                <a:moveTo>
                  <a:pt x="225567" y="120390"/>
                </a:moveTo>
                <a:lnTo>
                  <a:pt x="222422" y="134206"/>
                </a:lnTo>
                <a:lnTo>
                  <a:pt x="221889" y="136194"/>
                </a:lnTo>
                <a:lnTo>
                  <a:pt x="216993" y="147215"/>
                </a:lnTo>
                <a:cubicBezTo>
                  <a:pt x="212311" y="158515"/>
                  <a:pt x="206630" y="173057"/>
                  <a:pt x="199537" y="192472"/>
                </a:cubicBezTo>
                <a:lnTo>
                  <a:pt x="195814" y="202923"/>
                </a:lnTo>
                <a:lnTo>
                  <a:pt x="188813" y="212990"/>
                </a:lnTo>
                <a:lnTo>
                  <a:pt x="184095" y="223431"/>
                </a:lnTo>
                <a:lnTo>
                  <a:pt x="172787" y="231707"/>
                </a:lnTo>
                <a:lnTo>
                  <a:pt x="189543" y="173990"/>
                </a:lnTo>
                <a:close/>
                <a:moveTo>
                  <a:pt x="256282" y="116341"/>
                </a:moveTo>
                <a:lnTo>
                  <a:pt x="221960" y="190054"/>
                </a:lnTo>
                <a:lnTo>
                  <a:pt x="219185" y="196569"/>
                </a:lnTo>
                <a:lnTo>
                  <a:pt x="206201" y="206533"/>
                </a:lnTo>
                <a:lnTo>
                  <a:pt x="207788" y="203454"/>
                </a:lnTo>
                <a:lnTo>
                  <a:pt x="227945" y="156723"/>
                </a:lnTo>
                <a:lnTo>
                  <a:pt x="246496" y="130049"/>
                </a:lnTo>
                <a:close/>
                <a:moveTo>
                  <a:pt x="327206" y="114723"/>
                </a:moveTo>
                <a:lnTo>
                  <a:pt x="326314" y="117742"/>
                </a:lnTo>
                <a:cubicBezTo>
                  <a:pt x="312830" y="160685"/>
                  <a:pt x="296005" y="202478"/>
                  <a:pt x="279144" y="244259"/>
                </a:cubicBezTo>
                <a:lnTo>
                  <a:pt x="244909" y="335632"/>
                </a:lnTo>
                <a:lnTo>
                  <a:pt x="215727" y="406970"/>
                </a:lnTo>
                <a:lnTo>
                  <a:pt x="204132" y="428647"/>
                </a:lnTo>
                <a:lnTo>
                  <a:pt x="170455" y="425252"/>
                </a:lnTo>
                <a:lnTo>
                  <a:pt x="160588" y="422189"/>
                </a:lnTo>
                <a:lnTo>
                  <a:pt x="163159" y="417873"/>
                </a:lnTo>
                <a:cubicBezTo>
                  <a:pt x="207691" y="341077"/>
                  <a:pt x="288258" y="190001"/>
                  <a:pt x="309440" y="136290"/>
                </a:cubicBezTo>
                <a:lnTo>
                  <a:pt x="310502" y="132876"/>
                </a:lnTo>
                <a:close/>
                <a:moveTo>
                  <a:pt x="362859" y="109279"/>
                </a:moveTo>
                <a:lnTo>
                  <a:pt x="362606" y="143275"/>
                </a:lnTo>
                <a:lnTo>
                  <a:pt x="350063" y="164162"/>
                </a:lnTo>
                <a:lnTo>
                  <a:pt x="351088" y="135288"/>
                </a:lnTo>
                <a:lnTo>
                  <a:pt x="351124" y="132213"/>
                </a:lnTo>
                <a:close/>
                <a:moveTo>
                  <a:pt x="148646" y="107051"/>
                </a:moveTo>
                <a:lnTo>
                  <a:pt x="107664" y="252752"/>
                </a:lnTo>
                <a:lnTo>
                  <a:pt x="97837" y="284612"/>
                </a:lnTo>
                <a:lnTo>
                  <a:pt x="97034" y="285157"/>
                </a:lnTo>
                <a:lnTo>
                  <a:pt x="71923" y="300093"/>
                </a:lnTo>
                <a:lnTo>
                  <a:pt x="85059" y="271142"/>
                </a:lnTo>
                <a:cubicBezTo>
                  <a:pt x="101556" y="232156"/>
                  <a:pt x="115614" y="196828"/>
                  <a:pt x="127999" y="164160"/>
                </a:cubicBezTo>
                <a:close/>
                <a:moveTo>
                  <a:pt x="336936" y="104150"/>
                </a:moveTo>
                <a:lnTo>
                  <a:pt x="327206" y="114723"/>
                </a:lnTo>
                <a:lnTo>
                  <a:pt x="328310" y="110984"/>
                </a:lnTo>
                <a:close/>
                <a:moveTo>
                  <a:pt x="101378" y="102455"/>
                </a:moveTo>
                <a:lnTo>
                  <a:pt x="101230" y="102727"/>
                </a:lnTo>
                <a:cubicBezTo>
                  <a:pt x="62477" y="171486"/>
                  <a:pt x="43089" y="185771"/>
                  <a:pt x="12698" y="255027"/>
                </a:cubicBezTo>
                <a:lnTo>
                  <a:pt x="6669" y="269618"/>
                </a:lnTo>
                <a:lnTo>
                  <a:pt x="2999" y="257797"/>
                </a:lnTo>
                <a:lnTo>
                  <a:pt x="535" y="233348"/>
                </a:lnTo>
                <a:lnTo>
                  <a:pt x="11707" y="221357"/>
                </a:lnTo>
                <a:cubicBezTo>
                  <a:pt x="38203" y="188770"/>
                  <a:pt x="63235" y="155046"/>
                  <a:pt x="87900" y="121036"/>
                </a:cubicBezTo>
                <a:close/>
                <a:moveTo>
                  <a:pt x="320463" y="100853"/>
                </a:moveTo>
                <a:lnTo>
                  <a:pt x="313714" y="122551"/>
                </a:lnTo>
                <a:lnTo>
                  <a:pt x="293384" y="138660"/>
                </a:lnTo>
                <a:close/>
                <a:moveTo>
                  <a:pt x="390877" y="99170"/>
                </a:moveTo>
                <a:lnTo>
                  <a:pt x="395788" y="106453"/>
                </a:lnTo>
                <a:lnTo>
                  <a:pt x="388382" y="116634"/>
                </a:lnTo>
                <a:lnTo>
                  <a:pt x="362494" y="158237"/>
                </a:lnTo>
                <a:lnTo>
                  <a:pt x="362557" y="149925"/>
                </a:lnTo>
                <a:lnTo>
                  <a:pt x="369466" y="131851"/>
                </a:lnTo>
                <a:lnTo>
                  <a:pt x="379446" y="115232"/>
                </a:lnTo>
                <a:close/>
                <a:moveTo>
                  <a:pt x="351539" y="96435"/>
                </a:moveTo>
                <a:lnTo>
                  <a:pt x="351124" y="132213"/>
                </a:lnTo>
                <a:lnTo>
                  <a:pt x="312787" y="207132"/>
                </a:lnTo>
                <a:lnTo>
                  <a:pt x="294866" y="256080"/>
                </a:lnTo>
                <a:lnTo>
                  <a:pt x="280713" y="279648"/>
                </a:lnTo>
                <a:cubicBezTo>
                  <a:pt x="263182" y="312262"/>
                  <a:pt x="247573" y="345855"/>
                  <a:pt x="232019" y="379479"/>
                </a:cubicBezTo>
                <a:lnTo>
                  <a:pt x="230930" y="381728"/>
                </a:lnTo>
                <a:lnTo>
                  <a:pt x="226601" y="389710"/>
                </a:lnTo>
                <a:lnTo>
                  <a:pt x="231765" y="370712"/>
                </a:lnTo>
                <a:lnTo>
                  <a:pt x="244909" y="335632"/>
                </a:lnTo>
                <a:lnTo>
                  <a:pt x="256252" y="307901"/>
                </a:lnTo>
                <a:cubicBezTo>
                  <a:pt x="268006" y="274066"/>
                  <a:pt x="279477" y="240087"/>
                  <a:pt x="295076" y="207969"/>
                </a:cubicBezTo>
                <a:cubicBezTo>
                  <a:pt x="318014" y="160744"/>
                  <a:pt x="336203" y="125049"/>
                  <a:pt x="350696" y="97963"/>
                </a:cubicBezTo>
                <a:close/>
                <a:moveTo>
                  <a:pt x="111144" y="91167"/>
                </a:moveTo>
                <a:lnTo>
                  <a:pt x="100601" y="135022"/>
                </a:lnTo>
                <a:lnTo>
                  <a:pt x="79788" y="205614"/>
                </a:lnTo>
                <a:lnTo>
                  <a:pt x="42248" y="309343"/>
                </a:lnTo>
                <a:lnTo>
                  <a:pt x="38123" y="309807"/>
                </a:lnTo>
                <a:cubicBezTo>
                  <a:pt x="35295" y="309293"/>
                  <a:pt x="32824" y="308647"/>
                  <a:pt x="29199" y="309238"/>
                </a:cubicBezTo>
                <a:lnTo>
                  <a:pt x="24387" y="311316"/>
                </a:lnTo>
                <a:lnTo>
                  <a:pt x="15539" y="298192"/>
                </a:lnTo>
                <a:lnTo>
                  <a:pt x="13477" y="291550"/>
                </a:lnTo>
                <a:lnTo>
                  <a:pt x="54531" y="208036"/>
                </a:lnTo>
                <a:close/>
                <a:moveTo>
                  <a:pt x="385221" y="90781"/>
                </a:moveTo>
                <a:lnTo>
                  <a:pt x="387119" y="93596"/>
                </a:lnTo>
                <a:lnTo>
                  <a:pt x="385386" y="97209"/>
                </a:lnTo>
                <a:lnTo>
                  <a:pt x="372307" y="124421"/>
                </a:lnTo>
                <a:lnTo>
                  <a:pt x="378350" y="108615"/>
                </a:lnTo>
                <a:close/>
                <a:moveTo>
                  <a:pt x="351635" y="88174"/>
                </a:moveTo>
                <a:lnTo>
                  <a:pt x="351595" y="91650"/>
                </a:lnTo>
                <a:lnTo>
                  <a:pt x="343188" y="99195"/>
                </a:lnTo>
                <a:lnTo>
                  <a:pt x="336936" y="104150"/>
                </a:lnTo>
                <a:close/>
                <a:moveTo>
                  <a:pt x="155681" y="87592"/>
                </a:moveTo>
                <a:lnTo>
                  <a:pt x="148646" y="107051"/>
                </a:lnTo>
                <a:lnTo>
                  <a:pt x="149874" y="102682"/>
                </a:lnTo>
                <a:close/>
                <a:moveTo>
                  <a:pt x="356735" y="87036"/>
                </a:moveTo>
                <a:lnTo>
                  <a:pt x="351539" y="96435"/>
                </a:lnTo>
                <a:lnTo>
                  <a:pt x="351595" y="91650"/>
                </a:lnTo>
                <a:close/>
                <a:moveTo>
                  <a:pt x="114321" y="84607"/>
                </a:moveTo>
                <a:lnTo>
                  <a:pt x="111144" y="91167"/>
                </a:lnTo>
                <a:lnTo>
                  <a:pt x="111927" y="87909"/>
                </a:lnTo>
                <a:close/>
                <a:moveTo>
                  <a:pt x="46762" y="84353"/>
                </a:moveTo>
                <a:lnTo>
                  <a:pt x="13251" y="163478"/>
                </a:lnTo>
                <a:lnTo>
                  <a:pt x="3191" y="178641"/>
                </a:lnTo>
                <a:lnTo>
                  <a:pt x="15209" y="140628"/>
                </a:lnTo>
                <a:lnTo>
                  <a:pt x="21972" y="121121"/>
                </a:lnTo>
                <a:close/>
                <a:moveTo>
                  <a:pt x="216662" y="83876"/>
                </a:moveTo>
                <a:lnTo>
                  <a:pt x="207525" y="112053"/>
                </a:lnTo>
                <a:lnTo>
                  <a:pt x="191423" y="167519"/>
                </a:lnTo>
                <a:lnTo>
                  <a:pt x="189964" y="170941"/>
                </a:lnTo>
                <a:lnTo>
                  <a:pt x="186536" y="178308"/>
                </a:lnTo>
                <a:lnTo>
                  <a:pt x="170423" y="198097"/>
                </a:lnTo>
                <a:lnTo>
                  <a:pt x="177115" y="175389"/>
                </a:lnTo>
                <a:lnTo>
                  <a:pt x="183354" y="150306"/>
                </a:lnTo>
                <a:lnTo>
                  <a:pt x="198333" y="119199"/>
                </a:lnTo>
                <a:close/>
                <a:moveTo>
                  <a:pt x="114091" y="78905"/>
                </a:moveTo>
                <a:lnTo>
                  <a:pt x="111927" y="87909"/>
                </a:lnTo>
                <a:lnTo>
                  <a:pt x="101378" y="102455"/>
                </a:lnTo>
                <a:close/>
                <a:moveTo>
                  <a:pt x="363109" y="75705"/>
                </a:moveTo>
                <a:lnTo>
                  <a:pt x="363067" y="81353"/>
                </a:lnTo>
                <a:lnTo>
                  <a:pt x="356735" y="87036"/>
                </a:lnTo>
                <a:lnTo>
                  <a:pt x="362834" y="76004"/>
                </a:lnTo>
                <a:close/>
                <a:moveTo>
                  <a:pt x="338911" y="75096"/>
                </a:moveTo>
                <a:lnTo>
                  <a:pt x="328310" y="110984"/>
                </a:lnTo>
                <a:lnTo>
                  <a:pt x="314118" y="122230"/>
                </a:lnTo>
                <a:lnTo>
                  <a:pt x="332320" y="84298"/>
                </a:lnTo>
                <a:close/>
                <a:moveTo>
                  <a:pt x="256716" y="74042"/>
                </a:moveTo>
                <a:lnTo>
                  <a:pt x="253798" y="85669"/>
                </a:lnTo>
                <a:cubicBezTo>
                  <a:pt x="244290" y="113814"/>
                  <a:pt x="235831" y="136859"/>
                  <a:pt x="228227" y="156069"/>
                </a:cubicBezTo>
                <a:lnTo>
                  <a:pt x="227945" y="156723"/>
                </a:lnTo>
                <a:lnTo>
                  <a:pt x="209160" y="183733"/>
                </a:lnTo>
                <a:lnTo>
                  <a:pt x="221889" y="136194"/>
                </a:lnTo>
                <a:lnTo>
                  <a:pt x="228456" y="121416"/>
                </a:lnTo>
                <a:cubicBezTo>
                  <a:pt x="231553" y="114974"/>
                  <a:pt x="234065" y="110146"/>
                  <a:pt x="236402" y="105304"/>
                </a:cubicBezTo>
                <a:lnTo>
                  <a:pt x="237610" y="102469"/>
                </a:lnTo>
                <a:close/>
                <a:moveTo>
                  <a:pt x="372909" y="72520"/>
                </a:moveTo>
                <a:lnTo>
                  <a:pt x="377889" y="79907"/>
                </a:lnTo>
                <a:lnTo>
                  <a:pt x="362859" y="109279"/>
                </a:lnTo>
                <a:lnTo>
                  <a:pt x="363067" y="81353"/>
                </a:lnTo>
                <a:close/>
                <a:moveTo>
                  <a:pt x="368431" y="65878"/>
                </a:moveTo>
                <a:lnTo>
                  <a:pt x="370004" y="68211"/>
                </a:lnTo>
                <a:lnTo>
                  <a:pt x="363109" y="75705"/>
                </a:lnTo>
                <a:lnTo>
                  <a:pt x="363110" y="75504"/>
                </a:lnTo>
                <a:close/>
                <a:moveTo>
                  <a:pt x="239919" y="57325"/>
                </a:moveTo>
                <a:lnTo>
                  <a:pt x="236603" y="71895"/>
                </a:lnTo>
                <a:lnTo>
                  <a:pt x="215634" y="115760"/>
                </a:lnTo>
                <a:lnTo>
                  <a:pt x="191200" y="168281"/>
                </a:lnTo>
                <a:lnTo>
                  <a:pt x="191423" y="167519"/>
                </a:lnTo>
                <a:lnTo>
                  <a:pt x="218264" y="104543"/>
                </a:lnTo>
                <a:close/>
                <a:moveTo>
                  <a:pt x="353929" y="54127"/>
                </a:moveTo>
                <a:lnTo>
                  <a:pt x="363223" y="60393"/>
                </a:lnTo>
                <a:lnTo>
                  <a:pt x="363110" y="75504"/>
                </a:lnTo>
                <a:lnTo>
                  <a:pt x="362834" y="76004"/>
                </a:lnTo>
                <a:lnTo>
                  <a:pt x="351635" y="88174"/>
                </a:lnTo>
                <a:lnTo>
                  <a:pt x="351999" y="56822"/>
                </a:lnTo>
                <a:close/>
                <a:moveTo>
                  <a:pt x="348541" y="50495"/>
                </a:moveTo>
                <a:lnTo>
                  <a:pt x="352045" y="52857"/>
                </a:lnTo>
                <a:lnTo>
                  <a:pt x="351999" y="56822"/>
                </a:lnTo>
                <a:lnTo>
                  <a:pt x="338911" y="75096"/>
                </a:lnTo>
                <a:lnTo>
                  <a:pt x="342394" y="63304"/>
                </a:lnTo>
                <a:close/>
                <a:moveTo>
                  <a:pt x="338279" y="43575"/>
                </a:moveTo>
                <a:lnTo>
                  <a:pt x="346570" y="49166"/>
                </a:lnTo>
                <a:lnTo>
                  <a:pt x="342394" y="63304"/>
                </a:lnTo>
                <a:lnTo>
                  <a:pt x="332320" y="84298"/>
                </a:lnTo>
                <a:lnTo>
                  <a:pt x="320463" y="100853"/>
                </a:lnTo>
                <a:close/>
                <a:moveTo>
                  <a:pt x="89621" y="43406"/>
                </a:moveTo>
                <a:lnTo>
                  <a:pt x="75860" y="63680"/>
                </a:lnTo>
                <a:lnTo>
                  <a:pt x="35858" y="127452"/>
                </a:lnTo>
                <a:lnTo>
                  <a:pt x="49259" y="100039"/>
                </a:lnTo>
                <a:lnTo>
                  <a:pt x="66780" y="58806"/>
                </a:lnTo>
                <a:close/>
                <a:moveTo>
                  <a:pt x="327387" y="36232"/>
                </a:moveTo>
                <a:lnTo>
                  <a:pt x="334167" y="40804"/>
                </a:lnTo>
                <a:lnTo>
                  <a:pt x="330810" y="47040"/>
                </a:lnTo>
                <a:cubicBezTo>
                  <a:pt x="323313" y="61193"/>
                  <a:pt x="314988" y="77124"/>
                  <a:pt x="305706" y="95130"/>
                </a:cubicBezTo>
                <a:lnTo>
                  <a:pt x="276849" y="151763"/>
                </a:lnTo>
                <a:lnTo>
                  <a:pt x="275344" y="152955"/>
                </a:lnTo>
                <a:lnTo>
                  <a:pt x="293743" y="111427"/>
                </a:lnTo>
                <a:close/>
                <a:moveTo>
                  <a:pt x="301906" y="19052"/>
                </a:moveTo>
                <a:lnTo>
                  <a:pt x="315774" y="28402"/>
                </a:lnTo>
                <a:lnTo>
                  <a:pt x="305256" y="47737"/>
                </a:lnTo>
                <a:lnTo>
                  <a:pt x="256282" y="116341"/>
                </a:lnTo>
                <a:lnTo>
                  <a:pt x="299300" y="23948"/>
                </a:lnTo>
                <a:close/>
                <a:moveTo>
                  <a:pt x="263525" y="18752"/>
                </a:moveTo>
                <a:lnTo>
                  <a:pt x="251643" y="63058"/>
                </a:lnTo>
                <a:cubicBezTo>
                  <a:pt x="248351" y="74471"/>
                  <a:pt x="245709" y="82610"/>
                  <a:pt x="243306" y="89109"/>
                </a:cubicBezTo>
                <a:lnTo>
                  <a:pt x="237610" y="102469"/>
                </a:lnTo>
                <a:lnTo>
                  <a:pt x="225567" y="120390"/>
                </a:lnTo>
                <a:lnTo>
                  <a:pt x="236603" y="71895"/>
                </a:lnTo>
                <a:lnTo>
                  <a:pt x="257638" y="27892"/>
                </a:lnTo>
                <a:lnTo>
                  <a:pt x="260367" y="22308"/>
                </a:lnTo>
                <a:close/>
                <a:moveTo>
                  <a:pt x="165181" y="14167"/>
                </a:moveTo>
                <a:lnTo>
                  <a:pt x="146697" y="72978"/>
                </a:lnTo>
                <a:lnTo>
                  <a:pt x="146638" y="73140"/>
                </a:lnTo>
                <a:lnTo>
                  <a:pt x="130660" y="109236"/>
                </a:lnTo>
                <a:lnTo>
                  <a:pt x="48846" y="308600"/>
                </a:lnTo>
                <a:lnTo>
                  <a:pt x="43192" y="309237"/>
                </a:lnTo>
                <a:lnTo>
                  <a:pt x="60479" y="271104"/>
                </a:lnTo>
                <a:lnTo>
                  <a:pt x="79788" y="205614"/>
                </a:lnTo>
                <a:lnTo>
                  <a:pt x="81712" y="200300"/>
                </a:lnTo>
                <a:cubicBezTo>
                  <a:pt x="102408" y="145952"/>
                  <a:pt x="121816" y="96565"/>
                  <a:pt x="141046" y="49820"/>
                </a:cubicBezTo>
                <a:lnTo>
                  <a:pt x="143257" y="44711"/>
                </a:lnTo>
                <a:lnTo>
                  <a:pt x="161898" y="19009"/>
                </a:lnTo>
                <a:close/>
                <a:moveTo>
                  <a:pt x="147924" y="10596"/>
                </a:moveTo>
                <a:lnTo>
                  <a:pt x="139897" y="27898"/>
                </a:lnTo>
                <a:cubicBezTo>
                  <a:pt x="132427" y="43444"/>
                  <a:pt x="125528" y="57240"/>
                  <a:pt x="119113" y="69605"/>
                </a:cubicBezTo>
                <a:lnTo>
                  <a:pt x="114091" y="78905"/>
                </a:lnTo>
                <a:lnTo>
                  <a:pt x="129009" y="16850"/>
                </a:lnTo>
                <a:lnTo>
                  <a:pt x="130060" y="16142"/>
                </a:lnTo>
                <a:close/>
                <a:moveTo>
                  <a:pt x="273149" y="8555"/>
                </a:moveTo>
                <a:lnTo>
                  <a:pt x="295967" y="15638"/>
                </a:lnTo>
                <a:lnTo>
                  <a:pt x="256716" y="74042"/>
                </a:lnTo>
                <a:close/>
                <a:moveTo>
                  <a:pt x="159585" y="6976"/>
                </a:moveTo>
                <a:lnTo>
                  <a:pt x="143257" y="44711"/>
                </a:lnTo>
                <a:lnTo>
                  <a:pt x="114321" y="84607"/>
                </a:lnTo>
                <a:lnTo>
                  <a:pt x="141449" y="28605"/>
                </a:lnTo>
                <a:lnTo>
                  <a:pt x="150607" y="9763"/>
                </a:lnTo>
                <a:close/>
                <a:moveTo>
                  <a:pt x="267887" y="6922"/>
                </a:moveTo>
                <a:lnTo>
                  <a:pt x="272700" y="8416"/>
                </a:lnTo>
                <a:lnTo>
                  <a:pt x="263525" y="18752"/>
                </a:lnTo>
                <a:lnTo>
                  <a:pt x="263892" y="17383"/>
                </a:lnTo>
                <a:lnTo>
                  <a:pt x="265075" y="12675"/>
                </a:lnTo>
                <a:close/>
                <a:moveTo>
                  <a:pt x="261812" y="5036"/>
                </a:moveTo>
                <a:lnTo>
                  <a:pt x="266621" y="6529"/>
                </a:lnTo>
                <a:lnTo>
                  <a:pt x="265075" y="12675"/>
                </a:lnTo>
                <a:lnTo>
                  <a:pt x="260367" y="22308"/>
                </a:lnTo>
                <a:lnTo>
                  <a:pt x="251287" y="32537"/>
                </a:lnTo>
                <a:lnTo>
                  <a:pt x="239919" y="57325"/>
                </a:lnTo>
                <a:lnTo>
                  <a:pt x="245895" y="31069"/>
                </a:lnTo>
                <a:lnTo>
                  <a:pt x="251671" y="21199"/>
                </a:lnTo>
                <a:close/>
                <a:moveTo>
                  <a:pt x="172483" y="3398"/>
                </a:moveTo>
                <a:lnTo>
                  <a:pt x="165181" y="14167"/>
                </a:lnTo>
                <a:lnTo>
                  <a:pt x="168290" y="4274"/>
                </a:lnTo>
                <a:lnTo>
                  <a:pt x="170455" y="3602"/>
                </a:lnTo>
                <a:close/>
                <a:moveTo>
                  <a:pt x="179762" y="2664"/>
                </a:moveTo>
                <a:lnTo>
                  <a:pt x="169023" y="34605"/>
                </a:lnTo>
                <a:lnTo>
                  <a:pt x="149874" y="102682"/>
                </a:lnTo>
                <a:lnTo>
                  <a:pt x="85059" y="271142"/>
                </a:lnTo>
                <a:lnTo>
                  <a:pt x="68889" y="301541"/>
                </a:lnTo>
                <a:lnTo>
                  <a:pt x="62468" y="304472"/>
                </a:lnTo>
                <a:lnTo>
                  <a:pt x="72589" y="277328"/>
                </a:lnTo>
                <a:cubicBezTo>
                  <a:pt x="83628" y="247433"/>
                  <a:pt x="97753" y="208665"/>
                  <a:pt x="116032" y="158082"/>
                </a:cubicBezTo>
                <a:lnTo>
                  <a:pt x="146638" y="73140"/>
                </a:lnTo>
                <a:lnTo>
                  <a:pt x="177747" y="2867"/>
                </a:lnTo>
                <a:close/>
                <a:moveTo>
                  <a:pt x="243783" y="2250"/>
                </a:moveTo>
                <a:lnTo>
                  <a:pt x="252259" y="3105"/>
                </a:lnTo>
                <a:lnTo>
                  <a:pt x="245895" y="31069"/>
                </a:lnTo>
                <a:lnTo>
                  <a:pt x="229730" y="58692"/>
                </a:lnTo>
                <a:lnTo>
                  <a:pt x="216662" y="83876"/>
                </a:lnTo>
                <a:lnTo>
                  <a:pt x="236430" y="22913"/>
                </a:lnTo>
                <a:close/>
                <a:moveTo>
                  <a:pt x="188705" y="1763"/>
                </a:moveTo>
                <a:lnTo>
                  <a:pt x="155681" y="87592"/>
                </a:lnTo>
                <a:lnTo>
                  <a:pt x="160902" y="73149"/>
                </a:lnTo>
                <a:lnTo>
                  <a:pt x="184976" y="2138"/>
                </a:lnTo>
                <a:close/>
                <a:moveTo>
                  <a:pt x="221456" y="0"/>
                </a:moveTo>
                <a:lnTo>
                  <a:pt x="223674" y="223"/>
                </a:lnTo>
                <a:lnTo>
                  <a:pt x="213767" y="32652"/>
                </a:lnTo>
                <a:cubicBezTo>
                  <a:pt x="205205" y="63095"/>
                  <a:pt x="198565" y="89086"/>
                  <a:pt x="192805" y="112313"/>
                </a:cubicBezTo>
                <a:lnTo>
                  <a:pt x="183354" y="150306"/>
                </a:lnTo>
                <a:lnTo>
                  <a:pt x="177811" y="161816"/>
                </a:lnTo>
                <a:cubicBezTo>
                  <a:pt x="170349" y="177643"/>
                  <a:pt x="162238" y="195176"/>
                  <a:pt x="153391" y="214663"/>
                </a:cubicBezTo>
                <a:lnTo>
                  <a:pt x="149696" y="223552"/>
                </a:lnTo>
                <a:lnTo>
                  <a:pt x="135877" y="240524"/>
                </a:lnTo>
                <a:lnTo>
                  <a:pt x="146465" y="209998"/>
                </a:lnTo>
                <a:cubicBezTo>
                  <a:pt x="168983" y="146645"/>
                  <a:pt x="191296" y="87567"/>
                  <a:pt x="217971" y="10357"/>
                </a:cubicBezTo>
                <a:close/>
              </a:path>
            </a:pathLst>
          </a:custGeom>
          <a:solidFill>
            <a:schemeClr val="accent4"/>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ea typeface="幼圆" panose="02010509060101010101" pitchFamily="49" charset="-122"/>
            </a:endParaRPr>
          </a:p>
        </p:txBody>
      </p:sp>
      <p:sp>
        <p:nvSpPr>
          <p:cNvPr id="12" name="文本框 11"/>
          <p:cNvSpPr txBox="1"/>
          <p:nvPr/>
        </p:nvSpPr>
        <p:spPr>
          <a:xfrm>
            <a:off x="6153700" y="4265358"/>
            <a:ext cx="1710725" cy="307777"/>
          </a:xfrm>
          <a:prstGeom prst="rect">
            <a:avLst/>
          </a:prstGeom>
          <a:noFill/>
        </p:spPr>
        <p:txBody>
          <a:bodyPr wrap="none" rtlCol="0">
            <a:spAutoFit/>
          </a:bodyPr>
          <a:lstStyle/>
          <a:p>
            <a:r>
              <a:rPr lang="zh-CN" altLang="en-US" sz="1400">
                <a:latin typeface="幼圆" panose="02010509060101010101" pitchFamily="49" charset="-122"/>
                <a:ea typeface="幼圆" panose="02010509060101010101" pitchFamily="49" charset="-122"/>
              </a:rPr>
              <a:t>Business Showcase</a:t>
            </a:r>
          </a:p>
        </p:txBody>
      </p:sp>
      <p:sp>
        <p:nvSpPr>
          <p:cNvPr id="13" name="任意多边形 12"/>
          <p:cNvSpPr/>
          <p:nvPr/>
        </p:nvSpPr>
        <p:spPr>
          <a:xfrm flipH="1" flipV="1">
            <a:off x="7868314" y="4423851"/>
            <a:ext cx="45719" cy="45762"/>
          </a:xfrm>
          <a:custGeom>
            <a:avLst/>
            <a:gdLst>
              <a:gd name="connsiteX0" fmla="*/ 293911 w 429021"/>
              <a:gd name="connsiteY0" fmla="*/ 402805 h 429424"/>
              <a:gd name="connsiteX1" fmla="*/ 288520 w 429021"/>
              <a:gd name="connsiteY1" fmla="*/ 415528 h 429424"/>
              <a:gd name="connsiteX2" fmla="*/ 286011 w 429021"/>
              <a:gd name="connsiteY2" fmla="*/ 416307 h 429424"/>
              <a:gd name="connsiteX3" fmla="*/ 226601 w 429021"/>
              <a:gd name="connsiteY3" fmla="*/ 389710 h 429424"/>
              <a:gd name="connsiteX4" fmla="*/ 226000 w 429021"/>
              <a:gd name="connsiteY4" fmla="*/ 391923 h 429424"/>
              <a:gd name="connsiteX5" fmla="*/ 208049 w 429021"/>
              <a:gd name="connsiteY5" fmla="*/ 429042 h 429424"/>
              <a:gd name="connsiteX6" fmla="*/ 205413 w 429021"/>
              <a:gd name="connsiteY6" fmla="*/ 428776 h 429424"/>
              <a:gd name="connsiteX7" fmla="*/ 249598 w 429021"/>
              <a:gd name="connsiteY7" fmla="*/ 389199 h 429424"/>
              <a:gd name="connsiteX8" fmla="*/ 239020 w 429021"/>
              <a:gd name="connsiteY8" fmla="*/ 427084 h 429424"/>
              <a:gd name="connsiteX9" fmla="*/ 232553 w 429021"/>
              <a:gd name="connsiteY9" fmla="*/ 427736 h 429424"/>
              <a:gd name="connsiteX10" fmla="*/ 113556 w 429021"/>
              <a:gd name="connsiteY10" fmla="*/ 382893 h 429424"/>
              <a:gd name="connsiteX11" fmla="*/ 108626 w 429021"/>
              <a:gd name="connsiteY11" fmla="*/ 394279 h 429424"/>
              <a:gd name="connsiteX12" fmla="*/ 106895 w 429021"/>
              <a:gd name="connsiteY12" fmla="*/ 397095 h 429424"/>
              <a:gd name="connsiteX13" fmla="*/ 104425 w 429021"/>
              <a:gd name="connsiteY13" fmla="*/ 395429 h 429424"/>
              <a:gd name="connsiteX14" fmla="*/ 89747 w 429021"/>
              <a:gd name="connsiteY14" fmla="*/ 382304 h 429424"/>
              <a:gd name="connsiteX15" fmla="*/ 88936 w 429021"/>
              <a:gd name="connsiteY15" fmla="*/ 384986 h 429424"/>
              <a:gd name="connsiteX16" fmla="*/ 88394 w 429021"/>
              <a:gd name="connsiteY16" fmla="*/ 384621 h 429424"/>
              <a:gd name="connsiteX17" fmla="*/ 178257 w 429021"/>
              <a:gd name="connsiteY17" fmla="*/ 372909 h 429424"/>
              <a:gd name="connsiteX18" fmla="*/ 159733 w 429021"/>
              <a:gd name="connsiteY18" fmla="*/ 415156 h 429424"/>
              <a:gd name="connsiteX19" fmla="*/ 157126 w 429021"/>
              <a:gd name="connsiteY19" fmla="*/ 421115 h 429424"/>
              <a:gd name="connsiteX20" fmla="*/ 150135 w 429021"/>
              <a:gd name="connsiteY20" fmla="*/ 418945 h 429424"/>
              <a:gd name="connsiteX21" fmla="*/ 148054 w 429021"/>
              <a:gd name="connsiteY21" fmla="*/ 363527 h 429424"/>
              <a:gd name="connsiteX22" fmla="*/ 132713 w 429021"/>
              <a:gd name="connsiteY22" fmla="*/ 413537 h 429424"/>
              <a:gd name="connsiteX23" fmla="*/ 131238 w 429021"/>
              <a:gd name="connsiteY23" fmla="*/ 413079 h 429424"/>
              <a:gd name="connsiteX24" fmla="*/ 132599 w 429021"/>
              <a:gd name="connsiteY24" fmla="*/ 406418 h 429424"/>
              <a:gd name="connsiteX25" fmla="*/ 137717 w 429021"/>
              <a:gd name="connsiteY25" fmla="*/ 390700 h 429424"/>
              <a:gd name="connsiteX26" fmla="*/ 143211 w 429021"/>
              <a:gd name="connsiteY26" fmla="*/ 374895 h 429424"/>
              <a:gd name="connsiteX27" fmla="*/ 353914 w 429021"/>
              <a:gd name="connsiteY27" fmla="*/ 352775 h 429424"/>
              <a:gd name="connsiteX28" fmla="*/ 349546 w 429021"/>
              <a:gd name="connsiteY28" fmla="*/ 377682 h 429424"/>
              <a:gd name="connsiteX29" fmla="*/ 334093 w 429021"/>
              <a:gd name="connsiteY29" fmla="*/ 388101 h 429424"/>
              <a:gd name="connsiteX30" fmla="*/ 148886 w 429021"/>
              <a:gd name="connsiteY30" fmla="*/ 334389 h 429424"/>
              <a:gd name="connsiteX31" fmla="*/ 142002 w 429021"/>
              <a:gd name="connsiteY31" fmla="*/ 360411 h 429424"/>
              <a:gd name="connsiteX32" fmla="*/ 132599 w 429021"/>
              <a:gd name="connsiteY32" fmla="*/ 406418 h 429424"/>
              <a:gd name="connsiteX33" fmla="*/ 130504 w 429021"/>
              <a:gd name="connsiteY33" fmla="*/ 412851 h 429424"/>
              <a:gd name="connsiteX34" fmla="*/ 130060 w 429021"/>
              <a:gd name="connsiteY34" fmla="*/ 412713 h 429424"/>
              <a:gd name="connsiteX35" fmla="*/ 125074 w 429021"/>
              <a:gd name="connsiteY35" fmla="*/ 409351 h 429424"/>
              <a:gd name="connsiteX36" fmla="*/ 141474 w 429021"/>
              <a:gd name="connsiteY36" fmla="*/ 344566 h 429424"/>
              <a:gd name="connsiteX37" fmla="*/ 144464 w 429021"/>
              <a:gd name="connsiteY37" fmla="*/ 332754 h 429424"/>
              <a:gd name="connsiteX38" fmla="*/ 141474 w 429021"/>
              <a:gd name="connsiteY38" fmla="*/ 344566 h 429424"/>
              <a:gd name="connsiteX39" fmla="*/ 113556 w 429021"/>
              <a:gd name="connsiteY39" fmla="*/ 382893 h 429424"/>
              <a:gd name="connsiteX40" fmla="*/ 122955 w 429021"/>
              <a:gd name="connsiteY40" fmla="*/ 361185 h 429424"/>
              <a:gd name="connsiteX41" fmla="*/ 336355 w 429021"/>
              <a:gd name="connsiteY41" fmla="*/ 330270 h 429424"/>
              <a:gd name="connsiteX42" fmla="*/ 322497 w 429021"/>
              <a:gd name="connsiteY42" fmla="*/ 395920 h 429424"/>
              <a:gd name="connsiteX43" fmla="*/ 297589 w 429021"/>
              <a:gd name="connsiteY43" fmla="*/ 412713 h 429424"/>
              <a:gd name="connsiteX44" fmla="*/ 292209 w 429021"/>
              <a:gd name="connsiteY44" fmla="*/ 414383 h 429424"/>
              <a:gd name="connsiteX45" fmla="*/ 305867 w 429021"/>
              <a:gd name="connsiteY45" fmla="*/ 382373 h 429424"/>
              <a:gd name="connsiteX46" fmla="*/ 38700 w 429021"/>
              <a:gd name="connsiteY46" fmla="*/ 319145 h 429424"/>
              <a:gd name="connsiteX47" fmla="*/ 35545 w 429021"/>
              <a:gd name="connsiteY47" fmla="*/ 327865 h 429424"/>
              <a:gd name="connsiteX48" fmla="*/ 35068 w 429021"/>
              <a:gd name="connsiteY48" fmla="*/ 327157 h 429424"/>
              <a:gd name="connsiteX49" fmla="*/ 112086 w 429021"/>
              <a:gd name="connsiteY49" fmla="*/ 311309 h 429424"/>
              <a:gd name="connsiteX50" fmla="*/ 107998 w 429021"/>
              <a:gd name="connsiteY50" fmla="*/ 323866 h 429424"/>
              <a:gd name="connsiteX51" fmla="*/ 98539 w 429021"/>
              <a:gd name="connsiteY51" fmla="*/ 346624 h 429424"/>
              <a:gd name="connsiteX52" fmla="*/ 84925 w 429021"/>
              <a:gd name="connsiteY52" fmla="*/ 382282 h 429424"/>
              <a:gd name="connsiteX53" fmla="*/ 75778 w 429021"/>
              <a:gd name="connsiteY53" fmla="*/ 376115 h 429424"/>
              <a:gd name="connsiteX54" fmla="*/ 105280 w 429021"/>
              <a:gd name="connsiteY54" fmla="*/ 323437 h 429424"/>
              <a:gd name="connsiteX55" fmla="*/ 43192 w 429021"/>
              <a:gd name="connsiteY55" fmla="*/ 309237 h 429424"/>
              <a:gd name="connsiteX56" fmla="*/ 38700 w 429021"/>
              <a:gd name="connsiteY56" fmla="*/ 319145 h 429424"/>
              <a:gd name="connsiteX57" fmla="*/ 42248 w 429021"/>
              <a:gd name="connsiteY57" fmla="*/ 309343 h 429424"/>
              <a:gd name="connsiteX58" fmla="*/ 163002 w 429021"/>
              <a:gd name="connsiteY58" fmla="*/ 308249 h 429424"/>
              <a:gd name="connsiteX59" fmla="*/ 160317 w 429021"/>
              <a:gd name="connsiteY59" fmla="*/ 318695 h 429424"/>
              <a:gd name="connsiteX60" fmla="*/ 148886 w 429021"/>
              <a:gd name="connsiteY60" fmla="*/ 334389 h 429424"/>
              <a:gd name="connsiteX61" fmla="*/ 151930 w 429021"/>
              <a:gd name="connsiteY61" fmla="*/ 322884 h 429424"/>
              <a:gd name="connsiteX62" fmla="*/ 62468 w 429021"/>
              <a:gd name="connsiteY62" fmla="*/ 304472 h 429424"/>
              <a:gd name="connsiteX63" fmla="*/ 58213 w 429021"/>
              <a:gd name="connsiteY63" fmla="*/ 315884 h 429424"/>
              <a:gd name="connsiteX64" fmla="*/ 50297 w 429021"/>
              <a:gd name="connsiteY64" fmla="*/ 336493 h 429424"/>
              <a:gd name="connsiteX65" fmla="*/ 46357 w 429021"/>
              <a:gd name="connsiteY65" fmla="*/ 343901 h 429424"/>
              <a:gd name="connsiteX66" fmla="*/ 38899 w 429021"/>
              <a:gd name="connsiteY66" fmla="*/ 332840 h 429424"/>
              <a:gd name="connsiteX67" fmla="*/ 48846 w 429021"/>
              <a:gd name="connsiteY67" fmla="*/ 308600 h 429424"/>
              <a:gd name="connsiteX68" fmla="*/ 54924 w 429021"/>
              <a:gd name="connsiteY68" fmla="*/ 307916 h 429424"/>
              <a:gd name="connsiteX69" fmla="*/ 71923 w 429021"/>
              <a:gd name="connsiteY69" fmla="*/ 300093 h 429424"/>
              <a:gd name="connsiteX70" fmla="*/ 56565 w 429021"/>
              <a:gd name="connsiteY70" fmla="*/ 333940 h 429424"/>
              <a:gd name="connsiteX71" fmla="*/ 47546 w 429021"/>
              <a:gd name="connsiteY71" fmla="*/ 345665 h 429424"/>
              <a:gd name="connsiteX72" fmla="*/ 47033 w 429021"/>
              <a:gd name="connsiteY72" fmla="*/ 344904 h 429424"/>
              <a:gd name="connsiteX73" fmla="*/ 47668 w 429021"/>
              <a:gd name="connsiteY73" fmla="*/ 343336 h 429424"/>
              <a:gd name="connsiteX74" fmla="*/ 50297 w 429021"/>
              <a:gd name="connsiteY74" fmla="*/ 336493 h 429424"/>
              <a:gd name="connsiteX75" fmla="*/ 68889 w 429021"/>
              <a:gd name="connsiteY75" fmla="*/ 301541 h 429424"/>
              <a:gd name="connsiteX76" fmla="*/ 71471 w 429021"/>
              <a:gd name="connsiteY76" fmla="*/ 300361 h 429424"/>
              <a:gd name="connsiteX77" fmla="*/ 176251 w 429021"/>
              <a:gd name="connsiteY77" fmla="*/ 297344 h 429424"/>
              <a:gd name="connsiteX78" fmla="*/ 148054 w 429021"/>
              <a:gd name="connsiteY78" fmla="*/ 363527 h 429424"/>
              <a:gd name="connsiteX79" fmla="*/ 152629 w 429021"/>
              <a:gd name="connsiteY79" fmla="*/ 348616 h 429424"/>
              <a:gd name="connsiteX80" fmla="*/ 160317 w 429021"/>
              <a:gd name="connsiteY80" fmla="*/ 318695 h 429424"/>
              <a:gd name="connsiteX81" fmla="*/ 165913 w 429021"/>
              <a:gd name="connsiteY81" fmla="*/ 311014 h 429424"/>
              <a:gd name="connsiteX82" fmla="*/ 97450 w 429021"/>
              <a:gd name="connsiteY82" fmla="*/ 285867 h 429424"/>
              <a:gd name="connsiteX83" fmla="*/ 70676 w 429021"/>
              <a:gd name="connsiteY83" fmla="*/ 372676 h 429424"/>
              <a:gd name="connsiteX84" fmla="*/ 61657 w 429021"/>
              <a:gd name="connsiteY84" fmla="*/ 366595 h 429424"/>
              <a:gd name="connsiteX85" fmla="*/ 49757 w 429021"/>
              <a:gd name="connsiteY85" fmla="*/ 348945 h 429424"/>
              <a:gd name="connsiteX86" fmla="*/ 56565 w 429021"/>
              <a:gd name="connsiteY86" fmla="*/ 333940 h 429424"/>
              <a:gd name="connsiteX87" fmla="*/ 60805 w 429021"/>
              <a:gd name="connsiteY87" fmla="*/ 328427 h 429424"/>
              <a:gd name="connsiteX88" fmla="*/ 181556 w 429021"/>
              <a:gd name="connsiteY88" fmla="*/ 284892 h 429424"/>
              <a:gd name="connsiteX89" fmla="*/ 178558 w 429021"/>
              <a:gd name="connsiteY89" fmla="*/ 294292 h 429424"/>
              <a:gd name="connsiteX90" fmla="*/ 176251 w 429021"/>
              <a:gd name="connsiteY90" fmla="*/ 297344 h 429424"/>
              <a:gd name="connsiteX91" fmla="*/ 181680 w 429021"/>
              <a:gd name="connsiteY91" fmla="*/ 284601 h 429424"/>
              <a:gd name="connsiteX92" fmla="*/ 181556 w 429021"/>
              <a:gd name="connsiteY92" fmla="*/ 284892 h 429424"/>
              <a:gd name="connsiteX93" fmla="*/ 181629 w 429021"/>
              <a:gd name="connsiteY93" fmla="*/ 284664 h 429424"/>
              <a:gd name="connsiteX94" fmla="*/ 99507 w 429021"/>
              <a:gd name="connsiteY94" fmla="*/ 283480 h 429424"/>
              <a:gd name="connsiteX95" fmla="*/ 97450 w 429021"/>
              <a:gd name="connsiteY95" fmla="*/ 285867 h 429424"/>
              <a:gd name="connsiteX96" fmla="*/ 97837 w 429021"/>
              <a:gd name="connsiteY96" fmla="*/ 284612 h 429424"/>
              <a:gd name="connsiteX97" fmla="*/ 285221 w 429021"/>
              <a:gd name="connsiteY97" fmla="*/ 282424 h 429424"/>
              <a:gd name="connsiteX98" fmla="*/ 260750 w 429021"/>
              <a:gd name="connsiteY98" fmla="*/ 349261 h 429424"/>
              <a:gd name="connsiteX99" fmla="*/ 249975 w 429021"/>
              <a:gd name="connsiteY99" fmla="*/ 387848 h 429424"/>
              <a:gd name="connsiteX100" fmla="*/ 232436 w 429021"/>
              <a:gd name="connsiteY100" fmla="*/ 427748 h 429424"/>
              <a:gd name="connsiteX101" fmla="*/ 215809 w 429021"/>
              <a:gd name="connsiteY101" fmla="*/ 429424 h 429424"/>
              <a:gd name="connsiteX102" fmla="*/ 226000 w 429021"/>
              <a:gd name="connsiteY102" fmla="*/ 391923 h 429424"/>
              <a:gd name="connsiteX103" fmla="*/ 230930 w 429021"/>
              <a:gd name="connsiteY103" fmla="*/ 381728 h 429424"/>
              <a:gd name="connsiteX104" fmla="*/ 281877 w 429021"/>
              <a:gd name="connsiteY104" fmla="*/ 287797 h 429424"/>
              <a:gd name="connsiteX105" fmla="*/ 342460 w 429021"/>
              <a:gd name="connsiteY105" fmla="*/ 277631 h 429424"/>
              <a:gd name="connsiteX106" fmla="*/ 339437 w 429021"/>
              <a:gd name="connsiteY106" fmla="*/ 303694 h 429424"/>
              <a:gd name="connsiteX107" fmla="*/ 305867 w 429021"/>
              <a:gd name="connsiteY107" fmla="*/ 382373 h 429424"/>
              <a:gd name="connsiteX108" fmla="*/ 293911 w 429021"/>
              <a:gd name="connsiteY108" fmla="*/ 402805 h 429424"/>
              <a:gd name="connsiteX109" fmla="*/ 297079 w 429021"/>
              <a:gd name="connsiteY109" fmla="*/ 395328 h 429424"/>
              <a:gd name="connsiteX110" fmla="*/ 334682 w 429021"/>
              <a:gd name="connsiteY110" fmla="*/ 294849 h 429424"/>
              <a:gd name="connsiteX111" fmla="*/ 421396 w 429021"/>
              <a:gd name="connsiteY111" fmla="*/ 268276 h 429424"/>
              <a:gd name="connsiteX112" fmla="*/ 412110 w 429021"/>
              <a:gd name="connsiteY112" fmla="*/ 298192 h 429424"/>
              <a:gd name="connsiteX113" fmla="*/ 375353 w 429021"/>
              <a:gd name="connsiteY113" fmla="*/ 352709 h 429424"/>
              <a:gd name="connsiteX114" fmla="*/ 403682 w 429021"/>
              <a:gd name="connsiteY114" fmla="*/ 298912 h 429424"/>
              <a:gd name="connsiteX115" fmla="*/ 134730 w 429021"/>
              <a:gd name="connsiteY115" fmla="*/ 259556 h 429424"/>
              <a:gd name="connsiteX116" fmla="*/ 116452 w 429021"/>
              <a:gd name="connsiteY116" fmla="*/ 303530 h 429424"/>
              <a:gd name="connsiteX117" fmla="*/ 112086 w 429021"/>
              <a:gd name="connsiteY117" fmla="*/ 311309 h 429424"/>
              <a:gd name="connsiteX118" fmla="*/ 123709 w 429021"/>
              <a:gd name="connsiteY118" fmla="*/ 275604 h 429424"/>
              <a:gd name="connsiteX119" fmla="*/ 127586 w 429021"/>
              <a:gd name="connsiteY119" fmla="*/ 264426 h 429424"/>
              <a:gd name="connsiteX120" fmla="*/ 134300 w 429021"/>
              <a:gd name="connsiteY120" fmla="*/ 259871 h 429424"/>
              <a:gd name="connsiteX121" fmla="*/ 359262 w 429021"/>
              <a:gd name="connsiteY121" fmla="*/ 257230 h 429424"/>
              <a:gd name="connsiteX122" fmla="*/ 357621 w 429021"/>
              <a:gd name="connsiteY122" fmla="*/ 291070 h 429424"/>
              <a:gd name="connsiteX123" fmla="*/ 336355 w 429021"/>
              <a:gd name="connsiteY123" fmla="*/ 330270 h 429424"/>
              <a:gd name="connsiteX124" fmla="*/ 339437 w 429021"/>
              <a:gd name="connsiteY124" fmla="*/ 303694 h 429424"/>
              <a:gd name="connsiteX125" fmla="*/ 155540 w 429021"/>
              <a:gd name="connsiteY125" fmla="*/ 244327 h 429424"/>
              <a:gd name="connsiteX126" fmla="*/ 150060 w 429021"/>
              <a:gd name="connsiteY126" fmla="*/ 258129 h 429424"/>
              <a:gd name="connsiteX127" fmla="*/ 121300 w 429021"/>
              <a:gd name="connsiteY127" fmla="*/ 322354 h 429424"/>
              <a:gd name="connsiteX128" fmla="*/ 99017 w 429021"/>
              <a:gd name="connsiteY128" fmla="*/ 366429 h 429424"/>
              <a:gd name="connsiteX129" fmla="*/ 89747 w 429021"/>
              <a:gd name="connsiteY129" fmla="*/ 382304 h 429424"/>
              <a:gd name="connsiteX130" fmla="*/ 99803 w 429021"/>
              <a:gd name="connsiteY130" fmla="*/ 349039 h 429424"/>
              <a:gd name="connsiteX131" fmla="*/ 107998 w 429021"/>
              <a:gd name="connsiteY131" fmla="*/ 323866 h 429424"/>
              <a:gd name="connsiteX132" fmla="*/ 116452 w 429021"/>
              <a:gd name="connsiteY132" fmla="*/ 303530 h 429424"/>
              <a:gd name="connsiteX133" fmla="*/ 145587 w 429021"/>
              <a:gd name="connsiteY133" fmla="*/ 251611 h 429424"/>
              <a:gd name="connsiteX134" fmla="*/ 135877 w 429021"/>
              <a:gd name="connsiteY134" fmla="*/ 240524 h 429424"/>
              <a:gd name="connsiteX135" fmla="*/ 127586 w 429021"/>
              <a:gd name="connsiteY135" fmla="*/ 264426 h 429424"/>
              <a:gd name="connsiteX136" fmla="*/ 99507 w 429021"/>
              <a:gd name="connsiteY136" fmla="*/ 283480 h 429424"/>
              <a:gd name="connsiteX137" fmla="*/ 125156 w 429021"/>
              <a:gd name="connsiteY137" fmla="*/ 253690 h 429424"/>
              <a:gd name="connsiteX138" fmla="*/ 172787 w 429021"/>
              <a:gd name="connsiteY138" fmla="*/ 231707 h 429424"/>
              <a:gd name="connsiteX139" fmla="*/ 159173 w 429021"/>
              <a:gd name="connsiteY139" fmla="*/ 278600 h 429424"/>
              <a:gd name="connsiteX140" fmla="*/ 148033 w 429021"/>
              <a:gd name="connsiteY140" fmla="*/ 303258 h 429424"/>
              <a:gd name="connsiteX141" fmla="*/ 122955 w 429021"/>
              <a:gd name="connsiteY141" fmla="*/ 361185 h 429424"/>
              <a:gd name="connsiteX142" fmla="*/ 106161 w 429021"/>
              <a:gd name="connsiteY142" fmla="*/ 383383 h 429424"/>
              <a:gd name="connsiteX143" fmla="*/ 99893 w 429021"/>
              <a:gd name="connsiteY143" fmla="*/ 392374 h 429424"/>
              <a:gd name="connsiteX144" fmla="*/ 93355 w 429021"/>
              <a:gd name="connsiteY144" fmla="*/ 387966 h 429424"/>
              <a:gd name="connsiteX145" fmla="*/ 116945 w 429021"/>
              <a:gd name="connsiteY145" fmla="*/ 332080 h 429424"/>
              <a:gd name="connsiteX146" fmla="*/ 121300 w 429021"/>
              <a:gd name="connsiteY146" fmla="*/ 322354 h 429424"/>
              <a:gd name="connsiteX147" fmla="*/ 136487 w 429021"/>
              <a:gd name="connsiteY147" fmla="*/ 292314 h 429424"/>
              <a:gd name="connsiteX148" fmla="*/ 150060 w 429021"/>
              <a:gd name="connsiteY148" fmla="*/ 258129 h 429424"/>
              <a:gd name="connsiteX149" fmla="*/ 156582 w 429021"/>
              <a:gd name="connsiteY149" fmla="*/ 243565 h 429424"/>
              <a:gd name="connsiteX150" fmla="*/ 199651 w 429021"/>
              <a:gd name="connsiteY150" fmla="*/ 219242 h 429424"/>
              <a:gd name="connsiteX151" fmla="*/ 184772 w 429021"/>
              <a:gd name="connsiteY151" fmla="*/ 274808 h 429424"/>
              <a:gd name="connsiteX152" fmla="*/ 181629 w 429021"/>
              <a:gd name="connsiteY152" fmla="*/ 284664 h 429424"/>
              <a:gd name="connsiteX153" fmla="*/ 170409 w 429021"/>
              <a:gd name="connsiteY153" fmla="*/ 298458 h 429424"/>
              <a:gd name="connsiteX154" fmla="*/ 163002 w 429021"/>
              <a:gd name="connsiteY154" fmla="*/ 308249 h 429424"/>
              <a:gd name="connsiteX155" fmla="*/ 173303 w 429021"/>
              <a:gd name="connsiteY155" fmla="*/ 268160 h 429424"/>
              <a:gd name="connsiteX156" fmla="*/ 177670 w 429021"/>
              <a:gd name="connsiteY156" fmla="*/ 259492 h 429424"/>
              <a:gd name="connsiteX157" fmla="*/ 191322 w 429021"/>
              <a:gd name="connsiteY157" fmla="*/ 235402 h 429424"/>
              <a:gd name="connsiteX158" fmla="*/ 190135 w 429021"/>
              <a:gd name="connsiteY158" fmla="*/ 218862 h 429424"/>
              <a:gd name="connsiteX159" fmla="*/ 187788 w 429021"/>
              <a:gd name="connsiteY159" fmla="*/ 225450 h 429424"/>
              <a:gd name="connsiteX160" fmla="*/ 173613 w 429021"/>
              <a:gd name="connsiteY160" fmla="*/ 266958 h 429424"/>
              <a:gd name="connsiteX161" fmla="*/ 173303 w 429021"/>
              <a:gd name="connsiteY161" fmla="*/ 268160 h 429424"/>
              <a:gd name="connsiteX162" fmla="*/ 165672 w 429021"/>
              <a:gd name="connsiteY162" fmla="*/ 283305 h 429424"/>
              <a:gd name="connsiteX163" fmla="*/ 154169 w 429021"/>
              <a:gd name="connsiteY163" fmla="*/ 314418 h 429424"/>
              <a:gd name="connsiteX164" fmla="*/ 151930 w 429021"/>
              <a:gd name="connsiteY164" fmla="*/ 322884 h 429424"/>
              <a:gd name="connsiteX165" fmla="*/ 144464 w 429021"/>
              <a:gd name="connsiteY165" fmla="*/ 332754 h 429424"/>
              <a:gd name="connsiteX166" fmla="*/ 151362 w 429021"/>
              <a:gd name="connsiteY166" fmla="*/ 305503 h 429424"/>
              <a:gd name="connsiteX167" fmla="*/ 159173 w 429021"/>
              <a:gd name="connsiteY167" fmla="*/ 278600 h 429424"/>
              <a:gd name="connsiteX168" fmla="*/ 184095 w 429021"/>
              <a:gd name="connsiteY168" fmla="*/ 223431 h 429424"/>
              <a:gd name="connsiteX169" fmla="*/ 185956 w 429021"/>
              <a:gd name="connsiteY169" fmla="*/ 222070 h 429424"/>
              <a:gd name="connsiteX170" fmla="*/ 206201 w 429021"/>
              <a:gd name="connsiteY170" fmla="*/ 206533 h 429424"/>
              <a:gd name="connsiteX171" fmla="*/ 199651 w 429021"/>
              <a:gd name="connsiteY171" fmla="*/ 219242 h 429424"/>
              <a:gd name="connsiteX172" fmla="*/ 202240 w 429021"/>
              <a:gd name="connsiteY172" fmla="*/ 209572 h 429424"/>
              <a:gd name="connsiteX173" fmla="*/ 170423 w 429021"/>
              <a:gd name="connsiteY173" fmla="*/ 198097 h 429424"/>
              <a:gd name="connsiteX174" fmla="*/ 164680 w 429021"/>
              <a:gd name="connsiteY174" fmla="*/ 217589 h 429424"/>
              <a:gd name="connsiteX175" fmla="*/ 145587 w 429021"/>
              <a:gd name="connsiteY175" fmla="*/ 251611 h 429424"/>
              <a:gd name="connsiteX176" fmla="*/ 134730 w 429021"/>
              <a:gd name="connsiteY176" fmla="*/ 259556 h 429424"/>
              <a:gd name="connsiteX177" fmla="*/ 149696 w 429021"/>
              <a:gd name="connsiteY177" fmla="*/ 223552 h 429424"/>
              <a:gd name="connsiteX178" fmla="*/ 257252 w 429021"/>
              <a:gd name="connsiteY178" fmla="*/ 193788 h 429424"/>
              <a:gd name="connsiteX179" fmla="*/ 232312 w 429021"/>
              <a:gd name="connsiteY179" fmla="*/ 250078 h 429424"/>
              <a:gd name="connsiteX180" fmla="*/ 192563 w 429021"/>
              <a:gd name="connsiteY180" fmla="*/ 340387 h 429424"/>
              <a:gd name="connsiteX181" fmla="*/ 145171 w 429021"/>
              <a:gd name="connsiteY181" fmla="*/ 417404 h 429424"/>
              <a:gd name="connsiteX182" fmla="*/ 134669 w 429021"/>
              <a:gd name="connsiteY182" fmla="*/ 414144 h 429424"/>
              <a:gd name="connsiteX183" fmla="*/ 144048 w 429021"/>
              <a:gd name="connsiteY183" fmla="*/ 392606 h 429424"/>
              <a:gd name="connsiteX184" fmla="*/ 164648 w 429021"/>
              <a:gd name="connsiteY184" fmla="*/ 337915 h 429424"/>
              <a:gd name="connsiteX185" fmla="*/ 178558 w 429021"/>
              <a:gd name="connsiteY185" fmla="*/ 294292 h 429424"/>
              <a:gd name="connsiteX186" fmla="*/ 231416 w 429021"/>
              <a:gd name="connsiteY186" fmla="*/ 224400 h 429424"/>
              <a:gd name="connsiteX187" fmla="*/ 209160 w 429021"/>
              <a:gd name="connsiteY187" fmla="*/ 183733 h 429424"/>
              <a:gd name="connsiteX188" fmla="*/ 202240 w 429021"/>
              <a:gd name="connsiteY188" fmla="*/ 209572 h 429424"/>
              <a:gd name="connsiteX189" fmla="*/ 190135 w 429021"/>
              <a:gd name="connsiteY189" fmla="*/ 218862 h 429424"/>
              <a:gd name="connsiteX190" fmla="*/ 195814 w 429021"/>
              <a:gd name="connsiteY190" fmla="*/ 202923 h 429424"/>
              <a:gd name="connsiteX191" fmla="*/ 185629 w 429021"/>
              <a:gd name="connsiteY191" fmla="*/ 180259 h 429424"/>
              <a:gd name="connsiteX192" fmla="*/ 166953 w 429021"/>
              <a:gd name="connsiteY192" fmla="*/ 220405 h 429424"/>
              <a:gd name="connsiteX193" fmla="*/ 156582 w 429021"/>
              <a:gd name="connsiteY193" fmla="*/ 243565 h 429424"/>
              <a:gd name="connsiteX194" fmla="*/ 155540 w 429021"/>
              <a:gd name="connsiteY194" fmla="*/ 244327 h 429424"/>
              <a:gd name="connsiteX195" fmla="*/ 160430 w 429021"/>
              <a:gd name="connsiteY195" fmla="*/ 232012 h 429424"/>
              <a:gd name="connsiteX196" fmla="*/ 164680 w 429021"/>
              <a:gd name="connsiteY196" fmla="*/ 217589 h 429424"/>
              <a:gd name="connsiteX197" fmla="*/ 349535 w 429021"/>
              <a:gd name="connsiteY197" fmla="*/ 179065 h 429424"/>
              <a:gd name="connsiteX198" fmla="*/ 349389 w 429021"/>
              <a:gd name="connsiteY198" fmla="*/ 183166 h 429424"/>
              <a:gd name="connsiteX199" fmla="*/ 346991 w 429021"/>
              <a:gd name="connsiteY199" fmla="*/ 188484 h 429424"/>
              <a:gd name="connsiteX200" fmla="*/ 266349 w 429021"/>
              <a:gd name="connsiteY200" fmla="*/ 351328 h 429424"/>
              <a:gd name="connsiteX201" fmla="*/ 249598 w 429021"/>
              <a:gd name="connsiteY201" fmla="*/ 389199 h 429424"/>
              <a:gd name="connsiteX202" fmla="*/ 249975 w 429021"/>
              <a:gd name="connsiteY202" fmla="*/ 387848 h 429424"/>
              <a:gd name="connsiteX203" fmla="*/ 262103 w 429021"/>
              <a:gd name="connsiteY203" fmla="*/ 360262 h 429424"/>
              <a:gd name="connsiteX204" fmla="*/ 332486 w 429021"/>
              <a:gd name="connsiteY204" fmla="*/ 207149 h 429424"/>
              <a:gd name="connsiteX205" fmla="*/ 333943 w 429021"/>
              <a:gd name="connsiteY205" fmla="*/ 204122 h 429424"/>
              <a:gd name="connsiteX206" fmla="*/ 3191 w 429021"/>
              <a:gd name="connsiteY206" fmla="*/ 178641 h 429424"/>
              <a:gd name="connsiteX207" fmla="*/ 1787 w 429021"/>
              <a:gd name="connsiteY207" fmla="*/ 183080 h 429424"/>
              <a:gd name="connsiteX208" fmla="*/ 2064 w 429021"/>
              <a:gd name="connsiteY208" fmla="*/ 180340 h 429424"/>
              <a:gd name="connsiteX209" fmla="*/ 265069 w 429021"/>
              <a:gd name="connsiteY209" fmla="*/ 178193 h 429424"/>
              <a:gd name="connsiteX210" fmla="*/ 259374 w 429021"/>
              <a:gd name="connsiteY210" fmla="*/ 191296 h 429424"/>
              <a:gd name="connsiteX211" fmla="*/ 258818 w 429021"/>
              <a:gd name="connsiteY211" fmla="*/ 191932 h 429424"/>
              <a:gd name="connsiteX212" fmla="*/ 257252 w 429021"/>
              <a:gd name="connsiteY212" fmla="*/ 193788 h 429424"/>
              <a:gd name="connsiteX213" fmla="*/ 262690 w 429021"/>
              <a:gd name="connsiteY213" fmla="*/ 181513 h 429424"/>
              <a:gd name="connsiteX214" fmla="*/ 187139 w 429021"/>
              <a:gd name="connsiteY214" fmla="*/ 177568 h 429424"/>
              <a:gd name="connsiteX215" fmla="*/ 185629 w 429021"/>
              <a:gd name="connsiteY215" fmla="*/ 180259 h 429424"/>
              <a:gd name="connsiteX216" fmla="*/ 186536 w 429021"/>
              <a:gd name="connsiteY216" fmla="*/ 178308 h 429424"/>
              <a:gd name="connsiteX217" fmla="*/ 191200 w 429021"/>
              <a:gd name="connsiteY217" fmla="*/ 168281 h 429424"/>
              <a:gd name="connsiteX218" fmla="*/ 189543 w 429021"/>
              <a:gd name="connsiteY218" fmla="*/ 173990 h 429424"/>
              <a:gd name="connsiteX219" fmla="*/ 187139 w 429021"/>
              <a:gd name="connsiteY219" fmla="*/ 177568 h 429424"/>
              <a:gd name="connsiteX220" fmla="*/ 189964 w 429021"/>
              <a:gd name="connsiteY220" fmla="*/ 170941 h 429424"/>
              <a:gd name="connsiteX221" fmla="*/ 423642 w 429021"/>
              <a:gd name="connsiteY221" fmla="*/ 167812 h 429424"/>
              <a:gd name="connsiteX222" fmla="*/ 424649 w 429021"/>
              <a:gd name="connsiteY222" fmla="*/ 171058 h 429424"/>
              <a:gd name="connsiteX223" fmla="*/ 429021 w 429021"/>
              <a:gd name="connsiteY223" fmla="*/ 214427 h 429424"/>
              <a:gd name="connsiteX224" fmla="*/ 428469 w 429021"/>
              <a:gd name="connsiteY224" fmla="*/ 219902 h 429424"/>
              <a:gd name="connsiteX225" fmla="*/ 353914 w 429021"/>
              <a:gd name="connsiteY225" fmla="*/ 352775 h 429424"/>
              <a:gd name="connsiteX226" fmla="*/ 354902 w 429021"/>
              <a:gd name="connsiteY226" fmla="*/ 347144 h 429424"/>
              <a:gd name="connsiteX227" fmla="*/ 357621 w 429021"/>
              <a:gd name="connsiteY227" fmla="*/ 291070 h 429424"/>
              <a:gd name="connsiteX228" fmla="*/ 386090 w 429021"/>
              <a:gd name="connsiteY228" fmla="*/ 238594 h 429424"/>
              <a:gd name="connsiteX229" fmla="*/ 412566 w 429021"/>
              <a:gd name="connsiteY229" fmla="*/ 189026 h 429424"/>
              <a:gd name="connsiteX230" fmla="*/ 350063 w 429021"/>
              <a:gd name="connsiteY230" fmla="*/ 164162 h 429424"/>
              <a:gd name="connsiteX231" fmla="*/ 349814 w 429021"/>
              <a:gd name="connsiteY231" fmla="*/ 171161 h 429424"/>
              <a:gd name="connsiteX232" fmla="*/ 333943 w 429021"/>
              <a:gd name="connsiteY232" fmla="*/ 204122 h 429424"/>
              <a:gd name="connsiteX233" fmla="*/ 285221 w 429021"/>
              <a:gd name="connsiteY233" fmla="*/ 282424 h 429424"/>
              <a:gd name="connsiteX234" fmla="*/ 294866 w 429021"/>
              <a:gd name="connsiteY234" fmla="*/ 256080 h 429424"/>
              <a:gd name="connsiteX235" fmla="*/ 362494 w 429021"/>
              <a:gd name="connsiteY235" fmla="*/ 158237 h 429424"/>
              <a:gd name="connsiteX236" fmla="*/ 362210 w 429021"/>
              <a:gd name="connsiteY236" fmla="*/ 196432 h 429424"/>
              <a:gd name="connsiteX237" fmla="*/ 360174 w 429021"/>
              <a:gd name="connsiteY237" fmla="*/ 238423 h 429424"/>
              <a:gd name="connsiteX238" fmla="*/ 342460 w 429021"/>
              <a:gd name="connsiteY238" fmla="*/ 277631 h 429424"/>
              <a:gd name="connsiteX239" fmla="*/ 347613 w 429021"/>
              <a:gd name="connsiteY239" fmla="*/ 233198 h 429424"/>
              <a:gd name="connsiteX240" fmla="*/ 349389 w 429021"/>
              <a:gd name="connsiteY240" fmla="*/ 183166 h 429424"/>
              <a:gd name="connsiteX241" fmla="*/ 351647 w 429021"/>
              <a:gd name="connsiteY241" fmla="*/ 178159 h 429424"/>
              <a:gd name="connsiteX242" fmla="*/ 354201 w 429021"/>
              <a:gd name="connsiteY242" fmla="*/ 171565 h 429424"/>
              <a:gd name="connsiteX243" fmla="*/ 275344 w 429021"/>
              <a:gd name="connsiteY243" fmla="*/ 152955 h 429424"/>
              <a:gd name="connsiteX244" fmla="*/ 262690 w 429021"/>
              <a:gd name="connsiteY244" fmla="*/ 181513 h 429424"/>
              <a:gd name="connsiteX245" fmla="*/ 241945 w 429021"/>
              <a:gd name="connsiteY245" fmla="*/ 210479 h 429424"/>
              <a:gd name="connsiteX246" fmla="*/ 231416 w 429021"/>
              <a:gd name="connsiteY246" fmla="*/ 224400 h 429424"/>
              <a:gd name="connsiteX247" fmla="*/ 210161 w 429021"/>
              <a:gd name="connsiteY247" fmla="*/ 249586 h 429424"/>
              <a:gd name="connsiteX248" fmla="*/ 181680 w 429021"/>
              <a:gd name="connsiteY248" fmla="*/ 284601 h 429424"/>
              <a:gd name="connsiteX249" fmla="*/ 219185 w 429021"/>
              <a:gd name="connsiteY249" fmla="*/ 196569 h 429424"/>
              <a:gd name="connsiteX250" fmla="*/ 254689 w 429021"/>
              <a:gd name="connsiteY250" fmla="*/ 169322 h 429424"/>
              <a:gd name="connsiteX251" fmla="*/ 362596 w 429021"/>
              <a:gd name="connsiteY251" fmla="*/ 144621 h 429424"/>
              <a:gd name="connsiteX252" fmla="*/ 362557 w 429021"/>
              <a:gd name="connsiteY252" fmla="*/ 149925 h 429424"/>
              <a:gd name="connsiteX253" fmla="*/ 360386 w 429021"/>
              <a:gd name="connsiteY253" fmla="*/ 155600 h 429424"/>
              <a:gd name="connsiteX254" fmla="*/ 354201 w 429021"/>
              <a:gd name="connsiteY254" fmla="*/ 171565 h 429424"/>
              <a:gd name="connsiteX255" fmla="*/ 349535 w 429021"/>
              <a:gd name="connsiteY255" fmla="*/ 179065 h 429424"/>
              <a:gd name="connsiteX256" fmla="*/ 349814 w 429021"/>
              <a:gd name="connsiteY256" fmla="*/ 171161 h 429424"/>
              <a:gd name="connsiteX257" fmla="*/ 293384 w 429021"/>
              <a:gd name="connsiteY257" fmla="*/ 138660 h 429424"/>
              <a:gd name="connsiteX258" fmla="*/ 265069 w 429021"/>
              <a:gd name="connsiteY258" fmla="*/ 178193 h 429424"/>
              <a:gd name="connsiteX259" fmla="*/ 274856 w 429021"/>
              <a:gd name="connsiteY259" fmla="*/ 155674 h 429424"/>
              <a:gd name="connsiteX260" fmla="*/ 276849 w 429021"/>
              <a:gd name="connsiteY260" fmla="*/ 151763 h 429424"/>
              <a:gd name="connsiteX261" fmla="*/ 365807 w 429021"/>
              <a:gd name="connsiteY261" fmla="*/ 137944 h 429424"/>
              <a:gd name="connsiteX262" fmla="*/ 363943 w 429021"/>
              <a:gd name="connsiteY262" fmla="*/ 141821 h 429424"/>
              <a:gd name="connsiteX263" fmla="*/ 362596 w 429021"/>
              <a:gd name="connsiteY263" fmla="*/ 144621 h 429424"/>
              <a:gd name="connsiteX264" fmla="*/ 362606 w 429021"/>
              <a:gd name="connsiteY264" fmla="*/ 143275 h 429424"/>
              <a:gd name="connsiteX265" fmla="*/ 307266 w 429021"/>
              <a:gd name="connsiteY265" fmla="*/ 136509 h 429424"/>
              <a:gd name="connsiteX266" fmla="*/ 296357 w 429021"/>
              <a:gd name="connsiteY266" fmla="*/ 159244 h 429424"/>
              <a:gd name="connsiteX267" fmla="*/ 211543 w 429021"/>
              <a:gd name="connsiteY267" fmla="*/ 318417 h 429424"/>
              <a:gd name="connsiteX268" fmla="*/ 178257 w 429021"/>
              <a:gd name="connsiteY268" fmla="*/ 372909 h 429424"/>
              <a:gd name="connsiteX269" fmla="*/ 180213 w 429021"/>
              <a:gd name="connsiteY269" fmla="*/ 368448 h 429424"/>
              <a:gd name="connsiteX270" fmla="*/ 192563 w 429021"/>
              <a:gd name="connsiteY270" fmla="*/ 340387 h 429424"/>
              <a:gd name="connsiteX271" fmla="*/ 194670 w 429021"/>
              <a:gd name="connsiteY271" fmla="*/ 336964 h 429424"/>
              <a:gd name="connsiteX272" fmla="*/ 235333 w 429021"/>
              <a:gd name="connsiteY272" fmla="*/ 246616 h 429424"/>
              <a:gd name="connsiteX273" fmla="*/ 259374 w 429021"/>
              <a:gd name="connsiteY273" fmla="*/ 191296 h 429424"/>
              <a:gd name="connsiteX274" fmla="*/ 35858 w 429021"/>
              <a:gd name="connsiteY274" fmla="*/ 127452 h 429424"/>
              <a:gd name="connsiteX275" fmla="*/ 0 w 429021"/>
              <a:gd name="connsiteY275" fmla="*/ 200807 h 429424"/>
              <a:gd name="connsiteX276" fmla="*/ 800 w 429021"/>
              <a:gd name="connsiteY276" fmla="*/ 192876 h 429424"/>
              <a:gd name="connsiteX277" fmla="*/ 13251 w 429021"/>
              <a:gd name="connsiteY277" fmla="*/ 163478 h 429424"/>
              <a:gd name="connsiteX278" fmla="*/ 13439 w 429021"/>
              <a:gd name="connsiteY278" fmla="*/ 163193 h 429424"/>
              <a:gd name="connsiteX279" fmla="*/ 409488 w 429021"/>
              <a:gd name="connsiteY279" fmla="*/ 126774 h 429424"/>
              <a:gd name="connsiteX280" fmla="*/ 412110 w 429021"/>
              <a:gd name="connsiteY280" fmla="*/ 130663 h 429424"/>
              <a:gd name="connsiteX281" fmla="*/ 414130 w 429021"/>
              <a:gd name="connsiteY281" fmla="*/ 137171 h 429424"/>
              <a:gd name="connsiteX282" fmla="*/ 362659 w 429021"/>
              <a:gd name="connsiteY282" fmla="*/ 249269 h 429424"/>
              <a:gd name="connsiteX283" fmla="*/ 359262 w 429021"/>
              <a:gd name="connsiteY283" fmla="*/ 257230 h 429424"/>
              <a:gd name="connsiteX284" fmla="*/ 360174 w 429021"/>
              <a:gd name="connsiteY284" fmla="*/ 238423 h 429424"/>
              <a:gd name="connsiteX285" fmla="*/ 383665 w 429021"/>
              <a:gd name="connsiteY285" fmla="*/ 186427 h 429424"/>
              <a:gd name="connsiteX286" fmla="*/ 372307 w 429021"/>
              <a:gd name="connsiteY286" fmla="*/ 124421 h 429424"/>
              <a:gd name="connsiteX287" fmla="*/ 369466 w 429021"/>
              <a:gd name="connsiteY287" fmla="*/ 131851 h 429424"/>
              <a:gd name="connsiteX288" fmla="*/ 365807 w 429021"/>
              <a:gd name="connsiteY288" fmla="*/ 137944 h 429424"/>
              <a:gd name="connsiteX289" fmla="*/ 313252 w 429021"/>
              <a:gd name="connsiteY289" fmla="*/ 124033 h 429424"/>
              <a:gd name="connsiteX290" fmla="*/ 310502 w 429021"/>
              <a:gd name="connsiteY290" fmla="*/ 132876 h 429424"/>
              <a:gd name="connsiteX291" fmla="*/ 309291 w 429021"/>
              <a:gd name="connsiteY291" fmla="*/ 134193 h 429424"/>
              <a:gd name="connsiteX292" fmla="*/ 307266 w 429021"/>
              <a:gd name="connsiteY292" fmla="*/ 136509 h 429424"/>
              <a:gd name="connsiteX293" fmla="*/ 314118 w 429021"/>
              <a:gd name="connsiteY293" fmla="*/ 122230 h 429424"/>
              <a:gd name="connsiteX294" fmla="*/ 313252 w 429021"/>
              <a:gd name="connsiteY294" fmla="*/ 124033 h 429424"/>
              <a:gd name="connsiteX295" fmla="*/ 313714 w 429021"/>
              <a:gd name="connsiteY295" fmla="*/ 122551 h 429424"/>
              <a:gd name="connsiteX296" fmla="*/ 225567 w 429021"/>
              <a:gd name="connsiteY296" fmla="*/ 120390 h 429424"/>
              <a:gd name="connsiteX297" fmla="*/ 222422 w 429021"/>
              <a:gd name="connsiteY297" fmla="*/ 134206 h 429424"/>
              <a:gd name="connsiteX298" fmla="*/ 221889 w 429021"/>
              <a:gd name="connsiteY298" fmla="*/ 136194 h 429424"/>
              <a:gd name="connsiteX299" fmla="*/ 216993 w 429021"/>
              <a:gd name="connsiteY299" fmla="*/ 147215 h 429424"/>
              <a:gd name="connsiteX300" fmla="*/ 199537 w 429021"/>
              <a:gd name="connsiteY300" fmla="*/ 192472 h 429424"/>
              <a:gd name="connsiteX301" fmla="*/ 195814 w 429021"/>
              <a:gd name="connsiteY301" fmla="*/ 202923 h 429424"/>
              <a:gd name="connsiteX302" fmla="*/ 188813 w 429021"/>
              <a:gd name="connsiteY302" fmla="*/ 212990 h 429424"/>
              <a:gd name="connsiteX303" fmla="*/ 184095 w 429021"/>
              <a:gd name="connsiteY303" fmla="*/ 223431 h 429424"/>
              <a:gd name="connsiteX304" fmla="*/ 172787 w 429021"/>
              <a:gd name="connsiteY304" fmla="*/ 231707 h 429424"/>
              <a:gd name="connsiteX305" fmla="*/ 189543 w 429021"/>
              <a:gd name="connsiteY305" fmla="*/ 173990 h 429424"/>
              <a:gd name="connsiteX306" fmla="*/ 256282 w 429021"/>
              <a:gd name="connsiteY306" fmla="*/ 116341 h 429424"/>
              <a:gd name="connsiteX307" fmla="*/ 221960 w 429021"/>
              <a:gd name="connsiteY307" fmla="*/ 190054 h 429424"/>
              <a:gd name="connsiteX308" fmla="*/ 219185 w 429021"/>
              <a:gd name="connsiteY308" fmla="*/ 196569 h 429424"/>
              <a:gd name="connsiteX309" fmla="*/ 206201 w 429021"/>
              <a:gd name="connsiteY309" fmla="*/ 206533 h 429424"/>
              <a:gd name="connsiteX310" fmla="*/ 207788 w 429021"/>
              <a:gd name="connsiteY310" fmla="*/ 203454 h 429424"/>
              <a:gd name="connsiteX311" fmla="*/ 227945 w 429021"/>
              <a:gd name="connsiteY311" fmla="*/ 156723 h 429424"/>
              <a:gd name="connsiteX312" fmla="*/ 246496 w 429021"/>
              <a:gd name="connsiteY312" fmla="*/ 130049 h 429424"/>
              <a:gd name="connsiteX313" fmla="*/ 327206 w 429021"/>
              <a:gd name="connsiteY313" fmla="*/ 114723 h 429424"/>
              <a:gd name="connsiteX314" fmla="*/ 326314 w 429021"/>
              <a:gd name="connsiteY314" fmla="*/ 117742 h 429424"/>
              <a:gd name="connsiteX315" fmla="*/ 279144 w 429021"/>
              <a:gd name="connsiteY315" fmla="*/ 244259 h 429424"/>
              <a:gd name="connsiteX316" fmla="*/ 244909 w 429021"/>
              <a:gd name="connsiteY316" fmla="*/ 335632 h 429424"/>
              <a:gd name="connsiteX317" fmla="*/ 215727 w 429021"/>
              <a:gd name="connsiteY317" fmla="*/ 406970 h 429424"/>
              <a:gd name="connsiteX318" fmla="*/ 204132 w 429021"/>
              <a:gd name="connsiteY318" fmla="*/ 428647 h 429424"/>
              <a:gd name="connsiteX319" fmla="*/ 170455 w 429021"/>
              <a:gd name="connsiteY319" fmla="*/ 425252 h 429424"/>
              <a:gd name="connsiteX320" fmla="*/ 160588 w 429021"/>
              <a:gd name="connsiteY320" fmla="*/ 422189 h 429424"/>
              <a:gd name="connsiteX321" fmla="*/ 163159 w 429021"/>
              <a:gd name="connsiteY321" fmla="*/ 417873 h 429424"/>
              <a:gd name="connsiteX322" fmla="*/ 309440 w 429021"/>
              <a:gd name="connsiteY322" fmla="*/ 136290 h 429424"/>
              <a:gd name="connsiteX323" fmla="*/ 310502 w 429021"/>
              <a:gd name="connsiteY323" fmla="*/ 132876 h 429424"/>
              <a:gd name="connsiteX324" fmla="*/ 362859 w 429021"/>
              <a:gd name="connsiteY324" fmla="*/ 109279 h 429424"/>
              <a:gd name="connsiteX325" fmla="*/ 362606 w 429021"/>
              <a:gd name="connsiteY325" fmla="*/ 143275 h 429424"/>
              <a:gd name="connsiteX326" fmla="*/ 350063 w 429021"/>
              <a:gd name="connsiteY326" fmla="*/ 164162 h 429424"/>
              <a:gd name="connsiteX327" fmla="*/ 351088 w 429021"/>
              <a:gd name="connsiteY327" fmla="*/ 135288 h 429424"/>
              <a:gd name="connsiteX328" fmla="*/ 351124 w 429021"/>
              <a:gd name="connsiteY328" fmla="*/ 132213 h 429424"/>
              <a:gd name="connsiteX329" fmla="*/ 148646 w 429021"/>
              <a:gd name="connsiteY329" fmla="*/ 107051 h 429424"/>
              <a:gd name="connsiteX330" fmla="*/ 107664 w 429021"/>
              <a:gd name="connsiteY330" fmla="*/ 252752 h 429424"/>
              <a:gd name="connsiteX331" fmla="*/ 97837 w 429021"/>
              <a:gd name="connsiteY331" fmla="*/ 284612 h 429424"/>
              <a:gd name="connsiteX332" fmla="*/ 97034 w 429021"/>
              <a:gd name="connsiteY332" fmla="*/ 285157 h 429424"/>
              <a:gd name="connsiteX333" fmla="*/ 71923 w 429021"/>
              <a:gd name="connsiteY333" fmla="*/ 300093 h 429424"/>
              <a:gd name="connsiteX334" fmla="*/ 85059 w 429021"/>
              <a:gd name="connsiteY334" fmla="*/ 271142 h 429424"/>
              <a:gd name="connsiteX335" fmla="*/ 127999 w 429021"/>
              <a:gd name="connsiteY335" fmla="*/ 164160 h 429424"/>
              <a:gd name="connsiteX336" fmla="*/ 336936 w 429021"/>
              <a:gd name="connsiteY336" fmla="*/ 104150 h 429424"/>
              <a:gd name="connsiteX337" fmla="*/ 327206 w 429021"/>
              <a:gd name="connsiteY337" fmla="*/ 114723 h 429424"/>
              <a:gd name="connsiteX338" fmla="*/ 328310 w 429021"/>
              <a:gd name="connsiteY338" fmla="*/ 110984 h 429424"/>
              <a:gd name="connsiteX339" fmla="*/ 101378 w 429021"/>
              <a:gd name="connsiteY339" fmla="*/ 102455 h 429424"/>
              <a:gd name="connsiteX340" fmla="*/ 101230 w 429021"/>
              <a:gd name="connsiteY340" fmla="*/ 102727 h 429424"/>
              <a:gd name="connsiteX341" fmla="*/ 12698 w 429021"/>
              <a:gd name="connsiteY341" fmla="*/ 255027 h 429424"/>
              <a:gd name="connsiteX342" fmla="*/ 6669 w 429021"/>
              <a:gd name="connsiteY342" fmla="*/ 269618 h 429424"/>
              <a:gd name="connsiteX343" fmla="*/ 2999 w 429021"/>
              <a:gd name="connsiteY343" fmla="*/ 257797 h 429424"/>
              <a:gd name="connsiteX344" fmla="*/ 535 w 429021"/>
              <a:gd name="connsiteY344" fmla="*/ 233348 h 429424"/>
              <a:gd name="connsiteX345" fmla="*/ 11707 w 429021"/>
              <a:gd name="connsiteY345" fmla="*/ 221357 h 429424"/>
              <a:gd name="connsiteX346" fmla="*/ 87900 w 429021"/>
              <a:gd name="connsiteY346" fmla="*/ 121036 h 429424"/>
              <a:gd name="connsiteX347" fmla="*/ 320463 w 429021"/>
              <a:gd name="connsiteY347" fmla="*/ 100853 h 429424"/>
              <a:gd name="connsiteX348" fmla="*/ 313714 w 429021"/>
              <a:gd name="connsiteY348" fmla="*/ 122551 h 429424"/>
              <a:gd name="connsiteX349" fmla="*/ 293384 w 429021"/>
              <a:gd name="connsiteY349" fmla="*/ 138660 h 429424"/>
              <a:gd name="connsiteX350" fmla="*/ 390877 w 429021"/>
              <a:gd name="connsiteY350" fmla="*/ 99170 h 429424"/>
              <a:gd name="connsiteX351" fmla="*/ 395788 w 429021"/>
              <a:gd name="connsiteY351" fmla="*/ 106453 h 429424"/>
              <a:gd name="connsiteX352" fmla="*/ 388382 w 429021"/>
              <a:gd name="connsiteY352" fmla="*/ 116634 h 429424"/>
              <a:gd name="connsiteX353" fmla="*/ 362494 w 429021"/>
              <a:gd name="connsiteY353" fmla="*/ 158237 h 429424"/>
              <a:gd name="connsiteX354" fmla="*/ 362557 w 429021"/>
              <a:gd name="connsiteY354" fmla="*/ 149925 h 429424"/>
              <a:gd name="connsiteX355" fmla="*/ 369466 w 429021"/>
              <a:gd name="connsiteY355" fmla="*/ 131851 h 429424"/>
              <a:gd name="connsiteX356" fmla="*/ 379446 w 429021"/>
              <a:gd name="connsiteY356" fmla="*/ 115232 h 429424"/>
              <a:gd name="connsiteX357" fmla="*/ 351539 w 429021"/>
              <a:gd name="connsiteY357" fmla="*/ 96435 h 429424"/>
              <a:gd name="connsiteX358" fmla="*/ 351124 w 429021"/>
              <a:gd name="connsiteY358" fmla="*/ 132213 h 429424"/>
              <a:gd name="connsiteX359" fmla="*/ 312787 w 429021"/>
              <a:gd name="connsiteY359" fmla="*/ 207132 h 429424"/>
              <a:gd name="connsiteX360" fmla="*/ 294866 w 429021"/>
              <a:gd name="connsiteY360" fmla="*/ 256080 h 429424"/>
              <a:gd name="connsiteX361" fmla="*/ 280713 w 429021"/>
              <a:gd name="connsiteY361" fmla="*/ 279648 h 429424"/>
              <a:gd name="connsiteX362" fmla="*/ 232019 w 429021"/>
              <a:gd name="connsiteY362" fmla="*/ 379479 h 429424"/>
              <a:gd name="connsiteX363" fmla="*/ 230930 w 429021"/>
              <a:gd name="connsiteY363" fmla="*/ 381728 h 429424"/>
              <a:gd name="connsiteX364" fmla="*/ 226601 w 429021"/>
              <a:gd name="connsiteY364" fmla="*/ 389710 h 429424"/>
              <a:gd name="connsiteX365" fmla="*/ 231765 w 429021"/>
              <a:gd name="connsiteY365" fmla="*/ 370712 h 429424"/>
              <a:gd name="connsiteX366" fmla="*/ 244909 w 429021"/>
              <a:gd name="connsiteY366" fmla="*/ 335632 h 429424"/>
              <a:gd name="connsiteX367" fmla="*/ 256252 w 429021"/>
              <a:gd name="connsiteY367" fmla="*/ 307901 h 429424"/>
              <a:gd name="connsiteX368" fmla="*/ 295076 w 429021"/>
              <a:gd name="connsiteY368" fmla="*/ 207969 h 429424"/>
              <a:gd name="connsiteX369" fmla="*/ 350696 w 429021"/>
              <a:gd name="connsiteY369" fmla="*/ 97963 h 429424"/>
              <a:gd name="connsiteX370" fmla="*/ 111144 w 429021"/>
              <a:gd name="connsiteY370" fmla="*/ 91167 h 429424"/>
              <a:gd name="connsiteX371" fmla="*/ 100601 w 429021"/>
              <a:gd name="connsiteY371" fmla="*/ 135022 h 429424"/>
              <a:gd name="connsiteX372" fmla="*/ 79788 w 429021"/>
              <a:gd name="connsiteY372" fmla="*/ 205614 h 429424"/>
              <a:gd name="connsiteX373" fmla="*/ 42248 w 429021"/>
              <a:gd name="connsiteY373" fmla="*/ 309343 h 429424"/>
              <a:gd name="connsiteX374" fmla="*/ 38123 w 429021"/>
              <a:gd name="connsiteY374" fmla="*/ 309807 h 429424"/>
              <a:gd name="connsiteX375" fmla="*/ 29199 w 429021"/>
              <a:gd name="connsiteY375" fmla="*/ 309238 h 429424"/>
              <a:gd name="connsiteX376" fmla="*/ 24387 w 429021"/>
              <a:gd name="connsiteY376" fmla="*/ 311316 h 429424"/>
              <a:gd name="connsiteX377" fmla="*/ 15539 w 429021"/>
              <a:gd name="connsiteY377" fmla="*/ 298192 h 429424"/>
              <a:gd name="connsiteX378" fmla="*/ 13477 w 429021"/>
              <a:gd name="connsiteY378" fmla="*/ 291550 h 429424"/>
              <a:gd name="connsiteX379" fmla="*/ 54531 w 429021"/>
              <a:gd name="connsiteY379" fmla="*/ 208036 h 429424"/>
              <a:gd name="connsiteX380" fmla="*/ 385221 w 429021"/>
              <a:gd name="connsiteY380" fmla="*/ 90781 h 429424"/>
              <a:gd name="connsiteX381" fmla="*/ 387119 w 429021"/>
              <a:gd name="connsiteY381" fmla="*/ 93596 h 429424"/>
              <a:gd name="connsiteX382" fmla="*/ 385386 w 429021"/>
              <a:gd name="connsiteY382" fmla="*/ 97209 h 429424"/>
              <a:gd name="connsiteX383" fmla="*/ 372307 w 429021"/>
              <a:gd name="connsiteY383" fmla="*/ 124421 h 429424"/>
              <a:gd name="connsiteX384" fmla="*/ 378350 w 429021"/>
              <a:gd name="connsiteY384" fmla="*/ 108615 h 429424"/>
              <a:gd name="connsiteX385" fmla="*/ 351635 w 429021"/>
              <a:gd name="connsiteY385" fmla="*/ 88174 h 429424"/>
              <a:gd name="connsiteX386" fmla="*/ 351595 w 429021"/>
              <a:gd name="connsiteY386" fmla="*/ 91650 h 429424"/>
              <a:gd name="connsiteX387" fmla="*/ 343188 w 429021"/>
              <a:gd name="connsiteY387" fmla="*/ 99195 h 429424"/>
              <a:gd name="connsiteX388" fmla="*/ 336936 w 429021"/>
              <a:gd name="connsiteY388" fmla="*/ 104150 h 429424"/>
              <a:gd name="connsiteX389" fmla="*/ 155681 w 429021"/>
              <a:gd name="connsiteY389" fmla="*/ 87592 h 429424"/>
              <a:gd name="connsiteX390" fmla="*/ 148646 w 429021"/>
              <a:gd name="connsiteY390" fmla="*/ 107051 h 429424"/>
              <a:gd name="connsiteX391" fmla="*/ 149874 w 429021"/>
              <a:gd name="connsiteY391" fmla="*/ 102682 h 429424"/>
              <a:gd name="connsiteX392" fmla="*/ 356735 w 429021"/>
              <a:gd name="connsiteY392" fmla="*/ 87036 h 429424"/>
              <a:gd name="connsiteX393" fmla="*/ 351539 w 429021"/>
              <a:gd name="connsiteY393" fmla="*/ 96435 h 429424"/>
              <a:gd name="connsiteX394" fmla="*/ 351595 w 429021"/>
              <a:gd name="connsiteY394" fmla="*/ 91650 h 429424"/>
              <a:gd name="connsiteX395" fmla="*/ 114321 w 429021"/>
              <a:gd name="connsiteY395" fmla="*/ 84607 h 429424"/>
              <a:gd name="connsiteX396" fmla="*/ 111144 w 429021"/>
              <a:gd name="connsiteY396" fmla="*/ 91167 h 429424"/>
              <a:gd name="connsiteX397" fmla="*/ 111927 w 429021"/>
              <a:gd name="connsiteY397" fmla="*/ 87909 h 429424"/>
              <a:gd name="connsiteX398" fmla="*/ 46762 w 429021"/>
              <a:gd name="connsiteY398" fmla="*/ 84353 h 429424"/>
              <a:gd name="connsiteX399" fmla="*/ 13251 w 429021"/>
              <a:gd name="connsiteY399" fmla="*/ 163478 h 429424"/>
              <a:gd name="connsiteX400" fmla="*/ 3191 w 429021"/>
              <a:gd name="connsiteY400" fmla="*/ 178641 h 429424"/>
              <a:gd name="connsiteX401" fmla="*/ 15209 w 429021"/>
              <a:gd name="connsiteY401" fmla="*/ 140628 h 429424"/>
              <a:gd name="connsiteX402" fmla="*/ 21972 w 429021"/>
              <a:gd name="connsiteY402" fmla="*/ 121121 h 429424"/>
              <a:gd name="connsiteX403" fmla="*/ 216662 w 429021"/>
              <a:gd name="connsiteY403" fmla="*/ 83876 h 429424"/>
              <a:gd name="connsiteX404" fmla="*/ 207525 w 429021"/>
              <a:gd name="connsiteY404" fmla="*/ 112053 h 429424"/>
              <a:gd name="connsiteX405" fmla="*/ 191423 w 429021"/>
              <a:gd name="connsiteY405" fmla="*/ 167519 h 429424"/>
              <a:gd name="connsiteX406" fmla="*/ 189964 w 429021"/>
              <a:gd name="connsiteY406" fmla="*/ 170941 h 429424"/>
              <a:gd name="connsiteX407" fmla="*/ 186536 w 429021"/>
              <a:gd name="connsiteY407" fmla="*/ 178308 h 429424"/>
              <a:gd name="connsiteX408" fmla="*/ 170423 w 429021"/>
              <a:gd name="connsiteY408" fmla="*/ 198097 h 429424"/>
              <a:gd name="connsiteX409" fmla="*/ 177115 w 429021"/>
              <a:gd name="connsiteY409" fmla="*/ 175389 h 429424"/>
              <a:gd name="connsiteX410" fmla="*/ 183354 w 429021"/>
              <a:gd name="connsiteY410" fmla="*/ 150306 h 429424"/>
              <a:gd name="connsiteX411" fmla="*/ 198333 w 429021"/>
              <a:gd name="connsiteY411" fmla="*/ 119199 h 429424"/>
              <a:gd name="connsiteX412" fmla="*/ 114091 w 429021"/>
              <a:gd name="connsiteY412" fmla="*/ 78905 h 429424"/>
              <a:gd name="connsiteX413" fmla="*/ 111927 w 429021"/>
              <a:gd name="connsiteY413" fmla="*/ 87909 h 429424"/>
              <a:gd name="connsiteX414" fmla="*/ 101378 w 429021"/>
              <a:gd name="connsiteY414" fmla="*/ 102455 h 429424"/>
              <a:gd name="connsiteX415" fmla="*/ 363109 w 429021"/>
              <a:gd name="connsiteY415" fmla="*/ 75705 h 429424"/>
              <a:gd name="connsiteX416" fmla="*/ 363067 w 429021"/>
              <a:gd name="connsiteY416" fmla="*/ 81353 h 429424"/>
              <a:gd name="connsiteX417" fmla="*/ 356735 w 429021"/>
              <a:gd name="connsiteY417" fmla="*/ 87036 h 429424"/>
              <a:gd name="connsiteX418" fmla="*/ 362834 w 429021"/>
              <a:gd name="connsiteY418" fmla="*/ 76004 h 429424"/>
              <a:gd name="connsiteX419" fmla="*/ 338911 w 429021"/>
              <a:gd name="connsiteY419" fmla="*/ 75096 h 429424"/>
              <a:gd name="connsiteX420" fmla="*/ 328310 w 429021"/>
              <a:gd name="connsiteY420" fmla="*/ 110984 h 429424"/>
              <a:gd name="connsiteX421" fmla="*/ 314118 w 429021"/>
              <a:gd name="connsiteY421" fmla="*/ 122230 h 429424"/>
              <a:gd name="connsiteX422" fmla="*/ 332320 w 429021"/>
              <a:gd name="connsiteY422" fmla="*/ 84298 h 429424"/>
              <a:gd name="connsiteX423" fmla="*/ 256716 w 429021"/>
              <a:gd name="connsiteY423" fmla="*/ 74042 h 429424"/>
              <a:gd name="connsiteX424" fmla="*/ 253798 w 429021"/>
              <a:gd name="connsiteY424" fmla="*/ 85669 h 429424"/>
              <a:gd name="connsiteX425" fmla="*/ 228227 w 429021"/>
              <a:gd name="connsiteY425" fmla="*/ 156069 h 429424"/>
              <a:gd name="connsiteX426" fmla="*/ 227945 w 429021"/>
              <a:gd name="connsiteY426" fmla="*/ 156723 h 429424"/>
              <a:gd name="connsiteX427" fmla="*/ 209160 w 429021"/>
              <a:gd name="connsiteY427" fmla="*/ 183733 h 429424"/>
              <a:gd name="connsiteX428" fmla="*/ 221889 w 429021"/>
              <a:gd name="connsiteY428" fmla="*/ 136194 h 429424"/>
              <a:gd name="connsiteX429" fmla="*/ 228456 w 429021"/>
              <a:gd name="connsiteY429" fmla="*/ 121416 h 429424"/>
              <a:gd name="connsiteX430" fmla="*/ 236402 w 429021"/>
              <a:gd name="connsiteY430" fmla="*/ 105304 h 429424"/>
              <a:gd name="connsiteX431" fmla="*/ 237610 w 429021"/>
              <a:gd name="connsiteY431" fmla="*/ 102469 h 429424"/>
              <a:gd name="connsiteX432" fmla="*/ 372909 w 429021"/>
              <a:gd name="connsiteY432" fmla="*/ 72520 h 429424"/>
              <a:gd name="connsiteX433" fmla="*/ 377889 w 429021"/>
              <a:gd name="connsiteY433" fmla="*/ 79907 h 429424"/>
              <a:gd name="connsiteX434" fmla="*/ 362859 w 429021"/>
              <a:gd name="connsiteY434" fmla="*/ 109279 h 429424"/>
              <a:gd name="connsiteX435" fmla="*/ 363067 w 429021"/>
              <a:gd name="connsiteY435" fmla="*/ 81353 h 429424"/>
              <a:gd name="connsiteX436" fmla="*/ 368431 w 429021"/>
              <a:gd name="connsiteY436" fmla="*/ 65878 h 429424"/>
              <a:gd name="connsiteX437" fmla="*/ 370004 w 429021"/>
              <a:gd name="connsiteY437" fmla="*/ 68211 h 429424"/>
              <a:gd name="connsiteX438" fmla="*/ 363109 w 429021"/>
              <a:gd name="connsiteY438" fmla="*/ 75705 h 429424"/>
              <a:gd name="connsiteX439" fmla="*/ 363110 w 429021"/>
              <a:gd name="connsiteY439" fmla="*/ 75504 h 429424"/>
              <a:gd name="connsiteX440" fmla="*/ 239919 w 429021"/>
              <a:gd name="connsiteY440" fmla="*/ 57325 h 429424"/>
              <a:gd name="connsiteX441" fmla="*/ 236603 w 429021"/>
              <a:gd name="connsiteY441" fmla="*/ 71895 h 429424"/>
              <a:gd name="connsiteX442" fmla="*/ 215634 w 429021"/>
              <a:gd name="connsiteY442" fmla="*/ 115760 h 429424"/>
              <a:gd name="connsiteX443" fmla="*/ 191200 w 429021"/>
              <a:gd name="connsiteY443" fmla="*/ 168281 h 429424"/>
              <a:gd name="connsiteX444" fmla="*/ 191423 w 429021"/>
              <a:gd name="connsiteY444" fmla="*/ 167519 h 429424"/>
              <a:gd name="connsiteX445" fmla="*/ 218264 w 429021"/>
              <a:gd name="connsiteY445" fmla="*/ 104543 h 429424"/>
              <a:gd name="connsiteX446" fmla="*/ 353929 w 429021"/>
              <a:gd name="connsiteY446" fmla="*/ 54127 h 429424"/>
              <a:gd name="connsiteX447" fmla="*/ 363223 w 429021"/>
              <a:gd name="connsiteY447" fmla="*/ 60393 h 429424"/>
              <a:gd name="connsiteX448" fmla="*/ 363110 w 429021"/>
              <a:gd name="connsiteY448" fmla="*/ 75504 h 429424"/>
              <a:gd name="connsiteX449" fmla="*/ 362834 w 429021"/>
              <a:gd name="connsiteY449" fmla="*/ 76004 h 429424"/>
              <a:gd name="connsiteX450" fmla="*/ 351635 w 429021"/>
              <a:gd name="connsiteY450" fmla="*/ 88174 h 429424"/>
              <a:gd name="connsiteX451" fmla="*/ 351999 w 429021"/>
              <a:gd name="connsiteY451" fmla="*/ 56822 h 429424"/>
              <a:gd name="connsiteX452" fmla="*/ 348541 w 429021"/>
              <a:gd name="connsiteY452" fmla="*/ 50495 h 429424"/>
              <a:gd name="connsiteX453" fmla="*/ 352045 w 429021"/>
              <a:gd name="connsiteY453" fmla="*/ 52857 h 429424"/>
              <a:gd name="connsiteX454" fmla="*/ 351999 w 429021"/>
              <a:gd name="connsiteY454" fmla="*/ 56822 h 429424"/>
              <a:gd name="connsiteX455" fmla="*/ 338911 w 429021"/>
              <a:gd name="connsiteY455" fmla="*/ 75096 h 429424"/>
              <a:gd name="connsiteX456" fmla="*/ 342394 w 429021"/>
              <a:gd name="connsiteY456" fmla="*/ 63304 h 429424"/>
              <a:gd name="connsiteX457" fmla="*/ 338279 w 429021"/>
              <a:gd name="connsiteY457" fmla="*/ 43575 h 429424"/>
              <a:gd name="connsiteX458" fmla="*/ 346570 w 429021"/>
              <a:gd name="connsiteY458" fmla="*/ 49166 h 429424"/>
              <a:gd name="connsiteX459" fmla="*/ 342394 w 429021"/>
              <a:gd name="connsiteY459" fmla="*/ 63304 h 429424"/>
              <a:gd name="connsiteX460" fmla="*/ 332320 w 429021"/>
              <a:gd name="connsiteY460" fmla="*/ 84298 h 429424"/>
              <a:gd name="connsiteX461" fmla="*/ 320463 w 429021"/>
              <a:gd name="connsiteY461" fmla="*/ 100853 h 429424"/>
              <a:gd name="connsiteX462" fmla="*/ 89621 w 429021"/>
              <a:gd name="connsiteY462" fmla="*/ 43406 h 429424"/>
              <a:gd name="connsiteX463" fmla="*/ 75860 w 429021"/>
              <a:gd name="connsiteY463" fmla="*/ 63680 h 429424"/>
              <a:gd name="connsiteX464" fmla="*/ 35858 w 429021"/>
              <a:gd name="connsiteY464" fmla="*/ 127452 h 429424"/>
              <a:gd name="connsiteX465" fmla="*/ 49259 w 429021"/>
              <a:gd name="connsiteY465" fmla="*/ 100039 h 429424"/>
              <a:gd name="connsiteX466" fmla="*/ 66780 w 429021"/>
              <a:gd name="connsiteY466" fmla="*/ 58806 h 429424"/>
              <a:gd name="connsiteX467" fmla="*/ 327387 w 429021"/>
              <a:gd name="connsiteY467" fmla="*/ 36232 h 429424"/>
              <a:gd name="connsiteX468" fmla="*/ 334167 w 429021"/>
              <a:gd name="connsiteY468" fmla="*/ 40804 h 429424"/>
              <a:gd name="connsiteX469" fmla="*/ 330810 w 429021"/>
              <a:gd name="connsiteY469" fmla="*/ 47040 h 429424"/>
              <a:gd name="connsiteX470" fmla="*/ 305706 w 429021"/>
              <a:gd name="connsiteY470" fmla="*/ 95130 h 429424"/>
              <a:gd name="connsiteX471" fmla="*/ 276849 w 429021"/>
              <a:gd name="connsiteY471" fmla="*/ 151763 h 429424"/>
              <a:gd name="connsiteX472" fmla="*/ 275344 w 429021"/>
              <a:gd name="connsiteY472" fmla="*/ 152955 h 429424"/>
              <a:gd name="connsiteX473" fmla="*/ 293743 w 429021"/>
              <a:gd name="connsiteY473" fmla="*/ 111427 h 429424"/>
              <a:gd name="connsiteX474" fmla="*/ 301906 w 429021"/>
              <a:gd name="connsiteY474" fmla="*/ 19052 h 429424"/>
              <a:gd name="connsiteX475" fmla="*/ 315774 w 429021"/>
              <a:gd name="connsiteY475" fmla="*/ 28402 h 429424"/>
              <a:gd name="connsiteX476" fmla="*/ 305256 w 429021"/>
              <a:gd name="connsiteY476" fmla="*/ 47737 h 429424"/>
              <a:gd name="connsiteX477" fmla="*/ 256282 w 429021"/>
              <a:gd name="connsiteY477" fmla="*/ 116341 h 429424"/>
              <a:gd name="connsiteX478" fmla="*/ 299300 w 429021"/>
              <a:gd name="connsiteY478" fmla="*/ 23948 h 429424"/>
              <a:gd name="connsiteX479" fmla="*/ 263525 w 429021"/>
              <a:gd name="connsiteY479" fmla="*/ 18752 h 429424"/>
              <a:gd name="connsiteX480" fmla="*/ 251643 w 429021"/>
              <a:gd name="connsiteY480" fmla="*/ 63058 h 429424"/>
              <a:gd name="connsiteX481" fmla="*/ 243306 w 429021"/>
              <a:gd name="connsiteY481" fmla="*/ 89109 h 429424"/>
              <a:gd name="connsiteX482" fmla="*/ 237610 w 429021"/>
              <a:gd name="connsiteY482" fmla="*/ 102469 h 429424"/>
              <a:gd name="connsiteX483" fmla="*/ 225567 w 429021"/>
              <a:gd name="connsiteY483" fmla="*/ 120390 h 429424"/>
              <a:gd name="connsiteX484" fmla="*/ 236603 w 429021"/>
              <a:gd name="connsiteY484" fmla="*/ 71895 h 429424"/>
              <a:gd name="connsiteX485" fmla="*/ 257638 w 429021"/>
              <a:gd name="connsiteY485" fmla="*/ 27892 h 429424"/>
              <a:gd name="connsiteX486" fmla="*/ 260367 w 429021"/>
              <a:gd name="connsiteY486" fmla="*/ 22308 h 429424"/>
              <a:gd name="connsiteX487" fmla="*/ 165181 w 429021"/>
              <a:gd name="connsiteY487" fmla="*/ 14167 h 429424"/>
              <a:gd name="connsiteX488" fmla="*/ 146697 w 429021"/>
              <a:gd name="connsiteY488" fmla="*/ 72978 h 429424"/>
              <a:gd name="connsiteX489" fmla="*/ 146638 w 429021"/>
              <a:gd name="connsiteY489" fmla="*/ 73140 h 429424"/>
              <a:gd name="connsiteX490" fmla="*/ 130660 w 429021"/>
              <a:gd name="connsiteY490" fmla="*/ 109236 h 429424"/>
              <a:gd name="connsiteX491" fmla="*/ 48846 w 429021"/>
              <a:gd name="connsiteY491" fmla="*/ 308600 h 429424"/>
              <a:gd name="connsiteX492" fmla="*/ 43192 w 429021"/>
              <a:gd name="connsiteY492" fmla="*/ 309237 h 429424"/>
              <a:gd name="connsiteX493" fmla="*/ 60479 w 429021"/>
              <a:gd name="connsiteY493" fmla="*/ 271104 h 429424"/>
              <a:gd name="connsiteX494" fmla="*/ 79788 w 429021"/>
              <a:gd name="connsiteY494" fmla="*/ 205614 h 429424"/>
              <a:gd name="connsiteX495" fmla="*/ 81712 w 429021"/>
              <a:gd name="connsiteY495" fmla="*/ 200300 h 429424"/>
              <a:gd name="connsiteX496" fmla="*/ 141046 w 429021"/>
              <a:gd name="connsiteY496" fmla="*/ 49820 h 429424"/>
              <a:gd name="connsiteX497" fmla="*/ 143257 w 429021"/>
              <a:gd name="connsiteY497" fmla="*/ 44711 h 429424"/>
              <a:gd name="connsiteX498" fmla="*/ 161898 w 429021"/>
              <a:gd name="connsiteY498" fmla="*/ 19009 h 429424"/>
              <a:gd name="connsiteX499" fmla="*/ 147924 w 429021"/>
              <a:gd name="connsiteY499" fmla="*/ 10596 h 429424"/>
              <a:gd name="connsiteX500" fmla="*/ 139897 w 429021"/>
              <a:gd name="connsiteY500" fmla="*/ 27898 h 429424"/>
              <a:gd name="connsiteX501" fmla="*/ 119113 w 429021"/>
              <a:gd name="connsiteY501" fmla="*/ 69605 h 429424"/>
              <a:gd name="connsiteX502" fmla="*/ 114091 w 429021"/>
              <a:gd name="connsiteY502" fmla="*/ 78905 h 429424"/>
              <a:gd name="connsiteX503" fmla="*/ 129009 w 429021"/>
              <a:gd name="connsiteY503" fmla="*/ 16850 h 429424"/>
              <a:gd name="connsiteX504" fmla="*/ 130060 w 429021"/>
              <a:gd name="connsiteY504" fmla="*/ 16142 h 429424"/>
              <a:gd name="connsiteX505" fmla="*/ 273149 w 429021"/>
              <a:gd name="connsiteY505" fmla="*/ 8555 h 429424"/>
              <a:gd name="connsiteX506" fmla="*/ 295967 w 429021"/>
              <a:gd name="connsiteY506" fmla="*/ 15638 h 429424"/>
              <a:gd name="connsiteX507" fmla="*/ 256716 w 429021"/>
              <a:gd name="connsiteY507" fmla="*/ 74042 h 429424"/>
              <a:gd name="connsiteX508" fmla="*/ 159585 w 429021"/>
              <a:gd name="connsiteY508" fmla="*/ 6976 h 429424"/>
              <a:gd name="connsiteX509" fmla="*/ 143257 w 429021"/>
              <a:gd name="connsiteY509" fmla="*/ 44711 h 429424"/>
              <a:gd name="connsiteX510" fmla="*/ 114321 w 429021"/>
              <a:gd name="connsiteY510" fmla="*/ 84607 h 429424"/>
              <a:gd name="connsiteX511" fmla="*/ 141449 w 429021"/>
              <a:gd name="connsiteY511" fmla="*/ 28605 h 429424"/>
              <a:gd name="connsiteX512" fmla="*/ 150607 w 429021"/>
              <a:gd name="connsiteY512" fmla="*/ 9763 h 429424"/>
              <a:gd name="connsiteX513" fmla="*/ 267887 w 429021"/>
              <a:gd name="connsiteY513" fmla="*/ 6922 h 429424"/>
              <a:gd name="connsiteX514" fmla="*/ 272700 w 429021"/>
              <a:gd name="connsiteY514" fmla="*/ 8416 h 429424"/>
              <a:gd name="connsiteX515" fmla="*/ 263525 w 429021"/>
              <a:gd name="connsiteY515" fmla="*/ 18752 h 429424"/>
              <a:gd name="connsiteX516" fmla="*/ 263892 w 429021"/>
              <a:gd name="connsiteY516" fmla="*/ 17383 h 429424"/>
              <a:gd name="connsiteX517" fmla="*/ 265075 w 429021"/>
              <a:gd name="connsiteY517" fmla="*/ 12675 h 429424"/>
              <a:gd name="connsiteX518" fmla="*/ 261812 w 429021"/>
              <a:gd name="connsiteY518" fmla="*/ 5036 h 429424"/>
              <a:gd name="connsiteX519" fmla="*/ 266621 w 429021"/>
              <a:gd name="connsiteY519" fmla="*/ 6529 h 429424"/>
              <a:gd name="connsiteX520" fmla="*/ 265075 w 429021"/>
              <a:gd name="connsiteY520" fmla="*/ 12675 h 429424"/>
              <a:gd name="connsiteX521" fmla="*/ 260367 w 429021"/>
              <a:gd name="connsiteY521" fmla="*/ 22308 h 429424"/>
              <a:gd name="connsiteX522" fmla="*/ 251287 w 429021"/>
              <a:gd name="connsiteY522" fmla="*/ 32537 h 429424"/>
              <a:gd name="connsiteX523" fmla="*/ 239919 w 429021"/>
              <a:gd name="connsiteY523" fmla="*/ 57325 h 429424"/>
              <a:gd name="connsiteX524" fmla="*/ 245895 w 429021"/>
              <a:gd name="connsiteY524" fmla="*/ 31069 h 429424"/>
              <a:gd name="connsiteX525" fmla="*/ 251671 w 429021"/>
              <a:gd name="connsiteY525" fmla="*/ 21199 h 429424"/>
              <a:gd name="connsiteX526" fmla="*/ 172483 w 429021"/>
              <a:gd name="connsiteY526" fmla="*/ 3398 h 429424"/>
              <a:gd name="connsiteX527" fmla="*/ 165181 w 429021"/>
              <a:gd name="connsiteY527" fmla="*/ 14167 h 429424"/>
              <a:gd name="connsiteX528" fmla="*/ 168290 w 429021"/>
              <a:gd name="connsiteY528" fmla="*/ 4274 h 429424"/>
              <a:gd name="connsiteX529" fmla="*/ 170455 w 429021"/>
              <a:gd name="connsiteY529" fmla="*/ 3602 h 429424"/>
              <a:gd name="connsiteX530" fmla="*/ 179762 w 429021"/>
              <a:gd name="connsiteY530" fmla="*/ 2664 h 429424"/>
              <a:gd name="connsiteX531" fmla="*/ 169023 w 429021"/>
              <a:gd name="connsiteY531" fmla="*/ 34605 h 429424"/>
              <a:gd name="connsiteX532" fmla="*/ 149874 w 429021"/>
              <a:gd name="connsiteY532" fmla="*/ 102682 h 429424"/>
              <a:gd name="connsiteX533" fmla="*/ 85059 w 429021"/>
              <a:gd name="connsiteY533" fmla="*/ 271142 h 429424"/>
              <a:gd name="connsiteX534" fmla="*/ 68889 w 429021"/>
              <a:gd name="connsiteY534" fmla="*/ 301541 h 429424"/>
              <a:gd name="connsiteX535" fmla="*/ 62468 w 429021"/>
              <a:gd name="connsiteY535" fmla="*/ 304472 h 429424"/>
              <a:gd name="connsiteX536" fmla="*/ 72589 w 429021"/>
              <a:gd name="connsiteY536" fmla="*/ 277328 h 429424"/>
              <a:gd name="connsiteX537" fmla="*/ 116032 w 429021"/>
              <a:gd name="connsiteY537" fmla="*/ 158082 h 429424"/>
              <a:gd name="connsiteX538" fmla="*/ 146638 w 429021"/>
              <a:gd name="connsiteY538" fmla="*/ 73140 h 429424"/>
              <a:gd name="connsiteX539" fmla="*/ 177747 w 429021"/>
              <a:gd name="connsiteY539" fmla="*/ 2867 h 429424"/>
              <a:gd name="connsiteX540" fmla="*/ 243783 w 429021"/>
              <a:gd name="connsiteY540" fmla="*/ 2250 h 429424"/>
              <a:gd name="connsiteX541" fmla="*/ 252259 w 429021"/>
              <a:gd name="connsiteY541" fmla="*/ 3105 h 429424"/>
              <a:gd name="connsiteX542" fmla="*/ 245895 w 429021"/>
              <a:gd name="connsiteY542" fmla="*/ 31069 h 429424"/>
              <a:gd name="connsiteX543" fmla="*/ 229730 w 429021"/>
              <a:gd name="connsiteY543" fmla="*/ 58692 h 429424"/>
              <a:gd name="connsiteX544" fmla="*/ 216662 w 429021"/>
              <a:gd name="connsiteY544" fmla="*/ 83876 h 429424"/>
              <a:gd name="connsiteX545" fmla="*/ 236430 w 429021"/>
              <a:gd name="connsiteY545" fmla="*/ 22913 h 429424"/>
              <a:gd name="connsiteX546" fmla="*/ 188705 w 429021"/>
              <a:gd name="connsiteY546" fmla="*/ 1763 h 429424"/>
              <a:gd name="connsiteX547" fmla="*/ 155681 w 429021"/>
              <a:gd name="connsiteY547" fmla="*/ 87592 h 429424"/>
              <a:gd name="connsiteX548" fmla="*/ 160902 w 429021"/>
              <a:gd name="connsiteY548" fmla="*/ 73149 h 429424"/>
              <a:gd name="connsiteX549" fmla="*/ 184976 w 429021"/>
              <a:gd name="connsiteY549" fmla="*/ 2138 h 429424"/>
              <a:gd name="connsiteX550" fmla="*/ 221456 w 429021"/>
              <a:gd name="connsiteY550" fmla="*/ 0 h 429424"/>
              <a:gd name="connsiteX551" fmla="*/ 223674 w 429021"/>
              <a:gd name="connsiteY551" fmla="*/ 223 h 429424"/>
              <a:gd name="connsiteX552" fmla="*/ 213767 w 429021"/>
              <a:gd name="connsiteY552" fmla="*/ 32652 h 429424"/>
              <a:gd name="connsiteX553" fmla="*/ 192805 w 429021"/>
              <a:gd name="connsiteY553" fmla="*/ 112313 h 429424"/>
              <a:gd name="connsiteX554" fmla="*/ 183354 w 429021"/>
              <a:gd name="connsiteY554" fmla="*/ 150306 h 429424"/>
              <a:gd name="connsiteX555" fmla="*/ 177811 w 429021"/>
              <a:gd name="connsiteY555" fmla="*/ 161816 h 429424"/>
              <a:gd name="connsiteX556" fmla="*/ 153391 w 429021"/>
              <a:gd name="connsiteY556" fmla="*/ 214663 h 429424"/>
              <a:gd name="connsiteX557" fmla="*/ 149696 w 429021"/>
              <a:gd name="connsiteY557" fmla="*/ 223552 h 429424"/>
              <a:gd name="connsiteX558" fmla="*/ 135877 w 429021"/>
              <a:gd name="connsiteY558" fmla="*/ 240524 h 429424"/>
              <a:gd name="connsiteX559" fmla="*/ 146465 w 429021"/>
              <a:gd name="connsiteY559" fmla="*/ 209998 h 429424"/>
              <a:gd name="connsiteX560" fmla="*/ 217971 w 429021"/>
              <a:gd name="connsiteY560" fmla="*/ 10357 h 429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Lst>
            <a:rect l="l" t="t" r="r" b="b"/>
            <a:pathLst>
              <a:path w="429021" h="429424">
                <a:moveTo>
                  <a:pt x="293911" y="402805"/>
                </a:moveTo>
                <a:lnTo>
                  <a:pt x="288520" y="415528"/>
                </a:lnTo>
                <a:lnTo>
                  <a:pt x="286011" y="416307"/>
                </a:lnTo>
                <a:close/>
                <a:moveTo>
                  <a:pt x="226601" y="389710"/>
                </a:moveTo>
                <a:lnTo>
                  <a:pt x="226000" y="391923"/>
                </a:lnTo>
                <a:lnTo>
                  <a:pt x="208049" y="429042"/>
                </a:lnTo>
                <a:lnTo>
                  <a:pt x="205413" y="428776"/>
                </a:lnTo>
                <a:close/>
                <a:moveTo>
                  <a:pt x="249598" y="389199"/>
                </a:moveTo>
                <a:lnTo>
                  <a:pt x="239020" y="427084"/>
                </a:lnTo>
                <a:lnTo>
                  <a:pt x="232553" y="427736"/>
                </a:lnTo>
                <a:close/>
                <a:moveTo>
                  <a:pt x="113556" y="382893"/>
                </a:moveTo>
                <a:lnTo>
                  <a:pt x="108626" y="394279"/>
                </a:lnTo>
                <a:lnTo>
                  <a:pt x="106895" y="397095"/>
                </a:lnTo>
                <a:lnTo>
                  <a:pt x="104425" y="395429"/>
                </a:lnTo>
                <a:close/>
                <a:moveTo>
                  <a:pt x="89747" y="382304"/>
                </a:moveTo>
                <a:lnTo>
                  <a:pt x="88936" y="384986"/>
                </a:lnTo>
                <a:lnTo>
                  <a:pt x="88394" y="384621"/>
                </a:lnTo>
                <a:close/>
                <a:moveTo>
                  <a:pt x="178257" y="372909"/>
                </a:moveTo>
                <a:lnTo>
                  <a:pt x="159733" y="415156"/>
                </a:lnTo>
                <a:lnTo>
                  <a:pt x="157126" y="421115"/>
                </a:lnTo>
                <a:lnTo>
                  <a:pt x="150135" y="418945"/>
                </a:lnTo>
                <a:close/>
                <a:moveTo>
                  <a:pt x="148054" y="363527"/>
                </a:moveTo>
                <a:lnTo>
                  <a:pt x="132713" y="413537"/>
                </a:lnTo>
                <a:lnTo>
                  <a:pt x="131238" y="413079"/>
                </a:lnTo>
                <a:lnTo>
                  <a:pt x="132599" y="406418"/>
                </a:lnTo>
                <a:lnTo>
                  <a:pt x="137717" y="390700"/>
                </a:lnTo>
                <a:cubicBezTo>
                  <a:pt x="140543" y="382224"/>
                  <a:pt x="142476" y="376665"/>
                  <a:pt x="143211" y="374895"/>
                </a:cubicBezTo>
                <a:close/>
                <a:moveTo>
                  <a:pt x="353914" y="352775"/>
                </a:moveTo>
                <a:lnTo>
                  <a:pt x="349546" y="377682"/>
                </a:lnTo>
                <a:lnTo>
                  <a:pt x="334093" y="388101"/>
                </a:lnTo>
                <a:close/>
                <a:moveTo>
                  <a:pt x="148886" y="334389"/>
                </a:moveTo>
                <a:lnTo>
                  <a:pt x="142002" y="360411"/>
                </a:lnTo>
                <a:lnTo>
                  <a:pt x="132599" y="406418"/>
                </a:lnTo>
                <a:lnTo>
                  <a:pt x="130504" y="412851"/>
                </a:lnTo>
                <a:lnTo>
                  <a:pt x="130060" y="412713"/>
                </a:lnTo>
                <a:lnTo>
                  <a:pt x="125074" y="409351"/>
                </a:lnTo>
                <a:lnTo>
                  <a:pt x="141474" y="344566"/>
                </a:lnTo>
                <a:close/>
                <a:moveTo>
                  <a:pt x="144464" y="332754"/>
                </a:moveTo>
                <a:lnTo>
                  <a:pt x="141474" y="344566"/>
                </a:lnTo>
                <a:lnTo>
                  <a:pt x="113556" y="382893"/>
                </a:lnTo>
                <a:lnTo>
                  <a:pt x="122955" y="361185"/>
                </a:lnTo>
                <a:close/>
                <a:moveTo>
                  <a:pt x="336355" y="330270"/>
                </a:moveTo>
                <a:lnTo>
                  <a:pt x="322497" y="395920"/>
                </a:lnTo>
                <a:lnTo>
                  <a:pt x="297589" y="412713"/>
                </a:lnTo>
                <a:lnTo>
                  <a:pt x="292209" y="414383"/>
                </a:lnTo>
                <a:lnTo>
                  <a:pt x="305867" y="382373"/>
                </a:lnTo>
                <a:close/>
                <a:moveTo>
                  <a:pt x="38700" y="319145"/>
                </a:moveTo>
                <a:lnTo>
                  <a:pt x="35545" y="327865"/>
                </a:lnTo>
                <a:lnTo>
                  <a:pt x="35068" y="327157"/>
                </a:lnTo>
                <a:close/>
                <a:moveTo>
                  <a:pt x="112086" y="311309"/>
                </a:moveTo>
                <a:lnTo>
                  <a:pt x="107998" y="323866"/>
                </a:lnTo>
                <a:lnTo>
                  <a:pt x="98539" y="346624"/>
                </a:lnTo>
                <a:lnTo>
                  <a:pt x="84925" y="382282"/>
                </a:lnTo>
                <a:lnTo>
                  <a:pt x="75778" y="376115"/>
                </a:lnTo>
                <a:lnTo>
                  <a:pt x="105280" y="323437"/>
                </a:lnTo>
                <a:close/>
                <a:moveTo>
                  <a:pt x="43192" y="309237"/>
                </a:moveTo>
                <a:lnTo>
                  <a:pt x="38700" y="319145"/>
                </a:lnTo>
                <a:lnTo>
                  <a:pt x="42248" y="309343"/>
                </a:lnTo>
                <a:close/>
                <a:moveTo>
                  <a:pt x="163002" y="308249"/>
                </a:moveTo>
                <a:lnTo>
                  <a:pt x="160317" y="318695"/>
                </a:lnTo>
                <a:lnTo>
                  <a:pt x="148886" y="334389"/>
                </a:lnTo>
                <a:lnTo>
                  <a:pt x="151930" y="322884"/>
                </a:lnTo>
                <a:close/>
                <a:moveTo>
                  <a:pt x="62468" y="304472"/>
                </a:moveTo>
                <a:lnTo>
                  <a:pt x="58213" y="315884"/>
                </a:lnTo>
                <a:lnTo>
                  <a:pt x="50297" y="336493"/>
                </a:lnTo>
                <a:lnTo>
                  <a:pt x="46357" y="343901"/>
                </a:lnTo>
                <a:lnTo>
                  <a:pt x="38899" y="332840"/>
                </a:lnTo>
                <a:lnTo>
                  <a:pt x="48846" y="308600"/>
                </a:lnTo>
                <a:lnTo>
                  <a:pt x="54924" y="307916"/>
                </a:lnTo>
                <a:close/>
                <a:moveTo>
                  <a:pt x="71923" y="300093"/>
                </a:moveTo>
                <a:lnTo>
                  <a:pt x="56565" y="333940"/>
                </a:lnTo>
                <a:lnTo>
                  <a:pt x="47546" y="345665"/>
                </a:lnTo>
                <a:lnTo>
                  <a:pt x="47033" y="344904"/>
                </a:lnTo>
                <a:lnTo>
                  <a:pt x="47668" y="343336"/>
                </a:lnTo>
                <a:lnTo>
                  <a:pt x="50297" y="336493"/>
                </a:lnTo>
                <a:lnTo>
                  <a:pt x="68889" y="301541"/>
                </a:lnTo>
                <a:lnTo>
                  <a:pt x="71471" y="300361"/>
                </a:lnTo>
                <a:close/>
                <a:moveTo>
                  <a:pt x="176251" y="297344"/>
                </a:moveTo>
                <a:lnTo>
                  <a:pt x="148054" y="363527"/>
                </a:lnTo>
                <a:lnTo>
                  <a:pt x="152629" y="348616"/>
                </a:lnTo>
                <a:lnTo>
                  <a:pt x="160317" y="318695"/>
                </a:lnTo>
                <a:lnTo>
                  <a:pt x="165913" y="311014"/>
                </a:lnTo>
                <a:close/>
                <a:moveTo>
                  <a:pt x="97450" y="285867"/>
                </a:moveTo>
                <a:lnTo>
                  <a:pt x="70676" y="372676"/>
                </a:lnTo>
                <a:lnTo>
                  <a:pt x="61657" y="366595"/>
                </a:lnTo>
                <a:lnTo>
                  <a:pt x="49757" y="348945"/>
                </a:lnTo>
                <a:lnTo>
                  <a:pt x="56565" y="333940"/>
                </a:lnTo>
                <a:lnTo>
                  <a:pt x="60805" y="328427"/>
                </a:lnTo>
                <a:close/>
                <a:moveTo>
                  <a:pt x="181556" y="284892"/>
                </a:moveTo>
                <a:lnTo>
                  <a:pt x="178558" y="294292"/>
                </a:lnTo>
                <a:lnTo>
                  <a:pt x="176251" y="297344"/>
                </a:lnTo>
                <a:close/>
                <a:moveTo>
                  <a:pt x="181680" y="284601"/>
                </a:moveTo>
                <a:lnTo>
                  <a:pt x="181556" y="284892"/>
                </a:lnTo>
                <a:lnTo>
                  <a:pt x="181629" y="284664"/>
                </a:lnTo>
                <a:close/>
                <a:moveTo>
                  <a:pt x="99507" y="283480"/>
                </a:moveTo>
                <a:lnTo>
                  <a:pt x="97450" y="285867"/>
                </a:lnTo>
                <a:lnTo>
                  <a:pt x="97837" y="284612"/>
                </a:lnTo>
                <a:close/>
                <a:moveTo>
                  <a:pt x="285221" y="282424"/>
                </a:moveTo>
                <a:lnTo>
                  <a:pt x="260750" y="349261"/>
                </a:lnTo>
                <a:lnTo>
                  <a:pt x="249975" y="387848"/>
                </a:lnTo>
                <a:lnTo>
                  <a:pt x="232436" y="427748"/>
                </a:lnTo>
                <a:lnTo>
                  <a:pt x="215809" y="429424"/>
                </a:lnTo>
                <a:lnTo>
                  <a:pt x="226000" y="391923"/>
                </a:lnTo>
                <a:lnTo>
                  <a:pt x="230930" y="381728"/>
                </a:lnTo>
                <a:lnTo>
                  <a:pt x="281877" y="287797"/>
                </a:lnTo>
                <a:close/>
                <a:moveTo>
                  <a:pt x="342460" y="277631"/>
                </a:moveTo>
                <a:lnTo>
                  <a:pt x="339437" y="303694"/>
                </a:lnTo>
                <a:lnTo>
                  <a:pt x="305867" y="382373"/>
                </a:lnTo>
                <a:lnTo>
                  <a:pt x="293911" y="402805"/>
                </a:lnTo>
                <a:lnTo>
                  <a:pt x="297079" y="395328"/>
                </a:lnTo>
                <a:cubicBezTo>
                  <a:pt x="309292" y="361704"/>
                  <a:pt x="320814" y="327751"/>
                  <a:pt x="334682" y="294849"/>
                </a:cubicBezTo>
                <a:close/>
                <a:moveTo>
                  <a:pt x="421396" y="268276"/>
                </a:moveTo>
                <a:lnTo>
                  <a:pt x="412110" y="298192"/>
                </a:lnTo>
                <a:lnTo>
                  <a:pt x="375353" y="352709"/>
                </a:lnTo>
                <a:lnTo>
                  <a:pt x="403682" y="298912"/>
                </a:lnTo>
                <a:close/>
                <a:moveTo>
                  <a:pt x="134730" y="259556"/>
                </a:moveTo>
                <a:lnTo>
                  <a:pt x="116452" y="303530"/>
                </a:lnTo>
                <a:lnTo>
                  <a:pt x="112086" y="311309"/>
                </a:lnTo>
                <a:lnTo>
                  <a:pt x="123709" y="275604"/>
                </a:lnTo>
                <a:lnTo>
                  <a:pt x="127586" y="264426"/>
                </a:lnTo>
                <a:lnTo>
                  <a:pt x="134300" y="259871"/>
                </a:lnTo>
                <a:close/>
                <a:moveTo>
                  <a:pt x="359262" y="257230"/>
                </a:moveTo>
                <a:lnTo>
                  <a:pt x="357621" y="291070"/>
                </a:lnTo>
                <a:lnTo>
                  <a:pt x="336355" y="330270"/>
                </a:lnTo>
                <a:lnTo>
                  <a:pt x="339437" y="303694"/>
                </a:lnTo>
                <a:close/>
                <a:moveTo>
                  <a:pt x="155540" y="244327"/>
                </a:moveTo>
                <a:lnTo>
                  <a:pt x="150060" y="258129"/>
                </a:lnTo>
                <a:lnTo>
                  <a:pt x="121300" y="322354"/>
                </a:lnTo>
                <a:lnTo>
                  <a:pt x="99017" y="366429"/>
                </a:lnTo>
                <a:lnTo>
                  <a:pt x="89747" y="382304"/>
                </a:lnTo>
                <a:lnTo>
                  <a:pt x="99803" y="349039"/>
                </a:lnTo>
                <a:lnTo>
                  <a:pt x="107998" y="323866"/>
                </a:lnTo>
                <a:lnTo>
                  <a:pt x="116452" y="303530"/>
                </a:lnTo>
                <a:lnTo>
                  <a:pt x="145587" y="251611"/>
                </a:lnTo>
                <a:close/>
                <a:moveTo>
                  <a:pt x="135877" y="240524"/>
                </a:moveTo>
                <a:lnTo>
                  <a:pt x="127586" y="264426"/>
                </a:lnTo>
                <a:lnTo>
                  <a:pt x="99507" y="283480"/>
                </a:lnTo>
                <a:lnTo>
                  <a:pt x="125156" y="253690"/>
                </a:lnTo>
                <a:close/>
                <a:moveTo>
                  <a:pt x="172787" y="231707"/>
                </a:moveTo>
                <a:lnTo>
                  <a:pt x="159173" y="278600"/>
                </a:lnTo>
                <a:lnTo>
                  <a:pt x="148033" y="303258"/>
                </a:lnTo>
                <a:lnTo>
                  <a:pt x="122955" y="361185"/>
                </a:lnTo>
                <a:lnTo>
                  <a:pt x="106161" y="383383"/>
                </a:lnTo>
                <a:lnTo>
                  <a:pt x="99893" y="392374"/>
                </a:lnTo>
                <a:lnTo>
                  <a:pt x="93355" y="387966"/>
                </a:lnTo>
                <a:lnTo>
                  <a:pt x="116945" y="332080"/>
                </a:lnTo>
                <a:lnTo>
                  <a:pt x="121300" y="322354"/>
                </a:lnTo>
                <a:lnTo>
                  <a:pt x="136487" y="292314"/>
                </a:lnTo>
                <a:lnTo>
                  <a:pt x="150060" y="258129"/>
                </a:lnTo>
                <a:lnTo>
                  <a:pt x="156582" y="243565"/>
                </a:lnTo>
                <a:close/>
                <a:moveTo>
                  <a:pt x="199651" y="219242"/>
                </a:moveTo>
                <a:lnTo>
                  <a:pt x="184772" y="274808"/>
                </a:lnTo>
                <a:lnTo>
                  <a:pt x="181629" y="284664"/>
                </a:lnTo>
                <a:lnTo>
                  <a:pt x="170409" y="298458"/>
                </a:lnTo>
                <a:lnTo>
                  <a:pt x="163002" y="308249"/>
                </a:lnTo>
                <a:lnTo>
                  <a:pt x="173303" y="268160"/>
                </a:lnTo>
                <a:lnTo>
                  <a:pt x="177670" y="259492"/>
                </a:lnTo>
                <a:cubicBezTo>
                  <a:pt x="181881" y="251929"/>
                  <a:pt x="186368" y="244320"/>
                  <a:pt x="191322" y="235402"/>
                </a:cubicBezTo>
                <a:close/>
                <a:moveTo>
                  <a:pt x="190135" y="218862"/>
                </a:moveTo>
                <a:lnTo>
                  <a:pt x="187788" y="225450"/>
                </a:lnTo>
                <a:cubicBezTo>
                  <a:pt x="183484" y="237797"/>
                  <a:pt x="178776" y="251565"/>
                  <a:pt x="173613" y="266958"/>
                </a:cubicBezTo>
                <a:lnTo>
                  <a:pt x="173303" y="268160"/>
                </a:lnTo>
                <a:lnTo>
                  <a:pt x="165672" y="283305"/>
                </a:lnTo>
                <a:cubicBezTo>
                  <a:pt x="161820" y="292038"/>
                  <a:pt x="158050" y="301988"/>
                  <a:pt x="154169" y="314418"/>
                </a:cubicBezTo>
                <a:lnTo>
                  <a:pt x="151930" y="322884"/>
                </a:lnTo>
                <a:lnTo>
                  <a:pt x="144464" y="332754"/>
                </a:lnTo>
                <a:lnTo>
                  <a:pt x="151362" y="305503"/>
                </a:lnTo>
                <a:lnTo>
                  <a:pt x="159173" y="278600"/>
                </a:lnTo>
                <a:lnTo>
                  <a:pt x="184095" y="223431"/>
                </a:lnTo>
                <a:lnTo>
                  <a:pt x="185956" y="222070"/>
                </a:lnTo>
                <a:close/>
                <a:moveTo>
                  <a:pt x="206201" y="206533"/>
                </a:moveTo>
                <a:lnTo>
                  <a:pt x="199651" y="219242"/>
                </a:lnTo>
                <a:lnTo>
                  <a:pt x="202240" y="209572"/>
                </a:lnTo>
                <a:close/>
                <a:moveTo>
                  <a:pt x="170423" y="198097"/>
                </a:moveTo>
                <a:lnTo>
                  <a:pt x="164680" y="217589"/>
                </a:lnTo>
                <a:lnTo>
                  <a:pt x="145587" y="251611"/>
                </a:lnTo>
                <a:lnTo>
                  <a:pt x="134730" y="259556"/>
                </a:lnTo>
                <a:lnTo>
                  <a:pt x="149696" y="223552"/>
                </a:lnTo>
                <a:close/>
                <a:moveTo>
                  <a:pt x="257252" y="193788"/>
                </a:moveTo>
                <a:lnTo>
                  <a:pt x="232312" y="250078"/>
                </a:lnTo>
                <a:lnTo>
                  <a:pt x="192563" y="340387"/>
                </a:lnTo>
                <a:lnTo>
                  <a:pt x="145171" y="417404"/>
                </a:lnTo>
                <a:lnTo>
                  <a:pt x="134669" y="414144"/>
                </a:lnTo>
                <a:lnTo>
                  <a:pt x="144048" y="392606"/>
                </a:lnTo>
                <a:cubicBezTo>
                  <a:pt x="150961" y="376081"/>
                  <a:pt x="157844" y="357699"/>
                  <a:pt x="164648" y="337915"/>
                </a:cubicBezTo>
                <a:lnTo>
                  <a:pt x="178558" y="294292"/>
                </a:lnTo>
                <a:lnTo>
                  <a:pt x="231416" y="224400"/>
                </a:lnTo>
                <a:close/>
                <a:moveTo>
                  <a:pt x="209160" y="183733"/>
                </a:moveTo>
                <a:lnTo>
                  <a:pt x="202240" y="209572"/>
                </a:lnTo>
                <a:lnTo>
                  <a:pt x="190135" y="218862"/>
                </a:lnTo>
                <a:lnTo>
                  <a:pt x="195814" y="202923"/>
                </a:lnTo>
                <a:close/>
                <a:moveTo>
                  <a:pt x="185629" y="180259"/>
                </a:moveTo>
                <a:lnTo>
                  <a:pt x="166953" y="220405"/>
                </a:lnTo>
                <a:lnTo>
                  <a:pt x="156582" y="243565"/>
                </a:lnTo>
                <a:lnTo>
                  <a:pt x="155540" y="244327"/>
                </a:lnTo>
                <a:lnTo>
                  <a:pt x="160430" y="232012"/>
                </a:lnTo>
                <a:lnTo>
                  <a:pt x="164680" y="217589"/>
                </a:lnTo>
                <a:close/>
                <a:moveTo>
                  <a:pt x="349535" y="179065"/>
                </a:moveTo>
                <a:lnTo>
                  <a:pt x="349389" y="183166"/>
                </a:lnTo>
                <a:lnTo>
                  <a:pt x="346991" y="188484"/>
                </a:lnTo>
                <a:cubicBezTo>
                  <a:pt x="341220" y="199513"/>
                  <a:pt x="332624" y="210436"/>
                  <a:pt x="266349" y="351328"/>
                </a:cubicBezTo>
                <a:lnTo>
                  <a:pt x="249598" y="389199"/>
                </a:lnTo>
                <a:lnTo>
                  <a:pt x="249975" y="387848"/>
                </a:lnTo>
                <a:lnTo>
                  <a:pt x="262103" y="360262"/>
                </a:lnTo>
                <a:cubicBezTo>
                  <a:pt x="294275" y="287055"/>
                  <a:pt x="298938" y="276834"/>
                  <a:pt x="332486" y="207149"/>
                </a:cubicBezTo>
                <a:lnTo>
                  <a:pt x="333943" y="204122"/>
                </a:lnTo>
                <a:close/>
                <a:moveTo>
                  <a:pt x="3191" y="178641"/>
                </a:moveTo>
                <a:lnTo>
                  <a:pt x="1787" y="183080"/>
                </a:lnTo>
                <a:lnTo>
                  <a:pt x="2064" y="180340"/>
                </a:lnTo>
                <a:close/>
                <a:moveTo>
                  <a:pt x="265069" y="178193"/>
                </a:moveTo>
                <a:lnTo>
                  <a:pt x="259374" y="191296"/>
                </a:lnTo>
                <a:lnTo>
                  <a:pt x="258818" y="191932"/>
                </a:lnTo>
                <a:lnTo>
                  <a:pt x="257252" y="193788"/>
                </a:lnTo>
                <a:lnTo>
                  <a:pt x="262690" y="181513"/>
                </a:lnTo>
                <a:close/>
                <a:moveTo>
                  <a:pt x="187139" y="177568"/>
                </a:moveTo>
                <a:lnTo>
                  <a:pt x="185629" y="180259"/>
                </a:lnTo>
                <a:lnTo>
                  <a:pt x="186536" y="178308"/>
                </a:lnTo>
                <a:close/>
                <a:moveTo>
                  <a:pt x="191200" y="168281"/>
                </a:moveTo>
                <a:lnTo>
                  <a:pt x="189543" y="173990"/>
                </a:lnTo>
                <a:lnTo>
                  <a:pt x="187139" y="177568"/>
                </a:lnTo>
                <a:lnTo>
                  <a:pt x="189964" y="170941"/>
                </a:lnTo>
                <a:close/>
                <a:moveTo>
                  <a:pt x="423642" y="167812"/>
                </a:moveTo>
                <a:lnTo>
                  <a:pt x="424649" y="171058"/>
                </a:lnTo>
                <a:cubicBezTo>
                  <a:pt x="427516" y="185066"/>
                  <a:pt x="429021" y="199571"/>
                  <a:pt x="429021" y="214427"/>
                </a:cubicBezTo>
                <a:lnTo>
                  <a:pt x="428469" y="219902"/>
                </a:lnTo>
                <a:lnTo>
                  <a:pt x="353914" y="352775"/>
                </a:lnTo>
                <a:lnTo>
                  <a:pt x="354902" y="347144"/>
                </a:lnTo>
                <a:lnTo>
                  <a:pt x="357621" y="291070"/>
                </a:lnTo>
                <a:lnTo>
                  <a:pt x="386090" y="238594"/>
                </a:lnTo>
                <a:cubicBezTo>
                  <a:pt x="396376" y="219483"/>
                  <a:pt x="405136" y="203075"/>
                  <a:pt x="412566" y="189026"/>
                </a:cubicBezTo>
                <a:close/>
                <a:moveTo>
                  <a:pt x="350063" y="164162"/>
                </a:moveTo>
                <a:lnTo>
                  <a:pt x="349814" y="171161"/>
                </a:lnTo>
                <a:lnTo>
                  <a:pt x="333943" y="204122"/>
                </a:lnTo>
                <a:lnTo>
                  <a:pt x="285221" y="282424"/>
                </a:lnTo>
                <a:lnTo>
                  <a:pt x="294866" y="256080"/>
                </a:lnTo>
                <a:close/>
                <a:moveTo>
                  <a:pt x="362494" y="158237"/>
                </a:moveTo>
                <a:lnTo>
                  <a:pt x="362210" y="196432"/>
                </a:lnTo>
                <a:lnTo>
                  <a:pt x="360174" y="238423"/>
                </a:lnTo>
                <a:lnTo>
                  <a:pt x="342460" y="277631"/>
                </a:lnTo>
                <a:lnTo>
                  <a:pt x="347613" y="233198"/>
                </a:lnTo>
                <a:lnTo>
                  <a:pt x="349389" y="183166"/>
                </a:lnTo>
                <a:lnTo>
                  <a:pt x="351647" y="178159"/>
                </a:lnTo>
                <a:lnTo>
                  <a:pt x="354201" y="171565"/>
                </a:lnTo>
                <a:close/>
                <a:moveTo>
                  <a:pt x="275344" y="152955"/>
                </a:moveTo>
                <a:lnTo>
                  <a:pt x="262690" y="181513"/>
                </a:lnTo>
                <a:lnTo>
                  <a:pt x="241945" y="210479"/>
                </a:lnTo>
                <a:lnTo>
                  <a:pt x="231416" y="224400"/>
                </a:lnTo>
                <a:lnTo>
                  <a:pt x="210161" y="249586"/>
                </a:lnTo>
                <a:lnTo>
                  <a:pt x="181680" y="284601"/>
                </a:lnTo>
                <a:lnTo>
                  <a:pt x="219185" y="196569"/>
                </a:lnTo>
                <a:lnTo>
                  <a:pt x="254689" y="169322"/>
                </a:lnTo>
                <a:close/>
                <a:moveTo>
                  <a:pt x="362596" y="144621"/>
                </a:moveTo>
                <a:lnTo>
                  <a:pt x="362557" y="149925"/>
                </a:lnTo>
                <a:lnTo>
                  <a:pt x="360386" y="155600"/>
                </a:lnTo>
                <a:lnTo>
                  <a:pt x="354201" y="171565"/>
                </a:lnTo>
                <a:lnTo>
                  <a:pt x="349535" y="179065"/>
                </a:lnTo>
                <a:lnTo>
                  <a:pt x="349814" y="171161"/>
                </a:lnTo>
                <a:close/>
                <a:moveTo>
                  <a:pt x="293384" y="138660"/>
                </a:moveTo>
                <a:lnTo>
                  <a:pt x="265069" y="178193"/>
                </a:lnTo>
                <a:lnTo>
                  <a:pt x="274856" y="155674"/>
                </a:lnTo>
                <a:lnTo>
                  <a:pt x="276849" y="151763"/>
                </a:lnTo>
                <a:close/>
                <a:moveTo>
                  <a:pt x="365807" y="137944"/>
                </a:moveTo>
                <a:lnTo>
                  <a:pt x="363943" y="141821"/>
                </a:lnTo>
                <a:lnTo>
                  <a:pt x="362596" y="144621"/>
                </a:lnTo>
                <a:lnTo>
                  <a:pt x="362606" y="143275"/>
                </a:lnTo>
                <a:close/>
                <a:moveTo>
                  <a:pt x="307266" y="136509"/>
                </a:moveTo>
                <a:lnTo>
                  <a:pt x="296357" y="159244"/>
                </a:lnTo>
                <a:cubicBezTo>
                  <a:pt x="266354" y="219349"/>
                  <a:pt x="237357" y="274430"/>
                  <a:pt x="211543" y="318417"/>
                </a:cubicBezTo>
                <a:lnTo>
                  <a:pt x="178257" y="372909"/>
                </a:lnTo>
                <a:lnTo>
                  <a:pt x="180213" y="368448"/>
                </a:lnTo>
                <a:lnTo>
                  <a:pt x="192563" y="340387"/>
                </a:lnTo>
                <a:lnTo>
                  <a:pt x="194670" y="336964"/>
                </a:lnTo>
                <a:cubicBezTo>
                  <a:pt x="210311" y="307862"/>
                  <a:pt x="222917" y="277289"/>
                  <a:pt x="235333" y="246616"/>
                </a:cubicBezTo>
                <a:lnTo>
                  <a:pt x="259374" y="191296"/>
                </a:lnTo>
                <a:close/>
                <a:moveTo>
                  <a:pt x="35858" y="127452"/>
                </a:moveTo>
                <a:lnTo>
                  <a:pt x="0" y="200807"/>
                </a:lnTo>
                <a:lnTo>
                  <a:pt x="800" y="192876"/>
                </a:lnTo>
                <a:lnTo>
                  <a:pt x="13251" y="163478"/>
                </a:lnTo>
                <a:lnTo>
                  <a:pt x="13439" y="163193"/>
                </a:lnTo>
                <a:close/>
                <a:moveTo>
                  <a:pt x="409488" y="126774"/>
                </a:moveTo>
                <a:lnTo>
                  <a:pt x="412110" y="130663"/>
                </a:lnTo>
                <a:lnTo>
                  <a:pt x="414130" y="137171"/>
                </a:lnTo>
                <a:lnTo>
                  <a:pt x="362659" y="249269"/>
                </a:lnTo>
                <a:lnTo>
                  <a:pt x="359262" y="257230"/>
                </a:lnTo>
                <a:lnTo>
                  <a:pt x="360174" y="238423"/>
                </a:lnTo>
                <a:lnTo>
                  <a:pt x="383665" y="186427"/>
                </a:lnTo>
                <a:close/>
                <a:moveTo>
                  <a:pt x="372307" y="124421"/>
                </a:moveTo>
                <a:lnTo>
                  <a:pt x="369466" y="131851"/>
                </a:lnTo>
                <a:lnTo>
                  <a:pt x="365807" y="137944"/>
                </a:lnTo>
                <a:close/>
                <a:moveTo>
                  <a:pt x="313252" y="124033"/>
                </a:moveTo>
                <a:lnTo>
                  <a:pt x="310502" y="132876"/>
                </a:lnTo>
                <a:lnTo>
                  <a:pt x="309291" y="134193"/>
                </a:lnTo>
                <a:lnTo>
                  <a:pt x="307266" y="136509"/>
                </a:lnTo>
                <a:close/>
                <a:moveTo>
                  <a:pt x="314118" y="122230"/>
                </a:moveTo>
                <a:lnTo>
                  <a:pt x="313252" y="124033"/>
                </a:lnTo>
                <a:lnTo>
                  <a:pt x="313714" y="122551"/>
                </a:lnTo>
                <a:close/>
                <a:moveTo>
                  <a:pt x="225567" y="120390"/>
                </a:moveTo>
                <a:lnTo>
                  <a:pt x="222422" y="134206"/>
                </a:lnTo>
                <a:lnTo>
                  <a:pt x="221889" y="136194"/>
                </a:lnTo>
                <a:lnTo>
                  <a:pt x="216993" y="147215"/>
                </a:lnTo>
                <a:cubicBezTo>
                  <a:pt x="212311" y="158515"/>
                  <a:pt x="206630" y="173057"/>
                  <a:pt x="199537" y="192472"/>
                </a:cubicBezTo>
                <a:lnTo>
                  <a:pt x="195814" y="202923"/>
                </a:lnTo>
                <a:lnTo>
                  <a:pt x="188813" y="212990"/>
                </a:lnTo>
                <a:lnTo>
                  <a:pt x="184095" y="223431"/>
                </a:lnTo>
                <a:lnTo>
                  <a:pt x="172787" y="231707"/>
                </a:lnTo>
                <a:lnTo>
                  <a:pt x="189543" y="173990"/>
                </a:lnTo>
                <a:close/>
                <a:moveTo>
                  <a:pt x="256282" y="116341"/>
                </a:moveTo>
                <a:lnTo>
                  <a:pt x="221960" y="190054"/>
                </a:lnTo>
                <a:lnTo>
                  <a:pt x="219185" y="196569"/>
                </a:lnTo>
                <a:lnTo>
                  <a:pt x="206201" y="206533"/>
                </a:lnTo>
                <a:lnTo>
                  <a:pt x="207788" y="203454"/>
                </a:lnTo>
                <a:lnTo>
                  <a:pt x="227945" y="156723"/>
                </a:lnTo>
                <a:lnTo>
                  <a:pt x="246496" y="130049"/>
                </a:lnTo>
                <a:close/>
                <a:moveTo>
                  <a:pt x="327206" y="114723"/>
                </a:moveTo>
                <a:lnTo>
                  <a:pt x="326314" y="117742"/>
                </a:lnTo>
                <a:cubicBezTo>
                  <a:pt x="312830" y="160685"/>
                  <a:pt x="296005" y="202478"/>
                  <a:pt x="279144" y="244259"/>
                </a:cubicBezTo>
                <a:lnTo>
                  <a:pt x="244909" y="335632"/>
                </a:lnTo>
                <a:lnTo>
                  <a:pt x="215727" y="406970"/>
                </a:lnTo>
                <a:lnTo>
                  <a:pt x="204132" y="428647"/>
                </a:lnTo>
                <a:lnTo>
                  <a:pt x="170455" y="425252"/>
                </a:lnTo>
                <a:lnTo>
                  <a:pt x="160588" y="422189"/>
                </a:lnTo>
                <a:lnTo>
                  <a:pt x="163159" y="417873"/>
                </a:lnTo>
                <a:cubicBezTo>
                  <a:pt x="207691" y="341077"/>
                  <a:pt x="288258" y="190001"/>
                  <a:pt x="309440" y="136290"/>
                </a:cubicBezTo>
                <a:lnTo>
                  <a:pt x="310502" y="132876"/>
                </a:lnTo>
                <a:close/>
                <a:moveTo>
                  <a:pt x="362859" y="109279"/>
                </a:moveTo>
                <a:lnTo>
                  <a:pt x="362606" y="143275"/>
                </a:lnTo>
                <a:lnTo>
                  <a:pt x="350063" y="164162"/>
                </a:lnTo>
                <a:lnTo>
                  <a:pt x="351088" y="135288"/>
                </a:lnTo>
                <a:lnTo>
                  <a:pt x="351124" y="132213"/>
                </a:lnTo>
                <a:close/>
                <a:moveTo>
                  <a:pt x="148646" y="107051"/>
                </a:moveTo>
                <a:lnTo>
                  <a:pt x="107664" y="252752"/>
                </a:lnTo>
                <a:lnTo>
                  <a:pt x="97837" y="284612"/>
                </a:lnTo>
                <a:lnTo>
                  <a:pt x="97034" y="285157"/>
                </a:lnTo>
                <a:lnTo>
                  <a:pt x="71923" y="300093"/>
                </a:lnTo>
                <a:lnTo>
                  <a:pt x="85059" y="271142"/>
                </a:lnTo>
                <a:cubicBezTo>
                  <a:pt x="101556" y="232156"/>
                  <a:pt x="115614" y="196828"/>
                  <a:pt x="127999" y="164160"/>
                </a:cubicBezTo>
                <a:close/>
                <a:moveTo>
                  <a:pt x="336936" y="104150"/>
                </a:moveTo>
                <a:lnTo>
                  <a:pt x="327206" y="114723"/>
                </a:lnTo>
                <a:lnTo>
                  <a:pt x="328310" y="110984"/>
                </a:lnTo>
                <a:close/>
                <a:moveTo>
                  <a:pt x="101378" y="102455"/>
                </a:moveTo>
                <a:lnTo>
                  <a:pt x="101230" y="102727"/>
                </a:lnTo>
                <a:cubicBezTo>
                  <a:pt x="62477" y="171486"/>
                  <a:pt x="43089" y="185771"/>
                  <a:pt x="12698" y="255027"/>
                </a:cubicBezTo>
                <a:lnTo>
                  <a:pt x="6669" y="269618"/>
                </a:lnTo>
                <a:lnTo>
                  <a:pt x="2999" y="257797"/>
                </a:lnTo>
                <a:lnTo>
                  <a:pt x="535" y="233348"/>
                </a:lnTo>
                <a:lnTo>
                  <a:pt x="11707" y="221357"/>
                </a:lnTo>
                <a:cubicBezTo>
                  <a:pt x="38203" y="188770"/>
                  <a:pt x="63235" y="155046"/>
                  <a:pt x="87900" y="121036"/>
                </a:cubicBezTo>
                <a:close/>
                <a:moveTo>
                  <a:pt x="320463" y="100853"/>
                </a:moveTo>
                <a:lnTo>
                  <a:pt x="313714" y="122551"/>
                </a:lnTo>
                <a:lnTo>
                  <a:pt x="293384" y="138660"/>
                </a:lnTo>
                <a:close/>
                <a:moveTo>
                  <a:pt x="390877" y="99170"/>
                </a:moveTo>
                <a:lnTo>
                  <a:pt x="395788" y="106453"/>
                </a:lnTo>
                <a:lnTo>
                  <a:pt x="388382" y="116634"/>
                </a:lnTo>
                <a:lnTo>
                  <a:pt x="362494" y="158237"/>
                </a:lnTo>
                <a:lnTo>
                  <a:pt x="362557" y="149925"/>
                </a:lnTo>
                <a:lnTo>
                  <a:pt x="369466" y="131851"/>
                </a:lnTo>
                <a:lnTo>
                  <a:pt x="379446" y="115232"/>
                </a:lnTo>
                <a:close/>
                <a:moveTo>
                  <a:pt x="351539" y="96435"/>
                </a:moveTo>
                <a:lnTo>
                  <a:pt x="351124" y="132213"/>
                </a:lnTo>
                <a:lnTo>
                  <a:pt x="312787" y="207132"/>
                </a:lnTo>
                <a:lnTo>
                  <a:pt x="294866" y="256080"/>
                </a:lnTo>
                <a:lnTo>
                  <a:pt x="280713" y="279648"/>
                </a:lnTo>
                <a:cubicBezTo>
                  <a:pt x="263182" y="312262"/>
                  <a:pt x="247573" y="345855"/>
                  <a:pt x="232019" y="379479"/>
                </a:cubicBezTo>
                <a:lnTo>
                  <a:pt x="230930" y="381728"/>
                </a:lnTo>
                <a:lnTo>
                  <a:pt x="226601" y="389710"/>
                </a:lnTo>
                <a:lnTo>
                  <a:pt x="231765" y="370712"/>
                </a:lnTo>
                <a:lnTo>
                  <a:pt x="244909" y="335632"/>
                </a:lnTo>
                <a:lnTo>
                  <a:pt x="256252" y="307901"/>
                </a:lnTo>
                <a:cubicBezTo>
                  <a:pt x="268006" y="274066"/>
                  <a:pt x="279477" y="240087"/>
                  <a:pt x="295076" y="207969"/>
                </a:cubicBezTo>
                <a:cubicBezTo>
                  <a:pt x="318014" y="160744"/>
                  <a:pt x="336203" y="125049"/>
                  <a:pt x="350696" y="97963"/>
                </a:cubicBezTo>
                <a:close/>
                <a:moveTo>
                  <a:pt x="111144" y="91167"/>
                </a:moveTo>
                <a:lnTo>
                  <a:pt x="100601" y="135022"/>
                </a:lnTo>
                <a:lnTo>
                  <a:pt x="79788" y="205614"/>
                </a:lnTo>
                <a:lnTo>
                  <a:pt x="42248" y="309343"/>
                </a:lnTo>
                <a:lnTo>
                  <a:pt x="38123" y="309807"/>
                </a:lnTo>
                <a:cubicBezTo>
                  <a:pt x="35295" y="309293"/>
                  <a:pt x="32824" y="308647"/>
                  <a:pt x="29199" y="309238"/>
                </a:cubicBezTo>
                <a:lnTo>
                  <a:pt x="24387" y="311316"/>
                </a:lnTo>
                <a:lnTo>
                  <a:pt x="15539" y="298192"/>
                </a:lnTo>
                <a:lnTo>
                  <a:pt x="13477" y="291550"/>
                </a:lnTo>
                <a:lnTo>
                  <a:pt x="54531" y="208036"/>
                </a:lnTo>
                <a:close/>
                <a:moveTo>
                  <a:pt x="385221" y="90781"/>
                </a:moveTo>
                <a:lnTo>
                  <a:pt x="387119" y="93596"/>
                </a:lnTo>
                <a:lnTo>
                  <a:pt x="385386" y="97209"/>
                </a:lnTo>
                <a:lnTo>
                  <a:pt x="372307" y="124421"/>
                </a:lnTo>
                <a:lnTo>
                  <a:pt x="378350" y="108615"/>
                </a:lnTo>
                <a:close/>
                <a:moveTo>
                  <a:pt x="351635" y="88174"/>
                </a:moveTo>
                <a:lnTo>
                  <a:pt x="351595" y="91650"/>
                </a:lnTo>
                <a:lnTo>
                  <a:pt x="343188" y="99195"/>
                </a:lnTo>
                <a:lnTo>
                  <a:pt x="336936" y="104150"/>
                </a:lnTo>
                <a:close/>
                <a:moveTo>
                  <a:pt x="155681" y="87592"/>
                </a:moveTo>
                <a:lnTo>
                  <a:pt x="148646" y="107051"/>
                </a:lnTo>
                <a:lnTo>
                  <a:pt x="149874" y="102682"/>
                </a:lnTo>
                <a:close/>
                <a:moveTo>
                  <a:pt x="356735" y="87036"/>
                </a:moveTo>
                <a:lnTo>
                  <a:pt x="351539" y="96435"/>
                </a:lnTo>
                <a:lnTo>
                  <a:pt x="351595" y="91650"/>
                </a:lnTo>
                <a:close/>
                <a:moveTo>
                  <a:pt x="114321" y="84607"/>
                </a:moveTo>
                <a:lnTo>
                  <a:pt x="111144" y="91167"/>
                </a:lnTo>
                <a:lnTo>
                  <a:pt x="111927" y="87909"/>
                </a:lnTo>
                <a:close/>
                <a:moveTo>
                  <a:pt x="46762" y="84353"/>
                </a:moveTo>
                <a:lnTo>
                  <a:pt x="13251" y="163478"/>
                </a:lnTo>
                <a:lnTo>
                  <a:pt x="3191" y="178641"/>
                </a:lnTo>
                <a:lnTo>
                  <a:pt x="15209" y="140628"/>
                </a:lnTo>
                <a:lnTo>
                  <a:pt x="21972" y="121121"/>
                </a:lnTo>
                <a:close/>
                <a:moveTo>
                  <a:pt x="216662" y="83876"/>
                </a:moveTo>
                <a:lnTo>
                  <a:pt x="207525" y="112053"/>
                </a:lnTo>
                <a:lnTo>
                  <a:pt x="191423" y="167519"/>
                </a:lnTo>
                <a:lnTo>
                  <a:pt x="189964" y="170941"/>
                </a:lnTo>
                <a:lnTo>
                  <a:pt x="186536" y="178308"/>
                </a:lnTo>
                <a:lnTo>
                  <a:pt x="170423" y="198097"/>
                </a:lnTo>
                <a:lnTo>
                  <a:pt x="177115" y="175389"/>
                </a:lnTo>
                <a:lnTo>
                  <a:pt x="183354" y="150306"/>
                </a:lnTo>
                <a:lnTo>
                  <a:pt x="198333" y="119199"/>
                </a:lnTo>
                <a:close/>
                <a:moveTo>
                  <a:pt x="114091" y="78905"/>
                </a:moveTo>
                <a:lnTo>
                  <a:pt x="111927" y="87909"/>
                </a:lnTo>
                <a:lnTo>
                  <a:pt x="101378" y="102455"/>
                </a:lnTo>
                <a:close/>
                <a:moveTo>
                  <a:pt x="363109" y="75705"/>
                </a:moveTo>
                <a:lnTo>
                  <a:pt x="363067" y="81353"/>
                </a:lnTo>
                <a:lnTo>
                  <a:pt x="356735" y="87036"/>
                </a:lnTo>
                <a:lnTo>
                  <a:pt x="362834" y="76004"/>
                </a:lnTo>
                <a:close/>
                <a:moveTo>
                  <a:pt x="338911" y="75096"/>
                </a:moveTo>
                <a:lnTo>
                  <a:pt x="328310" y="110984"/>
                </a:lnTo>
                <a:lnTo>
                  <a:pt x="314118" y="122230"/>
                </a:lnTo>
                <a:lnTo>
                  <a:pt x="332320" y="84298"/>
                </a:lnTo>
                <a:close/>
                <a:moveTo>
                  <a:pt x="256716" y="74042"/>
                </a:moveTo>
                <a:lnTo>
                  <a:pt x="253798" y="85669"/>
                </a:lnTo>
                <a:cubicBezTo>
                  <a:pt x="244290" y="113814"/>
                  <a:pt x="235831" y="136859"/>
                  <a:pt x="228227" y="156069"/>
                </a:cubicBezTo>
                <a:lnTo>
                  <a:pt x="227945" y="156723"/>
                </a:lnTo>
                <a:lnTo>
                  <a:pt x="209160" y="183733"/>
                </a:lnTo>
                <a:lnTo>
                  <a:pt x="221889" y="136194"/>
                </a:lnTo>
                <a:lnTo>
                  <a:pt x="228456" y="121416"/>
                </a:lnTo>
                <a:cubicBezTo>
                  <a:pt x="231553" y="114974"/>
                  <a:pt x="234065" y="110146"/>
                  <a:pt x="236402" y="105304"/>
                </a:cubicBezTo>
                <a:lnTo>
                  <a:pt x="237610" y="102469"/>
                </a:lnTo>
                <a:close/>
                <a:moveTo>
                  <a:pt x="372909" y="72520"/>
                </a:moveTo>
                <a:lnTo>
                  <a:pt x="377889" y="79907"/>
                </a:lnTo>
                <a:lnTo>
                  <a:pt x="362859" y="109279"/>
                </a:lnTo>
                <a:lnTo>
                  <a:pt x="363067" y="81353"/>
                </a:lnTo>
                <a:close/>
                <a:moveTo>
                  <a:pt x="368431" y="65878"/>
                </a:moveTo>
                <a:lnTo>
                  <a:pt x="370004" y="68211"/>
                </a:lnTo>
                <a:lnTo>
                  <a:pt x="363109" y="75705"/>
                </a:lnTo>
                <a:lnTo>
                  <a:pt x="363110" y="75504"/>
                </a:lnTo>
                <a:close/>
                <a:moveTo>
                  <a:pt x="239919" y="57325"/>
                </a:moveTo>
                <a:lnTo>
                  <a:pt x="236603" y="71895"/>
                </a:lnTo>
                <a:lnTo>
                  <a:pt x="215634" y="115760"/>
                </a:lnTo>
                <a:lnTo>
                  <a:pt x="191200" y="168281"/>
                </a:lnTo>
                <a:lnTo>
                  <a:pt x="191423" y="167519"/>
                </a:lnTo>
                <a:lnTo>
                  <a:pt x="218264" y="104543"/>
                </a:lnTo>
                <a:close/>
                <a:moveTo>
                  <a:pt x="353929" y="54127"/>
                </a:moveTo>
                <a:lnTo>
                  <a:pt x="363223" y="60393"/>
                </a:lnTo>
                <a:lnTo>
                  <a:pt x="363110" y="75504"/>
                </a:lnTo>
                <a:lnTo>
                  <a:pt x="362834" y="76004"/>
                </a:lnTo>
                <a:lnTo>
                  <a:pt x="351635" y="88174"/>
                </a:lnTo>
                <a:lnTo>
                  <a:pt x="351999" y="56822"/>
                </a:lnTo>
                <a:close/>
                <a:moveTo>
                  <a:pt x="348541" y="50495"/>
                </a:moveTo>
                <a:lnTo>
                  <a:pt x="352045" y="52857"/>
                </a:lnTo>
                <a:lnTo>
                  <a:pt x="351999" y="56822"/>
                </a:lnTo>
                <a:lnTo>
                  <a:pt x="338911" y="75096"/>
                </a:lnTo>
                <a:lnTo>
                  <a:pt x="342394" y="63304"/>
                </a:lnTo>
                <a:close/>
                <a:moveTo>
                  <a:pt x="338279" y="43575"/>
                </a:moveTo>
                <a:lnTo>
                  <a:pt x="346570" y="49166"/>
                </a:lnTo>
                <a:lnTo>
                  <a:pt x="342394" y="63304"/>
                </a:lnTo>
                <a:lnTo>
                  <a:pt x="332320" y="84298"/>
                </a:lnTo>
                <a:lnTo>
                  <a:pt x="320463" y="100853"/>
                </a:lnTo>
                <a:close/>
                <a:moveTo>
                  <a:pt x="89621" y="43406"/>
                </a:moveTo>
                <a:lnTo>
                  <a:pt x="75860" y="63680"/>
                </a:lnTo>
                <a:lnTo>
                  <a:pt x="35858" y="127452"/>
                </a:lnTo>
                <a:lnTo>
                  <a:pt x="49259" y="100039"/>
                </a:lnTo>
                <a:lnTo>
                  <a:pt x="66780" y="58806"/>
                </a:lnTo>
                <a:close/>
                <a:moveTo>
                  <a:pt x="327387" y="36232"/>
                </a:moveTo>
                <a:lnTo>
                  <a:pt x="334167" y="40804"/>
                </a:lnTo>
                <a:lnTo>
                  <a:pt x="330810" y="47040"/>
                </a:lnTo>
                <a:cubicBezTo>
                  <a:pt x="323313" y="61193"/>
                  <a:pt x="314988" y="77124"/>
                  <a:pt x="305706" y="95130"/>
                </a:cubicBezTo>
                <a:lnTo>
                  <a:pt x="276849" y="151763"/>
                </a:lnTo>
                <a:lnTo>
                  <a:pt x="275344" y="152955"/>
                </a:lnTo>
                <a:lnTo>
                  <a:pt x="293743" y="111427"/>
                </a:lnTo>
                <a:close/>
                <a:moveTo>
                  <a:pt x="301906" y="19052"/>
                </a:moveTo>
                <a:lnTo>
                  <a:pt x="315774" y="28402"/>
                </a:lnTo>
                <a:lnTo>
                  <a:pt x="305256" y="47737"/>
                </a:lnTo>
                <a:lnTo>
                  <a:pt x="256282" y="116341"/>
                </a:lnTo>
                <a:lnTo>
                  <a:pt x="299300" y="23948"/>
                </a:lnTo>
                <a:close/>
                <a:moveTo>
                  <a:pt x="263525" y="18752"/>
                </a:moveTo>
                <a:lnTo>
                  <a:pt x="251643" y="63058"/>
                </a:lnTo>
                <a:cubicBezTo>
                  <a:pt x="248351" y="74471"/>
                  <a:pt x="245709" y="82610"/>
                  <a:pt x="243306" y="89109"/>
                </a:cubicBezTo>
                <a:lnTo>
                  <a:pt x="237610" y="102469"/>
                </a:lnTo>
                <a:lnTo>
                  <a:pt x="225567" y="120390"/>
                </a:lnTo>
                <a:lnTo>
                  <a:pt x="236603" y="71895"/>
                </a:lnTo>
                <a:lnTo>
                  <a:pt x="257638" y="27892"/>
                </a:lnTo>
                <a:lnTo>
                  <a:pt x="260367" y="22308"/>
                </a:lnTo>
                <a:close/>
                <a:moveTo>
                  <a:pt x="165181" y="14167"/>
                </a:moveTo>
                <a:lnTo>
                  <a:pt x="146697" y="72978"/>
                </a:lnTo>
                <a:lnTo>
                  <a:pt x="146638" y="73140"/>
                </a:lnTo>
                <a:lnTo>
                  <a:pt x="130660" y="109236"/>
                </a:lnTo>
                <a:lnTo>
                  <a:pt x="48846" y="308600"/>
                </a:lnTo>
                <a:lnTo>
                  <a:pt x="43192" y="309237"/>
                </a:lnTo>
                <a:lnTo>
                  <a:pt x="60479" y="271104"/>
                </a:lnTo>
                <a:lnTo>
                  <a:pt x="79788" y="205614"/>
                </a:lnTo>
                <a:lnTo>
                  <a:pt x="81712" y="200300"/>
                </a:lnTo>
                <a:cubicBezTo>
                  <a:pt x="102408" y="145952"/>
                  <a:pt x="121816" y="96565"/>
                  <a:pt x="141046" y="49820"/>
                </a:cubicBezTo>
                <a:lnTo>
                  <a:pt x="143257" y="44711"/>
                </a:lnTo>
                <a:lnTo>
                  <a:pt x="161898" y="19009"/>
                </a:lnTo>
                <a:close/>
                <a:moveTo>
                  <a:pt x="147924" y="10596"/>
                </a:moveTo>
                <a:lnTo>
                  <a:pt x="139897" y="27898"/>
                </a:lnTo>
                <a:cubicBezTo>
                  <a:pt x="132427" y="43444"/>
                  <a:pt x="125528" y="57240"/>
                  <a:pt x="119113" y="69605"/>
                </a:cubicBezTo>
                <a:lnTo>
                  <a:pt x="114091" y="78905"/>
                </a:lnTo>
                <a:lnTo>
                  <a:pt x="129009" y="16850"/>
                </a:lnTo>
                <a:lnTo>
                  <a:pt x="130060" y="16142"/>
                </a:lnTo>
                <a:close/>
                <a:moveTo>
                  <a:pt x="273149" y="8555"/>
                </a:moveTo>
                <a:lnTo>
                  <a:pt x="295967" y="15638"/>
                </a:lnTo>
                <a:lnTo>
                  <a:pt x="256716" y="74042"/>
                </a:lnTo>
                <a:close/>
                <a:moveTo>
                  <a:pt x="159585" y="6976"/>
                </a:moveTo>
                <a:lnTo>
                  <a:pt x="143257" y="44711"/>
                </a:lnTo>
                <a:lnTo>
                  <a:pt x="114321" y="84607"/>
                </a:lnTo>
                <a:lnTo>
                  <a:pt x="141449" y="28605"/>
                </a:lnTo>
                <a:lnTo>
                  <a:pt x="150607" y="9763"/>
                </a:lnTo>
                <a:close/>
                <a:moveTo>
                  <a:pt x="267887" y="6922"/>
                </a:moveTo>
                <a:lnTo>
                  <a:pt x="272700" y="8416"/>
                </a:lnTo>
                <a:lnTo>
                  <a:pt x="263525" y="18752"/>
                </a:lnTo>
                <a:lnTo>
                  <a:pt x="263892" y="17383"/>
                </a:lnTo>
                <a:lnTo>
                  <a:pt x="265075" y="12675"/>
                </a:lnTo>
                <a:close/>
                <a:moveTo>
                  <a:pt x="261812" y="5036"/>
                </a:moveTo>
                <a:lnTo>
                  <a:pt x="266621" y="6529"/>
                </a:lnTo>
                <a:lnTo>
                  <a:pt x="265075" y="12675"/>
                </a:lnTo>
                <a:lnTo>
                  <a:pt x="260367" y="22308"/>
                </a:lnTo>
                <a:lnTo>
                  <a:pt x="251287" y="32537"/>
                </a:lnTo>
                <a:lnTo>
                  <a:pt x="239919" y="57325"/>
                </a:lnTo>
                <a:lnTo>
                  <a:pt x="245895" y="31069"/>
                </a:lnTo>
                <a:lnTo>
                  <a:pt x="251671" y="21199"/>
                </a:lnTo>
                <a:close/>
                <a:moveTo>
                  <a:pt x="172483" y="3398"/>
                </a:moveTo>
                <a:lnTo>
                  <a:pt x="165181" y="14167"/>
                </a:lnTo>
                <a:lnTo>
                  <a:pt x="168290" y="4274"/>
                </a:lnTo>
                <a:lnTo>
                  <a:pt x="170455" y="3602"/>
                </a:lnTo>
                <a:close/>
                <a:moveTo>
                  <a:pt x="179762" y="2664"/>
                </a:moveTo>
                <a:lnTo>
                  <a:pt x="169023" y="34605"/>
                </a:lnTo>
                <a:lnTo>
                  <a:pt x="149874" y="102682"/>
                </a:lnTo>
                <a:lnTo>
                  <a:pt x="85059" y="271142"/>
                </a:lnTo>
                <a:lnTo>
                  <a:pt x="68889" y="301541"/>
                </a:lnTo>
                <a:lnTo>
                  <a:pt x="62468" y="304472"/>
                </a:lnTo>
                <a:lnTo>
                  <a:pt x="72589" y="277328"/>
                </a:lnTo>
                <a:cubicBezTo>
                  <a:pt x="83628" y="247433"/>
                  <a:pt x="97753" y="208665"/>
                  <a:pt x="116032" y="158082"/>
                </a:cubicBezTo>
                <a:lnTo>
                  <a:pt x="146638" y="73140"/>
                </a:lnTo>
                <a:lnTo>
                  <a:pt x="177747" y="2867"/>
                </a:lnTo>
                <a:close/>
                <a:moveTo>
                  <a:pt x="243783" y="2250"/>
                </a:moveTo>
                <a:lnTo>
                  <a:pt x="252259" y="3105"/>
                </a:lnTo>
                <a:lnTo>
                  <a:pt x="245895" y="31069"/>
                </a:lnTo>
                <a:lnTo>
                  <a:pt x="229730" y="58692"/>
                </a:lnTo>
                <a:lnTo>
                  <a:pt x="216662" y="83876"/>
                </a:lnTo>
                <a:lnTo>
                  <a:pt x="236430" y="22913"/>
                </a:lnTo>
                <a:close/>
                <a:moveTo>
                  <a:pt x="188705" y="1763"/>
                </a:moveTo>
                <a:lnTo>
                  <a:pt x="155681" y="87592"/>
                </a:lnTo>
                <a:lnTo>
                  <a:pt x="160902" y="73149"/>
                </a:lnTo>
                <a:lnTo>
                  <a:pt x="184976" y="2138"/>
                </a:lnTo>
                <a:close/>
                <a:moveTo>
                  <a:pt x="221456" y="0"/>
                </a:moveTo>
                <a:lnTo>
                  <a:pt x="223674" y="223"/>
                </a:lnTo>
                <a:lnTo>
                  <a:pt x="213767" y="32652"/>
                </a:lnTo>
                <a:cubicBezTo>
                  <a:pt x="205205" y="63095"/>
                  <a:pt x="198565" y="89086"/>
                  <a:pt x="192805" y="112313"/>
                </a:cubicBezTo>
                <a:lnTo>
                  <a:pt x="183354" y="150306"/>
                </a:lnTo>
                <a:lnTo>
                  <a:pt x="177811" y="161816"/>
                </a:lnTo>
                <a:cubicBezTo>
                  <a:pt x="170349" y="177643"/>
                  <a:pt x="162238" y="195176"/>
                  <a:pt x="153391" y="214663"/>
                </a:cubicBezTo>
                <a:lnTo>
                  <a:pt x="149696" y="223552"/>
                </a:lnTo>
                <a:lnTo>
                  <a:pt x="135877" y="240524"/>
                </a:lnTo>
                <a:lnTo>
                  <a:pt x="146465" y="209998"/>
                </a:lnTo>
                <a:cubicBezTo>
                  <a:pt x="168983" y="146645"/>
                  <a:pt x="191296" y="87567"/>
                  <a:pt x="217971" y="10357"/>
                </a:cubicBezTo>
                <a:close/>
              </a:path>
            </a:pathLst>
          </a:custGeom>
          <a:solidFill>
            <a:schemeClr val="accent4"/>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ea typeface="幼圆" panose="02010509060101010101" pitchFamily="49" charset="-122"/>
            </a:endParaRPr>
          </a:p>
        </p:txBody>
      </p:sp>
      <p:sp>
        <p:nvSpPr>
          <p:cNvPr id="15" name="文本框 14"/>
          <p:cNvSpPr txBox="1"/>
          <p:nvPr/>
        </p:nvSpPr>
        <p:spPr>
          <a:xfrm>
            <a:off x="7923600" y="4279735"/>
            <a:ext cx="992579" cy="307777"/>
          </a:xfrm>
          <a:prstGeom prst="rect">
            <a:avLst/>
          </a:prstGeom>
          <a:noFill/>
        </p:spPr>
        <p:txBody>
          <a:bodyPr wrap="none" rtlCol="0">
            <a:spAutoFit/>
          </a:bodyPr>
          <a:lstStyle/>
          <a:p>
            <a:r>
              <a:rPr lang="zh-CN" altLang="en-US" sz="1400">
                <a:latin typeface="幼圆" panose="02010509060101010101" pitchFamily="49" charset="-122"/>
                <a:ea typeface="幼圆" panose="02010509060101010101" pitchFamily="49" charset="-122"/>
              </a:rPr>
              <a:t>Work plan</a:t>
            </a:r>
          </a:p>
        </p:txBody>
      </p:sp>
    </p:spTree>
    <p:extLst>
      <p:ext uri="{BB962C8B-B14F-4D97-AF65-F5344CB8AC3E}">
        <p14:creationId xmlns:p14="http://schemas.microsoft.com/office/powerpoint/2010/main" val="1419824656"/>
      </p:ext>
    </p:extLst>
  </p:cSld>
  <p:clrMapOvr>
    <a:masterClrMapping/>
  </p:clrMapOvr>
  <mc:AlternateContent xmlns:mc="http://schemas.openxmlformats.org/markup-compatibility/2006" xmlns:p14="http://schemas.microsoft.com/office/powerpoint/2010/main">
    <mc:Choice Requires="p14">
      <p:transition spd="slow" p14:dur="1400">
        <p14:doors/>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2"/>
          <p:cNvSpPr/>
          <p:nvPr/>
        </p:nvSpPr>
        <p:spPr>
          <a:xfrm>
            <a:off x="2241551" y="3807884"/>
            <a:ext cx="596900" cy="656167"/>
          </a:xfrm>
          <a:custGeom>
            <a:avLst/>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ah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rgbClr val="6194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defRPr/>
            </a:pPr>
            <a:endParaRPr lang="zh-CN" altLang="en-US" strike="noStrike" noProof="1">
              <a:solidFill>
                <a:prstClr val="white"/>
              </a:solidFill>
            </a:endParaRPr>
          </a:p>
        </p:txBody>
      </p:sp>
      <p:sp>
        <p:nvSpPr>
          <p:cNvPr id="4" name="矩形 3"/>
          <p:cNvSpPr/>
          <p:nvPr/>
        </p:nvSpPr>
        <p:spPr>
          <a:xfrm>
            <a:off x="2832100" y="3810000"/>
            <a:ext cx="9359900" cy="65828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fontAlgn="base">
              <a:defRPr/>
            </a:pPr>
            <a:r>
              <a:rPr lang="en-US" altLang="zh-CN" sz="2800" strike="noStrike"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Https://www.freeppt7.com</a:t>
            </a:r>
          </a:p>
        </p:txBody>
      </p:sp>
      <p:sp>
        <p:nvSpPr>
          <p:cNvPr id="7" name="矩形 6"/>
          <p:cNvSpPr/>
          <p:nvPr/>
        </p:nvSpPr>
        <p:spPr>
          <a:xfrm>
            <a:off x="0" y="3043767"/>
            <a:ext cx="9313333" cy="7747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l" fontAlgn="base">
              <a:defRPr/>
            </a:pPr>
            <a:r>
              <a:rPr lang="zh-CN" altLang="en-US" sz="3200" strike="noStrike" spc="200" noProof="1">
                <a:solidFill>
                  <a:srgbClr val="FFFF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rPr>
              <a:t>                </a:t>
            </a:r>
            <a:r>
              <a:rPr sz="2400" strike="noStrike" spc="20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Best PPT templates for free download</a:t>
            </a:r>
          </a:p>
        </p:txBody>
      </p:sp>
      <p:sp>
        <p:nvSpPr>
          <p:cNvPr id="6" name="直角三角形 5"/>
          <p:cNvSpPr/>
          <p:nvPr/>
        </p:nvSpPr>
        <p:spPr>
          <a:xfrm>
            <a:off x="9311217" y="3039533"/>
            <a:ext cx="855133" cy="778933"/>
          </a:xfrm>
          <a:prstGeom prst="rtTriangle">
            <a:avLst/>
          </a:prstGeom>
          <a:solidFill>
            <a:srgbClr val="007C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defRPr/>
            </a:pPr>
            <a:endParaRPr lang="zh-CN" altLang="en-US" strike="noStrike" noProof="1">
              <a:solidFill>
                <a:prstClr val="white"/>
              </a:solidFill>
            </a:endParaRPr>
          </a:p>
        </p:txBody>
      </p:sp>
      <p:sp>
        <p:nvSpPr>
          <p:cNvPr id="15365" name="矩形 11"/>
          <p:cNvSpPr/>
          <p:nvPr/>
        </p:nvSpPr>
        <p:spPr>
          <a:xfrm>
            <a:off x="2643717" y="3920067"/>
            <a:ext cx="6904567" cy="1693333"/>
          </a:xfrm>
          <a:prstGeom prst="rect">
            <a:avLst/>
          </a:prstGeom>
          <a:noFill/>
          <a:ln w="25400">
            <a:noFill/>
          </a:ln>
        </p:spPr>
        <p:txBody>
          <a:bodyPr anchor="ctr"/>
          <a:lstStyle/>
          <a:p>
            <a:pPr>
              <a:lnSpc>
                <a:spcPts val="2400"/>
              </a:lnSpc>
            </a:pPr>
            <a:r>
              <a:rPr lang="en-US" altLang="zh-CN" sz="1200" dirty="0">
                <a:solidFill>
                  <a:srgbClr val="4A452A"/>
                </a:solidFill>
                <a:latin typeface="微软雅黑" panose="020B0503020204020204" pitchFamily="34" charset="-122"/>
                <a:ea typeface="微软雅黑" panose="020B0503020204020204" pitchFamily="34" charset="-122"/>
              </a:rPr>
              <a:t> </a:t>
            </a:r>
          </a:p>
        </p:txBody>
      </p:sp>
      <p:pic>
        <p:nvPicPr>
          <p:cNvPr id="15366" name="图片 4" descr="logo">
            <a:hlinkClick r:id="rId3" action="ppaction://hlinkfile"/>
          </p:cNvPr>
          <p:cNvPicPr>
            <a:picLocks noChangeAspect="1"/>
          </p:cNvPicPr>
          <p:nvPr/>
        </p:nvPicPr>
        <p:blipFill>
          <a:blip r:embed="rId4"/>
          <a:stretch>
            <a:fillRect/>
          </a:stretch>
        </p:blipFill>
        <p:spPr>
          <a:xfrm>
            <a:off x="3321051" y="844551"/>
            <a:ext cx="5549900" cy="1280583"/>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spd="slow" p14:dur="3400" advClick="0" advTm="5000">
        <p14:reveal/>
      </p:transition>
    </mc:Choice>
    <mc:Fallback xmlns="">
      <p:transition spd="slow" advClick="0" advTm="5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flipH="1">
            <a:off x="3856954" y="2519744"/>
            <a:ext cx="45719" cy="1797074"/>
          </a:xfrm>
          <a:custGeom>
            <a:avLst/>
            <a:gdLst/>
            <a:ahLst/>
            <a:cxnLst/>
            <a:rect l="l" t="t" r="r" b="b"/>
            <a:pathLst>
              <a:path w="24231" h="914247">
                <a:moveTo>
                  <a:pt x="5283" y="910420"/>
                </a:moveTo>
                <a:lnTo>
                  <a:pt x="5106" y="914247"/>
                </a:lnTo>
                <a:lnTo>
                  <a:pt x="3582" y="914247"/>
                </a:lnTo>
                <a:close/>
                <a:moveTo>
                  <a:pt x="24231" y="887871"/>
                </a:moveTo>
                <a:lnTo>
                  <a:pt x="24231" y="914247"/>
                </a:lnTo>
                <a:lnTo>
                  <a:pt x="14665" y="914247"/>
                </a:lnTo>
                <a:lnTo>
                  <a:pt x="21671" y="894208"/>
                </a:lnTo>
                <a:close/>
                <a:moveTo>
                  <a:pt x="7503" y="865611"/>
                </a:moveTo>
                <a:lnTo>
                  <a:pt x="7216" y="868576"/>
                </a:lnTo>
                <a:lnTo>
                  <a:pt x="6766" y="878326"/>
                </a:lnTo>
                <a:lnTo>
                  <a:pt x="0" y="886263"/>
                </a:lnTo>
                <a:lnTo>
                  <a:pt x="0" y="876548"/>
                </a:lnTo>
                <a:lnTo>
                  <a:pt x="5182" y="868927"/>
                </a:lnTo>
                <a:close/>
                <a:moveTo>
                  <a:pt x="24231" y="857838"/>
                </a:moveTo>
                <a:lnTo>
                  <a:pt x="24231" y="867787"/>
                </a:lnTo>
                <a:lnTo>
                  <a:pt x="5283" y="910420"/>
                </a:lnTo>
                <a:lnTo>
                  <a:pt x="6766" y="878326"/>
                </a:lnTo>
                <a:close/>
                <a:moveTo>
                  <a:pt x="24231" y="840913"/>
                </a:moveTo>
                <a:lnTo>
                  <a:pt x="24231" y="841714"/>
                </a:lnTo>
                <a:lnTo>
                  <a:pt x="7503" y="865611"/>
                </a:lnTo>
                <a:lnTo>
                  <a:pt x="7514" y="865497"/>
                </a:lnTo>
                <a:close/>
                <a:moveTo>
                  <a:pt x="9928" y="840562"/>
                </a:moveTo>
                <a:lnTo>
                  <a:pt x="7514" y="865497"/>
                </a:lnTo>
                <a:lnTo>
                  <a:pt x="5182" y="868927"/>
                </a:lnTo>
                <a:lnTo>
                  <a:pt x="0" y="876330"/>
                </a:lnTo>
                <a:lnTo>
                  <a:pt x="0" y="855943"/>
                </a:lnTo>
                <a:lnTo>
                  <a:pt x="1909" y="852567"/>
                </a:lnTo>
                <a:close/>
                <a:moveTo>
                  <a:pt x="15593" y="782055"/>
                </a:moveTo>
                <a:lnTo>
                  <a:pt x="14536" y="792975"/>
                </a:lnTo>
                <a:lnTo>
                  <a:pt x="0" y="815757"/>
                </a:lnTo>
                <a:lnTo>
                  <a:pt x="0" y="811766"/>
                </a:lnTo>
                <a:close/>
                <a:moveTo>
                  <a:pt x="24231" y="780256"/>
                </a:moveTo>
                <a:lnTo>
                  <a:pt x="24231" y="819152"/>
                </a:lnTo>
                <a:lnTo>
                  <a:pt x="9928" y="840562"/>
                </a:lnTo>
                <a:lnTo>
                  <a:pt x="14536" y="792975"/>
                </a:lnTo>
                <a:lnTo>
                  <a:pt x="18270" y="787121"/>
                </a:lnTo>
                <a:close/>
                <a:moveTo>
                  <a:pt x="24231" y="761668"/>
                </a:moveTo>
                <a:lnTo>
                  <a:pt x="24231" y="765596"/>
                </a:lnTo>
                <a:lnTo>
                  <a:pt x="15593" y="782055"/>
                </a:lnTo>
                <a:lnTo>
                  <a:pt x="15754" y="780386"/>
                </a:lnTo>
                <a:close/>
                <a:moveTo>
                  <a:pt x="24231" y="712346"/>
                </a:moveTo>
                <a:lnTo>
                  <a:pt x="24231" y="731086"/>
                </a:lnTo>
                <a:lnTo>
                  <a:pt x="18270" y="754399"/>
                </a:lnTo>
                <a:lnTo>
                  <a:pt x="15754" y="780386"/>
                </a:lnTo>
                <a:lnTo>
                  <a:pt x="13254" y="785906"/>
                </a:lnTo>
                <a:lnTo>
                  <a:pt x="0" y="811485"/>
                </a:lnTo>
                <a:lnTo>
                  <a:pt x="0" y="752641"/>
                </a:lnTo>
                <a:lnTo>
                  <a:pt x="18270" y="721676"/>
                </a:lnTo>
                <a:close/>
                <a:moveTo>
                  <a:pt x="4049" y="698809"/>
                </a:moveTo>
                <a:lnTo>
                  <a:pt x="1909" y="705315"/>
                </a:lnTo>
                <a:lnTo>
                  <a:pt x="0" y="710229"/>
                </a:lnTo>
                <a:lnTo>
                  <a:pt x="0" y="701476"/>
                </a:lnTo>
                <a:lnTo>
                  <a:pt x="3903" y="698941"/>
                </a:lnTo>
                <a:close/>
                <a:moveTo>
                  <a:pt x="24231" y="652905"/>
                </a:moveTo>
                <a:lnTo>
                  <a:pt x="24231" y="680503"/>
                </a:lnTo>
                <a:lnTo>
                  <a:pt x="4049" y="698809"/>
                </a:lnTo>
                <a:lnTo>
                  <a:pt x="14843" y="665990"/>
                </a:lnTo>
                <a:close/>
                <a:moveTo>
                  <a:pt x="24231" y="619049"/>
                </a:moveTo>
                <a:lnTo>
                  <a:pt x="24231" y="637446"/>
                </a:lnTo>
                <a:lnTo>
                  <a:pt x="14843" y="665990"/>
                </a:lnTo>
                <a:lnTo>
                  <a:pt x="0" y="686679"/>
                </a:lnTo>
                <a:lnTo>
                  <a:pt x="0" y="646781"/>
                </a:lnTo>
                <a:close/>
                <a:moveTo>
                  <a:pt x="3622" y="602431"/>
                </a:moveTo>
                <a:lnTo>
                  <a:pt x="0" y="609824"/>
                </a:lnTo>
                <a:lnTo>
                  <a:pt x="0" y="603434"/>
                </a:lnTo>
                <a:lnTo>
                  <a:pt x="3088" y="602562"/>
                </a:lnTo>
                <a:close/>
                <a:moveTo>
                  <a:pt x="13271" y="600059"/>
                </a:moveTo>
                <a:lnTo>
                  <a:pt x="0" y="626949"/>
                </a:lnTo>
                <a:lnTo>
                  <a:pt x="0" y="618882"/>
                </a:lnTo>
                <a:lnTo>
                  <a:pt x="9809" y="600910"/>
                </a:lnTo>
                <a:close/>
                <a:moveTo>
                  <a:pt x="24231" y="578966"/>
                </a:moveTo>
                <a:lnTo>
                  <a:pt x="24231" y="597364"/>
                </a:lnTo>
                <a:lnTo>
                  <a:pt x="13271" y="600059"/>
                </a:lnTo>
                <a:lnTo>
                  <a:pt x="14340" y="597894"/>
                </a:lnTo>
                <a:close/>
                <a:moveTo>
                  <a:pt x="15033" y="562383"/>
                </a:moveTo>
                <a:lnTo>
                  <a:pt x="1647" y="598860"/>
                </a:lnTo>
                <a:lnTo>
                  <a:pt x="0" y="603432"/>
                </a:lnTo>
                <a:lnTo>
                  <a:pt x="0" y="582448"/>
                </a:lnTo>
                <a:close/>
                <a:moveTo>
                  <a:pt x="24231" y="560369"/>
                </a:moveTo>
                <a:lnTo>
                  <a:pt x="24231" y="574485"/>
                </a:lnTo>
                <a:lnTo>
                  <a:pt x="9809" y="600910"/>
                </a:lnTo>
                <a:lnTo>
                  <a:pt x="3622" y="602431"/>
                </a:lnTo>
                <a:close/>
                <a:moveTo>
                  <a:pt x="24231" y="537319"/>
                </a:moveTo>
                <a:lnTo>
                  <a:pt x="24231" y="550611"/>
                </a:lnTo>
                <a:lnTo>
                  <a:pt x="18270" y="558063"/>
                </a:lnTo>
                <a:lnTo>
                  <a:pt x="15033" y="562383"/>
                </a:lnTo>
                <a:close/>
                <a:moveTo>
                  <a:pt x="24231" y="507786"/>
                </a:moveTo>
                <a:lnTo>
                  <a:pt x="24231" y="529738"/>
                </a:lnTo>
                <a:lnTo>
                  <a:pt x="0" y="578164"/>
                </a:lnTo>
                <a:lnTo>
                  <a:pt x="0" y="575156"/>
                </a:lnTo>
                <a:lnTo>
                  <a:pt x="12382" y="543377"/>
                </a:lnTo>
                <a:close/>
                <a:moveTo>
                  <a:pt x="24231" y="501381"/>
                </a:moveTo>
                <a:lnTo>
                  <a:pt x="24231" y="501744"/>
                </a:lnTo>
                <a:lnTo>
                  <a:pt x="21546" y="508202"/>
                </a:lnTo>
                <a:lnTo>
                  <a:pt x="0" y="563090"/>
                </a:lnTo>
                <a:lnTo>
                  <a:pt x="0" y="556453"/>
                </a:lnTo>
                <a:close/>
                <a:moveTo>
                  <a:pt x="1909" y="410811"/>
                </a:moveTo>
                <a:lnTo>
                  <a:pt x="0" y="414762"/>
                </a:lnTo>
                <a:lnTo>
                  <a:pt x="0" y="413381"/>
                </a:lnTo>
                <a:close/>
                <a:moveTo>
                  <a:pt x="3418" y="408396"/>
                </a:moveTo>
                <a:lnTo>
                  <a:pt x="2497" y="410155"/>
                </a:lnTo>
                <a:lnTo>
                  <a:pt x="1909" y="410811"/>
                </a:lnTo>
                <a:close/>
                <a:moveTo>
                  <a:pt x="24231" y="398062"/>
                </a:moveTo>
                <a:lnTo>
                  <a:pt x="24231" y="422586"/>
                </a:lnTo>
                <a:lnTo>
                  <a:pt x="0" y="480889"/>
                </a:lnTo>
                <a:lnTo>
                  <a:pt x="0" y="450165"/>
                </a:lnTo>
                <a:lnTo>
                  <a:pt x="4211" y="436105"/>
                </a:lnTo>
                <a:lnTo>
                  <a:pt x="9821" y="425737"/>
                </a:lnTo>
                <a:close/>
                <a:moveTo>
                  <a:pt x="18211" y="392616"/>
                </a:moveTo>
                <a:lnTo>
                  <a:pt x="11054" y="413256"/>
                </a:lnTo>
                <a:lnTo>
                  <a:pt x="4211" y="436105"/>
                </a:lnTo>
                <a:lnTo>
                  <a:pt x="0" y="443888"/>
                </a:lnTo>
                <a:lnTo>
                  <a:pt x="0" y="414921"/>
                </a:lnTo>
                <a:lnTo>
                  <a:pt x="2497" y="410155"/>
                </a:lnTo>
                <a:close/>
                <a:moveTo>
                  <a:pt x="24231" y="375252"/>
                </a:moveTo>
                <a:lnTo>
                  <a:pt x="24231" y="385897"/>
                </a:lnTo>
                <a:lnTo>
                  <a:pt x="18211" y="392616"/>
                </a:lnTo>
                <a:close/>
                <a:moveTo>
                  <a:pt x="946" y="372617"/>
                </a:moveTo>
                <a:lnTo>
                  <a:pt x="0" y="374923"/>
                </a:lnTo>
                <a:lnTo>
                  <a:pt x="0" y="373274"/>
                </a:lnTo>
                <a:close/>
                <a:moveTo>
                  <a:pt x="24231" y="368546"/>
                </a:moveTo>
                <a:lnTo>
                  <a:pt x="24231" y="375095"/>
                </a:lnTo>
                <a:lnTo>
                  <a:pt x="3418" y="408396"/>
                </a:lnTo>
                <a:lnTo>
                  <a:pt x="22381" y="372205"/>
                </a:lnTo>
                <a:close/>
                <a:moveTo>
                  <a:pt x="17496" y="361533"/>
                </a:moveTo>
                <a:lnTo>
                  <a:pt x="0" y="412652"/>
                </a:lnTo>
                <a:lnTo>
                  <a:pt x="0" y="380575"/>
                </a:lnTo>
                <a:lnTo>
                  <a:pt x="1909" y="378088"/>
                </a:lnTo>
                <a:lnTo>
                  <a:pt x="6712" y="368669"/>
                </a:lnTo>
                <a:close/>
                <a:moveTo>
                  <a:pt x="24231" y="341854"/>
                </a:moveTo>
                <a:lnTo>
                  <a:pt x="24231" y="357077"/>
                </a:lnTo>
                <a:lnTo>
                  <a:pt x="17496" y="361533"/>
                </a:lnTo>
                <a:close/>
                <a:moveTo>
                  <a:pt x="24231" y="317948"/>
                </a:moveTo>
                <a:lnTo>
                  <a:pt x="24231" y="334309"/>
                </a:lnTo>
                <a:lnTo>
                  <a:pt x="6712" y="368669"/>
                </a:lnTo>
                <a:lnTo>
                  <a:pt x="4938" y="369842"/>
                </a:lnTo>
                <a:lnTo>
                  <a:pt x="946" y="372617"/>
                </a:lnTo>
                <a:lnTo>
                  <a:pt x="3396" y="366647"/>
                </a:lnTo>
                <a:cubicBezTo>
                  <a:pt x="7901" y="355454"/>
                  <a:pt x="12840" y="342968"/>
                  <a:pt x="18270" y="329004"/>
                </a:cubicBezTo>
                <a:lnTo>
                  <a:pt x="18607" y="327910"/>
                </a:lnTo>
                <a:close/>
                <a:moveTo>
                  <a:pt x="11602" y="312390"/>
                </a:moveTo>
                <a:lnTo>
                  <a:pt x="0" y="336412"/>
                </a:lnTo>
                <a:lnTo>
                  <a:pt x="0" y="325354"/>
                </a:lnTo>
                <a:close/>
                <a:moveTo>
                  <a:pt x="11729" y="312127"/>
                </a:moveTo>
                <a:lnTo>
                  <a:pt x="11652" y="312334"/>
                </a:lnTo>
                <a:lnTo>
                  <a:pt x="11602" y="312390"/>
                </a:lnTo>
                <a:close/>
                <a:moveTo>
                  <a:pt x="17161" y="300881"/>
                </a:moveTo>
                <a:lnTo>
                  <a:pt x="11729" y="312127"/>
                </a:lnTo>
                <a:lnTo>
                  <a:pt x="14902" y="303593"/>
                </a:lnTo>
                <a:close/>
                <a:moveTo>
                  <a:pt x="24231" y="298145"/>
                </a:moveTo>
                <a:lnTo>
                  <a:pt x="24231" y="309647"/>
                </a:lnTo>
                <a:lnTo>
                  <a:pt x="18607" y="327910"/>
                </a:lnTo>
                <a:lnTo>
                  <a:pt x="14205" y="335709"/>
                </a:lnTo>
                <a:cubicBezTo>
                  <a:pt x="9994" y="342497"/>
                  <a:pt x="5528" y="349315"/>
                  <a:pt x="572" y="357320"/>
                </a:cubicBezTo>
                <a:lnTo>
                  <a:pt x="0" y="358312"/>
                </a:lnTo>
                <a:lnTo>
                  <a:pt x="0" y="347379"/>
                </a:lnTo>
                <a:lnTo>
                  <a:pt x="8326" y="321282"/>
                </a:lnTo>
                <a:lnTo>
                  <a:pt x="11652" y="312334"/>
                </a:lnTo>
                <a:lnTo>
                  <a:pt x="22595" y="300108"/>
                </a:lnTo>
                <a:close/>
                <a:moveTo>
                  <a:pt x="24231" y="286243"/>
                </a:moveTo>
                <a:lnTo>
                  <a:pt x="24231" y="292396"/>
                </a:lnTo>
                <a:lnTo>
                  <a:pt x="17161" y="300881"/>
                </a:lnTo>
                <a:close/>
                <a:moveTo>
                  <a:pt x="18603" y="231141"/>
                </a:moveTo>
                <a:lnTo>
                  <a:pt x="16606" y="235168"/>
                </a:lnTo>
                <a:lnTo>
                  <a:pt x="4000" y="260495"/>
                </a:lnTo>
                <a:lnTo>
                  <a:pt x="1909" y="263559"/>
                </a:lnTo>
                <a:lnTo>
                  <a:pt x="0" y="267317"/>
                </a:lnTo>
                <a:lnTo>
                  <a:pt x="0" y="258594"/>
                </a:lnTo>
                <a:close/>
                <a:moveTo>
                  <a:pt x="24231" y="230849"/>
                </a:moveTo>
                <a:lnTo>
                  <a:pt x="24231" y="278494"/>
                </a:lnTo>
                <a:lnTo>
                  <a:pt x="14902" y="303593"/>
                </a:lnTo>
                <a:lnTo>
                  <a:pt x="0" y="321476"/>
                </a:lnTo>
                <a:lnTo>
                  <a:pt x="0" y="268532"/>
                </a:lnTo>
                <a:lnTo>
                  <a:pt x="4000" y="260495"/>
                </a:lnTo>
                <a:close/>
                <a:moveTo>
                  <a:pt x="24231" y="219793"/>
                </a:moveTo>
                <a:lnTo>
                  <a:pt x="24231" y="222836"/>
                </a:lnTo>
                <a:lnTo>
                  <a:pt x="18603" y="231141"/>
                </a:lnTo>
                <a:close/>
                <a:moveTo>
                  <a:pt x="24231" y="133342"/>
                </a:moveTo>
                <a:lnTo>
                  <a:pt x="24231" y="206545"/>
                </a:lnTo>
                <a:lnTo>
                  <a:pt x="13499" y="223505"/>
                </a:lnTo>
                <a:lnTo>
                  <a:pt x="0" y="245723"/>
                </a:lnTo>
                <a:lnTo>
                  <a:pt x="0" y="173915"/>
                </a:lnTo>
                <a:close/>
                <a:moveTo>
                  <a:pt x="24231" y="123476"/>
                </a:moveTo>
                <a:lnTo>
                  <a:pt x="24231" y="130027"/>
                </a:lnTo>
                <a:lnTo>
                  <a:pt x="17186" y="143459"/>
                </a:lnTo>
                <a:lnTo>
                  <a:pt x="0" y="171861"/>
                </a:lnTo>
                <a:lnTo>
                  <a:pt x="0" y="166299"/>
                </a:lnTo>
                <a:lnTo>
                  <a:pt x="18270" y="132668"/>
                </a:lnTo>
                <a:close/>
                <a:moveTo>
                  <a:pt x="10141" y="101902"/>
                </a:moveTo>
                <a:lnTo>
                  <a:pt x="3390" y="124989"/>
                </a:lnTo>
                <a:lnTo>
                  <a:pt x="0" y="135481"/>
                </a:lnTo>
                <a:lnTo>
                  <a:pt x="0" y="120168"/>
                </a:lnTo>
                <a:lnTo>
                  <a:pt x="2059" y="116043"/>
                </a:lnTo>
                <a:close/>
                <a:moveTo>
                  <a:pt x="24231" y="71662"/>
                </a:moveTo>
                <a:lnTo>
                  <a:pt x="24231" y="77243"/>
                </a:lnTo>
                <a:lnTo>
                  <a:pt x="10141" y="101902"/>
                </a:lnTo>
                <a:lnTo>
                  <a:pt x="11579" y="96983"/>
                </a:lnTo>
                <a:lnTo>
                  <a:pt x="18270" y="83584"/>
                </a:lnTo>
                <a:close/>
                <a:moveTo>
                  <a:pt x="8884" y="41579"/>
                </a:moveTo>
                <a:lnTo>
                  <a:pt x="5981" y="51185"/>
                </a:lnTo>
                <a:lnTo>
                  <a:pt x="0" y="58084"/>
                </a:lnTo>
                <a:lnTo>
                  <a:pt x="0" y="57571"/>
                </a:lnTo>
                <a:close/>
                <a:moveTo>
                  <a:pt x="24231" y="30135"/>
                </a:moveTo>
                <a:lnTo>
                  <a:pt x="24231" y="53709"/>
                </a:lnTo>
                <a:lnTo>
                  <a:pt x="11579" y="96983"/>
                </a:lnTo>
                <a:lnTo>
                  <a:pt x="2059" y="116043"/>
                </a:lnTo>
                <a:lnTo>
                  <a:pt x="1909" y="116307"/>
                </a:lnTo>
                <a:lnTo>
                  <a:pt x="0" y="120126"/>
                </a:lnTo>
                <a:lnTo>
                  <a:pt x="0" y="70975"/>
                </a:lnTo>
                <a:lnTo>
                  <a:pt x="5981" y="51185"/>
                </a:lnTo>
                <a:close/>
                <a:moveTo>
                  <a:pt x="20675" y="0"/>
                </a:moveTo>
                <a:lnTo>
                  <a:pt x="24231" y="0"/>
                </a:lnTo>
                <a:lnTo>
                  <a:pt x="24231" y="13954"/>
                </a:lnTo>
                <a:lnTo>
                  <a:pt x="8884" y="41579"/>
                </a:lnTo>
                <a:lnTo>
                  <a:pt x="12161" y="30736"/>
                </a:lnTo>
                <a:close/>
                <a:moveTo>
                  <a:pt x="0" y="0"/>
                </a:moveTo>
                <a:lnTo>
                  <a:pt x="3827" y="0"/>
                </a:lnTo>
                <a:lnTo>
                  <a:pt x="0" y="8201"/>
                </a:lnTo>
                <a:close/>
              </a:path>
            </a:pathLst>
          </a:custGeom>
          <a:solidFill>
            <a:schemeClr val="accent1"/>
          </a:solidFill>
          <a:ln>
            <a:solidFill>
              <a:schemeClr val="accent1"/>
            </a:solid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sz="3600">
              <a:ea typeface="幼圆" panose="02010509060101010101" pitchFamily="49" charset="-122"/>
            </a:endParaRPr>
          </a:p>
        </p:txBody>
      </p:sp>
      <p:sp>
        <p:nvSpPr>
          <p:cNvPr id="3" name="文本框 2"/>
          <p:cNvSpPr txBox="1"/>
          <p:nvPr/>
        </p:nvSpPr>
        <p:spPr>
          <a:xfrm>
            <a:off x="3121049" y="786014"/>
            <a:ext cx="1563248" cy="3770263"/>
          </a:xfrm>
          <a:prstGeom prst="rect">
            <a:avLst/>
          </a:prstGeom>
          <a:noFill/>
        </p:spPr>
        <p:txBody>
          <a:bodyPr wrap="none" rtlCol="0">
            <a:spAutoFit/>
          </a:bodyPr>
          <a:lstStyle/>
          <a:p>
            <a:r>
              <a:rPr lang="en-US" altLang="zh-CN" sz="23900">
                <a:latin typeface="Slim Joe" panose="02000000000000000000" pitchFamily="50" charset="0"/>
                <a:ea typeface="幼圆" panose="02010509060101010101" pitchFamily="49" charset="-122"/>
              </a:rPr>
              <a:t>1</a:t>
            </a:r>
            <a:endParaRPr lang="zh-CN" altLang="en-US" sz="23900">
              <a:latin typeface="Slim Joe" panose="02000000000000000000" pitchFamily="50" charset="0"/>
              <a:ea typeface="幼圆" panose="02010509060101010101" pitchFamily="49" charset="-122"/>
            </a:endParaRPr>
          </a:p>
        </p:txBody>
      </p:sp>
      <p:sp>
        <p:nvSpPr>
          <p:cNvPr id="4" name="矩形 3"/>
          <p:cNvSpPr/>
          <p:nvPr/>
        </p:nvSpPr>
        <p:spPr>
          <a:xfrm>
            <a:off x="4395955" y="2617284"/>
            <a:ext cx="6340197" cy="830997"/>
          </a:xfrm>
          <a:prstGeom prst="rect">
            <a:avLst/>
          </a:prstGeom>
        </p:spPr>
        <p:txBody>
          <a:bodyPr wrap="none">
            <a:spAutoFit/>
          </a:bodyPr>
          <a:lstStyle/>
          <a:p>
            <a:pPr>
              <a:defRPr/>
            </a:pPr>
            <a:r>
              <a:rPr lang="zh-CN" altLang="en-US" sz="4800" kern="0" dirty="0">
                <a:effectLst>
                  <a:glow rad="63500">
                    <a:prstClr val="white">
                      <a:lumMod val="65000"/>
                      <a:alpha val="40000"/>
                    </a:prstClr>
                  </a:glow>
                </a:effectLst>
                <a:latin typeface="幼圆" panose="02010509060101010101" pitchFamily="49" charset="-122"/>
                <a:ea typeface="幼圆" panose="02010509060101010101" pitchFamily="49" charset="-122"/>
              </a:rPr>
              <a:t>Overview of the work</a:t>
            </a:r>
          </a:p>
        </p:txBody>
      </p:sp>
      <p:sp>
        <p:nvSpPr>
          <p:cNvPr id="5" name="矩形 4"/>
          <p:cNvSpPr/>
          <p:nvPr/>
        </p:nvSpPr>
        <p:spPr>
          <a:xfrm>
            <a:off x="4321527" y="3725280"/>
            <a:ext cx="3975768" cy="830997"/>
          </a:xfrm>
          <a:prstGeom prst="rect">
            <a:avLst/>
          </a:prstGeom>
        </p:spPr>
        <p:txBody>
          <a:bodyPr wrap="none">
            <a:spAutoFit/>
          </a:bodyPr>
          <a:lstStyle/>
          <a:p>
            <a:pPr>
              <a:defRPr/>
            </a:pPr>
            <a:r>
              <a:rPr lang="en-US" altLang="zh-CN" sz="4800" kern="0">
                <a:solidFill>
                  <a:schemeClr val="accent1"/>
                </a:solidFill>
                <a:effectLst>
                  <a:glow rad="63500">
                    <a:prstClr val="white">
                      <a:lumMod val="65000"/>
                      <a:alpha val="40000"/>
                    </a:prstClr>
                  </a:glow>
                </a:effectLst>
                <a:latin typeface="方正姚体" panose="02010601030101010101" pitchFamily="2" charset="-122"/>
                <a:ea typeface="方正姚体" panose="02010601030101010101" pitchFamily="2" charset="-122"/>
              </a:rPr>
              <a:t> Summary</a:t>
            </a:r>
            <a:endParaRPr lang="zh-CN" altLang="en-US" sz="4800" kern="0" dirty="0">
              <a:solidFill>
                <a:schemeClr val="accent1"/>
              </a:solidFill>
              <a:effectLst>
                <a:glow rad="63500">
                  <a:prstClr val="white">
                    <a:lumMod val="65000"/>
                    <a:alpha val="40000"/>
                  </a:prstClr>
                </a:glow>
              </a:effectLst>
              <a:latin typeface="方正姚体" panose="02010601030101010101" pitchFamily="2" charset="-122"/>
              <a:ea typeface="方正姚体" panose="02010601030101010101" pitchFamily="2" charset="-122"/>
            </a:endParaRPr>
          </a:p>
        </p:txBody>
      </p:sp>
      <p:cxnSp>
        <p:nvCxnSpPr>
          <p:cNvPr id="7" name="直接连接符 6"/>
          <p:cNvCxnSpPr/>
          <p:nvPr/>
        </p:nvCxnSpPr>
        <p:spPr>
          <a:xfrm>
            <a:off x="4476306" y="3746546"/>
            <a:ext cx="431681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797141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3868480" y="1105785"/>
            <a:ext cx="4455041"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2095431" y="459454"/>
            <a:ext cx="8001137" cy="646331"/>
          </a:xfrm>
          <a:prstGeom prst="rect">
            <a:avLst/>
          </a:prstGeom>
        </p:spPr>
        <p:txBody>
          <a:bodyPr wrap="square">
            <a:spAutoFit/>
          </a:bodyPr>
          <a:lstStyle/>
          <a:p>
            <a:pPr algn="ctr"/>
            <a:r>
              <a:rPr lang="zh-CN" altLang="en-US" sz="3600">
                <a:latin typeface="Slim Joe" panose="02000000000000000000" pitchFamily="50" charset="0"/>
                <a:ea typeface="幼圆" panose="02010509060101010101" pitchFamily="49" charset="-122"/>
              </a:rPr>
              <a:t>Add your title here</a:t>
            </a:r>
          </a:p>
        </p:txBody>
      </p:sp>
      <p:grpSp>
        <p:nvGrpSpPr>
          <p:cNvPr id="6" name="组合 5"/>
          <p:cNvGrpSpPr/>
          <p:nvPr/>
        </p:nvGrpSpPr>
        <p:grpSpPr>
          <a:xfrm>
            <a:off x="3000535" y="2625966"/>
            <a:ext cx="1340524" cy="2640784"/>
            <a:chOff x="2210594" y="1810545"/>
            <a:chExt cx="1005703" cy="1981199"/>
          </a:xfrm>
        </p:grpSpPr>
        <p:cxnSp>
          <p:nvCxnSpPr>
            <p:cNvPr id="7" name="直接连接符 6"/>
            <p:cNvCxnSpPr/>
            <p:nvPr/>
          </p:nvCxnSpPr>
          <p:spPr>
            <a:xfrm>
              <a:off x="2210594" y="3160810"/>
              <a:ext cx="1005703" cy="630934"/>
            </a:xfrm>
            <a:prstGeom prst="line">
              <a:avLst/>
            </a:prstGeom>
            <a:ln w="12700">
              <a:solidFill>
                <a:schemeClr val="accent3">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V="1">
              <a:off x="2346670" y="2801144"/>
              <a:ext cx="777103" cy="1"/>
            </a:xfrm>
            <a:prstGeom prst="line">
              <a:avLst/>
            </a:prstGeom>
            <a:ln w="12700">
              <a:solidFill>
                <a:schemeClr val="accent3">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V="1">
              <a:off x="2210594" y="1810545"/>
              <a:ext cx="943881" cy="581419"/>
            </a:xfrm>
            <a:prstGeom prst="line">
              <a:avLst/>
            </a:prstGeom>
            <a:ln w="12700">
              <a:solidFill>
                <a:schemeClr val="accent3">
                  <a:lumMod val="75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10" name="组合 9"/>
          <p:cNvGrpSpPr/>
          <p:nvPr/>
        </p:nvGrpSpPr>
        <p:grpSpPr>
          <a:xfrm>
            <a:off x="969162" y="2829102"/>
            <a:ext cx="2620381" cy="2258948"/>
            <a:chOff x="686594" y="1868411"/>
            <a:chExt cx="1965892" cy="1694734"/>
          </a:xfrm>
        </p:grpSpPr>
        <p:sp>
          <p:nvSpPr>
            <p:cNvPr id="11" name="六边形 10"/>
            <p:cNvSpPr/>
            <p:nvPr/>
          </p:nvSpPr>
          <p:spPr>
            <a:xfrm>
              <a:off x="686594" y="1868411"/>
              <a:ext cx="1965892" cy="1694734"/>
            </a:xfrm>
            <a:prstGeom prst="hexagon">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ea typeface="幼圆" panose="02010509060101010101" pitchFamily="49" charset="-122"/>
              </a:endParaRPr>
            </a:p>
          </p:txBody>
        </p:sp>
        <p:sp>
          <p:nvSpPr>
            <p:cNvPr id="12" name="矩形 11"/>
            <p:cNvSpPr/>
            <p:nvPr/>
          </p:nvSpPr>
          <p:spPr>
            <a:xfrm>
              <a:off x="966190" y="2297431"/>
              <a:ext cx="826848" cy="861715"/>
            </a:xfrm>
            <a:prstGeom prst="rect">
              <a:avLst/>
            </a:prstGeom>
            <a:noFill/>
            <a:ln>
              <a:noFill/>
            </a:ln>
          </p:spPr>
          <p:txBody>
            <a:bodyPr wrap="none" lIns="121870" tIns="60936" rIns="121870" bIns="60936">
              <a:spAutoFit/>
            </a:bodyPr>
            <a:lstStyle/>
            <a:p>
              <a:pPr algn="l">
                <a:buFont typeface="Arial" charset="0"/>
                <a:buNone/>
              </a:pPr>
              <a:r>
                <a:rPr lang="zh-CN" altLang="en-US" sz="3332" dirty="0">
                  <a:solidFill>
                    <a:schemeClr val="bg1"/>
                  </a:solidFill>
                  <a:latin typeface="幼圆" panose="02010509060101010101" pitchFamily="49" charset="-122"/>
                  <a:ea typeface="幼圆" panose="02010509060101010101" pitchFamily="49" charset="-122"/>
                  <a:cs typeface="Arial" panose="020B0604020202020204" pitchFamily="34" charset="0"/>
                </a:rPr>
                <a:t>Job</a:t>
              </a:r>
              <a:endParaRPr lang="en-US" altLang="zh-CN" sz="3332" dirty="0">
                <a:solidFill>
                  <a:schemeClr val="bg1"/>
                </a:solidFill>
                <a:latin typeface="幼圆" panose="02010509060101010101" pitchFamily="49" charset="-122"/>
                <a:ea typeface="幼圆" panose="02010509060101010101" pitchFamily="49" charset="-122"/>
                <a:cs typeface="Arial" panose="020B0604020202020204" pitchFamily="34" charset="0"/>
              </a:endParaRPr>
            </a:p>
            <a:p>
              <a:pPr algn="l">
                <a:buFont typeface="Arial" charset="0"/>
                <a:buNone/>
              </a:pPr>
              <a:r>
                <a:rPr lang="zh-CN" altLang="en-US" sz="3332" dirty="0">
                  <a:solidFill>
                    <a:schemeClr val="bg1"/>
                  </a:solidFill>
                  <a:latin typeface="幼圆" panose="02010509060101010101" pitchFamily="49" charset="-122"/>
                  <a:ea typeface="幼圆" panose="02010509060101010101" pitchFamily="49" charset="-122"/>
                  <a:cs typeface="Arial" panose="020B0604020202020204" pitchFamily="34" charset="0"/>
                </a:rPr>
                <a:t>Overview</a:t>
              </a:r>
            </a:p>
          </p:txBody>
        </p:sp>
      </p:grpSp>
      <p:grpSp>
        <p:nvGrpSpPr>
          <p:cNvPr id="13" name="组合 12"/>
          <p:cNvGrpSpPr/>
          <p:nvPr/>
        </p:nvGrpSpPr>
        <p:grpSpPr>
          <a:xfrm>
            <a:off x="3900142" y="1847439"/>
            <a:ext cx="1334903" cy="1150778"/>
            <a:chOff x="2885508" y="1226469"/>
            <a:chExt cx="1001486" cy="863350"/>
          </a:xfrm>
        </p:grpSpPr>
        <p:sp>
          <p:nvSpPr>
            <p:cNvPr id="14" name="六边形 13"/>
            <p:cNvSpPr/>
            <p:nvPr/>
          </p:nvSpPr>
          <p:spPr>
            <a:xfrm>
              <a:off x="2885508" y="1226469"/>
              <a:ext cx="1001486" cy="863350"/>
            </a:xfrm>
            <a:prstGeom prst="hexagon">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ea typeface="幼圆" panose="02010509060101010101" pitchFamily="49" charset="-122"/>
              </a:endParaRPr>
            </a:p>
          </p:txBody>
        </p:sp>
        <p:sp>
          <p:nvSpPr>
            <p:cNvPr id="15" name="矩形 14"/>
            <p:cNvSpPr/>
            <p:nvPr/>
          </p:nvSpPr>
          <p:spPr>
            <a:xfrm>
              <a:off x="3035897" y="1353344"/>
              <a:ext cx="800390" cy="461771"/>
            </a:xfrm>
            <a:prstGeom prst="rect">
              <a:avLst/>
            </a:prstGeom>
            <a:noFill/>
            <a:ln>
              <a:noFill/>
            </a:ln>
          </p:spPr>
          <p:txBody>
            <a:bodyPr wrap="none" lIns="121870" tIns="60936" rIns="121870" bIns="60936">
              <a:spAutoFit/>
            </a:bodyPr>
            <a:lstStyle/>
            <a:p>
              <a:pPr algn="l">
                <a:buFont typeface="Arial" charset="0"/>
                <a:buNone/>
              </a:pPr>
              <a:r>
                <a:rPr lang="zh-CN" altLang="en-US" sz="1600" dirty="0">
                  <a:solidFill>
                    <a:schemeClr val="bg1"/>
                  </a:solidFill>
                  <a:latin typeface="幼圆" panose="02010509060101010101" pitchFamily="49" charset="-122"/>
                  <a:ea typeface="幼圆" panose="02010509060101010101" pitchFamily="49" charset="-122"/>
                  <a:cs typeface="Arial" panose="020B0604020202020204" pitchFamily="34" charset="0"/>
                </a:rPr>
                <a:t>Business</a:t>
              </a:r>
              <a:endParaRPr lang="en-US" altLang="zh-CN" sz="1600" dirty="0">
                <a:solidFill>
                  <a:schemeClr val="bg1"/>
                </a:solidFill>
                <a:latin typeface="幼圆" panose="02010509060101010101" pitchFamily="49" charset="-122"/>
                <a:ea typeface="幼圆" panose="02010509060101010101" pitchFamily="49" charset="-122"/>
                <a:cs typeface="Arial" panose="020B0604020202020204" pitchFamily="34" charset="0"/>
              </a:endParaRPr>
            </a:p>
            <a:p>
              <a:pPr algn="l">
                <a:buFont typeface="Arial" charset="0"/>
                <a:buNone/>
              </a:pPr>
              <a:r>
                <a:rPr lang="zh-CN" altLang="en-US" sz="1600" dirty="0">
                  <a:solidFill>
                    <a:schemeClr val="bg1"/>
                  </a:solidFill>
                  <a:latin typeface="幼圆" panose="02010509060101010101" pitchFamily="49" charset="-122"/>
                  <a:ea typeface="幼圆" panose="02010509060101010101" pitchFamily="49" charset="-122"/>
                  <a:cs typeface="Arial" panose="020B0604020202020204" pitchFamily="34" charset="0"/>
                </a:rPr>
                <a:t>Regard</a:t>
              </a:r>
            </a:p>
          </p:txBody>
        </p:sp>
      </p:grpSp>
      <p:grpSp>
        <p:nvGrpSpPr>
          <p:cNvPr id="16" name="组合 15"/>
          <p:cNvGrpSpPr/>
          <p:nvPr/>
        </p:nvGrpSpPr>
        <p:grpSpPr>
          <a:xfrm>
            <a:off x="3900142" y="3387978"/>
            <a:ext cx="1334903" cy="1150778"/>
            <a:chOff x="2885508" y="2382231"/>
            <a:chExt cx="1001486" cy="863350"/>
          </a:xfrm>
        </p:grpSpPr>
        <p:sp>
          <p:nvSpPr>
            <p:cNvPr id="17" name="六边形 16"/>
            <p:cNvSpPr/>
            <p:nvPr/>
          </p:nvSpPr>
          <p:spPr>
            <a:xfrm>
              <a:off x="2885508" y="2382231"/>
              <a:ext cx="1001486" cy="863350"/>
            </a:xfrm>
            <a:prstGeom prst="hexagon">
              <a:avLst/>
            </a:pr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ea typeface="幼圆" panose="02010509060101010101" pitchFamily="49" charset="-122"/>
              </a:endParaRPr>
            </a:p>
          </p:txBody>
        </p:sp>
        <p:sp>
          <p:nvSpPr>
            <p:cNvPr id="18" name="矩形 17"/>
            <p:cNvSpPr/>
            <p:nvPr/>
          </p:nvSpPr>
          <p:spPr>
            <a:xfrm>
              <a:off x="3035897" y="2514487"/>
              <a:ext cx="646454" cy="461771"/>
            </a:xfrm>
            <a:prstGeom prst="rect">
              <a:avLst/>
            </a:prstGeom>
            <a:noFill/>
            <a:ln>
              <a:noFill/>
            </a:ln>
          </p:spPr>
          <p:txBody>
            <a:bodyPr wrap="none" lIns="121870" tIns="60936" rIns="121870" bIns="60936">
              <a:spAutoFit/>
            </a:bodyPr>
            <a:lstStyle/>
            <a:p>
              <a:pPr algn="l">
                <a:buFont typeface="Arial" charset="0"/>
                <a:buNone/>
              </a:pPr>
              <a:r>
                <a:rPr lang="zh-CN" altLang="en-US" sz="1600" dirty="0">
                  <a:solidFill>
                    <a:schemeClr val="bg1"/>
                  </a:solidFill>
                  <a:latin typeface="幼圆" panose="02010509060101010101" pitchFamily="49" charset="-122"/>
                  <a:ea typeface="幼圆" panose="02010509060101010101" pitchFamily="49" charset="-122"/>
                  <a:cs typeface="Arial" panose="020B0604020202020204" pitchFamily="34" charset="0"/>
                </a:rPr>
                <a:t>Skills</a:t>
              </a:r>
              <a:endParaRPr lang="en-US" altLang="zh-CN" sz="1600" dirty="0">
                <a:solidFill>
                  <a:schemeClr val="bg1"/>
                </a:solidFill>
                <a:latin typeface="幼圆" panose="02010509060101010101" pitchFamily="49" charset="-122"/>
                <a:ea typeface="幼圆" panose="02010509060101010101" pitchFamily="49" charset="-122"/>
                <a:cs typeface="Arial" panose="020B0604020202020204" pitchFamily="34" charset="0"/>
              </a:endParaRPr>
            </a:p>
            <a:p>
              <a:pPr algn="l">
                <a:buFont typeface="Arial" charset="0"/>
                <a:buNone/>
              </a:pPr>
              <a:r>
                <a:rPr lang="zh-CN" altLang="en-US" sz="1600" dirty="0">
                  <a:solidFill>
                    <a:schemeClr val="bg1"/>
                  </a:solidFill>
                  <a:latin typeface="幼圆" panose="02010509060101010101" pitchFamily="49" charset="-122"/>
                  <a:ea typeface="幼圆" panose="02010509060101010101" pitchFamily="49" charset="-122"/>
                  <a:cs typeface="Arial" panose="020B0604020202020204" pitchFamily="34" charset="0"/>
                </a:rPr>
                <a:t>Regard</a:t>
              </a:r>
            </a:p>
          </p:txBody>
        </p:sp>
      </p:grpSp>
      <p:grpSp>
        <p:nvGrpSpPr>
          <p:cNvPr id="19" name="组合 18"/>
          <p:cNvGrpSpPr/>
          <p:nvPr/>
        </p:nvGrpSpPr>
        <p:grpSpPr>
          <a:xfrm>
            <a:off x="3900140" y="4928522"/>
            <a:ext cx="1387536" cy="1150779"/>
            <a:chOff x="2885507" y="3537994"/>
            <a:chExt cx="1040973" cy="863350"/>
          </a:xfrm>
        </p:grpSpPr>
        <p:sp>
          <p:nvSpPr>
            <p:cNvPr id="20" name="六边形 19"/>
            <p:cNvSpPr/>
            <p:nvPr/>
          </p:nvSpPr>
          <p:spPr>
            <a:xfrm>
              <a:off x="2885507" y="3537994"/>
              <a:ext cx="1001486" cy="863350"/>
            </a:xfrm>
            <a:prstGeom prst="hexagon">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ea typeface="幼圆" panose="02010509060101010101" pitchFamily="49" charset="-122"/>
              </a:endParaRPr>
            </a:p>
          </p:txBody>
        </p:sp>
        <p:sp>
          <p:nvSpPr>
            <p:cNvPr id="21" name="矩形 20"/>
            <p:cNvSpPr/>
            <p:nvPr/>
          </p:nvSpPr>
          <p:spPr>
            <a:xfrm>
              <a:off x="2972154" y="3783539"/>
              <a:ext cx="954326" cy="461771"/>
            </a:xfrm>
            <a:prstGeom prst="rect">
              <a:avLst/>
            </a:prstGeom>
            <a:noFill/>
            <a:ln>
              <a:noFill/>
            </a:ln>
          </p:spPr>
          <p:txBody>
            <a:bodyPr wrap="none" lIns="121870" tIns="60936" rIns="121870" bIns="60936">
              <a:spAutoFit/>
            </a:bodyPr>
            <a:lstStyle/>
            <a:p>
              <a:pPr algn="l">
                <a:buFont typeface="Arial" charset="0"/>
                <a:buNone/>
              </a:pPr>
              <a:r>
                <a:rPr lang="zh-CN" altLang="en-US" sz="1600" dirty="0">
                  <a:solidFill>
                    <a:schemeClr val="bg1"/>
                  </a:solidFill>
                  <a:latin typeface="幼圆" panose="02010509060101010101" pitchFamily="49" charset="-122"/>
                  <a:ea typeface="幼圆" panose="02010509060101010101" pitchFamily="49" charset="-122"/>
                  <a:cs typeface="Arial" panose="020B0604020202020204" pitchFamily="34" charset="0"/>
                </a:rPr>
                <a:t>Management</a:t>
              </a:r>
              <a:endParaRPr lang="en-US" altLang="zh-CN" sz="1600" dirty="0">
                <a:solidFill>
                  <a:schemeClr val="bg1"/>
                </a:solidFill>
                <a:latin typeface="幼圆" panose="02010509060101010101" pitchFamily="49" charset="-122"/>
                <a:ea typeface="幼圆" panose="02010509060101010101" pitchFamily="49" charset="-122"/>
                <a:cs typeface="Arial" panose="020B0604020202020204" pitchFamily="34" charset="0"/>
              </a:endParaRPr>
            </a:p>
            <a:p>
              <a:pPr algn="l">
                <a:buFont typeface="Arial" charset="0"/>
                <a:buNone/>
              </a:pPr>
              <a:r>
                <a:rPr lang="zh-CN" altLang="en-US" sz="1600" dirty="0">
                  <a:solidFill>
                    <a:schemeClr val="bg1"/>
                  </a:solidFill>
                  <a:latin typeface="幼圆" panose="02010509060101010101" pitchFamily="49" charset="-122"/>
                  <a:ea typeface="幼圆" panose="02010509060101010101" pitchFamily="49" charset="-122"/>
                  <a:cs typeface="Arial" panose="020B0604020202020204" pitchFamily="34" charset="0"/>
                </a:rPr>
                <a:t>Regard</a:t>
              </a:r>
            </a:p>
          </p:txBody>
        </p:sp>
      </p:grpSp>
      <p:sp>
        <p:nvSpPr>
          <p:cNvPr id="22" name="文本1"/>
          <p:cNvSpPr>
            <a:spLocks noChangeArrowheads="1"/>
          </p:cNvSpPr>
          <p:nvPr/>
        </p:nvSpPr>
        <p:spPr bwMode="gray">
          <a:xfrm>
            <a:off x="5608818" y="1843566"/>
            <a:ext cx="5637464" cy="1188673"/>
          </a:xfrm>
          <a:prstGeom prst="roundRect">
            <a:avLst>
              <a:gd name="adj" fmla="val 11505"/>
            </a:avLst>
          </a:prstGeom>
          <a:noFill/>
          <a:ln w="28575" cap="flat" cmpd="sng" algn="ctr">
            <a:noFill/>
            <a:prstDash val="solid"/>
          </a:ln>
          <a:effectLst/>
          <a:extLst/>
        </p:spPr>
        <p:txBody>
          <a:bodyPr lIns="91424" tIns="45713" rIns="91424" bIns="45713"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8804" fontAlgn="base">
              <a:lnSpc>
                <a:spcPct val="120000"/>
              </a:lnSpc>
              <a:spcBef>
                <a:spcPct val="0"/>
              </a:spcBef>
              <a:spcAft>
                <a:spcPct val="0"/>
              </a:spcAft>
              <a:defRPr/>
            </a:pPr>
            <a:r>
              <a:rPr lang="zh-CN" altLang="en-US" sz="1466" dirty="0">
                <a:latin typeface="幼圆" panose="02010509060101010101" pitchFamily="49" charset="-122"/>
                <a:ea typeface="幼圆" panose="02010509060101010101" pitchFamily="49" charset="-122"/>
              </a:rPr>
              <a:t>Your content hits here, or by copying your text, select paste in this box and choose to keep only text. A comprehensive description of the above chart is entered here.</a:t>
            </a:r>
            <a:endParaRPr lang="zh-CN" altLang="zh-CN" sz="1466" dirty="0">
              <a:latin typeface="幼圆" panose="02010509060101010101" pitchFamily="49" charset="-122"/>
              <a:ea typeface="幼圆" panose="02010509060101010101" pitchFamily="49" charset="-122"/>
            </a:endParaRPr>
          </a:p>
        </p:txBody>
      </p:sp>
      <p:sp>
        <p:nvSpPr>
          <p:cNvPr id="23" name="文本1"/>
          <p:cNvSpPr>
            <a:spLocks noChangeArrowheads="1"/>
          </p:cNvSpPr>
          <p:nvPr/>
        </p:nvSpPr>
        <p:spPr bwMode="gray">
          <a:xfrm>
            <a:off x="5608818" y="3400952"/>
            <a:ext cx="5637464" cy="1188673"/>
          </a:xfrm>
          <a:prstGeom prst="roundRect">
            <a:avLst>
              <a:gd name="adj" fmla="val 11505"/>
            </a:avLst>
          </a:prstGeom>
          <a:noFill/>
          <a:ln w="28575" cap="flat" cmpd="sng" algn="ctr">
            <a:noFill/>
            <a:prstDash val="solid"/>
          </a:ln>
          <a:effectLst/>
          <a:extLst/>
        </p:spPr>
        <p:txBody>
          <a:bodyPr lIns="91424" tIns="45713" rIns="91424" bIns="45713"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8804" fontAlgn="base">
              <a:lnSpc>
                <a:spcPct val="120000"/>
              </a:lnSpc>
              <a:spcBef>
                <a:spcPct val="0"/>
              </a:spcBef>
              <a:spcAft>
                <a:spcPct val="0"/>
              </a:spcAft>
              <a:defRPr/>
            </a:pPr>
            <a:r>
              <a:rPr lang="zh-CN" altLang="en-US" sz="1466" dirty="0">
                <a:latin typeface="幼圆" panose="02010509060101010101" pitchFamily="49" charset="-122"/>
                <a:ea typeface="幼圆" panose="02010509060101010101" pitchFamily="49" charset="-122"/>
              </a:rPr>
              <a:t>Your content hits here, or by copying your text, select paste in this box and choose to keep only text. A comprehensive description of the above chart is entered here.</a:t>
            </a:r>
            <a:endParaRPr lang="zh-CN" altLang="zh-CN" sz="1466" dirty="0">
              <a:latin typeface="幼圆" panose="02010509060101010101" pitchFamily="49" charset="-122"/>
              <a:ea typeface="幼圆" panose="02010509060101010101" pitchFamily="49" charset="-122"/>
            </a:endParaRPr>
          </a:p>
        </p:txBody>
      </p:sp>
      <p:sp>
        <p:nvSpPr>
          <p:cNvPr id="24" name="文本1"/>
          <p:cNvSpPr>
            <a:spLocks noChangeArrowheads="1"/>
          </p:cNvSpPr>
          <p:nvPr/>
        </p:nvSpPr>
        <p:spPr bwMode="gray">
          <a:xfrm>
            <a:off x="5608818" y="4958338"/>
            <a:ext cx="5637464" cy="1188673"/>
          </a:xfrm>
          <a:prstGeom prst="roundRect">
            <a:avLst>
              <a:gd name="adj" fmla="val 11505"/>
            </a:avLst>
          </a:prstGeom>
          <a:noFill/>
          <a:ln w="28575" cap="flat" cmpd="sng" algn="ctr">
            <a:noFill/>
            <a:prstDash val="solid"/>
          </a:ln>
          <a:effectLst/>
          <a:extLst/>
        </p:spPr>
        <p:txBody>
          <a:bodyPr lIns="91424" tIns="45713" rIns="91424" bIns="45713"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8804" fontAlgn="base">
              <a:lnSpc>
                <a:spcPct val="120000"/>
              </a:lnSpc>
              <a:spcBef>
                <a:spcPct val="0"/>
              </a:spcBef>
              <a:spcAft>
                <a:spcPct val="0"/>
              </a:spcAft>
              <a:defRPr/>
            </a:pPr>
            <a:r>
              <a:rPr lang="zh-CN" altLang="en-US" sz="1466" dirty="0">
                <a:latin typeface="幼圆" panose="02010509060101010101" pitchFamily="49" charset="-122"/>
                <a:ea typeface="幼圆" panose="02010509060101010101" pitchFamily="49" charset="-122"/>
              </a:rPr>
              <a:t>Your content hits here, or by copying your text, select paste in this box and choose to keep only text. A comprehensive description of the above chart is entered here.</a:t>
            </a:r>
            <a:endParaRPr lang="zh-CN" altLang="zh-CN" sz="1466" dirty="0">
              <a:latin typeface="幼圆" panose="02010509060101010101" pitchFamily="49" charset="-122"/>
              <a:ea typeface="幼圆" panose="02010509060101010101" pitchFamily="49" charset="-122"/>
            </a:endParaRPr>
          </a:p>
        </p:txBody>
      </p:sp>
    </p:spTree>
    <p:extLst>
      <p:ext uri="{BB962C8B-B14F-4D97-AF65-F5344CB8AC3E}">
        <p14:creationId xmlns:p14="http://schemas.microsoft.com/office/powerpoint/2010/main" val="373011215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a14="http://schemas.microsoft.com/office/drawing/2010/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style.rotation</p:attrName>
                                        </p:attrNameLst>
                                      </p:cBhvr>
                                      <p:tavLst>
                                        <p:tav tm="0">
                                          <p:val>
                                            <p:fltVal val="720"/>
                                          </p:val>
                                        </p:tav>
                                        <p:tav tm="100000">
                                          <p:val>
                                            <p:fltVal val="0"/>
                                          </p:val>
                                        </p:tav>
                                      </p:tavLst>
                                    </p:anim>
                                    <p:anim calcmode="lin" valueType="num">
                                      <p:cBhvr>
                                        <p:cTn id="9" dur="500" fill="hold"/>
                                        <p:tgtEl>
                                          <p:spTgt spid="10"/>
                                        </p:tgtEl>
                                        <p:attrNameLst>
                                          <p:attrName>ppt_h</p:attrName>
                                        </p:attrNameLst>
                                      </p:cBhvr>
                                      <p:tavLst>
                                        <p:tav tm="0">
                                          <p:val>
                                            <p:fltVal val="0"/>
                                          </p:val>
                                        </p:tav>
                                        <p:tav tm="100000">
                                          <p:val>
                                            <p:strVal val="#ppt_h"/>
                                          </p:val>
                                        </p:tav>
                                      </p:tavLst>
                                    </p:anim>
                                    <p:anim calcmode="lin" valueType="num">
                                      <p:cBhvr>
                                        <p:cTn id="10" dur="500" fill="hold"/>
                                        <p:tgtEl>
                                          <p:spTgt spid="10"/>
                                        </p:tgtEl>
                                        <p:attrNameLst>
                                          <p:attrName>ppt_w</p:attrName>
                                        </p:attrNameLst>
                                      </p:cBhvr>
                                      <p:tavLst>
                                        <p:tav tm="0">
                                          <p:val>
                                            <p:fltVal val="0"/>
                                          </p:val>
                                        </p:tav>
                                        <p:tav tm="100000">
                                          <p:val>
                                            <p:strVal val="#ppt_w"/>
                                          </p:val>
                                        </p:tav>
                                      </p:tavLst>
                                    </p:anim>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childTnLst>
                          </p:cTn>
                        </p:par>
                        <p:par>
                          <p:cTn id="15" fill="hold">
                            <p:stCondLst>
                              <p:cond delay="1000"/>
                            </p:stCondLst>
                            <p:childTnLst>
                              <p:par>
                                <p:cTn id="16" presetID="21" presetClass="entr" presetSubtype="1" fill="hold"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heel(1)">
                                      <p:cBhvr>
                                        <p:cTn id="18" dur="500"/>
                                        <p:tgtEl>
                                          <p:spTgt spid="13"/>
                                        </p:tgtEl>
                                      </p:cBhvr>
                                    </p:animEffect>
                                  </p:childTnLst>
                                </p:cTn>
                              </p:par>
                              <p:par>
                                <p:cTn id="19" presetID="21" presetClass="entr" presetSubtype="1"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heel(1)">
                                      <p:cBhvr>
                                        <p:cTn id="21" dur="500"/>
                                        <p:tgtEl>
                                          <p:spTgt spid="16"/>
                                        </p:tgtEl>
                                      </p:cBhvr>
                                    </p:animEffect>
                                  </p:childTnLst>
                                </p:cTn>
                              </p:par>
                              <p:par>
                                <p:cTn id="22" presetID="21" presetClass="entr" presetSubtype="1" fill="hold"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wheel(1)">
                                      <p:cBhvr>
                                        <p:cTn id="24" dur="500"/>
                                        <p:tgtEl>
                                          <p:spTgt spid="19"/>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500"/>
                                        <p:tgtEl>
                                          <p:spTgt spid="22"/>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left)">
                                      <p:cBhvr>
                                        <p:cTn id="31" dur="500"/>
                                        <p:tgtEl>
                                          <p:spTgt spid="23"/>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3868480" y="1105785"/>
            <a:ext cx="4455041"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2095431" y="459454"/>
            <a:ext cx="8001137" cy="646331"/>
          </a:xfrm>
          <a:prstGeom prst="rect">
            <a:avLst/>
          </a:prstGeom>
        </p:spPr>
        <p:txBody>
          <a:bodyPr wrap="square">
            <a:spAutoFit/>
          </a:bodyPr>
          <a:lstStyle/>
          <a:p>
            <a:pPr algn="ctr"/>
            <a:r>
              <a:rPr lang="zh-CN" altLang="en-US" sz="3600">
                <a:latin typeface="Slim Joe" panose="02000000000000000000" pitchFamily="50" charset="0"/>
                <a:ea typeface="幼圆" panose="02010509060101010101" pitchFamily="49" charset="-122"/>
              </a:rPr>
              <a:t>Add your title here</a:t>
            </a:r>
          </a:p>
        </p:txBody>
      </p:sp>
      <p:sp>
        <p:nvSpPr>
          <p:cNvPr id="4" name="TextBox 122"/>
          <p:cNvSpPr txBox="1"/>
          <p:nvPr/>
        </p:nvSpPr>
        <p:spPr>
          <a:xfrm>
            <a:off x="4902423" y="3500181"/>
            <a:ext cx="2304341" cy="2931568"/>
          </a:xfrm>
          <a:prstGeom prst="rect">
            <a:avLst/>
          </a:prstGeom>
          <a:noFill/>
        </p:spPr>
        <p:txBody>
          <a:bodyPr wrap="square" lIns="91436" tIns="45718" rIns="91436" bIns="45718" rtlCol="0">
            <a:spAutoFit/>
          </a:bodyPr>
          <a:lstStyle/>
          <a:p>
            <a:pPr algn="ctr">
              <a:lnSpc>
                <a:spcPct val="150000"/>
              </a:lnSpc>
            </a:pPr>
            <a:r>
              <a:rPr lang="zh-CN" altLang="en-US" sz="3200" dirty="0">
                <a:latin typeface="幼圆" panose="02010509060101010101" pitchFamily="49" charset="-122"/>
                <a:ea typeface="幼圆" panose="02010509060101010101" pitchFamily="49" charset="-122"/>
                <a:cs typeface="华文黑体" pitchFamily="2" charset="-122"/>
              </a:rPr>
              <a:t>Main tasks completed in the year</a:t>
            </a:r>
          </a:p>
        </p:txBody>
      </p:sp>
      <p:sp>
        <p:nvSpPr>
          <p:cNvPr id="6" name="Freeform 6"/>
          <p:cNvSpPr>
            <a:spLocks noEditPoints="1"/>
          </p:cNvSpPr>
          <p:nvPr/>
        </p:nvSpPr>
        <p:spPr bwMode="auto">
          <a:xfrm>
            <a:off x="2666047" y="4427734"/>
            <a:ext cx="1985118" cy="1996079"/>
          </a:xfrm>
          <a:custGeom>
            <a:avLst/>
            <a:gdLst>
              <a:gd name="T0" fmla="*/ 97 w 614"/>
              <a:gd name="T1" fmla="*/ 308 h 617"/>
              <a:gd name="T2" fmla="*/ 517 w 614"/>
              <a:gd name="T3" fmla="*/ 309 h 617"/>
              <a:gd name="T4" fmla="*/ 97 w 614"/>
              <a:gd name="T5" fmla="*/ 308 h 617"/>
              <a:gd name="T6" fmla="*/ 115 w 614"/>
              <a:gd name="T7" fmla="*/ 83 h 617"/>
              <a:gd name="T8" fmla="*/ 166 w 614"/>
              <a:gd name="T9" fmla="*/ 49 h 617"/>
              <a:gd name="T10" fmla="*/ 223 w 614"/>
              <a:gd name="T11" fmla="*/ 25 h 617"/>
              <a:gd name="T12" fmla="*/ 283 w 614"/>
              <a:gd name="T13" fmla="*/ 14 h 617"/>
              <a:gd name="T14" fmla="*/ 345 w 614"/>
              <a:gd name="T15" fmla="*/ 16 h 617"/>
              <a:gd name="T16" fmla="*/ 405 w 614"/>
              <a:gd name="T17" fmla="*/ 30 h 617"/>
              <a:gd name="T18" fmla="*/ 461 w 614"/>
              <a:gd name="T19" fmla="*/ 56 h 617"/>
              <a:gd name="T20" fmla="*/ 511 w 614"/>
              <a:gd name="T21" fmla="*/ 94 h 617"/>
              <a:gd name="T22" fmla="*/ 551 w 614"/>
              <a:gd name="T23" fmla="*/ 141 h 617"/>
              <a:gd name="T24" fmla="*/ 581 w 614"/>
              <a:gd name="T25" fmla="*/ 195 h 617"/>
              <a:gd name="T26" fmla="*/ 599 w 614"/>
              <a:gd name="T27" fmla="*/ 255 h 617"/>
              <a:gd name="T28" fmla="*/ 604 w 614"/>
              <a:gd name="T29" fmla="*/ 317 h 617"/>
              <a:gd name="T30" fmla="*/ 596 w 614"/>
              <a:gd name="T31" fmla="*/ 378 h 617"/>
              <a:gd name="T32" fmla="*/ 574 w 614"/>
              <a:gd name="T33" fmla="*/ 436 h 617"/>
              <a:gd name="T34" fmla="*/ 543 w 614"/>
              <a:gd name="T35" fmla="*/ 491 h 617"/>
              <a:gd name="T36" fmla="*/ 499 w 614"/>
              <a:gd name="T37" fmla="*/ 536 h 617"/>
              <a:gd name="T38" fmla="*/ 448 w 614"/>
              <a:gd name="T39" fmla="*/ 571 h 617"/>
              <a:gd name="T40" fmla="*/ 391 w 614"/>
              <a:gd name="T41" fmla="*/ 594 h 617"/>
              <a:gd name="T42" fmla="*/ 330 w 614"/>
              <a:gd name="T43" fmla="*/ 605 h 617"/>
              <a:gd name="T44" fmla="*/ 267 w 614"/>
              <a:gd name="T45" fmla="*/ 603 h 617"/>
              <a:gd name="T46" fmla="*/ 207 w 614"/>
              <a:gd name="T47" fmla="*/ 589 h 617"/>
              <a:gd name="T48" fmla="*/ 150 w 614"/>
              <a:gd name="T49" fmla="*/ 562 h 617"/>
              <a:gd name="T50" fmla="*/ 101 w 614"/>
              <a:gd name="T51" fmla="*/ 524 h 617"/>
              <a:gd name="T52" fmla="*/ 61 w 614"/>
              <a:gd name="T53" fmla="*/ 476 h 617"/>
              <a:gd name="T54" fmla="*/ 32 w 614"/>
              <a:gd name="T55" fmla="*/ 421 h 617"/>
              <a:gd name="T56" fmla="*/ 15 w 614"/>
              <a:gd name="T57" fmla="*/ 362 h 617"/>
              <a:gd name="T58" fmla="*/ 10 w 614"/>
              <a:gd name="T59" fmla="*/ 299 h 617"/>
              <a:gd name="T60" fmla="*/ 18 w 614"/>
              <a:gd name="T61" fmla="*/ 238 h 617"/>
              <a:gd name="T62" fmla="*/ 40 w 614"/>
              <a:gd name="T63" fmla="*/ 180 h 617"/>
              <a:gd name="T64" fmla="*/ 73 w 614"/>
              <a:gd name="T65" fmla="*/ 129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14" h="617">
                <a:moveTo>
                  <a:pt x="97" y="308"/>
                </a:moveTo>
                <a:cubicBezTo>
                  <a:pt x="97" y="308"/>
                  <a:pt x="97" y="308"/>
                  <a:pt x="97" y="308"/>
                </a:cubicBezTo>
                <a:cubicBezTo>
                  <a:pt x="97" y="424"/>
                  <a:pt x="192" y="519"/>
                  <a:pt x="307" y="519"/>
                </a:cubicBezTo>
                <a:cubicBezTo>
                  <a:pt x="423" y="519"/>
                  <a:pt x="517" y="424"/>
                  <a:pt x="517" y="309"/>
                </a:cubicBezTo>
                <a:cubicBezTo>
                  <a:pt x="517" y="193"/>
                  <a:pt x="423" y="99"/>
                  <a:pt x="307" y="99"/>
                </a:cubicBezTo>
                <a:cubicBezTo>
                  <a:pt x="191" y="99"/>
                  <a:pt x="97" y="192"/>
                  <a:pt x="97" y="308"/>
                </a:cubicBezTo>
                <a:close/>
                <a:moveTo>
                  <a:pt x="91" y="106"/>
                </a:moveTo>
                <a:cubicBezTo>
                  <a:pt x="106" y="106"/>
                  <a:pt x="115" y="98"/>
                  <a:pt x="115" y="83"/>
                </a:cubicBezTo>
                <a:cubicBezTo>
                  <a:pt x="116" y="67"/>
                  <a:pt x="122" y="62"/>
                  <a:pt x="138" y="65"/>
                </a:cubicBezTo>
                <a:cubicBezTo>
                  <a:pt x="152" y="69"/>
                  <a:pt x="162" y="63"/>
                  <a:pt x="166" y="49"/>
                </a:cubicBezTo>
                <a:cubicBezTo>
                  <a:pt x="170" y="32"/>
                  <a:pt x="177" y="29"/>
                  <a:pt x="192" y="36"/>
                </a:cubicBezTo>
                <a:cubicBezTo>
                  <a:pt x="206" y="42"/>
                  <a:pt x="216" y="38"/>
                  <a:pt x="223" y="25"/>
                </a:cubicBezTo>
                <a:cubicBezTo>
                  <a:pt x="231" y="9"/>
                  <a:pt x="238" y="8"/>
                  <a:pt x="252" y="18"/>
                </a:cubicBezTo>
                <a:cubicBezTo>
                  <a:pt x="263" y="26"/>
                  <a:pt x="274" y="25"/>
                  <a:pt x="283" y="14"/>
                </a:cubicBezTo>
                <a:cubicBezTo>
                  <a:pt x="296" y="0"/>
                  <a:pt x="301" y="0"/>
                  <a:pt x="314" y="14"/>
                </a:cubicBezTo>
                <a:cubicBezTo>
                  <a:pt x="323" y="23"/>
                  <a:pt x="334" y="24"/>
                  <a:pt x="345" y="16"/>
                </a:cubicBezTo>
                <a:cubicBezTo>
                  <a:pt x="360" y="4"/>
                  <a:pt x="366" y="5"/>
                  <a:pt x="375" y="21"/>
                </a:cubicBezTo>
                <a:cubicBezTo>
                  <a:pt x="382" y="33"/>
                  <a:pt x="393" y="36"/>
                  <a:pt x="405" y="30"/>
                </a:cubicBezTo>
                <a:cubicBezTo>
                  <a:pt x="421" y="22"/>
                  <a:pt x="428" y="24"/>
                  <a:pt x="433" y="41"/>
                </a:cubicBezTo>
                <a:cubicBezTo>
                  <a:pt x="438" y="55"/>
                  <a:pt x="448" y="60"/>
                  <a:pt x="461" y="56"/>
                </a:cubicBezTo>
                <a:cubicBezTo>
                  <a:pt x="477" y="52"/>
                  <a:pt x="484" y="56"/>
                  <a:pt x="486" y="73"/>
                </a:cubicBezTo>
                <a:cubicBezTo>
                  <a:pt x="487" y="87"/>
                  <a:pt x="496" y="95"/>
                  <a:pt x="511" y="94"/>
                </a:cubicBezTo>
                <a:cubicBezTo>
                  <a:pt x="528" y="93"/>
                  <a:pt x="533" y="98"/>
                  <a:pt x="531" y="116"/>
                </a:cubicBezTo>
                <a:cubicBezTo>
                  <a:pt x="529" y="130"/>
                  <a:pt x="536" y="139"/>
                  <a:pt x="551" y="141"/>
                </a:cubicBezTo>
                <a:cubicBezTo>
                  <a:pt x="567" y="143"/>
                  <a:pt x="572" y="150"/>
                  <a:pt x="566" y="166"/>
                </a:cubicBezTo>
                <a:cubicBezTo>
                  <a:pt x="562" y="180"/>
                  <a:pt x="567" y="190"/>
                  <a:pt x="581" y="195"/>
                </a:cubicBezTo>
                <a:cubicBezTo>
                  <a:pt x="596" y="201"/>
                  <a:pt x="599" y="209"/>
                  <a:pt x="591" y="222"/>
                </a:cubicBezTo>
                <a:cubicBezTo>
                  <a:pt x="583" y="236"/>
                  <a:pt x="585" y="246"/>
                  <a:pt x="599" y="255"/>
                </a:cubicBezTo>
                <a:cubicBezTo>
                  <a:pt x="612" y="263"/>
                  <a:pt x="613" y="272"/>
                  <a:pt x="603" y="283"/>
                </a:cubicBezTo>
                <a:cubicBezTo>
                  <a:pt x="592" y="295"/>
                  <a:pt x="592" y="305"/>
                  <a:pt x="604" y="317"/>
                </a:cubicBezTo>
                <a:cubicBezTo>
                  <a:pt x="614" y="327"/>
                  <a:pt x="614" y="336"/>
                  <a:pt x="602" y="345"/>
                </a:cubicBezTo>
                <a:cubicBezTo>
                  <a:pt x="588" y="355"/>
                  <a:pt x="586" y="365"/>
                  <a:pt x="596" y="378"/>
                </a:cubicBezTo>
                <a:cubicBezTo>
                  <a:pt x="604" y="391"/>
                  <a:pt x="602" y="399"/>
                  <a:pt x="587" y="405"/>
                </a:cubicBezTo>
                <a:cubicBezTo>
                  <a:pt x="573" y="412"/>
                  <a:pt x="569" y="422"/>
                  <a:pt x="574" y="436"/>
                </a:cubicBezTo>
                <a:cubicBezTo>
                  <a:pt x="580" y="451"/>
                  <a:pt x="577" y="458"/>
                  <a:pt x="562" y="462"/>
                </a:cubicBezTo>
                <a:cubicBezTo>
                  <a:pt x="545" y="465"/>
                  <a:pt x="539" y="474"/>
                  <a:pt x="543" y="491"/>
                </a:cubicBezTo>
                <a:cubicBezTo>
                  <a:pt x="545" y="504"/>
                  <a:pt x="539" y="511"/>
                  <a:pt x="526" y="511"/>
                </a:cubicBezTo>
                <a:cubicBezTo>
                  <a:pt x="507" y="511"/>
                  <a:pt x="500" y="518"/>
                  <a:pt x="499" y="536"/>
                </a:cubicBezTo>
                <a:cubicBezTo>
                  <a:pt x="499" y="550"/>
                  <a:pt x="492" y="555"/>
                  <a:pt x="478" y="552"/>
                </a:cubicBezTo>
                <a:cubicBezTo>
                  <a:pt x="461" y="548"/>
                  <a:pt x="453" y="553"/>
                  <a:pt x="448" y="571"/>
                </a:cubicBezTo>
                <a:cubicBezTo>
                  <a:pt x="444" y="584"/>
                  <a:pt x="437" y="588"/>
                  <a:pt x="423" y="582"/>
                </a:cubicBezTo>
                <a:cubicBezTo>
                  <a:pt x="407" y="575"/>
                  <a:pt x="398" y="578"/>
                  <a:pt x="391" y="594"/>
                </a:cubicBezTo>
                <a:cubicBezTo>
                  <a:pt x="384" y="607"/>
                  <a:pt x="376" y="609"/>
                  <a:pt x="364" y="600"/>
                </a:cubicBezTo>
                <a:cubicBezTo>
                  <a:pt x="350" y="590"/>
                  <a:pt x="340" y="592"/>
                  <a:pt x="330" y="605"/>
                </a:cubicBezTo>
                <a:cubicBezTo>
                  <a:pt x="321" y="616"/>
                  <a:pt x="312" y="617"/>
                  <a:pt x="302" y="606"/>
                </a:cubicBezTo>
                <a:cubicBezTo>
                  <a:pt x="291" y="593"/>
                  <a:pt x="281" y="592"/>
                  <a:pt x="267" y="603"/>
                </a:cubicBezTo>
                <a:cubicBezTo>
                  <a:pt x="257" y="612"/>
                  <a:pt x="248" y="611"/>
                  <a:pt x="241" y="599"/>
                </a:cubicBezTo>
                <a:cubicBezTo>
                  <a:pt x="232" y="583"/>
                  <a:pt x="223" y="580"/>
                  <a:pt x="207" y="589"/>
                </a:cubicBezTo>
                <a:cubicBezTo>
                  <a:pt x="195" y="595"/>
                  <a:pt x="186" y="592"/>
                  <a:pt x="182" y="579"/>
                </a:cubicBezTo>
                <a:cubicBezTo>
                  <a:pt x="176" y="561"/>
                  <a:pt x="169" y="557"/>
                  <a:pt x="150" y="562"/>
                </a:cubicBezTo>
                <a:cubicBezTo>
                  <a:pt x="137" y="565"/>
                  <a:pt x="130" y="560"/>
                  <a:pt x="129" y="546"/>
                </a:cubicBezTo>
                <a:cubicBezTo>
                  <a:pt x="127" y="529"/>
                  <a:pt x="119" y="522"/>
                  <a:pt x="101" y="524"/>
                </a:cubicBezTo>
                <a:cubicBezTo>
                  <a:pt x="88" y="525"/>
                  <a:pt x="81" y="517"/>
                  <a:pt x="83" y="505"/>
                </a:cubicBezTo>
                <a:cubicBezTo>
                  <a:pt x="85" y="486"/>
                  <a:pt x="79" y="479"/>
                  <a:pt x="61" y="476"/>
                </a:cubicBezTo>
                <a:cubicBezTo>
                  <a:pt x="48" y="474"/>
                  <a:pt x="43" y="466"/>
                  <a:pt x="47" y="454"/>
                </a:cubicBezTo>
                <a:cubicBezTo>
                  <a:pt x="53" y="436"/>
                  <a:pt x="49" y="428"/>
                  <a:pt x="32" y="421"/>
                </a:cubicBezTo>
                <a:cubicBezTo>
                  <a:pt x="19" y="416"/>
                  <a:pt x="16" y="408"/>
                  <a:pt x="23" y="396"/>
                </a:cubicBezTo>
                <a:cubicBezTo>
                  <a:pt x="32" y="381"/>
                  <a:pt x="30" y="371"/>
                  <a:pt x="15" y="362"/>
                </a:cubicBezTo>
                <a:cubicBezTo>
                  <a:pt x="3" y="354"/>
                  <a:pt x="2" y="345"/>
                  <a:pt x="11" y="335"/>
                </a:cubicBezTo>
                <a:cubicBezTo>
                  <a:pt x="23" y="322"/>
                  <a:pt x="23" y="312"/>
                  <a:pt x="10" y="299"/>
                </a:cubicBezTo>
                <a:cubicBezTo>
                  <a:pt x="0" y="290"/>
                  <a:pt x="1" y="281"/>
                  <a:pt x="12" y="273"/>
                </a:cubicBezTo>
                <a:cubicBezTo>
                  <a:pt x="27" y="262"/>
                  <a:pt x="28" y="253"/>
                  <a:pt x="18" y="238"/>
                </a:cubicBezTo>
                <a:cubicBezTo>
                  <a:pt x="11" y="226"/>
                  <a:pt x="13" y="218"/>
                  <a:pt x="26" y="212"/>
                </a:cubicBezTo>
                <a:cubicBezTo>
                  <a:pt x="42" y="205"/>
                  <a:pt x="46" y="196"/>
                  <a:pt x="40" y="180"/>
                </a:cubicBezTo>
                <a:cubicBezTo>
                  <a:pt x="34" y="166"/>
                  <a:pt x="38" y="159"/>
                  <a:pt x="54" y="156"/>
                </a:cubicBezTo>
                <a:cubicBezTo>
                  <a:pt x="68" y="153"/>
                  <a:pt x="75" y="143"/>
                  <a:pt x="73" y="129"/>
                </a:cubicBezTo>
                <a:cubicBezTo>
                  <a:pt x="70" y="112"/>
                  <a:pt x="75" y="106"/>
                  <a:pt x="91" y="106"/>
                </a:cubicBezTo>
                <a:close/>
              </a:path>
            </a:pathLst>
          </a:custGeom>
          <a:blipFill dpi="0" rotWithShape="1">
            <a:blip r:embed="rId3">
              <a:extLst>
                <a:ext uri="{28A0092B-C50C-407E-A947-70E740481C1C}">
                  <a14:useLocalDpi xmlns:a14="http://schemas.microsoft.com/office/drawing/2010/main" val="0"/>
                </a:ext>
              </a:extLst>
            </a:blip>
            <a:srcRect/>
            <a:stretch>
              <a:fillRect/>
            </a:stretch>
          </a:blipFill>
          <a:ln>
            <a:noFill/>
          </a:ln>
        </p:spPr>
        <p:txBody>
          <a:bodyPr vert="horz" wrap="square" lIns="91436" tIns="45718" rIns="91436" bIns="45718" numCol="1" anchor="ctr" anchorCtr="0" compatLnSpc="1">
            <a:prstTxWarp prst="textNoShape">
              <a:avLst/>
            </a:prstTxWarp>
          </a:bodyPr>
          <a:lstStyle/>
          <a:p>
            <a:pPr algn="ctr"/>
            <a:endParaRPr lang="zh-CN" altLang="en-US" sz="2399">
              <a:latin typeface="幼圆" panose="02010509060101010101" pitchFamily="49" charset="-122"/>
              <a:ea typeface="幼圆" panose="02010509060101010101" pitchFamily="49" charset="-122"/>
            </a:endParaRPr>
          </a:p>
        </p:txBody>
      </p:sp>
      <p:sp>
        <p:nvSpPr>
          <p:cNvPr id="7" name="Freeform 7"/>
          <p:cNvSpPr>
            <a:spLocks noEditPoints="1"/>
          </p:cNvSpPr>
          <p:nvPr/>
        </p:nvSpPr>
        <p:spPr bwMode="auto">
          <a:xfrm>
            <a:off x="3415025" y="2759342"/>
            <a:ext cx="1642856" cy="1645603"/>
          </a:xfrm>
          <a:custGeom>
            <a:avLst/>
            <a:gdLst>
              <a:gd name="T0" fmla="*/ 81 w 508"/>
              <a:gd name="T1" fmla="*/ 240 h 509"/>
              <a:gd name="T2" fmla="*/ 426 w 508"/>
              <a:gd name="T3" fmla="*/ 270 h 509"/>
              <a:gd name="T4" fmla="*/ 81 w 508"/>
              <a:gd name="T5" fmla="*/ 240 h 509"/>
              <a:gd name="T6" fmla="*/ 112 w 508"/>
              <a:gd name="T7" fmla="*/ 56 h 509"/>
              <a:gd name="T8" fmla="*/ 156 w 508"/>
              <a:gd name="T9" fmla="*/ 31 h 509"/>
              <a:gd name="T10" fmla="*/ 204 w 508"/>
              <a:gd name="T11" fmla="*/ 16 h 509"/>
              <a:gd name="T12" fmla="*/ 255 w 508"/>
              <a:gd name="T13" fmla="*/ 11 h 509"/>
              <a:gd name="T14" fmla="*/ 306 w 508"/>
              <a:gd name="T15" fmla="*/ 17 h 509"/>
              <a:gd name="T16" fmla="*/ 354 w 508"/>
              <a:gd name="T17" fmla="*/ 32 h 509"/>
              <a:gd name="T18" fmla="*/ 399 w 508"/>
              <a:gd name="T19" fmla="*/ 58 h 509"/>
              <a:gd name="T20" fmla="*/ 437 w 508"/>
              <a:gd name="T21" fmla="*/ 93 h 509"/>
              <a:gd name="T22" fmla="*/ 466 w 508"/>
              <a:gd name="T23" fmla="*/ 134 h 509"/>
              <a:gd name="T24" fmla="*/ 487 w 508"/>
              <a:gd name="T25" fmla="*/ 181 h 509"/>
              <a:gd name="T26" fmla="*/ 498 w 508"/>
              <a:gd name="T27" fmla="*/ 231 h 509"/>
              <a:gd name="T28" fmla="*/ 498 w 508"/>
              <a:gd name="T29" fmla="*/ 283 h 509"/>
              <a:gd name="T30" fmla="*/ 486 w 508"/>
              <a:gd name="T31" fmla="*/ 333 h 509"/>
              <a:gd name="T32" fmla="*/ 465 w 508"/>
              <a:gd name="T33" fmla="*/ 379 h 509"/>
              <a:gd name="T34" fmla="*/ 435 w 508"/>
              <a:gd name="T35" fmla="*/ 421 h 509"/>
              <a:gd name="T36" fmla="*/ 396 w 508"/>
              <a:gd name="T37" fmla="*/ 456 h 509"/>
              <a:gd name="T38" fmla="*/ 351 w 508"/>
              <a:gd name="T39" fmla="*/ 481 h 509"/>
              <a:gd name="T40" fmla="*/ 302 w 508"/>
              <a:gd name="T41" fmla="*/ 496 h 509"/>
              <a:gd name="T42" fmla="*/ 251 w 508"/>
              <a:gd name="T43" fmla="*/ 500 h 509"/>
              <a:gd name="T44" fmla="*/ 200 w 508"/>
              <a:gd name="T45" fmla="*/ 495 h 509"/>
              <a:gd name="T46" fmla="*/ 151 w 508"/>
              <a:gd name="T47" fmla="*/ 478 h 509"/>
              <a:gd name="T48" fmla="*/ 106 w 508"/>
              <a:gd name="T49" fmla="*/ 452 h 509"/>
              <a:gd name="T50" fmla="*/ 69 w 508"/>
              <a:gd name="T51" fmla="*/ 417 h 509"/>
              <a:gd name="T52" fmla="*/ 39 w 508"/>
              <a:gd name="T53" fmla="*/ 375 h 509"/>
              <a:gd name="T54" fmla="*/ 19 w 508"/>
              <a:gd name="T55" fmla="*/ 328 h 509"/>
              <a:gd name="T56" fmla="*/ 9 w 508"/>
              <a:gd name="T57" fmla="*/ 278 h 509"/>
              <a:gd name="T58" fmla="*/ 9 w 508"/>
              <a:gd name="T59" fmla="*/ 226 h 509"/>
              <a:gd name="T60" fmla="*/ 21 w 508"/>
              <a:gd name="T61" fmla="*/ 176 h 509"/>
              <a:gd name="T62" fmla="*/ 43 w 508"/>
              <a:gd name="T63" fmla="*/ 130 h 509"/>
              <a:gd name="T64" fmla="*/ 73 w 508"/>
              <a:gd name="T65" fmla="*/ 90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08" h="509">
                <a:moveTo>
                  <a:pt x="81" y="240"/>
                </a:moveTo>
                <a:cubicBezTo>
                  <a:pt x="81" y="240"/>
                  <a:pt x="81" y="240"/>
                  <a:pt x="81" y="240"/>
                </a:cubicBezTo>
                <a:cubicBezTo>
                  <a:pt x="73" y="335"/>
                  <a:pt x="144" y="420"/>
                  <a:pt x="239" y="428"/>
                </a:cubicBezTo>
                <a:cubicBezTo>
                  <a:pt x="334" y="436"/>
                  <a:pt x="418" y="365"/>
                  <a:pt x="426" y="270"/>
                </a:cubicBezTo>
                <a:cubicBezTo>
                  <a:pt x="435" y="174"/>
                  <a:pt x="364" y="90"/>
                  <a:pt x="269" y="82"/>
                </a:cubicBezTo>
                <a:cubicBezTo>
                  <a:pt x="173" y="74"/>
                  <a:pt x="89" y="144"/>
                  <a:pt x="81" y="240"/>
                </a:cubicBezTo>
                <a:close/>
                <a:moveTo>
                  <a:pt x="91" y="73"/>
                </a:moveTo>
                <a:cubicBezTo>
                  <a:pt x="103" y="74"/>
                  <a:pt x="110" y="68"/>
                  <a:pt x="112" y="56"/>
                </a:cubicBezTo>
                <a:cubicBezTo>
                  <a:pt x="113" y="42"/>
                  <a:pt x="119" y="39"/>
                  <a:pt x="132" y="43"/>
                </a:cubicBezTo>
                <a:cubicBezTo>
                  <a:pt x="143" y="47"/>
                  <a:pt x="152" y="42"/>
                  <a:pt x="156" y="31"/>
                </a:cubicBezTo>
                <a:cubicBezTo>
                  <a:pt x="161" y="18"/>
                  <a:pt x="167" y="15"/>
                  <a:pt x="179" y="22"/>
                </a:cubicBezTo>
                <a:cubicBezTo>
                  <a:pt x="189" y="28"/>
                  <a:pt x="198" y="26"/>
                  <a:pt x="204" y="16"/>
                </a:cubicBezTo>
                <a:cubicBezTo>
                  <a:pt x="212" y="3"/>
                  <a:pt x="218" y="2"/>
                  <a:pt x="229" y="12"/>
                </a:cubicBezTo>
                <a:cubicBezTo>
                  <a:pt x="238" y="19"/>
                  <a:pt x="247" y="19"/>
                  <a:pt x="255" y="11"/>
                </a:cubicBezTo>
                <a:cubicBezTo>
                  <a:pt x="266" y="0"/>
                  <a:pt x="271" y="0"/>
                  <a:pt x="280" y="13"/>
                </a:cubicBezTo>
                <a:cubicBezTo>
                  <a:pt x="287" y="21"/>
                  <a:pt x="296" y="23"/>
                  <a:pt x="306" y="17"/>
                </a:cubicBezTo>
                <a:cubicBezTo>
                  <a:pt x="318" y="8"/>
                  <a:pt x="323" y="9"/>
                  <a:pt x="330" y="23"/>
                </a:cubicBezTo>
                <a:cubicBezTo>
                  <a:pt x="335" y="33"/>
                  <a:pt x="344" y="37"/>
                  <a:pt x="354" y="32"/>
                </a:cubicBezTo>
                <a:cubicBezTo>
                  <a:pt x="368" y="27"/>
                  <a:pt x="373" y="29"/>
                  <a:pt x="376" y="44"/>
                </a:cubicBezTo>
                <a:cubicBezTo>
                  <a:pt x="379" y="55"/>
                  <a:pt x="387" y="60"/>
                  <a:pt x="399" y="58"/>
                </a:cubicBezTo>
                <a:cubicBezTo>
                  <a:pt x="412" y="55"/>
                  <a:pt x="417" y="60"/>
                  <a:pt x="418" y="73"/>
                </a:cubicBezTo>
                <a:cubicBezTo>
                  <a:pt x="418" y="85"/>
                  <a:pt x="424" y="92"/>
                  <a:pt x="437" y="93"/>
                </a:cubicBezTo>
                <a:cubicBezTo>
                  <a:pt x="451" y="93"/>
                  <a:pt x="455" y="98"/>
                  <a:pt x="452" y="112"/>
                </a:cubicBezTo>
                <a:cubicBezTo>
                  <a:pt x="449" y="123"/>
                  <a:pt x="455" y="131"/>
                  <a:pt x="466" y="134"/>
                </a:cubicBezTo>
                <a:cubicBezTo>
                  <a:pt x="480" y="137"/>
                  <a:pt x="483" y="143"/>
                  <a:pt x="477" y="156"/>
                </a:cubicBezTo>
                <a:cubicBezTo>
                  <a:pt x="472" y="167"/>
                  <a:pt x="476" y="176"/>
                  <a:pt x="487" y="181"/>
                </a:cubicBezTo>
                <a:cubicBezTo>
                  <a:pt x="499" y="187"/>
                  <a:pt x="501" y="193"/>
                  <a:pt x="493" y="204"/>
                </a:cubicBezTo>
                <a:cubicBezTo>
                  <a:pt x="486" y="215"/>
                  <a:pt x="487" y="223"/>
                  <a:pt x="498" y="231"/>
                </a:cubicBezTo>
                <a:cubicBezTo>
                  <a:pt x="508" y="239"/>
                  <a:pt x="508" y="246"/>
                  <a:pt x="499" y="255"/>
                </a:cubicBezTo>
                <a:cubicBezTo>
                  <a:pt x="489" y="264"/>
                  <a:pt x="488" y="273"/>
                  <a:pt x="498" y="283"/>
                </a:cubicBezTo>
                <a:cubicBezTo>
                  <a:pt x="505" y="292"/>
                  <a:pt x="504" y="300"/>
                  <a:pt x="494" y="306"/>
                </a:cubicBezTo>
                <a:cubicBezTo>
                  <a:pt x="482" y="313"/>
                  <a:pt x="480" y="321"/>
                  <a:pt x="486" y="333"/>
                </a:cubicBezTo>
                <a:cubicBezTo>
                  <a:pt x="492" y="344"/>
                  <a:pt x="490" y="350"/>
                  <a:pt x="478" y="355"/>
                </a:cubicBezTo>
                <a:cubicBezTo>
                  <a:pt x="465" y="359"/>
                  <a:pt x="461" y="367"/>
                  <a:pt x="465" y="379"/>
                </a:cubicBezTo>
                <a:cubicBezTo>
                  <a:pt x="468" y="392"/>
                  <a:pt x="465" y="397"/>
                  <a:pt x="452" y="399"/>
                </a:cubicBezTo>
                <a:cubicBezTo>
                  <a:pt x="438" y="401"/>
                  <a:pt x="433" y="407"/>
                  <a:pt x="435" y="421"/>
                </a:cubicBezTo>
                <a:cubicBezTo>
                  <a:pt x="436" y="433"/>
                  <a:pt x="430" y="438"/>
                  <a:pt x="419" y="437"/>
                </a:cubicBezTo>
                <a:cubicBezTo>
                  <a:pt x="404" y="436"/>
                  <a:pt x="398" y="441"/>
                  <a:pt x="396" y="456"/>
                </a:cubicBezTo>
                <a:cubicBezTo>
                  <a:pt x="394" y="467"/>
                  <a:pt x="388" y="471"/>
                  <a:pt x="377" y="468"/>
                </a:cubicBezTo>
                <a:cubicBezTo>
                  <a:pt x="363" y="463"/>
                  <a:pt x="356" y="467"/>
                  <a:pt x="351" y="481"/>
                </a:cubicBezTo>
                <a:cubicBezTo>
                  <a:pt x="347" y="492"/>
                  <a:pt x="340" y="494"/>
                  <a:pt x="330" y="488"/>
                </a:cubicBezTo>
                <a:cubicBezTo>
                  <a:pt x="317" y="481"/>
                  <a:pt x="310" y="483"/>
                  <a:pt x="302" y="496"/>
                </a:cubicBezTo>
                <a:cubicBezTo>
                  <a:pt x="296" y="506"/>
                  <a:pt x="289" y="507"/>
                  <a:pt x="280" y="499"/>
                </a:cubicBezTo>
                <a:cubicBezTo>
                  <a:pt x="269" y="490"/>
                  <a:pt x="261" y="490"/>
                  <a:pt x="251" y="500"/>
                </a:cubicBezTo>
                <a:cubicBezTo>
                  <a:pt x="243" y="509"/>
                  <a:pt x="236" y="509"/>
                  <a:pt x="228" y="499"/>
                </a:cubicBezTo>
                <a:cubicBezTo>
                  <a:pt x="220" y="488"/>
                  <a:pt x="212" y="486"/>
                  <a:pt x="200" y="495"/>
                </a:cubicBezTo>
                <a:cubicBezTo>
                  <a:pt x="190" y="501"/>
                  <a:pt x="183" y="499"/>
                  <a:pt x="178" y="489"/>
                </a:cubicBezTo>
                <a:cubicBezTo>
                  <a:pt x="172" y="475"/>
                  <a:pt x="165" y="473"/>
                  <a:pt x="151" y="478"/>
                </a:cubicBezTo>
                <a:cubicBezTo>
                  <a:pt x="141" y="483"/>
                  <a:pt x="134" y="479"/>
                  <a:pt x="132" y="468"/>
                </a:cubicBezTo>
                <a:cubicBezTo>
                  <a:pt x="128" y="453"/>
                  <a:pt x="122" y="450"/>
                  <a:pt x="106" y="452"/>
                </a:cubicBezTo>
                <a:cubicBezTo>
                  <a:pt x="96" y="454"/>
                  <a:pt x="90" y="449"/>
                  <a:pt x="90" y="438"/>
                </a:cubicBezTo>
                <a:cubicBezTo>
                  <a:pt x="90" y="423"/>
                  <a:pt x="84" y="418"/>
                  <a:pt x="69" y="417"/>
                </a:cubicBezTo>
                <a:cubicBezTo>
                  <a:pt x="58" y="417"/>
                  <a:pt x="53" y="411"/>
                  <a:pt x="55" y="400"/>
                </a:cubicBezTo>
                <a:cubicBezTo>
                  <a:pt x="58" y="385"/>
                  <a:pt x="54" y="379"/>
                  <a:pt x="39" y="375"/>
                </a:cubicBezTo>
                <a:cubicBezTo>
                  <a:pt x="29" y="373"/>
                  <a:pt x="25" y="366"/>
                  <a:pt x="29" y="356"/>
                </a:cubicBezTo>
                <a:cubicBezTo>
                  <a:pt x="35" y="341"/>
                  <a:pt x="33" y="335"/>
                  <a:pt x="19" y="328"/>
                </a:cubicBezTo>
                <a:cubicBezTo>
                  <a:pt x="9" y="323"/>
                  <a:pt x="7" y="316"/>
                  <a:pt x="14" y="306"/>
                </a:cubicBezTo>
                <a:cubicBezTo>
                  <a:pt x="22" y="295"/>
                  <a:pt x="21" y="287"/>
                  <a:pt x="9" y="278"/>
                </a:cubicBezTo>
                <a:cubicBezTo>
                  <a:pt x="0" y="271"/>
                  <a:pt x="0" y="263"/>
                  <a:pt x="8" y="255"/>
                </a:cubicBezTo>
                <a:cubicBezTo>
                  <a:pt x="19" y="245"/>
                  <a:pt x="19" y="238"/>
                  <a:pt x="9" y="226"/>
                </a:cubicBezTo>
                <a:cubicBezTo>
                  <a:pt x="2" y="218"/>
                  <a:pt x="3" y="210"/>
                  <a:pt x="13" y="205"/>
                </a:cubicBezTo>
                <a:cubicBezTo>
                  <a:pt x="26" y="197"/>
                  <a:pt x="28" y="189"/>
                  <a:pt x="21" y="176"/>
                </a:cubicBezTo>
                <a:cubicBezTo>
                  <a:pt x="15" y="166"/>
                  <a:pt x="18" y="159"/>
                  <a:pt x="29" y="155"/>
                </a:cubicBezTo>
                <a:cubicBezTo>
                  <a:pt x="43" y="151"/>
                  <a:pt x="47" y="143"/>
                  <a:pt x="43" y="130"/>
                </a:cubicBezTo>
                <a:cubicBezTo>
                  <a:pt x="39" y="118"/>
                  <a:pt x="43" y="112"/>
                  <a:pt x="56" y="111"/>
                </a:cubicBezTo>
                <a:cubicBezTo>
                  <a:pt x="68" y="110"/>
                  <a:pt x="74" y="102"/>
                  <a:pt x="73" y="90"/>
                </a:cubicBezTo>
                <a:cubicBezTo>
                  <a:pt x="72" y="76"/>
                  <a:pt x="77" y="72"/>
                  <a:pt x="91" y="73"/>
                </a:cubicBezTo>
                <a:close/>
              </a:path>
            </a:pathLst>
          </a:custGeom>
          <a:blipFill dpi="0" rotWithShape="1">
            <a:blip r:embed="rId4">
              <a:extLst>
                <a:ext uri="{28A0092B-C50C-407E-A947-70E740481C1C}">
                  <a14:useLocalDpi xmlns:a14="http://schemas.microsoft.com/office/drawing/2010/main" val="0"/>
                </a:ext>
              </a:extLst>
            </a:blip>
            <a:srcRect/>
            <a:stretch>
              <a:fillRect/>
            </a:stretch>
          </a:blipFill>
          <a:ln>
            <a:solidFill>
              <a:schemeClr val="bg1"/>
            </a:solidFill>
          </a:ln>
        </p:spPr>
        <p:txBody>
          <a:bodyPr vert="horz" wrap="square" lIns="91436" tIns="45718" rIns="91436" bIns="45718" numCol="1" anchor="ctr" anchorCtr="0" compatLnSpc="1">
            <a:prstTxWarp prst="textNoShape">
              <a:avLst/>
            </a:prstTxWarp>
          </a:bodyPr>
          <a:lstStyle/>
          <a:p>
            <a:pPr algn="ctr"/>
            <a:endParaRPr lang="zh-CN" altLang="en-US" sz="2399">
              <a:latin typeface="幼圆" panose="02010509060101010101" pitchFamily="49" charset="-122"/>
              <a:ea typeface="幼圆" panose="02010509060101010101" pitchFamily="49" charset="-122"/>
            </a:endParaRPr>
          </a:p>
        </p:txBody>
      </p:sp>
      <p:sp>
        <p:nvSpPr>
          <p:cNvPr id="8" name="Freeform 8"/>
          <p:cNvSpPr>
            <a:spLocks noEditPoints="1"/>
          </p:cNvSpPr>
          <p:nvPr/>
        </p:nvSpPr>
        <p:spPr bwMode="auto">
          <a:xfrm>
            <a:off x="4288363" y="1296059"/>
            <a:ext cx="1645596" cy="1652449"/>
          </a:xfrm>
          <a:custGeom>
            <a:avLst/>
            <a:gdLst>
              <a:gd name="T0" fmla="*/ 81 w 509"/>
              <a:gd name="T1" fmla="*/ 255 h 511"/>
              <a:gd name="T2" fmla="*/ 428 w 509"/>
              <a:gd name="T3" fmla="*/ 256 h 511"/>
              <a:gd name="T4" fmla="*/ 81 w 509"/>
              <a:gd name="T5" fmla="*/ 255 h 511"/>
              <a:gd name="T6" fmla="*/ 95 w 509"/>
              <a:gd name="T7" fmla="*/ 69 h 511"/>
              <a:gd name="T8" fmla="*/ 137 w 509"/>
              <a:gd name="T9" fmla="*/ 41 h 511"/>
              <a:gd name="T10" fmla="*/ 185 w 509"/>
              <a:gd name="T11" fmla="*/ 21 h 511"/>
              <a:gd name="T12" fmla="*/ 235 w 509"/>
              <a:gd name="T13" fmla="*/ 12 h 511"/>
              <a:gd name="T14" fmla="*/ 285 w 509"/>
              <a:gd name="T15" fmla="*/ 14 h 511"/>
              <a:gd name="T16" fmla="*/ 335 w 509"/>
              <a:gd name="T17" fmla="*/ 25 h 511"/>
              <a:gd name="T18" fmla="*/ 382 w 509"/>
              <a:gd name="T19" fmla="*/ 47 h 511"/>
              <a:gd name="T20" fmla="*/ 423 w 509"/>
              <a:gd name="T21" fmla="*/ 78 h 511"/>
              <a:gd name="T22" fmla="*/ 456 w 509"/>
              <a:gd name="T23" fmla="*/ 117 h 511"/>
              <a:gd name="T24" fmla="*/ 481 w 509"/>
              <a:gd name="T25" fmla="*/ 162 h 511"/>
              <a:gd name="T26" fmla="*/ 496 w 509"/>
              <a:gd name="T27" fmla="*/ 211 h 511"/>
              <a:gd name="T28" fmla="*/ 500 w 509"/>
              <a:gd name="T29" fmla="*/ 263 h 511"/>
              <a:gd name="T30" fmla="*/ 493 w 509"/>
              <a:gd name="T31" fmla="*/ 314 h 511"/>
              <a:gd name="T32" fmla="*/ 476 w 509"/>
              <a:gd name="T33" fmla="*/ 362 h 511"/>
              <a:gd name="T34" fmla="*/ 449 w 509"/>
              <a:gd name="T35" fmla="*/ 407 h 511"/>
              <a:gd name="T36" fmla="*/ 413 w 509"/>
              <a:gd name="T37" fmla="*/ 444 h 511"/>
              <a:gd name="T38" fmla="*/ 371 w 509"/>
              <a:gd name="T39" fmla="*/ 473 h 511"/>
              <a:gd name="T40" fmla="*/ 323 w 509"/>
              <a:gd name="T41" fmla="*/ 492 h 511"/>
              <a:gd name="T42" fmla="*/ 273 w 509"/>
              <a:gd name="T43" fmla="*/ 501 h 511"/>
              <a:gd name="T44" fmla="*/ 221 w 509"/>
              <a:gd name="T45" fmla="*/ 500 h 511"/>
              <a:gd name="T46" fmla="*/ 171 w 509"/>
              <a:gd name="T47" fmla="*/ 488 h 511"/>
              <a:gd name="T48" fmla="*/ 124 w 509"/>
              <a:gd name="T49" fmla="*/ 466 h 511"/>
              <a:gd name="T50" fmla="*/ 84 w 509"/>
              <a:gd name="T51" fmla="*/ 434 h 511"/>
              <a:gd name="T52" fmla="*/ 50 w 509"/>
              <a:gd name="T53" fmla="*/ 394 h 511"/>
              <a:gd name="T54" fmla="*/ 26 w 509"/>
              <a:gd name="T55" fmla="*/ 349 h 511"/>
              <a:gd name="T56" fmla="*/ 12 w 509"/>
              <a:gd name="T57" fmla="*/ 300 h 511"/>
              <a:gd name="T58" fmla="*/ 8 w 509"/>
              <a:gd name="T59" fmla="*/ 248 h 511"/>
              <a:gd name="T60" fmla="*/ 15 w 509"/>
              <a:gd name="T61" fmla="*/ 197 h 511"/>
              <a:gd name="T62" fmla="*/ 33 w 509"/>
              <a:gd name="T63" fmla="*/ 149 h 511"/>
              <a:gd name="T64" fmla="*/ 60 w 509"/>
              <a:gd name="T65" fmla="*/ 10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09" h="511">
                <a:moveTo>
                  <a:pt x="81" y="255"/>
                </a:moveTo>
                <a:cubicBezTo>
                  <a:pt x="81" y="255"/>
                  <a:pt x="81" y="255"/>
                  <a:pt x="81" y="255"/>
                </a:cubicBezTo>
                <a:cubicBezTo>
                  <a:pt x="81" y="352"/>
                  <a:pt x="159" y="430"/>
                  <a:pt x="255" y="430"/>
                </a:cubicBezTo>
                <a:cubicBezTo>
                  <a:pt x="350" y="430"/>
                  <a:pt x="428" y="352"/>
                  <a:pt x="428" y="256"/>
                </a:cubicBezTo>
                <a:cubicBezTo>
                  <a:pt x="428" y="160"/>
                  <a:pt x="350" y="82"/>
                  <a:pt x="255" y="82"/>
                </a:cubicBezTo>
                <a:cubicBezTo>
                  <a:pt x="159" y="82"/>
                  <a:pt x="81" y="160"/>
                  <a:pt x="81" y="255"/>
                </a:cubicBezTo>
                <a:close/>
                <a:moveTo>
                  <a:pt x="76" y="88"/>
                </a:moveTo>
                <a:cubicBezTo>
                  <a:pt x="88" y="88"/>
                  <a:pt x="95" y="82"/>
                  <a:pt x="95" y="69"/>
                </a:cubicBezTo>
                <a:cubicBezTo>
                  <a:pt x="96" y="56"/>
                  <a:pt x="101" y="52"/>
                  <a:pt x="114" y="55"/>
                </a:cubicBezTo>
                <a:cubicBezTo>
                  <a:pt x="126" y="57"/>
                  <a:pt x="134" y="53"/>
                  <a:pt x="137" y="41"/>
                </a:cubicBezTo>
                <a:cubicBezTo>
                  <a:pt x="141" y="27"/>
                  <a:pt x="147" y="24"/>
                  <a:pt x="159" y="30"/>
                </a:cubicBezTo>
                <a:cubicBezTo>
                  <a:pt x="170" y="35"/>
                  <a:pt x="179" y="32"/>
                  <a:pt x="185" y="21"/>
                </a:cubicBezTo>
                <a:cubicBezTo>
                  <a:pt x="191" y="8"/>
                  <a:pt x="197" y="7"/>
                  <a:pt x="209" y="16"/>
                </a:cubicBezTo>
                <a:cubicBezTo>
                  <a:pt x="218" y="22"/>
                  <a:pt x="227" y="21"/>
                  <a:pt x="235" y="12"/>
                </a:cubicBezTo>
                <a:cubicBezTo>
                  <a:pt x="245" y="0"/>
                  <a:pt x="249" y="0"/>
                  <a:pt x="260" y="12"/>
                </a:cubicBezTo>
                <a:cubicBezTo>
                  <a:pt x="267" y="20"/>
                  <a:pt x="277" y="21"/>
                  <a:pt x="285" y="14"/>
                </a:cubicBezTo>
                <a:cubicBezTo>
                  <a:pt x="298" y="4"/>
                  <a:pt x="303" y="5"/>
                  <a:pt x="310" y="18"/>
                </a:cubicBezTo>
                <a:cubicBezTo>
                  <a:pt x="316" y="28"/>
                  <a:pt x="325" y="30"/>
                  <a:pt x="335" y="25"/>
                </a:cubicBezTo>
                <a:cubicBezTo>
                  <a:pt x="349" y="18"/>
                  <a:pt x="354" y="21"/>
                  <a:pt x="359" y="34"/>
                </a:cubicBezTo>
                <a:cubicBezTo>
                  <a:pt x="362" y="46"/>
                  <a:pt x="370" y="50"/>
                  <a:pt x="382" y="47"/>
                </a:cubicBezTo>
                <a:cubicBezTo>
                  <a:pt x="395" y="43"/>
                  <a:pt x="401" y="47"/>
                  <a:pt x="402" y="61"/>
                </a:cubicBezTo>
                <a:cubicBezTo>
                  <a:pt x="403" y="73"/>
                  <a:pt x="411" y="79"/>
                  <a:pt x="423" y="78"/>
                </a:cubicBezTo>
                <a:cubicBezTo>
                  <a:pt x="437" y="77"/>
                  <a:pt x="441" y="82"/>
                  <a:pt x="440" y="96"/>
                </a:cubicBezTo>
                <a:cubicBezTo>
                  <a:pt x="438" y="108"/>
                  <a:pt x="444" y="115"/>
                  <a:pt x="456" y="117"/>
                </a:cubicBezTo>
                <a:cubicBezTo>
                  <a:pt x="470" y="119"/>
                  <a:pt x="473" y="125"/>
                  <a:pt x="469" y="138"/>
                </a:cubicBezTo>
                <a:cubicBezTo>
                  <a:pt x="465" y="150"/>
                  <a:pt x="469" y="158"/>
                  <a:pt x="481" y="162"/>
                </a:cubicBezTo>
                <a:cubicBezTo>
                  <a:pt x="493" y="167"/>
                  <a:pt x="496" y="173"/>
                  <a:pt x="489" y="185"/>
                </a:cubicBezTo>
                <a:cubicBezTo>
                  <a:pt x="482" y="196"/>
                  <a:pt x="484" y="204"/>
                  <a:pt x="496" y="211"/>
                </a:cubicBezTo>
                <a:cubicBezTo>
                  <a:pt x="506" y="218"/>
                  <a:pt x="507" y="225"/>
                  <a:pt x="499" y="235"/>
                </a:cubicBezTo>
                <a:cubicBezTo>
                  <a:pt x="490" y="245"/>
                  <a:pt x="490" y="253"/>
                  <a:pt x="500" y="263"/>
                </a:cubicBezTo>
                <a:cubicBezTo>
                  <a:pt x="509" y="271"/>
                  <a:pt x="508" y="279"/>
                  <a:pt x="498" y="286"/>
                </a:cubicBezTo>
                <a:cubicBezTo>
                  <a:pt x="487" y="294"/>
                  <a:pt x="485" y="302"/>
                  <a:pt x="493" y="314"/>
                </a:cubicBezTo>
                <a:cubicBezTo>
                  <a:pt x="500" y="324"/>
                  <a:pt x="498" y="331"/>
                  <a:pt x="486" y="336"/>
                </a:cubicBezTo>
                <a:cubicBezTo>
                  <a:pt x="474" y="341"/>
                  <a:pt x="471" y="350"/>
                  <a:pt x="476" y="362"/>
                </a:cubicBezTo>
                <a:cubicBezTo>
                  <a:pt x="480" y="374"/>
                  <a:pt x="477" y="380"/>
                  <a:pt x="465" y="382"/>
                </a:cubicBezTo>
                <a:cubicBezTo>
                  <a:pt x="451" y="386"/>
                  <a:pt x="446" y="393"/>
                  <a:pt x="449" y="407"/>
                </a:cubicBezTo>
                <a:cubicBezTo>
                  <a:pt x="451" y="418"/>
                  <a:pt x="446" y="423"/>
                  <a:pt x="435" y="423"/>
                </a:cubicBezTo>
                <a:cubicBezTo>
                  <a:pt x="420" y="424"/>
                  <a:pt x="414" y="429"/>
                  <a:pt x="413" y="444"/>
                </a:cubicBezTo>
                <a:cubicBezTo>
                  <a:pt x="413" y="455"/>
                  <a:pt x="407" y="460"/>
                  <a:pt x="396" y="457"/>
                </a:cubicBezTo>
                <a:cubicBezTo>
                  <a:pt x="381" y="454"/>
                  <a:pt x="375" y="458"/>
                  <a:pt x="371" y="473"/>
                </a:cubicBezTo>
                <a:cubicBezTo>
                  <a:pt x="368" y="484"/>
                  <a:pt x="361" y="487"/>
                  <a:pt x="351" y="482"/>
                </a:cubicBezTo>
                <a:cubicBezTo>
                  <a:pt x="337" y="476"/>
                  <a:pt x="330" y="479"/>
                  <a:pt x="323" y="492"/>
                </a:cubicBezTo>
                <a:cubicBezTo>
                  <a:pt x="318" y="503"/>
                  <a:pt x="311" y="504"/>
                  <a:pt x="301" y="497"/>
                </a:cubicBezTo>
                <a:cubicBezTo>
                  <a:pt x="290" y="489"/>
                  <a:pt x="282" y="490"/>
                  <a:pt x="273" y="501"/>
                </a:cubicBezTo>
                <a:cubicBezTo>
                  <a:pt x="266" y="510"/>
                  <a:pt x="258" y="511"/>
                  <a:pt x="250" y="502"/>
                </a:cubicBezTo>
                <a:cubicBezTo>
                  <a:pt x="241" y="491"/>
                  <a:pt x="233" y="491"/>
                  <a:pt x="221" y="500"/>
                </a:cubicBezTo>
                <a:cubicBezTo>
                  <a:pt x="212" y="507"/>
                  <a:pt x="205" y="506"/>
                  <a:pt x="199" y="496"/>
                </a:cubicBezTo>
                <a:cubicBezTo>
                  <a:pt x="192" y="483"/>
                  <a:pt x="184" y="481"/>
                  <a:pt x="171" y="488"/>
                </a:cubicBezTo>
                <a:cubicBezTo>
                  <a:pt x="161" y="493"/>
                  <a:pt x="154" y="490"/>
                  <a:pt x="151" y="480"/>
                </a:cubicBezTo>
                <a:cubicBezTo>
                  <a:pt x="146" y="465"/>
                  <a:pt x="140" y="462"/>
                  <a:pt x="124" y="466"/>
                </a:cubicBezTo>
                <a:cubicBezTo>
                  <a:pt x="114" y="468"/>
                  <a:pt x="107" y="464"/>
                  <a:pt x="106" y="453"/>
                </a:cubicBezTo>
                <a:cubicBezTo>
                  <a:pt x="105" y="438"/>
                  <a:pt x="99" y="433"/>
                  <a:pt x="84" y="434"/>
                </a:cubicBezTo>
                <a:cubicBezTo>
                  <a:pt x="73" y="435"/>
                  <a:pt x="67" y="429"/>
                  <a:pt x="69" y="418"/>
                </a:cubicBezTo>
                <a:cubicBezTo>
                  <a:pt x="70" y="403"/>
                  <a:pt x="66" y="397"/>
                  <a:pt x="50" y="394"/>
                </a:cubicBezTo>
                <a:cubicBezTo>
                  <a:pt x="40" y="393"/>
                  <a:pt x="36" y="386"/>
                  <a:pt x="39" y="376"/>
                </a:cubicBezTo>
                <a:cubicBezTo>
                  <a:pt x="44" y="361"/>
                  <a:pt x="41" y="355"/>
                  <a:pt x="26" y="349"/>
                </a:cubicBezTo>
                <a:cubicBezTo>
                  <a:pt x="16" y="345"/>
                  <a:pt x="13" y="338"/>
                  <a:pt x="19" y="328"/>
                </a:cubicBezTo>
                <a:cubicBezTo>
                  <a:pt x="26" y="315"/>
                  <a:pt x="25" y="308"/>
                  <a:pt x="12" y="300"/>
                </a:cubicBezTo>
                <a:cubicBezTo>
                  <a:pt x="3" y="294"/>
                  <a:pt x="1" y="286"/>
                  <a:pt x="9" y="278"/>
                </a:cubicBezTo>
                <a:cubicBezTo>
                  <a:pt x="19" y="267"/>
                  <a:pt x="19" y="259"/>
                  <a:pt x="8" y="248"/>
                </a:cubicBezTo>
                <a:cubicBezTo>
                  <a:pt x="0" y="240"/>
                  <a:pt x="1" y="233"/>
                  <a:pt x="10" y="226"/>
                </a:cubicBezTo>
                <a:cubicBezTo>
                  <a:pt x="22" y="217"/>
                  <a:pt x="23" y="210"/>
                  <a:pt x="15" y="197"/>
                </a:cubicBezTo>
                <a:cubicBezTo>
                  <a:pt x="9" y="188"/>
                  <a:pt x="11" y="181"/>
                  <a:pt x="22" y="176"/>
                </a:cubicBezTo>
                <a:cubicBezTo>
                  <a:pt x="35" y="170"/>
                  <a:pt x="38" y="163"/>
                  <a:pt x="33" y="149"/>
                </a:cubicBezTo>
                <a:cubicBezTo>
                  <a:pt x="28" y="138"/>
                  <a:pt x="32" y="132"/>
                  <a:pt x="44" y="129"/>
                </a:cubicBezTo>
                <a:cubicBezTo>
                  <a:pt x="57" y="127"/>
                  <a:pt x="62" y="119"/>
                  <a:pt x="60" y="107"/>
                </a:cubicBezTo>
                <a:cubicBezTo>
                  <a:pt x="58" y="93"/>
                  <a:pt x="62" y="88"/>
                  <a:pt x="76" y="88"/>
                </a:cubicBezTo>
                <a:close/>
              </a:path>
            </a:pathLst>
          </a:custGeom>
          <a:blipFill dpi="0" rotWithShape="1">
            <a:blip r:embed="rId5">
              <a:extLst>
                <a:ext uri="{28A0092B-C50C-407E-A947-70E740481C1C}">
                  <a14:useLocalDpi xmlns:a14="http://schemas.microsoft.com/office/drawing/2010/main" val="0"/>
                </a:ext>
              </a:extLst>
            </a:blip>
            <a:srcRect/>
            <a:stretch>
              <a:fillRect/>
            </a:stretch>
          </a:blipFill>
          <a:ln>
            <a:solidFill>
              <a:schemeClr val="bg1"/>
            </a:solidFill>
          </a:ln>
        </p:spPr>
        <p:txBody>
          <a:bodyPr vert="horz" wrap="square" lIns="91436" tIns="45718" rIns="91436" bIns="45718" numCol="1" anchor="ctr" anchorCtr="0" compatLnSpc="1">
            <a:prstTxWarp prst="textNoShape">
              <a:avLst/>
            </a:prstTxWarp>
          </a:bodyPr>
          <a:lstStyle/>
          <a:p>
            <a:pPr algn="ctr"/>
            <a:endParaRPr lang="zh-CN" altLang="en-US" sz="2399">
              <a:latin typeface="幼圆" panose="02010509060101010101" pitchFamily="49" charset="-122"/>
              <a:ea typeface="幼圆" panose="02010509060101010101" pitchFamily="49" charset="-122"/>
            </a:endParaRPr>
          </a:p>
        </p:txBody>
      </p:sp>
      <p:sp>
        <p:nvSpPr>
          <p:cNvPr id="9" name="Freeform 9"/>
          <p:cNvSpPr>
            <a:spLocks noEditPoints="1"/>
          </p:cNvSpPr>
          <p:nvPr/>
        </p:nvSpPr>
        <p:spPr bwMode="auto">
          <a:xfrm>
            <a:off x="6201292" y="1298797"/>
            <a:ext cx="1645596" cy="1646972"/>
          </a:xfrm>
          <a:custGeom>
            <a:avLst/>
            <a:gdLst>
              <a:gd name="T0" fmla="*/ 81 w 509"/>
              <a:gd name="T1" fmla="*/ 261 h 509"/>
              <a:gd name="T2" fmla="*/ 428 w 509"/>
              <a:gd name="T3" fmla="*/ 248 h 509"/>
              <a:gd name="T4" fmla="*/ 81 w 509"/>
              <a:gd name="T5" fmla="*/ 261 h 509"/>
              <a:gd name="T6" fmla="*/ 89 w 509"/>
              <a:gd name="T7" fmla="*/ 75 h 509"/>
              <a:gd name="T8" fmla="*/ 130 w 509"/>
              <a:gd name="T9" fmla="*/ 44 h 509"/>
              <a:gd name="T10" fmla="*/ 176 w 509"/>
              <a:gd name="T11" fmla="*/ 23 h 509"/>
              <a:gd name="T12" fmla="*/ 226 w 509"/>
              <a:gd name="T13" fmla="*/ 12 h 509"/>
              <a:gd name="T14" fmla="*/ 276 w 509"/>
              <a:gd name="T15" fmla="*/ 12 h 509"/>
              <a:gd name="T16" fmla="*/ 327 w 509"/>
              <a:gd name="T17" fmla="*/ 21 h 509"/>
              <a:gd name="T18" fmla="*/ 374 w 509"/>
              <a:gd name="T19" fmla="*/ 41 h 509"/>
              <a:gd name="T20" fmla="*/ 416 w 509"/>
              <a:gd name="T21" fmla="*/ 71 h 509"/>
              <a:gd name="T22" fmla="*/ 451 w 509"/>
              <a:gd name="T23" fmla="*/ 108 h 509"/>
              <a:gd name="T24" fmla="*/ 477 w 509"/>
              <a:gd name="T25" fmla="*/ 152 h 509"/>
              <a:gd name="T26" fmla="*/ 494 w 509"/>
              <a:gd name="T27" fmla="*/ 201 h 509"/>
              <a:gd name="T28" fmla="*/ 501 w 509"/>
              <a:gd name="T29" fmla="*/ 252 h 509"/>
              <a:gd name="T30" fmla="*/ 495 w 509"/>
              <a:gd name="T31" fmla="*/ 303 h 509"/>
              <a:gd name="T32" fmla="*/ 480 w 509"/>
              <a:gd name="T33" fmla="*/ 352 h 509"/>
              <a:gd name="T34" fmla="*/ 455 w 509"/>
              <a:gd name="T35" fmla="*/ 398 h 509"/>
              <a:gd name="T36" fmla="*/ 421 w 509"/>
              <a:gd name="T37" fmla="*/ 437 h 509"/>
              <a:gd name="T38" fmla="*/ 380 w 509"/>
              <a:gd name="T39" fmla="*/ 467 h 509"/>
              <a:gd name="T40" fmla="*/ 333 w 509"/>
              <a:gd name="T41" fmla="*/ 488 h 509"/>
              <a:gd name="T42" fmla="*/ 283 w 509"/>
              <a:gd name="T43" fmla="*/ 499 h 509"/>
              <a:gd name="T44" fmla="*/ 231 w 509"/>
              <a:gd name="T45" fmla="*/ 500 h 509"/>
              <a:gd name="T46" fmla="*/ 181 w 509"/>
              <a:gd name="T47" fmla="*/ 490 h 509"/>
              <a:gd name="T48" fmla="*/ 133 w 509"/>
              <a:gd name="T49" fmla="*/ 469 h 509"/>
              <a:gd name="T50" fmla="*/ 91 w 509"/>
              <a:gd name="T51" fmla="*/ 439 h 509"/>
              <a:gd name="T52" fmla="*/ 56 w 509"/>
              <a:gd name="T53" fmla="*/ 401 h 509"/>
              <a:gd name="T54" fmla="*/ 31 w 509"/>
              <a:gd name="T55" fmla="*/ 357 h 509"/>
              <a:gd name="T56" fmla="*/ 15 w 509"/>
              <a:gd name="T57" fmla="*/ 308 h 509"/>
              <a:gd name="T58" fmla="*/ 8 w 509"/>
              <a:gd name="T59" fmla="*/ 257 h 509"/>
              <a:gd name="T60" fmla="*/ 14 w 509"/>
              <a:gd name="T61" fmla="*/ 206 h 509"/>
              <a:gd name="T62" fmla="*/ 29 w 509"/>
              <a:gd name="T63" fmla="*/ 157 h 509"/>
              <a:gd name="T64" fmla="*/ 55 w 509"/>
              <a:gd name="T65" fmla="*/ 113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09" h="509">
                <a:moveTo>
                  <a:pt x="81" y="261"/>
                </a:moveTo>
                <a:cubicBezTo>
                  <a:pt x="81" y="261"/>
                  <a:pt x="81" y="261"/>
                  <a:pt x="81" y="261"/>
                </a:cubicBezTo>
                <a:cubicBezTo>
                  <a:pt x="85" y="357"/>
                  <a:pt x="166" y="432"/>
                  <a:pt x="262" y="429"/>
                </a:cubicBezTo>
                <a:cubicBezTo>
                  <a:pt x="357" y="425"/>
                  <a:pt x="432" y="344"/>
                  <a:pt x="428" y="248"/>
                </a:cubicBezTo>
                <a:cubicBezTo>
                  <a:pt x="425" y="152"/>
                  <a:pt x="344" y="78"/>
                  <a:pt x="248" y="81"/>
                </a:cubicBezTo>
                <a:cubicBezTo>
                  <a:pt x="152" y="85"/>
                  <a:pt x="78" y="165"/>
                  <a:pt x="81" y="261"/>
                </a:cubicBezTo>
                <a:close/>
                <a:moveTo>
                  <a:pt x="70" y="94"/>
                </a:moveTo>
                <a:cubicBezTo>
                  <a:pt x="82" y="94"/>
                  <a:pt x="89" y="87"/>
                  <a:pt x="89" y="75"/>
                </a:cubicBezTo>
                <a:cubicBezTo>
                  <a:pt x="89" y="61"/>
                  <a:pt x="94" y="57"/>
                  <a:pt x="107" y="59"/>
                </a:cubicBezTo>
                <a:cubicBezTo>
                  <a:pt x="119" y="62"/>
                  <a:pt x="127" y="56"/>
                  <a:pt x="130" y="44"/>
                </a:cubicBezTo>
                <a:cubicBezTo>
                  <a:pt x="133" y="31"/>
                  <a:pt x="138" y="28"/>
                  <a:pt x="151" y="33"/>
                </a:cubicBezTo>
                <a:cubicBezTo>
                  <a:pt x="162" y="37"/>
                  <a:pt x="171" y="34"/>
                  <a:pt x="176" y="23"/>
                </a:cubicBezTo>
                <a:cubicBezTo>
                  <a:pt x="182" y="10"/>
                  <a:pt x="188" y="8"/>
                  <a:pt x="200" y="17"/>
                </a:cubicBezTo>
                <a:cubicBezTo>
                  <a:pt x="210" y="23"/>
                  <a:pt x="218" y="21"/>
                  <a:pt x="226" y="12"/>
                </a:cubicBezTo>
                <a:cubicBezTo>
                  <a:pt x="236" y="0"/>
                  <a:pt x="240" y="0"/>
                  <a:pt x="251" y="11"/>
                </a:cubicBezTo>
                <a:cubicBezTo>
                  <a:pt x="259" y="18"/>
                  <a:pt x="268" y="19"/>
                  <a:pt x="276" y="12"/>
                </a:cubicBezTo>
                <a:cubicBezTo>
                  <a:pt x="288" y="1"/>
                  <a:pt x="293" y="2"/>
                  <a:pt x="302" y="15"/>
                </a:cubicBezTo>
                <a:cubicBezTo>
                  <a:pt x="308" y="25"/>
                  <a:pt x="317" y="27"/>
                  <a:pt x="327" y="21"/>
                </a:cubicBezTo>
                <a:cubicBezTo>
                  <a:pt x="340" y="14"/>
                  <a:pt x="345" y="16"/>
                  <a:pt x="350" y="30"/>
                </a:cubicBezTo>
                <a:cubicBezTo>
                  <a:pt x="354" y="41"/>
                  <a:pt x="363" y="45"/>
                  <a:pt x="374" y="41"/>
                </a:cubicBezTo>
                <a:cubicBezTo>
                  <a:pt x="387" y="37"/>
                  <a:pt x="393" y="40"/>
                  <a:pt x="395" y="54"/>
                </a:cubicBezTo>
                <a:cubicBezTo>
                  <a:pt x="397" y="66"/>
                  <a:pt x="404" y="72"/>
                  <a:pt x="416" y="71"/>
                </a:cubicBezTo>
                <a:cubicBezTo>
                  <a:pt x="430" y="70"/>
                  <a:pt x="435" y="74"/>
                  <a:pt x="434" y="88"/>
                </a:cubicBezTo>
                <a:cubicBezTo>
                  <a:pt x="433" y="100"/>
                  <a:pt x="439" y="107"/>
                  <a:pt x="451" y="108"/>
                </a:cubicBezTo>
                <a:cubicBezTo>
                  <a:pt x="465" y="110"/>
                  <a:pt x="468" y="115"/>
                  <a:pt x="465" y="129"/>
                </a:cubicBezTo>
                <a:cubicBezTo>
                  <a:pt x="461" y="140"/>
                  <a:pt x="466" y="149"/>
                  <a:pt x="477" y="152"/>
                </a:cubicBezTo>
                <a:cubicBezTo>
                  <a:pt x="490" y="157"/>
                  <a:pt x="493" y="163"/>
                  <a:pt x="486" y="175"/>
                </a:cubicBezTo>
                <a:cubicBezTo>
                  <a:pt x="480" y="186"/>
                  <a:pt x="483" y="194"/>
                  <a:pt x="494" y="201"/>
                </a:cubicBezTo>
                <a:cubicBezTo>
                  <a:pt x="505" y="208"/>
                  <a:pt x="506" y="215"/>
                  <a:pt x="498" y="224"/>
                </a:cubicBezTo>
                <a:cubicBezTo>
                  <a:pt x="490" y="235"/>
                  <a:pt x="490" y="243"/>
                  <a:pt x="501" y="252"/>
                </a:cubicBezTo>
                <a:cubicBezTo>
                  <a:pt x="509" y="260"/>
                  <a:pt x="509" y="268"/>
                  <a:pt x="500" y="275"/>
                </a:cubicBezTo>
                <a:cubicBezTo>
                  <a:pt x="489" y="284"/>
                  <a:pt x="487" y="292"/>
                  <a:pt x="495" y="303"/>
                </a:cubicBezTo>
                <a:cubicBezTo>
                  <a:pt x="503" y="314"/>
                  <a:pt x="501" y="320"/>
                  <a:pt x="490" y="326"/>
                </a:cubicBezTo>
                <a:cubicBezTo>
                  <a:pt x="478" y="332"/>
                  <a:pt x="475" y="340"/>
                  <a:pt x="480" y="352"/>
                </a:cubicBezTo>
                <a:cubicBezTo>
                  <a:pt x="485" y="364"/>
                  <a:pt x="482" y="370"/>
                  <a:pt x="470" y="373"/>
                </a:cubicBezTo>
                <a:cubicBezTo>
                  <a:pt x="456" y="377"/>
                  <a:pt x="452" y="384"/>
                  <a:pt x="455" y="398"/>
                </a:cubicBezTo>
                <a:cubicBezTo>
                  <a:pt x="458" y="409"/>
                  <a:pt x="453" y="415"/>
                  <a:pt x="442" y="415"/>
                </a:cubicBezTo>
                <a:cubicBezTo>
                  <a:pt x="426" y="416"/>
                  <a:pt x="421" y="422"/>
                  <a:pt x="421" y="437"/>
                </a:cubicBezTo>
                <a:cubicBezTo>
                  <a:pt x="421" y="448"/>
                  <a:pt x="415" y="453"/>
                  <a:pt x="404" y="451"/>
                </a:cubicBezTo>
                <a:cubicBezTo>
                  <a:pt x="389" y="448"/>
                  <a:pt x="383" y="452"/>
                  <a:pt x="380" y="467"/>
                </a:cubicBezTo>
                <a:cubicBezTo>
                  <a:pt x="377" y="479"/>
                  <a:pt x="371" y="482"/>
                  <a:pt x="360" y="477"/>
                </a:cubicBezTo>
                <a:cubicBezTo>
                  <a:pt x="346" y="472"/>
                  <a:pt x="339" y="475"/>
                  <a:pt x="333" y="488"/>
                </a:cubicBezTo>
                <a:cubicBezTo>
                  <a:pt x="328" y="499"/>
                  <a:pt x="321" y="501"/>
                  <a:pt x="311" y="494"/>
                </a:cubicBezTo>
                <a:cubicBezTo>
                  <a:pt x="299" y="486"/>
                  <a:pt x="291" y="488"/>
                  <a:pt x="283" y="499"/>
                </a:cubicBezTo>
                <a:cubicBezTo>
                  <a:pt x="276" y="509"/>
                  <a:pt x="268" y="509"/>
                  <a:pt x="260" y="501"/>
                </a:cubicBezTo>
                <a:cubicBezTo>
                  <a:pt x="250" y="490"/>
                  <a:pt x="242" y="490"/>
                  <a:pt x="231" y="500"/>
                </a:cubicBezTo>
                <a:cubicBezTo>
                  <a:pt x="223" y="508"/>
                  <a:pt x="215" y="507"/>
                  <a:pt x="209" y="497"/>
                </a:cubicBezTo>
                <a:cubicBezTo>
                  <a:pt x="201" y="484"/>
                  <a:pt x="194" y="482"/>
                  <a:pt x="181" y="490"/>
                </a:cubicBezTo>
                <a:cubicBezTo>
                  <a:pt x="171" y="495"/>
                  <a:pt x="164" y="493"/>
                  <a:pt x="160" y="482"/>
                </a:cubicBezTo>
                <a:cubicBezTo>
                  <a:pt x="154" y="468"/>
                  <a:pt x="148" y="465"/>
                  <a:pt x="133" y="469"/>
                </a:cubicBezTo>
                <a:cubicBezTo>
                  <a:pt x="123" y="473"/>
                  <a:pt x="116" y="468"/>
                  <a:pt x="115" y="457"/>
                </a:cubicBezTo>
                <a:cubicBezTo>
                  <a:pt x="113" y="443"/>
                  <a:pt x="106" y="438"/>
                  <a:pt x="91" y="439"/>
                </a:cubicBezTo>
                <a:cubicBezTo>
                  <a:pt x="81" y="441"/>
                  <a:pt x="75" y="435"/>
                  <a:pt x="75" y="424"/>
                </a:cubicBezTo>
                <a:cubicBezTo>
                  <a:pt x="77" y="409"/>
                  <a:pt x="72" y="403"/>
                  <a:pt x="56" y="401"/>
                </a:cubicBezTo>
                <a:cubicBezTo>
                  <a:pt x="46" y="400"/>
                  <a:pt x="42" y="394"/>
                  <a:pt x="44" y="384"/>
                </a:cubicBezTo>
                <a:cubicBezTo>
                  <a:pt x="48" y="368"/>
                  <a:pt x="45" y="362"/>
                  <a:pt x="31" y="357"/>
                </a:cubicBezTo>
                <a:cubicBezTo>
                  <a:pt x="20" y="353"/>
                  <a:pt x="17" y="346"/>
                  <a:pt x="23" y="336"/>
                </a:cubicBezTo>
                <a:cubicBezTo>
                  <a:pt x="29" y="323"/>
                  <a:pt x="27" y="315"/>
                  <a:pt x="15" y="308"/>
                </a:cubicBezTo>
                <a:cubicBezTo>
                  <a:pt x="5" y="302"/>
                  <a:pt x="3" y="295"/>
                  <a:pt x="11" y="286"/>
                </a:cubicBezTo>
                <a:cubicBezTo>
                  <a:pt x="20" y="275"/>
                  <a:pt x="20" y="267"/>
                  <a:pt x="8" y="257"/>
                </a:cubicBezTo>
                <a:cubicBezTo>
                  <a:pt x="0" y="249"/>
                  <a:pt x="0" y="242"/>
                  <a:pt x="9" y="235"/>
                </a:cubicBezTo>
                <a:cubicBezTo>
                  <a:pt x="21" y="225"/>
                  <a:pt x="22" y="218"/>
                  <a:pt x="14" y="206"/>
                </a:cubicBezTo>
                <a:cubicBezTo>
                  <a:pt x="7" y="196"/>
                  <a:pt x="9" y="189"/>
                  <a:pt x="19" y="184"/>
                </a:cubicBezTo>
                <a:cubicBezTo>
                  <a:pt x="32" y="178"/>
                  <a:pt x="35" y="170"/>
                  <a:pt x="29" y="157"/>
                </a:cubicBezTo>
                <a:cubicBezTo>
                  <a:pt x="24" y="145"/>
                  <a:pt x="27" y="139"/>
                  <a:pt x="40" y="136"/>
                </a:cubicBezTo>
                <a:cubicBezTo>
                  <a:pt x="52" y="134"/>
                  <a:pt x="57" y="125"/>
                  <a:pt x="55" y="113"/>
                </a:cubicBezTo>
                <a:cubicBezTo>
                  <a:pt x="52" y="100"/>
                  <a:pt x="56" y="95"/>
                  <a:pt x="70" y="94"/>
                </a:cubicBezTo>
                <a:close/>
              </a:path>
            </a:pathLst>
          </a:custGeom>
          <a:blipFill dpi="0" rotWithShape="1">
            <a:blip r:embed="rId4">
              <a:extLst>
                <a:ext uri="{28A0092B-C50C-407E-A947-70E740481C1C}">
                  <a14:useLocalDpi xmlns:a14="http://schemas.microsoft.com/office/drawing/2010/main" val="0"/>
                </a:ext>
              </a:extLst>
            </a:blip>
            <a:srcRect/>
            <a:stretch>
              <a:fillRect/>
            </a:stretch>
          </a:blipFill>
          <a:ln>
            <a:noFill/>
          </a:ln>
        </p:spPr>
        <p:txBody>
          <a:bodyPr vert="horz" wrap="square" lIns="91436" tIns="45718" rIns="91436" bIns="45718" numCol="1" anchor="ctr" anchorCtr="0" compatLnSpc="1">
            <a:prstTxWarp prst="textNoShape">
              <a:avLst/>
            </a:prstTxWarp>
          </a:bodyPr>
          <a:lstStyle/>
          <a:p>
            <a:pPr algn="ctr"/>
            <a:endParaRPr lang="zh-CN" altLang="en-US" sz="2399">
              <a:latin typeface="幼圆" panose="02010509060101010101" pitchFamily="49" charset="-122"/>
              <a:ea typeface="幼圆" panose="02010509060101010101" pitchFamily="49" charset="-122"/>
            </a:endParaRPr>
          </a:p>
        </p:txBody>
      </p:sp>
      <p:sp>
        <p:nvSpPr>
          <p:cNvPr id="10" name="Freeform 10"/>
          <p:cNvSpPr>
            <a:spLocks noEditPoints="1"/>
          </p:cNvSpPr>
          <p:nvPr/>
        </p:nvSpPr>
        <p:spPr bwMode="auto">
          <a:xfrm>
            <a:off x="7040858" y="2784523"/>
            <a:ext cx="1642856" cy="1642864"/>
          </a:xfrm>
          <a:custGeom>
            <a:avLst/>
            <a:gdLst>
              <a:gd name="T0" fmla="*/ 82 w 508"/>
              <a:gd name="T1" fmla="*/ 233 h 508"/>
              <a:gd name="T2" fmla="*/ 426 w 508"/>
              <a:gd name="T3" fmla="*/ 276 h 508"/>
              <a:gd name="T4" fmla="*/ 82 w 508"/>
              <a:gd name="T5" fmla="*/ 233 h 508"/>
              <a:gd name="T6" fmla="*/ 119 w 508"/>
              <a:gd name="T7" fmla="*/ 50 h 508"/>
              <a:gd name="T8" fmla="*/ 164 w 508"/>
              <a:gd name="T9" fmla="*/ 27 h 508"/>
              <a:gd name="T10" fmla="*/ 214 w 508"/>
              <a:gd name="T11" fmla="*/ 13 h 508"/>
              <a:gd name="T12" fmla="*/ 264 w 508"/>
              <a:gd name="T13" fmla="*/ 11 h 508"/>
              <a:gd name="T14" fmla="*/ 314 w 508"/>
              <a:gd name="T15" fmla="*/ 18 h 508"/>
              <a:gd name="T16" fmla="*/ 363 w 508"/>
              <a:gd name="T17" fmla="*/ 36 h 508"/>
              <a:gd name="T18" fmla="*/ 406 w 508"/>
              <a:gd name="T19" fmla="*/ 63 h 508"/>
              <a:gd name="T20" fmla="*/ 443 w 508"/>
              <a:gd name="T21" fmla="*/ 99 h 508"/>
              <a:gd name="T22" fmla="*/ 471 w 508"/>
              <a:gd name="T23" fmla="*/ 142 h 508"/>
              <a:gd name="T24" fmla="*/ 490 w 508"/>
              <a:gd name="T25" fmla="*/ 189 h 508"/>
              <a:gd name="T26" fmla="*/ 498 w 508"/>
              <a:gd name="T27" fmla="*/ 240 h 508"/>
              <a:gd name="T28" fmla="*/ 496 w 508"/>
              <a:gd name="T29" fmla="*/ 292 h 508"/>
              <a:gd name="T30" fmla="*/ 483 w 508"/>
              <a:gd name="T31" fmla="*/ 341 h 508"/>
              <a:gd name="T32" fmla="*/ 460 w 508"/>
              <a:gd name="T33" fmla="*/ 386 h 508"/>
              <a:gd name="T34" fmla="*/ 428 w 508"/>
              <a:gd name="T35" fmla="*/ 428 h 508"/>
              <a:gd name="T36" fmla="*/ 388 w 508"/>
              <a:gd name="T37" fmla="*/ 460 h 508"/>
              <a:gd name="T38" fmla="*/ 343 w 508"/>
              <a:gd name="T39" fmla="*/ 484 h 508"/>
              <a:gd name="T40" fmla="*/ 293 w 508"/>
              <a:gd name="T41" fmla="*/ 497 h 508"/>
              <a:gd name="T42" fmla="*/ 242 w 508"/>
              <a:gd name="T43" fmla="*/ 499 h 508"/>
              <a:gd name="T44" fmla="*/ 191 w 508"/>
              <a:gd name="T45" fmla="*/ 492 h 508"/>
              <a:gd name="T46" fmla="*/ 143 w 508"/>
              <a:gd name="T47" fmla="*/ 474 h 508"/>
              <a:gd name="T48" fmla="*/ 99 w 508"/>
              <a:gd name="T49" fmla="*/ 446 h 508"/>
              <a:gd name="T50" fmla="*/ 63 w 508"/>
              <a:gd name="T51" fmla="*/ 410 h 508"/>
              <a:gd name="T52" fmla="*/ 35 w 508"/>
              <a:gd name="T53" fmla="*/ 367 h 508"/>
              <a:gd name="T54" fmla="*/ 16 w 508"/>
              <a:gd name="T55" fmla="*/ 319 h 508"/>
              <a:gd name="T56" fmla="*/ 9 w 508"/>
              <a:gd name="T57" fmla="*/ 268 h 508"/>
              <a:gd name="T58" fmla="*/ 11 w 508"/>
              <a:gd name="T59" fmla="*/ 216 h 508"/>
              <a:gd name="T60" fmla="*/ 24 w 508"/>
              <a:gd name="T61" fmla="*/ 167 h 508"/>
              <a:gd name="T62" fmla="*/ 47 w 508"/>
              <a:gd name="T63" fmla="*/ 122 h 508"/>
              <a:gd name="T64" fmla="*/ 80 w 508"/>
              <a:gd name="T65" fmla="*/ 83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08" h="508">
                <a:moveTo>
                  <a:pt x="82" y="233"/>
                </a:moveTo>
                <a:cubicBezTo>
                  <a:pt x="82" y="233"/>
                  <a:pt x="82" y="233"/>
                  <a:pt x="82" y="233"/>
                </a:cubicBezTo>
                <a:cubicBezTo>
                  <a:pt x="70" y="328"/>
                  <a:pt x="137" y="415"/>
                  <a:pt x="233" y="427"/>
                </a:cubicBezTo>
                <a:cubicBezTo>
                  <a:pt x="327" y="438"/>
                  <a:pt x="414" y="371"/>
                  <a:pt x="426" y="276"/>
                </a:cubicBezTo>
                <a:cubicBezTo>
                  <a:pt x="438" y="181"/>
                  <a:pt x="370" y="94"/>
                  <a:pt x="275" y="82"/>
                </a:cubicBezTo>
                <a:cubicBezTo>
                  <a:pt x="180" y="70"/>
                  <a:pt x="94" y="138"/>
                  <a:pt x="82" y="233"/>
                </a:cubicBezTo>
                <a:close/>
                <a:moveTo>
                  <a:pt x="98" y="66"/>
                </a:moveTo>
                <a:cubicBezTo>
                  <a:pt x="110" y="68"/>
                  <a:pt x="117" y="62"/>
                  <a:pt x="119" y="50"/>
                </a:cubicBezTo>
                <a:cubicBezTo>
                  <a:pt x="121" y="37"/>
                  <a:pt x="127" y="33"/>
                  <a:pt x="140" y="38"/>
                </a:cubicBezTo>
                <a:cubicBezTo>
                  <a:pt x="151" y="42"/>
                  <a:pt x="160" y="38"/>
                  <a:pt x="164" y="27"/>
                </a:cubicBezTo>
                <a:cubicBezTo>
                  <a:pt x="170" y="14"/>
                  <a:pt x="176" y="12"/>
                  <a:pt x="188" y="19"/>
                </a:cubicBezTo>
                <a:cubicBezTo>
                  <a:pt x="198" y="25"/>
                  <a:pt x="207" y="23"/>
                  <a:pt x="214" y="13"/>
                </a:cubicBezTo>
                <a:cubicBezTo>
                  <a:pt x="222" y="1"/>
                  <a:pt x="227" y="1"/>
                  <a:pt x="238" y="11"/>
                </a:cubicBezTo>
                <a:cubicBezTo>
                  <a:pt x="247" y="18"/>
                  <a:pt x="256" y="18"/>
                  <a:pt x="264" y="11"/>
                </a:cubicBezTo>
                <a:cubicBezTo>
                  <a:pt x="276" y="0"/>
                  <a:pt x="280" y="0"/>
                  <a:pt x="289" y="13"/>
                </a:cubicBezTo>
                <a:cubicBezTo>
                  <a:pt x="296" y="22"/>
                  <a:pt x="305" y="24"/>
                  <a:pt x="314" y="18"/>
                </a:cubicBezTo>
                <a:cubicBezTo>
                  <a:pt x="328" y="10"/>
                  <a:pt x="333" y="12"/>
                  <a:pt x="339" y="25"/>
                </a:cubicBezTo>
                <a:cubicBezTo>
                  <a:pt x="343" y="36"/>
                  <a:pt x="352" y="40"/>
                  <a:pt x="363" y="36"/>
                </a:cubicBezTo>
                <a:cubicBezTo>
                  <a:pt x="377" y="31"/>
                  <a:pt x="382" y="33"/>
                  <a:pt x="384" y="48"/>
                </a:cubicBezTo>
                <a:cubicBezTo>
                  <a:pt x="387" y="59"/>
                  <a:pt x="394" y="65"/>
                  <a:pt x="406" y="63"/>
                </a:cubicBezTo>
                <a:cubicBezTo>
                  <a:pt x="420" y="61"/>
                  <a:pt x="425" y="65"/>
                  <a:pt x="424" y="79"/>
                </a:cubicBezTo>
                <a:cubicBezTo>
                  <a:pt x="424" y="91"/>
                  <a:pt x="430" y="98"/>
                  <a:pt x="443" y="99"/>
                </a:cubicBezTo>
                <a:cubicBezTo>
                  <a:pt x="457" y="100"/>
                  <a:pt x="460" y="105"/>
                  <a:pt x="457" y="119"/>
                </a:cubicBezTo>
                <a:cubicBezTo>
                  <a:pt x="454" y="130"/>
                  <a:pt x="459" y="138"/>
                  <a:pt x="471" y="142"/>
                </a:cubicBezTo>
                <a:cubicBezTo>
                  <a:pt x="484" y="145"/>
                  <a:pt x="487" y="151"/>
                  <a:pt x="481" y="164"/>
                </a:cubicBezTo>
                <a:cubicBezTo>
                  <a:pt x="476" y="175"/>
                  <a:pt x="479" y="184"/>
                  <a:pt x="490" y="189"/>
                </a:cubicBezTo>
                <a:cubicBezTo>
                  <a:pt x="502" y="196"/>
                  <a:pt x="503" y="202"/>
                  <a:pt x="495" y="213"/>
                </a:cubicBezTo>
                <a:cubicBezTo>
                  <a:pt x="487" y="223"/>
                  <a:pt x="488" y="232"/>
                  <a:pt x="498" y="240"/>
                </a:cubicBezTo>
                <a:cubicBezTo>
                  <a:pt x="508" y="248"/>
                  <a:pt x="508" y="255"/>
                  <a:pt x="499" y="263"/>
                </a:cubicBezTo>
                <a:cubicBezTo>
                  <a:pt x="488" y="272"/>
                  <a:pt x="488" y="281"/>
                  <a:pt x="496" y="292"/>
                </a:cubicBezTo>
                <a:cubicBezTo>
                  <a:pt x="504" y="301"/>
                  <a:pt x="502" y="308"/>
                  <a:pt x="492" y="314"/>
                </a:cubicBezTo>
                <a:cubicBezTo>
                  <a:pt x="480" y="321"/>
                  <a:pt x="477" y="329"/>
                  <a:pt x="483" y="341"/>
                </a:cubicBezTo>
                <a:cubicBezTo>
                  <a:pt x="489" y="352"/>
                  <a:pt x="486" y="359"/>
                  <a:pt x="474" y="362"/>
                </a:cubicBezTo>
                <a:cubicBezTo>
                  <a:pt x="461" y="366"/>
                  <a:pt x="457" y="374"/>
                  <a:pt x="460" y="386"/>
                </a:cubicBezTo>
                <a:cubicBezTo>
                  <a:pt x="463" y="399"/>
                  <a:pt x="460" y="404"/>
                  <a:pt x="447" y="406"/>
                </a:cubicBezTo>
                <a:cubicBezTo>
                  <a:pt x="433" y="407"/>
                  <a:pt x="427" y="413"/>
                  <a:pt x="428" y="428"/>
                </a:cubicBezTo>
                <a:cubicBezTo>
                  <a:pt x="429" y="439"/>
                  <a:pt x="423" y="444"/>
                  <a:pt x="412" y="443"/>
                </a:cubicBezTo>
                <a:cubicBezTo>
                  <a:pt x="397" y="441"/>
                  <a:pt x="391" y="446"/>
                  <a:pt x="388" y="460"/>
                </a:cubicBezTo>
                <a:cubicBezTo>
                  <a:pt x="386" y="472"/>
                  <a:pt x="380" y="475"/>
                  <a:pt x="369" y="471"/>
                </a:cubicBezTo>
                <a:cubicBezTo>
                  <a:pt x="355" y="467"/>
                  <a:pt x="348" y="470"/>
                  <a:pt x="343" y="484"/>
                </a:cubicBezTo>
                <a:cubicBezTo>
                  <a:pt x="338" y="494"/>
                  <a:pt x="331" y="497"/>
                  <a:pt x="321" y="491"/>
                </a:cubicBezTo>
                <a:cubicBezTo>
                  <a:pt x="309" y="483"/>
                  <a:pt x="301" y="485"/>
                  <a:pt x="293" y="497"/>
                </a:cubicBezTo>
                <a:cubicBezTo>
                  <a:pt x="287" y="507"/>
                  <a:pt x="279" y="507"/>
                  <a:pt x="270" y="499"/>
                </a:cubicBezTo>
                <a:cubicBezTo>
                  <a:pt x="260" y="490"/>
                  <a:pt x="252" y="490"/>
                  <a:pt x="242" y="499"/>
                </a:cubicBezTo>
                <a:cubicBezTo>
                  <a:pt x="234" y="508"/>
                  <a:pt x="226" y="507"/>
                  <a:pt x="219" y="497"/>
                </a:cubicBezTo>
                <a:cubicBezTo>
                  <a:pt x="211" y="486"/>
                  <a:pt x="203" y="484"/>
                  <a:pt x="191" y="492"/>
                </a:cubicBezTo>
                <a:cubicBezTo>
                  <a:pt x="181" y="498"/>
                  <a:pt x="174" y="496"/>
                  <a:pt x="170" y="485"/>
                </a:cubicBezTo>
                <a:cubicBezTo>
                  <a:pt x="164" y="472"/>
                  <a:pt x="157" y="469"/>
                  <a:pt x="143" y="474"/>
                </a:cubicBezTo>
                <a:cubicBezTo>
                  <a:pt x="132" y="478"/>
                  <a:pt x="126" y="474"/>
                  <a:pt x="124" y="463"/>
                </a:cubicBezTo>
                <a:cubicBezTo>
                  <a:pt x="120" y="448"/>
                  <a:pt x="115" y="444"/>
                  <a:pt x="99" y="446"/>
                </a:cubicBezTo>
                <a:cubicBezTo>
                  <a:pt x="88" y="447"/>
                  <a:pt x="83" y="442"/>
                  <a:pt x="83" y="431"/>
                </a:cubicBezTo>
                <a:cubicBezTo>
                  <a:pt x="84" y="417"/>
                  <a:pt x="78" y="410"/>
                  <a:pt x="63" y="410"/>
                </a:cubicBezTo>
                <a:cubicBezTo>
                  <a:pt x="52" y="409"/>
                  <a:pt x="47" y="402"/>
                  <a:pt x="50" y="392"/>
                </a:cubicBezTo>
                <a:cubicBezTo>
                  <a:pt x="54" y="377"/>
                  <a:pt x="49" y="370"/>
                  <a:pt x="35" y="367"/>
                </a:cubicBezTo>
                <a:cubicBezTo>
                  <a:pt x="25" y="364"/>
                  <a:pt x="21" y="357"/>
                  <a:pt x="26" y="347"/>
                </a:cubicBezTo>
                <a:cubicBezTo>
                  <a:pt x="32" y="332"/>
                  <a:pt x="30" y="326"/>
                  <a:pt x="16" y="319"/>
                </a:cubicBezTo>
                <a:cubicBezTo>
                  <a:pt x="6" y="313"/>
                  <a:pt x="5" y="306"/>
                  <a:pt x="12" y="297"/>
                </a:cubicBezTo>
                <a:cubicBezTo>
                  <a:pt x="21" y="285"/>
                  <a:pt x="20" y="277"/>
                  <a:pt x="9" y="268"/>
                </a:cubicBezTo>
                <a:cubicBezTo>
                  <a:pt x="0" y="261"/>
                  <a:pt x="0" y="253"/>
                  <a:pt x="8" y="246"/>
                </a:cubicBezTo>
                <a:cubicBezTo>
                  <a:pt x="19" y="236"/>
                  <a:pt x="20" y="228"/>
                  <a:pt x="11" y="216"/>
                </a:cubicBezTo>
                <a:cubicBezTo>
                  <a:pt x="4" y="208"/>
                  <a:pt x="5" y="200"/>
                  <a:pt x="15" y="195"/>
                </a:cubicBezTo>
                <a:cubicBezTo>
                  <a:pt x="28" y="188"/>
                  <a:pt x="31" y="180"/>
                  <a:pt x="24" y="167"/>
                </a:cubicBezTo>
                <a:cubicBezTo>
                  <a:pt x="19" y="157"/>
                  <a:pt x="22" y="150"/>
                  <a:pt x="33" y="146"/>
                </a:cubicBezTo>
                <a:cubicBezTo>
                  <a:pt x="47" y="142"/>
                  <a:pt x="51" y="135"/>
                  <a:pt x="47" y="122"/>
                </a:cubicBezTo>
                <a:cubicBezTo>
                  <a:pt x="44" y="109"/>
                  <a:pt x="48" y="104"/>
                  <a:pt x="61" y="103"/>
                </a:cubicBezTo>
                <a:cubicBezTo>
                  <a:pt x="74" y="102"/>
                  <a:pt x="80" y="95"/>
                  <a:pt x="80" y="83"/>
                </a:cubicBezTo>
                <a:cubicBezTo>
                  <a:pt x="79" y="69"/>
                  <a:pt x="84" y="64"/>
                  <a:pt x="98" y="66"/>
                </a:cubicBezTo>
                <a:close/>
              </a:path>
            </a:pathLst>
          </a:custGeom>
          <a:blipFill dpi="0" rotWithShape="1">
            <a:blip r:embed="rId3">
              <a:extLst>
                <a:ext uri="{28A0092B-C50C-407E-A947-70E740481C1C}">
                  <a14:useLocalDpi xmlns:a14="http://schemas.microsoft.com/office/drawing/2010/main" val="0"/>
                </a:ext>
              </a:extLst>
            </a:blip>
            <a:srcRect/>
            <a:stretch>
              <a:fillRect/>
            </a:stretch>
          </a:blipFill>
          <a:ln>
            <a:solidFill>
              <a:schemeClr val="bg1"/>
            </a:solidFill>
          </a:ln>
        </p:spPr>
        <p:txBody>
          <a:bodyPr vert="horz" wrap="square" lIns="91436" tIns="45718" rIns="91436" bIns="45718" numCol="1" anchor="ctr" anchorCtr="0" compatLnSpc="1">
            <a:prstTxWarp prst="textNoShape">
              <a:avLst/>
            </a:prstTxWarp>
          </a:bodyPr>
          <a:lstStyle/>
          <a:p>
            <a:pPr algn="ctr"/>
            <a:endParaRPr lang="zh-CN" altLang="en-US" sz="2399">
              <a:latin typeface="幼圆" panose="02010509060101010101" pitchFamily="49" charset="-122"/>
              <a:ea typeface="幼圆" panose="02010509060101010101" pitchFamily="49" charset="-122"/>
            </a:endParaRPr>
          </a:p>
        </p:txBody>
      </p:sp>
      <p:sp>
        <p:nvSpPr>
          <p:cNvPr id="11" name="Freeform 11"/>
          <p:cNvSpPr>
            <a:spLocks noEditPoints="1"/>
          </p:cNvSpPr>
          <p:nvPr/>
        </p:nvSpPr>
        <p:spPr bwMode="auto">
          <a:xfrm>
            <a:off x="7528645" y="4435669"/>
            <a:ext cx="1986488" cy="1996080"/>
          </a:xfrm>
          <a:custGeom>
            <a:avLst/>
            <a:gdLst>
              <a:gd name="T0" fmla="*/ 97 w 614"/>
              <a:gd name="T1" fmla="*/ 308 h 617"/>
              <a:gd name="T2" fmla="*/ 517 w 614"/>
              <a:gd name="T3" fmla="*/ 309 h 617"/>
              <a:gd name="T4" fmla="*/ 97 w 614"/>
              <a:gd name="T5" fmla="*/ 308 h 617"/>
              <a:gd name="T6" fmla="*/ 115 w 614"/>
              <a:gd name="T7" fmla="*/ 83 h 617"/>
              <a:gd name="T8" fmla="*/ 166 w 614"/>
              <a:gd name="T9" fmla="*/ 49 h 617"/>
              <a:gd name="T10" fmla="*/ 223 w 614"/>
              <a:gd name="T11" fmla="*/ 25 h 617"/>
              <a:gd name="T12" fmla="*/ 283 w 614"/>
              <a:gd name="T13" fmla="*/ 14 h 617"/>
              <a:gd name="T14" fmla="*/ 345 w 614"/>
              <a:gd name="T15" fmla="*/ 16 h 617"/>
              <a:gd name="T16" fmla="*/ 405 w 614"/>
              <a:gd name="T17" fmla="*/ 30 h 617"/>
              <a:gd name="T18" fmla="*/ 461 w 614"/>
              <a:gd name="T19" fmla="*/ 56 h 617"/>
              <a:gd name="T20" fmla="*/ 511 w 614"/>
              <a:gd name="T21" fmla="*/ 94 h 617"/>
              <a:gd name="T22" fmla="*/ 551 w 614"/>
              <a:gd name="T23" fmla="*/ 141 h 617"/>
              <a:gd name="T24" fmla="*/ 581 w 614"/>
              <a:gd name="T25" fmla="*/ 196 h 617"/>
              <a:gd name="T26" fmla="*/ 599 w 614"/>
              <a:gd name="T27" fmla="*/ 255 h 617"/>
              <a:gd name="T28" fmla="*/ 604 w 614"/>
              <a:gd name="T29" fmla="*/ 317 h 617"/>
              <a:gd name="T30" fmla="*/ 596 w 614"/>
              <a:gd name="T31" fmla="*/ 379 h 617"/>
              <a:gd name="T32" fmla="*/ 574 w 614"/>
              <a:gd name="T33" fmla="*/ 437 h 617"/>
              <a:gd name="T34" fmla="*/ 543 w 614"/>
              <a:gd name="T35" fmla="*/ 491 h 617"/>
              <a:gd name="T36" fmla="*/ 499 w 614"/>
              <a:gd name="T37" fmla="*/ 536 h 617"/>
              <a:gd name="T38" fmla="*/ 448 w 614"/>
              <a:gd name="T39" fmla="*/ 571 h 617"/>
              <a:gd name="T40" fmla="*/ 391 w 614"/>
              <a:gd name="T41" fmla="*/ 594 h 617"/>
              <a:gd name="T42" fmla="*/ 330 w 614"/>
              <a:gd name="T43" fmla="*/ 605 h 617"/>
              <a:gd name="T44" fmla="*/ 267 w 614"/>
              <a:gd name="T45" fmla="*/ 604 h 617"/>
              <a:gd name="T46" fmla="*/ 207 w 614"/>
              <a:gd name="T47" fmla="*/ 589 h 617"/>
              <a:gd name="T48" fmla="*/ 150 w 614"/>
              <a:gd name="T49" fmla="*/ 562 h 617"/>
              <a:gd name="T50" fmla="*/ 101 w 614"/>
              <a:gd name="T51" fmla="*/ 524 h 617"/>
              <a:gd name="T52" fmla="*/ 61 w 614"/>
              <a:gd name="T53" fmla="*/ 476 h 617"/>
              <a:gd name="T54" fmla="*/ 32 w 614"/>
              <a:gd name="T55" fmla="*/ 422 h 617"/>
              <a:gd name="T56" fmla="*/ 15 w 614"/>
              <a:gd name="T57" fmla="*/ 362 h 617"/>
              <a:gd name="T58" fmla="*/ 10 w 614"/>
              <a:gd name="T59" fmla="*/ 300 h 617"/>
              <a:gd name="T60" fmla="*/ 18 w 614"/>
              <a:gd name="T61" fmla="*/ 238 h 617"/>
              <a:gd name="T62" fmla="*/ 40 w 614"/>
              <a:gd name="T63" fmla="*/ 180 h 617"/>
              <a:gd name="T64" fmla="*/ 73 w 614"/>
              <a:gd name="T65" fmla="*/ 129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14" h="617">
                <a:moveTo>
                  <a:pt x="97" y="308"/>
                </a:moveTo>
                <a:cubicBezTo>
                  <a:pt x="97" y="308"/>
                  <a:pt x="97" y="308"/>
                  <a:pt x="97" y="308"/>
                </a:cubicBezTo>
                <a:cubicBezTo>
                  <a:pt x="97" y="425"/>
                  <a:pt x="192" y="519"/>
                  <a:pt x="307" y="519"/>
                </a:cubicBezTo>
                <a:cubicBezTo>
                  <a:pt x="423" y="519"/>
                  <a:pt x="517" y="425"/>
                  <a:pt x="517" y="309"/>
                </a:cubicBezTo>
                <a:cubicBezTo>
                  <a:pt x="517" y="193"/>
                  <a:pt x="423" y="99"/>
                  <a:pt x="307" y="99"/>
                </a:cubicBezTo>
                <a:cubicBezTo>
                  <a:pt x="191" y="99"/>
                  <a:pt x="97" y="193"/>
                  <a:pt x="97" y="308"/>
                </a:cubicBezTo>
                <a:close/>
                <a:moveTo>
                  <a:pt x="91" y="106"/>
                </a:moveTo>
                <a:cubicBezTo>
                  <a:pt x="106" y="106"/>
                  <a:pt x="115" y="98"/>
                  <a:pt x="115" y="83"/>
                </a:cubicBezTo>
                <a:cubicBezTo>
                  <a:pt x="116" y="67"/>
                  <a:pt x="122" y="62"/>
                  <a:pt x="138" y="66"/>
                </a:cubicBezTo>
                <a:cubicBezTo>
                  <a:pt x="152" y="69"/>
                  <a:pt x="162" y="63"/>
                  <a:pt x="166" y="49"/>
                </a:cubicBezTo>
                <a:cubicBezTo>
                  <a:pt x="170" y="32"/>
                  <a:pt x="177" y="29"/>
                  <a:pt x="192" y="36"/>
                </a:cubicBezTo>
                <a:cubicBezTo>
                  <a:pt x="206" y="42"/>
                  <a:pt x="216" y="38"/>
                  <a:pt x="223" y="25"/>
                </a:cubicBezTo>
                <a:cubicBezTo>
                  <a:pt x="231" y="10"/>
                  <a:pt x="238" y="8"/>
                  <a:pt x="252" y="18"/>
                </a:cubicBezTo>
                <a:cubicBezTo>
                  <a:pt x="263" y="27"/>
                  <a:pt x="274" y="25"/>
                  <a:pt x="283" y="14"/>
                </a:cubicBezTo>
                <a:cubicBezTo>
                  <a:pt x="296" y="0"/>
                  <a:pt x="301" y="0"/>
                  <a:pt x="314" y="14"/>
                </a:cubicBezTo>
                <a:cubicBezTo>
                  <a:pt x="323" y="24"/>
                  <a:pt x="334" y="24"/>
                  <a:pt x="345" y="16"/>
                </a:cubicBezTo>
                <a:cubicBezTo>
                  <a:pt x="360" y="4"/>
                  <a:pt x="366" y="5"/>
                  <a:pt x="375" y="21"/>
                </a:cubicBezTo>
                <a:cubicBezTo>
                  <a:pt x="382" y="33"/>
                  <a:pt x="393" y="36"/>
                  <a:pt x="405" y="30"/>
                </a:cubicBezTo>
                <a:cubicBezTo>
                  <a:pt x="421" y="22"/>
                  <a:pt x="428" y="24"/>
                  <a:pt x="433" y="41"/>
                </a:cubicBezTo>
                <a:cubicBezTo>
                  <a:pt x="438" y="55"/>
                  <a:pt x="448" y="60"/>
                  <a:pt x="461" y="56"/>
                </a:cubicBezTo>
                <a:cubicBezTo>
                  <a:pt x="477" y="52"/>
                  <a:pt x="484" y="56"/>
                  <a:pt x="486" y="73"/>
                </a:cubicBezTo>
                <a:cubicBezTo>
                  <a:pt x="487" y="87"/>
                  <a:pt x="496" y="95"/>
                  <a:pt x="511" y="94"/>
                </a:cubicBezTo>
                <a:cubicBezTo>
                  <a:pt x="528" y="93"/>
                  <a:pt x="533" y="99"/>
                  <a:pt x="531" y="116"/>
                </a:cubicBezTo>
                <a:cubicBezTo>
                  <a:pt x="529" y="130"/>
                  <a:pt x="536" y="139"/>
                  <a:pt x="551" y="141"/>
                </a:cubicBezTo>
                <a:cubicBezTo>
                  <a:pt x="567" y="143"/>
                  <a:pt x="572" y="150"/>
                  <a:pt x="566" y="166"/>
                </a:cubicBezTo>
                <a:cubicBezTo>
                  <a:pt x="562" y="180"/>
                  <a:pt x="567" y="190"/>
                  <a:pt x="581" y="196"/>
                </a:cubicBezTo>
                <a:cubicBezTo>
                  <a:pt x="596" y="201"/>
                  <a:pt x="599" y="209"/>
                  <a:pt x="591" y="223"/>
                </a:cubicBezTo>
                <a:cubicBezTo>
                  <a:pt x="583" y="236"/>
                  <a:pt x="585" y="246"/>
                  <a:pt x="599" y="255"/>
                </a:cubicBezTo>
                <a:cubicBezTo>
                  <a:pt x="612" y="263"/>
                  <a:pt x="613" y="272"/>
                  <a:pt x="603" y="283"/>
                </a:cubicBezTo>
                <a:cubicBezTo>
                  <a:pt x="592" y="295"/>
                  <a:pt x="592" y="306"/>
                  <a:pt x="604" y="317"/>
                </a:cubicBezTo>
                <a:cubicBezTo>
                  <a:pt x="614" y="327"/>
                  <a:pt x="614" y="337"/>
                  <a:pt x="602" y="345"/>
                </a:cubicBezTo>
                <a:cubicBezTo>
                  <a:pt x="588" y="355"/>
                  <a:pt x="586" y="365"/>
                  <a:pt x="596" y="379"/>
                </a:cubicBezTo>
                <a:cubicBezTo>
                  <a:pt x="604" y="392"/>
                  <a:pt x="602" y="399"/>
                  <a:pt x="587" y="406"/>
                </a:cubicBezTo>
                <a:cubicBezTo>
                  <a:pt x="573" y="412"/>
                  <a:pt x="569" y="422"/>
                  <a:pt x="574" y="437"/>
                </a:cubicBezTo>
                <a:cubicBezTo>
                  <a:pt x="580" y="451"/>
                  <a:pt x="577" y="458"/>
                  <a:pt x="562" y="462"/>
                </a:cubicBezTo>
                <a:cubicBezTo>
                  <a:pt x="545" y="465"/>
                  <a:pt x="539" y="474"/>
                  <a:pt x="543" y="491"/>
                </a:cubicBezTo>
                <a:cubicBezTo>
                  <a:pt x="545" y="504"/>
                  <a:pt x="539" y="511"/>
                  <a:pt x="526" y="511"/>
                </a:cubicBezTo>
                <a:cubicBezTo>
                  <a:pt x="507" y="512"/>
                  <a:pt x="500" y="518"/>
                  <a:pt x="499" y="536"/>
                </a:cubicBezTo>
                <a:cubicBezTo>
                  <a:pt x="499" y="550"/>
                  <a:pt x="492" y="555"/>
                  <a:pt x="478" y="552"/>
                </a:cubicBezTo>
                <a:cubicBezTo>
                  <a:pt x="461" y="548"/>
                  <a:pt x="453" y="553"/>
                  <a:pt x="448" y="571"/>
                </a:cubicBezTo>
                <a:cubicBezTo>
                  <a:pt x="444" y="585"/>
                  <a:pt x="437" y="588"/>
                  <a:pt x="423" y="582"/>
                </a:cubicBezTo>
                <a:cubicBezTo>
                  <a:pt x="407" y="575"/>
                  <a:pt x="398" y="579"/>
                  <a:pt x="391" y="594"/>
                </a:cubicBezTo>
                <a:cubicBezTo>
                  <a:pt x="384" y="607"/>
                  <a:pt x="376" y="609"/>
                  <a:pt x="364" y="600"/>
                </a:cubicBezTo>
                <a:cubicBezTo>
                  <a:pt x="350" y="590"/>
                  <a:pt x="340" y="592"/>
                  <a:pt x="330" y="605"/>
                </a:cubicBezTo>
                <a:cubicBezTo>
                  <a:pt x="321" y="616"/>
                  <a:pt x="312" y="617"/>
                  <a:pt x="302" y="606"/>
                </a:cubicBezTo>
                <a:cubicBezTo>
                  <a:pt x="291" y="593"/>
                  <a:pt x="281" y="592"/>
                  <a:pt x="267" y="604"/>
                </a:cubicBezTo>
                <a:cubicBezTo>
                  <a:pt x="257" y="612"/>
                  <a:pt x="248" y="611"/>
                  <a:pt x="241" y="599"/>
                </a:cubicBezTo>
                <a:cubicBezTo>
                  <a:pt x="232" y="583"/>
                  <a:pt x="223" y="581"/>
                  <a:pt x="207" y="589"/>
                </a:cubicBezTo>
                <a:cubicBezTo>
                  <a:pt x="195" y="595"/>
                  <a:pt x="186" y="592"/>
                  <a:pt x="182" y="579"/>
                </a:cubicBezTo>
                <a:cubicBezTo>
                  <a:pt x="176" y="561"/>
                  <a:pt x="169" y="557"/>
                  <a:pt x="150" y="562"/>
                </a:cubicBezTo>
                <a:cubicBezTo>
                  <a:pt x="137" y="566"/>
                  <a:pt x="130" y="560"/>
                  <a:pt x="129" y="547"/>
                </a:cubicBezTo>
                <a:cubicBezTo>
                  <a:pt x="127" y="529"/>
                  <a:pt x="119" y="523"/>
                  <a:pt x="101" y="524"/>
                </a:cubicBezTo>
                <a:cubicBezTo>
                  <a:pt x="88" y="525"/>
                  <a:pt x="81" y="518"/>
                  <a:pt x="83" y="505"/>
                </a:cubicBezTo>
                <a:cubicBezTo>
                  <a:pt x="85" y="486"/>
                  <a:pt x="79" y="479"/>
                  <a:pt x="61" y="476"/>
                </a:cubicBezTo>
                <a:cubicBezTo>
                  <a:pt x="48" y="475"/>
                  <a:pt x="43" y="466"/>
                  <a:pt x="47" y="454"/>
                </a:cubicBezTo>
                <a:cubicBezTo>
                  <a:pt x="53" y="436"/>
                  <a:pt x="49" y="428"/>
                  <a:pt x="32" y="422"/>
                </a:cubicBezTo>
                <a:cubicBezTo>
                  <a:pt x="19" y="416"/>
                  <a:pt x="16" y="408"/>
                  <a:pt x="23" y="396"/>
                </a:cubicBezTo>
                <a:cubicBezTo>
                  <a:pt x="32" y="381"/>
                  <a:pt x="30" y="371"/>
                  <a:pt x="15" y="362"/>
                </a:cubicBezTo>
                <a:cubicBezTo>
                  <a:pt x="3" y="354"/>
                  <a:pt x="2" y="345"/>
                  <a:pt x="11" y="335"/>
                </a:cubicBezTo>
                <a:cubicBezTo>
                  <a:pt x="23" y="322"/>
                  <a:pt x="23" y="312"/>
                  <a:pt x="10" y="300"/>
                </a:cubicBezTo>
                <a:cubicBezTo>
                  <a:pt x="0" y="290"/>
                  <a:pt x="1" y="281"/>
                  <a:pt x="12" y="273"/>
                </a:cubicBezTo>
                <a:cubicBezTo>
                  <a:pt x="27" y="262"/>
                  <a:pt x="28" y="253"/>
                  <a:pt x="18" y="238"/>
                </a:cubicBezTo>
                <a:cubicBezTo>
                  <a:pt x="11" y="227"/>
                  <a:pt x="13" y="218"/>
                  <a:pt x="26" y="212"/>
                </a:cubicBezTo>
                <a:cubicBezTo>
                  <a:pt x="42" y="205"/>
                  <a:pt x="46" y="196"/>
                  <a:pt x="40" y="180"/>
                </a:cubicBezTo>
                <a:cubicBezTo>
                  <a:pt x="34" y="166"/>
                  <a:pt x="38" y="159"/>
                  <a:pt x="54" y="156"/>
                </a:cubicBezTo>
                <a:cubicBezTo>
                  <a:pt x="68" y="153"/>
                  <a:pt x="75" y="143"/>
                  <a:pt x="73" y="129"/>
                </a:cubicBezTo>
                <a:cubicBezTo>
                  <a:pt x="70" y="112"/>
                  <a:pt x="75" y="106"/>
                  <a:pt x="91" y="106"/>
                </a:cubicBezTo>
                <a:close/>
              </a:path>
            </a:pathLst>
          </a:custGeom>
          <a:blipFill dpi="0" rotWithShape="1">
            <a:blip r:embed="rId5">
              <a:extLst>
                <a:ext uri="{28A0092B-C50C-407E-A947-70E740481C1C}">
                  <a14:useLocalDpi xmlns:a14="http://schemas.microsoft.com/office/drawing/2010/main" val="0"/>
                </a:ext>
              </a:extLst>
            </a:blip>
            <a:srcRect/>
            <a:stretch>
              <a:fillRect/>
            </a:stretch>
          </a:blipFill>
          <a:ln>
            <a:noFill/>
          </a:ln>
        </p:spPr>
        <p:txBody>
          <a:bodyPr vert="horz" wrap="square" lIns="91436" tIns="45718" rIns="91436" bIns="45718" numCol="1" anchor="ctr" anchorCtr="0" compatLnSpc="1">
            <a:prstTxWarp prst="textNoShape">
              <a:avLst/>
            </a:prstTxWarp>
          </a:bodyPr>
          <a:lstStyle/>
          <a:p>
            <a:pPr algn="ctr"/>
            <a:endParaRPr lang="zh-CN" altLang="en-US" sz="2399">
              <a:latin typeface="幼圆" panose="02010509060101010101" pitchFamily="49" charset="-122"/>
              <a:ea typeface="幼圆" panose="02010509060101010101" pitchFamily="49" charset="-122"/>
            </a:endParaRPr>
          </a:p>
        </p:txBody>
      </p:sp>
      <p:sp>
        <p:nvSpPr>
          <p:cNvPr id="12" name="TextBox 129"/>
          <p:cNvSpPr txBox="1"/>
          <p:nvPr/>
        </p:nvSpPr>
        <p:spPr>
          <a:xfrm>
            <a:off x="2967861" y="5256496"/>
            <a:ext cx="1313172" cy="338550"/>
          </a:xfrm>
          <a:prstGeom prst="rect">
            <a:avLst/>
          </a:prstGeom>
          <a:noFill/>
        </p:spPr>
        <p:txBody>
          <a:bodyPr wrap="none" lIns="91436" tIns="45718" rIns="91436" bIns="45718" rtlCol="0" anchor="ctr">
            <a:spAutoFit/>
          </a:bodyPr>
          <a:lstStyle/>
          <a:p>
            <a:r>
              <a:rPr lang="zh-CN" altLang="en-US" sz="1600">
                <a:latin typeface="幼圆" panose="02010509060101010101" pitchFamily="49" charset="-122"/>
                <a:ea typeface="幼圆" panose="02010509060101010101" pitchFamily="49" charset="-122"/>
              </a:rPr>
              <a:t>Add a title</a:t>
            </a:r>
          </a:p>
        </p:txBody>
      </p:sp>
      <p:sp>
        <p:nvSpPr>
          <p:cNvPr id="13" name="TextBox 130"/>
          <p:cNvSpPr txBox="1"/>
          <p:nvPr/>
        </p:nvSpPr>
        <p:spPr>
          <a:xfrm>
            <a:off x="3545708" y="3412867"/>
            <a:ext cx="1313172" cy="338550"/>
          </a:xfrm>
          <a:prstGeom prst="rect">
            <a:avLst/>
          </a:prstGeom>
          <a:noFill/>
        </p:spPr>
        <p:txBody>
          <a:bodyPr wrap="none" lIns="91436" tIns="45718" rIns="91436" bIns="45718" rtlCol="0" anchor="ctr">
            <a:spAutoFit/>
          </a:bodyPr>
          <a:lstStyle/>
          <a:p>
            <a:r>
              <a:rPr lang="zh-CN" altLang="en-US" sz="1600">
                <a:latin typeface="幼圆" panose="02010509060101010101" pitchFamily="49" charset="-122"/>
                <a:ea typeface="幼圆" panose="02010509060101010101" pitchFamily="49" charset="-122"/>
              </a:rPr>
              <a:t>Add a title</a:t>
            </a:r>
          </a:p>
        </p:txBody>
      </p:sp>
      <p:sp>
        <p:nvSpPr>
          <p:cNvPr id="14" name="TextBox 131"/>
          <p:cNvSpPr txBox="1"/>
          <p:nvPr/>
        </p:nvSpPr>
        <p:spPr>
          <a:xfrm>
            <a:off x="4420416" y="1953008"/>
            <a:ext cx="1313172" cy="338550"/>
          </a:xfrm>
          <a:prstGeom prst="rect">
            <a:avLst/>
          </a:prstGeom>
          <a:noFill/>
        </p:spPr>
        <p:txBody>
          <a:bodyPr wrap="none" lIns="91436" tIns="45718" rIns="91436" bIns="45718" rtlCol="0" anchor="ctr">
            <a:spAutoFit/>
          </a:bodyPr>
          <a:lstStyle/>
          <a:p>
            <a:r>
              <a:rPr lang="zh-CN" altLang="en-US" sz="1600" dirty="0">
                <a:latin typeface="幼圆" panose="02010509060101010101" pitchFamily="49" charset="-122"/>
                <a:ea typeface="幼圆" panose="02010509060101010101" pitchFamily="49" charset="-122"/>
              </a:rPr>
              <a:t>Add a title</a:t>
            </a:r>
          </a:p>
        </p:txBody>
      </p:sp>
      <p:sp>
        <p:nvSpPr>
          <p:cNvPr id="15" name="TextBox 132"/>
          <p:cNvSpPr txBox="1"/>
          <p:nvPr/>
        </p:nvSpPr>
        <p:spPr>
          <a:xfrm>
            <a:off x="6333345" y="1953008"/>
            <a:ext cx="1313172" cy="338550"/>
          </a:xfrm>
          <a:prstGeom prst="rect">
            <a:avLst/>
          </a:prstGeom>
          <a:noFill/>
        </p:spPr>
        <p:txBody>
          <a:bodyPr wrap="none" lIns="91436" tIns="45718" rIns="91436" bIns="45718" rtlCol="0" anchor="ctr">
            <a:spAutoFit/>
          </a:bodyPr>
          <a:lstStyle/>
          <a:p>
            <a:r>
              <a:rPr lang="zh-CN" altLang="en-US" sz="1600">
                <a:latin typeface="幼圆" panose="02010509060101010101" pitchFamily="49" charset="-122"/>
                <a:ea typeface="幼圆" panose="02010509060101010101" pitchFamily="49" charset="-122"/>
              </a:rPr>
              <a:t>Add a title</a:t>
            </a:r>
          </a:p>
        </p:txBody>
      </p:sp>
      <p:sp>
        <p:nvSpPr>
          <p:cNvPr id="16" name="TextBox 133"/>
          <p:cNvSpPr txBox="1"/>
          <p:nvPr/>
        </p:nvSpPr>
        <p:spPr>
          <a:xfrm>
            <a:off x="7171541" y="3436679"/>
            <a:ext cx="1313172" cy="338550"/>
          </a:xfrm>
          <a:prstGeom prst="rect">
            <a:avLst/>
          </a:prstGeom>
          <a:noFill/>
        </p:spPr>
        <p:txBody>
          <a:bodyPr wrap="none" lIns="91436" tIns="45718" rIns="91436" bIns="45718" rtlCol="0" anchor="ctr">
            <a:spAutoFit/>
          </a:bodyPr>
          <a:lstStyle/>
          <a:p>
            <a:r>
              <a:rPr lang="zh-CN" altLang="en-US" sz="1600">
                <a:latin typeface="幼圆" panose="02010509060101010101" pitchFamily="49" charset="-122"/>
                <a:ea typeface="幼圆" panose="02010509060101010101" pitchFamily="49" charset="-122"/>
              </a:rPr>
              <a:t>Add a title</a:t>
            </a:r>
          </a:p>
        </p:txBody>
      </p:sp>
      <p:sp>
        <p:nvSpPr>
          <p:cNvPr id="17" name="TextBox 134"/>
          <p:cNvSpPr txBox="1"/>
          <p:nvPr/>
        </p:nvSpPr>
        <p:spPr>
          <a:xfrm>
            <a:off x="7831143" y="5264434"/>
            <a:ext cx="1313172" cy="338550"/>
          </a:xfrm>
          <a:prstGeom prst="rect">
            <a:avLst/>
          </a:prstGeom>
          <a:noFill/>
        </p:spPr>
        <p:txBody>
          <a:bodyPr wrap="none" lIns="91436" tIns="45718" rIns="91436" bIns="45718" rtlCol="0" anchor="ctr">
            <a:spAutoFit/>
          </a:bodyPr>
          <a:lstStyle/>
          <a:p>
            <a:r>
              <a:rPr lang="zh-CN" altLang="en-US" sz="1600">
                <a:latin typeface="幼圆" panose="02010509060101010101" pitchFamily="49" charset="-122"/>
                <a:ea typeface="幼圆" panose="02010509060101010101" pitchFamily="49" charset="-122"/>
              </a:rPr>
              <a:t>Add a title</a:t>
            </a:r>
          </a:p>
        </p:txBody>
      </p:sp>
      <p:sp>
        <p:nvSpPr>
          <p:cNvPr id="18" name="TextBox 135"/>
          <p:cNvSpPr txBox="1"/>
          <p:nvPr/>
        </p:nvSpPr>
        <p:spPr>
          <a:xfrm>
            <a:off x="611293" y="5027443"/>
            <a:ext cx="1969421" cy="1052592"/>
          </a:xfrm>
          <a:prstGeom prst="rect">
            <a:avLst/>
          </a:prstGeom>
          <a:noFill/>
        </p:spPr>
        <p:txBody>
          <a:bodyPr wrap="square" lIns="91436" tIns="45718" rIns="91436" bIns="45718" rtlCol="0">
            <a:spAutoFit/>
          </a:bodyPr>
          <a:lstStyle/>
          <a:p>
            <a:pPr>
              <a:lnSpc>
                <a:spcPct val="130000"/>
              </a:lnSpc>
            </a:pPr>
            <a:r>
              <a:rPr lang="zh-CN" altLang="en-US" sz="1200" dirty="0">
                <a:latin typeface="幼圆" panose="02010509060101010101" pitchFamily="49" charset="-122"/>
                <a:ea typeface="幼圆" panose="02010509060101010101" pitchFamily="49" charset="-122"/>
              </a:rPr>
              <a:t>Your content hits here, or by copying your text, select paste in this box and select Keep only</a:t>
            </a:r>
            <a:r>
              <a:rPr lang="zh-CN" altLang="en-US" sz="1200">
                <a:latin typeface="幼圆" panose="02010509060101010101" pitchFamily="49" charset="-122"/>
                <a:ea typeface="幼圆" panose="02010509060101010101" pitchFamily="49" charset="-122"/>
              </a:rPr>
              <a:t>Text.</a:t>
            </a:r>
          </a:p>
        </p:txBody>
      </p:sp>
      <p:sp>
        <p:nvSpPr>
          <p:cNvPr id="19" name="TextBox 136"/>
          <p:cNvSpPr txBox="1"/>
          <p:nvPr/>
        </p:nvSpPr>
        <p:spPr>
          <a:xfrm>
            <a:off x="1367277" y="3079656"/>
            <a:ext cx="1969421" cy="1052592"/>
          </a:xfrm>
          <a:prstGeom prst="rect">
            <a:avLst/>
          </a:prstGeom>
          <a:noFill/>
        </p:spPr>
        <p:txBody>
          <a:bodyPr wrap="square" lIns="91436" tIns="45718" rIns="91436" bIns="45718" rtlCol="0">
            <a:spAutoFit/>
          </a:bodyPr>
          <a:lstStyle/>
          <a:p>
            <a:pPr>
              <a:lnSpc>
                <a:spcPct val="130000"/>
              </a:lnSpc>
            </a:pPr>
            <a:r>
              <a:rPr lang="zh-CN" altLang="en-US" sz="1200" dirty="0">
                <a:latin typeface="幼圆" panose="02010509060101010101" pitchFamily="49" charset="-122"/>
                <a:ea typeface="幼圆" panose="02010509060101010101" pitchFamily="49" charset="-122"/>
              </a:rPr>
              <a:t>Your content hits here, or by copying your text, select paste in this box and select Keep only</a:t>
            </a:r>
            <a:r>
              <a:rPr lang="zh-CN" altLang="en-US" sz="1200">
                <a:latin typeface="幼圆" panose="02010509060101010101" pitchFamily="49" charset="-122"/>
                <a:ea typeface="幼圆" panose="02010509060101010101" pitchFamily="49" charset="-122"/>
              </a:rPr>
              <a:t>Text.</a:t>
            </a:r>
          </a:p>
        </p:txBody>
      </p:sp>
      <p:sp>
        <p:nvSpPr>
          <p:cNvPr id="20" name="TextBox 137"/>
          <p:cNvSpPr txBox="1"/>
          <p:nvPr/>
        </p:nvSpPr>
        <p:spPr>
          <a:xfrm>
            <a:off x="2321825" y="1595985"/>
            <a:ext cx="1969421" cy="1052592"/>
          </a:xfrm>
          <a:prstGeom prst="rect">
            <a:avLst/>
          </a:prstGeom>
          <a:noFill/>
        </p:spPr>
        <p:txBody>
          <a:bodyPr wrap="square" lIns="91436" tIns="45718" rIns="91436" bIns="45718" rtlCol="0">
            <a:spAutoFit/>
          </a:bodyPr>
          <a:lstStyle/>
          <a:p>
            <a:pPr>
              <a:lnSpc>
                <a:spcPct val="130000"/>
              </a:lnSpc>
            </a:pPr>
            <a:r>
              <a:rPr lang="zh-CN" altLang="en-US" sz="1200" dirty="0">
                <a:latin typeface="幼圆" panose="02010509060101010101" pitchFamily="49" charset="-122"/>
                <a:ea typeface="幼圆" panose="02010509060101010101" pitchFamily="49" charset="-122"/>
              </a:rPr>
              <a:t>Your content hits here, or by copying your text, select paste in this box and select Keep only</a:t>
            </a:r>
            <a:r>
              <a:rPr lang="zh-CN" altLang="en-US" sz="1200">
                <a:latin typeface="幼圆" panose="02010509060101010101" pitchFamily="49" charset="-122"/>
                <a:ea typeface="幼圆" panose="02010509060101010101" pitchFamily="49" charset="-122"/>
              </a:rPr>
              <a:t>Text.</a:t>
            </a:r>
          </a:p>
        </p:txBody>
      </p:sp>
      <p:sp>
        <p:nvSpPr>
          <p:cNvPr id="21" name="TextBox 138"/>
          <p:cNvSpPr txBox="1"/>
          <p:nvPr/>
        </p:nvSpPr>
        <p:spPr>
          <a:xfrm>
            <a:off x="8773788" y="3079656"/>
            <a:ext cx="1969421" cy="1052592"/>
          </a:xfrm>
          <a:prstGeom prst="rect">
            <a:avLst/>
          </a:prstGeom>
          <a:noFill/>
        </p:spPr>
        <p:txBody>
          <a:bodyPr wrap="square" lIns="91436" tIns="45718" rIns="91436" bIns="45718" rtlCol="0">
            <a:spAutoFit/>
          </a:bodyPr>
          <a:lstStyle/>
          <a:p>
            <a:pPr>
              <a:lnSpc>
                <a:spcPct val="130000"/>
              </a:lnSpc>
            </a:pPr>
            <a:r>
              <a:rPr lang="zh-CN" altLang="en-US" sz="1200" dirty="0">
                <a:latin typeface="幼圆" panose="02010509060101010101" pitchFamily="49" charset="-122"/>
                <a:ea typeface="幼圆" panose="02010509060101010101" pitchFamily="49" charset="-122"/>
              </a:rPr>
              <a:t>Your content hits here, or by copying your text, select paste in this box and select Keep only</a:t>
            </a:r>
            <a:r>
              <a:rPr lang="zh-CN" altLang="en-US" sz="1200">
                <a:latin typeface="幼圆" panose="02010509060101010101" pitchFamily="49" charset="-122"/>
                <a:ea typeface="幼圆" panose="02010509060101010101" pitchFamily="49" charset="-122"/>
              </a:rPr>
              <a:t>Text.</a:t>
            </a:r>
          </a:p>
        </p:txBody>
      </p:sp>
      <p:sp>
        <p:nvSpPr>
          <p:cNvPr id="22" name="TextBox 139"/>
          <p:cNvSpPr txBox="1"/>
          <p:nvPr/>
        </p:nvSpPr>
        <p:spPr>
          <a:xfrm>
            <a:off x="7963637" y="1595985"/>
            <a:ext cx="1969421" cy="1052592"/>
          </a:xfrm>
          <a:prstGeom prst="rect">
            <a:avLst/>
          </a:prstGeom>
          <a:noFill/>
        </p:spPr>
        <p:txBody>
          <a:bodyPr wrap="square" lIns="91436" tIns="45718" rIns="91436" bIns="45718" rtlCol="0">
            <a:spAutoFit/>
          </a:bodyPr>
          <a:lstStyle/>
          <a:p>
            <a:pPr>
              <a:lnSpc>
                <a:spcPct val="130000"/>
              </a:lnSpc>
            </a:pPr>
            <a:r>
              <a:rPr lang="zh-CN" altLang="en-US" sz="1200" dirty="0">
                <a:latin typeface="幼圆" panose="02010509060101010101" pitchFamily="49" charset="-122"/>
                <a:ea typeface="幼圆" panose="02010509060101010101" pitchFamily="49" charset="-122"/>
              </a:rPr>
              <a:t>Your content hits here, or by copying your text, select paste in this box and select Keep only</a:t>
            </a:r>
            <a:r>
              <a:rPr lang="zh-CN" altLang="en-US" sz="1200">
                <a:latin typeface="幼圆" panose="02010509060101010101" pitchFamily="49" charset="-122"/>
                <a:ea typeface="幼圆" panose="02010509060101010101" pitchFamily="49" charset="-122"/>
              </a:rPr>
              <a:t>Text.</a:t>
            </a:r>
          </a:p>
        </p:txBody>
      </p:sp>
      <p:sp>
        <p:nvSpPr>
          <p:cNvPr id="23" name="TextBox 140"/>
          <p:cNvSpPr txBox="1"/>
          <p:nvPr/>
        </p:nvSpPr>
        <p:spPr>
          <a:xfrm>
            <a:off x="9709888" y="5027443"/>
            <a:ext cx="1969421" cy="1052592"/>
          </a:xfrm>
          <a:prstGeom prst="rect">
            <a:avLst/>
          </a:prstGeom>
          <a:noFill/>
        </p:spPr>
        <p:txBody>
          <a:bodyPr wrap="square" lIns="91436" tIns="45718" rIns="91436" bIns="45718" rtlCol="0">
            <a:spAutoFit/>
          </a:bodyPr>
          <a:lstStyle/>
          <a:p>
            <a:pPr>
              <a:lnSpc>
                <a:spcPct val="130000"/>
              </a:lnSpc>
            </a:pPr>
            <a:r>
              <a:rPr lang="zh-CN" altLang="en-US" sz="1200" dirty="0">
                <a:latin typeface="幼圆" panose="02010509060101010101" pitchFamily="49" charset="-122"/>
                <a:ea typeface="幼圆" panose="02010509060101010101" pitchFamily="49" charset="-122"/>
              </a:rPr>
              <a:t>Your content hits here, or by copying your text, select paste in this box and choose to keep only text.</a:t>
            </a:r>
          </a:p>
        </p:txBody>
      </p:sp>
    </p:spTree>
    <p:extLst>
      <p:ext uri="{BB962C8B-B14F-4D97-AF65-F5344CB8AC3E}">
        <p14:creationId xmlns:p14="http://schemas.microsoft.com/office/powerpoint/2010/main" val="250863327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a14="http://schemas.microsoft.com/office/drawing/2010/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2" presetClass="entr" presetSubtype="8" decel="10000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0-#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par>
                                <p:cTn id="15" presetID="8" presetClass="emph" presetSubtype="0" repeatCount="indefinite" fill="hold" grpId="1" nodeType="withEffect">
                                  <p:stCondLst>
                                    <p:cond delay="0"/>
                                  </p:stCondLst>
                                  <p:childTnLst>
                                    <p:animRot by="86400000">
                                      <p:cBhvr>
                                        <p:cTn id="16" dur="8000" fill="hold"/>
                                        <p:tgtEl>
                                          <p:spTgt spid="6"/>
                                        </p:tgtEl>
                                        <p:attrNameLst>
                                          <p:attrName>r</p:attrName>
                                        </p:attrNameLst>
                                      </p:cBhvr>
                                    </p:animRot>
                                  </p:childTnLst>
                                </p:cTn>
                              </p:par>
                              <p:par>
                                <p:cTn id="17" presetID="44" presetClass="path" presetSubtype="0" fill="hold" grpId="2" nodeType="withEffect">
                                  <p:stCondLst>
                                    <p:cond delay="0"/>
                                  </p:stCondLst>
                                  <p:childTnLst>
                                    <p:animMotion origin="layout" path="M 2.24827E-6 -1.48148E-6 C 2.24827E-6 0.00023 0.05002 -0.50208 0.19851 -0.50856 C 0.34714 -0.51481 0.39156 -0.08588 0.40068 -1.48148E-6 " pathEditMode="relative" rAng="0" ptsTypes="fsf">
                                      <p:cBhvr>
                                        <p:cTn id="18" dur="2000" fill="hold"/>
                                        <p:tgtEl>
                                          <p:spTgt spid="6"/>
                                        </p:tgtEl>
                                        <p:attrNameLst>
                                          <p:attrName>ppt_x</p:attrName>
                                          <p:attrName>ppt_y</p:attrName>
                                        </p:attrNameLst>
                                      </p:cBhvr>
                                      <p:rCtr x="20034" y="-25741"/>
                                    </p:animMotion>
                                  </p:childTnLst>
                                </p:cTn>
                              </p:par>
                              <p:par>
                                <p:cTn id="19" presetID="10" presetClass="entr" presetSubtype="0" fill="hold" grpId="0" nodeType="withEffect">
                                  <p:stCondLst>
                                    <p:cond delay="40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par>
                                <p:cTn id="22" presetID="10" presetClass="entr" presetSubtype="0" fill="hold" grpId="0" nodeType="withEffect">
                                  <p:stCondLst>
                                    <p:cond delay="40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par>
                                <p:cTn id="25" presetID="8" presetClass="emph" presetSubtype="0" repeatCount="indefinite" fill="hold" grpId="1" nodeType="withEffect">
                                  <p:stCondLst>
                                    <p:cond delay="0"/>
                                  </p:stCondLst>
                                  <p:childTnLst>
                                    <p:animRot by="86400000">
                                      <p:cBhvr>
                                        <p:cTn id="26" dur="8000" fill="hold"/>
                                        <p:tgtEl>
                                          <p:spTgt spid="7"/>
                                        </p:tgtEl>
                                        <p:attrNameLst>
                                          <p:attrName>r</p:attrName>
                                        </p:attrNameLst>
                                      </p:cBhvr>
                                    </p:animRot>
                                  </p:childTnLst>
                                </p:cTn>
                              </p:par>
                              <p:par>
                                <p:cTn id="27" presetID="10" presetClass="entr" presetSubtype="0" fill="hold" grpId="0" nodeType="withEffect">
                                  <p:stCondLst>
                                    <p:cond delay="80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par>
                                <p:cTn id="30" presetID="10" presetClass="entr" presetSubtype="0" fill="hold" grpId="0" nodeType="withEffect">
                                  <p:stCondLst>
                                    <p:cond delay="80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par>
                                <p:cTn id="33" presetID="8" presetClass="emph" presetSubtype="0" repeatCount="indefinite" fill="hold" grpId="1" nodeType="withEffect">
                                  <p:stCondLst>
                                    <p:cond delay="0"/>
                                  </p:stCondLst>
                                  <p:childTnLst>
                                    <p:animRot by="86400000">
                                      <p:cBhvr>
                                        <p:cTn id="34" dur="8000" fill="hold"/>
                                        <p:tgtEl>
                                          <p:spTgt spid="8"/>
                                        </p:tgtEl>
                                        <p:attrNameLst>
                                          <p:attrName>r</p:attrName>
                                        </p:attrNameLst>
                                      </p:cBhvr>
                                    </p:animRot>
                                  </p:childTnLst>
                                </p:cTn>
                              </p:par>
                              <p:par>
                                <p:cTn id="35" presetID="10" presetClass="entr" presetSubtype="0" fill="hold" grpId="0" nodeType="withEffect">
                                  <p:stCondLst>
                                    <p:cond delay="120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par>
                                <p:cTn id="38" presetID="10" presetClass="entr" presetSubtype="0" fill="hold" grpId="0" nodeType="withEffect">
                                  <p:stCondLst>
                                    <p:cond delay="120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500"/>
                                        <p:tgtEl>
                                          <p:spTgt spid="15"/>
                                        </p:tgtEl>
                                      </p:cBhvr>
                                    </p:animEffect>
                                  </p:childTnLst>
                                </p:cTn>
                              </p:par>
                              <p:par>
                                <p:cTn id="41" presetID="8" presetClass="emph" presetSubtype="0" repeatCount="indefinite" fill="hold" grpId="1" nodeType="withEffect">
                                  <p:stCondLst>
                                    <p:cond delay="0"/>
                                  </p:stCondLst>
                                  <p:childTnLst>
                                    <p:animRot by="86400000">
                                      <p:cBhvr>
                                        <p:cTn id="42" dur="8000" fill="hold"/>
                                        <p:tgtEl>
                                          <p:spTgt spid="9"/>
                                        </p:tgtEl>
                                        <p:attrNameLst>
                                          <p:attrName>r</p:attrName>
                                        </p:attrNameLst>
                                      </p:cBhvr>
                                    </p:animRot>
                                  </p:childTnLst>
                                </p:cTn>
                              </p:par>
                              <p:par>
                                <p:cTn id="43" presetID="10" presetClass="entr" presetSubtype="0" fill="hold" grpId="0" nodeType="withEffect">
                                  <p:stCondLst>
                                    <p:cond delay="160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500"/>
                                        <p:tgtEl>
                                          <p:spTgt spid="10"/>
                                        </p:tgtEl>
                                      </p:cBhvr>
                                    </p:animEffect>
                                  </p:childTnLst>
                                </p:cTn>
                              </p:par>
                              <p:par>
                                <p:cTn id="46" presetID="10" presetClass="entr" presetSubtype="0" fill="hold" grpId="0" nodeType="withEffect">
                                  <p:stCondLst>
                                    <p:cond delay="160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500"/>
                                        <p:tgtEl>
                                          <p:spTgt spid="16"/>
                                        </p:tgtEl>
                                      </p:cBhvr>
                                    </p:animEffect>
                                  </p:childTnLst>
                                </p:cTn>
                              </p:par>
                              <p:par>
                                <p:cTn id="49" presetID="8" presetClass="emph" presetSubtype="0" repeatCount="indefinite" fill="hold" grpId="1" nodeType="withEffect">
                                  <p:stCondLst>
                                    <p:cond delay="0"/>
                                  </p:stCondLst>
                                  <p:childTnLst>
                                    <p:animRot by="86400000">
                                      <p:cBhvr>
                                        <p:cTn id="50" dur="8000" fill="hold"/>
                                        <p:tgtEl>
                                          <p:spTgt spid="10"/>
                                        </p:tgtEl>
                                        <p:attrNameLst>
                                          <p:attrName>r</p:attrName>
                                        </p:attrNameLst>
                                      </p:cBhvr>
                                    </p:animRot>
                                  </p:childTnLst>
                                </p:cTn>
                              </p:par>
                              <p:par>
                                <p:cTn id="51" presetID="10" presetClass="entr" presetSubtype="0" fill="hold" grpId="0" nodeType="withEffect">
                                  <p:stCondLst>
                                    <p:cond delay="200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500"/>
                                        <p:tgtEl>
                                          <p:spTgt spid="11"/>
                                        </p:tgtEl>
                                      </p:cBhvr>
                                    </p:animEffect>
                                  </p:childTnLst>
                                </p:cTn>
                              </p:par>
                              <p:par>
                                <p:cTn id="54" presetID="10" presetClass="entr" presetSubtype="0" fill="hold" grpId="0" nodeType="withEffect">
                                  <p:stCondLst>
                                    <p:cond delay="2000"/>
                                  </p:stCondLst>
                                  <p:childTnLst>
                                    <p:set>
                                      <p:cBhvr>
                                        <p:cTn id="55" dur="1" fill="hold">
                                          <p:stCondLst>
                                            <p:cond delay="0"/>
                                          </p:stCondLst>
                                        </p:cTn>
                                        <p:tgtEl>
                                          <p:spTgt spid="17"/>
                                        </p:tgtEl>
                                        <p:attrNameLst>
                                          <p:attrName>style.visibility</p:attrName>
                                        </p:attrNameLst>
                                      </p:cBhvr>
                                      <p:to>
                                        <p:strVal val="visible"/>
                                      </p:to>
                                    </p:set>
                                    <p:animEffect transition="in" filter="fade">
                                      <p:cBhvr>
                                        <p:cTn id="56" dur="500"/>
                                        <p:tgtEl>
                                          <p:spTgt spid="17"/>
                                        </p:tgtEl>
                                      </p:cBhvr>
                                    </p:animEffect>
                                  </p:childTnLst>
                                </p:cTn>
                              </p:par>
                              <p:par>
                                <p:cTn id="57" presetID="8" presetClass="emph" presetSubtype="0" repeatCount="indefinite" fill="hold" grpId="1" nodeType="withEffect">
                                  <p:stCondLst>
                                    <p:cond delay="0"/>
                                  </p:stCondLst>
                                  <p:childTnLst>
                                    <p:animRot by="86400000">
                                      <p:cBhvr>
                                        <p:cTn id="58" dur="8000" fill="hold"/>
                                        <p:tgtEl>
                                          <p:spTgt spid="11"/>
                                        </p:tgtEl>
                                        <p:attrNameLst>
                                          <p:attrName>r</p:attrName>
                                        </p:attrNameLst>
                                      </p:cBhvr>
                                    </p:animRot>
                                  </p:childTnLst>
                                </p:cTn>
                              </p:par>
                              <p:par>
                                <p:cTn id="59" presetID="63" presetClass="path" presetSubtype="0" accel="50000" decel="50000" fill="hold" grpId="3" nodeType="withEffect">
                                  <p:stCondLst>
                                    <p:cond delay="2000"/>
                                  </p:stCondLst>
                                  <p:childTnLst>
                                    <p:animMotion origin="layout" path="M -4.16667E-7 6.35838E-7 L 0.40052 6.35838E-7 " pathEditMode="relative" rAng="0" ptsTypes="AA">
                                      <p:cBhvr>
                                        <p:cTn id="60" dur="1000" spd="-100000" fill="hold"/>
                                        <p:tgtEl>
                                          <p:spTgt spid="6"/>
                                        </p:tgtEl>
                                        <p:attrNameLst>
                                          <p:attrName>ppt_x</p:attrName>
                                          <p:attrName>ppt_y</p:attrName>
                                        </p:attrNameLst>
                                      </p:cBhvr>
                                      <p:rCtr x="20026" y="0"/>
                                    </p:animMotion>
                                  </p:childTnLst>
                                </p:cTn>
                              </p:par>
                              <p:par>
                                <p:cTn id="61" presetID="10" presetClass="entr" presetSubtype="0" fill="hold" grpId="0" nodeType="withEffect">
                                  <p:stCondLst>
                                    <p:cond delay="2800"/>
                                  </p:stCondLst>
                                  <p:childTnLst>
                                    <p:set>
                                      <p:cBhvr>
                                        <p:cTn id="62" dur="1" fill="hold">
                                          <p:stCondLst>
                                            <p:cond delay="0"/>
                                          </p:stCondLst>
                                        </p:cTn>
                                        <p:tgtEl>
                                          <p:spTgt spid="12"/>
                                        </p:tgtEl>
                                        <p:attrNameLst>
                                          <p:attrName>style.visibility</p:attrName>
                                        </p:attrNameLst>
                                      </p:cBhvr>
                                      <p:to>
                                        <p:strVal val="visible"/>
                                      </p:to>
                                    </p:set>
                                    <p:animEffect transition="in" filter="fade">
                                      <p:cBhvr>
                                        <p:cTn id="63" dur="500"/>
                                        <p:tgtEl>
                                          <p:spTgt spid="12"/>
                                        </p:tgtEl>
                                      </p:cBhvr>
                                    </p:animEffect>
                                  </p:childTnLst>
                                </p:cTn>
                              </p:par>
                              <p:par>
                                <p:cTn id="64" presetID="12" presetClass="entr" presetSubtype="2" fill="hold" grpId="0" nodeType="withEffect">
                                  <p:stCondLst>
                                    <p:cond delay="2800"/>
                                  </p:stCondLst>
                                  <p:childTnLst>
                                    <p:set>
                                      <p:cBhvr>
                                        <p:cTn id="65" dur="1" fill="hold">
                                          <p:stCondLst>
                                            <p:cond delay="0"/>
                                          </p:stCondLst>
                                        </p:cTn>
                                        <p:tgtEl>
                                          <p:spTgt spid="18"/>
                                        </p:tgtEl>
                                        <p:attrNameLst>
                                          <p:attrName>style.visibility</p:attrName>
                                        </p:attrNameLst>
                                      </p:cBhvr>
                                      <p:to>
                                        <p:strVal val="visible"/>
                                      </p:to>
                                    </p:set>
                                    <p:anim calcmode="lin" valueType="num">
                                      <p:cBhvr additive="base">
                                        <p:cTn id="66" dur="500"/>
                                        <p:tgtEl>
                                          <p:spTgt spid="18"/>
                                        </p:tgtEl>
                                        <p:attrNameLst>
                                          <p:attrName>ppt_x</p:attrName>
                                        </p:attrNameLst>
                                      </p:cBhvr>
                                      <p:tavLst>
                                        <p:tav tm="0">
                                          <p:val>
                                            <p:strVal val="#ppt_x+#ppt_w*1.125000"/>
                                          </p:val>
                                        </p:tav>
                                        <p:tav tm="100000">
                                          <p:val>
                                            <p:strVal val="#ppt_x"/>
                                          </p:val>
                                        </p:tav>
                                      </p:tavLst>
                                    </p:anim>
                                    <p:animEffect transition="in" filter="wipe(left)">
                                      <p:cBhvr>
                                        <p:cTn id="67" dur="500"/>
                                        <p:tgtEl>
                                          <p:spTgt spid="18"/>
                                        </p:tgtEl>
                                      </p:cBhvr>
                                    </p:animEffect>
                                  </p:childTnLst>
                                </p:cTn>
                              </p:par>
                              <p:par>
                                <p:cTn id="68" presetID="12" presetClass="entr" presetSubtype="2" fill="hold" grpId="0" nodeType="withEffect">
                                  <p:stCondLst>
                                    <p:cond delay="2800"/>
                                  </p:stCondLst>
                                  <p:childTnLst>
                                    <p:set>
                                      <p:cBhvr>
                                        <p:cTn id="69" dur="1" fill="hold">
                                          <p:stCondLst>
                                            <p:cond delay="0"/>
                                          </p:stCondLst>
                                        </p:cTn>
                                        <p:tgtEl>
                                          <p:spTgt spid="19"/>
                                        </p:tgtEl>
                                        <p:attrNameLst>
                                          <p:attrName>style.visibility</p:attrName>
                                        </p:attrNameLst>
                                      </p:cBhvr>
                                      <p:to>
                                        <p:strVal val="visible"/>
                                      </p:to>
                                    </p:set>
                                    <p:anim calcmode="lin" valueType="num">
                                      <p:cBhvr additive="base">
                                        <p:cTn id="70" dur="500"/>
                                        <p:tgtEl>
                                          <p:spTgt spid="19"/>
                                        </p:tgtEl>
                                        <p:attrNameLst>
                                          <p:attrName>ppt_x</p:attrName>
                                        </p:attrNameLst>
                                      </p:cBhvr>
                                      <p:tavLst>
                                        <p:tav tm="0">
                                          <p:val>
                                            <p:strVal val="#ppt_x+#ppt_w*1.125000"/>
                                          </p:val>
                                        </p:tav>
                                        <p:tav tm="100000">
                                          <p:val>
                                            <p:strVal val="#ppt_x"/>
                                          </p:val>
                                        </p:tav>
                                      </p:tavLst>
                                    </p:anim>
                                    <p:animEffect transition="in" filter="wipe(left)">
                                      <p:cBhvr>
                                        <p:cTn id="71" dur="500"/>
                                        <p:tgtEl>
                                          <p:spTgt spid="19"/>
                                        </p:tgtEl>
                                      </p:cBhvr>
                                    </p:animEffect>
                                  </p:childTnLst>
                                </p:cTn>
                              </p:par>
                              <p:par>
                                <p:cTn id="72" presetID="12" presetClass="entr" presetSubtype="2" fill="hold" grpId="0" nodeType="withEffect">
                                  <p:stCondLst>
                                    <p:cond delay="2800"/>
                                  </p:stCondLst>
                                  <p:childTnLst>
                                    <p:set>
                                      <p:cBhvr>
                                        <p:cTn id="73" dur="1" fill="hold">
                                          <p:stCondLst>
                                            <p:cond delay="0"/>
                                          </p:stCondLst>
                                        </p:cTn>
                                        <p:tgtEl>
                                          <p:spTgt spid="20"/>
                                        </p:tgtEl>
                                        <p:attrNameLst>
                                          <p:attrName>style.visibility</p:attrName>
                                        </p:attrNameLst>
                                      </p:cBhvr>
                                      <p:to>
                                        <p:strVal val="visible"/>
                                      </p:to>
                                    </p:set>
                                    <p:anim calcmode="lin" valueType="num">
                                      <p:cBhvr additive="base">
                                        <p:cTn id="74" dur="500"/>
                                        <p:tgtEl>
                                          <p:spTgt spid="20"/>
                                        </p:tgtEl>
                                        <p:attrNameLst>
                                          <p:attrName>ppt_x</p:attrName>
                                        </p:attrNameLst>
                                      </p:cBhvr>
                                      <p:tavLst>
                                        <p:tav tm="0">
                                          <p:val>
                                            <p:strVal val="#ppt_x+#ppt_w*1.125000"/>
                                          </p:val>
                                        </p:tav>
                                        <p:tav tm="100000">
                                          <p:val>
                                            <p:strVal val="#ppt_x"/>
                                          </p:val>
                                        </p:tav>
                                      </p:tavLst>
                                    </p:anim>
                                    <p:animEffect transition="in" filter="wipe(left)">
                                      <p:cBhvr>
                                        <p:cTn id="75" dur="500"/>
                                        <p:tgtEl>
                                          <p:spTgt spid="20"/>
                                        </p:tgtEl>
                                      </p:cBhvr>
                                    </p:animEffect>
                                  </p:childTnLst>
                                </p:cTn>
                              </p:par>
                              <p:par>
                                <p:cTn id="76" presetID="12" presetClass="entr" presetSubtype="8" fill="hold" grpId="0" nodeType="withEffect">
                                  <p:stCondLst>
                                    <p:cond delay="2800"/>
                                  </p:stCondLst>
                                  <p:childTnLst>
                                    <p:set>
                                      <p:cBhvr>
                                        <p:cTn id="77" dur="1" fill="hold">
                                          <p:stCondLst>
                                            <p:cond delay="0"/>
                                          </p:stCondLst>
                                        </p:cTn>
                                        <p:tgtEl>
                                          <p:spTgt spid="21"/>
                                        </p:tgtEl>
                                        <p:attrNameLst>
                                          <p:attrName>style.visibility</p:attrName>
                                        </p:attrNameLst>
                                      </p:cBhvr>
                                      <p:to>
                                        <p:strVal val="visible"/>
                                      </p:to>
                                    </p:set>
                                    <p:anim calcmode="lin" valueType="num">
                                      <p:cBhvr additive="base">
                                        <p:cTn id="78" dur="500"/>
                                        <p:tgtEl>
                                          <p:spTgt spid="21"/>
                                        </p:tgtEl>
                                        <p:attrNameLst>
                                          <p:attrName>ppt_x</p:attrName>
                                        </p:attrNameLst>
                                      </p:cBhvr>
                                      <p:tavLst>
                                        <p:tav tm="0">
                                          <p:val>
                                            <p:strVal val="#ppt_x-#ppt_w*1.125000"/>
                                          </p:val>
                                        </p:tav>
                                        <p:tav tm="100000">
                                          <p:val>
                                            <p:strVal val="#ppt_x"/>
                                          </p:val>
                                        </p:tav>
                                      </p:tavLst>
                                    </p:anim>
                                    <p:animEffect transition="in" filter="wipe(right)">
                                      <p:cBhvr>
                                        <p:cTn id="79" dur="500"/>
                                        <p:tgtEl>
                                          <p:spTgt spid="21"/>
                                        </p:tgtEl>
                                      </p:cBhvr>
                                    </p:animEffect>
                                  </p:childTnLst>
                                </p:cTn>
                              </p:par>
                              <p:par>
                                <p:cTn id="80" presetID="12" presetClass="entr" presetSubtype="8" fill="hold" grpId="0" nodeType="withEffect">
                                  <p:stCondLst>
                                    <p:cond delay="2800"/>
                                  </p:stCondLst>
                                  <p:childTnLst>
                                    <p:set>
                                      <p:cBhvr>
                                        <p:cTn id="81" dur="1" fill="hold">
                                          <p:stCondLst>
                                            <p:cond delay="0"/>
                                          </p:stCondLst>
                                        </p:cTn>
                                        <p:tgtEl>
                                          <p:spTgt spid="22"/>
                                        </p:tgtEl>
                                        <p:attrNameLst>
                                          <p:attrName>style.visibility</p:attrName>
                                        </p:attrNameLst>
                                      </p:cBhvr>
                                      <p:to>
                                        <p:strVal val="visible"/>
                                      </p:to>
                                    </p:set>
                                    <p:anim calcmode="lin" valueType="num">
                                      <p:cBhvr additive="base">
                                        <p:cTn id="82" dur="500"/>
                                        <p:tgtEl>
                                          <p:spTgt spid="22"/>
                                        </p:tgtEl>
                                        <p:attrNameLst>
                                          <p:attrName>ppt_x</p:attrName>
                                        </p:attrNameLst>
                                      </p:cBhvr>
                                      <p:tavLst>
                                        <p:tav tm="0">
                                          <p:val>
                                            <p:strVal val="#ppt_x-#ppt_w*1.125000"/>
                                          </p:val>
                                        </p:tav>
                                        <p:tav tm="100000">
                                          <p:val>
                                            <p:strVal val="#ppt_x"/>
                                          </p:val>
                                        </p:tav>
                                      </p:tavLst>
                                    </p:anim>
                                    <p:animEffect transition="in" filter="wipe(right)">
                                      <p:cBhvr>
                                        <p:cTn id="83" dur="500"/>
                                        <p:tgtEl>
                                          <p:spTgt spid="22"/>
                                        </p:tgtEl>
                                      </p:cBhvr>
                                    </p:animEffect>
                                  </p:childTnLst>
                                </p:cTn>
                              </p:par>
                              <p:par>
                                <p:cTn id="84" presetID="12" presetClass="entr" presetSubtype="8" fill="hold" grpId="0" nodeType="withEffect">
                                  <p:stCondLst>
                                    <p:cond delay="280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p:tgtEl>
                                          <p:spTgt spid="23"/>
                                        </p:tgtEl>
                                        <p:attrNameLst>
                                          <p:attrName>ppt_x</p:attrName>
                                        </p:attrNameLst>
                                      </p:cBhvr>
                                      <p:tavLst>
                                        <p:tav tm="0">
                                          <p:val>
                                            <p:strVal val="#ppt_x-#ppt_w*1.125000"/>
                                          </p:val>
                                        </p:tav>
                                        <p:tav tm="100000">
                                          <p:val>
                                            <p:strVal val="#ppt_x"/>
                                          </p:val>
                                        </p:tav>
                                      </p:tavLst>
                                    </p:anim>
                                    <p:animEffect transition="in" filter="wipe(right)">
                                      <p:cBhvr>
                                        <p:cTn id="8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6" grpId="1" animBg="1"/>
      <p:bldP spid="6" grpId="2" animBg="1"/>
      <p:bldP spid="6" grpId="3"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p:bldP spid="13" grpId="0"/>
      <p:bldP spid="14" grpId="0"/>
      <p:bldP spid="15" grpId="0"/>
      <p:bldP spid="16" grpId="0"/>
      <p:bldP spid="17" grpId="0"/>
      <p:bldP spid="18" grpId="0"/>
      <p:bldP spid="19" grpId="0"/>
      <p:bldP spid="20" grpId="0"/>
      <p:bldP spid="21" grpId="0"/>
      <p:bldP spid="22" grpId="0"/>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3868480" y="1105785"/>
            <a:ext cx="4455041"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2095431" y="459454"/>
            <a:ext cx="8001137" cy="646331"/>
          </a:xfrm>
          <a:prstGeom prst="rect">
            <a:avLst/>
          </a:prstGeom>
        </p:spPr>
        <p:txBody>
          <a:bodyPr wrap="square">
            <a:spAutoFit/>
          </a:bodyPr>
          <a:lstStyle/>
          <a:p>
            <a:pPr algn="ctr"/>
            <a:r>
              <a:rPr lang="zh-CN" altLang="en-US" sz="3600">
                <a:latin typeface="Slim Joe" panose="02000000000000000000" pitchFamily="50" charset="0"/>
                <a:ea typeface="幼圆" panose="02010509060101010101" pitchFamily="49" charset="-122"/>
              </a:rPr>
              <a:t>Add your title here</a:t>
            </a:r>
          </a:p>
        </p:txBody>
      </p:sp>
      <p:sp>
        <p:nvSpPr>
          <p:cNvPr id="4" name="Freeform 13"/>
          <p:cNvSpPr>
            <a:spLocks noEditPoints="1"/>
          </p:cNvSpPr>
          <p:nvPr/>
        </p:nvSpPr>
        <p:spPr bwMode="auto">
          <a:xfrm rot="16200000">
            <a:off x="10119499" y="3242150"/>
            <a:ext cx="1523528" cy="1084681"/>
          </a:xfrm>
          <a:custGeom>
            <a:avLst/>
            <a:gdLst>
              <a:gd name="T0" fmla="*/ 2333 w 2333"/>
              <a:gd name="T1" fmla="*/ 0 h 1774"/>
              <a:gd name="T2" fmla="*/ 2333 w 2333"/>
              <a:gd name="T3" fmla="*/ 1331 h 1774"/>
              <a:gd name="T4" fmla="*/ 1166 w 2333"/>
              <a:gd name="T5" fmla="*/ 1774 h 1774"/>
              <a:gd name="T6" fmla="*/ 0 w 2333"/>
              <a:gd name="T7" fmla="*/ 1331 h 1774"/>
              <a:gd name="T8" fmla="*/ 0 w 2333"/>
              <a:gd name="T9" fmla="*/ 0 h 1774"/>
              <a:gd name="T10" fmla="*/ 1166 w 2333"/>
              <a:gd name="T11" fmla="*/ 443 h 1774"/>
              <a:gd name="T12" fmla="*/ 2333 w 2333"/>
              <a:gd name="T13" fmla="*/ 0 h 1774"/>
              <a:gd name="T14" fmla="*/ 1750 w 2333"/>
              <a:gd name="T15" fmla="*/ 221 h 17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3" h="1774">
                <a:moveTo>
                  <a:pt x="2333" y="0"/>
                </a:moveTo>
                <a:lnTo>
                  <a:pt x="2333" y="1331"/>
                </a:lnTo>
                <a:lnTo>
                  <a:pt x="1166" y="1774"/>
                </a:lnTo>
                <a:lnTo>
                  <a:pt x="0" y="1331"/>
                </a:lnTo>
                <a:lnTo>
                  <a:pt x="0" y="0"/>
                </a:lnTo>
                <a:lnTo>
                  <a:pt x="1166" y="443"/>
                </a:lnTo>
                <a:lnTo>
                  <a:pt x="2333" y="0"/>
                </a:lnTo>
                <a:close/>
                <a:moveTo>
                  <a:pt x="1750" y="221"/>
                </a:moveTo>
              </a:path>
            </a:pathLst>
          </a:custGeom>
          <a:blipFill dpi="0" rotWithShape="1">
            <a:blip r:embed="rId3">
              <a:extLst>
                <a:ext uri="{28A0092B-C50C-407E-A947-70E740481C1C}">
                  <a14:useLocalDpi xmlns:a14="http://schemas.microsoft.com/office/drawing/2010/main" val="0"/>
                </a:ext>
              </a:extLst>
            </a:blip>
            <a:srcRect/>
            <a:stretch>
              <a:fillRect/>
            </a:stretch>
          </a:blipFill>
          <a:ln>
            <a:noFill/>
          </a:ln>
        </p:spPr>
        <p:txBody>
          <a:bodyPr vert="horz" wrap="square" lIns="91400" tIns="45699" rIns="91400" bIns="45699" numCol="1" anchor="t" anchorCtr="0" compatLnSpc="1">
            <a:prstTxWarp prst="textNoShape">
              <a:avLst/>
            </a:prstTxWarp>
          </a:bodyPr>
          <a:lstStyle/>
          <a:p>
            <a:pPr defTabSz="1218804"/>
            <a:endParaRPr lang="zh-CN" altLang="en-US" sz="2399" kern="0">
              <a:solidFill>
                <a:sysClr val="windowText" lastClr="000000"/>
              </a:solidFill>
              <a:ea typeface="幼圆" panose="02010509060101010101" pitchFamily="49" charset="-122"/>
            </a:endParaRPr>
          </a:p>
        </p:txBody>
      </p:sp>
      <p:sp>
        <p:nvSpPr>
          <p:cNvPr id="6" name="Freeform 11"/>
          <p:cNvSpPr>
            <a:spLocks noEditPoints="1"/>
          </p:cNvSpPr>
          <p:nvPr/>
        </p:nvSpPr>
        <p:spPr bwMode="auto">
          <a:xfrm rot="16200000">
            <a:off x="595616" y="3241542"/>
            <a:ext cx="1523528" cy="1085896"/>
          </a:xfrm>
          <a:custGeom>
            <a:avLst/>
            <a:gdLst>
              <a:gd name="T0" fmla="*/ 2333 w 2333"/>
              <a:gd name="T1" fmla="*/ 0 h 1775"/>
              <a:gd name="T2" fmla="*/ 2333 w 2333"/>
              <a:gd name="T3" fmla="*/ 1331 h 1775"/>
              <a:gd name="T4" fmla="*/ 1166 w 2333"/>
              <a:gd name="T5" fmla="*/ 1775 h 1775"/>
              <a:gd name="T6" fmla="*/ 0 w 2333"/>
              <a:gd name="T7" fmla="*/ 1331 h 1775"/>
              <a:gd name="T8" fmla="*/ 0 w 2333"/>
              <a:gd name="T9" fmla="*/ 0 h 1775"/>
              <a:gd name="T10" fmla="*/ 1166 w 2333"/>
              <a:gd name="T11" fmla="*/ 444 h 1775"/>
              <a:gd name="T12" fmla="*/ 2333 w 2333"/>
              <a:gd name="T13" fmla="*/ 0 h 1775"/>
              <a:gd name="T14" fmla="*/ 1750 w 2333"/>
              <a:gd name="T15" fmla="*/ 222 h 17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3" h="1775">
                <a:moveTo>
                  <a:pt x="2333" y="0"/>
                </a:moveTo>
                <a:lnTo>
                  <a:pt x="2333" y="1331"/>
                </a:lnTo>
                <a:lnTo>
                  <a:pt x="1166" y="1775"/>
                </a:lnTo>
                <a:lnTo>
                  <a:pt x="0" y="1331"/>
                </a:lnTo>
                <a:lnTo>
                  <a:pt x="0" y="0"/>
                </a:lnTo>
                <a:lnTo>
                  <a:pt x="1166" y="444"/>
                </a:lnTo>
                <a:lnTo>
                  <a:pt x="2333" y="0"/>
                </a:lnTo>
                <a:close/>
                <a:moveTo>
                  <a:pt x="1750" y="222"/>
                </a:moveTo>
              </a:path>
            </a:pathLst>
          </a:custGeom>
          <a:blipFill dpi="0" rotWithShape="1">
            <a:blip r:embed="rId4">
              <a:extLst>
                <a:ext uri="{28A0092B-C50C-407E-A947-70E740481C1C}">
                  <a14:useLocalDpi xmlns:a14="http://schemas.microsoft.com/office/drawing/2010/main" val="0"/>
                </a:ext>
              </a:extLst>
            </a:blip>
            <a:srcRect/>
            <a:stretch>
              <a:fillRect/>
            </a:stretch>
          </a:blipFill>
          <a:ln>
            <a:noFill/>
          </a:ln>
        </p:spPr>
        <p:txBody>
          <a:bodyPr vert="horz" wrap="square" lIns="91400" tIns="45699" rIns="91400" bIns="45699" numCol="1" anchor="t" anchorCtr="0" compatLnSpc="1">
            <a:prstTxWarp prst="textNoShape">
              <a:avLst/>
            </a:prstTxWarp>
          </a:bodyPr>
          <a:lstStyle/>
          <a:p>
            <a:pPr defTabSz="1218804">
              <a:defRPr/>
            </a:pPr>
            <a:endParaRPr lang="zh-CN" altLang="en-US" sz="2399" kern="0">
              <a:solidFill>
                <a:sysClr val="windowText" lastClr="000000"/>
              </a:solidFill>
              <a:ea typeface="幼圆" panose="02010509060101010101" pitchFamily="49" charset="-122"/>
            </a:endParaRPr>
          </a:p>
        </p:txBody>
      </p:sp>
      <p:sp>
        <p:nvSpPr>
          <p:cNvPr id="7" name="Freeform 12"/>
          <p:cNvSpPr>
            <a:spLocks noEditPoints="1"/>
          </p:cNvSpPr>
          <p:nvPr/>
        </p:nvSpPr>
        <p:spPr bwMode="auto">
          <a:xfrm rot="16200000">
            <a:off x="1544408" y="3241542"/>
            <a:ext cx="1523528" cy="1085896"/>
          </a:xfrm>
          <a:custGeom>
            <a:avLst/>
            <a:gdLst>
              <a:gd name="T0" fmla="*/ 2333 w 2333"/>
              <a:gd name="T1" fmla="*/ 0 h 1775"/>
              <a:gd name="T2" fmla="*/ 2333 w 2333"/>
              <a:gd name="T3" fmla="*/ 1331 h 1775"/>
              <a:gd name="T4" fmla="*/ 1166 w 2333"/>
              <a:gd name="T5" fmla="*/ 1775 h 1775"/>
              <a:gd name="T6" fmla="*/ 0 w 2333"/>
              <a:gd name="T7" fmla="*/ 1331 h 1775"/>
              <a:gd name="T8" fmla="*/ 0 w 2333"/>
              <a:gd name="T9" fmla="*/ 0 h 1775"/>
              <a:gd name="T10" fmla="*/ 1166 w 2333"/>
              <a:gd name="T11" fmla="*/ 444 h 1775"/>
              <a:gd name="T12" fmla="*/ 2333 w 2333"/>
              <a:gd name="T13" fmla="*/ 0 h 1775"/>
              <a:gd name="T14" fmla="*/ 1750 w 2333"/>
              <a:gd name="T15" fmla="*/ 222 h 17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3" h="1775">
                <a:moveTo>
                  <a:pt x="2333" y="0"/>
                </a:moveTo>
                <a:lnTo>
                  <a:pt x="2333" y="1331"/>
                </a:lnTo>
                <a:lnTo>
                  <a:pt x="1166" y="1775"/>
                </a:lnTo>
                <a:lnTo>
                  <a:pt x="0" y="1331"/>
                </a:lnTo>
                <a:lnTo>
                  <a:pt x="0" y="0"/>
                </a:lnTo>
                <a:lnTo>
                  <a:pt x="1166" y="444"/>
                </a:lnTo>
                <a:lnTo>
                  <a:pt x="2333" y="0"/>
                </a:lnTo>
                <a:close/>
                <a:moveTo>
                  <a:pt x="1750" y="222"/>
                </a:moveTo>
              </a:path>
            </a:pathLst>
          </a:custGeom>
          <a:blipFill dpi="0" rotWithShape="1">
            <a:blip r:embed="rId3">
              <a:extLst>
                <a:ext uri="{28A0092B-C50C-407E-A947-70E740481C1C}">
                  <a14:useLocalDpi xmlns:a14="http://schemas.microsoft.com/office/drawing/2010/main" val="0"/>
                </a:ext>
              </a:extLst>
            </a:blip>
            <a:srcRect/>
            <a:stretch>
              <a:fillRect/>
            </a:stretch>
          </a:blipFill>
          <a:ln>
            <a:noFill/>
          </a:ln>
        </p:spPr>
        <p:txBody>
          <a:bodyPr vert="horz" wrap="square" lIns="91400" tIns="45699" rIns="91400" bIns="45699" numCol="1" anchor="t" anchorCtr="0" compatLnSpc="1">
            <a:prstTxWarp prst="textNoShape">
              <a:avLst/>
            </a:prstTxWarp>
          </a:bodyPr>
          <a:lstStyle/>
          <a:p>
            <a:pPr defTabSz="1218804">
              <a:defRPr/>
            </a:pPr>
            <a:endParaRPr lang="zh-CN" altLang="en-US" sz="2399" kern="0">
              <a:solidFill>
                <a:sysClr val="windowText" lastClr="000000"/>
              </a:solidFill>
              <a:ea typeface="幼圆" panose="02010509060101010101" pitchFamily="49" charset="-122"/>
            </a:endParaRPr>
          </a:p>
        </p:txBody>
      </p:sp>
      <p:sp>
        <p:nvSpPr>
          <p:cNvPr id="8" name="Freeform 13"/>
          <p:cNvSpPr>
            <a:spLocks noEditPoints="1"/>
          </p:cNvSpPr>
          <p:nvPr/>
        </p:nvSpPr>
        <p:spPr bwMode="auto">
          <a:xfrm rot="16200000">
            <a:off x="2480461" y="3242148"/>
            <a:ext cx="1523528" cy="1084681"/>
          </a:xfrm>
          <a:custGeom>
            <a:avLst/>
            <a:gdLst>
              <a:gd name="T0" fmla="*/ 2333 w 2333"/>
              <a:gd name="T1" fmla="*/ 0 h 1774"/>
              <a:gd name="T2" fmla="*/ 2333 w 2333"/>
              <a:gd name="T3" fmla="*/ 1331 h 1774"/>
              <a:gd name="T4" fmla="*/ 1166 w 2333"/>
              <a:gd name="T5" fmla="*/ 1774 h 1774"/>
              <a:gd name="T6" fmla="*/ 0 w 2333"/>
              <a:gd name="T7" fmla="*/ 1331 h 1774"/>
              <a:gd name="T8" fmla="*/ 0 w 2333"/>
              <a:gd name="T9" fmla="*/ 0 h 1774"/>
              <a:gd name="T10" fmla="*/ 1166 w 2333"/>
              <a:gd name="T11" fmla="*/ 443 h 1774"/>
              <a:gd name="T12" fmla="*/ 2333 w 2333"/>
              <a:gd name="T13" fmla="*/ 0 h 1774"/>
              <a:gd name="T14" fmla="*/ 1750 w 2333"/>
              <a:gd name="T15" fmla="*/ 221 h 17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3" h="1774">
                <a:moveTo>
                  <a:pt x="2333" y="0"/>
                </a:moveTo>
                <a:lnTo>
                  <a:pt x="2333" y="1331"/>
                </a:lnTo>
                <a:lnTo>
                  <a:pt x="1166" y="1774"/>
                </a:lnTo>
                <a:lnTo>
                  <a:pt x="0" y="1331"/>
                </a:lnTo>
                <a:lnTo>
                  <a:pt x="0" y="0"/>
                </a:lnTo>
                <a:lnTo>
                  <a:pt x="1166" y="443"/>
                </a:lnTo>
                <a:lnTo>
                  <a:pt x="2333" y="0"/>
                </a:lnTo>
                <a:close/>
                <a:moveTo>
                  <a:pt x="1750" y="221"/>
                </a:moveTo>
              </a:path>
            </a:pathLst>
          </a:custGeom>
          <a:blipFill dpi="0" rotWithShape="1">
            <a:blip r:embed="rId5">
              <a:extLst>
                <a:ext uri="{28A0092B-C50C-407E-A947-70E740481C1C}">
                  <a14:useLocalDpi xmlns:a14="http://schemas.microsoft.com/office/drawing/2010/main" val="0"/>
                </a:ext>
              </a:extLst>
            </a:blip>
            <a:srcRect/>
            <a:stretch>
              <a:fillRect/>
            </a:stretch>
          </a:blipFill>
          <a:ln>
            <a:noFill/>
          </a:ln>
        </p:spPr>
        <p:txBody>
          <a:bodyPr vert="horz" wrap="square" lIns="91400" tIns="45699" rIns="91400" bIns="45699" numCol="1" anchor="t" anchorCtr="0" compatLnSpc="1">
            <a:prstTxWarp prst="textNoShape">
              <a:avLst/>
            </a:prstTxWarp>
          </a:bodyPr>
          <a:lstStyle/>
          <a:p>
            <a:pPr defTabSz="1218804">
              <a:defRPr/>
            </a:pPr>
            <a:endParaRPr lang="zh-CN" altLang="en-US" sz="2399" kern="0">
              <a:solidFill>
                <a:sysClr val="windowText" lastClr="000000"/>
              </a:solidFill>
              <a:ea typeface="幼圆" panose="02010509060101010101" pitchFamily="49" charset="-122"/>
            </a:endParaRPr>
          </a:p>
        </p:txBody>
      </p:sp>
      <p:sp>
        <p:nvSpPr>
          <p:cNvPr id="9" name="Freeform 13"/>
          <p:cNvSpPr>
            <a:spLocks noEditPoints="1"/>
          </p:cNvSpPr>
          <p:nvPr/>
        </p:nvSpPr>
        <p:spPr bwMode="auto">
          <a:xfrm rot="16200000">
            <a:off x="3407487" y="3242148"/>
            <a:ext cx="1523528" cy="1084681"/>
          </a:xfrm>
          <a:custGeom>
            <a:avLst/>
            <a:gdLst>
              <a:gd name="T0" fmla="*/ 2333 w 2333"/>
              <a:gd name="T1" fmla="*/ 0 h 1774"/>
              <a:gd name="T2" fmla="*/ 2333 w 2333"/>
              <a:gd name="T3" fmla="*/ 1331 h 1774"/>
              <a:gd name="T4" fmla="*/ 1166 w 2333"/>
              <a:gd name="T5" fmla="*/ 1774 h 1774"/>
              <a:gd name="T6" fmla="*/ 0 w 2333"/>
              <a:gd name="T7" fmla="*/ 1331 h 1774"/>
              <a:gd name="T8" fmla="*/ 0 w 2333"/>
              <a:gd name="T9" fmla="*/ 0 h 1774"/>
              <a:gd name="T10" fmla="*/ 1166 w 2333"/>
              <a:gd name="T11" fmla="*/ 443 h 1774"/>
              <a:gd name="T12" fmla="*/ 2333 w 2333"/>
              <a:gd name="T13" fmla="*/ 0 h 1774"/>
              <a:gd name="T14" fmla="*/ 1750 w 2333"/>
              <a:gd name="T15" fmla="*/ 221 h 17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3" h="1774">
                <a:moveTo>
                  <a:pt x="2333" y="0"/>
                </a:moveTo>
                <a:lnTo>
                  <a:pt x="2333" y="1331"/>
                </a:lnTo>
                <a:lnTo>
                  <a:pt x="1166" y="1774"/>
                </a:lnTo>
                <a:lnTo>
                  <a:pt x="0" y="1331"/>
                </a:lnTo>
                <a:lnTo>
                  <a:pt x="0" y="0"/>
                </a:lnTo>
                <a:lnTo>
                  <a:pt x="1166" y="443"/>
                </a:lnTo>
                <a:lnTo>
                  <a:pt x="2333" y="0"/>
                </a:lnTo>
                <a:close/>
                <a:moveTo>
                  <a:pt x="1750" y="221"/>
                </a:moveTo>
              </a:path>
            </a:pathLst>
          </a:custGeom>
          <a:blipFill dpi="0" rotWithShape="1">
            <a:blip r:embed="rId4">
              <a:extLst>
                <a:ext uri="{28A0092B-C50C-407E-A947-70E740481C1C}">
                  <a14:useLocalDpi xmlns:a14="http://schemas.microsoft.com/office/drawing/2010/main" val="0"/>
                </a:ext>
              </a:extLst>
            </a:blip>
            <a:srcRect/>
            <a:stretch>
              <a:fillRect/>
            </a:stretch>
          </a:blipFill>
          <a:ln>
            <a:noFill/>
          </a:ln>
        </p:spPr>
        <p:txBody>
          <a:bodyPr vert="horz" wrap="square" lIns="91400" tIns="45699" rIns="91400" bIns="45699" numCol="1" anchor="t" anchorCtr="0" compatLnSpc="1">
            <a:prstTxWarp prst="textNoShape">
              <a:avLst/>
            </a:prstTxWarp>
          </a:bodyPr>
          <a:lstStyle/>
          <a:p>
            <a:pPr defTabSz="1218804"/>
            <a:endParaRPr lang="zh-CN" altLang="en-US" sz="2399" kern="0">
              <a:solidFill>
                <a:sysClr val="windowText" lastClr="000000"/>
              </a:solidFill>
              <a:ea typeface="幼圆" panose="02010509060101010101" pitchFamily="49" charset="-122"/>
            </a:endParaRPr>
          </a:p>
        </p:txBody>
      </p:sp>
      <p:sp>
        <p:nvSpPr>
          <p:cNvPr id="10" name="Freeform 13"/>
          <p:cNvSpPr>
            <a:spLocks noEditPoints="1"/>
          </p:cNvSpPr>
          <p:nvPr/>
        </p:nvSpPr>
        <p:spPr bwMode="auto">
          <a:xfrm rot="16200000">
            <a:off x="4332336" y="3242150"/>
            <a:ext cx="1523528" cy="1084681"/>
          </a:xfrm>
          <a:custGeom>
            <a:avLst/>
            <a:gdLst>
              <a:gd name="T0" fmla="*/ 2333 w 2333"/>
              <a:gd name="T1" fmla="*/ 0 h 1774"/>
              <a:gd name="T2" fmla="*/ 2333 w 2333"/>
              <a:gd name="T3" fmla="*/ 1331 h 1774"/>
              <a:gd name="T4" fmla="*/ 1166 w 2333"/>
              <a:gd name="T5" fmla="*/ 1774 h 1774"/>
              <a:gd name="T6" fmla="*/ 0 w 2333"/>
              <a:gd name="T7" fmla="*/ 1331 h 1774"/>
              <a:gd name="T8" fmla="*/ 0 w 2333"/>
              <a:gd name="T9" fmla="*/ 0 h 1774"/>
              <a:gd name="T10" fmla="*/ 1166 w 2333"/>
              <a:gd name="T11" fmla="*/ 443 h 1774"/>
              <a:gd name="T12" fmla="*/ 2333 w 2333"/>
              <a:gd name="T13" fmla="*/ 0 h 1774"/>
              <a:gd name="T14" fmla="*/ 1750 w 2333"/>
              <a:gd name="T15" fmla="*/ 221 h 17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3" h="1774">
                <a:moveTo>
                  <a:pt x="2333" y="0"/>
                </a:moveTo>
                <a:lnTo>
                  <a:pt x="2333" y="1331"/>
                </a:lnTo>
                <a:lnTo>
                  <a:pt x="1166" y="1774"/>
                </a:lnTo>
                <a:lnTo>
                  <a:pt x="0" y="1331"/>
                </a:lnTo>
                <a:lnTo>
                  <a:pt x="0" y="0"/>
                </a:lnTo>
                <a:lnTo>
                  <a:pt x="1166" y="443"/>
                </a:lnTo>
                <a:lnTo>
                  <a:pt x="2333" y="0"/>
                </a:lnTo>
                <a:close/>
                <a:moveTo>
                  <a:pt x="1750" y="221"/>
                </a:moveTo>
              </a:path>
            </a:pathLst>
          </a:custGeom>
          <a:blipFill dpi="0" rotWithShape="1">
            <a:blip r:embed="rId3">
              <a:extLst>
                <a:ext uri="{28A0092B-C50C-407E-A947-70E740481C1C}">
                  <a14:useLocalDpi xmlns:a14="http://schemas.microsoft.com/office/drawing/2010/main" val="0"/>
                </a:ext>
              </a:extLst>
            </a:blip>
            <a:srcRect/>
            <a:stretch>
              <a:fillRect/>
            </a:stretch>
          </a:blipFill>
          <a:ln>
            <a:noFill/>
          </a:ln>
        </p:spPr>
        <p:txBody>
          <a:bodyPr vert="horz" wrap="square" lIns="91400" tIns="45699" rIns="91400" bIns="45699" numCol="1" anchor="t" anchorCtr="0" compatLnSpc="1">
            <a:prstTxWarp prst="textNoShape">
              <a:avLst/>
            </a:prstTxWarp>
          </a:bodyPr>
          <a:lstStyle/>
          <a:p>
            <a:pPr defTabSz="1218804"/>
            <a:endParaRPr lang="zh-CN" altLang="en-US" sz="2399" kern="0">
              <a:solidFill>
                <a:sysClr val="windowText" lastClr="000000"/>
              </a:solidFill>
              <a:ea typeface="幼圆" panose="02010509060101010101" pitchFamily="49" charset="-122"/>
            </a:endParaRPr>
          </a:p>
        </p:txBody>
      </p:sp>
      <p:sp>
        <p:nvSpPr>
          <p:cNvPr id="11" name="Freeform 13"/>
          <p:cNvSpPr>
            <a:spLocks noEditPoints="1"/>
          </p:cNvSpPr>
          <p:nvPr/>
        </p:nvSpPr>
        <p:spPr bwMode="auto">
          <a:xfrm rot="16200000">
            <a:off x="5307311" y="3242150"/>
            <a:ext cx="1523528" cy="1084681"/>
          </a:xfrm>
          <a:custGeom>
            <a:avLst/>
            <a:gdLst>
              <a:gd name="T0" fmla="*/ 2333 w 2333"/>
              <a:gd name="T1" fmla="*/ 0 h 1774"/>
              <a:gd name="T2" fmla="*/ 2333 w 2333"/>
              <a:gd name="T3" fmla="*/ 1331 h 1774"/>
              <a:gd name="T4" fmla="*/ 1166 w 2333"/>
              <a:gd name="T5" fmla="*/ 1774 h 1774"/>
              <a:gd name="T6" fmla="*/ 0 w 2333"/>
              <a:gd name="T7" fmla="*/ 1331 h 1774"/>
              <a:gd name="T8" fmla="*/ 0 w 2333"/>
              <a:gd name="T9" fmla="*/ 0 h 1774"/>
              <a:gd name="T10" fmla="*/ 1166 w 2333"/>
              <a:gd name="T11" fmla="*/ 443 h 1774"/>
              <a:gd name="T12" fmla="*/ 2333 w 2333"/>
              <a:gd name="T13" fmla="*/ 0 h 1774"/>
              <a:gd name="T14" fmla="*/ 1750 w 2333"/>
              <a:gd name="T15" fmla="*/ 221 h 17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3" h="1774">
                <a:moveTo>
                  <a:pt x="2333" y="0"/>
                </a:moveTo>
                <a:lnTo>
                  <a:pt x="2333" y="1331"/>
                </a:lnTo>
                <a:lnTo>
                  <a:pt x="1166" y="1774"/>
                </a:lnTo>
                <a:lnTo>
                  <a:pt x="0" y="1331"/>
                </a:lnTo>
                <a:lnTo>
                  <a:pt x="0" y="0"/>
                </a:lnTo>
                <a:lnTo>
                  <a:pt x="1166" y="443"/>
                </a:lnTo>
                <a:lnTo>
                  <a:pt x="2333" y="0"/>
                </a:lnTo>
                <a:close/>
                <a:moveTo>
                  <a:pt x="1750" y="221"/>
                </a:moveTo>
              </a:path>
            </a:pathLst>
          </a:custGeom>
          <a:blipFill dpi="0" rotWithShape="1">
            <a:blip r:embed="rId5">
              <a:extLst>
                <a:ext uri="{28A0092B-C50C-407E-A947-70E740481C1C}">
                  <a14:useLocalDpi xmlns:a14="http://schemas.microsoft.com/office/drawing/2010/main" val="0"/>
                </a:ext>
              </a:extLst>
            </a:blip>
            <a:srcRect/>
            <a:stretch>
              <a:fillRect/>
            </a:stretch>
          </a:blipFill>
          <a:ln>
            <a:noFill/>
          </a:ln>
        </p:spPr>
        <p:txBody>
          <a:bodyPr vert="horz" wrap="square" lIns="91400" tIns="45699" rIns="91400" bIns="45699" numCol="1" anchor="t" anchorCtr="0" compatLnSpc="1">
            <a:prstTxWarp prst="textNoShape">
              <a:avLst/>
            </a:prstTxWarp>
          </a:bodyPr>
          <a:lstStyle/>
          <a:p>
            <a:pPr defTabSz="1218804"/>
            <a:endParaRPr lang="zh-CN" altLang="en-US" sz="2399" kern="0">
              <a:solidFill>
                <a:sysClr val="windowText" lastClr="000000"/>
              </a:solidFill>
              <a:ea typeface="幼圆" panose="02010509060101010101" pitchFamily="49" charset="-122"/>
            </a:endParaRPr>
          </a:p>
        </p:txBody>
      </p:sp>
      <p:sp>
        <p:nvSpPr>
          <p:cNvPr id="12" name="Freeform 13"/>
          <p:cNvSpPr>
            <a:spLocks noEditPoints="1"/>
          </p:cNvSpPr>
          <p:nvPr/>
        </p:nvSpPr>
        <p:spPr bwMode="auto">
          <a:xfrm rot="16200000">
            <a:off x="6250319" y="3242150"/>
            <a:ext cx="1523528" cy="1084681"/>
          </a:xfrm>
          <a:custGeom>
            <a:avLst/>
            <a:gdLst>
              <a:gd name="T0" fmla="*/ 2333 w 2333"/>
              <a:gd name="T1" fmla="*/ 0 h 1774"/>
              <a:gd name="T2" fmla="*/ 2333 w 2333"/>
              <a:gd name="T3" fmla="*/ 1331 h 1774"/>
              <a:gd name="T4" fmla="*/ 1166 w 2333"/>
              <a:gd name="T5" fmla="*/ 1774 h 1774"/>
              <a:gd name="T6" fmla="*/ 0 w 2333"/>
              <a:gd name="T7" fmla="*/ 1331 h 1774"/>
              <a:gd name="T8" fmla="*/ 0 w 2333"/>
              <a:gd name="T9" fmla="*/ 0 h 1774"/>
              <a:gd name="T10" fmla="*/ 1166 w 2333"/>
              <a:gd name="T11" fmla="*/ 443 h 1774"/>
              <a:gd name="T12" fmla="*/ 2333 w 2333"/>
              <a:gd name="T13" fmla="*/ 0 h 1774"/>
              <a:gd name="T14" fmla="*/ 1750 w 2333"/>
              <a:gd name="T15" fmla="*/ 221 h 17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3" h="1774">
                <a:moveTo>
                  <a:pt x="2333" y="0"/>
                </a:moveTo>
                <a:lnTo>
                  <a:pt x="2333" y="1331"/>
                </a:lnTo>
                <a:lnTo>
                  <a:pt x="1166" y="1774"/>
                </a:lnTo>
                <a:lnTo>
                  <a:pt x="0" y="1331"/>
                </a:lnTo>
                <a:lnTo>
                  <a:pt x="0" y="0"/>
                </a:lnTo>
                <a:lnTo>
                  <a:pt x="1166" y="443"/>
                </a:lnTo>
                <a:lnTo>
                  <a:pt x="2333" y="0"/>
                </a:lnTo>
                <a:close/>
                <a:moveTo>
                  <a:pt x="1750" y="221"/>
                </a:moveTo>
              </a:path>
            </a:pathLst>
          </a:custGeom>
          <a:blipFill dpi="0" rotWithShape="1">
            <a:blip r:embed="rId4">
              <a:extLst>
                <a:ext uri="{28A0092B-C50C-407E-A947-70E740481C1C}">
                  <a14:useLocalDpi xmlns:a14="http://schemas.microsoft.com/office/drawing/2010/main" val="0"/>
                </a:ext>
              </a:extLst>
            </a:blip>
            <a:srcRect/>
            <a:stretch>
              <a:fillRect/>
            </a:stretch>
          </a:blipFill>
          <a:ln>
            <a:noFill/>
          </a:ln>
        </p:spPr>
        <p:txBody>
          <a:bodyPr vert="horz" wrap="square" lIns="91400" tIns="45699" rIns="91400" bIns="45699" numCol="1" anchor="t" anchorCtr="0" compatLnSpc="1">
            <a:prstTxWarp prst="textNoShape">
              <a:avLst/>
            </a:prstTxWarp>
          </a:bodyPr>
          <a:lstStyle/>
          <a:p>
            <a:pPr defTabSz="1218804"/>
            <a:endParaRPr lang="zh-CN" altLang="en-US" sz="2399" kern="0">
              <a:solidFill>
                <a:sysClr val="windowText" lastClr="000000"/>
              </a:solidFill>
              <a:ea typeface="幼圆" panose="02010509060101010101" pitchFamily="49" charset="-122"/>
            </a:endParaRPr>
          </a:p>
        </p:txBody>
      </p:sp>
      <p:sp>
        <p:nvSpPr>
          <p:cNvPr id="13" name="Freeform 13"/>
          <p:cNvSpPr>
            <a:spLocks noEditPoints="1"/>
          </p:cNvSpPr>
          <p:nvPr/>
        </p:nvSpPr>
        <p:spPr bwMode="auto">
          <a:xfrm rot="16200000">
            <a:off x="7193328" y="3242150"/>
            <a:ext cx="1523528" cy="1084681"/>
          </a:xfrm>
          <a:custGeom>
            <a:avLst/>
            <a:gdLst>
              <a:gd name="T0" fmla="*/ 2333 w 2333"/>
              <a:gd name="T1" fmla="*/ 0 h 1774"/>
              <a:gd name="T2" fmla="*/ 2333 w 2333"/>
              <a:gd name="T3" fmla="*/ 1331 h 1774"/>
              <a:gd name="T4" fmla="*/ 1166 w 2333"/>
              <a:gd name="T5" fmla="*/ 1774 h 1774"/>
              <a:gd name="T6" fmla="*/ 0 w 2333"/>
              <a:gd name="T7" fmla="*/ 1331 h 1774"/>
              <a:gd name="T8" fmla="*/ 0 w 2333"/>
              <a:gd name="T9" fmla="*/ 0 h 1774"/>
              <a:gd name="T10" fmla="*/ 1166 w 2333"/>
              <a:gd name="T11" fmla="*/ 443 h 1774"/>
              <a:gd name="T12" fmla="*/ 2333 w 2333"/>
              <a:gd name="T13" fmla="*/ 0 h 1774"/>
              <a:gd name="T14" fmla="*/ 1750 w 2333"/>
              <a:gd name="T15" fmla="*/ 221 h 17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3" h="1774">
                <a:moveTo>
                  <a:pt x="2333" y="0"/>
                </a:moveTo>
                <a:lnTo>
                  <a:pt x="2333" y="1331"/>
                </a:lnTo>
                <a:lnTo>
                  <a:pt x="1166" y="1774"/>
                </a:lnTo>
                <a:lnTo>
                  <a:pt x="0" y="1331"/>
                </a:lnTo>
                <a:lnTo>
                  <a:pt x="0" y="0"/>
                </a:lnTo>
                <a:lnTo>
                  <a:pt x="1166" y="443"/>
                </a:lnTo>
                <a:lnTo>
                  <a:pt x="2333" y="0"/>
                </a:lnTo>
                <a:close/>
                <a:moveTo>
                  <a:pt x="1750" y="221"/>
                </a:moveTo>
              </a:path>
            </a:pathLst>
          </a:custGeom>
          <a:blipFill dpi="0" rotWithShape="1">
            <a:blip r:embed="rId3">
              <a:extLst>
                <a:ext uri="{28A0092B-C50C-407E-A947-70E740481C1C}">
                  <a14:useLocalDpi xmlns:a14="http://schemas.microsoft.com/office/drawing/2010/main" val="0"/>
                </a:ext>
              </a:extLst>
            </a:blip>
            <a:srcRect/>
            <a:stretch>
              <a:fillRect/>
            </a:stretch>
          </a:blipFill>
          <a:ln>
            <a:noFill/>
          </a:ln>
        </p:spPr>
        <p:txBody>
          <a:bodyPr vert="horz" wrap="square" lIns="91400" tIns="45699" rIns="91400" bIns="45699" numCol="1" anchor="t" anchorCtr="0" compatLnSpc="1">
            <a:prstTxWarp prst="textNoShape">
              <a:avLst/>
            </a:prstTxWarp>
          </a:bodyPr>
          <a:lstStyle/>
          <a:p>
            <a:pPr defTabSz="1218804"/>
            <a:endParaRPr lang="zh-CN" altLang="en-US" sz="2399" kern="0">
              <a:solidFill>
                <a:sysClr val="windowText" lastClr="000000"/>
              </a:solidFill>
              <a:ea typeface="幼圆" panose="02010509060101010101" pitchFamily="49" charset="-122"/>
            </a:endParaRPr>
          </a:p>
        </p:txBody>
      </p:sp>
      <p:sp>
        <p:nvSpPr>
          <p:cNvPr id="14" name="Freeform 13"/>
          <p:cNvSpPr>
            <a:spLocks noEditPoints="1"/>
          </p:cNvSpPr>
          <p:nvPr/>
        </p:nvSpPr>
        <p:spPr bwMode="auto">
          <a:xfrm rot="16200000">
            <a:off x="8138509" y="3242150"/>
            <a:ext cx="1523528" cy="1084681"/>
          </a:xfrm>
          <a:custGeom>
            <a:avLst/>
            <a:gdLst>
              <a:gd name="T0" fmla="*/ 2333 w 2333"/>
              <a:gd name="T1" fmla="*/ 0 h 1774"/>
              <a:gd name="T2" fmla="*/ 2333 w 2333"/>
              <a:gd name="T3" fmla="*/ 1331 h 1774"/>
              <a:gd name="T4" fmla="*/ 1166 w 2333"/>
              <a:gd name="T5" fmla="*/ 1774 h 1774"/>
              <a:gd name="T6" fmla="*/ 0 w 2333"/>
              <a:gd name="T7" fmla="*/ 1331 h 1774"/>
              <a:gd name="T8" fmla="*/ 0 w 2333"/>
              <a:gd name="T9" fmla="*/ 0 h 1774"/>
              <a:gd name="T10" fmla="*/ 1166 w 2333"/>
              <a:gd name="T11" fmla="*/ 443 h 1774"/>
              <a:gd name="T12" fmla="*/ 2333 w 2333"/>
              <a:gd name="T13" fmla="*/ 0 h 1774"/>
              <a:gd name="T14" fmla="*/ 1750 w 2333"/>
              <a:gd name="T15" fmla="*/ 221 h 17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3" h="1774">
                <a:moveTo>
                  <a:pt x="2333" y="0"/>
                </a:moveTo>
                <a:lnTo>
                  <a:pt x="2333" y="1331"/>
                </a:lnTo>
                <a:lnTo>
                  <a:pt x="1166" y="1774"/>
                </a:lnTo>
                <a:lnTo>
                  <a:pt x="0" y="1331"/>
                </a:lnTo>
                <a:lnTo>
                  <a:pt x="0" y="0"/>
                </a:lnTo>
                <a:lnTo>
                  <a:pt x="1166" y="443"/>
                </a:lnTo>
                <a:lnTo>
                  <a:pt x="2333" y="0"/>
                </a:lnTo>
                <a:close/>
                <a:moveTo>
                  <a:pt x="1750" y="221"/>
                </a:moveTo>
              </a:path>
            </a:pathLst>
          </a:custGeom>
          <a:blipFill dpi="0" rotWithShape="1">
            <a:blip r:embed="rId5">
              <a:extLst>
                <a:ext uri="{28A0092B-C50C-407E-A947-70E740481C1C}">
                  <a14:useLocalDpi xmlns:a14="http://schemas.microsoft.com/office/drawing/2010/main" val="0"/>
                </a:ext>
              </a:extLst>
            </a:blip>
            <a:srcRect/>
            <a:stretch>
              <a:fillRect/>
            </a:stretch>
          </a:blipFill>
          <a:ln>
            <a:noFill/>
          </a:ln>
        </p:spPr>
        <p:txBody>
          <a:bodyPr vert="horz" wrap="square" lIns="91400" tIns="45699" rIns="91400" bIns="45699" numCol="1" anchor="t" anchorCtr="0" compatLnSpc="1">
            <a:prstTxWarp prst="textNoShape">
              <a:avLst/>
            </a:prstTxWarp>
          </a:bodyPr>
          <a:lstStyle/>
          <a:p>
            <a:pPr defTabSz="1218804"/>
            <a:endParaRPr lang="zh-CN" altLang="en-US" sz="2399" kern="0">
              <a:solidFill>
                <a:sysClr val="windowText" lastClr="000000"/>
              </a:solidFill>
              <a:ea typeface="幼圆" panose="02010509060101010101" pitchFamily="49" charset="-122"/>
            </a:endParaRPr>
          </a:p>
        </p:txBody>
      </p:sp>
      <p:sp>
        <p:nvSpPr>
          <p:cNvPr id="15" name="Freeform 13"/>
          <p:cNvSpPr>
            <a:spLocks noEditPoints="1"/>
          </p:cNvSpPr>
          <p:nvPr/>
        </p:nvSpPr>
        <p:spPr bwMode="auto">
          <a:xfrm rot="16200000">
            <a:off x="9113484" y="3242150"/>
            <a:ext cx="1523528" cy="1084681"/>
          </a:xfrm>
          <a:custGeom>
            <a:avLst/>
            <a:gdLst>
              <a:gd name="T0" fmla="*/ 2333 w 2333"/>
              <a:gd name="T1" fmla="*/ 0 h 1774"/>
              <a:gd name="T2" fmla="*/ 2333 w 2333"/>
              <a:gd name="T3" fmla="*/ 1331 h 1774"/>
              <a:gd name="T4" fmla="*/ 1166 w 2333"/>
              <a:gd name="T5" fmla="*/ 1774 h 1774"/>
              <a:gd name="T6" fmla="*/ 0 w 2333"/>
              <a:gd name="T7" fmla="*/ 1331 h 1774"/>
              <a:gd name="T8" fmla="*/ 0 w 2333"/>
              <a:gd name="T9" fmla="*/ 0 h 1774"/>
              <a:gd name="T10" fmla="*/ 1166 w 2333"/>
              <a:gd name="T11" fmla="*/ 443 h 1774"/>
              <a:gd name="T12" fmla="*/ 2333 w 2333"/>
              <a:gd name="T13" fmla="*/ 0 h 1774"/>
              <a:gd name="T14" fmla="*/ 1750 w 2333"/>
              <a:gd name="T15" fmla="*/ 221 h 17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3" h="1774">
                <a:moveTo>
                  <a:pt x="2333" y="0"/>
                </a:moveTo>
                <a:lnTo>
                  <a:pt x="2333" y="1331"/>
                </a:lnTo>
                <a:lnTo>
                  <a:pt x="1166" y="1774"/>
                </a:lnTo>
                <a:lnTo>
                  <a:pt x="0" y="1331"/>
                </a:lnTo>
                <a:lnTo>
                  <a:pt x="0" y="0"/>
                </a:lnTo>
                <a:lnTo>
                  <a:pt x="1166" y="443"/>
                </a:lnTo>
                <a:lnTo>
                  <a:pt x="2333" y="0"/>
                </a:lnTo>
                <a:close/>
                <a:moveTo>
                  <a:pt x="1750" y="221"/>
                </a:moveTo>
              </a:path>
            </a:pathLst>
          </a:custGeom>
          <a:blipFill dpi="0" rotWithShape="1">
            <a:blip r:embed="rId4">
              <a:extLst>
                <a:ext uri="{28A0092B-C50C-407E-A947-70E740481C1C}">
                  <a14:useLocalDpi xmlns:a14="http://schemas.microsoft.com/office/drawing/2010/main" val="0"/>
                </a:ext>
              </a:extLst>
            </a:blip>
            <a:srcRect/>
            <a:stretch>
              <a:fillRect/>
            </a:stretch>
          </a:blipFill>
          <a:ln>
            <a:noFill/>
          </a:ln>
        </p:spPr>
        <p:txBody>
          <a:bodyPr vert="horz" wrap="square" lIns="91400" tIns="45699" rIns="91400" bIns="45699" numCol="1" anchor="t" anchorCtr="0" compatLnSpc="1">
            <a:prstTxWarp prst="textNoShape">
              <a:avLst/>
            </a:prstTxWarp>
          </a:bodyPr>
          <a:lstStyle/>
          <a:p>
            <a:pPr defTabSz="1218804"/>
            <a:endParaRPr lang="zh-CN" altLang="en-US" sz="2399" kern="0">
              <a:solidFill>
                <a:sysClr val="windowText" lastClr="000000"/>
              </a:solidFill>
              <a:ea typeface="幼圆" panose="02010509060101010101" pitchFamily="49" charset="-122"/>
            </a:endParaRPr>
          </a:p>
        </p:txBody>
      </p:sp>
      <p:sp>
        <p:nvSpPr>
          <p:cNvPr id="16" name="TextBox 241"/>
          <p:cNvSpPr txBox="1"/>
          <p:nvPr/>
        </p:nvSpPr>
        <p:spPr>
          <a:xfrm>
            <a:off x="927751" y="3609230"/>
            <a:ext cx="933364" cy="307734"/>
          </a:xfrm>
          <a:prstGeom prst="rect">
            <a:avLst/>
          </a:prstGeom>
          <a:noFill/>
        </p:spPr>
        <p:txBody>
          <a:bodyPr wrap="square" lIns="91400" tIns="45699" rIns="91400" bIns="45699" rtlCol="0">
            <a:spAutoFit/>
          </a:bodyPr>
          <a:lstStyle/>
          <a:p>
            <a:pPr algn="ctr"/>
            <a:r>
              <a:rPr lang="en-US" altLang="zh-CN" sz="1400" b="1" dirty="0">
                <a:solidFill>
                  <a:schemeClr val="bg1"/>
                </a:solidFill>
                <a:latin typeface="幼圆" panose="02010509060101010101" pitchFamily="49" charset="-122"/>
                <a:ea typeface="幼圆" panose="02010509060101010101" pitchFamily="49" charset="-122"/>
              </a:rPr>
              <a:t>2</a:t>
            </a:r>
            <a:r>
              <a:rPr lang="zh-CN" altLang="en-US" sz="1400" b="1" dirty="0">
                <a:solidFill>
                  <a:schemeClr val="bg1"/>
                </a:solidFill>
                <a:latin typeface="幼圆" panose="02010509060101010101" pitchFamily="49" charset="-122"/>
                <a:ea typeface="幼圆" panose="02010509060101010101" pitchFamily="49" charset="-122"/>
              </a:rPr>
              <a:t>Month</a:t>
            </a:r>
          </a:p>
        </p:txBody>
      </p:sp>
      <p:sp>
        <p:nvSpPr>
          <p:cNvPr id="17" name="TextBox 242"/>
          <p:cNvSpPr txBox="1"/>
          <p:nvPr/>
        </p:nvSpPr>
        <p:spPr>
          <a:xfrm>
            <a:off x="1943438" y="3609230"/>
            <a:ext cx="933364" cy="307734"/>
          </a:xfrm>
          <a:prstGeom prst="rect">
            <a:avLst/>
          </a:prstGeom>
          <a:noFill/>
        </p:spPr>
        <p:txBody>
          <a:bodyPr wrap="square" lIns="91400" tIns="45699" rIns="91400" bIns="45699" rtlCol="0">
            <a:spAutoFit/>
          </a:bodyPr>
          <a:lstStyle/>
          <a:p>
            <a:pPr algn="ctr"/>
            <a:r>
              <a:rPr lang="en-US" altLang="zh-CN" sz="1400" b="1" dirty="0">
                <a:solidFill>
                  <a:schemeClr val="bg1"/>
                </a:solidFill>
                <a:latin typeface="幼圆" panose="02010509060101010101" pitchFamily="49" charset="-122"/>
                <a:ea typeface="幼圆" panose="02010509060101010101" pitchFamily="49" charset="-122"/>
              </a:rPr>
              <a:t>3</a:t>
            </a:r>
            <a:r>
              <a:rPr lang="zh-CN" altLang="en-US" sz="1400" b="1" dirty="0">
                <a:solidFill>
                  <a:schemeClr val="bg1"/>
                </a:solidFill>
                <a:latin typeface="幼圆" panose="02010509060101010101" pitchFamily="49" charset="-122"/>
                <a:ea typeface="幼圆" panose="02010509060101010101" pitchFamily="49" charset="-122"/>
              </a:rPr>
              <a:t>Month</a:t>
            </a:r>
          </a:p>
        </p:txBody>
      </p:sp>
      <p:sp>
        <p:nvSpPr>
          <p:cNvPr id="18" name="TextBox 243"/>
          <p:cNvSpPr txBox="1"/>
          <p:nvPr/>
        </p:nvSpPr>
        <p:spPr>
          <a:xfrm>
            <a:off x="2857555" y="3609230"/>
            <a:ext cx="933364" cy="307734"/>
          </a:xfrm>
          <a:prstGeom prst="rect">
            <a:avLst/>
          </a:prstGeom>
          <a:noFill/>
        </p:spPr>
        <p:txBody>
          <a:bodyPr wrap="square" lIns="91400" tIns="45699" rIns="91400" bIns="45699" rtlCol="0">
            <a:spAutoFit/>
          </a:bodyPr>
          <a:lstStyle/>
          <a:p>
            <a:pPr algn="ctr"/>
            <a:r>
              <a:rPr lang="en-US" altLang="zh-CN" sz="1400" b="1" dirty="0">
                <a:solidFill>
                  <a:schemeClr val="bg1"/>
                </a:solidFill>
                <a:latin typeface="幼圆" panose="02010509060101010101" pitchFamily="49" charset="-122"/>
                <a:ea typeface="幼圆" panose="02010509060101010101" pitchFamily="49" charset="-122"/>
              </a:rPr>
              <a:t>4</a:t>
            </a:r>
            <a:r>
              <a:rPr lang="zh-CN" altLang="en-US" sz="1400" b="1" dirty="0">
                <a:solidFill>
                  <a:schemeClr val="bg1"/>
                </a:solidFill>
                <a:latin typeface="幼圆" panose="02010509060101010101" pitchFamily="49" charset="-122"/>
                <a:ea typeface="幼圆" panose="02010509060101010101" pitchFamily="49" charset="-122"/>
              </a:rPr>
              <a:t>Month</a:t>
            </a:r>
          </a:p>
        </p:txBody>
      </p:sp>
      <p:sp>
        <p:nvSpPr>
          <p:cNvPr id="19" name="TextBox 244"/>
          <p:cNvSpPr txBox="1"/>
          <p:nvPr/>
        </p:nvSpPr>
        <p:spPr>
          <a:xfrm>
            <a:off x="3771673" y="3609230"/>
            <a:ext cx="933364" cy="307734"/>
          </a:xfrm>
          <a:prstGeom prst="rect">
            <a:avLst/>
          </a:prstGeom>
          <a:noFill/>
        </p:spPr>
        <p:txBody>
          <a:bodyPr wrap="square" lIns="91400" tIns="45699" rIns="91400" bIns="45699" rtlCol="0">
            <a:spAutoFit/>
          </a:bodyPr>
          <a:lstStyle/>
          <a:p>
            <a:pPr algn="ctr"/>
            <a:r>
              <a:rPr lang="en-US" altLang="zh-CN" sz="1400" b="1" dirty="0">
                <a:solidFill>
                  <a:schemeClr val="bg1"/>
                </a:solidFill>
                <a:latin typeface="幼圆" panose="02010509060101010101" pitchFamily="49" charset="-122"/>
                <a:ea typeface="幼圆" panose="02010509060101010101" pitchFamily="49" charset="-122"/>
              </a:rPr>
              <a:t>5</a:t>
            </a:r>
            <a:r>
              <a:rPr lang="zh-CN" altLang="en-US" sz="1400" b="1" dirty="0">
                <a:solidFill>
                  <a:schemeClr val="bg1"/>
                </a:solidFill>
                <a:latin typeface="幼圆" panose="02010509060101010101" pitchFamily="49" charset="-122"/>
                <a:ea typeface="幼圆" panose="02010509060101010101" pitchFamily="49" charset="-122"/>
              </a:rPr>
              <a:t>Month</a:t>
            </a:r>
          </a:p>
        </p:txBody>
      </p:sp>
      <p:sp>
        <p:nvSpPr>
          <p:cNvPr id="20" name="TextBox 245"/>
          <p:cNvSpPr txBox="1"/>
          <p:nvPr/>
        </p:nvSpPr>
        <p:spPr>
          <a:xfrm>
            <a:off x="4685791" y="3609230"/>
            <a:ext cx="933364" cy="307734"/>
          </a:xfrm>
          <a:prstGeom prst="rect">
            <a:avLst/>
          </a:prstGeom>
          <a:noFill/>
        </p:spPr>
        <p:txBody>
          <a:bodyPr wrap="square" lIns="91400" tIns="45699" rIns="91400" bIns="45699" rtlCol="0">
            <a:spAutoFit/>
          </a:bodyPr>
          <a:lstStyle/>
          <a:p>
            <a:pPr algn="ctr"/>
            <a:r>
              <a:rPr lang="en-US" altLang="zh-CN" sz="1400" b="1" dirty="0">
                <a:solidFill>
                  <a:schemeClr val="bg1"/>
                </a:solidFill>
                <a:latin typeface="幼圆" panose="02010509060101010101" pitchFamily="49" charset="-122"/>
                <a:ea typeface="幼圆" panose="02010509060101010101" pitchFamily="49" charset="-122"/>
              </a:rPr>
              <a:t>6</a:t>
            </a:r>
            <a:r>
              <a:rPr lang="zh-CN" altLang="en-US" sz="1400" b="1" dirty="0">
                <a:solidFill>
                  <a:schemeClr val="bg1"/>
                </a:solidFill>
                <a:latin typeface="幼圆" panose="02010509060101010101" pitchFamily="49" charset="-122"/>
                <a:ea typeface="幼圆" panose="02010509060101010101" pitchFamily="49" charset="-122"/>
              </a:rPr>
              <a:t>Month</a:t>
            </a:r>
          </a:p>
        </p:txBody>
      </p:sp>
      <p:sp>
        <p:nvSpPr>
          <p:cNvPr id="21" name="TextBox 246"/>
          <p:cNvSpPr txBox="1"/>
          <p:nvPr/>
        </p:nvSpPr>
        <p:spPr>
          <a:xfrm>
            <a:off x="5701478" y="3609230"/>
            <a:ext cx="933364" cy="307734"/>
          </a:xfrm>
          <a:prstGeom prst="rect">
            <a:avLst/>
          </a:prstGeom>
          <a:noFill/>
        </p:spPr>
        <p:txBody>
          <a:bodyPr wrap="square" lIns="91400" tIns="45699" rIns="91400" bIns="45699" rtlCol="0">
            <a:spAutoFit/>
          </a:bodyPr>
          <a:lstStyle/>
          <a:p>
            <a:pPr algn="ctr"/>
            <a:r>
              <a:rPr lang="en-US" altLang="zh-CN" sz="1400" b="1" dirty="0">
                <a:solidFill>
                  <a:schemeClr val="bg1"/>
                </a:solidFill>
                <a:latin typeface="幼圆" panose="02010509060101010101" pitchFamily="49" charset="-122"/>
                <a:ea typeface="幼圆" panose="02010509060101010101" pitchFamily="49" charset="-122"/>
              </a:rPr>
              <a:t>7</a:t>
            </a:r>
            <a:r>
              <a:rPr lang="zh-CN" altLang="en-US" sz="1400" b="1" dirty="0">
                <a:solidFill>
                  <a:schemeClr val="bg1"/>
                </a:solidFill>
                <a:latin typeface="幼圆" panose="02010509060101010101" pitchFamily="49" charset="-122"/>
                <a:ea typeface="幼圆" panose="02010509060101010101" pitchFamily="49" charset="-122"/>
              </a:rPr>
              <a:t>Month</a:t>
            </a:r>
          </a:p>
        </p:txBody>
      </p:sp>
      <p:sp>
        <p:nvSpPr>
          <p:cNvPr id="22" name="TextBox 247"/>
          <p:cNvSpPr txBox="1"/>
          <p:nvPr/>
        </p:nvSpPr>
        <p:spPr>
          <a:xfrm>
            <a:off x="6615596" y="3609230"/>
            <a:ext cx="933364" cy="307734"/>
          </a:xfrm>
          <a:prstGeom prst="rect">
            <a:avLst/>
          </a:prstGeom>
          <a:noFill/>
        </p:spPr>
        <p:txBody>
          <a:bodyPr wrap="square" lIns="91400" tIns="45699" rIns="91400" bIns="45699" rtlCol="0">
            <a:spAutoFit/>
          </a:bodyPr>
          <a:lstStyle/>
          <a:p>
            <a:pPr algn="ctr"/>
            <a:r>
              <a:rPr lang="en-US" altLang="zh-CN" sz="1400" b="1" dirty="0">
                <a:solidFill>
                  <a:schemeClr val="bg1"/>
                </a:solidFill>
                <a:latin typeface="幼圆" panose="02010509060101010101" pitchFamily="49" charset="-122"/>
                <a:ea typeface="幼圆" panose="02010509060101010101" pitchFamily="49" charset="-122"/>
              </a:rPr>
              <a:t>8</a:t>
            </a:r>
            <a:r>
              <a:rPr lang="zh-CN" altLang="en-US" sz="1400" b="1" dirty="0">
                <a:solidFill>
                  <a:schemeClr val="bg1"/>
                </a:solidFill>
                <a:latin typeface="幼圆" panose="02010509060101010101" pitchFamily="49" charset="-122"/>
                <a:ea typeface="幼圆" panose="02010509060101010101" pitchFamily="49" charset="-122"/>
              </a:rPr>
              <a:t>Month</a:t>
            </a:r>
          </a:p>
        </p:txBody>
      </p:sp>
      <p:sp>
        <p:nvSpPr>
          <p:cNvPr id="23" name="TextBox 248"/>
          <p:cNvSpPr txBox="1"/>
          <p:nvPr/>
        </p:nvSpPr>
        <p:spPr>
          <a:xfrm>
            <a:off x="7529713" y="3609230"/>
            <a:ext cx="933364" cy="307734"/>
          </a:xfrm>
          <a:prstGeom prst="rect">
            <a:avLst/>
          </a:prstGeom>
          <a:noFill/>
        </p:spPr>
        <p:txBody>
          <a:bodyPr wrap="square" lIns="91400" tIns="45699" rIns="91400" bIns="45699" rtlCol="0">
            <a:spAutoFit/>
          </a:bodyPr>
          <a:lstStyle/>
          <a:p>
            <a:pPr algn="ctr"/>
            <a:r>
              <a:rPr lang="en-US" altLang="zh-CN" sz="1400" b="1" dirty="0">
                <a:solidFill>
                  <a:schemeClr val="bg1"/>
                </a:solidFill>
                <a:latin typeface="幼圆" panose="02010509060101010101" pitchFamily="49" charset="-122"/>
                <a:ea typeface="幼圆" panose="02010509060101010101" pitchFamily="49" charset="-122"/>
              </a:rPr>
              <a:t>9</a:t>
            </a:r>
            <a:r>
              <a:rPr lang="zh-CN" altLang="en-US" sz="1400" b="1" dirty="0">
                <a:solidFill>
                  <a:schemeClr val="bg1"/>
                </a:solidFill>
                <a:latin typeface="幼圆" panose="02010509060101010101" pitchFamily="49" charset="-122"/>
                <a:ea typeface="幼圆" panose="02010509060101010101" pitchFamily="49" charset="-122"/>
              </a:rPr>
              <a:t>Month</a:t>
            </a:r>
          </a:p>
        </p:txBody>
      </p:sp>
      <p:sp>
        <p:nvSpPr>
          <p:cNvPr id="24" name="TextBox 249"/>
          <p:cNvSpPr txBox="1"/>
          <p:nvPr/>
        </p:nvSpPr>
        <p:spPr>
          <a:xfrm>
            <a:off x="8545400" y="3609229"/>
            <a:ext cx="933364" cy="307734"/>
          </a:xfrm>
          <a:prstGeom prst="rect">
            <a:avLst/>
          </a:prstGeom>
          <a:noFill/>
        </p:spPr>
        <p:txBody>
          <a:bodyPr wrap="square" lIns="91400" tIns="45699" rIns="91400" bIns="45699" rtlCol="0">
            <a:spAutoFit/>
          </a:bodyPr>
          <a:lstStyle/>
          <a:p>
            <a:pPr algn="ctr"/>
            <a:r>
              <a:rPr lang="en-US" altLang="zh-CN" sz="1400" b="1" dirty="0">
                <a:solidFill>
                  <a:schemeClr val="bg1"/>
                </a:solidFill>
                <a:latin typeface="幼圆" panose="02010509060101010101" pitchFamily="49" charset="-122"/>
                <a:ea typeface="幼圆" panose="02010509060101010101" pitchFamily="49" charset="-122"/>
              </a:rPr>
              <a:t>10</a:t>
            </a:r>
            <a:r>
              <a:rPr lang="zh-CN" altLang="en-US" sz="1400" b="1" dirty="0">
                <a:solidFill>
                  <a:schemeClr val="bg1"/>
                </a:solidFill>
                <a:latin typeface="幼圆" panose="02010509060101010101" pitchFamily="49" charset="-122"/>
                <a:ea typeface="幼圆" panose="02010509060101010101" pitchFamily="49" charset="-122"/>
              </a:rPr>
              <a:t>Month</a:t>
            </a:r>
          </a:p>
        </p:txBody>
      </p:sp>
      <p:sp>
        <p:nvSpPr>
          <p:cNvPr id="25" name="TextBox 250"/>
          <p:cNvSpPr txBox="1"/>
          <p:nvPr/>
        </p:nvSpPr>
        <p:spPr>
          <a:xfrm>
            <a:off x="9524747" y="3609229"/>
            <a:ext cx="933364" cy="307734"/>
          </a:xfrm>
          <a:prstGeom prst="rect">
            <a:avLst/>
          </a:prstGeom>
          <a:noFill/>
        </p:spPr>
        <p:txBody>
          <a:bodyPr wrap="square" lIns="91400" tIns="45699" rIns="91400" bIns="45699" rtlCol="0">
            <a:spAutoFit/>
          </a:bodyPr>
          <a:lstStyle/>
          <a:p>
            <a:pPr algn="ctr"/>
            <a:r>
              <a:rPr lang="en-US" altLang="zh-CN" sz="1400" b="1" dirty="0">
                <a:solidFill>
                  <a:schemeClr val="bg1"/>
                </a:solidFill>
                <a:latin typeface="幼圆" panose="02010509060101010101" pitchFamily="49" charset="-122"/>
                <a:ea typeface="幼圆" panose="02010509060101010101" pitchFamily="49" charset="-122"/>
              </a:rPr>
              <a:t>11</a:t>
            </a:r>
            <a:r>
              <a:rPr lang="zh-CN" altLang="en-US" sz="1400" b="1" dirty="0">
                <a:solidFill>
                  <a:schemeClr val="bg1"/>
                </a:solidFill>
                <a:latin typeface="幼圆" panose="02010509060101010101" pitchFamily="49" charset="-122"/>
                <a:ea typeface="幼圆" panose="02010509060101010101" pitchFamily="49" charset="-122"/>
              </a:rPr>
              <a:t>Month</a:t>
            </a:r>
          </a:p>
        </p:txBody>
      </p:sp>
      <p:sp>
        <p:nvSpPr>
          <p:cNvPr id="26" name="TextBox 253"/>
          <p:cNvSpPr txBox="1"/>
          <p:nvPr/>
        </p:nvSpPr>
        <p:spPr>
          <a:xfrm>
            <a:off x="10569453" y="3609229"/>
            <a:ext cx="933364" cy="307734"/>
          </a:xfrm>
          <a:prstGeom prst="rect">
            <a:avLst/>
          </a:prstGeom>
          <a:noFill/>
        </p:spPr>
        <p:txBody>
          <a:bodyPr wrap="square" lIns="91400" tIns="45699" rIns="91400" bIns="45699" rtlCol="0">
            <a:spAutoFit/>
          </a:bodyPr>
          <a:lstStyle/>
          <a:p>
            <a:pPr algn="ctr"/>
            <a:r>
              <a:rPr lang="en-US" altLang="zh-CN" sz="1400" dirty="0">
                <a:solidFill>
                  <a:schemeClr val="bg1"/>
                </a:solidFill>
                <a:latin typeface="幼圆" panose="02010509060101010101" pitchFamily="49" charset="-122"/>
                <a:ea typeface="幼圆" panose="02010509060101010101" pitchFamily="49" charset="-122"/>
              </a:rPr>
              <a:t>12</a:t>
            </a:r>
            <a:r>
              <a:rPr lang="zh-CN" altLang="en-US" sz="1400" b="1" dirty="0">
                <a:solidFill>
                  <a:schemeClr val="bg1"/>
                </a:solidFill>
                <a:latin typeface="幼圆" panose="02010509060101010101" pitchFamily="49" charset="-122"/>
                <a:ea typeface="幼圆" panose="02010509060101010101" pitchFamily="49" charset="-122"/>
              </a:rPr>
              <a:t>Month</a:t>
            </a:r>
          </a:p>
        </p:txBody>
      </p:sp>
      <p:cxnSp>
        <p:nvCxnSpPr>
          <p:cNvPr id="27" name="直接连接符 26"/>
          <p:cNvCxnSpPr/>
          <p:nvPr/>
        </p:nvCxnSpPr>
        <p:spPr>
          <a:xfrm>
            <a:off x="1322273" y="4534044"/>
            <a:ext cx="0" cy="812548"/>
          </a:xfrm>
          <a:prstGeom prst="line">
            <a:avLst/>
          </a:prstGeom>
          <a:ln w="190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2236391" y="2210178"/>
            <a:ext cx="0" cy="812548"/>
          </a:xfrm>
          <a:prstGeom prst="line">
            <a:avLst/>
          </a:prstGeom>
          <a:ln w="190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3133581" y="4534044"/>
            <a:ext cx="0" cy="812548"/>
          </a:xfrm>
          <a:prstGeom prst="line">
            <a:avLst/>
          </a:prstGeom>
          <a:ln w="190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4132339" y="2210178"/>
            <a:ext cx="0" cy="812548"/>
          </a:xfrm>
          <a:prstGeom prst="line">
            <a:avLst/>
          </a:prstGeom>
          <a:ln w="190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4999905" y="4534044"/>
            <a:ext cx="0" cy="812548"/>
          </a:xfrm>
          <a:prstGeom prst="line">
            <a:avLst/>
          </a:prstGeom>
          <a:ln w="190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5960575" y="2210178"/>
            <a:ext cx="0" cy="812548"/>
          </a:xfrm>
          <a:prstGeom prst="line">
            <a:avLst/>
          </a:prstGeom>
          <a:ln w="190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6912781" y="4534044"/>
            <a:ext cx="0" cy="812548"/>
          </a:xfrm>
          <a:prstGeom prst="line">
            <a:avLst/>
          </a:prstGeom>
          <a:ln w="190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7771883" y="2210178"/>
            <a:ext cx="0" cy="812548"/>
          </a:xfrm>
          <a:prstGeom prst="line">
            <a:avLst/>
          </a:prstGeom>
          <a:ln w="190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8825658" y="4534044"/>
            <a:ext cx="0" cy="812548"/>
          </a:xfrm>
          <a:prstGeom prst="line">
            <a:avLst/>
          </a:prstGeom>
          <a:ln w="190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9735543" y="2210178"/>
            <a:ext cx="0" cy="812548"/>
          </a:xfrm>
          <a:prstGeom prst="line">
            <a:avLst/>
          </a:prstGeom>
          <a:ln w="190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10823174" y="4534044"/>
            <a:ext cx="0" cy="812548"/>
          </a:xfrm>
          <a:prstGeom prst="line">
            <a:avLst/>
          </a:prstGeom>
          <a:ln w="190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8" name="Rectangle 28"/>
          <p:cNvSpPr>
            <a:spLocks noChangeArrowheads="1"/>
          </p:cNvSpPr>
          <p:nvPr/>
        </p:nvSpPr>
        <p:spPr bwMode="auto">
          <a:xfrm>
            <a:off x="232920" y="5257236"/>
            <a:ext cx="2073254" cy="471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4" tIns="45713" rIns="91424" bIns="45713">
            <a:spAutoFit/>
          </a:bodyPr>
          <a:lstStyle/>
          <a:p>
            <a:pPr algn="ctr" defTabSz="1218804">
              <a:lnSpc>
                <a:spcPct val="120000"/>
              </a:lnSpc>
              <a:defRPr/>
            </a:pPr>
            <a:r>
              <a:rPr lang="zh-CN" altLang="en-US" sz="1100" kern="0" dirty="0">
                <a:latin typeface="幼圆" panose="02010509060101010101" pitchFamily="49" charset="-122"/>
                <a:ea typeface="幼圆" panose="02010509060101010101" pitchFamily="49" charset="-122"/>
              </a:rPr>
              <a:t>Click here to add text</a:t>
            </a:r>
          </a:p>
          <a:p>
            <a:pPr algn="ctr" defTabSz="1218804">
              <a:lnSpc>
                <a:spcPct val="120000"/>
              </a:lnSpc>
              <a:defRPr/>
            </a:pPr>
            <a:r>
              <a:rPr lang="zh-CN" altLang="en-US" sz="1100" kern="0" dirty="0">
                <a:latin typeface="幼圆" panose="02010509060101010101" pitchFamily="49" charset="-122"/>
                <a:ea typeface="幼圆" panose="02010509060101010101" pitchFamily="49" charset="-122"/>
              </a:rPr>
              <a:t>Click here to add text</a:t>
            </a:r>
          </a:p>
        </p:txBody>
      </p:sp>
      <p:sp>
        <p:nvSpPr>
          <p:cNvPr id="39" name="Rectangle 28"/>
          <p:cNvSpPr>
            <a:spLocks noChangeArrowheads="1"/>
          </p:cNvSpPr>
          <p:nvPr/>
        </p:nvSpPr>
        <p:spPr bwMode="auto">
          <a:xfrm>
            <a:off x="1073273" y="1600764"/>
            <a:ext cx="2106598" cy="471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4" tIns="45713" rIns="91424" bIns="45713">
            <a:spAutoFit/>
          </a:bodyPr>
          <a:lstStyle/>
          <a:p>
            <a:pPr algn="ctr" defTabSz="1218804">
              <a:lnSpc>
                <a:spcPct val="120000"/>
              </a:lnSpc>
              <a:defRPr/>
            </a:pPr>
            <a:r>
              <a:rPr lang="zh-CN" altLang="en-US" sz="1100" kern="0" dirty="0">
                <a:latin typeface="幼圆" panose="02010509060101010101" pitchFamily="49" charset="-122"/>
                <a:ea typeface="幼圆" panose="02010509060101010101" pitchFamily="49" charset="-122"/>
              </a:rPr>
              <a:t>Click here to add text</a:t>
            </a:r>
          </a:p>
          <a:p>
            <a:pPr algn="ctr" defTabSz="1218804">
              <a:lnSpc>
                <a:spcPct val="120000"/>
              </a:lnSpc>
              <a:defRPr/>
            </a:pPr>
            <a:r>
              <a:rPr lang="zh-CN" altLang="en-US" sz="1100" kern="0" dirty="0">
                <a:latin typeface="幼圆" panose="02010509060101010101" pitchFamily="49" charset="-122"/>
                <a:ea typeface="幼圆" panose="02010509060101010101" pitchFamily="49" charset="-122"/>
              </a:rPr>
              <a:t>Click here to add text</a:t>
            </a:r>
          </a:p>
        </p:txBody>
      </p:sp>
      <p:sp>
        <p:nvSpPr>
          <p:cNvPr id="40" name="Rectangle 28"/>
          <p:cNvSpPr>
            <a:spLocks noChangeArrowheads="1"/>
          </p:cNvSpPr>
          <p:nvPr/>
        </p:nvSpPr>
        <p:spPr bwMode="auto">
          <a:xfrm>
            <a:off x="1968388" y="5257236"/>
            <a:ext cx="2073254" cy="471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4" tIns="45713" rIns="91424" bIns="45713">
            <a:spAutoFit/>
          </a:bodyPr>
          <a:lstStyle/>
          <a:p>
            <a:pPr algn="ctr" defTabSz="1218804">
              <a:lnSpc>
                <a:spcPct val="120000"/>
              </a:lnSpc>
              <a:defRPr/>
            </a:pPr>
            <a:r>
              <a:rPr lang="zh-CN" altLang="en-US" sz="1100" kern="0" dirty="0">
                <a:latin typeface="幼圆" panose="02010509060101010101" pitchFamily="49" charset="-122"/>
                <a:ea typeface="幼圆" panose="02010509060101010101" pitchFamily="49" charset="-122"/>
              </a:rPr>
              <a:t>Click here to add text</a:t>
            </a:r>
          </a:p>
          <a:p>
            <a:pPr algn="ctr" defTabSz="1218804">
              <a:lnSpc>
                <a:spcPct val="120000"/>
              </a:lnSpc>
              <a:defRPr/>
            </a:pPr>
            <a:r>
              <a:rPr lang="zh-CN" altLang="en-US" sz="1100" kern="0" dirty="0">
                <a:latin typeface="幼圆" panose="02010509060101010101" pitchFamily="49" charset="-122"/>
                <a:ea typeface="幼圆" panose="02010509060101010101" pitchFamily="49" charset="-122"/>
              </a:rPr>
              <a:t>Click here to add text</a:t>
            </a:r>
          </a:p>
        </p:txBody>
      </p:sp>
      <p:sp>
        <p:nvSpPr>
          <p:cNvPr id="41" name="Rectangle 28"/>
          <p:cNvSpPr>
            <a:spLocks noChangeArrowheads="1"/>
          </p:cNvSpPr>
          <p:nvPr/>
        </p:nvSpPr>
        <p:spPr bwMode="auto">
          <a:xfrm>
            <a:off x="2950731" y="1600764"/>
            <a:ext cx="2106598" cy="471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4" tIns="45713" rIns="91424" bIns="45713">
            <a:spAutoFit/>
          </a:bodyPr>
          <a:lstStyle/>
          <a:p>
            <a:pPr algn="ctr" defTabSz="1218804">
              <a:lnSpc>
                <a:spcPct val="120000"/>
              </a:lnSpc>
              <a:defRPr/>
            </a:pPr>
            <a:r>
              <a:rPr lang="zh-CN" altLang="en-US" sz="1100" kern="0" dirty="0">
                <a:latin typeface="幼圆" panose="02010509060101010101" pitchFamily="49" charset="-122"/>
                <a:ea typeface="幼圆" panose="02010509060101010101" pitchFamily="49" charset="-122"/>
              </a:rPr>
              <a:t>Click here to add text</a:t>
            </a:r>
          </a:p>
          <a:p>
            <a:pPr algn="ctr" defTabSz="1218804">
              <a:lnSpc>
                <a:spcPct val="120000"/>
              </a:lnSpc>
              <a:defRPr/>
            </a:pPr>
            <a:r>
              <a:rPr lang="zh-CN" altLang="en-US" sz="1100" kern="0" dirty="0">
                <a:latin typeface="幼圆" panose="02010509060101010101" pitchFamily="49" charset="-122"/>
                <a:ea typeface="幼圆" panose="02010509060101010101" pitchFamily="49" charset="-122"/>
              </a:rPr>
              <a:t>Click here to add text</a:t>
            </a:r>
          </a:p>
        </p:txBody>
      </p:sp>
      <p:sp>
        <p:nvSpPr>
          <p:cNvPr id="42" name="Rectangle 28"/>
          <p:cNvSpPr>
            <a:spLocks noChangeArrowheads="1"/>
          </p:cNvSpPr>
          <p:nvPr/>
        </p:nvSpPr>
        <p:spPr bwMode="auto">
          <a:xfrm>
            <a:off x="3822016" y="5257236"/>
            <a:ext cx="2073254" cy="471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4" tIns="45713" rIns="91424" bIns="45713">
            <a:spAutoFit/>
          </a:bodyPr>
          <a:lstStyle/>
          <a:p>
            <a:pPr algn="ctr" defTabSz="1218804">
              <a:lnSpc>
                <a:spcPct val="120000"/>
              </a:lnSpc>
              <a:defRPr/>
            </a:pPr>
            <a:r>
              <a:rPr lang="zh-CN" altLang="en-US" sz="1100" kern="0" dirty="0">
                <a:latin typeface="幼圆" panose="02010509060101010101" pitchFamily="49" charset="-122"/>
                <a:ea typeface="幼圆" panose="02010509060101010101" pitchFamily="49" charset="-122"/>
              </a:rPr>
              <a:t>Click here to add text</a:t>
            </a:r>
          </a:p>
          <a:p>
            <a:pPr algn="ctr" defTabSz="1218804">
              <a:lnSpc>
                <a:spcPct val="120000"/>
              </a:lnSpc>
              <a:defRPr/>
            </a:pPr>
            <a:r>
              <a:rPr lang="zh-CN" altLang="en-US" sz="1100" kern="0" dirty="0">
                <a:latin typeface="幼圆" panose="02010509060101010101" pitchFamily="49" charset="-122"/>
                <a:ea typeface="幼圆" panose="02010509060101010101" pitchFamily="49" charset="-122"/>
              </a:rPr>
              <a:t>Click here to add text</a:t>
            </a:r>
          </a:p>
        </p:txBody>
      </p:sp>
      <p:sp>
        <p:nvSpPr>
          <p:cNvPr id="43" name="Rectangle 28"/>
          <p:cNvSpPr>
            <a:spLocks noChangeArrowheads="1"/>
          </p:cNvSpPr>
          <p:nvPr/>
        </p:nvSpPr>
        <p:spPr bwMode="auto">
          <a:xfrm>
            <a:off x="4728182" y="1600764"/>
            <a:ext cx="2106598" cy="471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4" tIns="45713" rIns="91424" bIns="45713">
            <a:spAutoFit/>
          </a:bodyPr>
          <a:lstStyle/>
          <a:p>
            <a:pPr algn="ctr" defTabSz="1218804">
              <a:lnSpc>
                <a:spcPct val="120000"/>
              </a:lnSpc>
              <a:defRPr/>
            </a:pPr>
            <a:r>
              <a:rPr lang="zh-CN" altLang="en-US" sz="1100" kern="0" dirty="0">
                <a:latin typeface="幼圆" panose="02010509060101010101" pitchFamily="49" charset="-122"/>
                <a:ea typeface="幼圆" panose="02010509060101010101" pitchFamily="49" charset="-122"/>
              </a:rPr>
              <a:t>Click here to add text</a:t>
            </a:r>
          </a:p>
          <a:p>
            <a:pPr algn="ctr" defTabSz="1218804">
              <a:lnSpc>
                <a:spcPct val="120000"/>
              </a:lnSpc>
              <a:defRPr/>
            </a:pPr>
            <a:r>
              <a:rPr lang="zh-CN" altLang="en-US" sz="1100" kern="0" dirty="0">
                <a:latin typeface="幼圆" panose="02010509060101010101" pitchFamily="49" charset="-122"/>
                <a:ea typeface="幼圆" panose="02010509060101010101" pitchFamily="49" charset="-122"/>
              </a:rPr>
              <a:t>Click here to add text</a:t>
            </a:r>
          </a:p>
        </p:txBody>
      </p:sp>
      <p:sp>
        <p:nvSpPr>
          <p:cNvPr id="44" name="Rectangle 28"/>
          <p:cNvSpPr>
            <a:spLocks noChangeArrowheads="1"/>
          </p:cNvSpPr>
          <p:nvPr/>
        </p:nvSpPr>
        <p:spPr bwMode="auto">
          <a:xfrm>
            <a:off x="5701036" y="5257236"/>
            <a:ext cx="2073254" cy="471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4" tIns="45713" rIns="91424" bIns="45713">
            <a:spAutoFit/>
          </a:bodyPr>
          <a:lstStyle/>
          <a:p>
            <a:pPr algn="ctr" defTabSz="1218804">
              <a:lnSpc>
                <a:spcPct val="120000"/>
              </a:lnSpc>
              <a:defRPr/>
            </a:pPr>
            <a:r>
              <a:rPr lang="zh-CN" altLang="en-US" sz="1100" kern="0" dirty="0">
                <a:latin typeface="幼圆" panose="02010509060101010101" pitchFamily="49" charset="-122"/>
                <a:ea typeface="幼圆" panose="02010509060101010101" pitchFamily="49" charset="-122"/>
              </a:rPr>
              <a:t>Click here to add text</a:t>
            </a:r>
          </a:p>
          <a:p>
            <a:pPr algn="ctr" defTabSz="1218804">
              <a:lnSpc>
                <a:spcPct val="120000"/>
              </a:lnSpc>
              <a:defRPr/>
            </a:pPr>
            <a:r>
              <a:rPr lang="zh-CN" altLang="en-US" sz="1100" kern="0" dirty="0">
                <a:latin typeface="幼圆" panose="02010509060101010101" pitchFamily="49" charset="-122"/>
                <a:ea typeface="幼圆" panose="02010509060101010101" pitchFamily="49" charset="-122"/>
              </a:rPr>
              <a:t>Click here to add text</a:t>
            </a:r>
          </a:p>
        </p:txBody>
      </p:sp>
      <p:sp>
        <p:nvSpPr>
          <p:cNvPr id="45" name="Rectangle 28"/>
          <p:cNvSpPr>
            <a:spLocks noChangeArrowheads="1"/>
          </p:cNvSpPr>
          <p:nvPr/>
        </p:nvSpPr>
        <p:spPr bwMode="auto">
          <a:xfrm>
            <a:off x="6528620" y="1600764"/>
            <a:ext cx="2106598" cy="471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4" tIns="45713" rIns="91424" bIns="45713">
            <a:spAutoFit/>
          </a:bodyPr>
          <a:lstStyle/>
          <a:p>
            <a:pPr algn="ctr" defTabSz="1218804">
              <a:lnSpc>
                <a:spcPct val="120000"/>
              </a:lnSpc>
              <a:defRPr/>
            </a:pPr>
            <a:r>
              <a:rPr lang="zh-CN" altLang="en-US" sz="1100" kern="0" dirty="0">
                <a:latin typeface="幼圆" panose="02010509060101010101" pitchFamily="49" charset="-122"/>
                <a:ea typeface="幼圆" panose="02010509060101010101" pitchFamily="49" charset="-122"/>
              </a:rPr>
              <a:t>Click here to add text</a:t>
            </a:r>
          </a:p>
          <a:p>
            <a:pPr algn="ctr" defTabSz="1218804">
              <a:lnSpc>
                <a:spcPct val="120000"/>
              </a:lnSpc>
              <a:defRPr/>
            </a:pPr>
            <a:r>
              <a:rPr lang="zh-CN" altLang="en-US" sz="1100" kern="0" dirty="0">
                <a:latin typeface="幼圆" panose="02010509060101010101" pitchFamily="49" charset="-122"/>
                <a:ea typeface="幼圆" panose="02010509060101010101" pitchFamily="49" charset="-122"/>
              </a:rPr>
              <a:t>Click here to add text</a:t>
            </a:r>
          </a:p>
        </p:txBody>
      </p:sp>
      <p:sp>
        <p:nvSpPr>
          <p:cNvPr id="46" name="Rectangle 28"/>
          <p:cNvSpPr>
            <a:spLocks noChangeArrowheads="1"/>
          </p:cNvSpPr>
          <p:nvPr/>
        </p:nvSpPr>
        <p:spPr bwMode="auto">
          <a:xfrm>
            <a:off x="7577650" y="5257236"/>
            <a:ext cx="2073254" cy="471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4" tIns="45713" rIns="91424" bIns="45713">
            <a:spAutoFit/>
          </a:bodyPr>
          <a:lstStyle/>
          <a:p>
            <a:pPr algn="ctr" defTabSz="1218804">
              <a:lnSpc>
                <a:spcPct val="120000"/>
              </a:lnSpc>
              <a:defRPr/>
            </a:pPr>
            <a:r>
              <a:rPr lang="zh-CN" altLang="en-US" sz="1100" kern="0" dirty="0">
                <a:latin typeface="幼圆" panose="02010509060101010101" pitchFamily="49" charset="-122"/>
                <a:ea typeface="幼圆" panose="02010509060101010101" pitchFamily="49" charset="-122"/>
              </a:rPr>
              <a:t>Click here to add text</a:t>
            </a:r>
          </a:p>
          <a:p>
            <a:pPr algn="ctr" defTabSz="1218804">
              <a:lnSpc>
                <a:spcPct val="120000"/>
              </a:lnSpc>
              <a:defRPr/>
            </a:pPr>
            <a:r>
              <a:rPr lang="zh-CN" altLang="en-US" sz="1100" kern="0" dirty="0">
                <a:latin typeface="幼圆" panose="02010509060101010101" pitchFamily="49" charset="-122"/>
                <a:ea typeface="幼圆" panose="02010509060101010101" pitchFamily="49" charset="-122"/>
              </a:rPr>
              <a:t>Click here to add text</a:t>
            </a:r>
          </a:p>
        </p:txBody>
      </p:sp>
      <p:sp>
        <p:nvSpPr>
          <p:cNvPr id="47" name="Rectangle 28"/>
          <p:cNvSpPr>
            <a:spLocks noChangeArrowheads="1"/>
          </p:cNvSpPr>
          <p:nvPr/>
        </p:nvSpPr>
        <p:spPr bwMode="auto">
          <a:xfrm>
            <a:off x="8458424" y="1600764"/>
            <a:ext cx="2106598" cy="471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4" tIns="45713" rIns="91424" bIns="45713">
            <a:spAutoFit/>
          </a:bodyPr>
          <a:lstStyle/>
          <a:p>
            <a:pPr algn="ctr" defTabSz="1218804">
              <a:lnSpc>
                <a:spcPct val="120000"/>
              </a:lnSpc>
              <a:defRPr/>
            </a:pPr>
            <a:r>
              <a:rPr lang="zh-CN" altLang="en-US" sz="1100" kern="0" dirty="0">
                <a:latin typeface="幼圆" panose="02010509060101010101" pitchFamily="49" charset="-122"/>
                <a:ea typeface="幼圆" panose="02010509060101010101" pitchFamily="49" charset="-122"/>
              </a:rPr>
              <a:t>Click here to add text</a:t>
            </a:r>
          </a:p>
          <a:p>
            <a:pPr algn="ctr" defTabSz="1218804">
              <a:lnSpc>
                <a:spcPct val="120000"/>
              </a:lnSpc>
              <a:defRPr/>
            </a:pPr>
            <a:r>
              <a:rPr lang="zh-CN" altLang="en-US" sz="1100" kern="0" dirty="0">
                <a:latin typeface="幼圆" panose="02010509060101010101" pitchFamily="49" charset="-122"/>
                <a:ea typeface="幼圆" panose="02010509060101010101" pitchFamily="49" charset="-122"/>
              </a:rPr>
              <a:t>Click here to add text</a:t>
            </a:r>
          </a:p>
        </p:txBody>
      </p:sp>
      <p:sp>
        <p:nvSpPr>
          <p:cNvPr id="48" name="Rectangle 28"/>
          <p:cNvSpPr>
            <a:spLocks noChangeArrowheads="1"/>
          </p:cNvSpPr>
          <p:nvPr/>
        </p:nvSpPr>
        <p:spPr bwMode="auto">
          <a:xfrm>
            <a:off x="9609023" y="5257236"/>
            <a:ext cx="2073254" cy="471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4" tIns="45713" rIns="91424" bIns="45713">
            <a:spAutoFit/>
          </a:bodyPr>
          <a:lstStyle/>
          <a:p>
            <a:pPr algn="ctr" defTabSz="1218804">
              <a:lnSpc>
                <a:spcPct val="120000"/>
              </a:lnSpc>
              <a:defRPr/>
            </a:pPr>
            <a:r>
              <a:rPr lang="zh-CN" altLang="en-US" sz="1100" kern="0" dirty="0">
                <a:latin typeface="幼圆" panose="02010509060101010101" pitchFamily="49" charset="-122"/>
                <a:ea typeface="幼圆" panose="02010509060101010101" pitchFamily="49" charset="-122"/>
              </a:rPr>
              <a:t>Click here to add text</a:t>
            </a:r>
          </a:p>
          <a:p>
            <a:pPr algn="ctr" defTabSz="1218804">
              <a:lnSpc>
                <a:spcPct val="120000"/>
              </a:lnSpc>
              <a:defRPr/>
            </a:pPr>
            <a:r>
              <a:rPr lang="zh-CN" altLang="en-US" sz="1100" kern="0" dirty="0">
                <a:latin typeface="幼圆" panose="02010509060101010101" pitchFamily="49" charset="-122"/>
                <a:ea typeface="幼圆" panose="02010509060101010101" pitchFamily="49" charset="-122"/>
              </a:rPr>
              <a:t>Click here to add text</a:t>
            </a:r>
          </a:p>
        </p:txBody>
      </p:sp>
    </p:spTree>
    <p:extLst>
      <p:ext uri="{BB962C8B-B14F-4D97-AF65-F5344CB8AC3E}">
        <p14:creationId xmlns:p14="http://schemas.microsoft.com/office/powerpoint/2010/main" val="94274628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a14="http://schemas.microsoft.com/office/drawing/2010/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20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30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0-#ppt_w/2"/>
                                          </p:val>
                                        </p:tav>
                                        <p:tav tm="100000">
                                          <p:val>
                                            <p:strVal val="#ppt_x"/>
                                          </p:val>
                                        </p:tav>
                                      </p:tavLst>
                                    </p:anim>
                                    <p:anim calcmode="lin" valueType="num">
                                      <p:cBhvr additive="base">
                                        <p:cTn id="16" dur="500" fill="hold"/>
                                        <p:tgtEl>
                                          <p:spTgt spid="1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50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0-#ppt_w/2"/>
                                          </p:val>
                                        </p:tav>
                                        <p:tav tm="100000">
                                          <p:val>
                                            <p:strVal val="#ppt_x"/>
                                          </p:val>
                                        </p:tav>
                                      </p:tavLst>
                                    </p:anim>
                                    <p:anim calcmode="lin" valueType="num">
                                      <p:cBhvr additive="base">
                                        <p:cTn id="20" dur="500" fill="hold"/>
                                        <p:tgtEl>
                                          <p:spTgt spid="13"/>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60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0-#ppt_w/2"/>
                                          </p:val>
                                        </p:tav>
                                        <p:tav tm="100000">
                                          <p:val>
                                            <p:strVal val="#ppt_x"/>
                                          </p:val>
                                        </p:tav>
                                      </p:tavLst>
                                    </p:anim>
                                    <p:anim calcmode="lin" valueType="num">
                                      <p:cBhvr additive="base">
                                        <p:cTn id="24" dur="500" fill="hold"/>
                                        <p:tgtEl>
                                          <p:spTgt spid="12"/>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80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0-#ppt_w/2"/>
                                          </p:val>
                                        </p:tav>
                                        <p:tav tm="100000">
                                          <p:val>
                                            <p:strVal val="#ppt_x"/>
                                          </p:val>
                                        </p:tav>
                                      </p:tavLst>
                                    </p:anim>
                                    <p:anim calcmode="lin" valueType="num">
                                      <p:cBhvr additive="base">
                                        <p:cTn id="28" dur="500" fill="hold"/>
                                        <p:tgtEl>
                                          <p:spTgt spid="11"/>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90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0-#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110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0-#ppt_w/2"/>
                                          </p:val>
                                        </p:tav>
                                        <p:tav tm="100000">
                                          <p:val>
                                            <p:strVal val="#ppt_x"/>
                                          </p:val>
                                        </p:tav>
                                      </p:tavLst>
                                    </p:anim>
                                    <p:anim calcmode="lin" valueType="num">
                                      <p:cBhvr additive="base">
                                        <p:cTn id="36" dur="500" fill="hold"/>
                                        <p:tgtEl>
                                          <p:spTgt spid="9"/>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120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fill="hold"/>
                                        <p:tgtEl>
                                          <p:spTgt spid="8"/>
                                        </p:tgtEl>
                                        <p:attrNameLst>
                                          <p:attrName>ppt_x</p:attrName>
                                        </p:attrNameLst>
                                      </p:cBhvr>
                                      <p:tavLst>
                                        <p:tav tm="0">
                                          <p:val>
                                            <p:strVal val="0-#ppt_w/2"/>
                                          </p:val>
                                        </p:tav>
                                        <p:tav tm="100000">
                                          <p:val>
                                            <p:strVal val="#ppt_x"/>
                                          </p:val>
                                        </p:tav>
                                      </p:tavLst>
                                    </p:anim>
                                    <p:anim calcmode="lin" valueType="num">
                                      <p:cBhvr additive="base">
                                        <p:cTn id="40" dur="500" fill="hold"/>
                                        <p:tgtEl>
                                          <p:spTgt spid="8"/>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140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0-#ppt_w/2"/>
                                          </p:val>
                                        </p:tav>
                                        <p:tav tm="100000">
                                          <p:val>
                                            <p:strVal val="#ppt_x"/>
                                          </p:val>
                                        </p:tav>
                                      </p:tavLst>
                                    </p:anim>
                                    <p:anim calcmode="lin" valueType="num">
                                      <p:cBhvr additive="base">
                                        <p:cTn id="44" dur="500" fill="hold"/>
                                        <p:tgtEl>
                                          <p:spTgt spid="7"/>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1600"/>
                                  </p:stCondLst>
                                  <p:childTnLst>
                                    <p:set>
                                      <p:cBhvr>
                                        <p:cTn id="46" dur="1" fill="hold">
                                          <p:stCondLst>
                                            <p:cond delay="0"/>
                                          </p:stCondLst>
                                        </p:cTn>
                                        <p:tgtEl>
                                          <p:spTgt spid="6"/>
                                        </p:tgtEl>
                                        <p:attrNameLst>
                                          <p:attrName>style.visibility</p:attrName>
                                        </p:attrNameLst>
                                      </p:cBhvr>
                                      <p:to>
                                        <p:strVal val="visible"/>
                                      </p:to>
                                    </p:set>
                                    <p:anim calcmode="lin" valueType="num">
                                      <p:cBhvr additive="base">
                                        <p:cTn id="47" dur="500" fill="hold"/>
                                        <p:tgtEl>
                                          <p:spTgt spid="6"/>
                                        </p:tgtEl>
                                        <p:attrNameLst>
                                          <p:attrName>ppt_x</p:attrName>
                                        </p:attrNameLst>
                                      </p:cBhvr>
                                      <p:tavLst>
                                        <p:tav tm="0">
                                          <p:val>
                                            <p:strVal val="0-#ppt_w/2"/>
                                          </p:val>
                                        </p:tav>
                                        <p:tav tm="100000">
                                          <p:val>
                                            <p:strVal val="#ppt_x"/>
                                          </p:val>
                                        </p:tav>
                                      </p:tavLst>
                                    </p:anim>
                                    <p:anim calcmode="lin" valueType="num">
                                      <p:cBhvr additive="base">
                                        <p:cTn id="48" dur="500" fill="hold"/>
                                        <p:tgtEl>
                                          <p:spTgt spid="6"/>
                                        </p:tgtEl>
                                        <p:attrNameLst>
                                          <p:attrName>ppt_y</p:attrName>
                                        </p:attrNameLst>
                                      </p:cBhvr>
                                      <p:tavLst>
                                        <p:tav tm="0">
                                          <p:val>
                                            <p:strVal val="#ppt_y"/>
                                          </p:val>
                                        </p:tav>
                                        <p:tav tm="100000">
                                          <p:val>
                                            <p:strVal val="#ppt_y"/>
                                          </p:val>
                                        </p:tav>
                                      </p:tavLst>
                                    </p:anim>
                                  </p:childTnLst>
                                </p:cTn>
                              </p:par>
                            </p:childTnLst>
                          </p:cTn>
                        </p:par>
                        <p:par>
                          <p:cTn id="49" fill="hold">
                            <p:stCondLst>
                              <p:cond delay="2100"/>
                            </p:stCondLst>
                            <p:childTnLst>
                              <p:par>
                                <p:cTn id="50" presetID="47" presetClass="entr" presetSubtype="0" fill="hold" grpId="0" nodeType="after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1000"/>
                                        <p:tgtEl>
                                          <p:spTgt spid="16"/>
                                        </p:tgtEl>
                                      </p:cBhvr>
                                    </p:animEffect>
                                    <p:anim calcmode="lin" valueType="num">
                                      <p:cBhvr>
                                        <p:cTn id="53" dur="1000" fill="hold"/>
                                        <p:tgtEl>
                                          <p:spTgt spid="16"/>
                                        </p:tgtEl>
                                        <p:attrNameLst>
                                          <p:attrName>ppt_x</p:attrName>
                                        </p:attrNameLst>
                                      </p:cBhvr>
                                      <p:tavLst>
                                        <p:tav tm="0">
                                          <p:val>
                                            <p:strVal val="#ppt_x"/>
                                          </p:val>
                                        </p:tav>
                                        <p:tav tm="100000">
                                          <p:val>
                                            <p:strVal val="#ppt_x"/>
                                          </p:val>
                                        </p:tav>
                                      </p:tavLst>
                                    </p:anim>
                                    <p:anim calcmode="lin" valueType="num">
                                      <p:cBhvr>
                                        <p:cTn id="54" dur="1000" fill="hold"/>
                                        <p:tgtEl>
                                          <p:spTgt spid="16"/>
                                        </p:tgtEl>
                                        <p:attrNameLst>
                                          <p:attrName>ppt_y</p:attrName>
                                        </p:attrNameLst>
                                      </p:cBhvr>
                                      <p:tavLst>
                                        <p:tav tm="0">
                                          <p:val>
                                            <p:strVal val="#ppt_y-.1"/>
                                          </p:val>
                                        </p:tav>
                                        <p:tav tm="100000">
                                          <p:val>
                                            <p:strVal val="#ppt_y"/>
                                          </p:val>
                                        </p:tav>
                                      </p:tavLst>
                                    </p:anim>
                                  </p:childTnLst>
                                </p:cTn>
                              </p:par>
                              <p:par>
                                <p:cTn id="55" presetID="47" presetClass="entr" presetSubtype="0"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fade">
                                      <p:cBhvr>
                                        <p:cTn id="62" dur="1000"/>
                                        <p:tgtEl>
                                          <p:spTgt spid="18"/>
                                        </p:tgtEl>
                                      </p:cBhvr>
                                    </p:animEffect>
                                    <p:anim calcmode="lin" valueType="num">
                                      <p:cBhvr>
                                        <p:cTn id="63" dur="1000" fill="hold"/>
                                        <p:tgtEl>
                                          <p:spTgt spid="18"/>
                                        </p:tgtEl>
                                        <p:attrNameLst>
                                          <p:attrName>ppt_x</p:attrName>
                                        </p:attrNameLst>
                                      </p:cBhvr>
                                      <p:tavLst>
                                        <p:tav tm="0">
                                          <p:val>
                                            <p:strVal val="#ppt_x"/>
                                          </p:val>
                                        </p:tav>
                                        <p:tav tm="100000">
                                          <p:val>
                                            <p:strVal val="#ppt_x"/>
                                          </p:val>
                                        </p:tav>
                                      </p:tavLst>
                                    </p:anim>
                                    <p:anim calcmode="lin" valueType="num">
                                      <p:cBhvr>
                                        <p:cTn id="64" dur="1000" fill="hold"/>
                                        <p:tgtEl>
                                          <p:spTgt spid="18"/>
                                        </p:tgtEl>
                                        <p:attrNameLst>
                                          <p:attrName>ppt_y</p:attrName>
                                        </p:attrNameLst>
                                      </p:cBhvr>
                                      <p:tavLst>
                                        <p:tav tm="0">
                                          <p:val>
                                            <p:strVal val="#ppt_y-.1"/>
                                          </p:val>
                                        </p:tav>
                                        <p:tav tm="100000">
                                          <p:val>
                                            <p:strVal val="#ppt_y"/>
                                          </p:val>
                                        </p:tav>
                                      </p:tavLst>
                                    </p:anim>
                                  </p:childTnLst>
                                </p:cTn>
                              </p:par>
                              <p:par>
                                <p:cTn id="65" presetID="47" presetClass="entr" presetSubtype="0" fill="hold" grpId="0" nodeType="with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fade">
                                      <p:cBhvr>
                                        <p:cTn id="67" dur="1000"/>
                                        <p:tgtEl>
                                          <p:spTgt spid="19"/>
                                        </p:tgtEl>
                                      </p:cBhvr>
                                    </p:animEffect>
                                    <p:anim calcmode="lin" valueType="num">
                                      <p:cBhvr>
                                        <p:cTn id="68" dur="1000" fill="hold"/>
                                        <p:tgtEl>
                                          <p:spTgt spid="19"/>
                                        </p:tgtEl>
                                        <p:attrNameLst>
                                          <p:attrName>ppt_x</p:attrName>
                                        </p:attrNameLst>
                                      </p:cBhvr>
                                      <p:tavLst>
                                        <p:tav tm="0">
                                          <p:val>
                                            <p:strVal val="#ppt_x"/>
                                          </p:val>
                                        </p:tav>
                                        <p:tav tm="100000">
                                          <p:val>
                                            <p:strVal val="#ppt_x"/>
                                          </p:val>
                                        </p:tav>
                                      </p:tavLst>
                                    </p:anim>
                                    <p:anim calcmode="lin" valueType="num">
                                      <p:cBhvr>
                                        <p:cTn id="69" dur="1000" fill="hold"/>
                                        <p:tgtEl>
                                          <p:spTgt spid="19"/>
                                        </p:tgtEl>
                                        <p:attrNameLst>
                                          <p:attrName>ppt_y</p:attrName>
                                        </p:attrNameLst>
                                      </p:cBhvr>
                                      <p:tavLst>
                                        <p:tav tm="0">
                                          <p:val>
                                            <p:strVal val="#ppt_y-.1"/>
                                          </p:val>
                                        </p:tav>
                                        <p:tav tm="100000">
                                          <p:val>
                                            <p:strVal val="#ppt_y"/>
                                          </p:val>
                                        </p:tav>
                                      </p:tavLst>
                                    </p:anim>
                                  </p:childTnLst>
                                </p:cTn>
                              </p:par>
                              <p:par>
                                <p:cTn id="70" presetID="47" presetClass="entr" presetSubtype="0" fill="hold" grpId="0" nodeType="with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fade">
                                      <p:cBhvr>
                                        <p:cTn id="72" dur="1000"/>
                                        <p:tgtEl>
                                          <p:spTgt spid="20"/>
                                        </p:tgtEl>
                                      </p:cBhvr>
                                    </p:animEffect>
                                    <p:anim calcmode="lin" valueType="num">
                                      <p:cBhvr>
                                        <p:cTn id="73" dur="1000" fill="hold"/>
                                        <p:tgtEl>
                                          <p:spTgt spid="20"/>
                                        </p:tgtEl>
                                        <p:attrNameLst>
                                          <p:attrName>ppt_x</p:attrName>
                                        </p:attrNameLst>
                                      </p:cBhvr>
                                      <p:tavLst>
                                        <p:tav tm="0">
                                          <p:val>
                                            <p:strVal val="#ppt_x"/>
                                          </p:val>
                                        </p:tav>
                                        <p:tav tm="100000">
                                          <p:val>
                                            <p:strVal val="#ppt_x"/>
                                          </p:val>
                                        </p:tav>
                                      </p:tavLst>
                                    </p:anim>
                                    <p:anim calcmode="lin" valueType="num">
                                      <p:cBhvr>
                                        <p:cTn id="74" dur="1000" fill="hold"/>
                                        <p:tgtEl>
                                          <p:spTgt spid="20"/>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1000"/>
                                        <p:tgtEl>
                                          <p:spTgt spid="22"/>
                                        </p:tgtEl>
                                      </p:cBhvr>
                                    </p:animEffect>
                                    <p:anim calcmode="lin" valueType="num">
                                      <p:cBhvr>
                                        <p:cTn id="83" dur="1000" fill="hold"/>
                                        <p:tgtEl>
                                          <p:spTgt spid="22"/>
                                        </p:tgtEl>
                                        <p:attrNameLst>
                                          <p:attrName>ppt_x</p:attrName>
                                        </p:attrNameLst>
                                      </p:cBhvr>
                                      <p:tavLst>
                                        <p:tav tm="0">
                                          <p:val>
                                            <p:strVal val="#ppt_x"/>
                                          </p:val>
                                        </p:tav>
                                        <p:tav tm="100000">
                                          <p:val>
                                            <p:strVal val="#ppt_x"/>
                                          </p:val>
                                        </p:tav>
                                      </p:tavLst>
                                    </p:anim>
                                    <p:anim calcmode="lin" valueType="num">
                                      <p:cBhvr>
                                        <p:cTn id="84" dur="1000" fill="hold"/>
                                        <p:tgtEl>
                                          <p:spTgt spid="22"/>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3"/>
                                        </p:tgtEl>
                                        <p:attrNameLst>
                                          <p:attrName>style.visibility</p:attrName>
                                        </p:attrNameLst>
                                      </p:cBhvr>
                                      <p:to>
                                        <p:strVal val="visible"/>
                                      </p:to>
                                    </p:set>
                                    <p:animEffect transition="in" filter="fade">
                                      <p:cBhvr>
                                        <p:cTn id="87" dur="1000"/>
                                        <p:tgtEl>
                                          <p:spTgt spid="23"/>
                                        </p:tgtEl>
                                      </p:cBhvr>
                                    </p:animEffect>
                                    <p:anim calcmode="lin" valueType="num">
                                      <p:cBhvr>
                                        <p:cTn id="88" dur="1000" fill="hold"/>
                                        <p:tgtEl>
                                          <p:spTgt spid="23"/>
                                        </p:tgtEl>
                                        <p:attrNameLst>
                                          <p:attrName>ppt_x</p:attrName>
                                        </p:attrNameLst>
                                      </p:cBhvr>
                                      <p:tavLst>
                                        <p:tav tm="0">
                                          <p:val>
                                            <p:strVal val="#ppt_x"/>
                                          </p:val>
                                        </p:tav>
                                        <p:tav tm="100000">
                                          <p:val>
                                            <p:strVal val="#ppt_x"/>
                                          </p:val>
                                        </p:tav>
                                      </p:tavLst>
                                    </p:anim>
                                    <p:anim calcmode="lin" valueType="num">
                                      <p:cBhvr>
                                        <p:cTn id="89" dur="1000" fill="hold"/>
                                        <p:tgtEl>
                                          <p:spTgt spid="23"/>
                                        </p:tgtEl>
                                        <p:attrNameLst>
                                          <p:attrName>ppt_y</p:attrName>
                                        </p:attrNameLst>
                                      </p:cBhvr>
                                      <p:tavLst>
                                        <p:tav tm="0">
                                          <p:val>
                                            <p:strVal val="#ppt_y-.1"/>
                                          </p:val>
                                        </p:tav>
                                        <p:tav tm="100000">
                                          <p:val>
                                            <p:strVal val="#ppt_y"/>
                                          </p:val>
                                        </p:tav>
                                      </p:tavLst>
                                    </p:anim>
                                  </p:childTnLst>
                                </p:cTn>
                              </p:par>
                              <p:par>
                                <p:cTn id="90" presetID="47" presetClass="entr" presetSubtype="0" fill="hold" grpId="0" nodeType="withEffect">
                                  <p:stCondLst>
                                    <p:cond delay="0"/>
                                  </p:stCondLst>
                                  <p:childTnLst>
                                    <p:set>
                                      <p:cBhvr>
                                        <p:cTn id="91" dur="1" fill="hold">
                                          <p:stCondLst>
                                            <p:cond delay="0"/>
                                          </p:stCondLst>
                                        </p:cTn>
                                        <p:tgtEl>
                                          <p:spTgt spid="24"/>
                                        </p:tgtEl>
                                        <p:attrNameLst>
                                          <p:attrName>style.visibility</p:attrName>
                                        </p:attrNameLst>
                                      </p:cBhvr>
                                      <p:to>
                                        <p:strVal val="visible"/>
                                      </p:to>
                                    </p:set>
                                    <p:animEffect transition="in" filter="fade">
                                      <p:cBhvr>
                                        <p:cTn id="92" dur="1000"/>
                                        <p:tgtEl>
                                          <p:spTgt spid="24"/>
                                        </p:tgtEl>
                                      </p:cBhvr>
                                    </p:animEffect>
                                    <p:anim calcmode="lin" valueType="num">
                                      <p:cBhvr>
                                        <p:cTn id="93" dur="1000" fill="hold"/>
                                        <p:tgtEl>
                                          <p:spTgt spid="24"/>
                                        </p:tgtEl>
                                        <p:attrNameLst>
                                          <p:attrName>ppt_x</p:attrName>
                                        </p:attrNameLst>
                                      </p:cBhvr>
                                      <p:tavLst>
                                        <p:tav tm="0">
                                          <p:val>
                                            <p:strVal val="#ppt_x"/>
                                          </p:val>
                                        </p:tav>
                                        <p:tav tm="100000">
                                          <p:val>
                                            <p:strVal val="#ppt_x"/>
                                          </p:val>
                                        </p:tav>
                                      </p:tavLst>
                                    </p:anim>
                                    <p:anim calcmode="lin" valueType="num">
                                      <p:cBhvr>
                                        <p:cTn id="94" dur="1000" fill="hold"/>
                                        <p:tgtEl>
                                          <p:spTgt spid="24"/>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25"/>
                                        </p:tgtEl>
                                        <p:attrNameLst>
                                          <p:attrName>style.visibility</p:attrName>
                                        </p:attrNameLst>
                                      </p:cBhvr>
                                      <p:to>
                                        <p:strVal val="visible"/>
                                      </p:to>
                                    </p:set>
                                    <p:animEffect transition="in" filter="fade">
                                      <p:cBhvr>
                                        <p:cTn id="97" dur="1000"/>
                                        <p:tgtEl>
                                          <p:spTgt spid="25"/>
                                        </p:tgtEl>
                                      </p:cBhvr>
                                    </p:animEffect>
                                    <p:anim calcmode="lin" valueType="num">
                                      <p:cBhvr>
                                        <p:cTn id="98" dur="1000" fill="hold"/>
                                        <p:tgtEl>
                                          <p:spTgt spid="25"/>
                                        </p:tgtEl>
                                        <p:attrNameLst>
                                          <p:attrName>ppt_x</p:attrName>
                                        </p:attrNameLst>
                                      </p:cBhvr>
                                      <p:tavLst>
                                        <p:tav tm="0">
                                          <p:val>
                                            <p:strVal val="#ppt_x"/>
                                          </p:val>
                                        </p:tav>
                                        <p:tav tm="100000">
                                          <p:val>
                                            <p:strVal val="#ppt_x"/>
                                          </p:val>
                                        </p:tav>
                                      </p:tavLst>
                                    </p:anim>
                                    <p:anim calcmode="lin" valueType="num">
                                      <p:cBhvr>
                                        <p:cTn id="99" dur="1000" fill="hold"/>
                                        <p:tgtEl>
                                          <p:spTgt spid="25"/>
                                        </p:tgtEl>
                                        <p:attrNameLst>
                                          <p:attrName>ppt_y</p:attrName>
                                        </p:attrNameLst>
                                      </p:cBhvr>
                                      <p:tavLst>
                                        <p:tav tm="0">
                                          <p:val>
                                            <p:strVal val="#ppt_y-.1"/>
                                          </p:val>
                                        </p:tav>
                                        <p:tav tm="100000">
                                          <p:val>
                                            <p:strVal val="#ppt_y"/>
                                          </p:val>
                                        </p:tav>
                                      </p:tavLst>
                                    </p:anim>
                                  </p:childTnLst>
                                </p:cTn>
                              </p:par>
                              <p:par>
                                <p:cTn id="100" presetID="47" presetClass="entr" presetSubtype="0" fill="hold" grpId="0" nodeType="with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1000" fill="hold"/>
                                        <p:tgtEl>
                                          <p:spTgt spid="26"/>
                                        </p:tgtEl>
                                        <p:attrNameLst>
                                          <p:attrName>ppt_y</p:attrName>
                                        </p:attrNameLst>
                                      </p:cBhvr>
                                      <p:tavLst>
                                        <p:tav tm="0">
                                          <p:val>
                                            <p:strVal val="#ppt_y-.1"/>
                                          </p:val>
                                        </p:tav>
                                        <p:tav tm="100000">
                                          <p:val>
                                            <p:strVal val="#ppt_y"/>
                                          </p:val>
                                        </p:tav>
                                      </p:tavLst>
                                    </p:anim>
                                  </p:childTnLst>
                                </p:cTn>
                              </p:par>
                            </p:childTnLst>
                          </p:cTn>
                        </p:par>
                        <p:par>
                          <p:cTn id="105" fill="hold">
                            <p:stCondLst>
                              <p:cond delay="3100"/>
                            </p:stCondLst>
                            <p:childTnLst>
                              <p:par>
                                <p:cTn id="106" presetID="22" presetClass="entr" presetSubtype="1" fill="hold" nodeType="afterEffect">
                                  <p:stCondLst>
                                    <p:cond delay="0"/>
                                  </p:stCondLst>
                                  <p:childTnLst>
                                    <p:set>
                                      <p:cBhvr>
                                        <p:cTn id="107" dur="1" fill="hold">
                                          <p:stCondLst>
                                            <p:cond delay="0"/>
                                          </p:stCondLst>
                                        </p:cTn>
                                        <p:tgtEl>
                                          <p:spTgt spid="27"/>
                                        </p:tgtEl>
                                        <p:attrNameLst>
                                          <p:attrName>style.visibility</p:attrName>
                                        </p:attrNameLst>
                                      </p:cBhvr>
                                      <p:to>
                                        <p:strVal val="visible"/>
                                      </p:to>
                                    </p:set>
                                    <p:animEffect transition="in" filter="wipe(up)">
                                      <p:cBhvr>
                                        <p:cTn id="108" dur="500"/>
                                        <p:tgtEl>
                                          <p:spTgt spid="27"/>
                                        </p:tgtEl>
                                      </p:cBhvr>
                                    </p:animEffect>
                                  </p:childTnLst>
                                </p:cTn>
                              </p:par>
                              <p:par>
                                <p:cTn id="109" presetID="22" presetClass="entr" presetSubtype="4" fill="hold" nodeType="with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wipe(down)">
                                      <p:cBhvr>
                                        <p:cTn id="111" dur="500"/>
                                        <p:tgtEl>
                                          <p:spTgt spid="28"/>
                                        </p:tgtEl>
                                      </p:cBhvr>
                                    </p:animEffect>
                                  </p:childTnLst>
                                </p:cTn>
                              </p:par>
                              <p:par>
                                <p:cTn id="112" presetID="22" presetClass="entr" presetSubtype="1" fill="hold" nodeType="withEffect">
                                  <p:stCondLst>
                                    <p:cond delay="0"/>
                                  </p:stCondLst>
                                  <p:childTnLst>
                                    <p:set>
                                      <p:cBhvr>
                                        <p:cTn id="113" dur="1" fill="hold">
                                          <p:stCondLst>
                                            <p:cond delay="0"/>
                                          </p:stCondLst>
                                        </p:cTn>
                                        <p:tgtEl>
                                          <p:spTgt spid="29"/>
                                        </p:tgtEl>
                                        <p:attrNameLst>
                                          <p:attrName>style.visibility</p:attrName>
                                        </p:attrNameLst>
                                      </p:cBhvr>
                                      <p:to>
                                        <p:strVal val="visible"/>
                                      </p:to>
                                    </p:set>
                                    <p:animEffect transition="in" filter="wipe(up)">
                                      <p:cBhvr>
                                        <p:cTn id="114" dur="500"/>
                                        <p:tgtEl>
                                          <p:spTgt spid="29"/>
                                        </p:tgtEl>
                                      </p:cBhvr>
                                    </p:animEffect>
                                  </p:childTnLst>
                                </p:cTn>
                              </p:par>
                              <p:par>
                                <p:cTn id="115" presetID="22" presetClass="entr" presetSubtype="4" fill="hold" nodeType="with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down)">
                                      <p:cBhvr>
                                        <p:cTn id="117" dur="500"/>
                                        <p:tgtEl>
                                          <p:spTgt spid="30"/>
                                        </p:tgtEl>
                                      </p:cBhvr>
                                    </p:animEffect>
                                  </p:childTnLst>
                                </p:cTn>
                              </p:par>
                              <p:par>
                                <p:cTn id="118" presetID="22" presetClass="entr" presetSubtype="1" fill="hold" nodeType="withEffect">
                                  <p:stCondLst>
                                    <p:cond delay="0"/>
                                  </p:stCondLst>
                                  <p:childTnLst>
                                    <p:set>
                                      <p:cBhvr>
                                        <p:cTn id="119" dur="1" fill="hold">
                                          <p:stCondLst>
                                            <p:cond delay="0"/>
                                          </p:stCondLst>
                                        </p:cTn>
                                        <p:tgtEl>
                                          <p:spTgt spid="31"/>
                                        </p:tgtEl>
                                        <p:attrNameLst>
                                          <p:attrName>style.visibility</p:attrName>
                                        </p:attrNameLst>
                                      </p:cBhvr>
                                      <p:to>
                                        <p:strVal val="visible"/>
                                      </p:to>
                                    </p:set>
                                    <p:animEffect transition="in" filter="wipe(up)">
                                      <p:cBhvr>
                                        <p:cTn id="120" dur="500"/>
                                        <p:tgtEl>
                                          <p:spTgt spid="31"/>
                                        </p:tgtEl>
                                      </p:cBhvr>
                                    </p:animEffect>
                                  </p:childTnLst>
                                </p:cTn>
                              </p:par>
                              <p:par>
                                <p:cTn id="121" presetID="22" presetClass="entr" presetSubtype="4" fill="hold" nodeType="withEffect">
                                  <p:stCondLst>
                                    <p:cond delay="0"/>
                                  </p:stCondLst>
                                  <p:childTnLst>
                                    <p:set>
                                      <p:cBhvr>
                                        <p:cTn id="122" dur="1" fill="hold">
                                          <p:stCondLst>
                                            <p:cond delay="0"/>
                                          </p:stCondLst>
                                        </p:cTn>
                                        <p:tgtEl>
                                          <p:spTgt spid="32"/>
                                        </p:tgtEl>
                                        <p:attrNameLst>
                                          <p:attrName>style.visibility</p:attrName>
                                        </p:attrNameLst>
                                      </p:cBhvr>
                                      <p:to>
                                        <p:strVal val="visible"/>
                                      </p:to>
                                    </p:set>
                                    <p:animEffect transition="in" filter="wipe(down)">
                                      <p:cBhvr>
                                        <p:cTn id="123" dur="500"/>
                                        <p:tgtEl>
                                          <p:spTgt spid="32"/>
                                        </p:tgtEl>
                                      </p:cBhvr>
                                    </p:animEffect>
                                  </p:childTnLst>
                                </p:cTn>
                              </p:par>
                              <p:par>
                                <p:cTn id="124" presetID="22" presetClass="entr" presetSubtype="1" fill="hold" nodeType="withEffect">
                                  <p:stCondLst>
                                    <p:cond delay="0"/>
                                  </p:stCondLst>
                                  <p:childTnLst>
                                    <p:set>
                                      <p:cBhvr>
                                        <p:cTn id="125" dur="1" fill="hold">
                                          <p:stCondLst>
                                            <p:cond delay="0"/>
                                          </p:stCondLst>
                                        </p:cTn>
                                        <p:tgtEl>
                                          <p:spTgt spid="33"/>
                                        </p:tgtEl>
                                        <p:attrNameLst>
                                          <p:attrName>style.visibility</p:attrName>
                                        </p:attrNameLst>
                                      </p:cBhvr>
                                      <p:to>
                                        <p:strVal val="visible"/>
                                      </p:to>
                                    </p:set>
                                    <p:animEffect transition="in" filter="wipe(up)">
                                      <p:cBhvr>
                                        <p:cTn id="126" dur="500"/>
                                        <p:tgtEl>
                                          <p:spTgt spid="33"/>
                                        </p:tgtEl>
                                      </p:cBhvr>
                                    </p:animEffect>
                                  </p:childTnLst>
                                </p:cTn>
                              </p:par>
                              <p:par>
                                <p:cTn id="127" presetID="22" presetClass="entr" presetSubtype="4" fill="hold" nodeType="withEffect">
                                  <p:stCondLst>
                                    <p:cond delay="0"/>
                                  </p:stCondLst>
                                  <p:childTnLst>
                                    <p:set>
                                      <p:cBhvr>
                                        <p:cTn id="128" dur="1" fill="hold">
                                          <p:stCondLst>
                                            <p:cond delay="0"/>
                                          </p:stCondLst>
                                        </p:cTn>
                                        <p:tgtEl>
                                          <p:spTgt spid="34"/>
                                        </p:tgtEl>
                                        <p:attrNameLst>
                                          <p:attrName>style.visibility</p:attrName>
                                        </p:attrNameLst>
                                      </p:cBhvr>
                                      <p:to>
                                        <p:strVal val="visible"/>
                                      </p:to>
                                    </p:set>
                                    <p:animEffect transition="in" filter="wipe(down)">
                                      <p:cBhvr>
                                        <p:cTn id="129" dur="500"/>
                                        <p:tgtEl>
                                          <p:spTgt spid="34"/>
                                        </p:tgtEl>
                                      </p:cBhvr>
                                    </p:animEffect>
                                  </p:childTnLst>
                                </p:cTn>
                              </p:par>
                              <p:par>
                                <p:cTn id="130" presetID="22" presetClass="entr" presetSubtype="1" fill="hold" nodeType="withEffect">
                                  <p:stCondLst>
                                    <p:cond delay="0"/>
                                  </p:stCondLst>
                                  <p:childTnLst>
                                    <p:set>
                                      <p:cBhvr>
                                        <p:cTn id="131" dur="1" fill="hold">
                                          <p:stCondLst>
                                            <p:cond delay="0"/>
                                          </p:stCondLst>
                                        </p:cTn>
                                        <p:tgtEl>
                                          <p:spTgt spid="35"/>
                                        </p:tgtEl>
                                        <p:attrNameLst>
                                          <p:attrName>style.visibility</p:attrName>
                                        </p:attrNameLst>
                                      </p:cBhvr>
                                      <p:to>
                                        <p:strVal val="visible"/>
                                      </p:to>
                                    </p:set>
                                    <p:animEffect transition="in" filter="wipe(up)">
                                      <p:cBhvr>
                                        <p:cTn id="132" dur="500"/>
                                        <p:tgtEl>
                                          <p:spTgt spid="35"/>
                                        </p:tgtEl>
                                      </p:cBhvr>
                                    </p:animEffect>
                                  </p:childTnLst>
                                </p:cTn>
                              </p:par>
                              <p:par>
                                <p:cTn id="133" presetID="22" presetClass="entr" presetSubtype="4" fill="hold" nodeType="withEffect">
                                  <p:stCondLst>
                                    <p:cond delay="0"/>
                                  </p:stCondLst>
                                  <p:childTnLst>
                                    <p:set>
                                      <p:cBhvr>
                                        <p:cTn id="134" dur="1" fill="hold">
                                          <p:stCondLst>
                                            <p:cond delay="0"/>
                                          </p:stCondLst>
                                        </p:cTn>
                                        <p:tgtEl>
                                          <p:spTgt spid="36"/>
                                        </p:tgtEl>
                                        <p:attrNameLst>
                                          <p:attrName>style.visibility</p:attrName>
                                        </p:attrNameLst>
                                      </p:cBhvr>
                                      <p:to>
                                        <p:strVal val="visible"/>
                                      </p:to>
                                    </p:set>
                                    <p:animEffect transition="in" filter="wipe(down)">
                                      <p:cBhvr>
                                        <p:cTn id="135" dur="500"/>
                                        <p:tgtEl>
                                          <p:spTgt spid="36"/>
                                        </p:tgtEl>
                                      </p:cBhvr>
                                    </p:animEffect>
                                  </p:childTnLst>
                                </p:cTn>
                              </p:par>
                              <p:par>
                                <p:cTn id="136" presetID="22" presetClass="entr" presetSubtype="1" fill="hold" nodeType="withEffect">
                                  <p:stCondLst>
                                    <p:cond delay="0"/>
                                  </p:stCondLst>
                                  <p:childTnLst>
                                    <p:set>
                                      <p:cBhvr>
                                        <p:cTn id="137" dur="1" fill="hold">
                                          <p:stCondLst>
                                            <p:cond delay="0"/>
                                          </p:stCondLst>
                                        </p:cTn>
                                        <p:tgtEl>
                                          <p:spTgt spid="37"/>
                                        </p:tgtEl>
                                        <p:attrNameLst>
                                          <p:attrName>style.visibility</p:attrName>
                                        </p:attrNameLst>
                                      </p:cBhvr>
                                      <p:to>
                                        <p:strVal val="visible"/>
                                      </p:to>
                                    </p:set>
                                    <p:animEffect transition="in" filter="wipe(up)">
                                      <p:cBhvr>
                                        <p:cTn id="138" dur="500"/>
                                        <p:tgtEl>
                                          <p:spTgt spid="37"/>
                                        </p:tgtEl>
                                      </p:cBhvr>
                                    </p:animEffect>
                                  </p:childTnLst>
                                </p:cTn>
                              </p:par>
                            </p:childTnLst>
                          </p:cTn>
                        </p:par>
                        <p:par>
                          <p:cTn id="139" fill="hold">
                            <p:stCondLst>
                              <p:cond delay="3600"/>
                            </p:stCondLst>
                            <p:childTnLst>
                              <p:par>
                                <p:cTn id="140" presetID="18" presetClass="entr" presetSubtype="9" fill="hold" grpId="0" nodeType="afterEffect">
                                  <p:stCondLst>
                                    <p:cond delay="0"/>
                                  </p:stCondLst>
                                  <p:childTnLst>
                                    <p:set>
                                      <p:cBhvr>
                                        <p:cTn id="141" dur="1" fill="hold">
                                          <p:stCondLst>
                                            <p:cond delay="0"/>
                                          </p:stCondLst>
                                        </p:cTn>
                                        <p:tgtEl>
                                          <p:spTgt spid="38"/>
                                        </p:tgtEl>
                                        <p:attrNameLst>
                                          <p:attrName>style.visibility</p:attrName>
                                        </p:attrNameLst>
                                      </p:cBhvr>
                                      <p:to>
                                        <p:strVal val="visible"/>
                                      </p:to>
                                    </p:set>
                                    <p:animEffect transition="in" filter="strips(upLeft)">
                                      <p:cBhvr>
                                        <p:cTn id="142" dur="1000"/>
                                        <p:tgtEl>
                                          <p:spTgt spid="38"/>
                                        </p:tgtEl>
                                      </p:cBhvr>
                                    </p:animEffect>
                                  </p:childTnLst>
                                </p:cTn>
                              </p:par>
                              <p:par>
                                <p:cTn id="143" presetID="18" presetClass="entr" presetSubtype="9" fill="hold" grpId="0" nodeType="with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strips(upLeft)">
                                      <p:cBhvr>
                                        <p:cTn id="145" dur="1000"/>
                                        <p:tgtEl>
                                          <p:spTgt spid="39"/>
                                        </p:tgtEl>
                                      </p:cBhvr>
                                    </p:animEffect>
                                  </p:childTnLst>
                                </p:cTn>
                              </p:par>
                              <p:par>
                                <p:cTn id="146" presetID="18" presetClass="entr" presetSubtype="9" fill="hold" grpId="0" nodeType="with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strips(upLeft)">
                                      <p:cBhvr>
                                        <p:cTn id="148" dur="1000"/>
                                        <p:tgtEl>
                                          <p:spTgt spid="40"/>
                                        </p:tgtEl>
                                      </p:cBhvr>
                                    </p:animEffect>
                                  </p:childTnLst>
                                </p:cTn>
                              </p:par>
                              <p:par>
                                <p:cTn id="149" presetID="18" presetClass="entr" presetSubtype="9" fill="hold" grpId="0" nodeType="withEffect">
                                  <p:stCondLst>
                                    <p:cond delay="0"/>
                                  </p:stCondLst>
                                  <p:childTnLst>
                                    <p:set>
                                      <p:cBhvr>
                                        <p:cTn id="150" dur="1" fill="hold">
                                          <p:stCondLst>
                                            <p:cond delay="0"/>
                                          </p:stCondLst>
                                        </p:cTn>
                                        <p:tgtEl>
                                          <p:spTgt spid="41"/>
                                        </p:tgtEl>
                                        <p:attrNameLst>
                                          <p:attrName>style.visibility</p:attrName>
                                        </p:attrNameLst>
                                      </p:cBhvr>
                                      <p:to>
                                        <p:strVal val="visible"/>
                                      </p:to>
                                    </p:set>
                                    <p:animEffect transition="in" filter="strips(upLeft)">
                                      <p:cBhvr>
                                        <p:cTn id="151" dur="1000"/>
                                        <p:tgtEl>
                                          <p:spTgt spid="41"/>
                                        </p:tgtEl>
                                      </p:cBhvr>
                                    </p:animEffect>
                                  </p:childTnLst>
                                </p:cTn>
                              </p:par>
                              <p:par>
                                <p:cTn id="152" presetID="18" presetClass="entr" presetSubtype="9" fill="hold" grpId="0" nodeType="withEffect">
                                  <p:stCondLst>
                                    <p:cond delay="0"/>
                                  </p:stCondLst>
                                  <p:childTnLst>
                                    <p:set>
                                      <p:cBhvr>
                                        <p:cTn id="153" dur="1" fill="hold">
                                          <p:stCondLst>
                                            <p:cond delay="0"/>
                                          </p:stCondLst>
                                        </p:cTn>
                                        <p:tgtEl>
                                          <p:spTgt spid="42"/>
                                        </p:tgtEl>
                                        <p:attrNameLst>
                                          <p:attrName>style.visibility</p:attrName>
                                        </p:attrNameLst>
                                      </p:cBhvr>
                                      <p:to>
                                        <p:strVal val="visible"/>
                                      </p:to>
                                    </p:set>
                                    <p:animEffect transition="in" filter="strips(upLeft)">
                                      <p:cBhvr>
                                        <p:cTn id="154" dur="1000"/>
                                        <p:tgtEl>
                                          <p:spTgt spid="42"/>
                                        </p:tgtEl>
                                      </p:cBhvr>
                                    </p:animEffect>
                                  </p:childTnLst>
                                </p:cTn>
                              </p:par>
                              <p:par>
                                <p:cTn id="155" presetID="18" presetClass="entr" presetSubtype="9" fill="hold" grpId="0" nodeType="with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strips(upLeft)">
                                      <p:cBhvr>
                                        <p:cTn id="157" dur="1000"/>
                                        <p:tgtEl>
                                          <p:spTgt spid="43"/>
                                        </p:tgtEl>
                                      </p:cBhvr>
                                    </p:animEffect>
                                  </p:childTnLst>
                                </p:cTn>
                              </p:par>
                              <p:par>
                                <p:cTn id="158" presetID="18" presetClass="entr" presetSubtype="9" fill="hold" grpId="0" nodeType="withEffect">
                                  <p:stCondLst>
                                    <p:cond delay="0"/>
                                  </p:stCondLst>
                                  <p:childTnLst>
                                    <p:set>
                                      <p:cBhvr>
                                        <p:cTn id="159" dur="1" fill="hold">
                                          <p:stCondLst>
                                            <p:cond delay="0"/>
                                          </p:stCondLst>
                                        </p:cTn>
                                        <p:tgtEl>
                                          <p:spTgt spid="44"/>
                                        </p:tgtEl>
                                        <p:attrNameLst>
                                          <p:attrName>style.visibility</p:attrName>
                                        </p:attrNameLst>
                                      </p:cBhvr>
                                      <p:to>
                                        <p:strVal val="visible"/>
                                      </p:to>
                                    </p:set>
                                    <p:animEffect transition="in" filter="strips(upLeft)">
                                      <p:cBhvr>
                                        <p:cTn id="160" dur="1000"/>
                                        <p:tgtEl>
                                          <p:spTgt spid="44"/>
                                        </p:tgtEl>
                                      </p:cBhvr>
                                    </p:animEffect>
                                  </p:childTnLst>
                                </p:cTn>
                              </p:par>
                              <p:par>
                                <p:cTn id="161" presetID="18" presetClass="entr" presetSubtype="9" fill="hold" grpId="0" nodeType="withEffect">
                                  <p:stCondLst>
                                    <p:cond delay="0"/>
                                  </p:stCondLst>
                                  <p:childTnLst>
                                    <p:set>
                                      <p:cBhvr>
                                        <p:cTn id="162" dur="1" fill="hold">
                                          <p:stCondLst>
                                            <p:cond delay="0"/>
                                          </p:stCondLst>
                                        </p:cTn>
                                        <p:tgtEl>
                                          <p:spTgt spid="45"/>
                                        </p:tgtEl>
                                        <p:attrNameLst>
                                          <p:attrName>style.visibility</p:attrName>
                                        </p:attrNameLst>
                                      </p:cBhvr>
                                      <p:to>
                                        <p:strVal val="visible"/>
                                      </p:to>
                                    </p:set>
                                    <p:animEffect transition="in" filter="strips(upLeft)">
                                      <p:cBhvr>
                                        <p:cTn id="163" dur="1000"/>
                                        <p:tgtEl>
                                          <p:spTgt spid="45"/>
                                        </p:tgtEl>
                                      </p:cBhvr>
                                    </p:animEffect>
                                  </p:childTnLst>
                                </p:cTn>
                              </p:par>
                              <p:par>
                                <p:cTn id="164" presetID="18" presetClass="entr" presetSubtype="9" fill="hold" grpId="0" nodeType="withEffect">
                                  <p:stCondLst>
                                    <p:cond delay="0"/>
                                  </p:stCondLst>
                                  <p:childTnLst>
                                    <p:set>
                                      <p:cBhvr>
                                        <p:cTn id="165" dur="1" fill="hold">
                                          <p:stCondLst>
                                            <p:cond delay="0"/>
                                          </p:stCondLst>
                                        </p:cTn>
                                        <p:tgtEl>
                                          <p:spTgt spid="46"/>
                                        </p:tgtEl>
                                        <p:attrNameLst>
                                          <p:attrName>style.visibility</p:attrName>
                                        </p:attrNameLst>
                                      </p:cBhvr>
                                      <p:to>
                                        <p:strVal val="visible"/>
                                      </p:to>
                                    </p:set>
                                    <p:animEffect transition="in" filter="strips(upLeft)">
                                      <p:cBhvr>
                                        <p:cTn id="166" dur="1000"/>
                                        <p:tgtEl>
                                          <p:spTgt spid="46"/>
                                        </p:tgtEl>
                                      </p:cBhvr>
                                    </p:animEffect>
                                  </p:childTnLst>
                                </p:cTn>
                              </p:par>
                              <p:par>
                                <p:cTn id="167" presetID="18" presetClass="entr" presetSubtype="9" fill="hold" grpId="0" nodeType="withEffect">
                                  <p:stCondLst>
                                    <p:cond delay="0"/>
                                  </p:stCondLst>
                                  <p:childTnLst>
                                    <p:set>
                                      <p:cBhvr>
                                        <p:cTn id="168" dur="1" fill="hold">
                                          <p:stCondLst>
                                            <p:cond delay="0"/>
                                          </p:stCondLst>
                                        </p:cTn>
                                        <p:tgtEl>
                                          <p:spTgt spid="47"/>
                                        </p:tgtEl>
                                        <p:attrNameLst>
                                          <p:attrName>style.visibility</p:attrName>
                                        </p:attrNameLst>
                                      </p:cBhvr>
                                      <p:to>
                                        <p:strVal val="visible"/>
                                      </p:to>
                                    </p:set>
                                    <p:animEffect transition="in" filter="strips(upLeft)">
                                      <p:cBhvr>
                                        <p:cTn id="169" dur="1000"/>
                                        <p:tgtEl>
                                          <p:spTgt spid="47"/>
                                        </p:tgtEl>
                                      </p:cBhvr>
                                    </p:animEffect>
                                  </p:childTnLst>
                                </p:cTn>
                              </p:par>
                              <p:par>
                                <p:cTn id="170" presetID="18" presetClass="entr" presetSubtype="9" fill="hold" grpId="0" nodeType="withEffect">
                                  <p:stCondLst>
                                    <p:cond delay="0"/>
                                  </p:stCondLst>
                                  <p:childTnLst>
                                    <p:set>
                                      <p:cBhvr>
                                        <p:cTn id="171" dur="1" fill="hold">
                                          <p:stCondLst>
                                            <p:cond delay="0"/>
                                          </p:stCondLst>
                                        </p:cTn>
                                        <p:tgtEl>
                                          <p:spTgt spid="48"/>
                                        </p:tgtEl>
                                        <p:attrNameLst>
                                          <p:attrName>style.visibility</p:attrName>
                                        </p:attrNameLst>
                                      </p:cBhvr>
                                      <p:to>
                                        <p:strVal val="visible"/>
                                      </p:to>
                                    </p:set>
                                    <p:animEffect transition="in" filter="strips(upLeft)">
                                      <p:cBhvr>
                                        <p:cTn id="172"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p:bldP spid="17" grpId="0"/>
      <p:bldP spid="18" grpId="0"/>
      <p:bldP spid="19" grpId="0"/>
      <p:bldP spid="20" grpId="0"/>
      <p:bldP spid="21" grpId="0"/>
      <p:bldP spid="22" grpId="0"/>
      <p:bldP spid="23" grpId="0"/>
      <p:bldP spid="24" grpId="0"/>
      <p:bldP spid="25" grpId="0"/>
      <p:bldP spid="26" grpId="0"/>
      <p:bldP spid="38" grpId="0"/>
      <p:bldP spid="39" grpId="0"/>
      <p:bldP spid="40" grpId="0"/>
      <p:bldP spid="41" grpId="0"/>
      <p:bldP spid="42" grpId="0"/>
      <p:bldP spid="43" grpId="0"/>
      <p:bldP spid="44" grpId="0"/>
      <p:bldP spid="45" grpId="0"/>
      <p:bldP spid="46" grpId="0"/>
      <p:bldP spid="47" grpId="0"/>
      <p:bldP spid="4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3868480" y="1105785"/>
            <a:ext cx="4455041"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2095431" y="459454"/>
            <a:ext cx="8001137" cy="646331"/>
          </a:xfrm>
          <a:prstGeom prst="rect">
            <a:avLst/>
          </a:prstGeom>
        </p:spPr>
        <p:txBody>
          <a:bodyPr wrap="square">
            <a:spAutoFit/>
          </a:bodyPr>
          <a:lstStyle/>
          <a:p>
            <a:pPr algn="ctr"/>
            <a:r>
              <a:rPr lang="zh-CN" altLang="en-US" sz="3600">
                <a:latin typeface="Slim Joe" panose="02000000000000000000" pitchFamily="50" charset="0"/>
                <a:ea typeface="幼圆" panose="02010509060101010101" pitchFamily="49" charset="-122"/>
              </a:rPr>
              <a:t>Add your title here</a:t>
            </a:r>
          </a:p>
        </p:txBody>
      </p:sp>
      <p:sp>
        <p:nvSpPr>
          <p:cNvPr id="21" name="Freeform 42"/>
          <p:cNvSpPr>
            <a:spLocks/>
          </p:cNvSpPr>
          <p:nvPr/>
        </p:nvSpPr>
        <p:spPr bwMode="auto">
          <a:xfrm>
            <a:off x="2102884" y="1923617"/>
            <a:ext cx="3244309" cy="739604"/>
          </a:xfrm>
          <a:custGeom>
            <a:avLst/>
            <a:gdLst>
              <a:gd name="T0" fmla="*/ 0 w 4673"/>
              <a:gd name="T1" fmla="*/ 739775 h 1547"/>
              <a:gd name="T2" fmla="*/ 0 w 4673"/>
              <a:gd name="T3" fmla="*/ 0 h 1547"/>
              <a:gd name="T4" fmla="*/ 3246437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rgbClr val="7F7F7F"/>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91388" tIns="45694" rIns="91388" bIns="45694"/>
          <a:lstStyle/>
          <a:p>
            <a:endParaRPr lang="zh-CN" altLang="en-US" sz="2399">
              <a:ea typeface="幼圆" panose="02010509060101010101" pitchFamily="49" charset="-122"/>
            </a:endParaRPr>
          </a:p>
        </p:txBody>
      </p:sp>
      <p:sp>
        <p:nvSpPr>
          <p:cNvPr id="22" name="Freeform 42"/>
          <p:cNvSpPr>
            <a:spLocks/>
          </p:cNvSpPr>
          <p:nvPr/>
        </p:nvSpPr>
        <p:spPr bwMode="auto">
          <a:xfrm flipH="1">
            <a:off x="6451367" y="1923617"/>
            <a:ext cx="3244311" cy="739604"/>
          </a:xfrm>
          <a:custGeom>
            <a:avLst/>
            <a:gdLst>
              <a:gd name="T0" fmla="*/ 0 w 4673"/>
              <a:gd name="T1" fmla="*/ 739775 h 1547"/>
              <a:gd name="T2" fmla="*/ 0 w 4673"/>
              <a:gd name="T3" fmla="*/ 0 h 1547"/>
              <a:gd name="T4" fmla="*/ 3246438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rgbClr val="7F7F7F"/>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91388" tIns="45694" rIns="91388" bIns="45694"/>
          <a:lstStyle/>
          <a:p>
            <a:endParaRPr lang="zh-CN" altLang="en-US" sz="2399">
              <a:ea typeface="幼圆" panose="02010509060101010101" pitchFamily="49" charset="-122"/>
            </a:endParaRPr>
          </a:p>
        </p:txBody>
      </p:sp>
      <p:sp>
        <p:nvSpPr>
          <p:cNvPr id="23" name="Freeform 42"/>
          <p:cNvSpPr>
            <a:spLocks/>
          </p:cNvSpPr>
          <p:nvPr/>
        </p:nvSpPr>
        <p:spPr bwMode="auto">
          <a:xfrm flipV="1">
            <a:off x="2102884" y="5255010"/>
            <a:ext cx="3244309" cy="738016"/>
          </a:xfrm>
          <a:custGeom>
            <a:avLst/>
            <a:gdLst>
              <a:gd name="T0" fmla="*/ 0 w 4673"/>
              <a:gd name="T1" fmla="*/ 738187 h 1547"/>
              <a:gd name="T2" fmla="*/ 0 w 4673"/>
              <a:gd name="T3" fmla="*/ 0 h 1547"/>
              <a:gd name="T4" fmla="*/ 3246437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rgbClr val="7F7F7F"/>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91388" tIns="45694" rIns="91388" bIns="45694"/>
          <a:lstStyle/>
          <a:p>
            <a:endParaRPr lang="zh-CN" altLang="en-US" sz="2399">
              <a:ea typeface="幼圆" panose="02010509060101010101" pitchFamily="49" charset="-122"/>
            </a:endParaRPr>
          </a:p>
        </p:txBody>
      </p:sp>
      <p:sp>
        <p:nvSpPr>
          <p:cNvPr id="24" name="Freeform 42"/>
          <p:cNvSpPr>
            <a:spLocks/>
          </p:cNvSpPr>
          <p:nvPr/>
        </p:nvSpPr>
        <p:spPr bwMode="auto">
          <a:xfrm flipH="1" flipV="1">
            <a:off x="6451367" y="5255010"/>
            <a:ext cx="3244311" cy="738016"/>
          </a:xfrm>
          <a:custGeom>
            <a:avLst/>
            <a:gdLst>
              <a:gd name="T0" fmla="*/ 0 w 4673"/>
              <a:gd name="T1" fmla="*/ 738187 h 1547"/>
              <a:gd name="T2" fmla="*/ 0 w 4673"/>
              <a:gd name="T3" fmla="*/ 0 h 1547"/>
              <a:gd name="T4" fmla="*/ 3246438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rgbClr val="7F7F7F"/>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91388" tIns="45694" rIns="91388" bIns="45694"/>
          <a:lstStyle/>
          <a:p>
            <a:endParaRPr lang="zh-CN" altLang="en-US" sz="2399">
              <a:ea typeface="幼圆" panose="02010509060101010101" pitchFamily="49" charset="-122"/>
            </a:endParaRPr>
          </a:p>
        </p:txBody>
      </p:sp>
      <p:sp>
        <p:nvSpPr>
          <p:cNvPr id="25" name="矩形 32"/>
          <p:cNvSpPr>
            <a:spLocks noChangeArrowheads="1"/>
          </p:cNvSpPr>
          <p:nvPr/>
        </p:nvSpPr>
        <p:spPr bwMode="auto">
          <a:xfrm>
            <a:off x="822" y="3455201"/>
            <a:ext cx="12188769" cy="1150670"/>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txBody>
          <a:bodyPr lIns="91388" tIns="45694" rIns="91388" bIns="45694"/>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endParaRPr lang="zh-CN" altLang="en-US" sz="1733">
              <a:solidFill>
                <a:schemeClr val="tx1"/>
              </a:solidFill>
              <a:ea typeface="幼圆" panose="02010509060101010101" pitchFamily="49" charset="-122"/>
            </a:endParaRPr>
          </a:p>
        </p:txBody>
      </p:sp>
      <p:sp>
        <p:nvSpPr>
          <p:cNvPr id="26" name="TextBox 33"/>
          <p:cNvSpPr txBox="1">
            <a:spLocks noChangeArrowheads="1"/>
          </p:cNvSpPr>
          <p:nvPr/>
        </p:nvSpPr>
        <p:spPr bwMode="auto">
          <a:xfrm>
            <a:off x="3302217" y="3782148"/>
            <a:ext cx="4897390" cy="543494"/>
          </a:xfrm>
          <a:prstGeom prst="rect">
            <a:avLst/>
          </a:prstGeom>
          <a:noFill/>
          <a:ln>
            <a:noFill/>
          </a:ln>
        </p:spPr>
        <p:txBody>
          <a:bodyPr wrap="none" lIns="91388" tIns="45694" rIns="91388" bIns="45694">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r>
              <a:rPr lang="en-US" altLang="zh-CN" sz="2932" b="1">
                <a:solidFill>
                  <a:schemeClr val="bg1"/>
                </a:solidFill>
                <a:latin typeface="幼圆" panose="02010509060101010101" pitchFamily="49" charset="-122"/>
                <a:ea typeface="幼圆" panose="02010509060101010101" pitchFamily="49" charset="-122"/>
              </a:rPr>
              <a:t>2016</a:t>
            </a:r>
            <a:r>
              <a:rPr lang="zh-CN" altLang="en-US" sz="2932" b="1">
                <a:solidFill>
                  <a:schemeClr val="bg1"/>
                </a:solidFill>
                <a:latin typeface="幼圆" panose="02010509060101010101" pitchFamily="49" charset="-122"/>
                <a:ea typeface="幼圆" panose="02010509060101010101" pitchFamily="49" charset="-122"/>
              </a:rPr>
              <a:t>Years</a:t>
            </a:r>
            <a:r>
              <a:rPr lang="en-US" altLang="zh-CN" sz="2932" b="1" dirty="0">
                <a:solidFill>
                  <a:schemeClr val="bg1"/>
                </a:solidFill>
                <a:latin typeface="幼圆" panose="02010509060101010101" pitchFamily="49" charset="-122"/>
                <a:ea typeface="幼圆" panose="02010509060101010101" pitchFamily="49" charset="-122"/>
              </a:rPr>
              <a:t>X</a:t>
            </a:r>
            <a:r>
              <a:rPr lang="zh-CN" altLang="en-US" sz="2932" b="1" dirty="0">
                <a:solidFill>
                  <a:schemeClr val="bg1"/>
                </a:solidFill>
                <a:latin typeface="幼圆" panose="02010509060101010101" pitchFamily="49" charset="-122"/>
                <a:ea typeface="幼圆" panose="02010509060101010101" pitchFamily="49" charset="-122"/>
              </a:rPr>
              <a:t>Month, overview of our work</a:t>
            </a:r>
          </a:p>
        </p:txBody>
      </p:sp>
      <p:grpSp>
        <p:nvGrpSpPr>
          <p:cNvPr id="27" name="组合 34"/>
          <p:cNvGrpSpPr>
            <a:grpSpLocks/>
          </p:cNvGrpSpPr>
          <p:nvPr/>
        </p:nvGrpSpPr>
        <p:grpSpPr bwMode="auto">
          <a:xfrm>
            <a:off x="1542861" y="2591797"/>
            <a:ext cx="1153356" cy="1155433"/>
            <a:chOff x="0" y="0"/>
            <a:chExt cx="1154113" cy="1155699"/>
          </a:xfrm>
          <a:solidFill>
            <a:schemeClr val="bg1">
              <a:lumMod val="65000"/>
            </a:schemeClr>
          </a:solidFill>
        </p:grpSpPr>
        <p:sp>
          <p:nvSpPr>
            <p:cNvPr id="28" name="Oval 30"/>
            <p:cNvSpPr>
              <a:spLocks noChangeArrowheads="1"/>
            </p:cNvSpPr>
            <p:nvPr/>
          </p:nvSpPr>
          <p:spPr bwMode="auto">
            <a:xfrm>
              <a:off x="0" y="0"/>
              <a:ext cx="1154113" cy="1155699"/>
            </a:xfrm>
            <a:prstGeom prst="ellipse">
              <a:avLst/>
            </a:prstGeom>
            <a:blipFill dpi="0" rotWithShape="1">
              <a:blip r:embed="rId4">
                <a:extLst>
                  <a:ext uri="{28A0092B-C50C-407E-A947-70E740481C1C}">
                    <a14:useLocalDpi xmlns:a14="http://schemas.microsoft.com/office/drawing/2010/main" val="0"/>
                  </a:ext>
                </a:extLst>
              </a:blip>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endParaRPr lang="zh-CN" altLang="en-US" sz="1733">
                <a:solidFill>
                  <a:schemeClr val="tx1"/>
                </a:solidFill>
                <a:ea typeface="幼圆" panose="02010509060101010101" pitchFamily="49" charset="-122"/>
              </a:endParaRPr>
            </a:p>
          </p:txBody>
        </p:sp>
        <p:sp>
          <p:nvSpPr>
            <p:cNvPr id="29" name="Freeform 34"/>
            <p:cNvSpPr>
              <a:spLocks noEditPoints="1"/>
            </p:cNvSpPr>
            <p:nvPr/>
          </p:nvSpPr>
          <p:spPr bwMode="auto">
            <a:xfrm>
              <a:off x="266700" y="128587"/>
              <a:ext cx="638175" cy="868362"/>
            </a:xfrm>
            <a:custGeom>
              <a:avLst/>
              <a:gdLst>
                <a:gd name="T0" fmla="*/ 128715 w 709"/>
                <a:gd name="T1" fmla="*/ 322149 h 965"/>
                <a:gd name="T2" fmla="*/ 196223 w 709"/>
                <a:gd name="T3" fmla="*/ 480524 h 965"/>
                <a:gd name="T4" fmla="*/ 251130 w 709"/>
                <a:gd name="T5" fmla="*/ 607403 h 965"/>
                <a:gd name="T6" fmla="*/ 374444 w 709"/>
                <a:gd name="T7" fmla="*/ 611003 h 965"/>
                <a:gd name="T8" fmla="*/ 401447 w 709"/>
                <a:gd name="T9" fmla="*/ 560611 h 965"/>
                <a:gd name="T10" fmla="*/ 469855 w 709"/>
                <a:gd name="T11" fmla="*/ 432831 h 965"/>
                <a:gd name="T12" fmla="*/ 319538 w 709"/>
                <a:gd name="T13" fmla="*/ 132279 h 965"/>
                <a:gd name="T14" fmla="*/ 264631 w 709"/>
                <a:gd name="T15" fmla="*/ 650597 h 965"/>
                <a:gd name="T16" fmla="*/ 201624 w 709"/>
                <a:gd name="T17" fmla="*/ 578608 h 965"/>
                <a:gd name="T18" fmla="*/ 135916 w 709"/>
                <a:gd name="T19" fmla="*/ 455328 h 965"/>
                <a:gd name="T20" fmla="*/ 319538 w 709"/>
                <a:gd name="T21" fmla="*/ 91785 h 965"/>
                <a:gd name="T22" fmla="*/ 503159 w 709"/>
                <a:gd name="T23" fmla="*/ 455328 h 965"/>
                <a:gd name="T24" fmla="*/ 436551 w 709"/>
                <a:gd name="T25" fmla="*/ 578608 h 965"/>
                <a:gd name="T26" fmla="*/ 374444 w 709"/>
                <a:gd name="T27" fmla="*/ 650597 h 965"/>
                <a:gd name="T28" fmla="*/ 228627 w 709"/>
                <a:gd name="T29" fmla="*/ 778376 h 965"/>
                <a:gd name="T30" fmla="*/ 383445 w 709"/>
                <a:gd name="T31" fmla="*/ 807172 h 965"/>
                <a:gd name="T32" fmla="*/ 383445 w 709"/>
                <a:gd name="T33" fmla="*/ 748681 h 965"/>
                <a:gd name="T34" fmla="*/ 246629 w 709"/>
                <a:gd name="T35" fmla="*/ 796373 h 965"/>
                <a:gd name="T36" fmla="*/ 395146 w 709"/>
                <a:gd name="T37" fmla="*/ 796373 h 965"/>
                <a:gd name="T38" fmla="*/ 413149 w 709"/>
                <a:gd name="T39" fmla="*/ 778376 h 965"/>
                <a:gd name="T40" fmla="*/ 228627 w 709"/>
                <a:gd name="T41" fmla="*/ 685691 h 965"/>
                <a:gd name="T42" fmla="*/ 413149 w 709"/>
                <a:gd name="T43" fmla="*/ 778376 h 965"/>
                <a:gd name="T44" fmla="*/ 411348 w 709"/>
                <a:gd name="T45" fmla="*/ 362642 h 965"/>
                <a:gd name="T46" fmla="*/ 349241 w 709"/>
                <a:gd name="T47" fmla="*/ 424733 h 965"/>
                <a:gd name="T48" fmla="*/ 288934 w 709"/>
                <a:gd name="T49" fmla="*/ 424733 h 965"/>
                <a:gd name="T50" fmla="*/ 226827 w 709"/>
                <a:gd name="T51" fmla="*/ 362642 h 965"/>
                <a:gd name="T52" fmla="*/ 226827 w 709"/>
                <a:gd name="T53" fmla="*/ 302352 h 965"/>
                <a:gd name="T54" fmla="*/ 288934 w 709"/>
                <a:gd name="T55" fmla="*/ 239362 h 965"/>
                <a:gd name="T56" fmla="*/ 349241 w 709"/>
                <a:gd name="T57" fmla="*/ 239362 h 965"/>
                <a:gd name="T58" fmla="*/ 411348 w 709"/>
                <a:gd name="T59" fmla="*/ 302352 h 965"/>
                <a:gd name="T60" fmla="*/ 612972 w 709"/>
                <a:gd name="T61" fmla="*/ 293353 h 965"/>
                <a:gd name="T62" fmla="*/ 580568 w 709"/>
                <a:gd name="T63" fmla="*/ 322149 h 965"/>
                <a:gd name="T64" fmla="*/ 612972 w 709"/>
                <a:gd name="T65" fmla="*/ 341046 h 965"/>
                <a:gd name="T66" fmla="*/ 612972 w 709"/>
                <a:gd name="T67" fmla="*/ 293353 h 965"/>
                <a:gd name="T68" fmla="*/ 542764 w 709"/>
                <a:gd name="T69" fmla="*/ 127780 h 965"/>
                <a:gd name="T70" fmla="*/ 509460 w 709"/>
                <a:gd name="T71" fmla="*/ 94485 h 965"/>
                <a:gd name="T72" fmla="*/ 518461 w 709"/>
                <a:gd name="T73" fmla="*/ 152976 h 965"/>
                <a:gd name="T74" fmla="*/ 342040 w 709"/>
                <a:gd name="T75" fmla="*/ 61190 h 965"/>
                <a:gd name="T76" fmla="*/ 318637 w 709"/>
                <a:gd name="T77" fmla="*/ 0 h 965"/>
                <a:gd name="T78" fmla="*/ 294335 w 709"/>
                <a:gd name="T79" fmla="*/ 61190 h 965"/>
                <a:gd name="T80" fmla="*/ 117014 w 709"/>
                <a:gd name="T81" fmla="*/ 155675 h 965"/>
                <a:gd name="T82" fmla="*/ 127815 w 709"/>
                <a:gd name="T83" fmla="*/ 98084 h 965"/>
                <a:gd name="T84" fmla="*/ 93611 w 709"/>
                <a:gd name="T85" fmla="*/ 132279 h 965"/>
                <a:gd name="T86" fmla="*/ 57607 w 709"/>
                <a:gd name="T87" fmla="*/ 322149 h 965"/>
                <a:gd name="T88" fmla="*/ 25203 w 709"/>
                <a:gd name="T89" fmla="*/ 293353 h 965"/>
                <a:gd name="T90" fmla="*/ 25203 w 709"/>
                <a:gd name="T91" fmla="*/ 341046 h 965"/>
                <a:gd name="T92" fmla="*/ 57607 w 709"/>
                <a:gd name="T93" fmla="*/ 322149 h 96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09" h="965">
                  <a:moveTo>
                    <a:pt x="355" y="147"/>
                  </a:moveTo>
                  <a:cubicBezTo>
                    <a:pt x="238" y="147"/>
                    <a:pt x="143" y="241"/>
                    <a:pt x="143" y="358"/>
                  </a:cubicBezTo>
                  <a:cubicBezTo>
                    <a:pt x="143" y="414"/>
                    <a:pt x="187" y="481"/>
                    <a:pt x="188" y="481"/>
                  </a:cubicBezTo>
                  <a:cubicBezTo>
                    <a:pt x="197" y="496"/>
                    <a:pt x="210" y="519"/>
                    <a:pt x="218" y="534"/>
                  </a:cubicBezTo>
                  <a:lnTo>
                    <a:pt x="264" y="623"/>
                  </a:lnTo>
                  <a:cubicBezTo>
                    <a:pt x="272" y="639"/>
                    <a:pt x="279" y="662"/>
                    <a:pt x="279" y="675"/>
                  </a:cubicBezTo>
                  <a:cubicBezTo>
                    <a:pt x="279" y="675"/>
                    <a:pt x="284" y="679"/>
                    <a:pt x="294" y="679"/>
                  </a:cubicBezTo>
                  <a:lnTo>
                    <a:pt x="416" y="679"/>
                  </a:lnTo>
                  <a:cubicBezTo>
                    <a:pt x="425" y="679"/>
                    <a:pt x="430" y="675"/>
                    <a:pt x="431" y="674"/>
                  </a:cubicBezTo>
                  <a:cubicBezTo>
                    <a:pt x="430" y="662"/>
                    <a:pt x="437" y="639"/>
                    <a:pt x="446" y="623"/>
                  </a:cubicBezTo>
                  <a:lnTo>
                    <a:pt x="491" y="534"/>
                  </a:lnTo>
                  <a:cubicBezTo>
                    <a:pt x="499" y="519"/>
                    <a:pt x="513" y="495"/>
                    <a:pt x="522" y="481"/>
                  </a:cubicBezTo>
                  <a:cubicBezTo>
                    <a:pt x="537" y="458"/>
                    <a:pt x="566" y="402"/>
                    <a:pt x="566" y="358"/>
                  </a:cubicBezTo>
                  <a:cubicBezTo>
                    <a:pt x="566" y="241"/>
                    <a:pt x="471" y="147"/>
                    <a:pt x="355" y="147"/>
                  </a:cubicBezTo>
                  <a:close/>
                  <a:moveTo>
                    <a:pt x="416" y="723"/>
                  </a:moveTo>
                  <a:lnTo>
                    <a:pt x="294" y="723"/>
                  </a:lnTo>
                  <a:cubicBezTo>
                    <a:pt x="261" y="723"/>
                    <a:pt x="235" y="702"/>
                    <a:pt x="235" y="675"/>
                  </a:cubicBezTo>
                  <a:cubicBezTo>
                    <a:pt x="235" y="671"/>
                    <a:pt x="231" y="656"/>
                    <a:pt x="224" y="643"/>
                  </a:cubicBezTo>
                  <a:lnTo>
                    <a:pt x="179" y="554"/>
                  </a:lnTo>
                  <a:cubicBezTo>
                    <a:pt x="172" y="540"/>
                    <a:pt x="159" y="519"/>
                    <a:pt x="151" y="506"/>
                  </a:cubicBezTo>
                  <a:cubicBezTo>
                    <a:pt x="145" y="498"/>
                    <a:pt x="99" y="425"/>
                    <a:pt x="99" y="358"/>
                  </a:cubicBezTo>
                  <a:cubicBezTo>
                    <a:pt x="99" y="217"/>
                    <a:pt x="214" y="102"/>
                    <a:pt x="355" y="102"/>
                  </a:cubicBezTo>
                  <a:cubicBezTo>
                    <a:pt x="495" y="102"/>
                    <a:pt x="610" y="217"/>
                    <a:pt x="610" y="358"/>
                  </a:cubicBezTo>
                  <a:cubicBezTo>
                    <a:pt x="610" y="425"/>
                    <a:pt x="564" y="498"/>
                    <a:pt x="559" y="506"/>
                  </a:cubicBezTo>
                  <a:cubicBezTo>
                    <a:pt x="550" y="518"/>
                    <a:pt x="537" y="541"/>
                    <a:pt x="530" y="554"/>
                  </a:cubicBezTo>
                  <a:lnTo>
                    <a:pt x="485" y="643"/>
                  </a:lnTo>
                  <a:cubicBezTo>
                    <a:pt x="478" y="656"/>
                    <a:pt x="475" y="671"/>
                    <a:pt x="475" y="675"/>
                  </a:cubicBezTo>
                  <a:cubicBezTo>
                    <a:pt x="475" y="702"/>
                    <a:pt x="449" y="723"/>
                    <a:pt x="416" y="723"/>
                  </a:cubicBezTo>
                  <a:close/>
                  <a:moveTo>
                    <a:pt x="287" y="832"/>
                  </a:moveTo>
                  <a:cubicBezTo>
                    <a:pt x="269" y="832"/>
                    <a:pt x="254" y="846"/>
                    <a:pt x="254" y="865"/>
                  </a:cubicBezTo>
                  <a:cubicBezTo>
                    <a:pt x="254" y="883"/>
                    <a:pt x="269" y="897"/>
                    <a:pt x="287" y="897"/>
                  </a:cubicBezTo>
                  <a:lnTo>
                    <a:pt x="426" y="897"/>
                  </a:lnTo>
                  <a:cubicBezTo>
                    <a:pt x="444" y="897"/>
                    <a:pt x="459" y="883"/>
                    <a:pt x="459" y="865"/>
                  </a:cubicBezTo>
                  <a:cubicBezTo>
                    <a:pt x="459" y="846"/>
                    <a:pt x="444" y="832"/>
                    <a:pt x="426" y="832"/>
                  </a:cubicBezTo>
                  <a:lnTo>
                    <a:pt x="287" y="832"/>
                  </a:lnTo>
                  <a:close/>
                  <a:moveTo>
                    <a:pt x="274" y="885"/>
                  </a:moveTo>
                  <a:cubicBezTo>
                    <a:pt x="276" y="929"/>
                    <a:pt x="312" y="965"/>
                    <a:pt x="356" y="965"/>
                  </a:cubicBezTo>
                  <a:cubicBezTo>
                    <a:pt x="401" y="965"/>
                    <a:pt x="437" y="929"/>
                    <a:pt x="439" y="885"/>
                  </a:cubicBezTo>
                  <a:lnTo>
                    <a:pt x="274" y="885"/>
                  </a:lnTo>
                  <a:close/>
                  <a:moveTo>
                    <a:pt x="459" y="865"/>
                  </a:moveTo>
                  <a:lnTo>
                    <a:pt x="254" y="865"/>
                  </a:lnTo>
                  <a:lnTo>
                    <a:pt x="254" y="762"/>
                  </a:lnTo>
                  <a:lnTo>
                    <a:pt x="459" y="762"/>
                  </a:lnTo>
                  <a:lnTo>
                    <a:pt x="459" y="865"/>
                  </a:lnTo>
                  <a:close/>
                  <a:moveTo>
                    <a:pt x="491" y="369"/>
                  </a:moveTo>
                  <a:cubicBezTo>
                    <a:pt x="491" y="388"/>
                    <a:pt x="476" y="403"/>
                    <a:pt x="457" y="403"/>
                  </a:cubicBezTo>
                  <a:lnTo>
                    <a:pt x="388" y="403"/>
                  </a:lnTo>
                  <a:lnTo>
                    <a:pt x="388" y="472"/>
                  </a:lnTo>
                  <a:cubicBezTo>
                    <a:pt x="388" y="491"/>
                    <a:pt x="373" y="506"/>
                    <a:pt x="355" y="506"/>
                  </a:cubicBezTo>
                  <a:cubicBezTo>
                    <a:pt x="336" y="506"/>
                    <a:pt x="321" y="491"/>
                    <a:pt x="321" y="472"/>
                  </a:cubicBezTo>
                  <a:lnTo>
                    <a:pt x="321" y="403"/>
                  </a:lnTo>
                  <a:lnTo>
                    <a:pt x="252" y="403"/>
                  </a:lnTo>
                  <a:cubicBezTo>
                    <a:pt x="233" y="403"/>
                    <a:pt x="218" y="388"/>
                    <a:pt x="218" y="369"/>
                  </a:cubicBezTo>
                  <a:cubicBezTo>
                    <a:pt x="218" y="351"/>
                    <a:pt x="233" y="336"/>
                    <a:pt x="252" y="336"/>
                  </a:cubicBezTo>
                  <a:lnTo>
                    <a:pt x="321" y="336"/>
                  </a:lnTo>
                  <a:lnTo>
                    <a:pt x="321" y="266"/>
                  </a:lnTo>
                  <a:cubicBezTo>
                    <a:pt x="321" y="248"/>
                    <a:pt x="336" y="233"/>
                    <a:pt x="355" y="233"/>
                  </a:cubicBezTo>
                  <a:cubicBezTo>
                    <a:pt x="373" y="233"/>
                    <a:pt x="388" y="248"/>
                    <a:pt x="388" y="266"/>
                  </a:cubicBezTo>
                  <a:lnTo>
                    <a:pt x="388" y="336"/>
                  </a:lnTo>
                  <a:lnTo>
                    <a:pt x="457" y="336"/>
                  </a:lnTo>
                  <a:cubicBezTo>
                    <a:pt x="476" y="336"/>
                    <a:pt x="491" y="351"/>
                    <a:pt x="491" y="369"/>
                  </a:cubicBezTo>
                  <a:close/>
                  <a:moveTo>
                    <a:pt x="681" y="326"/>
                  </a:moveTo>
                  <a:lnTo>
                    <a:pt x="643" y="326"/>
                  </a:lnTo>
                  <a:cubicBezTo>
                    <a:pt x="644" y="336"/>
                    <a:pt x="645" y="347"/>
                    <a:pt x="645" y="358"/>
                  </a:cubicBezTo>
                  <a:cubicBezTo>
                    <a:pt x="645" y="365"/>
                    <a:pt x="644" y="372"/>
                    <a:pt x="643" y="379"/>
                  </a:cubicBezTo>
                  <a:lnTo>
                    <a:pt x="681" y="379"/>
                  </a:lnTo>
                  <a:cubicBezTo>
                    <a:pt x="696" y="379"/>
                    <a:pt x="709" y="367"/>
                    <a:pt x="709" y="352"/>
                  </a:cubicBezTo>
                  <a:cubicBezTo>
                    <a:pt x="709" y="338"/>
                    <a:pt x="696" y="326"/>
                    <a:pt x="681" y="326"/>
                  </a:cubicBezTo>
                  <a:close/>
                  <a:moveTo>
                    <a:pt x="576" y="170"/>
                  </a:moveTo>
                  <a:lnTo>
                    <a:pt x="603" y="142"/>
                  </a:lnTo>
                  <a:cubicBezTo>
                    <a:pt x="614" y="131"/>
                    <a:pt x="614" y="114"/>
                    <a:pt x="604" y="104"/>
                  </a:cubicBezTo>
                  <a:cubicBezTo>
                    <a:pt x="594" y="94"/>
                    <a:pt x="577" y="94"/>
                    <a:pt x="566" y="105"/>
                  </a:cubicBezTo>
                  <a:lnTo>
                    <a:pt x="538" y="132"/>
                  </a:lnTo>
                  <a:cubicBezTo>
                    <a:pt x="552" y="144"/>
                    <a:pt x="564" y="156"/>
                    <a:pt x="576" y="170"/>
                  </a:cubicBezTo>
                  <a:close/>
                  <a:moveTo>
                    <a:pt x="354" y="67"/>
                  </a:moveTo>
                  <a:cubicBezTo>
                    <a:pt x="363" y="67"/>
                    <a:pt x="372" y="68"/>
                    <a:pt x="380" y="68"/>
                  </a:cubicBezTo>
                  <a:lnTo>
                    <a:pt x="380" y="27"/>
                  </a:lnTo>
                  <a:cubicBezTo>
                    <a:pt x="380" y="12"/>
                    <a:pt x="368" y="0"/>
                    <a:pt x="354" y="0"/>
                  </a:cubicBezTo>
                  <a:cubicBezTo>
                    <a:pt x="339" y="0"/>
                    <a:pt x="327" y="12"/>
                    <a:pt x="327" y="27"/>
                  </a:cubicBezTo>
                  <a:lnTo>
                    <a:pt x="327" y="68"/>
                  </a:lnTo>
                  <a:cubicBezTo>
                    <a:pt x="336" y="68"/>
                    <a:pt x="345" y="67"/>
                    <a:pt x="354" y="67"/>
                  </a:cubicBezTo>
                  <a:close/>
                  <a:moveTo>
                    <a:pt x="130" y="173"/>
                  </a:moveTo>
                  <a:cubicBezTo>
                    <a:pt x="142" y="159"/>
                    <a:pt x="154" y="147"/>
                    <a:pt x="168" y="135"/>
                  </a:cubicBezTo>
                  <a:lnTo>
                    <a:pt x="142" y="109"/>
                  </a:lnTo>
                  <a:cubicBezTo>
                    <a:pt x="131" y="99"/>
                    <a:pt x="114" y="98"/>
                    <a:pt x="104" y="109"/>
                  </a:cubicBezTo>
                  <a:cubicBezTo>
                    <a:pt x="93" y="119"/>
                    <a:pt x="94" y="136"/>
                    <a:pt x="104" y="147"/>
                  </a:cubicBezTo>
                  <a:lnTo>
                    <a:pt x="130" y="173"/>
                  </a:lnTo>
                  <a:close/>
                  <a:moveTo>
                    <a:pt x="64" y="358"/>
                  </a:moveTo>
                  <a:cubicBezTo>
                    <a:pt x="64" y="347"/>
                    <a:pt x="64" y="336"/>
                    <a:pt x="66" y="326"/>
                  </a:cubicBezTo>
                  <a:lnTo>
                    <a:pt x="28" y="326"/>
                  </a:lnTo>
                  <a:cubicBezTo>
                    <a:pt x="13" y="326"/>
                    <a:pt x="0" y="338"/>
                    <a:pt x="0" y="352"/>
                  </a:cubicBezTo>
                  <a:cubicBezTo>
                    <a:pt x="0" y="367"/>
                    <a:pt x="13" y="379"/>
                    <a:pt x="28" y="379"/>
                  </a:cubicBezTo>
                  <a:lnTo>
                    <a:pt x="65" y="379"/>
                  </a:lnTo>
                  <a:cubicBezTo>
                    <a:pt x="64" y="372"/>
                    <a:pt x="64" y="365"/>
                    <a:pt x="64" y="358"/>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399">
                <a:ea typeface="幼圆" panose="02010509060101010101" pitchFamily="49" charset="-122"/>
              </a:endParaRPr>
            </a:p>
          </p:txBody>
        </p:sp>
      </p:grpSp>
      <p:grpSp>
        <p:nvGrpSpPr>
          <p:cNvPr id="30" name="组合 37"/>
          <p:cNvGrpSpPr>
            <a:grpSpLocks/>
          </p:cNvGrpSpPr>
          <p:nvPr/>
        </p:nvGrpSpPr>
        <p:grpSpPr bwMode="auto">
          <a:xfrm>
            <a:off x="1568245" y="4166233"/>
            <a:ext cx="1153356" cy="1155433"/>
            <a:chOff x="0" y="0"/>
            <a:chExt cx="1154113" cy="1155698"/>
          </a:xfrm>
          <a:solidFill>
            <a:schemeClr val="bg1">
              <a:lumMod val="65000"/>
            </a:schemeClr>
          </a:solidFill>
        </p:grpSpPr>
        <p:sp>
          <p:nvSpPr>
            <p:cNvPr id="31" name="Oval 31"/>
            <p:cNvSpPr>
              <a:spLocks noChangeArrowheads="1"/>
            </p:cNvSpPr>
            <p:nvPr/>
          </p:nvSpPr>
          <p:spPr bwMode="auto">
            <a:xfrm>
              <a:off x="0" y="0"/>
              <a:ext cx="1154113" cy="1155699"/>
            </a:xfrm>
            <a:prstGeom prst="ellipse">
              <a:avLst/>
            </a:prstGeom>
            <a:blipFill dpi="0" rotWithShape="1">
              <a:blip r:embed="rId5">
                <a:extLst>
                  <a:ext uri="{28A0092B-C50C-407E-A947-70E740481C1C}">
                    <a14:useLocalDpi xmlns:a14="http://schemas.microsoft.com/office/drawing/2010/main" val="0"/>
                  </a:ext>
                </a:extLst>
              </a:blip>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endParaRPr lang="zh-CN" altLang="en-US" sz="1733">
                <a:solidFill>
                  <a:schemeClr val="tx1"/>
                </a:solidFill>
                <a:ea typeface="幼圆" panose="02010509060101010101" pitchFamily="49" charset="-122"/>
              </a:endParaRPr>
            </a:p>
          </p:txBody>
        </p:sp>
        <p:sp>
          <p:nvSpPr>
            <p:cNvPr id="32" name="Freeform 35"/>
            <p:cNvSpPr>
              <a:spLocks noEditPoints="1"/>
            </p:cNvSpPr>
            <p:nvPr/>
          </p:nvSpPr>
          <p:spPr bwMode="auto">
            <a:xfrm>
              <a:off x="269875" y="169862"/>
              <a:ext cx="563563" cy="766762"/>
            </a:xfrm>
            <a:custGeom>
              <a:avLst/>
              <a:gdLst>
                <a:gd name="T0" fmla="*/ 73939 w 625"/>
                <a:gd name="T1" fmla="*/ 124194 h 852"/>
                <a:gd name="T2" fmla="*/ 62217 w 625"/>
                <a:gd name="T3" fmla="*/ 766762 h 852"/>
                <a:gd name="T4" fmla="*/ 563563 w 625"/>
                <a:gd name="T5" fmla="*/ 188091 h 852"/>
                <a:gd name="T6" fmla="*/ 520281 w 625"/>
                <a:gd name="T7" fmla="*/ 201590 h 852"/>
                <a:gd name="T8" fmla="*/ 64021 w 625"/>
                <a:gd name="T9" fmla="*/ 722664 h 852"/>
                <a:gd name="T10" fmla="*/ 243459 w 625"/>
                <a:gd name="T11" fmla="*/ 81896 h 852"/>
                <a:gd name="T12" fmla="*/ 320104 w 625"/>
                <a:gd name="T13" fmla="*/ 81896 h 852"/>
                <a:gd name="T14" fmla="*/ 280429 w 625"/>
                <a:gd name="T15" fmla="*/ 122394 h 852"/>
                <a:gd name="T16" fmla="*/ 196571 w 625"/>
                <a:gd name="T17" fmla="*/ 83696 h 852"/>
                <a:gd name="T18" fmla="*/ 103696 w 625"/>
                <a:gd name="T19" fmla="*/ 194390 h 852"/>
                <a:gd name="T20" fmla="*/ 459867 w 625"/>
                <a:gd name="T21" fmla="*/ 194390 h 852"/>
                <a:gd name="T22" fmla="*/ 366992 w 625"/>
                <a:gd name="T23" fmla="*/ 83696 h 852"/>
                <a:gd name="T24" fmla="*/ 196571 w 625"/>
                <a:gd name="T25" fmla="*/ 83696 h 852"/>
                <a:gd name="T26" fmla="*/ 199276 w 625"/>
                <a:gd name="T27" fmla="*/ 582271 h 852"/>
                <a:gd name="T28" fmla="*/ 136157 w 625"/>
                <a:gd name="T29" fmla="*/ 600270 h 852"/>
                <a:gd name="T30" fmla="*/ 122631 w 625"/>
                <a:gd name="T31" fmla="*/ 613770 h 852"/>
                <a:gd name="T32" fmla="*/ 199276 w 625"/>
                <a:gd name="T33" fmla="*/ 619169 h 852"/>
                <a:gd name="T34" fmla="*/ 119025 w 625"/>
                <a:gd name="T35" fmla="*/ 658767 h 852"/>
                <a:gd name="T36" fmla="*/ 218212 w 625"/>
                <a:gd name="T37" fmla="*/ 610170 h 852"/>
                <a:gd name="T38" fmla="*/ 218212 w 625"/>
                <a:gd name="T39" fmla="*/ 578671 h 852"/>
                <a:gd name="T40" fmla="*/ 99187 w 625"/>
                <a:gd name="T41" fmla="*/ 584971 h 852"/>
                <a:gd name="T42" fmla="*/ 192964 w 625"/>
                <a:gd name="T43" fmla="*/ 683966 h 852"/>
                <a:gd name="T44" fmla="*/ 192964 w 625"/>
                <a:gd name="T45" fmla="*/ 301485 h 852"/>
                <a:gd name="T46" fmla="*/ 136157 w 625"/>
                <a:gd name="T47" fmla="*/ 318584 h 852"/>
                <a:gd name="T48" fmla="*/ 155994 w 625"/>
                <a:gd name="T49" fmla="*/ 368982 h 852"/>
                <a:gd name="T50" fmla="*/ 119025 w 625"/>
                <a:gd name="T51" fmla="*/ 382481 h 852"/>
                <a:gd name="T52" fmla="*/ 192964 w 625"/>
                <a:gd name="T53" fmla="*/ 281686 h 852"/>
                <a:gd name="T54" fmla="*/ 99187 w 625"/>
                <a:gd name="T55" fmla="*/ 380681 h 852"/>
                <a:gd name="T56" fmla="*/ 217310 w 625"/>
                <a:gd name="T57" fmla="*/ 323084 h 852"/>
                <a:gd name="T58" fmla="*/ 216408 w 625"/>
                <a:gd name="T59" fmla="*/ 296985 h 852"/>
                <a:gd name="T60" fmla="*/ 199276 w 625"/>
                <a:gd name="T61" fmla="*/ 452678 h 852"/>
                <a:gd name="T62" fmla="*/ 122631 w 625"/>
                <a:gd name="T63" fmla="*/ 471577 h 852"/>
                <a:gd name="T64" fmla="*/ 199276 w 625"/>
                <a:gd name="T65" fmla="*/ 522874 h 852"/>
                <a:gd name="T66" fmla="*/ 218212 w 625"/>
                <a:gd name="T67" fmla="*/ 438278 h 852"/>
                <a:gd name="T68" fmla="*/ 99187 w 625"/>
                <a:gd name="T69" fmla="*/ 442778 h 852"/>
                <a:gd name="T70" fmla="*/ 199276 w 625"/>
                <a:gd name="T71" fmla="*/ 541773 h 852"/>
                <a:gd name="T72" fmla="*/ 260592 w 625"/>
                <a:gd name="T73" fmla="*/ 418479 h 852"/>
                <a:gd name="T74" fmla="*/ 294856 w 625"/>
                <a:gd name="T75" fmla="*/ 650668 h 852"/>
                <a:gd name="T76" fmla="*/ 452654 w 625"/>
                <a:gd name="T77" fmla="*/ 602070 h 852"/>
                <a:gd name="T78" fmla="*/ 288544 w 625"/>
                <a:gd name="T79" fmla="*/ 644368 h 852"/>
                <a:gd name="T80" fmla="*/ 452654 w 625"/>
                <a:gd name="T81" fmla="*/ 456277 h 852"/>
                <a:gd name="T82" fmla="*/ 288544 w 625"/>
                <a:gd name="T83" fmla="*/ 368982 h 852"/>
                <a:gd name="T84" fmla="*/ 288544 w 625"/>
                <a:gd name="T85" fmla="*/ 316784 h 85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 h="852">
                  <a:moveTo>
                    <a:pt x="48" y="224"/>
                  </a:moveTo>
                  <a:cubicBezTo>
                    <a:pt x="48" y="200"/>
                    <a:pt x="59" y="188"/>
                    <a:pt x="82" y="188"/>
                  </a:cubicBezTo>
                  <a:lnTo>
                    <a:pt x="82" y="138"/>
                  </a:lnTo>
                  <a:cubicBezTo>
                    <a:pt x="39" y="139"/>
                    <a:pt x="0" y="167"/>
                    <a:pt x="0" y="209"/>
                  </a:cubicBezTo>
                  <a:lnTo>
                    <a:pt x="0" y="783"/>
                  </a:lnTo>
                  <a:cubicBezTo>
                    <a:pt x="0" y="818"/>
                    <a:pt x="34" y="852"/>
                    <a:pt x="69" y="852"/>
                  </a:cubicBezTo>
                  <a:lnTo>
                    <a:pt x="556" y="852"/>
                  </a:lnTo>
                  <a:cubicBezTo>
                    <a:pt x="591" y="852"/>
                    <a:pt x="625" y="818"/>
                    <a:pt x="625" y="783"/>
                  </a:cubicBezTo>
                  <a:lnTo>
                    <a:pt x="625" y="209"/>
                  </a:lnTo>
                  <a:cubicBezTo>
                    <a:pt x="625" y="167"/>
                    <a:pt x="586" y="139"/>
                    <a:pt x="543" y="138"/>
                  </a:cubicBezTo>
                  <a:lnTo>
                    <a:pt x="543" y="188"/>
                  </a:lnTo>
                  <a:cubicBezTo>
                    <a:pt x="566" y="188"/>
                    <a:pt x="577" y="200"/>
                    <a:pt x="577" y="224"/>
                  </a:cubicBezTo>
                  <a:lnTo>
                    <a:pt x="577" y="768"/>
                  </a:lnTo>
                  <a:cubicBezTo>
                    <a:pt x="577" y="785"/>
                    <a:pt x="570" y="803"/>
                    <a:pt x="554" y="803"/>
                  </a:cubicBezTo>
                  <a:lnTo>
                    <a:pt x="71" y="803"/>
                  </a:lnTo>
                  <a:cubicBezTo>
                    <a:pt x="53" y="803"/>
                    <a:pt x="48" y="783"/>
                    <a:pt x="48" y="764"/>
                  </a:cubicBezTo>
                  <a:lnTo>
                    <a:pt x="48" y="224"/>
                  </a:lnTo>
                  <a:close/>
                  <a:moveTo>
                    <a:pt x="270" y="91"/>
                  </a:moveTo>
                  <a:cubicBezTo>
                    <a:pt x="270" y="71"/>
                    <a:pt x="289" y="52"/>
                    <a:pt x="309" y="52"/>
                  </a:cubicBezTo>
                  <a:lnTo>
                    <a:pt x="316" y="52"/>
                  </a:lnTo>
                  <a:cubicBezTo>
                    <a:pt x="336" y="52"/>
                    <a:pt x="355" y="71"/>
                    <a:pt x="355" y="91"/>
                  </a:cubicBezTo>
                  <a:lnTo>
                    <a:pt x="355" y="95"/>
                  </a:lnTo>
                  <a:cubicBezTo>
                    <a:pt x="355" y="117"/>
                    <a:pt x="336" y="136"/>
                    <a:pt x="314" y="136"/>
                  </a:cubicBezTo>
                  <a:lnTo>
                    <a:pt x="311" y="136"/>
                  </a:lnTo>
                  <a:cubicBezTo>
                    <a:pt x="289" y="136"/>
                    <a:pt x="270" y="117"/>
                    <a:pt x="270" y="95"/>
                  </a:cubicBezTo>
                  <a:lnTo>
                    <a:pt x="270" y="91"/>
                  </a:lnTo>
                  <a:close/>
                  <a:moveTo>
                    <a:pt x="218" y="93"/>
                  </a:moveTo>
                  <a:lnTo>
                    <a:pt x="149" y="93"/>
                  </a:lnTo>
                  <a:cubicBezTo>
                    <a:pt x="126" y="93"/>
                    <a:pt x="115" y="104"/>
                    <a:pt x="115" y="127"/>
                  </a:cubicBezTo>
                  <a:lnTo>
                    <a:pt x="115" y="216"/>
                  </a:lnTo>
                  <a:cubicBezTo>
                    <a:pt x="115" y="231"/>
                    <a:pt x="124" y="246"/>
                    <a:pt x="138" y="246"/>
                  </a:cubicBezTo>
                  <a:lnTo>
                    <a:pt x="487" y="246"/>
                  </a:lnTo>
                  <a:cubicBezTo>
                    <a:pt x="501" y="246"/>
                    <a:pt x="510" y="231"/>
                    <a:pt x="510" y="216"/>
                  </a:cubicBezTo>
                  <a:lnTo>
                    <a:pt x="510" y="127"/>
                  </a:lnTo>
                  <a:cubicBezTo>
                    <a:pt x="510" y="104"/>
                    <a:pt x="499" y="93"/>
                    <a:pt x="476" y="93"/>
                  </a:cubicBezTo>
                  <a:lnTo>
                    <a:pt x="407" y="93"/>
                  </a:lnTo>
                  <a:cubicBezTo>
                    <a:pt x="407" y="45"/>
                    <a:pt x="366" y="0"/>
                    <a:pt x="320" y="0"/>
                  </a:cubicBezTo>
                  <a:lnTo>
                    <a:pt x="305" y="0"/>
                  </a:lnTo>
                  <a:cubicBezTo>
                    <a:pt x="259" y="0"/>
                    <a:pt x="218" y="45"/>
                    <a:pt x="218" y="93"/>
                  </a:cubicBezTo>
                  <a:close/>
                  <a:moveTo>
                    <a:pt x="132" y="654"/>
                  </a:moveTo>
                  <a:cubicBezTo>
                    <a:pt x="132" y="649"/>
                    <a:pt x="133" y="647"/>
                    <a:pt x="138" y="647"/>
                  </a:cubicBezTo>
                  <a:lnTo>
                    <a:pt x="221" y="647"/>
                  </a:lnTo>
                  <a:lnTo>
                    <a:pt x="221" y="654"/>
                  </a:lnTo>
                  <a:cubicBezTo>
                    <a:pt x="221" y="661"/>
                    <a:pt x="186" y="680"/>
                    <a:pt x="180" y="684"/>
                  </a:cubicBezTo>
                  <a:cubicBezTo>
                    <a:pt x="174" y="679"/>
                    <a:pt x="161" y="667"/>
                    <a:pt x="151" y="667"/>
                  </a:cubicBezTo>
                  <a:lnTo>
                    <a:pt x="149" y="667"/>
                  </a:lnTo>
                  <a:cubicBezTo>
                    <a:pt x="144" y="667"/>
                    <a:pt x="136" y="675"/>
                    <a:pt x="136" y="680"/>
                  </a:cubicBezTo>
                  <a:lnTo>
                    <a:pt x="136" y="682"/>
                  </a:lnTo>
                  <a:cubicBezTo>
                    <a:pt x="136" y="688"/>
                    <a:pt x="167" y="721"/>
                    <a:pt x="173" y="721"/>
                  </a:cubicBezTo>
                  <a:lnTo>
                    <a:pt x="175" y="721"/>
                  </a:lnTo>
                  <a:cubicBezTo>
                    <a:pt x="180" y="721"/>
                    <a:pt x="214" y="693"/>
                    <a:pt x="221" y="688"/>
                  </a:cubicBezTo>
                  <a:cubicBezTo>
                    <a:pt x="221" y="700"/>
                    <a:pt x="225" y="738"/>
                    <a:pt x="214" y="738"/>
                  </a:cubicBezTo>
                  <a:lnTo>
                    <a:pt x="138" y="738"/>
                  </a:lnTo>
                  <a:cubicBezTo>
                    <a:pt x="133" y="738"/>
                    <a:pt x="132" y="737"/>
                    <a:pt x="132" y="732"/>
                  </a:cubicBezTo>
                  <a:lnTo>
                    <a:pt x="132" y="654"/>
                  </a:lnTo>
                  <a:close/>
                  <a:moveTo>
                    <a:pt x="214" y="760"/>
                  </a:moveTo>
                  <a:cubicBezTo>
                    <a:pt x="255" y="760"/>
                    <a:pt x="240" y="715"/>
                    <a:pt x="242" y="678"/>
                  </a:cubicBezTo>
                  <a:cubicBezTo>
                    <a:pt x="243" y="658"/>
                    <a:pt x="292" y="642"/>
                    <a:pt x="296" y="624"/>
                  </a:cubicBezTo>
                  <a:lnTo>
                    <a:pt x="290" y="624"/>
                  </a:lnTo>
                  <a:cubicBezTo>
                    <a:pt x="275" y="624"/>
                    <a:pt x="253" y="637"/>
                    <a:pt x="242" y="643"/>
                  </a:cubicBezTo>
                  <a:cubicBezTo>
                    <a:pt x="237" y="635"/>
                    <a:pt x="232" y="626"/>
                    <a:pt x="218" y="626"/>
                  </a:cubicBezTo>
                  <a:lnTo>
                    <a:pt x="134" y="626"/>
                  </a:lnTo>
                  <a:cubicBezTo>
                    <a:pt x="122" y="626"/>
                    <a:pt x="110" y="637"/>
                    <a:pt x="110" y="650"/>
                  </a:cubicBezTo>
                  <a:lnTo>
                    <a:pt x="110" y="736"/>
                  </a:lnTo>
                  <a:cubicBezTo>
                    <a:pt x="110" y="750"/>
                    <a:pt x="123" y="760"/>
                    <a:pt x="138" y="760"/>
                  </a:cubicBezTo>
                  <a:lnTo>
                    <a:pt x="214" y="760"/>
                  </a:lnTo>
                  <a:close/>
                  <a:moveTo>
                    <a:pt x="132" y="341"/>
                  </a:moveTo>
                  <a:cubicBezTo>
                    <a:pt x="132" y="336"/>
                    <a:pt x="133" y="335"/>
                    <a:pt x="138" y="335"/>
                  </a:cubicBezTo>
                  <a:lnTo>
                    <a:pt x="214" y="335"/>
                  </a:lnTo>
                  <a:cubicBezTo>
                    <a:pt x="219" y="335"/>
                    <a:pt x="221" y="336"/>
                    <a:pt x="221" y="341"/>
                  </a:cubicBezTo>
                  <a:cubicBezTo>
                    <a:pt x="221" y="346"/>
                    <a:pt x="184" y="371"/>
                    <a:pt x="180" y="371"/>
                  </a:cubicBezTo>
                  <a:cubicBezTo>
                    <a:pt x="175" y="371"/>
                    <a:pt x="164" y="354"/>
                    <a:pt x="151" y="354"/>
                  </a:cubicBezTo>
                  <a:cubicBezTo>
                    <a:pt x="145" y="354"/>
                    <a:pt x="136" y="361"/>
                    <a:pt x="136" y="367"/>
                  </a:cubicBezTo>
                  <a:lnTo>
                    <a:pt x="136" y="369"/>
                  </a:lnTo>
                  <a:cubicBezTo>
                    <a:pt x="136" y="378"/>
                    <a:pt x="166" y="406"/>
                    <a:pt x="173" y="410"/>
                  </a:cubicBezTo>
                  <a:lnTo>
                    <a:pt x="221" y="376"/>
                  </a:lnTo>
                  <a:lnTo>
                    <a:pt x="221" y="425"/>
                  </a:lnTo>
                  <a:lnTo>
                    <a:pt x="132" y="425"/>
                  </a:lnTo>
                  <a:lnTo>
                    <a:pt x="132" y="341"/>
                  </a:lnTo>
                  <a:close/>
                  <a:moveTo>
                    <a:pt x="240" y="330"/>
                  </a:moveTo>
                  <a:cubicBezTo>
                    <a:pt x="237" y="319"/>
                    <a:pt x="228" y="313"/>
                    <a:pt x="214" y="313"/>
                  </a:cubicBezTo>
                  <a:lnTo>
                    <a:pt x="138" y="313"/>
                  </a:lnTo>
                  <a:cubicBezTo>
                    <a:pt x="123" y="313"/>
                    <a:pt x="110" y="322"/>
                    <a:pt x="110" y="337"/>
                  </a:cubicBezTo>
                  <a:lnTo>
                    <a:pt x="110" y="423"/>
                  </a:lnTo>
                  <a:cubicBezTo>
                    <a:pt x="110" y="436"/>
                    <a:pt x="122" y="447"/>
                    <a:pt x="134" y="447"/>
                  </a:cubicBezTo>
                  <a:lnTo>
                    <a:pt x="218" y="447"/>
                  </a:lnTo>
                  <a:cubicBezTo>
                    <a:pt x="252" y="447"/>
                    <a:pt x="242" y="393"/>
                    <a:pt x="241" y="359"/>
                  </a:cubicBezTo>
                  <a:lnTo>
                    <a:pt x="296" y="313"/>
                  </a:lnTo>
                  <a:cubicBezTo>
                    <a:pt x="296" y="313"/>
                    <a:pt x="292" y="311"/>
                    <a:pt x="292" y="311"/>
                  </a:cubicBezTo>
                  <a:cubicBezTo>
                    <a:pt x="271" y="311"/>
                    <a:pt x="253" y="329"/>
                    <a:pt x="240" y="330"/>
                  </a:cubicBezTo>
                  <a:close/>
                  <a:moveTo>
                    <a:pt x="132" y="492"/>
                  </a:moveTo>
                  <a:lnTo>
                    <a:pt x="221" y="492"/>
                  </a:lnTo>
                  <a:lnTo>
                    <a:pt x="221" y="503"/>
                  </a:lnTo>
                  <a:lnTo>
                    <a:pt x="180" y="529"/>
                  </a:lnTo>
                  <a:lnTo>
                    <a:pt x="152" y="508"/>
                  </a:lnTo>
                  <a:cubicBezTo>
                    <a:pt x="145" y="513"/>
                    <a:pt x="136" y="515"/>
                    <a:pt x="136" y="524"/>
                  </a:cubicBezTo>
                  <a:cubicBezTo>
                    <a:pt x="136" y="531"/>
                    <a:pt x="167" y="565"/>
                    <a:pt x="173" y="565"/>
                  </a:cubicBezTo>
                  <a:cubicBezTo>
                    <a:pt x="183" y="565"/>
                    <a:pt x="209" y="536"/>
                    <a:pt x="221" y="533"/>
                  </a:cubicBezTo>
                  <a:lnTo>
                    <a:pt x="221" y="581"/>
                  </a:lnTo>
                  <a:lnTo>
                    <a:pt x="132" y="581"/>
                  </a:lnTo>
                  <a:lnTo>
                    <a:pt x="132" y="492"/>
                  </a:lnTo>
                  <a:close/>
                  <a:moveTo>
                    <a:pt x="242" y="487"/>
                  </a:moveTo>
                  <a:cubicBezTo>
                    <a:pt x="238" y="480"/>
                    <a:pt x="233" y="470"/>
                    <a:pt x="221" y="470"/>
                  </a:cubicBezTo>
                  <a:lnTo>
                    <a:pt x="132" y="470"/>
                  </a:lnTo>
                  <a:cubicBezTo>
                    <a:pt x="121" y="470"/>
                    <a:pt x="110" y="481"/>
                    <a:pt x="110" y="492"/>
                  </a:cubicBezTo>
                  <a:lnTo>
                    <a:pt x="110" y="581"/>
                  </a:lnTo>
                  <a:cubicBezTo>
                    <a:pt x="110" y="591"/>
                    <a:pt x="121" y="602"/>
                    <a:pt x="132" y="602"/>
                  </a:cubicBezTo>
                  <a:lnTo>
                    <a:pt x="221" y="602"/>
                  </a:lnTo>
                  <a:cubicBezTo>
                    <a:pt x="252" y="602"/>
                    <a:pt x="242" y="547"/>
                    <a:pt x="242" y="515"/>
                  </a:cubicBezTo>
                  <a:lnTo>
                    <a:pt x="296" y="469"/>
                  </a:lnTo>
                  <a:lnTo>
                    <a:pt x="289" y="465"/>
                  </a:lnTo>
                  <a:lnTo>
                    <a:pt x="242" y="487"/>
                  </a:lnTo>
                  <a:close/>
                  <a:moveTo>
                    <a:pt x="320" y="716"/>
                  </a:moveTo>
                  <a:cubicBezTo>
                    <a:pt x="320" y="721"/>
                    <a:pt x="322" y="723"/>
                    <a:pt x="327" y="723"/>
                  </a:cubicBezTo>
                  <a:lnTo>
                    <a:pt x="495" y="723"/>
                  </a:lnTo>
                  <a:cubicBezTo>
                    <a:pt x="500" y="723"/>
                    <a:pt x="502" y="721"/>
                    <a:pt x="502" y="716"/>
                  </a:cubicBezTo>
                  <a:lnTo>
                    <a:pt x="502" y="669"/>
                  </a:lnTo>
                  <a:cubicBezTo>
                    <a:pt x="502" y="664"/>
                    <a:pt x="500" y="663"/>
                    <a:pt x="495" y="663"/>
                  </a:cubicBezTo>
                  <a:lnTo>
                    <a:pt x="320" y="663"/>
                  </a:lnTo>
                  <a:lnTo>
                    <a:pt x="320" y="716"/>
                  </a:lnTo>
                  <a:close/>
                  <a:moveTo>
                    <a:pt x="320" y="565"/>
                  </a:moveTo>
                  <a:lnTo>
                    <a:pt x="502" y="565"/>
                  </a:lnTo>
                  <a:lnTo>
                    <a:pt x="502" y="507"/>
                  </a:lnTo>
                  <a:lnTo>
                    <a:pt x="320" y="507"/>
                  </a:lnTo>
                  <a:lnTo>
                    <a:pt x="320" y="565"/>
                  </a:lnTo>
                  <a:close/>
                  <a:moveTo>
                    <a:pt x="320" y="410"/>
                  </a:moveTo>
                  <a:lnTo>
                    <a:pt x="452" y="410"/>
                  </a:lnTo>
                  <a:lnTo>
                    <a:pt x="452" y="352"/>
                  </a:lnTo>
                  <a:lnTo>
                    <a:pt x="320" y="352"/>
                  </a:lnTo>
                  <a:lnTo>
                    <a:pt x="320" y="41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399">
                <a:ea typeface="幼圆" panose="02010509060101010101" pitchFamily="49" charset="-122"/>
              </a:endParaRPr>
            </a:p>
          </p:txBody>
        </p:sp>
      </p:grpSp>
      <p:grpSp>
        <p:nvGrpSpPr>
          <p:cNvPr id="33" name="组合 40"/>
          <p:cNvGrpSpPr>
            <a:grpSpLocks/>
          </p:cNvGrpSpPr>
          <p:nvPr/>
        </p:nvGrpSpPr>
        <p:grpSpPr bwMode="auto">
          <a:xfrm>
            <a:off x="9072201" y="2623539"/>
            <a:ext cx="1154941" cy="1155433"/>
            <a:chOff x="0" y="0"/>
            <a:chExt cx="1155700" cy="1155698"/>
          </a:xfrm>
          <a:solidFill>
            <a:schemeClr val="bg1">
              <a:lumMod val="65000"/>
            </a:schemeClr>
          </a:solidFill>
        </p:grpSpPr>
        <p:sp>
          <p:nvSpPr>
            <p:cNvPr id="34" name="Oval 33"/>
            <p:cNvSpPr>
              <a:spLocks noChangeArrowheads="1"/>
            </p:cNvSpPr>
            <p:nvPr/>
          </p:nvSpPr>
          <p:spPr bwMode="auto">
            <a:xfrm>
              <a:off x="0" y="0"/>
              <a:ext cx="1155700" cy="1155698"/>
            </a:xfrm>
            <a:prstGeom prst="ellipse">
              <a:avLst/>
            </a:prstGeom>
            <a:blipFill dpi="0" rotWithShape="1">
              <a:blip r:embed="rId6">
                <a:extLst>
                  <a:ext uri="{28A0092B-C50C-407E-A947-70E740481C1C}">
                    <a14:useLocalDpi xmlns:a14="http://schemas.microsoft.com/office/drawing/2010/main" val="0"/>
                  </a:ext>
                </a:extLst>
              </a:blip>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endParaRPr lang="zh-CN" altLang="en-US" sz="1733">
                <a:solidFill>
                  <a:schemeClr val="tx1"/>
                </a:solidFill>
                <a:ea typeface="幼圆" panose="02010509060101010101" pitchFamily="49" charset="-122"/>
              </a:endParaRPr>
            </a:p>
          </p:txBody>
        </p:sp>
        <p:sp>
          <p:nvSpPr>
            <p:cNvPr id="35" name="Freeform 36"/>
            <p:cNvSpPr>
              <a:spLocks noEditPoints="1"/>
            </p:cNvSpPr>
            <p:nvPr/>
          </p:nvSpPr>
          <p:spPr bwMode="auto">
            <a:xfrm>
              <a:off x="261937" y="217487"/>
              <a:ext cx="712788" cy="701675"/>
            </a:xfrm>
            <a:custGeom>
              <a:avLst/>
              <a:gdLst>
                <a:gd name="T0" fmla="*/ 188097 w 792"/>
                <a:gd name="T1" fmla="*/ 307152 h 779"/>
                <a:gd name="T2" fmla="*/ 249296 w 792"/>
                <a:gd name="T3" fmla="*/ 200865 h 779"/>
                <a:gd name="T4" fmla="*/ 350994 w 792"/>
                <a:gd name="T5" fmla="*/ 290938 h 779"/>
                <a:gd name="T6" fmla="*/ 264596 w 792"/>
                <a:gd name="T7" fmla="*/ 182850 h 779"/>
                <a:gd name="T8" fmla="*/ 350994 w 792"/>
                <a:gd name="T9" fmla="*/ 290938 h 779"/>
                <a:gd name="T10" fmla="*/ 350994 w 792"/>
                <a:gd name="T11" fmla="*/ 290938 h 779"/>
                <a:gd name="T12" fmla="*/ 420293 w 792"/>
                <a:gd name="T13" fmla="*/ 174743 h 779"/>
                <a:gd name="T14" fmla="*/ 442793 w 792"/>
                <a:gd name="T15" fmla="*/ 163034 h 779"/>
                <a:gd name="T16" fmla="*/ 445493 w 792"/>
                <a:gd name="T17" fmla="*/ 182850 h 779"/>
                <a:gd name="T18" fmla="*/ 439193 w 792"/>
                <a:gd name="T19" fmla="*/ 215276 h 779"/>
                <a:gd name="T20" fmla="*/ 418493 w 792"/>
                <a:gd name="T21" fmla="*/ 207170 h 779"/>
                <a:gd name="T22" fmla="*/ 393293 w 792"/>
                <a:gd name="T23" fmla="*/ 185552 h 779"/>
                <a:gd name="T24" fmla="*/ 410393 w 792"/>
                <a:gd name="T25" fmla="*/ 172942 h 779"/>
                <a:gd name="T26" fmla="*/ 442793 w 792"/>
                <a:gd name="T27" fmla="*/ 163034 h 779"/>
                <a:gd name="T28" fmla="*/ 337494 w 792"/>
                <a:gd name="T29" fmla="*/ 308953 h 779"/>
                <a:gd name="T30" fmla="*/ 325795 w 792"/>
                <a:gd name="T31" fmla="*/ 440461 h 779"/>
                <a:gd name="T32" fmla="*/ 371694 w 792"/>
                <a:gd name="T33" fmla="*/ 320663 h 779"/>
                <a:gd name="T34" fmla="*/ 280795 w 792"/>
                <a:gd name="T35" fmla="*/ 268420 h 779"/>
                <a:gd name="T36" fmla="*/ 246596 w 792"/>
                <a:gd name="T37" fmla="*/ 280130 h 779"/>
                <a:gd name="T38" fmla="*/ 292495 w 792"/>
                <a:gd name="T39" fmla="*/ 440461 h 779"/>
                <a:gd name="T40" fmla="*/ 280795 w 792"/>
                <a:gd name="T41" fmla="*/ 268420 h 779"/>
                <a:gd name="T42" fmla="*/ 416693 w 792"/>
                <a:gd name="T43" fmla="*/ 240497 h 779"/>
                <a:gd name="T44" fmla="*/ 404993 w 792"/>
                <a:gd name="T45" fmla="*/ 440461 h 779"/>
                <a:gd name="T46" fmla="*/ 450892 w 792"/>
                <a:gd name="T47" fmla="*/ 253107 h 779"/>
                <a:gd name="T48" fmla="*/ 201597 w 792"/>
                <a:gd name="T49" fmla="*/ 351288 h 779"/>
                <a:gd name="T50" fmla="*/ 167397 w 792"/>
                <a:gd name="T51" fmla="*/ 362997 h 779"/>
                <a:gd name="T52" fmla="*/ 213296 w 792"/>
                <a:gd name="T53" fmla="*/ 440461 h 779"/>
                <a:gd name="T54" fmla="*/ 201597 w 792"/>
                <a:gd name="T55" fmla="*/ 351288 h 779"/>
                <a:gd name="T56" fmla="*/ 122398 w 792"/>
                <a:gd name="T57" fmla="*/ 440461 h 779"/>
                <a:gd name="T58" fmla="*/ 110698 w 792"/>
                <a:gd name="T59" fmla="*/ 170240 h 779"/>
                <a:gd name="T60" fmla="*/ 134098 w 792"/>
                <a:gd name="T61" fmla="*/ 170240 h 779"/>
                <a:gd name="T62" fmla="*/ 477892 w 792"/>
                <a:gd name="T63" fmla="*/ 417042 h 779"/>
                <a:gd name="T64" fmla="*/ 477892 w 792"/>
                <a:gd name="T65" fmla="*/ 440461 h 779"/>
                <a:gd name="T66" fmla="*/ 110698 w 792"/>
                <a:gd name="T67" fmla="*/ 428751 h 779"/>
                <a:gd name="T68" fmla="*/ 477892 w 792"/>
                <a:gd name="T69" fmla="*/ 417042 h 779"/>
                <a:gd name="T70" fmla="*/ 611990 w 792"/>
                <a:gd name="T71" fmla="*/ 701675 h 779"/>
                <a:gd name="T72" fmla="*/ 436493 w 792"/>
                <a:gd name="T73" fmla="*/ 566564 h 779"/>
                <a:gd name="T74" fmla="*/ 0 w 792"/>
                <a:gd name="T75" fmla="*/ 299045 h 779"/>
                <a:gd name="T76" fmla="*/ 599390 w 792"/>
                <a:gd name="T77" fmla="*/ 299045 h 779"/>
                <a:gd name="T78" fmla="*/ 677689 w 792"/>
                <a:gd name="T79" fmla="*/ 544947 h 779"/>
                <a:gd name="T80" fmla="*/ 300595 w 792"/>
                <a:gd name="T81" fmla="*/ 561160 h 779"/>
                <a:gd name="T82" fmla="*/ 561591 w 792"/>
                <a:gd name="T83" fmla="*/ 299045 h 779"/>
                <a:gd name="T84" fmla="*/ 38699 w 792"/>
                <a:gd name="T85" fmla="*/ 299045 h 77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92" h="779">
                  <a:moveTo>
                    <a:pt x="297" y="240"/>
                  </a:moveTo>
                  <a:lnTo>
                    <a:pt x="209" y="341"/>
                  </a:lnTo>
                  <a:lnTo>
                    <a:pt x="188" y="323"/>
                  </a:lnTo>
                  <a:lnTo>
                    <a:pt x="277" y="223"/>
                  </a:lnTo>
                  <a:lnTo>
                    <a:pt x="297" y="240"/>
                  </a:lnTo>
                  <a:close/>
                  <a:moveTo>
                    <a:pt x="390" y="323"/>
                  </a:moveTo>
                  <a:lnTo>
                    <a:pt x="276" y="224"/>
                  </a:lnTo>
                  <a:lnTo>
                    <a:pt x="294" y="203"/>
                  </a:lnTo>
                  <a:lnTo>
                    <a:pt x="408" y="303"/>
                  </a:lnTo>
                  <a:lnTo>
                    <a:pt x="390" y="323"/>
                  </a:lnTo>
                  <a:close/>
                  <a:moveTo>
                    <a:pt x="487" y="212"/>
                  </a:moveTo>
                  <a:lnTo>
                    <a:pt x="390" y="323"/>
                  </a:lnTo>
                  <a:lnTo>
                    <a:pt x="369" y="305"/>
                  </a:lnTo>
                  <a:lnTo>
                    <a:pt x="467" y="194"/>
                  </a:lnTo>
                  <a:lnTo>
                    <a:pt x="487" y="212"/>
                  </a:lnTo>
                  <a:close/>
                  <a:moveTo>
                    <a:pt x="492" y="181"/>
                  </a:moveTo>
                  <a:cubicBezTo>
                    <a:pt x="497" y="179"/>
                    <a:pt x="500" y="182"/>
                    <a:pt x="499" y="187"/>
                  </a:cubicBezTo>
                  <a:lnTo>
                    <a:pt x="495" y="203"/>
                  </a:lnTo>
                  <a:cubicBezTo>
                    <a:pt x="494" y="209"/>
                    <a:pt x="492" y="217"/>
                    <a:pt x="491" y="222"/>
                  </a:cubicBezTo>
                  <a:lnTo>
                    <a:pt x="488" y="239"/>
                  </a:lnTo>
                  <a:cubicBezTo>
                    <a:pt x="487" y="244"/>
                    <a:pt x="483" y="245"/>
                    <a:pt x="479" y="242"/>
                  </a:cubicBezTo>
                  <a:lnTo>
                    <a:pt x="465" y="230"/>
                  </a:lnTo>
                  <a:cubicBezTo>
                    <a:pt x="461" y="227"/>
                    <a:pt x="455" y="221"/>
                    <a:pt x="451" y="217"/>
                  </a:cubicBezTo>
                  <a:lnTo>
                    <a:pt x="437" y="206"/>
                  </a:lnTo>
                  <a:cubicBezTo>
                    <a:pt x="433" y="202"/>
                    <a:pt x="434" y="198"/>
                    <a:pt x="439" y="197"/>
                  </a:cubicBezTo>
                  <a:lnTo>
                    <a:pt x="456" y="192"/>
                  </a:lnTo>
                  <a:cubicBezTo>
                    <a:pt x="461" y="190"/>
                    <a:pt x="470" y="187"/>
                    <a:pt x="475" y="186"/>
                  </a:cubicBezTo>
                  <a:lnTo>
                    <a:pt x="492" y="181"/>
                  </a:lnTo>
                  <a:close/>
                  <a:moveTo>
                    <a:pt x="400" y="343"/>
                  </a:moveTo>
                  <a:lnTo>
                    <a:pt x="375" y="343"/>
                  </a:lnTo>
                  <a:cubicBezTo>
                    <a:pt x="368" y="343"/>
                    <a:pt x="362" y="349"/>
                    <a:pt x="362" y="356"/>
                  </a:cubicBezTo>
                  <a:lnTo>
                    <a:pt x="362" y="489"/>
                  </a:lnTo>
                  <a:lnTo>
                    <a:pt x="413" y="489"/>
                  </a:lnTo>
                  <a:lnTo>
                    <a:pt x="413" y="356"/>
                  </a:lnTo>
                  <a:cubicBezTo>
                    <a:pt x="413" y="349"/>
                    <a:pt x="407" y="343"/>
                    <a:pt x="400" y="343"/>
                  </a:cubicBezTo>
                  <a:close/>
                  <a:moveTo>
                    <a:pt x="312" y="298"/>
                  </a:moveTo>
                  <a:lnTo>
                    <a:pt x="287" y="298"/>
                  </a:lnTo>
                  <a:cubicBezTo>
                    <a:pt x="280" y="298"/>
                    <a:pt x="274" y="304"/>
                    <a:pt x="274" y="311"/>
                  </a:cubicBezTo>
                  <a:lnTo>
                    <a:pt x="274" y="489"/>
                  </a:lnTo>
                  <a:lnTo>
                    <a:pt x="325" y="489"/>
                  </a:lnTo>
                  <a:lnTo>
                    <a:pt x="325" y="311"/>
                  </a:lnTo>
                  <a:cubicBezTo>
                    <a:pt x="325" y="304"/>
                    <a:pt x="319" y="298"/>
                    <a:pt x="312" y="298"/>
                  </a:cubicBezTo>
                  <a:close/>
                  <a:moveTo>
                    <a:pt x="488" y="267"/>
                  </a:moveTo>
                  <a:lnTo>
                    <a:pt x="463" y="267"/>
                  </a:lnTo>
                  <a:cubicBezTo>
                    <a:pt x="456" y="267"/>
                    <a:pt x="450" y="273"/>
                    <a:pt x="450" y="281"/>
                  </a:cubicBezTo>
                  <a:lnTo>
                    <a:pt x="450" y="489"/>
                  </a:lnTo>
                  <a:lnTo>
                    <a:pt x="501" y="489"/>
                  </a:lnTo>
                  <a:lnTo>
                    <a:pt x="501" y="281"/>
                  </a:lnTo>
                  <a:cubicBezTo>
                    <a:pt x="501" y="273"/>
                    <a:pt x="495" y="267"/>
                    <a:pt x="488" y="267"/>
                  </a:cubicBezTo>
                  <a:close/>
                  <a:moveTo>
                    <a:pt x="224" y="390"/>
                  </a:moveTo>
                  <a:lnTo>
                    <a:pt x="200" y="390"/>
                  </a:lnTo>
                  <a:cubicBezTo>
                    <a:pt x="192" y="390"/>
                    <a:pt x="186" y="396"/>
                    <a:pt x="186" y="403"/>
                  </a:cubicBezTo>
                  <a:lnTo>
                    <a:pt x="186" y="489"/>
                  </a:lnTo>
                  <a:lnTo>
                    <a:pt x="237" y="489"/>
                  </a:lnTo>
                  <a:lnTo>
                    <a:pt x="237" y="403"/>
                  </a:lnTo>
                  <a:cubicBezTo>
                    <a:pt x="237" y="396"/>
                    <a:pt x="231" y="390"/>
                    <a:pt x="224" y="390"/>
                  </a:cubicBezTo>
                  <a:close/>
                  <a:moveTo>
                    <a:pt x="149" y="476"/>
                  </a:moveTo>
                  <a:cubicBezTo>
                    <a:pt x="149" y="483"/>
                    <a:pt x="144" y="489"/>
                    <a:pt x="136" y="489"/>
                  </a:cubicBezTo>
                  <a:cubicBezTo>
                    <a:pt x="129" y="489"/>
                    <a:pt x="123" y="483"/>
                    <a:pt x="123" y="476"/>
                  </a:cubicBezTo>
                  <a:lnTo>
                    <a:pt x="123" y="189"/>
                  </a:lnTo>
                  <a:cubicBezTo>
                    <a:pt x="123" y="182"/>
                    <a:pt x="129" y="176"/>
                    <a:pt x="136" y="176"/>
                  </a:cubicBezTo>
                  <a:cubicBezTo>
                    <a:pt x="143" y="176"/>
                    <a:pt x="149" y="182"/>
                    <a:pt x="149" y="189"/>
                  </a:cubicBezTo>
                  <a:lnTo>
                    <a:pt x="149" y="476"/>
                  </a:lnTo>
                  <a:close/>
                  <a:moveTo>
                    <a:pt x="531" y="463"/>
                  </a:moveTo>
                  <a:cubicBezTo>
                    <a:pt x="538" y="463"/>
                    <a:pt x="544" y="469"/>
                    <a:pt x="544" y="476"/>
                  </a:cubicBezTo>
                  <a:cubicBezTo>
                    <a:pt x="544" y="483"/>
                    <a:pt x="538" y="489"/>
                    <a:pt x="531" y="489"/>
                  </a:cubicBezTo>
                  <a:lnTo>
                    <a:pt x="136" y="489"/>
                  </a:lnTo>
                  <a:cubicBezTo>
                    <a:pt x="129" y="489"/>
                    <a:pt x="123" y="483"/>
                    <a:pt x="123" y="476"/>
                  </a:cubicBezTo>
                  <a:cubicBezTo>
                    <a:pt x="123" y="469"/>
                    <a:pt x="129" y="463"/>
                    <a:pt x="136" y="463"/>
                  </a:cubicBezTo>
                  <a:lnTo>
                    <a:pt x="531" y="463"/>
                  </a:lnTo>
                  <a:close/>
                  <a:moveTo>
                    <a:pt x="753" y="750"/>
                  </a:moveTo>
                  <a:cubicBezTo>
                    <a:pt x="732" y="770"/>
                    <a:pt x="706" y="779"/>
                    <a:pt x="680" y="779"/>
                  </a:cubicBezTo>
                  <a:cubicBezTo>
                    <a:pt x="654" y="779"/>
                    <a:pt x="628" y="770"/>
                    <a:pt x="608" y="750"/>
                  </a:cubicBezTo>
                  <a:lnTo>
                    <a:pt x="485" y="629"/>
                  </a:lnTo>
                  <a:cubicBezTo>
                    <a:pt x="440" y="653"/>
                    <a:pt x="388" y="666"/>
                    <a:pt x="334" y="666"/>
                  </a:cubicBezTo>
                  <a:cubicBezTo>
                    <a:pt x="149" y="666"/>
                    <a:pt x="0" y="517"/>
                    <a:pt x="0" y="332"/>
                  </a:cubicBezTo>
                  <a:cubicBezTo>
                    <a:pt x="0" y="149"/>
                    <a:pt x="149" y="0"/>
                    <a:pt x="334" y="0"/>
                  </a:cubicBezTo>
                  <a:cubicBezTo>
                    <a:pt x="517" y="0"/>
                    <a:pt x="666" y="149"/>
                    <a:pt x="666" y="332"/>
                  </a:cubicBezTo>
                  <a:cubicBezTo>
                    <a:pt x="666" y="387"/>
                    <a:pt x="653" y="439"/>
                    <a:pt x="630" y="484"/>
                  </a:cubicBezTo>
                  <a:lnTo>
                    <a:pt x="753" y="605"/>
                  </a:lnTo>
                  <a:cubicBezTo>
                    <a:pt x="792" y="645"/>
                    <a:pt x="792" y="709"/>
                    <a:pt x="753" y="750"/>
                  </a:cubicBezTo>
                  <a:close/>
                  <a:moveTo>
                    <a:pt x="334" y="623"/>
                  </a:moveTo>
                  <a:lnTo>
                    <a:pt x="334" y="623"/>
                  </a:lnTo>
                  <a:cubicBezTo>
                    <a:pt x="494" y="623"/>
                    <a:pt x="624" y="493"/>
                    <a:pt x="624" y="332"/>
                  </a:cubicBezTo>
                  <a:cubicBezTo>
                    <a:pt x="624" y="172"/>
                    <a:pt x="494" y="42"/>
                    <a:pt x="334" y="42"/>
                  </a:cubicBezTo>
                  <a:cubicBezTo>
                    <a:pt x="173" y="42"/>
                    <a:pt x="43" y="172"/>
                    <a:pt x="43" y="332"/>
                  </a:cubicBezTo>
                  <a:cubicBezTo>
                    <a:pt x="43" y="493"/>
                    <a:pt x="173" y="623"/>
                    <a:pt x="334" y="62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399">
                <a:ea typeface="幼圆" panose="02010509060101010101" pitchFamily="49" charset="-122"/>
              </a:endParaRPr>
            </a:p>
          </p:txBody>
        </p:sp>
      </p:grpSp>
      <p:grpSp>
        <p:nvGrpSpPr>
          <p:cNvPr id="36" name="组合 43"/>
          <p:cNvGrpSpPr>
            <a:grpSpLocks/>
          </p:cNvGrpSpPr>
          <p:nvPr/>
        </p:nvGrpSpPr>
        <p:grpSpPr bwMode="auto">
          <a:xfrm>
            <a:off x="9119792" y="4196387"/>
            <a:ext cx="1153356" cy="1155433"/>
            <a:chOff x="0" y="0"/>
            <a:chExt cx="1154113" cy="1155698"/>
          </a:xfrm>
          <a:solidFill>
            <a:schemeClr val="bg1">
              <a:lumMod val="65000"/>
            </a:schemeClr>
          </a:solidFill>
        </p:grpSpPr>
        <p:sp>
          <p:nvSpPr>
            <p:cNvPr id="37" name="Oval 32"/>
            <p:cNvSpPr>
              <a:spLocks noChangeArrowheads="1"/>
            </p:cNvSpPr>
            <p:nvPr/>
          </p:nvSpPr>
          <p:spPr bwMode="auto">
            <a:xfrm>
              <a:off x="0" y="0"/>
              <a:ext cx="1154113" cy="1155698"/>
            </a:xfrm>
            <a:prstGeom prst="ellipse">
              <a:avLst/>
            </a:prstGeom>
            <a:blipFill dpi="0" rotWithShape="1">
              <a:blip r:embed="rId7">
                <a:extLst>
                  <a:ext uri="{28A0092B-C50C-407E-A947-70E740481C1C}">
                    <a14:useLocalDpi xmlns:a14="http://schemas.microsoft.com/office/drawing/2010/main" val="0"/>
                  </a:ext>
                </a:extLst>
              </a:blip>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endParaRPr lang="zh-CN" altLang="en-US" sz="1733">
                <a:solidFill>
                  <a:schemeClr val="tx1"/>
                </a:solidFill>
                <a:ea typeface="幼圆" panose="02010509060101010101" pitchFamily="49" charset="-122"/>
              </a:endParaRPr>
            </a:p>
          </p:txBody>
        </p:sp>
        <p:sp>
          <p:nvSpPr>
            <p:cNvPr id="38" name="Freeform 37"/>
            <p:cNvSpPr>
              <a:spLocks noEditPoints="1"/>
            </p:cNvSpPr>
            <p:nvPr/>
          </p:nvSpPr>
          <p:spPr bwMode="auto">
            <a:xfrm>
              <a:off x="268287" y="254000"/>
              <a:ext cx="658813" cy="652462"/>
            </a:xfrm>
            <a:custGeom>
              <a:avLst/>
              <a:gdLst>
                <a:gd name="T0" fmla="*/ 594912 w 732"/>
                <a:gd name="T1" fmla="*/ 562343 h 724"/>
                <a:gd name="T2" fmla="*/ 526510 w 732"/>
                <a:gd name="T3" fmla="*/ 562343 h 724"/>
                <a:gd name="T4" fmla="*/ 431109 w 732"/>
                <a:gd name="T5" fmla="*/ 379401 h 724"/>
                <a:gd name="T6" fmla="*/ 421208 w 732"/>
                <a:gd name="T7" fmla="*/ 415449 h 724"/>
                <a:gd name="T8" fmla="*/ 369007 w 732"/>
                <a:gd name="T9" fmla="*/ 455101 h 724"/>
                <a:gd name="T10" fmla="*/ 540011 w 732"/>
                <a:gd name="T11" fmla="*/ 644351 h 724"/>
                <a:gd name="T12" fmla="*/ 649813 w 732"/>
                <a:gd name="T13" fmla="*/ 570454 h 724"/>
                <a:gd name="T14" fmla="*/ 568811 w 732"/>
                <a:gd name="T15" fmla="*/ 486643 h 724"/>
                <a:gd name="T16" fmla="*/ 449109 w 732"/>
                <a:gd name="T17" fmla="*/ 388413 h 724"/>
                <a:gd name="T18" fmla="*/ 237605 w 732"/>
                <a:gd name="T19" fmla="*/ 231606 h 724"/>
                <a:gd name="T20" fmla="*/ 273605 w 732"/>
                <a:gd name="T21" fmla="*/ 221693 h 724"/>
                <a:gd name="T22" fmla="*/ 283506 w 732"/>
                <a:gd name="T23" fmla="*/ 186546 h 724"/>
                <a:gd name="T24" fmla="*/ 292506 w 732"/>
                <a:gd name="T25" fmla="*/ 153202 h 724"/>
                <a:gd name="T26" fmla="*/ 126903 w 732"/>
                <a:gd name="T27" fmla="*/ 14419 h 724"/>
                <a:gd name="T28" fmla="*/ 104402 w 732"/>
                <a:gd name="T29" fmla="*/ 184744 h 724"/>
                <a:gd name="T30" fmla="*/ 900 w 732"/>
                <a:gd name="T31" fmla="*/ 141487 h 724"/>
                <a:gd name="T32" fmla="*/ 196204 w 732"/>
                <a:gd name="T33" fmla="*/ 281171 h 724"/>
                <a:gd name="T34" fmla="*/ 221404 w 732"/>
                <a:gd name="T35" fmla="*/ 248729 h 724"/>
                <a:gd name="T36" fmla="*/ 634513 w 732"/>
                <a:gd name="T37" fmla="*/ 63985 h 724"/>
                <a:gd name="T38" fmla="*/ 546311 w 732"/>
                <a:gd name="T39" fmla="*/ 0 h 724"/>
                <a:gd name="T40" fmla="*/ 309606 w 732"/>
                <a:gd name="T41" fmla="*/ 211780 h 724"/>
                <a:gd name="T42" fmla="*/ 275405 w 732"/>
                <a:gd name="T43" fmla="*/ 260444 h 724"/>
                <a:gd name="T44" fmla="*/ 246605 w 732"/>
                <a:gd name="T45" fmla="*/ 274863 h 724"/>
                <a:gd name="T46" fmla="*/ 250205 w 732"/>
                <a:gd name="T47" fmla="*/ 364982 h 724"/>
                <a:gd name="T48" fmla="*/ 58501 w 732"/>
                <a:gd name="T49" fmla="*/ 530801 h 724"/>
                <a:gd name="T50" fmla="*/ 37801 w 732"/>
                <a:gd name="T51" fmla="*/ 652462 h 724"/>
                <a:gd name="T52" fmla="*/ 136803 w 732"/>
                <a:gd name="T53" fmla="*/ 553331 h 724"/>
                <a:gd name="T54" fmla="*/ 291606 w 732"/>
                <a:gd name="T55" fmla="*/ 406437 h 724"/>
                <a:gd name="T56" fmla="*/ 378907 w 732"/>
                <a:gd name="T57" fmla="*/ 406437 h 724"/>
                <a:gd name="T58" fmla="*/ 404108 w 732"/>
                <a:gd name="T59" fmla="*/ 352366 h 724"/>
                <a:gd name="T60" fmla="*/ 441009 w 732"/>
                <a:gd name="T61" fmla="*/ 344255 h 724"/>
                <a:gd name="T62" fmla="*/ 634513 w 732"/>
                <a:gd name="T63" fmla="*/ 63985 h 72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732" h="724">
                  <a:moveTo>
                    <a:pt x="623" y="586"/>
                  </a:moveTo>
                  <a:cubicBezTo>
                    <a:pt x="644" y="586"/>
                    <a:pt x="661" y="603"/>
                    <a:pt x="661" y="624"/>
                  </a:cubicBezTo>
                  <a:cubicBezTo>
                    <a:pt x="661" y="645"/>
                    <a:pt x="644" y="662"/>
                    <a:pt x="623" y="662"/>
                  </a:cubicBezTo>
                  <a:cubicBezTo>
                    <a:pt x="602" y="662"/>
                    <a:pt x="585" y="645"/>
                    <a:pt x="585" y="624"/>
                  </a:cubicBezTo>
                  <a:cubicBezTo>
                    <a:pt x="585" y="603"/>
                    <a:pt x="602" y="586"/>
                    <a:pt x="623" y="586"/>
                  </a:cubicBezTo>
                  <a:close/>
                  <a:moveTo>
                    <a:pt x="479" y="421"/>
                  </a:moveTo>
                  <a:lnTo>
                    <a:pt x="489" y="441"/>
                  </a:lnTo>
                  <a:lnTo>
                    <a:pt x="468" y="461"/>
                  </a:lnTo>
                  <a:lnTo>
                    <a:pt x="449" y="480"/>
                  </a:lnTo>
                  <a:cubicBezTo>
                    <a:pt x="438" y="491"/>
                    <a:pt x="425" y="500"/>
                    <a:pt x="410" y="505"/>
                  </a:cubicBezTo>
                  <a:lnTo>
                    <a:pt x="539" y="633"/>
                  </a:lnTo>
                  <a:lnTo>
                    <a:pt x="600" y="715"/>
                  </a:lnTo>
                  <a:lnTo>
                    <a:pt x="632" y="724"/>
                  </a:lnTo>
                  <a:lnTo>
                    <a:pt x="722" y="633"/>
                  </a:lnTo>
                  <a:lnTo>
                    <a:pt x="713" y="600"/>
                  </a:lnTo>
                  <a:lnTo>
                    <a:pt x="632" y="540"/>
                  </a:lnTo>
                  <a:lnTo>
                    <a:pt x="511" y="419"/>
                  </a:lnTo>
                  <a:lnTo>
                    <a:pt x="499" y="431"/>
                  </a:lnTo>
                  <a:lnTo>
                    <a:pt x="479" y="421"/>
                  </a:lnTo>
                  <a:close/>
                  <a:moveTo>
                    <a:pt x="264" y="257"/>
                  </a:moveTo>
                  <a:lnTo>
                    <a:pt x="285" y="237"/>
                  </a:lnTo>
                  <a:lnTo>
                    <a:pt x="304" y="246"/>
                  </a:lnTo>
                  <a:lnTo>
                    <a:pt x="294" y="227"/>
                  </a:lnTo>
                  <a:lnTo>
                    <a:pt x="315" y="207"/>
                  </a:lnTo>
                  <a:lnTo>
                    <a:pt x="317" y="205"/>
                  </a:lnTo>
                  <a:cubicBezTo>
                    <a:pt x="322" y="193"/>
                    <a:pt x="325" y="181"/>
                    <a:pt x="325" y="170"/>
                  </a:cubicBezTo>
                  <a:cubicBezTo>
                    <a:pt x="325" y="84"/>
                    <a:pt x="242" y="0"/>
                    <a:pt x="156" y="1"/>
                  </a:cubicBezTo>
                  <a:cubicBezTo>
                    <a:pt x="156" y="1"/>
                    <a:pt x="146" y="11"/>
                    <a:pt x="141" y="16"/>
                  </a:cubicBezTo>
                  <a:cubicBezTo>
                    <a:pt x="210" y="85"/>
                    <a:pt x="204" y="74"/>
                    <a:pt x="204" y="116"/>
                  </a:cubicBezTo>
                  <a:cubicBezTo>
                    <a:pt x="204" y="151"/>
                    <a:pt x="149" y="205"/>
                    <a:pt x="116" y="205"/>
                  </a:cubicBezTo>
                  <a:cubicBezTo>
                    <a:pt x="72" y="205"/>
                    <a:pt x="86" y="212"/>
                    <a:pt x="16" y="142"/>
                  </a:cubicBezTo>
                  <a:cubicBezTo>
                    <a:pt x="10" y="147"/>
                    <a:pt x="1" y="157"/>
                    <a:pt x="1" y="157"/>
                  </a:cubicBezTo>
                  <a:cubicBezTo>
                    <a:pt x="2" y="243"/>
                    <a:pt x="83" y="325"/>
                    <a:pt x="169" y="325"/>
                  </a:cubicBezTo>
                  <a:cubicBezTo>
                    <a:pt x="185" y="325"/>
                    <a:pt x="201" y="320"/>
                    <a:pt x="218" y="312"/>
                  </a:cubicBezTo>
                  <a:lnTo>
                    <a:pt x="221" y="315"/>
                  </a:lnTo>
                  <a:cubicBezTo>
                    <a:pt x="226" y="301"/>
                    <a:pt x="234" y="288"/>
                    <a:pt x="246" y="276"/>
                  </a:cubicBezTo>
                  <a:lnTo>
                    <a:pt x="264" y="257"/>
                  </a:lnTo>
                  <a:close/>
                  <a:moveTo>
                    <a:pt x="705" y="71"/>
                  </a:moveTo>
                  <a:lnTo>
                    <a:pt x="655" y="20"/>
                  </a:lnTo>
                  <a:cubicBezTo>
                    <a:pt x="642" y="7"/>
                    <a:pt x="624" y="0"/>
                    <a:pt x="607" y="0"/>
                  </a:cubicBezTo>
                  <a:cubicBezTo>
                    <a:pt x="589" y="0"/>
                    <a:pt x="572" y="7"/>
                    <a:pt x="558" y="20"/>
                  </a:cubicBezTo>
                  <a:lnTo>
                    <a:pt x="344" y="235"/>
                  </a:lnTo>
                  <a:cubicBezTo>
                    <a:pt x="350" y="248"/>
                    <a:pt x="345" y="267"/>
                    <a:pt x="335" y="277"/>
                  </a:cubicBezTo>
                  <a:cubicBezTo>
                    <a:pt x="328" y="284"/>
                    <a:pt x="317" y="289"/>
                    <a:pt x="306" y="289"/>
                  </a:cubicBezTo>
                  <a:cubicBezTo>
                    <a:pt x="302" y="289"/>
                    <a:pt x="297" y="288"/>
                    <a:pt x="293" y="286"/>
                  </a:cubicBezTo>
                  <a:lnTo>
                    <a:pt x="274" y="305"/>
                  </a:lnTo>
                  <a:cubicBezTo>
                    <a:pt x="247" y="331"/>
                    <a:pt x="247" y="375"/>
                    <a:pt x="274" y="401"/>
                  </a:cubicBezTo>
                  <a:lnTo>
                    <a:pt x="278" y="405"/>
                  </a:lnTo>
                  <a:lnTo>
                    <a:pt x="110" y="572"/>
                  </a:lnTo>
                  <a:lnTo>
                    <a:pt x="65" y="589"/>
                  </a:lnTo>
                  <a:lnTo>
                    <a:pt x="0" y="682"/>
                  </a:lnTo>
                  <a:lnTo>
                    <a:pt x="42" y="724"/>
                  </a:lnTo>
                  <a:lnTo>
                    <a:pt x="135" y="659"/>
                  </a:lnTo>
                  <a:lnTo>
                    <a:pt x="152" y="614"/>
                  </a:lnTo>
                  <a:lnTo>
                    <a:pt x="319" y="447"/>
                  </a:lnTo>
                  <a:lnTo>
                    <a:pt x="324" y="451"/>
                  </a:lnTo>
                  <a:cubicBezTo>
                    <a:pt x="338" y="465"/>
                    <a:pt x="355" y="471"/>
                    <a:pt x="373" y="471"/>
                  </a:cubicBezTo>
                  <a:cubicBezTo>
                    <a:pt x="390" y="471"/>
                    <a:pt x="408" y="465"/>
                    <a:pt x="421" y="451"/>
                  </a:cubicBezTo>
                  <a:lnTo>
                    <a:pt x="440" y="433"/>
                  </a:lnTo>
                  <a:cubicBezTo>
                    <a:pt x="434" y="420"/>
                    <a:pt x="438" y="401"/>
                    <a:pt x="449" y="391"/>
                  </a:cubicBezTo>
                  <a:cubicBezTo>
                    <a:pt x="456" y="384"/>
                    <a:pt x="467" y="379"/>
                    <a:pt x="477" y="379"/>
                  </a:cubicBezTo>
                  <a:cubicBezTo>
                    <a:pt x="482" y="379"/>
                    <a:pt x="487" y="380"/>
                    <a:pt x="490" y="382"/>
                  </a:cubicBezTo>
                  <a:lnTo>
                    <a:pt x="705" y="167"/>
                  </a:lnTo>
                  <a:cubicBezTo>
                    <a:pt x="732" y="140"/>
                    <a:pt x="732" y="97"/>
                    <a:pt x="705" y="7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399">
                <a:ea typeface="幼圆" panose="02010509060101010101" pitchFamily="49" charset="-122"/>
              </a:endParaRPr>
            </a:p>
          </p:txBody>
        </p:sp>
      </p:grpSp>
      <p:sp>
        <p:nvSpPr>
          <p:cNvPr id="39" name="TextBox 46"/>
          <p:cNvSpPr txBox="1">
            <a:spLocks noChangeArrowheads="1"/>
          </p:cNvSpPr>
          <p:nvPr/>
        </p:nvSpPr>
        <p:spPr bwMode="auto">
          <a:xfrm>
            <a:off x="2791406" y="1471283"/>
            <a:ext cx="2206765" cy="502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88" tIns="45694" rIns="91388" bIns="45694">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r>
              <a:rPr lang="zh-CN" altLang="en-US" sz="2666" b="1" dirty="0">
                <a:solidFill>
                  <a:schemeClr val="tx1"/>
                </a:solidFill>
                <a:latin typeface="幼圆" panose="02010509060101010101" pitchFamily="49" charset="-122"/>
                <a:ea typeface="幼圆" panose="02010509060101010101" pitchFamily="49" charset="-122"/>
              </a:rPr>
              <a:t>Add a title</a:t>
            </a:r>
            <a:endParaRPr lang="en-US" altLang="zh-CN" sz="2666" b="1" dirty="0">
              <a:solidFill>
                <a:schemeClr val="tx1"/>
              </a:solidFill>
              <a:latin typeface="幼圆" panose="02010509060101010101" pitchFamily="49" charset="-122"/>
              <a:ea typeface="幼圆" panose="02010509060101010101" pitchFamily="49" charset="-122"/>
            </a:endParaRPr>
          </a:p>
        </p:txBody>
      </p:sp>
      <p:sp>
        <p:nvSpPr>
          <p:cNvPr id="40" name="TextBox 47"/>
          <p:cNvSpPr txBox="1">
            <a:spLocks noChangeArrowheads="1"/>
          </p:cNvSpPr>
          <p:nvPr/>
        </p:nvSpPr>
        <p:spPr bwMode="auto">
          <a:xfrm>
            <a:off x="2715257" y="2107492"/>
            <a:ext cx="2590687" cy="994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8" tIns="45694" rIns="91388" bIns="45694">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lgn="l" eaLnBrk="1" hangingPunct="1">
              <a:spcBef>
                <a:spcPct val="0"/>
              </a:spcBef>
              <a:buFontTx/>
              <a:buNone/>
            </a:pPr>
            <a:r>
              <a:rPr lang="zh-CN" altLang="en-US" sz="1466" dirty="0">
                <a:solidFill>
                  <a:schemeClr val="accent3">
                    <a:lumMod val="75000"/>
                  </a:schemeClr>
                </a:solidFill>
                <a:latin typeface="幼圆" panose="02010509060101010101" pitchFamily="49" charset="-122"/>
                <a:ea typeface="幼圆" panose="02010509060101010101" pitchFamily="49" charset="-122"/>
              </a:rPr>
              <a:t>Here you can add the main content here you can add the main content here you can add the main content</a:t>
            </a:r>
          </a:p>
        </p:txBody>
      </p:sp>
      <p:sp>
        <p:nvSpPr>
          <p:cNvPr id="41" name="TextBox 48"/>
          <p:cNvSpPr txBox="1">
            <a:spLocks noChangeArrowheads="1"/>
          </p:cNvSpPr>
          <p:nvPr/>
        </p:nvSpPr>
        <p:spPr bwMode="auto">
          <a:xfrm>
            <a:off x="6538824" y="1471283"/>
            <a:ext cx="2414392" cy="502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88" tIns="45694" rIns="91388" bIns="45694">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lgn="r" eaLnBrk="1" hangingPunct="1">
              <a:spcBef>
                <a:spcPct val="0"/>
              </a:spcBef>
              <a:buFontTx/>
              <a:buNone/>
            </a:pPr>
            <a:r>
              <a:rPr lang="zh-CN" altLang="en-US" sz="2666" b="1" dirty="0">
                <a:solidFill>
                  <a:schemeClr val="tx1"/>
                </a:solidFill>
                <a:latin typeface="幼圆" panose="02010509060101010101" pitchFamily="49" charset="-122"/>
                <a:ea typeface="幼圆" panose="02010509060101010101" pitchFamily="49" charset="-122"/>
              </a:rPr>
              <a:t>Add a title</a:t>
            </a:r>
            <a:endParaRPr lang="en-US" altLang="zh-CN" sz="2666" b="1" dirty="0">
              <a:solidFill>
                <a:schemeClr val="tx1"/>
              </a:solidFill>
              <a:latin typeface="幼圆" panose="02010509060101010101" pitchFamily="49" charset="-122"/>
              <a:ea typeface="幼圆" panose="02010509060101010101" pitchFamily="49" charset="-122"/>
            </a:endParaRPr>
          </a:p>
        </p:txBody>
      </p:sp>
      <p:sp>
        <p:nvSpPr>
          <p:cNvPr id="42" name="TextBox 49"/>
          <p:cNvSpPr txBox="1">
            <a:spLocks noChangeArrowheads="1"/>
          </p:cNvSpPr>
          <p:nvPr/>
        </p:nvSpPr>
        <p:spPr bwMode="auto">
          <a:xfrm>
            <a:off x="6457713" y="2107492"/>
            <a:ext cx="2590688" cy="994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8" tIns="45694" rIns="91388" bIns="45694">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lgn="l" eaLnBrk="1" hangingPunct="1">
              <a:spcBef>
                <a:spcPct val="0"/>
              </a:spcBef>
              <a:buFontTx/>
              <a:buNone/>
            </a:pPr>
            <a:r>
              <a:rPr lang="zh-CN" altLang="en-US" sz="1466">
                <a:solidFill>
                  <a:schemeClr val="accent3">
                    <a:lumMod val="75000"/>
                  </a:schemeClr>
                </a:solidFill>
                <a:latin typeface="幼圆" panose="02010509060101010101" pitchFamily="49" charset="-122"/>
                <a:ea typeface="幼圆" panose="02010509060101010101" pitchFamily="49" charset="-122"/>
              </a:rPr>
              <a:t>Here you can add the main content here you can add the main content here you can add the main content</a:t>
            </a:r>
          </a:p>
        </p:txBody>
      </p:sp>
      <p:sp>
        <p:nvSpPr>
          <p:cNvPr id="43" name="TextBox 50"/>
          <p:cNvSpPr txBox="1">
            <a:spLocks noChangeArrowheads="1"/>
          </p:cNvSpPr>
          <p:nvPr/>
        </p:nvSpPr>
        <p:spPr bwMode="auto">
          <a:xfrm>
            <a:off x="2791406" y="6045401"/>
            <a:ext cx="2206765" cy="502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88" tIns="45694" rIns="91388" bIns="45694">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r>
              <a:rPr lang="zh-CN" altLang="en-US" sz="2666" b="1" dirty="0">
                <a:solidFill>
                  <a:schemeClr val="tx1"/>
                </a:solidFill>
                <a:latin typeface="幼圆" panose="02010509060101010101" pitchFamily="49" charset="-122"/>
                <a:ea typeface="幼圆" panose="02010509060101010101" pitchFamily="49" charset="-122"/>
              </a:rPr>
              <a:t>Add a title</a:t>
            </a:r>
            <a:endParaRPr lang="en-US" altLang="zh-CN" sz="2666" b="1" dirty="0">
              <a:solidFill>
                <a:schemeClr val="tx1"/>
              </a:solidFill>
              <a:latin typeface="幼圆" panose="02010509060101010101" pitchFamily="49" charset="-122"/>
              <a:ea typeface="幼圆" panose="02010509060101010101" pitchFamily="49" charset="-122"/>
            </a:endParaRPr>
          </a:p>
        </p:txBody>
      </p:sp>
      <p:sp>
        <p:nvSpPr>
          <p:cNvPr id="44" name="TextBox 51"/>
          <p:cNvSpPr txBox="1">
            <a:spLocks noChangeArrowheads="1"/>
          </p:cNvSpPr>
          <p:nvPr/>
        </p:nvSpPr>
        <p:spPr bwMode="auto">
          <a:xfrm>
            <a:off x="2715257" y="4894497"/>
            <a:ext cx="2590687" cy="994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8" tIns="45694" rIns="91388" bIns="45694">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lgn="l" eaLnBrk="1" hangingPunct="1">
              <a:spcBef>
                <a:spcPct val="0"/>
              </a:spcBef>
              <a:buFontTx/>
              <a:buNone/>
            </a:pPr>
            <a:r>
              <a:rPr lang="zh-CN" altLang="en-US" sz="1466">
                <a:solidFill>
                  <a:schemeClr val="accent3">
                    <a:lumMod val="75000"/>
                  </a:schemeClr>
                </a:solidFill>
                <a:latin typeface="幼圆" panose="02010509060101010101" pitchFamily="49" charset="-122"/>
                <a:ea typeface="幼圆" panose="02010509060101010101" pitchFamily="49" charset="-122"/>
              </a:rPr>
              <a:t>Here you can add the main content here you can add the main content here you can add the main content</a:t>
            </a:r>
          </a:p>
        </p:txBody>
      </p:sp>
      <p:sp>
        <p:nvSpPr>
          <p:cNvPr id="45" name="TextBox 52"/>
          <p:cNvSpPr txBox="1">
            <a:spLocks noChangeArrowheads="1"/>
          </p:cNvSpPr>
          <p:nvPr/>
        </p:nvSpPr>
        <p:spPr bwMode="auto">
          <a:xfrm>
            <a:off x="6538824" y="6045401"/>
            <a:ext cx="2414391" cy="502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88" tIns="45694" rIns="91388" bIns="45694">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lgn="r" eaLnBrk="1" hangingPunct="1">
              <a:spcBef>
                <a:spcPct val="0"/>
              </a:spcBef>
              <a:buFontTx/>
              <a:buNone/>
            </a:pPr>
            <a:r>
              <a:rPr lang="zh-CN" altLang="en-US" sz="2666" b="1" dirty="0">
                <a:solidFill>
                  <a:schemeClr val="tx1"/>
                </a:solidFill>
                <a:latin typeface="幼圆" panose="02010509060101010101" pitchFamily="49" charset="-122"/>
                <a:ea typeface="幼圆" panose="02010509060101010101" pitchFamily="49" charset="-122"/>
              </a:rPr>
              <a:t>Add a title</a:t>
            </a:r>
            <a:endParaRPr lang="en-US" altLang="zh-CN" sz="2666" b="1" dirty="0">
              <a:solidFill>
                <a:schemeClr val="tx1"/>
              </a:solidFill>
              <a:latin typeface="幼圆" panose="02010509060101010101" pitchFamily="49" charset="-122"/>
              <a:ea typeface="幼圆" panose="02010509060101010101" pitchFamily="49" charset="-122"/>
            </a:endParaRPr>
          </a:p>
        </p:txBody>
      </p:sp>
      <p:sp>
        <p:nvSpPr>
          <p:cNvPr id="46" name="TextBox 53"/>
          <p:cNvSpPr txBox="1">
            <a:spLocks noChangeArrowheads="1"/>
          </p:cNvSpPr>
          <p:nvPr/>
        </p:nvSpPr>
        <p:spPr bwMode="auto">
          <a:xfrm>
            <a:off x="6457713" y="4894497"/>
            <a:ext cx="2590688" cy="994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8" tIns="45694" rIns="91388" bIns="45694">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lgn="l" eaLnBrk="1" hangingPunct="1">
              <a:spcBef>
                <a:spcPct val="0"/>
              </a:spcBef>
              <a:buFontTx/>
              <a:buNone/>
            </a:pPr>
            <a:r>
              <a:rPr lang="zh-CN" altLang="en-US" sz="1466">
                <a:solidFill>
                  <a:schemeClr val="accent3">
                    <a:lumMod val="75000"/>
                  </a:schemeClr>
                </a:solidFill>
                <a:latin typeface="幼圆" panose="02010509060101010101" pitchFamily="49" charset="-122"/>
                <a:ea typeface="幼圆" panose="02010509060101010101" pitchFamily="49" charset="-122"/>
              </a:rPr>
              <a:t>Here you can add the main content here you can add the main content here you can add the main content</a:t>
            </a:r>
          </a:p>
        </p:txBody>
      </p:sp>
    </p:spTree>
    <p:extLst>
      <p:ext uri="{BB962C8B-B14F-4D97-AF65-F5344CB8AC3E}">
        <p14:creationId xmlns:p14="http://schemas.microsoft.com/office/powerpoint/2010/main" val="142446160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a14="http://schemas.microsoft.com/office/drawing/2010/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26"/>
                                        </p:tgtEl>
                                        <p:attrNameLst>
                                          <p:attrName>ppt_y</p:attrName>
                                        </p:attrNameLst>
                                      </p:cBhvr>
                                      <p:tavLst>
                                        <p:tav tm="0">
                                          <p:val>
                                            <p:strVal val="#ppt_y"/>
                                          </p:val>
                                        </p:tav>
                                        <p:tav tm="100000">
                                          <p:val>
                                            <p:strVal val="#ppt_y"/>
                                          </p:val>
                                        </p:tav>
                                      </p:tavLst>
                                    </p:anim>
                                    <p:anim calcmode="lin" valueType="num">
                                      <p:cBhvr>
                                        <p:cTn id="13" dur="500" fill="hold"/>
                                        <p:tgtEl>
                                          <p:spTgt spid="2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2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26"/>
                                        </p:tgtEl>
                                      </p:cBhvr>
                                    </p:animEffect>
                                  </p:childTnLst>
                                </p:cTn>
                              </p:par>
                            </p:childTnLst>
                          </p:cTn>
                        </p:par>
                        <p:par>
                          <p:cTn id="16" fill="hold">
                            <p:stCondLst>
                              <p:cond delay="1700"/>
                            </p:stCondLst>
                            <p:childTnLst>
                              <p:par>
                                <p:cTn id="17" presetID="1" presetClass="entr" presetSubtype="0" fill="hold" nodeType="after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par>
                                <p:cTn id="25" presetID="56" presetClass="path" presetSubtype="0" accel="50000" decel="50000" fill="hold" nodeType="withEffect">
                                  <p:stCondLst>
                                    <p:cond delay="0"/>
                                  </p:stCondLst>
                                  <p:childTnLst>
                                    <p:animMotion origin="layout" path="M -2.5E-6 -4.81481E-6 L -0.31302 -0.10856 " pathEditMode="relative" rAng="0" ptsTypes="AA">
                                      <p:cBhvr>
                                        <p:cTn id="26" dur="1000" spd="-99900" fill="hold"/>
                                        <p:tgtEl>
                                          <p:spTgt spid="36"/>
                                        </p:tgtEl>
                                        <p:attrNameLst>
                                          <p:attrName>ppt_x,ppt_y</p:attrName>
                                        </p:attrNameLst>
                                      </p:cBhvr>
                                      <p:rCtr x="-15651" y="-5440"/>
                                    </p:animMotion>
                                  </p:childTnLst>
                                </p:cTn>
                              </p:par>
                              <p:par>
                                <p:cTn id="27" presetID="56" presetClass="path" presetSubtype="0" accel="50000" decel="50000" fill="hold" nodeType="withEffect">
                                  <p:stCondLst>
                                    <p:cond delay="0"/>
                                  </p:stCondLst>
                                  <p:childTnLst>
                                    <p:animMotion origin="layout" path="M 1.875E-6 2.96296E-6 L 0.30833 0.12546 " pathEditMode="relative" rAng="0" ptsTypes="AA">
                                      <p:cBhvr>
                                        <p:cTn id="28" dur="1000" spd="-99900" fill="hold"/>
                                        <p:tgtEl>
                                          <p:spTgt spid="27"/>
                                        </p:tgtEl>
                                        <p:attrNameLst>
                                          <p:attrName>ppt_x,ppt_y</p:attrName>
                                        </p:attrNameLst>
                                      </p:cBhvr>
                                      <p:rCtr x="15417" y="6273"/>
                                    </p:animMotion>
                                  </p:childTnLst>
                                </p:cTn>
                              </p:par>
                              <p:par>
                                <p:cTn id="29" presetID="56" presetClass="path" presetSubtype="0" accel="50000" decel="50000" fill="hold" nodeType="withEffect">
                                  <p:stCondLst>
                                    <p:cond delay="0"/>
                                  </p:stCondLst>
                                  <p:childTnLst>
                                    <p:animMotion origin="layout" path="M -1.45833E-6 3.33333E-6 L 0.30625 -0.10417 " pathEditMode="relative" rAng="0" ptsTypes="AA">
                                      <p:cBhvr>
                                        <p:cTn id="30" dur="1000" spd="-99900" fill="hold"/>
                                        <p:tgtEl>
                                          <p:spTgt spid="30"/>
                                        </p:tgtEl>
                                        <p:attrNameLst>
                                          <p:attrName>ppt_x,ppt_y</p:attrName>
                                        </p:attrNameLst>
                                      </p:cBhvr>
                                      <p:rCtr x="15313" y="-5208"/>
                                    </p:animMotion>
                                  </p:childTnLst>
                                </p:cTn>
                              </p:par>
                              <p:par>
                                <p:cTn id="31" presetID="56" presetClass="path" presetSubtype="0" accel="50000" decel="50000" fill="hold" nodeType="withEffect">
                                  <p:stCondLst>
                                    <p:cond delay="0"/>
                                  </p:stCondLst>
                                  <p:childTnLst>
                                    <p:animMotion origin="layout" path="M 3.75E-6 3.33333E-6 L -0.30925 0.12083 " pathEditMode="relative" rAng="0" ptsTypes="AA">
                                      <p:cBhvr>
                                        <p:cTn id="32" dur="1000" spd="-99900" fill="hold"/>
                                        <p:tgtEl>
                                          <p:spTgt spid="33"/>
                                        </p:tgtEl>
                                        <p:attrNameLst>
                                          <p:attrName>ppt_x,ppt_y</p:attrName>
                                        </p:attrNameLst>
                                      </p:cBhvr>
                                      <p:rCtr x="-15469" y="6042"/>
                                    </p:animMotion>
                                  </p:childTnLst>
                                </p:cTn>
                              </p:par>
                            </p:childTnLst>
                          </p:cTn>
                        </p:par>
                        <p:par>
                          <p:cTn id="33" fill="hold">
                            <p:stCondLst>
                              <p:cond delay="2700"/>
                            </p:stCondLst>
                            <p:childTnLst>
                              <p:par>
                                <p:cTn id="34" presetID="22" presetClass="entr" presetSubtype="8"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wipe(left)">
                                      <p:cBhvr>
                                        <p:cTn id="36" dur="500"/>
                                        <p:tgtEl>
                                          <p:spTgt spid="21"/>
                                        </p:tgtEl>
                                      </p:cBhvr>
                                    </p:animEffect>
                                  </p:childTnLst>
                                </p:cTn>
                              </p:par>
                              <p:par>
                                <p:cTn id="37" presetID="22" presetClass="entr" presetSubtype="2"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wipe(right)">
                                      <p:cBhvr>
                                        <p:cTn id="39" dur="500"/>
                                        <p:tgtEl>
                                          <p:spTgt spid="22"/>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right)">
                                      <p:cBhvr>
                                        <p:cTn id="42" dur="500"/>
                                        <p:tgtEl>
                                          <p:spTgt spid="24"/>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wipe(left)">
                                      <p:cBhvr>
                                        <p:cTn id="45" dur="500"/>
                                        <p:tgtEl>
                                          <p:spTgt spid="23"/>
                                        </p:tgtEl>
                                      </p:cBhvr>
                                    </p:animEffect>
                                  </p:childTnLst>
                                </p:cTn>
                              </p:par>
                            </p:childTnLst>
                          </p:cTn>
                        </p:par>
                        <p:par>
                          <p:cTn id="46" fill="hold">
                            <p:stCondLst>
                              <p:cond delay="3200"/>
                            </p:stCondLst>
                            <p:childTnLst>
                              <p:par>
                                <p:cTn id="47" presetID="47" presetClass="entr" presetSubtype="0" fill="hold" grpId="0" nodeType="afterEffect">
                                  <p:stCondLst>
                                    <p:cond delay="0"/>
                                  </p:stCondLst>
                                  <p:childTnLst>
                                    <p:set>
                                      <p:cBhvr>
                                        <p:cTn id="48" dur="1" fill="hold">
                                          <p:stCondLst>
                                            <p:cond delay="0"/>
                                          </p:stCondLst>
                                        </p:cTn>
                                        <p:tgtEl>
                                          <p:spTgt spid="39"/>
                                        </p:tgtEl>
                                        <p:attrNameLst>
                                          <p:attrName>style.visibility</p:attrName>
                                        </p:attrNameLst>
                                      </p:cBhvr>
                                      <p:to>
                                        <p:strVal val="visible"/>
                                      </p:to>
                                    </p:set>
                                    <p:animEffect transition="in" filter="fade">
                                      <p:cBhvr>
                                        <p:cTn id="49" dur="1000"/>
                                        <p:tgtEl>
                                          <p:spTgt spid="39"/>
                                        </p:tgtEl>
                                      </p:cBhvr>
                                    </p:animEffect>
                                    <p:anim calcmode="lin" valueType="num">
                                      <p:cBhvr>
                                        <p:cTn id="50" dur="1000" fill="hold"/>
                                        <p:tgtEl>
                                          <p:spTgt spid="39"/>
                                        </p:tgtEl>
                                        <p:attrNameLst>
                                          <p:attrName>ppt_x</p:attrName>
                                        </p:attrNameLst>
                                      </p:cBhvr>
                                      <p:tavLst>
                                        <p:tav tm="0">
                                          <p:val>
                                            <p:strVal val="#ppt_x"/>
                                          </p:val>
                                        </p:tav>
                                        <p:tav tm="100000">
                                          <p:val>
                                            <p:strVal val="#ppt_x"/>
                                          </p:val>
                                        </p:tav>
                                      </p:tavLst>
                                    </p:anim>
                                    <p:anim calcmode="lin" valueType="num">
                                      <p:cBhvr>
                                        <p:cTn id="51" dur="1000" fill="hold"/>
                                        <p:tgtEl>
                                          <p:spTgt spid="39"/>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41"/>
                                        </p:tgtEl>
                                        <p:attrNameLst>
                                          <p:attrName>style.visibility</p:attrName>
                                        </p:attrNameLst>
                                      </p:cBhvr>
                                      <p:to>
                                        <p:strVal val="visible"/>
                                      </p:to>
                                    </p:set>
                                    <p:animEffect transition="in" filter="fade">
                                      <p:cBhvr>
                                        <p:cTn id="54" dur="1000"/>
                                        <p:tgtEl>
                                          <p:spTgt spid="41"/>
                                        </p:tgtEl>
                                      </p:cBhvr>
                                    </p:animEffect>
                                    <p:anim calcmode="lin" valueType="num">
                                      <p:cBhvr>
                                        <p:cTn id="55" dur="1000" fill="hold"/>
                                        <p:tgtEl>
                                          <p:spTgt spid="41"/>
                                        </p:tgtEl>
                                        <p:attrNameLst>
                                          <p:attrName>ppt_x</p:attrName>
                                        </p:attrNameLst>
                                      </p:cBhvr>
                                      <p:tavLst>
                                        <p:tav tm="0">
                                          <p:val>
                                            <p:strVal val="#ppt_x"/>
                                          </p:val>
                                        </p:tav>
                                        <p:tav tm="100000">
                                          <p:val>
                                            <p:strVal val="#ppt_x"/>
                                          </p:val>
                                        </p:tav>
                                      </p:tavLst>
                                    </p:anim>
                                    <p:anim calcmode="lin" valueType="num">
                                      <p:cBhvr>
                                        <p:cTn id="56" dur="1000" fill="hold"/>
                                        <p:tgtEl>
                                          <p:spTgt spid="41"/>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5"/>
                                        </p:tgtEl>
                                        <p:attrNameLst>
                                          <p:attrName>style.visibility</p:attrName>
                                        </p:attrNameLst>
                                      </p:cBhvr>
                                      <p:to>
                                        <p:strVal val="visible"/>
                                      </p:to>
                                    </p:set>
                                    <p:animEffect transition="in" filter="fade">
                                      <p:cBhvr>
                                        <p:cTn id="59" dur="1000"/>
                                        <p:tgtEl>
                                          <p:spTgt spid="45"/>
                                        </p:tgtEl>
                                      </p:cBhvr>
                                    </p:animEffect>
                                    <p:anim calcmode="lin" valueType="num">
                                      <p:cBhvr>
                                        <p:cTn id="60" dur="1000" fill="hold"/>
                                        <p:tgtEl>
                                          <p:spTgt spid="45"/>
                                        </p:tgtEl>
                                        <p:attrNameLst>
                                          <p:attrName>ppt_x</p:attrName>
                                        </p:attrNameLst>
                                      </p:cBhvr>
                                      <p:tavLst>
                                        <p:tav tm="0">
                                          <p:val>
                                            <p:strVal val="#ppt_x"/>
                                          </p:val>
                                        </p:tav>
                                        <p:tav tm="100000">
                                          <p:val>
                                            <p:strVal val="#ppt_x"/>
                                          </p:val>
                                        </p:tav>
                                      </p:tavLst>
                                    </p:anim>
                                    <p:anim calcmode="lin" valueType="num">
                                      <p:cBhvr>
                                        <p:cTn id="61" dur="1000" fill="hold"/>
                                        <p:tgtEl>
                                          <p:spTgt spid="45"/>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43"/>
                                        </p:tgtEl>
                                        <p:attrNameLst>
                                          <p:attrName>style.visibility</p:attrName>
                                        </p:attrNameLst>
                                      </p:cBhvr>
                                      <p:to>
                                        <p:strVal val="visible"/>
                                      </p:to>
                                    </p:set>
                                    <p:animEffect transition="in" filter="fade">
                                      <p:cBhvr>
                                        <p:cTn id="64" dur="1000"/>
                                        <p:tgtEl>
                                          <p:spTgt spid="43"/>
                                        </p:tgtEl>
                                      </p:cBhvr>
                                    </p:animEffect>
                                    <p:anim calcmode="lin" valueType="num">
                                      <p:cBhvr>
                                        <p:cTn id="65" dur="1000" fill="hold"/>
                                        <p:tgtEl>
                                          <p:spTgt spid="43"/>
                                        </p:tgtEl>
                                        <p:attrNameLst>
                                          <p:attrName>ppt_x</p:attrName>
                                        </p:attrNameLst>
                                      </p:cBhvr>
                                      <p:tavLst>
                                        <p:tav tm="0">
                                          <p:val>
                                            <p:strVal val="#ppt_x"/>
                                          </p:val>
                                        </p:tav>
                                        <p:tav tm="100000">
                                          <p:val>
                                            <p:strVal val="#ppt_x"/>
                                          </p:val>
                                        </p:tav>
                                      </p:tavLst>
                                    </p:anim>
                                    <p:anim calcmode="lin" valueType="num">
                                      <p:cBhvr>
                                        <p:cTn id="66" dur="1000" fill="hold"/>
                                        <p:tgtEl>
                                          <p:spTgt spid="43"/>
                                        </p:tgtEl>
                                        <p:attrNameLst>
                                          <p:attrName>ppt_y</p:attrName>
                                        </p:attrNameLst>
                                      </p:cBhvr>
                                      <p:tavLst>
                                        <p:tav tm="0">
                                          <p:val>
                                            <p:strVal val="#ppt_y+.1"/>
                                          </p:val>
                                        </p:tav>
                                        <p:tav tm="100000">
                                          <p:val>
                                            <p:strVal val="#ppt_y"/>
                                          </p:val>
                                        </p:tav>
                                      </p:tavLst>
                                    </p:anim>
                                  </p:childTnLst>
                                </p:cTn>
                              </p:par>
                            </p:childTnLst>
                          </p:cTn>
                        </p:par>
                        <p:par>
                          <p:cTn id="67" fill="hold">
                            <p:stCondLst>
                              <p:cond delay="4200"/>
                            </p:stCondLst>
                            <p:childTnLst>
                              <p:par>
                                <p:cTn id="68" presetID="22" presetClass="entr" presetSubtype="1"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up)">
                                      <p:cBhvr>
                                        <p:cTn id="70" dur="500"/>
                                        <p:tgtEl>
                                          <p:spTgt spid="40"/>
                                        </p:tgtEl>
                                      </p:cBhvr>
                                    </p:animEffect>
                                  </p:childTnLst>
                                </p:cTn>
                              </p:par>
                              <p:par>
                                <p:cTn id="71" presetID="22" presetClass="entr" presetSubtype="1" fill="hold" grpId="0" nodeType="with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wipe(up)">
                                      <p:cBhvr>
                                        <p:cTn id="73" dur="500"/>
                                        <p:tgtEl>
                                          <p:spTgt spid="42"/>
                                        </p:tgtEl>
                                      </p:cBhvr>
                                    </p:animEffect>
                                  </p:childTnLst>
                                </p:cTn>
                              </p:par>
                              <p:par>
                                <p:cTn id="74" presetID="22" presetClass="entr" presetSubtype="4" fill="hold" grpId="0" nodeType="with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down)">
                                      <p:cBhvr>
                                        <p:cTn id="79"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animBg="1" autoUpdateAnimBg="0"/>
      <p:bldP spid="26" grpId="0"/>
      <p:bldP spid="39" grpId="0" autoUpdateAnimBg="0"/>
      <p:bldP spid="40" grpId="0" autoUpdateAnimBg="0"/>
      <p:bldP spid="41" grpId="0" autoUpdateAnimBg="0"/>
      <p:bldP spid="42" grpId="0" autoUpdateAnimBg="0"/>
      <p:bldP spid="43" grpId="0" autoUpdateAnimBg="0"/>
      <p:bldP spid="44" grpId="0" autoUpdateAnimBg="0"/>
      <p:bldP spid="45" grpId="0" autoUpdateAnimBg="0"/>
      <p:bldP spid="46"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640504" y="2606651"/>
            <a:ext cx="4801314" cy="646331"/>
          </a:xfrm>
          <a:prstGeom prst="rect">
            <a:avLst/>
          </a:prstGeom>
        </p:spPr>
        <p:txBody>
          <a:bodyPr wrap="none">
            <a:spAutoFit/>
          </a:bodyPr>
          <a:lstStyle/>
          <a:p>
            <a:pPr>
              <a:defRPr/>
            </a:pPr>
            <a:r>
              <a:rPr lang="zh-CN" altLang="en-US" sz="3600" kern="0" dirty="0">
                <a:effectLst>
                  <a:glow rad="63500">
                    <a:prstClr val="white">
                      <a:lumMod val="65000"/>
                      <a:alpha val="40000"/>
                    </a:prstClr>
                  </a:glow>
                </a:effectLst>
                <a:latin typeface="幼圆" panose="02010509060101010101" pitchFamily="49" charset="-122"/>
                <a:ea typeface="幼圆" panose="02010509060101010101" pitchFamily="49" charset="-122"/>
              </a:rPr>
              <a:t>Status of Completion</a:t>
            </a:r>
          </a:p>
        </p:txBody>
      </p:sp>
      <p:sp>
        <p:nvSpPr>
          <p:cNvPr id="5" name="矩形 4"/>
          <p:cNvSpPr/>
          <p:nvPr/>
        </p:nvSpPr>
        <p:spPr>
          <a:xfrm>
            <a:off x="4566076" y="3714647"/>
            <a:ext cx="4333238" cy="830997"/>
          </a:xfrm>
          <a:prstGeom prst="rect">
            <a:avLst/>
          </a:prstGeom>
        </p:spPr>
        <p:txBody>
          <a:bodyPr wrap="none">
            <a:spAutoFit/>
          </a:bodyPr>
          <a:lstStyle/>
          <a:p>
            <a:pPr>
              <a:defRPr/>
            </a:pPr>
            <a:r>
              <a:rPr lang="en-US" altLang="zh-CN" sz="4800" kern="0">
                <a:solidFill>
                  <a:schemeClr val="accent4"/>
                </a:solidFill>
                <a:effectLst>
                  <a:glow rad="63500">
                    <a:prstClr val="white">
                      <a:lumMod val="65000"/>
                      <a:alpha val="40000"/>
                    </a:prstClr>
                  </a:glow>
                </a:effectLst>
                <a:latin typeface="方正姚体" panose="02010601030101010101" pitchFamily="2" charset="-122"/>
                <a:ea typeface="方正姚体" panose="02010601030101010101" pitchFamily="2" charset="-122"/>
              </a:rPr>
              <a:t>Completion</a:t>
            </a:r>
          </a:p>
        </p:txBody>
      </p:sp>
      <p:cxnSp>
        <p:nvCxnSpPr>
          <p:cNvPr id="7" name="直接连接符 6"/>
          <p:cNvCxnSpPr/>
          <p:nvPr/>
        </p:nvCxnSpPr>
        <p:spPr>
          <a:xfrm>
            <a:off x="4720855" y="3735913"/>
            <a:ext cx="431681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任意多边形 7"/>
          <p:cNvSpPr/>
          <p:nvPr/>
        </p:nvSpPr>
        <p:spPr>
          <a:xfrm rot="8301290">
            <a:off x="3382268" y="2150983"/>
            <a:ext cx="868402" cy="1019056"/>
          </a:xfrm>
          <a:custGeom>
            <a:avLst/>
            <a:gdLst>
              <a:gd name="connsiteX0" fmla="*/ 685918 w 707644"/>
              <a:gd name="connsiteY0" fmla="*/ 726313 h 830409"/>
              <a:gd name="connsiteX1" fmla="*/ 686617 w 707644"/>
              <a:gd name="connsiteY1" fmla="*/ 726734 h 830409"/>
              <a:gd name="connsiteX2" fmla="*/ 686152 w 707644"/>
              <a:gd name="connsiteY2" fmla="*/ 727127 h 830409"/>
              <a:gd name="connsiteX3" fmla="*/ 677645 w 707644"/>
              <a:gd name="connsiteY3" fmla="*/ 727155 h 830409"/>
              <a:gd name="connsiteX4" fmla="*/ 682237 w 707644"/>
              <a:gd name="connsiteY4" fmla="*/ 730439 h 830409"/>
              <a:gd name="connsiteX5" fmla="*/ 680806 w 707644"/>
              <a:gd name="connsiteY5" fmla="*/ 731649 h 830409"/>
              <a:gd name="connsiteX6" fmla="*/ 675364 w 707644"/>
              <a:gd name="connsiteY6" fmla="*/ 673195 h 830409"/>
              <a:gd name="connsiteX7" fmla="*/ 679382 w 707644"/>
              <a:gd name="connsiteY7" fmla="*/ 676882 h 830409"/>
              <a:gd name="connsiteX8" fmla="*/ 686763 w 707644"/>
              <a:gd name="connsiteY8" fmla="*/ 683493 h 830409"/>
              <a:gd name="connsiteX9" fmla="*/ 676962 w 707644"/>
              <a:gd name="connsiteY9" fmla="*/ 677341 h 830409"/>
              <a:gd name="connsiteX10" fmla="*/ 668973 w 707644"/>
              <a:gd name="connsiteY10" fmla="*/ 672327 h 830409"/>
              <a:gd name="connsiteX11" fmla="*/ 676962 w 707644"/>
              <a:gd name="connsiteY11" fmla="*/ 677341 h 830409"/>
              <a:gd name="connsiteX12" fmla="*/ 682643 w 707644"/>
              <a:gd name="connsiteY12" fmla="*/ 692080 h 830409"/>
              <a:gd name="connsiteX13" fmla="*/ 696613 w 707644"/>
              <a:gd name="connsiteY13" fmla="*/ 718278 h 830409"/>
              <a:gd name="connsiteX14" fmla="*/ 695410 w 707644"/>
              <a:gd name="connsiteY14" fmla="*/ 719297 h 830409"/>
              <a:gd name="connsiteX15" fmla="*/ 691459 w 707644"/>
              <a:gd name="connsiteY15" fmla="*/ 714547 h 830409"/>
              <a:gd name="connsiteX16" fmla="*/ 675229 w 707644"/>
              <a:gd name="connsiteY16" fmla="*/ 690891 h 830409"/>
              <a:gd name="connsiteX17" fmla="*/ 648225 w 707644"/>
              <a:gd name="connsiteY17" fmla="*/ 704878 h 830409"/>
              <a:gd name="connsiteX18" fmla="*/ 650148 w 707644"/>
              <a:gd name="connsiteY18" fmla="*/ 706739 h 830409"/>
              <a:gd name="connsiteX19" fmla="*/ 660183 w 707644"/>
              <a:gd name="connsiteY19" fmla="*/ 721687 h 830409"/>
              <a:gd name="connsiteX20" fmla="*/ 672076 w 707644"/>
              <a:gd name="connsiteY20" fmla="*/ 739033 h 830409"/>
              <a:gd name="connsiteX21" fmla="*/ 671576 w 707644"/>
              <a:gd name="connsiteY21" fmla="*/ 739456 h 830409"/>
              <a:gd name="connsiteX22" fmla="*/ 646410 w 707644"/>
              <a:gd name="connsiteY22" fmla="*/ 701172 h 830409"/>
              <a:gd name="connsiteX23" fmla="*/ 670265 w 707644"/>
              <a:gd name="connsiteY23" fmla="*/ 716662 h 830409"/>
              <a:gd name="connsiteX24" fmla="*/ 677645 w 707644"/>
              <a:gd name="connsiteY24" fmla="*/ 727155 h 830409"/>
              <a:gd name="connsiteX25" fmla="*/ 653108 w 707644"/>
              <a:gd name="connsiteY25" fmla="*/ 709604 h 830409"/>
              <a:gd name="connsiteX26" fmla="*/ 650148 w 707644"/>
              <a:gd name="connsiteY26" fmla="*/ 706739 h 830409"/>
              <a:gd name="connsiteX27" fmla="*/ 673248 w 707644"/>
              <a:gd name="connsiteY27" fmla="*/ 642996 h 830409"/>
              <a:gd name="connsiteX28" fmla="*/ 698881 w 707644"/>
              <a:gd name="connsiteY28" fmla="*/ 687793 h 830409"/>
              <a:gd name="connsiteX29" fmla="*/ 707644 w 707644"/>
              <a:gd name="connsiteY29" fmla="*/ 708948 h 830409"/>
              <a:gd name="connsiteX30" fmla="*/ 707625 w 707644"/>
              <a:gd name="connsiteY30" fmla="*/ 708964 h 830409"/>
              <a:gd name="connsiteX31" fmla="*/ 696416 w 707644"/>
              <a:gd name="connsiteY31" fmla="*/ 688029 h 830409"/>
              <a:gd name="connsiteX32" fmla="*/ 676860 w 707644"/>
              <a:gd name="connsiteY32" fmla="*/ 650543 h 830409"/>
              <a:gd name="connsiteX33" fmla="*/ 640368 w 707644"/>
              <a:gd name="connsiteY33" fmla="*/ 697273 h 830409"/>
              <a:gd name="connsiteX34" fmla="*/ 645018 w 707644"/>
              <a:gd name="connsiteY34" fmla="*/ 700268 h 830409"/>
              <a:gd name="connsiteX35" fmla="*/ 645185 w 707644"/>
              <a:gd name="connsiteY35" fmla="*/ 700376 h 830409"/>
              <a:gd name="connsiteX36" fmla="*/ 648225 w 707644"/>
              <a:gd name="connsiteY36" fmla="*/ 704878 h 830409"/>
              <a:gd name="connsiteX37" fmla="*/ 653990 w 707644"/>
              <a:gd name="connsiteY37" fmla="*/ 653259 h 830409"/>
              <a:gd name="connsiteX38" fmla="*/ 661670 w 707644"/>
              <a:gd name="connsiteY38" fmla="*/ 660629 h 830409"/>
              <a:gd name="connsiteX39" fmla="*/ 666537 w 707644"/>
              <a:gd name="connsiteY39" fmla="*/ 665094 h 830409"/>
              <a:gd name="connsiteX40" fmla="*/ 668973 w 707644"/>
              <a:gd name="connsiteY40" fmla="*/ 672327 h 830409"/>
              <a:gd name="connsiteX41" fmla="*/ 661564 w 707644"/>
              <a:gd name="connsiteY41" fmla="*/ 667676 h 830409"/>
              <a:gd name="connsiteX42" fmla="*/ 594769 w 707644"/>
              <a:gd name="connsiteY42" fmla="*/ 771432 h 830409"/>
              <a:gd name="connsiteX43" fmla="*/ 609577 w 707644"/>
              <a:gd name="connsiteY43" fmla="*/ 779524 h 830409"/>
              <a:gd name="connsiteX44" fmla="*/ 610006 w 707644"/>
              <a:gd name="connsiteY44" fmla="*/ 780306 h 830409"/>
              <a:gd name="connsiteX45" fmla="*/ 604755 w 707644"/>
              <a:gd name="connsiteY45" fmla="*/ 783426 h 830409"/>
              <a:gd name="connsiteX46" fmla="*/ 599025 w 707644"/>
              <a:gd name="connsiteY46" fmla="*/ 776540 h 830409"/>
              <a:gd name="connsiteX47" fmla="*/ 610330 w 707644"/>
              <a:gd name="connsiteY47" fmla="*/ 732279 h 830409"/>
              <a:gd name="connsiteX48" fmla="*/ 623920 w 707644"/>
              <a:gd name="connsiteY48" fmla="*/ 748423 h 830409"/>
              <a:gd name="connsiteX49" fmla="*/ 631571 w 707644"/>
              <a:gd name="connsiteY49" fmla="*/ 755197 h 830409"/>
              <a:gd name="connsiteX50" fmla="*/ 636581 w 707644"/>
              <a:gd name="connsiteY50" fmla="*/ 764517 h 830409"/>
              <a:gd name="connsiteX51" fmla="*/ 631941 w 707644"/>
              <a:gd name="connsiteY51" fmla="*/ 767274 h 830409"/>
              <a:gd name="connsiteX52" fmla="*/ 620167 w 707644"/>
              <a:gd name="connsiteY52" fmla="*/ 757321 h 830409"/>
              <a:gd name="connsiteX53" fmla="*/ 615098 w 707644"/>
              <a:gd name="connsiteY53" fmla="*/ 742072 h 830409"/>
              <a:gd name="connsiteX54" fmla="*/ 630997 w 707644"/>
              <a:gd name="connsiteY54" fmla="*/ 688204 h 830409"/>
              <a:gd name="connsiteX55" fmla="*/ 640368 w 707644"/>
              <a:gd name="connsiteY55" fmla="*/ 697273 h 830409"/>
              <a:gd name="connsiteX56" fmla="*/ 635785 w 707644"/>
              <a:gd name="connsiteY56" fmla="*/ 694322 h 830409"/>
              <a:gd name="connsiteX57" fmla="*/ 621894 w 707644"/>
              <a:gd name="connsiteY57" fmla="*/ 700717 h 830409"/>
              <a:gd name="connsiteX58" fmla="*/ 626810 w 707644"/>
              <a:gd name="connsiteY58" fmla="*/ 701753 h 830409"/>
              <a:gd name="connsiteX59" fmla="*/ 654922 w 707644"/>
              <a:gd name="connsiteY59" fmla="*/ 753543 h 830409"/>
              <a:gd name="connsiteX60" fmla="*/ 654620 w 707644"/>
              <a:gd name="connsiteY60" fmla="*/ 753799 h 830409"/>
              <a:gd name="connsiteX61" fmla="*/ 648096 w 707644"/>
              <a:gd name="connsiteY61" fmla="*/ 757675 h 830409"/>
              <a:gd name="connsiteX62" fmla="*/ 637137 w 707644"/>
              <a:gd name="connsiteY62" fmla="*/ 730897 h 830409"/>
              <a:gd name="connsiteX63" fmla="*/ 632387 w 707644"/>
              <a:gd name="connsiteY63" fmla="*/ 676820 h 830409"/>
              <a:gd name="connsiteX64" fmla="*/ 633064 w 707644"/>
              <a:gd name="connsiteY64" fmla="*/ 677121 h 830409"/>
              <a:gd name="connsiteX65" fmla="*/ 632740 w 707644"/>
              <a:gd name="connsiteY65" fmla="*/ 677275 h 830409"/>
              <a:gd name="connsiteX66" fmla="*/ 656765 w 707644"/>
              <a:gd name="connsiteY66" fmla="*/ 612058 h 830409"/>
              <a:gd name="connsiteX67" fmla="*/ 668167 w 707644"/>
              <a:gd name="connsiteY67" fmla="*/ 631164 h 830409"/>
              <a:gd name="connsiteX68" fmla="*/ 668892 w 707644"/>
              <a:gd name="connsiteY68" fmla="*/ 632736 h 830409"/>
              <a:gd name="connsiteX69" fmla="*/ 669813 w 707644"/>
              <a:gd name="connsiteY69" fmla="*/ 635818 h 830409"/>
              <a:gd name="connsiteX70" fmla="*/ 673248 w 707644"/>
              <a:gd name="connsiteY70" fmla="*/ 642996 h 830409"/>
              <a:gd name="connsiteX71" fmla="*/ 657292 w 707644"/>
              <a:gd name="connsiteY71" fmla="*/ 615110 h 830409"/>
              <a:gd name="connsiteX72" fmla="*/ 607712 w 707644"/>
              <a:gd name="connsiteY72" fmla="*/ 710810 h 830409"/>
              <a:gd name="connsiteX73" fmla="*/ 614317 w 707644"/>
              <a:gd name="connsiteY73" fmla="*/ 716331 h 830409"/>
              <a:gd name="connsiteX74" fmla="*/ 643384 w 707644"/>
              <a:gd name="connsiteY74" fmla="*/ 760475 h 830409"/>
              <a:gd name="connsiteX75" fmla="*/ 639882 w 707644"/>
              <a:gd name="connsiteY75" fmla="*/ 762555 h 830409"/>
              <a:gd name="connsiteX76" fmla="*/ 631571 w 707644"/>
              <a:gd name="connsiteY76" fmla="*/ 755197 h 830409"/>
              <a:gd name="connsiteX77" fmla="*/ 655939 w 707644"/>
              <a:gd name="connsiteY77" fmla="*/ 607270 h 830409"/>
              <a:gd name="connsiteX78" fmla="*/ 681948 w 707644"/>
              <a:gd name="connsiteY78" fmla="*/ 649489 h 830409"/>
              <a:gd name="connsiteX79" fmla="*/ 687708 w 707644"/>
              <a:gd name="connsiteY79" fmla="*/ 660817 h 830409"/>
              <a:gd name="connsiteX80" fmla="*/ 688244 w 707644"/>
              <a:gd name="connsiteY80" fmla="*/ 662113 h 830409"/>
              <a:gd name="connsiteX81" fmla="*/ 688222 w 707644"/>
              <a:gd name="connsiteY81" fmla="*/ 662082 h 830409"/>
              <a:gd name="connsiteX82" fmla="*/ 672282 w 707644"/>
              <a:gd name="connsiteY82" fmla="*/ 638060 h 830409"/>
              <a:gd name="connsiteX83" fmla="*/ 668167 w 707644"/>
              <a:gd name="connsiteY83" fmla="*/ 631164 h 830409"/>
              <a:gd name="connsiteX84" fmla="*/ 667714 w 707644"/>
              <a:gd name="connsiteY84" fmla="*/ 630182 h 830409"/>
              <a:gd name="connsiteX85" fmla="*/ 659895 w 707644"/>
              <a:gd name="connsiteY85" fmla="*/ 617038 h 830409"/>
              <a:gd name="connsiteX86" fmla="*/ 656704 w 707644"/>
              <a:gd name="connsiteY86" fmla="*/ 611703 h 830409"/>
              <a:gd name="connsiteX87" fmla="*/ 625999 w 707644"/>
              <a:gd name="connsiteY87" fmla="*/ 668587 h 830409"/>
              <a:gd name="connsiteX88" fmla="*/ 632387 w 707644"/>
              <a:gd name="connsiteY88" fmla="*/ 676820 h 830409"/>
              <a:gd name="connsiteX89" fmla="*/ 630567 w 707644"/>
              <a:gd name="connsiteY89" fmla="*/ 676010 h 830409"/>
              <a:gd name="connsiteX90" fmla="*/ 644284 w 707644"/>
              <a:gd name="connsiteY90" fmla="*/ 698005 h 830409"/>
              <a:gd name="connsiteX91" fmla="*/ 646410 w 707644"/>
              <a:gd name="connsiteY91" fmla="*/ 701172 h 830409"/>
              <a:gd name="connsiteX92" fmla="*/ 645185 w 707644"/>
              <a:gd name="connsiteY92" fmla="*/ 700376 h 830409"/>
              <a:gd name="connsiteX93" fmla="*/ 640052 w 707644"/>
              <a:gd name="connsiteY93" fmla="*/ 692776 h 830409"/>
              <a:gd name="connsiteX94" fmla="*/ 615785 w 707644"/>
              <a:gd name="connsiteY94" fmla="*/ 681443 h 830409"/>
              <a:gd name="connsiteX95" fmla="*/ 635785 w 707644"/>
              <a:gd name="connsiteY95" fmla="*/ 694322 h 830409"/>
              <a:gd name="connsiteX96" fmla="*/ 644520 w 707644"/>
              <a:gd name="connsiteY96" fmla="*/ 705484 h 830409"/>
              <a:gd name="connsiteX97" fmla="*/ 626810 w 707644"/>
              <a:gd name="connsiteY97" fmla="*/ 701753 h 830409"/>
              <a:gd name="connsiteX98" fmla="*/ 588438 w 707644"/>
              <a:gd name="connsiteY98" fmla="*/ 737641 h 830409"/>
              <a:gd name="connsiteX99" fmla="*/ 615903 w 707644"/>
              <a:gd name="connsiteY99" fmla="*/ 776803 h 830409"/>
              <a:gd name="connsiteX100" fmla="*/ 613429 w 707644"/>
              <a:gd name="connsiteY100" fmla="*/ 778273 h 830409"/>
              <a:gd name="connsiteX101" fmla="*/ 597658 w 707644"/>
              <a:gd name="connsiteY101" fmla="*/ 717225 h 830409"/>
              <a:gd name="connsiteX102" fmla="*/ 607690 w 707644"/>
              <a:gd name="connsiteY102" fmla="*/ 726855 h 830409"/>
              <a:gd name="connsiteX103" fmla="*/ 610330 w 707644"/>
              <a:gd name="connsiteY103" fmla="*/ 732279 h 830409"/>
              <a:gd name="connsiteX104" fmla="*/ 652804 w 707644"/>
              <a:gd name="connsiteY104" fmla="*/ 602182 h 830409"/>
              <a:gd name="connsiteX105" fmla="*/ 655296 w 707644"/>
              <a:gd name="connsiteY105" fmla="*/ 603544 h 830409"/>
              <a:gd name="connsiteX106" fmla="*/ 655939 w 707644"/>
              <a:gd name="connsiteY106" fmla="*/ 607270 h 830409"/>
              <a:gd name="connsiteX107" fmla="*/ 648687 w 707644"/>
              <a:gd name="connsiteY107" fmla="*/ 599930 h 830409"/>
              <a:gd name="connsiteX108" fmla="*/ 650137 w 707644"/>
              <a:gd name="connsiteY108" fmla="*/ 600723 h 830409"/>
              <a:gd name="connsiteX109" fmla="*/ 656704 w 707644"/>
              <a:gd name="connsiteY109" fmla="*/ 611703 h 830409"/>
              <a:gd name="connsiteX110" fmla="*/ 656765 w 707644"/>
              <a:gd name="connsiteY110" fmla="*/ 612058 h 830409"/>
              <a:gd name="connsiteX111" fmla="*/ 653947 w 707644"/>
              <a:gd name="connsiteY111" fmla="*/ 607336 h 830409"/>
              <a:gd name="connsiteX112" fmla="*/ 586056 w 707644"/>
              <a:gd name="connsiteY112" fmla="*/ 729871 h 830409"/>
              <a:gd name="connsiteX113" fmla="*/ 593173 w 707644"/>
              <a:gd name="connsiteY113" fmla="*/ 735403 h 830409"/>
              <a:gd name="connsiteX114" fmla="*/ 619800 w 707644"/>
              <a:gd name="connsiteY114" fmla="*/ 757011 h 830409"/>
              <a:gd name="connsiteX115" fmla="*/ 620167 w 707644"/>
              <a:gd name="connsiteY115" fmla="*/ 757321 h 830409"/>
              <a:gd name="connsiteX116" fmla="*/ 620247 w 707644"/>
              <a:gd name="connsiteY116" fmla="*/ 757561 h 830409"/>
              <a:gd name="connsiteX117" fmla="*/ 624975 w 707644"/>
              <a:gd name="connsiteY117" fmla="*/ 771412 h 830409"/>
              <a:gd name="connsiteX118" fmla="*/ 619377 w 707644"/>
              <a:gd name="connsiteY118" fmla="*/ 774739 h 830409"/>
              <a:gd name="connsiteX119" fmla="*/ 607092 w 707644"/>
              <a:gd name="connsiteY119" fmla="*/ 761479 h 830409"/>
              <a:gd name="connsiteX120" fmla="*/ 648273 w 707644"/>
              <a:gd name="connsiteY120" fmla="*/ 599348 h 830409"/>
              <a:gd name="connsiteX121" fmla="*/ 648687 w 707644"/>
              <a:gd name="connsiteY121" fmla="*/ 599930 h 830409"/>
              <a:gd name="connsiteX122" fmla="*/ 648570 w 707644"/>
              <a:gd name="connsiteY122" fmla="*/ 599866 h 830409"/>
              <a:gd name="connsiteX123" fmla="*/ 598472 w 707644"/>
              <a:gd name="connsiteY123" fmla="*/ 692948 h 830409"/>
              <a:gd name="connsiteX124" fmla="*/ 615553 w 707644"/>
              <a:gd name="connsiteY124" fmla="*/ 699348 h 830409"/>
              <a:gd name="connsiteX125" fmla="*/ 632160 w 707644"/>
              <a:gd name="connsiteY125" fmla="*/ 731247 h 830409"/>
              <a:gd name="connsiteX126" fmla="*/ 614317 w 707644"/>
              <a:gd name="connsiteY126" fmla="*/ 716331 h 830409"/>
              <a:gd name="connsiteX127" fmla="*/ 605156 w 707644"/>
              <a:gd name="connsiteY127" fmla="*/ 702419 h 830409"/>
              <a:gd name="connsiteX128" fmla="*/ 598320 w 707644"/>
              <a:gd name="connsiteY128" fmla="*/ 692733 h 830409"/>
              <a:gd name="connsiteX129" fmla="*/ 598472 w 707644"/>
              <a:gd name="connsiteY129" fmla="*/ 692948 h 830409"/>
              <a:gd name="connsiteX130" fmla="*/ 598418 w 707644"/>
              <a:gd name="connsiteY130" fmla="*/ 692928 h 830409"/>
              <a:gd name="connsiteX131" fmla="*/ 643651 w 707644"/>
              <a:gd name="connsiteY131" fmla="*/ 597177 h 830409"/>
              <a:gd name="connsiteX132" fmla="*/ 648570 w 707644"/>
              <a:gd name="connsiteY132" fmla="*/ 599866 h 830409"/>
              <a:gd name="connsiteX133" fmla="*/ 657292 w 707644"/>
              <a:gd name="connsiteY133" fmla="*/ 615110 h 830409"/>
              <a:gd name="connsiteX134" fmla="*/ 658747 w 707644"/>
              <a:gd name="connsiteY134" fmla="*/ 623538 h 830409"/>
              <a:gd name="connsiteX135" fmla="*/ 668066 w 707644"/>
              <a:gd name="connsiteY135" fmla="*/ 654261 h 830409"/>
              <a:gd name="connsiteX136" fmla="*/ 675364 w 707644"/>
              <a:gd name="connsiteY136" fmla="*/ 673195 h 830409"/>
              <a:gd name="connsiteX137" fmla="*/ 666537 w 707644"/>
              <a:gd name="connsiteY137" fmla="*/ 665094 h 830409"/>
              <a:gd name="connsiteX138" fmla="*/ 604723 w 707644"/>
              <a:gd name="connsiteY138" fmla="*/ 674319 h 830409"/>
              <a:gd name="connsiteX139" fmla="*/ 609786 w 707644"/>
              <a:gd name="connsiteY139" fmla="*/ 677580 h 830409"/>
              <a:gd name="connsiteX140" fmla="*/ 616478 w 707644"/>
              <a:gd name="connsiteY140" fmla="*/ 689995 h 830409"/>
              <a:gd name="connsiteX141" fmla="*/ 621894 w 707644"/>
              <a:gd name="connsiteY141" fmla="*/ 700717 h 830409"/>
              <a:gd name="connsiteX142" fmla="*/ 615762 w 707644"/>
              <a:gd name="connsiteY142" fmla="*/ 699426 h 830409"/>
              <a:gd name="connsiteX143" fmla="*/ 615553 w 707644"/>
              <a:gd name="connsiteY143" fmla="*/ 699348 h 830409"/>
              <a:gd name="connsiteX144" fmla="*/ 610168 w 707644"/>
              <a:gd name="connsiteY144" fmla="*/ 689004 h 830409"/>
              <a:gd name="connsiteX145" fmla="*/ 578891 w 707644"/>
              <a:gd name="connsiteY145" fmla="*/ 724301 h 830409"/>
              <a:gd name="connsiteX146" fmla="*/ 581462 w 707644"/>
              <a:gd name="connsiteY146" fmla="*/ 726300 h 830409"/>
              <a:gd name="connsiteX147" fmla="*/ 588438 w 707644"/>
              <a:gd name="connsiteY147" fmla="*/ 737641 h 830409"/>
              <a:gd name="connsiteX148" fmla="*/ 585161 w 707644"/>
              <a:gd name="connsiteY148" fmla="*/ 732969 h 830409"/>
              <a:gd name="connsiteX149" fmla="*/ 581286 w 707644"/>
              <a:gd name="connsiteY149" fmla="*/ 728337 h 830409"/>
              <a:gd name="connsiteX150" fmla="*/ 649641 w 707644"/>
              <a:gd name="connsiteY150" fmla="*/ 568917 h 830409"/>
              <a:gd name="connsiteX151" fmla="*/ 666529 w 707644"/>
              <a:gd name="connsiteY151" fmla="*/ 609687 h 830409"/>
              <a:gd name="connsiteX152" fmla="*/ 655296 w 707644"/>
              <a:gd name="connsiteY152" fmla="*/ 603544 h 830409"/>
              <a:gd name="connsiteX153" fmla="*/ 650059 w 707644"/>
              <a:gd name="connsiteY153" fmla="*/ 573207 h 830409"/>
              <a:gd name="connsiteX154" fmla="*/ 614609 w 707644"/>
              <a:gd name="connsiteY154" fmla="*/ 638824 h 830409"/>
              <a:gd name="connsiteX155" fmla="*/ 626209 w 707644"/>
              <a:gd name="connsiteY155" fmla="*/ 645798 h 830409"/>
              <a:gd name="connsiteX156" fmla="*/ 653237 w 707644"/>
              <a:gd name="connsiteY156" fmla="*/ 662449 h 830409"/>
              <a:gd name="connsiteX157" fmla="*/ 661564 w 707644"/>
              <a:gd name="connsiteY157" fmla="*/ 667676 h 830409"/>
              <a:gd name="connsiteX158" fmla="*/ 668958 w 707644"/>
              <a:gd name="connsiteY158" fmla="*/ 681752 h 830409"/>
              <a:gd name="connsiteX159" fmla="*/ 675229 w 707644"/>
              <a:gd name="connsiteY159" fmla="*/ 690891 h 830409"/>
              <a:gd name="connsiteX160" fmla="*/ 678523 w 707644"/>
              <a:gd name="connsiteY160" fmla="*/ 700668 h 830409"/>
              <a:gd name="connsiteX161" fmla="*/ 685918 w 707644"/>
              <a:gd name="connsiteY161" fmla="*/ 726313 h 830409"/>
              <a:gd name="connsiteX162" fmla="*/ 675051 w 707644"/>
              <a:gd name="connsiteY162" fmla="*/ 719770 h 830409"/>
              <a:gd name="connsiteX163" fmla="*/ 670265 w 707644"/>
              <a:gd name="connsiteY163" fmla="*/ 716662 h 830409"/>
              <a:gd name="connsiteX164" fmla="*/ 626649 w 707644"/>
              <a:gd name="connsiteY164" fmla="*/ 654652 h 830409"/>
              <a:gd name="connsiteX165" fmla="*/ 572132 w 707644"/>
              <a:gd name="connsiteY165" fmla="*/ 719051 h 830409"/>
              <a:gd name="connsiteX166" fmla="*/ 572664 w 707644"/>
              <a:gd name="connsiteY166" fmla="*/ 719461 h 830409"/>
              <a:gd name="connsiteX167" fmla="*/ 576081 w 707644"/>
              <a:gd name="connsiteY167" fmla="*/ 722117 h 830409"/>
              <a:gd name="connsiteX168" fmla="*/ 581286 w 707644"/>
              <a:gd name="connsiteY168" fmla="*/ 728337 h 830409"/>
              <a:gd name="connsiteX169" fmla="*/ 611568 w 707644"/>
              <a:gd name="connsiteY169" fmla="*/ 779378 h 830409"/>
              <a:gd name="connsiteX170" fmla="*/ 610485 w 707644"/>
              <a:gd name="connsiteY170" fmla="*/ 780022 h 830409"/>
              <a:gd name="connsiteX171" fmla="*/ 610260 w 707644"/>
              <a:gd name="connsiteY171" fmla="*/ 779897 h 830409"/>
              <a:gd name="connsiteX172" fmla="*/ 609577 w 707644"/>
              <a:gd name="connsiteY172" fmla="*/ 779524 h 830409"/>
              <a:gd name="connsiteX173" fmla="*/ 602206 w 707644"/>
              <a:gd name="connsiteY173" fmla="*/ 766099 h 830409"/>
              <a:gd name="connsiteX174" fmla="*/ 638061 w 707644"/>
              <a:gd name="connsiteY174" fmla="*/ 581501 h 830409"/>
              <a:gd name="connsiteX175" fmla="*/ 648273 w 707644"/>
              <a:gd name="connsiteY175" fmla="*/ 599348 h 830409"/>
              <a:gd name="connsiteX176" fmla="*/ 640871 w 707644"/>
              <a:gd name="connsiteY176" fmla="*/ 588928 h 830409"/>
              <a:gd name="connsiteX177" fmla="*/ 639502 w 707644"/>
              <a:gd name="connsiteY177" fmla="*/ 584863 h 830409"/>
              <a:gd name="connsiteX178" fmla="*/ 554369 w 707644"/>
              <a:gd name="connsiteY178" fmla="*/ 753841 h 830409"/>
              <a:gd name="connsiteX179" fmla="*/ 580937 w 707644"/>
              <a:gd name="connsiteY179" fmla="*/ 771642 h 830409"/>
              <a:gd name="connsiteX180" fmla="*/ 601772 w 707644"/>
              <a:gd name="connsiteY180" fmla="*/ 785199 h 830409"/>
              <a:gd name="connsiteX181" fmla="*/ 596134 w 707644"/>
              <a:gd name="connsiteY181" fmla="*/ 788549 h 830409"/>
              <a:gd name="connsiteX182" fmla="*/ 595477 w 707644"/>
              <a:gd name="connsiteY182" fmla="*/ 788806 h 830409"/>
              <a:gd name="connsiteX183" fmla="*/ 586144 w 707644"/>
              <a:gd name="connsiteY183" fmla="*/ 783122 h 830409"/>
              <a:gd name="connsiteX184" fmla="*/ 560583 w 707644"/>
              <a:gd name="connsiteY184" fmla="*/ 761430 h 830409"/>
              <a:gd name="connsiteX185" fmla="*/ 556556 w 707644"/>
              <a:gd name="connsiteY185" fmla="*/ 757684 h 830409"/>
              <a:gd name="connsiteX186" fmla="*/ 643968 w 707644"/>
              <a:gd name="connsiteY186" fmla="*/ 565027 h 830409"/>
              <a:gd name="connsiteX187" fmla="*/ 647847 w 707644"/>
              <a:gd name="connsiteY187" fmla="*/ 566539 h 830409"/>
              <a:gd name="connsiteX188" fmla="*/ 648763 w 707644"/>
              <a:gd name="connsiteY188" fmla="*/ 566798 h 830409"/>
              <a:gd name="connsiteX189" fmla="*/ 649254 w 707644"/>
              <a:gd name="connsiteY189" fmla="*/ 567982 h 830409"/>
              <a:gd name="connsiteX190" fmla="*/ 646172 w 707644"/>
              <a:gd name="connsiteY190" fmla="*/ 566268 h 830409"/>
              <a:gd name="connsiteX191" fmla="*/ 598581 w 707644"/>
              <a:gd name="connsiteY191" fmla="*/ 656829 h 830409"/>
              <a:gd name="connsiteX192" fmla="*/ 606679 w 707644"/>
              <a:gd name="connsiteY192" fmla="*/ 664667 h 830409"/>
              <a:gd name="connsiteX193" fmla="*/ 615785 w 707644"/>
              <a:gd name="connsiteY193" fmla="*/ 681443 h 830409"/>
              <a:gd name="connsiteX194" fmla="*/ 609786 w 707644"/>
              <a:gd name="connsiteY194" fmla="*/ 677580 h 830409"/>
              <a:gd name="connsiteX195" fmla="*/ 600538 w 707644"/>
              <a:gd name="connsiteY195" fmla="*/ 660422 h 830409"/>
              <a:gd name="connsiteX196" fmla="*/ 597506 w 707644"/>
              <a:gd name="connsiteY196" fmla="*/ 654857 h 830409"/>
              <a:gd name="connsiteX197" fmla="*/ 598581 w 707644"/>
              <a:gd name="connsiteY197" fmla="*/ 656829 h 830409"/>
              <a:gd name="connsiteX198" fmla="*/ 598045 w 707644"/>
              <a:gd name="connsiteY198" fmla="*/ 656310 h 830409"/>
              <a:gd name="connsiteX199" fmla="*/ 633484 w 707644"/>
              <a:gd name="connsiteY199" fmla="*/ 570820 h 830409"/>
              <a:gd name="connsiteX200" fmla="*/ 652804 w 707644"/>
              <a:gd name="connsiteY200" fmla="*/ 602182 h 830409"/>
              <a:gd name="connsiteX201" fmla="*/ 650137 w 707644"/>
              <a:gd name="connsiteY201" fmla="*/ 600723 h 830409"/>
              <a:gd name="connsiteX202" fmla="*/ 639051 w 707644"/>
              <a:gd name="connsiteY202" fmla="*/ 582189 h 830409"/>
              <a:gd name="connsiteX203" fmla="*/ 636575 w 707644"/>
              <a:gd name="connsiteY203" fmla="*/ 578034 h 830409"/>
              <a:gd name="connsiteX204" fmla="*/ 600765 w 707644"/>
              <a:gd name="connsiteY204" fmla="*/ 630500 h 830409"/>
              <a:gd name="connsiteX205" fmla="*/ 605540 w 707644"/>
              <a:gd name="connsiteY205" fmla="*/ 633371 h 830409"/>
              <a:gd name="connsiteX206" fmla="*/ 625999 w 707644"/>
              <a:gd name="connsiteY206" fmla="*/ 668587 h 830409"/>
              <a:gd name="connsiteX207" fmla="*/ 615758 w 707644"/>
              <a:gd name="connsiteY207" fmla="*/ 655387 h 830409"/>
              <a:gd name="connsiteX208" fmla="*/ 607372 w 707644"/>
              <a:gd name="connsiteY208" fmla="*/ 644489 h 830409"/>
              <a:gd name="connsiteX209" fmla="*/ 602911 w 707644"/>
              <a:gd name="connsiteY209" fmla="*/ 634754 h 830409"/>
              <a:gd name="connsiteX210" fmla="*/ 521775 w 707644"/>
              <a:gd name="connsiteY210" fmla="*/ 787957 h 830409"/>
              <a:gd name="connsiteX211" fmla="*/ 539886 w 707644"/>
              <a:gd name="connsiteY211" fmla="*/ 810539 h 830409"/>
              <a:gd name="connsiteX212" fmla="*/ 536143 w 707644"/>
              <a:gd name="connsiteY212" fmla="*/ 812002 h 830409"/>
              <a:gd name="connsiteX213" fmla="*/ 572293 w 707644"/>
              <a:gd name="connsiteY213" fmla="*/ 677842 h 830409"/>
              <a:gd name="connsiteX214" fmla="*/ 588873 w 707644"/>
              <a:gd name="connsiteY214" fmla="*/ 689351 h 830409"/>
              <a:gd name="connsiteX215" fmla="*/ 598418 w 707644"/>
              <a:gd name="connsiteY215" fmla="*/ 692928 h 830409"/>
              <a:gd name="connsiteX216" fmla="*/ 603187 w 707644"/>
              <a:gd name="connsiteY216" fmla="*/ 702390 h 830409"/>
              <a:gd name="connsiteX217" fmla="*/ 607712 w 707644"/>
              <a:gd name="connsiteY217" fmla="*/ 710810 h 830409"/>
              <a:gd name="connsiteX218" fmla="*/ 593660 w 707644"/>
              <a:gd name="connsiteY218" fmla="*/ 699062 h 830409"/>
              <a:gd name="connsiteX219" fmla="*/ 626878 w 707644"/>
              <a:gd name="connsiteY219" fmla="*/ 555406 h 830409"/>
              <a:gd name="connsiteX220" fmla="*/ 643968 w 707644"/>
              <a:gd name="connsiteY220" fmla="*/ 565027 h 830409"/>
              <a:gd name="connsiteX221" fmla="*/ 628400 w 707644"/>
              <a:gd name="connsiteY221" fmla="*/ 558957 h 830409"/>
              <a:gd name="connsiteX222" fmla="*/ 625472 w 707644"/>
              <a:gd name="connsiteY222" fmla="*/ 557815 h 830409"/>
              <a:gd name="connsiteX223" fmla="*/ 628400 w 707644"/>
              <a:gd name="connsiteY223" fmla="*/ 558957 h 830409"/>
              <a:gd name="connsiteX224" fmla="*/ 633484 w 707644"/>
              <a:gd name="connsiteY224" fmla="*/ 570820 h 830409"/>
              <a:gd name="connsiteX225" fmla="*/ 536038 w 707644"/>
              <a:gd name="connsiteY225" fmla="*/ 741559 h 830409"/>
              <a:gd name="connsiteX226" fmla="*/ 547407 w 707644"/>
              <a:gd name="connsiteY226" fmla="*/ 749176 h 830409"/>
              <a:gd name="connsiteX227" fmla="*/ 556556 w 707644"/>
              <a:gd name="connsiteY227" fmla="*/ 757684 h 830409"/>
              <a:gd name="connsiteX228" fmla="*/ 566844 w 707644"/>
              <a:gd name="connsiteY228" fmla="*/ 775764 h 830409"/>
              <a:gd name="connsiteX229" fmla="*/ 578437 w 707644"/>
              <a:gd name="connsiteY229" fmla="*/ 795467 h 830409"/>
              <a:gd name="connsiteX230" fmla="*/ 575652 w 707644"/>
              <a:gd name="connsiteY230" fmla="*/ 796556 h 830409"/>
              <a:gd name="connsiteX231" fmla="*/ 555262 w 707644"/>
              <a:gd name="connsiteY231" fmla="*/ 769156 h 830409"/>
              <a:gd name="connsiteX232" fmla="*/ 624231 w 707644"/>
              <a:gd name="connsiteY232" fmla="*/ 557332 h 830409"/>
              <a:gd name="connsiteX233" fmla="*/ 624243 w 707644"/>
              <a:gd name="connsiteY233" fmla="*/ 557336 h 830409"/>
              <a:gd name="connsiteX234" fmla="*/ 636575 w 707644"/>
              <a:gd name="connsiteY234" fmla="*/ 578034 h 830409"/>
              <a:gd name="connsiteX235" fmla="*/ 638061 w 707644"/>
              <a:gd name="connsiteY235" fmla="*/ 581501 h 830409"/>
              <a:gd name="connsiteX236" fmla="*/ 620097 w 707644"/>
              <a:gd name="connsiteY236" fmla="*/ 563421 h 830409"/>
              <a:gd name="connsiteX237" fmla="*/ 634410 w 707644"/>
              <a:gd name="connsiteY237" fmla="*/ 579831 h 830409"/>
              <a:gd name="connsiteX238" fmla="*/ 640871 w 707644"/>
              <a:gd name="connsiteY238" fmla="*/ 588928 h 830409"/>
              <a:gd name="connsiteX239" fmla="*/ 643651 w 707644"/>
              <a:gd name="connsiteY239" fmla="*/ 597177 h 830409"/>
              <a:gd name="connsiteX240" fmla="*/ 634907 w 707644"/>
              <a:gd name="connsiteY240" fmla="*/ 592395 h 830409"/>
              <a:gd name="connsiteX241" fmla="*/ 626760 w 707644"/>
              <a:gd name="connsiteY241" fmla="*/ 586893 h 830409"/>
              <a:gd name="connsiteX242" fmla="*/ 534152 w 707644"/>
              <a:gd name="connsiteY242" fmla="*/ 736851 h 830409"/>
              <a:gd name="connsiteX243" fmla="*/ 547623 w 707644"/>
              <a:gd name="connsiteY243" fmla="*/ 745313 h 830409"/>
              <a:gd name="connsiteX244" fmla="*/ 550403 w 707644"/>
              <a:gd name="connsiteY244" fmla="*/ 746872 h 830409"/>
              <a:gd name="connsiteX245" fmla="*/ 554369 w 707644"/>
              <a:gd name="connsiteY245" fmla="*/ 753841 h 830409"/>
              <a:gd name="connsiteX246" fmla="*/ 547407 w 707644"/>
              <a:gd name="connsiteY246" fmla="*/ 749176 h 830409"/>
              <a:gd name="connsiteX247" fmla="*/ 621348 w 707644"/>
              <a:gd name="connsiteY247" fmla="*/ 552293 h 830409"/>
              <a:gd name="connsiteX248" fmla="*/ 622453 w 707644"/>
              <a:gd name="connsiteY248" fmla="*/ 552915 h 830409"/>
              <a:gd name="connsiteX249" fmla="*/ 625472 w 707644"/>
              <a:gd name="connsiteY249" fmla="*/ 557815 h 830409"/>
              <a:gd name="connsiteX250" fmla="*/ 624243 w 707644"/>
              <a:gd name="connsiteY250" fmla="*/ 557336 h 830409"/>
              <a:gd name="connsiteX251" fmla="*/ 624004 w 707644"/>
              <a:gd name="connsiteY251" fmla="*/ 556934 h 830409"/>
              <a:gd name="connsiteX252" fmla="*/ 585738 w 707644"/>
              <a:gd name="connsiteY252" fmla="*/ 621463 h 830409"/>
              <a:gd name="connsiteX253" fmla="*/ 588341 w 707644"/>
              <a:gd name="connsiteY253" fmla="*/ 623030 h 830409"/>
              <a:gd name="connsiteX254" fmla="*/ 593028 w 707644"/>
              <a:gd name="connsiteY254" fmla="*/ 625848 h 830409"/>
              <a:gd name="connsiteX255" fmla="*/ 607372 w 707644"/>
              <a:gd name="connsiteY255" fmla="*/ 644489 h 830409"/>
              <a:gd name="connsiteX256" fmla="*/ 611429 w 707644"/>
              <a:gd name="connsiteY256" fmla="*/ 653343 h 830409"/>
              <a:gd name="connsiteX257" fmla="*/ 629800 w 707644"/>
              <a:gd name="connsiteY257" fmla="*/ 686674 h 830409"/>
              <a:gd name="connsiteX258" fmla="*/ 630997 w 707644"/>
              <a:gd name="connsiteY258" fmla="*/ 688204 h 830409"/>
              <a:gd name="connsiteX259" fmla="*/ 606679 w 707644"/>
              <a:gd name="connsiteY259" fmla="*/ 664667 h 830409"/>
              <a:gd name="connsiteX260" fmla="*/ 592297 w 707644"/>
              <a:gd name="connsiteY260" fmla="*/ 638172 h 830409"/>
              <a:gd name="connsiteX261" fmla="*/ 589708 w 707644"/>
              <a:gd name="connsiteY261" fmla="*/ 633828 h 830409"/>
              <a:gd name="connsiteX262" fmla="*/ 589583 w 707644"/>
              <a:gd name="connsiteY262" fmla="*/ 633492 h 830409"/>
              <a:gd name="connsiteX263" fmla="*/ 570101 w 707644"/>
              <a:gd name="connsiteY263" fmla="*/ 652750 h 830409"/>
              <a:gd name="connsiteX264" fmla="*/ 581849 w 707644"/>
              <a:gd name="connsiteY264" fmla="*/ 660047 h 830409"/>
              <a:gd name="connsiteX265" fmla="*/ 598320 w 707644"/>
              <a:gd name="connsiteY265" fmla="*/ 692733 h 830409"/>
              <a:gd name="connsiteX266" fmla="*/ 506180 w 707644"/>
              <a:gd name="connsiteY266" fmla="*/ 785066 h 830409"/>
              <a:gd name="connsiteX267" fmla="*/ 534373 w 707644"/>
              <a:gd name="connsiteY267" fmla="*/ 812694 h 830409"/>
              <a:gd name="connsiteX268" fmla="*/ 533540 w 707644"/>
              <a:gd name="connsiteY268" fmla="*/ 813019 h 830409"/>
              <a:gd name="connsiteX269" fmla="*/ 521966 w 707644"/>
              <a:gd name="connsiteY269" fmla="*/ 815501 h 830409"/>
              <a:gd name="connsiteX270" fmla="*/ 514017 w 707644"/>
              <a:gd name="connsiteY270" fmla="*/ 801341 h 830409"/>
              <a:gd name="connsiteX271" fmla="*/ 530194 w 707644"/>
              <a:gd name="connsiteY271" fmla="*/ 733170 h 830409"/>
              <a:gd name="connsiteX272" fmla="*/ 534152 w 707644"/>
              <a:gd name="connsiteY272" fmla="*/ 736851 h 830409"/>
              <a:gd name="connsiteX273" fmla="*/ 531673 w 707644"/>
              <a:gd name="connsiteY273" fmla="*/ 735293 h 830409"/>
              <a:gd name="connsiteX274" fmla="*/ 589626 w 707644"/>
              <a:gd name="connsiteY274" fmla="*/ 605978 h 830409"/>
              <a:gd name="connsiteX275" fmla="*/ 614609 w 707644"/>
              <a:gd name="connsiteY275" fmla="*/ 638824 h 830409"/>
              <a:gd name="connsiteX276" fmla="*/ 605540 w 707644"/>
              <a:gd name="connsiteY276" fmla="*/ 633371 h 830409"/>
              <a:gd name="connsiteX277" fmla="*/ 616101 w 707644"/>
              <a:gd name="connsiteY277" fmla="*/ 549339 h 830409"/>
              <a:gd name="connsiteX278" fmla="*/ 621186 w 707644"/>
              <a:gd name="connsiteY278" fmla="*/ 552202 h 830409"/>
              <a:gd name="connsiteX279" fmla="*/ 621750 w 707644"/>
              <a:gd name="connsiteY279" fmla="*/ 553151 h 830409"/>
              <a:gd name="connsiteX280" fmla="*/ 624004 w 707644"/>
              <a:gd name="connsiteY280" fmla="*/ 556934 h 830409"/>
              <a:gd name="connsiteX281" fmla="*/ 624231 w 707644"/>
              <a:gd name="connsiteY281" fmla="*/ 557332 h 830409"/>
              <a:gd name="connsiteX282" fmla="*/ 617640 w 707644"/>
              <a:gd name="connsiteY282" fmla="*/ 554762 h 830409"/>
              <a:gd name="connsiteX283" fmla="*/ 510573 w 707644"/>
              <a:gd name="connsiteY283" fmla="*/ 769210 h 830409"/>
              <a:gd name="connsiteX284" fmla="*/ 525464 w 707644"/>
              <a:gd name="connsiteY284" fmla="*/ 785579 h 830409"/>
              <a:gd name="connsiteX285" fmla="*/ 541728 w 707644"/>
              <a:gd name="connsiteY285" fmla="*/ 799335 h 830409"/>
              <a:gd name="connsiteX286" fmla="*/ 545875 w 707644"/>
              <a:gd name="connsiteY286" fmla="*/ 808197 h 830409"/>
              <a:gd name="connsiteX287" fmla="*/ 543088 w 707644"/>
              <a:gd name="connsiteY287" fmla="*/ 809287 h 830409"/>
              <a:gd name="connsiteX288" fmla="*/ 518053 w 707644"/>
              <a:gd name="connsiteY288" fmla="*/ 780819 h 830409"/>
              <a:gd name="connsiteX289" fmla="*/ 515257 w 707644"/>
              <a:gd name="connsiteY289" fmla="*/ 777050 h 830409"/>
              <a:gd name="connsiteX290" fmla="*/ 575451 w 707644"/>
              <a:gd name="connsiteY290" fmla="*/ 615270 h 830409"/>
              <a:gd name="connsiteX291" fmla="*/ 580431 w 707644"/>
              <a:gd name="connsiteY291" fmla="*/ 618268 h 830409"/>
              <a:gd name="connsiteX292" fmla="*/ 589708 w 707644"/>
              <a:gd name="connsiteY292" fmla="*/ 633828 h 830409"/>
              <a:gd name="connsiteX293" fmla="*/ 597506 w 707644"/>
              <a:gd name="connsiteY293" fmla="*/ 654857 h 830409"/>
              <a:gd name="connsiteX294" fmla="*/ 579242 w 707644"/>
              <a:gd name="connsiteY294" fmla="*/ 621344 h 830409"/>
              <a:gd name="connsiteX295" fmla="*/ 612599 w 707644"/>
              <a:gd name="connsiteY295" fmla="*/ 537003 h 830409"/>
              <a:gd name="connsiteX296" fmla="*/ 621348 w 707644"/>
              <a:gd name="connsiteY296" fmla="*/ 552293 h 830409"/>
              <a:gd name="connsiteX297" fmla="*/ 621186 w 707644"/>
              <a:gd name="connsiteY297" fmla="*/ 552202 h 830409"/>
              <a:gd name="connsiteX298" fmla="*/ 613004 w 707644"/>
              <a:gd name="connsiteY298" fmla="*/ 538430 h 830409"/>
              <a:gd name="connsiteX299" fmla="*/ 549721 w 707644"/>
              <a:gd name="connsiteY299" fmla="*/ 667520 h 830409"/>
              <a:gd name="connsiteX300" fmla="*/ 554521 w 707644"/>
              <a:gd name="connsiteY300" fmla="*/ 672871 h 830409"/>
              <a:gd name="connsiteX301" fmla="*/ 551546 w 707644"/>
              <a:gd name="connsiteY301" fmla="*/ 670988 h 830409"/>
              <a:gd name="connsiteX302" fmla="*/ 611927 w 707644"/>
              <a:gd name="connsiteY302" fmla="*/ 535829 h 830409"/>
              <a:gd name="connsiteX303" fmla="*/ 612555 w 707644"/>
              <a:gd name="connsiteY303" fmla="*/ 536848 h 830409"/>
              <a:gd name="connsiteX304" fmla="*/ 612599 w 707644"/>
              <a:gd name="connsiteY304" fmla="*/ 537003 h 830409"/>
              <a:gd name="connsiteX305" fmla="*/ 565612 w 707644"/>
              <a:gd name="connsiteY305" fmla="*/ 630216 h 830409"/>
              <a:gd name="connsiteX306" fmla="*/ 588177 w 707644"/>
              <a:gd name="connsiteY306" fmla="*/ 646760 h 830409"/>
              <a:gd name="connsiteX307" fmla="*/ 598045 w 707644"/>
              <a:gd name="connsiteY307" fmla="*/ 656310 h 830409"/>
              <a:gd name="connsiteX308" fmla="*/ 604723 w 707644"/>
              <a:gd name="connsiteY308" fmla="*/ 674319 h 830409"/>
              <a:gd name="connsiteX309" fmla="*/ 601908 w 707644"/>
              <a:gd name="connsiteY309" fmla="*/ 672507 h 830409"/>
              <a:gd name="connsiteX310" fmla="*/ 581849 w 707644"/>
              <a:gd name="connsiteY310" fmla="*/ 660047 h 830409"/>
              <a:gd name="connsiteX311" fmla="*/ 571002 w 707644"/>
              <a:gd name="connsiteY311" fmla="*/ 638520 h 830409"/>
              <a:gd name="connsiteX312" fmla="*/ 545381 w 707644"/>
              <a:gd name="connsiteY312" fmla="*/ 667088 h 830409"/>
              <a:gd name="connsiteX313" fmla="*/ 551546 w 707644"/>
              <a:gd name="connsiteY313" fmla="*/ 670988 h 830409"/>
              <a:gd name="connsiteX314" fmla="*/ 569190 w 707644"/>
              <a:gd name="connsiteY314" fmla="*/ 704529 h 830409"/>
              <a:gd name="connsiteX315" fmla="*/ 586056 w 707644"/>
              <a:gd name="connsiteY315" fmla="*/ 729871 h 830409"/>
              <a:gd name="connsiteX316" fmla="*/ 581462 w 707644"/>
              <a:gd name="connsiteY316" fmla="*/ 726300 h 830409"/>
              <a:gd name="connsiteX317" fmla="*/ 578565 w 707644"/>
              <a:gd name="connsiteY317" fmla="*/ 721589 h 830409"/>
              <a:gd name="connsiteX318" fmla="*/ 603060 w 707644"/>
              <a:gd name="connsiteY318" fmla="*/ 545014 h 830409"/>
              <a:gd name="connsiteX319" fmla="*/ 612202 w 707644"/>
              <a:gd name="connsiteY319" fmla="*/ 552642 h 830409"/>
              <a:gd name="connsiteX320" fmla="*/ 617640 w 707644"/>
              <a:gd name="connsiteY320" fmla="*/ 554762 h 830409"/>
              <a:gd name="connsiteX321" fmla="*/ 620097 w 707644"/>
              <a:gd name="connsiteY321" fmla="*/ 563421 h 830409"/>
              <a:gd name="connsiteX322" fmla="*/ 616968 w 707644"/>
              <a:gd name="connsiteY322" fmla="*/ 559832 h 830409"/>
              <a:gd name="connsiteX323" fmla="*/ 546876 w 707644"/>
              <a:gd name="connsiteY323" fmla="*/ 659845 h 830409"/>
              <a:gd name="connsiteX324" fmla="*/ 551427 w 707644"/>
              <a:gd name="connsiteY324" fmla="*/ 663356 h 830409"/>
              <a:gd name="connsiteX325" fmla="*/ 553560 w 707644"/>
              <a:gd name="connsiteY325" fmla="*/ 664837 h 830409"/>
              <a:gd name="connsiteX326" fmla="*/ 597658 w 707644"/>
              <a:gd name="connsiteY326" fmla="*/ 717225 h 830409"/>
              <a:gd name="connsiteX327" fmla="*/ 592251 w 707644"/>
              <a:gd name="connsiteY327" fmla="*/ 712034 h 830409"/>
              <a:gd name="connsiteX328" fmla="*/ 554521 w 707644"/>
              <a:gd name="connsiteY328" fmla="*/ 672871 h 830409"/>
              <a:gd name="connsiteX329" fmla="*/ 508847 w 707644"/>
              <a:gd name="connsiteY329" fmla="*/ 718556 h 830409"/>
              <a:gd name="connsiteX330" fmla="*/ 511695 w 707644"/>
              <a:gd name="connsiteY330" fmla="*/ 720831 h 830409"/>
              <a:gd name="connsiteX331" fmla="*/ 529512 w 707644"/>
              <a:gd name="connsiteY331" fmla="*/ 733936 h 830409"/>
              <a:gd name="connsiteX332" fmla="*/ 531673 w 707644"/>
              <a:gd name="connsiteY332" fmla="*/ 735293 h 830409"/>
              <a:gd name="connsiteX333" fmla="*/ 536038 w 707644"/>
              <a:gd name="connsiteY333" fmla="*/ 741559 h 830409"/>
              <a:gd name="connsiteX334" fmla="*/ 517093 w 707644"/>
              <a:gd name="connsiteY334" fmla="*/ 728866 h 830409"/>
              <a:gd name="connsiteX335" fmla="*/ 572853 w 707644"/>
              <a:gd name="connsiteY335" fmla="*/ 582587 h 830409"/>
              <a:gd name="connsiteX336" fmla="*/ 584023 w 707644"/>
              <a:gd name="connsiteY336" fmla="*/ 598612 h 830409"/>
              <a:gd name="connsiteX337" fmla="*/ 585294 w 707644"/>
              <a:gd name="connsiteY337" fmla="*/ 600282 h 830409"/>
              <a:gd name="connsiteX338" fmla="*/ 587482 w 707644"/>
              <a:gd name="connsiteY338" fmla="*/ 604169 h 830409"/>
              <a:gd name="connsiteX339" fmla="*/ 600765 w 707644"/>
              <a:gd name="connsiteY339" fmla="*/ 630500 h 830409"/>
              <a:gd name="connsiteX340" fmla="*/ 593028 w 707644"/>
              <a:gd name="connsiteY340" fmla="*/ 625848 h 830409"/>
              <a:gd name="connsiteX341" fmla="*/ 590989 w 707644"/>
              <a:gd name="connsiteY341" fmla="*/ 623198 h 830409"/>
              <a:gd name="connsiteX342" fmla="*/ 582922 w 707644"/>
              <a:gd name="connsiteY342" fmla="*/ 612654 h 830409"/>
              <a:gd name="connsiteX343" fmla="*/ 576471 w 707644"/>
              <a:gd name="connsiteY343" fmla="*/ 592473 h 830409"/>
              <a:gd name="connsiteX344" fmla="*/ 534130 w 707644"/>
              <a:gd name="connsiteY344" fmla="*/ 659969 h 830409"/>
              <a:gd name="connsiteX345" fmla="*/ 543300 w 707644"/>
              <a:gd name="connsiteY345" fmla="*/ 665771 h 830409"/>
              <a:gd name="connsiteX346" fmla="*/ 563457 w 707644"/>
              <a:gd name="connsiteY346" fmla="*/ 698287 h 830409"/>
              <a:gd name="connsiteX347" fmla="*/ 578891 w 707644"/>
              <a:gd name="connsiteY347" fmla="*/ 724301 h 830409"/>
              <a:gd name="connsiteX348" fmla="*/ 576081 w 707644"/>
              <a:gd name="connsiteY348" fmla="*/ 722117 h 830409"/>
              <a:gd name="connsiteX349" fmla="*/ 567653 w 707644"/>
              <a:gd name="connsiteY349" fmla="*/ 712044 h 830409"/>
              <a:gd name="connsiteX350" fmla="*/ 537346 w 707644"/>
              <a:gd name="connsiteY350" fmla="*/ 664631 h 830409"/>
              <a:gd name="connsiteX351" fmla="*/ 539414 w 707644"/>
              <a:gd name="connsiteY351" fmla="*/ 647927 h 830409"/>
              <a:gd name="connsiteX352" fmla="*/ 540832 w 707644"/>
              <a:gd name="connsiteY352" fmla="*/ 649653 h 830409"/>
              <a:gd name="connsiteX353" fmla="*/ 541913 w 707644"/>
              <a:gd name="connsiteY353" fmla="*/ 651390 h 830409"/>
              <a:gd name="connsiteX354" fmla="*/ 546876 w 707644"/>
              <a:gd name="connsiteY354" fmla="*/ 659845 h 830409"/>
              <a:gd name="connsiteX355" fmla="*/ 544869 w 707644"/>
              <a:gd name="connsiteY355" fmla="*/ 658298 h 830409"/>
              <a:gd name="connsiteX356" fmla="*/ 591947 w 707644"/>
              <a:gd name="connsiteY356" fmla="*/ 535741 h 830409"/>
              <a:gd name="connsiteX357" fmla="*/ 597058 w 707644"/>
              <a:gd name="connsiteY357" fmla="*/ 538619 h 830409"/>
              <a:gd name="connsiteX358" fmla="*/ 603060 w 707644"/>
              <a:gd name="connsiteY358" fmla="*/ 545014 h 830409"/>
              <a:gd name="connsiteX359" fmla="*/ 591656 w 707644"/>
              <a:gd name="connsiteY359" fmla="*/ 535498 h 830409"/>
              <a:gd name="connsiteX360" fmla="*/ 591947 w 707644"/>
              <a:gd name="connsiteY360" fmla="*/ 535741 h 830409"/>
              <a:gd name="connsiteX361" fmla="*/ 591692 w 707644"/>
              <a:gd name="connsiteY361" fmla="*/ 535598 h 830409"/>
              <a:gd name="connsiteX362" fmla="*/ 535742 w 707644"/>
              <a:gd name="connsiteY362" fmla="*/ 651257 h 830409"/>
              <a:gd name="connsiteX363" fmla="*/ 544869 w 707644"/>
              <a:gd name="connsiteY363" fmla="*/ 658298 h 830409"/>
              <a:gd name="connsiteX364" fmla="*/ 549721 w 707644"/>
              <a:gd name="connsiteY364" fmla="*/ 667520 h 830409"/>
              <a:gd name="connsiteX365" fmla="*/ 537030 w 707644"/>
              <a:gd name="connsiteY365" fmla="*/ 653373 h 830409"/>
              <a:gd name="connsiteX366" fmla="*/ 453048 w 707644"/>
              <a:gd name="connsiteY366" fmla="*/ 822836 h 830409"/>
              <a:gd name="connsiteX367" fmla="*/ 455907 w 707644"/>
              <a:gd name="connsiteY367" fmla="*/ 827654 h 830409"/>
              <a:gd name="connsiteX368" fmla="*/ 454942 w 707644"/>
              <a:gd name="connsiteY368" fmla="*/ 827703 h 830409"/>
              <a:gd name="connsiteX369" fmla="*/ 451782 w 707644"/>
              <a:gd name="connsiteY369" fmla="*/ 820702 h 830409"/>
              <a:gd name="connsiteX370" fmla="*/ 452485 w 707644"/>
              <a:gd name="connsiteY370" fmla="*/ 821387 h 830409"/>
              <a:gd name="connsiteX371" fmla="*/ 453048 w 707644"/>
              <a:gd name="connsiteY371" fmla="*/ 822836 h 830409"/>
              <a:gd name="connsiteX372" fmla="*/ 532984 w 707644"/>
              <a:gd name="connsiteY372" fmla="*/ 649129 h 830409"/>
              <a:gd name="connsiteX373" fmla="*/ 533762 w 707644"/>
              <a:gd name="connsiteY373" fmla="*/ 649729 h 830409"/>
              <a:gd name="connsiteX374" fmla="*/ 537030 w 707644"/>
              <a:gd name="connsiteY374" fmla="*/ 653373 h 830409"/>
              <a:gd name="connsiteX375" fmla="*/ 545381 w 707644"/>
              <a:gd name="connsiteY375" fmla="*/ 667088 h 830409"/>
              <a:gd name="connsiteX376" fmla="*/ 543300 w 707644"/>
              <a:gd name="connsiteY376" fmla="*/ 665771 h 830409"/>
              <a:gd name="connsiteX377" fmla="*/ 603065 w 707644"/>
              <a:gd name="connsiteY377" fmla="*/ 499837 h 830409"/>
              <a:gd name="connsiteX378" fmla="*/ 626878 w 707644"/>
              <a:gd name="connsiteY378" fmla="*/ 555406 h 830409"/>
              <a:gd name="connsiteX379" fmla="*/ 622453 w 707644"/>
              <a:gd name="connsiteY379" fmla="*/ 552915 h 830409"/>
              <a:gd name="connsiteX380" fmla="*/ 612555 w 707644"/>
              <a:gd name="connsiteY380" fmla="*/ 536848 h 830409"/>
              <a:gd name="connsiteX381" fmla="*/ 607386 w 707644"/>
              <a:gd name="connsiteY381" fmla="*/ 518638 h 830409"/>
              <a:gd name="connsiteX382" fmla="*/ 604434 w 707644"/>
              <a:gd name="connsiteY382" fmla="*/ 493846 h 830409"/>
              <a:gd name="connsiteX383" fmla="*/ 638308 w 707644"/>
              <a:gd name="connsiteY383" fmla="*/ 541556 h 830409"/>
              <a:gd name="connsiteX384" fmla="*/ 640154 w 707644"/>
              <a:gd name="connsiteY384" fmla="*/ 546012 h 830409"/>
              <a:gd name="connsiteX385" fmla="*/ 638668 w 707644"/>
              <a:gd name="connsiteY385" fmla="*/ 543669 h 830409"/>
              <a:gd name="connsiteX386" fmla="*/ 575063 w 707644"/>
              <a:gd name="connsiteY386" fmla="*/ 553774 h 830409"/>
              <a:gd name="connsiteX387" fmla="*/ 593197 w 707644"/>
              <a:gd name="connsiteY387" fmla="*/ 563528 h 830409"/>
              <a:gd name="connsiteX388" fmla="*/ 595374 w 707644"/>
              <a:gd name="connsiteY388" fmla="*/ 565697 h 830409"/>
              <a:gd name="connsiteX389" fmla="*/ 626760 w 707644"/>
              <a:gd name="connsiteY389" fmla="*/ 586893 h 830409"/>
              <a:gd name="connsiteX390" fmla="*/ 627098 w 707644"/>
              <a:gd name="connsiteY390" fmla="*/ 588083 h 830409"/>
              <a:gd name="connsiteX391" fmla="*/ 647563 w 707644"/>
              <a:gd name="connsiteY391" fmla="*/ 641026 h 830409"/>
              <a:gd name="connsiteX392" fmla="*/ 653990 w 707644"/>
              <a:gd name="connsiteY392" fmla="*/ 653259 h 830409"/>
              <a:gd name="connsiteX393" fmla="*/ 640272 w 707644"/>
              <a:gd name="connsiteY393" fmla="*/ 640096 h 830409"/>
              <a:gd name="connsiteX394" fmla="*/ 621833 w 707644"/>
              <a:gd name="connsiteY394" fmla="*/ 620649 h 830409"/>
              <a:gd name="connsiteX395" fmla="*/ 578198 w 707644"/>
              <a:gd name="connsiteY395" fmla="*/ 557457 h 830409"/>
              <a:gd name="connsiteX396" fmla="*/ 485024 w 707644"/>
              <a:gd name="connsiteY396" fmla="*/ 741127 h 830409"/>
              <a:gd name="connsiteX397" fmla="*/ 504444 w 707644"/>
              <a:gd name="connsiteY397" fmla="*/ 762473 h 830409"/>
              <a:gd name="connsiteX398" fmla="*/ 515257 w 707644"/>
              <a:gd name="connsiteY398" fmla="*/ 777050 h 830409"/>
              <a:gd name="connsiteX399" fmla="*/ 521775 w 707644"/>
              <a:gd name="connsiteY399" fmla="*/ 787957 h 830409"/>
              <a:gd name="connsiteX400" fmla="*/ 486235 w 707644"/>
              <a:gd name="connsiteY400" fmla="*/ 743642 h 830409"/>
              <a:gd name="connsiteX401" fmla="*/ 567433 w 707644"/>
              <a:gd name="connsiteY401" fmla="*/ 567777 h 830409"/>
              <a:gd name="connsiteX402" fmla="*/ 589626 w 707644"/>
              <a:gd name="connsiteY402" fmla="*/ 605978 h 830409"/>
              <a:gd name="connsiteX403" fmla="*/ 585294 w 707644"/>
              <a:gd name="connsiteY403" fmla="*/ 600282 h 830409"/>
              <a:gd name="connsiteX404" fmla="*/ 568248 w 707644"/>
              <a:gd name="connsiteY404" fmla="*/ 570004 h 830409"/>
              <a:gd name="connsiteX405" fmla="*/ 513083 w 707644"/>
              <a:gd name="connsiteY405" fmla="*/ 680129 h 830409"/>
              <a:gd name="connsiteX406" fmla="*/ 537896 w 707644"/>
              <a:gd name="connsiteY406" fmla="*/ 707342 h 830409"/>
              <a:gd name="connsiteX407" fmla="*/ 572740 w 707644"/>
              <a:gd name="connsiteY407" fmla="*/ 744998 h 830409"/>
              <a:gd name="connsiteX408" fmla="*/ 594769 w 707644"/>
              <a:gd name="connsiteY408" fmla="*/ 771432 h 830409"/>
              <a:gd name="connsiteX409" fmla="*/ 572411 w 707644"/>
              <a:gd name="connsiteY409" fmla="*/ 759215 h 830409"/>
              <a:gd name="connsiteX410" fmla="*/ 550403 w 707644"/>
              <a:gd name="connsiteY410" fmla="*/ 746872 h 830409"/>
              <a:gd name="connsiteX411" fmla="*/ 543790 w 707644"/>
              <a:gd name="connsiteY411" fmla="*/ 735250 h 830409"/>
              <a:gd name="connsiteX412" fmla="*/ 516398 w 707644"/>
              <a:gd name="connsiteY412" fmla="*/ 686275 h 830409"/>
              <a:gd name="connsiteX413" fmla="*/ 497302 w 707644"/>
              <a:gd name="connsiteY413" fmla="*/ 711731 h 830409"/>
              <a:gd name="connsiteX414" fmla="*/ 517093 w 707644"/>
              <a:gd name="connsiteY414" fmla="*/ 728866 h 830409"/>
              <a:gd name="connsiteX415" fmla="*/ 563417 w 707644"/>
              <a:gd name="connsiteY415" fmla="*/ 801339 h 830409"/>
              <a:gd name="connsiteX416" fmla="*/ 550204 w 707644"/>
              <a:gd name="connsiteY416" fmla="*/ 806505 h 830409"/>
              <a:gd name="connsiteX417" fmla="*/ 541728 w 707644"/>
              <a:gd name="connsiteY417" fmla="*/ 799335 h 830409"/>
              <a:gd name="connsiteX418" fmla="*/ 529453 w 707644"/>
              <a:gd name="connsiteY418" fmla="*/ 773099 h 830409"/>
              <a:gd name="connsiteX419" fmla="*/ 600337 w 707644"/>
              <a:gd name="connsiteY419" fmla="*/ 487967 h 830409"/>
              <a:gd name="connsiteX420" fmla="*/ 601397 w 707644"/>
              <a:gd name="connsiteY420" fmla="*/ 489425 h 830409"/>
              <a:gd name="connsiteX421" fmla="*/ 604434 w 707644"/>
              <a:gd name="connsiteY421" fmla="*/ 493846 h 830409"/>
              <a:gd name="connsiteX422" fmla="*/ 600373 w 707644"/>
              <a:gd name="connsiteY422" fmla="*/ 488125 h 830409"/>
              <a:gd name="connsiteX423" fmla="*/ 556404 w 707644"/>
              <a:gd name="connsiteY423" fmla="*/ 577965 h 830409"/>
              <a:gd name="connsiteX424" fmla="*/ 557250 w 707644"/>
              <a:gd name="connsiteY424" fmla="*/ 579101 h 830409"/>
              <a:gd name="connsiteX425" fmla="*/ 582922 w 707644"/>
              <a:gd name="connsiteY425" fmla="*/ 612654 h 830409"/>
              <a:gd name="connsiteX426" fmla="*/ 585738 w 707644"/>
              <a:gd name="connsiteY426" fmla="*/ 621463 h 830409"/>
              <a:gd name="connsiteX427" fmla="*/ 580431 w 707644"/>
              <a:gd name="connsiteY427" fmla="*/ 618268 h 830409"/>
              <a:gd name="connsiteX428" fmla="*/ 594598 w 707644"/>
              <a:gd name="connsiteY428" fmla="*/ 480079 h 830409"/>
              <a:gd name="connsiteX429" fmla="*/ 597197 w 707644"/>
              <a:gd name="connsiteY429" fmla="*/ 483652 h 830409"/>
              <a:gd name="connsiteX430" fmla="*/ 600373 w 707644"/>
              <a:gd name="connsiteY430" fmla="*/ 488125 h 830409"/>
              <a:gd name="connsiteX431" fmla="*/ 603065 w 707644"/>
              <a:gd name="connsiteY431" fmla="*/ 499837 h 830409"/>
              <a:gd name="connsiteX432" fmla="*/ 443785 w 707644"/>
              <a:gd name="connsiteY432" fmla="*/ 794273 h 830409"/>
              <a:gd name="connsiteX433" fmla="*/ 450129 w 707644"/>
              <a:gd name="connsiteY433" fmla="*/ 802384 h 830409"/>
              <a:gd name="connsiteX434" fmla="*/ 466445 w 707644"/>
              <a:gd name="connsiteY434" fmla="*/ 827121 h 830409"/>
              <a:gd name="connsiteX435" fmla="*/ 458767 w 707644"/>
              <a:gd name="connsiteY435" fmla="*/ 827510 h 830409"/>
              <a:gd name="connsiteX436" fmla="*/ 452485 w 707644"/>
              <a:gd name="connsiteY436" fmla="*/ 821387 h 830409"/>
              <a:gd name="connsiteX437" fmla="*/ 446487 w 707644"/>
              <a:gd name="connsiteY437" fmla="*/ 805970 h 830409"/>
              <a:gd name="connsiteX438" fmla="*/ 572726 w 707644"/>
              <a:gd name="connsiteY438" fmla="*/ 515011 h 830409"/>
              <a:gd name="connsiteX439" fmla="*/ 590145 w 707644"/>
              <a:gd name="connsiteY439" fmla="*/ 531306 h 830409"/>
              <a:gd name="connsiteX440" fmla="*/ 590281 w 707644"/>
              <a:gd name="connsiteY440" fmla="*/ 531707 h 830409"/>
              <a:gd name="connsiteX441" fmla="*/ 591656 w 707644"/>
              <a:gd name="connsiteY441" fmla="*/ 535498 h 830409"/>
              <a:gd name="connsiteX442" fmla="*/ 589186 w 707644"/>
              <a:gd name="connsiteY442" fmla="*/ 533438 h 830409"/>
              <a:gd name="connsiteX443" fmla="*/ 519675 w 707644"/>
              <a:gd name="connsiteY443" fmla="*/ 619305 h 830409"/>
              <a:gd name="connsiteX444" fmla="*/ 533149 w 707644"/>
              <a:gd name="connsiteY444" fmla="*/ 629008 h 830409"/>
              <a:gd name="connsiteX445" fmla="*/ 537112 w 707644"/>
              <a:gd name="connsiteY445" fmla="*/ 635140 h 830409"/>
              <a:gd name="connsiteX446" fmla="*/ 558641 w 707644"/>
              <a:gd name="connsiteY446" fmla="*/ 664283 h 830409"/>
              <a:gd name="connsiteX447" fmla="*/ 572293 w 707644"/>
              <a:gd name="connsiteY447" fmla="*/ 677842 h 830409"/>
              <a:gd name="connsiteX448" fmla="*/ 553560 w 707644"/>
              <a:gd name="connsiteY448" fmla="*/ 664837 h 830409"/>
              <a:gd name="connsiteX449" fmla="*/ 542961 w 707644"/>
              <a:gd name="connsiteY449" fmla="*/ 652246 h 830409"/>
              <a:gd name="connsiteX450" fmla="*/ 540832 w 707644"/>
              <a:gd name="connsiteY450" fmla="*/ 649653 h 830409"/>
              <a:gd name="connsiteX451" fmla="*/ 537540 w 707644"/>
              <a:gd name="connsiteY451" fmla="*/ 644365 h 830409"/>
              <a:gd name="connsiteX452" fmla="*/ 536998 w 707644"/>
              <a:gd name="connsiteY452" fmla="*/ 643335 h 830409"/>
              <a:gd name="connsiteX453" fmla="*/ 536270 w 707644"/>
              <a:gd name="connsiteY453" fmla="*/ 642326 h 830409"/>
              <a:gd name="connsiteX454" fmla="*/ 535839 w 707644"/>
              <a:gd name="connsiteY454" fmla="*/ 641633 h 830409"/>
              <a:gd name="connsiteX455" fmla="*/ 534751 w 707644"/>
              <a:gd name="connsiteY455" fmla="*/ 640218 h 830409"/>
              <a:gd name="connsiteX456" fmla="*/ 484099 w 707644"/>
              <a:gd name="connsiteY456" fmla="*/ 688910 h 830409"/>
              <a:gd name="connsiteX457" fmla="*/ 488908 w 707644"/>
              <a:gd name="connsiteY457" fmla="*/ 693628 h 830409"/>
              <a:gd name="connsiteX458" fmla="*/ 508847 w 707644"/>
              <a:gd name="connsiteY458" fmla="*/ 718556 h 830409"/>
              <a:gd name="connsiteX459" fmla="*/ 495146 w 707644"/>
              <a:gd name="connsiteY459" fmla="*/ 707616 h 830409"/>
              <a:gd name="connsiteX460" fmla="*/ 493572 w 707644"/>
              <a:gd name="connsiteY460" fmla="*/ 704612 h 830409"/>
              <a:gd name="connsiteX461" fmla="*/ 589627 w 707644"/>
              <a:gd name="connsiteY461" fmla="*/ 468480 h 830409"/>
              <a:gd name="connsiteX462" fmla="*/ 589873 w 707644"/>
              <a:gd name="connsiteY462" fmla="*/ 468773 h 830409"/>
              <a:gd name="connsiteX463" fmla="*/ 598483 w 707644"/>
              <a:gd name="connsiteY463" fmla="*/ 479904 h 830409"/>
              <a:gd name="connsiteX464" fmla="*/ 600337 w 707644"/>
              <a:gd name="connsiteY464" fmla="*/ 487967 h 830409"/>
              <a:gd name="connsiteX465" fmla="*/ 597197 w 707644"/>
              <a:gd name="connsiteY465" fmla="*/ 483652 h 830409"/>
              <a:gd name="connsiteX466" fmla="*/ 594503 w 707644"/>
              <a:gd name="connsiteY466" fmla="*/ 479857 h 830409"/>
              <a:gd name="connsiteX467" fmla="*/ 552103 w 707644"/>
              <a:gd name="connsiteY467" fmla="*/ 541325 h 830409"/>
              <a:gd name="connsiteX468" fmla="*/ 553587 w 707644"/>
              <a:gd name="connsiteY468" fmla="*/ 542223 h 830409"/>
              <a:gd name="connsiteX469" fmla="*/ 558366 w 707644"/>
              <a:gd name="connsiteY469" fmla="*/ 544793 h 830409"/>
              <a:gd name="connsiteX470" fmla="*/ 561306 w 707644"/>
              <a:gd name="connsiteY470" fmla="*/ 551035 h 830409"/>
              <a:gd name="connsiteX471" fmla="*/ 567433 w 707644"/>
              <a:gd name="connsiteY471" fmla="*/ 567777 h 830409"/>
              <a:gd name="connsiteX472" fmla="*/ 553259 w 707644"/>
              <a:gd name="connsiteY472" fmla="*/ 543380 h 830409"/>
              <a:gd name="connsiteX473" fmla="*/ 495494 w 707644"/>
              <a:gd name="connsiteY473" fmla="*/ 652228 h 830409"/>
              <a:gd name="connsiteX474" fmla="*/ 501119 w 707644"/>
              <a:gd name="connsiteY474" fmla="*/ 657950 h 830409"/>
              <a:gd name="connsiteX475" fmla="*/ 513083 w 707644"/>
              <a:gd name="connsiteY475" fmla="*/ 680129 h 830409"/>
              <a:gd name="connsiteX476" fmla="*/ 503342 w 707644"/>
              <a:gd name="connsiteY476" fmla="*/ 669447 h 830409"/>
              <a:gd name="connsiteX477" fmla="*/ 499860 w 707644"/>
              <a:gd name="connsiteY477" fmla="*/ 664483 h 830409"/>
              <a:gd name="connsiteX478" fmla="*/ 497183 w 707644"/>
              <a:gd name="connsiteY478" fmla="*/ 657489 h 830409"/>
              <a:gd name="connsiteX479" fmla="*/ 412290 w 707644"/>
              <a:gd name="connsiteY479" fmla="*/ 820897 h 830409"/>
              <a:gd name="connsiteX480" fmla="*/ 419943 w 707644"/>
              <a:gd name="connsiteY480" fmla="*/ 829474 h 830409"/>
              <a:gd name="connsiteX481" fmla="*/ 417231 w 707644"/>
              <a:gd name="connsiteY481" fmla="*/ 829611 h 830409"/>
              <a:gd name="connsiteX482" fmla="*/ 416474 w 707644"/>
              <a:gd name="connsiteY482" fmla="*/ 828496 h 830409"/>
              <a:gd name="connsiteX483" fmla="*/ 510627 w 707644"/>
              <a:gd name="connsiteY483" fmla="*/ 612789 h 830409"/>
              <a:gd name="connsiteX484" fmla="*/ 516861 w 707644"/>
              <a:gd name="connsiteY484" fmla="*/ 617279 h 830409"/>
              <a:gd name="connsiteX485" fmla="*/ 528198 w 707644"/>
              <a:gd name="connsiteY485" fmla="*/ 631697 h 830409"/>
              <a:gd name="connsiteX486" fmla="*/ 534751 w 707644"/>
              <a:gd name="connsiteY486" fmla="*/ 640218 h 830409"/>
              <a:gd name="connsiteX487" fmla="*/ 536270 w 707644"/>
              <a:gd name="connsiteY487" fmla="*/ 642326 h 830409"/>
              <a:gd name="connsiteX488" fmla="*/ 537540 w 707644"/>
              <a:gd name="connsiteY488" fmla="*/ 644365 h 830409"/>
              <a:gd name="connsiteX489" fmla="*/ 539414 w 707644"/>
              <a:gd name="connsiteY489" fmla="*/ 647927 h 830409"/>
              <a:gd name="connsiteX490" fmla="*/ 510993 w 707644"/>
              <a:gd name="connsiteY490" fmla="*/ 613333 h 830409"/>
              <a:gd name="connsiteX491" fmla="*/ 589588 w 707644"/>
              <a:gd name="connsiteY491" fmla="*/ 441206 h 830409"/>
              <a:gd name="connsiteX492" fmla="*/ 608394 w 707644"/>
              <a:gd name="connsiteY492" fmla="*/ 469338 h 830409"/>
              <a:gd name="connsiteX493" fmla="*/ 631613 w 707644"/>
              <a:gd name="connsiteY493" fmla="*/ 525395 h 830409"/>
              <a:gd name="connsiteX494" fmla="*/ 620734 w 707644"/>
              <a:gd name="connsiteY494" fmla="*/ 508671 h 830409"/>
              <a:gd name="connsiteX495" fmla="*/ 598483 w 707644"/>
              <a:gd name="connsiteY495" fmla="*/ 479904 h 830409"/>
              <a:gd name="connsiteX496" fmla="*/ 507352 w 707644"/>
              <a:gd name="connsiteY496" fmla="*/ 610430 h 830409"/>
              <a:gd name="connsiteX497" fmla="*/ 510428 w 707644"/>
              <a:gd name="connsiteY497" fmla="*/ 612646 h 830409"/>
              <a:gd name="connsiteX498" fmla="*/ 510993 w 707644"/>
              <a:gd name="connsiteY498" fmla="*/ 613333 h 830409"/>
              <a:gd name="connsiteX499" fmla="*/ 528410 w 707644"/>
              <a:gd name="connsiteY499" fmla="*/ 639215 h 830409"/>
              <a:gd name="connsiteX500" fmla="*/ 535742 w 707644"/>
              <a:gd name="connsiteY500" fmla="*/ 651257 h 830409"/>
              <a:gd name="connsiteX501" fmla="*/ 533762 w 707644"/>
              <a:gd name="connsiteY501" fmla="*/ 649729 h 830409"/>
              <a:gd name="connsiteX502" fmla="*/ 532448 w 707644"/>
              <a:gd name="connsiteY502" fmla="*/ 648265 h 830409"/>
              <a:gd name="connsiteX503" fmla="*/ 524120 w 707644"/>
              <a:gd name="connsiteY503" fmla="*/ 634831 h 830409"/>
              <a:gd name="connsiteX504" fmla="*/ 504295 w 707644"/>
              <a:gd name="connsiteY504" fmla="*/ 616714 h 830409"/>
              <a:gd name="connsiteX505" fmla="*/ 518911 w 707644"/>
              <a:gd name="connsiteY505" fmla="*/ 633175 h 830409"/>
              <a:gd name="connsiteX506" fmla="*/ 532448 w 707644"/>
              <a:gd name="connsiteY506" fmla="*/ 648265 h 830409"/>
              <a:gd name="connsiteX507" fmla="*/ 532984 w 707644"/>
              <a:gd name="connsiteY507" fmla="*/ 649129 h 830409"/>
              <a:gd name="connsiteX508" fmla="*/ 524154 w 707644"/>
              <a:gd name="connsiteY508" fmla="*/ 642318 h 830409"/>
              <a:gd name="connsiteX509" fmla="*/ 517528 w 707644"/>
              <a:gd name="connsiteY509" fmla="*/ 635900 h 830409"/>
              <a:gd name="connsiteX510" fmla="*/ 458775 w 707644"/>
              <a:gd name="connsiteY510" fmla="*/ 709259 h 830409"/>
              <a:gd name="connsiteX511" fmla="*/ 461446 w 707644"/>
              <a:gd name="connsiteY511" fmla="*/ 712734 h 830409"/>
              <a:gd name="connsiteX512" fmla="*/ 466963 w 707644"/>
              <a:gd name="connsiteY512" fmla="*/ 719613 h 830409"/>
              <a:gd name="connsiteX513" fmla="*/ 474502 w 707644"/>
              <a:gd name="connsiteY513" fmla="*/ 729562 h 830409"/>
              <a:gd name="connsiteX514" fmla="*/ 478219 w 707644"/>
              <a:gd name="connsiteY514" fmla="*/ 733647 h 830409"/>
              <a:gd name="connsiteX515" fmla="*/ 486235 w 707644"/>
              <a:gd name="connsiteY515" fmla="*/ 743642 h 830409"/>
              <a:gd name="connsiteX516" fmla="*/ 506180 w 707644"/>
              <a:gd name="connsiteY516" fmla="*/ 785066 h 830409"/>
              <a:gd name="connsiteX517" fmla="*/ 506092 w 707644"/>
              <a:gd name="connsiteY517" fmla="*/ 784980 h 830409"/>
              <a:gd name="connsiteX518" fmla="*/ 484349 w 707644"/>
              <a:gd name="connsiteY518" fmla="*/ 763465 h 830409"/>
              <a:gd name="connsiteX519" fmla="*/ 463388 w 707644"/>
              <a:gd name="connsiteY519" fmla="*/ 719242 h 830409"/>
              <a:gd name="connsiteX520" fmla="*/ 547152 w 707644"/>
              <a:gd name="connsiteY520" fmla="*/ 520988 h 830409"/>
              <a:gd name="connsiteX521" fmla="*/ 575063 w 707644"/>
              <a:gd name="connsiteY521" fmla="*/ 553774 h 830409"/>
              <a:gd name="connsiteX522" fmla="*/ 558366 w 707644"/>
              <a:gd name="connsiteY522" fmla="*/ 544793 h 830409"/>
              <a:gd name="connsiteX523" fmla="*/ 539579 w 707644"/>
              <a:gd name="connsiteY523" fmla="*/ 533753 h 830409"/>
              <a:gd name="connsiteX524" fmla="*/ 552046 w 707644"/>
              <a:gd name="connsiteY524" fmla="*/ 541291 h 830409"/>
              <a:gd name="connsiteX525" fmla="*/ 553259 w 707644"/>
              <a:gd name="connsiteY525" fmla="*/ 543380 h 830409"/>
              <a:gd name="connsiteX526" fmla="*/ 568248 w 707644"/>
              <a:gd name="connsiteY526" fmla="*/ 570004 h 830409"/>
              <a:gd name="connsiteX527" fmla="*/ 572853 w 707644"/>
              <a:gd name="connsiteY527" fmla="*/ 582587 h 830409"/>
              <a:gd name="connsiteX528" fmla="*/ 543847 w 707644"/>
              <a:gd name="connsiteY528" fmla="*/ 540977 h 830409"/>
              <a:gd name="connsiteX529" fmla="*/ 489056 w 707644"/>
              <a:gd name="connsiteY529" fmla="*/ 632185 h 830409"/>
              <a:gd name="connsiteX530" fmla="*/ 490463 w 707644"/>
              <a:gd name="connsiteY530" fmla="*/ 632974 h 830409"/>
              <a:gd name="connsiteX531" fmla="*/ 510331 w 707644"/>
              <a:gd name="connsiteY531" fmla="*/ 644955 h 830409"/>
              <a:gd name="connsiteX532" fmla="*/ 526315 w 707644"/>
              <a:gd name="connsiteY532" fmla="*/ 662638 h 830409"/>
              <a:gd name="connsiteX533" fmla="*/ 567653 w 707644"/>
              <a:gd name="connsiteY533" fmla="*/ 712044 h 830409"/>
              <a:gd name="connsiteX534" fmla="*/ 572132 w 707644"/>
              <a:gd name="connsiteY534" fmla="*/ 719051 h 830409"/>
              <a:gd name="connsiteX535" fmla="*/ 541862 w 707644"/>
              <a:gd name="connsiteY535" fmla="*/ 695728 h 830409"/>
              <a:gd name="connsiteX536" fmla="*/ 511122 w 707644"/>
              <a:gd name="connsiteY536" fmla="*/ 668125 h 830409"/>
              <a:gd name="connsiteX537" fmla="*/ 501119 w 707644"/>
              <a:gd name="connsiteY537" fmla="*/ 657950 h 830409"/>
              <a:gd name="connsiteX538" fmla="*/ 491757 w 707644"/>
              <a:gd name="connsiteY538" fmla="*/ 640595 h 830409"/>
              <a:gd name="connsiteX539" fmla="*/ 530772 w 707644"/>
              <a:gd name="connsiteY539" fmla="*/ 543546 h 830409"/>
              <a:gd name="connsiteX540" fmla="*/ 555329 w 707644"/>
              <a:gd name="connsiteY540" fmla="*/ 576162 h 830409"/>
              <a:gd name="connsiteX541" fmla="*/ 556404 w 707644"/>
              <a:gd name="connsiteY541" fmla="*/ 577965 h 830409"/>
              <a:gd name="connsiteX542" fmla="*/ 530784 w 707644"/>
              <a:gd name="connsiteY542" fmla="*/ 543565 h 830409"/>
              <a:gd name="connsiteX543" fmla="*/ 434606 w 707644"/>
              <a:gd name="connsiteY543" fmla="*/ 737937 h 830409"/>
              <a:gd name="connsiteX544" fmla="*/ 475545 w 707644"/>
              <a:gd name="connsiteY544" fmla="*/ 793449 h 830409"/>
              <a:gd name="connsiteX545" fmla="*/ 489391 w 707644"/>
              <a:gd name="connsiteY545" fmla="*/ 810266 h 830409"/>
              <a:gd name="connsiteX546" fmla="*/ 495299 w 707644"/>
              <a:gd name="connsiteY546" fmla="*/ 821220 h 830409"/>
              <a:gd name="connsiteX547" fmla="*/ 492237 w 707644"/>
              <a:gd name="connsiteY547" fmla="*/ 821876 h 830409"/>
              <a:gd name="connsiteX548" fmla="*/ 457194 w 707644"/>
              <a:gd name="connsiteY548" fmla="*/ 775176 h 830409"/>
              <a:gd name="connsiteX549" fmla="*/ 435006 w 707644"/>
              <a:gd name="connsiteY549" fmla="*/ 743052 h 830409"/>
              <a:gd name="connsiteX550" fmla="*/ 453646 w 707644"/>
              <a:gd name="connsiteY550" fmla="*/ 698161 h 830409"/>
              <a:gd name="connsiteX551" fmla="*/ 474134 w 707644"/>
              <a:gd name="connsiteY551" fmla="*/ 721617 h 830409"/>
              <a:gd name="connsiteX552" fmla="*/ 478395 w 707644"/>
              <a:gd name="connsiteY552" fmla="*/ 727360 h 830409"/>
              <a:gd name="connsiteX553" fmla="*/ 485024 w 707644"/>
              <a:gd name="connsiteY553" fmla="*/ 741127 h 830409"/>
              <a:gd name="connsiteX554" fmla="*/ 478219 w 707644"/>
              <a:gd name="connsiteY554" fmla="*/ 733647 h 830409"/>
              <a:gd name="connsiteX555" fmla="*/ 466963 w 707644"/>
              <a:gd name="connsiteY555" fmla="*/ 719613 h 830409"/>
              <a:gd name="connsiteX556" fmla="*/ 458238 w 707644"/>
              <a:gd name="connsiteY556" fmla="*/ 708098 h 830409"/>
              <a:gd name="connsiteX557" fmla="*/ 486198 w 707644"/>
              <a:gd name="connsiteY557" fmla="*/ 630288 h 830409"/>
              <a:gd name="connsiteX558" fmla="*/ 486615 w 707644"/>
              <a:gd name="connsiteY558" fmla="*/ 630462 h 830409"/>
              <a:gd name="connsiteX559" fmla="*/ 488610 w 707644"/>
              <a:gd name="connsiteY559" fmla="*/ 630796 h 830409"/>
              <a:gd name="connsiteX560" fmla="*/ 489056 w 707644"/>
              <a:gd name="connsiteY560" fmla="*/ 632185 h 830409"/>
              <a:gd name="connsiteX561" fmla="*/ 486425 w 707644"/>
              <a:gd name="connsiteY561" fmla="*/ 630710 h 830409"/>
              <a:gd name="connsiteX562" fmla="*/ 458389 w 707644"/>
              <a:gd name="connsiteY562" fmla="*/ 678043 h 830409"/>
              <a:gd name="connsiteX563" fmla="*/ 487788 w 707644"/>
              <a:gd name="connsiteY563" fmla="*/ 701742 h 830409"/>
              <a:gd name="connsiteX564" fmla="*/ 495146 w 707644"/>
              <a:gd name="connsiteY564" fmla="*/ 707616 h 830409"/>
              <a:gd name="connsiteX565" fmla="*/ 497302 w 707644"/>
              <a:gd name="connsiteY565" fmla="*/ 711731 h 830409"/>
              <a:gd name="connsiteX566" fmla="*/ 494104 w 707644"/>
              <a:gd name="connsiteY566" fmla="*/ 601940 h 830409"/>
              <a:gd name="connsiteX567" fmla="*/ 500586 w 707644"/>
              <a:gd name="connsiteY567" fmla="*/ 608742 h 830409"/>
              <a:gd name="connsiteX568" fmla="*/ 507925 w 707644"/>
              <a:gd name="connsiteY568" fmla="*/ 618215 h 830409"/>
              <a:gd name="connsiteX569" fmla="*/ 498841 w 707644"/>
              <a:gd name="connsiteY569" fmla="*/ 608807 h 830409"/>
              <a:gd name="connsiteX570" fmla="*/ 539806 w 707644"/>
              <a:gd name="connsiteY570" fmla="*/ 505394 h 830409"/>
              <a:gd name="connsiteX571" fmla="*/ 587624 w 707644"/>
              <a:gd name="connsiteY571" fmla="*/ 533308 h 830409"/>
              <a:gd name="connsiteX572" fmla="*/ 591692 w 707644"/>
              <a:gd name="connsiteY572" fmla="*/ 535598 h 830409"/>
              <a:gd name="connsiteX573" fmla="*/ 594388 w 707644"/>
              <a:gd name="connsiteY573" fmla="*/ 543034 h 830409"/>
              <a:gd name="connsiteX574" fmla="*/ 612550 w 707644"/>
              <a:gd name="connsiteY574" fmla="*/ 573937 h 830409"/>
              <a:gd name="connsiteX575" fmla="*/ 593197 w 707644"/>
              <a:gd name="connsiteY575" fmla="*/ 563528 h 830409"/>
              <a:gd name="connsiteX576" fmla="*/ 570680 w 707644"/>
              <a:gd name="connsiteY576" fmla="*/ 541090 h 830409"/>
              <a:gd name="connsiteX577" fmla="*/ 541602 w 707644"/>
              <a:gd name="connsiteY577" fmla="*/ 509206 h 830409"/>
              <a:gd name="connsiteX578" fmla="*/ 454052 w 707644"/>
              <a:gd name="connsiteY578" fmla="*/ 679262 h 830409"/>
              <a:gd name="connsiteX579" fmla="*/ 474154 w 707644"/>
              <a:gd name="connsiteY579" fmla="*/ 708266 h 830409"/>
              <a:gd name="connsiteX580" fmla="*/ 510573 w 707644"/>
              <a:gd name="connsiteY580" fmla="*/ 769210 h 830409"/>
              <a:gd name="connsiteX581" fmla="*/ 504444 w 707644"/>
              <a:gd name="connsiteY581" fmla="*/ 762473 h 830409"/>
              <a:gd name="connsiteX582" fmla="*/ 478395 w 707644"/>
              <a:gd name="connsiteY582" fmla="*/ 727360 h 830409"/>
              <a:gd name="connsiteX583" fmla="*/ 461099 w 707644"/>
              <a:gd name="connsiteY583" fmla="*/ 691438 h 830409"/>
              <a:gd name="connsiteX584" fmla="*/ 567393 w 707644"/>
              <a:gd name="connsiteY584" fmla="*/ 442684 h 830409"/>
              <a:gd name="connsiteX585" fmla="*/ 573764 w 707644"/>
              <a:gd name="connsiteY585" fmla="*/ 450647 h 830409"/>
              <a:gd name="connsiteX586" fmla="*/ 594503 w 707644"/>
              <a:gd name="connsiteY586" fmla="*/ 479857 h 830409"/>
              <a:gd name="connsiteX587" fmla="*/ 594598 w 707644"/>
              <a:gd name="connsiteY587" fmla="*/ 480079 h 830409"/>
              <a:gd name="connsiteX588" fmla="*/ 483693 w 707644"/>
              <a:gd name="connsiteY588" fmla="*/ 615487 h 830409"/>
              <a:gd name="connsiteX589" fmla="*/ 489937 w 707644"/>
              <a:gd name="connsiteY589" fmla="*/ 622393 h 830409"/>
              <a:gd name="connsiteX590" fmla="*/ 492930 w 707644"/>
              <a:gd name="connsiteY590" fmla="*/ 627177 h 830409"/>
              <a:gd name="connsiteX591" fmla="*/ 491630 w 707644"/>
              <a:gd name="connsiteY591" fmla="*/ 631301 h 830409"/>
              <a:gd name="connsiteX592" fmla="*/ 488610 w 707644"/>
              <a:gd name="connsiteY592" fmla="*/ 630796 h 830409"/>
              <a:gd name="connsiteX593" fmla="*/ 501423 w 707644"/>
              <a:gd name="connsiteY593" fmla="*/ 578071 h 830409"/>
              <a:gd name="connsiteX594" fmla="*/ 510539 w 707644"/>
              <a:gd name="connsiteY594" fmla="*/ 588384 h 830409"/>
              <a:gd name="connsiteX595" fmla="*/ 537097 w 707644"/>
              <a:gd name="connsiteY595" fmla="*/ 608861 h 830409"/>
              <a:gd name="connsiteX596" fmla="*/ 562611 w 707644"/>
              <a:gd name="connsiteY596" fmla="*/ 642137 h 830409"/>
              <a:gd name="connsiteX597" fmla="*/ 570101 w 707644"/>
              <a:gd name="connsiteY597" fmla="*/ 652750 h 830409"/>
              <a:gd name="connsiteX598" fmla="*/ 541118 w 707644"/>
              <a:gd name="connsiteY598" fmla="*/ 634748 h 830409"/>
              <a:gd name="connsiteX599" fmla="*/ 533149 w 707644"/>
              <a:gd name="connsiteY599" fmla="*/ 629008 h 830409"/>
              <a:gd name="connsiteX600" fmla="*/ 512575 w 707644"/>
              <a:gd name="connsiteY600" fmla="*/ 597177 h 830409"/>
              <a:gd name="connsiteX601" fmla="*/ 490915 w 707644"/>
              <a:gd name="connsiteY601" fmla="*/ 598593 h 830409"/>
              <a:gd name="connsiteX602" fmla="*/ 492665 w 707644"/>
              <a:gd name="connsiteY602" fmla="*/ 599853 h 830409"/>
              <a:gd name="connsiteX603" fmla="*/ 494104 w 707644"/>
              <a:gd name="connsiteY603" fmla="*/ 601940 h 830409"/>
              <a:gd name="connsiteX604" fmla="*/ 432382 w 707644"/>
              <a:gd name="connsiteY604" fmla="*/ 711675 h 830409"/>
              <a:gd name="connsiteX605" fmla="*/ 470846 w 707644"/>
              <a:gd name="connsiteY605" fmla="*/ 750104 h 830409"/>
              <a:gd name="connsiteX606" fmla="*/ 484349 w 707644"/>
              <a:gd name="connsiteY606" fmla="*/ 763465 h 830409"/>
              <a:gd name="connsiteX607" fmla="*/ 492373 w 707644"/>
              <a:gd name="connsiteY607" fmla="*/ 780393 h 830409"/>
              <a:gd name="connsiteX608" fmla="*/ 514068 w 707644"/>
              <a:gd name="connsiteY608" fmla="*/ 817195 h 830409"/>
              <a:gd name="connsiteX609" fmla="*/ 497942 w 707644"/>
              <a:gd name="connsiteY609" fmla="*/ 820653 h 830409"/>
              <a:gd name="connsiteX610" fmla="*/ 489391 w 707644"/>
              <a:gd name="connsiteY610" fmla="*/ 810266 h 830409"/>
              <a:gd name="connsiteX611" fmla="*/ 466610 w 707644"/>
              <a:gd name="connsiteY611" fmla="*/ 768033 h 830409"/>
              <a:gd name="connsiteX612" fmla="*/ 435628 w 707644"/>
              <a:gd name="connsiteY612" fmla="*/ 724904 h 830409"/>
              <a:gd name="connsiteX613" fmla="*/ 433375 w 707644"/>
              <a:gd name="connsiteY613" fmla="*/ 722210 h 830409"/>
              <a:gd name="connsiteX614" fmla="*/ 433083 w 707644"/>
              <a:gd name="connsiteY614" fmla="*/ 718471 h 830409"/>
              <a:gd name="connsiteX615" fmla="*/ 448281 w 707644"/>
              <a:gd name="connsiteY615" fmla="*/ 669291 h 830409"/>
              <a:gd name="connsiteX616" fmla="*/ 458389 w 707644"/>
              <a:gd name="connsiteY616" fmla="*/ 678043 h 830409"/>
              <a:gd name="connsiteX617" fmla="*/ 451407 w 707644"/>
              <a:gd name="connsiteY617" fmla="*/ 672414 h 830409"/>
              <a:gd name="connsiteX618" fmla="*/ 448969 w 707644"/>
              <a:gd name="connsiteY618" fmla="*/ 670480 h 830409"/>
              <a:gd name="connsiteX619" fmla="*/ 483405 w 707644"/>
              <a:gd name="connsiteY619" fmla="*/ 592919 h 830409"/>
              <a:gd name="connsiteX620" fmla="*/ 484099 w 707644"/>
              <a:gd name="connsiteY620" fmla="*/ 593494 h 830409"/>
              <a:gd name="connsiteX621" fmla="*/ 488734 w 707644"/>
              <a:gd name="connsiteY621" fmla="*/ 598340 h 830409"/>
              <a:gd name="connsiteX622" fmla="*/ 498841 w 707644"/>
              <a:gd name="connsiteY622" fmla="*/ 608807 h 830409"/>
              <a:gd name="connsiteX623" fmla="*/ 504295 w 707644"/>
              <a:gd name="connsiteY623" fmla="*/ 616714 h 830409"/>
              <a:gd name="connsiteX624" fmla="*/ 495042 w 707644"/>
              <a:gd name="connsiteY624" fmla="*/ 606294 h 830409"/>
              <a:gd name="connsiteX625" fmla="*/ 528020 w 707644"/>
              <a:gd name="connsiteY625" fmla="*/ 498514 h 830409"/>
              <a:gd name="connsiteX626" fmla="*/ 536512 w 707644"/>
              <a:gd name="connsiteY626" fmla="*/ 503472 h 830409"/>
              <a:gd name="connsiteX627" fmla="*/ 538514 w 707644"/>
              <a:gd name="connsiteY627" fmla="*/ 505821 h 830409"/>
              <a:gd name="connsiteX628" fmla="*/ 541602 w 707644"/>
              <a:gd name="connsiteY628" fmla="*/ 509206 h 830409"/>
              <a:gd name="connsiteX629" fmla="*/ 547152 w 707644"/>
              <a:gd name="connsiteY629" fmla="*/ 520988 h 830409"/>
              <a:gd name="connsiteX630" fmla="*/ 551691 w 707644"/>
              <a:gd name="connsiteY630" fmla="*/ 447811 h 830409"/>
              <a:gd name="connsiteX631" fmla="*/ 552992 w 707644"/>
              <a:gd name="connsiteY631" fmla="*/ 449605 h 830409"/>
              <a:gd name="connsiteX632" fmla="*/ 598799 w 707644"/>
              <a:gd name="connsiteY632" fmla="*/ 514518 h 830409"/>
              <a:gd name="connsiteX633" fmla="*/ 613004 w 707644"/>
              <a:gd name="connsiteY633" fmla="*/ 538430 h 830409"/>
              <a:gd name="connsiteX634" fmla="*/ 616101 w 707644"/>
              <a:gd name="connsiteY634" fmla="*/ 549339 h 830409"/>
              <a:gd name="connsiteX635" fmla="*/ 597058 w 707644"/>
              <a:gd name="connsiteY635" fmla="*/ 538619 h 830409"/>
              <a:gd name="connsiteX636" fmla="*/ 590558 w 707644"/>
              <a:gd name="connsiteY636" fmla="*/ 531694 h 830409"/>
              <a:gd name="connsiteX637" fmla="*/ 590145 w 707644"/>
              <a:gd name="connsiteY637" fmla="*/ 531306 h 830409"/>
              <a:gd name="connsiteX638" fmla="*/ 581623 w 707644"/>
              <a:gd name="connsiteY638" fmla="*/ 506278 h 830409"/>
              <a:gd name="connsiteX639" fmla="*/ 559632 w 707644"/>
              <a:gd name="connsiteY639" fmla="*/ 464034 h 830409"/>
              <a:gd name="connsiteX640" fmla="*/ 445808 w 707644"/>
              <a:gd name="connsiteY640" fmla="*/ 667972 h 830409"/>
              <a:gd name="connsiteX641" fmla="*/ 448969 w 707644"/>
              <a:gd name="connsiteY641" fmla="*/ 670480 h 830409"/>
              <a:gd name="connsiteX642" fmla="*/ 454052 w 707644"/>
              <a:gd name="connsiteY642" fmla="*/ 679262 h 830409"/>
              <a:gd name="connsiteX643" fmla="*/ 452220 w 707644"/>
              <a:gd name="connsiteY643" fmla="*/ 676620 h 830409"/>
              <a:gd name="connsiteX644" fmla="*/ 526770 w 707644"/>
              <a:gd name="connsiteY644" fmla="*/ 497785 h 830409"/>
              <a:gd name="connsiteX645" fmla="*/ 527157 w 707644"/>
              <a:gd name="connsiteY645" fmla="*/ 498010 h 830409"/>
              <a:gd name="connsiteX646" fmla="*/ 530444 w 707644"/>
              <a:gd name="connsiteY646" fmla="*/ 502853 h 830409"/>
              <a:gd name="connsiteX647" fmla="*/ 552103 w 707644"/>
              <a:gd name="connsiteY647" fmla="*/ 541325 h 830409"/>
              <a:gd name="connsiteX648" fmla="*/ 552046 w 707644"/>
              <a:gd name="connsiteY648" fmla="*/ 541291 h 830409"/>
              <a:gd name="connsiteX649" fmla="*/ 525449 w 707644"/>
              <a:gd name="connsiteY649" fmla="*/ 495494 h 830409"/>
              <a:gd name="connsiteX650" fmla="*/ 528020 w 707644"/>
              <a:gd name="connsiteY650" fmla="*/ 498514 h 830409"/>
              <a:gd name="connsiteX651" fmla="*/ 527157 w 707644"/>
              <a:gd name="connsiteY651" fmla="*/ 498010 h 830409"/>
              <a:gd name="connsiteX652" fmla="*/ 525385 w 707644"/>
              <a:gd name="connsiteY652" fmla="*/ 495399 h 830409"/>
              <a:gd name="connsiteX653" fmla="*/ 525449 w 707644"/>
              <a:gd name="connsiteY653" fmla="*/ 495494 h 830409"/>
              <a:gd name="connsiteX654" fmla="*/ 525420 w 707644"/>
              <a:gd name="connsiteY654" fmla="*/ 495460 h 830409"/>
              <a:gd name="connsiteX655" fmla="*/ 385227 w 707644"/>
              <a:gd name="connsiteY655" fmla="*/ 786610 h 830409"/>
              <a:gd name="connsiteX656" fmla="*/ 405690 w 707644"/>
              <a:gd name="connsiteY656" fmla="*/ 808905 h 830409"/>
              <a:gd name="connsiteX657" fmla="*/ 412290 w 707644"/>
              <a:gd name="connsiteY657" fmla="*/ 820897 h 830409"/>
              <a:gd name="connsiteX658" fmla="*/ 387237 w 707644"/>
              <a:gd name="connsiteY658" fmla="*/ 792816 h 830409"/>
              <a:gd name="connsiteX659" fmla="*/ 555696 w 707644"/>
              <a:gd name="connsiteY659" fmla="*/ 428064 h 830409"/>
              <a:gd name="connsiteX660" fmla="*/ 557803 w 707644"/>
              <a:gd name="connsiteY660" fmla="*/ 430539 h 830409"/>
              <a:gd name="connsiteX661" fmla="*/ 563489 w 707644"/>
              <a:gd name="connsiteY661" fmla="*/ 437318 h 830409"/>
              <a:gd name="connsiteX662" fmla="*/ 567393 w 707644"/>
              <a:gd name="connsiteY662" fmla="*/ 442684 h 830409"/>
              <a:gd name="connsiteX663" fmla="*/ 476246 w 707644"/>
              <a:gd name="connsiteY663" fmla="*/ 592487 h 830409"/>
              <a:gd name="connsiteX664" fmla="*/ 488812 w 707644"/>
              <a:gd name="connsiteY664" fmla="*/ 608084 h 830409"/>
              <a:gd name="connsiteX665" fmla="*/ 517528 w 707644"/>
              <a:gd name="connsiteY665" fmla="*/ 635900 h 830409"/>
              <a:gd name="connsiteX666" fmla="*/ 534130 w 707644"/>
              <a:gd name="connsiteY666" fmla="*/ 659969 h 830409"/>
              <a:gd name="connsiteX667" fmla="*/ 511838 w 707644"/>
              <a:gd name="connsiteY667" fmla="*/ 645864 h 830409"/>
              <a:gd name="connsiteX668" fmla="*/ 510331 w 707644"/>
              <a:gd name="connsiteY668" fmla="*/ 644955 h 830409"/>
              <a:gd name="connsiteX669" fmla="*/ 489937 w 707644"/>
              <a:gd name="connsiteY669" fmla="*/ 622393 h 830409"/>
              <a:gd name="connsiteX670" fmla="*/ 484258 w 707644"/>
              <a:gd name="connsiteY670" fmla="*/ 613320 h 830409"/>
              <a:gd name="connsiteX671" fmla="*/ 482270 w 707644"/>
              <a:gd name="connsiteY671" fmla="*/ 611055 h 830409"/>
              <a:gd name="connsiteX672" fmla="*/ 476535 w 707644"/>
              <a:gd name="connsiteY672" fmla="*/ 593200 h 830409"/>
              <a:gd name="connsiteX673" fmla="*/ 510282 w 707644"/>
              <a:gd name="connsiteY673" fmla="*/ 516039 h 830409"/>
              <a:gd name="connsiteX674" fmla="*/ 515748 w 707644"/>
              <a:gd name="connsiteY674" fmla="*/ 519343 h 830409"/>
              <a:gd name="connsiteX675" fmla="*/ 530772 w 707644"/>
              <a:gd name="connsiteY675" fmla="*/ 543546 h 830409"/>
              <a:gd name="connsiteX676" fmla="*/ 530561 w 707644"/>
              <a:gd name="connsiteY676" fmla="*/ 543265 h 830409"/>
              <a:gd name="connsiteX677" fmla="*/ 469457 w 707644"/>
              <a:gd name="connsiteY677" fmla="*/ 599737 h 830409"/>
              <a:gd name="connsiteX678" fmla="*/ 470104 w 707644"/>
              <a:gd name="connsiteY678" fmla="*/ 600453 h 830409"/>
              <a:gd name="connsiteX679" fmla="*/ 486198 w 707644"/>
              <a:gd name="connsiteY679" fmla="*/ 630288 h 830409"/>
              <a:gd name="connsiteX680" fmla="*/ 484141 w 707644"/>
              <a:gd name="connsiteY680" fmla="*/ 629429 h 830409"/>
              <a:gd name="connsiteX681" fmla="*/ 486425 w 707644"/>
              <a:gd name="connsiteY681" fmla="*/ 630710 h 830409"/>
              <a:gd name="connsiteX682" fmla="*/ 491757 w 707644"/>
              <a:gd name="connsiteY682" fmla="*/ 640595 h 830409"/>
              <a:gd name="connsiteX683" fmla="*/ 495494 w 707644"/>
              <a:gd name="connsiteY683" fmla="*/ 652228 h 830409"/>
              <a:gd name="connsiteX684" fmla="*/ 490692 w 707644"/>
              <a:gd name="connsiteY684" fmla="*/ 647344 h 830409"/>
              <a:gd name="connsiteX685" fmla="*/ 479226 w 707644"/>
              <a:gd name="connsiteY685" fmla="*/ 635073 h 830409"/>
              <a:gd name="connsiteX686" fmla="*/ 469651 w 707644"/>
              <a:gd name="connsiteY686" fmla="*/ 621425 h 830409"/>
              <a:gd name="connsiteX687" fmla="*/ 472763 w 707644"/>
              <a:gd name="connsiteY687" fmla="*/ 623083 h 830409"/>
              <a:gd name="connsiteX688" fmla="*/ 475539 w 707644"/>
              <a:gd name="connsiteY688" fmla="*/ 583449 h 830409"/>
              <a:gd name="connsiteX689" fmla="*/ 482044 w 707644"/>
              <a:gd name="connsiteY689" fmla="*/ 589283 h 830409"/>
              <a:gd name="connsiteX690" fmla="*/ 490915 w 707644"/>
              <a:gd name="connsiteY690" fmla="*/ 598593 h 830409"/>
              <a:gd name="connsiteX691" fmla="*/ 485834 w 707644"/>
              <a:gd name="connsiteY691" fmla="*/ 594934 h 830409"/>
              <a:gd name="connsiteX692" fmla="*/ 484099 w 707644"/>
              <a:gd name="connsiteY692" fmla="*/ 593494 h 830409"/>
              <a:gd name="connsiteX693" fmla="*/ 481967 w 707644"/>
              <a:gd name="connsiteY693" fmla="*/ 591265 h 830409"/>
              <a:gd name="connsiteX694" fmla="*/ 481167 w 707644"/>
              <a:gd name="connsiteY694" fmla="*/ 590346 h 830409"/>
              <a:gd name="connsiteX695" fmla="*/ 475539 w 707644"/>
              <a:gd name="connsiteY695" fmla="*/ 583449 h 830409"/>
              <a:gd name="connsiteX696" fmla="*/ 468904 w 707644"/>
              <a:gd name="connsiteY696" fmla="*/ 595830 h 830409"/>
              <a:gd name="connsiteX697" fmla="*/ 482270 w 707644"/>
              <a:gd name="connsiteY697" fmla="*/ 611055 h 830409"/>
              <a:gd name="connsiteX698" fmla="*/ 483693 w 707644"/>
              <a:gd name="connsiteY698" fmla="*/ 615487 h 830409"/>
              <a:gd name="connsiteX699" fmla="*/ 470104 w 707644"/>
              <a:gd name="connsiteY699" fmla="*/ 600453 h 830409"/>
              <a:gd name="connsiteX700" fmla="*/ 469364 w 707644"/>
              <a:gd name="connsiteY700" fmla="*/ 599081 h 830409"/>
              <a:gd name="connsiteX701" fmla="*/ 434987 w 707644"/>
              <a:gd name="connsiteY701" fmla="*/ 657782 h 830409"/>
              <a:gd name="connsiteX702" fmla="*/ 444105 w 707644"/>
              <a:gd name="connsiteY702" fmla="*/ 665675 h 830409"/>
              <a:gd name="connsiteX703" fmla="*/ 445808 w 707644"/>
              <a:gd name="connsiteY703" fmla="*/ 667972 h 830409"/>
              <a:gd name="connsiteX704" fmla="*/ 436159 w 707644"/>
              <a:gd name="connsiteY704" fmla="*/ 660318 h 830409"/>
              <a:gd name="connsiteX705" fmla="*/ 471165 w 707644"/>
              <a:gd name="connsiteY705" fmla="*/ 579973 h 830409"/>
              <a:gd name="connsiteX706" fmla="*/ 481967 w 707644"/>
              <a:gd name="connsiteY706" fmla="*/ 591265 h 830409"/>
              <a:gd name="connsiteX707" fmla="*/ 483405 w 707644"/>
              <a:gd name="connsiteY707" fmla="*/ 592919 h 830409"/>
              <a:gd name="connsiteX708" fmla="*/ 472874 w 707644"/>
              <a:gd name="connsiteY708" fmla="*/ 584181 h 830409"/>
              <a:gd name="connsiteX709" fmla="*/ 368251 w 707644"/>
              <a:gd name="connsiteY709" fmla="*/ 794378 h 830409"/>
              <a:gd name="connsiteX710" fmla="*/ 388613 w 707644"/>
              <a:gd name="connsiteY710" fmla="*/ 817667 h 830409"/>
              <a:gd name="connsiteX711" fmla="*/ 395161 w 707644"/>
              <a:gd name="connsiteY711" fmla="*/ 829711 h 830409"/>
              <a:gd name="connsiteX712" fmla="*/ 387846 w 707644"/>
              <a:gd name="connsiteY712" fmla="*/ 828896 h 830409"/>
              <a:gd name="connsiteX713" fmla="*/ 386590 w 707644"/>
              <a:gd name="connsiteY713" fmla="*/ 824723 h 830409"/>
              <a:gd name="connsiteX714" fmla="*/ 427955 w 707644"/>
              <a:gd name="connsiteY714" fmla="*/ 668748 h 830409"/>
              <a:gd name="connsiteX715" fmla="*/ 430441 w 707644"/>
              <a:gd name="connsiteY715" fmla="*/ 671594 h 830409"/>
              <a:gd name="connsiteX716" fmla="*/ 452175 w 707644"/>
              <a:gd name="connsiteY716" fmla="*/ 700096 h 830409"/>
              <a:gd name="connsiteX717" fmla="*/ 458238 w 707644"/>
              <a:gd name="connsiteY717" fmla="*/ 708098 h 830409"/>
              <a:gd name="connsiteX718" fmla="*/ 458775 w 707644"/>
              <a:gd name="connsiteY718" fmla="*/ 709259 h 830409"/>
              <a:gd name="connsiteX719" fmla="*/ 428006 w 707644"/>
              <a:gd name="connsiteY719" fmla="*/ 669239 h 830409"/>
              <a:gd name="connsiteX720" fmla="*/ 467711 w 707644"/>
              <a:gd name="connsiteY720" fmla="*/ 579897 h 830409"/>
              <a:gd name="connsiteX721" fmla="*/ 472874 w 707644"/>
              <a:gd name="connsiteY721" fmla="*/ 584181 h 830409"/>
              <a:gd name="connsiteX722" fmla="*/ 476246 w 707644"/>
              <a:gd name="connsiteY722" fmla="*/ 592487 h 830409"/>
              <a:gd name="connsiteX723" fmla="*/ 467764 w 707644"/>
              <a:gd name="connsiteY723" fmla="*/ 581959 h 830409"/>
              <a:gd name="connsiteX724" fmla="*/ 467479 w 707644"/>
              <a:gd name="connsiteY724" fmla="*/ 570893 h 830409"/>
              <a:gd name="connsiteX725" fmla="*/ 471165 w 707644"/>
              <a:gd name="connsiteY725" fmla="*/ 579973 h 830409"/>
              <a:gd name="connsiteX726" fmla="*/ 467617 w 707644"/>
              <a:gd name="connsiteY726" fmla="*/ 576263 h 830409"/>
              <a:gd name="connsiteX727" fmla="*/ 426124 w 707644"/>
              <a:gd name="connsiteY727" fmla="*/ 652358 h 830409"/>
              <a:gd name="connsiteX728" fmla="*/ 436159 w 707644"/>
              <a:gd name="connsiteY728" fmla="*/ 660318 h 830409"/>
              <a:gd name="connsiteX729" fmla="*/ 453646 w 707644"/>
              <a:gd name="connsiteY729" fmla="*/ 698161 h 830409"/>
              <a:gd name="connsiteX730" fmla="*/ 430441 w 707644"/>
              <a:gd name="connsiteY730" fmla="*/ 671594 h 830409"/>
              <a:gd name="connsiteX731" fmla="*/ 427906 w 707644"/>
              <a:gd name="connsiteY731" fmla="*/ 668269 h 830409"/>
              <a:gd name="connsiteX732" fmla="*/ 426399 w 707644"/>
              <a:gd name="connsiteY732" fmla="*/ 653662 h 830409"/>
              <a:gd name="connsiteX733" fmla="*/ 467199 w 707644"/>
              <a:gd name="connsiteY733" fmla="*/ 560027 h 830409"/>
              <a:gd name="connsiteX734" fmla="*/ 500926 w 707644"/>
              <a:gd name="connsiteY734" fmla="*/ 601080 h 830409"/>
              <a:gd name="connsiteX735" fmla="*/ 507352 w 707644"/>
              <a:gd name="connsiteY735" fmla="*/ 610430 h 830409"/>
              <a:gd name="connsiteX736" fmla="*/ 492665 w 707644"/>
              <a:gd name="connsiteY736" fmla="*/ 599853 h 830409"/>
              <a:gd name="connsiteX737" fmla="*/ 467277 w 707644"/>
              <a:gd name="connsiteY737" fmla="*/ 563046 h 830409"/>
              <a:gd name="connsiteX738" fmla="*/ 376628 w 707644"/>
              <a:gd name="connsiteY738" fmla="*/ 747457 h 830409"/>
              <a:gd name="connsiteX739" fmla="*/ 433410 w 707644"/>
              <a:gd name="connsiteY739" fmla="*/ 802797 h 830409"/>
              <a:gd name="connsiteX740" fmla="*/ 449552 w 707644"/>
              <a:gd name="connsiteY740" fmla="*/ 827976 h 830409"/>
              <a:gd name="connsiteX741" fmla="*/ 433045 w 707644"/>
              <a:gd name="connsiteY741" fmla="*/ 828811 h 830409"/>
              <a:gd name="connsiteX742" fmla="*/ 412006 w 707644"/>
              <a:gd name="connsiteY742" fmla="*/ 815788 h 830409"/>
              <a:gd name="connsiteX743" fmla="*/ 405690 w 707644"/>
              <a:gd name="connsiteY743" fmla="*/ 808905 h 830409"/>
              <a:gd name="connsiteX744" fmla="*/ 390546 w 707644"/>
              <a:gd name="connsiteY744" fmla="*/ 781395 h 830409"/>
              <a:gd name="connsiteX745" fmla="*/ 508767 w 707644"/>
              <a:gd name="connsiteY745" fmla="*/ 470916 h 830409"/>
              <a:gd name="connsiteX746" fmla="*/ 516287 w 707644"/>
              <a:gd name="connsiteY746" fmla="*/ 479740 h 830409"/>
              <a:gd name="connsiteX747" fmla="*/ 525385 w 707644"/>
              <a:gd name="connsiteY747" fmla="*/ 495399 h 830409"/>
              <a:gd name="connsiteX748" fmla="*/ 385162 w 707644"/>
              <a:gd name="connsiteY748" fmla="*/ 727641 h 830409"/>
              <a:gd name="connsiteX749" fmla="*/ 413545 w 707644"/>
              <a:gd name="connsiteY749" fmla="*/ 756253 h 830409"/>
              <a:gd name="connsiteX750" fmla="*/ 451782 w 707644"/>
              <a:gd name="connsiteY750" fmla="*/ 820702 h 830409"/>
              <a:gd name="connsiteX751" fmla="*/ 433410 w 707644"/>
              <a:gd name="connsiteY751" fmla="*/ 802797 h 830409"/>
              <a:gd name="connsiteX752" fmla="*/ 397658 w 707644"/>
              <a:gd name="connsiteY752" fmla="*/ 747027 h 830409"/>
              <a:gd name="connsiteX753" fmla="*/ 466986 w 707644"/>
              <a:gd name="connsiteY753" fmla="*/ 549285 h 830409"/>
              <a:gd name="connsiteX754" fmla="*/ 479404 w 707644"/>
              <a:gd name="connsiteY754" fmla="*/ 566391 h 830409"/>
              <a:gd name="connsiteX755" fmla="*/ 510627 w 707644"/>
              <a:gd name="connsiteY755" fmla="*/ 612789 h 830409"/>
              <a:gd name="connsiteX756" fmla="*/ 510428 w 707644"/>
              <a:gd name="connsiteY756" fmla="*/ 612646 h 830409"/>
              <a:gd name="connsiteX757" fmla="*/ 500926 w 707644"/>
              <a:gd name="connsiteY757" fmla="*/ 601080 h 830409"/>
              <a:gd name="connsiteX758" fmla="*/ 489691 w 707644"/>
              <a:gd name="connsiteY758" fmla="*/ 584730 h 830409"/>
              <a:gd name="connsiteX759" fmla="*/ 467118 w 707644"/>
              <a:gd name="connsiteY759" fmla="*/ 556886 h 830409"/>
              <a:gd name="connsiteX760" fmla="*/ 466990 w 707644"/>
              <a:gd name="connsiteY760" fmla="*/ 551895 h 830409"/>
              <a:gd name="connsiteX761" fmla="*/ 536046 w 707644"/>
              <a:gd name="connsiteY761" fmla="*/ 403507 h 830409"/>
              <a:gd name="connsiteX762" fmla="*/ 555696 w 707644"/>
              <a:gd name="connsiteY762" fmla="*/ 428064 h 830409"/>
              <a:gd name="connsiteX763" fmla="*/ 538892 w 707644"/>
              <a:gd name="connsiteY763" fmla="*/ 408336 h 830409"/>
              <a:gd name="connsiteX764" fmla="*/ 401168 w 707644"/>
              <a:gd name="connsiteY764" fmla="*/ 683669 h 830409"/>
              <a:gd name="connsiteX765" fmla="*/ 401331 w 707644"/>
              <a:gd name="connsiteY765" fmla="*/ 683893 h 830409"/>
              <a:gd name="connsiteX766" fmla="*/ 433375 w 707644"/>
              <a:gd name="connsiteY766" fmla="*/ 722210 h 830409"/>
              <a:gd name="connsiteX767" fmla="*/ 434606 w 707644"/>
              <a:gd name="connsiteY767" fmla="*/ 737937 h 830409"/>
              <a:gd name="connsiteX768" fmla="*/ 419867 w 707644"/>
              <a:gd name="connsiteY768" fmla="*/ 717953 h 830409"/>
              <a:gd name="connsiteX769" fmla="*/ 415474 w 707644"/>
              <a:gd name="connsiteY769" fmla="*/ 711092 h 830409"/>
              <a:gd name="connsiteX770" fmla="*/ 466981 w 707644"/>
              <a:gd name="connsiteY770" fmla="*/ 546210 h 830409"/>
              <a:gd name="connsiteX771" fmla="*/ 519675 w 707644"/>
              <a:gd name="connsiteY771" fmla="*/ 619305 h 830409"/>
              <a:gd name="connsiteX772" fmla="*/ 516861 w 707644"/>
              <a:gd name="connsiteY772" fmla="*/ 617279 h 830409"/>
              <a:gd name="connsiteX773" fmla="*/ 510887 w 707644"/>
              <a:gd name="connsiteY773" fmla="*/ 609680 h 830409"/>
              <a:gd name="connsiteX774" fmla="*/ 466984 w 707644"/>
              <a:gd name="connsiteY774" fmla="*/ 547709 h 830409"/>
              <a:gd name="connsiteX775" fmla="*/ 506587 w 707644"/>
              <a:gd name="connsiteY775" fmla="*/ 463043 h 830409"/>
              <a:gd name="connsiteX776" fmla="*/ 522707 w 707644"/>
              <a:gd name="connsiteY776" fmla="*/ 473613 h 830409"/>
              <a:gd name="connsiteX777" fmla="*/ 524294 w 707644"/>
              <a:gd name="connsiteY777" fmla="*/ 474870 h 830409"/>
              <a:gd name="connsiteX778" fmla="*/ 534564 w 707644"/>
              <a:gd name="connsiteY778" fmla="*/ 494265 h 830409"/>
              <a:gd name="connsiteX779" fmla="*/ 539806 w 707644"/>
              <a:gd name="connsiteY779" fmla="*/ 505394 h 830409"/>
              <a:gd name="connsiteX780" fmla="*/ 536512 w 707644"/>
              <a:gd name="connsiteY780" fmla="*/ 503472 h 830409"/>
              <a:gd name="connsiteX781" fmla="*/ 516287 w 707644"/>
              <a:gd name="connsiteY781" fmla="*/ 479740 h 830409"/>
              <a:gd name="connsiteX782" fmla="*/ 422899 w 707644"/>
              <a:gd name="connsiteY782" fmla="*/ 637079 h 830409"/>
              <a:gd name="connsiteX783" fmla="*/ 425443 w 707644"/>
              <a:gd name="connsiteY783" fmla="*/ 640509 h 830409"/>
              <a:gd name="connsiteX784" fmla="*/ 434987 w 707644"/>
              <a:gd name="connsiteY784" fmla="*/ 657782 h 830409"/>
              <a:gd name="connsiteX785" fmla="*/ 424095 w 707644"/>
              <a:gd name="connsiteY785" fmla="*/ 642747 h 830409"/>
              <a:gd name="connsiteX786" fmla="*/ 497958 w 707644"/>
              <a:gd name="connsiteY786" fmla="*/ 479735 h 830409"/>
              <a:gd name="connsiteX787" fmla="*/ 501061 w 707644"/>
              <a:gd name="connsiteY787" fmla="*/ 481854 h 830409"/>
              <a:gd name="connsiteX788" fmla="*/ 513477 w 707644"/>
              <a:gd name="connsiteY788" fmla="*/ 489557 h 830409"/>
              <a:gd name="connsiteX789" fmla="*/ 514819 w 707644"/>
              <a:gd name="connsiteY789" fmla="*/ 491846 h 830409"/>
              <a:gd name="connsiteX790" fmla="*/ 539579 w 707644"/>
              <a:gd name="connsiteY790" fmla="*/ 533753 h 830409"/>
              <a:gd name="connsiteX791" fmla="*/ 515748 w 707644"/>
              <a:gd name="connsiteY791" fmla="*/ 519343 h 830409"/>
              <a:gd name="connsiteX792" fmla="*/ 513616 w 707644"/>
              <a:gd name="connsiteY792" fmla="*/ 515909 h 830409"/>
              <a:gd name="connsiteX793" fmla="*/ 501270 w 707644"/>
              <a:gd name="connsiteY793" fmla="*/ 468734 h 830409"/>
              <a:gd name="connsiteX794" fmla="*/ 517388 w 707644"/>
              <a:gd name="connsiteY794" fmla="*/ 486025 h 830409"/>
              <a:gd name="connsiteX795" fmla="*/ 525420 w 707644"/>
              <a:gd name="connsiteY795" fmla="*/ 495460 h 830409"/>
              <a:gd name="connsiteX796" fmla="*/ 526770 w 707644"/>
              <a:gd name="connsiteY796" fmla="*/ 497785 h 830409"/>
              <a:gd name="connsiteX797" fmla="*/ 526249 w 707644"/>
              <a:gd name="connsiteY797" fmla="*/ 497481 h 830409"/>
              <a:gd name="connsiteX798" fmla="*/ 513477 w 707644"/>
              <a:gd name="connsiteY798" fmla="*/ 489557 h 830409"/>
              <a:gd name="connsiteX799" fmla="*/ 460025 w 707644"/>
              <a:gd name="connsiteY799" fmla="*/ 552532 h 830409"/>
              <a:gd name="connsiteX800" fmla="*/ 467277 w 707644"/>
              <a:gd name="connsiteY800" fmla="*/ 563046 h 830409"/>
              <a:gd name="connsiteX801" fmla="*/ 467479 w 707644"/>
              <a:gd name="connsiteY801" fmla="*/ 570893 h 830409"/>
              <a:gd name="connsiteX802" fmla="*/ 451972 w 707644"/>
              <a:gd name="connsiteY802" fmla="*/ 566838 h 830409"/>
              <a:gd name="connsiteX803" fmla="*/ 462860 w 707644"/>
              <a:gd name="connsiteY803" fmla="*/ 575872 h 830409"/>
              <a:gd name="connsiteX804" fmla="*/ 467764 w 707644"/>
              <a:gd name="connsiteY804" fmla="*/ 581959 h 830409"/>
              <a:gd name="connsiteX805" fmla="*/ 467948 w 707644"/>
              <a:gd name="connsiteY805" fmla="*/ 589079 h 830409"/>
              <a:gd name="connsiteX806" fmla="*/ 468904 w 707644"/>
              <a:gd name="connsiteY806" fmla="*/ 595830 h 830409"/>
              <a:gd name="connsiteX807" fmla="*/ 465550 w 707644"/>
              <a:gd name="connsiteY807" fmla="*/ 592011 h 830409"/>
              <a:gd name="connsiteX808" fmla="*/ 454892 w 707644"/>
              <a:gd name="connsiteY808" fmla="*/ 572252 h 830409"/>
              <a:gd name="connsiteX809" fmla="*/ 466961 w 707644"/>
              <a:gd name="connsiteY809" fmla="*/ 532491 h 830409"/>
              <a:gd name="connsiteX810" fmla="*/ 481984 w 707644"/>
              <a:gd name="connsiteY810" fmla="*/ 548545 h 830409"/>
              <a:gd name="connsiteX811" fmla="*/ 487688 w 707644"/>
              <a:gd name="connsiteY811" fmla="*/ 554542 h 830409"/>
              <a:gd name="connsiteX812" fmla="*/ 501423 w 707644"/>
              <a:gd name="connsiteY812" fmla="*/ 578071 h 830409"/>
              <a:gd name="connsiteX813" fmla="*/ 479512 w 707644"/>
              <a:gd name="connsiteY813" fmla="*/ 553284 h 830409"/>
              <a:gd name="connsiteX814" fmla="*/ 466969 w 707644"/>
              <a:gd name="connsiteY814" fmla="*/ 537983 h 830409"/>
              <a:gd name="connsiteX815" fmla="*/ 444475 w 707644"/>
              <a:gd name="connsiteY815" fmla="*/ 572100 h 830409"/>
              <a:gd name="connsiteX816" fmla="*/ 459360 w 707644"/>
              <a:gd name="connsiteY816" fmla="*/ 584959 h 830409"/>
              <a:gd name="connsiteX817" fmla="*/ 465550 w 707644"/>
              <a:gd name="connsiteY817" fmla="*/ 592011 h 830409"/>
              <a:gd name="connsiteX818" fmla="*/ 469364 w 707644"/>
              <a:gd name="connsiteY818" fmla="*/ 599081 h 830409"/>
              <a:gd name="connsiteX819" fmla="*/ 469457 w 707644"/>
              <a:gd name="connsiteY819" fmla="*/ 599737 h 830409"/>
              <a:gd name="connsiteX820" fmla="*/ 456226 w 707644"/>
              <a:gd name="connsiteY820" fmla="*/ 547024 h 830409"/>
              <a:gd name="connsiteX821" fmla="*/ 459193 w 707644"/>
              <a:gd name="connsiteY821" fmla="*/ 550484 h 830409"/>
              <a:gd name="connsiteX822" fmla="*/ 460025 w 707644"/>
              <a:gd name="connsiteY822" fmla="*/ 552532 h 830409"/>
              <a:gd name="connsiteX823" fmla="*/ 429851 w 707644"/>
              <a:gd name="connsiteY823" fmla="*/ 600211 h 830409"/>
              <a:gd name="connsiteX824" fmla="*/ 463376 w 707644"/>
              <a:gd name="connsiteY824" fmla="*/ 618080 h 830409"/>
              <a:gd name="connsiteX825" fmla="*/ 464175 w 707644"/>
              <a:gd name="connsiteY825" fmla="*/ 618963 h 830409"/>
              <a:gd name="connsiteX826" fmla="*/ 479226 w 707644"/>
              <a:gd name="connsiteY826" fmla="*/ 635073 h 830409"/>
              <a:gd name="connsiteX827" fmla="*/ 499860 w 707644"/>
              <a:gd name="connsiteY827" fmla="*/ 664483 h 830409"/>
              <a:gd name="connsiteX828" fmla="*/ 521213 w 707644"/>
              <a:gd name="connsiteY828" fmla="*/ 720278 h 830409"/>
              <a:gd name="connsiteX829" fmla="*/ 530194 w 707644"/>
              <a:gd name="connsiteY829" fmla="*/ 733170 h 830409"/>
              <a:gd name="connsiteX830" fmla="*/ 524407 w 707644"/>
              <a:gd name="connsiteY830" fmla="*/ 727788 h 830409"/>
              <a:gd name="connsiteX831" fmla="*/ 489898 w 707644"/>
              <a:gd name="connsiteY831" fmla="*/ 694599 h 830409"/>
              <a:gd name="connsiteX832" fmla="*/ 488908 w 707644"/>
              <a:gd name="connsiteY832" fmla="*/ 693628 h 830409"/>
              <a:gd name="connsiteX833" fmla="*/ 480924 w 707644"/>
              <a:gd name="connsiteY833" fmla="*/ 683646 h 830409"/>
              <a:gd name="connsiteX834" fmla="*/ 453306 w 707644"/>
              <a:gd name="connsiteY834" fmla="*/ 637865 h 830409"/>
              <a:gd name="connsiteX835" fmla="*/ 456450 w 707644"/>
              <a:gd name="connsiteY835" fmla="*/ 543726 h 830409"/>
              <a:gd name="connsiteX836" fmla="*/ 467118 w 707644"/>
              <a:gd name="connsiteY836" fmla="*/ 556886 h 830409"/>
              <a:gd name="connsiteX837" fmla="*/ 467199 w 707644"/>
              <a:gd name="connsiteY837" fmla="*/ 560027 h 830409"/>
              <a:gd name="connsiteX838" fmla="*/ 463132 w 707644"/>
              <a:gd name="connsiteY838" fmla="*/ 555076 h 830409"/>
              <a:gd name="connsiteX839" fmla="*/ 459193 w 707644"/>
              <a:gd name="connsiteY839" fmla="*/ 550484 h 830409"/>
              <a:gd name="connsiteX840" fmla="*/ 419265 w 707644"/>
              <a:gd name="connsiteY840" fmla="*/ 619862 h 830409"/>
              <a:gd name="connsiteX841" fmla="*/ 420363 w 707644"/>
              <a:gd name="connsiteY841" fmla="*/ 621055 h 830409"/>
              <a:gd name="connsiteX842" fmla="*/ 448281 w 707644"/>
              <a:gd name="connsiteY842" fmla="*/ 669291 h 830409"/>
              <a:gd name="connsiteX843" fmla="*/ 444105 w 707644"/>
              <a:gd name="connsiteY843" fmla="*/ 665675 h 830409"/>
              <a:gd name="connsiteX844" fmla="*/ 425443 w 707644"/>
              <a:gd name="connsiteY844" fmla="*/ 640509 h 830409"/>
              <a:gd name="connsiteX845" fmla="*/ 422498 w 707644"/>
              <a:gd name="connsiteY845" fmla="*/ 635181 h 830409"/>
              <a:gd name="connsiteX846" fmla="*/ 496320 w 707644"/>
              <a:gd name="connsiteY846" fmla="*/ 456311 h 830409"/>
              <a:gd name="connsiteX847" fmla="*/ 500886 w 707644"/>
              <a:gd name="connsiteY847" fmla="*/ 459305 h 830409"/>
              <a:gd name="connsiteX848" fmla="*/ 508767 w 707644"/>
              <a:gd name="connsiteY848" fmla="*/ 470916 h 830409"/>
              <a:gd name="connsiteX849" fmla="*/ 353589 w 707644"/>
              <a:gd name="connsiteY849" fmla="*/ 753249 h 830409"/>
              <a:gd name="connsiteX850" fmla="*/ 382475 w 707644"/>
              <a:gd name="connsiteY850" fmla="*/ 787478 h 830409"/>
              <a:gd name="connsiteX851" fmla="*/ 387237 w 707644"/>
              <a:gd name="connsiteY851" fmla="*/ 792816 h 830409"/>
              <a:gd name="connsiteX852" fmla="*/ 387367 w 707644"/>
              <a:gd name="connsiteY852" fmla="*/ 793219 h 830409"/>
              <a:gd name="connsiteX853" fmla="*/ 401437 w 707644"/>
              <a:gd name="connsiteY853" fmla="*/ 830409 h 830409"/>
              <a:gd name="connsiteX854" fmla="*/ 399572 w 707644"/>
              <a:gd name="connsiteY854" fmla="*/ 830202 h 830409"/>
              <a:gd name="connsiteX855" fmla="*/ 388613 w 707644"/>
              <a:gd name="connsiteY855" fmla="*/ 817667 h 830409"/>
              <a:gd name="connsiteX856" fmla="*/ 418687 w 707644"/>
              <a:gd name="connsiteY856" fmla="*/ 617123 h 830409"/>
              <a:gd name="connsiteX857" fmla="*/ 463515 w 707644"/>
              <a:gd name="connsiteY857" fmla="*/ 661880 h 830409"/>
              <a:gd name="connsiteX858" fmla="*/ 480924 w 707644"/>
              <a:gd name="connsiteY858" fmla="*/ 683646 h 830409"/>
              <a:gd name="connsiteX859" fmla="*/ 484099 w 707644"/>
              <a:gd name="connsiteY859" fmla="*/ 688910 h 830409"/>
              <a:gd name="connsiteX860" fmla="*/ 477107 w 707644"/>
              <a:gd name="connsiteY860" fmla="*/ 682049 h 830409"/>
              <a:gd name="connsiteX861" fmla="*/ 469339 w 707644"/>
              <a:gd name="connsiteY861" fmla="*/ 674262 h 830409"/>
              <a:gd name="connsiteX862" fmla="*/ 420363 w 707644"/>
              <a:gd name="connsiteY862" fmla="*/ 621055 h 830409"/>
              <a:gd name="connsiteX863" fmla="*/ 419031 w 707644"/>
              <a:gd name="connsiteY863" fmla="*/ 618753 h 830409"/>
              <a:gd name="connsiteX864" fmla="*/ 456802 w 707644"/>
              <a:gd name="connsiteY864" fmla="*/ 535256 h 830409"/>
              <a:gd name="connsiteX865" fmla="*/ 462409 w 707644"/>
              <a:gd name="connsiteY865" fmla="*/ 541252 h 830409"/>
              <a:gd name="connsiteX866" fmla="*/ 466984 w 707644"/>
              <a:gd name="connsiteY866" fmla="*/ 547709 h 830409"/>
              <a:gd name="connsiteX867" fmla="*/ 466986 w 707644"/>
              <a:gd name="connsiteY867" fmla="*/ 549285 h 830409"/>
              <a:gd name="connsiteX868" fmla="*/ 390450 w 707644"/>
              <a:gd name="connsiteY868" fmla="*/ 668955 h 830409"/>
              <a:gd name="connsiteX869" fmla="*/ 396945 w 707644"/>
              <a:gd name="connsiteY869" fmla="*/ 675573 h 830409"/>
              <a:gd name="connsiteX870" fmla="*/ 401168 w 707644"/>
              <a:gd name="connsiteY870" fmla="*/ 683669 h 830409"/>
              <a:gd name="connsiteX871" fmla="*/ 443290 w 707644"/>
              <a:gd name="connsiteY871" fmla="*/ 550742 h 830409"/>
              <a:gd name="connsiteX872" fmla="*/ 458583 w 707644"/>
              <a:gd name="connsiteY872" fmla="*/ 566818 h 830409"/>
              <a:gd name="connsiteX873" fmla="*/ 467617 w 707644"/>
              <a:gd name="connsiteY873" fmla="*/ 576263 h 830409"/>
              <a:gd name="connsiteX874" fmla="*/ 467711 w 707644"/>
              <a:gd name="connsiteY874" fmla="*/ 579897 h 830409"/>
              <a:gd name="connsiteX875" fmla="*/ 462860 w 707644"/>
              <a:gd name="connsiteY875" fmla="*/ 575872 h 830409"/>
              <a:gd name="connsiteX876" fmla="*/ 460214 w 707644"/>
              <a:gd name="connsiteY876" fmla="*/ 572588 h 830409"/>
              <a:gd name="connsiteX877" fmla="*/ 445635 w 707644"/>
              <a:gd name="connsiteY877" fmla="*/ 555090 h 830409"/>
              <a:gd name="connsiteX878" fmla="*/ 520546 w 707644"/>
              <a:gd name="connsiteY878" fmla="*/ 384182 h 830409"/>
              <a:gd name="connsiteX879" fmla="*/ 528705 w 707644"/>
              <a:gd name="connsiteY879" fmla="*/ 396375 h 830409"/>
              <a:gd name="connsiteX880" fmla="*/ 538892 w 707644"/>
              <a:gd name="connsiteY880" fmla="*/ 408336 h 830409"/>
              <a:gd name="connsiteX881" fmla="*/ 541760 w 707644"/>
              <a:gd name="connsiteY881" fmla="*/ 413203 h 830409"/>
              <a:gd name="connsiteX882" fmla="*/ 611927 w 707644"/>
              <a:gd name="connsiteY882" fmla="*/ 535829 h 830409"/>
              <a:gd name="connsiteX883" fmla="*/ 598799 w 707644"/>
              <a:gd name="connsiteY883" fmla="*/ 514518 h 830409"/>
              <a:gd name="connsiteX884" fmla="*/ 542442 w 707644"/>
              <a:gd name="connsiteY884" fmla="*/ 428915 h 830409"/>
              <a:gd name="connsiteX885" fmla="*/ 520354 w 707644"/>
              <a:gd name="connsiteY885" fmla="*/ 383895 h 830409"/>
              <a:gd name="connsiteX886" fmla="*/ 520487 w 707644"/>
              <a:gd name="connsiteY886" fmla="*/ 384061 h 830409"/>
              <a:gd name="connsiteX887" fmla="*/ 520546 w 707644"/>
              <a:gd name="connsiteY887" fmla="*/ 384182 h 830409"/>
              <a:gd name="connsiteX888" fmla="*/ 463681 w 707644"/>
              <a:gd name="connsiteY888" fmla="*/ 501135 h 830409"/>
              <a:gd name="connsiteX889" fmla="*/ 466556 w 707644"/>
              <a:gd name="connsiteY889" fmla="*/ 503897 h 830409"/>
              <a:gd name="connsiteX890" fmla="*/ 507426 w 707644"/>
              <a:gd name="connsiteY890" fmla="*/ 548096 h 830409"/>
              <a:gd name="connsiteX891" fmla="*/ 526768 w 707644"/>
              <a:gd name="connsiteY891" fmla="*/ 570369 h 830409"/>
              <a:gd name="connsiteX892" fmla="*/ 565612 w 707644"/>
              <a:gd name="connsiteY892" fmla="*/ 630216 h 830409"/>
              <a:gd name="connsiteX893" fmla="*/ 548966 w 707644"/>
              <a:gd name="connsiteY893" fmla="*/ 618012 h 830409"/>
              <a:gd name="connsiteX894" fmla="*/ 537097 w 707644"/>
              <a:gd name="connsiteY894" fmla="*/ 608861 h 830409"/>
              <a:gd name="connsiteX895" fmla="*/ 527715 w 707644"/>
              <a:gd name="connsiteY895" fmla="*/ 596624 h 830409"/>
              <a:gd name="connsiteX896" fmla="*/ 487688 w 707644"/>
              <a:gd name="connsiteY896" fmla="*/ 554542 h 830409"/>
              <a:gd name="connsiteX897" fmla="*/ 465744 w 707644"/>
              <a:gd name="connsiteY897" fmla="*/ 516949 h 830409"/>
              <a:gd name="connsiteX898" fmla="*/ 463713 w 707644"/>
              <a:gd name="connsiteY898" fmla="*/ 501245 h 830409"/>
              <a:gd name="connsiteX899" fmla="*/ 399722 w 707644"/>
              <a:gd name="connsiteY899" fmla="*/ 631414 h 830409"/>
              <a:gd name="connsiteX900" fmla="*/ 400504 w 707644"/>
              <a:gd name="connsiteY900" fmla="*/ 632034 h 830409"/>
              <a:gd name="connsiteX901" fmla="*/ 424351 w 707644"/>
              <a:gd name="connsiteY901" fmla="*/ 663607 h 830409"/>
              <a:gd name="connsiteX902" fmla="*/ 427906 w 707644"/>
              <a:gd name="connsiteY902" fmla="*/ 668269 h 830409"/>
              <a:gd name="connsiteX903" fmla="*/ 427955 w 707644"/>
              <a:gd name="connsiteY903" fmla="*/ 668748 h 830409"/>
              <a:gd name="connsiteX904" fmla="*/ 425224 w 707644"/>
              <a:gd name="connsiteY904" fmla="*/ 665621 h 830409"/>
              <a:gd name="connsiteX905" fmla="*/ 422166 w 707644"/>
              <a:gd name="connsiteY905" fmla="*/ 661644 h 830409"/>
              <a:gd name="connsiteX906" fmla="*/ 448201 w 707644"/>
              <a:gd name="connsiteY906" fmla="*/ 523409 h 830409"/>
              <a:gd name="connsiteX907" fmla="*/ 456802 w 707644"/>
              <a:gd name="connsiteY907" fmla="*/ 535256 h 830409"/>
              <a:gd name="connsiteX908" fmla="*/ 450103 w 707644"/>
              <a:gd name="connsiteY908" fmla="*/ 528094 h 830409"/>
              <a:gd name="connsiteX909" fmla="*/ 483913 w 707644"/>
              <a:gd name="connsiteY909" fmla="*/ 448175 h 830409"/>
              <a:gd name="connsiteX910" fmla="*/ 491976 w 707644"/>
              <a:gd name="connsiteY910" fmla="*/ 453462 h 830409"/>
              <a:gd name="connsiteX911" fmla="*/ 493149 w 707644"/>
              <a:gd name="connsiteY911" fmla="*/ 455047 h 830409"/>
              <a:gd name="connsiteX912" fmla="*/ 499560 w 707644"/>
              <a:gd name="connsiteY912" fmla="*/ 465818 h 830409"/>
              <a:gd name="connsiteX913" fmla="*/ 501270 w 707644"/>
              <a:gd name="connsiteY913" fmla="*/ 468734 h 830409"/>
              <a:gd name="connsiteX914" fmla="*/ 486043 w 707644"/>
              <a:gd name="connsiteY914" fmla="*/ 452398 h 830409"/>
              <a:gd name="connsiteX915" fmla="*/ 406961 w 707644"/>
              <a:gd name="connsiteY915" fmla="*/ 606495 h 830409"/>
              <a:gd name="connsiteX916" fmla="*/ 417176 w 707644"/>
              <a:gd name="connsiteY916" fmla="*/ 615615 h 830409"/>
              <a:gd name="connsiteX917" fmla="*/ 417267 w 707644"/>
              <a:gd name="connsiteY917" fmla="*/ 615706 h 830409"/>
              <a:gd name="connsiteX918" fmla="*/ 419031 w 707644"/>
              <a:gd name="connsiteY918" fmla="*/ 618753 h 830409"/>
              <a:gd name="connsiteX919" fmla="*/ 419265 w 707644"/>
              <a:gd name="connsiteY919" fmla="*/ 619862 h 830409"/>
              <a:gd name="connsiteX920" fmla="*/ 467444 w 707644"/>
              <a:gd name="connsiteY920" fmla="*/ 480362 h 830409"/>
              <a:gd name="connsiteX921" fmla="*/ 496440 w 707644"/>
              <a:gd name="connsiteY921" fmla="*/ 507669 h 830409"/>
              <a:gd name="connsiteX922" fmla="*/ 509447 w 707644"/>
              <a:gd name="connsiteY922" fmla="*/ 515534 h 830409"/>
              <a:gd name="connsiteX923" fmla="*/ 511715 w 707644"/>
              <a:gd name="connsiteY923" fmla="*/ 518236 h 830409"/>
              <a:gd name="connsiteX924" fmla="*/ 530561 w 707644"/>
              <a:gd name="connsiteY924" fmla="*/ 543265 h 830409"/>
              <a:gd name="connsiteX925" fmla="*/ 530784 w 707644"/>
              <a:gd name="connsiteY925" fmla="*/ 543565 h 830409"/>
              <a:gd name="connsiteX926" fmla="*/ 546363 w 707644"/>
              <a:gd name="connsiteY926" fmla="*/ 568662 h 830409"/>
              <a:gd name="connsiteX927" fmla="*/ 575451 w 707644"/>
              <a:gd name="connsiteY927" fmla="*/ 615270 h 830409"/>
              <a:gd name="connsiteX928" fmla="*/ 566533 w 707644"/>
              <a:gd name="connsiteY928" fmla="*/ 609901 h 830409"/>
              <a:gd name="connsiteX929" fmla="*/ 531233 w 707644"/>
              <a:gd name="connsiteY929" fmla="*/ 575511 h 830409"/>
              <a:gd name="connsiteX930" fmla="*/ 526768 w 707644"/>
              <a:gd name="connsiteY930" fmla="*/ 570369 h 830409"/>
              <a:gd name="connsiteX931" fmla="*/ 525655 w 707644"/>
              <a:gd name="connsiteY931" fmla="*/ 568654 h 830409"/>
              <a:gd name="connsiteX932" fmla="*/ 479264 w 707644"/>
              <a:gd name="connsiteY932" fmla="*/ 499429 h 830409"/>
              <a:gd name="connsiteX933" fmla="*/ 529631 w 707644"/>
              <a:gd name="connsiteY933" fmla="*/ 348652 h 830409"/>
              <a:gd name="connsiteX934" fmla="*/ 546192 w 707644"/>
              <a:gd name="connsiteY934" fmla="*/ 351888 h 830409"/>
              <a:gd name="connsiteX935" fmla="*/ 547777 w 707644"/>
              <a:gd name="connsiteY935" fmla="*/ 354966 h 830409"/>
              <a:gd name="connsiteX936" fmla="*/ 566828 w 707644"/>
              <a:gd name="connsiteY936" fmla="*/ 382971 h 830409"/>
              <a:gd name="connsiteX937" fmla="*/ 573875 w 707644"/>
              <a:gd name="connsiteY937" fmla="*/ 386003 h 830409"/>
              <a:gd name="connsiteX938" fmla="*/ 580670 w 707644"/>
              <a:gd name="connsiteY938" fmla="*/ 402406 h 830409"/>
              <a:gd name="connsiteX939" fmla="*/ 589588 w 707644"/>
              <a:gd name="connsiteY939" fmla="*/ 441206 h 830409"/>
              <a:gd name="connsiteX940" fmla="*/ 575528 w 707644"/>
              <a:gd name="connsiteY940" fmla="*/ 420174 h 830409"/>
              <a:gd name="connsiteX941" fmla="*/ 548020 w 707644"/>
              <a:gd name="connsiteY941" fmla="*/ 385132 h 830409"/>
              <a:gd name="connsiteX942" fmla="*/ 406176 w 707644"/>
              <a:gd name="connsiteY942" fmla="*/ 605642 h 830409"/>
              <a:gd name="connsiteX943" fmla="*/ 406961 w 707644"/>
              <a:gd name="connsiteY943" fmla="*/ 606495 h 830409"/>
              <a:gd name="connsiteX944" fmla="*/ 406342 w 707644"/>
              <a:gd name="connsiteY944" fmla="*/ 605942 h 830409"/>
              <a:gd name="connsiteX945" fmla="*/ 357807 w 707644"/>
              <a:gd name="connsiteY945" fmla="*/ 701695 h 830409"/>
              <a:gd name="connsiteX946" fmla="*/ 359650 w 707644"/>
              <a:gd name="connsiteY946" fmla="*/ 703393 h 830409"/>
              <a:gd name="connsiteX947" fmla="*/ 370039 w 707644"/>
              <a:gd name="connsiteY947" fmla="*/ 731390 h 830409"/>
              <a:gd name="connsiteX948" fmla="*/ 376628 w 707644"/>
              <a:gd name="connsiteY948" fmla="*/ 747457 h 830409"/>
              <a:gd name="connsiteX949" fmla="*/ 371347 w 707644"/>
              <a:gd name="connsiteY949" fmla="*/ 742309 h 830409"/>
              <a:gd name="connsiteX950" fmla="*/ 370656 w 707644"/>
              <a:gd name="connsiteY950" fmla="*/ 741610 h 830409"/>
              <a:gd name="connsiteX951" fmla="*/ 359088 w 707644"/>
              <a:gd name="connsiteY951" fmla="*/ 705885 h 830409"/>
              <a:gd name="connsiteX952" fmla="*/ 514453 w 707644"/>
              <a:gd name="connsiteY952" fmla="*/ 371733 h 830409"/>
              <a:gd name="connsiteX953" fmla="*/ 527735 w 707644"/>
              <a:gd name="connsiteY953" fmla="*/ 389404 h 830409"/>
              <a:gd name="connsiteX954" fmla="*/ 536046 w 707644"/>
              <a:gd name="connsiteY954" fmla="*/ 403507 h 830409"/>
              <a:gd name="connsiteX955" fmla="*/ 520487 w 707644"/>
              <a:gd name="connsiteY955" fmla="*/ 384061 h 830409"/>
              <a:gd name="connsiteX956" fmla="*/ 357232 w 707644"/>
              <a:gd name="connsiteY956" fmla="*/ 696877 h 830409"/>
              <a:gd name="connsiteX957" fmla="*/ 368389 w 707644"/>
              <a:gd name="connsiteY957" fmla="*/ 701619 h 830409"/>
              <a:gd name="connsiteX958" fmla="*/ 385162 w 707644"/>
              <a:gd name="connsiteY958" fmla="*/ 727641 h 830409"/>
              <a:gd name="connsiteX959" fmla="*/ 376625 w 707644"/>
              <a:gd name="connsiteY959" fmla="*/ 719035 h 830409"/>
              <a:gd name="connsiteX960" fmla="*/ 359650 w 707644"/>
              <a:gd name="connsiteY960" fmla="*/ 703393 h 830409"/>
              <a:gd name="connsiteX961" fmla="*/ 442639 w 707644"/>
              <a:gd name="connsiteY961" fmla="*/ 509709 h 830409"/>
              <a:gd name="connsiteX962" fmla="*/ 449729 w 707644"/>
              <a:gd name="connsiteY962" fmla="*/ 516952 h 830409"/>
              <a:gd name="connsiteX963" fmla="*/ 466969 w 707644"/>
              <a:gd name="connsiteY963" fmla="*/ 537983 h 830409"/>
              <a:gd name="connsiteX964" fmla="*/ 466981 w 707644"/>
              <a:gd name="connsiteY964" fmla="*/ 546210 h 830409"/>
              <a:gd name="connsiteX965" fmla="*/ 466765 w 707644"/>
              <a:gd name="connsiteY965" fmla="*/ 545910 h 830409"/>
              <a:gd name="connsiteX966" fmla="*/ 462409 w 707644"/>
              <a:gd name="connsiteY966" fmla="*/ 541252 h 830409"/>
              <a:gd name="connsiteX967" fmla="*/ 454196 w 707644"/>
              <a:gd name="connsiteY967" fmla="*/ 529660 h 830409"/>
              <a:gd name="connsiteX968" fmla="*/ 446265 w 707644"/>
              <a:gd name="connsiteY968" fmla="*/ 518641 h 830409"/>
              <a:gd name="connsiteX969" fmla="*/ 374268 w 707644"/>
              <a:gd name="connsiteY969" fmla="*/ 646739 h 830409"/>
              <a:gd name="connsiteX970" fmla="*/ 390450 w 707644"/>
              <a:gd name="connsiteY970" fmla="*/ 668955 h 830409"/>
              <a:gd name="connsiteX971" fmla="*/ 384818 w 707644"/>
              <a:gd name="connsiteY971" fmla="*/ 663215 h 830409"/>
              <a:gd name="connsiteX972" fmla="*/ 475973 w 707644"/>
              <a:gd name="connsiteY972" fmla="*/ 432437 h 830409"/>
              <a:gd name="connsiteX973" fmla="*/ 496320 w 707644"/>
              <a:gd name="connsiteY973" fmla="*/ 456311 h 830409"/>
              <a:gd name="connsiteX974" fmla="*/ 491976 w 707644"/>
              <a:gd name="connsiteY974" fmla="*/ 453462 h 830409"/>
              <a:gd name="connsiteX975" fmla="*/ 490663 w 707644"/>
              <a:gd name="connsiteY975" fmla="*/ 451690 h 830409"/>
              <a:gd name="connsiteX976" fmla="*/ 477779 w 707644"/>
              <a:gd name="connsiteY976" fmla="*/ 435842 h 830409"/>
              <a:gd name="connsiteX977" fmla="*/ 477485 w 707644"/>
              <a:gd name="connsiteY977" fmla="*/ 435433 h 830409"/>
              <a:gd name="connsiteX978" fmla="*/ 408989 w 707644"/>
              <a:gd name="connsiteY978" fmla="*/ 566443 h 830409"/>
              <a:gd name="connsiteX979" fmla="*/ 427192 w 707644"/>
              <a:gd name="connsiteY979" fmla="*/ 595942 h 830409"/>
              <a:gd name="connsiteX980" fmla="*/ 429851 w 707644"/>
              <a:gd name="connsiteY980" fmla="*/ 600211 h 830409"/>
              <a:gd name="connsiteX981" fmla="*/ 413678 w 707644"/>
              <a:gd name="connsiteY981" fmla="*/ 591591 h 830409"/>
              <a:gd name="connsiteX982" fmla="*/ 348064 w 707644"/>
              <a:gd name="connsiteY982" fmla="*/ 692716 h 830409"/>
              <a:gd name="connsiteX983" fmla="*/ 350366 w 707644"/>
              <a:gd name="connsiteY983" fmla="*/ 693958 h 830409"/>
              <a:gd name="connsiteX984" fmla="*/ 356201 w 707644"/>
              <a:gd name="connsiteY984" fmla="*/ 696438 h 830409"/>
              <a:gd name="connsiteX985" fmla="*/ 357807 w 707644"/>
              <a:gd name="connsiteY985" fmla="*/ 701695 h 830409"/>
              <a:gd name="connsiteX986" fmla="*/ 352144 w 707644"/>
              <a:gd name="connsiteY986" fmla="*/ 683166 h 830409"/>
              <a:gd name="connsiteX987" fmla="*/ 357232 w 707644"/>
              <a:gd name="connsiteY987" fmla="*/ 696877 h 830409"/>
              <a:gd name="connsiteX988" fmla="*/ 356201 w 707644"/>
              <a:gd name="connsiteY988" fmla="*/ 696438 h 830409"/>
              <a:gd name="connsiteX989" fmla="*/ 396156 w 707644"/>
              <a:gd name="connsiteY989" fmla="*/ 582252 h 830409"/>
              <a:gd name="connsiteX990" fmla="*/ 413678 w 707644"/>
              <a:gd name="connsiteY990" fmla="*/ 591591 h 830409"/>
              <a:gd name="connsiteX991" fmla="*/ 416553 w 707644"/>
              <a:gd name="connsiteY991" fmla="*/ 607016 h 830409"/>
              <a:gd name="connsiteX992" fmla="*/ 418687 w 707644"/>
              <a:gd name="connsiteY992" fmla="*/ 617123 h 830409"/>
              <a:gd name="connsiteX993" fmla="*/ 417267 w 707644"/>
              <a:gd name="connsiteY993" fmla="*/ 615706 h 830409"/>
              <a:gd name="connsiteX994" fmla="*/ 409575 w 707644"/>
              <a:gd name="connsiteY994" fmla="*/ 602415 h 830409"/>
              <a:gd name="connsiteX995" fmla="*/ 407972 w 707644"/>
              <a:gd name="connsiteY995" fmla="*/ 548668 h 830409"/>
              <a:gd name="connsiteX996" fmla="*/ 433596 w 707644"/>
              <a:gd name="connsiteY996" fmla="*/ 572599 h 830409"/>
              <a:gd name="connsiteX997" fmla="*/ 469033 w 707644"/>
              <a:gd name="connsiteY997" fmla="*/ 620544 h 830409"/>
              <a:gd name="connsiteX998" fmla="*/ 469651 w 707644"/>
              <a:gd name="connsiteY998" fmla="*/ 621425 h 830409"/>
              <a:gd name="connsiteX999" fmla="*/ 463376 w 707644"/>
              <a:gd name="connsiteY999" fmla="*/ 618080 h 830409"/>
              <a:gd name="connsiteX1000" fmla="*/ 425349 w 707644"/>
              <a:gd name="connsiteY1000" fmla="*/ 576042 h 830409"/>
              <a:gd name="connsiteX1001" fmla="*/ 407888 w 707644"/>
              <a:gd name="connsiteY1001" fmla="*/ 555644 h 830409"/>
              <a:gd name="connsiteX1002" fmla="*/ 346322 w 707644"/>
              <a:gd name="connsiteY1002" fmla="*/ 667475 h 830409"/>
              <a:gd name="connsiteX1003" fmla="*/ 348260 w 707644"/>
              <a:gd name="connsiteY1003" fmla="*/ 670457 h 830409"/>
              <a:gd name="connsiteX1004" fmla="*/ 352144 w 707644"/>
              <a:gd name="connsiteY1004" fmla="*/ 683166 h 830409"/>
              <a:gd name="connsiteX1005" fmla="*/ 384913 w 707644"/>
              <a:gd name="connsiteY1005" fmla="*/ 586810 h 830409"/>
              <a:gd name="connsiteX1006" fmla="*/ 406342 w 707644"/>
              <a:gd name="connsiteY1006" fmla="*/ 605942 h 830409"/>
              <a:gd name="connsiteX1007" fmla="*/ 422498 w 707644"/>
              <a:gd name="connsiteY1007" fmla="*/ 635181 h 830409"/>
              <a:gd name="connsiteX1008" fmla="*/ 422899 w 707644"/>
              <a:gd name="connsiteY1008" fmla="*/ 637079 h 830409"/>
              <a:gd name="connsiteX1009" fmla="*/ 414774 w 707644"/>
              <a:gd name="connsiteY1009" fmla="*/ 626122 h 830409"/>
              <a:gd name="connsiteX1010" fmla="*/ 500356 w 707644"/>
              <a:gd name="connsiteY1010" fmla="*/ 342933 h 830409"/>
              <a:gd name="connsiteX1011" fmla="*/ 517525 w 707644"/>
              <a:gd name="connsiteY1011" fmla="*/ 346287 h 830409"/>
              <a:gd name="connsiteX1012" fmla="*/ 548020 w 707644"/>
              <a:gd name="connsiteY1012" fmla="*/ 385132 h 830409"/>
              <a:gd name="connsiteX1013" fmla="*/ 587326 w 707644"/>
              <a:gd name="connsiteY1013" fmla="*/ 463110 h 830409"/>
              <a:gd name="connsiteX1014" fmla="*/ 589627 w 707644"/>
              <a:gd name="connsiteY1014" fmla="*/ 468480 h 830409"/>
              <a:gd name="connsiteX1015" fmla="*/ 563489 w 707644"/>
              <a:gd name="connsiteY1015" fmla="*/ 437318 h 830409"/>
              <a:gd name="connsiteX1016" fmla="*/ 555648 w 707644"/>
              <a:gd name="connsiteY1016" fmla="*/ 426540 h 830409"/>
              <a:gd name="connsiteX1017" fmla="*/ 527735 w 707644"/>
              <a:gd name="connsiteY1017" fmla="*/ 389404 h 830409"/>
              <a:gd name="connsiteX1018" fmla="*/ 515094 w 707644"/>
              <a:gd name="connsiteY1018" fmla="*/ 367955 h 830409"/>
              <a:gd name="connsiteX1019" fmla="*/ 501738 w 707644"/>
              <a:gd name="connsiteY1019" fmla="*/ 345756 h 830409"/>
              <a:gd name="connsiteX1020" fmla="*/ 408173 w 707644"/>
              <a:gd name="connsiteY1020" fmla="*/ 531939 h 830409"/>
              <a:gd name="connsiteX1021" fmla="*/ 444475 w 707644"/>
              <a:gd name="connsiteY1021" fmla="*/ 572100 h 830409"/>
              <a:gd name="connsiteX1022" fmla="*/ 429685 w 707644"/>
              <a:gd name="connsiteY1022" fmla="*/ 559322 h 830409"/>
              <a:gd name="connsiteX1023" fmla="*/ 408051 w 707644"/>
              <a:gd name="connsiteY1023" fmla="*/ 542107 h 830409"/>
              <a:gd name="connsiteX1024" fmla="*/ 311751 w 707644"/>
              <a:gd name="connsiteY1024" fmla="*/ 731203 h 830409"/>
              <a:gd name="connsiteX1025" fmla="*/ 316105 w 707644"/>
              <a:gd name="connsiteY1025" fmla="*/ 735975 h 830409"/>
              <a:gd name="connsiteX1026" fmla="*/ 320231 w 707644"/>
              <a:gd name="connsiteY1026" fmla="*/ 740577 h 830409"/>
              <a:gd name="connsiteX1027" fmla="*/ 343137 w 707644"/>
              <a:gd name="connsiteY1027" fmla="*/ 779993 h 830409"/>
              <a:gd name="connsiteX1028" fmla="*/ 372913 w 707644"/>
              <a:gd name="connsiteY1028" fmla="*/ 827234 h 830409"/>
              <a:gd name="connsiteX1029" fmla="*/ 355822 w 707644"/>
              <a:gd name="connsiteY1029" fmla="*/ 825331 h 830409"/>
              <a:gd name="connsiteX1030" fmla="*/ 337008 w 707644"/>
              <a:gd name="connsiteY1030" fmla="*/ 785029 h 830409"/>
              <a:gd name="connsiteX1031" fmla="*/ 449077 w 707644"/>
              <a:gd name="connsiteY1031" fmla="*/ 443603 h 830409"/>
              <a:gd name="connsiteX1032" fmla="*/ 465910 w 707644"/>
              <a:gd name="connsiteY1032" fmla="*/ 456462 h 830409"/>
              <a:gd name="connsiteX1033" fmla="*/ 510282 w 707644"/>
              <a:gd name="connsiteY1033" fmla="*/ 516039 h 830409"/>
              <a:gd name="connsiteX1034" fmla="*/ 509447 w 707644"/>
              <a:gd name="connsiteY1034" fmla="*/ 515534 h 830409"/>
              <a:gd name="connsiteX1035" fmla="*/ 380954 w 707644"/>
              <a:gd name="connsiteY1035" fmla="*/ 581598 h 830409"/>
              <a:gd name="connsiteX1036" fmla="*/ 384913 w 707644"/>
              <a:gd name="connsiteY1036" fmla="*/ 586810 h 830409"/>
              <a:gd name="connsiteX1037" fmla="*/ 384000 w 707644"/>
              <a:gd name="connsiteY1037" fmla="*/ 585995 h 830409"/>
              <a:gd name="connsiteX1038" fmla="*/ 383737 w 707644"/>
              <a:gd name="connsiteY1038" fmla="*/ 575632 h 830409"/>
              <a:gd name="connsiteX1039" fmla="*/ 392038 w 707644"/>
              <a:gd name="connsiteY1039" fmla="*/ 580057 h 830409"/>
              <a:gd name="connsiteX1040" fmla="*/ 406176 w 707644"/>
              <a:gd name="connsiteY1040" fmla="*/ 605642 h 830409"/>
              <a:gd name="connsiteX1041" fmla="*/ 401337 w 707644"/>
              <a:gd name="connsiteY1041" fmla="*/ 600385 h 830409"/>
              <a:gd name="connsiteX1042" fmla="*/ 317404 w 707644"/>
              <a:gd name="connsiteY1042" fmla="*/ 711797 h 830409"/>
              <a:gd name="connsiteX1043" fmla="*/ 346068 w 707644"/>
              <a:gd name="connsiteY1043" fmla="*/ 739416 h 830409"/>
              <a:gd name="connsiteX1044" fmla="*/ 353589 w 707644"/>
              <a:gd name="connsiteY1044" fmla="*/ 753249 h 830409"/>
              <a:gd name="connsiteX1045" fmla="*/ 342608 w 707644"/>
              <a:gd name="connsiteY1045" fmla="*/ 740236 h 830409"/>
              <a:gd name="connsiteX1046" fmla="*/ 474853 w 707644"/>
              <a:gd name="connsiteY1046" fmla="*/ 382975 h 830409"/>
              <a:gd name="connsiteX1047" fmla="*/ 491056 w 707644"/>
              <a:gd name="connsiteY1047" fmla="*/ 407636 h 830409"/>
              <a:gd name="connsiteX1048" fmla="*/ 568915 w 707644"/>
              <a:gd name="connsiteY1048" fmla="*/ 510746 h 830409"/>
              <a:gd name="connsiteX1049" fmla="*/ 572726 w 707644"/>
              <a:gd name="connsiteY1049" fmla="*/ 515011 h 830409"/>
              <a:gd name="connsiteX1050" fmla="*/ 560312 w 707644"/>
              <a:gd name="connsiteY1050" fmla="*/ 503399 h 830409"/>
              <a:gd name="connsiteX1051" fmla="*/ 524294 w 707644"/>
              <a:gd name="connsiteY1051" fmla="*/ 474870 h 830409"/>
              <a:gd name="connsiteX1052" fmla="*/ 490161 w 707644"/>
              <a:gd name="connsiteY1052" fmla="*/ 410407 h 830409"/>
              <a:gd name="connsiteX1053" fmla="*/ 422433 w 707644"/>
              <a:gd name="connsiteY1053" fmla="*/ 489066 h 830409"/>
              <a:gd name="connsiteX1054" fmla="*/ 432051 w 707644"/>
              <a:gd name="connsiteY1054" fmla="*/ 498893 h 830409"/>
              <a:gd name="connsiteX1055" fmla="*/ 446265 w 707644"/>
              <a:gd name="connsiteY1055" fmla="*/ 518641 h 830409"/>
              <a:gd name="connsiteX1056" fmla="*/ 448201 w 707644"/>
              <a:gd name="connsiteY1056" fmla="*/ 523409 h 830409"/>
              <a:gd name="connsiteX1057" fmla="*/ 432939 w 707644"/>
              <a:gd name="connsiteY1057" fmla="*/ 502386 h 830409"/>
              <a:gd name="connsiteX1058" fmla="*/ 492202 w 707644"/>
              <a:gd name="connsiteY1058" fmla="*/ 341339 h 830409"/>
              <a:gd name="connsiteX1059" fmla="*/ 499997 w 707644"/>
              <a:gd name="connsiteY1059" fmla="*/ 342862 h 830409"/>
              <a:gd name="connsiteX1060" fmla="*/ 501738 w 707644"/>
              <a:gd name="connsiteY1060" fmla="*/ 345756 h 830409"/>
              <a:gd name="connsiteX1061" fmla="*/ 514453 w 707644"/>
              <a:gd name="connsiteY1061" fmla="*/ 371733 h 830409"/>
              <a:gd name="connsiteX1062" fmla="*/ 498126 w 707644"/>
              <a:gd name="connsiteY1062" fmla="*/ 350011 h 830409"/>
              <a:gd name="connsiteX1063" fmla="*/ 496493 w 707644"/>
              <a:gd name="connsiteY1063" fmla="*/ 348234 h 830409"/>
              <a:gd name="connsiteX1064" fmla="*/ 494239 w 707644"/>
              <a:gd name="connsiteY1064" fmla="*/ 344865 h 830409"/>
              <a:gd name="connsiteX1065" fmla="*/ 443497 w 707644"/>
              <a:gd name="connsiteY1065" fmla="*/ 441734 h 830409"/>
              <a:gd name="connsiteX1066" fmla="*/ 467444 w 707644"/>
              <a:gd name="connsiteY1066" fmla="*/ 480362 h 830409"/>
              <a:gd name="connsiteX1067" fmla="*/ 453621 w 707644"/>
              <a:gd name="connsiteY1067" fmla="*/ 467344 h 830409"/>
              <a:gd name="connsiteX1068" fmla="*/ 453153 w 707644"/>
              <a:gd name="connsiteY1068" fmla="*/ 465773 h 830409"/>
              <a:gd name="connsiteX1069" fmla="*/ 408384 w 707644"/>
              <a:gd name="connsiteY1069" fmla="*/ 514344 h 830409"/>
              <a:gd name="connsiteX1070" fmla="*/ 415725 w 707644"/>
              <a:gd name="connsiteY1070" fmla="*/ 521768 h 830409"/>
              <a:gd name="connsiteX1071" fmla="*/ 441370 w 707644"/>
              <a:gd name="connsiteY1071" fmla="*/ 549972 h 830409"/>
              <a:gd name="connsiteX1072" fmla="*/ 445635 w 707644"/>
              <a:gd name="connsiteY1072" fmla="*/ 555090 h 830409"/>
              <a:gd name="connsiteX1073" fmla="*/ 451972 w 707644"/>
              <a:gd name="connsiteY1073" fmla="*/ 566838 h 830409"/>
              <a:gd name="connsiteX1074" fmla="*/ 433248 w 707644"/>
              <a:gd name="connsiteY1074" fmla="*/ 551304 h 830409"/>
              <a:gd name="connsiteX1075" fmla="*/ 408191 w 707644"/>
              <a:gd name="connsiteY1075" fmla="*/ 530441 h 830409"/>
              <a:gd name="connsiteX1076" fmla="*/ 447689 w 707644"/>
              <a:gd name="connsiteY1076" fmla="*/ 431997 h 830409"/>
              <a:gd name="connsiteX1077" fmla="*/ 448338 w 707644"/>
              <a:gd name="connsiteY1077" fmla="*/ 431769 h 830409"/>
              <a:gd name="connsiteX1078" fmla="*/ 480616 w 707644"/>
              <a:gd name="connsiteY1078" fmla="*/ 446576 h 830409"/>
              <a:gd name="connsiteX1079" fmla="*/ 486043 w 707644"/>
              <a:gd name="connsiteY1079" fmla="*/ 452398 h 830409"/>
              <a:gd name="connsiteX1080" fmla="*/ 486625 w 707644"/>
              <a:gd name="connsiteY1080" fmla="*/ 453551 h 830409"/>
              <a:gd name="connsiteX1081" fmla="*/ 497958 w 707644"/>
              <a:gd name="connsiteY1081" fmla="*/ 479735 h 830409"/>
              <a:gd name="connsiteX1082" fmla="*/ 483037 w 707644"/>
              <a:gd name="connsiteY1082" fmla="*/ 469545 h 830409"/>
              <a:gd name="connsiteX1083" fmla="*/ 465910 w 707644"/>
              <a:gd name="connsiteY1083" fmla="*/ 456462 h 830409"/>
              <a:gd name="connsiteX1084" fmla="*/ 402594 w 707644"/>
              <a:gd name="connsiteY1084" fmla="*/ 525781 h 830409"/>
              <a:gd name="connsiteX1085" fmla="*/ 408191 w 707644"/>
              <a:gd name="connsiteY1085" fmla="*/ 530441 h 830409"/>
              <a:gd name="connsiteX1086" fmla="*/ 408173 w 707644"/>
              <a:gd name="connsiteY1086" fmla="*/ 531939 h 830409"/>
              <a:gd name="connsiteX1087" fmla="*/ 403017 w 707644"/>
              <a:gd name="connsiteY1087" fmla="*/ 526236 h 830409"/>
              <a:gd name="connsiteX1088" fmla="*/ 341194 w 707644"/>
              <a:gd name="connsiteY1088" fmla="*/ 653656 h 830409"/>
              <a:gd name="connsiteX1089" fmla="*/ 346322 w 707644"/>
              <a:gd name="connsiteY1089" fmla="*/ 667475 h 830409"/>
              <a:gd name="connsiteX1090" fmla="*/ 341293 w 707644"/>
              <a:gd name="connsiteY1090" fmla="*/ 659738 h 830409"/>
              <a:gd name="connsiteX1091" fmla="*/ 377153 w 707644"/>
              <a:gd name="connsiteY1091" fmla="*/ 576594 h 830409"/>
              <a:gd name="connsiteX1092" fmla="*/ 378297 w 707644"/>
              <a:gd name="connsiteY1092" fmla="*/ 577763 h 830409"/>
              <a:gd name="connsiteX1093" fmla="*/ 380954 w 707644"/>
              <a:gd name="connsiteY1093" fmla="*/ 581598 h 830409"/>
              <a:gd name="connsiteX1094" fmla="*/ 440678 w 707644"/>
              <a:gd name="connsiteY1094" fmla="*/ 437187 h 830409"/>
              <a:gd name="connsiteX1095" fmla="*/ 442110 w 707644"/>
              <a:gd name="connsiteY1095" fmla="*/ 438281 h 830409"/>
              <a:gd name="connsiteX1096" fmla="*/ 443497 w 707644"/>
              <a:gd name="connsiteY1096" fmla="*/ 441734 h 830409"/>
              <a:gd name="connsiteX1097" fmla="*/ 381006 w 707644"/>
              <a:gd name="connsiteY1097" fmla="*/ 559487 h 830409"/>
              <a:gd name="connsiteX1098" fmla="*/ 396156 w 707644"/>
              <a:gd name="connsiteY1098" fmla="*/ 582252 h 830409"/>
              <a:gd name="connsiteX1099" fmla="*/ 392038 w 707644"/>
              <a:gd name="connsiteY1099" fmla="*/ 580057 h 830409"/>
              <a:gd name="connsiteX1100" fmla="*/ 381125 w 707644"/>
              <a:gd name="connsiteY1100" fmla="*/ 560307 h 830409"/>
              <a:gd name="connsiteX1101" fmla="*/ 440586 w 707644"/>
              <a:gd name="connsiteY1101" fmla="*/ 434488 h 830409"/>
              <a:gd name="connsiteX1102" fmla="*/ 441236 w 707644"/>
              <a:gd name="connsiteY1102" fmla="*/ 434260 h 830409"/>
              <a:gd name="connsiteX1103" fmla="*/ 449077 w 707644"/>
              <a:gd name="connsiteY1103" fmla="*/ 443603 h 830409"/>
              <a:gd name="connsiteX1104" fmla="*/ 442110 w 707644"/>
              <a:gd name="connsiteY1104" fmla="*/ 438281 h 830409"/>
              <a:gd name="connsiteX1105" fmla="*/ 340998 w 707644"/>
              <a:gd name="connsiteY1105" fmla="*/ 641697 h 830409"/>
              <a:gd name="connsiteX1106" fmla="*/ 343907 w 707644"/>
              <a:gd name="connsiteY1106" fmla="*/ 645956 h 830409"/>
              <a:gd name="connsiteX1107" fmla="*/ 349804 w 707644"/>
              <a:gd name="connsiteY1107" fmla="*/ 659173 h 830409"/>
              <a:gd name="connsiteX1108" fmla="*/ 355391 w 707644"/>
              <a:gd name="connsiteY1108" fmla="*/ 664363 h 830409"/>
              <a:gd name="connsiteX1109" fmla="*/ 358570 w 707644"/>
              <a:gd name="connsiteY1109" fmla="*/ 667428 h 830409"/>
              <a:gd name="connsiteX1110" fmla="*/ 375916 w 707644"/>
              <a:gd name="connsiteY1110" fmla="*/ 692829 h 830409"/>
              <a:gd name="connsiteX1111" fmla="*/ 383558 w 707644"/>
              <a:gd name="connsiteY1111" fmla="*/ 705710 h 830409"/>
              <a:gd name="connsiteX1112" fmla="*/ 377227 w 707644"/>
              <a:gd name="connsiteY1112" fmla="*/ 705376 h 830409"/>
              <a:gd name="connsiteX1113" fmla="*/ 368389 w 707644"/>
              <a:gd name="connsiteY1113" fmla="*/ 701619 h 830409"/>
              <a:gd name="connsiteX1114" fmla="*/ 353405 w 707644"/>
              <a:gd name="connsiteY1114" fmla="*/ 678373 h 830409"/>
              <a:gd name="connsiteX1115" fmla="*/ 348260 w 707644"/>
              <a:gd name="connsiteY1115" fmla="*/ 670457 h 830409"/>
              <a:gd name="connsiteX1116" fmla="*/ 341085 w 707644"/>
              <a:gd name="connsiteY1116" fmla="*/ 646978 h 830409"/>
              <a:gd name="connsiteX1117" fmla="*/ 485212 w 707644"/>
              <a:gd name="connsiteY1117" fmla="*/ 339974 h 830409"/>
              <a:gd name="connsiteX1118" fmla="*/ 489714 w 707644"/>
              <a:gd name="connsiteY1118" fmla="*/ 340853 h 830409"/>
              <a:gd name="connsiteX1119" fmla="*/ 496493 w 707644"/>
              <a:gd name="connsiteY1119" fmla="*/ 348234 h 830409"/>
              <a:gd name="connsiteX1120" fmla="*/ 520354 w 707644"/>
              <a:gd name="connsiteY1120" fmla="*/ 383895 h 830409"/>
              <a:gd name="connsiteX1121" fmla="*/ 438460 w 707644"/>
              <a:gd name="connsiteY1121" fmla="*/ 435233 h 830409"/>
              <a:gd name="connsiteX1122" fmla="*/ 439287 w 707644"/>
              <a:gd name="connsiteY1122" fmla="*/ 434943 h 830409"/>
              <a:gd name="connsiteX1123" fmla="*/ 440678 w 707644"/>
              <a:gd name="connsiteY1123" fmla="*/ 437187 h 830409"/>
              <a:gd name="connsiteX1124" fmla="*/ 439659 w 707644"/>
              <a:gd name="connsiteY1124" fmla="*/ 436409 h 830409"/>
              <a:gd name="connsiteX1125" fmla="*/ 410297 w 707644"/>
              <a:gd name="connsiteY1125" fmla="*/ 493478 h 830409"/>
              <a:gd name="connsiteX1126" fmla="*/ 415964 w 707644"/>
              <a:gd name="connsiteY1126" fmla="*/ 500085 h 830409"/>
              <a:gd name="connsiteX1127" fmla="*/ 443290 w 707644"/>
              <a:gd name="connsiteY1127" fmla="*/ 550742 h 830409"/>
              <a:gd name="connsiteX1128" fmla="*/ 415725 w 707644"/>
              <a:gd name="connsiteY1128" fmla="*/ 521768 h 830409"/>
              <a:gd name="connsiteX1129" fmla="*/ 408389 w 707644"/>
              <a:gd name="connsiteY1129" fmla="*/ 513919 h 830409"/>
              <a:gd name="connsiteX1130" fmla="*/ 408524 w 707644"/>
              <a:gd name="connsiteY1130" fmla="*/ 502687 h 830409"/>
              <a:gd name="connsiteX1131" fmla="*/ 358260 w 707644"/>
              <a:gd name="connsiteY1131" fmla="*/ 601419 h 830409"/>
              <a:gd name="connsiteX1132" fmla="*/ 360127 w 707644"/>
              <a:gd name="connsiteY1132" fmla="*/ 603043 h 830409"/>
              <a:gd name="connsiteX1133" fmla="*/ 360201 w 707644"/>
              <a:gd name="connsiteY1133" fmla="*/ 603095 h 830409"/>
              <a:gd name="connsiteX1134" fmla="*/ 375214 w 707644"/>
              <a:gd name="connsiteY1134" fmla="*/ 617171 h 830409"/>
              <a:gd name="connsiteX1135" fmla="*/ 422279 w 707644"/>
              <a:gd name="connsiteY1135" fmla="*/ 662250 h 830409"/>
              <a:gd name="connsiteX1136" fmla="*/ 425224 w 707644"/>
              <a:gd name="connsiteY1136" fmla="*/ 665621 h 830409"/>
              <a:gd name="connsiteX1137" fmla="*/ 428006 w 707644"/>
              <a:gd name="connsiteY1137" fmla="*/ 669239 h 830409"/>
              <a:gd name="connsiteX1138" fmla="*/ 432382 w 707644"/>
              <a:gd name="connsiteY1138" fmla="*/ 711675 h 830409"/>
              <a:gd name="connsiteX1139" fmla="*/ 431730 w 707644"/>
              <a:gd name="connsiteY1139" fmla="*/ 711023 h 830409"/>
              <a:gd name="connsiteX1140" fmla="*/ 396945 w 707644"/>
              <a:gd name="connsiteY1140" fmla="*/ 675573 h 830409"/>
              <a:gd name="connsiteX1141" fmla="*/ 410908 w 707644"/>
              <a:gd name="connsiteY1141" fmla="*/ 490300 h 830409"/>
              <a:gd name="connsiteX1142" fmla="*/ 422861 w 707644"/>
              <a:gd name="connsiteY1142" fmla="*/ 503223 h 830409"/>
              <a:gd name="connsiteX1143" fmla="*/ 451417 w 707644"/>
              <a:gd name="connsiteY1143" fmla="*/ 540053 h 830409"/>
              <a:gd name="connsiteX1144" fmla="*/ 456226 w 707644"/>
              <a:gd name="connsiteY1144" fmla="*/ 547024 h 830409"/>
              <a:gd name="connsiteX1145" fmla="*/ 415964 w 707644"/>
              <a:gd name="connsiteY1145" fmla="*/ 500085 h 830409"/>
              <a:gd name="connsiteX1146" fmla="*/ 410850 w 707644"/>
              <a:gd name="connsiteY1146" fmla="*/ 490604 h 830409"/>
              <a:gd name="connsiteX1147" fmla="*/ 423491 w 707644"/>
              <a:gd name="connsiteY1147" fmla="*/ 462547 h 830409"/>
              <a:gd name="connsiteX1148" fmla="*/ 449173 w 707644"/>
              <a:gd name="connsiteY1148" fmla="*/ 487205 h 830409"/>
              <a:gd name="connsiteX1149" fmla="*/ 461215 w 707644"/>
              <a:gd name="connsiteY1149" fmla="*/ 509189 h 830409"/>
              <a:gd name="connsiteX1150" fmla="*/ 465744 w 707644"/>
              <a:gd name="connsiteY1150" fmla="*/ 516949 h 830409"/>
              <a:gd name="connsiteX1151" fmla="*/ 466952 w 707644"/>
              <a:gd name="connsiteY1151" fmla="*/ 526285 h 830409"/>
              <a:gd name="connsiteX1152" fmla="*/ 466961 w 707644"/>
              <a:gd name="connsiteY1152" fmla="*/ 532491 h 830409"/>
              <a:gd name="connsiteX1153" fmla="*/ 440337 w 707644"/>
              <a:gd name="connsiteY1153" fmla="*/ 504040 h 830409"/>
              <a:gd name="connsiteX1154" fmla="*/ 411565 w 707644"/>
              <a:gd name="connsiteY1154" fmla="*/ 486887 h 830409"/>
              <a:gd name="connsiteX1155" fmla="*/ 450103 w 707644"/>
              <a:gd name="connsiteY1155" fmla="*/ 528094 h 830409"/>
              <a:gd name="connsiteX1156" fmla="*/ 456450 w 707644"/>
              <a:gd name="connsiteY1156" fmla="*/ 543726 h 830409"/>
              <a:gd name="connsiteX1157" fmla="*/ 428951 w 707644"/>
              <a:gd name="connsiteY1157" fmla="*/ 509806 h 830409"/>
              <a:gd name="connsiteX1158" fmla="*/ 422861 w 707644"/>
              <a:gd name="connsiteY1158" fmla="*/ 503223 h 830409"/>
              <a:gd name="connsiteX1159" fmla="*/ 411293 w 707644"/>
              <a:gd name="connsiteY1159" fmla="*/ 488302 h 830409"/>
              <a:gd name="connsiteX1160" fmla="*/ 315115 w 707644"/>
              <a:gd name="connsiteY1160" fmla="*/ 682486 h 830409"/>
              <a:gd name="connsiteX1161" fmla="*/ 328414 w 707644"/>
              <a:gd name="connsiteY1161" fmla="*/ 698850 h 830409"/>
              <a:gd name="connsiteX1162" fmla="*/ 370656 w 707644"/>
              <a:gd name="connsiteY1162" fmla="*/ 741610 h 830409"/>
              <a:gd name="connsiteX1163" fmla="*/ 385227 w 707644"/>
              <a:gd name="connsiteY1163" fmla="*/ 786610 h 830409"/>
              <a:gd name="connsiteX1164" fmla="*/ 380421 w 707644"/>
              <a:gd name="connsiteY1164" fmla="*/ 781373 h 830409"/>
              <a:gd name="connsiteX1165" fmla="*/ 351195 w 707644"/>
              <a:gd name="connsiteY1165" fmla="*/ 744356 h 830409"/>
              <a:gd name="connsiteX1166" fmla="*/ 346068 w 707644"/>
              <a:gd name="connsiteY1166" fmla="*/ 739416 h 830409"/>
              <a:gd name="connsiteX1167" fmla="*/ 413360 w 707644"/>
              <a:gd name="connsiteY1167" fmla="*/ 477564 h 830409"/>
              <a:gd name="connsiteX1168" fmla="*/ 422433 w 707644"/>
              <a:gd name="connsiteY1168" fmla="*/ 489066 h 830409"/>
              <a:gd name="connsiteX1169" fmla="*/ 413001 w 707644"/>
              <a:gd name="connsiteY1169" fmla="*/ 479430 h 830409"/>
              <a:gd name="connsiteX1170" fmla="*/ 306291 w 707644"/>
              <a:gd name="connsiteY1170" fmla="*/ 699258 h 830409"/>
              <a:gd name="connsiteX1171" fmla="*/ 317404 w 707644"/>
              <a:gd name="connsiteY1171" fmla="*/ 711797 h 830409"/>
              <a:gd name="connsiteX1172" fmla="*/ 308286 w 707644"/>
              <a:gd name="connsiteY1172" fmla="*/ 703013 h 830409"/>
              <a:gd name="connsiteX1173" fmla="*/ 307909 w 707644"/>
              <a:gd name="connsiteY1173" fmla="*/ 702460 h 830409"/>
              <a:gd name="connsiteX1174" fmla="*/ 414562 w 707644"/>
              <a:gd name="connsiteY1174" fmla="*/ 471317 h 830409"/>
              <a:gd name="connsiteX1175" fmla="*/ 436673 w 707644"/>
              <a:gd name="connsiteY1175" fmla="*/ 500124 h 830409"/>
              <a:gd name="connsiteX1176" fmla="*/ 440337 w 707644"/>
              <a:gd name="connsiteY1176" fmla="*/ 504040 h 830409"/>
              <a:gd name="connsiteX1177" fmla="*/ 442639 w 707644"/>
              <a:gd name="connsiteY1177" fmla="*/ 509709 h 830409"/>
              <a:gd name="connsiteX1178" fmla="*/ 432051 w 707644"/>
              <a:gd name="connsiteY1178" fmla="*/ 498893 h 830409"/>
              <a:gd name="connsiteX1179" fmla="*/ 414065 w 707644"/>
              <a:gd name="connsiteY1179" fmla="*/ 473903 h 830409"/>
              <a:gd name="connsiteX1180" fmla="*/ 368003 w 707644"/>
              <a:gd name="connsiteY1180" fmla="*/ 567246 h 830409"/>
              <a:gd name="connsiteX1181" fmla="*/ 371447 w 707644"/>
              <a:gd name="connsiteY1181" fmla="*/ 569082 h 830409"/>
              <a:gd name="connsiteX1182" fmla="*/ 377153 w 707644"/>
              <a:gd name="connsiteY1182" fmla="*/ 576594 h 830409"/>
              <a:gd name="connsiteX1183" fmla="*/ 425635 w 707644"/>
              <a:gd name="connsiteY1183" fmla="*/ 443485 h 830409"/>
              <a:gd name="connsiteX1184" fmla="*/ 428892 w 707644"/>
              <a:gd name="connsiteY1184" fmla="*/ 440716 h 830409"/>
              <a:gd name="connsiteX1185" fmla="*/ 439696 w 707644"/>
              <a:gd name="connsiteY1185" fmla="*/ 454230 h 830409"/>
              <a:gd name="connsiteX1186" fmla="*/ 453621 w 707644"/>
              <a:gd name="connsiteY1186" fmla="*/ 467344 h 830409"/>
              <a:gd name="connsiteX1187" fmla="*/ 463681 w 707644"/>
              <a:gd name="connsiteY1187" fmla="*/ 501135 h 830409"/>
              <a:gd name="connsiteX1188" fmla="*/ 449173 w 707644"/>
              <a:gd name="connsiteY1188" fmla="*/ 487205 h 830409"/>
              <a:gd name="connsiteX1189" fmla="*/ 437756 w 707644"/>
              <a:gd name="connsiteY1189" fmla="*/ 466363 h 830409"/>
              <a:gd name="connsiteX1190" fmla="*/ 405756 w 707644"/>
              <a:gd name="connsiteY1190" fmla="*/ 481160 h 830409"/>
              <a:gd name="connsiteX1191" fmla="*/ 411293 w 707644"/>
              <a:gd name="connsiteY1191" fmla="*/ 488302 h 830409"/>
              <a:gd name="connsiteX1192" fmla="*/ 410908 w 707644"/>
              <a:gd name="connsiteY1192" fmla="*/ 490300 h 830409"/>
              <a:gd name="connsiteX1193" fmla="*/ 410375 w 707644"/>
              <a:gd name="connsiteY1193" fmla="*/ 489723 h 830409"/>
              <a:gd name="connsiteX1194" fmla="*/ 432159 w 707644"/>
              <a:gd name="connsiteY1194" fmla="*/ 423446 h 830409"/>
              <a:gd name="connsiteX1195" fmla="*/ 439815 w 707644"/>
              <a:gd name="connsiteY1195" fmla="*/ 432567 h 830409"/>
              <a:gd name="connsiteX1196" fmla="*/ 440586 w 707644"/>
              <a:gd name="connsiteY1196" fmla="*/ 434488 h 830409"/>
              <a:gd name="connsiteX1197" fmla="*/ 439287 w 707644"/>
              <a:gd name="connsiteY1197" fmla="*/ 434943 h 830409"/>
              <a:gd name="connsiteX1198" fmla="*/ 418163 w 707644"/>
              <a:gd name="connsiteY1198" fmla="*/ 452610 h 830409"/>
              <a:gd name="connsiteX1199" fmla="*/ 423270 w 707644"/>
              <a:gd name="connsiteY1199" fmla="*/ 462001 h 830409"/>
              <a:gd name="connsiteX1200" fmla="*/ 423491 w 707644"/>
              <a:gd name="connsiteY1200" fmla="*/ 462547 h 830409"/>
              <a:gd name="connsiteX1201" fmla="*/ 417380 w 707644"/>
              <a:gd name="connsiteY1201" fmla="*/ 456679 h 830409"/>
              <a:gd name="connsiteX1202" fmla="*/ 334266 w 707644"/>
              <a:gd name="connsiteY1202" fmla="*/ 624668 h 830409"/>
              <a:gd name="connsiteX1203" fmla="*/ 340962 w 707644"/>
              <a:gd name="connsiteY1203" fmla="*/ 639449 h 830409"/>
              <a:gd name="connsiteX1204" fmla="*/ 340998 w 707644"/>
              <a:gd name="connsiteY1204" fmla="*/ 641697 h 830409"/>
              <a:gd name="connsiteX1205" fmla="*/ 338233 w 707644"/>
              <a:gd name="connsiteY1205" fmla="*/ 637646 h 830409"/>
              <a:gd name="connsiteX1206" fmla="*/ 471673 w 707644"/>
              <a:gd name="connsiteY1206" fmla="*/ 337329 h 830409"/>
              <a:gd name="connsiteX1207" fmla="*/ 482164 w 707644"/>
              <a:gd name="connsiteY1207" fmla="*/ 339378 h 830409"/>
              <a:gd name="connsiteX1208" fmla="*/ 510795 w 707644"/>
              <a:gd name="connsiteY1208" fmla="*/ 380846 h 830409"/>
              <a:gd name="connsiteX1209" fmla="*/ 542442 w 707644"/>
              <a:gd name="connsiteY1209" fmla="*/ 428915 h 830409"/>
              <a:gd name="connsiteX1210" fmla="*/ 551691 w 707644"/>
              <a:gd name="connsiteY1210" fmla="*/ 447811 h 830409"/>
              <a:gd name="connsiteX1211" fmla="*/ 498711 w 707644"/>
              <a:gd name="connsiteY1211" fmla="*/ 374738 h 830409"/>
              <a:gd name="connsiteX1212" fmla="*/ 403557 w 707644"/>
              <a:gd name="connsiteY1212" fmla="*/ 478325 h 830409"/>
              <a:gd name="connsiteX1213" fmla="*/ 405138 w 707644"/>
              <a:gd name="connsiteY1213" fmla="*/ 480015 h 830409"/>
              <a:gd name="connsiteX1214" fmla="*/ 405756 w 707644"/>
              <a:gd name="connsiteY1214" fmla="*/ 481160 h 830409"/>
              <a:gd name="connsiteX1215" fmla="*/ 331141 w 707644"/>
              <a:gd name="connsiteY1215" fmla="*/ 627261 h 830409"/>
              <a:gd name="connsiteX1216" fmla="*/ 338233 w 707644"/>
              <a:gd name="connsiteY1216" fmla="*/ 637646 h 830409"/>
              <a:gd name="connsiteX1217" fmla="*/ 341085 w 707644"/>
              <a:gd name="connsiteY1217" fmla="*/ 646978 h 830409"/>
              <a:gd name="connsiteX1218" fmla="*/ 341194 w 707644"/>
              <a:gd name="connsiteY1218" fmla="*/ 653656 h 830409"/>
              <a:gd name="connsiteX1219" fmla="*/ 332281 w 707644"/>
              <a:gd name="connsiteY1219" fmla="*/ 629637 h 830409"/>
              <a:gd name="connsiteX1220" fmla="*/ 363506 w 707644"/>
              <a:gd name="connsiteY1220" fmla="*/ 558693 h 830409"/>
              <a:gd name="connsiteX1221" fmla="*/ 377018 w 707644"/>
              <a:gd name="connsiteY1221" fmla="*/ 566182 h 830409"/>
              <a:gd name="connsiteX1222" fmla="*/ 383737 w 707644"/>
              <a:gd name="connsiteY1222" fmla="*/ 575632 h 830409"/>
              <a:gd name="connsiteX1223" fmla="*/ 371447 w 707644"/>
              <a:gd name="connsiteY1223" fmla="*/ 569082 h 830409"/>
              <a:gd name="connsiteX1224" fmla="*/ 367497 w 707644"/>
              <a:gd name="connsiteY1224" fmla="*/ 563882 h 830409"/>
              <a:gd name="connsiteX1225" fmla="*/ 380380 w 707644"/>
              <a:gd name="connsiteY1225" fmla="*/ 523018 h 830409"/>
              <a:gd name="connsiteX1226" fmla="*/ 386276 w 707644"/>
              <a:gd name="connsiteY1226" fmla="*/ 528405 h 830409"/>
              <a:gd name="connsiteX1227" fmla="*/ 386636 w 707644"/>
              <a:gd name="connsiteY1227" fmla="*/ 528742 h 830409"/>
              <a:gd name="connsiteX1228" fmla="*/ 386728 w 707644"/>
              <a:gd name="connsiteY1228" fmla="*/ 528887 h 830409"/>
              <a:gd name="connsiteX1229" fmla="*/ 401067 w 707644"/>
              <a:gd name="connsiteY1229" fmla="*/ 547676 h 830409"/>
              <a:gd name="connsiteX1230" fmla="*/ 407888 w 707644"/>
              <a:gd name="connsiteY1230" fmla="*/ 555644 h 830409"/>
              <a:gd name="connsiteX1231" fmla="*/ 407833 w 707644"/>
              <a:gd name="connsiteY1231" fmla="*/ 560239 h 830409"/>
              <a:gd name="connsiteX1232" fmla="*/ 408989 w 707644"/>
              <a:gd name="connsiteY1232" fmla="*/ 566443 h 830409"/>
              <a:gd name="connsiteX1233" fmla="*/ 394777 w 707644"/>
              <a:gd name="connsiteY1233" fmla="*/ 543411 h 830409"/>
              <a:gd name="connsiteX1234" fmla="*/ 386137 w 707644"/>
              <a:gd name="connsiteY1234" fmla="*/ 531053 h 830409"/>
              <a:gd name="connsiteX1235" fmla="*/ 308950 w 707644"/>
              <a:gd name="connsiteY1235" fmla="*/ 671146 h 830409"/>
              <a:gd name="connsiteX1236" fmla="*/ 327945 w 707644"/>
              <a:gd name="connsiteY1236" fmla="*/ 674176 h 830409"/>
              <a:gd name="connsiteX1237" fmla="*/ 348064 w 707644"/>
              <a:gd name="connsiteY1237" fmla="*/ 692716 h 830409"/>
              <a:gd name="connsiteX1238" fmla="*/ 309312 w 707644"/>
              <a:gd name="connsiteY1238" fmla="*/ 671811 h 830409"/>
              <a:gd name="connsiteX1239" fmla="*/ 336188 w 707644"/>
              <a:gd name="connsiteY1239" fmla="*/ 613013 h 830409"/>
              <a:gd name="connsiteX1240" fmla="*/ 354019 w 707644"/>
              <a:gd name="connsiteY1240" fmla="*/ 631828 h 830409"/>
              <a:gd name="connsiteX1241" fmla="*/ 384818 w 707644"/>
              <a:gd name="connsiteY1241" fmla="*/ 663215 h 830409"/>
              <a:gd name="connsiteX1242" fmla="*/ 415474 w 707644"/>
              <a:gd name="connsiteY1242" fmla="*/ 711092 h 830409"/>
              <a:gd name="connsiteX1243" fmla="*/ 423323 w 707644"/>
              <a:gd name="connsiteY1243" fmla="*/ 726137 h 830409"/>
              <a:gd name="connsiteX1244" fmla="*/ 435006 w 707644"/>
              <a:gd name="connsiteY1244" fmla="*/ 743052 h 830409"/>
              <a:gd name="connsiteX1245" fmla="*/ 436569 w 707644"/>
              <a:gd name="connsiteY1245" fmla="*/ 763029 h 830409"/>
              <a:gd name="connsiteX1246" fmla="*/ 443785 w 707644"/>
              <a:gd name="connsiteY1246" fmla="*/ 794273 h 830409"/>
              <a:gd name="connsiteX1247" fmla="*/ 415930 w 707644"/>
              <a:gd name="connsiteY1247" fmla="*/ 758658 h 830409"/>
              <a:gd name="connsiteX1248" fmla="*/ 413545 w 707644"/>
              <a:gd name="connsiteY1248" fmla="*/ 756253 h 830409"/>
              <a:gd name="connsiteX1249" fmla="*/ 383558 w 707644"/>
              <a:gd name="connsiteY1249" fmla="*/ 705710 h 830409"/>
              <a:gd name="connsiteX1250" fmla="*/ 387963 w 707644"/>
              <a:gd name="connsiteY1250" fmla="*/ 705942 h 830409"/>
              <a:gd name="connsiteX1251" fmla="*/ 366287 w 707644"/>
              <a:gd name="connsiteY1251" fmla="*/ 674868 h 830409"/>
              <a:gd name="connsiteX1252" fmla="*/ 358570 w 707644"/>
              <a:gd name="connsiteY1252" fmla="*/ 667428 h 830409"/>
              <a:gd name="connsiteX1253" fmla="*/ 343907 w 707644"/>
              <a:gd name="connsiteY1253" fmla="*/ 645956 h 830409"/>
              <a:gd name="connsiteX1254" fmla="*/ 343768 w 707644"/>
              <a:gd name="connsiteY1254" fmla="*/ 645644 h 830409"/>
              <a:gd name="connsiteX1255" fmla="*/ 340962 w 707644"/>
              <a:gd name="connsiteY1255" fmla="*/ 639449 h 830409"/>
              <a:gd name="connsiteX1256" fmla="*/ 340869 w 707644"/>
              <a:gd name="connsiteY1256" fmla="*/ 633757 h 830409"/>
              <a:gd name="connsiteX1257" fmla="*/ 305445 w 707644"/>
              <a:gd name="connsiteY1257" fmla="*/ 670587 h 830409"/>
              <a:gd name="connsiteX1258" fmla="*/ 307714 w 707644"/>
              <a:gd name="connsiteY1258" fmla="*/ 670949 h 830409"/>
              <a:gd name="connsiteX1259" fmla="*/ 309312 w 707644"/>
              <a:gd name="connsiteY1259" fmla="*/ 671811 h 830409"/>
              <a:gd name="connsiteX1260" fmla="*/ 315115 w 707644"/>
              <a:gd name="connsiteY1260" fmla="*/ 682486 h 830409"/>
              <a:gd name="connsiteX1261" fmla="*/ 379051 w 707644"/>
              <a:gd name="connsiteY1261" fmla="*/ 516782 h 830409"/>
              <a:gd name="connsiteX1262" fmla="*/ 398897 w 707644"/>
              <a:gd name="connsiteY1262" fmla="*/ 534823 h 830409"/>
              <a:gd name="connsiteX1263" fmla="*/ 408051 w 707644"/>
              <a:gd name="connsiteY1263" fmla="*/ 542107 h 830409"/>
              <a:gd name="connsiteX1264" fmla="*/ 407972 w 707644"/>
              <a:gd name="connsiteY1264" fmla="*/ 548668 h 830409"/>
              <a:gd name="connsiteX1265" fmla="*/ 386636 w 707644"/>
              <a:gd name="connsiteY1265" fmla="*/ 528742 h 830409"/>
              <a:gd name="connsiteX1266" fmla="*/ 356690 w 707644"/>
              <a:gd name="connsiteY1266" fmla="*/ 561217 h 830409"/>
              <a:gd name="connsiteX1267" fmla="*/ 356731 w 707644"/>
              <a:gd name="connsiteY1267" fmla="*/ 561238 h 830409"/>
              <a:gd name="connsiteX1268" fmla="*/ 367718 w 707644"/>
              <a:gd name="connsiteY1268" fmla="*/ 571458 h 830409"/>
              <a:gd name="connsiteX1269" fmla="*/ 384000 w 707644"/>
              <a:gd name="connsiteY1269" fmla="*/ 585995 h 830409"/>
              <a:gd name="connsiteX1270" fmla="*/ 406252 w 707644"/>
              <a:gd name="connsiteY1270" fmla="*/ 618115 h 830409"/>
              <a:gd name="connsiteX1271" fmla="*/ 424095 w 707644"/>
              <a:gd name="connsiteY1271" fmla="*/ 642747 h 830409"/>
              <a:gd name="connsiteX1272" fmla="*/ 426124 w 707644"/>
              <a:gd name="connsiteY1272" fmla="*/ 652358 h 830409"/>
              <a:gd name="connsiteX1273" fmla="*/ 400504 w 707644"/>
              <a:gd name="connsiteY1273" fmla="*/ 632034 h 830409"/>
              <a:gd name="connsiteX1274" fmla="*/ 395818 w 707644"/>
              <a:gd name="connsiteY1274" fmla="*/ 625829 h 830409"/>
              <a:gd name="connsiteX1275" fmla="*/ 385694 w 707644"/>
              <a:gd name="connsiteY1275" fmla="*/ 611020 h 830409"/>
              <a:gd name="connsiteX1276" fmla="*/ 359043 w 707644"/>
              <a:gd name="connsiteY1276" fmla="*/ 564844 h 830409"/>
              <a:gd name="connsiteX1277" fmla="*/ 426604 w 707644"/>
              <a:gd name="connsiteY1277" fmla="*/ 403994 h 830409"/>
              <a:gd name="connsiteX1278" fmla="*/ 432536 w 707644"/>
              <a:gd name="connsiteY1278" fmla="*/ 411652 h 830409"/>
              <a:gd name="connsiteX1279" fmla="*/ 447689 w 707644"/>
              <a:gd name="connsiteY1279" fmla="*/ 431997 h 830409"/>
              <a:gd name="connsiteX1280" fmla="*/ 441236 w 707644"/>
              <a:gd name="connsiteY1280" fmla="*/ 434260 h 830409"/>
              <a:gd name="connsiteX1281" fmla="*/ 439815 w 707644"/>
              <a:gd name="connsiteY1281" fmla="*/ 432567 h 830409"/>
              <a:gd name="connsiteX1282" fmla="*/ 438327 w 707644"/>
              <a:gd name="connsiteY1282" fmla="*/ 428862 h 830409"/>
              <a:gd name="connsiteX1283" fmla="*/ 465436 w 707644"/>
              <a:gd name="connsiteY1283" fmla="*/ 315151 h 830409"/>
              <a:gd name="connsiteX1284" fmla="*/ 476482 w 707644"/>
              <a:gd name="connsiteY1284" fmla="*/ 329063 h 830409"/>
              <a:gd name="connsiteX1285" fmla="*/ 485212 w 707644"/>
              <a:gd name="connsiteY1285" fmla="*/ 339974 h 830409"/>
              <a:gd name="connsiteX1286" fmla="*/ 482164 w 707644"/>
              <a:gd name="connsiteY1286" fmla="*/ 339378 h 830409"/>
              <a:gd name="connsiteX1287" fmla="*/ 394784 w 707644"/>
              <a:gd name="connsiteY1287" fmla="*/ 460820 h 830409"/>
              <a:gd name="connsiteX1288" fmla="*/ 413001 w 707644"/>
              <a:gd name="connsiteY1288" fmla="*/ 479430 h 830409"/>
              <a:gd name="connsiteX1289" fmla="*/ 411565 w 707644"/>
              <a:gd name="connsiteY1289" fmla="*/ 486887 h 830409"/>
              <a:gd name="connsiteX1290" fmla="*/ 405138 w 707644"/>
              <a:gd name="connsiteY1290" fmla="*/ 480015 h 830409"/>
              <a:gd name="connsiteX1291" fmla="*/ 350310 w 707644"/>
              <a:gd name="connsiteY1291" fmla="*/ 551378 h 830409"/>
              <a:gd name="connsiteX1292" fmla="*/ 355033 w 707644"/>
              <a:gd name="connsiteY1292" fmla="*/ 553996 h 830409"/>
              <a:gd name="connsiteX1293" fmla="*/ 368003 w 707644"/>
              <a:gd name="connsiteY1293" fmla="*/ 567246 h 830409"/>
              <a:gd name="connsiteX1294" fmla="*/ 356731 w 707644"/>
              <a:gd name="connsiteY1294" fmla="*/ 561238 h 830409"/>
              <a:gd name="connsiteX1295" fmla="*/ 356664 w 707644"/>
              <a:gd name="connsiteY1295" fmla="*/ 561176 h 830409"/>
              <a:gd name="connsiteX1296" fmla="*/ 251202 w 707644"/>
              <a:gd name="connsiteY1296" fmla="*/ 756144 h 830409"/>
              <a:gd name="connsiteX1297" fmla="*/ 262652 w 707644"/>
              <a:gd name="connsiteY1297" fmla="*/ 757517 h 830409"/>
              <a:gd name="connsiteX1298" fmla="*/ 287915 w 707644"/>
              <a:gd name="connsiteY1298" fmla="*/ 777251 h 830409"/>
              <a:gd name="connsiteX1299" fmla="*/ 310110 w 707644"/>
              <a:gd name="connsiteY1299" fmla="*/ 794793 h 830409"/>
              <a:gd name="connsiteX1300" fmla="*/ 334532 w 707644"/>
              <a:gd name="connsiteY1300" fmla="*/ 822941 h 830409"/>
              <a:gd name="connsiteX1301" fmla="*/ 307205 w 707644"/>
              <a:gd name="connsiteY1301" fmla="*/ 815251 h 830409"/>
              <a:gd name="connsiteX1302" fmla="*/ 270828 w 707644"/>
              <a:gd name="connsiteY1302" fmla="*/ 779751 h 830409"/>
              <a:gd name="connsiteX1303" fmla="*/ 285566 w 707644"/>
              <a:gd name="connsiteY1303" fmla="*/ 680927 h 830409"/>
              <a:gd name="connsiteX1304" fmla="*/ 307810 w 707644"/>
              <a:gd name="connsiteY1304" fmla="*/ 702553 h 830409"/>
              <a:gd name="connsiteX1305" fmla="*/ 308286 w 707644"/>
              <a:gd name="connsiteY1305" fmla="*/ 703013 h 830409"/>
              <a:gd name="connsiteX1306" fmla="*/ 349092 w 707644"/>
              <a:gd name="connsiteY1306" fmla="*/ 762676 h 830409"/>
              <a:gd name="connsiteX1307" fmla="*/ 368251 w 707644"/>
              <a:gd name="connsiteY1307" fmla="*/ 794378 h 830409"/>
              <a:gd name="connsiteX1308" fmla="*/ 359625 w 707644"/>
              <a:gd name="connsiteY1308" fmla="*/ 784512 h 830409"/>
              <a:gd name="connsiteX1309" fmla="*/ 320231 w 707644"/>
              <a:gd name="connsiteY1309" fmla="*/ 740577 h 830409"/>
              <a:gd name="connsiteX1310" fmla="*/ 367596 w 707644"/>
              <a:gd name="connsiteY1310" fmla="*/ 506349 h 830409"/>
              <a:gd name="connsiteX1311" fmla="*/ 368150 w 707644"/>
              <a:gd name="connsiteY1311" fmla="*/ 506871 h 830409"/>
              <a:gd name="connsiteX1312" fmla="*/ 370051 w 707644"/>
              <a:gd name="connsiteY1312" fmla="*/ 508600 h 830409"/>
              <a:gd name="connsiteX1313" fmla="*/ 380380 w 707644"/>
              <a:gd name="connsiteY1313" fmla="*/ 523018 h 830409"/>
              <a:gd name="connsiteX1314" fmla="*/ 370331 w 707644"/>
              <a:gd name="connsiteY1314" fmla="*/ 513835 h 830409"/>
              <a:gd name="connsiteX1315" fmla="*/ 461173 w 707644"/>
              <a:gd name="connsiteY1315" fmla="*/ 309782 h 830409"/>
              <a:gd name="connsiteX1316" fmla="*/ 463412 w 707644"/>
              <a:gd name="connsiteY1316" fmla="*/ 312219 h 830409"/>
              <a:gd name="connsiteX1317" fmla="*/ 465436 w 707644"/>
              <a:gd name="connsiteY1317" fmla="*/ 315151 h 830409"/>
              <a:gd name="connsiteX1318" fmla="*/ 504678 w 707644"/>
              <a:gd name="connsiteY1318" fmla="*/ 218946 h 830409"/>
              <a:gd name="connsiteX1319" fmla="*/ 513023 w 707644"/>
              <a:gd name="connsiteY1319" fmla="*/ 239091 h 830409"/>
              <a:gd name="connsiteX1320" fmla="*/ 510816 w 707644"/>
              <a:gd name="connsiteY1320" fmla="*/ 236902 h 830409"/>
              <a:gd name="connsiteX1321" fmla="*/ 506106 w 707644"/>
              <a:gd name="connsiteY1321" fmla="*/ 224787 h 830409"/>
              <a:gd name="connsiteX1322" fmla="*/ 322035 w 707644"/>
              <a:gd name="connsiteY1322" fmla="*/ 598078 h 830409"/>
              <a:gd name="connsiteX1323" fmla="*/ 329033 w 707644"/>
              <a:gd name="connsiteY1323" fmla="*/ 605462 h 830409"/>
              <a:gd name="connsiteX1324" fmla="*/ 331425 w 707644"/>
              <a:gd name="connsiteY1324" fmla="*/ 615371 h 830409"/>
              <a:gd name="connsiteX1325" fmla="*/ 334266 w 707644"/>
              <a:gd name="connsiteY1325" fmla="*/ 624668 h 830409"/>
              <a:gd name="connsiteX1326" fmla="*/ 328925 w 707644"/>
              <a:gd name="connsiteY1326" fmla="*/ 612878 h 830409"/>
              <a:gd name="connsiteX1327" fmla="*/ 325672 w 707644"/>
              <a:gd name="connsiteY1327" fmla="*/ 572647 h 830409"/>
              <a:gd name="connsiteX1328" fmla="*/ 327118 w 707644"/>
              <a:gd name="connsiteY1328" fmla="*/ 574338 h 830409"/>
              <a:gd name="connsiteX1329" fmla="*/ 330960 w 707644"/>
              <a:gd name="connsiteY1329" fmla="*/ 577679 h 830409"/>
              <a:gd name="connsiteX1330" fmla="*/ 369168 w 707644"/>
              <a:gd name="connsiteY1330" fmla="*/ 638773 h 830409"/>
              <a:gd name="connsiteX1331" fmla="*/ 374268 w 707644"/>
              <a:gd name="connsiteY1331" fmla="*/ 646739 h 830409"/>
              <a:gd name="connsiteX1332" fmla="*/ 329463 w 707644"/>
              <a:gd name="connsiteY1332" fmla="*/ 585228 h 830409"/>
              <a:gd name="connsiteX1333" fmla="*/ 438700 w 707644"/>
              <a:gd name="connsiteY1333" fmla="*/ 330886 h 830409"/>
              <a:gd name="connsiteX1334" fmla="*/ 446654 w 707644"/>
              <a:gd name="connsiteY1334" fmla="*/ 332440 h 830409"/>
              <a:gd name="connsiteX1335" fmla="*/ 474853 w 707644"/>
              <a:gd name="connsiteY1335" fmla="*/ 382975 h 830409"/>
              <a:gd name="connsiteX1336" fmla="*/ 473058 w 707644"/>
              <a:gd name="connsiteY1336" fmla="*/ 380242 h 830409"/>
              <a:gd name="connsiteX1337" fmla="*/ 451269 w 707644"/>
              <a:gd name="connsiteY1337" fmla="*/ 348460 h 830409"/>
              <a:gd name="connsiteX1338" fmla="*/ 321512 w 707644"/>
              <a:gd name="connsiteY1338" fmla="*/ 574313 h 830409"/>
              <a:gd name="connsiteX1339" fmla="*/ 329463 w 707644"/>
              <a:gd name="connsiteY1339" fmla="*/ 585228 h 830409"/>
              <a:gd name="connsiteX1340" fmla="*/ 331279 w 707644"/>
              <a:gd name="connsiteY1340" fmla="*/ 591256 h 830409"/>
              <a:gd name="connsiteX1341" fmla="*/ 336188 w 707644"/>
              <a:gd name="connsiteY1341" fmla="*/ 613013 h 830409"/>
              <a:gd name="connsiteX1342" fmla="*/ 329033 w 707644"/>
              <a:gd name="connsiteY1342" fmla="*/ 605462 h 830409"/>
              <a:gd name="connsiteX1343" fmla="*/ 403826 w 707644"/>
              <a:gd name="connsiteY1343" fmla="*/ 401298 h 830409"/>
              <a:gd name="connsiteX1344" fmla="*/ 438460 w 707644"/>
              <a:gd name="connsiteY1344" fmla="*/ 435233 h 830409"/>
              <a:gd name="connsiteX1345" fmla="*/ 433154 w 707644"/>
              <a:gd name="connsiteY1345" fmla="*/ 437094 h 830409"/>
              <a:gd name="connsiteX1346" fmla="*/ 428892 w 707644"/>
              <a:gd name="connsiteY1346" fmla="*/ 440716 h 830409"/>
              <a:gd name="connsiteX1347" fmla="*/ 415209 w 707644"/>
              <a:gd name="connsiteY1347" fmla="*/ 423603 h 830409"/>
              <a:gd name="connsiteX1348" fmla="*/ 331620 w 707644"/>
              <a:gd name="connsiteY1348" fmla="*/ 547854 h 830409"/>
              <a:gd name="connsiteX1349" fmla="*/ 341625 w 707644"/>
              <a:gd name="connsiteY1349" fmla="*/ 553187 h 830409"/>
              <a:gd name="connsiteX1350" fmla="*/ 359154 w 707644"/>
              <a:gd name="connsiteY1350" fmla="*/ 577285 h 830409"/>
              <a:gd name="connsiteX1351" fmla="*/ 395818 w 707644"/>
              <a:gd name="connsiteY1351" fmla="*/ 625829 h 830409"/>
              <a:gd name="connsiteX1352" fmla="*/ 398630 w 707644"/>
              <a:gd name="connsiteY1352" fmla="*/ 629942 h 830409"/>
              <a:gd name="connsiteX1353" fmla="*/ 399722 w 707644"/>
              <a:gd name="connsiteY1353" fmla="*/ 631414 h 830409"/>
              <a:gd name="connsiteX1354" fmla="*/ 396168 w 707644"/>
              <a:gd name="connsiteY1354" fmla="*/ 628594 h 830409"/>
              <a:gd name="connsiteX1355" fmla="*/ 360201 w 707644"/>
              <a:gd name="connsiteY1355" fmla="*/ 603095 h 830409"/>
              <a:gd name="connsiteX1356" fmla="*/ 358113 w 707644"/>
              <a:gd name="connsiteY1356" fmla="*/ 601137 h 830409"/>
              <a:gd name="connsiteX1357" fmla="*/ 351076 w 707644"/>
              <a:gd name="connsiteY1357" fmla="*/ 587649 h 830409"/>
              <a:gd name="connsiteX1358" fmla="*/ 422875 w 707644"/>
              <a:gd name="connsiteY1358" fmla="*/ 357469 h 830409"/>
              <a:gd name="connsiteX1359" fmla="*/ 437086 w 707644"/>
              <a:gd name="connsiteY1359" fmla="*/ 372734 h 830409"/>
              <a:gd name="connsiteX1360" fmla="*/ 440276 w 707644"/>
              <a:gd name="connsiteY1360" fmla="*/ 377247 h 830409"/>
              <a:gd name="connsiteX1361" fmla="*/ 460698 w 707644"/>
              <a:gd name="connsiteY1361" fmla="*/ 406006 h 830409"/>
              <a:gd name="connsiteX1362" fmla="*/ 466428 w 707644"/>
              <a:gd name="connsiteY1362" fmla="*/ 413515 h 830409"/>
              <a:gd name="connsiteX1363" fmla="*/ 475973 w 707644"/>
              <a:gd name="connsiteY1363" fmla="*/ 432437 h 830409"/>
              <a:gd name="connsiteX1364" fmla="*/ 471894 w 707644"/>
              <a:gd name="connsiteY1364" fmla="*/ 427650 h 830409"/>
              <a:gd name="connsiteX1365" fmla="*/ 457536 w 707644"/>
              <a:gd name="connsiteY1365" fmla="*/ 407663 h 830409"/>
              <a:gd name="connsiteX1366" fmla="*/ 333553 w 707644"/>
              <a:gd name="connsiteY1366" fmla="*/ 542090 h 830409"/>
              <a:gd name="connsiteX1367" fmla="*/ 339969 w 707644"/>
              <a:gd name="connsiteY1367" fmla="*/ 545646 h 830409"/>
              <a:gd name="connsiteX1368" fmla="*/ 356664 w 707644"/>
              <a:gd name="connsiteY1368" fmla="*/ 561176 h 830409"/>
              <a:gd name="connsiteX1369" fmla="*/ 356690 w 707644"/>
              <a:gd name="connsiteY1369" fmla="*/ 561217 h 830409"/>
              <a:gd name="connsiteX1370" fmla="*/ 341625 w 707644"/>
              <a:gd name="connsiteY1370" fmla="*/ 553187 h 830409"/>
              <a:gd name="connsiteX1371" fmla="*/ 275296 w 707644"/>
              <a:gd name="connsiteY1371" fmla="*/ 663254 h 830409"/>
              <a:gd name="connsiteX1372" fmla="*/ 289971 w 707644"/>
              <a:gd name="connsiteY1372" fmla="*/ 666952 h 830409"/>
              <a:gd name="connsiteX1373" fmla="*/ 306291 w 707644"/>
              <a:gd name="connsiteY1373" fmla="*/ 699258 h 830409"/>
              <a:gd name="connsiteX1374" fmla="*/ 277035 w 707644"/>
              <a:gd name="connsiteY1374" fmla="*/ 666248 h 830409"/>
              <a:gd name="connsiteX1375" fmla="*/ 456850 w 707644"/>
              <a:gd name="connsiteY1375" fmla="*/ 275974 h 830409"/>
              <a:gd name="connsiteX1376" fmla="*/ 480236 w 707644"/>
              <a:gd name="connsiteY1376" fmla="*/ 301827 h 830409"/>
              <a:gd name="connsiteX1377" fmla="*/ 500356 w 707644"/>
              <a:gd name="connsiteY1377" fmla="*/ 342933 h 830409"/>
              <a:gd name="connsiteX1378" fmla="*/ 499997 w 707644"/>
              <a:gd name="connsiteY1378" fmla="*/ 342862 h 830409"/>
              <a:gd name="connsiteX1379" fmla="*/ 494367 w 707644"/>
              <a:gd name="connsiteY1379" fmla="*/ 333505 h 830409"/>
              <a:gd name="connsiteX1380" fmla="*/ 462236 w 707644"/>
              <a:gd name="connsiteY1380" fmla="*/ 283502 h 830409"/>
              <a:gd name="connsiteX1381" fmla="*/ 355376 w 707644"/>
              <a:gd name="connsiteY1381" fmla="*/ 485352 h 830409"/>
              <a:gd name="connsiteX1382" fmla="*/ 366267 w 707644"/>
              <a:gd name="connsiteY1382" fmla="*/ 494872 h 830409"/>
              <a:gd name="connsiteX1383" fmla="*/ 369461 w 707644"/>
              <a:gd name="connsiteY1383" fmla="*/ 500119 h 830409"/>
              <a:gd name="connsiteX1384" fmla="*/ 377727 w 707644"/>
              <a:gd name="connsiteY1384" fmla="*/ 514694 h 830409"/>
              <a:gd name="connsiteX1385" fmla="*/ 379051 w 707644"/>
              <a:gd name="connsiteY1385" fmla="*/ 516782 h 830409"/>
              <a:gd name="connsiteX1386" fmla="*/ 370051 w 707644"/>
              <a:gd name="connsiteY1386" fmla="*/ 508600 h 830409"/>
              <a:gd name="connsiteX1387" fmla="*/ 366720 w 707644"/>
              <a:gd name="connsiteY1387" fmla="*/ 503949 h 830409"/>
              <a:gd name="connsiteX1388" fmla="*/ 364198 w 707644"/>
              <a:gd name="connsiteY1388" fmla="*/ 497048 h 830409"/>
              <a:gd name="connsiteX1389" fmla="*/ 270485 w 707644"/>
              <a:gd name="connsiteY1389" fmla="*/ 662042 h 830409"/>
              <a:gd name="connsiteX1390" fmla="*/ 274119 w 707644"/>
              <a:gd name="connsiteY1390" fmla="*/ 662958 h 830409"/>
              <a:gd name="connsiteX1391" fmla="*/ 277035 w 707644"/>
              <a:gd name="connsiteY1391" fmla="*/ 666248 h 830409"/>
              <a:gd name="connsiteX1392" fmla="*/ 285566 w 707644"/>
              <a:gd name="connsiteY1392" fmla="*/ 680927 h 830409"/>
              <a:gd name="connsiteX1393" fmla="*/ 277456 w 707644"/>
              <a:gd name="connsiteY1393" fmla="*/ 673042 h 830409"/>
              <a:gd name="connsiteX1394" fmla="*/ 273387 w 707644"/>
              <a:gd name="connsiteY1394" fmla="*/ 666342 h 830409"/>
              <a:gd name="connsiteX1395" fmla="*/ 277455 w 707644"/>
              <a:gd name="connsiteY1395" fmla="*/ 642178 h 830409"/>
              <a:gd name="connsiteX1396" fmla="*/ 277974 w 707644"/>
              <a:gd name="connsiteY1396" fmla="*/ 642842 h 830409"/>
              <a:gd name="connsiteX1397" fmla="*/ 303093 w 707644"/>
              <a:gd name="connsiteY1397" fmla="*/ 668457 h 830409"/>
              <a:gd name="connsiteX1398" fmla="*/ 304198 w 707644"/>
              <a:gd name="connsiteY1398" fmla="*/ 669053 h 830409"/>
              <a:gd name="connsiteX1399" fmla="*/ 305445 w 707644"/>
              <a:gd name="connsiteY1399" fmla="*/ 670587 h 830409"/>
              <a:gd name="connsiteX1400" fmla="*/ 302590 w 707644"/>
              <a:gd name="connsiteY1400" fmla="*/ 670132 h 830409"/>
              <a:gd name="connsiteX1401" fmla="*/ 289971 w 707644"/>
              <a:gd name="connsiteY1401" fmla="*/ 666952 h 830409"/>
              <a:gd name="connsiteX1402" fmla="*/ 317026 w 707644"/>
              <a:gd name="connsiteY1402" fmla="*/ 555728 h 830409"/>
              <a:gd name="connsiteX1403" fmla="*/ 319260 w 707644"/>
              <a:gd name="connsiteY1403" fmla="*/ 558972 h 830409"/>
              <a:gd name="connsiteX1404" fmla="*/ 323682 w 707644"/>
              <a:gd name="connsiteY1404" fmla="*/ 566043 h 830409"/>
              <a:gd name="connsiteX1405" fmla="*/ 325672 w 707644"/>
              <a:gd name="connsiteY1405" fmla="*/ 572647 h 830409"/>
              <a:gd name="connsiteX1406" fmla="*/ 319315 w 707644"/>
              <a:gd name="connsiteY1406" fmla="*/ 565209 h 830409"/>
              <a:gd name="connsiteX1407" fmla="*/ 378075 w 707644"/>
              <a:gd name="connsiteY1407" fmla="*/ 421087 h 830409"/>
              <a:gd name="connsiteX1408" fmla="*/ 411395 w 707644"/>
              <a:gd name="connsiteY1408" fmla="*/ 450933 h 830409"/>
              <a:gd name="connsiteX1409" fmla="*/ 417380 w 707644"/>
              <a:gd name="connsiteY1409" fmla="*/ 456679 h 830409"/>
              <a:gd name="connsiteX1410" fmla="*/ 414562 w 707644"/>
              <a:gd name="connsiteY1410" fmla="*/ 471317 h 830409"/>
              <a:gd name="connsiteX1411" fmla="*/ 394792 w 707644"/>
              <a:gd name="connsiteY1411" fmla="*/ 445559 h 830409"/>
              <a:gd name="connsiteX1412" fmla="*/ 376007 w 707644"/>
              <a:gd name="connsiteY1412" fmla="*/ 421097 h 830409"/>
              <a:gd name="connsiteX1413" fmla="*/ 394062 w 707644"/>
              <a:gd name="connsiteY1413" fmla="*/ 446113 h 830409"/>
              <a:gd name="connsiteX1414" fmla="*/ 414065 w 707644"/>
              <a:gd name="connsiteY1414" fmla="*/ 473903 h 830409"/>
              <a:gd name="connsiteX1415" fmla="*/ 413360 w 707644"/>
              <a:gd name="connsiteY1415" fmla="*/ 477564 h 830409"/>
              <a:gd name="connsiteX1416" fmla="*/ 386497 w 707644"/>
              <a:gd name="connsiteY1416" fmla="*/ 443508 h 830409"/>
              <a:gd name="connsiteX1417" fmla="*/ 343188 w 707644"/>
              <a:gd name="connsiteY1417" fmla="*/ 489031 h 830409"/>
              <a:gd name="connsiteX1418" fmla="*/ 370331 w 707644"/>
              <a:gd name="connsiteY1418" fmla="*/ 513835 h 830409"/>
              <a:gd name="connsiteX1419" fmla="*/ 377024 w 707644"/>
              <a:gd name="connsiteY1419" fmla="*/ 532153 h 830409"/>
              <a:gd name="connsiteX1420" fmla="*/ 381006 w 707644"/>
              <a:gd name="connsiteY1420" fmla="*/ 559487 h 830409"/>
              <a:gd name="connsiteX1421" fmla="*/ 379040 w 707644"/>
              <a:gd name="connsiteY1421" fmla="*/ 556534 h 830409"/>
              <a:gd name="connsiteX1422" fmla="*/ 372300 w 707644"/>
              <a:gd name="connsiteY1422" fmla="*/ 544337 h 830409"/>
              <a:gd name="connsiteX1423" fmla="*/ 321732 w 707644"/>
              <a:gd name="connsiteY1423" fmla="*/ 527629 h 830409"/>
              <a:gd name="connsiteX1424" fmla="*/ 326420 w 707644"/>
              <a:gd name="connsiteY1424" fmla="*/ 532282 h 830409"/>
              <a:gd name="connsiteX1425" fmla="*/ 333553 w 707644"/>
              <a:gd name="connsiteY1425" fmla="*/ 542090 h 830409"/>
              <a:gd name="connsiteX1426" fmla="*/ 327036 w 707644"/>
              <a:gd name="connsiteY1426" fmla="*/ 538477 h 830409"/>
              <a:gd name="connsiteX1427" fmla="*/ 349547 w 707644"/>
              <a:gd name="connsiteY1427" fmla="*/ 468755 h 830409"/>
              <a:gd name="connsiteX1428" fmla="*/ 402594 w 707644"/>
              <a:gd name="connsiteY1428" fmla="*/ 525781 h 830409"/>
              <a:gd name="connsiteX1429" fmla="*/ 382259 w 707644"/>
              <a:gd name="connsiteY1429" fmla="*/ 508850 h 830409"/>
              <a:gd name="connsiteX1430" fmla="*/ 366267 w 707644"/>
              <a:gd name="connsiteY1430" fmla="*/ 494872 h 830409"/>
              <a:gd name="connsiteX1431" fmla="*/ 357327 w 707644"/>
              <a:gd name="connsiteY1431" fmla="*/ 480185 h 830409"/>
              <a:gd name="connsiteX1432" fmla="*/ 315503 w 707644"/>
              <a:gd name="connsiteY1432" fmla="*/ 539578 h 830409"/>
              <a:gd name="connsiteX1433" fmla="*/ 326990 w 707644"/>
              <a:gd name="connsiteY1433" fmla="*/ 558058 h 830409"/>
              <a:gd name="connsiteX1434" fmla="*/ 349547 w 707644"/>
              <a:gd name="connsiteY1434" fmla="*/ 593106 h 830409"/>
              <a:gd name="connsiteX1435" fmla="*/ 358113 w 707644"/>
              <a:gd name="connsiteY1435" fmla="*/ 601137 h 830409"/>
              <a:gd name="connsiteX1436" fmla="*/ 358260 w 707644"/>
              <a:gd name="connsiteY1436" fmla="*/ 601419 h 830409"/>
              <a:gd name="connsiteX1437" fmla="*/ 330960 w 707644"/>
              <a:gd name="connsiteY1437" fmla="*/ 577679 h 830409"/>
              <a:gd name="connsiteX1438" fmla="*/ 323682 w 707644"/>
              <a:gd name="connsiteY1438" fmla="*/ 566043 h 830409"/>
              <a:gd name="connsiteX1439" fmla="*/ 317117 w 707644"/>
              <a:gd name="connsiteY1439" fmla="*/ 544253 h 830409"/>
              <a:gd name="connsiteX1440" fmla="*/ 314617 w 707644"/>
              <a:gd name="connsiteY1440" fmla="*/ 538153 h 830409"/>
              <a:gd name="connsiteX1441" fmla="*/ 315109 w 707644"/>
              <a:gd name="connsiteY1441" fmla="*/ 538436 h 830409"/>
              <a:gd name="connsiteX1442" fmla="*/ 315503 w 707644"/>
              <a:gd name="connsiteY1442" fmla="*/ 539578 h 830409"/>
              <a:gd name="connsiteX1443" fmla="*/ 362542 w 707644"/>
              <a:gd name="connsiteY1443" fmla="*/ 437803 h 830409"/>
              <a:gd name="connsiteX1444" fmla="*/ 368040 w 707644"/>
              <a:gd name="connsiteY1444" fmla="*/ 443954 h 830409"/>
              <a:gd name="connsiteX1445" fmla="*/ 410375 w 707644"/>
              <a:gd name="connsiteY1445" fmla="*/ 489723 h 830409"/>
              <a:gd name="connsiteX1446" fmla="*/ 410850 w 707644"/>
              <a:gd name="connsiteY1446" fmla="*/ 490604 h 830409"/>
              <a:gd name="connsiteX1447" fmla="*/ 410297 w 707644"/>
              <a:gd name="connsiteY1447" fmla="*/ 493478 h 830409"/>
              <a:gd name="connsiteX1448" fmla="*/ 372207 w 707644"/>
              <a:gd name="connsiteY1448" fmla="*/ 415831 h 830409"/>
              <a:gd name="connsiteX1449" fmla="*/ 374507 w 707644"/>
              <a:gd name="connsiteY1449" fmla="*/ 417892 h 830409"/>
              <a:gd name="connsiteX1450" fmla="*/ 376007 w 707644"/>
              <a:gd name="connsiteY1450" fmla="*/ 421097 h 830409"/>
              <a:gd name="connsiteX1451" fmla="*/ 371494 w 707644"/>
              <a:gd name="connsiteY1451" fmla="*/ 411455 h 830409"/>
              <a:gd name="connsiteX1452" fmla="*/ 378075 w 707644"/>
              <a:gd name="connsiteY1452" fmla="*/ 421087 h 830409"/>
              <a:gd name="connsiteX1453" fmla="*/ 374507 w 707644"/>
              <a:gd name="connsiteY1453" fmla="*/ 417892 h 830409"/>
              <a:gd name="connsiteX1454" fmla="*/ 311617 w 707644"/>
              <a:gd name="connsiteY1454" fmla="*/ 533327 h 830409"/>
              <a:gd name="connsiteX1455" fmla="*/ 314617 w 707644"/>
              <a:gd name="connsiteY1455" fmla="*/ 538153 h 830409"/>
              <a:gd name="connsiteX1456" fmla="*/ 312486 w 707644"/>
              <a:gd name="connsiteY1456" fmla="*/ 536926 h 830409"/>
              <a:gd name="connsiteX1457" fmla="*/ 312304 w 707644"/>
              <a:gd name="connsiteY1457" fmla="*/ 530311 h 830409"/>
              <a:gd name="connsiteX1458" fmla="*/ 327036 w 707644"/>
              <a:gd name="connsiteY1458" fmla="*/ 538477 h 830409"/>
              <a:gd name="connsiteX1459" fmla="*/ 331620 w 707644"/>
              <a:gd name="connsiteY1459" fmla="*/ 547854 h 830409"/>
              <a:gd name="connsiteX1460" fmla="*/ 329525 w 707644"/>
              <a:gd name="connsiteY1460" fmla="*/ 546738 h 830409"/>
              <a:gd name="connsiteX1461" fmla="*/ 315109 w 707644"/>
              <a:gd name="connsiteY1461" fmla="*/ 538436 h 830409"/>
              <a:gd name="connsiteX1462" fmla="*/ 267139 w 707644"/>
              <a:gd name="connsiteY1462" fmla="*/ 619074 h 830409"/>
              <a:gd name="connsiteX1463" fmla="*/ 293214 w 707644"/>
              <a:gd name="connsiteY1463" fmla="*/ 642204 h 830409"/>
              <a:gd name="connsiteX1464" fmla="*/ 308950 w 707644"/>
              <a:gd name="connsiteY1464" fmla="*/ 671146 h 830409"/>
              <a:gd name="connsiteX1465" fmla="*/ 307714 w 707644"/>
              <a:gd name="connsiteY1465" fmla="*/ 670949 h 830409"/>
              <a:gd name="connsiteX1466" fmla="*/ 304198 w 707644"/>
              <a:gd name="connsiteY1466" fmla="*/ 669053 h 830409"/>
              <a:gd name="connsiteX1467" fmla="*/ 290037 w 707644"/>
              <a:gd name="connsiteY1467" fmla="*/ 651629 h 830409"/>
              <a:gd name="connsiteX1468" fmla="*/ 308396 w 707644"/>
              <a:gd name="connsiteY1468" fmla="*/ 528145 h 830409"/>
              <a:gd name="connsiteX1469" fmla="*/ 310671 w 707644"/>
              <a:gd name="connsiteY1469" fmla="*/ 529406 h 830409"/>
              <a:gd name="connsiteX1470" fmla="*/ 311617 w 707644"/>
              <a:gd name="connsiteY1470" fmla="*/ 533327 h 830409"/>
              <a:gd name="connsiteX1471" fmla="*/ 355134 w 707644"/>
              <a:gd name="connsiteY1471" fmla="*/ 429515 h 830409"/>
              <a:gd name="connsiteX1472" fmla="*/ 356886 w 707644"/>
              <a:gd name="connsiteY1472" fmla="*/ 431209 h 830409"/>
              <a:gd name="connsiteX1473" fmla="*/ 362542 w 707644"/>
              <a:gd name="connsiteY1473" fmla="*/ 437803 h 830409"/>
              <a:gd name="connsiteX1474" fmla="*/ 314257 w 707644"/>
              <a:gd name="connsiteY1474" fmla="*/ 512338 h 830409"/>
              <a:gd name="connsiteX1475" fmla="*/ 339304 w 707644"/>
              <a:gd name="connsiteY1475" fmla="*/ 537927 h 830409"/>
              <a:gd name="connsiteX1476" fmla="*/ 346069 w 707644"/>
              <a:gd name="connsiteY1476" fmla="*/ 544838 h 830409"/>
              <a:gd name="connsiteX1477" fmla="*/ 350310 w 707644"/>
              <a:gd name="connsiteY1477" fmla="*/ 551378 h 830409"/>
              <a:gd name="connsiteX1478" fmla="*/ 339969 w 707644"/>
              <a:gd name="connsiteY1478" fmla="*/ 545646 h 830409"/>
              <a:gd name="connsiteX1479" fmla="*/ 338581 w 707644"/>
              <a:gd name="connsiteY1479" fmla="*/ 544355 h 830409"/>
              <a:gd name="connsiteX1480" fmla="*/ 326420 w 707644"/>
              <a:gd name="connsiteY1480" fmla="*/ 532282 h 830409"/>
              <a:gd name="connsiteX1481" fmla="*/ 319061 w 707644"/>
              <a:gd name="connsiteY1481" fmla="*/ 522166 h 830409"/>
              <a:gd name="connsiteX1482" fmla="*/ 308498 w 707644"/>
              <a:gd name="connsiteY1482" fmla="*/ 519286 h 830409"/>
              <a:gd name="connsiteX1483" fmla="*/ 312304 w 707644"/>
              <a:gd name="connsiteY1483" fmla="*/ 530311 h 830409"/>
              <a:gd name="connsiteX1484" fmla="*/ 310671 w 707644"/>
              <a:gd name="connsiteY1484" fmla="*/ 529406 h 830409"/>
              <a:gd name="connsiteX1485" fmla="*/ 309246 w 707644"/>
              <a:gd name="connsiteY1485" fmla="*/ 523507 h 830409"/>
              <a:gd name="connsiteX1486" fmla="*/ 402274 w 707644"/>
              <a:gd name="connsiteY1486" fmla="*/ 323769 h 830409"/>
              <a:gd name="connsiteX1487" fmla="*/ 430664 w 707644"/>
              <a:gd name="connsiteY1487" fmla="*/ 329316 h 830409"/>
              <a:gd name="connsiteX1488" fmla="*/ 459537 w 707644"/>
              <a:gd name="connsiteY1488" fmla="*/ 377449 h 830409"/>
              <a:gd name="connsiteX1489" fmla="*/ 495397 w 707644"/>
              <a:gd name="connsiteY1489" fmla="*/ 443782 h 830409"/>
              <a:gd name="connsiteX1490" fmla="*/ 506587 w 707644"/>
              <a:gd name="connsiteY1490" fmla="*/ 463043 h 830409"/>
              <a:gd name="connsiteX1491" fmla="*/ 500886 w 707644"/>
              <a:gd name="connsiteY1491" fmla="*/ 459305 h 830409"/>
              <a:gd name="connsiteX1492" fmla="*/ 496970 w 707644"/>
              <a:gd name="connsiteY1492" fmla="*/ 453536 h 830409"/>
              <a:gd name="connsiteX1493" fmla="*/ 466428 w 707644"/>
              <a:gd name="connsiteY1493" fmla="*/ 413515 h 830409"/>
              <a:gd name="connsiteX1494" fmla="*/ 456230 w 707644"/>
              <a:gd name="connsiteY1494" fmla="*/ 393298 h 830409"/>
              <a:gd name="connsiteX1495" fmla="*/ 437086 w 707644"/>
              <a:gd name="connsiteY1495" fmla="*/ 372734 h 830409"/>
              <a:gd name="connsiteX1496" fmla="*/ 411810 w 707644"/>
              <a:gd name="connsiteY1496" fmla="*/ 336977 h 830409"/>
              <a:gd name="connsiteX1497" fmla="*/ 262329 w 707644"/>
              <a:gd name="connsiteY1497" fmla="*/ 612235 h 830409"/>
              <a:gd name="connsiteX1498" fmla="*/ 267139 w 707644"/>
              <a:gd name="connsiteY1498" fmla="*/ 619074 h 830409"/>
              <a:gd name="connsiteX1499" fmla="*/ 264683 w 707644"/>
              <a:gd name="connsiteY1499" fmla="*/ 616895 h 830409"/>
              <a:gd name="connsiteX1500" fmla="*/ 386356 w 707644"/>
              <a:gd name="connsiteY1500" fmla="*/ 349562 h 830409"/>
              <a:gd name="connsiteX1501" fmla="*/ 408540 w 707644"/>
              <a:gd name="connsiteY1501" fmla="*/ 369252 h 830409"/>
              <a:gd name="connsiteX1502" fmla="*/ 409075 w 707644"/>
              <a:gd name="connsiteY1502" fmla="*/ 369826 h 830409"/>
              <a:gd name="connsiteX1503" fmla="*/ 419179 w 707644"/>
              <a:gd name="connsiteY1503" fmla="*/ 388243 h 830409"/>
              <a:gd name="connsiteX1504" fmla="*/ 426604 w 707644"/>
              <a:gd name="connsiteY1504" fmla="*/ 403994 h 830409"/>
              <a:gd name="connsiteX1505" fmla="*/ 394042 w 707644"/>
              <a:gd name="connsiteY1505" fmla="*/ 361961 h 830409"/>
              <a:gd name="connsiteX1506" fmla="*/ 323297 w 707644"/>
              <a:gd name="connsiteY1506" fmla="*/ 478041 h 830409"/>
              <a:gd name="connsiteX1507" fmla="*/ 356017 w 707644"/>
              <a:gd name="connsiteY1507" fmla="*/ 521940 h 830409"/>
              <a:gd name="connsiteX1508" fmla="*/ 379040 w 707644"/>
              <a:gd name="connsiteY1508" fmla="*/ 556534 h 830409"/>
              <a:gd name="connsiteX1509" fmla="*/ 381125 w 707644"/>
              <a:gd name="connsiteY1509" fmla="*/ 560307 h 830409"/>
              <a:gd name="connsiteX1510" fmla="*/ 382417 w 707644"/>
              <a:gd name="connsiteY1510" fmla="*/ 569175 h 830409"/>
              <a:gd name="connsiteX1511" fmla="*/ 377018 w 707644"/>
              <a:gd name="connsiteY1511" fmla="*/ 566182 h 830409"/>
              <a:gd name="connsiteX1512" fmla="*/ 343250 w 707644"/>
              <a:gd name="connsiteY1512" fmla="*/ 518691 h 830409"/>
              <a:gd name="connsiteX1513" fmla="*/ 298536 w 707644"/>
              <a:gd name="connsiteY1513" fmla="*/ 528893 h 830409"/>
              <a:gd name="connsiteX1514" fmla="*/ 312486 w 707644"/>
              <a:gd name="connsiteY1514" fmla="*/ 536926 h 830409"/>
              <a:gd name="connsiteX1515" fmla="*/ 317026 w 707644"/>
              <a:gd name="connsiteY1515" fmla="*/ 555728 h 830409"/>
              <a:gd name="connsiteX1516" fmla="*/ 305979 w 707644"/>
              <a:gd name="connsiteY1516" fmla="*/ 511990 h 830409"/>
              <a:gd name="connsiteX1517" fmla="*/ 307465 w 707644"/>
              <a:gd name="connsiteY1517" fmla="*/ 513466 h 830409"/>
              <a:gd name="connsiteX1518" fmla="*/ 308498 w 707644"/>
              <a:gd name="connsiteY1518" fmla="*/ 519286 h 830409"/>
              <a:gd name="connsiteX1519" fmla="*/ 329214 w 707644"/>
              <a:gd name="connsiteY1519" fmla="*/ 462485 h 830409"/>
              <a:gd name="connsiteX1520" fmla="*/ 349332 w 707644"/>
              <a:gd name="connsiteY1520" fmla="*/ 480069 h 830409"/>
              <a:gd name="connsiteX1521" fmla="*/ 364775 w 707644"/>
              <a:gd name="connsiteY1521" fmla="*/ 501235 h 830409"/>
              <a:gd name="connsiteX1522" fmla="*/ 366720 w 707644"/>
              <a:gd name="connsiteY1522" fmla="*/ 503949 h 830409"/>
              <a:gd name="connsiteX1523" fmla="*/ 367596 w 707644"/>
              <a:gd name="connsiteY1523" fmla="*/ 506349 h 830409"/>
              <a:gd name="connsiteX1524" fmla="*/ 349675 w 707644"/>
              <a:gd name="connsiteY1524" fmla="*/ 489434 h 830409"/>
              <a:gd name="connsiteX1525" fmla="*/ 339483 w 707644"/>
              <a:gd name="connsiteY1525" fmla="*/ 478849 h 830409"/>
              <a:gd name="connsiteX1526" fmla="*/ 334617 w 707644"/>
              <a:gd name="connsiteY1526" fmla="*/ 472749 h 830409"/>
              <a:gd name="connsiteX1527" fmla="*/ 202045 w 707644"/>
              <a:gd name="connsiteY1527" fmla="*/ 724265 h 830409"/>
              <a:gd name="connsiteX1528" fmla="*/ 206023 w 707644"/>
              <a:gd name="connsiteY1528" fmla="*/ 729117 h 830409"/>
              <a:gd name="connsiteX1529" fmla="*/ 215545 w 707644"/>
              <a:gd name="connsiteY1529" fmla="*/ 736975 h 830409"/>
              <a:gd name="connsiteX1530" fmla="*/ 234382 w 707644"/>
              <a:gd name="connsiteY1530" fmla="*/ 767588 h 830409"/>
              <a:gd name="connsiteX1531" fmla="*/ 252267 w 707644"/>
              <a:gd name="connsiteY1531" fmla="*/ 796585 h 830409"/>
              <a:gd name="connsiteX1532" fmla="*/ 244995 w 707644"/>
              <a:gd name="connsiteY1532" fmla="*/ 793159 h 830409"/>
              <a:gd name="connsiteX1533" fmla="*/ 225851 w 707644"/>
              <a:gd name="connsiteY1533" fmla="*/ 767282 h 830409"/>
              <a:gd name="connsiteX1534" fmla="*/ 210273 w 707644"/>
              <a:gd name="connsiteY1534" fmla="*/ 744514 h 830409"/>
              <a:gd name="connsiteX1535" fmla="*/ 372314 w 707644"/>
              <a:gd name="connsiteY1535" fmla="*/ 368285 h 830409"/>
              <a:gd name="connsiteX1536" fmla="*/ 383791 w 707644"/>
              <a:gd name="connsiteY1536" fmla="*/ 384307 h 830409"/>
              <a:gd name="connsiteX1537" fmla="*/ 415209 w 707644"/>
              <a:gd name="connsiteY1537" fmla="*/ 423603 h 830409"/>
              <a:gd name="connsiteX1538" fmla="*/ 418023 w 707644"/>
              <a:gd name="connsiteY1538" fmla="*/ 429116 h 830409"/>
              <a:gd name="connsiteX1539" fmla="*/ 425635 w 707644"/>
              <a:gd name="connsiteY1539" fmla="*/ 443485 h 830409"/>
              <a:gd name="connsiteX1540" fmla="*/ 418802 w 707644"/>
              <a:gd name="connsiteY1540" fmla="*/ 449293 h 830409"/>
              <a:gd name="connsiteX1541" fmla="*/ 418163 w 707644"/>
              <a:gd name="connsiteY1541" fmla="*/ 452610 h 830409"/>
              <a:gd name="connsiteX1542" fmla="*/ 305766 w 707644"/>
              <a:gd name="connsiteY1542" fmla="*/ 503887 h 830409"/>
              <a:gd name="connsiteX1543" fmla="*/ 319061 w 707644"/>
              <a:gd name="connsiteY1543" fmla="*/ 522166 h 830409"/>
              <a:gd name="connsiteX1544" fmla="*/ 321732 w 707644"/>
              <a:gd name="connsiteY1544" fmla="*/ 527629 h 830409"/>
              <a:gd name="connsiteX1545" fmla="*/ 307465 w 707644"/>
              <a:gd name="connsiteY1545" fmla="*/ 513466 h 830409"/>
              <a:gd name="connsiteX1546" fmla="*/ 305134 w 707644"/>
              <a:gd name="connsiteY1546" fmla="*/ 503019 h 830409"/>
              <a:gd name="connsiteX1547" fmla="*/ 305718 w 707644"/>
              <a:gd name="connsiteY1547" fmla="*/ 503615 h 830409"/>
              <a:gd name="connsiteX1548" fmla="*/ 305766 w 707644"/>
              <a:gd name="connsiteY1548" fmla="*/ 503887 h 830409"/>
              <a:gd name="connsiteX1549" fmla="*/ 395182 w 707644"/>
              <a:gd name="connsiteY1549" fmla="*/ 313947 h 830409"/>
              <a:gd name="connsiteX1550" fmla="*/ 402274 w 707644"/>
              <a:gd name="connsiteY1550" fmla="*/ 323769 h 830409"/>
              <a:gd name="connsiteX1551" fmla="*/ 401284 w 707644"/>
              <a:gd name="connsiteY1551" fmla="*/ 323576 h 830409"/>
              <a:gd name="connsiteX1552" fmla="*/ 289932 w 707644"/>
              <a:gd name="connsiteY1552" fmla="*/ 530889 h 830409"/>
              <a:gd name="connsiteX1553" fmla="*/ 295827 w 707644"/>
              <a:gd name="connsiteY1553" fmla="*/ 537732 h 830409"/>
              <a:gd name="connsiteX1554" fmla="*/ 319315 w 707644"/>
              <a:gd name="connsiteY1554" fmla="*/ 565209 h 830409"/>
              <a:gd name="connsiteX1555" fmla="*/ 321512 w 707644"/>
              <a:gd name="connsiteY1555" fmla="*/ 574313 h 830409"/>
              <a:gd name="connsiteX1556" fmla="*/ 318530 w 707644"/>
              <a:gd name="connsiteY1556" fmla="*/ 570218 h 830409"/>
              <a:gd name="connsiteX1557" fmla="*/ 379185 w 707644"/>
              <a:gd name="connsiteY1557" fmla="*/ 343198 h 830409"/>
              <a:gd name="connsiteX1558" fmla="*/ 380216 w 707644"/>
              <a:gd name="connsiteY1558" fmla="*/ 344113 h 830409"/>
              <a:gd name="connsiteX1559" fmla="*/ 394042 w 707644"/>
              <a:gd name="connsiteY1559" fmla="*/ 361961 h 830409"/>
              <a:gd name="connsiteX1560" fmla="*/ 432159 w 707644"/>
              <a:gd name="connsiteY1560" fmla="*/ 423446 h 830409"/>
              <a:gd name="connsiteX1561" fmla="*/ 418106 w 707644"/>
              <a:gd name="connsiteY1561" fmla="*/ 406701 h 830409"/>
              <a:gd name="connsiteX1562" fmla="*/ 394544 w 707644"/>
              <a:gd name="connsiteY1562" fmla="*/ 381027 h 830409"/>
              <a:gd name="connsiteX1563" fmla="*/ 234931 w 707644"/>
              <a:gd name="connsiteY1563" fmla="*/ 642361 h 830409"/>
              <a:gd name="connsiteX1564" fmla="*/ 236592 w 707644"/>
              <a:gd name="connsiteY1564" fmla="*/ 643590 h 830409"/>
              <a:gd name="connsiteX1565" fmla="*/ 264622 w 707644"/>
              <a:gd name="connsiteY1565" fmla="*/ 660564 h 830409"/>
              <a:gd name="connsiteX1566" fmla="*/ 277456 w 707644"/>
              <a:gd name="connsiteY1566" fmla="*/ 673042 h 830409"/>
              <a:gd name="connsiteX1567" fmla="*/ 308256 w 707644"/>
              <a:gd name="connsiteY1567" fmla="*/ 723756 h 830409"/>
              <a:gd name="connsiteX1568" fmla="*/ 311751 w 707644"/>
              <a:gd name="connsiteY1568" fmla="*/ 731203 h 830409"/>
              <a:gd name="connsiteX1569" fmla="*/ 273795 w 707644"/>
              <a:gd name="connsiteY1569" fmla="*/ 689603 h 830409"/>
              <a:gd name="connsiteX1570" fmla="*/ 252270 w 707644"/>
              <a:gd name="connsiteY1570" fmla="*/ 666350 h 830409"/>
              <a:gd name="connsiteX1571" fmla="*/ 241273 w 707644"/>
              <a:gd name="connsiteY1571" fmla="*/ 651165 h 830409"/>
              <a:gd name="connsiteX1572" fmla="*/ 386022 w 707644"/>
              <a:gd name="connsiteY1572" fmla="*/ 320594 h 830409"/>
              <a:gd name="connsiteX1573" fmla="*/ 401284 w 707644"/>
              <a:gd name="connsiteY1573" fmla="*/ 323576 h 830409"/>
              <a:gd name="connsiteX1574" fmla="*/ 421531 w 707644"/>
              <a:gd name="connsiteY1574" fmla="*/ 355522 h 830409"/>
              <a:gd name="connsiteX1575" fmla="*/ 422875 w 707644"/>
              <a:gd name="connsiteY1575" fmla="*/ 357469 h 830409"/>
              <a:gd name="connsiteX1576" fmla="*/ 408122 w 707644"/>
              <a:gd name="connsiteY1576" fmla="*/ 341622 h 830409"/>
              <a:gd name="connsiteX1577" fmla="*/ 386110 w 707644"/>
              <a:gd name="connsiteY1577" fmla="*/ 320711 h 830409"/>
              <a:gd name="connsiteX1578" fmla="*/ 300762 w 707644"/>
              <a:gd name="connsiteY1578" fmla="*/ 497007 h 830409"/>
              <a:gd name="connsiteX1579" fmla="*/ 305134 w 707644"/>
              <a:gd name="connsiteY1579" fmla="*/ 503019 h 830409"/>
              <a:gd name="connsiteX1580" fmla="*/ 301654 w 707644"/>
              <a:gd name="connsiteY1580" fmla="*/ 499463 h 830409"/>
              <a:gd name="connsiteX1581" fmla="*/ 301341 w 707644"/>
              <a:gd name="connsiteY1581" fmla="*/ 498555 h 830409"/>
              <a:gd name="connsiteX1582" fmla="*/ 303284 w 707644"/>
              <a:gd name="connsiteY1582" fmla="*/ 489894 h 830409"/>
              <a:gd name="connsiteX1583" fmla="*/ 314257 w 707644"/>
              <a:gd name="connsiteY1583" fmla="*/ 512338 h 830409"/>
              <a:gd name="connsiteX1584" fmla="*/ 305718 w 707644"/>
              <a:gd name="connsiteY1584" fmla="*/ 503615 h 830409"/>
              <a:gd name="connsiteX1585" fmla="*/ 285151 w 707644"/>
              <a:gd name="connsiteY1585" fmla="*/ 524313 h 830409"/>
              <a:gd name="connsiteX1586" fmla="*/ 289932 w 707644"/>
              <a:gd name="connsiteY1586" fmla="*/ 530889 h 830409"/>
              <a:gd name="connsiteX1587" fmla="*/ 287105 w 707644"/>
              <a:gd name="connsiteY1587" fmla="*/ 527606 h 830409"/>
              <a:gd name="connsiteX1588" fmla="*/ 381591 w 707644"/>
              <a:gd name="connsiteY1588" fmla="*/ 319728 h 830409"/>
              <a:gd name="connsiteX1589" fmla="*/ 385977 w 707644"/>
              <a:gd name="connsiteY1589" fmla="*/ 320585 h 830409"/>
              <a:gd name="connsiteX1590" fmla="*/ 386110 w 707644"/>
              <a:gd name="connsiteY1590" fmla="*/ 320711 h 830409"/>
              <a:gd name="connsiteX1591" fmla="*/ 391937 w 707644"/>
              <a:gd name="connsiteY1591" fmla="*/ 328464 h 830409"/>
              <a:gd name="connsiteX1592" fmla="*/ 463127 w 707644"/>
              <a:gd name="connsiteY1592" fmla="*/ 417363 h 830409"/>
              <a:gd name="connsiteX1593" fmla="*/ 471894 w 707644"/>
              <a:gd name="connsiteY1593" fmla="*/ 427650 h 830409"/>
              <a:gd name="connsiteX1594" fmla="*/ 477485 w 707644"/>
              <a:gd name="connsiteY1594" fmla="*/ 435433 h 830409"/>
              <a:gd name="connsiteX1595" fmla="*/ 483913 w 707644"/>
              <a:gd name="connsiteY1595" fmla="*/ 448175 h 830409"/>
              <a:gd name="connsiteX1596" fmla="*/ 483472 w 707644"/>
              <a:gd name="connsiteY1596" fmla="*/ 447887 h 830409"/>
              <a:gd name="connsiteX1597" fmla="*/ 480616 w 707644"/>
              <a:gd name="connsiteY1597" fmla="*/ 446576 h 830409"/>
              <a:gd name="connsiteX1598" fmla="*/ 409075 w 707644"/>
              <a:gd name="connsiteY1598" fmla="*/ 369826 h 830409"/>
              <a:gd name="connsiteX1599" fmla="*/ 424116 w 707644"/>
              <a:gd name="connsiteY1599" fmla="*/ 230395 h 830409"/>
              <a:gd name="connsiteX1600" fmla="*/ 428380 w 707644"/>
              <a:gd name="connsiteY1600" fmla="*/ 236187 h 830409"/>
              <a:gd name="connsiteX1601" fmla="*/ 456850 w 707644"/>
              <a:gd name="connsiteY1601" fmla="*/ 275974 h 830409"/>
              <a:gd name="connsiteX1602" fmla="*/ 445063 w 707644"/>
              <a:gd name="connsiteY1602" fmla="*/ 262945 h 830409"/>
              <a:gd name="connsiteX1603" fmla="*/ 373066 w 707644"/>
              <a:gd name="connsiteY1603" fmla="*/ 328124 h 830409"/>
              <a:gd name="connsiteX1604" fmla="*/ 386356 w 707644"/>
              <a:gd name="connsiteY1604" fmla="*/ 349562 h 830409"/>
              <a:gd name="connsiteX1605" fmla="*/ 380216 w 707644"/>
              <a:gd name="connsiteY1605" fmla="*/ 344113 h 830409"/>
              <a:gd name="connsiteX1606" fmla="*/ 378831 w 707644"/>
              <a:gd name="connsiteY1606" fmla="*/ 342324 h 830409"/>
              <a:gd name="connsiteX1607" fmla="*/ 301124 w 707644"/>
              <a:gd name="connsiteY1607" fmla="*/ 477719 h 830409"/>
              <a:gd name="connsiteX1608" fmla="*/ 316069 w 707644"/>
              <a:gd name="connsiteY1608" fmla="*/ 497008 h 830409"/>
              <a:gd name="connsiteX1609" fmla="*/ 363506 w 707644"/>
              <a:gd name="connsiteY1609" fmla="*/ 558693 h 830409"/>
              <a:gd name="connsiteX1610" fmla="*/ 355033 w 707644"/>
              <a:gd name="connsiteY1610" fmla="*/ 553996 h 830409"/>
              <a:gd name="connsiteX1611" fmla="*/ 346069 w 707644"/>
              <a:gd name="connsiteY1611" fmla="*/ 544838 h 830409"/>
              <a:gd name="connsiteX1612" fmla="*/ 337064 w 707644"/>
              <a:gd name="connsiteY1612" fmla="*/ 530952 h 830409"/>
              <a:gd name="connsiteX1613" fmla="*/ 301309 w 707644"/>
              <a:gd name="connsiteY1613" fmla="*/ 478759 h 830409"/>
              <a:gd name="connsiteX1614" fmla="*/ 281249 w 707644"/>
              <a:gd name="connsiteY1614" fmla="*/ 518938 h 830409"/>
              <a:gd name="connsiteX1615" fmla="*/ 282332 w 707644"/>
              <a:gd name="connsiteY1615" fmla="*/ 519561 h 830409"/>
              <a:gd name="connsiteX1616" fmla="*/ 285151 w 707644"/>
              <a:gd name="connsiteY1616" fmla="*/ 524313 h 830409"/>
              <a:gd name="connsiteX1617" fmla="*/ 283798 w 707644"/>
              <a:gd name="connsiteY1617" fmla="*/ 522452 h 830409"/>
              <a:gd name="connsiteX1618" fmla="*/ 359326 w 707644"/>
              <a:gd name="connsiteY1618" fmla="*/ 343468 h 830409"/>
              <a:gd name="connsiteX1619" fmla="*/ 373280 w 707644"/>
              <a:gd name="connsiteY1619" fmla="*/ 357857 h 830409"/>
              <a:gd name="connsiteX1620" fmla="*/ 394544 w 707644"/>
              <a:gd name="connsiteY1620" fmla="*/ 381027 h 830409"/>
              <a:gd name="connsiteX1621" fmla="*/ 396463 w 707644"/>
              <a:gd name="connsiteY1621" fmla="*/ 385754 h 830409"/>
              <a:gd name="connsiteX1622" fmla="*/ 403697 w 707644"/>
              <a:gd name="connsiteY1622" fmla="*/ 401046 h 830409"/>
              <a:gd name="connsiteX1623" fmla="*/ 403826 w 707644"/>
              <a:gd name="connsiteY1623" fmla="*/ 401298 h 830409"/>
              <a:gd name="connsiteX1624" fmla="*/ 400931 w 707644"/>
              <a:gd name="connsiteY1624" fmla="*/ 398461 h 830409"/>
              <a:gd name="connsiteX1625" fmla="*/ 362997 w 707644"/>
              <a:gd name="connsiteY1625" fmla="*/ 351133 h 830409"/>
              <a:gd name="connsiteX1626" fmla="*/ 315331 w 707644"/>
              <a:gd name="connsiteY1626" fmla="*/ 434024 h 830409"/>
              <a:gd name="connsiteX1627" fmla="*/ 315635 w 707644"/>
              <a:gd name="connsiteY1627" fmla="*/ 434324 h 830409"/>
              <a:gd name="connsiteX1628" fmla="*/ 338570 w 707644"/>
              <a:gd name="connsiteY1628" fmla="*/ 463073 h 830409"/>
              <a:gd name="connsiteX1629" fmla="*/ 355376 w 707644"/>
              <a:gd name="connsiteY1629" fmla="*/ 485352 h 830409"/>
              <a:gd name="connsiteX1630" fmla="*/ 349332 w 707644"/>
              <a:gd name="connsiteY1630" fmla="*/ 480069 h 830409"/>
              <a:gd name="connsiteX1631" fmla="*/ 333936 w 707644"/>
              <a:gd name="connsiteY1631" fmla="*/ 458969 h 830409"/>
              <a:gd name="connsiteX1632" fmla="*/ 275183 w 707644"/>
              <a:gd name="connsiteY1632" fmla="*/ 515445 h 830409"/>
              <a:gd name="connsiteX1633" fmla="*/ 278055 w 707644"/>
              <a:gd name="connsiteY1633" fmla="*/ 517098 h 830409"/>
              <a:gd name="connsiteX1634" fmla="*/ 278190 w 707644"/>
              <a:gd name="connsiteY1634" fmla="*/ 517257 h 830409"/>
              <a:gd name="connsiteX1635" fmla="*/ 287105 w 707644"/>
              <a:gd name="connsiteY1635" fmla="*/ 527606 h 830409"/>
              <a:gd name="connsiteX1636" fmla="*/ 292419 w 707644"/>
              <a:gd name="connsiteY1636" fmla="*/ 536562 h 830409"/>
              <a:gd name="connsiteX1637" fmla="*/ 310176 w 707644"/>
              <a:gd name="connsiteY1637" fmla="*/ 572606 h 830409"/>
              <a:gd name="connsiteX1638" fmla="*/ 322035 w 707644"/>
              <a:gd name="connsiteY1638" fmla="*/ 598078 h 830409"/>
              <a:gd name="connsiteX1639" fmla="*/ 321494 w 707644"/>
              <a:gd name="connsiteY1639" fmla="*/ 597508 h 830409"/>
              <a:gd name="connsiteX1640" fmla="*/ 311583 w 707644"/>
              <a:gd name="connsiteY1640" fmla="*/ 586501 h 830409"/>
              <a:gd name="connsiteX1641" fmla="*/ 289477 w 707644"/>
              <a:gd name="connsiteY1641" fmla="*/ 540430 h 830409"/>
              <a:gd name="connsiteX1642" fmla="*/ 276069 w 707644"/>
              <a:gd name="connsiteY1642" fmla="*/ 509005 h 830409"/>
              <a:gd name="connsiteX1643" fmla="*/ 290166 w 707644"/>
              <a:gd name="connsiteY1643" fmla="*/ 518040 h 830409"/>
              <a:gd name="connsiteX1644" fmla="*/ 291610 w 707644"/>
              <a:gd name="connsiteY1644" fmla="*/ 518841 h 830409"/>
              <a:gd name="connsiteX1645" fmla="*/ 298536 w 707644"/>
              <a:gd name="connsiteY1645" fmla="*/ 528893 h 830409"/>
              <a:gd name="connsiteX1646" fmla="*/ 282332 w 707644"/>
              <a:gd name="connsiteY1646" fmla="*/ 519561 h 830409"/>
              <a:gd name="connsiteX1647" fmla="*/ 398719 w 707644"/>
              <a:gd name="connsiteY1647" fmla="*/ 250661 h 830409"/>
              <a:gd name="connsiteX1648" fmla="*/ 422888 w 707644"/>
              <a:gd name="connsiteY1648" fmla="*/ 269828 h 830409"/>
              <a:gd name="connsiteX1649" fmla="*/ 471673 w 707644"/>
              <a:gd name="connsiteY1649" fmla="*/ 337329 h 830409"/>
              <a:gd name="connsiteX1650" fmla="*/ 446654 w 707644"/>
              <a:gd name="connsiteY1650" fmla="*/ 332440 h 830409"/>
              <a:gd name="connsiteX1651" fmla="*/ 435601 w 707644"/>
              <a:gd name="connsiteY1651" fmla="*/ 312632 h 830409"/>
              <a:gd name="connsiteX1652" fmla="*/ 311975 w 707644"/>
              <a:gd name="connsiteY1652" fmla="*/ 429736 h 830409"/>
              <a:gd name="connsiteX1653" fmla="*/ 314389 w 707644"/>
              <a:gd name="connsiteY1653" fmla="*/ 432761 h 830409"/>
              <a:gd name="connsiteX1654" fmla="*/ 315331 w 707644"/>
              <a:gd name="connsiteY1654" fmla="*/ 434024 h 830409"/>
              <a:gd name="connsiteX1655" fmla="*/ 313054 w 707644"/>
              <a:gd name="connsiteY1655" fmla="*/ 431785 h 830409"/>
              <a:gd name="connsiteX1656" fmla="*/ 365968 w 707644"/>
              <a:gd name="connsiteY1656" fmla="*/ 316676 h 830409"/>
              <a:gd name="connsiteX1657" fmla="*/ 368629 w 707644"/>
              <a:gd name="connsiteY1657" fmla="*/ 317195 h 830409"/>
              <a:gd name="connsiteX1658" fmla="*/ 373066 w 707644"/>
              <a:gd name="connsiteY1658" fmla="*/ 328124 h 830409"/>
              <a:gd name="connsiteX1659" fmla="*/ 311088 w 707644"/>
              <a:gd name="connsiteY1659" fmla="*/ 428336 h 830409"/>
              <a:gd name="connsiteX1660" fmla="*/ 311795 w 707644"/>
              <a:gd name="connsiteY1660" fmla="*/ 429284 h 830409"/>
              <a:gd name="connsiteX1661" fmla="*/ 311975 w 707644"/>
              <a:gd name="connsiteY1661" fmla="*/ 429736 h 830409"/>
              <a:gd name="connsiteX1662" fmla="*/ 291810 w 707644"/>
              <a:gd name="connsiteY1662" fmla="*/ 466426 h 830409"/>
              <a:gd name="connsiteX1663" fmla="*/ 299963 w 707644"/>
              <a:gd name="connsiteY1663" fmla="*/ 476795 h 830409"/>
              <a:gd name="connsiteX1664" fmla="*/ 301309 w 707644"/>
              <a:gd name="connsiteY1664" fmla="*/ 478759 h 830409"/>
              <a:gd name="connsiteX1665" fmla="*/ 303284 w 707644"/>
              <a:gd name="connsiteY1665" fmla="*/ 489894 h 830409"/>
              <a:gd name="connsiteX1666" fmla="*/ 231343 w 707644"/>
              <a:gd name="connsiteY1666" fmla="*/ 590336 h 830409"/>
              <a:gd name="connsiteX1667" fmla="*/ 242283 w 707644"/>
              <a:gd name="connsiteY1667" fmla="*/ 597025 h 830409"/>
              <a:gd name="connsiteX1668" fmla="*/ 264683 w 707644"/>
              <a:gd name="connsiteY1668" fmla="*/ 616895 h 830409"/>
              <a:gd name="connsiteX1669" fmla="*/ 277455 w 707644"/>
              <a:gd name="connsiteY1669" fmla="*/ 642178 h 830409"/>
              <a:gd name="connsiteX1670" fmla="*/ 255338 w 707644"/>
              <a:gd name="connsiteY1670" fmla="*/ 613853 h 830409"/>
              <a:gd name="connsiteX1671" fmla="*/ 235125 w 707644"/>
              <a:gd name="connsiteY1671" fmla="*/ 596570 h 830409"/>
              <a:gd name="connsiteX1672" fmla="*/ 303446 w 707644"/>
              <a:gd name="connsiteY1672" fmla="*/ 438577 h 830409"/>
              <a:gd name="connsiteX1673" fmla="*/ 322679 w 707644"/>
              <a:gd name="connsiteY1673" fmla="*/ 456717 h 830409"/>
              <a:gd name="connsiteX1674" fmla="*/ 327992 w 707644"/>
              <a:gd name="connsiteY1674" fmla="*/ 463590 h 830409"/>
              <a:gd name="connsiteX1675" fmla="*/ 333585 w 707644"/>
              <a:gd name="connsiteY1675" fmla="*/ 471455 h 830409"/>
              <a:gd name="connsiteX1676" fmla="*/ 334617 w 707644"/>
              <a:gd name="connsiteY1676" fmla="*/ 472749 h 830409"/>
              <a:gd name="connsiteX1677" fmla="*/ 343188 w 707644"/>
              <a:gd name="connsiteY1677" fmla="*/ 489031 h 830409"/>
              <a:gd name="connsiteX1678" fmla="*/ 338434 w 707644"/>
              <a:gd name="connsiteY1678" fmla="*/ 484687 h 830409"/>
              <a:gd name="connsiteX1679" fmla="*/ 311665 w 707644"/>
              <a:gd name="connsiteY1679" fmla="*/ 454646 h 830409"/>
              <a:gd name="connsiteX1680" fmla="*/ 311428 w 707644"/>
              <a:gd name="connsiteY1680" fmla="*/ 454346 h 830409"/>
              <a:gd name="connsiteX1681" fmla="*/ 185590 w 707644"/>
              <a:gd name="connsiteY1681" fmla="*/ 681036 h 830409"/>
              <a:gd name="connsiteX1682" fmla="*/ 207941 w 707644"/>
              <a:gd name="connsiteY1682" fmla="*/ 703871 h 830409"/>
              <a:gd name="connsiteX1683" fmla="*/ 227240 w 707644"/>
              <a:gd name="connsiteY1683" fmla="*/ 727323 h 830409"/>
              <a:gd name="connsiteX1684" fmla="*/ 251202 w 707644"/>
              <a:gd name="connsiteY1684" fmla="*/ 756144 h 830409"/>
              <a:gd name="connsiteX1685" fmla="*/ 250629 w 707644"/>
              <a:gd name="connsiteY1685" fmla="*/ 756076 h 830409"/>
              <a:gd name="connsiteX1686" fmla="*/ 232009 w 707644"/>
              <a:gd name="connsiteY1686" fmla="*/ 750563 h 830409"/>
              <a:gd name="connsiteX1687" fmla="*/ 215545 w 707644"/>
              <a:gd name="connsiteY1687" fmla="*/ 736975 h 830409"/>
              <a:gd name="connsiteX1688" fmla="*/ 192842 w 707644"/>
              <a:gd name="connsiteY1688" fmla="*/ 700079 h 830409"/>
              <a:gd name="connsiteX1689" fmla="*/ 192310 w 707644"/>
              <a:gd name="connsiteY1689" fmla="*/ 699344 h 830409"/>
              <a:gd name="connsiteX1690" fmla="*/ 268853 w 707644"/>
              <a:gd name="connsiteY1690" fmla="*/ 504381 h 830409"/>
              <a:gd name="connsiteX1691" fmla="*/ 272288 w 707644"/>
              <a:gd name="connsiteY1691" fmla="*/ 506582 h 830409"/>
              <a:gd name="connsiteX1692" fmla="*/ 281249 w 707644"/>
              <a:gd name="connsiteY1692" fmla="*/ 518938 h 830409"/>
              <a:gd name="connsiteX1693" fmla="*/ 278055 w 707644"/>
              <a:gd name="connsiteY1693" fmla="*/ 517098 h 830409"/>
              <a:gd name="connsiteX1694" fmla="*/ 272218 w 707644"/>
              <a:gd name="connsiteY1694" fmla="*/ 510262 h 830409"/>
              <a:gd name="connsiteX1695" fmla="*/ 306879 w 707644"/>
              <a:gd name="connsiteY1695" fmla="*/ 416943 h 830409"/>
              <a:gd name="connsiteX1696" fmla="*/ 315562 w 707644"/>
              <a:gd name="connsiteY1696" fmla="*/ 425552 h 830409"/>
              <a:gd name="connsiteX1697" fmla="*/ 325213 w 707644"/>
              <a:gd name="connsiteY1697" fmla="*/ 434334 h 830409"/>
              <a:gd name="connsiteX1698" fmla="*/ 336721 w 707644"/>
              <a:gd name="connsiteY1698" fmla="*/ 449911 h 830409"/>
              <a:gd name="connsiteX1699" fmla="*/ 349547 w 707644"/>
              <a:gd name="connsiteY1699" fmla="*/ 468755 h 830409"/>
              <a:gd name="connsiteX1700" fmla="*/ 337757 w 707644"/>
              <a:gd name="connsiteY1700" fmla="*/ 456080 h 830409"/>
              <a:gd name="connsiteX1701" fmla="*/ 315635 w 707644"/>
              <a:gd name="connsiteY1701" fmla="*/ 434324 h 830409"/>
              <a:gd name="connsiteX1702" fmla="*/ 314389 w 707644"/>
              <a:gd name="connsiteY1702" fmla="*/ 432761 h 830409"/>
              <a:gd name="connsiteX1703" fmla="*/ 311795 w 707644"/>
              <a:gd name="connsiteY1703" fmla="*/ 429284 h 830409"/>
              <a:gd name="connsiteX1704" fmla="*/ 286405 w 707644"/>
              <a:gd name="connsiteY1704" fmla="*/ 458723 h 830409"/>
              <a:gd name="connsiteX1705" fmla="*/ 290846 w 707644"/>
              <a:gd name="connsiteY1705" fmla="*/ 464455 h 830409"/>
              <a:gd name="connsiteX1706" fmla="*/ 291810 w 707644"/>
              <a:gd name="connsiteY1706" fmla="*/ 466426 h 830409"/>
              <a:gd name="connsiteX1707" fmla="*/ 287067 w 707644"/>
              <a:gd name="connsiteY1707" fmla="*/ 460393 h 830409"/>
              <a:gd name="connsiteX1708" fmla="*/ 286907 w 707644"/>
              <a:gd name="connsiteY1708" fmla="*/ 459967 h 830409"/>
              <a:gd name="connsiteX1709" fmla="*/ 359977 w 707644"/>
              <a:gd name="connsiteY1709" fmla="*/ 295886 h 830409"/>
              <a:gd name="connsiteX1710" fmla="*/ 377559 w 707644"/>
              <a:gd name="connsiteY1710" fmla="*/ 312589 h 830409"/>
              <a:gd name="connsiteX1711" fmla="*/ 378244 w 707644"/>
              <a:gd name="connsiteY1711" fmla="*/ 313626 h 830409"/>
              <a:gd name="connsiteX1712" fmla="*/ 381591 w 707644"/>
              <a:gd name="connsiteY1712" fmla="*/ 319728 h 830409"/>
              <a:gd name="connsiteX1713" fmla="*/ 368629 w 707644"/>
              <a:gd name="connsiteY1713" fmla="*/ 317195 h 830409"/>
              <a:gd name="connsiteX1714" fmla="*/ 293407 w 707644"/>
              <a:gd name="connsiteY1714" fmla="*/ 431287 h 830409"/>
              <a:gd name="connsiteX1715" fmla="*/ 294471 w 707644"/>
              <a:gd name="connsiteY1715" fmla="*/ 432900 h 830409"/>
              <a:gd name="connsiteX1716" fmla="*/ 311428 w 707644"/>
              <a:gd name="connsiteY1716" fmla="*/ 454346 h 830409"/>
              <a:gd name="connsiteX1717" fmla="*/ 319311 w 707644"/>
              <a:gd name="connsiteY1717" fmla="*/ 469919 h 830409"/>
              <a:gd name="connsiteX1718" fmla="*/ 323297 w 707644"/>
              <a:gd name="connsiteY1718" fmla="*/ 478041 h 830409"/>
              <a:gd name="connsiteX1719" fmla="*/ 297193 w 707644"/>
              <a:gd name="connsiteY1719" fmla="*/ 443018 h 830409"/>
              <a:gd name="connsiteX1720" fmla="*/ 294820 w 707644"/>
              <a:gd name="connsiteY1720" fmla="*/ 440044 h 830409"/>
              <a:gd name="connsiteX1721" fmla="*/ 341005 w 707644"/>
              <a:gd name="connsiteY1721" fmla="*/ 324576 h 830409"/>
              <a:gd name="connsiteX1722" fmla="*/ 345080 w 707644"/>
              <a:gd name="connsiteY1722" fmla="*/ 328778 h 830409"/>
              <a:gd name="connsiteX1723" fmla="*/ 362997 w 707644"/>
              <a:gd name="connsiteY1723" fmla="*/ 351133 h 830409"/>
              <a:gd name="connsiteX1724" fmla="*/ 363061 w 707644"/>
              <a:gd name="connsiteY1724" fmla="*/ 351268 h 830409"/>
              <a:gd name="connsiteX1725" fmla="*/ 372314 w 707644"/>
              <a:gd name="connsiteY1725" fmla="*/ 368285 h 830409"/>
              <a:gd name="connsiteX1726" fmla="*/ 344482 w 707644"/>
              <a:gd name="connsiteY1726" fmla="*/ 312478 h 830409"/>
              <a:gd name="connsiteX1727" fmla="*/ 357712 w 707644"/>
              <a:gd name="connsiteY1727" fmla="*/ 315063 h 830409"/>
              <a:gd name="connsiteX1728" fmla="*/ 378831 w 707644"/>
              <a:gd name="connsiteY1728" fmla="*/ 342324 h 830409"/>
              <a:gd name="connsiteX1729" fmla="*/ 379185 w 707644"/>
              <a:gd name="connsiteY1729" fmla="*/ 343198 h 830409"/>
              <a:gd name="connsiteX1730" fmla="*/ 348174 w 707644"/>
              <a:gd name="connsiteY1730" fmla="*/ 315673 h 830409"/>
              <a:gd name="connsiteX1731" fmla="*/ 344837 w 707644"/>
              <a:gd name="connsiteY1731" fmla="*/ 313219 h 830409"/>
              <a:gd name="connsiteX1732" fmla="*/ 289602 w 707644"/>
              <a:gd name="connsiteY1732" fmla="*/ 425520 h 830409"/>
              <a:gd name="connsiteX1733" fmla="*/ 292992 w 707644"/>
              <a:gd name="connsiteY1733" fmla="*/ 428716 h 830409"/>
              <a:gd name="connsiteX1734" fmla="*/ 293407 w 707644"/>
              <a:gd name="connsiteY1734" fmla="*/ 431287 h 830409"/>
              <a:gd name="connsiteX1735" fmla="*/ 291717 w 707644"/>
              <a:gd name="connsiteY1735" fmla="*/ 420821 h 830409"/>
              <a:gd name="connsiteX1736" fmla="*/ 297848 w 707644"/>
              <a:gd name="connsiteY1736" fmla="*/ 427517 h 830409"/>
              <a:gd name="connsiteX1737" fmla="*/ 303446 w 707644"/>
              <a:gd name="connsiteY1737" fmla="*/ 438577 h 830409"/>
              <a:gd name="connsiteX1738" fmla="*/ 292992 w 707644"/>
              <a:gd name="connsiteY1738" fmla="*/ 428716 h 830409"/>
              <a:gd name="connsiteX1739" fmla="*/ 213947 w 707644"/>
              <a:gd name="connsiteY1739" fmla="*/ 579698 h 830409"/>
              <a:gd name="connsiteX1740" fmla="*/ 218721 w 707644"/>
              <a:gd name="connsiteY1740" fmla="*/ 582618 h 830409"/>
              <a:gd name="connsiteX1741" fmla="*/ 219256 w 707644"/>
              <a:gd name="connsiteY1741" fmla="*/ 583001 h 830409"/>
              <a:gd name="connsiteX1742" fmla="*/ 235125 w 707644"/>
              <a:gd name="connsiteY1742" fmla="*/ 596570 h 830409"/>
              <a:gd name="connsiteX1743" fmla="*/ 268742 w 707644"/>
              <a:gd name="connsiteY1743" fmla="*/ 651976 h 830409"/>
              <a:gd name="connsiteX1744" fmla="*/ 275296 w 707644"/>
              <a:gd name="connsiteY1744" fmla="*/ 663254 h 830409"/>
              <a:gd name="connsiteX1745" fmla="*/ 274119 w 707644"/>
              <a:gd name="connsiteY1745" fmla="*/ 662958 h 830409"/>
              <a:gd name="connsiteX1746" fmla="*/ 261474 w 707644"/>
              <a:gd name="connsiteY1746" fmla="*/ 648690 h 830409"/>
              <a:gd name="connsiteX1747" fmla="*/ 231045 w 707644"/>
              <a:gd name="connsiteY1747" fmla="*/ 603597 h 830409"/>
              <a:gd name="connsiteX1748" fmla="*/ 390311 w 707644"/>
              <a:gd name="connsiteY1748" fmla="*/ 203092 h 830409"/>
              <a:gd name="connsiteX1749" fmla="*/ 414436 w 707644"/>
              <a:gd name="connsiteY1749" fmla="*/ 229089 h 830409"/>
              <a:gd name="connsiteX1750" fmla="*/ 445063 w 707644"/>
              <a:gd name="connsiteY1750" fmla="*/ 262945 h 830409"/>
              <a:gd name="connsiteX1751" fmla="*/ 463079 w 707644"/>
              <a:gd name="connsiteY1751" fmla="*/ 290940 h 830409"/>
              <a:gd name="connsiteX1752" fmla="*/ 492202 w 707644"/>
              <a:gd name="connsiteY1752" fmla="*/ 341339 h 830409"/>
              <a:gd name="connsiteX1753" fmla="*/ 489714 w 707644"/>
              <a:gd name="connsiteY1753" fmla="*/ 340853 h 830409"/>
              <a:gd name="connsiteX1754" fmla="*/ 463412 w 707644"/>
              <a:gd name="connsiteY1754" fmla="*/ 312219 h 830409"/>
              <a:gd name="connsiteX1755" fmla="*/ 419792 w 707644"/>
              <a:gd name="connsiteY1755" fmla="*/ 249044 h 830409"/>
              <a:gd name="connsiteX1756" fmla="*/ 290035 w 707644"/>
              <a:gd name="connsiteY1756" fmla="*/ 409146 h 830409"/>
              <a:gd name="connsiteX1757" fmla="*/ 313054 w 707644"/>
              <a:gd name="connsiteY1757" fmla="*/ 431785 h 830409"/>
              <a:gd name="connsiteX1758" fmla="*/ 329214 w 707644"/>
              <a:gd name="connsiteY1758" fmla="*/ 462485 h 830409"/>
              <a:gd name="connsiteX1759" fmla="*/ 323484 w 707644"/>
              <a:gd name="connsiteY1759" fmla="*/ 457476 h 830409"/>
              <a:gd name="connsiteX1760" fmla="*/ 322679 w 707644"/>
              <a:gd name="connsiteY1760" fmla="*/ 456717 h 830409"/>
              <a:gd name="connsiteX1761" fmla="*/ 318716 w 707644"/>
              <a:gd name="connsiteY1761" fmla="*/ 451592 h 830409"/>
              <a:gd name="connsiteX1762" fmla="*/ 301767 w 707644"/>
              <a:gd name="connsiteY1762" fmla="*/ 431798 h 830409"/>
              <a:gd name="connsiteX1763" fmla="*/ 297848 w 707644"/>
              <a:gd name="connsiteY1763" fmla="*/ 427517 h 830409"/>
              <a:gd name="connsiteX1764" fmla="*/ 294800 w 707644"/>
              <a:gd name="connsiteY1764" fmla="*/ 421496 h 830409"/>
              <a:gd name="connsiteX1765" fmla="*/ 291065 w 707644"/>
              <a:gd name="connsiteY1765" fmla="*/ 416603 h 830409"/>
              <a:gd name="connsiteX1766" fmla="*/ 383180 w 707644"/>
              <a:gd name="connsiteY1766" fmla="*/ 214887 h 830409"/>
              <a:gd name="connsiteX1767" fmla="*/ 387337 w 707644"/>
              <a:gd name="connsiteY1767" fmla="*/ 218865 h 830409"/>
              <a:gd name="connsiteX1768" fmla="*/ 442466 w 707644"/>
              <a:gd name="connsiteY1768" fmla="*/ 286221 h 830409"/>
              <a:gd name="connsiteX1769" fmla="*/ 461173 w 707644"/>
              <a:gd name="connsiteY1769" fmla="*/ 309782 h 830409"/>
              <a:gd name="connsiteX1770" fmla="*/ 428728 w 707644"/>
              <a:gd name="connsiteY1770" fmla="*/ 274459 h 830409"/>
              <a:gd name="connsiteX1771" fmla="*/ 422888 w 707644"/>
              <a:gd name="connsiteY1771" fmla="*/ 269828 h 830409"/>
              <a:gd name="connsiteX1772" fmla="*/ 296580 w 707644"/>
              <a:gd name="connsiteY1772" fmla="*/ 391093 h 830409"/>
              <a:gd name="connsiteX1773" fmla="*/ 307012 w 707644"/>
              <a:gd name="connsiteY1773" fmla="*/ 402235 h 830409"/>
              <a:gd name="connsiteX1774" fmla="*/ 383181 w 707644"/>
              <a:gd name="connsiteY1774" fmla="*/ 486948 h 830409"/>
              <a:gd name="connsiteX1775" fmla="*/ 408389 w 707644"/>
              <a:gd name="connsiteY1775" fmla="*/ 513919 h 830409"/>
              <a:gd name="connsiteX1776" fmla="*/ 408384 w 707644"/>
              <a:gd name="connsiteY1776" fmla="*/ 514344 h 830409"/>
              <a:gd name="connsiteX1777" fmla="*/ 373710 w 707644"/>
              <a:gd name="connsiteY1777" fmla="*/ 479276 h 830409"/>
              <a:gd name="connsiteX1778" fmla="*/ 341387 w 707644"/>
              <a:gd name="connsiteY1778" fmla="*/ 449053 h 830409"/>
              <a:gd name="connsiteX1779" fmla="*/ 325213 w 707644"/>
              <a:gd name="connsiteY1779" fmla="*/ 434334 h 830409"/>
              <a:gd name="connsiteX1780" fmla="*/ 303040 w 707644"/>
              <a:gd name="connsiteY1780" fmla="*/ 404320 h 830409"/>
              <a:gd name="connsiteX1781" fmla="*/ 300770 w 707644"/>
              <a:gd name="connsiteY1781" fmla="*/ 401608 h 830409"/>
              <a:gd name="connsiteX1782" fmla="*/ 288465 w 707644"/>
              <a:gd name="connsiteY1782" fmla="*/ 397773 h 830409"/>
              <a:gd name="connsiteX1783" fmla="*/ 293042 w 707644"/>
              <a:gd name="connsiteY1783" fmla="*/ 403225 h 830409"/>
              <a:gd name="connsiteX1784" fmla="*/ 298778 w 707644"/>
              <a:gd name="connsiteY1784" fmla="*/ 408912 h 830409"/>
              <a:gd name="connsiteX1785" fmla="*/ 311088 w 707644"/>
              <a:gd name="connsiteY1785" fmla="*/ 428336 h 830409"/>
              <a:gd name="connsiteX1786" fmla="*/ 296867 w 707644"/>
              <a:gd name="connsiteY1786" fmla="*/ 409269 h 830409"/>
              <a:gd name="connsiteX1787" fmla="*/ 288599 w 707644"/>
              <a:gd name="connsiteY1787" fmla="*/ 398744 h 830409"/>
              <a:gd name="connsiteX1788" fmla="*/ 330238 w 707644"/>
              <a:gd name="connsiteY1788" fmla="*/ 309695 h 830409"/>
              <a:gd name="connsiteX1789" fmla="*/ 343594 w 707644"/>
              <a:gd name="connsiteY1789" fmla="*/ 312304 h 830409"/>
              <a:gd name="connsiteX1790" fmla="*/ 344837 w 707644"/>
              <a:gd name="connsiteY1790" fmla="*/ 313219 h 830409"/>
              <a:gd name="connsiteX1791" fmla="*/ 359326 w 707644"/>
              <a:gd name="connsiteY1791" fmla="*/ 343468 h 830409"/>
              <a:gd name="connsiteX1792" fmla="*/ 345080 w 707644"/>
              <a:gd name="connsiteY1792" fmla="*/ 328778 h 830409"/>
              <a:gd name="connsiteX1793" fmla="*/ 335059 w 707644"/>
              <a:gd name="connsiteY1793" fmla="*/ 316275 h 830409"/>
              <a:gd name="connsiteX1794" fmla="*/ 334221 w 707644"/>
              <a:gd name="connsiteY1794" fmla="*/ 315107 h 830409"/>
              <a:gd name="connsiteX1795" fmla="*/ 349367 w 707644"/>
              <a:gd name="connsiteY1795" fmla="*/ 269753 h 830409"/>
              <a:gd name="connsiteX1796" fmla="*/ 365016 w 707644"/>
              <a:gd name="connsiteY1796" fmla="*/ 292643 h 830409"/>
              <a:gd name="connsiteX1797" fmla="*/ 386022 w 707644"/>
              <a:gd name="connsiteY1797" fmla="*/ 320594 h 830409"/>
              <a:gd name="connsiteX1798" fmla="*/ 385977 w 707644"/>
              <a:gd name="connsiteY1798" fmla="*/ 320585 h 830409"/>
              <a:gd name="connsiteX1799" fmla="*/ 377559 w 707644"/>
              <a:gd name="connsiteY1799" fmla="*/ 312589 h 830409"/>
              <a:gd name="connsiteX1800" fmla="*/ 349464 w 707644"/>
              <a:gd name="connsiteY1800" fmla="*/ 269990 h 830409"/>
              <a:gd name="connsiteX1801" fmla="*/ 398732 w 707644"/>
              <a:gd name="connsiteY1801" fmla="*/ 161013 h 830409"/>
              <a:gd name="connsiteX1802" fmla="*/ 407046 w 707644"/>
              <a:gd name="connsiteY1802" fmla="*/ 170817 h 830409"/>
              <a:gd name="connsiteX1803" fmla="*/ 431804 w 707644"/>
              <a:gd name="connsiteY1803" fmla="*/ 201984 h 830409"/>
              <a:gd name="connsiteX1804" fmla="*/ 475439 w 707644"/>
              <a:gd name="connsiteY1804" fmla="*/ 265176 h 830409"/>
              <a:gd name="connsiteX1805" fmla="*/ 490067 w 707644"/>
              <a:gd name="connsiteY1805" fmla="*/ 280219 h 830409"/>
              <a:gd name="connsiteX1806" fmla="*/ 527744 w 707644"/>
              <a:gd name="connsiteY1806" fmla="*/ 344910 h 830409"/>
              <a:gd name="connsiteX1807" fmla="*/ 529631 w 707644"/>
              <a:gd name="connsiteY1807" fmla="*/ 348652 h 830409"/>
              <a:gd name="connsiteX1808" fmla="*/ 517525 w 707644"/>
              <a:gd name="connsiteY1808" fmla="*/ 346287 h 830409"/>
              <a:gd name="connsiteX1809" fmla="*/ 498286 w 707644"/>
              <a:gd name="connsiteY1809" fmla="*/ 321780 h 830409"/>
              <a:gd name="connsiteX1810" fmla="*/ 480236 w 707644"/>
              <a:gd name="connsiteY1810" fmla="*/ 301827 h 830409"/>
              <a:gd name="connsiteX1811" fmla="*/ 458263 w 707644"/>
              <a:gd name="connsiteY1811" fmla="*/ 256936 h 830409"/>
              <a:gd name="connsiteX1812" fmla="*/ 427088 w 707644"/>
              <a:gd name="connsiteY1812" fmla="*/ 204057 h 830409"/>
              <a:gd name="connsiteX1813" fmla="*/ 327017 w 707644"/>
              <a:gd name="connsiteY1813" fmla="*/ 309065 h 830409"/>
              <a:gd name="connsiteX1814" fmla="*/ 329700 w 707644"/>
              <a:gd name="connsiteY1814" fmla="*/ 309590 h 830409"/>
              <a:gd name="connsiteX1815" fmla="*/ 335059 w 707644"/>
              <a:gd name="connsiteY1815" fmla="*/ 316275 h 830409"/>
              <a:gd name="connsiteX1816" fmla="*/ 341005 w 707644"/>
              <a:gd name="connsiteY1816" fmla="*/ 324576 h 830409"/>
              <a:gd name="connsiteX1817" fmla="*/ 327582 w 707644"/>
              <a:gd name="connsiteY1817" fmla="*/ 310735 h 830409"/>
              <a:gd name="connsiteX1818" fmla="*/ 155260 w 707644"/>
              <a:gd name="connsiteY1818" fmla="*/ 664381 h 830409"/>
              <a:gd name="connsiteX1819" fmla="*/ 176292 w 707644"/>
              <a:gd name="connsiteY1819" fmla="*/ 694849 h 830409"/>
              <a:gd name="connsiteX1820" fmla="*/ 210273 w 707644"/>
              <a:gd name="connsiteY1820" fmla="*/ 744514 h 830409"/>
              <a:gd name="connsiteX1821" fmla="*/ 215117 w 707644"/>
              <a:gd name="connsiteY1821" fmla="*/ 756435 h 830409"/>
              <a:gd name="connsiteX1822" fmla="*/ 229126 w 707644"/>
              <a:gd name="connsiteY1822" fmla="*/ 785683 h 830409"/>
              <a:gd name="connsiteX1823" fmla="*/ 216411 w 707644"/>
              <a:gd name="connsiteY1823" fmla="*/ 779692 h 830409"/>
              <a:gd name="connsiteX1824" fmla="*/ 211061 w 707644"/>
              <a:gd name="connsiteY1824" fmla="*/ 772206 h 830409"/>
              <a:gd name="connsiteX1825" fmla="*/ 157838 w 707644"/>
              <a:gd name="connsiteY1825" fmla="*/ 669998 h 830409"/>
              <a:gd name="connsiteX1826" fmla="*/ 286669 w 707644"/>
              <a:gd name="connsiteY1826" fmla="*/ 384763 h 830409"/>
              <a:gd name="connsiteX1827" fmla="*/ 300770 w 707644"/>
              <a:gd name="connsiteY1827" fmla="*/ 401608 h 830409"/>
              <a:gd name="connsiteX1828" fmla="*/ 306879 w 707644"/>
              <a:gd name="connsiteY1828" fmla="*/ 416943 h 830409"/>
              <a:gd name="connsiteX1829" fmla="*/ 298778 w 707644"/>
              <a:gd name="connsiteY1829" fmla="*/ 408912 h 830409"/>
              <a:gd name="connsiteX1830" fmla="*/ 287559 w 707644"/>
              <a:gd name="connsiteY1830" fmla="*/ 391210 h 830409"/>
              <a:gd name="connsiteX1831" fmla="*/ 324671 w 707644"/>
              <a:gd name="connsiteY1831" fmla="*/ 302131 h 830409"/>
              <a:gd name="connsiteX1832" fmla="*/ 330238 w 707644"/>
              <a:gd name="connsiteY1832" fmla="*/ 309695 h 830409"/>
              <a:gd name="connsiteX1833" fmla="*/ 329700 w 707644"/>
              <a:gd name="connsiteY1833" fmla="*/ 309590 h 830409"/>
              <a:gd name="connsiteX1834" fmla="*/ 325364 w 707644"/>
              <a:gd name="connsiteY1834" fmla="*/ 304180 h 830409"/>
              <a:gd name="connsiteX1835" fmla="*/ 365493 w 707644"/>
              <a:gd name="connsiteY1835" fmla="*/ 210864 h 830409"/>
              <a:gd name="connsiteX1836" fmla="*/ 367509 w 707644"/>
              <a:gd name="connsiteY1836" fmla="*/ 213012 h 830409"/>
              <a:gd name="connsiteX1837" fmla="*/ 381788 w 707644"/>
              <a:gd name="connsiteY1837" fmla="*/ 223146 h 830409"/>
              <a:gd name="connsiteX1838" fmla="*/ 381083 w 707644"/>
              <a:gd name="connsiteY1838" fmla="*/ 221027 h 830409"/>
              <a:gd name="connsiteX1839" fmla="*/ 398719 w 707644"/>
              <a:gd name="connsiteY1839" fmla="*/ 250661 h 830409"/>
              <a:gd name="connsiteX1840" fmla="*/ 377221 w 707644"/>
              <a:gd name="connsiteY1840" fmla="*/ 233611 h 830409"/>
              <a:gd name="connsiteX1841" fmla="*/ 228735 w 707644"/>
              <a:gd name="connsiteY1841" fmla="*/ 488698 h 830409"/>
              <a:gd name="connsiteX1842" fmla="*/ 237742 w 707644"/>
              <a:gd name="connsiteY1842" fmla="*/ 493885 h 830409"/>
              <a:gd name="connsiteX1843" fmla="*/ 297234 w 707644"/>
              <a:gd name="connsiteY1843" fmla="*/ 570566 h 830409"/>
              <a:gd name="connsiteX1844" fmla="*/ 311583 w 707644"/>
              <a:gd name="connsiteY1844" fmla="*/ 586501 h 830409"/>
              <a:gd name="connsiteX1845" fmla="*/ 331141 w 707644"/>
              <a:gd name="connsiteY1845" fmla="*/ 627261 h 830409"/>
              <a:gd name="connsiteX1846" fmla="*/ 309247 w 707644"/>
              <a:gd name="connsiteY1846" fmla="*/ 595199 h 830409"/>
              <a:gd name="connsiteX1847" fmla="*/ 233319 w 707644"/>
              <a:gd name="connsiteY1847" fmla="*/ 494449 h 830409"/>
              <a:gd name="connsiteX1848" fmla="*/ 355447 w 707644"/>
              <a:gd name="connsiteY1848" fmla="*/ 217617 h 830409"/>
              <a:gd name="connsiteX1849" fmla="*/ 364085 w 707644"/>
              <a:gd name="connsiteY1849" fmla="*/ 223194 h 830409"/>
              <a:gd name="connsiteX1850" fmla="*/ 377221 w 707644"/>
              <a:gd name="connsiteY1850" fmla="*/ 233611 h 830409"/>
              <a:gd name="connsiteX1851" fmla="*/ 378425 w 707644"/>
              <a:gd name="connsiteY1851" fmla="*/ 235948 h 830409"/>
              <a:gd name="connsiteX1852" fmla="*/ 435202 w 707644"/>
              <a:gd name="connsiteY1852" fmla="*/ 325994 h 830409"/>
              <a:gd name="connsiteX1853" fmla="*/ 438700 w 707644"/>
              <a:gd name="connsiteY1853" fmla="*/ 330886 h 830409"/>
              <a:gd name="connsiteX1854" fmla="*/ 430664 w 707644"/>
              <a:gd name="connsiteY1854" fmla="*/ 329316 h 830409"/>
              <a:gd name="connsiteX1855" fmla="*/ 420835 w 707644"/>
              <a:gd name="connsiteY1855" fmla="*/ 312931 h 830409"/>
              <a:gd name="connsiteX1856" fmla="*/ 318659 w 707644"/>
              <a:gd name="connsiteY1856" fmla="*/ 293963 h 830409"/>
              <a:gd name="connsiteX1857" fmla="*/ 322984 w 707644"/>
              <a:gd name="connsiteY1857" fmla="*/ 297144 h 830409"/>
              <a:gd name="connsiteX1858" fmla="*/ 324671 w 707644"/>
              <a:gd name="connsiteY1858" fmla="*/ 302131 h 830409"/>
              <a:gd name="connsiteX1859" fmla="*/ 189969 w 707644"/>
              <a:gd name="connsiteY1859" fmla="*/ 562024 h 830409"/>
              <a:gd name="connsiteX1860" fmla="*/ 190208 w 707644"/>
              <a:gd name="connsiteY1860" fmla="*/ 562191 h 830409"/>
              <a:gd name="connsiteX1861" fmla="*/ 213212 w 707644"/>
              <a:gd name="connsiteY1861" fmla="*/ 578671 h 830409"/>
              <a:gd name="connsiteX1862" fmla="*/ 213947 w 707644"/>
              <a:gd name="connsiteY1862" fmla="*/ 579698 h 830409"/>
              <a:gd name="connsiteX1863" fmla="*/ 193696 w 707644"/>
              <a:gd name="connsiteY1863" fmla="*/ 567315 h 830409"/>
              <a:gd name="connsiteX1864" fmla="*/ 191928 w 707644"/>
              <a:gd name="connsiteY1864" fmla="*/ 565134 h 830409"/>
              <a:gd name="connsiteX1865" fmla="*/ 284129 w 707644"/>
              <a:gd name="connsiteY1865" fmla="*/ 360217 h 830409"/>
              <a:gd name="connsiteX1866" fmla="*/ 284382 w 707644"/>
              <a:gd name="connsiteY1866" fmla="*/ 360474 h 830409"/>
              <a:gd name="connsiteX1867" fmla="*/ 296580 w 707644"/>
              <a:gd name="connsiteY1867" fmla="*/ 391093 h 830409"/>
              <a:gd name="connsiteX1868" fmla="*/ 286141 w 707644"/>
              <a:gd name="connsiteY1868" fmla="*/ 379942 h 830409"/>
              <a:gd name="connsiteX1869" fmla="*/ 262550 w 707644"/>
              <a:gd name="connsiteY1869" fmla="*/ 399605 h 830409"/>
              <a:gd name="connsiteX1870" fmla="*/ 294820 w 707644"/>
              <a:gd name="connsiteY1870" fmla="*/ 440044 h 830409"/>
              <a:gd name="connsiteX1871" fmla="*/ 298651 w 707644"/>
              <a:gd name="connsiteY1871" fmla="*/ 463780 h 830409"/>
              <a:gd name="connsiteX1872" fmla="*/ 301124 w 707644"/>
              <a:gd name="connsiteY1872" fmla="*/ 477719 h 830409"/>
              <a:gd name="connsiteX1873" fmla="*/ 290846 w 707644"/>
              <a:gd name="connsiteY1873" fmla="*/ 464455 h 830409"/>
              <a:gd name="connsiteX1874" fmla="*/ 282440 w 707644"/>
              <a:gd name="connsiteY1874" fmla="*/ 447259 h 830409"/>
              <a:gd name="connsiteX1875" fmla="*/ 277650 w 707644"/>
              <a:gd name="connsiteY1875" fmla="*/ 437026 h 830409"/>
              <a:gd name="connsiteX1876" fmla="*/ 237386 w 707644"/>
              <a:gd name="connsiteY1876" fmla="*/ 449379 h 830409"/>
              <a:gd name="connsiteX1877" fmla="*/ 247384 w 707644"/>
              <a:gd name="connsiteY1877" fmla="*/ 460657 h 830409"/>
              <a:gd name="connsiteX1878" fmla="*/ 276069 w 707644"/>
              <a:gd name="connsiteY1878" fmla="*/ 509005 h 830409"/>
              <a:gd name="connsiteX1879" fmla="*/ 272288 w 707644"/>
              <a:gd name="connsiteY1879" fmla="*/ 506582 h 830409"/>
              <a:gd name="connsiteX1880" fmla="*/ 261989 w 707644"/>
              <a:gd name="connsiteY1880" fmla="*/ 492382 h 830409"/>
              <a:gd name="connsiteX1881" fmla="*/ 261424 w 707644"/>
              <a:gd name="connsiteY1881" fmla="*/ 398194 h 830409"/>
              <a:gd name="connsiteX1882" fmla="*/ 262416 w 707644"/>
              <a:gd name="connsiteY1882" fmla="*/ 399273 h 830409"/>
              <a:gd name="connsiteX1883" fmla="*/ 262550 w 707644"/>
              <a:gd name="connsiteY1883" fmla="*/ 399605 h 830409"/>
              <a:gd name="connsiteX1884" fmla="*/ 182245 w 707644"/>
              <a:gd name="connsiteY1884" fmla="*/ 560862 h 830409"/>
              <a:gd name="connsiteX1885" fmla="*/ 193381 w 707644"/>
              <a:gd name="connsiteY1885" fmla="*/ 567123 h 830409"/>
              <a:gd name="connsiteX1886" fmla="*/ 193696 w 707644"/>
              <a:gd name="connsiteY1886" fmla="*/ 567315 h 830409"/>
              <a:gd name="connsiteX1887" fmla="*/ 240278 w 707644"/>
              <a:gd name="connsiteY1887" fmla="*/ 624773 h 830409"/>
              <a:gd name="connsiteX1888" fmla="*/ 261474 w 707644"/>
              <a:gd name="connsiteY1888" fmla="*/ 648690 h 830409"/>
              <a:gd name="connsiteX1889" fmla="*/ 270485 w 707644"/>
              <a:gd name="connsiteY1889" fmla="*/ 662042 h 830409"/>
              <a:gd name="connsiteX1890" fmla="*/ 264622 w 707644"/>
              <a:gd name="connsiteY1890" fmla="*/ 660564 h 830409"/>
              <a:gd name="connsiteX1891" fmla="*/ 206420 w 707644"/>
              <a:gd name="connsiteY1891" fmla="*/ 591940 h 830409"/>
              <a:gd name="connsiteX1892" fmla="*/ 223171 w 707644"/>
              <a:gd name="connsiteY1892" fmla="*/ 475103 h 830409"/>
              <a:gd name="connsiteX1893" fmla="*/ 266131 w 707644"/>
              <a:gd name="connsiteY1893" fmla="*/ 502636 h 830409"/>
              <a:gd name="connsiteX1894" fmla="*/ 269751 w 707644"/>
              <a:gd name="connsiteY1894" fmla="*/ 507373 h 830409"/>
              <a:gd name="connsiteX1895" fmla="*/ 272218 w 707644"/>
              <a:gd name="connsiteY1895" fmla="*/ 510262 h 830409"/>
              <a:gd name="connsiteX1896" fmla="*/ 275183 w 707644"/>
              <a:gd name="connsiteY1896" fmla="*/ 515445 h 830409"/>
              <a:gd name="connsiteX1897" fmla="*/ 237742 w 707644"/>
              <a:gd name="connsiteY1897" fmla="*/ 493885 h 830409"/>
              <a:gd name="connsiteX1898" fmla="*/ 338154 w 707644"/>
              <a:gd name="connsiteY1898" fmla="*/ 234156 h 830409"/>
              <a:gd name="connsiteX1899" fmla="*/ 373428 w 707644"/>
              <a:gd name="connsiteY1899" fmla="*/ 279623 h 830409"/>
              <a:gd name="connsiteX1900" fmla="*/ 395182 w 707644"/>
              <a:gd name="connsiteY1900" fmla="*/ 313947 h 830409"/>
              <a:gd name="connsiteX1901" fmla="*/ 339854 w 707644"/>
              <a:gd name="connsiteY1901" fmla="*/ 237320 h 830409"/>
              <a:gd name="connsiteX1902" fmla="*/ 338504 w 707644"/>
              <a:gd name="connsiteY1902" fmla="*/ 235571 h 830409"/>
              <a:gd name="connsiteX1903" fmla="*/ 284062 w 707644"/>
              <a:gd name="connsiteY1903" fmla="*/ 344864 h 830409"/>
              <a:gd name="connsiteX1904" fmla="*/ 293756 w 707644"/>
              <a:gd name="connsiteY1904" fmla="*/ 357609 h 830409"/>
              <a:gd name="connsiteX1905" fmla="*/ 333394 w 707644"/>
              <a:gd name="connsiteY1905" fmla="*/ 405190 h 830409"/>
              <a:gd name="connsiteX1906" fmla="*/ 355134 w 707644"/>
              <a:gd name="connsiteY1906" fmla="*/ 429515 h 830409"/>
              <a:gd name="connsiteX1907" fmla="*/ 296689 w 707644"/>
              <a:gd name="connsiteY1907" fmla="*/ 372987 h 830409"/>
              <a:gd name="connsiteX1908" fmla="*/ 284382 w 707644"/>
              <a:gd name="connsiteY1908" fmla="*/ 360474 h 830409"/>
              <a:gd name="connsiteX1909" fmla="*/ 284077 w 707644"/>
              <a:gd name="connsiteY1909" fmla="*/ 359708 h 830409"/>
              <a:gd name="connsiteX1910" fmla="*/ 284076 w 707644"/>
              <a:gd name="connsiteY1910" fmla="*/ 359698 h 830409"/>
              <a:gd name="connsiteX1911" fmla="*/ 159760 w 707644"/>
              <a:gd name="connsiteY1911" fmla="*/ 602171 h 830409"/>
              <a:gd name="connsiteX1912" fmla="*/ 213790 w 707644"/>
              <a:gd name="connsiteY1912" fmla="*/ 678435 h 830409"/>
              <a:gd name="connsiteX1913" fmla="*/ 270480 w 707644"/>
              <a:gd name="connsiteY1913" fmla="*/ 758455 h 830409"/>
              <a:gd name="connsiteX1914" fmla="*/ 262652 w 707644"/>
              <a:gd name="connsiteY1914" fmla="*/ 757517 h 830409"/>
              <a:gd name="connsiteX1915" fmla="*/ 253305 w 707644"/>
              <a:gd name="connsiteY1915" fmla="*/ 750215 h 830409"/>
              <a:gd name="connsiteX1916" fmla="*/ 207941 w 707644"/>
              <a:gd name="connsiteY1916" fmla="*/ 703871 h 830409"/>
              <a:gd name="connsiteX1917" fmla="*/ 183907 w 707644"/>
              <a:gd name="connsiteY1917" fmla="*/ 674663 h 830409"/>
              <a:gd name="connsiteX1918" fmla="*/ 182837 w 707644"/>
              <a:gd name="connsiteY1918" fmla="*/ 673536 h 830409"/>
              <a:gd name="connsiteX1919" fmla="*/ 178516 w 707644"/>
              <a:gd name="connsiteY1919" fmla="*/ 661766 h 830409"/>
              <a:gd name="connsiteX1920" fmla="*/ 166035 w 707644"/>
              <a:gd name="connsiteY1920" fmla="*/ 623832 h 830409"/>
              <a:gd name="connsiteX1921" fmla="*/ 143898 w 707644"/>
              <a:gd name="connsiteY1921" fmla="*/ 632527 h 830409"/>
              <a:gd name="connsiteX1922" fmla="*/ 182837 w 707644"/>
              <a:gd name="connsiteY1922" fmla="*/ 673536 h 830409"/>
              <a:gd name="connsiteX1923" fmla="*/ 185590 w 707644"/>
              <a:gd name="connsiteY1923" fmla="*/ 681036 h 830409"/>
              <a:gd name="connsiteX1924" fmla="*/ 175319 w 707644"/>
              <a:gd name="connsiteY1924" fmla="*/ 670543 h 830409"/>
              <a:gd name="connsiteX1925" fmla="*/ 154292 w 707644"/>
              <a:gd name="connsiteY1925" fmla="*/ 646872 h 830409"/>
              <a:gd name="connsiteX1926" fmla="*/ 284056 w 707644"/>
              <a:gd name="connsiteY1926" fmla="*/ 338736 h 830409"/>
              <a:gd name="connsiteX1927" fmla="*/ 313689 w 707644"/>
              <a:gd name="connsiteY1927" fmla="*/ 372346 h 830409"/>
              <a:gd name="connsiteX1928" fmla="*/ 339320 w 707644"/>
              <a:gd name="connsiteY1928" fmla="*/ 401081 h 830409"/>
              <a:gd name="connsiteX1929" fmla="*/ 371680 w 707644"/>
              <a:gd name="connsiteY1929" fmla="*/ 437211 h 830409"/>
              <a:gd name="connsiteX1930" fmla="*/ 403557 w 707644"/>
              <a:gd name="connsiteY1930" fmla="*/ 478325 h 830409"/>
              <a:gd name="connsiteX1931" fmla="*/ 384195 w 707644"/>
              <a:gd name="connsiteY1931" fmla="*/ 457621 h 830409"/>
              <a:gd name="connsiteX1932" fmla="*/ 356886 w 707644"/>
              <a:gd name="connsiteY1932" fmla="*/ 431209 h 830409"/>
              <a:gd name="connsiteX1933" fmla="*/ 293756 w 707644"/>
              <a:gd name="connsiteY1933" fmla="*/ 357609 h 830409"/>
              <a:gd name="connsiteX1934" fmla="*/ 284060 w 707644"/>
              <a:gd name="connsiteY1934" fmla="*/ 343045 h 830409"/>
              <a:gd name="connsiteX1935" fmla="*/ 299676 w 707644"/>
              <a:gd name="connsiteY1935" fmla="*/ 303723 h 830409"/>
              <a:gd name="connsiteX1936" fmla="*/ 325968 w 707644"/>
              <a:gd name="connsiteY1936" fmla="*/ 308860 h 830409"/>
              <a:gd name="connsiteX1937" fmla="*/ 327065 w 707644"/>
              <a:gd name="connsiteY1937" fmla="*/ 310202 h 830409"/>
              <a:gd name="connsiteX1938" fmla="*/ 327582 w 707644"/>
              <a:gd name="connsiteY1938" fmla="*/ 310735 h 830409"/>
              <a:gd name="connsiteX1939" fmla="*/ 336000 w 707644"/>
              <a:gd name="connsiteY1939" fmla="*/ 335618 h 830409"/>
              <a:gd name="connsiteX1940" fmla="*/ 371494 w 707644"/>
              <a:gd name="connsiteY1940" fmla="*/ 411455 h 830409"/>
              <a:gd name="connsiteX1941" fmla="*/ 369268 w 707644"/>
              <a:gd name="connsiteY1941" fmla="*/ 408196 h 830409"/>
              <a:gd name="connsiteX1942" fmla="*/ 307565 w 707644"/>
              <a:gd name="connsiteY1942" fmla="*/ 312475 h 830409"/>
              <a:gd name="connsiteX1943" fmla="*/ 256712 w 707644"/>
              <a:gd name="connsiteY1943" fmla="*/ 392289 h 830409"/>
              <a:gd name="connsiteX1944" fmla="*/ 261424 w 707644"/>
              <a:gd name="connsiteY1944" fmla="*/ 398194 h 830409"/>
              <a:gd name="connsiteX1945" fmla="*/ 257455 w 707644"/>
              <a:gd name="connsiteY1945" fmla="*/ 393877 h 830409"/>
              <a:gd name="connsiteX1946" fmla="*/ 380138 w 707644"/>
              <a:gd name="connsiteY1946" fmla="*/ 133557 h 830409"/>
              <a:gd name="connsiteX1947" fmla="*/ 388170 w 707644"/>
              <a:gd name="connsiteY1947" fmla="*/ 138793 h 830409"/>
              <a:gd name="connsiteX1948" fmla="*/ 444164 w 707644"/>
              <a:gd name="connsiteY1948" fmla="*/ 176221 h 830409"/>
              <a:gd name="connsiteX1949" fmla="*/ 496039 w 707644"/>
              <a:gd name="connsiteY1949" fmla="*/ 222237 h 830409"/>
              <a:gd name="connsiteX1950" fmla="*/ 510816 w 707644"/>
              <a:gd name="connsiteY1950" fmla="*/ 236902 h 830409"/>
              <a:gd name="connsiteX1951" fmla="*/ 515316 w 707644"/>
              <a:gd name="connsiteY1951" fmla="*/ 248477 h 830409"/>
              <a:gd name="connsiteX1952" fmla="*/ 531954 w 707644"/>
              <a:gd name="connsiteY1952" fmla="*/ 284808 h 830409"/>
              <a:gd name="connsiteX1953" fmla="*/ 531986 w 707644"/>
              <a:gd name="connsiteY1953" fmla="*/ 284873 h 830409"/>
              <a:gd name="connsiteX1954" fmla="*/ 560938 w 707644"/>
              <a:gd name="connsiteY1954" fmla="*/ 354769 h 830409"/>
              <a:gd name="connsiteX1955" fmla="*/ 546192 w 707644"/>
              <a:gd name="connsiteY1955" fmla="*/ 351888 h 830409"/>
              <a:gd name="connsiteX1956" fmla="*/ 531782 w 707644"/>
              <a:gd name="connsiteY1956" fmla="*/ 323900 h 830409"/>
              <a:gd name="connsiteX1957" fmla="*/ 503825 w 707644"/>
              <a:gd name="connsiteY1957" fmla="*/ 294367 h 830409"/>
              <a:gd name="connsiteX1958" fmla="*/ 490067 w 707644"/>
              <a:gd name="connsiteY1958" fmla="*/ 280219 h 830409"/>
              <a:gd name="connsiteX1959" fmla="*/ 466503 w 707644"/>
              <a:gd name="connsiteY1959" fmla="*/ 239760 h 830409"/>
              <a:gd name="connsiteX1960" fmla="*/ 424819 w 707644"/>
              <a:gd name="connsiteY1960" fmla="*/ 185930 h 830409"/>
              <a:gd name="connsiteX1961" fmla="*/ 386369 w 707644"/>
              <a:gd name="connsiteY1961" fmla="*/ 142364 h 830409"/>
              <a:gd name="connsiteX1962" fmla="*/ 334118 w 707644"/>
              <a:gd name="connsiteY1962" fmla="*/ 228929 h 830409"/>
              <a:gd name="connsiteX1963" fmla="*/ 337245 w 707644"/>
              <a:gd name="connsiteY1963" fmla="*/ 230480 h 830409"/>
              <a:gd name="connsiteX1964" fmla="*/ 338154 w 707644"/>
              <a:gd name="connsiteY1964" fmla="*/ 234156 h 830409"/>
              <a:gd name="connsiteX1965" fmla="*/ 334261 w 707644"/>
              <a:gd name="connsiteY1965" fmla="*/ 229139 h 830409"/>
              <a:gd name="connsiteX1966" fmla="*/ 286418 w 707644"/>
              <a:gd name="connsiteY1966" fmla="*/ 328099 h 830409"/>
              <a:gd name="connsiteX1967" fmla="*/ 300041 w 707644"/>
              <a:gd name="connsiteY1967" fmla="*/ 345996 h 830409"/>
              <a:gd name="connsiteX1968" fmla="*/ 326097 w 707644"/>
              <a:gd name="connsiteY1968" fmla="*/ 371836 h 830409"/>
              <a:gd name="connsiteX1969" fmla="*/ 328108 w 707644"/>
              <a:gd name="connsiteY1969" fmla="*/ 374089 h 830409"/>
              <a:gd name="connsiteX1970" fmla="*/ 384134 w 707644"/>
              <a:gd name="connsiteY1970" fmla="*/ 440513 h 830409"/>
              <a:gd name="connsiteX1971" fmla="*/ 386497 w 707644"/>
              <a:gd name="connsiteY1971" fmla="*/ 443508 h 830409"/>
              <a:gd name="connsiteX1972" fmla="*/ 393386 w 707644"/>
              <a:gd name="connsiteY1972" fmla="*/ 458228 h 830409"/>
              <a:gd name="connsiteX1973" fmla="*/ 394784 w 707644"/>
              <a:gd name="connsiteY1973" fmla="*/ 460820 h 830409"/>
              <a:gd name="connsiteX1974" fmla="*/ 371743 w 707644"/>
              <a:gd name="connsiteY1974" fmla="*/ 437281 h 830409"/>
              <a:gd name="connsiteX1975" fmla="*/ 371680 w 707644"/>
              <a:gd name="connsiteY1975" fmla="*/ 437211 h 830409"/>
              <a:gd name="connsiteX1976" fmla="*/ 358687 w 707644"/>
              <a:gd name="connsiteY1976" fmla="*/ 420453 h 830409"/>
              <a:gd name="connsiteX1977" fmla="*/ 285277 w 707644"/>
              <a:gd name="connsiteY1977" fmla="*/ 330935 h 830409"/>
              <a:gd name="connsiteX1978" fmla="*/ 306450 w 707644"/>
              <a:gd name="connsiteY1978" fmla="*/ 284983 h 830409"/>
              <a:gd name="connsiteX1979" fmla="*/ 315044 w 707644"/>
              <a:gd name="connsiteY1979" fmla="*/ 291304 h 830409"/>
              <a:gd name="connsiteX1980" fmla="*/ 325364 w 707644"/>
              <a:gd name="connsiteY1980" fmla="*/ 304180 h 830409"/>
              <a:gd name="connsiteX1981" fmla="*/ 327017 w 707644"/>
              <a:gd name="connsiteY1981" fmla="*/ 309065 h 830409"/>
              <a:gd name="connsiteX1982" fmla="*/ 325968 w 707644"/>
              <a:gd name="connsiteY1982" fmla="*/ 308860 h 830409"/>
              <a:gd name="connsiteX1983" fmla="*/ 139665 w 707644"/>
              <a:gd name="connsiteY1983" fmla="*/ 630406 h 830409"/>
              <a:gd name="connsiteX1984" fmla="*/ 154292 w 707644"/>
              <a:gd name="connsiteY1984" fmla="*/ 646872 h 830409"/>
              <a:gd name="connsiteX1985" fmla="*/ 192310 w 707644"/>
              <a:gd name="connsiteY1985" fmla="*/ 699344 h 830409"/>
              <a:gd name="connsiteX1986" fmla="*/ 195965 w 707644"/>
              <a:gd name="connsiteY1986" fmla="*/ 709303 h 830409"/>
              <a:gd name="connsiteX1987" fmla="*/ 202045 w 707644"/>
              <a:gd name="connsiteY1987" fmla="*/ 724265 h 830409"/>
              <a:gd name="connsiteX1988" fmla="*/ 183564 w 707644"/>
              <a:gd name="connsiteY1988" fmla="*/ 701725 h 830409"/>
              <a:gd name="connsiteX1989" fmla="*/ 149630 w 707644"/>
              <a:gd name="connsiteY1989" fmla="*/ 652116 h 830409"/>
              <a:gd name="connsiteX1990" fmla="*/ 268427 w 707644"/>
              <a:gd name="connsiteY1990" fmla="*/ 361022 h 830409"/>
              <a:gd name="connsiteX1991" fmla="*/ 286141 w 707644"/>
              <a:gd name="connsiteY1991" fmla="*/ 379942 h 830409"/>
              <a:gd name="connsiteX1992" fmla="*/ 286531 w 707644"/>
              <a:gd name="connsiteY1992" fmla="*/ 383766 h 830409"/>
              <a:gd name="connsiteX1993" fmla="*/ 286669 w 707644"/>
              <a:gd name="connsiteY1993" fmla="*/ 384763 h 830409"/>
              <a:gd name="connsiteX1994" fmla="*/ 273513 w 707644"/>
              <a:gd name="connsiteY1994" fmla="*/ 369047 h 830409"/>
              <a:gd name="connsiteX1995" fmla="*/ 256337 w 707644"/>
              <a:gd name="connsiteY1995" fmla="*/ 385003 h 830409"/>
              <a:gd name="connsiteX1996" fmla="*/ 271097 w 707644"/>
              <a:gd name="connsiteY1996" fmla="*/ 398645 h 830409"/>
              <a:gd name="connsiteX1997" fmla="*/ 275652 w 707644"/>
              <a:gd name="connsiteY1997" fmla="*/ 404370 h 830409"/>
              <a:gd name="connsiteX1998" fmla="*/ 289602 w 707644"/>
              <a:gd name="connsiteY1998" fmla="*/ 425520 h 830409"/>
              <a:gd name="connsiteX1999" fmla="*/ 266599 w 707644"/>
              <a:gd name="connsiteY1999" fmla="*/ 403823 h 830409"/>
              <a:gd name="connsiteX2000" fmla="*/ 262416 w 707644"/>
              <a:gd name="connsiteY2000" fmla="*/ 399273 h 830409"/>
              <a:gd name="connsiteX2001" fmla="*/ 259078 w 707644"/>
              <a:gd name="connsiteY2001" fmla="*/ 391002 h 830409"/>
              <a:gd name="connsiteX2002" fmla="*/ 334419 w 707644"/>
              <a:gd name="connsiteY2002" fmla="*/ 219050 h 830409"/>
              <a:gd name="connsiteX2003" fmla="*/ 342849 w 707644"/>
              <a:gd name="connsiteY2003" fmla="*/ 233259 h 830409"/>
              <a:gd name="connsiteX2004" fmla="*/ 337245 w 707644"/>
              <a:gd name="connsiteY2004" fmla="*/ 230480 h 830409"/>
              <a:gd name="connsiteX2005" fmla="*/ 159228 w 707644"/>
              <a:gd name="connsiteY2005" fmla="*/ 583842 h 830409"/>
              <a:gd name="connsiteX2006" fmla="*/ 159585 w 707644"/>
              <a:gd name="connsiteY2006" fmla="*/ 584798 h 830409"/>
              <a:gd name="connsiteX2007" fmla="*/ 159567 w 707644"/>
              <a:gd name="connsiteY2007" fmla="*/ 584784 h 830409"/>
              <a:gd name="connsiteX2008" fmla="*/ 282701 w 707644"/>
              <a:gd name="connsiteY2008" fmla="*/ 323216 h 830409"/>
              <a:gd name="connsiteX2009" fmla="*/ 286617 w 707644"/>
              <a:gd name="connsiteY2009" fmla="*/ 327604 h 830409"/>
              <a:gd name="connsiteX2010" fmla="*/ 286418 w 707644"/>
              <a:gd name="connsiteY2010" fmla="*/ 328099 h 830409"/>
              <a:gd name="connsiteX2011" fmla="*/ 158199 w 707644"/>
              <a:gd name="connsiteY2011" fmla="*/ 581085 h 830409"/>
              <a:gd name="connsiteX2012" fmla="*/ 158248 w 707644"/>
              <a:gd name="connsiteY2012" fmla="*/ 581118 h 830409"/>
              <a:gd name="connsiteX2013" fmla="*/ 159228 w 707644"/>
              <a:gd name="connsiteY2013" fmla="*/ 583842 h 830409"/>
              <a:gd name="connsiteX2014" fmla="*/ 289666 w 707644"/>
              <a:gd name="connsiteY2014" fmla="*/ 301768 h 830409"/>
              <a:gd name="connsiteX2015" fmla="*/ 290503 w 707644"/>
              <a:gd name="connsiteY2015" fmla="*/ 301931 h 830409"/>
              <a:gd name="connsiteX2016" fmla="*/ 331380 w 707644"/>
              <a:gd name="connsiteY2016" fmla="*/ 359264 h 830409"/>
              <a:gd name="connsiteX2017" fmla="*/ 372207 w 707644"/>
              <a:gd name="connsiteY2017" fmla="*/ 415831 h 830409"/>
              <a:gd name="connsiteX2018" fmla="*/ 354158 w 707644"/>
              <a:gd name="connsiteY2018" fmla="*/ 399665 h 830409"/>
              <a:gd name="connsiteX2019" fmla="*/ 326097 w 707644"/>
              <a:gd name="connsiteY2019" fmla="*/ 371836 h 830409"/>
              <a:gd name="connsiteX2020" fmla="*/ 286617 w 707644"/>
              <a:gd name="connsiteY2020" fmla="*/ 327604 h 830409"/>
              <a:gd name="connsiteX2021" fmla="*/ 287441 w 707644"/>
              <a:gd name="connsiteY2021" fmla="*/ 325557 h 830409"/>
              <a:gd name="connsiteX2022" fmla="*/ 290524 w 707644"/>
              <a:gd name="connsiteY2022" fmla="*/ 319291 h 830409"/>
              <a:gd name="connsiteX2023" fmla="*/ 135003 w 707644"/>
              <a:gd name="connsiteY2023" fmla="*/ 620250 h 830409"/>
              <a:gd name="connsiteX2024" fmla="*/ 143898 w 707644"/>
              <a:gd name="connsiteY2024" fmla="*/ 632527 h 830409"/>
              <a:gd name="connsiteX2025" fmla="*/ 137588 w 707644"/>
              <a:gd name="connsiteY2025" fmla="*/ 625881 h 830409"/>
              <a:gd name="connsiteX2026" fmla="*/ 153272 w 707644"/>
              <a:gd name="connsiteY2026" fmla="*/ 579775 h 830409"/>
              <a:gd name="connsiteX2027" fmla="*/ 159567 w 707644"/>
              <a:gd name="connsiteY2027" fmla="*/ 584784 h 830409"/>
              <a:gd name="connsiteX2028" fmla="*/ 161815 w 707644"/>
              <a:gd name="connsiteY2028" fmla="*/ 591030 h 830409"/>
              <a:gd name="connsiteX2029" fmla="*/ 159973 w 707644"/>
              <a:gd name="connsiteY2029" fmla="*/ 585837 h 830409"/>
              <a:gd name="connsiteX2030" fmla="*/ 159585 w 707644"/>
              <a:gd name="connsiteY2030" fmla="*/ 584798 h 830409"/>
              <a:gd name="connsiteX2031" fmla="*/ 161729 w 707644"/>
              <a:gd name="connsiteY2031" fmla="*/ 586503 h 830409"/>
              <a:gd name="connsiteX2032" fmla="*/ 198181 w 707644"/>
              <a:gd name="connsiteY2032" fmla="*/ 615155 h 830409"/>
              <a:gd name="connsiteX2033" fmla="*/ 218551 w 707644"/>
              <a:gd name="connsiteY2033" fmla="*/ 630235 h 830409"/>
              <a:gd name="connsiteX2034" fmla="*/ 236839 w 707644"/>
              <a:gd name="connsiteY2034" fmla="*/ 649679 h 830409"/>
              <a:gd name="connsiteX2035" fmla="*/ 252270 w 707644"/>
              <a:gd name="connsiteY2035" fmla="*/ 666350 h 830409"/>
              <a:gd name="connsiteX2036" fmla="*/ 264079 w 707644"/>
              <a:gd name="connsiteY2036" fmla="*/ 682655 h 830409"/>
              <a:gd name="connsiteX2037" fmla="*/ 347226 w 707644"/>
              <a:gd name="connsiteY2037" fmla="*/ 813817 h 830409"/>
              <a:gd name="connsiteX2038" fmla="*/ 354469 w 707644"/>
              <a:gd name="connsiteY2038" fmla="*/ 825180 h 830409"/>
              <a:gd name="connsiteX2039" fmla="*/ 342066 w 707644"/>
              <a:gd name="connsiteY2039" fmla="*/ 823799 h 830409"/>
              <a:gd name="connsiteX2040" fmla="*/ 322355 w 707644"/>
              <a:gd name="connsiteY2040" fmla="*/ 804471 h 830409"/>
              <a:gd name="connsiteX2041" fmla="*/ 310110 w 707644"/>
              <a:gd name="connsiteY2041" fmla="*/ 794793 h 830409"/>
              <a:gd name="connsiteX2042" fmla="*/ 252957 w 707644"/>
              <a:gd name="connsiteY2042" fmla="*/ 728919 h 830409"/>
              <a:gd name="connsiteX2043" fmla="*/ 170155 w 707644"/>
              <a:gd name="connsiteY2043" fmla="*/ 615244 h 830409"/>
              <a:gd name="connsiteX2044" fmla="*/ 155881 w 707644"/>
              <a:gd name="connsiteY2044" fmla="*/ 588780 h 830409"/>
              <a:gd name="connsiteX2045" fmla="*/ 322253 w 707644"/>
              <a:gd name="connsiteY2045" fmla="*/ 223045 h 830409"/>
              <a:gd name="connsiteX2046" fmla="*/ 332911 w 707644"/>
              <a:gd name="connsiteY2046" fmla="*/ 228331 h 830409"/>
              <a:gd name="connsiteX2047" fmla="*/ 338504 w 707644"/>
              <a:gd name="connsiteY2047" fmla="*/ 235571 h 830409"/>
              <a:gd name="connsiteX2048" fmla="*/ 343197 w 707644"/>
              <a:gd name="connsiteY2048" fmla="*/ 254555 h 830409"/>
              <a:gd name="connsiteX2049" fmla="*/ 349367 w 707644"/>
              <a:gd name="connsiteY2049" fmla="*/ 269753 h 830409"/>
              <a:gd name="connsiteX2050" fmla="*/ 347665 w 707644"/>
              <a:gd name="connsiteY2050" fmla="*/ 267263 h 830409"/>
              <a:gd name="connsiteX2051" fmla="*/ 347665 w 707644"/>
              <a:gd name="connsiteY2051" fmla="*/ 267262 h 830409"/>
              <a:gd name="connsiteX2052" fmla="*/ 288077 w 707644"/>
              <a:gd name="connsiteY2052" fmla="*/ 290857 h 830409"/>
              <a:gd name="connsiteX2053" fmla="*/ 299676 w 707644"/>
              <a:gd name="connsiteY2053" fmla="*/ 303723 h 830409"/>
              <a:gd name="connsiteX2054" fmla="*/ 290503 w 707644"/>
              <a:gd name="connsiteY2054" fmla="*/ 301931 h 830409"/>
              <a:gd name="connsiteX2055" fmla="*/ 289613 w 707644"/>
              <a:gd name="connsiteY2055" fmla="*/ 300683 h 830409"/>
              <a:gd name="connsiteX2056" fmla="*/ 289583 w 707644"/>
              <a:gd name="connsiteY2056" fmla="*/ 300057 h 830409"/>
              <a:gd name="connsiteX2057" fmla="*/ 249477 w 707644"/>
              <a:gd name="connsiteY2057" fmla="*/ 369989 h 830409"/>
              <a:gd name="connsiteX2058" fmla="*/ 260603 w 707644"/>
              <a:gd name="connsiteY2058" fmla="*/ 380199 h 830409"/>
              <a:gd name="connsiteX2059" fmla="*/ 271333 w 707644"/>
              <a:gd name="connsiteY2059" fmla="*/ 390752 h 830409"/>
              <a:gd name="connsiteX2060" fmla="*/ 291065 w 707644"/>
              <a:gd name="connsiteY2060" fmla="*/ 416603 h 830409"/>
              <a:gd name="connsiteX2061" fmla="*/ 291234 w 707644"/>
              <a:gd name="connsiteY2061" fmla="*/ 417830 h 830409"/>
              <a:gd name="connsiteX2062" fmla="*/ 291717 w 707644"/>
              <a:gd name="connsiteY2062" fmla="*/ 420821 h 830409"/>
              <a:gd name="connsiteX2063" fmla="*/ 273156 w 707644"/>
              <a:gd name="connsiteY2063" fmla="*/ 400548 h 830409"/>
              <a:gd name="connsiteX2064" fmla="*/ 271097 w 707644"/>
              <a:gd name="connsiteY2064" fmla="*/ 398645 h 830409"/>
              <a:gd name="connsiteX2065" fmla="*/ 255672 w 707644"/>
              <a:gd name="connsiteY2065" fmla="*/ 379254 h 830409"/>
              <a:gd name="connsiteX2066" fmla="*/ 252240 w 707644"/>
              <a:gd name="connsiteY2066" fmla="*/ 376036 h 830409"/>
              <a:gd name="connsiteX2067" fmla="*/ 164459 w 707644"/>
              <a:gd name="connsiteY2067" fmla="*/ 544211 h 830409"/>
              <a:gd name="connsiteX2068" fmla="*/ 175038 w 707644"/>
              <a:gd name="connsiteY2068" fmla="*/ 551598 h 830409"/>
              <a:gd name="connsiteX2069" fmla="*/ 182245 w 707644"/>
              <a:gd name="connsiteY2069" fmla="*/ 560862 h 830409"/>
              <a:gd name="connsiteX2070" fmla="*/ 172432 w 707644"/>
              <a:gd name="connsiteY2070" fmla="*/ 555346 h 830409"/>
              <a:gd name="connsiteX2071" fmla="*/ 166950 w 707644"/>
              <a:gd name="connsiteY2071" fmla="*/ 547699 h 830409"/>
              <a:gd name="connsiteX2072" fmla="*/ 126516 w 707644"/>
              <a:gd name="connsiteY2072" fmla="*/ 622741 h 830409"/>
              <a:gd name="connsiteX2073" fmla="*/ 145087 w 707644"/>
              <a:gd name="connsiteY2073" fmla="*/ 645475 h 830409"/>
              <a:gd name="connsiteX2074" fmla="*/ 149630 w 707644"/>
              <a:gd name="connsiteY2074" fmla="*/ 652116 h 830409"/>
              <a:gd name="connsiteX2075" fmla="*/ 155260 w 707644"/>
              <a:gd name="connsiteY2075" fmla="*/ 664381 h 830409"/>
              <a:gd name="connsiteX2076" fmla="*/ 148811 w 707644"/>
              <a:gd name="connsiteY2076" fmla="*/ 575674 h 830409"/>
              <a:gd name="connsiteX2077" fmla="*/ 152700 w 707644"/>
              <a:gd name="connsiteY2077" fmla="*/ 577803 h 830409"/>
              <a:gd name="connsiteX2078" fmla="*/ 153272 w 707644"/>
              <a:gd name="connsiteY2078" fmla="*/ 579775 h 830409"/>
              <a:gd name="connsiteX2079" fmla="*/ 149333 w 707644"/>
              <a:gd name="connsiteY2079" fmla="*/ 576642 h 830409"/>
              <a:gd name="connsiteX2080" fmla="*/ 246654 w 707644"/>
              <a:gd name="connsiteY2080" fmla="*/ 370799 h 830409"/>
              <a:gd name="connsiteX2081" fmla="*/ 252240 w 707644"/>
              <a:gd name="connsiteY2081" fmla="*/ 376036 h 830409"/>
              <a:gd name="connsiteX2082" fmla="*/ 256337 w 707644"/>
              <a:gd name="connsiteY2082" fmla="*/ 385003 h 830409"/>
              <a:gd name="connsiteX2083" fmla="*/ 250987 w 707644"/>
              <a:gd name="connsiteY2083" fmla="*/ 380058 h 830409"/>
              <a:gd name="connsiteX2084" fmla="*/ 364502 w 707644"/>
              <a:gd name="connsiteY2084" fmla="*/ 123365 h 830409"/>
              <a:gd name="connsiteX2085" fmla="*/ 377636 w 707644"/>
              <a:gd name="connsiteY2085" fmla="*/ 131926 h 830409"/>
              <a:gd name="connsiteX2086" fmla="*/ 379582 w 707644"/>
              <a:gd name="connsiteY2086" fmla="*/ 134673 h 830409"/>
              <a:gd name="connsiteX2087" fmla="*/ 386369 w 707644"/>
              <a:gd name="connsiteY2087" fmla="*/ 142364 h 830409"/>
              <a:gd name="connsiteX2088" fmla="*/ 387490 w 707644"/>
              <a:gd name="connsiteY2088" fmla="*/ 143947 h 830409"/>
              <a:gd name="connsiteX2089" fmla="*/ 398732 w 707644"/>
              <a:gd name="connsiteY2089" fmla="*/ 161013 h 830409"/>
              <a:gd name="connsiteX2090" fmla="*/ 389992 w 707644"/>
              <a:gd name="connsiteY2090" fmla="*/ 150706 h 830409"/>
              <a:gd name="connsiteX2091" fmla="*/ 368729 w 707644"/>
              <a:gd name="connsiteY2091" fmla="*/ 128236 h 830409"/>
              <a:gd name="connsiteX2092" fmla="*/ 305047 w 707644"/>
              <a:gd name="connsiteY2092" fmla="*/ 247078 h 830409"/>
              <a:gd name="connsiteX2093" fmla="*/ 326296 w 707644"/>
              <a:gd name="connsiteY2093" fmla="*/ 274507 h 830409"/>
              <a:gd name="connsiteX2094" fmla="*/ 344482 w 707644"/>
              <a:gd name="connsiteY2094" fmla="*/ 312478 h 830409"/>
              <a:gd name="connsiteX2095" fmla="*/ 343594 w 707644"/>
              <a:gd name="connsiteY2095" fmla="*/ 312304 h 830409"/>
              <a:gd name="connsiteX2096" fmla="*/ 322984 w 707644"/>
              <a:gd name="connsiteY2096" fmla="*/ 297144 h 830409"/>
              <a:gd name="connsiteX2097" fmla="*/ 318715 w 707644"/>
              <a:gd name="connsiteY2097" fmla="*/ 284526 h 830409"/>
              <a:gd name="connsiteX2098" fmla="*/ 201725 w 707644"/>
              <a:gd name="connsiteY2098" fmla="*/ 461358 h 830409"/>
              <a:gd name="connsiteX2099" fmla="*/ 212391 w 707644"/>
              <a:gd name="connsiteY2099" fmla="*/ 468195 h 830409"/>
              <a:gd name="connsiteX2100" fmla="*/ 228735 w 707644"/>
              <a:gd name="connsiteY2100" fmla="*/ 488698 h 830409"/>
              <a:gd name="connsiteX2101" fmla="*/ 214089 w 707644"/>
              <a:gd name="connsiteY2101" fmla="*/ 480264 h 830409"/>
              <a:gd name="connsiteX2102" fmla="*/ 308300 w 707644"/>
              <a:gd name="connsiteY2102" fmla="*/ 236523 h 830409"/>
              <a:gd name="connsiteX2103" fmla="*/ 326050 w 707644"/>
              <a:gd name="connsiteY2103" fmla="*/ 258003 h 830409"/>
              <a:gd name="connsiteX2104" fmla="*/ 338011 w 707644"/>
              <a:gd name="connsiteY2104" fmla="*/ 271578 h 830409"/>
              <a:gd name="connsiteX2105" fmla="*/ 365968 w 707644"/>
              <a:gd name="connsiteY2105" fmla="*/ 316676 h 830409"/>
              <a:gd name="connsiteX2106" fmla="*/ 357712 w 707644"/>
              <a:gd name="connsiteY2106" fmla="*/ 315063 h 830409"/>
              <a:gd name="connsiteX2107" fmla="*/ 326296 w 707644"/>
              <a:gd name="connsiteY2107" fmla="*/ 274507 h 830409"/>
              <a:gd name="connsiteX2108" fmla="*/ 308846 w 707644"/>
              <a:gd name="connsiteY2108" fmla="*/ 238075 h 830409"/>
              <a:gd name="connsiteX2109" fmla="*/ 267331 w 707644"/>
              <a:gd name="connsiteY2109" fmla="*/ 319190 h 830409"/>
              <a:gd name="connsiteX2110" fmla="*/ 271301 w 707644"/>
              <a:gd name="connsiteY2110" fmla="*/ 323881 h 830409"/>
              <a:gd name="connsiteX2111" fmla="*/ 284060 w 707644"/>
              <a:gd name="connsiteY2111" fmla="*/ 343045 h 830409"/>
              <a:gd name="connsiteX2112" fmla="*/ 284062 w 707644"/>
              <a:gd name="connsiteY2112" fmla="*/ 344864 h 830409"/>
              <a:gd name="connsiteX2113" fmla="*/ 271328 w 707644"/>
              <a:gd name="connsiteY2113" fmla="*/ 328124 h 830409"/>
              <a:gd name="connsiteX2114" fmla="*/ 147953 w 707644"/>
              <a:gd name="connsiteY2114" fmla="*/ 558237 h 830409"/>
              <a:gd name="connsiteX2115" fmla="*/ 154948 w 707644"/>
              <a:gd name="connsiteY2115" fmla="*/ 572373 h 830409"/>
              <a:gd name="connsiteX2116" fmla="*/ 158199 w 707644"/>
              <a:gd name="connsiteY2116" fmla="*/ 581085 h 830409"/>
              <a:gd name="connsiteX2117" fmla="*/ 156062 w 707644"/>
              <a:gd name="connsiteY2117" fmla="*/ 579643 h 830409"/>
              <a:gd name="connsiteX2118" fmla="*/ 152700 w 707644"/>
              <a:gd name="connsiteY2118" fmla="*/ 577803 h 830409"/>
              <a:gd name="connsiteX2119" fmla="*/ 152284 w 707644"/>
              <a:gd name="connsiteY2119" fmla="*/ 576368 h 830409"/>
              <a:gd name="connsiteX2120" fmla="*/ 147953 w 707644"/>
              <a:gd name="connsiteY2120" fmla="*/ 558237 h 830409"/>
              <a:gd name="connsiteX2121" fmla="*/ 139914 w 707644"/>
              <a:gd name="connsiteY2121" fmla="*/ 570805 h 830409"/>
              <a:gd name="connsiteX2122" fmla="*/ 146586 w 707644"/>
              <a:gd name="connsiteY2122" fmla="*/ 574457 h 830409"/>
              <a:gd name="connsiteX2123" fmla="*/ 149333 w 707644"/>
              <a:gd name="connsiteY2123" fmla="*/ 576642 h 830409"/>
              <a:gd name="connsiteX2124" fmla="*/ 155881 w 707644"/>
              <a:gd name="connsiteY2124" fmla="*/ 588780 h 830409"/>
              <a:gd name="connsiteX2125" fmla="*/ 159760 w 707644"/>
              <a:gd name="connsiteY2125" fmla="*/ 602171 h 830409"/>
              <a:gd name="connsiteX2126" fmla="*/ 157100 w 707644"/>
              <a:gd name="connsiteY2126" fmla="*/ 598416 h 830409"/>
              <a:gd name="connsiteX2127" fmla="*/ 319987 w 707644"/>
              <a:gd name="connsiteY2127" fmla="*/ 194725 h 830409"/>
              <a:gd name="connsiteX2128" fmla="*/ 330004 w 707644"/>
              <a:gd name="connsiteY2128" fmla="*/ 201192 h 830409"/>
              <a:gd name="connsiteX2129" fmla="*/ 334419 w 707644"/>
              <a:gd name="connsiteY2129" fmla="*/ 219050 h 830409"/>
              <a:gd name="connsiteX2130" fmla="*/ 325326 w 707644"/>
              <a:gd name="connsiteY2130" fmla="*/ 203723 h 830409"/>
              <a:gd name="connsiteX2131" fmla="*/ 338643 w 707644"/>
              <a:gd name="connsiteY2131" fmla="*/ 151213 h 830409"/>
              <a:gd name="connsiteX2132" fmla="*/ 377911 w 707644"/>
              <a:gd name="connsiteY2132" fmla="*/ 207597 h 830409"/>
              <a:gd name="connsiteX2133" fmla="*/ 383180 w 707644"/>
              <a:gd name="connsiteY2133" fmla="*/ 214887 h 830409"/>
              <a:gd name="connsiteX2134" fmla="*/ 377859 w 707644"/>
              <a:gd name="connsiteY2134" fmla="*/ 209795 h 830409"/>
              <a:gd name="connsiteX2135" fmla="*/ 379163 w 707644"/>
              <a:gd name="connsiteY2135" fmla="*/ 215260 h 830409"/>
              <a:gd name="connsiteX2136" fmla="*/ 381083 w 707644"/>
              <a:gd name="connsiteY2136" fmla="*/ 221027 h 830409"/>
              <a:gd name="connsiteX2137" fmla="*/ 376835 w 707644"/>
              <a:gd name="connsiteY2137" fmla="*/ 213889 h 830409"/>
              <a:gd name="connsiteX2138" fmla="*/ 344761 w 707644"/>
              <a:gd name="connsiteY2138" fmla="*/ 165086 h 830409"/>
              <a:gd name="connsiteX2139" fmla="*/ 341948 w 707644"/>
              <a:gd name="connsiteY2139" fmla="*/ 158557 h 830409"/>
              <a:gd name="connsiteX2140" fmla="*/ 186606 w 707644"/>
              <a:gd name="connsiteY2140" fmla="*/ 463923 h 830409"/>
              <a:gd name="connsiteX2141" fmla="*/ 189017 w 707644"/>
              <a:gd name="connsiteY2141" fmla="*/ 465826 h 830409"/>
              <a:gd name="connsiteX2142" fmla="*/ 214089 w 707644"/>
              <a:gd name="connsiteY2142" fmla="*/ 480264 h 830409"/>
              <a:gd name="connsiteX2143" fmla="*/ 232393 w 707644"/>
              <a:gd name="connsiteY2143" fmla="*/ 508251 h 830409"/>
              <a:gd name="connsiteX2144" fmla="*/ 320580 w 707644"/>
              <a:gd name="connsiteY2144" fmla="*/ 627871 h 830409"/>
              <a:gd name="connsiteX2145" fmla="*/ 341293 w 707644"/>
              <a:gd name="connsiteY2145" fmla="*/ 659738 h 830409"/>
              <a:gd name="connsiteX2146" fmla="*/ 341564 w 707644"/>
              <a:gd name="connsiteY2146" fmla="*/ 676349 h 830409"/>
              <a:gd name="connsiteX2147" fmla="*/ 327945 w 707644"/>
              <a:gd name="connsiteY2147" fmla="*/ 674176 h 830409"/>
              <a:gd name="connsiteX2148" fmla="*/ 294157 w 707644"/>
              <a:gd name="connsiteY2148" fmla="*/ 643041 h 830409"/>
              <a:gd name="connsiteX2149" fmla="*/ 293214 w 707644"/>
              <a:gd name="connsiteY2149" fmla="*/ 642204 h 830409"/>
              <a:gd name="connsiteX2150" fmla="*/ 254643 w 707644"/>
              <a:gd name="connsiteY2150" fmla="*/ 571261 h 830409"/>
              <a:gd name="connsiteX2151" fmla="*/ 234010 w 707644"/>
              <a:gd name="connsiteY2151" fmla="*/ 363841 h 830409"/>
              <a:gd name="connsiteX2152" fmla="*/ 239894 w 707644"/>
              <a:gd name="connsiteY2152" fmla="*/ 369806 h 830409"/>
              <a:gd name="connsiteX2153" fmla="*/ 250987 w 707644"/>
              <a:gd name="connsiteY2153" fmla="*/ 380058 h 830409"/>
              <a:gd name="connsiteX2154" fmla="*/ 256712 w 707644"/>
              <a:gd name="connsiteY2154" fmla="*/ 392289 h 830409"/>
              <a:gd name="connsiteX2155" fmla="*/ 323678 w 707644"/>
              <a:gd name="connsiteY2155" fmla="*/ 172718 h 830409"/>
              <a:gd name="connsiteX2156" fmla="*/ 343612 w 707644"/>
              <a:gd name="connsiteY2156" fmla="*/ 200366 h 830409"/>
              <a:gd name="connsiteX2157" fmla="*/ 355447 w 707644"/>
              <a:gd name="connsiteY2157" fmla="*/ 217617 h 830409"/>
              <a:gd name="connsiteX2158" fmla="*/ 330004 w 707644"/>
              <a:gd name="connsiteY2158" fmla="*/ 201192 h 830409"/>
              <a:gd name="connsiteX2159" fmla="*/ 328569 w 707644"/>
              <a:gd name="connsiteY2159" fmla="*/ 195390 h 830409"/>
              <a:gd name="connsiteX2160" fmla="*/ 405345 w 707644"/>
              <a:gd name="connsiteY2160" fmla="*/ 716 h 830409"/>
              <a:gd name="connsiteX2161" fmla="*/ 413911 w 707644"/>
              <a:gd name="connsiteY2161" fmla="*/ 0 h 830409"/>
              <a:gd name="connsiteX2162" fmla="*/ 414019 w 707644"/>
              <a:gd name="connsiteY2162" fmla="*/ 76 h 830409"/>
              <a:gd name="connsiteX2163" fmla="*/ 433993 w 707644"/>
              <a:gd name="connsiteY2163" fmla="*/ 48298 h 830409"/>
              <a:gd name="connsiteX2164" fmla="*/ 419400 w 707644"/>
              <a:gd name="connsiteY2164" fmla="*/ 23899 h 830409"/>
              <a:gd name="connsiteX2165" fmla="*/ 281544 w 707644"/>
              <a:gd name="connsiteY2165" fmla="*/ 256018 h 830409"/>
              <a:gd name="connsiteX2166" fmla="*/ 297331 w 707644"/>
              <a:gd name="connsiteY2166" fmla="*/ 273827 h 830409"/>
              <a:gd name="connsiteX2167" fmla="*/ 306450 w 707644"/>
              <a:gd name="connsiteY2167" fmla="*/ 284983 h 830409"/>
              <a:gd name="connsiteX2168" fmla="*/ 283999 w 707644"/>
              <a:gd name="connsiteY2168" fmla="*/ 268469 h 830409"/>
              <a:gd name="connsiteX2169" fmla="*/ 301562 w 707644"/>
              <a:gd name="connsiteY2169" fmla="*/ 212785 h 830409"/>
              <a:gd name="connsiteX2170" fmla="*/ 316548 w 707644"/>
              <a:gd name="connsiteY2170" fmla="*/ 220217 h 830409"/>
              <a:gd name="connsiteX2171" fmla="*/ 317086 w 707644"/>
              <a:gd name="connsiteY2171" fmla="*/ 220899 h 830409"/>
              <a:gd name="connsiteX2172" fmla="*/ 347665 w 707644"/>
              <a:gd name="connsiteY2172" fmla="*/ 267262 h 830409"/>
              <a:gd name="connsiteX2173" fmla="*/ 347665 w 707644"/>
              <a:gd name="connsiteY2173" fmla="*/ 267263 h 830409"/>
              <a:gd name="connsiteX2174" fmla="*/ 347665 w 707644"/>
              <a:gd name="connsiteY2174" fmla="*/ 267263 h 830409"/>
              <a:gd name="connsiteX2175" fmla="*/ 349464 w 707644"/>
              <a:gd name="connsiteY2175" fmla="*/ 269990 h 830409"/>
              <a:gd name="connsiteX2176" fmla="*/ 359977 w 707644"/>
              <a:gd name="connsiteY2176" fmla="*/ 295886 h 830409"/>
              <a:gd name="connsiteX2177" fmla="*/ 356600 w 707644"/>
              <a:gd name="connsiteY2177" fmla="*/ 292678 h 830409"/>
              <a:gd name="connsiteX2178" fmla="*/ 338011 w 707644"/>
              <a:gd name="connsiteY2178" fmla="*/ 271578 h 830409"/>
              <a:gd name="connsiteX2179" fmla="*/ 221877 w 707644"/>
              <a:gd name="connsiteY2179" fmla="*/ 375736 h 830409"/>
              <a:gd name="connsiteX2180" fmla="*/ 223484 w 707644"/>
              <a:gd name="connsiteY2180" fmla="*/ 377792 h 830409"/>
              <a:gd name="connsiteX2181" fmla="*/ 233604 w 707644"/>
              <a:gd name="connsiteY2181" fmla="*/ 390787 h 830409"/>
              <a:gd name="connsiteX2182" fmla="*/ 234685 w 707644"/>
              <a:gd name="connsiteY2182" fmla="*/ 392656 h 830409"/>
              <a:gd name="connsiteX2183" fmla="*/ 267038 w 707644"/>
              <a:gd name="connsiteY2183" fmla="*/ 434919 h 830409"/>
              <a:gd name="connsiteX2184" fmla="*/ 287067 w 707644"/>
              <a:gd name="connsiteY2184" fmla="*/ 460393 h 830409"/>
              <a:gd name="connsiteX2185" fmla="*/ 300762 w 707644"/>
              <a:gd name="connsiteY2185" fmla="*/ 497007 h 830409"/>
              <a:gd name="connsiteX2186" fmla="*/ 292793 w 707644"/>
              <a:gd name="connsiteY2186" fmla="*/ 486052 h 830409"/>
              <a:gd name="connsiteX2187" fmla="*/ 239153 w 707644"/>
              <a:gd name="connsiteY2187" fmla="*/ 405364 h 830409"/>
              <a:gd name="connsiteX2188" fmla="*/ 143349 w 707644"/>
              <a:gd name="connsiteY2188" fmla="*/ 538997 h 830409"/>
              <a:gd name="connsiteX2189" fmla="*/ 172432 w 707644"/>
              <a:gd name="connsiteY2189" fmla="*/ 555346 h 830409"/>
              <a:gd name="connsiteX2190" fmla="*/ 209398 w 707644"/>
              <a:gd name="connsiteY2190" fmla="*/ 606911 h 830409"/>
              <a:gd name="connsiteX2191" fmla="*/ 234931 w 707644"/>
              <a:gd name="connsiteY2191" fmla="*/ 642361 h 830409"/>
              <a:gd name="connsiteX2192" fmla="*/ 218551 w 707644"/>
              <a:gd name="connsiteY2192" fmla="*/ 630235 h 830409"/>
              <a:gd name="connsiteX2193" fmla="*/ 209383 w 707644"/>
              <a:gd name="connsiteY2193" fmla="*/ 620486 h 830409"/>
              <a:gd name="connsiteX2194" fmla="*/ 195571 w 707644"/>
              <a:gd name="connsiteY2194" fmla="*/ 606308 h 830409"/>
              <a:gd name="connsiteX2195" fmla="*/ 158248 w 707644"/>
              <a:gd name="connsiteY2195" fmla="*/ 581118 h 830409"/>
              <a:gd name="connsiteX2196" fmla="*/ 157324 w 707644"/>
              <a:gd name="connsiteY2196" fmla="*/ 578550 h 830409"/>
              <a:gd name="connsiteX2197" fmla="*/ 143349 w 707644"/>
              <a:gd name="connsiteY2197" fmla="*/ 538997 h 830409"/>
              <a:gd name="connsiteX2198" fmla="*/ 258042 w 707644"/>
              <a:gd name="connsiteY2198" fmla="*/ 295589 h 830409"/>
              <a:gd name="connsiteX2199" fmla="*/ 262305 w 707644"/>
              <a:gd name="connsiteY2199" fmla="*/ 296422 h 830409"/>
              <a:gd name="connsiteX2200" fmla="*/ 282701 w 707644"/>
              <a:gd name="connsiteY2200" fmla="*/ 323216 h 830409"/>
              <a:gd name="connsiteX2201" fmla="*/ 257268 w 707644"/>
              <a:gd name="connsiteY2201" fmla="*/ 296692 h 830409"/>
              <a:gd name="connsiteX2202" fmla="*/ 258710 w 707644"/>
              <a:gd name="connsiteY2202" fmla="*/ 298537 h 830409"/>
              <a:gd name="connsiteX2203" fmla="*/ 285277 w 707644"/>
              <a:gd name="connsiteY2203" fmla="*/ 330935 h 830409"/>
              <a:gd name="connsiteX2204" fmla="*/ 284051 w 707644"/>
              <a:gd name="connsiteY2204" fmla="*/ 333983 h 830409"/>
              <a:gd name="connsiteX2205" fmla="*/ 284056 w 707644"/>
              <a:gd name="connsiteY2205" fmla="*/ 338736 h 830409"/>
              <a:gd name="connsiteX2206" fmla="*/ 279445 w 707644"/>
              <a:gd name="connsiteY2206" fmla="*/ 333507 h 830409"/>
              <a:gd name="connsiteX2207" fmla="*/ 271301 w 707644"/>
              <a:gd name="connsiteY2207" fmla="*/ 323881 h 830409"/>
              <a:gd name="connsiteX2208" fmla="*/ 265599 w 707644"/>
              <a:gd name="connsiteY2208" fmla="*/ 315318 h 830409"/>
              <a:gd name="connsiteX2209" fmla="*/ 239998 w 707644"/>
              <a:gd name="connsiteY2209" fmla="*/ 331482 h 830409"/>
              <a:gd name="connsiteX2210" fmla="*/ 253066 w 707644"/>
              <a:gd name="connsiteY2210" fmla="*/ 344621 h 830409"/>
              <a:gd name="connsiteX2211" fmla="*/ 273513 w 707644"/>
              <a:gd name="connsiteY2211" fmla="*/ 369047 h 830409"/>
              <a:gd name="connsiteX2212" fmla="*/ 287559 w 707644"/>
              <a:gd name="connsiteY2212" fmla="*/ 391210 h 830409"/>
              <a:gd name="connsiteX2213" fmla="*/ 288465 w 707644"/>
              <a:gd name="connsiteY2213" fmla="*/ 397773 h 830409"/>
              <a:gd name="connsiteX2214" fmla="*/ 278660 w 707644"/>
              <a:gd name="connsiteY2214" fmla="*/ 386091 h 830409"/>
              <a:gd name="connsiteX2215" fmla="*/ 266620 w 707644"/>
              <a:gd name="connsiteY2215" fmla="*/ 370764 h 830409"/>
              <a:gd name="connsiteX2216" fmla="*/ 245141 w 707644"/>
              <a:gd name="connsiteY2216" fmla="*/ 339913 h 830409"/>
              <a:gd name="connsiteX2217" fmla="*/ 256111 w 707644"/>
              <a:gd name="connsiteY2217" fmla="*/ 295212 h 830409"/>
              <a:gd name="connsiteX2218" fmla="*/ 256653 w 707644"/>
              <a:gd name="connsiteY2218" fmla="*/ 295318 h 830409"/>
              <a:gd name="connsiteX2219" fmla="*/ 257268 w 707644"/>
              <a:gd name="connsiteY2219" fmla="*/ 296692 h 830409"/>
              <a:gd name="connsiteX2220" fmla="*/ 233163 w 707644"/>
              <a:gd name="connsiteY2220" fmla="*/ 341974 h 830409"/>
              <a:gd name="connsiteX2221" fmla="*/ 241517 w 707644"/>
              <a:gd name="connsiteY2221" fmla="*/ 352570 h 830409"/>
              <a:gd name="connsiteX2222" fmla="*/ 249477 w 707644"/>
              <a:gd name="connsiteY2222" fmla="*/ 369989 h 830409"/>
              <a:gd name="connsiteX2223" fmla="*/ 243864 w 707644"/>
              <a:gd name="connsiteY2223" fmla="*/ 364839 h 830409"/>
              <a:gd name="connsiteX2224" fmla="*/ 297848 w 707644"/>
              <a:gd name="connsiteY2224" fmla="*/ 206794 h 830409"/>
              <a:gd name="connsiteX2225" fmla="*/ 301562 w 707644"/>
              <a:gd name="connsiteY2225" fmla="*/ 212785 h 830409"/>
              <a:gd name="connsiteX2226" fmla="*/ 299615 w 707644"/>
              <a:gd name="connsiteY2226" fmla="*/ 211819 h 830409"/>
              <a:gd name="connsiteX2227" fmla="*/ 255500 w 707644"/>
              <a:gd name="connsiteY2227" fmla="*/ 292741 h 830409"/>
              <a:gd name="connsiteX2228" fmla="*/ 258042 w 707644"/>
              <a:gd name="connsiteY2228" fmla="*/ 295589 h 830409"/>
              <a:gd name="connsiteX2229" fmla="*/ 256653 w 707644"/>
              <a:gd name="connsiteY2229" fmla="*/ 295318 h 830409"/>
              <a:gd name="connsiteX2230" fmla="*/ 278481 w 707644"/>
              <a:gd name="connsiteY2230" fmla="*/ 241554 h 830409"/>
              <a:gd name="connsiteX2231" fmla="*/ 296485 w 707644"/>
              <a:gd name="connsiteY2231" fmla="*/ 263838 h 830409"/>
              <a:gd name="connsiteX2232" fmla="*/ 318659 w 707644"/>
              <a:gd name="connsiteY2232" fmla="*/ 293963 h 830409"/>
              <a:gd name="connsiteX2233" fmla="*/ 315044 w 707644"/>
              <a:gd name="connsiteY2233" fmla="*/ 291304 h 830409"/>
              <a:gd name="connsiteX2234" fmla="*/ 295181 w 707644"/>
              <a:gd name="connsiteY2234" fmla="*/ 266521 h 830409"/>
              <a:gd name="connsiteX2235" fmla="*/ 278878 w 707644"/>
              <a:gd name="connsiteY2235" fmla="*/ 243390 h 830409"/>
              <a:gd name="connsiteX2236" fmla="*/ 328047 w 707644"/>
              <a:gd name="connsiteY2236" fmla="*/ 135999 h 830409"/>
              <a:gd name="connsiteX2237" fmla="*/ 335324 w 707644"/>
              <a:gd name="connsiteY2237" fmla="*/ 143840 h 830409"/>
              <a:gd name="connsiteX2238" fmla="*/ 338643 w 707644"/>
              <a:gd name="connsiteY2238" fmla="*/ 151213 h 830409"/>
              <a:gd name="connsiteX2239" fmla="*/ 107454 w 707644"/>
              <a:gd name="connsiteY2239" fmla="*/ 594144 h 830409"/>
              <a:gd name="connsiteX2240" fmla="*/ 137588 w 707644"/>
              <a:gd name="connsiteY2240" fmla="*/ 625881 h 830409"/>
              <a:gd name="connsiteX2241" fmla="*/ 139665 w 707644"/>
              <a:gd name="connsiteY2241" fmla="*/ 630406 h 830409"/>
              <a:gd name="connsiteX2242" fmla="*/ 201937 w 707644"/>
              <a:gd name="connsiteY2242" fmla="*/ 394817 h 830409"/>
              <a:gd name="connsiteX2243" fmla="*/ 209269 w 707644"/>
              <a:gd name="connsiteY2243" fmla="*/ 401591 h 830409"/>
              <a:gd name="connsiteX2244" fmla="*/ 222507 w 707644"/>
              <a:gd name="connsiteY2244" fmla="*/ 416752 h 830409"/>
              <a:gd name="connsiteX2245" fmla="*/ 232726 w 707644"/>
              <a:gd name="connsiteY2245" fmla="*/ 429185 h 830409"/>
              <a:gd name="connsiteX2246" fmla="*/ 270080 w 707644"/>
              <a:gd name="connsiteY2246" fmla="*/ 473023 h 830409"/>
              <a:gd name="connsiteX2247" fmla="*/ 307915 w 707644"/>
              <a:gd name="connsiteY2247" fmla="*/ 527371 h 830409"/>
              <a:gd name="connsiteX2248" fmla="*/ 308396 w 707644"/>
              <a:gd name="connsiteY2248" fmla="*/ 528145 h 830409"/>
              <a:gd name="connsiteX2249" fmla="*/ 291610 w 707644"/>
              <a:gd name="connsiteY2249" fmla="*/ 518841 h 830409"/>
              <a:gd name="connsiteX2250" fmla="*/ 265960 w 707644"/>
              <a:gd name="connsiteY2250" fmla="*/ 481611 h 830409"/>
              <a:gd name="connsiteX2251" fmla="*/ 247384 w 707644"/>
              <a:gd name="connsiteY2251" fmla="*/ 460657 h 830409"/>
              <a:gd name="connsiteX2252" fmla="*/ 239848 w 707644"/>
              <a:gd name="connsiteY2252" fmla="*/ 447955 h 830409"/>
              <a:gd name="connsiteX2253" fmla="*/ 205466 w 707644"/>
              <a:gd name="connsiteY2253" fmla="*/ 400213 h 830409"/>
              <a:gd name="connsiteX2254" fmla="*/ 249638 w 707644"/>
              <a:gd name="connsiteY2254" fmla="*/ 293947 h 830409"/>
              <a:gd name="connsiteX2255" fmla="*/ 249865 w 707644"/>
              <a:gd name="connsiteY2255" fmla="*/ 293991 h 830409"/>
              <a:gd name="connsiteX2256" fmla="*/ 260508 w 707644"/>
              <a:gd name="connsiteY2256" fmla="*/ 307670 h 830409"/>
              <a:gd name="connsiteX2257" fmla="*/ 265599 w 707644"/>
              <a:gd name="connsiteY2257" fmla="*/ 315318 h 830409"/>
              <a:gd name="connsiteX2258" fmla="*/ 267331 w 707644"/>
              <a:gd name="connsiteY2258" fmla="*/ 319190 h 830409"/>
              <a:gd name="connsiteX2259" fmla="*/ 262295 w 707644"/>
              <a:gd name="connsiteY2259" fmla="*/ 313238 h 830409"/>
              <a:gd name="connsiteX2260" fmla="*/ 252413 w 707644"/>
              <a:gd name="connsiteY2260" fmla="*/ 298314 h 830409"/>
              <a:gd name="connsiteX2261" fmla="*/ 195981 w 707644"/>
              <a:gd name="connsiteY2261" fmla="*/ 405311 h 830409"/>
              <a:gd name="connsiteX2262" fmla="*/ 196523 w 707644"/>
              <a:gd name="connsiteY2262" fmla="*/ 405833 h 830409"/>
              <a:gd name="connsiteX2263" fmla="*/ 206475 w 707644"/>
              <a:gd name="connsiteY2263" fmla="*/ 418601 h 830409"/>
              <a:gd name="connsiteX2264" fmla="*/ 260929 w 707644"/>
              <a:gd name="connsiteY2264" fmla="*/ 490921 h 830409"/>
              <a:gd name="connsiteX2265" fmla="*/ 261989 w 707644"/>
              <a:gd name="connsiteY2265" fmla="*/ 492382 h 830409"/>
              <a:gd name="connsiteX2266" fmla="*/ 268853 w 707644"/>
              <a:gd name="connsiteY2266" fmla="*/ 504381 h 830409"/>
              <a:gd name="connsiteX2267" fmla="*/ 266131 w 707644"/>
              <a:gd name="connsiteY2267" fmla="*/ 502636 h 830409"/>
              <a:gd name="connsiteX2268" fmla="*/ 266057 w 707644"/>
              <a:gd name="connsiteY2268" fmla="*/ 502539 h 830409"/>
              <a:gd name="connsiteX2269" fmla="*/ 209617 w 707644"/>
              <a:gd name="connsiteY2269" fmla="*/ 422887 h 830409"/>
              <a:gd name="connsiteX2270" fmla="*/ 298489 w 707644"/>
              <a:gd name="connsiteY2270" fmla="*/ 181906 h 830409"/>
              <a:gd name="connsiteX2271" fmla="*/ 307373 w 707644"/>
              <a:gd name="connsiteY2271" fmla="*/ 190412 h 830409"/>
              <a:gd name="connsiteX2272" fmla="*/ 323789 w 707644"/>
              <a:gd name="connsiteY2272" fmla="*/ 213797 h 830409"/>
              <a:gd name="connsiteX2273" fmla="*/ 334118 w 707644"/>
              <a:gd name="connsiteY2273" fmla="*/ 228929 h 830409"/>
              <a:gd name="connsiteX2274" fmla="*/ 332911 w 707644"/>
              <a:gd name="connsiteY2274" fmla="*/ 228331 h 830409"/>
              <a:gd name="connsiteX2275" fmla="*/ 303130 w 707644"/>
              <a:gd name="connsiteY2275" fmla="*/ 189771 h 830409"/>
              <a:gd name="connsiteX2276" fmla="*/ 299522 w 707644"/>
              <a:gd name="connsiteY2276" fmla="*/ 183494 h 830409"/>
              <a:gd name="connsiteX2277" fmla="*/ 102120 w 707644"/>
              <a:gd name="connsiteY2277" fmla="*/ 588140 h 830409"/>
              <a:gd name="connsiteX2278" fmla="*/ 107454 w 707644"/>
              <a:gd name="connsiteY2278" fmla="*/ 594144 h 830409"/>
              <a:gd name="connsiteX2279" fmla="*/ 103221 w 707644"/>
              <a:gd name="connsiteY2279" fmla="*/ 589686 h 830409"/>
              <a:gd name="connsiteX2280" fmla="*/ 295094 w 707644"/>
              <a:gd name="connsiteY2280" fmla="*/ 178655 h 830409"/>
              <a:gd name="connsiteX2281" fmla="*/ 297301 w 707644"/>
              <a:gd name="connsiteY2281" fmla="*/ 180080 h 830409"/>
              <a:gd name="connsiteX2282" fmla="*/ 298489 w 707644"/>
              <a:gd name="connsiteY2282" fmla="*/ 181906 h 830409"/>
              <a:gd name="connsiteX2283" fmla="*/ 281850 w 707644"/>
              <a:gd name="connsiteY2283" fmla="*/ 203010 h 830409"/>
              <a:gd name="connsiteX2284" fmla="*/ 299615 w 707644"/>
              <a:gd name="connsiteY2284" fmla="*/ 211819 h 830409"/>
              <a:gd name="connsiteX2285" fmla="*/ 308300 w 707644"/>
              <a:gd name="connsiteY2285" fmla="*/ 236523 h 830409"/>
              <a:gd name="connsiteX2286" fmla="*/ 303915 w 707644"/>
              <a:gd name="connsiteY2286" fmla="*/ 231216 h 830409"/>
              <a:gd name="connsiteX2287" fmla="*/ 175887 w 707644"/>
              <a:gd name="connsiteY2287" fmla="*/ 419847 h 830409"/>
              <a:gd name="connsiteX2288" fmla="*/ 180976 w 707644"/>
              <a:gd name="connsiteY2288" fmla="*/ 426199 h 830409"/>
              <a:gd name="connsiteX2289" fmla="*/ 218900 w 707644"/>
              <a:gd name="connsiteY2289" fmla="*/ 469598 h 830409"/>
              <a:gd name="connsiteX2290" fmla="*/ 223171 w 707644"/>
              <a:gd name="connsiteY2290" fmla="*/ 475103 h 830409"/>
              <a:gd name="connsiteX2291" fmla="*/ 212391 w 707644"/>
              <a:gd name="connsiteY2291" fmla="*/ 468195 h 830409"/>
              <a:gd name="connsiteX2292" fmla="*/ 183134 w 707644"/>
              <a:gd name="connsiteY2292" fmla="*/ 431491 h 830409"/>
              <a:gd name="connsiteX2293" fmla="*/ 280137 w 707644"/>
              <a:gd name="connsiteY2293" fmla="*/ 200820 h 830409"/>
              <a:gd name="connsiteX2294" fmla="*/ 281850 w 707644"/>
              <a:gd name="connsiteY2294" fmla="*/ 203010 h 830409"/>
              <a:gd name="connsiteX2295" fmla="*/ 281302 w 707644"/>
              <a:gd name="connsiteY2295" fmla="*/ 202738 h 830409"/>
              <a:gd name="connsiteX2296" fmla="*/ 223910 w 707644"/>
              <a:gd name="connsiteY2296" fmla="*/ 316394 h 830409"/>
              <a:gd name="connsiteX2297" fmla="*/ 266620 w 707644"/>
              <a:gd name="connsiteY2297" fmla="*/ 370764 h 830409"/>
              <a:gd name="connsiteX2298" fmla="*/ 270633 w 707644"/>
              <a:gd name="connsiteY2298" fmla="*/ 376528 h 830409"/>
              <a:gd name="connsiteX2299" fmla="*/ 278660 w 707644"/>
              <a:gd name="connsiteY2299" fmla="*/ 386091 h 830409"/>
              <a:gd name="connsiteX2300" fmla="*/ 288599 w 707644"/>
              <a:gd name="connsiteY2300" fmla="*/ 398744 h 830409"/>
              <a:gd name="connsiteX2301" fmla="*/ 290035 w 707644"/>
              <a:gd name="connsiteY2301" fmla="*/ 409146 h 830409"/>
              <a:gd name="connsiteX2302" fmla="*/ 271333 w 707644"/>
              <a:gd name="connsiteY2302" fmla="*/ 390752 h 830409"/>
              <a:gd name="connsiteX2303" fmla="*/ 262513 w 707644"/>
              <a:gd name="connsiteY2303" fmla="*/ 379197 h 830409"/>
              <a:gd name="connsiteX2304" fmla="*/ 241517 w 707644"/>
              <a:gd name="connsiteY2304" fmla="*/ 352570 h 830409"/>
              <a:gd name="connsiteX2305" fmla="*/ 235303 w 707644"/>
              <a:gd name="connsiteY2305" fmla="*/ 338969 h 830409"/>
              <a:gd name="connsiteX2306" fmla="*/ 325312 w 707644"/>
              <a:gd name="connsiteY2306" fmla="*/ 98455 h 830409"/>
              <a:gd name="connsiteX2307" fmla="*/ 329709 w 707644"/>
              <a:gd name="connsiteY2307" fmla="*/ 101039 h 830409"/>
              <a:gd name="connsiteX2308" fmla="*/ 342055 w 707644"/>
              <a:gd name="connsiteY2308" fmla="*/ 108909 h 830409"/>
              <a:gd name="connsiteX2309" fmla="*/ 384397 w 707644"/>
              <a:gd name="connsiteY2309" fmla="*/ 168676 h 830409"/>
              <a:gd name="connsiteX2310" fmla="*/ 424116 w 707644"/>
              <a:gd name="connsiteY2310" fmla="*/ 230395 h 830409"/>
              <a:gd name="connsiteX2311" fmla="*/ 405495 w 707644"/>
              <a:gd name="connsiteY2311" fmla="*/ 205099 h 830409"/>
              <a:gd name="connsiteX2312" fmla="*/ 375809 w 707644"/>
              <a:gd name="connsiteY2312" fmla="*/ 164556 h 830409"/>
              <a:gd name="connsiteX2313" fmla="*/ 341738 w 707644"/>
              <a:gd name="connsiteY2313" fmla="*/ 122351 h 830409"/>
              <a:gd name="connsiteX2314" fmla="*/ 339472 w 707644"/>
              <a:gd name="connsiteY2314" fmla="*/ 118508 h 830409"/>
              <a:gd name="connsiteX2315" fmla="*/ 329167 w 707644"/>
              <a:gd name="connsiteY2315" fmla="*/ 103345 h 830409"/>
              <a:gd name="connsiteX2316" fmla="*/ 208226 w 707644"/>
              <a:gd name="connsiteY2316" fmla="*/ 337704 h 830409"/>
              <a:gd name="connsiteX2317" fmla="*/ 217670 w 707644"/>
              <a:gd name="connsiteY2317" fmla="*/ 345597 h 830409"/>
              <a:gd name="connsiteX2318" fmla="*/ 223797 w 707644"/>
              <a:gd name="connsiteY2318" fmla="*/ 352024 h 830409"/>
              <a:gd name="connsiteX2319" fmla="*/ 229869 w 707644"/>
              <a:gd name="connsiteY2319" fmla="*/ 358652 h 830409"/>
              <a:gd name="connsiteX2320" fmla="*/ 234010 w 707644"/>
              <a:gd name="connsiteY2320" fmla="*/ 363841 h 830409"/>
              <a:gd name="connsiteX2321" fmla="*/ 219847 w 707644"/>
              <a:gd name="connsiteY2321" fmla="*/ 311221 h 830409"/>
              <a:gd name="connsiteX2322" fmla="*/ 222796 w 707644"/>
              <a:gd name="connsiteY2322" fmla="*/ 314187 h 830409"/>
              <a:gd name="connsiteX2323" fmla="*/ 223910 w 707644"/>
              <a:gd name="connsiteY2323" fmla="*/ 316394 h 830409"/>
              <a:gd name="connsiteX2324" fmla="*/ 91911 w 707644"/>
              <a:gd name="connsiteY2324" fmla="*/ 577775 h 830409"/>
              <a:gd name="connsiteX2325" fmla="*/ 103221 w 707644"/>
              <a:gd name="connsiteY2325" fmla="*/ 589686 h 830409"/>
              <a:gd name="connsiteX2326" fmla="*/ 118976 w 707644"/>
              <a:gd name="connsiteY2326" fmla="*/ 611819 h 830409"/>
              <a:gd name="connsiteX2327" fmla="*/ 126516 w 707644"/>
              <a:gd name="connsiteY2327" fmla="*/ 622741 h 830409"/>
              <a:gd name="connsiteX2328" fmla="*/ 111328 w 707644"/>
              <a:gd name="connsiteY2328" fmla="*/ 604150 h 830409"/>
              <a:gd name="connsiteX2329" fmla="*/ 251133 w 707644"/>
              <a:gd name="connsiteY2329" fmla="*/ 245890 h 830409"/>
              <a:gd name="connsiteX2330" fmla="*/ 283778 w 707644"/>
              <a:gd name="connsiteY2330" fmla="*/ 268306 h 830409"/>
              <a:gd name="connsiteX2331" fmla="*/ 283999 w 707644"/>
              <a:gd name="connsiteY2331" fmla="*/ 268469 h 830409"/>
              <a:gd name="connsiteX2332" fmla="*/ 286440 w 707644"/>
              <a:gd name="connsiteY2332" fmla="*/ 280850 h 830409"/>
              <a:gd name="connsiteX2333" fmla="*/ 288077 w 707644"/>
              <a:gd name="connsiteY2333" fmla="*/ 290857 h 830409"/>
              <a:gd name="connsiteX2334" fmla="*/ 271444 w 707644"/>
              <a:gd name="connsiteY2334" fmla="*/ 272405 h 830409"/>
              <a:gd name="connsiteX2335" fmla="*/ 264347 w 707644"/>
              <a:gd name="connsiteY2335" fmla="*/ 264994 h 830409"/>
              <a:gd name="connsiteX2336" fmla="*/ 310146 w 707644"/>
              <a:gd name="connsiteY2336" fmla="*/ 116372 h 830409"/>
              <a:gd name="connsiteX2337" fmla="*/ 319815 w 707644"/>
              <a:gd name="connsiteY2337" fmla="*/ 127128 h 830409"/>
              <a:gd name="connsiteX2338" fmla="*/ 344761 w 707644"/>
              <a:gd name="connsiteY2338" fmla="*/ 165086 h 830409"/>
              <a:gd name="connsiteX2339" fmla="*/ 359329 w 707644"/>
              <a:gd name="connsiteY2339" fmla="*/ 198908 h 830409"/>
              <a:gd name="connsiteX2340" fmla="*/ 365493 w 707644"/>
              <a:gd name="connsiteY2340" fmla="*/ 210864 h 830409"/>
              <a:gd name="connsiteX2341" fmla="*/ 353161 w 707644"/>
              <a:gd name="connsiteY2341" fmla="*/ 197721 h 830409"/>
              <a:gd name="connsiteX2342" fmla="*/ 332048 w 707644"/>
              <a:gd name="connsiteY2342" fmla="*/ 173950 h 830409"/>
              <a:gd name="connsiteX2343" fmla="*/ 321232 w 707644"/>
              <a:gd name="connsiteY2343" fmla="*/ 161383 h 830409"/>
              <a:gd name="connsiteX2344" fmla="*/ 315695 w 707644"/>
              <a:gd name="connsiteY2344" fmla="*/ 135716 h 830409"/>
              <a:gd name="connsiteX2345" fmla="*/ 268528 w 707644"/>
              <a:gd name="connsiteY2345" fmla="*/ 196404 h 830409"/>
              <a:gd name="connsiteX2346" fmla="*/ 281302 w 707644"/>
              <a:gd name="connsiteY2346" fmla="*/ 202738 h 830409"/>
              <a:gd name="connsiteX2347" fmla="*/ 300258 w 707644"/>
              <a:gd name="connsiteY2347" fmla="*/ 233955 h 830409"/>
              <a:gd name="connsiteX2348" fmla="*/ 305047 w 707644"/>
              <a:gd name="connsiteY2348" fmla="*/ 247078 h 830409"/>
              <a:gd name="connsiteX2349" fmla="*/ 304726 w 707644"/>
              <a:gd name="connsiteY2349" fmla="*/ 246662 h 830409"/>
              <a:gd name="connsiteX2350" fmla="*/ 278115 w 707644"/>
              <a:gd name="connsiteY2350" fmla="*/ 218024 h 830409"/>
              <a:gd name="connsiteX2351" fmla="*/ 272142 w 707644"/>
              <a:gd name="connsiteY2351" fmla="*/ 212293 h 830409"/>
              <a:gd name="connsiteX2352" fmla="*/ 222366 w 707644"/>
              <a:gd name="connsiteY2352" fmla="*/ 288619 h 830409"/>
              <a:gd name="connsiteX2353" fmla="*/ 243774 w 707644"/>
              <a:gd name="connsiteY2353" fmla="*/ 292801 h 830409"/>
              <a:gd name="connsiteX2354" fmla="*/ 261501 w 707644"/>
              <a:gd name="connsiteY2354" fmla="*/ 315207 h 830409"/>
              <a:gd name="connsiteX2355" fmla="*/ 271328 w 707644"/>
              <a:gd name="connsiteY2355" fmla="*/ 328124 h 830409"/>
              <a:gd name="connsiteX2356" fmla="*/ 272853 w 707644"/>
              <a:gd name="connsiteY2356" fmla="*/ 331534 h 830409"/>
              <a:gd name="connsiteX2357" fmla="*/ 284077 w 707644"/>
              <a:gd name="connsiteY2357" fmla="*/ 359708 h 830409"/>
              <a:gd name="connsiteX2358" fmla="*/ 284129 w 707644"/>
              <a:gd name="connsiteY2358" fmla="*/ 360217 h 830409"/>
              <a:gd name="connsiteX2359" fmla="*/ 238402 w 707644"/>
              <a:gd name="connsiteY2359" fmla="*/ 313725 h 830409"/>
              <a:gd name="connsiteX2360" fmla="*/ 236582 w 707644"/>
              <a:gd name="connsiteY2360" fmla="*/ 310857 h 830409"/>
              <a:gd name="connsiteX2361" fmla="*/ 282449 w 707644"/>
              <a:gd name="connsiteY2361" fmla="*/ 162995 h 830409"/>
              <a:gd name="connsiteX2362" fmla="*/ 303130 w 707644"/>
              <a:gd name="connsiteY2362" fmla="*/ 189771 h 830409"/>
              <a:gd name="connsiteX2363" fmla="*/ 322253 w 707644"/>
              <a:gd name="connsiteY2363" fmla="*/ 223045 h 830409"/>
              <a:gd name="connsiteX2364" fmla="*/ 316548 w 707644"/>
              <a:gd name="connsiteY2364" fmla="*/ 220217 h 830409"/>
              <a:gd name="connsiteX2365" fmla="*/ 291293 w 707644"/>
              <a:gd name="connsiteY2365" fmla="*/ 188150 h 830409"/>
              <a:gd name="connsiteX2366" fmla="*/ 214075 w 707644"/>
              <a:gd name="connsiteY2366" fmla="*/ 304220 h 830409"/>
              <a:gd name="connsiteX2367" fmla="*/ 217017 w 707644"/>
              <a:gd name="connsiteY2367" fmla="*/ 307619 h 830409"/>
              <a:gd name="connsiteX2368" fmla="*/ 219847 w 707644"/>
              <a:gd name="connsiteY2368" fmla="*/ 311221 h 830409"/>
              <a:gd name="connsiteX2369" fmla="*/ 219031 w 707644"/>
              <a:gd name="connsiteY2369" fmla="*/ 310401 h 830409"/>
              <a:gd name="connsiteX2370" fmla="*/ 215628 w 707644"/>
              <a:gd name="connsiteY2370" fmla="*/ 307111 h 830409"/>
              <a:gd name="connsiteX2371" fmla="*/ 215519 w 707644"/>
              <a:gd name="connsiteY2371" fmla="*/ 299767 h 830409"/>
              <a:gd name="connsiteX2372" fmla="*/ 234440 w 707644"/>
              <a:gd name="connsiteY2372" fmla="*/ 322370 h 830409"/>
              <a:gd name="connsiteX2373" fmla="*/ 239998 w 707644"/>
              <a:gd name="connsiteY2373" fmla="*/ 331482 h 830409"/>
              <a:gd name="connsiteX2374" fmla="*/ 222796 w 707644"/>
              <a:gd name="connsiteY2374" fmla="*/ 314187 h 830409"/>
              <a:gd name="connsiteX2375" fmla="*/ 199881 w 707644"/>
              <a:gd name="connsiteY2375" fmla="*/ 331955 h 830409"/>
              <a:gd name="connsiteX2376" fmla="*/ 207886 w 707644"/>
              <a:gd name="connsiteY2376" fmla="*/ 337470 h 830409"/>
              <a:gd name="connsiteX2377" fmla="*/ 221282 w 707644"/>
              <a:gd name="connsiteY2377" fmla="*/ 354532 h 830409"/>
              <a:gd name="connsiteX2378" fmla="*/ 257455 w 707644"/>
              <a:gd name="connsiteY2378" fmla="*/ 393877 h 830409"/>
              <a:gd name="connsiteX2379" fmla="*/ 277650 w 707644"/>
              <a:gd name="connsiteY2379" fmla="*/ 437026 h 830409"/>
              <a:gd name="connsiteX2380" fmla="*/ 286405 w 707644"/>
              <a:gd name="connsiteY2380" fmla="*/ 458723 h 830409"/>
              <a:gd name="connsiteX2381" fmla="*/ 266171 w 707644"/>
              <a:gd name="connsiteY2381" fmla="*/ 432608 h 830409"/>
              <a:gd name="connsiteX2382" fmla="*/ 233604 w 707644"/>
              <a:gd name="connsiteY2382" fmla="*/ 390787 h 830409"/>
              <a:gd name="connsiteX2383" fmla="*/ 205580 w 707644"/>
              <a:gd name="connsiteY2383" fmla="*/ 342365 h 830409"/>
              <a:gd name="connsiteX2384" fmla="*/ 99721 w 707644"/>
              <a:gd name="connsiteY2384" fmla="*/ 539974 h 830409"/>
              <a:gd name="connsiteX2385" fmla="*/ 100210 w 707644"/>
              <a:gd name="connsiteY2385" fmla="*/ 540355 h 830409"/>
              <a:gd name="connsiteX2386" fmla="*/ 138009 w 707644"/>
              <a:gd name="connsiteY2386" fmla="*/ 567744 h 830409"/>
              <a:gd name="connsiteX2387" fmla="*/ 139914 w 707644"/>
              <a:gd name="connsiteY2387" fmla="*/ 570805 h 830409"/>
              <a:gd name="connsiteX2388" fmla="*/ 113813 w 707644"/>
              <a:gd name="connsiteY2388" fmla="*/ 556520 h 830409"/>
              <a:gd name="connsiteX2389" fmla="*/ 103128 w 707644"/>
              <a:gd name="connsiteY2389" fmla="*/ 548560 h 830409"/>
              <a:gd name="connsiteX2390" fmla="*/ 306761 w 707644"/>
              <a:gd name="connsiteY2390" fmla="*/ 104570 h 830409"/>
              <a:gd name="connsiteX2391" fmla="*/ 317982 w 707644"/>
              <a:gd name="connsiteY2391" fmla="*/ 121548 h 830409"/>
              <a:gd name="connsiteX2392" fmla="*/ 328047 w 707644"/>
              <a:gd name="connsiteY2392" fmla="*/ 135999 h 830409"/>
              <a:gd name="connsiteX2393" fmla="*/ 319815 w 707644"/>
              <a:gd name="connsiteY2393" fmla="*/ 127128 h 830409"/>
              <a:gd name="connsiteX2394" fmla="*/ 309370 w 707644"/>
              <a:gd name="connsiteY2394" fmla="*/ 113666 h 830409"/>
              <a:gd name="connsiteX2395" fmla="*/ 199835 w 707644"/>
              <a:gd name="connsiteY2395" fmla="*/ 327216 h 830409"/>
              <a:gd name="connsiteX2396" fmla="*/ 205129 w 707644"/>
              <a:gd name="connsiteY2396" fmla="*/ 332610 h 830409"/>
              <a:gd name="connsiteX2397" fmla="*/ 208226 w 707644"/>
              <a:gd name="connsiteY2397" fmla="*/ 337704 h 830409"/>
              <a:gd name="connsiteX2398" fmla="*/ 207886 w 707644"/>
              <a:gd name="connsiteY2398" fmla="*/ 337470 h 830409"/>
              <a:gd name="connsiteX2399" fmla="*/ 200568 w 707644"/>
              <a:gd name="connsiteY2399" fmla="*/ 325109 h 830409"/>
              <a:gd name="connsiteX2400" fmla="*/ 243864 w 707644"/>
              <a:gd name="connsiteY2400" fmla="*/ 364839 h 830409"/>
              <a:gd name="connsiteX2401" fmla="*/ 246654 w 707644"/>
              <a:gd name="connsiteY2401" fmla="*/ 370799 h 830409"/>
              <a:gd name="connsiteX2402" fmla="*/ 237027 w 707644"/>
              <a:gd name="connsiteY2402" fmla="*/ 361773 h 830409"/>
              <a:gd name="connsiteX2403" fmla="*/ 217670 w 707644"/>
              <a:gd name="connsiteY2403" fmla="*/ 345597 h 830409"/>
              <a:gd name="connsiteX2404" fmla="*/ 210811 w 707644"/>
              <a:gd name="connsiteY2404" fmla="*/ 338401 h 830409"/>
              <a:gd name="connsiteX2405" fmla="*/ 205129 w 707644"/>
              <a:gd name="connsiteY2405" fmla="*/ 332610 h 830409"/>
              <a:gd name="connsiteX2406" fmla="*/ 326172 w 707644"/>
              <a:gd name="connsiteY2406" fmla="*/ 59283 h 830409"/>
              <a:gd name="connsiteX2407" fmla="*/ 346171 w 707644"/>
              <a:gd name="connsiteY2407" fmla="*/ 85553 h 830409"/>
              <a:gd name="connsiteX2408" fmla="*/ 380138 w 707644"/>
              <a:gd name="connsiteY2408" fmla="*/ 133557 h 830409"/>
              <a:gd name="connsiteX2409" fmla="*/ 377636 w 707644"/>
              <a:gd name="connsiteY2409" fmla="*/ 131926 h 830409"/>
              <a:gd name="connsiteX2410" fmla="*/ 214083 w 707644"/>
              <a:gd name="connsiteY2410" fmla="*/ 288998 h 830409"/>
              <a:gd name="connsiteX2411" fmla="*/ 238402 w 707644"/>
              <a:gd name="connsiteY2411" fmla="*/ 313725 h 830409"/>
              <a:gd name="connsiteX2412" fmla="*/ 263873 w 707644"/>
              <a:gd name="connsiteY2412" fmla="*/ 353836 h 830409"/>
              <a:gd name="connsiteX2413" fmla="*/ 268427 w 707644"/>
              <a:gd name="connsiteY2413" fmla="*/ 361022 h 830409"/>
              <a:gd name="connsiteX2414" fmla="*/ 253163 w 707644"/>
              <a:gd name="connsiteY2414" fmla="*/ 344719 h 830409"/>
              <a:gd name="connsiteX2415" fmla="*/ 253066 w 707644"/>
              <a:gd name="connsiteY2415" fmla="*/ 344621 h 830409"/>
              <a:gd name="connsiteX2416" fmla="*/ 234440 w 707644"/>
              <a:gd name="connsiteY2416" fmla="*/ 322370 h 830409"/>
              <a:gd name="connsiteX2417" fmla="*/ 271853 w 707644"/>
              <a:gd name="connsiteY2417" fmla="*/ 164862 h 830409"/>
              <a:gd name="connsiteX2418" fmla="*/ 281522 w 707644"/>
              <a:gd name="connsiteY2418" fmla="*/ 175744 h 830409"/>
              <a:gd name="connsiteX2419" fmla="*/ 291293 w 707644"/>
              <a:gd name="connsiteY2419" fmla="*/ 188150 h 830409"/>
              <a:gd name="connsiteX2420" fmla="*/ 297848 w 707644"/>
              <a:gd name="connsiteY2420" fmla="*/ 206794 h 830409"/>
              <a:gd name="connsiteX2421" fmla="*/ 207374 w 707644"/>
              <a:gd name="connsiteY2421" fmla="*/ 299128 h 830409"/>
              <a:gd name="connsiteX2422" fmla="*/ 215628 w 707644"/>
              <a:gd name="connsiteY2422" fmla="*/ 307111 h 830409"/>
              <a:gd name="connsiteX2423" fmla="*/ 225054 w 707644"/>
              <a:gd name="connsiteY2423" fmla="*/ 324648 h 830409"/>
              <a:gd name="connsiteX2424" fmla="*/ 233163 w 707644"/>
              <a:gd name="connsiteY2424" fmla="*/ 341974 h 830409"/>
              <a:gd name="connsiteX2425" fmla="*/ 229522 w 707644"/>
              <a:gd name="connsiteY2425" fmla="*/ 337356 h 830409"/>
              <a:gd name="connsiteX2426" fmla="*/ 211650 w 707644"/>
              <a:gd name="connsiteY2426" fmla="*/ 286525 h 830409"/>
              <a:gd name="connsiteX2427" fmla="*/ 212756 w 707644"/>
              <a:gd name="connsiteY2427" fmla="*/ 286741 h 830409"/>
              <a:gd name="connsiteX2428" fmla="*/ 213373 w 707644"/>
              <a:gd name="connsiteY2428" fmla="*/ 287835 h 830409"/>
              <a:gd name="connsiteX2429" fmla="*/ 214083 w 707644"/>
              <a:gd name="connsiteY2429" fmla="*/ 288998 h 830409"/>
              <a:gd name="connsiteX2430" fmla="*/ 263821 w 707644"/>
              <a:gd name="connsiteY2430" fmla="*/ 175708 h 830409"/>
              <a:gd name="connsiteX2431" fmla="*/ 276971 w 707644"/>
              <a:gd name="connsiteY2431" fmla="*/ 195607 h 830409"/>
              <a:gd name="connsiteX2432" fmla="*/ 280137 w 707644"/>
              <a:gd name="connsiteY2432" fmla="*/ 200820 h 830409"/>
              <a:gd name="connsiteX2433" fmla="*/ 273125 w 707644"/>
              <a:gd name="connsiteY2433" fmla="*/ 191856 h 830409"/>
              <a:gd name="connsiteX2434" fmla="*/ 265580 w 707644"/>
              <a:gd name="connsiteY2434" fmla="*/ 183440 h 830409"/>
              <a:gd name="connsiteX2435" fmla="*/ 303761 w 707644"/>
              <a:gd name="connsiteY2435" fmla="*/ 85793 h 830409"/>
              <a:gd name="connsiteX2436" fmla="*/ 319863 w 707644"/>
              <a:gd name="connsiteY2436" fmla="*/ 95254 h 830409"/>
              <a:gd name="connsiteX2437" fmla="*/ 341738 w 707644"/>
              <a:gd name="connsiteY2437" fmla="*/ 122351 h 830409"/>
              <a:gd name="connsiteX2438" fmla="*/ 349187 w 707644"/>
              <a:gd name="connsiteY2438" fmla="*/ 134984 h 830409"/>
              <a:gd name="connsiteX2439" fmla="*/ 384848 w 707644"/>
              <a:gd name="connsiteY2439" fmla="*/ 194576 h 830409"/>
              <a:gd name="connsiteX2440" fmla="*/ 390311 w 707644"/>
              <a:gd name="connsiteY2440" fmla="*/ 203092 h 830409"/>
              <a:gd name="connsiteX2441" fmla="*/ 335324 w 707644"/>
              <a:gd name="connsiteY2441" fmla="*/ 143840 h 830409"/>
              <a:gd name="connsiteX2442" fmla="*/ 323935 w 707644"/>
              <a:gd name="connsiteY2442" fmla="*/ 118540 h 830409"/>
              <a:gd name="connsiteX2443" fmla="*/ 191657 w 707644"/>
              <a:gd name="connsiteY2443" fmla="*/ 316932 h 830409"/>
              <a:gd name="connsiteX2444" fmla="*/ 192032 w 707644"/>
              <a:gd name="connsiteY2444" fmla="*/ 317277 h 830409"/>
              <a:gd name="connsiteX2445" fmla="*/ 199835 w 707644"/>
              <a:gd name="connsiteY2445" fmla="*/ 327216 h 830409"/>
              <a:gd name="connsiteX2446" fmla="*/ 194070 w 707644"/>
              <a:gd name="connsiteY2446" fmla="*/ 321340 h 830409"/>
              <a:gd name="connsiteX2447" fmla="*/ 339812 w 707644"/>
              <a:gd name="connsiteY2447" fmla="*/ 7037 h 830409"/>
              <a:gd name="connsiteX2448" fmla="*/ 344777 w 707644"/>
              <a:gd name="connsiteY2448" fmla="*/ 5773 h 830409"/>
              <a:gd name="connsiteX2449" fmla="*/ 369534 w 707644"/>
              <a:gd name="connsiteY2449" fmla="*/ 3706 h 830409"/>
              <a:gd name="connsiteX2450" fmla="*/ 383457 w 707644"/>
              <a:gd name="connsiteY2450" fmla="*/ 22972 h 830409"/>
              <a:gd name="connsiteX2451" fmla="*/ 408074 w 707644"/>
              <a:gd name="connsiteY2451" fmla="*/ 53262 h 830409"/>
              <a:gd name="connsiteX2452" fmla="*/ 456105 w 707644"/>
              <a:gd name="connsiteY2452" fmla="*/ 101680 h 830409"/>
              <a:gd name="connsiteX2453" fmla="*/ 504287 w 707644"/>
              <a:gd name="connsiteY2453" fmla="*/ 218001 h 830409"/>
              <a:gd name="connsiteX2454" fmla="*/ 462966 w 707644"/>
              <a:gd name="connsiteY2454" fmla="*/ 168591 h 830409"/>
              <a:gd name="connsiteX2455" fmla="*/ 413238 w 707644"/>
              <a:gd name="connsiteY2455" fmla="*/ 108562 h 830409"/>
              <a:gd name="connsiteX2456" fmla="*/ 368559 w 707644"/>
              <a:gd name="connsiteY2456" fmla="*/ 47282 h 830409"/>
              <a:gd name="connsiteX2457" fmla="*/ 185776 w 707644"/>
              <a:gd name="connsiteY2457" fmla="*/ 322830 h 830409"/>
              <a:gd name="connsiteX2458" fmla="*/ 194207 w 707644"/>
              <a:gd name="connsiteY2458" fmla="*/ 328284 h 830409"/>
              <a:gd name="connsiteX2459" fmla="*/ 221877 w 707644"/>
              <a:gd name="connsiteY2459" fmla="*/ 375736 h 830409"/>
              <a:gd name="connsiteX2460" fmla="*/ 195289 w 707644"/>
              <a:gd name="connsiteY2460" fmla="*/ 341717 h 830409"/>
              <a:gd name="connsiteX2461" fmla="*/ 299298 w 707644"/>
              <a:gd name="connsiteY2461" fmla="*/ 78549 h 830409"/>
              <a:gd name="connsiteX2462" fmla="*/ 303761 w 707644"/>
              <a:gd name="connsiteY2462" fmla="*/ 85793 h 830409"/>
              <a:gd name="connsiteX2463" fmla="*/ 300892 w 707644"/>
              <a:gd name="connsiteY2463" fmla="*/ 84108 h 830409"/>
              <a:gd name="connsiteX2464" fmla="*/ 184429 w 707644"/>
              <a:gd name="connsiteY2464" fmla="*/ 311514 h 830409"/>
              <a:gd name="connsiteX2465" fmla="*/ 194070 w 707644"/>
              <a:gd name="connsiteY2465" fmla="*/ 321340 h 830409"/>
              <a:gd name="connsiteX2466" fmla="*/ 199881 w 707644"/>
              <a:gd name="connsiteY2466" fmla="*/ 331955 h 830409"/>
              <a:gd name="connsiteX2467" fmla="*/ 199851 w 707644"/>
              <a:gd name="connsiteY2467" fmla="*/ 331935 h 830409"/>
              <a:gd name="connsiteX2468" fmla="*/ 194207 w 707644"/>
              <a:gd name="connsiteY2468" fmla="*/ 328284 h 830409"/>
              <a:gd name="connsiteX2469" fmla="*/ 70479 w 707644"/>
              <a:gd name="connsiteY2469" fmla="*/ 544113 h 830409"/>
              <a:gd name="connsiteX2470" fmla="*/ 72302 w 707644"/>
              <a:gd name="connsiteY2470" fmla="*/ 546584 h 830409"/>
              <a:gd name="connsiteX2471" fmla="*/ 92572 w 707644"/>
              <a:gd name="connsiteY2471" fmla="*/ 574726 h 830409"/>
              <a:gd name="connsiteX2472" fmla="*/ 102120 w 707644"/>
              <a:gd name="connsiteY2472" fmla="*/ 588140 h 830409"/>
              <a:gd name="connsiteX2473" fmla="*/ 87732 w 707644"/>
              <a:gd name="connsiteY2473" fmla="*/ 571942 h 830409"/>
              <a:gd name="connsiteX2474" fmla="*/ 85317 w 707644"/>
              <a:gd name="connsiteY2474" fmla="*/ 568818 h 830409"/>
              <a:gd name="connsiteX2475" fmla="*/ 79809 w 707644"/>
              <a:gd name="connsiteY2475" fmla="*/ 561336 h 830409"/>
              <a:gd name="connsiteX2476" fmla="*/ 195101 w 707644"/>
              <a:gd name="connsiteY2476" fmla="*/ 275180 h 830409"/>
              <a:gd name="connsiteX2477" fmla="*/ 204409 w 707644"/>
              <a:gd name="connsiteY2477" fmla="*/ 286496 h 830409"/>
              <a:gd name="connsiteX2478" fmla="*/ 204799 w 707644"/>
              <a:gd name="connsiteY2478" fmla="*/ 286961 h 830409"/>
              <a:gd name="connsiteX2479" fmla="*/ 214075 w 707644"/>
              <a:gd name="connsiteY2479" fmla="*/ 304220 h 830409"/>
              <a:gd name="connsiteX2480" fmla="*/ 202732 w 707644"/>
              <a:gd name="connsiteY2480" fmla="*/ 291116 h 830409"/>
              <a:gd name="connsiteX2481" fmla="*/ 202624 w 707644"/>
              <a:gd name="connsiteY2481" fmla="*/ 290930 h 830409"/>
              <a:gd name="connsiteX2482" fmla="*/ 134555 w 707644"/>
              <a:gd name="connsiteY2482" fmla="*/ 400746 h 830409"/>
              <a:gd name="connsiteX2483" fmla="*/ 156641 w 707644"/>
              <a:gd name="connsiteY2483" fmla="*/ 420676 h 830409"/>
              <a:gd name="connsiteX2484" fmla="*/ 169141 w 707644"/>
              <a:gd name="connsiteY2484" fmla="*/ 436370 h 830409"/>
              <a:gd name="connsiteX2485" fmla="*/ 186606 w 707644"/>
              <a:gd name="connsiteY2485" fmla="*/ 463923 h 830409"/>
              <a:gd name="connsiteX2486" fmla="*/ 160514 w 707644"/>
              <a:gd name="connsiteY2486" fmla="*/ 443331 h 830409"/>
              <a:gd name="connsiteX2487" fmla="*/ 158785 w 707644"/>
              <a:gd name="connsiteY2487" fmla="*/ 440758 h 830409"/>
              <a:gd name="connsiteX2488" fmla="*/ 288581 w 707644"/>
              <a:gd name="connsiteY2488" fmla="*/ 77063 h 830409"/>
              <a:gd name="connsiteX2489" fmla="*/ 292270 w 707644"/>
              <a:gd name="connsiteY2489" fmla="*/ 79042 h 830409"/>
              <a:gd name="connsiteX2490" fmla="*/ 300892 w 707644"/>
              <a:gd name="connsiteY2490" fmla="*/ 84108 h 830409"/>
              <a:gd name="connsiteX2491" fmla="*/ 306761 w 707644"/>
              <a:gd name="connsiteY2491" fmla="*/ 104570 h 830409"/>
              <a:gd name="connsiteX2492" fmla="*/ 236911 w 707644"/>
              <a:gd name="connsiteY2492" fmla="*/ 180725 h 830409"/>
              <a:gd name="connsiteX2493" fmla="*/ 241731 w 707644"/>
              <a:gd name="connsiteY2493" fmla="*/ 183115 h 830409"/>
              <a:gd name="connsiteX2494" fmla="*/ 272142 w 707644"/>
              <a:gd name="connsiteY2494" fmla="*/ 212293 h 830409"/>
              <a:gd name="connsiteX2495" fmla="*/ 272485 w 707644"/>
              <a:gd name="connsiteY2495" fmla="*/ 213800 h 830409"/>
              <a:gd name="connsiteX2496" fmla="*/ 278481 w 707644"/>
              <a:gd name="connsiteY2496" fmla="*/ 241554 h 830409"/>
              <a:gd name="connsiteX2497" fmla="*/ 271450 w 707644"/>
              <a:gd name="connsiteY2497" fmla="*/ 232851 h 830409"/>
              <a:gd name="connsiteX2498" fmla="*/ 246614 w 707644"/>
              <a:gd name="connsiteY2498" fmla="*/ 197614 h 830409"/>
              <a:gd name="connsiteX2499" fmla="*/ 294150 w 707644"/>
              <a:gd name="connsiteY2499" fmla="*/ 60600 h 830409"/>
              <a:gd name="connsiteX2500" fmla="*/ 313773 w 707644"/>
              <a:gd name="connsiteY2500" fmla="*/ 83821 h 830409"/>
              <a:gd name="connsiteX2501" fmla="*/ 325312 w 707644"/>
              <a:gd name="connsiteY2501" fmla="*/ 98455 h 830409"/>
              <a:gd name="connsiteX2502" fmla="*/ 319863 w 707644"/>
              <a:gd name="connsiteY2502" fmla="*/ 95254 h 830409"/>
              <a:gd name="connsiteX2503" fmla="*/ 304563 w 707644"/>
              <a:gd name="connsiteY2503" fmla="*/ 76301 h 830409"/>
              <a:gd name="connsiteX2504" fmla="*/ 296315 w 707644"/>
              <a:gd name="connsiteY2504" fmla="*/ 68148 h 830409"/>
              <a:gd name="connsiteX2505" fmla="*/ 233312 w 707644"/>
              <a:gd name="connsiteY2505" fmla="*/ 185648 h 830409"/>
              <a:gd name="connsiteX2506" fmla="*/ 271450 w 707644"/>
              <a:gd name="connsiteY2506" fmla="*/ 232851 h 830409"/>
              <a:gd name="connsiteX2507" fmla="*/ 278878 w 707644"/>
              <a:gd name="connsiteY2507" fmla="*/ 243390 h 830409"/>
              <a:gd name="connsiteX2508" fmla="*/ 280895 w 707644"/>
              <a:gd name="connsiteY2508" fmla="*/ 252728 h 830409"/>
              <a:gd name="connsiteX2509" fmla="*/ 281544 w 707644"/>
              <a:gd name="connsiteY2509" fmla="*/ 256018 h 830409"/>
              <a:gd name="connsiteX2510" fmla="*/ 266254 w 707644"/>
              <a:gd name="connsiteY2510" fmla="*/ 238770 h 830409"/>
              <a:gd name="connsiteX2511" fmla="*/ 239802 w 707644"/>
              <a:gd name="connsiteY2511" fmla="*/ 216740 h 830409"/>
              <a:gd name="connsiteX2512" fmla="*/ 244611 w 707644"/>
              <a:gd name="connsiteY2512" fmla="*/ 217822 h 830409"/>
              <a:gd name="connsiteX2513" fmla="*/ 236381 w 707644"/>
              <a:gd name="connsiteY2513" fmla="*/ 194188 h 830409"/>
              <a:gd name="connsiteX2514" fmla="*/ 176491 w 707644"/>
              <a:gd name="connsiteY2514" fmla="*/ 303425 h 830409"/>
              <a:gd name="connsiteX2515" fmla="*/ 182169 w 707644"/>
              <a:gd name="connsiteY2515" fmla="*/ 308225 h 830409"/>
              <a:gd name="connsiteX2516" fmla="*/ 182905 w 707644"/>
              <a:gd name="connsiteY2516" fmla="*/ 308901 h 830409"/>
              <a:gd name="connsiteX2517" fmla="*/ 184429 w 707644"/>
              <a:gd name="connsiteY2517" fmla="*/ 311514 h 830409"/>
              <a:gd name="connsiteX2518" fmla="*/ 153758 w 707644"/>
              <a:gd name="connsiteY2518" fmla="*/ 350309 h 830409"/>
              <a:gd name="connsiteX2519" fmla="*/ 200873 w 707644"/>
              <a:gd name="connsiteY2519" fmla="*/ 393834 h 830409"/>
              <a:gd name="connsiteX2520" fmla="*/ 205466 w 707644"/>
              <a:gd name="connsiteY2520" fmla="*/ 400213 h 830409"/>
              <a:gd name="connsiteX2521" fmla="*/ 235698 w 707644"/>
              <a:gd name="connsiteY2521" fmla="*/ 446428 h 830409"/>
              <a:gd name="connsiteX2522" fmla="*/ 237386 w 707644"/>
              <a:gd name="connsiteY2522" fmla="*/ 449379 h 830409"/>
              <a:gd name="connsiteX2523" fmla="*/ 212022 w 707644"/>
              <a:gd name="connsiteY2523" fmla="*/ 420766 h 830409"/>
              <a:gd name="connsiteX2524" fmla="*/ 196523 w 707644"/>
              <a:gd name="connsiteY2524" fmla="*/ 405833 h 830409"/>
              <a:gd name="connsiteX2525" fmla="*/ 181716 w 707644"/>
              <a:gd name="connsiteY2525" fmla="*/ 386838 h 830409"/>
              <a:gd name="connsiteX2526" fmla="*/ 157207 w 707644"/>
              <a:gd name="connsiteY2526" fmla="*/ 355303 h 830409"/>
              <a:gd name="connsiteX2527" fmla="*/ 215724 w 707644"/>
              <a:gd name="connsiteY2527" fmla="*/ 220366 h 830409"/>
              <a:gd name="connsiteX2528" fmla="*/ 232323 w 707644"/>
              <a:gd name="connsiteY2528" fmla="*/ 232974 h 830409"/>
              <a:gd name="connsiteX2529" fmla="*/ 235474 w 707644"/>
              <a:gd name="connsiteY2529" fmla="*/ 235138 h 830409"/>
              <a:gd name="connsiteX2530" fmla="*/ 246045 w 707644"/>
              <a:gd name="connsiteY2530" fmla="*/ 245883 h 830409"/>
              <a:gd name="connsiteX2531" fmla="*/ 264347 w 707644"/>
              <a:gd name="connsiteY2531" fmla="*/ 264994 h 830409"/>
              <a:gd name="connsiteX2532" fmla="*/ 270152 w 707644"/>
              <a:gd name="connsiteY2532" fmla="*/ 273387 h 830409"/>
              <a:gd name="connsiteX2533" fmla="*/ 289613 w 707644"/>
              <a:gd name="connsiteY2533" fmla="*/ 300683 h 830409"/>
              <a:gd name="connsiteX2534" fmla="*/ 289666 w 707644"/>
              <a:gd name="connsiteY2534" fmla="*/ 301768 h 830409"/>
              <a:gd name="connsiteX2535" fmla="*/ 262305 w 707644"/>
              <a:gd name="connsiteY2535" fmla="*/ 296422 h 830409"/>
              <a:gd name="connsiteX2536" fmla="*/ 254242 w 707644"/>
              <a:gd name="connsiteY2536" fmla="*/ 285829 h 830409"/>
              <a:gd name="connsiteX2537" fmla="*/ 206910 w 707644"/>
              <a:gd name="connsiteY2537" fmla="*/ 238302 h 830409"/>
              <a:gd name="connsiteX2538" fmla="*/ 244890 w 707644"/>
              <a:gd name="connsiteY2538" fmla="*/ 280853 h 830409"/>
              <a:gd name="connsiteX2539" fmla="*/ 256111 w 707644"/>
              <a:gd name="connsiteY2539" fmla="*/ 295212 h 830409"/>
              <a:gd name="connsiteX2540" fmla="*/ 249865 w 707644"/>
              <a:gd name="connsiteY2540" fmla="*/ 293991 h 830409"/>
              <a:gd name="connsiteX2541" fmla="*/ 248784 w 707644"/>
              <a:gd name="connsiteY2541" fmla="*/ 292602 h 830409"/>
              <a:gd name="connsiteX2542" fmla="*/ 246249 w 707644"/>
              <a:gd name="connsiteY2542" fmla="*/ 288612 h 830409"/>
              <a:gd name="connsiteX2543" fmla="*/ 230317 w 707644"/>
              <a:gd name="connsiteY2543" fmla="*/ 267384 h 830409"/>
              <a:gd name="connsiteX2544" fmla="*/ 175486 w 707644"/>
              <a:gd name="connsiteY2544" fmla="*/ 302400 h 830409"/>
              <a:gd name="connsiteX2545" fmla="*/ 176491 w 707644"/>
              <a:gd name="connsiteY2545" fmla="*/ 303425 h 830409"/>
              <a:gd name="connsiteX2546" fmla="*/ 175639 w 707644"/>
              <a:gd name="connsiteY2546" fmla="*/ 302704 h 830409"/>
              <a:gd name="connsiteX2547" fmla="*/ 252936 w 707644"/>
              <a:gd name="connsiteY2547" fmla="*/ 136062 h 830409"/>
              <a:gd name="connsiteX2548" fmla="*/ 264863 w 707644"/>
              <a:gd name="connsiteY2548" fmla="*/ 153587 h 830409"/>
              <a:gd name="connsiteX2549" fmla="*/ 271853 w 707644"/>
              <a:gd name="connsiteY2549" fmla="*/ 164862 h 830409"/>
              <a:gd name="connsiteX2550" fmla="*/ 256321 w 707644"/>
              <a:gd name="connsiteY2550" fmla="*/ 147383 h 830409"/>
              <a:gd name="connsiteX2551" fmla="*/ 175540 w 707644"/>
              <a:gd name="connsiteY2551" fmla="*/ 296270 h 830409"/>
              <a:gd name="connsiteX2552" fmla="*/ 191415 w 707644"/>
              <a:gd name="connsiteY2552" fmla="*/ 316491 h 830409"/>
              <a:gd name="connsiteX2553" fmla="*/ 191657 w 707644"/>
              <a:gd name="connsiteY2553" fmla="*/ 316932 h 830409"/>
              <a:gd name="connsiteX2554" fmla="*/ 182905 w 707644"/>
              <a:gd name="connsiteY2554" fmla="*/ 308901 h 830409"/>
              <a:gd name="connsiteX2555" fmla="*/ 287558 w 707644"/>
              <a:gd name="connsiteY2555" fmla="*/ 59492 h 830409"/>
              <a:gd name="connsiteX2556" fmla="*/ 296315 w 707644"/>
              <a:gd name="connsiteY2556" fmla="*/ 68148 h 830409"/>
              <a:gd name="connsiteX2557" fmla="*/ 299298 w 707644"/>
              <a:gd name="connsiteY2557" fmla="*/ 78549 h 830409"/>
              <a:gd name="connsiteX2558" fmla="*/ 156759 w 707644"/>
              <a:gd name="connsiteY2558" fmla="*/ 329254 h 830409"/>
              <a:gd name="connsiteX2559" fmla="*/ 175493 w 707644"/>
              <a:gd name="connsiteY2559" fmla="*/ 354394 h 830409"/>
              <a:gd name="connsiteX2560" fmla="*/ 201937 w 707644"/>
              <a:gd name="connsiteY2560" fmla="*/ 394817 h 830409"/>
              <a:gd name="connsiteX2561" fmla="*/ 200873 w 707644"/>
              <a:gd name="connsiteY2561" fmla="*/ 393834 h 830409"/>
              <a:gd name="connsiteX2562" fmla="*/ 170102 w 707644"/>
              <a:gd name="connsiteY2562" fmla="*/ 351108 h 830409"/>
              <a:gd name="connsiteX2563" fmla="*/ 218971 w 707644"/>
              <a:gd name="connsiteY2563" fmla="*/ 199393 h 830409"/>
              <a:gd name="connsiteX2564" fmla="*/ 239802 w 707644"/>
              <a:gd name="connsiteY2564" fmla="*/ 216740 h 830409"/>
              <a:gd name="connsiteX2565" fmla="*/ 229343 w 707644"/>
              <a:gd name="connsiteY2565" fmla="*/ 214388 h 830409"/>
              <a:gd name="connsiteX2566" fmla="*/ 195880 w 707644"/>
              <a:gd name="connsiteY2566" fmla="*/ 240624 h 830409"/>
              <a:gd name="connsiteX2567" fmla="*/ 224010 w 707644"/>
              <a:gd name="connsiteY2567" fmla="*/ 260761 h 830409"/>
              <a:gd name="connsiteX2568" fmla="*/ 248784 w 707644"/>
              <a:gd name="connsiteY2568" fmla="*/ 292602 h 830409"/>
              <a:gd name="connsiteX2569" fmla="*/ 249638 w 707644"/>
              <a:gd name="connsiteY2569" fmla="*/ 293947 h 830409"/>
              <a:gd name="connsiteX2570" fmla="*/ 243774 w 707644"/>
              <a:gd name="connsiteY2570" fmla="*/ 292801 h 830409"/>
              <a:gd name="connsiteX2571" fmla="*/ 228478 w 707644"/>
              <a:gd name="connsiteY2571" fmla="*/ 273469 h 830409"/>
              <a:gd name="connsiteX2572" fmla="*/ 115675 w 707644"/>
              <a:gd name="connsiteY2572" fmla="*/ 404047 h 830409"/>
              <a:gd name="connsiteX2573" fmla="*/ 134615 w 707644"/>
              <a:gd name="connsiteY2573" fmla="*/ 422891 h 830409"/>
              <a:gd name="connsiteX2574" fmla="*/ 160514 w 707644"/>
              <a:gd name="connsiteY2574" fmla="*/ 443331 h 830409"/>
              <a:gd name="connsiteX2575" fmla="*/ 199386 w 707644"/>
              <a:gd name="connsiteY2575" fmla="*/ 501189 h 830409"/>
              <a:gd name="connsiteX2576" fmla="*/ 237467 w 707644"/>
              <a:gd name="connsiteY2576" fmla="*/ 563021 h 830409"/>
              <a:gd name="connsiteX2577" fmla="*/ 262329 w 707644"/>
              <a:gd name="connsiteY2577" fmla="*/ 612235 h 830409"/>
              <a:gd name="connsiteX2578" fmla="*/ 133022 w 707644"/>
              <a:gd name="connsiteY2578" fmla="*/ 428398 h 830409"/>
              <a:gd name="connsiteX2579" fmla="*/ 208321 w 707644"/>
              <a:gd name="connsiteY2579" fmla="*/ 208625 h 830409"/>
              <a:gd name="connsiteX2580" fmla="*/ 216078 w 707644"/>
              <a:gd name="connsiteY2580" fmla="*/ 211404 h 830409"/>
              <a:gd name="connsiteX2581" fmla="*/ 229343 w 707644"/>
              <a:gd name="connsiteY2581" fmla="*/ 214388 h 830409"/>
              <a:gd name="connsiteX2582" fmla="*/ 251133 w 707644"/>
              <a:gd name="connsiteY2582" fmla="*/ 245890 h 830409"/>
              <a:gd name="connsiteX2583" fmla="*/ 235474 w 707644"/>
              <a:gd name="connsiteY2583" fmla="*/ 235138 h 830409"/>
              <a:gd name="connsiteX2584" fmla="*/ 214727 w 707644"/>
              <a:gd name="connsiteY2584" fmla="*/ 214050 h 830409"/>
              <a:gd name="connsiteX2585" fmla="*/ 208634 w 707644"/>
              <a:gd name="connsiteY2585" fmla="*/ 209110 h 830409"/>
              <a:gd name="connsiteX2586" fmla="*/ 224270 w 707644"/>
              <a:gd name="connsiteY2586" fmla="*/ 174457 h 830409"/>
              <a:gd name="connsiteX2587" fmla="*/ 230305 w 707644"/>
              <a:gd name="connsiteY2587" fmla="*/ 177449 h 830409"/>
              <a:gd name="connsiteX2588" fmla="*/ 230535 w 707644"/>
              <a:gd name="connsiteY2588" fmla="*/ 177919 h 830409"/>
              <a:gd name="connsiteX2589" fmla="*/ 233312 w 707644"/>
              <a:gd name="connsiteY2589" fmla="*/ 185648 h 830409"/>
              <a:gd name="connsiteX2590" fmla="*/ 226084 w 707644"/>
              <a:gd name="connsiteY2590" fmla="*/ 168816 h 830409"/>
              <a:gd name="connsiteX2591" fmla="*/ 234417 w 707644"/>
              <a:gd name="connsiteY2591" fmla="*/ 176385 h 830409"/>
              <a:gd name="connsiteX2592" fmla="*/ 236911 w 707644"/>
              <a:gd name="connsiteY2592" fmla="*/ 180725 h 830409"/>
              <a:gd name="connsiteX2593" fmla="*/ 230305 w 707644"/>
              <a:gd name="connsiteY2593" fmla="*/ 177449 h 830409"/>
              <a:gd name="connsiteX2594" fmla="*/ 56885 w 707644"/>
              <a:gd name="connsiteY2594" fmla="*/ 519021 h 830409"/>
              <a:gd name="connsiteX2595" fmla="*/ 57818 w 707644"/>
              <a:gd name="connsiteY2595" fmla="*/ 519092 h 830409"/>
              <a:gd name="connsiteX2596" fmla="*/ 86591 w 707644"/>
              <a:gd name="connsiteY2596" fmla="*/ 536242 h 830409"/>
              <a:gd name="connsiteX2597" fmla="*/ 103128 w 707644"/>
              <a:gd name="connsiteY2597" fmla="*/ 548560 h 830409"/>
              <a:gd name="connsiteX2598" fmla="*/ 109693 w 707644"/>
              <a:gd name="connsiteY2598" fmla="*/ 565108 h 830409"/>
              <a:gd name="connsiteX2599" fmla="*/ 135003 w 707644"/>
              <a:gd name="connsiteY2599" fmla="*/ 620250 h 830409"/>
              <a:gd name="connsiteX2600" fmla="*/ 116952 w 707644"/>
              <a:gd name="connsiteY2600" fmla="*/ 595336 h 830409"/>
              <a:gd name="connsiteX2601" fmla="*/ 59171 w 707644"/>
              <a:gd name="connsiteY2601" fmla="*/ 523240 h 830409"/>
              <a:gd name="connsiteX2602" fmla="*/ 292994 w 707644"/>
              <a:gd name="connsiteY2602" fmla="*/ 18956 h 830409"/>
              <a:gd name="connsiteX2603" fmla="*/ 294833 w 707644"/>
              <a:gd name="connsiteY2603" fmla="*/ 18488 h 830409"/>
              <a:gd name="connsiteX2604" fmla="*/ 322891 w 707644"/>
              <a:gd name="connsiteY2604" fmla="*/ 54653 h 830409"/>
              <a:gd name="connsiteX2605" fmla="*/ 326172 w 707644"/>
              <a:gd name="connsiteY2605" fmla="*/ 59283 h 830409"/>
              <a:gd name="connsiteX2606" fmla="*/ 309836 w 707644"/>
              <a:gd name="connsiteY2606" fmla="*/ 37825 h 830409"/>
              <a:gd name="connsiteX2607" fmla="*/ 51676 w 707644"/>
              <a:gd name="connsiteY2607" fmla="*/ 518624 h 830409"/>
              <a:gd name="connsiteX2608" fmla="*/ 55718 w 707644"/>
              <a:gd name="connsiteY2608" fmla="*/ 518932 h 830409"/>
              <a:gd name="connsiteX2609" fmla="*/ 59171 w 707644"/>
              <a:gd name="connsiteY2609" fmla="*/ 523240 h 830409"/>
              <a:gd name="connsiteX2610" fmla="*/ 70479 w 707644"/>
              <a:gd name="connsiteY2610" fmla="*/ 544113 h 830409"/>
              <a:gd name="connsiteX2611" fmla="*/ 235262 w 707644"/>
              <a:gd name="connsiteY2611" fmla="*/ 122970 h 830409"/>
              <a:gd name="connsiteX2612" fmla="*/ 243220 w 707644"/>
              <a:gd name="connsiteY2612" fmla="*/ 132639 h 830409"/>
              <a:gd name="connsiteX2613" fmla="*/ 256321 w 707644"/>
              <a:gd name="connsiteY2613" fmla="*/ 147383 h 830409"/>
              <a:gd name="connsiteX2614" fmla="*/ 260743 w 707644"/>
              <a:gd name="connsiteY2614" fmla="*/ 162175 h 830409"/>
              <a:gd name="connsiteX2615" fmla="*/ 263821 w 707644"/>
              <a:gd name="connsiteY2615" fmla="*/ 175708 h 830409"/>
              <a:gd name="connsiteX2616" fmla="*/ 252155 w 707644"/>
              <a:gd name="connsiteY2616" fmla="*/ 158055 h 830409"/>
              <a:gd name="connsiteX2617" fmla="*/ 283566 w 707644"/>
              <a:gd name="connsiteY2617" fmla="*/ 21357 h 830409"/>
              <a:gd name="connsiteX2618" fmla="*/ 289894 w 707644"/>
              <a:gd name="connsiteY2618" fmla="*/ 19746 h 830409"/>
              <a:gd name="connsiteX2619" fmla="*/ 305716 w 707644"/>
              <a:gd name="connsiteY2619" fmla="*/ 46413 h 830409"/>
              <a:gd name="connsiteX2620" fmla="*/ 347481 w 707644"/>
              <a:gd name="connsiteY2620" fmla="*/ 103748 h 830409"/>
              <a:gd name="connsiteX2621" fmla="*/ 364502 w 707644"/>
              <a:gd name="connsiteY2621" fmla="*/ 123365 h 830409"/>
              <a:gd name="connsiteX2622" fmla="*/ 354366 w 707644"/>
              <a:gd name="connsiteY2622" fmla="*/ 116758 h 830409"/>
              <a:gd name="connsiteX2623" fmla="*/ 342055 w 707644"/>
              <a:gd name="connsiteY2623" fmla="*/ 108909 h 830409"/>
              <a:gd name="connsiteX2624" fmla="*/ 284843 w 707644"/>
              <a:gd name="connsiteY2624" fmla="*/ 28154 h 830409"/>
              <a:gd name="connsiteX2625" fmla="*/ 284072 w 707644"/>
              <a:gd name="connsiteY2625" fmla="*/ 25465 h 830409"/>
              <a:gd name="connsiteX2626" fmla="*/ 195808 w 707644"/>
              <a:gd name="connsiteY2626" fmla="*/ 204142 h 830409"/>
              <a:gd name="connsiteX2627" fmla="*/ 207809 w 707644"/>
              <a:gd name="connsiteY2627" fmla="*/ 208441 h 830409"/>
              <a:gd name="connsiteX2628" fmla="*/ 208634 w 707644"/>
              <a:gd name="connsiteY2628" fmla="*/ 209110 h 830409"/>
              <a:gd name="connsiteX2629" fmla="*/ 214004 w 707644"/>
              <a:gd name="connsiteY2629" fmla="*/ 217443 h 830409"/>
              <a:gd name="connsiteX2630" fmla="*/ 215724 w 707644"/>
              <a:gd name="connsiteY2630" fmla="*/ 220366 h 830409"/>
              <a:gd name="connsiteX2631" fmla="*/ 197975 w 707644"/>
              <a:gd name="connsiteY2631" fmla="*/ 206884 h 830409"/>
              <a:gd name="connsiteX2632" fmla="*/ 263194 w 707644"/>
              <a:gd name="connsiteY2632" fmla="*/ 63522 h 830409"/>
              <a:gd name="connsiteX2633" fmla="*/ 271707 w 707644"/>
              <a:gd name="connsiteY2633" fmla="*/ 68010 h 830409"/>
              <a:gd name="connsiteX2634" fmla="*/ 275547 w 707644"/>
              <a:gd name="connsiteY2634" fmla="*/ 70070 h 830409"/>
              <a:gd name="connsiteX2635" fmla="*/ 309370 w 707644"/>
              <a:gd name="connsiteY2635" fmla="*/ 113666 h 830409"/>
              <a:gd name="connsiteX2636" fmla="*/ 310146 w 707644"/>
              <a:gd name="connsiteY2636" fmla="*/ 116372 h 830409"/>
              <a:gd name="connsiteX2637" fmla="*/ 293781 w 707644"/>
              <a:gd name="connsiteY2637" fmla="*/ 98164 h 830409"/>
              <a:gd name="connsiteX2638" fmla="*/ 267341 w 707644"/>
              <a:gd name="connsiteY2638" fmla="*/ 67482 h 830409"/>
              <a:gd name="connsiteX2639" fmla="*/ 126634 w 707644"/>
              <a:gd name="connsiteY2639" fmla="*/ 342563 h 830409"/>
              <a:gd name="connsiteX2640" fmla="*/ 136099 w 707644"/>
              <a:gd name="connsiteY2640" fmla="*/ 355923 h 830409"/>
              <a:gd name="connsiteX2641" fmla="*/ 175887 w 707644"/>
              <a:gd name="connsiteY2641" fmla="*/ 419847 h 830409"/>
              <a:gd name="connsiteX2642" fmla="*/ 145034 w 707644"/>
              <a:gd name="connsiteY2642" fmla="*/ 381339 h 830409"/>
              <a:gd name="connsiteX2643" fmla="*/ 128946 w 707644"/>
              <a:gd name="connsiteY2643" fmla="*/ 347894 h 830409"/>
              <a:gd name="connsiteX2644" fmla="*/ 180542 w 707644"/>
              <a:gd name="connsiteY2644" fmla="*/ 229644 h 830409"/>
              <a:gd name="connsiteX2645" fmla="*/ 186966 w 707644"/>
              <a:gd name="connsiteY2645" fmla="*/ 234243 h 830409"/>
              <a:gd name="connsiteX2646" fmla="*/ 214889 w 707644"/>
              <a:gd name="connsiteY2646" fmla="*/ 276920 h 830409"/>
              <a:gd name="connsiteX2647" fmla="*/ 222366 w 707644"/>
              <a:gd name="connsiteY2647" fmla="*/ 288619 h 830409"/>
              <a:gd name="connsiteX2648" fmla="*/ 212756 w 707644"/>
              <a:gd name="connsiteY2648" fmla="*/ 286741 h 830409"/>
              <a:gd name="connsiteX2649" fmla="*/ 252951 w 707644"/>
              <a:gd name="connsiteY2649" fmla="*/ 75690 h 830409"/>
              <a:gd name="connsiteX2650" fmla="*/ 259352 w 707644"/>
              <a:gd name="connsiteY2650" fmla="*/ 76992 h 830409"/>
              <a:gd name="connsiteX2651" fmla="*/ 302987 w 707644"/>
              <a:gd name="connsiteY2651" fmla="*/ 140184 h 830409"/>
              <a:gd name="connsiteX2652" fmla="*/ 321232 w 707644"/>
              <a:gd name="connsiteY2652" fmla="*/ 161383 h 830409"/>
              <a:gd name="connsiteX2653" fmla="*/ 323678 w 707644"/>
              <a:gd name="connsiteY2653" fmla="*/ 172718 h 830409"/>
              <a:gd name="connsiteX2654" fmla="*/ 263820 w 707644"/>
              <a:gd name="connsiteY2654" fmla="*/ 89700 h 830409"/>
              <a:gd name="connsiteX2655" fmla="*/ 180793 w 707644"/>
              <a:gd name="connsiteY2655" fmla="*/ 225422 h 830409"/>
              <a:gd name="connsiteX2656" fmla="*/ 195880 w 707644"/>
              <a:gd name="connsiteY2656" fmla="*/ 240624 h 830409"/>
              <a:gd name="connsiteX2657" fmla="*/ 186966 w 707644"/>
              <a:gd name="connsiteY2657" fmla="*/ 234243 h 830409"/>
              <a:gd name="connsiteX2658" fmla="*/ 185251 w 707644"/>
              <a:gd name="connsiteY2658" fmla="*/ 231622 h 830409"/>
              <a:gd name="connsiteX2659" fmla="*/ 240883 w 707644"/>
              <a:gd name="connsiteY2659" fmla="*/ 95744 h 830409"/>
              <a:gd name="connsiteX2660" fmla="*/ 246992 w 707644"/>
              <a:gd name="connsiteY2660" fmla="*/ 102756 h 830409"/>
              <a:gd name="connsiteX2661" fmla="*/ 278057 w 707644"/>
              <a:gd name="connsiteY2661" fmla="*/ 150503 h 830409"/>
              <a:gd name="connsiteX2662" fmla="*/ 282449 w 707644"/>
              <a:gd name="connsiteY2662" fmla="*/ 162995 h 830409"/>
              <a:gd name="connsiteX2663" fmla="*/ 263042 w 707644"/>
              <a:gd name="connsiteY2663" fmla="*/ 137867 h 830409"/>
              <a:gd name="connsiteX2664" fmla="*/ 248407 w 707644"/>
              <a:gd name="connsiteY2664" fmla="*/ 120910 h 830409"/>
              <a:gd name="connsiteX2665" fmla="*/ 78117 w 707644"/>
              <a:gd name="connsiteY2665" fmla="*/ 433544 h 830409"/>
              <a:gd name="connsiteX2666" fmla="*/ 112422 w 707644"/>
              <a:gd name="connsiteY2666" fmla="*/ 471337 h 830409"/>
              <a:gd name="connsiteX2667" fmla="*/ 164459 w 707644"/>
              <a:gd name="connsiteY2667" fmla="*/ 544211 h 830409"/>
              <a:gd name="connsiteX2668" fmla="*/ 144868 w 707644"/>
              <a:gd name="connsiteY2668" fmla="*/ 530531 h 830409"/>
              <a:gd name="connsiteX2669" fmla="*/ 102628 w 707644"/>
              <a:gd name="connsiteY2669" fmla="*/ 478545 h 830409"/>
              <a:gd name="connsiteX2670" fmla="*/ 34828 w 707644"/>
              <a:gd name="connsiteY2670" fmla="*/ 517709 h 830409"/>
              <a:gd name="connsiteX2671" fmla="*/ 36856 w 707644"/>
              <a:gd name="connsiteY2671" fmla="*/ 517494 h 830409"/>
              <a:gd name="connsiteX2672" fmla="*/ 46498 w 707644"/>
              <a:gd name="connsiteY2672" fmla="*/ 518229 h 830409"/>
              <a:gd name="connsiteX2673" fmla="*/ 48483 w 707644"/>
              <a:gd name="connsiteY2673" fmla="*/ 521157 h 830409"/>
              <a:gd name="connsiteX2674" fmla="*/ 85317 w 707644"/>
              <a:gd name="connsiteY2674" fmla="*/ 568818 h 830409"/>
              <a:gd name="connsiteX2675" fmla="*/ 91911 w 707644"/>
              <a:gd name="connsiteY2675" fmla="*/ 577775 h 830409"/>
              <a:gd name="connsiteX2676" fmla="*/ 36522 w 707644"/>
              <a:gd name="connsiteY2676" fmla="*/ 519440 h 830409"/>
              <a:gd name="connsiteX2677" fmla="*/ 21054 w 707644"/>
              <a:gd name="connsiteY2677" fmla="*/ 545578 h 830409"/>
              <a:gd name="connsiteX2678" fmla="*/ 36893 w 707644"/>
              <a:gd name="connsiteY2678" fmla="*/ 568043 h 830409"/>
              <a:gd name="connsiteX2679" fmla="*/ 55089 w 707644"/>
              <a:gd name="connsiteY2679" fmla="*/ 612863 h 830409"/>
              <a:gd name="connsiteX2680" fmla="*/ 75941 w 707644"/>
              <a:gd name="connsiteY2680" fmla="*/ 654349 h 830409"/>
              <a:gd name="connsiteX2681" fmla="*/ 74898 w 707644"/>
              <a:gd name="connsiteY2681" fmla="*/ 652932 h 830409"/>
              <a:gd name="connsiteX2682" fmla="*/ 53728 w 707644"/>
              <a:gd name="connsiteY2682" fmla="*/ 619988 h 830409"/>
              <a:gd name="connsiteX2683" fmla="*/ 30302 w 707644"/>
              <a:gd name="connsiteY2683" fmla="*/ 574216 h 830409"/>
              <a:gd name="connsiteX2684" fmla="*/ 267788 w 707644"/>
              <a:gd name="connsiteY2684" fmla="*/ 27401 h 830409"/>
              <a:gd name="connsiteX2685" fmla="*/ 278850 w 707644"/>
              <a:gd name="connsiteY2685" fmla="*/ 22557 h 830409"/>
              <a:gd name="connsiteX2686" fmla="*/ 280568 w 707644"/>
              <a:gd name="connsiteY2686" fmla="*/ 22120 h 830409"/>
              <a:gd name="connsiteX2687" fmla="*/ 284843 w 707644"/>
              <a:gd name="connsiteY2687" fmla="*/ 28154 h 830409"/>
              <a:gd name="connsiteX2688" fmla="*/ 294150 w 707644"/>
              <a:gd name="connsiteY2688" fmla="*/ 60600 h 830409"/>
              <a:gd name="connsiteX2689" fmla="*/ 288791 w 707644"/>
              <a:gd name="connsiteY2689" fmla="*/ 54259 h 830409"/>
              <a:gd name="connsiteX2690" fmla="*/ 273213 w 707644"/>
              <a:gd name="connsiteY2690" fmla="*/ 36208 h 830409"/>
              <a:gd name="connsiteX2691" fmla="*/ 120077 w 707644"/>
              <a:gd name="connsiteY2691" fmla="*/ 333308 h 830409"/>
              <a:gd name="connsiteX2692" fmla="*/ 124337 w 707644"/>
              <a:gd name="connsiteY2692" fmla="*/ 337268 h 830409"/>
              <a:gd name="connsiteX2693" fmla="*/ 126634 w 707644"/>
              <a:gd name="connsiteY2693" fmla="*/ 342563 h 830409"/>
              <a:gd name="connsiteX2694" fmla="*/ 247034 w 707644"/>
              <a:gd name="connsiteY2694" fmla="*/ 68064 h 830409"/>
              <a:gd name="connsiteX2695" fmla="*/ 252951 w 707644"/>
              <a:gd name="connsiteY2695" fmla="*/ 75690 h 830409"/>
              <a:gd name="connsiteX2696" fmla="*/ 248230 w 707644"/>
              <a:gd name="connsiteY2696" fmla="*/ 74730 h 830409"/>
              <a:gd name="connsiteX2697" fmla="*/ 247475 w 707644"/>
              <a:gd name="connsiteY2697" fmla="*/ 72644 h 830409"/>
              <a:gd name="connsiteX2698" fmla="*/ 174197 w 707644"/>
              <a:gd name="connsiteY2698" fmla="*/ 218777 h 830409"/>
              <a:gd name="connsiteX2699" fmla="*/ 174691 w 707644"/>
              <a:gd name="connsiteY2699" fmla="*/ 219275 h 830409"/>
              <a:gd name="connsiteX2700" fmla="*/ 180542 w 707644"/>
              <a:gd name="connsiteY2700" fmla="*/ 229644 h 830409"/>
              <a:gd name="connsiteX2701" fmla="*/ 179299 w 707644"/>
              <a:gd name="connsiteY2701" fmla="*/ 228755 h 830409"/>
              <a:gd name="connsiteX2702" fmla="*/ 170800 w 707644"/>
              <a:gd name="connsiteY2702" fmla="*/ 222670 h 830409"/>
              <a:gd name="connsiteX2703" fmla="*/ 179299 w 707644"/>
              <a:gd name="connsiteY2703" fmla="*/ 228755 h 830409"/>
              <a:gd name="connsiteX2704" fmla="*/ 208637 w 707644"/>
              <a:gd name="connsiteY2704" fmla="*/ 286130 h 830409"/>
              <a:gd name="connsiteX2705" fmla="*/ 215519 w 707644"/>
              <a:gd name="connsiteY2705" fmla="*/ 299767 h 830409"/>
              <a:gd name="connsiteX2706" fmla="*/ 204799 w 707644"/>
              <a:gd name="connsiteY2706" fmla="*/ 286961 h 830409"/>
              <a:gd name="connsiteX2707" fmla="*/ 197318 w 707644"/>
              <a:gd name="connsiteY2707" fmla="*/ 273042 h 830409"/>
              <a:gd name="connsiteX2708" fmla="*/ 177566 w 707644"/>
              <a:gd name="connsiteY2708" fmla="*/ 235959 h 830409"/>
              <a:gd name="connsiteX2709" fmla="*/ 171665 w 707644"/>
              <a:gd name="connsiteY2709" fmla="*/ 224751 h 830409"/>
              <a:gd name="connsiteX2710" fmla="*/ 152516 w 707644"/>
              <a:gd name="connsiteY2710" fmla="*/ 259508 h 830409"/>
              <a:gd name="connsiteX2711" fmla="*/ 173227 w 707644"/>
              <a:gd name="connsiteY2711" fmla="*/ 292304 h 830409"/>
              <a:gd name="connsiteX2712" fmla="*/ 175540 w 707644"/>
              <a:gd name="connsiteY2712" fmla="*/ 296270 h 830409"/>
              <a:gd name="connsiteX2713" fmla="*/ 165208 w 707644"/>
              <a:gd name="connsiteY2713" fmla="*/ 283111 h 830409"/>
              <a:gd name="connsiteX2714" fmla="*/ 228899 w 707644"/>
              <a:gd name="connsiteY2714" fmla="*/ 98307 h 830409"/>
              <a:gd name="connsiteX2715" fmla="*/ 248407 w 707644"/>
              <a:gd name="connsiteY2715" fmla="*/ 120910 h 830409"/>
              <a:gd name="connsiteX2716" fmla="*/ 252936 w 707644"/>
              <a:gd name="connsiteY2716" fmla="*/ 136062 h 830409"/>
              <a:gd name="connsiteX2717" fmla="*/ 239513 w 707644"/>
              <a:gd name="connsiteY2717" fmla="*/ 116337 h 830409"/>
              <a:gd name="connsiteX2718" fmla="*/ 258990 w 707644"/>
              <a:gd name="connsiteY2718" fmla="*/ 31253 h 830409"/>
              <a:gd name="connsiteX2719" fmla="*/ 266210 w 707644"/>
              <a:gd name="connsiteY2719" fmla="*/ 28092 h 830409"/>
              <a:gd name="connsiteX2720" fmla="*/ 273213 w 707644"/>
              <a:gd name="connsiteY2720" fmla="*/ 36208 h 830409"/>
              <a:gd name="connsiteX2721" fmla="*/ 287558 w 707644"/>
              <a:gd name="connsiteY2721" fmla="*/ 59492 h 830409"/>
              <a:gd name="connsiteX2722" fmla="*/ 238662 w 707644"/>
              <a:gd name="connsiteY2722" fmla="*/ 72784 h 830409"/>
              <a:gd name="connsiteX2723" fmla="*/ 248230 w 707644"/>
              <a:gd name="connsiteY2723" fmla="*/ 74730 h 830409"/>
              <a:gd name="connsiteX2724" fmla="*/ 252698 w 707644"/>
              <a:gd name="connsiteY2724" fmla="*/ 87086 h 830409"/>
              <a:gd name="connsiteX2725" fmla="*/ 264168 w 707644"/>
              <a:gd name="connsiteY2725" fmla="*/ 110996 h 830409"/>
              <a:gd name="connsiteX2726" fmla="*/ 290279 w 707644"/>
              <a:gd name="connsiteY2726" fmla="*/ 144652 h 830409"/>
              <a:gd name="connsiteX2727" fmla="*/ 319987 w 707644"/>
              <a:gd name="connsiteY2727" fmla="*/ 194725 h 830409"/>
              <a:gd name="connsiteX2728" fmla="*/ 297301 w 707644"/>
              <a:gd name="connsiteY2728" fmla="*/ 180080 h 830409"/>
              <a:gd name="connsiteX2729" fmla="*/ 278057 w 707644"/>
              <a:gd name="connsiteY2729" fmla="*/ 150503 h 830409"/>
              <a:gd name="connsiteX2730" fmla="*/ 268635 w 707644"/>
              <a:gd name="connsiteY2730" fmla="*/ 123704 h 830409"/>
              <a:gd name="connsiteX2731" fmla="*/ 251770 w 707644"/>
              <a:gd name="connsiteY2731" fmla="*/ 93848 h 830409"/>
              <a:gd name="connsiteX2732" fmla="*/ 134048 w 707644"/>
              <a:gd name="connsiteY2732" fmla="*/ 290146 h 830409"/>
              <a:gd name="connsiteX2733" fmla="*/ 137978 w 707644"/>
              <a:gd name="connsiteY2733" fmla="*/ 292601 h 830409"/>
              <a:gd name="connsiteX2734" fmla="*/ 172671 w 707644"/>
              <a:gd name="connsiteY2734" fmla="*/ 314518 h 830409"/>
              <a:gd name="connsiteX2735" fmla="*/ 182462 w 707644"/>
              <a:gd name="connsiteY2735" fmla="*/ 325344 h 830409"/>
              <a:gd name="connsiteX2736" fmla="*/ 193687 w 707644"/>
              <a:gd name="connsiteY2736" fmla="*/ 339668 h 830409"/>
              <a:gd name="connsiteX2737" fmla="*/ 195289 w 707644"/>
              <a:gd name="connsiteY2737" fmla="*/ 341717 h 830409"/>
              <a:gd name="connsiteX2738" fmla="*/ 195518 w 707644"/>
              <a:gd name="connsiteY2738" fmla="*/ 342172 h 830409"/>
              <a:gd name="connsiteX2739" fmla="*/ 300311 w 707644"/>
              <a:gd name="connsiteY2739" fmla="*/ 498091 h 830409"/>
              <a:gd name="connsiteX2740" fmla="*/ 301654 w 707644"/>
              <a:gd name="connsiteY2740" fmla="*/ 499463 h 830409"/>
              <a:gd name="connsiteX2741" fmla="*/ 305979 w 707644"/>
              <a:gd name="connsiteY2741" fmla="*/ 511990 h 830409"/>
              <a:gd name="connsiteX2742" fmla="*/ 304779 w 707644"/>
              <a:gd name="connsiteY2742" fmla="*/ 510799 h 830409"/>
              <a:gd name="connsiteX2743" fmla="*/ 256982 w 707644"/>
              <a:gd name="connsiteY2743" fmla="*/ 456236 h 830409"/>
              <a:gd name="connsiteX2744" fmla="*/ 222507 w 707644"/>
              <a:gd name="connsiteY2744" fmla="*/ 416752 h 830409"/>
              <a:gd name="connsiteX2745" fmla="*/ 196214 w 707644"/>
              <a:gd name="connsiteY2745" fmla="*/ 384763 h 830409"/>
              <a:gd name="connsiteX2746" fmla="*/ 160543 w 707644"/>
              <a:gd name="connsiteY2746" fmla="*/ 330919 h 830409"/>
              <a:gd name="connsiteX2747" fmla="*/ 150045 w 707644"/>
              <a:gd name="connsiteY2747" fmla="*/ 255595 h 830409"/>
              <a:gd name="connsiteX2748" fmla="*/ 151536 w 707644"/>
              <a:gd name="connsiteY2748" fmla="*/ 257685 h 830409"/>
              <a:gd name="connsiteX2749" fmla="*/ 152516 w 707644"/>
              <a:gd name="connsiteY2749" fmla="*/ 259508 h 830409"/>
              <a:gd name="connsiteX2750" fmla="*/ 151988 w 707644"/>
              <a:gd name="connsiteY2750" fmla="*/ 248715 h 830409"/>
              <a:gd name="connsiteX2751" fmla="*/ 153285 w 707644"/>
              <a:gd name="connsiteY2751" fmla="*/ 249665 h 830409"/>
              <a:gd name="connsiteX2752" fmla="*/ 158591 w 707644"/>
              <a:gd name="connsiteY2752" fmla="*/ 254168 h 830409"/>
              <a:gd name="connsiteX2753" fmla="*/ 181491 w 707644"/>
              <a:gd name="connsiteY2753" fmla="*/ 293734 h 830409"/>
              <a:gd name="connsiteX2754" fmla="*/ 200568 w 707644"/>
              <a:gd name="connsiteY2754" fmla="*/ 325109 h 830409"/>
              <a:gd name="connsiteX2755" fmla="*/ 192032 w 707644"/>
              <a:gd name="connsiteY2755" fmla="*/ 317277 h 830409"/>
              <a:gd name="connsiteX2756" fmla="*/ 191415 w 707644"/>
              <a:gd name="connsiteY2756" fmla="*/ 316491 h 830409"/>
              <a:gd name="connsiteX2757" fmla="*/ 177647 w 707644"/>
              <a:gd name="connsiteY2757" fmla="*/ 291340 h 830409"/>
              <a:gd name="connsiteX2758" fmla="*/ 154175 w 707644"/>
              <a:gd name="connsiteY2758" fmla="*/ 252126 h 830409"/>
              <a:gd name="connsiteX2759" fmla="*/ 19032 w 707644"/>
              <a:gd name="connsiteY2759" fmla="*/ 524051 h 830409"/>
              <a:gd name="connsiteX2760" fmla="*/ 97680 w 707644"/>
              <a:gd name="connsiteY2760" fmla="*/ 612167 h 830409"/>
              <a:gd name="connsiteX2761" fmla="*/ 160278 w 707644"/>
              <a:gd name="connsiteY2761" fmla="*/ 706522 h 830409"/>
              <a:gd name="connsiteX2762" fmla="*/ 193449 w 707644"/>
              <a:gd name="connsiteY2762" fmla="*/ 765998 h 830409"/>
              <a:gd name="connsiteX2763" fmla="*/ 159637 w 707644"/>
              <a:gd name="connsiteY2763" fmla="*/ 742521 h 830409"/>
              <a:gd name="connsiteX2764" fmla="*/ 156111 w 707644"/>
              <a:gd name="connsiteY2764" fmla="*/ 736704 h 830409"/>
              <a:gd name="connsiteX2765" fmla="*/ 124487 w 707644"/>
              <a:gd name="connsiteY2765" fmla="*/ 688414 h 830409"/>
              <a:gd name="connsiteX2766" fmla="*/ 40737 w 707644"/>
              <a:gd name="connsiteY2766" fmla="*/ 573496 h 830409"/>
              <a:gd name="connsiteX2767" fmla="*/ 36893 w 707644"/>
              <a:gd name="connsiteY2767" fmla="*/ 568043 h 830409"/>
              <a:gd name="connsiteX2768" fmla="*/ 168562 w 707644"/>
              <a:gd name="connsiteY2768" fmla="*/ 208530 h 830409"/>
              <a:gd name="connsiteX2769" fmla="*/ 168867 w 707644"/>
              <a:gd name="connsiteY2769" fmla="*/ 208840 h 830409"/>
              <a:gd name="connsiteX2770" fmla="*/ 180793 w 707644"/>
              <a:gd name="connsiteY2770" fmla="*/ 225422 h 830409"/>
              <a:gd name="connsiteX2771" fmla="*/ 174691 w 707644"/>
              <a:gd name="connsiteY2771" fmla="*/ 219275 h 830409"/>
              <a:gd name="connsiteX2772" fmla="*/ 172136 w 707644"/>
              <a:gd name="connsiteY2772" fmla="*/ 214745 h 830409"/>
              <a:gd name="connsiteX2773" fmla="*/ 248870 w 707644"/>
              <a:gd name="connsiteY2773" fmla="*/ 35685 h 830409"/>
              <a:gd name="connsiteX2774" fmla="*/ 258742 w 707644"/>
              <a:gd name="connsiteY2774" fmla="*/ 31362 h 830409"/>
              <a:gd name="connsiteX2775" fmla="*/ 262762 w 707644"/>
              <a:gd name="connsiteY2775" fmla="*/ 37997 h 830409"/>
              <a:gd name="connsiteX2776" fmla="*/ 288581 w 707644"/>
              <a:gd name="connsiteY2776" fmla="*/ 77063 h 830409"/>
              <a:gd name="connsiteX2777" fmla="*/ 275547 w 707644"/>
              <a:gd name="connsiteY2777" fmla="*/ 70070 h 830409"/>
              <a:gd name="connsiteX2778" fmla="*/ 114107 w 707644"/>
              <a:gd name="connsiteY2778" fmla="*/ 313679 h 830409"/>
              <a:gd name="connsiteX2779" fmla="*/ 152222 w 707644"/>
              <a:gd name="connsiteY2779" fmla="*/ 348890 h 830409"/>
              <a:gd name="connsiteX2780" fmla="*/ 157207 w 707644"/>
              <a:gd name="connsiteY2780" fmla="*/ 355303 h 830409"/>
              <a:gd name="connsiteX2781" fmla="*/ 157394 w 707644"/>
              <a:gd name="connsiteY2781" fmla="*/ 355575 h 830409"/>
              <a:gd name="connsiteX2782" fmla="*/ 195981 w 707644"/>
              <a:gd name="connsiteY2782" fmla="*/ 405311 h 830409"/>
              <a:gd name="connsiteX2783" fmla="*/ 153274 w 707644"/>
              <a:gd name="connsiteY2783" fmla="*/ 364163 h 830409"/>
              <a:gd name="connsiteX2784" fmla="*/ 124337 w 707644"/>
              <a:gd name="connsiteY2784" fmla="*/ 337268 h 830409"/>
              <a:gd name="connsiteX2785" fmla="*/ 85267 w 707644"/>
              <a:gd name="connsiteY2785" fmla="*/ 373794 h 830409"/>
              <a:gd name="connsiteX2786" fmla="*/ 86660 w 707644"/>
              <a:gd name="connsiteY2786" fmla="*/ 375180 h 830409"/>
              <a:gd name="connsiteX2787" fmla="*/ 89152 w 707644"/>
              <a:gd name="connsiteY2787" fmla="*/ 377889 h 830409"/>
              <a:gd name="connsiteX2788" fmla="*/ 229671 w 707644"/>
              <a:gd name="connsiteY2788" fmla="*/ 587580 h 830409"/>
              <a:gd name="connsiteX2789" fmla="*/ 231343 w 707644"/>
              <a:gd name="connsiteY2789" fmla="*/ 590336 h 830409"/>
              <a:gd name="connsiteX2790" fmla="*/ 218721 w 707644"/>
              <a:gd name="connsiteY2790" fmla="*/ 582618 h 830409"/>
              <a:gd name="connsiteX2791" fmla="*/ 213212 w 707644"/>
              <a:gd name="connsiteY2791" fmla="*/ 578671 h 830409"/>
              <a:gd name="connsiteX2792" fmla="*/ 186938 w 707644"/>
              <a:gd name="connsiteY2792" fmla="*/ 541946 h 830409"/>
              <a:gd name="connsiteX2793" fmla="*/ 146773 w 707644"/>
              <a:gd name="connsiteY2793" fmla="*/ 487817 h 830409"/>
              <a:gd name="connsiteX2794" fmla="*/ 140245 w 707644"/>
              <a:gd name="connsiteY2794" fmla="*/ 479403 h 830409"/>
              <a:gd name="connsiteX2795" fmla="*/ 15227 w 707644"/>
              <a:gd name="connsiteY2795" fmla="*/ 519787 h 830409"/>
              <a:gd name="connsiteX2796" fmla="*/ 17215 w 707644"/>
              <a:gd name="connsiteY2796" fmla="*/ 519577 h 830409"/>
              <a:gd name="connsiteX2797" fmla="*/ 19032 w 707644"/>
              <a:gd name="connsiteY2797" fmla="*/ 524051 h 830409"/>
              <a:gd name="connsiteX2798" fmla="*/ 202931 w 707644"/>
              <a:gd name="connsiteY2798" fmla="*/ 121060 h 830409"/>
              <a:gd name="connsiteX2799" fmla="*/ 216519 w 707644"/>
              <a:gd name="connsiteY2799" fmla="*/ 132890 h 830409"/>
              <a:gd name="connsiteX2800" fmla="*/ 240699 w 707644"/>
              <a:gd name="connsiteY2800" fmla="*/ 155687 h 830409"/>
              <a:gd name="connsiteX2801" fmla="*/ 265580 w 707644"/>
              <a:gd name="connsiteY2801" fmla="*/ 183440 h 830409"/>
              <a:gd name="connsiteX2802" fmla="*/ 268528 w 707644"/>
              <a:gd name="connsiteY2802" fmla="*/ 196404 h 830409"/>
              <a:gd name="connsiteX2803" fmla="*/ 241731 w 707644"/>
              <a:gd name="connsiteY2803" fmla="*/ 183115 h 830409"/>
              <a:gd name="connsiteX2804" fmla="*/ 240024 w 707644"/>
              <a:gd name="connsiteY2804" fmla="*/ 181477 h 830409"/>
              <a:gd name="connsiteX2805" fmla="*/ 234417 w 707644"/>
              <a:gd name="connsiteY2805" fmla="*/ 176385 h 830409"/>
              <a:gd name="connsiteX2806" fmla="*/ 204748 w 707644"/>
              <a:gd name="connsiteY2806" fmla="*/ 124747 h 830409"/>
              <a:gd name="connsiteX2807" fmla="*/ 82754 w 707644"/>
              <a:gd name="connsiteY2807" fmla="*/ 370933 h 830409"/>
              <a:gd name="connsiteX2808" fmla="*/ 84968 w 707644"/>
              <a:gd name="connsiteY2808" fmla="*/ 373341 h 830409"/>
              <a:gd name="connsiteX2809" fmla="*/ 85267 w 707644"/>
              <a:gd name="connsiteY2809" fmla="*/ 373794 h 830409"/>
              <a:gd name="connsiteX2810" fmla="*/ 161813 w 707644"/>
              <a:gd name="connsiteY2810" fmla="*/ 205947 h 830409"/>
              <a:gd name="connsiteX2811" fmla="*/ 165507 w 707644"/>
              <a:gd name="connsiteY2811" fmla="*/ 209950 h 830409"/>
              <a:gd name="connsiteX2812" fmla="*/ 170800 w 707644"/>
              <a:gd name="connsiteY2812" fmla="*/ 222670 h 830409"/>
              <a:gd name="connsiteX2813" fmla="*/ 170431 w 707644"/>
              <a:gd name="connsiteY2813" fmla="*/ 222406 h 830409"/>
              <a:gd name="connsiteX2814" fmla="*/ 164636 w 707644"/>
              <a:gd name="connsiteY2814" fmla="*/ 211399 h 830409"/>
              <a:gd name="connsiteX2815" fmla="*/ 162246 w 707644"/>
              <a:gd name="connsiteY2815" fmla="*/ 202116 h 830409"/>
              <a:gd name="connsiteX2816" fmla="*/ 168060 w 707644"/>
              <a:gd name="connsiteY2816" fmla="*/ 208020 h 830409"/>
              <a:gd name="connsiteX2817" fmla="*/ 172136 w 707644"/>
              <a:gd name="connsiteY2817" fmla="*/ 214745 h 830409"/>
              <a:gd name="connsiteX2818" fmla="*/ 174197 w 707644"/>
              <a:gd name="connsiteY2818" fmla="*/ 218777 h 830409"/>
              <a:gd name="connsiteX2819" fmla="*/ 166427 w 707644"/>
              <a:gd name="connsiteY2819" fmla="*/ 210948 h 830409"/>
              <a:gd name="connsiteX2820" fmla="*/ 165507 w 707644"/>
              <a:gd name="connsiteY2820" fmla="*/ 209950 h 830409"/>
              <a:gd name="connsiteX2821" fmla="*/ 223349 w 707644"/>
              <a:gd name="connsiteY2821" fmla="*/ 72691 h 830409"/>
              <a:gd name="connsiteX2822" fmla="*/ 233811 w 707644"/>
              <a:gd name="connsiteY2822" fmla="*/ 72086 h 830409"/>
              <a:gd name="connsiteX2823" fmla="*/ 240883 w 707644"/>
              <a:gd name="connsiteY2823" fmla="*/ 95744 h 830409"/>
              <a:gd name="connsiteX2824" fmla="*/ 232886 w 707644"/>
              <a:gd name="connsiteY2824" fmla="*/ 86564 h 830409"/>
              <a:gd name="connsiteX2825" fmla="*/ 122010 w 707644"/>
              <a:gd name="connsiteY2825" fmla="*/ 282626 h 830409"/>
              <a:gd name="connsiteX2826" fmla="*/ 131799 w 707644"/>
              <a:gd name="connsiteY2826" fmla="*/ 288741 h 830409"/>
              <a:gd name="connsiteX2827" fmla="*/ 137727 w 707644"/>
              <a:gd name="connsiteY2827" fmla="*/ 298086 h 830409"/>
              <a:gd name="connsiteX2828" fmla="*/ 156759 w 707644"/>
              <a:gd name="connsiteY2828" fmla="*/ 329254 h 830409"/>
              <a:gd name="connsiteX2829" fmla="*/ 167941 w 707644"/>
              <a:gd name="connsiteY2829" fmla="*/ 182412 h 830409"/>
              <a:gd name="connsiteX2830" fmla="*/ 168226 w 707644"/>
              <a:gd name="connsiteY2830" fmla="*/ 182638 h 830409"/>
              <a:gd name="connsiteX2831" fmla="*/ 188964 w 707644"/>
              <a:gd name="connsiteY2831" fmla="*/ 201690 h 830409"/>
              <a:gd name="connsiteX2832" fmla="*/ 193666 w 707644"/>
              <a:gd name="connsiteY2832" fmla="*/ 203374 h 830409"/>
              <a:gd name="connsiteX2833" fmla="*/ 197444 w 707644"/>
              <a:gd name="connsiteY2833" fmla="*/ 206481 h 830409"/>
              <a:gd name="connsiteX2834" fmla="*/ 197975 w 707644"/>
              <a:gd name="connsiteY2834" fmla="*/ 206884 h 830409"/>
              <a:gd name="connsiteX2835" fmla="*/ 199314 w 707644"/>
              <a:gd name="connsiteY2835" fmla="*/ 208578 h 830409"/>
              <a:gd name="connsiteX2836" fmla="*/ 223663 w 707644"/>
              <a:gd name="connsiteY2836" fmla="*/ 239466 h 830409"/>
              <a:gd name="connsiteX2837" fmla="*/ 251404 w 707644"/>
              <a:gd name="connsiteY2837" fmla="*/ 283583 h 830409"/>
              <a:gd name="connsiteX2838" fmla="*/ 255500 w 707644"/>
              <a:gd name="connsiteY2838" fmla="*/ 292741 h 830409"/>
              <a:gd name="connsiteX2839" fmla="*/ 244890 w 707644"/>
              <a:gd name="connsiteY2839" fmla="*/ 280853 h 830409"/>
              <a:gd name="connsiteX2840" fmla="*/ 210336 w 707644"/>
              <a:gd name="connsiteY2840" fmla="*/ 236638 h 830409"/>
              <a:gd name="connsiteX2841" fmla="*/ 228297 w 707644"/>
              <a:gd name="connsiteY2841" fmla="*/ 53642 h 830409"/>
              <a:gd name="connsiteX2842" fmla="*/ 233589 w 707644"/>
              <a:gd name="connsiteY2842" fmla="*/ 64632 h 830409"/>
              <a:gd name="connsiteX2843" fmla="*/ 238662 w 707644"/>
              <a:gd name="connsiteY2843" fmla="*/ 72784 h 830409"/>
              <a:gd name="connsiteX2844" fmla="*/ 234914 w 707644"/>
              <a:gd name="connsiteY2844" fmla="*/ 72022 h 830409"/>
              <a:gd name="connsiteX2845" fmla="*/ 233811 w 707644"/>
              <a:gd name="connsiteY2845" fmla="*/ 72086 h 830409"/>
              <a:gd name="connsiteX2846" fmla="*/ 230642 w 707644"/>
              <a:gd name="connsiteY2846" fmla="*/ 46936 h 830409"/>
              <a:gd name="connsiteX2847" fmla="*/ 233031 w 707644"/>
              <a:gd name="connsiteY2847" fmla="*/ 48876 h 830409"/>
              <a:gd name="connsiteX2848" fmla="*/ 246398 w 707644"/>
              <a:gd name="connsiteY2848" fmla="*/ 61469 h 830409"/>
              <a:gd name="connsiteX2849" fmla="*/ 247034 w 707644"/>
              <a:gd name="connsiteY2849" fmla="*/ 68064 h 830409"/>
              <a:gd name="connsiteX2850" fmla="*/ 157811 w 707644"/>
              <a:gd name="connsiteY2850" fmla="*/ 198337 h 830409"/>
              <a:gd name="connsiteX2851" fmla="*/ 157903 w 707644"/>
              <a:gd name="connsiteY2851" fmla="*/ 198394 h 830409"/>
              <a:gd name="connsiteX2852" fmla="*/ 161813 w 707644"/>
              <a:gd name="connsiteY2852" fmla="*/ 205947 h 830409"/>
              <a:gd name="connsiteX2853" fmla="*/ 161094 w 707644"/>
              <a:gd name="connsiteY2853" fmla="*/ 205167 h 830409"/>
              <a:gd name="connsiteX2854" fmla="*/ 137639 w 707644"/>
              <a:gd name="connsiteY2854" fmla="*/ 238204 h 830409"/>
              <a:gd name="connsiteX2855" fmla="*/ 140287 w 707644"/>
              <a:gd name="connsiteY2855" fmla="*/ 240143 h 830409"/>
              <a:gd name="connsiteX2856" fmla="*/ 150045 w 707644"/>
              <a:gd name="connsiteY2856" fmla="*/ 255595 h 830409"/>
              <a:gd name="connsiteX2857" fmla="*/ 228748 w 707644"/>
              <a:gd name="connsiteY2857" fmla="*/ 44495 h 830409"/>
              <a:gd name="connsiteX2858" fmla="*/ 238717 w 707644"/>
              <a:gd name="connsiteY2858" fmla="*/ 40130 h 830409"/>
              <a:gd name="connsiteX2859" fmla="*/ 239758 w 707644"/>
              <a:gd name="connsiteY2859" fmla="*/ 41134 h 830409"/>
              <a:gd name="connsiteX2860" fmla="*/ 258376 w 707644"/>
              <a:gd name="connsiteY2860" fmla="*/ 58922 h 830409"/>
              <a:gd name="connsiteX2861" fmla="*/ 263194 w 707644"/>
              <a:gd name="connsiteY2861" fmla="*/ 63522 h 830409"/>
              <a:gd name="connsiteX2862" fmla="*/ 244726 w 707644"/>
              <a:gd name="connsiteY2862" fmla="*/ 53786 h 830409"/>
              <a:gd name="connsiteX2863" fmla="*/ 229817 w 707644"/>
              <a:gd name="connsiteY2863" fmla="*/ 45873 h 830409"/>
              <a:gd name="connsiteX2864" fmla="*/ 228420 w 707644"/>
              <a:gd name="connsiteY2864" fmla="*/ 45131 h 830409"/>
              <a:gd name="connsiteX2865" fmla="*/ 229817 w 707644"/>
              <a:gd name="connsiteY2865" fmla="*/ 45873 h 830409"/>
              <a:gd name="connsiteX2866" fmla="*/ 230642 w 707644"/>
              <a:gd name="connsiteY2866" fmla="*/ 46936 h 830409"/>
              <a:gd name="connsiteX2867" fmla="*/ 139911 w 707644"/>
              <a:gd name="connsiteY2867" fmla="*/ 228763 h 830409"/>
              <a:gd name="connsiteX2868" fmla="*/ 151188 w 707644"/>
              <a:gd name="connsiteY2868" fmla="*/ 236389 h 830409"/>
              <a:gd name="connsiteX2869" fmla="*/ 180727 w 707644"/>
              <a:gd name="connsiteY2869" fmla="*/ 265695 h 830409"/>
              <a:gd name="connsiteX2870" fmla="*/ 202732 w 707644"/>
              <a:gd name="connsiteY2870" fmla="*/ 291116 h 830409"/>
              <a:gd name="connsiteX2871" fmla="*/ 207374 w 707644"/>
              <a:gd name="connsiteY2871" fmla="*/ 299128 h 830409"/>
              <a:gd name="connsiteX2872" fmla="*/ 177299 w 707644"/>
              <a:gd name="connsiteY2872" fmla="*/ 270045 h 830409"/>
              <a:gd name="connsiteX2873" fmla="*/ 158591 w 707644"/>
              <a:gd name="connsiteY2873" fmla="*/ 254168 h 830409"/>
              <a:gd name="connsiteX2874" fmla="*/ 155656 w 707644"/>
              <a:gd name="connsiteY2874" fmla="*/ 249097 h 830409"/>
              <a:gd name="connsiteX2875" fmla="*/ 227912 w 707644"/>
              <a:gd name="connsiteY2875" fmla="*/ 44861 h 830409"/>
              <a:gd name="connsiteX2876" fmla="*/ 228026 w 707644"/>
              <a:gd name="connsiteY2876" fmla="*/ 44811 h 830409"/>
              <a:gd name="connsiteX2877" fmla="*/ 228420 w 707644"/>
              <a:gd name="connsiteY2877" fmla="*/ 45131 h 830409"/>
              <a:gd name="connsiteX2878" fmla="*/ 224738 w 707644"/>
              <a:gd name="connsiteY2878" fmla="*/ 46251 h 830409"/>
              <a:gd name="connsiteX2879" fmla="*/ 225931 w 707644"/>
              <a:gd name="connsiteY2879" fmla="*/ 45729 h 830409"/>
              <a:gd name="connsiteX2880" fmla="*/ 228297 w 707644"/>
              <a:gd name="connsiteY2880" fmla="*/ 53642 h 830409"/>
              <a:gd name="connsiteX2881" fmla="*/ 155364 w 707644"/>
              <a:gd name="connsiteY2881" fmla="*/ 185576 h 830409"/>
              <a:gd name="connsiteX2882" fmla="*/ 168562 w 707644"/>
              <a:gd name="connsiteY2882" fmla="*/ 208530 h 830409"/>
              <a:gd name="connsiteX2883" fmla="*/ 168060 w 707644"/>
              <a:gd name="connsiteY2883" fmla="*/ 208020 h 830409"/>
              <a:gd name="connsiteX2884" fmla="*/ 157348 w 707644"/>
              <a:gd name="connsiteY2884" fmla="*/ 190344 h 830409"/>
              <a:gd name="connsiteX2885" fmla="*/ 208173 w 707644"/>
              <a:gd name="connsiteY2885" fmla="*/ 73568 h 830409"/>
              <a:gd name="connsiteX2886" fmla="*/ 214746 w 707644"/>
              <a:gd name="connsiteY2886" fmla="*/ 73188 h 830409"/>
              <a:gd name="connsiteX2887" fmla="*/ 216761 w 707644"/>
              <a:gd name="connsiteY2887" fmla="*/ 77688 h 830409"/>
              <a:gd name="connsiteX2888" fmla="*/ 228899 w 707644"/>
              <a:gd name="connsiteY2888" fmla="*/ 98307 h 830409"/>
              <a:gd name="connsiteX2889" fmla="*/ 228506 w 707644"/>
              <a:gd name="connsiteY2889" fmla="*/ 97851 h 830409"/>
              <a:gd name="connsiteX2890" fmla="*/ 214306 w 707644"/>
              <a:gd name="connsiteY2890" fmla="*/ 83906 h 830409"/>
              <a:gd name="connsiteX2891" fmla="*/ 166972 w 707644"/>
              <a:gd name="connsiteY2891" fmla="*/ 159446 h 830409"/>
              <a:gd name="connsiteX2892" fmla="*/ 186047 w 707644"/>
              <a:gd name="connsiteY2892" fmla="*/ 174063 h 830409"/>
              <a:gd name="connsiteX2893" fmla="*/ 208321 w 707644"/>
              <a:gd name="connsiteY2893" fmla="*/ 208625 h 830409"/>
              <a:gd name="connsiteX2894" fmla="*/ 207809 w 707644"/>
              <a:gd name="connsiteY2894" fmla="*/ 208441 h 830409"/>
              <a:gd name="connsiteX2895" fmla="*/ 185677 w 707644"/>
              <a:gd name="connsiteY2895" fmla="*/ 190498 h 830409"/>
              <a:gd name="connsiteX2896" fmla="*/ 181313 w 707644"/>
              <a:gd name="connsiteY2896" fmla="*/ 183766 h 830409"/>
              <a:gd name="connsiteX2897" fmla="*/ 166972 w 707644"/>
              <a:gd name="connsiteY2897" fmla="*/ 159446 h 830409"/>
              <a:gd name="connsiteX2898" fmla="*/ 159433 w 707644"/>
              <a:gd name="connsiteY2898" fmla="*/ 171529 h 830409"/>
              <a:gd name="connsiteX2899" fmla="*/ 173424 w 707644"/>
              <a:gd name="connsiteY2899" fmla="*/ 180564 h 830409"/>
              <a:gd name="connsiteX2900" fmla="*/ 185677 w 707644"/>
              <a:gd name="connsiteY2900" fmla="*/ 190498 h 830409"/>
              <a:gd name="connsiteX2901" fmla="*/ 188645 w 707644"/>
              <a:gd name="connsiteY2901" fmla="*/ 195077 h 830409"/>
              <a:gd name="connsiteX2902" fmla="*/ 195808 w 707644"/>
              <a:gd name="connsiteY2902" fmla="*/ 204142 h 830409"/>
              <a:gd name="connsiteX2903" fmla="*/ 193666 w 707644"/>
              <a:gd name="connsiteY2903" fmla="*/ 203374 h 830409"/>
              <a:gd name="connsiteX2904" fmla="*/ 174678 w 707644"/>
              <a:gd name="connsiteY2904" fmla="*/ 187762 h 830409"/>
              <a:gd name="connsiteX2905" fmla="*/ 168226 w 707644"/>
              <a:gd name="connsiteY2905" fmla="*/ 182638 h 830409"/>
              <a:gd name="connsiteX2906" fmla="*/ 167843 w 707644"/>
              <a:gd name="connsiteY2906" fmla="*/ 182286 h 830409"/>
              <a:gd name="connsiteX2907" fmla="*/ 6430 w 707644"/>
              <a:gd name="connsiteY2907" fmla="*/ 488697 h 830409"/>
              <a:gd name="connsiteX2908" fmla="*/ 34828 w 707644"/>
              <a:gd name="connsiteY2908" fmla="*/ 517709 h 830409"/>
              <a:gd name="connsiteX2909" fmla="*/ 17215 w 707644"/>
              <a:gd name="connsiteY2909" fmla="*/ 519577 h 830409"/>
              <a:gd name="connsiteX2910" fmla="*/ 7479 w 707644"/>
              <a:gd name="connsiteY2910" fmla="*/ 495595 h 830409"/>
              <a:gd name="connsiteX2911" fmla="*/ 152541 w 707644"/>
              <a:gd name="connsiteY2911" fmla="*/ 175242 h 830409"/>
              <a:gd name="connsiteX2912" fmla="*/ 197899 w 707644"/>
              <a:gd name="connsiteY2912" fmla="*/ 227106 h 830409"/>
              <a:gd name="connsiteX2913" fmla="*/ 206910 w 707644"/>
              <a:gd name="connsiteY2913" fmla="*/ 238302 h 830409"/>
              <a:gd name="connsiteX2914" fmla="*/ 163200 w 707644"/>
              <a:gd name="connsiteY2914" fmla="*/ 189330 h 830409"/>
              <a:gd name="connsiteX2915" fmla="*/ 138431 w 707644"/>
              <a:gd name="connsiteY2915" fmla="*/ 202704 h 830409"/>
              <a:gd name="connsiteX2916" fmla="*/ 152522 w 707644"/>
              <a:gd name="connsiteY2916" fmla="*/ 211126 h 830409"/>
              <a:gd name="connsiteX2917" fmla="*/ 155421 w 707644"/>
              <a:gd name="connsiteY2917" fmla="*/ 214885 h 830409"/>
              <a:gd name="connsiteX2918" fmla="*/ 167737 w 707644"/>
              <a:gd name="connsiteY2918" fmla="*/ 222249 h 830409"/>
              <a:gd name="connsiteX2919" fmla="*/ 166809 w 707644"/>
              <a:gd name="connsiteY2919" fmla="*/ 219813 h 830409"/>
              <a:gd name="connsiteX2920" fmla="*/ 170431 w 707644"/>
              <a:gd name="connsiteY2920" fmla="*/ 222406 h 830409"/>
              <a:gd name="connsiteX2921" fmla="*/ 171665 w 707644"/>
              <a:gd name="connsiteY2921" fmla="*/ 224751 h 830409"/>
              <a:gd name="connsiteX2922" fmla="*/ 176068 w 707644"/>
              <a:gd name="connsiteY2922" fmla="*/ 235330 h 830409"/>
              <a:gd name="connsiteX2923" fmla="*/ 195101 w 707644"/>
              <a:gd name="connsiteY2923" fmla="*/ 275180 h 830409"/>
              <a:gd name="connsiteX2924" fmla="*/ 155664 w 707644"/>
              <a:gd name="connsiteY2924" fmla="*/ 227239 h 830409"/>
              <a:gd name="connsiteX2925" fmla="*/ 207096 w 707644"/>
              <a:gd name="connsiteY2925" fmla="*/ 56105 h 830409"/>
              <a:gd name="connsiteX2926" fmla="*/ 217286 w 707644"/>
              <a:gd name="connsiteY2926" fmla="*/ 49514 h 830409"/>
              <a:gd name="connsiteX2927" fmla="*/ 218059 w 707644"/>
              <a:gd name="connsiteY2927" fmla="*/ 49176 h 830409"/>
              <a:gd name="connsiteX2928" fmla="*/ 220881 w 707644"/>
              <a:gd name="connsiteY2928" fmla="*/ 69100 h 830409"/>
              <a:gd name="connsiteX2929" fmla="*/ 223349 w 707644"/>
              <a:gd name="connsiteY2929" fmla="*/ 72691 h 830409"/>
              <a:gd name="connsiteX2930" fmla="*/ 214746 w 707644"/>
              <a:gd name="connsiteY2930" fmla="*/ 73188 h 830409"/>
              <a:gd name="connsiteX2931" fmla="*/ 128024 w 707644"/>
              <a:gd name="connsiteY2931" fmla="*/ 220725 h 830409"/>
              <a:gd name="connsiteX2932" fmla="*/ 138452 w 707644"/>
              <a:gd name="connsiteY2932" fmla="*/ 227777 h 830409"/>
              <a:gd name="connsiteX2933" fmla="*/ 139310 w 707644"/>
              <a:gd name="connsiteY2933" fmla="*/ 228942 h 830409"/>
              <a:gd name="connsiteX2934" fmla="*/ 151988 w 707644"/>
              <a:gd name="connsiteY2934" fmla="*/ 248715 h 830409"/>
              <a:gd name="connsiteX2935" fmla="*/ 140287 w 707644"/>
              <a:gd name="connsiteY2935" fmla="*/ 240143 h 830409"/>
              <a:gd name="connsiteX2936" fmla="*/ 164954 w 707644"/>
              <a:gd name="connsiteY2936" fmla="*/ 143687 h 830409"/>
              <a:gd name="connsiteX2937" fmla="*/ 194535 w 707644"/>
              <a:gd name="connsiteY2937" fmla="*/ 159583 h 830409"/>
              <a:gd name="connsiteX2938" fmla="*/ 214379 w 707644"/>
              <a:gd name="connsiteY2938" fmla="*/ 192754 h 830409"/>
              <a:gd name="connsiteX2939" fmla="*/ 218971 w 707644"/>
              <a:gd name="connsiteY2939" fmla="*/ 199393 h 830409"/>
              <a:gd name="connsiteX2940" fmla="*/ 217459 w 707644"/>
              <a:gd name="connsiteY2940" fmla="*/ 198133 h 830409"/>
              <a:gd name="connsiteX2941" fmla="*/ 186047 w 707644"/>
              <a:gd name="connsiteY2941" fmla="*/ 174063 h 830409"/>
              <a:gd name="connsiteX2942" fmla="*/ 171092 w 707644"/>
              <a:gd name="connsiteY2942" fmla="*/ 150858 h 830409"/>
              <a:gd name="connsiteX2943" fmla="*/ 150476 w 707644"/>
              <a:gd name="connsiteY2943" fmla="*/ 172814 h 830409"/>
              <a:gd name="connsiteX2944" fmla="*/ 150778 w 707644"/>
              <a:gd name="connsiteY2944" fmla="*/ 172912 h 830409"/>
              <a:gd name="connsiteX2945" fmla="*/ 152541 w 707644"/>
              <a:gd name="connsiteY2945" fmla="*/ 175242 h 830409"/>
              <a:gd name="connsiteX2946" fmla="*/ 150516 w 707644"/>
              <a:gd name="connsiteY2946" fmla="*/ 172927 h 830409"/>
              <a:gd name="connsiteX2947" fmla="*/ 50054 w 707644"/>
              <a:gd name="connsiteY2947" fmla="*/ 381508 h 830409"/>
              <a:gd name="connsiteX2948" fmla="*/ 50999 w 707644"/>
              <a:gd name="connsiteY2948" fmla="*/ 383081 h 830409"/>
              <a:gd name="connsiteX2949" fmla="*/ 62541 w 707644"/>
              <a:gd name="connsiteY2949" fmla="*/ 400016 h 830409"/>
              <a:gd name="connsiteX2950" fmla="*/ 77454 w 707644"/>
              <a:gd name="connsiteY2950" fmla="*/ 432326 h 830409"/>
              <a:gd name="connsiteX2951" fmla="*/ 78117 w 707644"/>
              <a:gd name="connsiteY2951" fmla="*/ 433544 h 830409"/>
              <a:gd name="connsiteX2952" fmla="*/ 72489 w 707644"/>
              <a:gd name="connsiteY2952" fmla="*/ 427343 h 830409"/>
              <a:gd name="connsiteX2953" fmla="*/ 8788 w 707644"/>
              <a:gd name="connsiteY2953" fmla="*/ 462279 h 830409"/>
              <a:gd name="connsiteX2954" fmla="*/ 15792 w 707644"/>
              <a:gd name="connsiteY2954" fmla="*/ 470353 h 830409"/>
              <a:gd name="connsiteX2955" fmla="*/ 24555 w 707644"/>
              <a:gd name="connsiteY2955" fmla="*/ 483086 h 830409"/>
              <a:gd name="connsiteX2956" fmla="*/ 46237 w 707644"/>
              <a:gd name="connsiteY2956" fmla="*/ 511251 h 830409"/>
              <a:gd name="connsiteX2957" fmla="*/ 51676 w 707644"/>
              <a:gd name="connsiteY2957" fmla="*/ 518624 h 830409"/>
              <a:gd name="connsiteX2958" fmla="*/ 46498 w 707644"/>
              <a:gd name="connsiteY2958" fmla="*/ 518229 h 830409"/>
              <a:gd name="connsiteX2959" fmla="*/ 10063 w 707644"/>
              <a:gd name="connsiteY2959" fmla="*/ 464488 h 830409"/>
              <a:gd name="connsiteX2960" fmla="*/ 108787 w 707644"/>
              <a:gd name="connsiteY2960" fmla="*/ 252467 h 830409"/>
              <a:gd name="connsiteX2961" fmla="*/ 112018 w 707644"/>
              <a:gd name="connsiteY2961" fmla="*/ 255201 h 830409"/>
              <a:gd name="connsiteX2962" fmla="*/ 113431 w 707644"/>
              <a:gd name="connsiteY2962" fmla="*/ 257542 h 830409"/>
              <a:gd name="connsiteX2963" fmla="*/ 133280 w 707644"/>
              <a:gd name="connsiteY2963" fmla="*/ 288964 h 830409"/>
              <a:gd name="connsiteX2964" fmla="*/ 134048 w 707644"/>
              <a:gd name="connsiteY2964" fmla="*/ 290146 h 830409"/>
              <a:gd name="connsiteX2965" fmla="*/ 131799 w 707644"/>
              <a:gd name="connsiteY2965" fmla="*/ 288741 h 830409"/>
              <a:gd name="connsiteX2966" fmla="*/ 147466 w 707644"/>
              <a:gd name="connsiteY2966" fmla="*/ 171840 h 830409"/>
              <a:gd name="connsiteX2967" fmla="*/ 150395 w 707644"/>
              <a:gd name="connsiteY2967" fmla="*/ 172788 h 830409"/>
              <a:gd name="connsiteX2968" fmla="*/ 150516 w 707644"/>
              <a:gd name="connsiteY2968" fmla="*/ 172927 h 830409"/>
              <a:gd name="connsiteX2969" fmla="*/ 153043 w 707644"/>
              <a:gd name="connsiteY2969" fmla="*/ 179999 h 830409"/>
              <a:gd name="connsiteX2970" fmla="*/ 155364 w 707644"/>
              <a:gd name="connsiteY2970" fmla="*/ 185576 h 830409"/>
              <a:gd name="connsiteX2971" fmla="*/ 169510 w 707644"/>
              <a:gd name="connsiteY2971" fmla="*/ 118144 h 830409"/>
              <a:gd name="connsiteX2972" fmla="*/ 194589 w 707644"/>
              <a:gd name="connsiteY2972" fmla="*/ 140211 h 830409"/>
              <a:gd name="connsiteX2973" fmla="*/ 202149 w 707644"/>
              <a:gd name="connsiteY2973" fmla="*/ 147076 h 830409"/>
              <a:gd name="connsiteX2974" fmla="*/ 224270 w 707644"/>
              <a:gd name="connsiteY2974" fmla="*/ 174457 h 830409"/>
              <a:gd name="connsiteX2975" fmla="*/ 197621 w 707644"/>
              <a:gd name="connsiteY2975" fmla="*/ 161241 h 830409"/>
              <a:gd name="connsiteX2976" fmla="*/ 194535 w 707644"/>
              <a:gd name="connsiteY2976" fmla="*/ 159583 h 830409"/>
              <a:gd name="connsiteX2977" fmla="*/ 173647 w 707644"/>
              <a:gd name="connsiteY2977" fmla="*/ 124667 h 830409"/>
              <a:gd name="connsiteX2978" fmla="*/ 125267 w 707644"/>
              <a:gd name="connsiteY2978" fmla="*/ 209851 h 830409"/>
              <a:gd name="connsiteX2979" fmla="*/ 139911 w 707644"/>
              <a:gd name="connsiteY2979" fmla="*/ 228763 h 830409"/>
              <a:gd name="connsiteX2980" fmla="*/ 138452 w 707644"/>
              <a:gd name="connsiteY2980" fmla="*/ 227777 h 830409"/>
              <a:gd name="connsiteX2981" fmla="*/ 147192 w 707644"/>
              <a:gd name="connsiteY2981" fmla="*/ 163624 h 830409"/>
              <a:gd name="connsiteX2982" fmla="*/ 149705 w 707644"/>
              <a:gd name="connsiteY2982" fmla="*/ 165247 h 830409"/>
              <a:gd name="connsiteX2983" fmla="*/ 150695 w 707644"/>
              <a:gd name="connsiteY2983" fmla="*/ 166532 h 830409"/>
              <a:gd name="connsiteX2984" fmla="*/ 167843 w 707644"/>
              <a:gd name="connsiteY2984" fmla="*/ 182286 h 830409"/>
              <a:gd name="connsiteX2985" fmla="*/ 167941 w 707644"/>
              <a:gd name="connsiteY2985" fmla="*/ 182412 h 830409"/>
              <a:gd name="connsiteX2986" fmla="*/ 159559 w 707644"/>
              <a:gd name="connsiteY2986" fmla="*/ 175754 h 830409"/>
              <a:gd name="connsiteX2987" fmla="*/ 150778 w 707644"/>
              <a:gd name="connsiteY2987" fmla="*/ 172912 h 830409"/>
              <a:gd name="connsiteX2988" fmla="*/ 150272 w 707644"/>
              <a:gd name="connsiteY2988" fmla="*/ 172243 h 830409"/>
              <a:gd name="connsiteX2989" fmla="*/ 106017 w 707644"/>
              <a:gd name="connsiteY2989" fmla="*/ 245261 h 830409"/>
              <a:gd name="connsiteX2990" fmla="*/ 113064 w 707644"/>
              <a:gd name="connsiteY2990" fmla="*/ 249792 h 830409"/>
              <a:gd name="connsiteX2991" fmla="*/ 175639 w 707644"/>
              <a:gd name="connsiteY2991" fmla="*/ 302704 h 830409"/>
              <a:gd name="connsiteX2992" fmla="*/ 185776 w 707644"/>
              <a:gd name="connsiteY2992" fmla="*/ 322830 h 830409"/>
              <a:gd name="connsiteX2993" fmla="*/ 183553 w 707644"/>
              <a:gd name="connsiteY2993" fmla="*/ 321392 h 830409"/>
              <a:gd name="connsiteX2994" fmla="*/ 172671 w 707644"/>
              <a:gd name="connsiteY2994" fmla="*/ 314518 h 830409"/>
              <a:gd name="connsiteX2995" fmla="*/ 141876 w 707644"/>
              <a:gd name="connsiteY2995" fmla="*/ 280468 h 830409"/>
              <a:gd name="connsiteX2996" fmla="*/ 112018 w 707644"/>
              <a:gd name="connsiteY2996" fmla="*/ 255201 h 830409"/>
              <a:gd name="connsiteX2997" fmla="*/ 189566 w 707644"/>
              <a:gd name="connsiteY2997" fmla="*/ 67445 h 830409"/>
              <a:gd name="connsiteX2998" fmla="*/ 193544 w 707644"/>
              <a:gd name="connsiteY2998" fmla="*/ 64871 h 830409"/>
              <a:gd name="connsiteX2999" fmla="*/ 199585 w 707644"/>
              <a:gd name="connsiteY2999" fmla="*/ 69448 h 830409"/>
              <a:gd name="connsiteX3000" fmla="*/ 214306 w 707644"/>
              <a:gd name="connsiteY3000" fmla="*/ 83906 h 830409"/>
              <a:gd name="connsiteX3001" fmla="*/ 225696 w 707644"/>
              <a:gd name="connsiteY3001" fmla="*/ 103104 h 830409"/>
              <a:gd name="connsiteX3002" fmla="*/ 235262 w 707644"/>
              <a:gd name="connsiteY3002" fmla="*/ 122970 h 830409"/>
              <a:gd name="connsiteX3003" fmla="*/ 141940 w 707644"/>
              <a:gd name="connsiteY3003" fmla="*/ 164918 h 830409"/>
              <a:gd name="connsiteX3004" fmla="*/ 145240 w 707644"/>
              <a:gd name="connsiteY3004" fmla="*/ 167968 h 830409"/>
              <a:gd name="connsiteX3005" fmla="*/ 147466 w 707644"/>
              <a:gd name="connsiteY3005" fmla="*/ 171840 h 830409"/>
              <a:gd name="connsiteX3006" fmla="*/ 145810 w 707644"/>
              <a:gd name="connsiteY3006" fmla="*/ 171304 h 830409"/>
              <a:gd name="connsiteX3007" fmla="*/ 140114 w 707644"/>
              <a:gd name="connsiteY3007" fmla="*/ 159053 h 830409"/>
              <a:gd name="connsiteX3008" fmla="*/ 140462 w 707644"/>
              <a:gd name="connsiteY3008" fmla="*/ 159278 h 830409"/>
              <a:gd name="connsiteX3009" fmla="*/ 150272 w 707644"/>
              <a:gd name="connsiteY3009" fmla="*/ 172243 h 830409"/>
              <a:gd name="connsiteX3010" fmla="*/ 150476 w 707644"/>
              <a:gd name="connsiteY3010" fmla="*/ 172814 h 830409"/>
              <a:gd name="connsiteX3011" fmla="*/ 150395 w 707644"/>
              <a:gd name="connsiteY3011" fmla="*/ 172788 h 830409"/>
              <a:gd name="connsiteX3012" fmla="*/ 150144 w 707644"/>
              <a:gd name="connsiteY3012" fmla="*/ 172502 h 830409"/>
              <a:gd name="connsiteX3013" fmla="*/ 145240 w 707644"/>
              <a:gd name="connsiteY3013" fmla="*/ 167968 h 830409"/>
              <a:gd name="connsiteX3014" fmla="*/ 143194 w 707644"/>
              <a:gd name="connsiteY3014" fmla="*/ 152437 h 830409"/>
              <a:gd name="connsiteX3015" fmla="*/ 157903 w 707644"/>
              <a:gd name="connsiteY3015" fmla="*/ 169572 h 830409"/>
              <a:gd name="connsiteX3016" fmla="*/ 159433 w 707644"/>
              <a:gd name="connsiteY3016" fmla="*/ 171529 h 830409"/>
              <a:gd name="connsiteX3017" fmla="*/ 149705 w 707644"/>
              <a:gd name="connsiteY3017" fmla="*/ 165247 h 830409"/>
              <a:gd name="connsiteX3018" fmla="*/ 146101 w 707644"/>
              <a:gd name="connsiteY3018" fmla="*/ 160570 h 830409"/>
              <a:gd name="connsiteX3019" fmla="*/ 933 w 707644"/>
              <a:gd name="connsiteY3019" fmla="*/ 447844 h 830409"/>
              <a:gd name="connsiteX3020" fmla="*/ 40143 w 707644"/>
              <a:gd name="connsiteY3020" fmla="*/ 488118 h 830409"/>
              <a:gd name="connsiteX3021" fmla="*/ 56885 w 707644"/>
              <a:gd name="connsiteY3021" fmla="*/ 519021 h 830409"/>
              <a:gd name="connsiteX3022" fmla="*/ 55718 w 707644"/>
              <a:gd name="connsiteY3022" fmla="*/ 518932 h 830409"/>
              <a:gd name="connsiteX3023" fmla="*/ 28822 w 707644"/>
              <a:gd name="connsiteY3023" fmla="*/ 485373 h 830409"/>
              <a:gd name="connsiteX3024" fmla="*/ 15792 w 707644"/>
              <a:gd name="connsiteY3024" fmla="*/ 470353 h 830409"/>
              <a:gd name="connsiteX3025" fmla="*/ 13245 w 707644"/>
              <a:gd name="connsiteY3025" fmla="*/ 466651 h 830409"/>
              <a:gd name="connsiteX3026" fmla="*/ 131 w 707644"/>
              <a:gd name="connsiteY3026" fmla="*/ 447278 h 830409"/>
              <a:gd name="connsiteX3027" fmla="*/ 8788 w 707644"/>
              <a:gd name="connsiteY3027" fmla="*/ 462279 h 830409"/>
              <a:gd name="connsiteX3028" fmla="*/ 1057 w 707644"/>
              <a:gd name="connsiteY3028" fmla="*/ 453367 h 830409"/>
              <a:gd name="connsiteX3029" fmla="*/ 0 w 707644"/>
              <a:gd name="connsiteY3029" fmla="*/ 446419 h 830409"/>
              <a:gd name="connsiteX3030" fmla="*/ 933 w 707644"/>
              <a:gd name="connsiteY3030" fmla="*/ 447844 h 830409"/>
              <a:gd name="connsiteX3031" fmla="*/ 85 w 707644"/>
              <a:gd name="connsiteY3031" fmla="*/ 446972 h 830409"/>
              <a:gd name="connsiteX3032" fmla="*/ 71444 w 707644"/>
              <a:gd name="connsiteY3032" fmla="*/ 295676 h 830409"/>
              <a:gd name="connsiteX3033" fmla="*/ 84224 w 707644"/>
              <a:gd name="connsiteY3033" fmla="*/ 309907 h 830409"/>
              <a:gd name="connsiteX3034" fmla="*/ 155767 w 707644"/>
              <a:gd name="connsiteY3034" fmla="*/ 397158 h 830409"/>
              <a:gd name="connsiteX3035" fmla="*/ 183134 w 707644"/>
              <a:gd name="connsiteY3035" fmla="*/ 431491 h 830409"/>
              <a:gd name="connsiteX3036" fmla="*/ 201725 w 707644"/>
              <a:gd name="connsiteY3036" fmla="*/ 461358 h 830409"/>
              <a:gd name="connsiteX3037" fmla="*/ 156641 w 707644"/>
              <a:gd name="connsiteY3037" fmla="*/ 420676 h 830409"/>
              <a:gd name="connsiteX3038" fmla="*/ 114849 w 707644"/>
              <a:gd name="connsiteY3038" fmla="*/ 368205 h 830409"/>
              <a:gd name="connsiteX3039" fmla="*/ 107354 w 707644"/>
              <a:gd name="connsiteY3039" fmla="*/ 355829 h 830409"/>
              <a:gd name="connsiteX3040" fmla="*/ 52080 w 707644"/>
              <a:gd name="connsiteY3040" fmla="*/ 336022 h 830409"/>
              <a:gd name="connsiteX3041" fmla="*/ 82754 w 707644"/>
              <a:gd name="connsiteY3041" fmla="*/ 370933 h 830409"/>
              <a:gd name="connsiteX3042" fmla="*/ 66567 w 707644"/>
              <a:gd name="connsiteY3042" fmla="*/ 353337 h 830409"/>
              <a:gd name="connsiteX3043" fmla="*/ 111525 w 707644"/>
              <a:gd name="connsiteY3043" fmla="*/ 209975 h 830409"/>
              <a:gd name="connsiteX3044" fmla="*/ 115535 w 707644"/>
              <a:gd name="connsiteY3044" fmla="*/ 212279 h 830409"/>
              <a:gd name="connsiteX3045" fmla="*/ 120319 w 707644"/>
              <a:gd name="connsiteY3045" fmla="*/ 215515 h 830409"/>
              <a:gd name="connsiteX3046" fmla="*/ 133193 w 707644"/>
              <a:gd name="connsiteY3046" fmla="*/ 231970 h 830409"/>
              <a:gd name="connsiteX3047" fmla="*/ 137639 w 707644"/>
              <a:gd name="connsiteY3047" fmla="*/ 238204 h 830409"/>
              <a:gd name="connsiteX3048" fmla="*/ 123657 w 707644"/>
              <a:gd name="connsiteY3048" fmla="*/ 227961 h 830409"/>
              <a:gd name="connsiteX3049" fmla="*/ 129088 w 707644"/>
              <a:gd name="connsiteY3049" fmla="*/ 168100 h 830409"/>
              <a:gd name="connsiteX3050" fmla="*/ 134403 w 707644"/>
              <a:gd name="connsiteY3050" fmla="*/ 167613 h 830409"/>
              <a:gd name="connsiteX3051" fmla="*/ 145810 w 707644"/>
              <a:gd name="connsiteY3051" fmla="*/ 171304 h 830409"/>
              <a:gd name="connsiteX3052" fmla="*/ 157348 w 707644"/>
              <a:gd name="connsiteY3052" fmla="*/ 190344 h 830409"/>
              <a:gd name="connsiteX3053" fmla="*/ 162246 w 707644"/>
              <a:gd name="connsiteY3053" fmla="*/ 202116 h 830409"/>
              <a:gd name="connsiteX3054" fmla="*/ 159645 w 707644"/>
              <a:gd name="connsiteY3054" fmla="*/ 199473 h 830409"/>
              <a:gd name="connsiteX3055" fmla="*/ 157903 w 707644"/>
              <a:gd name="connsiteY3055" fmla="*/ 198394 h 830409"/>
              <a:gd name="connsiteX3056" fmla="*/ 157369 w 707644"/>
              <a:gd name="connsiteY3056" fmla="*/ 197363 h 830409"/>
              <a:gd name="connsiteX3057" fmla="*/ 155185 w 707644"/>
              <a:gd name="connsiteY3057" fmla="*/ 192873 h 830409"/>
              <a:gd name="connsiteX3058" fmla="*/ 157811 w 707644"/>
              <a:gd name="connsiteY3058" fmla="*/ 198337 h 830409"/>
              <a:gd name="connsiteX3059" fmla="*/ 151490 w 707644"/>
              <a:gd name="connsiteY3059" fmla="*/ 194420 h 830409"/>
              <a:gd name="connsiteX3060" fmla="*/ 150492 w 707644"/>
              <a:gd name="connsiteY3060" fmla="*/ 193675 h 830409"/>
              <a:gd name="connsiteX3061" fmla="*/ 136704 w 707644"/>
              <a:gd name="connsiteY3061" fmla="*/ 178728 h 830409"/>
              <a:gd name="connsiteX3062" fmla="*/ 166103 w 707644"/>
              <a:gd name="connsiteY3062" fmla="*/ 82621 h 830409"/>
              <a:gd name="connsiteX3063" fmla="*/ 179660 w 707644"/>
              <a:gd name="connsiteY3063" fmla="*/ 73852 h 830409"/>
              <a:gd name="connsiteX3064" fmla="*/ 179719 w 707644"/>
              <a:gd name="connsiteY3064" fmla="*/ 73975 h 830409"/>
              <a:gd name="connsiteX3065" fmla="*/ 202931 w 707644"/>
              <a:gd name="connsiteY3065" fmla="*/ 121060 h 830409"/>
              <a:gd name="connsiteX3066" fmla="*/ 183105 w 707644"/>
              <a:gd name="connsiteY3066" fmla="*/ 103799 h 830409"/>
              <a:gd name="connsiteX3067" fmla="*/ 179667 w 707644"/>
              <a:gd name="connsiteY3067" fmla="*/ 101200 h 830409"/>
              <a:gd name="connsiteX3068" fmla="*/ 93427 w 707644"/>
              <a:gd name="connsiteY3068" fmla="*/ 231425 h 830409"/>
              <a:gd name="connsiteX3069" fmla="*/ 98629 w 707644"/>
              <a:gd name="connsiteY3069" fmla="*/ 232642 h 830409"/>
              <a:gd name="connsiteX3070" fmla="*/ 100002 w 707644"/>
              <a:gd name="connsiteY3070" fmla="*/ 235297 h 830409"/>
              <a:gd name="connsiteX3071" fmla="*/ 106017 w 707644"/>
              <a:gd name="connsiteY3071" fmla="*/ 245261 h 830409"/>
              <a:gd name="connsiteX3072" fmla="*/ 102307 w 707644"/>
              <a:gd name="connsiteY3072" fmla="*/ 242875 h 830409"/>
              <a:gd name="connsiteX3073" fmla="*/ 80892 w 707644"/>
              <a:gd name="connsiteY3073" fmla="*/ 256968 h 830409"/>
              <a:gd name="connsiteX3074" fmla="*/ 92869 w 707644"/>
              <a:gd name="connsiteY3074" fmla="*/ 264421 h 830409"/>
              <a:gd name="connsiteX3075" fmla="*/ 93019 w 707644"/>
              <a:gd name="connsiteY3075" fmla="*/ 264586 h 830409"/>
              <a:gd name="connsiteX3076" fmla="*/ 113760 w 707644"/>
              <a:gd name="connsiteY3076" fmla="*/ 292384 h 830409"/>
              <a:gd name="connsiteX3077" fmla="*/ 153758 w 707644"/>
              <a:gd name="connsiteY3077" fmla="*/ 350309 h 830409"/>
              <a:gd name="connsiteX3078" fmla="*/ 152222 w 707644"/>
              <a:gd name="connsiteY3078" fmla="*/ 348890 h 830409"/>
              <a:gd name="connsiteX3079" fmla="*/ 144339 w 707644"/>
              <a:gd name="connsiteY3079" fmla="*/ 338747 h 830409"/>
              <a:gd name="connsiteX3080" fmla="*/ 37402 w 707644"/>
              <a:gd name="connsiteY3080" fmla="*/ 344354 h 830409"/>
              <a:gd name="connsiteX3081" fmla="*/ 55384 w 707644"/>
              <a:gd name="connsiteY3081" fmla="*/ 370022 h 830409"/>
              <a:gd name="connsiteX3082" fmla="*/ 140245 w 707644"/>
              <a:gd name="connsiteY3082" fmla="*/ 479403 h 830409"/>
              <a:gd name="connsiteX3083" fmla="*/ 151241 w 707644"/>
              <a:gd name="connsiteY3083" fmla="*/ 500525 h 830409"/>
              <a:gd name="connsiteX3084" fmla="*/ 189969 w 707644"/>
              <a:gd name="connsiteY3084" fmla="*/ 562024 h 830409"/>
              <a:gd name="connsiteX3085" fmla="*/ 175038 w 707644"/>
              <a:gd name="connsiteY3085" fmla="*/ 551598 h 830409"/>
              <a:gd name="connsiteX3086" fmla="*/ 135955 w 707644"/>
              <a:gd name="connsiteY3086" fmla="*/ 501357 h 830409"/>
              <a:gd name="connsiteX3087" fmla="*/ 73219 w 707644"/>
              <a:gd name="connsiteY3087" fmla="*/ 415683 h 830409"/>
              <a:gd name="connsiteX3088" fmla="*/ 62541 w 707644"/>
              <a:gd name="connsiteY3088" fmla="*/ 400016 h 830409"/>
              <a:gd name="connsiteX3089" fmla="*/ 46796 w 707644"/>
              <a:gd name="connsiteY3089" fmla="*/ 365902 h 830409"/>
              <a:gd name="connsiteX3090" fmla="*/ 121462 w 707644"/>
              <a:gd name="connsiteY3090" fmla="*/ 168799 h 830409"/>
              <a:gd name="connsiteX3091" fmla="*/ 122095 w 707644"/>
              <a:gd name="connsiteY3091" fmla="*/ 168741 h 830409"/>
              <a:gd name="connsiteX3092" fmla="*/ 138311 w 707644"/>
              <a:gd name="connsiteY3092" fmla="*/ 184579 h 830409"/>
              <a:gd name="connsiteX3093" fmla="*/ 150492 w 707644"/>
              <a:gd name="connsiteY3093" fmla="*/ 193675 h 830409"/>
              <a:gd name="connsiteX3094" fmla="*/ 161094 w 707644"/>
              <a:gd name="connsiteY3094" fmla="*/ 205167 h 830409"/>
              <a:gd name="connsiteX3095" fmla="*/ 161734 w 707644"/>
              <a:gd name="connsiteY3095" fmla="*/ 206498 h 830409"/>
              <a:gd name="connsiteX3096" fmla="*/ 166809 w 707644"/>
              <a:gd name="connsiteY3096" fmla="*/ 219813 h 830409"/>
              <a:gd name="connsiteX3097" fmla="*/ 165560 w 707644"/>
              <a:gd name="connsiteY3097" fmla="*/ 218919 h 830409"/>
              <a:gd name="connsiteX3098" fmla="*/ 152522 w 707644"/>
              <a:gd name="connsiteY3098" fmla="*/ 211126 h 830409"/>
              <a:gd name="connsiteX3099" fmla="*/ 140990 w 707644"/>
              <a:gd name="connsiteY3099" fmla="*/ 196172 h 830409"/>
              <a:gd name="connsiteX3100" fmla="*/ 44676 w 707644"/>
              <a:gd name="connsiteY3100" fmla="*/ 327173 h 830409"/>
              <a:gd name="connsiteX3101" fmla="*/ 52080 w 707644"/>
              <a:gd name="connsiteY3101" fmla="*/ 336022 h 830409"/>
              <a:gd name="connsiteX3102" fmla="*/ 48267 w 707644"/>
              <a:gd name="connsiteY3102" fmla="*/ 331681 h 830409"/>
              <a:gd name="connsiteX3103" fmla="*/ 157601 w 707644"/>
              <a:gd name="connsiteY3103" fmla="*/ 89038 h 830409"/>
              <a:gd name="connsiteX3104" fmla="*/ 160325 w 707644"/>
              <a:gd name="connsiteY3104" fmla="*/ 86576 h 830409"/>
              <a:gd name="connsiteX3105" fmla="*/ 179667 w 707644"/>
              <a:gd name="connsiteY3105" fmla="*/ 101200 h 830409"/>
              <a:gd name="connsiteX3106" fmla="*/ 181733 w 707644"/>
              <a:gd name="connsiteY3106" fmla="*/ 104030 h 830409"/>
              <a:gd name="connsiteX3107" fmla="*/ 219671 w 707644"/>
              <a:gd name="connsiteY3107" fmla="*/ 155701 h 830409"/>
              <a:gd name="connsiteX3108" fmla="*/ 226084 w 707644"/>
              <a:gd name="connsiteY3108" fmla="*/ 168816 h 830409"/>
              <a:gd name="connsiteX3109" fmla="*/ 202149 w 707644"/>
              <a:gd name="connsiteY3109" fmla="*/ 147076 h 830409"/>
              <a:gd name="connsiteX3110" fmla="*/ 169568 w 707644"/>
              <a:gd name="connsiteY3110" fmla="*/ 106751 h 830409"/>
              <a:gd name="connsiteX3111" fmla="*/ 127365 w 707644"/>
              <a:gd name="connsiteY3111" fmla="*/ 151495 h 830409"/>
              <a:gd name="connsiteX3112" fmla="*/ 128501 w 707644"/>
              <a:gd name="connsiteY3112" fmla="*/ 151554 h 830409"/>
              <a:gd name="connsiteX3113" fmla="*/ 137158 w 707644"/>
              <a:gd name="connsiteY3113" fmla="*/ 157144 h 830409"/>
              <a:gd name="connsiteX3114" fmla="*/ 137493 w 707644"/>
              <a:gd name="connsiteY3114" fmla="*/ 157581 h 830409"/>
              <a:gd name="connsiteX3115" fmla="*/ 141940 w 707644"/>
              <a:gd name="connsiteY3115" fmla="*/ 164918 h 830409"/>
              <a:gd name="connsiteX3116" fmla="*/ 133609 w 707644"/>
              <a:gd name="connsiteY3116" fmla="*/ 157218 h 830409"/>
              <a:gd name="connsiteX3117" fmla="*/ 127365 w 707644"/>
              <a:gd name="connsiteY3117" fmla="*/ 151495 h 830409"/>
              <a:gd name="connsiteX3118" fmla="*/ 17179 w 707644"/>
              <a:gd name="connsiteY3118" fmla="*/ 374781 h 830409"/>
              <a:gd name="connsiteX3119" fmla="*/ 64945 w 707644"/>
              <a:gd name="connsiteY3119" fmla="*/ 419033 h 830409"/>
              <a:gd name="connsiteX3120" fmla="*/ 72489 w 707644"/>
              <a:gd name="connsiteY3120" fmla="*/ 427343 h 830409"/>
              <a:gd name="connsiteX3121" fmla="*/ 108649 w 707644"/>
              <a:gd name="connsiteY3121" fmla="*/ 501221 h 830409"/>
              <a:gd name="connsiteX3122" fmla="*/ 148811 w 707644"/>
              <a:gd name="connsiteY3122" fmla="*/ 575674 h 830409"/>
              <a:gd name="connsiteX3123" fmla="*/ 146586 w 707644"/>
              <a:gd name="connsiteY3123" fmla="*/ 574457 h 830409"/>
              <a:gd name="connsiteX3124" fmla="*/ 139576 w 707644"/>
              <a:gd name="connsiteY3124" fmla="*/ 568880 h 830409"/>
              <a:gd name="connsiteX3125" fmla="*/ 138009 w 707644"/>
              <a:gd name="connsiteY3125" fmla="*/ 567744 h 830409"/>
              <a:gd name="connsiteX3126" fmla="*/ 91474 w 707644"/>
              <a:gd name="connsiteY3126" fmla="*/ 492981 h 830409"/>
              <a:gd name="connsiteX3127" fmla="*/ 56101 w 707644"/>
              <a:gd name="connsiteY3127" fmla="*/ 443862 h 830409"/>
              <a:gd name="connsiteX3128" fmla="*/ 35436 w 707644"/>
              <a:gd name="connsiteY3128" fmla="*/ 409363 h 830409"/>
              <a:gd name="connsiteX3129" fmla="*/ 147157 w 707644"/>
              <a:gd name="connsiteY3129" fmla="*/ 98476 h 830409"/>
              <a:gd name="connsiteX3130" fmla="*/ 153437 w 707644"/>
              <a:gd name="connsiteY3130" fmla="*/ 92800 h 830409"/>
              <a:gd name="connsiteX3131" fmla="*/ 169510 w 707644"/>
              <a:gd name="connsiteY3131" fmla="*/ 118144 h 830409"/>
              <a:gd name="connsiteX3132" fmla="*/ 103433 w 707644"/>
              <a:gd name="connsiteY3132" fmla="*/ 181785 h 830409"/>
              <a:gd name="connsiteX3133" fmla="*/ 125060 w 707644"/>
              <a:gd name="connsiteY3133" fmla="*/ 209569 h 830409"/>
              <a:gd name="connsiteX3134" fmla="*/ 125267 w 707644"/>
              <a:gd name="connsiteY3134" fmla="*/ 209851 h 830409"/>
              <a:gd name="connsiteX3135" fmla="*/ 124700 w 707644"/>
              <a:gd name="connsiteY3135" fmla="*/ 209118 h 830409"/>
              <a:gd name="connsiteX3136" fmla="*/ 112510 w 707644"/>
              <a:gd name="connsiteY3136" fmla="*/ 196159 h 830409"/>
              <a:gd name="connsiteX3137" fmla="*/ 125957 w 707644"/>
              <a:gd name="connsiteY3137" fmla="*/ 134432 h 830409"/>
              <a:gd name="connsiteX3138" fmla="*/ 146101 w 707644"/>
              <a:gd name="connsiteY3138" fmla="*/ 160570 h 830409"/>
              <a:gd name="connsiteX3139" fmla="*/ 147192 w 707644"/>
              <a:gd name="connsiteY3139" fmla="*/ 163624 h 830409"/>
              <a:gd name="connsiteX3140" fmla="*/ 140462 w 707644"/>
              <a:gd name="connsiteY3140" fmla="*/ 159278 h 830409"/>
              <a:gd name="connsiteX3141" fmla="*/ 139550 w 707644"/>
              <a:gd name="connsiteY3141" fmla="*/ 158072 h 830409"/>
              <a:gd name="connsiteX3142" fmla="*/ 57947 w 707644"/>
              <a:gd name="connsiteY3142" fmla="*/ 272746 h 830409"/>
              <a:gd name="connsiteX3143" fmla="*/ 74714 w 707644"/>
              <a:gd name="connsiteY3143" fmla="*/ 282842 h 830409"/>
              <a:gd name="connsiteX3144" fmla="*/ 96289 w 707644"/>
              <a:gd name="connsiteY3144" fmla="*/ 299731 h 830409"/>
              <a:gd name="connsiteX3145" fmla="*/ 120077 w 707644"/>
              <a:gd name="connsiteY3145" fmla="*/ 333308 h 830409"/>
              <a:gd name="connsiteX3146" fmla="*/ 115061 w 707644"/>
              <a:gd name="connsiteY3146" fmla="*/ 328646 h 830409"/>
              <a:gd name="connsiteX3147" fmla="*/ 67290 w 707644"/>
              <a:gd name="connsiteY3147" fmla="*/ 286953 h 830409"/>
              <a:gd name="connsiteX3148" fmla="*/ 65345 w 707644"/>
              <a:gd name="connsiteY3148" fmla="*/ 285374 h 830409"/>
              <a:gd name="connsiteX3149" fmla="*/ 89774 w 707644"/>
              <a:gd name="connsiteY3149" fmla="*/ 205853 h 830409"/>
              <a:gd name="connsiteX3150" fmla="*/ 123064 w 707644"/>
              <a:gd name="connsiteY3150" fmla="*/ 227526 h 830409"/>
              <a:gd name="connsiteX3151" fmla="*/ 123657 w 707644"/>
              <a:gd name="connsiteY3151" fmla="*/ 227961 h 830409"/>
              <a:gd name="connsiteX3152" fmla="*/ 134311 w 707644"/>
              <a:gd name="connsiteY3152" fmla="*/ 243756 h 830409"/>
              <a:gd name="connsiteX3153" fmla="*/ 165208 w 707644"/>
              <a:gd name="connsiteY3153" fmla="*/ 283111 h 830409"/>
              <a:gd name="connsiteX3154" fmla="*/ 174073 w 707644"/>
              <a:gd name="connsiteY3154" fmla="*/ 299595 h 830409"/>
              <a:gd name="connsiteX3155" fmla="*/ 175486 w 707644"/>
              <a:gd name="connsiteY3155" fmla="*/ 302400 h 830409"/>
              <a:gd name="connsiteX3156" fmla="*/ 172120 w 707644"/>
              <a:gd name="connsiteY3156" fmla="*/ 298970 h 830409"/>
              <a:gd name="connsiteX3157" fmla="*/ 100009 w 707644"/>
              <a:gd name="connsiteY3157" fmla="*/ 232964 h 830409"/>
              <a:gd name="connsiteX3158" fmla="*/ 98629 w 707644"/>
              <a:gd name="connsiteY3158" fmla="*/ 232642 h 830409"/>
              <a:gd name="connsiteX3159" fmla="*/ 88433 w 707644"/>
              <a:gd name="connsiteY3159" fmla="*/ 212918 h 830409"/>
              <a:gd name="connsiteX3160" fmla="*/ 91895 w 707644"/>
              <a:gd name="connsiteY3160" fmla="*/ 208583 h 830409"/>
              <a:gd name="connsiteX3161" fmla="*/ 76157 w 707644"/>
              <a:gd name="connsiteY3161" fmla="*/ 229348 h 830409"/>
              <a:gd name="connsiteX3162" fmla="*/ 81484 w 707644"/>
              <a:gd name="connsiteY3162" fmla="*/ 229486 h 830409"/>
              <a:gd name="connsiteX3163" fmla="*/ 102307 w 707644"/>
              <a:gd name="connsiteY3163" fmla="*/ 242875 h 830409"/>
              <a:gd name="connsiteX3164" fmla="*/ 104476 w 707644"/>
              <a:gd name="connsiteY3164" fmla="*/ 245672 h 830409"/>
              <a:gd name="connsiteX3165" fmla="*/ 108787 w 707644"/>
              <a:gd name="connsiteY3165" fmla="*/ 252467 h 830409"/>
              <a:gd name="connsiteX3166" fmla="*/ 95888 w 707644"/>
              <a:gd name="connsiteY3166" fmla="*/ 241552 h 830409"/>
              <a:gd name="connsiteX3167" fmla="*/ 77075 w 707644"/>
              <a:gd name="connsiteY3167" fmla="*/ 230377 h 830409"/>
              <a:gd name="connsiteX3168" fmla="*/ 132563 w 707644"/>
              <a:gd name="connsiteY3168" fmla="*/ 111663 h 830409"/>
              <a:gd name="connsiteX3169" fmla="*/ 135372 w 707644"/>
              <a:gd name="connsiteY3169" fmla="*/ 109125 h 830409"/>
              <a:gd name="connsiteX3170" fmla="*/ 164954 w 707644"/>
              <a:gd name="connsiteY3170" fmla="*/ 143687 h 830409"/>
              <a:gd name="connsiteX3171" fmla="*/ 135547 w 707644"/>
              <a:gd name="connsiteY3171" fmla="*/ 127884 h 830409"/>
              <a:gd name="connsiteX3172" fmla="*/ 53717 w 707644"/>
              <a:gd name="connsiteY3172" fmla="*/ 275935 h 830409"/>
              <a:gd name="connsiteX3173" fmla="*/ 65345 w 707644"/>
              <a:gd name="connsiteY3173" fmla="*/ 285374 h 830409"/>
              <a:gd name="connsiteX3174" fmla="*/ 68008 w 707644"/>
              <a:gd name="connsiteY3174" fmla="*/ 289921 h 830409"/>
              <a:gd name="connsiteX3175" fmla="*/ 71444 w 707644"/>
              <a:gd name="connsiteY3175" fmla="*/ 295676 h 830409"/>
              <a:gd name="connsiteX3176" fmla="*/ 70125 w 707644"/>
              <a:gd name="connsiteY3176" fmla="*/ 229192 h 830409"/>
              <a:gd name="connsiteX3177" fmla="*/ 75306 w 707644"/>
              <a:gd name="connsiteY3177" fmla="*/ 229326 h 830409"/>
              <a:gd name="connsiteX3178" fmla="*/ 77075 w 707644"/>
              <a:gd name="connsiteY3178" fmla="*/ 230377 h 830409"/>
              <a:gd name="connsiteX3179" fmla="*/ 113412 w 707644"/>
              <a:gd name="connsiteY3179" fmla="*/ 271088 h 830409"/>
              <a:gd name="connsiteX3180" fmla="*/ 122010 w 707644"/>
              <a:gd name="connsiteY3180" fmla="*/ 282626 h 830409"/>
              <a:gd name="connsiteX3181" fmla="*/ 93089 w 707644"/>
              <a:gd name="connsiteY3181" fmla="*/ 264558 h 830409"/>
              <a:gd name="connsiteX3182" fmla="*/ 92869 w 707644"/>
              <a:gd name="connsiteY3182" fmla="*/ 264421 h 830409"/>
              <a:gd name="connsiteX3183" fmla="*/ 88000 w 707644"/>
              <a:gd name="connsiteY3183" fmla="*/ 259069 h 830409"/>
              <a:gd name="connsiteX3184" fmla="*/ 70125 w 707644"/>
              <a:gd name="connsiteY3184" fmla="*/ 229192 h 830409"/>
              <a:gd name="connsiteX3185" fmla="*/ 96548 w 707644"/>
              <a:gd name="connsiteY3185" fmla="*/ 172066 h 830409"/>
              <a:gd name="connsiteX3186" fmla="*/ 115044 w 707644"/>
              <a:gd name="connsiteY3186" fmla="*/ 169408 h 830409"/>
              <a:gd name="connsiteX3187" fmla="*/ 138431 w 707644"/>
              <a:gd name="connsiteY3187" fmla="*/ 202704 h 830409"/>
              <a:gd name="connsiteX3188" fmla="*/ 103433 w 707644"/>
              <a:gd name="connsiteY3188" fmla="*/ 181785 h 830409"/>
              <a:gd name="connsiteX3189" fmla="*/ 119601 w 707644"/>
              <a:gd name="connsiteY3189" fmla="*/ 123377 h 830409"/>
              <a:gd name="connsiteX3190" fmla="*/ 122420 w 707644"/>
              <a:gd name="connsiteY3190" fmla="*/ 120829 h 830409"/>
              <a:gd name="connsiteX3191" fmla="*/ 135547 w 707644"/>
              <a:gd name="connsiteY3191" fmla="*/ 127884 h 830409"/>
              <a:gd name="connsiteX3192" fmla="*/ 136741 w 707644"/>
              <a:gd name="connsiteY3192" fmla="*/ 134378 h 830409"/>
              <a:gd name="connsiteX3193" fmla="*/ 143194 w 707644"/>
              <a:gd name="connsiteY3193" fmla="*/ 152437 h 830409"/>
              <a:gd name="connsiteX3194" fmla="*/ 122343 w 707644"/>
              <a:gd name="connsiteY3194" fmla="*/ 128147 h 830409"/>
              <a:gd name="connsiteX3195" fmla="*/ 118076 w 707644"/>
              <a:gd name="connsiteY3195" fmla="*/ 124755 h 830409"/>
              <a:gd name="connsiteX3196" fmla="*/ 118840 w 707644"/>
              <a:gd name="connsiteY3196" fmla="*/ 124065 h 830409"/>
              <a:gd name="connsiteX3197" fmla="*/ 122343 w 707644"/>
              <a:gd name="connsiteY3197" fmla="*/ 128147 h 830409"/>
              <a:gd name="connsiteX3198" fmla="*/ 125957 w 707644"/>
              <a:gd name="connsiteY3198" fmla="*/ 134432 h 830409"/>
              <a:gd name="connsiteX3199" fmla="*/ 119565 w 707644"/>
              <a:gd name="connsiteY3199" fmla="*/ 126138 h 830409"/>
              <a:gd name="connsiteX3200" fmla="*/ 2698 w 707644"/>
              <a:gd name="connsiteY3200" fmla="*/ 364021 h 830409"/>
              <a:gd name="connsiteX3201" fmla="*/ 21728 w 707644"/>
              <a:gd name="connsiteY3201" fmla="*/ 396133 h 830409"/>
              <a:gd name="connsiteX3202" fmla="*/ 56101 w 707644"/>
              <a:gd name="connsiteY3202" fmla="*/ 443862 h 830409"/>
              <a:gd name="connsiteX3203" fmla="*/ 65363 w 707644"/>
              <a:gd name="connsiteY3203" fmla="*/ 459325 h 830409"/>
              <a:gd name="connsiteX3204" fmla="*/ 88509 w 707644"/>
              <a:gd name="connsiteY3204" fmla="*/ 511713 h 830409"/>
              <a:gd name="connsiteX3205" fmla="*/ 99721 w 707644"/>
              <a:gd name="connsiteY3205" fmla="*/ 539974 h 830409"/>
              <a:gd name="connsiteX3206" fmla="*/ 61938 w 707644"/>
              <a:gd name="connsiteY3206" fmla="*/ 510504 h 830409"/>
              <a:gd name="connsiteX3207" fmla="*/ 40143 w 707644"/>
              <a:gd name="connsiteY3207" fmla="*/ 488118 h 830409"/>
              <a:gd name="connsiteX3208" fmla="*/ 23108 w 707644"/>
              <a:gd name="connsiteY3208" fmla="*/ 456674 h 830409"/>
              <a:gd name="connsiteX3209" fmla="*/ 79 w 707644"/>
              <a:gd name="connsiteY3209" fmla="*/ 410596 h 830409"/>
              <a:gd name="connsiteX3210" fmla="*/ 510 w 707644"/>
              <a:gd name="connsiteY3210" fmla="*/ 376148 h 830409"/>
              <a:gd name="connsiteX3211" fmla="*/ 114657 w 707644"/>
              <a:gd name="connsiteY3211" fmla="*/ 127845 h 830409"/>
              <a:gd name="connsiteX3212" fmla="*/ 115050 w 707644"/>
              <a:gd name="connsiteY3212" fmla="*/ 127489 h 830409"/>
              <a:gd name="connsiteX3213" fmla="*/ 122511 w 707644"/>
              <a:gd name="connsiteY3213" fmla="*/ 135552 h 830409"/>
              <a:gd name="connsiteX3214" fmla="*/ 139550 w 707644"/>
              <a:gd name="connsiteY3214" fmla="*/ 158072 h 830409"/>
              <a:gd name="connsiteX3215" fmla="*/ 140114 w 707644"/>
              <a:gd name="connsiteY3215" fmla="*/ 159053 h 830409"/>
              <a:gd name="connsiteX3216" fmla="*/ 137158 w 707644"/>
              <a:gd name="connsiteY3216" fmla="*/ 157144 h 830409"/>
              <a:gd name="connsiteX3217" fmla="*/ 5142 w 707644"/>
              <a:gd name="connsiteY3217" fmla="*/ 350472 h 830409"/>
              <a:gd name="connsiteX3218" fmla="*/ 8324 w 707644"/>
              <a:gd name="connsiteY3218" fmla="*/ 358010 h 830409"/>
              <a:gd name="connsiteX3219" fmla="*/ 17179 w 707644"/>
              <a:gd name="connsiteY3219" fmla="*/ 374781 h 830409"/>
              <a:gd name="connsiteX3220" fmla="*/ 12792 w 707644"/>
              <a:gd name="connsiteY3220" fmla="*/ 370718 h 830409"/>
              <a:gd name="connsiteX3221" fmla="*/ 3271 w 707644"/>
              <a:gd name="connsiteY3221" fmla="*/ 360842 h 830409"/>
              <a:gd name="connsiteX3222" fmla="*/ 102808 w 707644"/>
              <a:gd name="connsiteY3222" fmla="*/ 141596 h 830409"/>
              <a:gd name="connsiteX3223" fmla="*/ 107113 w 707644"/>
              <a:gd name="connsiteY3223" fmla="*/ 136213 h 830409"/>
              <a:gd name="connsiteX3224" fmla="*/ 111325 w 707644"/>
              <a:gd name="connsiteY3224" fmla="*/ 143314 h 830409"/>
              <a:gd name="connsiteX3225" fmla="*/ 129088 w 707644"/>
              <a:gd name="connsiteY3225" fmla="*/ 168100 h 830409"/>
              <a:gd name="connsiteX3226" fmla="*/ 122095 w 707644"/>
              <a:gd name="connsiteY3226" fmla="*/ 168741 h 830409"/>
              <a:gd name="connsiteX3227" fmla="*/ 119869 w 707644"/>
              <a:gd name="connsiteY3227" fmla="*/ 166566 h 830409"/>
              <a:gd name="connsiteX3228" fmla="*/ 119464 w 707644"/>
              <a:gd name="connsiteY3228" fmla="*/ 165999 h 830409"/>
              <a:gd name="connsiteX3229" fmla="*/ 86890 w 707644"/>
              <a:gd name="connsiteY3229" fmla="*/ 173454 h 830409"/>
              <a:gd name="connsiteX3230" fmla="*/ 90095 w 707644"/>
              <a:gd name="connsiteY3230" fmla="*/ 172994 h 830409"/>
              <a:gd name="connsiteX3231" fmla="*/ 98494 w 707644"/>
              <a:gd name="connsiteY3231" fmla="*/ 181257 h 830409"/>
              <a:gd name="connsiteX3232" fmla="*/ 112510 w 707644"/>
              <a:gd name="connsiteY3232" fmla="*/ 196159 h 830409"/>
              <a:gd name="connsiteX3233" fmla="*/ 128024 w 707644"/>
              <a:gd name="connsiteY3233" fmla="*/ 220725 h 830409"/>
              <a:gd name="connsiteX3234" fmla="*/ 120319 w 707644"/>
              <a:gd name="connsiteY3234" fmla="*/ 215515 h 830409"/>
              <a:gd name="connsiteX3235" fmla="*/ 111658 w 707644"/>
              <a:gd name="connsiteY3235" fmla="*/ 204443 h 830409"/>
              <a:gd name="connsiteX3236" fmla="*/ 93743 w 707644"/>
              <a:gd name="connsiteY3236" fmla="*/ 182503 h 830409"/>
              <a:gd name="connsiteX3237" fmla="*/ 89859 w 707644"/>
              <a:gd name="connsiteY3237" fmla="*/ 177855 h 830409"/>
              <a:gd name="connsiteX3238" fmla="*/ 99738 w 707644"/>
              <a:gd name="connsiteY3238" fmla="*/ 145435 h 830409"/>
              <a:gd name="connsiteX3239" fmla="*/ 99820 w 707644"/>
              <a:gd name="connsiteY3239" fmla="*/ 145332 h 830409"/>
              <a:gd name="connsiteX3240" fmla="*/ 114014 w 707644"/>
              <a:gd name="connsiteY3240" fmla="*/ 160848 h 830409"/>
              <a:gd name="connsiteX3241" fmla="*/ 119869 w 707644"/>
              <a:gd name="connsiteY3241" fmla="*/ 166566 h 830409"/>
              <a:gd name="connsiteX3242" fmla="*/ 121462 w 707644"/>
              <a:gd name="connsiteY3242" fmla="*/ 168799 h 830409"/>
              <a:gd name="connsiteX3243" fmla="*/ 115436 w 707644"/>
              <a:gd name="connsiteY3243" fmla="*/ 169352 h 830409"/>
              <a:gd name="connsiteX3244" fmla="*/ 115044 w 707644"/>
              <a:gd name="connsiteY3244" fmla="*/ 169408 h 830409"/>
              <a:gd name="connsiteX3245" fmla="*/ 111673 w 707644"/>
              <a:gd name="connsiteY3245" fmla="*/ 164609 h 830409"/>
              <a:gd name="connsiteX3246" fmla="*/ 27668 w 707644"/>
              <a:gd name="connsiteY3246" fmla="*/ 286462 h 830409"/>
              <a:gd name="connsiteX3247" fmla="*/ 33526 w 707644"/>
              <a:gd name="connsiteY3247" fmla="*/ 293633 h 830409"/>
              <a:gd name="connsiteX3248" fmla="*/ 64377 w 707644"/>
              <a:gd name="connsiteY3248" fmla="*/ 327497 h 830409"/>
              <a:gd name="connsiteX3249" fmla="*/ 94591 w 707644"/>
              <a:gd name="connsiteY3249" fmla="*/ 374450 h 830409"/>
              <a:gd name="connsiteX3250" fmla="*/ 115675 w 707644"/>
              <a:gd name="connsiteY3250" fmla="*/ 404047 h 830409"/>
              <a:gd name="connsiteX3251" fmla="*/ 86660 w 707644"/>
              <a:gd name="connsiteY3251" fmla="*/ 375180 h 830409"/>
              <a:gd name="connsiteX3252" fmla="*/ 84968 w 707644"/>
              <a:gd name="connsiteY3252" fmla="*/ 373341 h 830409"/>
              <a:gd name="connsiteX3253" fmla="*/ 83159 w 707644"/>
              <a:gd name="connsiteY3253" fmla="*/ 166168 h 830409"/>
              <a:gd name="connsiteX3254" fmla="*/ 88043 w 707644"/>
              <a:gd name="connsiteY3254" fmla="*/ 160061 h 830409"/>
              <a:gd name="connsiteX3255" fmla="*/ 96548 w 707644"/>
              <a:gd name="connsiteY3255" fmla="*/ 172066 h 830409"/>
              <a:gd name="connsiteX3256" fmla="*/ 90095 w 707644"/>
              <a:gd name="connsiteY3256" fmla="*/ 172994 h 830409"/>
              <a:gd name="connsiteX3257" fmla="*/ 12626 w 707644"/>
              <a:gd name="connsiteY3257" fmla="*/ 308989 h 830409"/>
              <a:gd name="connsiteX3258" fmla="*/ 19037 w 707644"/>
              <a:gd name="connsiteY3258" fmla="*/ 318139 h 830409"/>
              <a:gd name="connsiteX3259" fmla="*/ 50054 w 707644"/>
              <a:gd name="connsiteY3259" fmla="*/ 381508 h 830409"/>
              <a:gd name="connsiteX3260" fmla="*/ 38208 w 707644"/>
              <a:gd name="connsiteY3260" fmla="*/ 361782 h 830409"/>
              <a:gd name="connsiteX3261" fmla="*/ 12431 w 707644"/>
              <a:gd name="connsiteY3261" fmla="*/ 310071 h 830409"/>
              <a:gd name="connsiteX3262" fmla="*/ 31015 w 707644"/>
              <a:gd name="connsiteY3262" fmla="*/ 269474 h 830409"/>
              <a:gd name="connsiteX3263" fmla="*/ 66556 w 707644"/>
              <a:gd name="connsiteY3263" fmla="*/ 307573 h 830409"/>
              <a:gd name="connsiteX3264" fmla="*/ 114849 w 707644"/>
              <a:gd name="connsiteY3264" fmla="*/ 368205 h 830409"/>
              <a:gd name="connsiteX3265" fmla="*/ 134555 w 707644"/>
              <a:gd name="connsiteY3265" fmla="*/ 400746 h 830409"/>
              <a:gd name="connsiteX3266" fmla="*/ 115186 w 707644"/>
              <a:gd name="connsiteY3266" fmla="*/ 383268 h 830409"/>
              <a:gd name="connsiteX3267" fmla="*/ 64377 w 707644"/>
              <a:gd name="connsiteY3267" fmla="*/ 327497 h 830409"/>
              <a:gd name="connsiteX3268" fmla="*/ 58808 w 707644"/>
              <a:gd name="connsiteY3268" fmla="*/ 318843 h 830409"/>
              <a:gd name="connsiteX3269" fmla="*/ 16739 w 707644"/>
              <a:gd name="connsiteY3269" fmla="*/ 296958 h 830409"/>
              <a:gd name="connsiteX3270" fmla="*/ 37402 w 707644"/>
              <a:gd name="connsiteY3270" fmla="*/ 344354 h 830409"/>
              <a:gd name="connsiteX3271" fmla="*/ 19037 w 707644"/>
              <a:gd name="connsiteY3271" fmla="*/ 318139 h 830409"/>
              <a:gd name="connsiteX3272" fmla="*/ 13322 w 707644"/>
              <a:gd name="connsiteY3272" fmla="*/ 306463 h 830409"/>
              <a:gd name="connsiteX3273" fmla="*/ 17945 w 707644"/>
              <a:gd name="connsiteY3273" fmla="*/ 293602 h 830409"/>
              <a:gd name="connsiteX3274" fmla="*/ 44676 w 707644"/>
              <a:gd name="connsiteY3274" fmla="*/ 327173 h 830409"/>
              <a:gd name="connsiteX3275" fmla="*/ 30198 w 707644"/>
              <a:gd name="connsiteY3275" fmla="*/ 309868 h 830409"/>
              <a:gd name="connsiteX3276" fmla="*/ 17766 w 707644"/>
              <a:gd name="connsiteY3276" fmla="*/ 294101 h 830409"/>
              <a:gd name="connsiteX3277" fmla="*/ 23077 w 707644"/>
              <a:gd name="connsiteY3277" fmla="*/ 279327 h 830409"/>
              <a:gd name="connsiteX3278" fmla="*/ 24109 w 707644"/>
              <a:gd name="connsiteY3278" fmla="*/ 281067 h 830409"/>
              <a:gd name="connsiteX3279" fmla="*/ 27668 w 707644"/>
              <a:gd name="connsiteY3279" fmla="*/ 286462 h 830409"/>
              <a:gd name="connsiteX3280" fmla="*/ 22698 w 707644"/>
              <a:gd name="connsiteY3280" fmla="*/ 280380 h 830409"/>
              <a:gd name="connsiteX3281" fmla="*/ 65661 w 707644"/>
              <a:gd name="connsiteY3281" fmla="*/ 190154 h 830409"/>
              <a:gd name="connsiteX3282" fmla="*/ 69610 w 707644"/>
              <a:gd name="connsiteY3282" fmla="*/ 183112 h 830409"/>
              <a:gd name="connsiteX3283" fmla="*/ 82517 w 707644"/>
              <a:gd name="connsiteY3283" fmla="*/ 166971 h 830409"/>
              <a:gd name="connsiteX3284" fmla="*/ 86890 w 707644"/>
              <a:gd name="connsiteY3284" fmla="*/ 173454 h 830409"/>
              <a:gd name="connsiteX3285" fmla="*/ 86257 w 707644"/>
              <a:gd name="connsiteY3285" fmla="*/ 173545 h 830409"/>
              <a:gd name="connsiteX3286" fmla="*/ 89859 w 707644"/>
              <a:gd name="connsiteY3286" fmla="*/ 177855 h 830409"/>
              <a:gd name="connsiteX3287" fmla="*/ 111525 w 707644"/>
              <a:gd name="connsiteY3287" fmla="*/ 209975 h 830409"/>
              <a:gd name="connsiteX3288" fmla="*/ 78017 w 707644"/>
              <a:gd name="connsiteY3288" fmla="*/ 190721 h 830409"/>
              <a:gd name="connsiteX3289" fmla="*/ 89774 w 707644"/>
              <a:gd name="connsiteY3289" fmla="*/ 205853 h 830409"/>
              <a:gd name="connsiteX3290" fmla="*/ 56212 w 707644"/>
              <a:gd name="connsiteY3290" fmla="*/ 207003 h 830409"/>
              <a:gd name="connsiteX3291" fmla="*/ 63777 w 707644"/>
              <a:gd name="connsiteY3291" fmla="*/ 193514 h 830409"/>
              <a:gd name="connsiteX3292" fmla="*/ 65384 w 707644"/>
              <a:gd name="connsiteY3292" fmla="*/ 195266 h 830409"/>
              <a:gd name="connsiteX3293" fmla="*/ 93427 w 707644"/>
              <a:gd name="connsiteY3293" fmla="*/ 231425 h 830409"/>
              <a:gd name="connsiteX3294" fmla="*/ 85587 w 707644"/>
              <a:gd name="connsiteY3294" fmla="*/ 229592 h 830409"/>
              <a:gd name="connsiteX3295" fmla="*/ 81484 w 707644"/>
              <a:gd name="connsiteY3295" fmla="*/ 229486 h 830409"/>
              <a:gd name="connsiteX3296" fmla="*/ 69269 w 707644"/>
              <a:gd name="connsiteY3296" fmla="*/ 221631 h 830409"/>
              <a:gd name="connsiteX3297" fmla="*/ 28332 w 707644"/>
              <a:gd name="connsiteY3297" fmla="*/ 264709 h 830409"/>
              <a:gd name="connsiteX3298" fmla="*/ 31015 w 707644"/>
              <a:gd name="connsiteY3298" fmla="*/ 269474 h 830409"/>
              <a:gd name="connsiteX3299" fmla="*/ 27842 w 707644"/>
              <a:gd name="connsiteY3299" fmla="*/ 266073 h 830409"/>
              <a:gd name="connsiteX3300" fmla="*/ 51593 w 707644"/>
              <a:gd name="connsiteY3300" fmla="*/ 215241 h 830409"/>
              <a:gd name="connsiteX3301" fmla="*/ 53052 w 707644"/>
              <a:gd name="connsiteY3301" fmla="*/ 212639 h 830409"/>
              <a:gd name="connsiteX3302" fmla="*/ 68893 w 707644"/>
              <a:gd name="connsiteY3302" fmla="*/ 221389 h 830409"/>
              <a:gd name="connsiteX3303" fmla="*/ 69269 w 707644"/>
              <a:gd name="connsiteY3303" fmla="*/ 221631 h 830409"/>
              <a:gd name="connsiteX3304" fmla="*/ 76157 w 707644"/>
              <a:gd name="connsiteY3304" fmla="*/ 229348 h 830409"/>
              <a:gd name="connsiteX3305" fmla="*/ 75306 w 707644"/>
              <a:gd name="connsiteY3305" fmla="*/ 229326 h 830409"/>
              <a:gd name="connsiteX3306" fmla="*/ 31217 w 707644"/>
              <a:gd name="connsiteY3306" fmla="*/ 256684 h 830409"/>
              <a:gd name="connsiteX3307" fmla="*/ 31614 w 707644"/>
              <a:gd name="connsiteY3307" fmla="*/ 256891 h 830409"/>
              <a:gd name="connsiteX3308" fmla="*/ 42511 w 707644"/>
              <a:gd name="connsiteY3308" fmla="*/ 263452 h 830409"/>
              <a:gd name="connsiteX3309" fmla="*/ 42851 w 707644"/>
              <a:gd name="connsiteY3309" fmla="*/ 263836 h 830409"/>
              <a:gd name="connsiteX3310" fmla="*/ 53717 w 707644"/>
              <a:gd name="connsiteY3310" fmla="*/ 275935 h 830409"/>
              <a:gd name="connsiteX3311" fmla="*/ 30943 w 707644"/>
              <a:gd name="connsiteY3311" fmla="*/ 257448 h 830409"/>
              <a:gd name="connsiteX3312" fmla="*/ 47785 w 707644"/>
              <a:gd name="connsiteY3312" fmla="*/ 222030 h 830409"/>
              <a:gd name="connsiteX3313" fmla="*/ 50305 w 707644"/>
              <a:gd name="connsiteY3313" fmla="*/ 217537 h 830409"/>
              <a:gd name="connsiteX3314" fmla="*/ 52949 w 707644"/>
              <a:gd name="connsiteY3314" fmla="*/ 220952 h 830409"/>
              <a:gd name="connsiteX3315" fmla="*/ 80892 w 707644"/>
              <a:gd name="connsiteY3315" fmla="*/ 256968 h 830409"/>
              <a:gd name="connsiteX3316" fmla="*/ 77647 w 707644"/>
              <a:gd name="connsiteY3316" fmla="*/ 254949 h 830409"/>
              <a:gd name="connsiteX3317" fmla="*/ 70473 w 707644"/>
              <a:gd name="connsiteY3317" fmla="*/ 250488 h 830409"/>
              <a:gd name="connsiteX3318" fmla="*/ 87996 w 707644"/>
              <a:gd name="connsiteY3318" fmla="*/ 280024 h 830409"/>
              <a:gd name="connsiteX3319" fmla="*/ 114107 w 707644"/>
              <a:gd name="connsiteY3319" fmla="*/ 313679 h 830409"/>
              <a:gd name="connsiteX3320" fmla="*/ 96289 w 707644"/>
              <a:gd name="connsiteY3320" fmla="*/ 299731 h 830409"/>
              <a:gd name="connsiteX3321" fmla="*/ 79408 w 707644"/>
              <a:gd name="connsiteY3321" fmla="*/ 275904 h 830409"/>
              <a:gd name="connsiteX3322" fmla="*/ 54493 w 707644"/>
              <a:gd name="connsiteY3322" fmla="*/ 235698 h 830409"/>
              <a:gd name="connsiteX3323" fmla="*/ 36335 w 707644"/>
              <a:gd name="connsiteY3323" fmla="*/ 242449 h 830409"/>
              <a:gd name="connsiteX3324" fmla="*/ 38236 w 707644"/>
              <a:gd name="connsiteY3324" fmla="*/ 239058 h 830409"/>
              <a:gd name="connsiteX3325" fmla="*/ 39199 w 707644"/>
              <a:gd name="connsiteY3325" fmla="*/ 240745 h 830409"/>
              <a:gd name="connsiteX3326" fmla="*/ 57947 w 707644"/>
              <a:gd name="connsiteY3326" fmla="*/ 272746 h 830409"/>
              <a:gd name="connsiteX3327" fmla="*/ 42511 w 707644"/>
              <a:gd name="connsiteY3327" fmla="*/ 263452 h 830409"/>
              <a:gd name="connsiteX3328" fmla="*/ 32743 w 707644"/>
              <a:gd name="connsiteY3328" fmla="*/ 252441 h 830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Lst>
            <a:rect l="l" t="t" r="r" b="b"/>
            <a:pathLst>
              <a:path w="707644" h="830409">
                <a:moveTo>
                  <a:pt x="685918" y="726313"/>
                </a:moveTo>
                <a:lnTo>
                  <a:pt x="686617" y="726734"/>
                </a:lnTo>
                <a:lnTo>
                  <a:pt x="686152" y="727127"/>
                </a:lnTo>
                <a:close/>
                <a:moveTo>
                  <a:pt x="677645" y="727155"/>
                </a:moveTo>
                <a:lnTo>
                  <a:pt x="682237" y="730439"/>
                </a:lnTo>
                <a:lnTo>
                  <a:pt x="680806" y="731649"/>
                </a:lnTo>
                <a:close/>
                <a:moveTo>
                  <a:pt x="675364" y="673195"/>
                </a:moveTo>
                <a:lnTo>
                  <a:pt x="679382" y="676882"/>
                </a:lnTo>
                <a:cubicBezTo>
                  <a:pt x="683934" y="680991"/>
                  <a:pt x="686763" y="683493"/>
                  <a:pt x="686763" y="683493"/>
                </a:cubicBezTo>
                <a:lnTo>
                  <a:pt x="676962" y="677341"/>
                </a:lnTo>
                <a:close/>
                <a:moveTo>
                  <a:pt x="668973" y="672327"/>
                </a:moveTo>
                <a:lnTo>
                  <a:pt x="676962" y="677341"/>
                </a:lnTo>
                <a:lnTo>
                  <a:pt x="682643" y="692080"/>
                </a:lnTo>
                <a:lnTo>
                  <a:pt x="696613" y="718278"/>
                </a:lnTo>
                <a:lnTo>
                  <a:pt x="695410" y="719297"/>
                </a:lnTo>
                <a:lnTo>
                  <a:pt x="691459" y="714547"/>
                </a:lnTo>
                <a:lnTo>
                  <a:pt x="675229" y="690891"/>
                </a:lnTo>
                <a:close/>
                <a:moveTo>
                  <a:pt x="648225" y="704878"/>
                </a:moveTo>
                <a:lnTo>
                  <a:pt x="650148" y="706739"/>
                </a:lnTo>
                <a:lnTo>
                  <a:pt x="660183" y="721687"/>
                </a:lnTo>
                <a:lnTo>
                  <a:pt x="672076" y="739033"/>
                </a:lnTo>
                <a:lnTo>
                  <a:pt x="671576" y="739456"/>
                </a:lnTo>
                <a:close/>
                <a:moveTo>
                  <a:pt x="646410" y="701172"/>
                </a:moveTo>
                <a:lnTo>
                  <a:pt x="670265" y="716662"/>
                </a:lnTo>
                <a:lnTo>
                  <a:pt x="677645" y="727155"/>
                </a:lnTo>
                <a:lnTo>
                  <a:pt x="653108" y="709604"/>
                </a:lnTo>
                <a:lnTo>
                  <a:pt x="650148" y="706739"/>
                </a:lnTo>
                <a:close/>
                <a:moveTo>
                  <a:pt x="673248" y="642996"/>
                </a:moveTo>
                <a:lnTo>
                  <a:pt x="698881" y="687793"/>
                </a:lnTo>
                <a:lnTo>
                  <a:pt x="707644" y="708948"/>
                </a:lnTo>
                <a:lnTo>
                  <a:pt x="707625" y="708964"/>
                </a:lnTo>
                <a:lnTo>
                  <a:pt x="696416" y="688029"/>
                </a:lnTo>
                <a:cubicBezTo>
                  <a:pt x="687104" y="670505"/>
                  <a:pt x="680939" y="658628"/>
                  <a:pt x="676860" y="650543"/>
                </a:cubicBezTo>
                <a:close/>
                <a:moveTo>
                  <a:pt x="640368" y="697273"/>
                </a:moveTo>
                <a:lnTo>
                  <a:pt x="645018" y="700268"/>
                </a:lnTo>
                <a:lnTo>
                  <a:pt x="645185" y="700376"/>
                </a:lnTo>
                <a:lnTo>
                  <a:pt x="648225" y="704878"/>
                </a:lnTo>
                <a:close/>
                <a:moveTo>
                  <a:pt x="653990" y="653259"/>
                </a:moveTo>
                <a:lnTo>
                  <a:pt x="661670" y="660629"/>
                </a:lnTo>
                <a:lnTo>
                  <a:pt x="666537" y="665094"/>
                </a:lnTo>
                <a:lnTo>
                  <a:pt x="668973" y="672327"/>
                </a:lnTo>
                <a:lnTo>
                  <a:pt x="661564" y="667676"/>
                </a:lnTo>
                <a:close/>
                <a:moveTo>
                  <a:pt x="594769" y="771432"/>
                </a:moveTo>
                <a:lnTo>
                  <a:pt x="609577" y="779524"/>
                </a:lnTo>
                <a:lnTo>
                  <a:pt x="610006" y="780306"/>
                </a:lnTo>
                <a:lnTo>
                  <a:pt x="604755" y="783426"/>
                </a:lnTo>
                <a:lnTo>
                  <a:pt x="599025" y="776540"/>
                </a:lnTo>
                <a:close/>
                <a:moveTo>
                  <a:pt x="610330" y="732279"/>
                </a:moveTo>
                <a:lnTo>
                  <a:pt x="623920" y="748423"/>
                </a:lnTo>
                <a:lnTo>
                  <a:pt x="631571" y="755197"/>
                </a:lnTo>
                <a:lnTo>
                  <a:pt x="636581" y="764517"/>
                </a:lnTo>
                <a:lnTo>
                  <a:pt x="631941" y="767274"/>
                </a:lnTo>
                <a:lnTo>
                  <a:pt x="620167" y="757321"/>
                </a:lnTo>
                <a:lnTo>
                  <a:pt x="615098" y="742072"/>
                </a:lnTo>
                <a:close/>
                <a:moveTo>
                  <a:pt x="630997" y="688204"/>
                </a:moveTo>
                <a:lnTo>
                  <a:pt x="640368" y="697273"/>
                </a:lnTo>
                <a:lnTo>
                  <a:pt x="635785" y="694322"/>
                </a:lnTo>
                <a:close/>
                <a:moveTo>
                  <a:pt x="621894" y="700717"/>
                </a:moveTo>
                <a:lnTo>
                  <a:pt x="626810" y="701753"/>
                </a:lnTo>
                <a:lnTo>
                  <a:pt x="654922" y="753543"/>
                </a:lnTo>
                <a:lnTo>
                  <a:pt x="654620" y="753799"/>
                </a:lnTo>
                <a:lnTo>
                  <a:pt x="648096" y="757675"/>
                </a:lnTo>
                <a:lnTo>
                  <a:pt x="637137" y="730897"/>
                </a:lnTo>
                <a:close/>
                <a:moveTo>
                  <a:pt x="632387" y="676820"/>
                </a:moveTo>
                <a:lnTo>
                  <a:pt x="633064" y="677121"/>
                </a:lnTo>
                <a:cubicBezTo>
                  <a:pt x="641751" y="686893"/>
                  <a:pt x="664204" y="717580"/>
                  <a:pt x="632740" y="677275"/>
                </a:cubicBezTo>
                <a:close/>
                <a:moveTo>
                  <a:pt x="656765" y="612058"/>
                </a:moveTo>
                <a:lnTo>
                  <a:pt x="668167" y="631164"/>
                </a:lnTo>
                <a:lnTo>
                  <a:pt x="668892" y="632736"/>
                </a:lnTo>
                <a:cubicBezTo>
                  <a:pt x="668888" y="633058"/>
                  <a:pt x="668840" y="633467"/>
                  <a:pt x="669813" y="635818"/>
                </a:cubicBezTo>
                <a:lnTo>
                  <a:pt x="673248" y="642996"/>
                </a:lnTo>
                <a:lnTo>
                  <a:pt x="657292" y="615110"/>
                </a:lnTo>
                <a:close/>
                <a:moveTo>
                  <a:pt x="607712" y="710810"/>
                </a:moveTo>
                <a:lnTo>
                  <a:pt x="614317" y="716331"/>
                </a:lnTo>
                <a:lnTo>
                  <a:pt x="643384" y="760475"/>
                </a:lnTo>
                <a:lnTo>
                  <a:pt x="639882" y="762555"/>
                </a:lnTo>
                <a:lnTo>
                  <a:pt x="631571" y="755197"/>
                </a:lnTo>
                <a:close/>
                <a:moveTo>
                  <a:pt x="655939" y="607270"/>
                </a:moveTo>
                <a:lnTo>
                  <a:pt x="681948" y="649489"/>
                </a:lnTo>
                <a:lnTo>
                  <a:pt x="687708" y="660817"/>
                </a:lnTo>
                <a:lnTo>
                  <a:pt x="688244" y="662113"/>
                </a:lnTo>
                <a:lnTo>
                  <a:pt x="688222" y="662082"/>
                </a:lnTo>
                <a:cubicBezTo>
                  <a:pt x="681675" y="652615"/>
                  <a:pt x="676522" y="644773"/>
                  <a:pt x="672282" y="638060"/>
                </a:cubicBezTo>
                <a:lnTo>
                  <a:pt x="668167" y="631164"/>
                </a:lnTo>
                <a:lnTo>
                  <a:pt x="667714" y="630182"/>
                </a:lnTo>
                <a:cubicBezTo>
                  <a:pt x="666569" y="628183"/>
                  <a:pt x="664317" y="624419"/>
                  <a:pt x="659895" y="617038"/>
                </a:cubicBezTo>
                <a:lnTo>
                  <a:pt x="656704" y="611703"/>
                </a:lnTo>
                <a:close/>
                <a:moveTo>
                  <a:pt x="625999" y="668587"/>
                </a:moveTo>
                <a:lnTo>
                  <a:pt x="632387" y="676820"/>
                </a:lnTo>
                <a:lnTo>
                  <a:pt x="630567" y="676010"/>
                </a:lnTo>
                <a:cubicBezTo>
                  <a:pt x="631911" y="678776"/>
                  <a:pt x="635957" y="685393"/>
                  <a:pt x="644284" y="698005"/>
                </a:cubicBezTo>
                <a:lnTo>
                  <a:pt x="646410" y="701172"/>
                </a:lnTo>
                <a:lnTo>
                  <a:pt x="645185" y="700376"/>
                </a:lnTo>
                <a:lnTo>
                  <a:pt x="640052" y="692776"/>
                </a:lnTo>
                <a:close/>
                <a:moveTo>
                  <a:pt x="615785" y="681443"/>
                </a:moveTo>
                <a:lnTo>
                  <a:pt x="635785" y="694322"/>
                </a:lnTo>
                <a:lnTo>
                  <a:pt x="644520" y="705484"/>
                </a:lnTo>
                <a:lnTo>
                  <a:pt x="626810" y="701753"/>
                </a:lnTo>
                <a:close/>
                <a:moveTo>
                  <a:pt x="588438" y="737641"/>
                </a:moveTo>
                <a:lnTo>
                  <a:pt x="615903" y="776803"/>
                </a:lnTo>
                <a:lnTo>
                  <a:pt x="613429" y="778273"/>
                </a:lnTo>
                <a:close/>
                <a:moveTo>
                  <a:pt x="597658" y="717225"/>
                </a:moveTo>
                <a:lnTo>
                  <a:pt x="607690" y="726855"/>
                </a:lnTo>
                <a:lnTo>
                  <a:pt x="610330" y="732279"/>
                </a:lnTo>
                <a:close/>
                <a:moveTo>
                  <a:pt x="652804" y="602182"/>
                </a:moveTo>
                <a:lnTo>
                  <a:pt x="655296" y="603544"/>
                </a:lnTo>
                <a:lnTo>
                  <a:pt x="655939" y="607270"/>
                </a:lnTo>
                <a:close/>
                <a:moveTo>
                  <a:pt x="648687" y="599930"/>
                </a:moveTo>
                <a:lnTo>
                  <a:pt x="650137" y="600723"/>
                </a:lnTo>
                <a:lnTo>
                  <a:pt x="656704" y="611703"/>
                </a:lnTo>
                <a:lnTo>
                  <a:pt x="656765" y="612058"/>
                </a:lnTo>
                <a:lnTo>
                  <a:pt x="653947" y="607336"/>
                </a:lnTo>
                <a:close/>
                <a:moveTo>
                  <a:pt x="586056" y="729871"/>
                </a:moveTo>
                <a:lnTo>
                  <a:pt x="593173" y="735403"/>
                </a:lnTo>
                <a:cubicBezTo>
                  <a:pt x="600916" y="741539"/>
                  <a:pt x="609679" y="748618"/>
                  <a:pt x="619800" y="757011"/>
                </a:cubicBezTo>
                <a:lnTo>
                  <a:pt x="620167" y="757321"/>
                </a:lnTo>
                <a:lnTo>
                  <a:pt x="620247" y="757561"/>
                </a:lnTo>
                <a:lnTo>
                  <a:pt x="624975" y="771412"/>
                </a:lnTo>
                <a:lnTo>
                  <a:pt x="619377" y="774739"/>
                </a:lnTo>
                <a:lnTo>
                  <a:pt x="607092" y="761479"/>
                </a:lnTo>
                <a:close/>
                <a:moveTo>
                  <a:pt x="648273" y="599348"/>
                </a:moveTo>
                <a:lnTo>
                  <a:pt x="648687" y="599930"/>
                </a:lnTo>
                <a:lnTo>
                  <a:pt x="648570" y="599866"/>
                </a:lnTo>
                <a:close/>
                <a:moveTo>
                  <a:pt x="598472" y="692948"/>
                </a:moveTo>
                <a:lnTo>
                  <a:pt x="615553" y="699348"/>
                </a:lnTo>
                <a:lnTo>
                  <a:pt x="632160" y="731247"/>
                </a:lnTo>
                <a:lnTo>
                  <a:pt x="614317" y="716331"/>
                </a:lnTo>
                <a:lnTo>
                  <a:pt x="605156" y="702419"/>
                </a:lnTo>
                <a:close/>
                <a:moveTo>
                  <a:pt x="598320" y="692733"/>
                </a:moveTo>
                <a:lnTo>
                  <a:pt x="598472" y="692948"/>
                </a:lnTo>
                <a:lnTo>
                  <a:pt x="598418" y="692928"/>
                </a:lnTo>
                <a:close/>
                <a:moveTo>
                  <a:pt x="643651" y="597177"/>
                </a:moveTo>
                <a:lnTo>
                  <a:pt x="648570" y="599866"/>
                </a:lnTo>
                <a:lnTo>
                  <a:pt x="657292" y="615110"/>
                </a:lnTo>
                <a:lnTo>
                  <a:pt x="658747" y="623538"/>
                </a:lnTo>
                <a:cubicBezTo>
                  <a:pt x="661139" y="632879"/>
                  <a:pt x="664164" y="642979"/>
                  <a:pt x="668066" y="654261"/>
                </a:cubicBezTo>
                <a:lnTo>
                  <a:pt x="675364" y="673195"/>
                </a:lnTo>
                <a:lnTo>
                  <a:pt x="666537" y="665094"/>
                </a:lnTo>
                <a:close/>
                <a:moveTo>
                  <a:pt x="604723" y="674319"/>
                </a:moveTo>
                <a:lnTo>
                  <a:pt x="609786" y="677580"/>
                </a:lnTo>
                <a:lnTo>
                  <a:pt x="616478" y="689995"/>
                </a:lnTo>
                <a:lnTo>
                  <a:pt x="621894" y="700717"/>
                </a:lnTo>
                <a:lnTo>
                  <a:pt x="615762" y="699426"/>
                </a:lnTo>
                <a:lnTo>
                  <a:pt x="615553" y="699348"/>
                </a:lnTo>
                <a:lnTo>
                  <a:pt x="610168" y="689004"/>
                </a:lnTo>
                <a:close/>
                <a:moveTo>
                  <a:pt x="578891" y="724301"/>
                </a:moveTo>
                <a:lnTo>
                  <a:pt x="581462" y="726300"/>
                </a:lnTo>
                <a:lnTo>
                  <a:pt x="588438" y="737641"/>
                </a:lnTo>
                <a:lnTo>
                  <a:pt x="585161" y="732969"/>
                </a:lnTo>
                <a:lnTo>
                  <a:pt x="581286" y="728337"/>
                </a:lnTo>
                <a:close/>
                <a:moveTo>
                  <a:pt x="649641" y="568917"/>
                </a:moveTo>
                <a:lnTo>
                  <a:pt x="666529" y="609687"/>
                </a:lnTo>
                <a:lnTo>
                  <a:pt x="655296" y="603544"/>
                </a:lnTo>
                <a:lnTo>
                  <a:pt x="650059" y="573207"/>
                </a:lnTo>
                <a:close/>
                <a:moveTo>
                  <a:pt x="614609" y="638824"/>
                </a:moveTo>
                <a:lnTo>
                  <a:pt x="626209" y="645798"/>
                </a:lnTo>
                <a:cubicBezTo>
                  <a:pt x="634227" y="650690"/>
                  <a:pt x="643190" y="656204"/>
                  <a:pt x="653237" y="662449"/>
                </a:cubicBezTo>
                <a:lnTo>
                  <a:pt x="661564" y="667676"/>
                </a:lnTo>
                <a:lnTo>
                  <a:pt x="668958" y="681752"/>
                </a:lnTo>
                <a:lnTo>
                  <a:pt x="675229" y="690891"/>
                </a:lnTo>
                <a:lnTo>
                  <a:pt x="678523" y="700668"/>
                </a:lnTo>
                <a:lnTo>
                  <a:pt x="685918" y="726313"/>
                </a:lnTo>
                <a:lnTo>
                  <a:pt x="675051" y="719770"/>
                </a:lnTo>
                <a:lnTo>
                  <a:pt x="670265" y="716662"/>
                </a:lnTo>
                <a:lnTo>
                  <a:pt x="626649" y="654652"/>
                </a:lnTo>
                <a:close/>
                <a:moveTo>
                  <a:pt x="572132" y="719051"/>
                </a:moveTo>
                <a:lnTo>
                  <a:pt x="572664" y="719461"/>
                </a:lnTo>
                <a:lnTo>
                  <a:pt x="576081" y="722117"/>
                </a:lnTo>
                <a:lnTo>
                  <a:pt x="581286" y="728337"/>
                </a:lnTo>
                <a:lnTo>
                  <a:pt x="611568" y="779378"/>
                </a:lnTo>
                <a:lnTo>
                  <a:pt x="610485" y="780022"/>
                </a:lnTo>
                <a:lnTo>
                  <a:pt x="610260" y="779897"/>
                </a:lnTo>
                <a:lnTo>
                  <a:pt x="609577" y="779524"/>
                </a:lnTo>
                <a:lnTo>
                  <a:pt x="602206" y="766099"/>
                </a:lnTo>
                <a:close/>
                <a:moveTo>
                  <a:pt x="638061" y="581501"/>
                </a:moveTo>
                <a:lnTo>
                  <a:pt x="648273" y="599348"/>
                </a:lnTo>
                <a:lnTo>
                  <a:pt x="640871" y="588928"/>
                </a:lnTo>
                <a:lnTo>
                  <a:pt x="639502" y="584863"/>
                </a:lnTo>
                <a:close/>
                <a:moveTo>
                  <a:pt x="554369" y="753841"/>
                </a:moveTo>
                <a:lnTo>
                  <a:pt x="580937" y="771642"/>
                </a:lnTo>
                <a:lnTo>
                  <a:pt x="601772" y="785199"/>
                </a:lnTo>
                <a:lnTo>
                  <a:pt x="596134" y="788549"/>
                </a:lnTo>
                <a:lnTo>
                  <a:pt x="595477" y="788806"/>
                </a:lnTo>
                <a:lnTo>
                  <a:pt x="586144" y="783122"/>
                </a:lnTo>
                <a:cubicBezTo>
                  <a:pt x="580758" y="779261"/>
                  <a:pt x="571555" y="771341"/>
                  <a:pt x="560583" y="761430"/>
                </a:cubicBezTo>
                <a:lnTo>
                  <a:pt x="556556" y="757684"/>
                </a:lnTo>
                <a:close/>
                <a:moveTo>
                  <a:pt x="643968" y="565027"/>
                </a:moveTo>
                <a:lnTo>
                  <a:pt x="647847" y="566539"/>
                </a:lnTo>
                <a:lnTo>
                  <a:pt x="648763" y="566798"/>
                </a:lnTo>
                <a:lnTo>
                  <a:pt x="649254" y="567982"/>
                </a:lnTo>
                <a:lnTo>
                  <a:pt x="646172" y="566268"/>
                </a:lnTo>
                <a:close/>
                <a:moveTo>
                  <a:pt x="598581" y="656829"/>
                </a:moveTo>
                <a:lnTo>
                  <a:pt x="606679" y="664667"/>
                </a:lnTo>
                <a:lnTo>
                  <a:pt x="615785" y="681443"/>
                </a:lnTo>
                <a:lnTo>
                  <a:pt x="609786" y="677580"/>
                </a:lnTo>
                <a:lnTo>
                  <a:pt x="600538" y="660422"/>
                </a:lnTo>
                <a:close/>
                <a:moveTo>
                  <a:pt x="597506" y="654857"/>
                </a:moveTo>
                <a:lnTo>
                  <a:pt x="598581" y="656829"/>
                </a:lnTo>
                <a:lnTo>
                  <a:pt x="598045" y="656310"/>
                </a:lnTo>
                <a:close/>
                <a:moveTo>
                  <a:pt x="633484" y="570820"/>
                </a:moveTo>
                <a:lnTo>
                  <a:pt x="652804" y="602182"/>
                </a:lnTo>
                <a:lnTo>
                  <a:pt x="650137" y="600723"/>
                </a:lnTo>
                <a:lnTo>
                  <a:pt x="639051" y="582189"/>
                </a:lnTo>
                <a:lnTo>
                  <a:pt x="636575" y="578034"/>
                </a:lnTo>
                <a:close/>
                <a:moveTo>
                  <a:pt x="600765" y="630500"/>
                </a:moveTo>
                <a:lnTo>
                  <a:pt x="605540" y="633371"/>
                </a:lnTo>
                <a:lnTo>
                  <a:pt x="625999" y="668587"/>
                </a:lnTo>
                <a:lnTo>
                  <a:pt x="615758" y="655387"/>
                </a:lnTo>
                <a:lnTo>
                  <a:pt x="607372" y="644489"/>
                </a:lnTo>
                <a:lnTo>
                  <a:pt x="602911" y="634754"/>
                </a:lnTo>
                <a:close/>
                <a:moveTo>
                  <a:pt x="521775" y="787957"/>
                </a:moveTo>
                <a:lnTo>
                  <a:pt x="539886" y="810539"/>
                </a:lnTo>
                <a:lnTo>
                  <a:pt x="536143" y="812002"/>
                </a:lnTo>
                <a:close/>
                <a:moveTo>
                  <a:pt x="572293" y="677842"/>
                </a:moveTo>
                <a:lnTo>
                  <a:pt x="588873" y="689351"/>
                </a:lnTo>
                <a:lnTo>
                  <a:pt x="598418" y="692928"/>
                </a:lnTo>
                <a:lnTo>
                  <a:pt x="603187" y="702390"/>
                </a:lnTo>
                <a:lnTo>
                  <a:pt x="607712" y="710810"/>
                </a:lnTo>
                <a:lnTo>
                  <a:pt x="593660" y="699062"/>
                </a:lnTo>
                <a:close/>
                <a:moveTo>
                  <a:pt x="626878" y="555406"/>
                </a:moveTo>
                <a:lnTo>
                  <a:pt x="643968" y="565027"/>
                </a:lnTo>
                <a:lnTo>
                  <a:pt x="628400" y="558957"/>
                </a:lnTo>
                <a:close/>
                <a:moveTo>
                  <a:pt x="625472" y="557815"/>
                </a:moveTo>
                <a:lnTo>
                  <a:pt x="628400" y="558957"/>
                </a:lnTo>
                <a:lnTo>
                  <a:pt x="633484" y="570820"/>
                </a:lnTo>
                <a:close/>
                <a:moveTo>
                  <a:pt x="536038" y="741559"/>
                </a:moveTo>
                <a:lnTo>
                  <a:pt x="547407" y="749176"/>
                </a:lnTo>
                <a:lnTo>
                  <a:pt x="556556" y="757684"/>
                </a:lnTo>
                <a:lnTo>
                  <a:pt x="566844" y="775764"/>
                </a:lnTo>
                <a:lnTo>
                  <a:pt x="578437" y="795467"/>
                </a:lnTo>
                <a:lnTo>
                  <a:pt x="575652" y="796556"/>
                </a:lnTo>
                <a:lnTo>
                  <a:pt x="555262" y="769156"/>
                </a:lnTo>
                <a:close/>
                <a:moveTo>
                  <a:pt x="624231" y="557332"/>
                </a:moveTo>
                <a:lnTo>
                  <a:pt x="624243" y="557336"/>
                </a:lnTo>
                <a:lnTo>
                  <a:pt x="636575" y="578034"/>
                </a:lnTo>
                <a:lnTo>
                  <a:pt x="638061" y="581501"/>
                </a:lnTo>
                <a:close/>
                <a:moveTo>
                  <a:pt x="620097" y="563421"/>
                </a:moveTo>
                <a:lnTo>
                  <a:pt x="634410" y="579831"/>
                </a:lnTo>
                <a:lnTo>
                  <a:pt x="640871" y="588928"/>
                </a:lnTo>
                <a:lnTo>
                  <a:pt x="643651" y="597177"/>
                </a:lnTo>
                <a:lnTo>
                  <a:pt x="634907" y="592395"/>
                </a:lnTo>
                <a:lnTo>
                  <a:pt x="626760" y="586893"/>
                </a:lnTo>
                <a:close/>
                <a:moveTo>
                  <a:pt x="534152" y="736851"/>
                </a:moveTo>
                <a:lnTo>
                  <a:pt x="547623" y="745313"/>
                </a:lnTo>
                <a:lnTo>
                  <a:pt x="550403" y="746872"/>
                </a:lnTo>
                <a:lnTo>
                  <a:pt x="554369" y="753841"/>
                </a:lnTo>
                <a:lnTo>
                  <a:pt x="547407" y="749176"/>
                </a:lnTo>
                <a:close/>
                <a:moveTo>
                  <a:pt x="621348" y="552293"/>
                </a:moveTo>
                <a:lnTo>
                  <a:pt x="622453" y="552915"/>
                </a:lnTo>
                <a:lnTo>
                  <a:pt x="625472" y="557815"/>
                </a:lnTo>
                <a:lnTo>
                  <a:pt x="624243" y="557336"/>
                </a:lnTo>
                <a:lnTo>
                  <a:pt x="624004" y="556934"/>
                </a:lnTo>
                <a:close/>
                <a:moveTo>
                  <a:pt x="585738" y="621463"/>
                </a:moveTo>
                <a:lnTo>
                  <a:pt x="588341" y="623030"/>
                </a:lnTo>
                <a:lnTo>
                  <a:pt x="593028" y="625848"/>
                </a:lnTo>
                <a:lnTo>
                  <a:pt x="607372" y="644489"/>
                </a:lnTo>
                <a:lnTo>
                  <a:pt x="611429" y="653343"/>
                </a:lnTo>
                <a:cubicBezTo>
                  <a:pt x="621128" y="676239"/>
                  <a:pt x="611488" y="663474"/>
                  <a:pt x="629800" y="686674"/>
                </a:cubicBezTo>
                <a:lnTo>
                  <a:pt x="630997" y="688204"/>
                </a:lnTo>
                <a:lnTo>
                  <a:pt x="606679" y="664667"/>
                </a:lnTo>
                <a:lnTo>
                  <a:pt x="592297" y="638172"/>
                </a:lnTo>
                <a:lnTo>
                  <a:pt x="589708" y="633828"/>
                </a:lnTo>
                <a:lnTo>
                  <a:pt x="589583" y="633492"/>
                </a:lnTo>
                <a:close/>
                <a:moveTo>
                  <a:pt x="570101" y="652750"/>
                </a:moveTo>
                <a:lnTo>
                  <a:pt x="581849" y="660047"/>
                </a:lnTo>
                <a:lnTo>
                  <a:pt x="598320" y="692733"/>
                </a:lnTo>
                <a:close/>
                <a:moveTo>
                  <a:pt x="506180" y="785066"/>
                </a:moveTo>
                <a:lnTo>
                  <a:pt x="534373" y="812694"/>
                </a:lnTo>
                <a:lnTo>
                  <a:pt x="533540" y="813019"/>
                </a:lnTo>
                <a:lnTo>
                  <a:pt x="521966" y="815501"/>
                </a:lnTo>
                <a:lnTo>
                  <a:pt x="514017" y="801341"/>
                </a:lnTo>
                <a:close/>
                <a:moveTo>
                  <a:pt x="530194" y="733170"/>
                </a:moveTo>
                <a:lnTo>
                  <a:pt x="534152" y="736851"/>
                </a:lnTo>
                <a:lnTo>
                  <a:pt x="531673" y="735293"/>
                </a:lnTo>
                <a:close/>
                <a:moveTo>
                  <a:pt x="589626" y="605978"/>
                </a:moveTo>
                <a:lnTo>
                  <a:pt x="614609" y="638824"/>
                </a:lnTo>
                <a:lnTo>
                  <a:pt x="605540" y="633371"/>
                </a:lnTo>
                <a:close/>
                <a:moveTo>
                  <a:pt x="616101" y="549339"/>
                </a:moveTo>
                <a:lnTo>
                  <a:pt x="621186" y="552202"/>
                </a:lnTo>
                <a:lnTo>
                  <a:pt x="621750" y="553151"/>
                </a:lnTo>
                <a:lnTo>
                  <a:pt x="624004" y="556934"/>
                </a:lnTo>
                <a:lnTo>
                  <a:pt x="624231" y="557332"/>
                </a:lnTo>
                <a:lnTo>
                  <a:pt x="617640" y="554762"/>
                </a:lnTo>
                <a:close/>
                <a:moveTo>
                  <a:pt x="510573" y="769210"/>
                </a:moveTo>
                <a:lnTo>
                  <a:pt x="525464" y="785579"/>
                </a:lnTo>
                <a:lnTo>
                  <a:pt x="541728" y="799335"/>
                </a:lnTo>
                <a:lnTo>
                  <a:pt x="545875" y="808197"/>
                </a:lnTo>
                <a:lnTo>
                  <a:pt x="543088" y="809287"/>
                </a:lnTo>
                <a:lnTo>
                  <a:pt x="518053" y="780819"/>
                </a:lnTo>
                <a:lnTo>
                  <a:pt x="515257" y="777050"/>
                </a:lnTo>
                <a:close/>
                <a:moveTo>
                  <a:pt x="575451" y="615270"/>
                </a:moveTo>
                <a:lnTo>
                  <a:pt x="580431" y="618268"/>
                </a:lnTo>
                <a:lnTo>
                  <a:pt x="589708" y="633828"/>
                </a:lnTo>
                <a:lnTo>
                  <a:pt x="597506" y="654857"/>
                </a:lnTo>
                <a:lnTo>
                  <a:pt x="579242" y="621344"/>
                </a:lnTo>
                <a:close/>
                <a:moveTo>
                  <a:pt x="612599" y="537003"/>
                </a:moveTo>
                <a:lnTo>
                  <a:pt x="621348" y="552293"/>
                </a:lnTo>
                <a:lnTo>
                  <a:pt x="621186" y="552202"/>
                </a:lnTo>
                <a:lnTo>
                  <a:pt x="613004" y="538430"/>
                </a:lnTo>
                <a:close/>
                <a:moveTo>
                  <a:pt x="549721" y="667520"/>
                </a:moveTo>
                <a:lnTo>
                  <a:pt x="554521" y="672871"/>
                </a:lnTo>
                <a:lnTo>
                  <a:pt x="551546" y="670988"/>
                </a:lnTo>
                <a:close/>
                <a:moveTo>
                  <a:pt x="611927" y="535829"/>
                </a:moveTo>
                <a:lnTo>
                  <a:pt x="612555" y="536848"/>
                </a:lnTo>
                <a:lnTo>
                  <a:pt x="612599" y="537003"/>
                </a:lnTo>
                <a:close/>
                <a:moveTo>
                  <a:pt x="565612" y="630216"/>
                </a:moveTo>
                <a:lnTo>
                  <a:pt x="588177" y="646760"/>
                </a:lnTo>
                <a:lnTo>
                  <a:pt x="598045" y="656310"/>
                </a:lnTo>
                <a:lnTo>
                  <a:pt x="604723" y="674319"/>
                </a:lnTo>
                <a:lnTo>
                  <a:pt x="601908" y="672507"/>
                </a:lnTo>
                <a:lnTo>
                  <a:pt x="581849" y="660047"/>
                </a:lnTo>
                <a:lnTo>
                  <a:pt x="571002" y="638520"/>
                </a:lnTo>
                <a:close/>
                <a:moveTo>
                  <a:pt x="545381" y="667088"/>
                </a:moveTo>
                <a:lnTo>
                  <a:pt x="551546" y="670988"/>
                </a:lnTo>
                <a:lnTo>
                  <a:pt x="569190" y="704529"/>
                </a:lnTo>
                <a:lnTo>
                  <a:pt x="586056" y="729871"/>
                </a:lnTo>
                <a:lnTo>
                  <a:pt x="581462" y="726300"/>
                </a:lnTo>
                <a:lnTo>
                  <a:pt x="578565" y="721589"/>
                </a:lnTo>
                <a:close/>
                <a:moveTo>
                  <a:pt x="603060" y="545014"/>
                </a:moveTo>
                <a:lnTo>
                  <a:pt x="612202" y="552642"/>
                </a:lnTo>
                <a:lnTo>
                  <a:pt x="617640" y="554762"/>
                </a:lnTo>
                <a:lnTo>
                  <a:pt x="620097" y="563421"/>
                </a:lnTo>
                <a:lnTo>
                  <a:pt x="616968" y="559832"/>
                </a:lnTo>
                <a:close/>
                <a:moveTo>
                  <a:pt x="546876" y="659845"/>
                </a:moveTo>
                <a:lnTo>
                  <a:pt x="551427" y="663356"/>
                </a:lnTo>
                <a:lnTo>
                  <a:pt x="553560" y="664837"/>
                </a:lnTo>
                <a:lnTo>
                  <a:pt x="597658" y="717225"/>
                </a:lnTo>
                <a:lnTo>
                  <a:pt x="592251" y="712034"/>
                </a:lnTo>
                <a:cubicBezTo>
                  <a:pt x="584182" y="704411"/>
                  <a:pt x="572398" y="692731"/>
                  <a:pt x="554521" y="672871"/>
                </a:cubicBezTo>
                <a:close/>
                <a:moveTo>
                  <a:pt x="508847" y="718556"/>
                </a:moveTo>
                <a:lnTo>
                  <a:pt x="511695" y="720831"/>
                </a:lnTo>
                <a:cubicBezTo>
                  <a:pt x="518295" y="725960"/>
                  <a:pt x="523879" y="730092"/>
                  <a:pt x="529512" y="733936"/>
                </a:cubicBezTo>
                <a:lnTo>
                  <a:pt x="531673" y="735293"/>
                </a:lnTo>
                <a:lnTo>
                  <a:pt x="536038" y="741559"/>
                </a:lnTo>
                <a:lnTo>
                  <a:pt x="517093" y="728866"/>
                </a:lnTo>
                <a:close/>
                <a:moveTo>
                  <a:pt x="572853" y="582587"/>
                </a:moveTo>
                <a:lnTo>
                  <a:pt x="584023" y="598612"/>
                </a:lnTo>
                <a:lnTo>
                  <a:pt x="585294" y="600282"/>
                </a:lnTo>
                <a:lnTo>
                  <a:pt x="587482" y="604169"/>
                </a:lnTo>
                <a:lnTo>
                  <a:pt x="600765" y="630500"/>
                </a:lnTo>
                <a:lnTo>
                  <a:pt x="593028" y="625848"/>
                </a:lnTo>
                <a:lnTo>
                  <a:pt x="590989" y="623198"/>
                </a:lnTo>
                <a:lnTo>
                  <a:pt x="582922" y="612654"/>
                </a:lnTo>
                <a:lnTo>
                  <a:pt x="576471" y="592473"/>
                </a:lnTo>
                <a:close/>
                <a:moveTo>
                  <a:pt x="534130" y="659969"/>
                </a:moveTo>
                <a:lnTo>
                  <a:pt x="543300" y="665771"/>
                </a:lnTo>
                <a:lnTo>
                  <a:pt x="563457" y="698287"/>
                </a:lnTo>
                <a:lnTo>
                  <a:pt x="578891" y="724301"/>
                </a:lnTo>
                <a:lnTo>
                  <a:pt x="576081" y="722117"/>
                </a:lnTo>
                <a:lnTo>
                  <a:pt x="567653" y="712044"/>
                </a:lnTo>
                <a:lnTo>
                  <a:pt x="537346" y="664631"/>
                </a:lnTo>
                <a:close/>
                <a:moveTo>
                  <a:pt x="539414" y="647927"/>
                </a:moveTo>
                <a:lnTo>
                  <a:pt x="540832" y="649653"/>
                </a:lnTo>
                <a:lnTo>
                  <a:pt x="541913" y="651390"/>
                </a:lnTo>
                <a:lnTo>
                  <a:pt x="546876" y="659845"/>
                </a:lnTo>
                <a:lnTo>
                  <a:pt x="544869" y="658298"/>
                </a:lnTo>
                <a:close/>
                <a:moveTo>
                  <a:pt x="591947" y="535741"/>
                </a:moveTo>
                <a:lnTo>
                  <a:pt x="597058" y="538619"/>
                </a:lnTo>
                <a:lnTo>
                  <a:pt x="603060" y="545014"/>
                </a:lnTo>
                <a:close/>
                <a:moveTo>
                  <a:pt x="591656" y="535498"/>
                </a:moveTo>
                <a:lnTo>
                  <a:pt x="591947" y="535741"/>
                </a:lnTo>
                <a:lnTo>
                  <a:pt x="591692" y="535598"/>
                </a:lnTo>
                <a:close/>
                <a:moveTo>
                  <a:pt x="535742" y="651257"/>
                </a:moveTo>
                <a:lnTo>
                  <a:pt x="544869" y="658298"/>
                </a:lnTo>
                <a:lnTo>
                  <a:pt x="549721" y="667520"/>
                </a:lnTo>
                <a:lnTo>
                  <a:pt x="537030" y="653373"/>
                </a:lnTo>
                <a:close/>
                <a:moveTo>
                  <a:pt x="453048" y="822836"/>
                </a:moveTo>
                <a:lnTo>
                  <a:pt x="455907" y="827654"/>
                </a:lnTo>
                <a:lnTo>
                  <a:pt x="454942" y="827703"/>
                </a:lnTo>
                <a:close/>
                <a:moveTo>
                  <a:pt x="451782" y="820702"/>
                </a:moveTo>
                <a:lnTo>
                  <a:pt x="452485" y="821387"/>
                </a:lnTo>
                <a:lnTo>
                  <a:pt x="453048" y="822836"/>
                </a:lnTo>
                <a:close/>
                <a:moveTo>
                  <a:pt x="532984" y="649129"/>
                </a:moveTo>
                <a:lnTo>
                  <a:pt x="533762" y="649729"/>
                </a:lnTo>
                <a:lnTo>
                  <a:pt x="537030" y="653373"/>
                </a:lnTo>
                <a:lnTo>
                  <a:pt x="545381" y="667088"/>
                </a:lnTo>
                <a:lnTo>
                  <a:pt x="543300" y="665771"/>
                </a:lnTo>
                <a:close/>
                <a:moveTo>
                  <a:pt x="603065" y="499837"/>
                </a:moveTo>
                <a:lnTo>
                  <a:pt x="626878" y="555406"/>
                </a:lnTo>
                <a:lnTo>
                  <a:pt x="622453" y="552915"/>
                </a:lnTo>
                <a:lnTo>
                  <a:pt x="612555" y="536848"/>
                </a:lnTo>
                <a:lnTo>
                  <a:pt x="607386" y="518638"/>
                </a:lnTo>
                <a:close/>
                <a:moveTo>
                  <a:pt x="604434" y="493846"/>
                </a:moveTo>
                <a:lnTo>
                  <a:pt x="638308" y="541556"/>
                </a:lnTo>
                <a:lnTo>
                  <a:pt x="640154" y="546012"/>
                </a:lnTo>
                <a:lnTo>
                  <a:pt x="638668" y="543669"/>
                </a:lnTo>
                <a:close/>
                <a:moveTo>
                  <a:pt x="575063" y="553774"/>
                </a:moveTo>
                <a:lnTo>
                  <a:pt x="593197" y="563528"/>
                </a:lnTo>
                <a:lnTo>
                  <a:pt x="595374" y="565697"/>
                </a:lnTo>
                <a:lnTo>
                  <a:pt x="626760" y="586893"/>
                </a:lnTo>
                <a:lnTo>
                  <a:pt x="627098" y="588083"/>
                </a:lnTo>
                <a:cubicBezTo>
                  <a:pt x="633784" y="608243"/>
                  <a:pt x="640596" y="625652"/>
                  <a:pt x="647563" y="641026"/>
                </a:cubicBezTo>
                <a:lnTo>
                  <a:pt x="653990" y="653259"/>
                </a:lnTo>
                <a:lnTo>
                  <a:pt x="640272" y="640096"/>
                </a:lnTo>
                <a:cubicBezTo>
                  <a:pt x="633263" y="633134"/>
                  <a:pt x="626748" y="626354"/>
                  <a:pt x="621833" y="620649"/>
                </a:cubicBezTo>
                <a:cubicBezTo>
                  <a:pt x="605127" y="601254"/>
                  <a:pt x="593889" y="577682"/>
                  <a:pt x="578198" y="557457"/>
                </a:cubicBezTo>
                <a:close/>
                <a:moveTo>
                  <a:pt x="485024" y="741127"/>
                </a:moveTo>
                <a:lnTo>
                  <a:pt x="504444" y="762473"/>
                </a:lnTo>
                <a:lnTo>
                  <a:pt x="515257" y="777050"/>
                </a:lnTo>
                <a:lnTo>
                  <a:pt x="521775" y="787957"/>
                </a:lnTo>
                <a:lnTo>
                  <a:pt x="486235" y="743642"/>
                </a:lnTo>
                <a:close/>
                <a:moveTo>
                  <a:pt x="567433" y="567777"/>
                </a:moveTo>
                <a:lnTo>
                  <a:pt x="589626" y="605978"/>
                </a:lnTo>
                <a:lnTo>
                  <a:pt x="585294" y="600282"/>
                </a:lnTo>
                <a:lnTo>
                  <a:pt x="568248" y="570004"/>
                </a:lnTo>
                <a:close/>
                <a:moveTo>
                  <a:pt x="513083" y="680129"/>
                </a:moveTo>
                <a:lnTo>
                  <a:pt x="537896" y="707342"/>
                </a:lnTo>
                <a:cubicBezTo>
                  <a:pt x="549828" y="719617"/>
                  <a:pt x="561808" y="731852"/>
                  <a:pt x="572740" y="744998"/>
                </a:cubicBezTo>
                <a:lnTo>
                  <a:pt x="594769" y="771432"/>
                </a:lnTo>
                <a:lnTo>
                  <a:pt x="572411" y="759215"/>
                </a:lnTo>
                <a:lnTo>
                  <a:pt x="550403" y="746872"/>
                </a:lnTo>
                <a:lnTo>
                  <a:pt x="543790" y="735250"/>
                </a:lnTo>
                <a:cubicBezTo>
                  <a:pt x="535476" y="720503"/>
                  <a:pt x="526440" y="704347"/>
                  <a:pt x="516398" y="686275"/>
                </a:cubicBezTo>
                <a:close/>
                <a:moveTo>
                  <a:pt x="497302" y="711731"/>
                </a:moveTo>
                <a:lnTo>
                  <a:pt x="517093" y="728866"/>
                </a:lnTo>
                <a:lnTo>
                  <a:pt x="563417" y="801339"/>
                </a:lnTo>
                <a:lnTo>
                  <a:pt x="550204" y="806505"/>
                </a:lnTo>
                <a:lnTo>
                  <a:pt x="541728" y="799335"/>
                </a:lnTo>
                <a:lnTo>
                  <a:pt x="529453" y="773099"/>
                </a:lnTo>
                <a:close/>
                <a:moveTo>
                  <a:pt x="600337" y="487967"/>
                </a:moveTo>
                <a:lnTo>
                  <a:pt x="601397" y="489425"/>
                </a:lnTo>
                <a:lnTo>
                  <a:pt x="604434" y="493846"/>
                </a:lnTo>
                <a:lnTo>
                  <a:pt x="600373" y="488125"/>
                </a:lnTo>
                <a:close/>
                <a:moveTo>
                  <a:pt x="556404" y="577965"/>
                </a:moveTo>
                <a:lnTo>
                  <a:pt x="557250" y="579101"/>
                </a:lnTo>
                <a:lnTo>
                  <a:pt x="582922" y="612654"/>
                </a:lnTo>
                <a:lnTo>
                  <a:pt x="585738" y="621463"/>
                </a:lnTo>
                <a:lnTo>
                  <a:pt x="580431" y="618268"/>
                </a:lnTo>
                <a:close/>
                <a:moveTo>
                  <a:pt x="594598" y="480079"/>
                </a:moveTo>
                <a:lnTo>
                  <a:pt x="597197" y="483652"/>
                </a:lnTo>
                <a:lnTo>
                  <a:pt x="600373" y="488125"/>
                </a:lnTo>
                <a:lnTo>
                  <a:pt x="603065" y="499837"/>
                </a:lnTo>
                <a:close/>
                <a:moveTo>
                  <a:pt x="443785" y="794273"/>
                </a:moveTo>
                <a:lnTo>
                  <a:pt x="450129" y="802384"/>
                </a:lnTo>
                <a:lnTo>
                  <a:pt x="466445" y="827121"/>
                </a:lnTo>
                <a:lnTo>
                  <a:pt x="458767" y="827510"/>
                </a:lnTo>
                <a:lnTo>
                  <a:pt x="452485" y="821387"/>
                </a:lnTo>
                <a:lnTo>
                  <a:pt x="446487" y="805970"/>
                </a:lnTo>
                <a:close/>
                <a:moveTo>
                  <a:pt x="572726" y="515011"/>
                </a:moveTo>
                <a:lnTo>
                  <a:pt x="590145" y="531306"/>
                </a:lnTo>
                <a:lnTo>
                  <a:pt x="590281" y="531707"/>
                </a:lnTo>
                <a:lnTo>
                  <a:pt x="591656" y="535498"/>
                </a:lnTo>
                <a:lnTo>
                  <a:pt x="589186" y="533438"/>
                </a:lnTo>
                <a:close/>
                <a:moveTo>
                  <a:pt x="519675" y="619305"/>
                </a:moveTo>
                <a:lnTo>
                  <a:pt x="533149" y="629008"/>
                </a:lnTo>
                <a:lnTo>
                  <a:pt x="537112" y="635140"/>
                </a:lnTo>
                <a:cubicBezTo>
                  <a:pt x="544883" y="646524"/>
                  <a:pt x="552153" y="656439"/>
                  <a:pt x="558641" y="664283"/>
                </a:cubicBezTo>
                <a:lnTo>
                  <a:pt x="572293" y="677842"/>
                </a:lnTo>
                <a:lnTo>
                  <a:pt x="553560" y="664837"/>
                </a:lnTo>
                <a:lnTo>
                  <a:pt x="542961" y="652246"/>
                </a:lnTo>
                <a:lnTo>
                  <a:pt x="540832" y="649653"/>
                </a:lnTo>
                <a:lnTo>
                  <a:pt x="537540" y="644365"/>
                </a:lnTo>
                <a:lnTo>
                  <a:pt x="536998" y="643335"/>
                </a:lnTo>
                <a:lnTo>
                  <a:pt x="536270" y="642326"/>
                </a:lnTo>
                <a:lnTo>
                  <a:pt x="535839" y="641633"/>
                </a:lnTo>
                <a:lnTo>
                  <a:pt x="534751" y="640218"/>
                </a:lnTo>
                <a:close/>
                <a:moveTo>
                  <a:pt x="484099" y="688910"/>
                </a:moveTo>
                <a:lnTo>
                  <a:pt x="488908" y="693628"/>
                </a:lnTo>
                <a:lnTo>
                  <a:pt x="508847" y="718556"/>
                </a:lnTo>
                <a:lnTo>
                  <a:pt x="495146" y="707616"/>
                </a:lnTo>
                <a:lnTo>
                  <a:pt x="493572" y="704612"/>
                </a:lnTo>
                <a:close/>
                <a:moveTo>
                  <a:pt x="589627" y="468480"/>
                </a:moveTo>
                <a:lnTo>
                  <a:pt x="589873" y="468773"/>
                </a:lnTo>
                <a:lnTo>
                  <a:pt x="598483" y="479904"/>
                </a:lnTo>
                <a:lnTo>
                  <a:pt x="600337" y="487967"/>
                </a:lnTo>
                <a:lnTo>
                  <a:pt x="597197" y="483652"/>
                </a:lnTo>
                <a:lnTo>
                  <a:pt x="594503" y="479857"/>
                </a:lnTo>
                <a:close/>
                <a:moveTo>
                  <a:pt x="552103" y="541325"/>
                </a:moveTo>
                <a:lnTo>
                  <a:pt x="553587" y="542223"/>
                </a:lnTo>
                <a:lnTo>
                  <a:pt x="558366" y="544793"/>
                </a:lnTo>
                <a:lnTo>
                  <a:pt x="561306" y="551035"/>
                </a:lnTo>
                <a:lnTo>
                  <a:pt x="567433" y="567777"/>
                </a:lnTo>
                <a:lnTo>
                  <a:pt x="553259" y="543380"/>
                </a:lnTo>
                <a:close/>
                <a:moveTo>
                  <a:pt x="495494" y="652228"/>
                </a:moveTo>
                <a:lnTo>
                  <a:pt x="501119" y="657950"/>
                </a:lnTo>
                <a:lnTo>
                  <a:pt x="513083" y="680129"/>
                </a:lnTo>
                <a:lnTo>
                  <a:pt x="503342" y="669447"/>
                </a:lnTo>
                <a:lnTo>
                  <a:pt x="499860" y="664483"/>
                </a:lnTo>
                <a:lnTo>
                  <a:pt x="497183" y="657489"/>
                </a:lnTo>
                <a:close/>
                <a:moveTo>
                  <a:pt x="412290" y="820897"/>
                </a:moveTo>
                <a:lnTo>
                  <a:pt x="419943" y="829474"/>
                </a:lnTo>
                <a:lnTo>
                  <a:pt x="417231" y="829611"/>
                </a:lnTo>
                <a:lnTo>
                  <a:pt x="416474" y="828496"/>
                </a:lnTo>
                <a:close/>
                <a:moveTo>
                  <a:pt x="510627" y="612789"/>
                </a:moveTo>
                <a:lnTo>
                  <a:pt x="516861" y="617279"/>
                </a:lnTo>
                <a:lnTo>
                  <a:pt x="528198" y="631697"/>
                </a:lnTo>
                <a:lnTo>
                  <a:pt x="534751" y="640218"/>
                </a:lnTo>
                <a:lnTo>
                  <a:pt x="536270" y="642326"/>
                </a:lnTo>
                <a:lnTo>
                  <a:pt x="537540" y="644365"/>
                </a:lnTo>
                <a:lnTo>
                  <a:pt x="539414" y="647927"/>
                </a:lnTo>
                <a:lnTo>
                  <a:pt x="510993" y="613333"/>
                </a:lnTo>
                <a:close/>
                <a:moveTo>
                  <a:pt x="589588" y="441206"/>
                </a:moveTo>
                <a:lnTo>
                  <a:pt x="608394" y="469338"/>
                </a:lnTo>
                <a:lnTo>
                  <a:pt x="631613" y="525395"/>
                </a:lnTo>
                <a:lnTo>
                  <a:pt x="620734" y="508671"/>
                </a:lnTo>
                <a:lnTo>
                  <a:pt x="598483" y="479904"/>
                </a:lnTo>
                <a:close/>
                <a:moveTo>
                  <a:pt x="507352" y="610430"/>
                </a:moveTo>
                <a:lnTo>
                  <a:pt x="510428" y="612646"/>
                </a:lnTo>
                <a:lnTo>
                  <a:pt x="510993" y="613333"/>
                </a:lnTo>
                <a:lnTo>
                  <a:pt x="528410" y="639215"/>
                </a:lnTo>
                <a:lnTo>
                  <a:pt x="535742" y="651257"/>
                </a:lnTo>
                <a:lnTo>
                  <a:pt x="533762" y="649729"/>
                </a:lnTo>
                <a:lnTo>
                  <a:pt x="532448" y="648265"/>
                </a:lnTo>
                <a:lnTo>
                  <a:pt x="524120" y="634831"/>
                </a:lnTo>
                <a:close/>
                <a:moveTo>
                  <a:pt x="504295" y="616714"/>
                </a:moveTo>
                <a:lnTo>
                  <a:pt x="518911" y="633175"/>
                </a:lnTo>
                <a:lnTo>
                  <a:pt x="532448" y="648265"/>
                </a:lnTo>
                <a:lnTo>
                  <a:pt x="532984" y="649129"/>
                </a:lnTo>
                <a:lnTo>
                  <a:pt x="524154" y="642318"/>
                </a:lnTo>
                <a:lnTo>
                  <a:pt x="517528" y="635900"/>
                </a:lnTo>
                <a:close/>
                <a:moveTo>
                  <a:pt x="458775" y="709259"/>
                </a:moveTo>
                <a:lnTo>
                  <a:pt x="461446" y="712734"/>
                </a:lnTo>
                <a:lnTo>
                  <a:pt x="466963" y="719613"/>
                </a:lnTo>
                <a:lnTo>
                  <a:pt x="474502" y="729562"/>
                </a:lnTo>
                <a:lnTo>
                  <a:pt x="478219" y="733647"/>
                </a:lnTo>
                <a:lnTo>
                  <a:pt x="486235" y="743642"/>
                </a:lnTo>
                <a:lnTo>
                  <a:pt x="506180" y="785066"/>
                </a:lnTo>
                <a:lnTo>
                  <a:pt x="506092" y="784980"/>
                </a:lnTo>
                <a:lnTo>
                  <a:pt x="484349" y="763465"/>
                </a:lnTo>
                <a:lnTo>
                  <a:pt x="463388" y="719242"/>
                </a:lnTo>
                <a:close/>
                <a:moveTo>
                  <a:pt x="547152" y="520988"/>
                </a:moveTo>
                <a:lnTo>
                  <a:pt x="575063" y="553774"/>
                </a:lnTo>
                <a:lnTo>
                  <a:pt x="558366" y="544793"/>
                </a:lnTo>
                <a:close/>
                <a:moveTo>
                  <a:pt x="539579" y="533753"/>
                </a:moveTo>
                <a:lnTo>
                  <a:pt x="552046" y="541291"/>
                </a:lnTo>
                <a:lnTo>
                  <a:pt x="553259" y="543380"/>
                </a:lnTo>
                <a:lnTo>
                  <a:pt x="568248" y="570004"/>
                </a:lnTo>
                <a:lnTo>
                  <a:pt x="572853" y="582587"/>
                </a:lnTo>
                <a:lnTo>
                  <a:pt x="543847" y="540977"/>
                </a:lnTo>
                <a:close/>
                <a:moveTo>
                  <a:pt x="489056" y="632185"/>
                </a:moveTo>
                <a:lnTo>
                  <a:pt x="490463" y="632974"/>
                </a:lnTo>
                <a:lnTo>
                  <a:pt x="510331" y="644955"/>
                </a:lnTo>
                <a:lnTo>
                  <a:pt x="526315" y="662638"/>
                </a:lnTo>
                <a:lnTo>
                  <a:pt x="567653" y="712044"/>
                </a:lnTo>
                <a:lnTo>
                  <a:pt x="572132" y="719051"/>
                </a:lnTo>
                <a:lnTo>
                  <a:pt x="541862" y="695728"/>
                </a:lnTo>
                <a:cubicBezTo>
                  <a:pt x="532509" y="688155"/>
                  <a:pt x="523166" y="679936"/>
                  <a:pt x="511122" y="668125"/>
                </a:cubicBezTo>
                <a:lnTo>
                  <a:pt x="501119" y="657950"/>
                </a:lnTo>
                <a:lnTo>
                  <a:pt x="491757" y="640595"/>
                </a:lnTo>
                <a:close/>
                <a:moveTo>
                  <a:pt x="530772" y="543546"/>
                </a:moveTo>
                <a:lnTo>
                  <a:pt x="555329" y="576162"/>
                </a:lnTo>
                <a:lnTo>
                  <a:pt x="556404" y="577965"/>
                </a:lnTo>
                <a:lnTo>
                  <a:pt x="530784" y="543565"/>
                </a:lnTo>
                <a:close/>
                <a:moveTo>
                  <a:pt x="434606" y="737937"/>
                </a:moveTo>
                <a:lnTo>
                  <a:pt x="475545" y="793449"/>
                </a:lnTo>
                <a:lnTo>
                  <a:pt x="489391" y="810266"/>
                </a:lnTo>
                <a:lnTo>
                  <a:pt x="495299" y="821220"/>
                </a:lnTo>
                <a:lnTo>
                  <a:pt x="492237" y="821876"/>
                </a:lnTo>
                <a:lnTo>
                  <a:pt x="457194" y="775176"/>
                </a:lnTo>
                <a:lnTo>
                  <a:pt x="435006" y="743052"/>
                </a:lnTo>
                <a:close/>
                <a:moveTo>
                  <a:pt x="453646" y="698161"/>
                </a:moveTo>
                <a:lnTo>
                  <a:pt x="474134" y="721617"/>
                </a:lnTo>
                <a:lnTo>
                  <a:pt x="478395" y="727360"/>
                </a:lnTo>
                <a:lnTo>
                  <a:pt x="485024" y="741127"/>
                </a:lnTo>
                <a:lnTo>
                  <a:pt x="478219" y="733647"/>
                </a:lnTo>
                <a:lnTo>
                  <a:pt x="466963" y="719613"/>
                </a:lnTo>
                <a:lnTo>
                  <a:pt x="458238" y="708098"/>
                </a:lnTo>
                <a:close/>
                <a:moveTo>
                  <a:pt x="486198" y="630288"/>
                </a:moveTo>
                <a:lnTo>
                  <a:pt x="486615" y="630462"/>
                </a:lnTo>
                <a:lnTo>
                  <a:pt x="488610" y="630796"/>
                </a:lnTo>
                <a:lnTo>
                  <a:pt x="489056" y="632185"/>
                </a:lnTo>
                <a:lnTo>
                  <a:pt x="486425" y="630710"/>
                </a:lnTo>
                <a:close/>
                <a:moveTo>
                  <a:pt x="458389" y="678043"/>
                </a:moveTo>
                <a:lnTo>
                  <a:pt x="487788" y="701742"/>
                </a:lnTo>
                <a:lnTo>
                  <a:pt x="495146" y="707616"/>
                </a:lnTo>
                <a:lnTo>
                  <a:pt x="497302" y="711731"/>
                </a:lnTo>
                <a:close/>
                <a:moveTo>
                  <a:pt x="494104" y="601940"/>
                </a:moveTo>
                <a:lnTo>
                  <a:pt x="500586" y="608742"/>
                </a:lnTo>
                <a:cubicBezTo>
                  <a:pt x="517172" y="626454"/>
                  <a:pt x="531745" y="642679"/>
                  <a:pt x="507925" y="618215"/>
                </a:cubicBezTo>
                <a:lnTo>
                  <a:pt x="498841" y="608807"/>
                </a:lnTo>
                <a:close/>
                <a:moveTo>
                  <a:pt x="539806" y="505394"/>
                </a:moveTo>
                <a:lnTo>
                  <a:pt x="587624" y="533308"/>
                </a:lnTo>
                <a:lnTo>
                  <a:pt x="591692" y="535598"/>
                </a:lnTo>
                <a:lnTo>
                  <a:pt x="594388" y="543034"/>
                </a:lnTo>
                <a:cubicBezTo>
                  <a:pt x="596920" y="548693"/>
                  <a:pt x="600351" y="553377"/>
                  <a:pt x="612550" y="573937"/>
                </a:cubicBezTo>
                <a:lnTo>
                  <a:pt x="593197" y="563528"/>
                </a:lnTo>
                <a:lnTo>
                  <a:pt x="570680" y="541090"/>
                </a:lnTo>
                <a:lnTo>
                  <a:pt x="541602" y="509206"/>
                </a:lnTo>
                <a:close/>
                <a:moveTo>
                  <a:pt x="454052" y="679262"/>
                </a:moveTo>
                <a:lnTo>
                  <a:pt x="474154" y="708266"/>
                </a:lnTo>
                <a:lnTo>
                  <a:pt x="510573" y="769210"/>
                </a:lnTo>
                <a:lnTo>
                  <a:pt x="504444" y="762473"/>
                </a:lnTo>
                <a:lnTo>
                  <a:pt x="478395" y="727360"/>
                </a:lnTo>
                <a:lnTo>
                  <a:pt x="461099" y="691438"/>
                </a:lnTo>
                <a:close/>
                <a:moveTo>
                  <a:pt x="567393" y="442684"/>
                </a:moveTo>
                <a:lnTo>
                  <a:pt x="573764" y="450647"/>
                </a:lnTo>
                <a:lnTo>
                  <a:pt x="594503" y="479857"/>
                </a:lnTo>
                <a:lnTo>
                  <a:pt x="594598" y="480079"/>
                </a:lnTo>
                <a:close/>
                <a:moveTo>
                  <a:pt x="483693" y="615487"/>
                </a:moveTo>
                <a:lnTo>
                  <a:pt x="489937" y="622393"/>
                </a:lnTo>
                <a:lnTo>
                  <a:pt x="492930" y="627177"/>
                </a:lnTo>
                <a:cubicBezTo>
                  <a:pt x="493811" y="629909"/>
                  <a:pt x="493030" y="631018"/>
                  <a:pt x="491630" y="631301"/>
                </a:cubicBezTo>
                <a:lnTo>
                  <a:pt x="488610" y="630796"/>
                </a:lnTo>
                <a:close/>
                <a:moveTo>
                  <a:pt x="501423" y="578071"/>
                </a:moveTo>
                <a:lnTo>
                  <a:pt x="510539" y="588384"/>
                </a:lnTo>
                <a:lnTo>
                  <a:pt x="537097" y="608861"/>
                </a:lnTo>
                <a:lnTo>
                  <a:pt x="562611" y="642137"/>
                </a:lnTo>
                <a:lnTo>
                  <a:pt x="570101" y="652750"/>
                </a:lnTo>
                <a:lnTo>
                  <a:pt x="541118" y="634748"/>
                </a:lnTo>
                <a:lnTo>
                  <a:pt x="533149" y="629008"/>
                </a:lnTo>
                <a:lnTo>
                  <a:pt x="512575" y="597177"/>
                </a:lnTo>
                <a:close/>
                <a:moveTo>
                  <a:pt x="490915" y="598593"/>
                </a:moveTo>
                <a:lnTo>
                  <a:pt x="492665" y="599853"/>
                </a:lnTo>
                <a:lnTo>
                  <a:pt x="494104" y="601940"/>
                </a:lnTo>
                <a:close/>
                <a:moveTo>
                  <a:pt x="432382" y="711675"/>
                </a:moveTo>
                <a:lnTo>
                  <a:pt x="470846" y="750104"/>
                </a:lnTo>
                <a:lnTo>
                  <a:pt x="484349" y="763465"/>
                </a:lnTo>
                <a:lnTo>
                  <a:pt x="492373" y="780393"/>
                </a:lnTo>
                <a:lnTo>
                  <a:pt x="514068" y="817195"/>
                </a:lnTo>
                <a:lnTo>
                  <a:pt x="497942" y="820653"/>
                </a:lnTo>
                <a:lnTo>
                  <a:pt x="489391" y="810266"/>
                </a:lnTo>
                <a:lnTo>
                  <a:pt x="466610" y="768033"/>
                </a:lnTo>
                <a:cubicBezTo>
                  <a:pt x="458183" y="752412"/>
                  <a:pt x="447182" y="738481"/>
                  <a:pt x="435628" y="724904"/>
                </a:cubicBezTo>
                <a:lnTo>
                  <a:pt x="433375" y="722210"/>
                </a:lnTo>
                <a:lnTo>
                  <a:pt x="433083" y="718471"/>
                </a:lnTo>
                <a:close/>
                <a:moveTo>
                  <a:pt x="448281" y="669291"/>
                </a:moveTo>
                <a:lnTo>
                  <a:pt x="458389" y="678043"/>
                </a:lnTo>
                <a:lnTo>
                  <a:pt x="451407" y="672414"/>
                </a:lnTo>
                <a:lnTo>
                  <a:pt x="448969" y="670480"/>
                </a:lnTo>
                <a:close/>
                <a:moveTo>
                  <a:pt x="483405" y="592919"/>
                </a:moveTo>
                <a:lnTo>
                  <a:pt x="484099" y="593494"/>
                </a:lnTo>
                <a:lnTo>
                  <a:pt x="488734" y="598340"/>
                </a:lnTo>
                <a:lnTo>
                  <a:pt x="498841" y="608807"/>
                </a:lnTo>
                <a:lnTo>
                  <a:pt x="504295" y="616714"/>
                </a:lnTo>
                <a:lnTo>
                  <a:pt x="495042" y="606294"/>
                </a:lnTo>
                <a:close/>
                <a:moveTo>
                  <a:pt x="528020" y="498514"/>
                </a:moveTo>
                <a:lnTo>
                  <a:pt x="536512" y="503472"/>
                </a:lnTo>
                <a:lnTo>
                  <a:pt x="538514" y="505821"/>
                </a:lnTo>
                <a:lnTo>
                  <a:pt x="541602" y="509206"/>
                </a:lnTo>
                <a:lnTo>
                  <a:pt x="547152" y="520988"/>
                </a:lnTo>
                <a:close/>
                <a:moveTo>
                  <a:pt x="551691" y="447811"/>
                </a:moveTo>
                <a:lnTo>
                  <a:pt x="552992" y="449605"/>
                </a:lnTo>
                <a:cubicBezTo>
                  <a:pt x="569856" y="473074"/>
                  <a:pt x="585308" y="494885"/>
                  <a:pt x="598799" y="514518"/>
                </a:cubicBezTo>
                <a:lnTo>
                  <a:pt x="613004" y="538430"/>
                </a:lnTo>
                <a:lnTo>
                  <a:pt x="616101" y="549339"/>
                </a:lnTo>
                <a:lnTo>
                  <a:pt x="597058" y="538619"/>
                </a:lnTo>
                <a:lnTo>
                  <a:pt x="590558" y="531694"/>
                </a:lnTo>
                <a:lnTo>
                  <a:pt x="590145" y="531306"/>
                </a:lnTo>
                <a:lnTo>
                  <a:pt x="581623" y="506278"/>
                </a:lnTo>
                <a:cubicBezTo>
                  <a:pt x="576358" y="491302"/>
                  <a:pt x="566672" y="478263"/>
                  <a:pt x="559632" y="464034"/>
                </a:cubicBezTo>
                <a:close/>
                <a:moveTo>
                  <a:pt x="445808" y="667972"/>
                </a:moveTo>
                <a:lnTo>
                  <a:pt x="448969" y="670480"/>
                </a:lnTo>
                <a:lnTo>
                  <a:pt x="454052" y="679262"/>
                </a:lnTo>
                <a:lnTo>
                  <a:pt x="452220" y="676620"/>
                </a:lnTo>
                <a:close/>
                <a:moveTo>
                  <a:pt x="526770" y="497785"/>
                </a:moveTo>
                <a:lnTo>
                  <a:pt x="527157" y="498010"/>
                </a:lnTo>
                <a:lnTo>
                  <a:pt x="530444" y="502853"/>
                </a:lnTo>
                <a:lnTo>
                  <a:pt x="552103" y="541325"/>
                </a:lnTo>
                <a:lnTo>
                  <a:pt x="552046" y="541291"/>
                </a:lnTo>
                <a:close/>
                <a:moveTo>
                  <a:pt x="525449" y="495494"/>
                </a:moveTo>
                <a:lnTo>
                  <a:pt x="528020" y="498514"/>
                </a:lnTo>
                <a:lnTo>
                  <a:pt x="527157" y="498010"/>
                </a:lnTo>
                <a:close/>
                <a:moveTo>
                  <a:pt x="525385" y="495399"/>
                </a:moveTo>
                <a:lnTo>
                  <a:pt x="525449" y="495494"/>
                </a:lnTo>
                <a:lnTo>
                  <a:pt x="525420" y="495460"/>
                </a:lnTo>
                <a:close/>
                <a:moveTo>
                  <a:pt x="385227" y="786610"/>
                </a:moveTo>
                <a:lnTo>
                  <a:pt x="405690" y="808905"/>
                </a:lnTo>
                <a:lnTo>
                  <a:pt x="412290" y="820897"/>
                </a:lnTo>
                <a:lnTo>
                  <a:pt x="387237" y="792816"/>
                </a:lnTo>
                <a:close/>
                <a:moveTo>
                  <a:pt x="555696" y="428064"/>
                </a:moveTo>
                <a:lnTo>
                  <a:pt x="557803" y="430539"/>
                </a:lnTo>
                <a:lnTo>
                  <a:pt x="563489" y="437318"/>
                </a:lnTo>
                <a:lnTo>
                  <a:pt x="567393" y="442684"/>
                </a:lnTo>
                <a:close/>
                <a:moveTo>
                  <a:pt x="476246" y="592487"/>
                </a:moveTo>
                <a:lnTo>
                  <a:pt x="488812" y="608084"/>
                </a:lnTo>
                <a:lnTo>
                  <a:pt x="517528" y="635900"/>
                </a:lnTo>
                <a:lnTo>
                  <a:pt x="534130" y="659969"/>
                </a:lnTo>
                <a:lnTo>
                  <a:pt x="511838" y="645864"/>
                </a:lnTo>
                <a:lnTo>
                  <a:pt x="510331" y="644955"/>
                </a:lnTo>
                <a:lnTo>
                  <a:pt x="489937" y="622393"/>
                </a:lnTo>
                <a:lnTo>
                  <a:pt x="484258" y="613320"/>
                </a:lnTo>
                <a:lnTo>
                  <a:pt x="482270" y="611055"/>
                </a:lnTo>
                <a:lnTo>
                  <a:pt x="476535" y="593200"/>
                </a:lnTo>
                <a:close/>
                <a:moveTo>
                  <a:pt x="510282" y="516039"/>
                </a:moveTo>
                <a:lnTo>
                  <a:pt x="515748" y="519343"/>
                </a:lnTo>
                <a:lnTo>
                  <a:pt x="530772" y="543546"/>
                </a:lnTo>
                <a:lnTo>
                  <a:pt x="530561" y="543265"/>
                </a:lnTo>
                <a:close/>
                <a:moveTo>
                  <a:pt x="469457" y="599737"/>
                </a:moveTo>
                <a:lnTo>
                  <a:pt x="470104" y="600453"/>
                </a:lnTo>
                <a:lnTo>
                  <a:pt x="486198" y="630288"/>
                </a:lnTo>
                <a:lnTo>
                  <a:pt x="484141" y="629429"/>
                </a:lnTo>
                <a:lnTo>
                  <a:pt x="486425" y="630710"/>
                </a:lnTo>
                <a:lnTo>
                  <a:pt x="491757" y="640595"/>
                </a:lnTo>
                <a:lnTo>
                  <a:pt x="495494" y="652228"/>
                </a:lnTo>
                <a:lnTo>
                  <a:pt x="490692" y="647344"/>
                </a:lnTo>
                <a:lnTo>
                  <a:pt x="479226" y="635073"/>
                </a:lnTo>
                <a:lnTo>
                  <a:pt x="469651" y="621425"/>
                </a:lnTo>
                <a:lnTo>
                  <a:pt x="472763" y="623083"/>
                </a:lnTo>
                <a:close/>
                <a:moveTo>
                  <a:pt x="475539" y="583449"/>
                </a:moveTo>
                <a:cubicBezTo>
                  <a:pt x="474149" y="581450"/>
                  <a:pt x="477093" y="584231"/>
                  <a:pt x="482044" y="589283"/>
                </a:cubicBezTo>
                <a:lnTo>
                  <a:pt x="490915" y="598593"/>
                </a:lnTo>
                <a:lnTo>
                  <a:pt x="485834" y="594934"/>
                </a:lnTo>
                <a:lnTo>
                  <a:pt x="484099" y="593494"/>
                </a:lnTo>
                <a:lnTo>
                  <a:pt x="481967" y="591265"/>
                </a:lnTo>
                <a:lnTo>
                  <a:pt x="481167" y="590346"/>
                </a:lnTo>
                <a:cubicBezTo>
                  <a:pt x="478013" y="586643"/>
                  <a:pt x="476235" y="584448"/>
                  <a:pt x="475539" y="583449"/>
                </a:cubicBezTo>
                <a:close/>
                <a:moveTo>
                  <a:pt x="468904" y="595830"/>
                </a:moveTo>
                <a:lnTo>
                  <a:pt x="482270" y="611055"/>
                </a:lnTo>
                <a:lnTo>
                  <a:pt x="483693" y="615487"/>
                </a:lnTo>
                <a:lnTo>
                  <a:pt x="470104" y="600453"/>
                </a:lnTo>
                <a:lnTo>
                  <a:pt x="469364" y="599081"/>
                </a:lnTo>
                <a:close/>
                <a:moveTo>
                  <a:pt x="434987" y="657782"/>
                </a:moveTo>
                <a:lnTo>
                  <a:pt x="444105" y="665675"/>
                </a:lnTo>
                <a:lnTo>
                  <a:pt x="445808" y="667972"/>
                </a:lnTo>
                <a:lnTo>
                  <a:pt x="436159" y="660318"/>
                </a:lnTo>
                <a:close/>
                <a:moveTo>
                  <a:pt x="471165" y="579973"/>
                </a:moveTo>
                <a:lnTo>
                  <a:pt x="481967" y="591265"/>
                </a:lnTo>
                <a:lnTo>
                  <a:pt x="483405" y="592919"/>
                </a:lnTo>
                <a:lnTo>
                  <a:pt x="472874" y="584181"/>
                </a:lnTo>
                <a:close/>
                <a:moveTo>
                  <a:pt x="368251" y="794378"/>
                </a:moveTo>
                <a:lnTo>
                  <a:pt x="388613" y="817667"/>
                </a:lnTo>
                <a:lnTo>
                  <a:pt x="395161" y="829711"/>
                </a:lnTo>
                <a:lnTo>
                  <a:pt x="387846" y="828896"/>
                </a:lnTo>
                <a:lnTo>
                  <a:pt x="386590" y="824723"/>
                </a:lnTo>
                <a:close/>
                <a:moveTo>
                  <a:pt x="427955" y="668748"/>
                </a:moveTo>
                <a:lnTo>
                  <a:pt x="430441" y="671594"/>
                </a:lnTo>
                <a:lnTo>
                  <a:pt x="452175" y="700096"/>
                </a:lnTo>
                <a:lnTo>
                  <a:pt x="458238" y="708098"/>
                </a:lnTo>
                <a:lnTo>
                  <a:pt x="458775" y="709259"/>
                </a:lnTo>
                <a:lnTo>
                  <a:pt x="428006" y="669239"/>
                </a:lnTo>
                <a:close/>
                <a:moveTo>
                  <a:pt x="467711" y="579897"/>
                </a:moveTo>
                <a:lnTo>
                  <a:pt x="472874" y="584181"/>
                </a:lnTo>
                <a:lnTo>
                  <a:pt x="476246" y="592487"/>
                </a:lnTo>
                <a:lnTo>
                  <a:pt x="467764" y="581959"/>
                </a:lnTo>
                <a:close/>
                <a:moveTo>
                  <a:pt x="467479" y="570893"/>
                </a:moveTo>
                <a:lnTo>
                  <a:pt x="471165" y="579973"/>
                </a:lnTo>
                <a:lnTo>
                  <a:pt x="467617" y="576263"/>
                </a:lnTo>
                <a:close/>
                <a:moveTo>
                  <a:pt x="426124" y="652358"/>
                </a:moveTo>
                <a:lnTo>
                  <a:pt x="436159" y="660318"/>
                </a:lnTo>
                <a:lnTo>
                  <a:pt x="453646" y="698161"/>
                </a:lnTo>
                <a:lnTo>
                  <a:pt x="430441" y="671594"/>
                </a:lnTo>
                <a:lnTo>
                  <a:pt x="427906" y="668269"/>
                </a:lnTo>
                <a:lnTo>
                  <a:pt x="426399" y="653662"/>
                </a:lnTo>
                <a:close/>
                <a:moveTo>
                  <a:pt x="467199" y="560027"/>
                </a:moveTo>
                <a:lnTo>
                  <a:pt x="500926" y="601080"/>
                </a:lnTo>
                <a:lnTo>
                  <a:pt x="507352" y="610430"/>
                </a:lnTo>
                <a:lnTo>
                  <a:pt x="492665" y="599853"/>
                </a:lnTo>
                <a:lnTo>
                  <a:pt x="467277" y="563046"/>
                </a:lnTo>
                <a:close/>
                <a:moveTo>
                  <a:pt x="376628" y="747457"/>
                </a:moveTo>
                <a:lnTo>
                  <a:pt x="433410" y="802797"/>
                </a:lnTo>
                <a:lnTo>
                  <a:pt x="449552" y="827976"/>
                </a:lnTo>
                <a:lnTo>
                  <a:pt x="433045" y="828811"/>
                </a:lnTo>
                <a:lnTo>
                  <a:pt x="412006" y="815788"/>
                </a:lnTo>
                <a:lnTo>
                  <a:pt x="405690" y="808905"/>
                </a:lnTo>
                <a:lnTo>
                  <a:pt x="390546" y="781395"/>
                </a:lnTo>
                <a:close/>
                <a:moveTo>
                  <a:pt x="508767" y="470916"/>
                </a:moveTo>
                <a:lnTo>
                  <a:pt x="516287" y="479740"/>
                </a:lnTo>
                <a:lnTo>
                  <a:pt x="525385" y="495399"/>
                </a:lnTo>
                <a:close/>
                <a:moveTo>
                  <a:pt x="385162" y="727641"/>
                </a:moveTo>
                <a:lnTo>
                  <a:pt x="413545" y="756253"/>
                </a:lnTo>
                <a:lnTo>
                  <a:pt x="451782" y="820702"/>
                </a:lnTo>
                <a:lnTo>
                  <a:pt x="433410" y="802797"/>
                </a:lnTo>
                <a:lnTo>
                  <a:pt x="397658" y="747027"/>
                </a:lnTo>
                <a:close/>
                <a:moveTo>
                  <a:pt x="466986" y="549285"/>
                </a:moveTo>
                <a:lnTo>
                  <a:pt x="479404" y="566391"/>
                </a:lnTo>
                <a:lnTo>
                  <a:pt x="510627" y="612789"/>
                </a:lnTo>
                <a:lnTo>
                  <a:pt x="510428" y="612646"/>
                </a:lnTo>
                <a:lnTo>
                  <a:pt x="500926" y="601080"/>
                </a:lnTo>
                <a:lnTo>
                  <a:pt x="489691" y="584730"/>
                </a:lnTo>
                <a:lnTo>
                  <a:pt x="467118" y="556886"/>
                </a:lnTo>
                <a:lnTo>
                  <a:pt x="466990" y="551895"/>
                </a:lnTo>
                <a:close/>
                <a:moveTo>
                  <a:pt x="536046" y="403507"/>
                </a:moveTo>
                <a:lnTo>
                  <a:pt x="555696" y="428064"/>
                </a:lnTo>
                <a:lnTo>
                  <a:pt x="538892" y="408336"/>
                </a:lnTo>
                <a:close/>
                <a:moveTo>
                  <a:pt x="401168" y="683669"/>
                </a:moveTo>
                <a:lnTo>
                  <a:pt x="401331" y="683893"/>
                </a:lnTo>
                <a:lnTo>
                  <a:pt x="433375" y="722210"/>
                </a:lnTo>
                <a:lnTo>
                  <a:pt x="434606" y="737937"/>
                </a:lnTo>
                <a:lnTo>
                  <a:pt x="419867" y="717953"/>
                </a:lnTo>
                <a:lnTo>
                  <a:pt x="415474" y="711092"/>
                </a:lnTo>
                <a:close/>
                <a:moveTo>
                  <a:pt x="466981" y="546210"/>
                </a:moveTo>
                <a:lnTo>
                  <a:pt x="519675" y="619305"/>
                </a:lnTo>
                <a:lnTo>
                  <a:pt x="516861" y="617279"/>
                </a:lnTo>
                <a:lnTo>
                  <a:pt x="510887" y="609680"/>
                </a:lnTo>
                <a:lnTo>
                  <a:pt x="466984" y="547709"/>
                </a:lnTo>
                <a:close/>
                <a:moveTo>
                  <a:pt x="506587" y="463043"/>
                </a:moveTo>
                <a:lnTo>
                  <a:pt x="522707" y="473613"/>
                </a:lnTo>
                <a:lnTo>
                  <a:pt x="524294" y="474870"/>
                </a:lnTo>
                <a:lnTo>
                  <a:pt x="534564" y="494265"/>
                </a:lnTo>
                <a:lnTo>
                  <a:pt x="539806" y="505394"/>
                </a:lnTo>
                <a:lnTo>
                  <a:pt x="536512" y="503472"/>
                </a:lnTo>
                <a:lnTo>
                  <a:pt x="516287" y="479740"/>
                </a:lnTo>
                <a:close/>
                <a:moveTo>
                  <a:pt x="422899" y="637079"/>
                </a:moveTo>
                <a:lnTo>
                  <a:pt x="425443" y="640509"/>
                </a:lnTo>
                <a:lnTo>
                  <a:pt x="434987" y="657782"/>
                </a:lnTo>
                <a:lnTo>
                  <a:pt x="424095" y="642747"/>
                </a:lnTo>
                <a:close/>
                <a:moveTo>
                  <a:pt x="497958" y="479735"/>
                </a:moveTo>
                <a:lnTo>
                  <a:pt x="501061" y="481854"/>
                </a:lnTo>
                <a:lnTo>
                  <a:pt x="513477" y="489557"/>
                </a:lnTo>
                <a:lnTo>
                  <a:pt x="514819" y="491846"/>
                </a:lnTo>
                <a:lnTo>
                  <a:pt x="539579" y="533753"/>
                </a:lnTo>
                <a:lnTo>
                  <a:pt x="515748" y="519343"/>
                </a:lnTo>
                <a:lnTo>
                  <a:pt x="513616" y="515909"/>
                </a:lnTo>
                <a:close/>
                <a:moveTo>
                  <a:pt x="501270" y="468734"/>
                </a:moveTo>
                <a:lnTo>
                  <a:pt x="517388" y="486025"/>
                </a:lnTo>
                <a:lnTo>
                  <a:pt x="525420" y="495460"/>
                </a:lnTo>
                <a:lnTo>
                  <a:pt x="526770" y="497785"/>
                </a:lnTo>
                <a:lnTo>
                  <a:pt x="526249" y="497481"/>
                </a:lnTo>
                <a:lnTo>
                  <a:pt x="513477" y="489557"/>
                </a:lnTo>
                <a:close/>
                <a:moveTo>
                  <a:pt x="460025" y="552532"/>
                </a:moveTo>
                <a:lnTo>
                  <a:pt x="467277" y="563046"/>
                </a:lnTo>
                <a:lnTo>
                  <a:pt x="467479" y="570893"/>
                </a:lnTo>
                <a:close/>
                <a:moveTo>
                  <a:pt x="451972" y="566838"/>
                </a:moveTo>
                <a:lnTo>
                  <a:pt x="462860" y="575872"/>
                </a:lnTo>
                <a:lnTo>
                  <a:pt x="467764" y="581959"/>
                </a:lnTo>
                <a:lnTo>
                  <a:pt x="467948" y="589079"/>
                </a:lnTo>
                <a:lnTo>
                  <a:pt x="468904" y="595830"/>
                </a:lnTo>
                <a:lnTo>
                  <a:pt x="465550" y="592011"/>
                </a:lnTo>
                <a:lnTo>
                  <a:pt x="454892" y="572252"/>
                </a:lnTo>
                <a:close/>
                <a:moveTo>
                  <a:pt x="466961" y="532491"/>
                </a:moveTo>
                <a:lnTo>
                  <a:pt x="481984" y="548545"/>
                </a:lnTo>
                <a:lnTo>
                  <a:pt x="487688" y="554542"/>
                </a:lnTo>
                <a:lnTo>
                  <a:pt x="501423" y="578071"/>
                </a:lnTo>
                <a:lnTo>
                  <a:pt x="479512" y="553284"/>
                </a:lnTo>
                <a:lnTo>
                  <a:pt x="466969" y="537983"/>
                </a:lnTo>
                <a:close/>
                <a:moveTo>
                  <a:pt x="444475" y="572100"/>
                </a:moveTo>
                <a:lnTo>
                  <a:pt x="459360" y="584959"/>
                </a:lnTo>
                <a:lnTo>
                  <a:pt x="465550" y="592011"/>
                </a:lnTo>
                <a:lnTo>
                  <a:pt x="469364" y="599081"/>
                </a:lnTo>
                <a:lnTo>
                  <a:pt x="469457" y="599737"/>
                </a:lnTo>
                <a:close/>
                <a:moveTo>
                  <a:pt x="456226" y="547024"/>
                </a:moveTo>
                <a:lnTo>
                  <a:pt x="459193" y="550484"/>
                </a:lnTo>
                <a:lnTo>
                  <a:pt x="460025" y="552532"/>
                </a:lnTo>
                <a:close/>
                <a:moveTo>
                  <a:pt x="429851" y="600211"/>
                </a:moveTo>
                <a:lnTo>
                  <a:pt x="463376" y="618080"/>
                </a:lnTo>
                <a:lnTo>
                  <a:pt x="464175" y="618963"/>
                </a:lnTo>
                <a:lnTo>
                  <a:pt x="479226" y="635073"/>
                </a:lnTo>
                <a:lnTo>
                  <a:pt x="499860" y="664483"/>
                </a:lnTo>
                <a:lnTo>
                  <a:pt x="521213" y="720278"/>
                </a:lnTo>
                <a:lnTo>
                  <a:pt x="530194" y="733170"/>
                </a:lnTo>
                <a:lnTo>
                  <a:pt x="524407" y="727788"/>
                </a:lnTo>
                <a:cubicBezTo>
                  <a:pt x="511944" y="715961"/>
                  <a:pt x="499758" y="704209"/>
                  <a:pt x="489898" y="694599"/>
                </a:cubicBezTo>
                <a:lnTo>
                  <a:pt x="488908" y="693628"/>
                </a:lnTo>
                <a:lnTo>
                  <a:pt x="480924" y="683646"/>
                </a:lnTo>
                <a:lnTo>
                  <a:pt x="453306" y="637865"/>
                </a:lnTo>
                <a:close/>
                <a:moveTo>
                  <a:pt x="456450" y="543726"/>
                </a:moveTo>
                <a:lnTo>
                  <a:pt x="467118" y="556886"/>
                </a:lnTo>
                <a:lnTo>
                  <a:pt x="467199" y="560027"/>
                </a:lnTo>
                <a:lnTo>
                  <a:pt x="463132" y="555076"/>
                </a:lnTo>
                <a:lnTo>
                  <a:pt x="459193" y="550484"/>
                </a:lnTo>
                <a:close/>
                <a:moveTo>
                  <a:pt x="419265" y="619862"/>
                </a:moveTo>
                <a:lnTo>
                  <a:pt x="420363" y="621055"/>
                </a:lnTo>
                <a:lnTo>
                  <a:pt x="448281" y="669291"/>
                </a:lnTo>
                <a:lnTo>
                  <a:pt x="444105" y="665675"/>
                </a:lnTo>
                <a:lnTo>
                  <a:pt x="425443" y="640509"/>
                </a:lnTo>
                <a:lnTo>
                  <a:pt x="422498" y="635181"/>
                </a:lnTo>
                <a:close/>
                <a:moveTo>
                  <a:pt x="496320" y="456311"/>
                </a:moveTo>
                <a:lnTo>
                  <a:pt x="500886" y="459305"/>
                </a:lnTo>
                <a:lnTo>
                  <a:pt x="508767" y="470916"/>
                </a:lnTo>
                <a:close/>
                <a:moveTo>
                  <a:pt x="353589" y="753249"/>
                </a:moveTo>
                <a:lnTo>
                  <a:pt x="382475" y="787478"/>
                </a:lnTo>
                <a:lnTo>
                  <a:pt x="387237" y="792816"/>
                </a:lnTo>
                <a:lnTo>
                  <a:pt x="387367" y="793219"/>
                </a:lnTo>
                <a:lnTo>
                  <a:pt x="401437" y="830409"/>
                </a:lnTo>
                <a:lnTo>
                  <a:pt x="399572" y="830202"/>
                </a:lnTo>
                <a:lnTo>
                  <a:pt x="388613" y="817667"/>
                </a:lnTo>
                <a:close/>
                <a:moveTo>
                  <a:pt x="418687" y="617123"/>
                </a:moveTo>
                <a:lnTo>
                  <a:pt x="463515" y="661880"/>
                </a:lnTo>
                <a:lnTo>
                  <a:pt x="480924" y="683646"/>
                </a:lnTo>
                <a:lnTo>
                  <a:pt x="484099" y="688910"/>
                </a:lnTo>
                <a:lnTo>
                  <a:pt x="477107" y="682049"/>
                </a:lnTo>
                <a:cubicBezTo>
                  <a:pt x="473595" y="678574"/>
                  <a:pt x="470920" y="675892"/>
                  <a:pt x="469339" y="674262"/>
                </a:cubicBezTo>
                <a:lnTo>
                  <a:pt x="420363" y="621055"/>
                </a:lnTo>
                <a:lnTo>
                  <a:pt x="419031" y="618753"/>
                </a:lnTo>
                <a:close/>
                <a:moveTo>
                  <a:pt x="456802" y="535256"/>
                </a:moveTo>
                <a:lnTo>
                  <a:pt x="462409" y="541252"/>
                </a:lnTo>
                <a:lnTo>
                  <a:pt x="466984" y="547709"/>
                </a:lnTo>
                <a:lnTo>
                  <a:pt x="466986" y="549285"/>
                </a:lnTo>
                <a:close/>
                <a:moveTo>
                  <a:pt x="390450" y="668955"/>
                </a:moveTo>
                <a:lnTo>
                  <a:pt x="396945" y="675573"/>
                </a:lnTo>
                <a:lnTo>
                  <a:pt x="401168" y="683669"/>
                </a:lnTo>
                <a:close/>
                <a:moveTo>
                  <a:pt x="443290" y="550742"/>
                </a:moveTo>
                <a:lnTo>
                  <a:pt x="458583" y="566818"/>
                </a:lnTo>
                <a:lnTo>
                  <a:pt x="467617" y="576263"/>
                </a:lnTo>
                <a:lnTo>
                  <a:pt x="467711" y="579897"/>
                </a:lnTo>
                <a:lnTo>
                  <a:pt x="462860" y="575872"/>
                </a:lnTo>
                <a:lnTo>
                  <a:pt x="460214" y="572588"/>
                </a:lnTo>
                <a:lnTo>
                  <a:pt x="445635" y="555090"/>
                </a:lnTo>
                <a:close/>
                <a:moveTo>
                  <a:pt x="520546" y="384182"/>
                </a:moveTo>
                <a:lnTo>
                  <a:pt x="528705" y="396375"/>
                </a:lnTo>
                <a:lnTo>
                  <a:pt x="538892" y="408336"/>
                </a:lnTo>
                <a:lnTo>
                  <a:pt x="541760" y="413203"/>
                </a:lnTo>
                <a:lnTo>
                  <a:pt x="611927" y="535829"/>
                </a:lnTo>
                <a:lnTo>
                  <a:pt x="598799" y="514518"/>
                </a:lnTo>
                <a:lnTo>
                  <a:pt x="542442" y="428915"/>
                </a:lnTo>
                <a:close/>
                <a:moveTo>
                  <a:pt x="520354" y="383895"/>
                </a:moveTo>
                <a:lnTo>
                  <a:pt x="520487" y="384061"/>
                </a:lnTo>
                <a:lnTo>
                  <a:pt x="520546" y="384182"/>
                </a:lnTo>
                <a:close/>
                <a:moveTo>
                  <a:pt x="463681" y="501135"/>
                </a:moveTo>
                <a:lnTo>
                  <a:pt x="466556" y="503897"/>
                </a:lnTo>
                <a:cubicBezTo>
                  <a:pt x="483759" y="522014"/>
                  <a:pt x="497014" y="536454"/>
                  <a:pt x="507426" y="548096"/>
                </a:cubicBezTo>
                <a:lnTo>
                  <a:pt x="526768" y="570369"/>
                </a:lnTo>
                <a:lnTo>
                  <a:pt x="565612" y="630216"/>
                </a:lnTo>
                <a:lnTo>
                  <a:pt x="548966" y="618012"/>
                </a:lnTo>
                <a:lnTo>
                  <a:pt x="537097" y="608861"/>
                </a:lnTo>
                <a:lnTo>
                  <a:pt x="527715" y="596624"/>
                </a:lnTo>
                <a:lnTo>
                  <a:pt x="487688" y="554542"/>
                </a:lnTo>
                <a:lnTo>
                  <a:pt x="465744" y="516949"/>
                </a:lnTo>
                <a:lnTo>
                  <a:pt x="463713" y="501245"/>
                </a:lnTo>
                <a:close/>
                <a:moveTo>
                  <a:pt x="399722" y="631414"/>
                </a:moveTo>
                <a:lnTo>
                  <a:pt x="400504" y="632034"/>
                </a:lnTo>
                <a:lnTo>
                  <a:pt x="424351" y="663607"/>
                </a:lnTo>
                <a:lnTo>
                  <a:pt x="427906" y="668269"/>
                </a:lnTo>
                <a:lnTo>
                  <a:pt x="427955" y="668748"/>
                </a:lnTo>
                <a:lnTo>
                  <a:pt x="425224" y="665621"/>
                </a:lnTo>
                <a:lnTo>
                  <a:pt x="422166" y="661644"/>
                </a:lnTo>
                <a:close/>
                <a:moveTo>
                  <a:pt x="448201" y="523409"/>
                </a:moveTo>
                <a:lnTo>
                  <a:pt x="456802" y="535256"/>
                </a:lnTo>
                <a:lnTo>
                  <a:pt x="450103" y="528094"/>
                </a:lnTo>
                <a:close/>
                <a:moveTo>
                  <a:pt x="483913" y="448175"/>
                </a:moveTo>
                <a:lnTo>
                  <a:pt x="491976" y="453462"/>
                </a:lnTo>
                <a:lnTo>
                  <a:pt x="493149" y="455047"/>
                </a:lnTo>
                <a:cubicBezTo>
                  <a:pt x="494359" y="456966"/>
                  <a:pt x="496222" y="460120"/>
                  <a:pt x="499560" y="465818"/>
                </a:cubicBezTo>
                <a:lnTo>
                  <a:pt x="501270" y="468734"/>
                </a:lnTo>
                <a:lnTo>
                  <a:pt x="486043" y="452398"/>
                </a:lnTo>
                <a:close/>
                <a:moveTo>
                  <a:pt x="406961" y="606495"/>
                </a:moveTo>
                <a:lnTo>
                  <a:pt x="417176" y="615615"/>
                </a:lnTo>
                <a:lnTo>
                  <a:pt x="417267" y="615706"/>
                </a:lnTo>
                <a:lnTo>
                  <a:pt x="419031" y="618753"/>
                </a:lnTo>
                <a:lnTo>
                  <a:pt x="419265" y="619862"/>
                </a:lnTo>
                <a:close/>
                <a:moveTo>
                  <a:pt x="467444" y="480362"/>
                </a:moveTo>
                <a:lnTo>
                  <a:pt x="496440" y="507669"/>
                </a:lnTo>
                <a:lnTo>
                  <a:pt x="509447" y="515534"/>
                </a:lnTo>
                <a:lnTo>
                  <a:pt x="511715" y="518236"/>
                </a:lnTo>
                <a:lnTo>
                  <a:pt x="530561" y="543265"/>
                </a:lnTo>
                <a:lnTo>
                  <a:pt x="530784" y="543565"/>
                </a:lnTo>
                <a:lnTo>
                  <a:pt x="546363" y="568662"/>
                </a:lnTo>
                <a:lnTo>
                  <a:pt x="575451" y="615270"/>
                </a:lnTo>
                <a:lnTo>
                  <a:pt x="566533" y="609901"/>
                </a:lnTo>
                <a:cubicBezTo>
                  <a:pt x="550548" y="599832"/>
                  <a:pt x="548718" y="596296"/>
                  <a:pt x="531233" y="575511"/>
                </a:cubicBezTo>
                <a:lnTo>
                  <a:pt x="526768" y="570369"/>
                </a:lnTo>
                <a:lnTo>
                  <a:pt x="525655" y="568654"/>
                </a:lnTo>
                <a:cubicBezTo>
                  <a:pt x="509980" y="545716"/>
                  <a:pt x="494130" y="522885"/>
                  <a:pt x="479264" y="499429"/>
                </a:cubicBezTo>
                <a:close/>
                <a:moveTo>
                  <a:pt x="529631" y="348652"/>
                </a:moveTo>
                <a:lnTo>
                  <a:pt x="546192" y="351888"/>
                </a:lnTo>
                <a:lnTo>
                  <a:pt x="547777" y="354966"/>
                </a:lnTo>
                <a:cubicBezTo>
                  <a:pt x="552521" y="365722"/>
                  <a:pt x="557774" y="375967"/>
                  <a:pt x="566828" y="382971"/>
                </a:cubicBezTo>
                <a:lnTo>
                  <a:pt x="573875" y="386003"/>
                </a:lnTo>
                <a:lnTo>
                  <a:pt x="580670" y="402406"/>
                </a:lnTo>
                <a:lnTo>
                  <a:pt x="589588" y="441206"/>
                </a:lnTo>
                <a:lnTo>
                  <a:pt x="575528" y="420174"/>
                </a:lnTo>
                <a:lnTo>
                  <a:pt x="548020" y="385132"/>
                </a:lnTo>
                <a:close/>
                <a:moveTo>
                  <a:pt x="406176" y="605642"/>
                </a:moveTo>
                <a:lnTo>
                  <a:pt x="406961" y="606495"/>
                </a:lnTo>
                <a:lnTo>
                  <a:pt x="406342" y="605942"/>
                </a:lnTo>
                <a:close/>
                <a:moveTo>
                  <a:pt x="357807" y="701695"/>
                </a:moveTo>
                <a:lnTo>
                  <a:pt x="359650" y="703393"/>
                </a:lnTo>
                <a:lnTo>
                  <a:pt x="370039" y="731390"/>
                </a:lnTo>
                <a:lnTo>
                  <a:pt x="376628" y="747457"/>
                </a:lnTo>
                <a:lnTo>
                  <a:pt x="371347" y="742309"/>
                </a:lnTo>
                <a:lnTo>
                  <a:pt x="370656" y="741610"/>
                </a:lnTo>
                <a:lnTo>
                  <a:pt x="359088" y="705885"/>
                </a:lnTo>
                <a:close/>
                <a:moveTo>
                  <a:pt x="514453" y="371733"/>
                </a:moveTo>
                <a:lnTo>
                  <a:pt x="527735" y="389404"/>
                </a:lnTo>
                <a:lnTo>
                  <a:pt x="536046" y="403507"/>
                </a:lnTo>
                <a:lnTo>
                  <a:pt x="520487" y="384061"/>
                </a:lnTo>
                <a:close/>
                <a:moveTo>
                  <a:pt x="357232" y="696877"/>
                </a:moveTo>
                <a:lnTo>
                  <a:pt x="368389" y="701619"/>
                </a:lnTo>
                <a:lnTo>
                  <a:pt x="385162" y="727641"/>
                </a:lnTo>
                <a:lnTo>
                  <a:pt x="376625" y="719035"/>
                </a:lnTo>
                <a:lnTo>
                  <a:pt x="359650" y="703393"/>
                </a:lnTo>
                <a:close/>
                <a:moveTo>
                  <a:pt x="442639" y="509709"/>
                </a:moveTo>
                <a:lnTo>
                  <a:pt x="449729" y="516952"/>
                </a:lnTo>
                <a:lnTo>
                  <a:pt x="466969" y="537983"/>
                </a:lnTo>
                <a:lnTo>
                  <a:pt x="466981" y="546210"/>
                </a:lnTo>
                <a:lnTo>
                  <a:pt x="466765" y="545910"/>
                </a:lnTo>
                <a:lnTo>
                  <a:pt x="462409" y="541252"/>
                </a:lnTo>
                <a:lnTo>
                  <a:pt x="454196" y="529660"/>
                </a:lnTo>
                <a:lnTo>
                  <a:pt x="446265" y="518641"/>
                </a:lnTo>
                <a:close/>
                <a:moveTo>
                  <a:pt x="374268" y="646739"/>
                </a:moveTo>
                <a:lnTo>
                  <a:pt x="390450" y="668955"/>
                </a:lnTo>
                <a:lnTo>
                  <a:pt x="384818" y="663215"/>
                </a:lnTo>
                <a:close/>
                <a:moveTo>
                  <a:pt x="475973" y="432437"/>
                </a:moveTo>
                <a:lnTo>
                  <a:pt x="496320" y="456311"/>
                </a:lnTo>
                <a:lnTo>
                  <a:pt x="491976" y="453462"/>
                </a:lnTo>
                <a:lnTo>
                  <a:pt x="490663" y="451690"/>
                </a:lnTo>
                <a:cubicBezTo>
                  <a:pt x="489221" y="450181"/>
                  <a:pt x="487114" y="448384"/>
                  <a:pt x="477779" y="435842"/>
                </a:cubicBezTo>
                <a:lnTo>
                  <a:pt x="477485" y="435433"/>
                </a:lnTo>
                <a:close/>
                <a:moveTo>
                  <a:pt x="408989" y="566443"/>
                </a:moveTo>
                <a:lnTo>
                  <a:pt x="427192" y="595942"/>
                </a:lnTo>
                <a:lnTo>
                  <a:pt x="429851" y="600211"/>
                </a:lnTo>
                <a:lnTo>
                  <a:pt x="413678" y="591591"/>
                </a:lnTo>
                <a:close/>
                <a:moveTo>
                  <a:pt x="348064" y="692716"/>
                </a:moveTo>
                <a:lnTo>
                  <a:pt x="350366" y="693958"/>
                </a:lnTo>
                <a:lnTo>
                  <a:pt x="356201" y="696438"/>
                </a:lnTo>
                <a:lnTo>
                  <a:pt x="357807" y="701695"/>
                </a:lnTo>
                <a:close/>
                <a:moveTo>
                  <a:pt x="352144" y="683166"/>
                </a:moveTo>
                <a:lnTo>
                  <a:pt x="357232" y="696877"/>
                </a:lnTo>
                <a:lnTo>
                  <a:pt x="356201" y="696438"/>
                </a:lnTo>
                <a:close/>
                <a:moveTo>
                  <a:pt x="396156" y="582252"/>
                </a:moveTo>
                <a:lnTo>
                  <a:pt x="413678" y="591591"/>
                </a:lnTo>
                <a:lnTo>
                  <a:pt x="416553" y="607016"/>
                </a:lnTo>
                <a:lnTo>
                  <a:pt x="418687" y="617123"/>
                </a:lnTo>
                <a:lnTo>
                  <a:pt x="417267" y="615706"/>
                </a:lnTo>
                <a:lnTo>
                  <a:pt x="409575" y="602415"/>
                </a:lnTo>
                <a:close/>
                <a:moveTo>
                  <a:pt x="407972" y="548668"/>
                </a:moveTo>
                <a:lnTo>
                  <a:pt x="433596" y="572599"/>
                </a:lnTo>
                <a:cubicBezTo>
                  <a:pt x="446841" y="587439"/>
                  <a:pt x="458032" y="603912"/>
                  <a:pt x="469033" y="620544"/>
                </a:cubicBezTo>
                <a:lnTo>
                  <a:pt x="469651" y="621425"/>
                </a:lnTo>
                <a:lnTo>
                  <a:pt x="463376" y="618080"/>
                </a:lnTo>
                <a:lnTo>
                  <a:pt x="425349" y="576042"/>
                </a:lnTo>
                <a:lnTo>
                  <a:pt x="407888" y="555644"/>
                </a:lnTo>
                <a:close/>
                <a:moveTo>
                  <a:pt x="346322" y="667475"/>
                </a:moveTo>
                <a:lnTo>
                  <a:pt x="348260" y="670457"/>
                </a:lnTo>
                <a:lnTo>
                  <a:pt x="352144" y="683166"/>
                </a:lnTo>
                <a:close/>
                <a:moveTo>
                  <a:pt x="384913" y="586810"/>
                </a:moveTo>
                <a:lnTo>
                  <a:pt x="406342" y="605942"/>
                </a:lnTo>
                <a:lnTo>
                  <a:pt x="422498" y="635181"/>
                </a:lnTo>
                <a:lnTo>
                  <a:pt x="422899" y="637079"/>
                </a:lnTo>
                <a:lnTo>
                  <a:pt x="414774" y="626122"/>
                </a:lnTo>
                <a:close/>
                <a:moveTo>
                  <a:pt x="500356" y="342933"/>
                </a:moveTo>
                <a:lnTo>
                  <a:pt x="517525" y="346287"/>
                </a:lnTo>
                <a:lnTo>
                  <a:pt x="548020" y="385132"/>
                </a:lnTo>
                <a:lnTo>
                  <a:pt x="587326" y="463110"/>
                </a:lnTo>
                <a:lnTo>
                  <a:pt x="589627" y="468480"/>
                </a:lnTo>
                <a:lnTo>
                  <a:pt x="563489" y="437318"/>
                </a:lnTo>
                <a:lnTo>
                  <a:pt x="555648" y="426540"/>
                </a:lnTo>
                <a:lnTo>
                  <a:pt x="527735" y="389404"/>
                </a:lnTo>
                <a:lnTo>
                  <a:pt x="515094" y="367955"/>
                </a:lnTo>
                <a:lnTo>
                  <a:pt x="501738" y="345756"/>
                </a:lnTo>
                <a:close/>
                <a:moveTo>
                  <a:pt x="408173" y="531939"/>
                </a:moveTo>
                <a:lnTo>
                  <a:pt x="444475" y="572100"/>
                </a:lnTo>
                <a:lnTo>
                  <a:pt x="429685" y="559322"/>
                </a:lnTo>
                <a:lnTo>
                  <a:pt x="408051" y="542107"/>
                </a:lnTo>
                <a:close/>
                <a:moveTo>
                  <a:pt x="311751" y="731203"/>
                </a:moveTo>
                <a:lnTo>
                  <a:pt x="316105" y="735975"/>
                </a:lnTo>
                <a:lnTo>
                  <a:pt x="320231" y="740577"/>
                </a:lnTo>
                <a:lnTo>
                  <a:pt x="343137" y="779993"/>
                </a:lnTo>
                <a:lnTo>
                  <a:pt x="372913" y="827234"/>
                </a:lnTo>
                <a:lnTo>
                  <a:pt x="355822" y="825331"/>
                </a:lnTo>
                <a:lnTo>
                  <a:pt x="337008" y="785029"/>
                </a:lnTo>
                <a:close/>
                <a:moveTo>
                  <a:pt x="449077" y="443603"/>
                </a:moveTo>
                <a:lnTo>
                  <a:pt x="465910" y="456462"/>
                </a:lnTo>
                <a:lnTo>
                  <a:pt x="510282" y="516039"/>
                </a:lnTo>
                <a:lnTo>
                  <a:pt x="509447" y="515534"/>
                </a:lnTo>
                <a:close/>
                <a:moveTo>
                  <a:pt x="380954" y="581598"/>
                </a:moveTo>
                <a:lnTo>
                  <a:pt x="384913" y="586810"/>
                </a:lnTo>
                <a:lnTo>
                  <a:pt x="384000" y="585995"/>
                </a:lnTo>
                <a:close/>
                <a:moveTo>
                  <a:pt x="383737" y="575632"/>
                </a:moveTo>
                <a:lnTo>
                  <a:pt x="392038" y="580057"/>
                </a:lnTo>
                <a:lnTo>
                  <a:pt x="406176" y="605642"/>
                </a:lnTo>
                <a:lnTo>
                  <a:pt x="401337" y="600385"/>
                </a:lnTo>
                <a:close/>
                <a:moveTo>
                  <a:pt x="317404" y="711797"/>
                </a:moveTo>
                <a:lnTo>
                  <a:pt x="346068" y="739416"/>
                </a:lnTo>
                <a:lnTo>
                  <a:pt x="353589" y="753249"/>
                </a:lnTo>
                <a:lnTo>
                  <a:pt x="342608" y="740236"/>
                </a:lnTo>
                <a:close/>
                <a:moveTo>
                  <a:pt x="474853" y="382975"/>
                </a:moveTo>
                <a:lnTo>
                  <a:pt x="491056" y="407636"/>
                </a:lnTo>
                <a:cubicBezTo>
                  <a:pt x="525462" y="461426"/>
                  <a:pt x="512324" y="450761"/>
                  <a:pt x="568915" y="510746"/>
                </a:cubicBezTo>
                <a:lnTo>
                  <a:pt x="572726" y="515011"/>
                </a:lnTo>
                <a:lnTo>
                  <a:pt x="560312" y="503399"/>
                </a:lnTo>
                <a:lnTo>
                  <a:pt x="524294" y="474870"/>
                </a:lnTo>
                <a:lnTo>
                  <a:pt x="490161" y="410407"/>
                </a:lnTo>
                <a:close/>
                <a:moveTo>
                  <a:pt x="422433" y="489066"/>
                </a:moveTo>
                <a:lnTo>
                  <a:pt x="432051" y="498893"/>
                </a:lnTo>
                <a:lnTo>
                  <a:pt x="446265" y="518641"/>
                </a:lnTo>
                <a:lnTo>
                  <a:pt x="448201" y="523409"/>
                </a:lnTo>
                <a:lnTo>
                  <a:pt x="432939" y="502386"/>
                </a:lnTo>
                <a:close/>
                <a:moveTo>
                  <a:pt x="492202" y="341339"/>
                </a:moveTo>
                <a:lnTo>
                  <a:pt x="499997" y="342862"/>
                </a:lnTo>
                <a:lnTo>
                  <a:pt x="501738" y="345756"/>
                </a:lnTo>
                <a:lnTo>
                  <a:pt x="514453" y="371733"/>
                </a:lnTo>
                <a:lnTo>
                  <a:pt x="498126" y="350011"/>
                </a:lnTo>
                <a:lnTo>
                  <a:pt x="496493" y="348234"/>
                </a:lnTo>
                <a:lnTo>
                  <a:pt x="494239" y="344865"/>
                </a:lnTo>
                <a:close/>
                <a:moveTo>
                  <a:pt x="443497" y="441734"/>
                </a:moveTo>
                <a:lnTo>
                  <a:pt x="467444" y="480362"/>
                </a:lnTo>
                <a:lnTo>
                  <a:pt x="453621" y="467344"/>
                </a:lnTo>
                <a:lnTo>
                  <a:pt x="453153" y="465773"/>
                </a:lnTo>
                <a:close/>
                <a:moveTo>
                  <a:pt x="408384" y="514344"/>
                </a:moveTo>
                <a:lnTo>
                  <a:pt x="415725" y="521768"/>
                </a:lnTo>
                <a:cubicBezTo>
                  <a:pt x="425721" y="532296"/>
                  <a:pt x="434113" y="541600"/>
                  <a:pt x="441370" y="549972"/>
                </a:cubicBezTo>
                <a:lnTo>
                  <a:pt x="445635" y="555090"/>
                </a:lnTo>
                <a:lnTo>
                  <a:pt x="451972" y="566838"/>
                </a:lnTo>
                <a:lnTo>
                  <a:pt x="433248" y="551304"/>
                </a:lnTo>
                <a:lnTo>
                  <a:pt x="408191" y="530441"/>
                </a:lnTo>
                <a:close/>
                <a:moveTo>
                  <a:pt x="447689" y="431997"/>
                </a:moveTo>
                <a:lnTo>
                  <a:pt x="448338" y="431769"/>
                </a:lnTo>
                <a:lnTo>
                  <a:pt x="480616" y="446576"/>
                </a:lnTo>
                <a:lnTo>
                  <a:pt x="486043" y="452398"/>
                </a:lnTo>
                <a:lnTo>
                  <a:pt x="486625" y="453551"/>
                </a:lnTo>
                <a:lnTo>
                  <a:pt x="497958" y="479735"/>
                </a:lnTo>
                <a:lnTo>
                  <a:pt x="483037" y="469545"/>
                </a:lnTo>
                <a:lnTo>
                  <a:pt x="465910" y="456462"/>
                </a:lnTo>
                <a:close/>
                <a:moveTo>
                  <a:pt x="402594" y="525781"/>
                </a:moveTo>
                <a:lnTo>
                  <a:pt x="408191" y="530441"/>
                </a:lnTo>
                <a:lnTo>
                  <a:pt x="408173" y="531939"/>
                </a:lnTo>
                <a:lnTo>
                  <a:pt x="403017" y="526236"/>
                </a:lnTo>
                <a:close/>
                <a:moveTo>
                  <a:pt x="341194" y="653656"/>
                </a:moveTo>
                <a:lnTo>
                  <a:pt x="346322" y="667475"/>
                </a:lnTo>
                <a:lnTo>
                  <a:pt x="341293" y="659738"/>
                </a:lnTo>
                <a:close/>
                <a:moveTo>
                  <a:pt x="377153" y="576594"/>
                </a:moveTo>
                <a:lnTo>
                  <a:pt x="378297" y="577763"/>
                </a:lnTo>
                <a:lnTo>
                  <a:pt x="380954" y="581598"/>
                </a:lnTo>
                <a:close/>
                <a:moveTo>
                  <a:pt x="440678" y="437187"/>
                </a:moveTo>
                <a:lnTo>
                  <a:pt x="442110" y="438281"/>
                </a:lnTo>
                <a:lnTo>
                  <a:pt x="443497" y="441734"/>
                </a:lnTo>
                <a:close/>
                <a:moveTo>
                  <a:pt x="381006" y="559487"/>
                </a:moveTo>
                <a:lnTo>
                  <a:pt x="396156" y="582252"/>
                </a:lnTo>
                <a:lnTo>
                  <a:pt x="392038" y="580057"/>
                </a:lnTo>
                <a:lnTo>
                  <a:pt x="381125" y="560307"/>
                </a:lnTo>
                <a:close/>
                <a:moveTo>
                  <a:pt x="440586" y="434488"/>
                </a:moveTo>
                <a:lnTo>
                  <a:pt x="441236" y="434260"/>
                </a:lnTo>
                <a:lnTo>
                  <a:pt x="449077" y="443603"/>
                </a:lnTo>
                <a:lnTo>
                  <a:pt x="442110" y="438281"/>
                </a:lnTo>
                <a:close/>
                <a:moveTo>
                  <a:pt x="340998" y="641697"/>
                </a:moveTo>
                <a:lnTo>
                  <a:pt x="343907" y="645956"/>
                </a:lnTo>
                <a:lnTo>
                  <a:pt x="349804" y="659173"/>
                </a:lnTo>
                <a:cubicBezTo>
                  <a:pt x="350305" y="659658"/>
                  <a:pt x="352406" y="661568"/>
                  <a:pt x="355391" y="664363"/>
                </a:cubicBezTo>
                <a:lnTo>
                  <a:pt x="358570" y="667428"/>
                </a:lnTo>
                <a:lnTo>
                  <a:pt x="375916" y="692829"/>
                </a:lnTo>
                <a:lnTo>
                  <a:pt x="383558" y="705710"/>
                </a:lnTo>
                <a:lnTo>
                  <a:pt x="377227" y="705376"/>
                </a:lnTo>
                <a:lnTo>
                  <a:pt x="368389" y="701619"/>
                </a:lnTo>
                <a:lnTo>
                  <a:pt x="353405" y="678373"/>
                </a:lnTo>
                <a:lnTo>
                  <a:pt x="348260" y="670457"/>
                </a:lnTo>
                <a:lnTo>
                  <a:pt x="341085" y="646978"/>
                </a:lnTo>
                <a:close/>
                <a:moveTo>
                  <a:pt x="485212" y="339974"/>
                </a:moveTo>
                <a:lnTo>
                  <a:pt x="489714" y="340853"/>
                </a:lnTo>
                <a:lnTo>
                  <a:pt x="496493" y="348234"/>
                </a:lnTo>
                <a:lnTo>
                  <a:pt x="520354" y="383895"/>
                </a:lnTo>
                <a:close/>
                <a:moveTo>
                  <a:pt x="438460" y="435233"/>
                </a:moveTo>
                <a:lnTo>
                  <a:pt x="439287" y="434943"/>
                </a:lnTo>
                <a:lnTo>
                  <a:pt x="440678" y="437187"/>
                </a:lnTo>
                <a:lnTo>
                  <a:pt x="439659" y="436409"/>
                </a:lnTo>
                <a:close/>
                <a:moveTo>
                  <a:pt x="410297" y="493478"/>
                </a:moveTo>
                <a:lnTo>
                  <a:pt x="415964" y="500085"/>
                </a:lnTo>
                <a:lnTo>
                  <a:pt x="443290" y="550742"/>
                </a:lnTo>
                <a:lnTo>
                  <a:pt x="415725" y="521768"/>
                </a:lnTo>
                <a:lnTo>
                  <a:pt x="408389" y="513919"/>
                </a:lnTo>
                <a:lnTo>
                  <a:pt x="408524" y="502687"/>
                </a:lnTo>
                <a:close/>
                <a:moveTo>
                  <a:pt x="358260" y="601419"/>
                </a:moveTo>
                <a:lnTo>
                  <a:pt x="360127" y="603043"/>
                </a:lnTo>
                <a:lnTo>
                  <a:pt x="360201" y="603095"/>
                </a:lnTo>
                <a:lnTo>
                  <a:pt x="375214" y="617171"/>
                </a:lnTo>
                <a:cubicBezTo>
                  <a:pt x="386965" y="628282"/>
                  <a:pt x="402281" y="642894"/>
                  <a:pt x="422279" y="662250"/>
                </a:cubicBezTo>
                <a:lnTo>
                  <a:pt x="425224" y="665621"/>
                </a:lnTo>
                <a:lnTo>
                  <a:pt x="428006" y="669239"/>
                </a:lnTo>
                <a:lnTo>
                  <a:pt x="432382" y="711675"/>
                </a:lnTo>
                <a:lnTo>
                  <a:pt x="431730" y="711023"/>
                </a:lnTo>
                <a:lnTo>
                  <a:pt x="396945" y="675573"/>
                </a:lnTo>
                <a:close/>
                <a:moveTo>
                  <a:pt x="410908" y="490300"/>
                </a:moveTo>
                <a:lnTo>
                  <a:pt x="422861" y="503223"/>
                </a:lnTo>
                <a:lnTo>
                  <a:pt x="451417" y="540053"/>
                </a:lnTo>
                <a:lnTo>
                  <a:pt x="456226" y="547024"/>
                </a:lnTo>
                <a:lnTo>
                  <a:pt x="415964" y="500085"/>
                </a:lnTo>
                <a:lnTo>
                  <a:pt x="410850" y="490604"/>
                </a:lnTo>
                <a:close/>
                <a:moveTo>
                  <a:pt x="423491" y="462547"/>
                </a:moveTo>
                <a:lnTo>
                  <a:pt x="449173" y="487205"/>
                </a:lnTo>
                <a:lnTo>
                  <a:pt x="461215" y="509189"/>
                </a:lnTo>
                <a:lnTo>
                  <a:pt x="465744" y="516949"/>
                </a:lnTo>
                <a:lnTo>
                  <a:pt x="466952" y="526285"/>
                </a:lnTo>
                <a:lnTo>
                  <a:pt x="466961" y="532491"/>
                </a:lnTo>
                <a:lnTo>
                  <a:pt x="440337" y="504040"/>
                </a:lnTo>
                <a:close/>
                <a:moveTo>
                  <a:pt x="411565" y="486887"/>
                </a:moveTo>
                <a:lnTo>
                  <a:pt x="450103" y="528094"/>
                </a:lnTo>
                <a:lnTo>
                  <a:pt x="456450" y="543726"/>
                </a:lnTo>
                <a:lnTo>
                  <a:pt x="428951" y="509806"/>
                </a:lnTo>
                <a:lnTo>
                  <a:pt x="422861" y="503223"/>
                </a:lnTo>
                <a:lnTo>
                  <a:pt x="411293" y="488302"/>
                </a:lnTo>
                <a:close/>
                <a:moveTo>
                  <a:pt x="315115" y="682486"/>
                </a:moveTo>
                <a:lnTo>
                  <a:pt x="328414" y="698850"/>
                </a:lnTo>
                <a:lnTo>
                  <a:pt x="370656" y="741610"/>
                </a:lnTo>
                <a:lnTo>
                  <a:pt x="385227" y="786610"/>
                </a:lnTo>
                <a:lnTo>
                  <a:pt x="380421" y="781373"/>
                </a:lnTo>
                <a:cubicBezTo>
                  <a:pt x="370995" y="768751"/>
                  <a:pt x="361961" y="755694"/>
                  <a:pt x="351195" y="744356"/>
                </a:cubicBezTo>
                <a:lnTo>
                  <a:pt x="346068" y="739416"/>
                </a:lnTo>
                <a:close/>
                <a:moveTo>
                  <a:pt x="413360" y="477564"/>
                </a:moveTo>
                <a:lnTo>
                  <a:pt x="422433" y="489066"/>
                </a:lnTo>
                <a:lnTo>
                  <a:pt x="413001" y="479430"/>
                </a:lnTo>
                <a:close/>
                <a:moveTo>
                  <a:pt x="306291" y="699258"/>
                </a:moveTo>
                <a:lnTo>
                  <a:pt x="317404" y="711797"/>
                </a:lnTo>
                <a:lnTo>
                  <a:pt x="308286" y="703013"/>
                </a:lnTo>
                <a:lnTo>
                  <a:pt x="307909" y="702460"/>
                </a:lnTo>
                <a:close/>
                <a:moveTo>
                  <a:pt x="414562" y="471317"/>
                </a:moveTo>
                <a:lnTo>
                  <a:pt x="436673" y="500124"/>
                </a:lnTo>
                <a:lnTo>
                  <a:pt x="440337" y="504040"/>
                </a:lnTo>
                <a:lnTo>
                  <a:pt x="442639" y="509709"/>
                </a:lnTo>
                <a:lnTo>
                  <a:pt x="432051" y="498893"/>
                </a:lnTo>
                <a:lnTo>
                  <a:pt x="414065" y="473903"/>
                </a:lnTo>
                <a:close/>
                <a:moveTo>
                  <a:pt x="368003" y="567246"/>
                </a:moveTo>
                <a:lnTo>
                  <a:pt x="371447" y="569082"/>
                </a:lnTo>
                <a:lnTo>
                  <a:pt x="377153" y="576594"/>
                </a:lnTo>
                <a:close/>
                <a:moveTo>
                  <a:pt x="425635" y="443485"/>
                </a:moveTo>
                <a:lnTo>
                  <a:pt x="428892" y="440716"/>
                </a:lnTo>
                <a:lnTo>
                  <a:pt x="439696" y="454230"/>
                </a:lnTo>
                <a:lnTo>
                  <a:pt x="453621" y="467344"/>
                </a:lnTo>
                <a:lnTo>
                  <a:pt x="463681" y="501135"/>
                </a:lnTo>
                <a:lnTo>
                  <a:pt x="449173" y="487205"/>
                </a:lnTo>
                <a:lnTo>
                  <a:pt x="437756" y="466363"/>
                </a:lnTo>
                <a:close/>
                <a:moveTo>
                  <a:pt x="405756" y="481160"/>
                </a:moveTo>
                <a:lnTo>
                  <a:pt x="411293" y="488302"/>
                </a:lnTo>
                <a:lnTo>
                  <a:pt x="410908" y="490300"/>
                </a:lnTo>
                <a:lnTo>
                  <a:pt x="410375" y="489723"/>
                </a:lnTo>
                <a:close/>
                <a:moveTo>
                  <a:pt x="432159" y="423446"/>
                </a:moveTo>
                <a:lnTo>
                  <a:pt x="439815" y="432567"/>
                </a:lnTo>
                <a:lnTo>
                  <a:pt x="440586" y="434488"/>
                </a:lnTo>
                <a:lnTo>
                  <a:pt x="439287" y="434943"/>
                </a:lnTo>
                <a:close/>
                <a:moveTo>
                  <a:pt x="418163" y="452610"/>
                </a:moveTo>
                <a:lnTo>
                  <a:pt x="423270" y="462001"/>
                </a:lnTo>
                <a:lnTo>
                  <a:pt x="423491" y="462547"/>
                </a:lnTo>
                <a:lnTo>
                  <a:pt x="417380" y="456679"/>
                </a:lnTo>
                <a:close/>
                <a:moveTo>
                  <a:pt x="334266" y="624668"/>
                </a:moveTo>
                <a:lnTo>
                  <a:pt x="340962" y="639449"/>
                </a:lnTo>
                <a:lnTo>
                  <a:pt x="340998" y="641697"/>
                </a:lnTo>
                <a:lnTo>
                  <a:pt x="338233" y="637646"/>
                </a:lnTo>
                <a:close/>
                <a:moveTo>
                  <a:pt x="471673" y="337329"/>
                </a:moveTo>
                <a:lnTo>
                  <a:pt x="482164" y="339378"/>
                </a:lnTo>
                <a:lnTo>
                  <a:pt x="510795" y="380846"/>
                </a:lnTo>
                <a:lnTo>
                  <a:pt x="542442" y="428915"/>
                </a:lnTo>
                <a:lnTo>
                  <a:pt x="551691" y="447811"/>
                </a:lnTo>
                <a:lnTo>
                  <a:pt x="498711" y="374738"/>
                </a:lnTo>
                <a:close/>
                <a:moveTo>
                  <a:pt x="403557" y="478325"/>
                </a:moveTo>
                <a:lnTo>
                  <a:pt x="405138" y="480015"/>
                </a:lnTo>
                <a:lnTo>
                  <a:pt x="405756" y="481160"/>
                </a:lnTo>
                <a:close/>
                <a:moveTo>
                  <a:pt x="331141" y="627261"/>
                </a:moveTo>
                <a:lnTo>
                  <a:pt x="338233" y="637646"/>
                </a:lnTo>
                <a:lnTo>
                  <a:pt x="341085" y="646978"/>
                </a:lnTo>
                <a:lnTo>
                  <a:pt x="341194" y="653656"/>
                </a:lnTo>
                <a:lnTo>
                  <a:pt x="332281" y="629637"/>
                </a:lnTo>
                <a:close/>
                <a:moveTo>
                  <a:pt x="363506" y="558693"/>
                </a:moveTo>
                <a:lnTo>
                  <a:pt x="377018" y="566182"/>
                </a:lnTo>
                <a:lnTo>
                  <a:pt x="383737" y="575632"/>
                </a:lnTo>
                <a:lnTo>
                  <a:pt x="371447" y="569082"/>
                </a:lnTo>
                <a:lnTo>
                  <a:pt x="367497" y="563882"/>
                </a:lnTo>
                <a:close/>
                <a:moveTo>
                  <a:pt x="380380" y="523018"/>
                </a:moveTo>
                <a:lnTo>
                  <a:pt x="386276" y="528405"/>
                </a:lnTo>
                <a:lnTo>
                  <a:pt x="386636" y="528742"/>
                </a:lnTo>
                <a:lnTo>
                  <a:pt x="386728" y="528887"/>
                </a:lnTo>
                <a:cubicBezTo>
                  <a:pt x="390362" y="534107"/>
                  <a:pt x="394886" y="540094"/>
                  <a:pt x="401067" y="547676"/>
                </a:cubicBezTo>
                <a:lnTo>
                  <a:pt x="407888" y="555644"/>
                </a:lnTo>
                <a:lnTo>
                  <a:pt x="407833" y="560239"/>
                </a:lnTo>
                <a:lnTo>
                  <a:pt x="408989" y="566443"/>
                </a:lnTo>
                <a:lnTo>
                  <a:pt x="394777" y="543411"/>
                </a:lnTo>
                <a:cubicBezTo>
                  <a:pt x="394378" y="542759"/>
                  <a:pt x="391317" y="538361"/>
                  <a:pt x="386137" y="531053"/>
                </a:cubicBezTo>
                <a:close/>
                <a:moveTo>
                  <a:pt x="308950" y="671146"/>
                </a:moveTo>
                <a:lnTo>
                  <a:pt x="327945" y="674176"/>
                </a:lnTo>
                <a:lnTo>
                  <a:pt x="348064" y="692716"/>
                </a:lnTo>
                <a:lnTo>
                  <a:pt x="309312" y="671811"/>
                </a:lnTo>
                <a:close/>
                <a:moveTo>
                  <a:pt x="336188" y="613013"/>
                </a:moveTo>
                <a:lnTo>
                  <a:pt x="354019" y="631828"/>
                </a:lnTo>
                <a:lnTo>
                  <a:pt x="384818" y="663215"/>
                </a:lnTo>
                <a:lnTo>
                  <a:pt x="415474" y="711092"/>
                </a:lnTo>
                <a:lnTo>
                  <a:pt x="423323" y="726137"/>
                </a:lnTo>
                <a:lnTo>
                  <a:pt x="435006" y="743052"/>
                </a:lnTo>
                <a:lnTo>
                  <a:pt x="436569" y="763029"/>
                </a:lnTo>
                <a:lnTo>
                  <a:pt x="443785" y="794273"/>
                </a:lnTo>
                <a:lnTo>
                  <a:pt x="415930" y="758658"/>
                </a:lnTo>
                <a:lnTo>
                  <a:pt x="413545" y="756253"/>
                </a:lnTo>
                <a:lnTo>
                  <a:pt x="383558" y="705710"/>
                </a:lnTo>
                <a:lnTo>
                  <a:pt x="387963" y="705942"/>
                </a:lnTo>
                <a:cubicBezTo>
                  <a:pt x="392065" y="702161"/>
                  <a:pt x="378409" y="686953"/>
                  <a:pt x="366287" y="674868"/>
                </a:cubicBezTo>
                <a:lnTo>
                  <a:pt x="358570" y="667428"/>
                </a:lnTo>
                <a:lnTo>
                  <a:pt x="343907" y="645956"/>
                </a:lnTo>
                <a:lnTo>
                  <a:pt x="343768" y="645644"/>
                </a:lnTo>
                <a:lnTo>
                  <a:pt x="340962" y="639449"/>
                </a:lnTo>
                <a:lnTo>
                  <a:pt x="340869" y="633757"/>
                </a:lnTo>
                <a:close/>
                <a:moveTo>
                  <a:pt x="305445" y="670587"/>
                </a:moveTo>
                <a:lnTo>
                  <a:pt x="307714" y="670949"/>
                </a:lnTo>
                <a:lnTo>
                  <a:pt x="309312" y="671811"/>
                </a:lnTo>
                <a:lnTo>
                  <a:pt x="315115" y="682486"/>
                </a:lnTo>
                <a:close/>
                <a:moveTo>
                  <a:pt x="379051" y="516782"/>
                </a:moveTo>
                <a:lnTo>
                  <a:pt x="398897" y="534823"/>
                </a:lnTo>
                <a:lnTo>
                  <a:pt x="408051" y="542107"/>
                </a:lnTo>
                <a:lnTo>
                  <a:pt x="407972" y="548668"/>
                </a:lnTo>
                <a:lnTo>
                  <a:pt x="386636" y="528742"/>
                </a:lnTo>
                <a:close/>
                <a:moveTo>
                  <a:pt x="356690" y="561217"/>
                </a:moveTo>
                <a:lnTo>
                  <a:pt x="356731" y="561238"/>
                </a:lnTo>
                <a:lnTo>
                  <a:pt x="367718" y="571458"/>
                </a:lnTo>
                <a:lnTo>
                  <a:pt x="384000" y="585995"/>
                </a:lnTo>
                <a:lnTo>
                  <a:pt x="406252" y="618115"/>
                </a:lnTo>
                <a:lnTo>
                  <a:pt x="424095" y="642747"/>
                </a:lnTo>
                <a:lnTo>
                  <a:pt x="426124" y="652358"/>
                </a:lnTo>
                <a:lnTo>
                  <a:pt x="400504" y="632034"/>
                </a:lnTo>
                <a:lnTo>
                  <a:pt x="395818" y="625829"/>
                </a:lnTo>
                <a:lnTo>
                  <a:pt x="385694" y="611020"/>
                </a:lnTo>
                <a:cubicBezTo>
                  <a:pt x="376343" y="596285"/>
                  <a:pt x="375176" y="590806"/>
                  <a:pt x="359043" y="564844"/>
                </a:cubicBezTo>
                <a:close/>
                <a:moveTo>
                  <a:pt x="426604" y="403994"/>
                </a:moveTo>
                <a:lnTo>
                  <a:pt x="432536" y="411652"/>
                </a:lnTo>
                <a:lnTo>
                  <a:pt x="447689" y="431997"/>
                </a:lnTo>
                <a:lnTo>
                  <a:pt x="441236" y="434260"/>
                </a:lnTo>
                <a:lnTo>
                  <a:pt x="439815" y="432567"/>
                </a:lnTo>
                <a:lnTo>
                  <a:pt x="438327" y="428862"/>
                </a:lnTo>
                <a:close/>
                <a:moveTo>
                  <a:pt x="465436" y="315151"/>
                </a:moveTo>
                <a:lnTo>
                  <a:pt x="476482" y="329063"/>
                </a:lnTo>
                <a:lnTo>
                  <a:pt x="485212" y="339974"/>
                </a:lnTo>
                <a:lnTo>
                  <a:pt x="482164" y="339378"/>
                </a:lnTo>
                <a:close/>
                <a:moveTo>
                  <a:pt x="394784" y="460820"/>
                </a:moveTo>
                <a:lnTo>
                  <a:pt x="413001" y="479430"/>
                </a:lnTo>
                <a:lnTo>
                  <a:pt x="411565" y="486887"/>
                </a:lnTo>
                <a:lnTo>
                  <a:pt x="405138" y="480015"/>
                </a:lnTo>
                <a:close/>
                <a:moveTo>
                  <a:pt x="350310" y="551378"/>
                </a:moveTo>
                <a:lnTo>
                  <a:pt x="355033" y="553996"/>
                </a:lnTo>
                <a:lnTo>
                  <a:pt x="368003" y="567246"/>
                </a:lnTo>
                <a:lnTo>
                  <a:pt x="356731" y="561238"/>
                </a:lnTo>
                <a:lnTo>
                  <a:pt x="356664" y="561176"/>
                </a:lnTo>
                <a:close/>
                <a:moveTo>
                  <a:pt x="251202" y="756144"/>
                </a:moveTo>
                <a:lnTo>
                  <a:pt x="262652" y="757517"/>
                </a:lnTo>
                <a:lnTo>
                  <a:pt x="287915" y="777251"/>
                </a:lnTo>
                <a:lnTo>
                  <a:pt x="310110" y="794793"/>
                </a:lnTo>
                <a:lnTo>
                  <a:pt x="334532" y="822941"/>
                </a:lnTo>
                <a:lnTo>
                  <a:pt x="307205" y="815251"/>
                </a:lnTo>
                <a:lnTo>
                  <a:pt x="270828" y="779751"/>
                </a:lnTo>
                <a:close/>
                <a:moveTo>
                  <a:pt x="285566" y="680927"/>
                </a:moveTo>
                <a:lnTo>
                  <a:pt x="307810" y="702553"/>
                </a:lnTo>
                <a:lnTo>
                  <a:pt x="308286" y="703013"/>
                </a:lnTo>
                <a:lnTo>
                  <a:pt x="349092" y="762676"/>
                </a:lnTo>
                <a:lnTo>
                  <a:pt x="368251" y="794378"/>
                </a:lnTo>
                <a:lnTo>
                  <a:pt x="359625" y="784512"/>
                </a:lnTo>
                <a:lnTo>
                  <a:pt x="320231" y="740577"/>
                </a:lnTo>
                <a:close/>
                <a:moveTo>
                  <a:pt x="367596" y="506349"/>
                </a:moveTo>
                <a:lnTo>
                  <a:pt x="368150" y="506871"/>
                </a:lnTo>
                <a:lnTo>
                  <a:pt x="370051" y="508600"/>
                </a:lnTo>
                <a:lnTo>
                  <a:pt x="380380" y="523018"/>
                </a:lnTo>
                <a:lnTo>
                  <a:pt x="370331" y="513835"/>
                </a:lnTo>
                <a:close/>
                <a:moveTo>
                  <a:pt x="461173" y="309782"/>
                </a:moveTo>
                <a:lnTo>
                  <a:pt x="463412" y="312219"/>
                </a:lnTo>
                <a:lnTo>
                  <a:pt x="465436" y="315151"/>
                </a:lnTo>
                <a:close/>
                <a:moveTo>
                  <a:pt x="504678" y="218946"/>
                </a:moveTo>
                <a:lnTo>
                  <a:pt x="513023" y="239091"/>
                </a:lnTo>
                <a:lnTo>
                  <a:pt x="510816" y="236902"/>
                </a:lnTo>
                <a:lnTo>
                  <a:pt x="506106" y="224787"/>
                </a:lnTo>
                <a:close/>
                <a:moveTo>
                  <a:pt x="322035" y="598078"/>
                </a:moveTo>
                <a:lnTo>
                  <a:pt x="329033" y="605462"/>
                </a:lnTo>
                <a:lnTo>
                  <a:pt x="331425" y="615371"/>
                </a:lnTo>
                <a:lnTo>
                  <a:pt x="334266" y="624668"/>
                </a:lnTo>
                <a:lnTo>
                  <a:pt x="328925" y="612878"/>
                </a:lnTo>
                <a:close/>
                <a:moveTo>
                  <a:pt x="325672" y="572647"/>
                </a:moveTo>
                <a:lnTo>
                  <a:pt x="327118" y="574338"/>
                </a:lnTo>
                <a:lnTo>
                  <a:pt x="330960" y="577679"/>
                </a:lnTo>
                <a:lnTo>
                  <a:pt x="369168" y="638773"/>
                </a:lnTo>
                <a:lnTo>
                  <a:pt x="374268" y="646739"/>
                </a:lnTo>
                <a:lnTo>
                  <a:pt x="329463" y="585228"/>
                </a:lnTo>
                <a:close/>
                <a:moveTo>
                  <a:pt x="438700" y="330886"/>
                </a:moveTo>
                <a:lnTo>
                  <a:pt x="446654" y="332440"/>
                </a:lnTo>
                <a:lnTo>
                  <a:pt x="474853" y="382975"/>
                </a:lnTo>
                <a:lnTo>
                  <a:pt x="473058" y="380242"/>
                </a:lnTo>
                <a:cubicBezTo>
                  <a:pt x="464643" y="367723"/>
                  <a:pt x="457479" y="357315"/>
                  <a:pt x="451269" y="348460"/>
                </a:cubicBezTo>
                <a:close/>
                <a:moveTo>
                  <a:pt x="321512" y="574313"/>
                </a:moveTo>
                <a:lnTo>
                  <a:pt x="329463" y="585228"/>
                </a:lnTo>
                <a:lnTo>
                  <a:pt x="331279" y="591256"/>
                </a:lnTo>
                <a:lnTo>
                  <a:pt x="336188" y="613013"/>
                </a:lnTo>
                <a:lnTo>
                  <a:pt x="329033" y="605462"/>
                </a:lnTo>
                <a:close/>
                <a:moveTo>
                  <a:pt x="403826" y="401298"/>
                </a:moveTo>
                <a:lnTo>
                  <a:pt x="438460" y="435233"/>
                </a:lnTo>
                <a:lnTo>
                  <a:pt x="433154" y="437094"/>
                </a:lnTo>
                <a:lnTo>
                  <a:pt x="428892" y="440716"/>
                </a:lnTo>
                <a:lnTo>
                  <a:pt x="415209" y="423603"/>
                </a:lnTo>
                <a:close/>
                <a:moveTo>
                  <a:pt x="331620" y="547854"/>
                </a:moveTo>
                <a:lnTo>
                  <a:pt x="341625" y="553187"/>
                </a:lnTo>
                <a:lnTo>
                  <a:pt x="359154" y="577285"/>
                </a:lnTo>
                <a:lnTo>
                  <a:pt x="395818" y="625829"/>
                </a:lnTo>
                <a:lnTo>
                  <a:pt x="398630" y="629942"/>
                </a:lnTo>
                <a:lnTo>
                  <a:pt x="399722" y="631414"/>
                </a:lnTo>
                <a:lnTo>
                  <a:pt x="396168" y="628594"/>
                </a:lnTo>
                <a:lnTo>
                  <a:pt x="360201" y="603095"/>
                </a:lnTo>
                <a:lnTo>
                  <a:pt x="358113" y="601137"/>
                </a:lnTo>
                <a:lnTo>
                  <a:pt x="351076" y="587649"/>
                </a:lnTo>
                <a:close/>
                <a:moveTo>
                  <a:pt x="422875" y="357469"/>
                </a:moveTo>
                <a:lnTo>
                  <a:pt x="437086" y="372734"/>
                </a:lnTo>
                <a:lnTo>
                  <a:pt x="440276" y="377247"/>
                </a:lnTo>
                <a:cubicBezTo>
                  <a:pt x="448550" y="388966"/>
                  <a:pt x="455484" y="398766"/>
                  <a:pt x="460698" y="406006"/>
                </a:cubicBezTo>
                <a:lnTo>
                  <a:pt x="466428" y="413515"/>
                </a:lnTo>
                <a:lnTo>
                  <a:pt x="475973" y="432437"/>
                </a:lnTo>
                <a:lnTo>
                  <a:pt x="471894" y="427650"/>
                </a:lnTo>
                <a:lnTo>
                  <a:pt x="457536" y="407663"/>
                </a:lnTo>
                <a:close/>
                <a:moveTo>
                  <a:pt x="333553" y="542090"/>
                </a:moveTo>
                <a:lnTo>
                  <a:pt x="339969" y="545646"/>
                </a:lnTo>
                <a:lnTo>
                  <a:pt x="356664" y="561176"/>
                </a:lnTo>
                <a:lnTo>
                  <a:pt x="356690" y="561217"/>
                </a:lnTo>
                <a:lnTo>
                  <a:pt x="341625" y="553187"/>
                </a:lnTo>
                <a:close/>
                <a:moveTo>
                  <a:pt x="275296" y="663254"/>
                </a:moveTo>
                <a:lnTo>
                  <a:pt x="289971" y="666952"/>
                </a:lnTo>
                <a:lnTo>
                  <a:pt x="306291" y="699258"/>
                </a:lnTo>
                <a:lnTo>
                  <a:pt x="277035" y="666248"/>
                </a:lnTo>
                <a:close/>
                <a:moveTo>
                  <a:pt x="456850" y="275974"/>
                </a:moveTo>
                <a:lnTo>
                  <a:pt x="480236" y="301827"/>
                </a:lnTo>
                <a:lnTo>
                  <a:pt x="500356" y="342933"/>
                </a:lnTo>
                <a:lnTo>
                  <a:pt x="499997" y="342862"/>
                </a:lnTo>
                <a:lnTo>
                  <a:pt x="494367" y="333505"/>
                </a:lnTo>
                <a:cubicBezTo>
                  <a:pt x="482057" y="313389"/>
                  <a:pt x="472290" y="298221"/>
                  <a:pt x="462236" y="283502"/>
                </a:cubicBezTo>
                <a:close/>
                <a:moveTo>
                  <a:pt x="355376" y="485352"/>
                </a:moveTo>
                <a:lnTo>
                  <a:pt x="366267" y="494872"/>
                </a:lnTo>
                <a:lnTo>
                  <a:pt x="369461" y="500119"/>
                </a:lnTo>
                <a:cubicBezTo>
                  <a:pt x="372605" y="505594"/>
                  <a:pt x="375105" y="510176"/>
                  <a:pt x="377727" y="514694"/>
                </a:cubicBezTo>
                <a:lnTo>
                  <a:pt x="379051" y="516782"/>
                </a:lnTo>
                <a:lnTo>
                  <a:pt x="370051" y="508600"/>
                </a:lnTo>
                <a:lnTo>
                  <a:pt x="366720" y="503949"/>
                </a:lnTo>
                <a:lnTo>
                  <a:pt x="364198" y="497048"/>
                </a:lnTo>
                <a:close/>
                <a:moveTo>
                  <a:pt x="270485" y="662042"/>
                </a:moveTo>
                <a:lnTo>
                  <a:pt x="274119" y="662958"/>
                </a:lnTo>
                <a:lnTo>
                  <a:pt x="277035" y="666248"/>
                </a:lnTo>
                <a:lnTo>
                  <a:pt x="285566" y="680927"/>
                </a:lnTo>
                <a:lnTo>
                  <a:pt x="277456" y="673042"/>
                </a:lnTo>
                <a:lnTo>
                  <a:pt x="273387" y="666342"/>
                </a:lnTo>
                <a:close/>
                <a:moveTo>
                  <a:pt x="277455" y="642178"/>
                </a:moveTo>
                <a:lnTo>
                  <a:pt x="277974" y="642842"/>
                </a:lnTo>
                <a:cubicBezTo>
                  <a:pt x="285076" y="652934"/>
                  <a:pt x="292593" y="662464"/>
                  <a:pt x="303093" y="668457"/>
                </a:cubicBezTo>
                <a:lnTo>
                  <a:pt x="304198" y="669053"/>
                </a:lnTo>
                <a:lnTo>
                  <a:pt x="305445" y="670587"/>
                </a:lnTo>
                <a:lnTo>
                  <a:pt x="302590" y="670132"/>
                </a:lnTo>
                <a:lnTo>
                  <a:pt x="289971" y="666952"/>
                </a:lnTo>
                <a:close/>
                <a:moveTo>
                  <a:pt x="317026" y="555728"/>
                </a:moveTo>
                <a:lnTo>
                  <a:pt x="319260" y="558972"/>
                </a:lnTo>
                <a:lnTo>
                  <a:pt x="323682" y="566043"/>
                </a:lnTo>
                <a:lnTo>
                  <a:pt x="325672" y="572647"/>
                </a:lnTo>
                <a:lnTo>
                  <a:pt x="319315" y="565209"/>
                </a:lnTo>
                <a:close/>
                <a:moveTo>
                  <a:pt x="378075" y="421087"/>
                </a:moveTo>
                <a:lnTo>
                  <a:pt x="411395" y="450933"/>
                </a:lnTo>
                <a:lnTo>
                  <a:pt x="417380" y="456679"/>
                </a:lnTo>
                <a:lnTo>
                  <a:pt x="414562" y="471317"/>
                </a:lnTo>
                <a:lnTo>
                  <a:pt x="394792" y="445559"/>
                </a:lnTo>
                <a:close/>
                <a:moveTo>
                  <a:pt x="376007" y="421097"/>
                </a:moveTo>
                <a:lnTo>
                  <a:pt x="394062" y="446113"/>
                </a:lnTo>
                <a:lnTo>
                  <a:pt x="414065" y="473903"/>
                </a:lnTo>
                <a:lnTo>
                  <a:pt x="413360" y="477564"/>
                </a:lnTo>
                <a:lnTo>
                  <a:pt x="386497" y="443508"/>
                </a:lnTo>
                <a:close/>
                <a:moveTo>
                  <a:pt x="343188" y="489031"/>
                </a:moveTo>
                <a:lnTo>
                  <a:pt x="370331" y="513835"/>
                </a:lnTo>
                <a:lnTo>
                  <a:pt x="377024" y="532153"/>
                </a:lnTo>
                <a:lnTo>
                  <a:pt x="381006" y="559487"/>
                </a:lnTo>
                <a:lnTo>
                  <a:pt x="379040" y="556534"/>
                </a:lnTo>
                <a:lnTo>
                  <a:pt x="372300" y="544337"/>
                </a:lnTo>
                <a:close/>
                <a:moveTo>
                  <a:pt x="321732" y="527629"/>
                </a:moveTo>
                <a:lnTo>
                  <a:pt x="326420" y="532282"/>
                </a:lnTo>
                <a:lnTo>
                  <a:pt x="333553" y="542090"/>
                </a:lnTo>
                <a:lnTo>
                  <a:pt x="327036" y="538477"/>
                </a:lnTo>
                <a:close/>
                <a:moveTo>
                  <a:pt x="349547" y="468755"/>
                </a:moveTo>
                <a:lnTo>
                  <a:pt x="402594" y="525781"/>
                </a:lnTo>
                <a:lnTo>
                  <a:pt x="382259" y="508850"/>
                </a:lnTo>
                <a:lnTo>
                  <a:pt x="366267" y="494872"/>
                </a:lnTo>
                <a:lnTo>
                  <a:pt x="357327" y="480185"/>
                </a:lnTo>
                <a:close/>
                <a:moveTo>
                  <a:pt x="315503" y="539578"/>
                </a:moveTo>
                <a:lnTo>
                  <a:pt x="326990" y="558058"/>
                </a:lnTo>
                <a:cubicBezTo>
                  <a:pt x="342892" y="586508"/>
                  <a:pt x="326613" y="571717"/>
                  <a:pt x="349547" y="593106"/>
                </a:cubicBezTo>
                <a:lnTo>
                  <a:pt x="358113" y="601137"/>
                </a:lnTo>
                <a:lnTo>
                  <a:pt x="358260" y="601419"/>
                </a:lnTo>
                <a:lnTo>
                  <a:pt x="330960" y="577679"/>
                </a:lnTo>
                <a:lnTo>
                  <a:pt x="323682" y="566043"/>
                </a:lnTo>
                <a:lnTo>
                  <a:pt x="317117" y="544253"/>
                </a:lnTo>
                <a:close/>
                <a:moveTo>
                  <a:pt x="314617" y="538153"/>
                </a:moveTo>
                <a:lnTo>
                  <a:pt x="315109" y="538436"/>
                </a:lnTo>
                <a:lnTo>
                  <a:pt x="315503" y="539578"/>
                </a:lnTo>
                <a:close/>
                <a:moveTo>
                  <a:pt x="362542" y="437803"/>
                </a:moveTo>
                <a:lnTo>
                  <a:pt x="368040" y="443954"/>
                </a:lnTo>
                <a:lnTo>
                  <a:pt x="410375" y="489723"/>
                </a:lnTo>
                <a:lnTo>
                  <a:pt x="410850" y="490604"/>
                </a:lnTo>
                <a:lnTo>
                  <a:pt x="410297" y="493478"/>
                </a:lnTo>
                <a:close/>
                <a:moveTo>
                  <a:pt x="372207" y="415831"/>
                </a:moveTo>
                <a:lnTo>
                  <a:pt x="374507" y="417892"/>
                </a:lnTo>
                <a:lnTo>
                  <a:pt x="376007" y="421097"/>
                </a:lnTo>
                <a:close/>
                <a:moveTo>
                  <a:pt x="371494" y="411455"/>
                </a:moveTo>
                <a:lnTo>
                  <a:pt x="378075" y="421087"/>
                </a:lnTo>
                <a:lnTo>
                  <a:pt x="374507" y="417892"/>
                </a:lnTo>
                <a:close/>
                <a:moveTo>
                  <a:pt x="311617" y="533327"/>
                </a:moveTo>
                <a:lnTo>
                  <a:pt x="314617" y="538153"/>
                </a:lnTo>
                <a:lnTo>
                  <a:pt x="312486" y="536926"/>
                </a:lnTo>
                <a:close/>
                <a:moveTo>
                  <a:pt x="312304" y="530311"/>
                </a:moveTo>
                <a:lnTo>
                  <a:pt x="327036" y="538477"/>
                </a:lnTo>
                <a:lnTo>
                  <a:pt x="331620" y="547854"/>
                </a:lnTo>
                <a:lnTo>
                  <a:pt x="329525" y="546738"/>
                </a:lnTo>
                <a:lnTo>
                  <a:pt x="315109" y="538436"/>
                </a:lnTo>
                <a:close/>
                <a:moveTo>
                  <a:pt x="267139" y="619074"/>
                </a:moveTo>
                <a:lnTo>
                  <a:pt x="293214" y="642204"/>
                </a:lnTo>
                <a:lnTo>
                  <a:pt x="308950" y="671146"/>
                </a:lnTo>
                <a:lnTo>
                  <a:pt x="307714" y="670949"/>
                </a:lnTo>
                <a:lnTo>
                  <a:pt x="304198" y="669053"/>
                </a:lnTo>
                <a:lnTo>
                  <a:pt x="290037" y="651629"/>
                </a:lnTo>
                <a:close/>
                <a:moveTo>
                  <a:pt x="308396" y="528145"/>
                </a:moveTo>
                <a:lnTo>
                  <a:pt x="310671" y="529406"/>
                </a:lnTo>
                <a:lnTo>
                  <a:pt x="311617" y="533327"/>
                </a:lnTo>
                <a:close/>
                <a:moveTo>
                  <a:pt x="355134" y="429515"/>
                </a:moveTo>
                <a:lnTo>
                  <a:pt x="356886" y="431209"/>
                </a:lnTo>
                <a:lnTo>
                  <a:pt x="362542" y="437803"/>
                </a:lnTo>
                <a:close/>
                <a:moveTo>
                  <a:pt x="314257" y="512338"/>
                </a:moveTo>
                <a:lnTo>
                  <a:pt x="339304" y="537927"/>
                </a:lnTo>
                <a:lnTo>
                  <a:pt x="346069" y="544838"/>
                </a:lnTo>
                <a:lnTo>
                  <a:pt x="350310" y="551378"/>
                </a:lnTo>
                <a:lnTo>
                  <a:pt x="339969" y="545646"/>
                </a:lnTo>
                <a:lnTo>
                  <a:pt x="338581" y="544355"/>
                </a:lnTo>
                <a:lnTo>
                  <a:pt x="326420" y="532282"/>
                </a:lnTo>
                <a:lnTo>
                  <a:pt x="319061" y="522166"/>
                </a:lnTo>
                <a:close/>
                <a:moveTo>
                  <a:pt x="308498" y="519286"/>
                </a:moveTo>
                <a:lnTo>
                  <a:pt x="312304" y="530311"/>
                </a:lnTo>
                <a:lnTo>
                  <a:pt x="310671" y="529406"/>
                </a:lnTo>
                <a:lnTo>
                  <a:pt x="309246" y="523507"/>
                </a:lnTo>
                <a:close/>
                <a:moveTo>
                  <a:pt x="402274" y="323769"/>
                </a:moveTo>
                <a:lnTo>
                  <a:pt x="430664" y="329316"/>
                </a:lnTo>
                <a:lnTo>
                  <a:pt x="459537" y="377449"/>
                </a:lnTo>
                <a:cubicBezTo>
                  <a:pt x="471430" y="399594"/>
                  <a:pt x="482850" y="422042"/>
                  <a:pt x="495397" y="443782"/>
                </a:cubicBezTo>
                <a:lnTo>
                  <a:pt x="506587" y="463043"/>
                </a:lnTo>
                <a:lnTo>
                  <a:pt x="500886" y="459305"/>
                </a:lnTo>
                <a:lnTo>
                  <a:pt x="496970" y="453536"/>
                </a:lnTo>
                <a:lnTo>
                  <a:pt x="466428" y="413515"/>
                </a:lnTo>
                <a:lnTo>
                  <a:pt x="456230" y="393298"/>
                </a:lnTo>
                <a:lnTo>
                  <a:pt x="437086" y="372734"/>
                </a:lnTo>
                <a:lnTo>
                  <a:pt x="411810" y="336977"/>
                </a:lnTo>
                <a:close/>
                <a:moveTo>
                  <a:pt x="262329" y="612235"/>
                </a:moveTo>
                <a:lnTo>
                  <a:pt x="267139" y="619074"/>
                </a:lnTo>
                <a:lnTo>
                  <a:pt x="264683" y="616895"/>
                </a:lnTo>
                <a:close/>
                <a:moveTo>
                  <a:pt x="386356" y="349562"/>
                </a:moveTo>
                <a:lnTo>
                  <a:pt x="408540" y="369252"/>
                </a:lnTo>
                <a:lnTo>
                  <a:pt x="409075" y="369826"/>
                </a:lnTo>
                <a:lnTo>
                  <a:pt x="419179" y="388243"/>
                </a:lnTo>
                <a:lnTo>
                  <a:pt x="426604" y="403994"/>
                </a:lnTo>
                <a:lnTo>
                  <a:pt x="394042" y="361961"/>
                </a:lnTo>
                <a:close/>
                <a:moveTo>
                  <a:pt x="323297" y="478041"/>
                </a:moveTo>
                <a:lnTo>
                  <a:pt x="356017" y="521940"/>
                </a:lnTo>
                <a:lnTo>
                  <a:pt x="379040" y="556534"/>
                </a:lnTo>
                <a:lnTo>
                  <a:pt x="381125" y="560307"/>
                </a:lnTo>
                <a:lnTo>
                  <a:pt x="382417" y="569175"/>
                </a:lnTo>
                <a:lnTo>
                  <a:pt x="377018" y="566182"/>
                </a:lnTo>
                <a:lnTo>
                  <a:pt x="343250" y="518691"/>
                </a:lnTo>
                <a:close/>
                <a:moveTo>
                  <a:pt x="298536" y="528893"/>
                </a:moveTo>
                <a:lnTo>
                  <a:pt x="312486" y="536926"/>
                </a:lnTo>
                <a:lnTo>
                  <a:pt x="317026" y="555728"/>
                </a:lnTo>
                <a:close/>
                <a:moveTo>
                  <a:pt x="305979" y="511990"/>
                </a:moveTo>
                <a:lnTo>
                  <a:pt x="307465" y="513466"/>
                </a:lnTo>
                <a:lnTo>
                  <a:pt x="308498" y="519286"/>
                </a:lnTo>
                <a:close/>
                <a:moveTo>
                  <a:pt x="329214" y="462485"/>
                </a:moveTo>
                <a:lnTo>
                  <a:pt x="349332" y="480069"/>
                </a:lnTo>
                <a:lnTo>
                  <a:pt x="364775" y="501235"/>
                </a:lnTo>
                <a:lnTo>
                  <a:pt x="366720" y="503949"/>
                </a:lnTo>
                <a:lnTo>
                  <a:pt x="367596" y="506349"/>
                </a:lnTo>
                <a:lnTo>
                  <a:pt x="349675" y="489434"/>
                </a:lnTo>
                <a:cubicBezTo>
                  <a:pt x="345118" y="484967"/>
                  <a:pt x="341943" y="481642"/>
                  <a:pt x="339483" y="478849"/>
                </a:cubicBezTo>
                <a:lnTo>
                  <a:pt x="334617" y="472749"/>
                </a:lnTo>
                <a:close/>
                <a:moveTo>
                  <a:pt x="202045" y="724265"/>
                </a:moveTo>
                <a:lnTo>
                  <a:pt x="206023" y="729117"/>
                </a:lnTo>
                <a:lnTo>
                  <a:pt x="215545" y="736975"/>
                </a:lnTo>
                <a:lnTo>
                  <a:pt x="234382" y="767588"/>
                </a:lnTo>
                <a:lnTo>
                  <a:pt x="252267" y="796585"/>
                </a:lnTo>
                <a:lnTo>
                  <a:pt x="244995" y="793159"/>
                </a:lnTo>
                <a:lnTo>
                  <a:pt x="225851" y="767282"/>
                </a:lnTo>
                <a:lnTo>
                  <a:pt x="210273" y="744514"/>
                </a:lnTo>
                <a:close/>
                <a:moveTo>
                  <a:pt x="372314" y="368285"/>
                </a:moveTo>
                <a:lnTo>
                  <a:pt x="383791" y="384307"/>
                </a:lnTo>
                <a:lnTo>
                  <a:pt x="415209" y="423603"/>
                </a:lnTo>
                <a:lnTo>
                  <a:pt x="418023" y="429116"/>
                </a:lnTo>
                <a:lnTo>
                  <a:pt x="425635" y="443485"/>
                </a:lnTo>
                <a:lnTo>
                  <a:pt x="418802" y="449293"/>
                </a:lnTo>
                <a:lnTo>
                  <a:pt x="418163" y="452610"/>
                </a:lnTo>
                <a:close/>
                <a:moveTo>
                  <a:pt x="305766" y="503887"/>
                </a:moveTo>
                <a:lnTo>
                  <a:pt x="319061" y="522166"/>
                </a:lnTo>
                <a:lnTo>
                  <a:pt x="321732" y="527629"/>
                </a:lnTo>
                <a:lnTo>
                  <a:pt x="307465" y="513466"/>
                </a:lnTo>
                <a:close/>
                <a:moveTo>
                  <a:pt x="305134" y="503019"/>
                </a:moveTo>
                <a:lnTo>
                  <a:pt x="305718" y="503615"/>
                </a:lnTo>
                <a:lnTo>
                  <a:pt x="305766" y="503887"/>
                </a:lnTo>
                <a:close/>
                <a:moveTo>
                  <a:pt x="395182" y="313947"/>
                </a:moveTo>
                <a:lnTo>
                  <a:pt x="402274" y="323769"/>
                </a:lnTo>
                <a:lnTo>
                  <a:pt x="401284" y="323576"/>
                </a:lnTo>
                <a:close/>
                <a:moveTo>
                  <a:pt x="289932" y="530889"/>
                </a:moveTo>
                <a:lnTo>
                  <a:pt x="295827" y="537732"/>
                </a:lnTo>
                <a:lnTo>
                  <a:pt x="319315" y="565209"/>
                </a:lnTo>
                <a:lnTo>
                  <a:pt x="321512" y="574313"/>
                </a:lnTo>
                <a:lnTo>
                  <a:pt x="318530" y="570218"/>
                </a:lnTo>
                <a:close/>
                <a:moveTo>
                  <a:pt x="379185" y="343198"/>
                </a:moveTo>
                <a:lnTo>
                  <a:pt x="380216" y="344113"/>
                </a:lnTo>
                <a:lnTo>
                  <a:pt x="394042" y="361961"/>
                </a:lnTo>
                <a:lnTo>
                  <a:pt x="432159" y="423446"/>
                </a:lnTo>
                <a:lnTo>
                  <a:pt x="418106" y="406701"/>
                </a:lnTo>
                <a:lnTo>
                  <a:pt x="394544" y="381027"/>
                </a:lnTo>
                <a:close/>
                <a:moveTo>
                  <a:pt x="234931" y="642361"/>
                </a:moveTo>
                <a:lnTo>
                  <a:pt x="236592" y="643590"/>
                </a:lnTo>
                <a:cubicBezTo>
                  <a:pt x="248351" y="651783"/>
                  <a:pt x="258380" y="658066"/>
                  <a:pt x="264622" y="660564"/>
                </a:cubicBezTo>
                <a:lnTo>
                  <a:pt x="277456" y="673042"/>
                </a:lnTo>
                <a:lnTo>
                  <a:pt x="308256" y="723756"/>
                </a:lnTo>
                <a:lnTo>
                  <a:pt x="311751" y="731203"/>
                </a:lnTo>
                <a:lnTo>
                  <a:pt x="273795" y="689603"/>
                </a:lnTo>
                <a:lnTo>
                  <a:pt x="252270" y="666350"/>
                </a:lnTo>
                <a:lnTo>
                  <a:pt x="241273" y="651165"/>
                </a:lnTo>
                <a:close/>
                <a:moveTo>
                  <a:pt x="386022" y="320594"/>
                </a:moveTo>
                <a:lnTo>
                  <a:pt x="401284" y="323576"/>
                </a:lnTo>
                <a:lnTo>
                  <a:pt x="421531" y="355522"/>
                </a:lnTo>
                <a:lnTo>
                  <a:pt x="422875" y="357469"/>
                </a:lnTo>
                <a:lnTo>
                  <a:pt x="408122" y="341622"/>
                </a:lnTo>
                <a:lnTo>
                  <a:pt x="386110" y="320711"/>
                </a:lnTo>
                <a:close/>
                <a:moveTo>
                  <a:pt x="300762" y="497007"/>
                </a:moveTo>
                <a:lnTo>
                  <a:pt x="305134" y="503019"/>
                </a:lnTo>
                <a:lnTo>
                  <a:pt x="301654" y="499463"/>
                </a:lnTo>
                <a:lnTo>
                  <a:pt x="301341" y="498555"/>
                </a:lnTo>
                <a:close/>
                <a:moveTo>
                  <a:pt x="303284" y="489894"/>
                </a:moveTo>
                <a:lnTo>
                  <a:pt x="314257" y="512338"/>
                </a:lnTo>
                <a:lnTo>
                  <a:pt x="305718" y="503615"/>
                </a:lnTo>
                <a:close/>
                <a:moveTo>
                  <a:pt x="285151" y="524313"/>
                </a:moveTo>
                <a:lnTo>
                  <a:pt x="289932" y="530889"/>
                </a:lnTo>
                <a:lnTo>
                  <a:pt x="287105" y="527606"/>
                </a:lnTo>
                <a:close/>
                <a:moveTo>
                  <a:pt x="381591" y="319728"/>
                </a:moveTo>
                <a:lnTo>
                  <a:pt x="385977" y="320585"/>
                </a:lnTo>
                <a:lnTo>
                  <a:pt x="386110" y="320711"/>
                </a:lnTo>
                <a:lnTo>
                  <a:pt x="391937" y="328464"/>
                </a:lnTo>
                <a:cubicBezTo>
                  <a:pt x="412443" y="355044"/>
                  <a:pt x="437435" y="386241"/>
                  <a:pt x="463127" y="417363"/>
                </a:cubicBezTo>
                <a:lnTo>
                  <a:pt x="471894" y="427650"/>
                </a:lnTo>
                <a:lnTo>
                  <a:pt x="477485" y="435433"/>
                </a:lnTo>
                <a:lnTo>
                  <a:pt x="483913" y="448175"/>
                </a:lnTo>
                <a:lnTo>
                  <a:pt x="483472" y="447887"/>
                </a:lnTo>
                <a:lnTo>
                  <a:pt x="480616" y="446576"/>
                </a:lnTo>
                <a:lnTo>
                  <a:pt x="409075" y="369826"/>
                </a:lnTo>
                <a:close/>
                <a:moveTo>
                  <a:pt x="424116" y="230395"/>
                </a:moveTo>
                <a:lnTo>
                  <a:pt x="428380" y="236187"/>
                </a:lnTo>
                <a:lnTo>
                  <a:pt x="456850" y="275974"/>
                </a:lnTo>
                <a:lnTo>
                  <a:pt x="445063" y="262945"/>
                </a:lnTo>
                <a:close/>
                <a:moveTo>
                  <a:pt x="373066" y="328124"/>
                </a:moveTo>
                <a:lnTo>
                  <a:pt x="386356" y="349562"/>
                </a:lnTo>
                <a:lnTo>
                  <a:pt x="380216" y="344113"/>
                </a:lnTo>
                <a:lnTo>
                  <a:pt x="378831" y="342324"/>
                </a:lnTo>
                <a:close/>
                <a:moveTo>
                  <a:pt x="301124" y="477719"/>
                </a:moveTo>
                <a:lnTo>
                  <a:pt x="316069" y="497008"/>
                </a:lnTo>
                <a:lnTo>
                  <a:pt x="363506" y="558693"/>
                </a:lnTo>
                <a:lnTo>
                  <a:pt x="355033" y="553996"/>
                </a:lnTo>
                <a:lnTo>
                  <a:pt x="346069" y="544838"/>
                </a:lnTo>
                <a:lnTo>
                  <a:pt x="337064" y="530952"/>
                </a:lnTo>
                <a:lnTo>
                  <a:pt x="301309" y="478759"/>
                </a:lnTo>
                <a:close/>
                <a:moveTo>
                  <a:pt x="281249" y="518938"/>
                </a:moveTo>
                <a:lnTo>
                  <a:pt x="282332" y="519561"/>
                </a:lnTo>
                <a:lnTo>
                  <a:pt x="285151" y="524313"/>
                </a:lnTo>
                <a:lnTo>
                  <a:pt x="283798" y="522452"/>
                </a:lnTo>
                <a:close/>
                <a:moveTo>
                  <a:pt x="359326" y="343468"/>
                </a:moveTo>
                <a:lnTo>
                  <a:pt x="373280" y="357857"/>
                </a:lnTo>
                <a:lnTo>
                  <a:pt x="394544" y="381027"/>
                </a:lnTo>
                <a:lnTo>
                  <a:pt x="396463" y="385754"/>
                </a:lnTo>
                <a:cubicBezTo>
                  <a:pt x="397505" y="388322"/>
                  <a:pt x="400010" y="393619"/>
                  <a:pt x="403697" y="401046"/>
                </a:cubicBezTo>
                <a:lnTo>
                  <a:pt x="403826" y="401298"/>
                </a:lnTo>
                <a:lnTo>
                  <a:pt x="400931" y="398461"/>
                </a:lnTo>
                <a:lnTo>
                  <a:pt x="362997" y="351133"/>
                </a:lnTo>
                <a:close/>
                <a:moveTo>
                  <a:pt x="315331" y="434024"/>
                </a:moveTo>
                <a:lnTo>
                  <a:pt x="315635" y="434324"/>
                </a:lnTo>
                <a:lnTo>
                  <a:pt x="338570" y="463073"/>
                </a:lnTo>
                <a:lnTo>
                  <a:pt x="355376" y="485352"/>
                </a:lnTo>
                <a:lnTo>
                  <a:pt x="349332" y="480069"/>
                </a:lnTo>
                <a:lnTo>
                  <a:pt x="333936" y="458969"/>
                </a:lnTo>
                <a:close/>
                <a:moveTo>
                  <a:pt x="275183" y="515445"/>
                </a:moveTo>
                <a:lnTo>
                  <a:pt x="278055" y="517098"/>
                </a:lnTo>
                <a:lnTo>
                  <a:pt x="278190" y="517257"/>
                </a:lnTo>
                <a:lnTo>
                  <a:pt x="287105" y="527606"/>
                </a:lnTo>
                <a:lnTo>
                  <a:pt x="292419" y="536562"/>
                </a:lnTo>
                <a:cubicBezTo>
                  <a:pt x="297628" y="546569"/>
                  <a:pt x="303819" y="559235"/>
                  <a:pt x="310176" y="572606"/>
                </a:cubicBezTo>
                <a:lnTo>
                  <a:pt x="322035" y="598078"/>
                </a:lnTo>
                <a:lnTo>
                  <a:pt x="321494" y="597508"/>
                </a:lnTo>
                <a:lnTo>
                  <a:pt x="311583" y="586501"/>
                </a:lnTo>
                <a:lnTo>
                  <a:pt x="289477" y="540430"/>
                </a:lnTo>
                <a:close/>
                <a:moveTo>
                  <a:pt x="276069" y="509005"/>
                </a:moveTo>
                <a:lnTo>
                  <a:pt x="290166" y="518040"/>
                </a:lnTo>
                <a:lnTo>
                  <a:pt x="291610" y="518841"/>
                </a:lnTo>
                <a:lnTo>
                  <a:pt x="298536" y="528893"/>
                </a:lnTo>
                <a:lnTo>
                  <a:pt x="282332" y="519561"/>
                </a:lnTo>
                <a:close/>
                <a:moveTo>
                  <a:pt x="398719" y="250661"/>
                </a:moveTo>
                <a:lnTo>
                  <a:pt x="422888" y="269828"/>
                </a:lnTo>
                <a:lnTo>
                  <a:pt x="471673" y="337329"/>
                </a:lnTo>
                <a:lnTo>
                  <a:pt x="446654" y="332440"/>
                </a:lnTo>
                <a:lnTo>
                  <a:pt x="435601" y="312632"/>
                </a:lnTo>
                <a:close/>
                <a:moveTo>
                  <a:pt x="311975" y="429736"/>
                </a:moveTo>
                <a:lnTo>
                  <a:pt x="314389" y="432761"/>
                </a:lnTo>
                <a:lnTo>
                  <a:pt x="315331" y="434024"/>
                </a:lnTo>
                <a:lnTo>
                  <a:pt x="313054" y="431785"/>
                </a:lnTo>
                <a:close/>
                <a:moveTo>
                  <a:pt x="365968" y="316676"/>
                </a:moveTo>
                <a:lnTo>
                  <a:pt x="368629" y="317195"/>
                </a:lnTo>
                <a:lnTo>
                  <a:pt x="373066" y="328124"/>
                </a:lnTo>
                <a:close/>
                <a:moveTo>
                  <a:pt x="311088" y="428336"/>
                </a:moveTo>
                <a:lnTo>
                  <a:pt x="311795" y="429284"/>
                </a:lnTo>
                <a:lnTo>
                  <a:pt x="311975" y="429736"/>
                </a:lnTo>
                <a:close/>
                <a:moveTo>
                  <a:pt x="291810" y="466426"/>
                </a:moveTo>
                <a:lnTo>
                  <a:pt x="299963" y="476795"/>
                </a:lnTo>
                <a:lnTo>
                  <a:pt x="301309" y="478759"/>
                </a:lnTo>
                <a:lnTo>
                  <a:pt x="303284" y="489894"/>
                </a:lnTo>
                <a:close/>
                <a:moveTo>
                  <a:pt x="231343" y="590336"/>
                </a:moveTo>
                <a:lnTo>
                  <a:pt x="242283" y="597025"/>
                </a:lnTo>
                <a:lnTo>
                  <a:pt x="264683" y="616895"/>
                </a:lnTo>
                <a:lnTo>
                  <a:pt x="277455" y="642178"/>
                </a:lnTo>
                <a:lnTo>
                  <a:pt x="255338" y="613853"/>
                </a:lnTo>
                <a:lnTo>
                  <a:pt x="235125" y="596570"/>
                </a:lnTo>
                <a:close/>
                <a:moveTo>
                  <a:pt x="303446" y="438577"/>
                </a:moveTo>
                <a:lnTo>
                  <a:pt x="322679" y="456717"/>
                </a:lnTo>
                <a:lnTo>
                  <a:pt x="327992" y="463590"/>
                </a:lnTo>
                <a:cubicBezTo>
                  <a:pt x="330249" y="466697"/>
                  <a:pt x="331891" y="469115"/>
                  <a:pt x="333585" y="471455"/>
                </a:cubicBezTo>
                <a:lnTo>
                  <a:pt x="334617" y="472749"/>
                </a:lnTo>
                <a:lnTo>
                  <a:pt x="343188" y="489031"/>
                </a:lnTo>
                <a:lnTo>
                  <a:pt x="338434" y="484687"/>
                </a:lnTo>
                <a:cubicBezTo>
                  <a:pt x="327550" y="473016"/>
                  <a:pt x="318810" y="463140"/>
                  <a:pt x="311665" y="454646"/>
                </a:cubicBezTo>
                <a:lnTo>
                  <a:pt x="311428" y="454346"/>
                </a:lnTo>
                <a:close/>
                <a:moveTo>
                  <a:pt x="185590" y="681036"/>
                </a:moveTo>
                <a:lnTo>
                  <a:pt x="207941" y="703871"/>
                </a:lnTo>
                <a:lnTo>
                  <a:pt x="227240" y="727323"/>
                </a:lnTo>
                <a:lnTo>
                  <a:pt x="251202" y="756144"/>
                </a:lnTo>
                <a:lnTo>
                  <a:pt x="250629" y="756076"/>
                </a:lnTo>
                <a:cubicBezTo>
                  <a:pt x="244011" y="755283"/>
                  <a:pt x="237599" y="753967"/>
                  <a:pt x="232009" y="750563"/>
                </a:cubicBezTo>
                <a:lnTo>
                  <a:pt x="215545" y="736975"/>
                </a:lnTo>
                <a:lnTo>
                  <a:pt x="192842" y="700079"/>
                </a:lnTo>
                <a:lnTo>
                  <a:pt x="192310" y="699344"/>
                </a:lnTo>
                <a:close/>
                <a:moveTo>
                  <a:pt x="268853" y="504381"/>
                </a:moveTo>
                <a:lnTo>
                  <a:pt x="272288" y="506582"/>
                </a:lnTo>
                <a:lnTo>
                  <a:pt x="281249" y="518938"/>
                </a:lnTo>
                <a:lnTo>
                  <a:pt x="278055" y="517098"/>
                </a:lnTo>
                <a:lnTo>
                  <a:pt x="272218" y="510262"/>
                </a:lnTo>
                <a:close/>
                <a:moveTo>
                  <a:pt x="306879" y="416943"/>
                </a:moveTo>
                <a:lnTo>
                  <a:pt x="315562" y="425552"/>
                </a:lnTo>
                <a:lnTo>
                  <a:pt x="325213" y="434334"/>
                </a:lnTo>
                <a:lnTo>
                  <a:pt x="336721" y="449911"/>
                </a:lnTo>
                <a:lnTo>
                  <a:pt x="349547" y="468755"/>
                </a:lnTo>
                <a:lnTo>
                  <a:pt x="337757" y="456080"/>
                </a:lnTo>
                <a:lnTo>
                  <a:pt x="315635" y="434324"/>
                </a:lnTo>
                <a:lnTo>
                  <a:pt x="314389" y="432761"/>
                </a:lnTo>
                <a:lnTo>
                  <a:pt x="311795" y="429284"/>
                </a:lnTo>
                <a:close/>
                <a:moveTo>
                  <a:pt x="286405" y="458723"/>
                </a:moveTo>
                <a:lnTo>
                  <a:pt x="290846" y="464455"/>
                </a:lnTo>
                <a:lnTo>
                  <a:pt x="291810" y="466426"/>
                </a:lnTo>
                <a:lnTo>
                  <a:pt x="287067" y="460393"/>
                </a:lnTo>
                <a:lnTo>
                  <a:pt x="286907" y="459967"/>
                </a:lnTo>
                <a:close/>
                <a:moveTo>
                  <a:pt x="359977" y="295886"/>
                </a:moveTo>
                <a:lnTo>
                  <a:pt x="377559" y="312589"/>
                </a:lnTo>
                <a:lnTo>
                  <a:pt x="378244" y="313626"/>
                </a:lnTo>
                <a:lnTo>
                  <a:pt x="381591" y="319728"/>
                </a:lnTo>
                <a:lnTo>
                  <a:pt x="368629" y="317195"/>
                </a:lnTo>
                <a:close/>
                <a:moveTo>
                  <a:pt x="293407" y="431287"/>
                </a:moveTo>
                <a:lnTo>
                  <a:pt x="294471" y="432900"/>
                </a:lnTo>
                <a:lnTo>
                  <a:pt x="311428" y="454346"/>
                </a:lnTo>
                <a:lnTo>
                  <a:pt x="319311" y="469919"/>
                </a:lnTo>
                <a:lnTo>
                  <a:pt x="323297" y="478041"/>
                </a:lnTo>
                <a:lnTo>
                  <a:pt x="297193" y="443018"/>
                </a:lnTo>
                <a:lnTo>
                  <a:pt x="294820" y="440044"/>
                </a:lnTo>
                <a:close/>
                <a:moveTo>
                  <a:pt x="341005" y="324576"/>
                </a:moveTo>
                <a:lnTo>
                  <a:pt x="345080" y="328778"/>
                </a:lnTo>
                <a:lnTo>
                  <a:pt x="362997" y="351133"/>
                </a:lnTo>
                <a:lnTo>
                  <a:pt x="363061" y="351268"/>
                </a:lnTo>
                <a:lnTo>
                  <a:pt x="372314" y="368285"/>
                </a:lnTo>
                <a:close/>
                <a:moveTo>
                  <a:pt x="344482" y="312478"/>
                </a:moveTo>
                <a:lnTo>
                  <a:pt x="357712" y="315063"/>
                </a:lnTo>
                <a:lnTo>
                  <a:pt x="378831" y="342324"/>
                </a:lnTo>
                <a:lnTo>
                  <a:pt x="379185" y="343198"/>
                </a:lnTo>
                <a:lnTo>
                  <a:pt x="348174" y="315673"/>
                </a:lnTo>
                <a:lnTo>
                  <a:pt x="344837" y="313219"/>
                </a:lnTo>
                <a:close/>
                <a:moveTo>
                  <a:pt x="289602" y="425520"/>
                </a:moveTo>
                <a:lnTo>
                  <a:pt x="292992" y="428716"/>
                </a:lnTo>
                <a:lnTo>
                  <a:pt x="293407" y="431287"/>
                </a:lnTo>
                <a:close/>
                <a:moveTo>
                  <a:pt x="291717" y="420821"/>
                </a:moveTo>
                <a:lnTo>
                  <a:pt x="297848" y="427517"/>
                </a:lnTo>
                <a:lnTo>
                  <a:pt x="303446" y="438577"/>
                </a:lnTo>
                <a:lnTo>
                  <a:pt x="292992" y="428716"/>
                </a:lnTo>
                <a:close/>
                <a:moveTo>
                  <a:pt x="213947" y="579698"/>
                </a:moveTo>
                <a:lnTo>
                  <a:pt x="218721" y="582618"/>
                </a:lnTo>
                <a:lnTo>
                  <a:pt x="219256" y="583001"/>
                </a:lnTo>
                <a:lnTo>
                  <a:pt x="235125" y="596570"/>
                </a:lnTo>
                <a:lnTo>
                  <a:pt x="268742" y="651976"/>
                </a:lnTo>
                <a:lnTo>
                  <a:pt x="275296" y="663254"/>
                </a:lnTo>
                <a:lnTo>
                  <a:pt x="274119" y="662958"/>
                </a:lnTo>
                <a:lnTo>
                  <a:pt x="261474" y="648690"/>
                </a:lnTo>
                <a:lnTo>
                  <a:pt x="231045" y="603597"/>
                </a:lnTo>
                <a:close/>
                <a:moveTo>
                  <a:pt x="390311" y="203092"/>
                </a:moveTo>
                <a:lnTo>
                  <a:pt x="414436" y="229089"/>
                </a:lnTo>
                <a:lnTo>
                  <a:pt x="445063" y="262945"/>
                </a:lnTo>
                <a:lnTo>
                  <a:pt x="463079" y="290940"/>
                </a:lnTo>
                <a:lnTo>
                  <a:pt x="492202" y="341339"/>
                </a:lnTo>
                <a:lnTo>
                  <a:pt x="489714" y="340853"/>
                </a:lnTo>
                <a:lnTo>
                  <a:pt x="463412" y="312219"/>
                </a:lnTo>
                <a:lnTo>
                  <a:pt x="419792" y="249044"/>
                </a:lnTo>
                <a:close/>
                <a:moveTo>
                  <a:pt x="290035" y="409146"/>
                </a:moveTo>
                <a:lnTo>
                  <a:pt x="313054" y="431785"/>
                </a:lnTo>
                <a:lnTo>
                  <a:pt x="329214" y="462485"/>
                </a:lnTo>
                <a:lnTo>
                  <a:pt x="323484" y="457476"/>
                </a:lnTo>
                <a:lnTo>
                  <a:pt x="322679" y="456717"/>
                </a:lnTo>
                <a:lnTo>
                  <a:pt x="318716" y="451592"/>
                </a:lnTo>
                <a:cubicBezTo>
                  <a:pt x="314567" y="446497"/>
                  <a:pt x="309139" y="440102"/>
                  <a:pt x="301767" y="431798"/>
                </a:cubicBezTo>
                <a:lnTo>
                  <a:pt x="297848" y="427517"/>
                </a:lnTo>
                <a:lnTo>
                  <a:pt x="294800" y="421496"/>
                </a:lnTo>
                <a:lnTo>
                  <a:pt x="291065" y="416603"/>
                </a:lnTo>
                <a:close/>
                <a:moveTo>
                  <a:pt x="383180" y="214887"/>
                </a:moveTo>
                <a:lnTo>
                  <a:pt x="387337" y="218865"/>
                </a:lnTo>
                <a:cubicBezTo>
                  <a:pt x="396348" y="229052"/>
                  <a:pt x="412951" y="249233"/>
                  <a:pt x="442466" y="286221"/>
                </a:cubicBezTo>
                <a:lnTo>
                  <a:pt x="461173" y="309782"/>
                </a:lnTo>
                <a:lnTo>
                  <a:pt x="428728" y="274459"/>
                </a:lnTo>
                <a:lnTo>
                  <a:pt x="422888" y="269828"/>
                </a:lnTo>
                <a:close/>
                <a:moveTo>
                  <a:pt x="296580" y="391093"/>
                </a:moveTo>
                <a:lnTo>
                  <a:pt x="307012" y="402235"/>
                </a:lnTo>
                <a:cubicBezTo>
                  <a:pt x="331227" y="429035"/>
                  <a:pt x="353473" y="454649"/>
                  <a:pt x="383181" y="486948"/>
                </a:cubicBezTo>
                <a:lnTo>
                  <a:pt x="408389" y="513919"/>
                </a:lnTo>
                <a:lnTo>
                  <a:pt x="408384" y="514344"/>
                </a:lnTo>
                <a:lnTo>
                  <a:pt x="373710" y="479276"/>
                </a:lnTo>
                <a:cubicBezTo>
                  <a:pt x="361498" y="467465"/>
                  <a:pt x="350901" y="457699"/>
                  <a:pt x="341387" y="449053"/>
                </a:cubicBezTo>
                <a:lnTo>
                  <a:pt x="325213" y="434334"/>
                </a:lnTo>
                <a:lnTo>
                  <a:pt x="303040" y="404320"/>
                </a:lnTo>
                <a:lnTo>
                  <a:pt x="300770" y="401608"/>
                </a:lnTo>
                <a:close/>
                <a:moveTo>
                  <a:pt x="288465" y="397773"/>
                </a:moveTo>
                <a:lnTo>
                  <a:pt x="293042" y="403225"/>
                </a:lnTo>
                <a:lnTo>
                  <a:pt x="298778" y="408912"/>
                </a:lnTo>
                <a:lnTo>
                  <a:pt x="311088" y="428336"/>
                </a:lnTo>
                <a:lnTo>
                  <a:pt x="296867" y="409269"/>
                </a:lnTo>
                <a:lnTo>
                  <a:pt x="288599" y="398744"/>
                </a:lnTo>
                <a:close/>
                <a:moveTo>
                  <a:pt x="330238" y="309695"/>
                </a:moveTo>
                <a:lnTo>
                  <a:pt x="343594" y="312304"/>
                </a:lnTo>
                <a:lnTo>
                  <a:pt x="344837" y="313219"/>
                </a:lnTo>
                <a:lnTo>
                  <a:pt x="359326" y="343468"/>
                </a:lnTo>
                <a:lnTo>
                  <a:pt x="345080" y="328778"/>
                </a:lnTo>
                <a:lnTo>
                  <a:pt x="335059" y="316275"/>
                </a:lnTo>
                <a:lnTo>
                  <a:pt x="334221" y="315107"/>
                </a:lnTo>
                <a:close/>
                <a:moveTo>
                  <a:pt x="349367" y="269753"/>
                </a:moveTo>
                <a:lnTo>
                  <a:pt x="365016" y="292643"/>
                </a:lnTo>
                <a:lnTo>
                  <a:pt x="386022" y="320594"/>
                </a:lnTo>
                <a:lnTo>
                  <a:pt x="385977" y="320585"/>
                </a:lnTo>
                <a:lnTo>
                  <a:pt x="377559" y="312589"/>
                </a:lnTo>
                <a:lnTo>
                  <a:pt x="349464" y="269990"/>
                </a:lnTo>
                <a:close/>
                <a:moveTo>
                  <a:pt x="398732" y="161013"/>
                </a:moveTo>
                <a:lnTo>
                  <a:pt x="407046" y="170817"/>
                </a:lnTo>
                <a:cubicBezTo>
                  <a:pt x="413872" y="179150"/>
                  <a:pt x="421982" y="189325"/>
                  <a:pt x="431804" y="201984"/>
                </a:cubicBezTo>
                <a:cubicBezTo>
                  <a:pt x="447495" y="222209"/>
                  <a:pt x="459208" y="245383"/>
                  <a:pt x="475439" y="265176"/>
                </a:cubicBezTo>
                <a:lnTo>
                  <a:pt x="490067" y="280219"/>
                </a:lnTo>
                <a:lnTo>
                  <a:pt x="527744" y="344910"/>
                </a:lnTo>
                <a:lnTo>
                  <a:pt x="529631" y="348652"/>
                </a:lnTo>
                <a:lnTo>
                  <a:pt x="517525" y="346287"/>
                </a:lnTo>
                <a:lnTo>
                  <a:pt x="498286" y="321780"/>
                </a:lnTo>
                <a:lnTo>
                  <a:pt x="480236" y="301827"/>
                </a:lnTo>
                <a:lnTo>
                  <a:pt x="458263" y="256936"/>
                </a:lnTo>
                <a:cubicBezTo>
                  <a:pt x="450020" y="241509"/>
                  <a:pt x="439256" y="223386"/>
                  <a:pt x="427088" y="204057"/>
                </a:cubicBezTo>
                <a:close/>
                <a:moveTo>
                  <a:pt x="327017" y="309065"/>
                </a:moveTo>
                <a:lnTo>
                  <a:pt x="329700" y="309590"/>
                </a:lnTo>
                <a:lnTo>
                  <a:pt x="335059" y="316275"/>
                </a:lnTo>
                <a:lnTo>
                  <a:pt x="341005" y="324576"/>
                </a:lnTo>
                <a:lnTo>
                  <a:pt x="327582" y="310735"/>
                </a:lnTo>
                <a:close/>
                <a:moveTo>
                  <a:pt x="155260" y="664381"/>
                </a:moveTo>
                <a:lnTo>
                  <a:pt x="176292" y="694849"/>
                </a:lnTo>
                <a:lnTo>
                  <a:pt x="210273" y="744514"/>
                </a:lnTo>
                <a:lnTo>
                  <a:pt x="215117" y="756435"/>
                </a:lnTo>
                <a:lnTo>
                  <a:pt x="229126" y="785683"/>
                </a:lnTo>
                <a:lnTo>
                  <a:pt x="216411" y="779692"/>
                </a:lnTo>
                <a:lnTo>
                  <a:pt x="211061" y="772206"/>
                </a:lnTo>
                <a:cubicBezTo>
                  <a:pt x="191453" y="739156"/>
                  <a:pt x="174222" y="704800"/>
                  <a:pt x="157838" y="669998"/>
                </a:cubicBezTo>
                <a:close/>
                <a:moveTo>
                  <a:pt x="286669" y="384763"/>
                </a:moveTo>
                <a:lnTo>
                  <a:pt x="300770" y="401608"/>
                </a:lnTo>
                <a:lnTo>
                  <a:pt x="306879" y="416943"/>
                </a:lnTo>
                <a:lnTo>
                  <a:pt x="298778" y="408912"/>
                </a:lnTo>
                <a:lnTo>
                  <a:pt x="287559" y="391210"/>
                </a:lnTo>
                <a:close/>
                <a:moveTo>
                  <a:pt x="324671" y="302131"/>
                </a:moveTo>
                <a:lnTo>
                  <a:pt x="330238" y="309695"/>
                </a:lnTo>
                <a:lnTo>
                  <a:pt x="329700" y="309590"/>
                </a:lnTo>
                <a:lnTo>
                  <a:pt x="325364" y="304180"/>
                </a:lnTo>
                <a:close/>
                <a:moveTo>
                  <a:pt x="365493" y="210864"/>
                </a:moveTo>
                <a:lnTo>
                  <a:pt x="367509" y="213012"/>
                </a:lnTo>
                <a:cubicBezTo>
                  <a:pt x="378869" y="224568"/>
                  <a:pt x="381855" y="225674"/>
                  <a:pt x="381788" y="223146"/>
                </a:cubicBezTo>
                <a:lnTo>
                  <a:pt x="381083" y="221027"/>
                </a:lnTo>
                <a:lnTo>
                  <a:pt x="398719" y="250661"/>
                </a:lnTo>
                <a:lnTo>
                  <a:pt x="377221" y="233611"/>
                </a:lnTo>
                <a:close/>
                <a:moveTo>
                  <a:pt x="228735" y="488698"/>
                </a:moveTo>
                <a:lnTo>
                  <a:pt x="237742" y="493885"/>
                </a:lnTo>
                <a:lnTo>
                  <a:pt x="297234" y="570566"/>
                </a:lnTo>
                <a:lnTo>
                  <a:pt x="311583" y="586501"/>
                </a:lnTo>
                <a:lnTo>
                  <a:pt x="331141" y="627261"/>
                </a:lnTo>
                <a:lnTo>
                  <a:pt x="309247" y="595199"/>
                </a:lnTo>
                <a:cubicBezTo>
                  <a:pt x="285056" y="561770"/>
                  <a:pt x="259323" y="527821"/>
                  <a:pt x="233319" y="494449"/>
                </a:cubicBezTo>
                <a:close/>
                <a:moveTo>
                  <a:pt x="355447" y="217617"/>
                </a:moveTo>
                <a:lnTo>
                  <a:pt x="364085" y="223194"/>
                </a:lnTo>
                <a:lnTo>
                  <a:pt x="377221" y="233611"/>
                </a:lnTo>
                <a:lnTo>
                  <a:pt x="378425" y="235948"/>
                </a:lnTo>
                <a:cubicBezTo>
                  <a:pt x="405631" y="287735"/>
                  <a:pt x="412202" y="294448"/>
                  <a:pt x="435202" y="325994"/>
                </a:cubicBezTo>
                <a:lnTo>
                  <a:pt x="438700" y="330886"/>
                </a:lnTo>
                <a:lnTo>
                  <a:pt x="430664" y="329316"/>
                </a:lnTo>
                <a:lnTo>
                  <a:pt x="420835" y="312931"/>
                </a:lnTo>
                <a:close/>
                <a:moveTo>
                  <a:pt x="318659" y="293963"/>
                </a:moveTo>
                <a:lnTo>
                  <a:pt x="322984" y="297144"/>
                </a:lnTo>
                <a:lnTo>
                  <a:pt x="324671" y="302131"/>
                </a:lnTo>
                <a:close/>
                <a:moveTo>
                  <a:pt x="189969" y="562024"/>
                </a:moveTo>
                <a:lnTo>
                  <a:pt x="190208" y="562191"/>
                </a:lnTo>
                <a:lnTo>
                  <a:pt x="213212" y="578671"/>
                </a:lnTo>
                <a:lnTo>
                  <a:pt x="213947" y="579698"/>
                </a:lnTo>
                <a:lnTo>
                  <a:pt x="193696" y="567315"/>
                </a:lnTo>
                <a:lnTo>
                  <a:pt x="191928" y="565134"/>
                </a:lnTo>
                <a:close/>
                <a:moveTo>
                  <a:pt x="284129" y="360217"/>
                </a:moveTo>
                <a:lnTo>
                  <a:pt x="284382" y="360474"/>
                </a:lnTo>
                <a:lnTo>
                  <a:pt x="296580" y="391093"/>
                </a:lnTo>
                <a:lnTo>
                  <a:pt x="286141" y="379942"/>
                </a:lnTo>
                <a:close/>
                <a:moveTo>
                  <a:pt x="262550" y="399605"/>
                </a:moveTo>
                <a:lnTo>
                  <a:pt x="294820" y="440044"/>
                </a:lnTo>
                <a:lnTo>
                  <a:pt x="298651" y="463780"/>
                </a:lnTo>
                <a:lnTo>
                  <a:pt x="301124" y="477719"/>
                </a:lnTo>
                <a:lnTo>
                  <a:pt x="290846" y="464455"/>
                </a:lnTo>
                <a:lnTo>
                  <a:pt x="282440" y="447259"/>
                </a:lnTo>
                <a:lnTo>
                  <a:pt x="277650" y="437026"/>
                </a:lnTo>
                <a:close/>
                <a:moveTo>
                  <a:pt x="237386" y="449379"/>
                </a:moveTo>
                <a:lnTo>
                  <a:pt x="247384" y="460657"/>
                </a:lnTo>
                <a:lnTo>
                  <a:pt x="276069" y="509005"/>
                </a:lnTo>
                <a:lnTo>
                  <a:pt x="272288" y="506582"/>
                </a:lnTo>
                <a:lnTo>
                  <a:pt x="261989" y="492382"/>
                </a:lnTo>
                <a:close/>
                <a:moveTo>
                  <a:pt x="261424" y="398194"/>
                </a:moveTo>
                <a:lnTo>
                  <a:pt x="262416" y="399273"/>
                </a:lnTo>
                <a:lnTo>
                  <a:pt x="262550" y="399605"/>
                </a:lnTo>
                <a:close/>
                <a:moveTo>
                  <a:pt x="182245" y="560862"/>
                </a:moveTo>
                <a:lnTo>
                  <a:pt x="193381" y="567123"/>
                </a:lnTo>
                <a:lnTo>
                  <a:pt x="193696" y="567315"/>
                </a:lnTo>
                <a:lnTo>
                  <a:pt x="240278" y="624773"/>
                </a:lnTo>
                <a:lnTo>
                  <a:pt x="261474" y="648690"/>
                </a:lnTo>
                <a:lnTo>
                  <a:pt x="270485" y="662042"/>
                </a:lnTo>
                <a:lnTo>
                  <a:pt x="264622" y="660564"/>
                </a:lnTo>
                <a:cubicBezTo>
                  <a:pt x="249487" y="644334"/>
                  <a:pt x="228976" y="619967"/>
                  <a:pt x="206420" y="591940"/>
                </a:cubicBezTo>
                <a:close/>
                <a:moveTo>
                  <a:pt x="223171" y="475103"/>
                </a:moveTo>
                <a:lnTo>
                  <a:pt x="266131" y="502636"/>
                </a:lnTo>
                <a:lnTo>
                  <a:pt x="269751" y="507373"/>
                </a:lnTo>
                <a:lnTo>
                  <a:pt x="272218" y="510262"/>
                </a:lnTo>
                <a:lnTo>
                  <a:pt x="275183" y="515445"/>
                </a:lnTo>
                <a:lnTo>
                  <a:pt x="237742" y="493885"/>
                </a:lnTo>
                <a:close/>
                <a:moveTo>
                  <a:pt x="338154" y="234156"/>
                </a:moveTo>
                <a:lnTo>
                  <a:pt x="373428" y="279623"/>
                </a:lnTo>
                <a:lnTo>
                  <a:pt x="395182" y="313947"/>
                </a:lnTo>
                <a:lnTo>
                  <a:pt x="339854" y="237320"/>
                </a:lnTo>
                <a:lnTo>
                  <a:pt x="338504" y="235571"/>
                </a:lnTo>
                <a:close/>
                <a:moveTo>
                  <a:pt x="284062" y="344864"/>
                </a:moveTo>
                <a:lnTo>
                  <a:pt x="293756" y="357609"/>
                </a:lnTo>
                <a:cubicBezTo>
                  <a:pt x="307985" y="375350"/>
                  <a:pt x="321106" y="391005"/>
                  <a:pt x="333394" y="405190"/>
                </a:cubicBezTo>
                <a:lnTo>
                  <a:pt x="355134" y="429515"/>
                </a:lnTo>
                <a:lnTo>
                  <a:pt x="296689" y="372987"/>
                </a:lnTo>
                <a:lnTo>
                  <a:pt x="284382" y="360474"/>
                </a:lnTo>
                <a:lnTo>
                  <a:pt x="284077" y="359708"/>
                </a:lnTo>
                <a:lnTo>
                  <a:pt x="284076" y="359698"/>
                </a:lnTo>
                <a:close/>
                <a:moveTo>
                  <a:pt x="159760" y="602171"/>
                </a:moveTo>
                <a:lnTo>
                  <a:pt x="213790" y="678435"/>
                </a:lnTo>
                <a:cubicBezTo>
                  <a:pt x="266364" y="758147"/>
                  <a:pt x="226946" y="716319"/>
                  <a:pt x="270480" y="758455"/>
                </a:cubicBezTo>
                <a:lnTo>
                  <a:pt x="262652" y="757517"/>
                </a:lnTo>
                <a:lnTo>
                  <a:pt x="253305" y="750215"/>
                </a:lnTo>
                <a:lnTo>
                  <a:pt x="207941" y="703871"/>
                </a:lnTo>
                <a:lnTo>
                  <a:pt x="183907" y="674663"/>
                </a:lnTo>
                <a:lnTo>
                  <a:pt x="182837" y="673536"/>
                </a:lnTo>
                <a:lnTo>
                  <a:pt x="178516" y="661766"/>
                </a:lnTo>
                <a:cubicBezTo>
                  <a:pt x="173346" y="646964"/>
                  <a:pt x="169005" y="633764"/>
                  <a:pt x="166035" y="623832"/>
                </a:cubicBezTo>
                <a:close/>
                <a:moveTo>
                  <a:pt x="143898" y="632527"/>
                </a:moveTo>
                <a:lnTo>
                  <a:pt x="182837" y="673536"/>
                </a:lnTo>
                <a:lnTo>
                  <a:pt x="185590" y="681036"/>
                </a:lnTo>
                <a:lnTo>
                  <a:pt x="175319" y="670543"/>
                </a:lnTo>
                <a:lnTo>
                  <a:pt x="154292" y="646872"/>
                </a:lnTo>
                <a:close/>
                <a:moveTo>
                  <a:pt x="284056" y="338736"/>
                </a:moveTo>
                <a:lnTo>
                  <a:pt x="313689" y="372346"/>
                </a:lnTo>
                <a:cubicBezTo>
                  <a:pt x="321194" y="380785"/>
                  <a:pt x="329691" y="390311"/>
                  <a:pt x="339320" y="401081"/>
                </a:cubicBezTo>
                <a:lnTo>
                  <a:pt x="371680" y="437211"/>
                </a:lnTo>
                <a:lnTo>
                  <a:pt x="403557" y="478325"/>
                </a:lnTo>
                <a:lnTo>
                  <a:pt x="384195" y="457621"/>
                </a:lnTo>
                <a:lnTo>
                  <a:pt x="356886" y="431209"/>
                </a:lnTo>
                <a:lnTo>
                  <a:pt x="293756" y="357609"/>
                </a:lnTo>
                <a:lnTo>
                  <a:pt x="284060" y="343045"/>
                </a:lnTo>
                <a:close/>
                <a:moveTo>
                  <a:pt x="299676" y="303723"/>
                </a:moveTo>
                <a:lnTo>
                  <a:pt x="325968" y="308860"/>
                </a:lnTo>
                <a:lnTo>
                  <a:pt x="327065" y="310202"/>
                </a:lnTo>
                <a:lnTo>
                  <a:pt x="327582" y="310735"/>
                </a:lnTo>
                <a:lnTo>
                  <a:pt x="336000" y="335618"/>
                </a:lnTo>
                <a:lnTo>
                  <a:pt x="371494" y="411455"/>
                </a:lnTo>
                <a:lnTo>
                  <a:pt x="369268" y="408196"/>
                </a:lnTo>
                <a:cubicBezTo>
                  <a:pt x="343403" y="367218"/>
                  <a:pt x="344733" y="356340"/>
                  <a:pt x="307565" y="312475"/>
                </a:cubicBezTo>
                <a:close/>
                <a:moveTo>
                  <a:pt x="256712" y="392289"/>
                </a:moveTo>
                <a:lnTo>
                  <a:pt x="261424" y="398194"/>
                </a:lnTo>
                <a:lnTo>
                  <a:pt x="257455" y="393877"/>
                </a:lnTo>
                <a:close/>
                <a:moveTo>
                  <a:pt x="380138" y="133557"/>
                </a:moveTo>
                <a:lnTo>
                  <a:pt x="388170" y="138793"/>
                </a:lnTo>
                <a:cubicBezTo>
                  <a:pt x="406951" y="151094"/>
                  <a:pt x="426407" y="162484"/>
                  <a:pt x="444164" y="176221"/>
                </a:cubicBezTo>
                <a:cubicBezTo>
                  <a:pt x="462447" y="190363"/>
                  <a:pt x="479430" y="206162"/>
                  <a:pt x="496039" y="222237"/>
                </a:cubicBezTo>
                <a:lnTo>
                  <a:pt x="510816" y="236902"/>
                </a:lnTo>
                <a:lnTo>
                  <a:pt x="515316" y="248477"/>
                </a:lnTo>
                <a:cubicBezTo>
                  <a:pt x="519539" y="258343"/>
                  <a:pt x="525000" y="270315"/>
                  <a:pt x="531954" y="284808"/>
                </a:cubicBezTo>
                <a:lnTo>
                  <a:pt x="531986" y="284873"/>
                </a:lnTo>
                <a:lnTo>
                  <a:pt x="560938" y="354769"/>
                </a:lnTo>
                <a:lnTo>
                  <a:pt x="546192" y="351888"/>
                </a:lnTo>
                <a:lnTo>
                  <a:pt x="531782" y="323900"/>
                </a:lnTo>
                <a:cubicBezTo>
                  <a:pt x="523468" y="313183"/>
                  <a:pt x="513682" y="303746"/>
                  <a:pt x="503825" y="294367"/>
                </a:cubicBezTo>
                <a:lnTo>
                  <a:pt x="490067" y="280219"/>
                </a:lnTo>
                <a:lnTo>
                  <a:pt x="466503" y="239760"/>
                </a:lnTo>
                <a:cubicBezTo>
                  <a:pt x="454385" y="220531"/>
                  <a:pt x="439898" y="203016"/>
                  <a:pt x="424819" y="185930"/>
                </a:cubicBezTo>
                <a:lnTo>
                  <a:pt x="386369" y="142364"/>
                </a:lnTo>
                <a:close/>
                <a:moveTo>
                  <a:pt x="334118" y="228929"/>
                </a:moveTo>
                <a:lnTo>
                  <a:pt x="337245" y="230480"/>
                </a:lnTo>
                <a:lnTo>
                  <a:pt x="338154" y="234156"/>
                </a:lnTo>
                <a:lnTo>
                  <a:pt x="334261" y="229139"/>
                </a:lnTo>
                <a:close/>
                <a:moveTo>
                  <a:pt x="286418" y="328099"/>
                </a:moveTo>
                <a:lnTo>
                  <a:pt x="300041" y="345996"/>
                </a:lnTo>
                <a:lnTo>
                  <a:pt x="326097" y="371836"/>
                </a:lnTo>
                <a:lnTo>
                  <a:pt x="328108" y="374089"/>
                </a:lnTo>
                <a:cubicBezTo>
                  <a:pt x="348529" y="397732"/>
                  <a:pt x="366933" y="419502"/>
                  <a:pt x="384134" y="440513"/>
                </a:cubicBezTo>
                <a:lnTo>
                  <a:pt x="386497" y="443508"/>
                </a:lnTo>
                <a:lnTo>
                  <a:pt x="393386" y="458228"/>
                </a:lnTo>
                <a:lnTo>
                  <a:pt x="394784" y="460820"/>
                </a:lnTo>
                <a:lnTo>
                  <a:pt x="371743" y="437281"/>
                </a:lnTo>
                <a:lnTo>
                  <a:pt x="371680" y="437211"/>
                </a:lnTo>
                <a:lnTo>
                  <a:pt x="358687" y="420453"/>
                </a:lnTo>
                <a:lnTo>
                  <a:pt x="285277" y="330935"/>
                </a:lnTo>
                <a:close/>
                <a:moveTo>
                  <a:pt x="306450" y="284983"/>
                </a:moveTo>
                <a:lnTo>
                  <a:pt x="315044" y="291304"/>
                </a:lnTo>
                <a:lnTo>
                  <a:pt x="325364" y="304180"/>
                </a:lnTo>
                <a:lnTo>
                  <a:pt x="327017" y="309065"/>
                </a:lnTo>
                <a:lnTo>
                  <a:pt x="325968" y="308860"/>
                </a:lnTo>
                <a:close/>
                <a:moveTo>
                  <a:pt x="139665" y="630406"/>
                </a:moveTo>
                <a:lnTo>
                  <a:pt x="154292" y="646872"/>
                </a:lnTo>
                <a:lnTo>
                  <a:pt x="192310" y="699344"/>
                </a:lnTo>
                <a:lnTo>
                  <a:pt x="195965" y="709303"/>
                </a:lnTo>
                <a:lnTo>
                  <a:pt x="202045" y="724265"/>
                </a:lnTo>
                <a:lnTo>
                  <a:pt x="183564" y="701725"/>
                </a:lnTo>
                <a:lnTo>
                  <a:pt x="149630" y="652116"/>
                </a:lnTo>
                <a:close/>
                <a:moveTo>
                  <a:pt x="268427" y="361022"/>
                </a:moveTo>
                <a:lnTo>
                  <a:pt x="286141" y="379942"/>
                </a:lnTo>
                <a:lnTo>
                  <a:pt x="286531" y="383766"/>
                </a:lnTo>
                <a:lnTo>
                  <a:pt x="286669" y="384763"/>
                </a:lnTo>
                <a:lnTo>
                  <a:pt x="273513" y="369047"/>
                </a:lnTo>
                <a:close/>
                <a:moveTo>
                  <a:pt x="256337" y="385003"/>
                </a:moveTo>
                <a:lnTo>
                  <a:pt x="271097" y="398645"/>
                </a:lnTo>
                <a:lnTo>
                  <a:pt x="275652" y="404370"/>
                </a:lnTo>
                <a:lnTo>
                  <a:pt x="289602" y="425520"/>
                </a:lnTo>
                <a:lnTo>
                  <a:pt x="266599" y="403823"/>
                </a:lnTo>
                <a:lnTo>
                  <a:pt x="262416" y="399273"/>
                </a:lnTo>
                <a:lnTo>
                  <a:pt x="259078" y="391002"/>
                </a:lnTo>
                <a:close/>
                <a:moveTo>
                  <a:pt x="334419" y="219050"/>
                </a:moveTo>
                <a:lnTo>
                  <a:pt x="342849" y="233259"/>
                </a:lnTo>
                <a:lnTo>
                  <a:pt x="337245" y="230480"/>
                </a:lnTo>
                <a:close/>
                <a:moveTo>
                  <a:pt x="159228" y="583842"/>
                </a:moveTo>
                <a:lnTo>
                  <a:pt x="159585" y="584798"/>
                </a:lnTo>
                <a:lnTo>
                  <a:pt x="159567" y="584784"/>
                </a:lnTo>
                <a:close/>
                <a:moveTo>
                  <a:pt x="282701" y="323216"/>
                </a:moveTo>
                <a:lnTo>
                  <a:pt x="286617" y="327604"/>
                </a:lnTo>
                <a:lnTo>
                  <a:pt x="286418" y="328099"/>
                </a:lnTo>
                <a:close/>
                <a:moveTo>
                  <a:pt x="158199" y="581085"/>
                </a:moveTo>
                <a:lnTo>
                  <a:pt x="158248" y="581118"/>
                </a:lnTo>
                <a:lnTo>
                  <a:pt x="159228" y="583842"/>
                </a:lnTo>
                <a:close/>
                <a:moveTo>
                  <a:pt x="289666" y="301768"/>
                </a:moveTo>
                <a:lnTo>
                  <a:pt x="290503" y="301931"/>
                </a:lnTo>
                <a:lnTo>
                  <a:pt x="331380" y="359264"/>
                </a:lnTo>
                <a:lnTo>
                  <a:pt x="372207" y="415831"/>
                </a:lnTo>
                <a:lnTo>
                  <a:pt x="354158" y="399665"/>
                </a:lnTo>
                <a:lnTo>
                  <a:pt x="326097" y="371836"/>
                </a:lnTo>
                <a:lnTo>
                  <a:pt x="286617" y="327604"/>
                </a:lnTo>
                <a:lnTo>
                  <a:pt x="287441" y="325557"/>
                </a:lnTo>
                <a:cubicBezTo>
                  <a:pt x="288726" y="323948"/>
                  <a:pt x="289961" y="322700"/>
                  <a:pt x="290524" y="319291"/>
                </a:cubicBezTo>
                <a:close/>
                <a:moveTo>
                  <a:pt x="135003" y="620250"/>
                </a:moveTo>
                <a:lnTo>
                  <a:pt x="143898" y="632527"/>
                </a:lnTo>
                <a:lnTo>
                  <a:pt x="137588" y="625881"/>
                </a:lnTo>
                <a:close/>
                <a:moveTo>
                  <a:pt x="153272" y="579775"/>
                </a:moveTo>
                <a:lnTo>
                  <a:pt x="159567" y="584784"/>
                </a:lnTo>
                <a:lnTo>
                  <a:pt x="161815" y="591030"/>
                </a:lnTo>
                <a:cubicBezTo>
                  <a:pt x="162081" y="591722"/>
                  <a:pt x="161292" y="589469"/>
                  <a:pt x="159973" y="585837"/>
                </a:cubicBezTo>
                <a:lnTo>
                  <a:pt x="159585" y="584798"/>
                </a:lnTo>
                <a:lnTo>
                  <a:pt x="161729" y="586503"/>
                </a:lnTo>
                <a:cubicBezTo>
                  <a:pt x="172182" y="594841"/>
                  <a:pt x="185018" y="605016"/>
                  <a:pt x="198181" y="615155"/>
                </a:cubicBezTo>
                <a:lnTo>
                  <a:pt x="218551" y="630235"/>
                </a:lnTo>
                <a:lnTo>
                  <a:pt x="236839" y="649679"/>
                </a:lnTo>
                <a:lnTo>
                  <a:pt x="252270" y="666350"/>
                </a:lnTo>
                <a:lnTo>
                  <a:pt x="264079" y="682655"/>
                </a:lnTo>
                <a:cubicBezTo>
                  <a:pt x="332918" y="777397"/>
                  <a:pt x="249262" y="658950"/>
                  <a:pt x="347226" y="813817"/>
                </a:cubicBezTo>
                <a:lnTo>
                  <a:pt x="354469" y="825180"/>
                </a:lnTo>
                <a:lnTo>
                  <a:pt x="342066" y="823799"/>
                </a:lnTo>
                <a:lnTo>
                  <a:pt x="322355" y="804471"/>
                </a:lnTo>
                <a:lnTo>
                  <a:pt x="310110" y="794793"/>
                </a:lnTo>
                <a:lnTo>
                  <a:pt x="252957" y="728919"/>
                </a:lnTo>
                <a:cubicBezTo>
                  <a:pt x="225356" y="691027"/>
                  <a:pt x="195250" y="654840"/>
                  <a:pt x="170155" y="615244"/>
                </a:cubicBezTo>
                <a:lnTo>
                  <a:pt x="155881" y="588780"/>
                </a:lnTo>
                <a:close/>
                <a:moveTo>
                  <a:pt x="322253" y="223045"/>
                </a:moveTo>
                <a:lnTo>
                  <a:pt x="332911" y="228331"/>
                </a:lnTo>
                <a:lnTo>
                  <a:pt x="338504" y="235571"/>
                </a:lnTo>
                <a:lnTo>
                  <a:pt x="343197" y="254555"/>
                </a:lnTo>
                <a:lnTo>
                  <a:pt x="349367" y="269753"/>
                </a:lnTo>
                <a:lnTo>
                  <a:pt x="347665" y="267263"/>
                </a:lnTo>
                <a:lnTo>
                  <a:pt x="347665" y="267262"/>
                </a:lnTo>
                <a:close/>
                <a:moveTo>
                  <a:pt x="288077" y="290857"/>
                </a:moveTo>
                <a:lnTo>
                  <a:pt x="299676" y="303723"/>
                </a:lnTo>
                <a:lnTo>
                  <a:pt x="290503" y="301931"/>
                </a:lnTo>
                <a:lnTo>
                  <a:pt x="289613" y="300683"/>
                </a:lnTo>
                <a:lnTo>
                  <a:pt x="289583" y="300057"/>
                </a:lnTo>
                <a:close/>
                <a:moveTo>
                  <a:pt x="249477" y="369989"/>
                </a:moveTo>
                <a:lnTo>
                  <a:pt x="260603" y="380199"/>
                </a:lnTo>
                <a:lnTo>
                  <a:pt x="271333" y="390752"/>
                </a:lnTo>
                <a:lnTo>
                  <a:pt x="291065" y="416603"/>
                </a:lnTo>
                <a:lnTo>
                  <a:pt x="291234" y="417830"/>
                </a:lnTo>
                <a:lnTo>
                  <a:pt x="291717" y="420821"/>
                </a:lnTo>
                <a:lnTo>
                  <a:pt x="273156" y="400548"/>
                </a:lnTo>
                <a:lnTo>
                  <a:pt x="271097" y="398645"/>
                </a:lnTo>
                <a:lnTo>
                  <a:pt x="255672" y="379254"/>
                </a:lnTo>
                <a:lnTo>
                  <a:pt x="252240" y="376036"/>
                </a:lnTo>
                <a:close/>
                <a:moveTo>
                  <a:pt x="164459" y="544211"/>
                </a:moveTo>
                <a:lnTo>
                  <a:pt x="175038" y="551598"/>
                </a:lnTo>
                <a:lnTo>
                  <a:pt x="182245" y="560862"/>
                </a:lnTo>
                <a:lnTo>
                  <a:pt x="172432" y="555346"/>
                </a:lnTo>
                <a:lnTo>
                  <a:pt x="166950" y="547699"/>
                </a:lnTo>
                <a:close/>
                <a:moveTo>
                  <a:pt x="126516" y="622741"/>
                </a:moveTo>
                <a:lnTo>
                  <a:pt x="145087" y="645475"/>
                </a:lnTo>
                <a:lnTo>
                  <a:pt x="149630" y="652116"/>
                </a:lnTo>
                <a:lnTo>
                  <a:pt x="155260" y="664381"/>
                </a:lnTo>
                <a:close/>
                <a:moveTo>
                  <a:pt x="148811" y="575674"/>
                </a:moveTo>
                <a:lnTo>
                  <a:pt x="152700" y="577803"/>
                </a:lnTo>
                <a:lnTo>
                  <a:pt x="153272" y="579775"/>
                </a:lnTo>
                <a:lnTo>
                  <a:pt x="149333" y="576642"/>
                </a:lnTo>
                <a:close/>
                <a:moveTo>
                  <a:pt x="246654" y="370799"/>
                </a:moveTo>
                <a:lnTo>
                  <a:pt x="252240" y="376036"/>
                </a:lnTo>
                <a:lnTo>
                  <a:pt x="256337" y="385003"/>
                </a:lnTo>
                <a:lnTo>
                  <a:pt x="250987" y="380058"/>
                </a:lnTo>
                <a:close/>
                <a:moveTo>
                  <a:pt x="364502" y="123365"/>
                </a:moveTo>
                <a:lnTo>
                  <a:pt x="377636" y="131926"/>
                </a:lnTo>
                <a:lnTo>
                  <a:pt x="379582" y="134673"/>
                </a:lnTo>
                <a:lnTo>
                  <a:pt x="386369" y="142364"/>
                </a:lnTo>
                <a:lnTo>
                  <a:pt x="387490" y="143947"/>
                </a:lnTo>
                <a:lnTo>
                  <a:pt x="398732" y="161013"/>
                </a:lnTo>
                <a:lnTo>
                  <a:pt x="389992" y="150706"/>
                </a:lnTo>
                <a:cubicBezTo>
                  <a:pt x="380620" y="140127"/>
                  <a:pt x="374673" y="134350"/>
                  <a:pt x="368729" y="128236"/>
                </a:cubicBezTo>
                <a:close/>
                <a:moveTo>
                  <a:pt x="305047" y="247078"/>
                </a:moveTo>
                <a:lnTo>
                  <a:pt x="326296" y="274507"/>
                </a:lnTo>
                <a:lnTo>
                  <a:pt x="344482" y="312478"/>
                </a:lnTo>
                <a:lnTo>
                  <a:pt x="343594" y="312304"/>
                </a:lnTo>
                <a:lnTo>
                  <a:pt x="322984" y="297144"/>
                </a:lnTo>
                <a:lnTo>
                  <a:pt x="318715" y="284526"/>
                </a:lnTo>
                <a:close/>
                <a:moveTo>
                  <a:pt x="201725" y="461358"/>
                </a:moveTo>
                <a:lnTo>
                  <a:pt x="212391" y="468195"/>
                </a:lnTo>
                <a:lnTo>
                  <a:pt x="228735" y="488698"/>
                </a:lnTo>
                <a:lnTo>
                  <a:pt x="214089" y="480264"/>
                </a:lnTo>
                <a:close/>
                <a:moveTo>
                  <a:pt x="308300" y="236523"/>
                </a:moveTo>
                <a:lnTo>
                  <a:pt x="326050" y="258003"/>
                </a:lnTo>
                <a:lnTo>
                  <a:pt x="338011" y="271578"/>
                </a:lnTo>
                <a:lnTo>
                  <a:pt x="365968" y="316676"/>
                </a:lnTo>
                <a:lnTo>
                  <a:pt x="357712" y="315063"/>
                </a:lnTo>
                <a:lnTo>
                  <a:pt x="326296" y="274507"/>
                </a:lnTo>
                <a:lnTo>
                  <a:pt x="308846" y="238075"/>
                </a:lnTo>
                <a:close/>
                <a:moveTo>
                  <a:pt x="267331" y="319190"/>
                </a:moveTo>
                <a:lnTo>
                  <a:pt x="271301" y="323881"/>
                </a:lnTo>
                <a:lnTo>
                  <a:pt x="284060" y="343045"/>
                </a:lnTo>
                <a:lnTo>
                  <a:pt x="284062" y="344864"/>
                </a:lnTo>
                <a:lnTo>
                  <a:pt x="271328" y="328124"/>
                </a:lnTo>
                <a:close/>
                <a:moveTo>
                  <a:pt x="147953" y="558237"/>
                </a:moveTo>
                <a:cubicBezTo>
                  <a:pt x="147506" y="553839"/>
                  <a:pt x="151237" y="562730"/>
                  <a:pt x="154948" y="572373"/>
                </a:cubicBezTo>
                <a:lnTo>
                  <a:pt x="158199" y="581085"/>
                </a:lnTo>
                <a:lnTo>
                  <a:pt x="156062" y="579643"/>
                </a:lnTo>
                <a:lnTo>
                  <a:pt x="152700" y="577803"/>
                </a:lnTo>
                <a:lnTo>
                  <a:pt x="152284" y="576368"/>
                </a:lnTo>
                <a:cubicBezTo>
                  <a:pt x="149446" y="565958"/>
                  <a:pt x="148177" y="560436"/>
                  <a:pt x="147953" y="558237"/>
                </a:cubicBezTo>
                <a:close/>
                <a:moveTo>
                  <a:pt x="139914" y="570805"/>
                </a:moveTo>
                <a:lnTo>
                  <a:pt x="146586" y="574457"/>
                </a:lnTo>
                <a:lnTo>
                  <a:pt x="149333" y="576642"/>
                </a:lnTo>
                <a:lnTo>
                  <a:pt x="155881" y="588780"/>
                </a:lnTo>
                <a:lnTo>
                  <a:pt x="159760" y="602171"/>
                </a:lnTo>
                <a:lnTo>
                  <a:pt x="157100" y="598416"/>
                </a:lnTo>
                <a:close/>
                <a:moveTo>
                  <a:pt x="319987" y="194725"/>
                </a:moveTo>
                <a:lnTo>
                  <a:pt x="330004" y="201192"/>
                </a:lnTo>
                <a:lnTo>
                  <a:pt x="334419" y="219050"/>
                </a:lnTo>
                <a:lnTo>
                  <a:pt x="325326" y="203723"/>
                </a:lnTo>
                <a:close/>
                <a:moveTo>
                  <a:pt x="338643" y="151213"/>
                </a:moveTo>
                <a:lnTo>
                  <a:pt x="377911" y="207597"/>
                </a:lnTo>
                <a:lnTo>
                  <a:pt x="383180" y="214887"/>
                </a:lnTo>
                <a:lnTo>
                  <a:pt x="377859" y="209795"/>
                </a:lnTo>
                <a:cubicBezTo>
                  <a:pt x="377022" y="209868"/>
                  <a:pt x="377982" y="212362"/>
                  <a:pt x="379163" y="215260"/>
                </a:cubicBezTo>
                <a:lnTo>
                  <a:pt x="381083" y="221027"/>
                </a:lnTo>
                <a:lnTo>
                  <a:pt x="376835" y="213889"/>
                </a:lnTo>
                <a:lnTo>
                  <a:pt x="344761" y="165086"/>
                </a:lnTo>
                <a:lnTo>
                  <a:pt x="341948" y="158557"/>
                </a:lnTo>
                <a:close/>
                <a:moveTo>
                  <a:pt x="186606" y="463923"/>
                </a:moveTo>
                <a:lnTo>
                  <a:pt x="189017" y="465826"/>
                </a:lnTo>
                <a:lnTo>
                  <a:pt x="214089" y="480264"/>
                </a:lnTo>
                <a:lnTo>
                  <a:pt x="232393" y="508251"/>
                </a:lnTo>
                <a:cubicBezTo>
                  <a:pt x="335020" y="664031"/>
                  <a:pt x="209985" y="458763"/>
                  <a:pt x="320580" y="627871"/>
                </a:cubicBezTo>
                <a:lnTo>
                  <a:pt x="341293" y="659738"/>
                </a:lnTo>
                <a:lnTo>
                  <a:pt x="341564" y="676349"/>
                </a:lnTo>
                <a:lnTo>
                  <a:pt x="327945" y="674176"/>
                </a:lnTo>
                <a:lnTo>
                  <a:pt x="294157" y="643041"/>
                </a:lnTo>
                <a:lnTo>
                  <a:pt x="293214" y="642204"/>
                </a:lnTo>
                <a:lnTo>
                  <a:pt x="254643" y="571261"/>
                </a:lnTo>
                <a:close/>
                <a:moveTo>
                  <a:pt x="234010" y="363841"/>
                </a:moveTo>
                <a:lnTo>
                  <a:pt x="239894" y="369806"/>
                </a:lnTo>
                <a:lnTo>
                  <a:pt x="250987" y="380058"/>
                </a:lnTo>
                <a:lnTo>
                  <a:pt x="256712" y="392289"/>
                </a:lnTo>
                <a:close/>
                <a:moveTo>
                  <a:pt x="323678" y="172718"/>
                </a:moveTo>
                <a:lnTo>
                  <a:pt x="343612" y="200366"/>
                </a:lnTo>
                <a:lnTo>
                  <a:pt x="355447" y="217617"/>
                </a:lnTo>
                <a:lnTo>
                  <a:pt x="330004" y="201192"/>
                </a:lnTo>
                <a:lnTo>
                  <a:pt x="328569" y="195390"/>
                </a:lnTo>
                <a:close/>
                <a:moveTo>
                  <a:pt x="405345" y="716"/>
                </a:moveTo>
                <a:lnTo>
                  <a:pt x="413911" y="0"/>
                </a:lnTo>
                <a:lnTo>
                  <a:pt x="414019" y="76"/>
                </a:lnTo>
                <a:lnTo>
                  <a:pt x="433993" y="48298"/>
                </a:lnTo>
                <a:lnTo>
                  <a:pt x="419400" y="23899"/>
                </a:lnTo>
                <a:close/>
                <a:moveTo>
                  <a:pt x="281544" y="256018"/>
                </a:moveTo>
                <a:lnTo>
                  <a:pt x="297331" y="273827"/>
                </a:lnTo>
                <a:lnTo>
                  <a:pt x="306450" y="284983"/>
                </a:lnTo>
                <a:lnTo>
                  <a:pt x="283999" y="268469"/>
                </a:lnTo>
                <a:close/>
                <a:moveTo>
                  <a:pt x="301562" y="212785"/>
                </a:moveTo>
                <a:lnTo>
                  <a:pt x="316548" y="220217"/>
                </a:lnTo>
                <a:lnTo>
                  <a:pt x="317086" y="220899"/>
                </a:lnTo>
                <a:lnTo>
                  <a:pt x="347665" y="267262"/>
                </a:lnTo>
                <a:lnTo>
                  <a:pt x="347665" y="267263"/>
                </a:lnTo>
                <a:lnTo>
                  <a:pt x="347665" y="267263"/>
                </a:lnTo>
                <a:lnTo>
                  <a:pt x="349464" y="269990"/>
                </a:lnTo>
                <a:lnTo>
                  <a:pt x="359977" y="295886"/>
                </a:lnTo>
                <a:lnTo>
                  <a:pt x="356600" y="292678"/>
                </a:lnTo>
                <a:lnTo>
                  <a:pt x="338011" y="271578"/>
                </a:lnTo>
                <a:close/>
                <a:moveTo>
                  <a:pt x="221877" y="375736"/>
                </a:moveTo>
                <a:lnTo>
                  <a:pt x="223484" y="377792"/>
                </a:lnTo>
                <a:lnTo>
                  <a:pt x="233604" y="390787"/>
                </a:lnTo>
                <a:lnTo>
                  <a:pt x="234685" y="392656"/>
                </a:lnTo>
                <a:cubicBezTo>
                  <a:pt x="244457" y="407472"/>
                  <a:pt x="255700" y="421228"/>
                  <a:pt x="267038" y="434919"/>
                </a:cubicBezTo>
                <a:lnTo>
                  <a:pt x="287067" y="460393"/>
                </a:lnTo>
                <a:lnTo>
                  <a:pt x="300762" y="497007"/>
                </a:lnTo>
                <a:lnTo>
                  <a:pt x="292793" y="486052"/>
                </a:lnTo>
                <a:cubicBezTo>
                  <a:pt x="272022" y="456539"/>
                  <a:pt x="253370" y="428785"/>
                  <a:pt x="239153" y="405364"/>
                </a:cubicBezTo>
                <a:close/>
                <a:moveTo>
                  <a:pt x="143349" y="538997"/>
                </a:moveTo>
                <a:lnTo>
                  <a:pt x="172432" y="555346"/>
                </a:lnTo>
                <a:lnTo>
                  <a:pt x="209398" y="606911"/>
                </a:lnTo>
                <a:lnTo>
                  <a:pt x="234931" y="642361"/>
                </a:lnTo>
                <a:lnTo>
                  <a:pt x="218551" y="630235"/>
                </a:lnTo>
                <a:lnTo>
                  <a:pt x="209383" y="620486"/>
                </a:lnTo>
                <a:cubicBezTo>
                  <a:pt x="202274" y="613020"/>
                  <a:pt x="197440" y="608056"/>
                  <a:pt x="195571" y="606308"/>
                </a:cubicBezTo>
                <a:lnTo>
                  <a:pt x="158248" y="581118"/>
                </a:lnTo>
                <a:lnTo>
                  <a:pt x="157324" y="578550"/>
                </a:lnTo>
                <a:cubicBezTo>
                  <a:pt x="154421" y="570400"/>
                  <a:pt x="149938" y="557738"/>
                  <a:pt x="143349" y="538997"/>
                </a:cubicBezTo>
                <a:close/>
                <a:moveTo>
                  <a:pt x="258042" y="295589"/>
                </a:moveTo>
                <a:lnTo>
                  <a:pt x="262305" y="296422"/>
                </a:lnTo>
                <a:lnTo>
                  <a:pt x="282701" y="323216"/>
                </a:lnTo>
                <a:close/>
                <a:moveTo>
                  <a:pt x="257268" y="296692"/>
                </a:moveTo>
                <a:lnTo>
                  <a:pt x="258710" y="298537"/>
                </a:lnTo>
                <a:lnTo>
                  <a:pt x="285277" y="330935"/>
                </a:lnTo>
                <a:lnTo>
                  <a:pt x="284051" y="333983"/>
                </a:lnTo>
                <a:lnTo>
                  <a:pt x="284056" y="338736"/>
                </a:lnTo>
                <a:lnTo>
                  <a:pt x="279445" y="333507"/>
                </a:lnTo>
                <a:lnTo>
                  <a:pt x="271301" y="323881"/>
                </a:lnTo>
                <a:lnTo>
                  <a:pt x="265599" y="315318"/>
                </a:lnTo>
                <a:close/>
                <a:moveTo>
                  <a:pt x="239998" y="331482"/>
                </a:moveTo>
                <a:lnTo>
                  <a:pt x="253066" y="344621"/>
                </a:lnTo>
                <a:lnTo>
                  <a:pt x="273513" y="369047"/>
                </a:lnTo>
                <a:lnTo>
                  <a:pt x="287559" y="391210"/>
                </a:lnTo>
                <a:lnTo>
                  <a:pt x="288465" y="397773"/>
                </a:lnTo>
                <a:lnTo>
                  <a:pt x="278660" y="386091"/>
                </a:lnTo>
                <a:lnTo>
                  <a:pt x="266620" y="370764"/>
                </a:lnTo>
                <a:lnTo>
                  <a:pt x="245141" y="339913"/>
                </a:lnTo>
                <a:close/>
                <a:moveTo>
                  <a:pt x="256111" y="295212"/>
                </a:moveTo>
                <a:lnTo>
                  <a:pt x="256653" y="295318"/>
                </a:lnTo>
                <a:lnTo>
                  <a:pt x="257268" y="296692"/>
                </a:lnTo>
                <a:close/>
                <a:moveTo>
                  <a:pt x="233163" y="341974"/>
                </a:moveTo>
                <a:lnTo>
                  <a:pt x="241517" y="352570"/>
                </a:lnTo>
                <a:lnTo>
                  <a:pt x="249477" y="369989"/>
                </a:lnTo>
                <a:lnTo>
                  <a:pt x="243864" y="364839"/>
                </a:lnTo>
                <a:close/>
                <a:moveTo>
                  <a:pt x="297848" y="206794"/>
                </a:moveTo>
                <a:lnTo>
                  <a:pt x="301562" y="212785"/>
                </a:lnTo>
                <a:lnTo>
                  <a:pt x="299615" y="211819"/>
                </a:lnTo>
                <a:close/>
                <a:moveTo>
                  <a:pt x="255500" y="292741"/>
                </a:moveTo>
                <a:lnTo>
                  <a:pt x="258042" y="295589"/>
                </a:lnTo>
                <a:lnTo>
                  <a:pt x="256653" y="295318"/>
                </a:lnTo>
                <a:close/>
                <a:moveTo>
                  <a:pt x="278481" y="241554"/>
                </a:moveTo>
                <a:lnTo>
                  <a:pt x="296485" y="263838"/>
                </a:lnTo>
                <a:lnTo>
                  <a:pt x="318659" y="293963"/>
                </a:lnTo>
                <a:lnTo>
                  <a:pt x="315044" y="291304"/>
                </a:lnTo>
                <a:lnTo>
                  <a:pt x="295181" y="266521"/>
                </a:lnTo>
                <a:lnTo>
                  <a:pt x="278878" y="243390"/>
                </a:lnTo>
                <a:close/>
                <a:moveTo>
                  <a:pt x="328047" y="135999"/>
                </a:moveTo>
                <a:lnTo>
                  <a:pt x="335324" y="143840"/>
                </a:lnTo>
                <a:lnTo>
                  <a:pt x="338643" y="151213"/>
                </a:lnTo>
                <a:close/>
                <a:moveTo>
                  <a:pt x="107454" y="594144"/>
                </a:moveTo>
                <a:lnTo>
                  <a:pt x="137588" y="625881"/>
                </a:lnTo>
                <a:lnTo>
                  <a:pt x="139665" y="630406"/>
                </a:lnTo>
                <a:close/>
                <a:moveTo>
                  <a:pt x="201937" y="394817"/>
                </a:moveTo>
                <a:lnTo>
                  <a:pt x="209269" y="401591"/>
                </a:lnTo>
                <a:lnTo>
                  <a:pt x="222507" y="416752"/>
                </a:lnTo>
                <a:lnTo>
                  <a:pt x="232726" y="429185"/>
                </a:lnTo>
                <a:cubicBezTo>
                  <a:pt x="245728" y="443370"/>
                  <a:pt x="258870" y="457457"/>
                  <a:pt x="270080" y="473023"/>
                </a:cubicBezTo>
                <a:cubicBezTo>
                  <a:pt x="286562" y="495910"/>
                  <a:pt x="298802" y="513612"/>
                  <a:pt x="307915" y="527371"/>
                </a:cubicBezTo>
                <a:lnTo>
                  <a:pt x="308396" y="528145"/>
                </a:lnTo>
                <a:lnTo>
                  <a:pt x="291610" y="518841"/>
                </a:lnTo>
                <a:lnTo>
                  <a:pt x="265960" y="481611"/>
                </a:lnTo>
                <a:lnTo>
                  <a:pt x="247384" y="460657"/>
                </a:lnTo>
                <a:lnTo>
                  <a:pt x="239848" y="447955"/>
                </a:lnTo>
                <a:lnTo>
                  <a:pt x="205466" y="400213"/>
                </a:lnTo>
                <a:close/>
                <a:moveTo>
                  <a:pt x="249638" y="293947"/>
                </a:moveTo>
                <a:lnTo>
                  <a:pt x="249865" y="293991"/>
                </a:lnTo>
                <a:lnTo>
                  <a:pt x="260508" y="307670"/>
                </a:lnTo>
                <a:lnTo>
                  <a:pt x="265599" y="315318"/>
                </a:lnTo>
                <a:lnTo>
                  <a:pt x="267331" y="319190"/>
                </a:lnTo>
                <a:lnTo>
                  <a:pt x="262295" y="313238"/>
                </a:lnTo>
                <a:cubicBezTo>
                  <a:pt x="255067" y="304243"/>
                  <a:pt x="254758" y="302613"/>
                  <a:pt x="252413" y="298314"/>
                </a:cubicBezTo>
                <a:close/>
                <a:moveTo>
                  <a:pt x="195981" y="405311"/>
                </a:moveTo>
                <a:lnTo>
                  <a:pt x="196523" y="405833"/>
                </a:lnTo>
                <a:lnTo>
                  <a:pt x="206475" y="418601"/>
                </a:lnTo>
                <a:cubicBezTo>
                  <a:pt x="232888" y="452479"/>
                  <a:pt x="236532" y="457290"/>
                  <a:pt x="260929" y="490921"/>
                </a:cubicBezTo>
                <a:lnTo>
                  <a:pt x="261989" y="492382"/>
                </a:lnTo>
                <a:lnTo>
                  <a:pt x="268853" y="504381"/>
                </a:lnTo>
                <a:lnTo>
                  <a:pt x="266131" y="502636"/>
                </a:lnTo>
                <a:lnTo>
                  <a:pt x="266057" y="502539"/>
                </a:lnTo>
                <a:cubicBezTo>
                  <a:pt x="262313" y="496998"/>
                  <a:pt x="259339" y="490148"/>
                  <a:pt x="209617" y="422887"/>
                </a:cubicBezTo>
                <a:close/>
                <a:moveTo>
                  <a:pt x="298489" y="181906"/>
                </a:moveTo>
                <a:lnTo>
                  <a:pt x="307373" y="190412"/>
                </a:lnTo>
                <a:cubicBezTo>
                  <a:pt x="325500" y="207544"/>
                  <a:pt x="308758" y="190520"/>
                  <a:pt x="323789" y="213797"/>
                </a:cubicBezTo>
                <a:lnTo>
                  <a:pt x="334118" y="228929"/>
                </a:lnTo>
                <a:lnTo>
                  <a:pt x="332911" y="228331"/>
                </a:lnTo>
                <a:lnTo>
                  <a:pt x="303130" y="189771"/>
                </a:lnTo>
                <a:lnTo>
                  <a:pt x="299522" y="183494"/>
                </a:lnTo>
                <a:close/>
                <a:moveTo>
                  <a:pt x="102120" y="588140"/>
                </a:moveTo>
                <a:lnTo>
                  <a:pt x="107454" y="594144"/>
                </a:lnTo>
                <a:lnTo>
                  <a:pt x="103221" y="589686"/>
                </a:lnTo>
                <a:close/>
                <a:moveTo>
                  <a:pt x="295094" y="178655"/>
                </a:moveTo>
                <a:lnTo>
                  <a:pt x="297301" y="180080"/>
                </a:lnTo>
                <a:lnTo>
                  <a:pt x="298489" y="181906"/>
                </a:lnTo>
                <a:close/>
                <a:moveTo>
                  <a:pt x="281850" y="203010"/>
                </a:moveTo>
                <a:lnTo>
                  <a:pt x="299615" y="211819"/>
                </a:lnTo>
                <a:lnTo>
                  <a:pt x="308300" y="236523"/>
                </a:lnTo>
                <a:lnTo>
                  <a:pt x="303915" y="231216"/>
                </a:lnTo>
                <a:close/>
                <a:moveTo>
                  <a:pt x="175887" y="419847"/>
                </a:moveTo>
                <a:lnTo>
                  <a:pt x="180976" y="426199"/>
                </a:lnTo>
                <a:cubicBezTo>
                  <a:pt x="193762" y="440547"/>
                  <a:pt x="206878" y="454652"/>
                  <a:pt x="218900" y="469598"/>
                </a:cubicBezTo>
                <a:lnTo>
                  <a:pt x="223171" y="475103"/>
                </a:lnTo>
                <a:lnTo>
                  <a:pt x="212391" y="468195"/>
                </a:lnTo>
                <a:lnTo>
                  <a:pt x="183134" y="431491"/>
                </a:lnTo>
                <a:close/>
                <a:moveTo>
                  <a:pt x="280137" y="200820"/>
                </a:moveTo>
                <a:lnTo>
                  <a:pt x="281850" y="203010"/>
                </a:lnTo>
                <a:lnTo>
                  <a:pt x="281302" y="202738"/>
                </a:lnTo>
                <a:close/>
                <a:moveTo>
                  <a:pt x="223910" y="316394"/>
                </a:moveTo>
                <a:lnTo>
                  <a:pt x="266620" y="370764"/>
                </a:lnTo>
                <a:lnTo>
                  <a:pt x="270633" y="376528"/>
                </a:lnTo>
                <a:lnTo>
                  <a:pt x="278660" y="386091"/>
                </a:lnTo>
                <a:lnTo>
                  <a:pt x="288599" y="398744"/>
                </a:lnTo>
                <a:lnTo>
                  <a:pt x="290035" y="409146"/>
                </a:lnTo>
                <a:lnTo>
                  <a:pt x="271333" y="390752"/>
                </a:lnTo>
                <a:lnTo>
                  <a:pt x="262513" y="379197"/>
                </a:lnTo>
                <a:lnTo>
                  <a:pt x="241517" y="352570"/>
                </a:lnTo>
                <a:lnTo>
                  <a:pt x="235303" y="338969"/>
                </a:lnTo>
                <a:close/>
                <a:moveTo>
                  <a:pt x="325312" y="98455"/>
                </a:moveTo>
                <a:lnTo>
                  <a:pt x="329709" y="101039"/>
                </a:lnTo>
                <a:lnTo>
                  <a:pt x="342055" y="108909"/>
                </a:lnTo>
                <a:lnTo>
                  <a:pt x="384397" y="168676"/>
                </a:lnTo>
                <a:lnTo>
                  <a:pt x="424116" y="230395"/>
                </a:lnTo>
                <a:lnTo>
                  <a:pt x="405495" y="205099"/>
                </a:lnTo>
                <a:cubicBezTo>
                  <a:pt x="396852" y="193348"/>
                  <a:pt x="387074" y="180021"/>
                  <a:pt x="375809" y="164556"/>
                </a:cubicBezTo>
                <a:lnTo>
                  <a:pt x="341738" y="122351"/>
                </a:lnTo>
                <a:lnTo>
                  <a:pt x="339472" y="118508"/>
                </a:lnTo>
                <a:cubicBezTo>
                  <a:pt x="336385" y="113550"/>
                  <a:pt x="333200" y="108811"/>
                  <a:pt x="329167" y="103345"/>
                </a:cubicBezTo>
                <a:close/>
                <a:moveTo>
                  <a:pt x="208226" y="337704"/>
                </a:moveTo>
                <a:lnTo>
                  <a:pt x="217670" y="345597"/>
                </a:lnTo>
                <a:lnTo>
                  <a:pt x="223797" y="352024"/>
                </a:lnTo>
                <a:cubicBezTo>
                  <a:pt x="227085" y="355522"/>
                  <a:pt x="229220" y="357853"/>
                  <a:pt x="229869" y="358652"/>
                </a:cubicBezTo>
                <a:lnTo>
                  <a:pt x="234010" y="363841"/>
                </a:lnTo>
                <a:close/>
                <a:moveTo>
                  <a:pt x="219847" y="311221"/>
                </a:moveTo>
                <a:lnTo>
                  <a:pt x="222796" y="314187"/>
                </a:lnTo>
                <a:lnTo>
                  <a:pt x="223910" y="316394"/>
                </a:lnTo>
                <a:close/>
                <a:moveTo>
                  <a:pt x="91911" y="577775"/>
                </a:moveTo>
                <a:lnTo>
                  <a:pt x="103221" y="589686"/>
                </a:lnTo>
                <a:lnTo>
                  <a:pt x="118976" y="611819"/>
                </a:lnTo>
                <a:lnTo>
                  <a:pt x="126516" y="622741"/>
                </a:lnTo>
                <a:lnTo>
                  <a:pt x="111328" y="604150"/>
                </a:lnTo>
                <a:close/>
                <a:moveTo>
                  <a:pt x="251133" y="245890"/>
                </a:moveTo>
                <a:lnTo>
                  <a:pt x="283778" y="268306"/>
                </a:lnTo>
                <a:lnTo>
                  <a:pt x="283999" y="268469"/>
                </a:lnTo>
                <a:lnTo>
                  <a:pt x="286440" y="280850"/>
                </a:lnTo>
                <a:lnTo>
                  <a:pt x="288077" y="290857"/>
                </a:lnTo>
                <a:lnTo>
                  <a:pt x="271444" y="272405"/>
                </a:lnTo>
                <a:lnTo>
                  <a:pt x="264347" y="264994"/>
                </a:lnTo>
                <a:close/>
                <a:moveTo>
                  <a:pt x="310146" y="116372"/>
                </a:moveTo>
                <a:lnTo>
                  <a:pt x="319815" y="127128"/>
                </a:lnTo>
                <a:lnTo>
                  <a:pt x="344761" y="165086"/>
                </a:lnTo>
                <a:lnTo>
                  <a:pt x="359329" y="198908"/>
                </a:lnTo>
                <a:lnTo>
                  <a:pt x="365493" y="210864"/>
                </a:lnTo>
                <a:lnTo>
                  <a:pt x="353161" y="197721"/>
                </a:lnTo>
                <a:cubicBezTo>
                  <a:pt x="347317" y="191295"/>
                  <a:pt x="340345" y="183455"/>
                  <a:pt x="332048" y="173950"/>
                </a:cubicBezTo>
                <a:lnTo>
                  <a:pt x="321232" y="161383"/>
                </a:lnTo>
                <a:lnTo>
                  <a:pt x="315695" y="135716"/>
                </a:lnTo>
                <a:close/>
                <a:moveTo>
                  <a:pt x="268528" y="196404"/>
                </a:moveTo>
                <a:lnTo>
                  <a:pt x="281302" y="202738"/>
                </a:lnTo>
                <a:lnTo>
                  <a:pt x="300258" y="233955"/>
                </a:lnTo>
                <a:lnTo>
                  <a:pt x="305047" y="247078"/>
                </a:lnTo>
                <a:lnTo>
                  <a:pt x="304726" y="246662"/>
                </a:lnTo>
                <a:cubicBezTo>
                  <a:pt x="298228" y="238789"/>
                  <a:pt x="289128" y="229065"/>
                  <a:pt x="278115" y="218024"/>
                </a:cubicBezTo>
                <a:lnTo>
                  <a:pt x="272142" y="212293"/>
                </a:lnTo>
                <a:close/>
                <a:moveTo>
                  <a:pt x="222366" y="288619"/>
                </a:moveTo>
                <a:lnTo>
                  <a:pt x="243774" y="292801"/>
                </a:lnTo>
                <a:lnTo>
                  <a:pt x="261501" y="315207"/>
                </a:lnTo>
                <a:lnTo>
                  <a:pt x="271328" y="328124"/>
                </a:lnTo>
                <a:lnTo>
                  <a:pt x="272853" y="331534"/>
                </a:lnTo>
                <a:lnTo>
                  <a:pt x="284077" y="359708"/>
                </a:lnTo>
                <a:lnTo>
                  <a:pt x="284129" y="360217"/>
                </a:lnTo>
                <a:lnTo>
                  <a:pt x="238402" y="313725"/>
                </a:lnTo>
                <a:lnTo>
                  <a:pt x="236582" y="310857"/>
                </a:lnTo>
                <a:close/>
                <a:moveTo>
                  <a:pt x="282449" y="162995"/>
                </a:moveTo>
                <a:lnTo>
                  <a:pt x="303130" y="189771"/>
                </a:lnTo>
                <a:lnTo>
                  <a:pt x="322253" y="223045"/>
                </a:lnTo>
                <a:lnTo>
                  <a:pt x="316548" y="220217"/>
                </a:lnTo>
                <a:lnTo>
                  <a:pt x="291293" y="188150"/>
                </a:lnTo>
                <a:close/>
                <a:moveTo>
                  <a:pt x="214075" y="304220"/>
                </a:moveTo>
                <a:lnTo>
                  <a:pt x="217017" y="307619"/>
                </a:lnTo>
                <a:lnTo>
                  <a:pt x="219847" y="311221"/>
                </a:lnTo>
                <a:lnTo>
                  <a:pt x="219031" y="310401"/>
                </a:lnTo>
                <a:lnTo>
                  <a:pt x="215628" y="307111"/>
                </a:lnTo>
                <a:close/>
                <a:moveTo>
                  <a:pt x="215519" y="299767"/>
                </a:moveTo>
                <a:lnTo>
                  <a:pt x="234440" y="322370"/>
                </a:lnTo>
                <a:lnTo>
                  <a:pt x="239998" y="331482"/>
                </a:lnTo>
                <a:lnTo>
                  <a:pt x="222796" y="314187"/>
                </a:lnTo>
                <a:close/>
                <a:moveTo>
                  <a:pt x="199881" y="331955"/>
                </a:moveTo>
                <a:lnTo>
                  <a:pt x="207886" y="337470"/>
                </a:lnTo>
                <a:lnTo>
                  <a:pt x="221282" y="354532"/>
                </a:lnTo>
                <a:lnTo>
                  <a:pt x="257455" y="393877"/>
                </a:lnTo>
                <a:lnTo>
                  <a:pt x="277650" y="437026"/>
                </a:lnTo>
                <a:lnTo>
                  <a:pt x="286405" y="458723"/>
                </a:lnTo>
                <a:lnTo>
                  <a:pt x="266171" y="432608"/>
                </a:lnTo>
                <a:lnTo>
                  <a:pt x="233604" y="390787"/>
                </a:lnTo>
                <a:lnTo>
                  <a:pt x="205580" y="342365"/>
                </a:lnTo>
                <a:close/>
                <a:moveTo>
                  <a:pt x="99721" y="539974"/>
                </a:moveTo>
                <a:lnTo>
                  <a:pt x="100210" y="540355"/>
                </a:lnTo>
                <a:lnTo>
                  <a:pt x="138009" y="567744"/>
                </a:lnTo>
                <a:lnTo>
                  <a:pt x="139914" y="570805"/>
                </a:lnTo>
                <a:lnTo>
                  <a:pt x="113813" y="556520"/>
                </a:lnTo>
                <a:lnTo>
                  <a:pt x="103128" y="548560"/>
                </a:lnTo>
                <a:close/>
                <a:moveTo>
                  <a:pt x="306761" y="104570"/>
                </a:moveTo>
                <a:lnTo>
                  <a:pt x="317982" y="121548"/>
                </a:lnTo>
                <a:lnTo>
                  <a:pt x="328047" y="135999"/>
                </a:lnTo>
                <a:lnTo>
                  <a:pt x="319815" y="127128"/>
                </a:lnTo>
                <a:lnTo>
                  <a:pt x="309370" y="113666"/>
                </a:lnTo>
                <a:close/>
                <a:moveTo>
                  <a:pt x="199835" y="327216"/>
                </a:moveTo>
                <a:lnTo>
                  <a:pt x="205129" y="332610"/>
                </a:lnTo>
                <a:lnTo>
                  <a:pt x="208226" y="337704"/>
                </a:lnTo>
                <a:lnTo>
                  <a:pt x="207886" y="337470"/>
                </a:lnTo>
                <a:close/>
                <a:moveTo>
                  <a:pt x="200568" y="325109"/>
                </a:moveTo>
                <a:lnTo>
                  <a:pt x="243864" y="364839"/>
                </a:lnTo>
                <a:lnTo>
                  <a:pt x="246654" y="370799"/>
                </a:lnTo>
                <a:lnTo>
                  <a:pt x="237027" y="361773"/>
                </a:lnTo>
                <a:lnTo>
                  <a:pt x="217670" y="345597"/>
                </a:lnTo>
                <a:lnTo>
                  <a:pt x="210811" y="338401"/>
                </a:lnTo>
                <a:lnTo>
                  <a:pt x="205129" y="332610"/>
                </a:lnTo>
                <a:close/>
                <a:moveTo>
                  <a:pt x="326172" y="59283"/>
                </a:moveTo>
                <a:lnTo>
                  <a:pt x="346171" y="85553"/>
                </a:lnTo>
                <a:lnTo>
                  <a:pt x="380138" y="133557"/>
                </a:lnTo>
                <a:lnTo>
                  <a:pt x="377636" y="131926"/>
                </a:lnTo>
                <a:close/>
                <a:moveTo>
                  <a:pt x="214083" y="288998"/>
                </a:moveTo>
                <a:lnTo>
                  <a:pt x="238402" y="313725"/>
                </a:lnTo>
                <a:lnTo>
                  <a:pt x="263873" y="353836"/>
                </a:lnTo>
                <a:lnTo>
                  <a:pt x="268427" y="361022"/>
                </a:lnTo>
                <a:lnTo>
                  <a:pt x="253163" y="344719"/>
                </a:lnTo>
                <a:lnTo>
                  <a:pt x="253066" y="344621"/>
                </a:lnTo>
                <a:lnTo>
                  <a:pt x="234440" y="322370"/>
                </a:lnTo>
                <a:close/>
                <a:moveTo>
                  <a:pt x="271853" y="164862"/>
                </a:moveTo>
                <a:lnTo>
                  <a:pt x="281522" y="175744"/>
                </a:lnTo>
                <a:lnTo>
                  <a:pt x="291293" y="188150"/>
                </a:lnTo>
                <a:lnTo>
                  <a:pt x="297848" y="206794"/>
                </a:lnTo>
                <a:close/>
                <a:moveTo>
                  <a:pt x="207374" y="299128"/>
                </a:moveTo>
                <a:lnTo>
                  <a:pt x="215628" y="307111"/>
                </a:lnTo>
                <a:lnTo>
                  <a:pt x="225054" y="324648"/>
                </a:lnTo>
                <a:lnTo>
                  <a:pt x="233163" y="341974"/>
                </a:lnTo>
                <a:lnTo>
                  <a:pt x="229522" y="337356"/>
                </a:lnTo>
                <a:close/>
                <a:moveTo>
                  <a:pt x="211650" y="286525"/>
                </a:moveTo>
                <a:lnTo>
                  <a:pt x="212756" y="286741"/>
                </a:lnTo>
                <a:lnTo>
                  <a:pt x="213373" y="287835"/>
                </a:lnTo>
                <a:lnTo>
                  <a:pt x="214083" y="288998"/>
                </a:lnTo>
                <a:close/>
                <a:moveTo>
                  <a:pt x="263821" y="175708"/>
                </a:moveTo>
                <a:lnTo>
                  <a:pt x="276971" y="195607"/>
                </a:lnTo>
                <a:lnTo>
                  <a:pt x="280137" y="200820"/>
                </a:lnTo>
                <a:lnTo>
                  <a:pt x="273125" y="191856"/>
                </a:lnTo>
                <a:lnTo>
                  <a:pt x="265580" y="183440"/>
                </a:lnTo>
                <a:close/>
                <a:moveTo>
                  <a:pt x="303761" y="85793"/>
                </a:moveTo>
                <a:lnTo>
                  <a:pt x="319863" y="95254"/>
                </a:lnTo>
                <a:lnTo>
                  <a:pt x="341738" y="122351"/>
                </a:lnTo>
                <a:lnTo>
                  <a:pt x="349187" y="134984"/>
                </a:lnTo>
                <a:cubicBezTo>
                  <a:pt x="356467" y="147667"/>
                  <a:pt x="366354" y="165009"/>
                  <a:pt x="384848" y="194576"/>
                </a:cubicBezTo>
                <a:lnTo>
                  <a:pt x="390311" y="203092"/>
                </a:lnTo>
                <a:lnTo>
                  <a:pt x="335324" y="143840"/>
                </a:lnTo>
                <a:lnTo>
                  <a:pt x="323935" y="118540"/>
                </a:lnTo>
                <a:close/>
                <a:moveTo>
                  <a:pt x="191657" y="316932"/>
                </a:moveTo>
                <a:lnTo>
                  <a:pt x="192032" y="317277"/>
                </a:lnTo>
                <a:lnTo>
                  <a:pt x="199835" y="327216"/>
                </a:lnTo>
                <a:lnTo>
                  <a:pt x="194070" y="321340"/>
                </a:lnTo>
                <a:close/>
                <a:moveTo>
                  <a:pt x="339812" y="7037"/>
                </a:moveTo>
                <a:lnTo>
                  <a:pt x="344777" y="5773"/>
                </a:lnTo>
                <a:lnTo>
                  <a:pt x="369534" y="3706"/>
                </a:lnTo>
                <a:lnTo>
                  <a:pt x="383457" y="22972"/>
                </a:lnTo>
                <a:cubicBezTo>
                  <a:pt x="390408" y="32063"/>
                  <a:pt x="398476" y="42072"/>
                  <a:pt x="408074" y="53262"/>
                </a:cubicBezTo>
                <a:lnTo>
                  <a:pt x="456105" y="101680"/>
                </a:lnTo>
                <a:lnTo>
                  <a:pt x="504287" y="218001"/>
                </a:lnTo>
                <a:lnTo>
                  <a:pt x="462966" y="168591"/>
                </a:lnTo>
                <a:cubicBezTo>
                  <a:pt x="446511" y="149448"/>
                  <a:pt x="429749" y="129844"/>
                  <a:pt x="413238" y="108562"/>
                </a:cubicBezTo>
                <a:cubicBezTo>
                  <a:pt x="393377" y="82962"/>
                  <a:pt x="379690" y="63439"/>
                  <a:pt x="368559" y="47282"/>
                </a:cubicBezTo>
                <a:close/>
                <a:moveTo>
                  <a:pt x="185776" y="322830"/>
                </a:moveTo>
                <a:lnTo>
                  <a:pt x="194207" y="328284"/>
                </a:lnTo>
                <a:lnTo>
                  <a:pt x="221877" y="375736"/>
                </a:lnTo>
                <a:lnTo>
                  <a:pt x="195289" y="341717"/>
                </a:lnTo>
                <a:close/>
                <a:moveTo>
                  <a:pt x="299298" y="78549"/>
                </a:moveTo>
                <a:lnTo>
                  <a:pt x="303761" y="85793"/>
                </a:lnTo>
                <a:lnTo>
                  <a:pt x="300892" y="84108"/>
                </a:lnTo>
                <a:close/>
                <a:moveTo>
                  <a:pt x="184429" y="311514"/>
                </a:moveTo>
                <a:lnTo>
                  <a:pt x="194070" y="321340"/>
                </a:lnTo>
                <a:lnTo>
                  <a:pt x="199881" y="331955"/>
                </a:lnTo>
                <a:lnTo>
                  <a:pt x="199851" y="331935"/>
                </a:lnTo>
                <a:lnTo>
                  <a:pt x="194207" y="328284"/>
                </a:lnTo>
                <a:close/>
                <a:moveTo>
                  <a:pt x="70479" y="544113"/>
                </a:moveTo>
                <a:lnTo>
                  <a:pt x="72302" y="546584"/>
                </a:lnTo>
                <a:cubicBezTo>
                  <a:pt x="78145" y="554637"/>
                  <a:pt x="84848" y="563936"/>
                  <a:pt x="92572" y="574726"/>
                </a:cubicBezTo>
                <a:lnTo>
                  <a:pt x="102120" y="588140"/>
                </a:lnTo>
                <a:lnTo>
                  <a:pt x="87732" y="571942"/>
                </a:lnTo>
                <a:lnTo>
                  <a:pt x="85317" y="568818"/>
                </a:lnTo>
                <a:lnTo>
                  <a:pt x="79809" y="561336"/>
                </a:lnTo>
                <a:close/>
                <a:moveTo>
                  <a:pt x="195101" y="275180"/>
                </a:moveTo>
                <a:lnTo>
                  <a:pt x="204409" y="286496"/>
                </a:lnTo>
                <a:lnTo>
                  <a:pt x="204799" y="286961"/>
                </a:lnTo>
                <a:lnTo>
                  <a:pt x="214075" y="304220"/>
                </a:lnTo>
                <a:lnTo>
                  <a:pt x="202732" y="291116"/>
                </a:lnTo>
                <a:lnTo>
                  <a:pt x="202624" y="290930"/>
                </a:lnTo>
                <a:close/>
                <a:moveTo>
                  <a:pt x="134555" y="400746"/>
                </a:moveTo>
                <a:lnTo>
                  <a:pt x="156641" y="420676"/>
                </a:lnTo>
                <a:lnTo>
                  <a:pt x="169141" y="436370"/>
                </a:lnTo>
                <a:lnTo>
                  <a:pt x="186606" y="463923"/>
                </a:lnTo>
                <a:lnTo>
                  <a:pt x="160514" y="443331"/>
                </a:lnTo>
                <a:lnTo>
                  <a:pt x="158785" y="440758"/>
                </a:lnTo>
                <a:close/>
                <a:moveTo>
                  <a:pt x="288581" y="77063"/>
                </a:moveTo>
                <a:lnTo>
                  <a:pt x="292270" y="79042"/>
                </a:lnTo>
                <a:lnTo>
                  <a:pt x="300892" y="84108"/>
                </a:lnTo>
                <a:lnTo>
                  <a:pt x="306761" y="104570"/>
                </a:lnTo>
                <a:close/>
                <a:moveTo>
                  <a:pt x="236911" y="180725"/>
                </a:moveTo>
                <a:lnTo>
                  <a:pt x="241731" y="183115"/>
                </a:lnTo>
                <a:lnTo>
                  <a:pt x="272142" y="212293"/>
                </a:lnTo>
                <a:lnTo>
                  <a:pt x="272485" y="213800"/>
                </a:lnTo>
                <a:lnTo>
                  <a:pt x="278481" y="241554"/>
                </a:lnTo>
                <a:lnTo>
                  <a:pt x="271450" y="232851"/>
                </a:lnTo>
                <a:lnTo>
                  <a:pt x="246614" y="197614"/>
                </a:lnTo>
                <a:close/>
                <a:moveTo>
                  <a:pt x="294150" y="60600"/>
                </a:moveTo>
                <a:lnTo>
                  <a:pt x="313773" y="83821"/>
                </a:lnTo>
                <a:lnTo>
                  <a:pt x="325312" y="98455"/>
                </a:lnTo>
                <a:lnTo>
                  <a:pt x="319863" y="95254"/>
                </a:lnTo>
                <a:lnTo>
                  <a:pt x="304563" y="76301"/>
                </a:lnTo>
                <a:lnTo>
                  <a:pt x="296315" y="68148"/>
                </a:lnTo>
                <a:close/>
                <a:moveTo>
                  <a:pt x="233312" y="185648"/>
                </a:moveTo>
                <a:lnTo>
                  <a:pt x="271450" y="232851"/>
                </a:lnTo>
                <a:lnTo>
                  <a:pt x="278878" y="243390"/>
                </a:lnTo>
                <a:lnTo>
                  <a:pt x="280895" y="252728"/>
                </a:lnTo>
                <a:lnTo>
                  <a:pt x="281544" y="256018"/>
                </a:lnTo>
                <a:lnTo>
                  <a:pt x="266254" y="238770"/>
                </a:lnTo>
                <a:lnTo>
                  <a:pt x="239802" y="216740"/>
                </a:lnTo>
                <a:lnTo>
                  <a:pt x="244611" y="217822"/>
                </a:lnTo>
                <a:cubicBezTo>
                  <a:pt x="241294" y="208390"/>
                  <a:pt x="238639" y="200675"/>
                  <a:pt x="236381" y="194188"/>
                </a:cubicBezTo>
                <a:close/>
                <a:moveTo>
                  <a:pt x="176491" y="303425"/>
                </a:moveTo>
                <a:lnTo>
                  <a:pt x="182169" y="308225"/>
                </a:lnTo>
                <a:lnTo>
                  <a:pt x="182905" y="308901"/>
                </a:lnTo>
                <a:lnTo>
                  <a:pt x="184429" y="311514"/>
                </a:lnTo>
                <a:close/>
                <a:moveTo>
                  <a:pt x="153758" y="350309"/>
                </a:moveTo>
                <a:lnTo>
                  <a:pt x="200873" y="393834"/>
                </a:lnTo>
                <a:lnTo>
                  <a:pt x="205466" y="400213"/>
                </a:lnTo>
                <a:lnTo>
                  <a:pt x="235698" y="446428"/>
                </a:lnTo>
                <a:lnTo>
                  <a:pt x="237386" y="449379"/>
                </a:lnTo>
                <a:lnTo>
                  <a:pt x="212022" y="420766"/>
                </a:lnTo>
                <a:lnTo>
                  <a:pt x="196523" y="405833"/>
                </a:lnTo>
                <a:lnTo>
                  <a:pt x="181716" y="386838"/>
                </a:lnTo>
                <a:lnTo>
                  <a:pt x="157207" y="355303"/>
                </a:lnTo>
                <a:close/>
                <a:moveTo>
                  <a:pt x="215724" y="220366"/>
                </a:moveTo>
                <a:lnTo>
                  <a:pt x="232323" y="232974"/>
                </a:lnTo>
                <a:lnTo>
                  <a:pt x="235474" y="235138"/>
                </a:lnTo>
                <a:lnTo>
                  <a:pt x="246045" y="245883"/>
                </a:lnTo>
                <a:lnTo>
                  <a:pt x="264347" y="264994"/>
                </a:lnTo>
                <a:lnTo>
                  <a:pt x="270152" y="273387"/>
                </a:lnTo>
                <a:lnTo>
                  <a:pt x="289613" y="300683"/>
                </a:lnTo>
                <a:lnTo>
                  <a:pt x="289666" y="301768"/>
                </a:lnTo>
                <a:lnTo>
                  <a:pt x="262305" y="296422"/>
                </a:lnTo>
                <a:lnTo>
                  <a:pt x="254242" y="285829"/>
                </a:lnTo>
                <a:close/>
                <a:moveTo>
                  <a:pt x="206910" y="238302"/>
                </a:moveTo>
                <a:lnTo>
                  <a:pt x="244890" y="280853"/>
                </a:lnTo>
                <a:lnTo>
                  <a:pt x="256111" y="295212"/>
                </a:lnTo>
                <a:lnTo>
                  <a:pt x="249865" y="293991"/>
                </a:lnTo>
                <a:lnTo>
                  <a:pt x="248784" y="292602"/>
                </a:lnTo>
                <a:lnTo>
                  <a:pt x="246249" y="288612"/>
                </a:lnTo>
                <a:cubicBezTo>
                  <a:pt x="242940" y="283875"/>
                  <a:pt x="238002" y="277217"/>
                  <a:pt x="230317" y="267384"/>
                </a:cubicBezTo>
                <a:close/>
                <a:moveTo>
                  <a:pt x="175486" y="302400"/>
                </a:moveTo>
                <a:lnTo>
                  <a:pt x="176491" y="303425"/>
                </a:lnTo>
                <a:lnTo>
                  <a:pt x="175639" y="302704"/>
                </a:lnTo>
                <a:close/>
                <a:moveTo>
                  <a:pt x="252936" y="136062"/>
                </a:moveTo>
                <a:lnTo>
                  <a:pt x="264863" y="153587"/>
                </a:lnTo>
                <a:lnTo>
                  <a:pt x="271853" y="164862"/>
                </a:lnTo>
                <a:lnTo>
                  <a:pt x="256321" y="147383"/>
                </a:lnTo>
                <a:close/>
                <a:moveTo>
                  <a:pt x="175540" y="296270"/>
                </a:moveTo>
                <a:lnTo>
                  <a:pt x="191415" y="316491"/>
                </a:lnTo>
                <a:lnTo>
                  <a:pt x="191657" y="316932"/>
                </a:lnTo>
                <a:lnTo>
                  <a:pt x="182905" y="308901"/>
                </a:lnTo>
                <a:close/>
                <a:moveTo>
                  <a:pt x="287558" y="59492"/>
                </a:moveTo>
                <a:lnTo>
                  <a:pt x="296315" y="68148"/>
                </a:lnTo>
                <a:lnTo>
                  <a:pt x="299298" y="78549"/>
                </a:lnTo>
                <a:close/>
                <a:moveTo>
                  <a:pt x="156759" y="329254"/>
                </a:moveTo>
                <a:lnTo>
                  <a:pt x="175493" y="354394"/>
                </a:lnTo>
                <a:lnTo>
                  <a:pt x="201937" y="394817"/>
                </a:lnTo>
                <a:lnTo>
                  <a:pt x="200873" y="393834"/>
                </a:lnTo>
                <a:lnTo>
                  <a:pt x="170102" y="351108"/>
                </a:lnTo>
                <a:close/>
                <a:moveTo>
                  <a:pt x="218971" y="199393"/>
                </a:moveTo>
                <a:lnTo>
                  <a:pt x="239802" y="216740"/>
                </a:lnTo>
                <a:lnTo>
                  <a:pt x="229343" y="214388"/>
                </a:lnTo>
                <a:close/>
                <a:moveTo>
                  <a:pt x="195880" y="240624"/>
                </a:moveTo>
                <a:lnTo>
                  <a:pt x="224010" y="260761"/>
                </a:lnTo>
                <a:lnTo>
                  <a:pt x="248784" y="292602"/>
                </a:lnTo>
                <a:lnTo>
                  <a:pt x="249638" y="293947"/>
                </a:lnTo>
                <a:lnTo>
                  <a:pt x="243774" y="292801"/>
                </a:lnTo>
                <a:lnTo>
                  <a:pt x="228478" y="273469"/>
                </a:lnTo>
                <a:close/>
                <a:moveTo>
                  <a:pt x="115675" y="404047"/>
                </a:moveTo>
                <a:lnTo>
                  <a:pt x="134615" y="422891"/>
                </a:lnTo>
                <a:lnTo>
                  <a:pt x="160514" y="443331"/>
                </a:lnTo>
                <a:lnTo>
                  <a:pt x="199386" y="501189"/>
                </a:lnTo>
                <a:cubicBezTo>
                  <a:pt x="213173" y="521174"/>
                  <a:pt x="226540" y="541393"/>
                  <a:pt x="237467" y="563021"/>
                </a:cubicBezTo>
                <a:lnTo>
                  <a:pt x="262329" y="612235"/>
                </a:lnTo>
                <a:lnTo>
                  <a:pt x="133022" y="428398"/>
                </a:lnTo>
                <a:close/>
                <a:moveTo>
                  <a:pt x="208321" y="208625"/>
                </a:moveTo>
                <a:lnTo>
                  <a:pt x="216078" y="211404"/>
                </a:lnTo>
                <a:lnTo>
                  <a:pt x="229343" y="214388"/>
                </a:lnTo>
                <a:lnTo>
                  <a:pt x="251133" y="245890"/>
                </a:lnTo>
                <a:lnTo>
                  <a:pt x="235474" y="235138"/>
                </a:lnTo>
                <a:lnTo>
                  <a:pt x="214727" y="214050"/>
                </a:lnTo>
                <a:lnTo>
                  <a:pt x="208634" y="209110"/>
                </a:lnTo>
                <a:close/>
                <a:moveTo>
                  <a:pt x="224270" y="174457"/>
                </a:moveTo>
                <a:lnTo>
                  <a:pt x="230305" y="177449"/>
                </a:lnTo>
                <a:lnTo>
                  <a:pt x="230535" y="177919"/>
                </a:lnTo>
                <a:lnTo>
                  <a:pt x="233312" y="185648"/>
                </a:lnTo>
                <a:close/>
                <a:moveTo>
                  <a:pt x="226084" y="168816"/>
                </a:moveTo>
                <a:lnTo>
                  <a:pt x="234417" y="176385"/>
                </a:lnTo>
                <a:lnTo>
                  <a:pt x="236911" y="180725"/>
                </a:lnTo>
                <a:lnTo>
                  <a:pt x="230305" y="177449"/>
                </a:lnTo>
                <a:close/>
                <a:moveTo>
                  <a:pt x="56885" y="519021"/>
                </a:moveTo>
                <a:lnTo>
                  <a:pt x="57818" y="519092"/>
                </a:lnTo>
                <a:cubicBezTo>
                  <a:pt x="68337" y="523011"/>
                  <a:pt x="77593" y="529366"/>
                  <a:pt x="86591" y="536242"/>
                </a:cubicBezTo>
                <a:lnTo>
                  <a:pt x="103128" y="548560"/>
                </a:lnTo>
                <a:lnTo>
                  <a:pt x="109693" y="565108"/>
                </a:lnTo>
                <a:lnTo>
                  <a:pt x="135003" y="620250"/>
                </a:lnTo>
                <a:lnTo>
                  <a:pt x="116952" y="595336"/>
                </a:lnTo>
                <a:lnTo>
                  <a:pt x="59171" y="523240"/>
                </a:lnTo>
                <a:close/>
                <a:moveTo>
                  <a:pt x="292994" y="18956"/>
                </a:moveTo>
                <a:lnTo>
                  <a:pt x="294833" y="18488"/>
                </a:lnTo>
                <a:lnTo>
                  <a:pt x="322891" y="54653"/>
                </a:lnTo>
                <a:lnTo>
                  <a:pt x="326172" y="59283"/>
                </a:lnTo>
                <a:lnTo>
                  <a:pt x="309836" y="37825"/>
                </a:lnTo>
                <a:close/>
                <a:moveTo>
                  <a:pt x="51676" y="518624"/>
                </a:moveTo>
                <a:lnTo>
                  <a:pt x="55718" y="518932"/>
                </a:lnTo>
                <a:lnTo>
                  <a:pt x="59171" y="523240"/>
                </a:lnTo>
                <a:lnTo>
                  <a:pt x="70479" y="544113"/>
                </a:lnTo>
                <a:close/>
                <a:moveTo>
                  <a:pt x="235262" y="122970"/>
                </a:moveTo>
                <a:lnTo>
                  <a:pt x="243220" y="132639"/>
                </a:lnTo>
                <a:lnTo>
                  <a:pt x="256321" y="147383"/>
                </a:lnTo>
                <a:lnTo>
                  <a:pt x="260743" y="162175"/>
                </a:lnTo>
                <a:lnTo>
                  <a:pt x="263821" y="175708"/>
                </a:lnTo>
                <a:lnTo>
                  <a:pt x="252155" y="158055"/>
                </a:lnTo>
                <a:close/>
                <a:moveTo>
                  <a:pt x="283566" y="21357"/>
                </a:moveTo>
                <a:lnTo>
                  <a:pt x="289894" y="19746"/>
                </a:lnTo>
                <a:lnTo>
                  <a:pt x="305716" y="46413"/>
                </a:lnTo>
                <a:cubicBezTo>
                  <a:pt x="325339" y="74424"/>
                  <a:pt x="338120" y="91823"/>
                  <a:pt x="347481" y="103748"/>
                </a:cubicBezTo>
                <a:lnTo>
                  <a:pt x="364502" y="123365"/>
                </a:lnTo>
                <a:lnTo>
                  <a:pt x="354366" y="116758"/>
                </a:lnTo>
                <a:lnTo>
                  <a:pt x="342055" y="108909"/>
                </a:lnTo>
                <a:lnTo>
                  <a:pt x="284843" y="28154"/>
                </a:lnTo>
                <a:lnTo>
                  <a:pt x="284072" y="25465"/>
                </a:lnTo>
                <a:close/>
                <a:moveTo>
                  <a:pt x="195808" y="204142"/>
                </a:moveTo>
                <a:lnTo>
                  <a:pt x="207809" y="208441"/>
                </a:lnTo>
                <a:lnTo>
                  <a:pt x="208634" y="209110"/>
                </a:lnTo>
                <a:lnTo>
                  <a:pt x="214004" y="217443"/>
                </a:lnTo>
                <a:lnTo>
                  <a:pt x="215724" y="220366"/>
                </a:lnTo>
                <a:lnTo>
                  <a:pt x="197975" y="206884"/>
                </a:lnTo>
                <a:close/>
                <a:moveTo>
                  <a:pt x="263194" y="63522"/>
                </a:moveTo>
                <a:lnTo>
                  <a:pt x="271707" y="68010"/>
                </a:lnTo>
                <a:lnTo>
                  <a:pt x="275547" y="70070"/>
                </a:lnTo>
                <a:lnTo>
                  <a:pt x="309370" y="113666"/>
                </a:lnTo>
                <a:lnTo>
                  <a:pt x="310146" y="116372"/>
                </a:lnTo>
                <a:lnTo>
                  <a:pt x="293781" y="98164"/>
                </a:lnTo>
                <a:cubicBezTo>
                  <a:pt x="268121" y="69167"/>
                  <a:pt x="274795" y="74714"/>
                  <a:pt x="267341" y="67482"/>
                </a:cubicBezTo>
                <a:close/>
                <a:moveTo>
                  <a:pt x="126634" y="342563"/>
                </a:moveTo>
                <a:lnTo>
                  <a:pt x="136099" y="355923"/>
                </a:lnTo>
                <a:lnTo>
                  <a:pt x="175887" y="419847"/>
                </a:lnTo>
                <a:lnTo>
                  <a:pt x="145034" y="381339"/>
                </a:lnTo>
                <a:cubicBezTo>
                  <a:pt x="138118" y="371048"/>
                  <a:pt x="133428" y="359535"/>
                  <a:pt x="128946" y="347894"/>
                </a:cubicBezTo>
                <a:close/>
                <a:moveTo>
                  <a:pt x="180542" y="229644"/>
                </a:moveTo>
                <a:lnTo>
                  <a:pt x="186966" y="234243"/>
                </a:lnTo>
                <a:lnTo>
                  <a:pt x="214889" y="276920"/>
                </a:lnTo>
                <a:lnTo>
                  <a:pt x="222366" y="288619"/>
                </a:lnTo>
                <a:lnTo>
                  <a:pt x="212756" y="286741"/>
                </a:lnTo>
                <a:close/>
                <a:moveTo>
                  <a:pt x="252951" y="75690"/>
                </a:moveTo>
                <a:lnTo>
                  <a:pt x="259352" y="76992"/>
                </a:lnTo>
                <a:cubicBezTo>
                  <a:pt x="280297" y="91708"/>
                  <a:pt x="286394" y="120693"/>
                  <a:pt x="302987" y="140184"/>
                </a:cubicBezTo>
                <a:lnTo>
                  <a:pt x="321232" y="161383"/>
                </a:lnTo>
                <a:lnTo>
                  <a:pt x="323678" y="172718"/>
                </a:lnTo>
                <a:lnTo>
                  <a:pt x="263820" y="89700"/>
                </a:lnTo>
                <a:close/>
                <a:moveTo>
                  <a:pt x="180793" y="225422"/>
                </a:moveTo>
                <a:lnTo>
                  <a:pt x="195880" y="240624"/>
                </a:lnTo>
                <a:lnTo>
                  <a:pt x="186966" y="234243"/>
                </a:lnTo>
                <a:lnTo>
                  <a:pt x="185251" y="231622"/>
                </a:lnTo>
                <a:close/>
                <a:moveTo>
                  <a:pt x="240883" y="95744"/>
                </a:moveTo>
                <a:lnTo>
                  <a:pt x="246992" y="102756"/>
                </a:lnTo>
                <a:lnTo>
                  <a:pt x="278057" y="150503"/>
                </a:lnTo>
                <a:lnTo>
                  <a:pt x="282449" y="162995"/>
                </a:lnTo>
                <a:lnTo>
                  <a:pt x="263042" y="137867"/>
                </a:lnTo>
                <a:lnTo>
                  <a:pt x="248407" y="120910"/>
                </a:lnTo>
                <a:close/>
                <a:moveTo>
                  <a:pt x="78117" y="433544"/>
                </a:moveTo>
                <a:lnTo>
                  <a:pt x="112422" y="471337"/>
                </a:lnTo>
                <a:lnTo>
                  <a:pt x="164459" y="544211"/>
                </a:lnTo>
                <a:lnTo>
                  <a:pt x="144868" y="530531"/>
                </a:lnTo>
                <a:cubicBezTo>
                  <a:pt x="131199" y="518831"/>
                  <a:pt x="118046" y="503743"/>
                  <a:pt x="102628" y="478545"/>
                </a:cubicBezTo>
                <a:close/>
                <a:moveTo>
                  <a:pt x="34828" y="517709"/>
                </a:moveTo>
                <a:lnTo>
                  <a:pt x="36856" y="517494"/>
                </a:lnTo>
                <a:lnTo>
                  <a:pt x="46498" y="518229"/>
                </a:lnTo>
                <a:lnTo>
                  <a:pt x="48483" y="521157"/>
                </a:lnTo>
                <a:lnTo>
                  <a:pt x="85317" y="568818"/>
                </a:lnTo>
                <a:lnTo>
                  <a:pt x="91911" y="577775"/>
                </a:lnTo>
                <a:lnTo>
                  <a:pt x="36522" y="519440"/>
                </a:lnTo>
                <a:close/>
                <a:moveTo>
                  <a:pt x="21054" y="545578"/>
                </a:moveTo>
                <a:lnTo>
                  <a:pt x="36893" y="568043"/>
                </a:lnTo>
                <a:lnTo>
                  <a:pt x="55089" y="612863"/>
                </a:lnTo>
                <a:lnTo>
                  <a:pt x="75941" y="654349"/>
                </a:lnTo>
                <a:lnTo>
                  <a:pt x="74898" y="652932"/>
                </a:lnTo>
                <a:lnTo>
                  <a:pt x="53728" y="619988"/>
                </a:lnTo>
                <a:lnTo>
                  <a:pt x="30302" y="574216"/>
                </a:lnTo>
                <a:close/>
                <a:moveTo>
                  <a:pt x="267788" y="27401"/>
                </a:moveTo>
                <a:lnTo>
                  <a:pt x="278850" y="22557"/>
                </a:lnTo>
                <a:lnTo>
                  <a:pt x="280568" y="22120"/>
                </a:lnTo>
                <a:lnTo>
                  <a:pt x="284843" y="28154"/>
                </a:lnTo>
                <a:lnTo>
                  <a:pt x="294150" y="60600"/>
                </a:lnTo>
                <a:lnTo>
                  <a:pt x="288791" y="54259"/>
                </a:lnTo>
                <a:lnTo>
                  <a:pt x="273213" y="36208"/>
                </a:lnTo>
                <a:close/>
                <a:moveTo>
                  <a:pt x="120077" y="333308"/>
                </a:moveTo>
                <a:lnTo>
                  <a:pt x="124337" y="337268"/>
                </a:lnTo>
                <a:lnTo>
                  <a:pt x="126634" y="342563"/>
                </a:lnTo>
                <a:close/>
                <a:moveTo>
                  <a:pt x="247034" y="68064"/>
                </a:moveTo>
                <a:lnTo>
                  <a:pt x="252951" y="75690"/>
                </a:lnTo>
                <a:lnTo>
                  <a:pt x="248230" y="74730"/>
                </a:lnTo>
                <a:lnTo>
                  <a:pt x="247475" y="72644"/>
                </a:lnTo>
                <a:close/>
                <a:moveTo>
                  <a:pt x="174197" y="218777"/>
                </a:moveTo>
                <a:lnTo>
                  <a:pt x="174691" y="219275"/>
                </a:lnTo>
                <a:lnTo>
                  <a:pt x="180542" y="229644"/>
                </a:lnTo>
                <a:lnTo>
                  <a:pt x="179299" y="228755"/>
                </a:lnTo>
                <a:close/>
                <a:moveTo>
                  <a:pt x="170800" y="222670"/>
                </a:moveTo>
                <a:lnTo>
                  <a:pt x="179299" y="228755"/>
                </a:lnTo>
                <a:lnTo>
                  <a:pt x="208637" y="286130"/>
                </a:lnTo>
                <a:lnTo>
                  <a:pt x="215519" y="299767"/>
                </a:lnTo>
                <a:lnTo>
                  <a:pt x="204799" y="286961"/>
                </a:lnTo>
                <a:lnTo>
                  <a:pt x="197318" y="273042"/>
                </a:lnTo>
                <a:cubicBezTo>
                  <a:pt x="189468" y="258372"/>
                  <a:pt x="182948" y="246122"/>
                  <a:pt x="177566" y="235959"/>
                </a:cubicBezTo>
                <a:lnTo>
                  <a:pt x="171665" y="224751"/>
                </a:lnTo>
                <a:close/>
                <a:moveTo>
                  <a:pt x="152516" y="259508"/>
                </a:moveTo>
                <a:lnTo>
                  <a:pt x="173227" y="292304"/>
                </a:lnTo>
                <a:lnTo>
                  <a:pt x="175540" y="296270"/>
                </a:lnTo>
                <a:lnTo>
                  <a:pt x="165208" y="283111"/>
                </a:lnTo>
                <a:close/>
                <a:moveTo>
                  <a:pt x="228899" y="98307"/>
                </a:moveTo>
                <a:lnTo>
                  <a:pt x="248407" y="120910"/>
                </a:lnTo>
                <a:lnTo>
                  <a:pt x="252936" y="136062"/>
                </a:lnTo>
                <a:lnTo>
                  <a:pt x="239513" y="116337"/>
                </a:lnTo>
                <a:close/>
                <a:moveTo>
                  <a:pt x="258990" y="31253"/>
                </a:moveTo>
                <a:lnTo>
                  <a:pt x="266210" y="28092"/>
                </a:lnTo>
                <a:lnTo>
                  <a:pt x="273213" y="36208"/>
                </a:lnTo>
                <a:lnTo>
                  <a:pt x="287558" y="59492"/>
                </a:lnTo>
                <a:close/>
                <a:moveTo>
                  <a:pt x="238662" y="72784"/>
                </a:moveTo>
                <a:lnTo>
                  <a:pt x="248230" y="74730"/>
                </a:lnTo>
                <a:lnTo>
                  <a:pt x="252698" y="87086"/>
                </a:lnTo>
                <a:cubicBezTo>
                  <a:pt x="255349" y="93329"/>
                  <a:pt x="259042" y="101151"/>
                  <a:pt x="264168" y="110996"/>
                </a:cubicBezTo>
                <a:cubicBezTo>
                  <a:pt x="270724" y="123590"/>
                  <a:pt x="282461" y="132799"/>
                  <a:pt x="290279" y="144652"/>
                </a:cubicBezTo>
                <a:lnTo>
                  <a:pt x="319987" y="194725"/>
                </a:lnTo>
                <a:lnTo>
                  <a:pt x="297301" y="180080"/>
                </a:lnTo>
                <a:lnTo>
                  <a:pt x="278057" y="150503"/>
                </a:lnTo>
                <a:lnTo>
                  <a:pt x="268635" y="123704"/>
                </a:lnTo>
                <a:cubicBezTo>
                  <a:pt x="264079" y="113202"/>
                  <a:pt x="258034" y="103472"/>
                  <a:pt x="251770" y="93848"/>
                </a:cubicBezTo>
                <a:close/>
                <a:moveTo>
                  <a:pt x="134048" y="290146"/>
                </a:moveTo>
                <a:lnTo>
                  <a:pt x="137978" y="292601"/>
                </a:lnTo>
                <a:lnTo>
                  <a:pt x="172671" y="314518"/>
                </a:lnTo>
                <a:lnTo>
                  <a:pt x="182462" y="325344"/>
                </a:lnTo>
                <a:cubicBezTo>
                  <a:pt x="182478" y="325362"/>
                  <a:pt x="186535" y="330531"/>
                  <a:pt x="193687" y="339668"/>
                </a:cubicBezTo>
                <a:lnTo>
                  <a:pt x="195289" y="341717"/>
                </a:lnTo>
                <a:lnTo>
                  <a:pt x="195518" y="342172"/>
                </a:lnTo>
                <a:cubicBezTo>
                  <a:pt x="214248" y="374794"/>
                  <a:pt x="277458" y="470993"/>
                  <a:pt x="300311" y="498091"/>
                </a:cubicBezTo>
                <a:lnTo>
                  <a:pt x="301654" y="499463"/>
                </a:lnTo>
                <a:lnTo>
                  <a:pt x="305979" y="511990"/>
                </a:lnTo>
                <a:lnTo>
                  <a:pt x="304779" y="510799"/>
                </a:lnTo>
                <a:cubicBezTo>
                  <a:pt x="287911" y="493474"/>
                  <a:pt x="272439" y="474862"/>
                  <a:pt x="256982" y="456236"/>
                </a:cubicBezTo>
                <a:lnTo>
                  <a:pt x="222507" y="416752"/>
                </a:lnTo>
                <a:lnTo>
                  <a:pt x="196214" y="384763"/>
                </a:lnTo>
                <a:cubicBezTo>
                  <a:pt x="182812" y="364683"/>
                  <a:pt x="170977" y="346810"/>
                  <a:pt x="160543" y="330919"/>
                </a:cubicBezTo>
                <a:close/>
                <a:moveTo>
                  <a:pt x="150045" y="255595"/>
                </a:moveTo>
                <a:lnTo>
                  <a:pt x="151536" y="257685"/>
                </a:lnTo>
                <a:lnTo>
                  <a:pt x="152516" y="259508"/>
                </a:lnTo>
                <a:close/>
                <a:moveTo>
                  <a:pt x="151988" y="248715"/>
                </a:moveTo>
                <a:lnTo>
                  <a:pt x="153285" y="249665"/>
                </a:lnTo>
                <a:lnTo>
                  <a:pt x="158591" y="254168"/>
                </a:lnTo>
                <a:lnTo>
                  <a:pt x="181491" y="293734"/>
                </a:lnTo>
                <a:lnTo>
                  <a:pt x="200568" y="325109"/>
                </a:lnTo>
                <a:lnTo>
                  <a:pt x="192032" y="317277"/>
                </a:lnTo>
                <a:lnTo>
                  <a:pt x="191415" y="316491"/>
                </a:lnTo>
                <a:lnTo>
                  <a:pt x="177647" y="291340"/>
                </a:lnTo>
                <a:cubicBezTo>
                  <a:pt x="167500" y="274239"/>
                  <a:pt x="160121" y="261846"/>
                  <a:pt x="154175" y="252126"/>
                </a:cubicBezTo>
                <a:close/>
                <a:moveTo>
                  <a:pt x="19032" y="524051"/>
                </a:moveTo>
                <a:lnTo>
                  <a:pt x="97680" y="612167"/>
                </a:lnTo>
                <a:cubicBezTo>
                  <a:pt x="122896" y="640418"/>
                  <a:pt x="142170" y="673026"/>
                  <a:pt x="160278" y="706522"/>
                </a:cubicBezTo>
                <a:lnTo>
                  <a:pt x="193449" y="765998"/>
                </a:lnTo>
                <a:lnTo>
                  <a:pt x="159637" y="742521"/>
                </a:lnTo>
                <a:lnTo>
                  <a:pt x="156111" y="736704"/>
                </a:lnTo>
                <a:cubicBezTo>
                  <a:pt x="147744" y="723392"/>
                  <a:pt x="137472" y="707582"/>
                  <a:pt x="124487" y="688414"/>
                </a:cubicBezTo>
                <a:cubicBezTo>
                  <a:pt x="79716" y="622322"/>
                  <a:pt x="59725" y="598417"/>
                  <a:pt x="40737" y="573496"/>
                </a:cubicBezTo>
                <a:lnTo>
                  <a:pt x="36893" y="568043"/>
                </a:lnTo>
                <a:close/>
                <a:moveTo>
                  <a:pt x="168562" y="208530"/>
                </a:moveTo>
                <a:lnTo>
                  <a:pt x="168867" y="208840"/>
                </a:lnTo>
                <a:lnTo>
                  <a:pt x="180793" y="225422"/>
                </a:lnTo>
                <a:lnTo>
                  <a:pt x="174691" y="219275"/>
                </a:lnTo>
                <a:lnTo>
                  <a:pt x="172136" y="214745"/>
                </a:lnTo>
                <a:close/>
                <a:moveTo>
                  <a:pt x="248870" y="35685"/>
                </a:moveTo>
                <a:lnTo>
                  <a:pt x="258742" y="31362"/>
                </a:lnTo>
                <a:lnTo>
                  <a:pt x="262762" y="37997"/>
                </a:lnTo>
                <a:lnTo>
                  <a:pt x="288581" y="77063"/>
                </a:lnTo>
                <a:lnTo>
                  <a:pt x="275547" y="70070"/>
                </a:lnTo>
                <a:close/>
                <a:moveTo>
                  <a:pt x="114107" y="313679"/>
                </a:moveTo>
                <a:lnTo>
                  <a:pt x="152222" y="348890"/>
                </a:lnTo>
                <a:lnTo>
                  <a:pt x="157207" y="355303"/>
                </a:lnTo>
                <a:lnTo>
                  <a:pt x="157394" y="355575"/>
                </a:lnTo>
                <a:lnTo>
                  <a:pt x="195981" y="405311"/>
                </a:lnTo>
                <a:lnTo>
                  <a:pt x="153274" y="364163"/>
                </a:lnTo>
                <a:lnTo>
                  <a:pt x="124337" y="337268"/>
                </a:lnTo>
                <a:close/>
                <a:moveTo>
                  <a:pt x="85267" y="373794"/>
                </a:moveTo>
                <a:lnTo>
                  <a:pt x="86660" y="375180"/>
                </a:lnTo>
                <a:lnTo>
                  <a:pt x="89152" y="377889"/>
                </a:lnTo>
                <a:cubicBezTo>
                  <a:pt x="116598" y="406745"/>
                  <a:pt x="123890" y="413711"/>
                  <a:pt x="229671" y="587580"/>
                </a:cubicBezTo>
                <a:lnTo>
                  <a:pt x="231343" y="590336"/>
                </a:lnTo>
                <a:lnTo>
                  <a:pt x="218721" y="582618"/>
                </a:lnTo>
                <a:lnTo>
                  <a:pt x="213212" y="578671"/>
                </a:lnTo>
                <a:lnTo>
                  <a:pt x="186938" y="541946"/>
                </a:lnTo>
                <a:cubicBezTo>
                  <a:pt x="172576" y="522293"/>
                  <a:pt x="158870" y="503893"/>
                  <a:pt x="146773" y="487817"/>
                </a:cubicBezTo>
                <a:lnTo>
                  <a:pt x="140245" y="479403"/>
                </a:lnTo>
                <a:close/>
                <a:moveTo>
                  <a:pt x="15227" y="519787"/>
                </a:moveTo>
                <a:lnTo>
                  <a:pt x="17215" y="519577"/>
                </a:lnTo>
                <a:lnTo>
                  <a:pt x="19032" y="524051"/>
                </a:lnTo>
                <a:close/>
                <a:moveTo>
                  <a:pt x="202931" y="121060"/>
                </a:moveTo>
                <a:lnTo>
                  <a:pt x="216519" y="132890"/>
                </a:lnTo>
                <a:cubicBezTo>
                  <a:pt x="225954" y="141407"/>
                  <a:pt x="233851" y="148875"/>
                  <a:pt x="240699" y="155687"/>
                </a:cubicBezTo>
                <a:lnTo>
                  <a:pt x="265580" y="183440"/>
                </a:lnTo>
                <a:lnTo>
                  <a:pt x="268528" y="196404"/>
                </a:lnTo>
                <a:lnTo>
                  <a:pt x="241731" y="183115"/>
                </a:lnTo>
                <a:lnTo>
                  <a:pt x="240024" y="181477"/>
                </a:lnTo>
                <a:lnTo>
                  <a:pt x="234417" y="176385"/>
                </a:lnTo>
                <a:lnTo>
                  <a:pt x="204748" y="124747"/>
                </a:lnTo>
                <a:close/>
                <a:moveTo>
                  <a:pt x="82754" y="370933"/>
                </a:moveTo>
                <a:lnTo>
                  <a:pt x="84968" y="373341"/>
                </a:lnTo>
                <a:lnTo>
                  <a:pt x="85267" y="373794"/>
                </a:lnTo>
                <a:close/>
                <a:moveTo>
                  <a:pt x="161813" y="205947"/>
                </a:moveTo>
                <a:lnTo>
                  <a:pt x="165507" y="209950"/>
                </a:lnTo>
                <a:lnTo>
                  <a:pt x="170800" y="222670"/>
                </a:lnTo>
                <a:lnTo>
                  <a:pt x="170431" y="222406"/>
                </a:lnTo>
                <a:lnTo>
                  <a:pt x="164636" y="211399"/>
                </a:lnTo>
                <a:close/>
                <a:moveTo>
                  <a:pt x="162246" y="202116"/>
                </a:moveTo>
                <a:lnTo>
                  <a:pt x="168060" y="208020"/>
                </a:lnTo>
                <a:lnTo>
                  <a:pt x="172136" y="214745"/>
                </a:lnTo>
                <a:lnTo>
                  <a:pt x="174197" y="218777"/>
                </a:lnTo>
                <a:lnTo>
                  <a:pt x="166427" y="210948"/>
                </a:lnTo>
                <a:lnTo>
                  <a:pt x="165507" y="209950"/>
                </a:lnTo>
                <a:close/>
                <a:moveTo>
                  <a:pt x="223349" y="72691"/>
                </a:moveTo>
                <a:lnTo>
                  <a:pt x="233811" y="72086"/>
                </a:lnTo>
                <a:lnTo>
                  <a:pt x="240883" y="95744"/>
                </a:lnTo>
                <a:lnTo>
                  <a:pt x="232886" y="86564"/>
                </a:lnTo>
                <a:close/>
                <a:moveTo>
                  <a:pt x="122010" y="282626"/>
                </a:moveTo>
                <a:lnTo>
                  <a:pt x="131799" y="288741"/>
                </a:lnTo>
                <a:lnTo>
                  <a:pt x="137727" y="298086"/>
                </a:lnTo>
                <a:lnTo>
                  <a:pt x="156759" y="329254"/>
                </a:lnTo>
                <a:close/>
                <a:moveTo>
                  <a:pt x="167941" y="182412"/>
                </a:moveTo>
                <a:lnTo>
                  <a:pt x="168226" y="182638"/>
                </a:lnTo>
                <a:lnTo>
                  <a:pt x="188964" y="201690"/>
                </a:lnTo>
                <a:lnTo>
                  <a:pt x="193666" y="203374"/>
                </a:lnTo>
                <a:lnTo>
                  <a:pt x="197444" y="206481"/>
                </a:lnTo>
                <a:lnTo>
                  <a:pt x="197975" y="206884"/>
                </a:lnTo>
                <a:lnTo>
                  <a:pt x="199314" y="208578"/>
                </a:lnTo>
                <a:cubicBezTo>
                  <a:pt x="204575" y="215132"/>
                  <a:pt x="212117" y="224583"/>
                  <a:pt x="223663" y="239466"/>
                </a:cubicBezTo>
                <a:cubicBezTo>
                  <a:pt x="234378" y="253277"/>
                  <a:pt x="243415" y="268110"/>
                  <a:pt x="251404" y="283583"/>
                </a:cubicBezTo>
                <a:lnTo>
                  <a:pt x="255500" y="292741"/>
                </a:lnTo>
                <a:lnTo>
                  <a:pt x="244890" y="280853"/>
                </a:lnTo>
                <a:lnTo>
                  <a:pt x="210336" y="236638"/>
                </a:lnTo>
                <a:close/>
                <a:moveTo>
                  <a:pt x="228297" y="53642"/>
                </a:moveTo>
                <a:lnTo>
                  <a:pt x="233589" y="64632"/>
                </a:lnTo>
                <a:lnTo>
                  <a:pt x="238662" y="72784"/>
                </a:lnTo>
                <a:lnTo>
                  <a:pt x="234914" y="72022"/>
                </a:lnTo>
                <a:lnTo>
                  <a:pt x="233811" y="72086"/>
                </a:lnTo>
                <a:close/>
                <a:moveTo>
                  <a:pt x="230642" y="46936"/>
                </a:moveTo>
                <a:lnTo>
                  <a:pt x="233031" y="48876"/>
                </a:lnTo>
                <a:cubicBezTo>
                  <a:pt x="245697" y="58924"/>
                  <a:pt x="246636" y="59111"/>
                  <a:pt x="246398" y="61469"/>
                </a:cubicBezTo>
                <a:lnTo>
                  <a:pt x="247034" y="68064"/>
                </a:lnTo>
                <a:close/>
                <a:moveTo>
                  <a:pt x="157811" y="198337"/>
                </a:moveTo>
                <a:lnTo>
                  <a:pt x="157903" y="198394"/>
                </a:lnTo>
                <a:lnTo>
                  <a:pt x="161813" y="205947"/>
                </a:lnTo>
                <a:lnTo>
                  <a:pt x="161094" y="205167"/>
                </a:lnTo>
                <a:close/>
                <a:moveTo>
                  <a:pt x="137639" y="238204"/>
                </a:moveTo>
                <a:lnTo>
                  <a:pt x="140287" y="240143"/>
                </a:lnTo>
                <a:lnTo>
                  <a:pt x="150045" y="255595"/>
                </a:lnTo>
                <a:close/>
                <a:moveTo>
                  <a:pt x="228748" y="44495"/>
                </a:moveTo>
                <a:lnTo>
                  <a:pt x="238717" y="40130"/>
                </a:lnTo>
                <a:lnTo>
                  <a:pt x="239758" y="41134"/>
                </a:lnTo>
                <a:cubicBezTo>
                  <a:pt x="248057" y="49094"/>
                  <a:pt x="254021" y="54777"/>
                  <a:pt x="258376" y="58922"/>
                </a:cubicBezTo>
                <a:lnTo>
                  <a:pt x="263194" y="63522"/>
                </a:lnTo>
                <a:lnTo>
                  <a:pt x="244726" y="53786"/>
                </a:lnTo>
                <a:lnTo>
                  <a:pt x="229817" y="45873"/>
                </a:lnTo>
                <a:close/>
                <a:moveTo>
                  <a:pt x="228420" y="45131"/>
                </a:moveTo>
                <a:lnTo>
                  <a:pt x="229817" y="45873"/>
                </a:lnTo>
                <a:lnTo>
                  <a:pt x="230642" y="46936"/>
                </a:lnTo>
                <a:close/>
                <a:moveTo>
                  <a:pt x="139911" y="228763"/>
                </a:moveTo>
                <a:lnTo>
                  <a:pt x="151188" y="236389"/>
                </a:lnTo>
                <a:cubicBezTo>
                  <a:pt x="159549" y="243498"/>
                  <a:pt x="169575" y="253545"/>
                  <a:pt x="180727" y="265695"/>
                </a:cubicBezTo>
                <a:lnTo>
                  <a:pt x="202732" y="291116"/>
                </a:lnTo>
                <a:lnTo>
                  <a:pt x="207374" y="299128"/>
                </a:lnTo>
                <a:lnTo>
                  <a:pt x="177299" y="270045"/>
                </a:lnTo>
                <a:lnTo>
                  <a:pt x="158591" y="254168"/>
                </a:lnTo>
                <a:lnTo>
                  <a:pt x="155656" y="249097"/>
                </a:lnTo>
                <a:close/>
                <a:moveTo>
                  <a:pt x="227912" y="44861"/>
                </a:moveTo>
                <a:lnTo>
                  <a:pt x="228026" y="44811"/>
                </a:lnTo>
                <a:lnTo>
                  <a:pt x="228420" y="45131"/>
                </a:lnTo>
                <a:close/>
                <a:moveTo>
                  <a:pt x="224738" y="46251"/>
                </a:moveTo>
                <a:lnTo>
                  <a:pt x="225931" y="45729"/>
                </a:lnTo>
                <a:lnTo>
                  <a:pt x="228297" y="53642"/>
                </a:lnTo>
                <a:close/>
                <a:moveTo>
                  <a:pt x="155364" y="185576"/>
                </a:moveTo>
                <a:lnTo>
                  <a:pt x="168562" y="208530"/>
                </a:lnTo>
                <a:lnTo>
                  <a:pt x="168060" y="208020"/>
                </a:lnTo>
                <a:lnTo>
                  <a:pt x="157348" y="190344"/>
                </a:lnTo>
                <a:close/>
                <a:moveTo>
                  <a:pt x="208173" y="73568"/>
                </a:moveTo>
                <a:lnTo>
                  <a:pt x="214746" y="73188"/>
                </a:lnTo>
                <a:lnTo>
                  <a:pt x="216761" y="77688"/>
                </a:lnTo>
                <a:lnTo>
                  <a:pt x="228899" y="98307"/>
                </a:lnTo>
                <a:lnTo>
                  <a:pt x="228506" y="97851"/>
                </a:lnTo>
                <a:lnTo>
                  <a:pt x="214306" y="83906"/>
                </a:lnTo>
                <a:close/>
                <a:moveTo>
                  <a:pt x="166972" y="159446"/>
                </a:moveTo>
                <a:lnTo>
                  <a:pt x="186047" y="174063"/>
                </a:lnTo>
                <a:lnTo>
                  <a:pt x="208321" y="208625"/>
                </a:lnTo>
                <a:lnTo>
                  <a:pt x="207809" y="208441"/>
                </a:lnTo>
                <a:lnTo>
                  <a:pt x="185677" y="190498"/>
                </a:lnTo>
                <a:lnTo>
                  <a:pt x="181313" y="183766"/>
                </a:lnTo>
                <a:cubicBezTo>
                  <a:pt x="178276" y="178672"/>
                  <a:pt x="174070" y="171409"/>
                  <a:pt x="166972" y="159446"/>
                </a:cubicBezTo>
                <a:close/>
                <a:moveTo>
                  <a:pt x="159433" y="171529"/>
                </a:moveTo>
                <a:lnTo>
                  <a:pt x="173424" y="180564"/>
                </a:lnTo>
                <a:lnTo>
                  <a:pt x="185677" y="190498"/>
                </a:lnTo>
                <a:lnTo>
                  <a:pt x="188645" y="195077"/>
                </a:lnTo>
                <a:lnTo>
                  <a:pt x="195808" y="204142"/>
                </a:lnTo>
                <a:lnTo>
                  <a:pt x="193666" y="203374"/>
                </a:lnTo>
                <a:lnTo>
                  <a:pt x="174678" y="187762"/>
                </a:lnTo>
                <a:lnTo>
                  <a:pt x="168226" y="182638"/>
                </a:lnTo>
                <a:lnTo>
                  <a:pt x="167843" y="182286"/>
                </a:lnTo>
                <a:close/>
                <a:moveTo>
                  <a:pt x="6430" y="488697"/>
                </a:moveTo>
                <a:lnTo>
                  <a:pt x="34828" y="517709"/>
                </a:lnTo>
                <a:lnTo>
                  <a:pt x="17215" y="519577"/>
                </a:lnTo>
                <a:lnTo>
                  <a:pt x="7479" y="495595"/>
                </a:lnTo>
                <a:close/>
                <a:moveTo>
                  <a:pt x="152541" y="175242"/>
                </a:moveTo>
                <a:lnTo>
                  <a:pt x="197899" y="227106"/>
                </a:lnTo>
                <a:lnTo>
                  <a:pt x="206910" y="238302"/>
                </a:lnTo>
                <a:lnTo>
                  <a:pt x="163200" y="189330"/>
                </a:lnTo>
                <a:close/>
                <a:moveTo>
                  <a:pt x="138431" y="202704"/>
                </a:moveTo>
                <a:lnTo>
                  <a:pt x="152522" y="211126"/>
                </a:lnTo>
                <a:lnTo>
                  <a:pt x="155421" y="214885"/>
                </a:lnTo>
                <a:cubicBezTo>
                  <a:pt x="166690" y="228534"/>
                  <a:pt x="169056" y="227991"/>
                  <a:pt x="167737" y="222249"/>
                </a:cubicBezTo>
                <a:lnTo>
                  <a:pt x="166809" y="219813"/>
                </a:lnTo>
                <a:lnTo>
                  <a:pt x="170431" y="222406"/>
                </a:lnTo>
                <a:lnTo>
                  <a:pt x="171665" y="224751"/>
                </a:lnTo>
                <a:lnTo>
                  <a:pt x="176068" y="235330"/>
                </a:lnTo>
                <a:lnTo>
                  <a:pt x="195101" y="275180"/>
                </a:lnTo>
                <a:lnTo>
                  <a:pt x="155664" y="227239"/>
                </a:lnTo>
                <a:close/>
                <a:moveTo>
                  <a:pt x="207096" y="56105"/>
                </a:moveTo>
                <a:lnTo>
                  <a:pt x="217286" y="49514"/>
                </a:lnTo>
                <a:lnTo>
                  <a:pt x="218059" y="49176"/>
                </a:lnTo>
                <a:lnTo>
                  <a:pt x="220881" y="69100"/>
                </a:lnTo>
                <a:lnTo>
                  <a:pt x="223349" y="72691"/>
                </a:lnTo>
                <a:lnTo>
                  <a:pt x="214746" y="73188"/>
                </a:lnTo>
                <a:close/>
                <a:moveTo>
                  <a:pt x="128024" y="220725"/>
                </a:moveTo>
                <a:lnTo>
                  <a:pt x="138452" y="227777"/>
                </a:lnTo>
                <a:lnTo>
                  <a:pt x="139310" y="228942"/>
                </a:lnTo>
                <a:lnTo>
                  <a:pt x="151988" y="248715"/>
                </a:lnTo>
                <a:lnTo>
                  <a:pt x="140287" y="240143"/>
                </a:lnTo>
                <a:close/>
                <a:moveTo>
                  <a:pt x="164954" y="143687"/>
                </a:moveTo>
                <a:lnTo>
                  <a:pt x="194535" y="159583"/>
                </a:lnTo>
                <a:lnTo>
                  <a:pt x="214379" y="192754"/>
                </a:lnTo>
                <a:lnTo>
                  <a:pt x="218971" y="199393"/>
                </a:lnTo>
                <a:lnTo>
                  <a:pt x="217459" y="198133"/>
                </a:lnTo>
                <a:lnTo>
                  <a:pt x="186047" y="174063"/>
                </a:lnTo>
                <a:lnTo>
                  <a:pt x="171092" y="150858"/>
                </a:lnTo>
                <a:close/>
                <a:moveTo>
                  <a:pt x="150476" y="172814"/>
                </a:moveTo>
                <a:lnTo>
                  <a:pt x="150778" y="172912"/>
                </a:lnTo>
                <a:lnTo>
                  <a:pt x="152541" y="175242"/>
                </a:lnTo>
                <a:lnTo>
                  <a:pt x="150516" y="172927"/>
                </a:lnTo>
                <a:close/>
                <a:moveTo>
                  <a:pt x="50054" y="381508"/>
                </a:moveTo>
                <a:lnTo>
                  <a:pt x="50999" y="383081"/>
                </a:lnTo>
                <a:lnTo>
                  <a:pt x="62541" y="400016"/>
                </a:lnTo>
                <a:lnTo>
                  <a:pt x="77454" y="432326"/>
                </a:lnTo>
                <a:lnTo>
                  <a:pt x="78117" y="433544"/>
                </a:lnTo>
                <a:lnTo>
                  <a:pt x="72489" y="427343"/>
                </a:lnTo>
                <a:close/>
                <a:moveTo>
                  <a:pt x="8788" y="462279"/>
                </a:moveTo>
                <a:lnTo>
                  <a:pt x="15792" y="470353"/>
                </a:lnTo>
                <a:lnTo>
                  <a:pt x="24555" y="483086"/>
                </a:lnTo>
                <a:cubicBezTo>
                  <a:pt x="30248" y="490897"/>
                  <a:pt x="33988" y="495040"/>
                  <a:pt x="46237" y="511251"/>
                </a:cubicBezTo>
                <a:lnTo>
                  <a:pt x="51676" y="518624"/>
                </a:lnTo>
                <a:lnTo>
                  <a:pt x="46498" y="518229"/>
                </a:lnTo>
                <a:lnTo>
                  <a:pt x="10063" y="464488"/>
                </a:lnTo>
                <a:close/>
                <a:moveTo>
                  <a:pt x="108787" y="252467"/>
                </a:moveTo>
                <a:lnTo>
                  <a:pt x="112018" y="255201"/>
                </a:lnTo>
                <a:lnTo>
                  <a:pt x="113431" y="257542"/>
                </a:lnTo>
                <a:cubicBezTo>
                  <a:pt x="118922" y="266411"/>
                  <a:pt x="125483" y="276809"/>
                  <a:pt x="133280" y="288964"/>
                </a:cubicBezTo>
                <a:lnTo>
                  <a:pt x="134048" y="290146"/>
                </a:lnTo>
                <a:lnTo>
                  <a:pt x="131799" y="288741"/>
                </a:lnTo>
                <a:close/>
                <a:moveTo>
                  <a:pt x="147466" y="171840"/>
                </a:moveTo>
                <a:lnTo>
                  <a:pt x="150395" y="172788"/>
                </a:lnTo>
                <a:lnTo>
                  <a:pt x="150516" y="172927"/>
                </a:lnTo>
                <a:lnTo>
                  <a:pt x="153043" y="179999"/>
                </a:lnTo>
                <a:lnTo>
                  <a:pt x="155364" y="185576"/>
                </a:lnTo>
                <a:close/>
                <a:moveTo>
                  <a:pt x="169510" y="118144"/>
                </a:moveTo>
                <a:lnTo>
                  <a:pt x="194589" y="140211"/>
                </a:lnTo>
                <a:lnTo>
                  <a:pt x="202149" y="147076"/>
                </a:lnTo>
                <a:lnTo>
                  <a:pt x="224270" y="174457"/>
                </a:lnTo>
                <a:lnTo>
                  <a:pt x="197621" y="161241"/>
                </a:lnTo>
                <a:lnTo>
                  <a:pt x="194535" y="159583"/>
                </a:lnTo>
                <a:lnTo>
                  <a:pt x="173647" y="124667"/>
                </a:lnTo>
                <a:close/>
                <a:moveTo>
                  <a:pt x="125267" y="209851"/>
                </a:moveTo>
                <a:lnTo>
                  <a:pt x="139911" y="228763"/>
                </a:lnTo>
                <a:lnTo>
                  <a:pt x="138452" y="227777"/>
                </a:lnTo>
                <a:close/>
                <a:moveTo>
                  <a:pt x="147192" y="163624"/>
                </a:moveTo>
                <a:lnTo>
                  <a:pt x="149705" y="165247"/>
                </a:lnTo>
                <a:lnTo>
                  <a:pt x="150695" y="166532"/>
                </a:lnTo>
                <a:lnTo>
                  <a:pt x="167843" y="182286"/>
                </a:lnTo>
                <a:lnTo>
                  <a:pt x="167941" y="182412"/>
                </a:lnTo>
                <a:lnTo>
                  <a:pt x="159559" y="175754"/>
                </a:lnTo>
                <a:lnTo>
                  <a:pt x="150778" y="172912"/>
                </a:lnTo>
                <a:lnTo>
                  <a:pt x="150272" y="172243"/>
                </a:lnTo>
                <a:close/>
                <a:moveTo>
                  <a:pt x="106017" y="245261"/>
                </a:moveTo>
                <a:lnTo>
                  <a:pt x="113064" y="249792"/>
                </a:lnTo>
                <a:lnTo>
                  <a:pt x="175639" y="302704"/>
                </a:lnTo>
                <a:lnTo>
                  <a:pt x="185776" y="322830"/>
                </a:lnTo>
                <a:lnTo>
                  <a:pt x="183553" y="321392"/>
                </a:lnTo>
                <a:lnTo>
                  <a:pt x="172671" y="314518"/>
                </a:lnTo>
                <a:lnTo>
                  <a:pt x="141876" y="280468"/>
                </a:lnTo>
                <a:lnTo>
                  <a:pt x="112018" y="255201"/>
                </a:lnTo>
                <a:close/>
                <a:moveTo>
                  <a:pt x="189566" y="67445"/>
                </a:moveTo>
                <a:lnTo>
                  <a:pt x="193544" y="64871"/>
                </a:lnTo>
                <a:lnTo>
                  <a:pt x="199585" y="69448"/>
                </a:lnTo>
                <a:lnTo>
                  <a:pt x="214306" y="83906"/>
                </a:lnTo>
                <a:lnTo>
                  <a:pt x="225696" y="103104"/>
                </a:lnTo>
                <a:lnTo>
                  <a:pt x="235262" y="122970"/>
                </a:lnTo>
                <a:close/>
                <a:moveTo>
                  <a:pt x="141940" y="164918"/>
                </a:moveTo>
                <a:lnTo>
                  <a:pt x="145240" y="167968"/>
                </a:lnTo>
                <a:lnTo>
                  <a:pt x="147466" y="171840"/>
                </a:lnTo>
                <a:lnTo>
                  <a:pt x="145810" y="171304"/>
                </a:lnTo>
                <a:close/>
                <a:moveTo>
                  <a:pt x="140114" y="159053"/>
                </a:moveTo>
                <a:lnTo>
                  <a:pt x="140462" y="159278"/>
                </a:lnTo>
                <a:lnTo>
                  <a:pt x="150272" y="172243"/>
                </a:lnTo>
                <a:lnTo>
                  <a:pt x="150476" y="172814"/>
                </a:lnTo>
                <a:lnTo>
                  <a:pt x="150395" y="172788"/>
                </a:lnTo>
                <a:lnTo>
                  <a:pt x="150144" y="172502"/>
                </a:lnTo>
                <a:lnTo>
                  <a:pt x="145240" y="167968"/>
                </a:lnTo>
                <a:close/>
                <a:moveTo>
                  <a:pt x="143194" y="152437"/>
                </a:moveTo>
                <a:lnTo>
                  <a:pt x="157903" y="169572"/>
                </a:lnTo>
                <a:lnTo>
                  <a:pt x="159433" y="171529"/>
                </a:lnTo>
                <a:lnTo>
                  <a:pt x="149705" y="165247"/>
                </a:lnTo>
                <a:lnTo>
                  <a:pt x="146101" y="160570"/>
                </a:lnTo>
                <a:close/>
                <a:moveTo>
                  <a:pt x="933" y="447844"/>
                </a:moveTo>
                <a:lnTo>
                  <a:pt x="40143" y="488118"/>
                </a:lnTo>
                <a:lnTo>
                  <a:pt x="56885" y="519021"/>
                </a:lnTo>
                <a:lnTo>
                  <a:pt x="55718" y="518932"/>
                </a:lnTo>
                <a:lnTo>
                  <a:pt x="28822" y="485373"/>
                </a:lnTo>
                <a:lnTo>
                  <a:pt x="15792" y="470353"/>
                </a:lnTo>
                <a:lnTo>
                  <a:pt x="13245" y="466651"/>
                </a:lnTo>
                <a:close/>
                <a:moveTo>
                  <a:pt x="131" y="447278"/>
                </a:moveTo>
                <a:lnTo>
                  <a:pt x="8788" y="462279"/>
                </a:lnTo>
                <a:lnTo>
                  <a:pt x="1057" y="453367"/>
                </a:lnTo>
                <a:close/>
                <a:moveTo>
                  <a:pt x="0" y="446419"/>
                </a:moveTo>
                <a:lnTo>
                  <a:pt x="933" y="447844"/>
                </a:lnTo>
                <a:lnTo>
                  <a:pt x="85" y="446972"/>
                </a:lnTo>
                <a:close/>
                <a:moveTo>
                  <a:pt x="71444" y="295676"/>
                </a:moveTo>
                <a:lnTo>
                  <a:pt x="84224" y="309907"/>
                </a:lnTo>
                <a:cubicBezTo>
                  <a:pt x="106222" y="336586"/>
                  <a:pt x="130494" y="366036"/>
                  <a:pt x="155767" y="397158"/>
                </a:cubicBezTo>
                <a:lnTo>
                  <a:pt x="183134" y="431491"/>
                </a:lnTo>
                <a:lnTo>
                  <a:pt x="201725" y="461358"/>
                </a:lnTo>
                <a:lnTo>
                  <a:pt x="156641" y="420676"/>
                </a:lnTo>
                <a:lnTo>
                  <a:pt x="114849" y="368205"/>
                </a:lnTo>
                <a:lnTo>
                  <a:pt x="107354" y="355829"/>
                </a:lnTo>
                <a:close/>
                <a:moveTo>
                  <a:pt x="52080" y="336022"/>
                </a:moveTo>
                <a:lnTo>
                  <a:pt x="82754" y="370933"/>
                </a:lnTo>
                <a:lnTo>
                  <a:pt x="66567" y="353337"/>
                </a:lnTo>
                <a:close/>
                <a:moveTo>
                  <a:pt x="111525" y="209975"/>
                </a:moveTo>
                <a:lnTo>
                  <a:pt x="115535" y="212279"/>
                </a:lnTo>
                <a:lnTo>
                  <a:pt x="120319" y="215515"/>
                </a:lnTo>
                <a:lnTo>
                  <a:pt x="133193" y="231970"/>
                </a:lnTo>
                <a:lnTo>
                  <a:pt x="137639" y="238204"/>
                </a:lnTo>
                <a:lnTo>
                  <a:pt x="123657" y="227961"/>
                </a:lnTo>
                <a:close/>
                <a:moveTo>
                  <a:pt x="129088" y="168100"/>
                </a:moveTo>
                <a:lnTo>
                  <a:pt x="134403" y="167613"/>
                </a:lnTo>
                <a:lnTo>
                  <a:pt x="145810" y="171304"/>
                </a:lnTo>
                <a:lnTo>
                  <a:pt x="157348" y="190344"/>
                </a:lnTo>
                <a:lnTo>
                  <a:pt x="162246" y="202116"/>
                </a:lnTo>
                <a:lnTo>
                  <a:pt x="159645" y="199473"/>
                </a:lnTo>
                <a:lnTo>
                  <a:pt x="157903" y="198394"/>
                </a:lnTo>
                <a:lnTo>
                  <a:pt x="157369" y="197363"/>
                </a:lnTo>
                <a:cubicBezTo>
                  <a:pt x="154154" y="191071"/>
                  <a:pt x="153942" y="190462"/>
                  <a:pt x="155185" y="192873"/>
                </a:cubicBezTo>
                <a:lnTo>
                  <a:pt x="157811" y="198337"/>
                </a:lnTo>
                <a:lnTo>
                  <a:pt x="151490" y="194420"/>
                </a:lnTo>
                <a:lnTo>
                  <a:pt x="150492" y="193675"/>
                </a:lnTo>
                <a:lnTo>
                  <a:pt x="136704" y="178728"/>
                </a:lnTo>
                <a:close/>
                <a:moveTo>
                  <a:pt x="166103" y="82621"/>
                </a:moveTo>
                <a:lnTo>
                  <a:pt x="179660" y="73852"/>
                </a:lnTo>
                <a:lnTo>
                  <a:pt x="179719" y="73975"/>
                </a:lnTo>
                <a:lnTo>
                  <a:pt x="202931" y="121060"/>
                </a:lnTo>
                <a:lnTo>
                  <a:pt x="183105" y="103799"/>
                </a:lnTo>
                <a:lnTo>
                  <a:pt x="179667" y="101200"/>
                </a:lnTo>
                <a:close/>
                <a:moveTo>
                  <a:pt x="93427" y="231425"/>
                </a:moveTo>
                <a:lnTo>
                  <a:pt x="98629" y="232642"/>
                </a:lnTo>
                <a:lnTo>
                  <a:pt x="100002" y="235297"/>
                </a:lnTo>
                <a:lnTo>
                  <a:pt x="106017" y="245261"/>
                </a:lnTo>
                <a:lnTo>
                  <a:pt x="102307" y="242875"/>
                </a:lnTo>
                <a:close/>
                <a:moveTo>
                  <a:pt x="80892" y="256968"/>
                </a:moveTo>
                <a:lnTo>
                  <a:pt x="92869" y="264421"/>
                </a:lnTo>
                <a:lnTo>
                  <a:pt x="93019" y="264586"/>
                </a:lnTo>
                <a:cubicBezTo>
                  <a:pt x="96549" y="268949"/>
                  <a:pt x="102698" y="277025"/>
                  <a:pt x="113760" y="292384"/>
                </a:cubicBezTo>
                <a:lnTo>
                  <a:pt x="153758" y="350309"/>
                </a:lnTo>
                <a:lnTo>
                  <a:pt x="152222" y="348890"/>
                </a:lnTo>
                <a:lnTo>
                  <a:pt x="144339" y="338747"/>
                </a:lnTo>
                <a:close/>
                <a:moveTo>
                  <a:pt x="37402" y="344354"/>
                </a:moveTo>
                <a:lnTo>
                  <a:pt x="55384" y="370022"/>
                </a:lnTo>
                <a:lnTo>
                  <a:pt x="140245" y="479403"/>
                </a:lnTo>
                <a:lnTo>
                  <a:pt x="151241" y="500525"/>
                </a:lnTo>
                <a:lnTo>
                  <a:pt x="189969" y="562024"/>
                </a:lnTo>
                <a:lnTo>
                  <a:pt x="175038" y="551598"/>
                </a:lnTo>
                <a:lnTo>
                  <a:pt x="135955" y="501357"/>
                </a:lnTo>
                <a:cubicBezTo>
                  <a:pt x="112644" y="470489"/>
                  <a:pt x="90621" y="440438"/>
                  <a:pt x="73219" y="415683"/>
                </a:cubicBezTo>
                <a:lnTo>
                  <a:pt x="62541" y="400016"/>
                </a:lnTo>
                <a:lnTo>
                  <a:pt x="46796" y="365902"/>
                </a:lnTo>
                <a:close/>
                <a:moveTo>
                  <a:pt x="121462" y="168799"/>
                </a:moveTo>
                <a:lnTo>
                  <a:pt x="122095" y="168741"/>
                </a:lnTo>
                <a:lnTo>
                  <a:pt x="138311" y="184579"/>
                </a:lnTo>
                <a:lnTo>
                  <a:pt x="150492" y="193675"/>
                </a:lnTo>
                <a:lnTo>
                  <a:pt x="161094" y="205167"/>
                </a:lnTo>
                <a:lnTo>
                  <a:pt x="161734" y="206498"/>
                </a:lnTo>
                <a:lnTo>
                  <a:pt x="166809" y="219813"/>
                </a:lnTo>
                <a:lnTo>
                  <a:pt x="165560" y="218919"/>
                </a:lnTo>
                <a:lnTo>
                  <a:pt x="152522" y="211126"/>
                </a:lnTo>
                <a:lnTo>
                  <a:pt x="140990" y="196172"/>
                </a:lnTo>
                <a:close/>
                <a:moveTo>
                  <a:pt x="44676" y="327173"/>
                </a:moveTo>
                <a:lnTo>
                  <a:pt x="52080" y="336022"/>
                </a:lnTo>
                <a:lnTo>
                  <a:pt x="48267" y="331681"/>
                </a:lnTo>
                <a:close/>
                <a:moveTo>
                  <a:pt x="157601" y="89038"/>
                </a:moveTo>
                <a:lnTo>
                  <a:pt x="160325" y="86576"/>
                </a:lnTo>
                <a:lnTo>
                  <a:pt x="179667" y="101200"/>
                </a:lnTo>
                <a:lnTo>
                  <a:pt x="181733" y="104030"/>
                </a:lnTo>
                <a:cubicBezTo>
                  <a:pt x="202659" y="132280"/>
                  <a:pt x="212934" y="145089"/>
                  <a:pt x="219671" y="155701"/>
                </a:cubicBezTo>
                <a:lnTo>
                  <a:pt x="226084" y="168816"/>
                </a:lnTo>
                <a:lnTo>
                  <a:pt x="202149" y="147076"/>
                </a:lnTo>
                <a:lnTo>
                  <a:pt x="169568" y="106751"/>
                </a:lnTo>
                <a:close/>
                <a:moveTo>
                  <a:pt x="127365" y="151495"/>
                </a:moveTo>
                <a:cubicBezTo>
                  <a:pt x="126263" y="150364"/>
                  <a:pt x="126390" y="150196"/>
                  <a:pt x="128501" y="151554"/>
                </a:cubicBezTo>
                <a:lnTo>
                  <a:pt x="137158" y="157144"/>
                </a:lnTo>
                <a:lnTo>
                  <a:pt x="137493" y="157581"/>
                </a:lnTo>
                <a:lnTo>
                  <a:pt x="141940" y="164918"/>
                </a:lnTo>
                <a:lnTo>
                  <a:pt x="133609" y="157218"/>
                </a:lnTo>
                <a:cubicBezTo>
                  <a:pt x="130801" y="154722"/>
                  <a:pt x="128468" y="152627"/>
                  <a:pt x="127365" y="151495"/>
                </a:cubicBezTo>
                <a:close/>
                <a:moveTo>
                  <a:pt x="17179" y="374781"/>
                </a:moveTo>
                <a:lnTo>
                  <a:pt x="64945" y="419033"/>
                </a:lnTo>
                <a:lnTo>
                  <a:pt x="72489" y="427343"/>
                </a:lnTo>
                <a:lnTo>
                  <a:pt x="108649" y="501221"/>
                </a:lnTo>
                <a:lnTo>
                  <a:pt x="148811" y="575674"/>
                </a:lnTo>
                <a:lnTo>
                  <a:pt x="146586" y="574457"/>
                </a:lnTo>
                <a:lnTo>
                  <a:pt x="139576" y="568880"/>
                </a:lnTo>
                <a:lnTo>
                  <a:pt x="138009" y="567744"/>
                </a:lnTo>
                <a:lnTo>
                  <a:pt x="91474" y="492981"/>
                </a:lnTo>
                <a:lnTo>
                  <a:pt x="56101" y="443862"/>
                </a:lnTo>
                <a:lnTo>
                  <a:pt x="35436" y="409363"/>
                </a:lnTo>
                <a:close/>
                <a:moveTo>
                  <a:pt x="147157" y="98476"/>
                </a:moveTo>
                <a:lnTo>
                  <a:pt x="153437" y="92800"/>
                </a:lnTo>
                <a:lnTo>
                  <a:pt x="169510" y="118144"/>
                </a:lnTo>
                <a:close/>
                <a:moveTo>
                  <a:pt x="103433" y="181785"/>
                </a:moveTo>
                <a:cubicBezTo>
                  <a:pt x="112759" y="193806"/>
                  <a:pt x="119524" y="202388"/>
                  <a:pt x="125060" y="209569"/>
                </a:cubicBezTo>
                <a:lnTo>
                  <a:pt x="125267" y="209851"/>
                </a:lnTo>
                <a:lnTo>
                  <a:pt x="124700" y="209118"/>
                </a:lnTo>
                <a:lnTo>
                  <a:pt x="112510" y="196159"/>
                </a:lnTo>
                <a:close/>
                <a:moveTo>
                  <a:pt x="125957" y="134432"/>
                </a:moveTo>
                <a:lnTo>
                  <a:pt x="146101" y="160570"/>
                </a:lnTo>
                <a:lnTo>
                  <a:pt x="147192" y="163624"/>
                </a:lnTo>
                <a:lnTo>
                  <a:pt x="140462" y="159278"/>
                </a:lnTo>
                <a:lnTo>
                  <a:pt x="139550" y="158072"/>
                </a:lnTo>
                <a:close/>
                <a:moveTo>
                  <a:pt x="57947" y="272746"/>
                </a:moveTo>
                <a:lnTo>
                  <a:pt x="74714" y="282842"/>
                </a:lnTo>
                <a:lnTo>
                  <a:pt x="96289" y="299731"/>
                </a:lnTo>
                <a:lnTo>
                  <a:pt x="120077" y="333308"/>
                </a:lnTo>
                <a:lnTo>
                  <a:pt x="115061" y="328646"/>
                </a:lnTo>
                <a:cubicBezTo>
                  <a:pt x="100330" y="315379"/>
                  <a:pt x="84006" y="301082"/>
                  <a:pt x="67290" y="286953"/>
                </a:cubicBezTo>
                <a:lnTo>
                  <a:pt x="65345" y="285374"/>
                </a:lnTo>
                <a:close/>
                <a:moveTo>
                  <a:pt x="89774" y="205853"/>
                </a:moveTo>
                <a:lnTo>
                  <a:pt x="123064" y="227526"/>
                </a:lnTo>
                <a:lnTo>
                  <a:pt x="123657" y="227961"/>
                </a:lnTo>
                <a:lnTo>
                  <a:pt x="134311" y="243756"/>
                </a:lnTo>
                <a:lnTo>
                  <a:pt x="165208" y="283111"/>
                </a:lnTo>
                <a:lnTo>
                  <a:pt x="174073" y="299595"/>
                </a:lnTo>
                <a:lnTo>
                  <a:pt x="175486" y="302400"/>
                </a:lnTo>
                <a:lnTo>
                  <a:pt x="172120" y="298970"/>
                </a:lnTo>
                <a:cubicBezTo>
                  <a:pt x="143347" y="270200"/>
                  <a:pt x="112180" y="240376"/>
                  <a:pt x="100009" y="232964"/>
                </a:cubicBezTo>
                <a:lnTo>
                  <a:pt x="98629" y="232642"/>
                </a:lnTo>
                <a:lnTo>
                  <a:pt x="88433" y="212918"/>
                </a:lnTo>
                <a:cubicBezTo>
                  <a:pt x="83386" y="197392"/>
                  <a:pt x="124778" y="250854"/>
                  <a:pt x="91895" y="208583"/>
                </a:cubicBezTo>
                <a:close/>
                <a:moveTo>
                  <a:pt x="76157" y="229348"/>
                </a:moveTo>
                <a:lnTo>
                  <a:pt x="81484" y="229486"/>
                </a:lnTo>
                <a:lnTo>
                  <a:pt x="102307" y="242875"/>
                </a:lnTo>
                <a:lnTo>
                  <a:pt x="104476" y="245672"/>
                </a:lnTo>
                <a:lnTo>
                  <a:pt x="108787" y="252467"/>
                </a:lnTo>
                <a:lnTo>
                  <a:pt x="95888" y="241552"/>
                </a:lnTo>
                <a:lnTo>
                  <a:pt x="77075" y="230377"/>
                </a:lnTo>
                <a:close/>
                <a:moveTo>
                  <a:pt x="132563" y="111663"/>
                </a:moveTo>
                <a:lnTo>
                  <a:pt x="135372" y="109125"/>
                </a:lnTo>
                <a:lnTo>
                  <a:pt x="164954" y="143687"/>
                </a:lnTo>
                <a:lnTo>
                  <a:pt x="135547" y="127884"/>
                </a:lnTo>
                <a:close/>
                <a:moveTo>
                  <a:pt x="53717" y="275935"/>
                </a:moveTo>
                <a:lnTo>
                  <a:pt x="65345" y="285374"/>
                </a:lnTo>
                <a:lnTo>
                  <a:pt x="68008" y="289921"/>
                </a:lnTo>
                <a:lnTo>
                  <a:pt x="71444" y="295676"/>
                </a:lnTo>
                <a:close/>
                <a:moveTo>
                  <a:pt x="70125" y="229192"/>
                </a:moveTo>
                <a:lnTo>
                  <a:pt x="75306" y="229326"/>
                </a:lnTo>
                <a:lnTo>
                  <a:pt x="77075" y="230377"/>
                </a:lnTo>
                <a:lnTo>
                  <a:pt x="113412" y="271088"/>
                </a:lnTo>
                <a:lnTo>
                  <a:pt x="122010" y="282626"/>
                </a:lnTo>
                <a:lnTo>
                  <a:pt x="93089" y="264558"/>
                </a:lnTo>
                <a:lnTo>
                  <a:pt x="92869" y="264421"/>
                </a:lnTo>
                <a:lnTo>
                  <a:pt x="88000" y="259069"/>
                </a:lnTo>
                <a:cubicBezTo>
                  <a:pt x="86838" y="258057"/>
                  <a:pt x="86990" y="257619"/>
                  <a:pt x="70125" y="229192"/>
                </a:cubicBezTo>
                <a:close/>
                <a:moveTo>
                  <a:pt x="96548" y="172066"/>
                </a:moveTo>
                <a:lnTo>
                  <a:pt x="115044" y="169408"/>
                </a:lnTo>
                <a:lnTo>
                  <a:pt x="138431" y="202704"/>
                </a:lnTo>
                <a:lnTo>
                  <a:pt x="103433" y="181785"/>
                </a:lnTo>
                <a:close/>
                <a:moveTo>
                  <a:pt x="119601" y="123377"/>
                </a:moveTo>
                <a:lnTo>
                  <a:pt x="122420" y="120829"/>
                </a:lnTo>
                <a:lnTo>
                  <a:pt x="135547" y="127884"/>
                </a:lnTo>
                <a:lnTo>
                  <a:pt x="136741" y="134378"/>
                </a:lnTo>
                <a:lnTo>
                  <a:pt x="143194" y="152437"/>
                </a:lnTo>
                <a:lnTo>
                  <a:pt x="122343" y="128147"/>
                </a:lnTo>
                <a:close/>
                <a:moveTo>
                  <a:pt x="118076" y="124755"/>
                </a:moveTo>
                <a:lnTo>
                  <a:pt x="118840" y="124065"/>
                </a:lnTo>
                <a:lnTo>
                  <a:pt x="122343" y="128147"/>
                </a:lnTo>
                <a:lnTo>
                  <a:pt x="125957" y="134432"/>
                </a:lnTo>
                <a:lnTo>
                  <a:pt x="119565" y="126138"/>
                </a:lnTo>
                <a:close/>
                <a:moveTo>
                  <a:pt x="2698" y="364021"/>
                </a:moveTo>
                <a:lnTo>
                  <a:pt x="21728" y="396133"/>
                </a:lnTo>
                <a:lnTo>
                  <a:pt x="56101" y="443862"/>
                </a:lnTo>
                <a:lnTo>
                  <a:pt x="65363" y="459325"/>
                </a:lnTo>
                <a:cubicBezTo>
                  <a:pt x="74740" y="475983"/>
                  <a:pt x="81788" y="493764"/>
                  <a:pt x="88509" y="511713"/>
                </a:cubicBezTo>
                <a:lnTo>
                  <a:pt x="99721" y="539974"/>
                </a:lnTo>
                <a:lnTo>
                  <a:pt x="61938" y="510504"/>
                </a:lnTo>
                <a:lnTo>
                  <a:pt x="40143" y="488118"/>
                </a:lnTo>
                <a:lnTo>
                  <a:pt x="23108" y="456674"/>
                </a:lnTo>
                <a:lnTo>
                  <a:pt x="79" y="410596"/>
                </a:lnTo>
                <a:lnTo>
                  <a:pt x="510" y="376148"/>
                </a:lnTo>
                <a:close/>
                <a:moveTo>
                  <a:pt x="114657" y="127845"/>
                </a:moveTo>
                <a:lnTo>
                  <a:pt x="115050" y="127489"/>
                </a:lnTo>
                <a:lnTo>
                  <a:pt x="122511" y="135552"/>
                </a:lnTo>
                <a:lnTo>
                  <a:pt x="139550" y="158072"/>
                </a:lnTo>
                <a:lnTo>
                  <a:pt x="140114" y="159053"/>
                </a:lnTo>
                <a:lnTo>
                  <a:pt x="137158" y="157144"/>
                </a:lnTo>
                <a:close/>
                <a:moveTo>
                  <a:pt x="5142" y="350472"/>
                </a:moveTo>
                <a:lnTo>
                  <a:pt x="8324" y="358010"/>
                </a:lnTo>
                <a:lnTo>
                  <a:pt x="17179" y="374781"/>
                </a:lnTo>
                <a:lnTo>
                  <a:pt x="12792" y="370718"/>
                </a:lnTo>
                <a:lnTo>
                  <a:pt x="3271" y="360842"/>
                </a:lnTo>
                <a:close/>
                <a:moveTo>
                  <a:pt x="102808" y="141596"/>
                </a:moveTo>
                <a:lnTo>
                  <a:pt x="107113" y="136213"/>
                </a:lnTo>
                <a:lnTo>
                  <a:pt x="111325" y="143314"/>
                </a:lnTo>
                <a:lnTo>
                  <a:pt x="129088" y="168100"/>
                </a:lnTo>
                <a:lnTo>
                  <a:pt x="122095" y="168741"/>
                </a:lnTo>
                <a:lnTo>
                  <a:pt x="119869" y="166566"/>
                </a:lnTo>
                <a:lnTo>
                  <a:pt x="119464" y="165999"/>
                </a:lnTo>
                <a:close/>
                <a:moveTo>
                  <a:pt x="86890" y="173454"/>
                </a:moveTo>
                <a:lnTo>
                  <a:pt x="90095" y="172994"/>
                </a:lnTo>
                <a:lnTo>
                  <a:pt x="98494" y="181257"/>
                </a:lnTo>
                <a:lnTo>
                  <a:pt x="112510" y="196159"/>
                </a:lnTo>
                <a:lnTo>
                  <a:pt x="128024" y="220725"/>
                </a:lnTo>
                <a:lnTo>
                  <a:pt x="120319" y="215515"/>
                </a:lnTo>
                <a:lnTo>
                  <a:pt x="111658" y="204443"/>
                </a:lnTo>
                <a:cubicBezTo>
                  <a:pt x="104705" y="195788"/>
                  <a:pt x="98355" y="188063"/>
                  <a:pt x="93743" y="182503"/>
                </a:cubicBezTo>
                <a:lnTo>
                  <a:pt x="89859" y="177855"/>
                </a:lnTo>
                <a:close/>
                <a:moveTo>
                  <a:pt x="99738" y="145435"/>
                </a:moveTo>
                <a:lnTo>
                  <a:pt x="99820" y="145332"/>
                </a:lnTo>
                <a:lnTo>
                  <a:pt x="114014" y="160848"/>
                </a:lnTo>
                <a:lnTo>
                  <a:pt x="119869" y="166566"/>
                </a:lnTo>
                <a:lnTo>
                  <a:pt x="121462" y="168799"/>
                </a:lnTo>
                <a:lnTo>
                  <a:pt x="115436" y="169352"/>
                </a:lnTo>
                <a:lnTo>
                  <a:pt x="115044" y="169408"/>
                </a:lnTo>
                <a:lnTo>
                  <a:pt x="111673" y="164609"/>
                </a:lnTo>
                <a:close/>
                <a:moveTo>
                  <a:pt x="27668" y="286462"/>
                </a:moveTo>
                <a:lnTo>
                  <a:pt x="33526" y="293633"/>
                </a:lnTo>
                <a:lnTo>
                  <a:pt x="64377" y="327497"/>
                </a:lnTo>
                <a:lnTo>
                  <a:pt x="94591" y="374450"/>
                </a:lnTo>
                <a:lnTo>
                  <a:pt x="115675" y="404047"/>
                </a:lnTo>
                <a:lnTo>
                  <a:pt x="86660" y="375180"/>
                </a:lnTo>
                <a:lnTo>
                  <a:pt x="84968" y="373341"/>
                </a:lnTo>
                <a:close/>
                <a:moveTo>
                  <a:pt x="83159" y="166168"/>
                </a:moveTo>
                <a:lnTo>
                  <a:pt x="88043" y="160061"/>
                </a:lnTo>
                <a:lnTo>
                  <a:pt x="96548" y="172066"/>
                </a:lnTo>
                <a:lnTo>
                  <a:pt x="90095" y="172994"/>
                </a:lnTo>
                <a:close/>
                <a:moveTo>
                  <a:pt x="12626" y="308989"/>
                </a:moveTo>
                <a:lnTo>
                  <a:pt x="19037" y="318139"/>
                </a:lnTo>
                <a:lnTo>
                  <a:pt x="50054" y="381508"/>
                </a:lnTo>
                <a:lnTo>
                  <a:pt x="38208" y="361782"/>
                </a:lnTo>
                <a:lnTo>
                  <a:pt x="12431" y="310071"/>
                </a:lnTo>
                <a:close/>
                <a:moveTo>
                  <a:pt x="31015" y="269474"/>
                </a:moveTo>
                <a:lnTo>
                  <a:pt x="66556" y="307573"/>
                </a:lnTo>
                <a:lnTo>
                  <a:pt x="114849" y="368205"/>
                </a:lnTo>
                <a:lnTo>
                  <a:pt x="134555" y="400746"/>
                </a:lnTo>
                <a:lnTo>
                  <a:pt x="115186" y="383268"/>
                </a:lnTo>
                <a:lnTo>
                  <a:pt x="64377" y="327497"/>
                </a:lnTo>
                <a:lnTo>
                  <a:pt x="58808" y="318843"/>
                </a:lnTo>
                <a:close/>
                <a:moveTo>
                  <a:pt x="16739" y="296958"/>
                </a:moveTo>
                <a:lnTo>
                  <a:pt x="37402" y="344354"/>
                </a:lnTo>
                <a:lnTo>
                  <a:pt x="19037" y="318139"/>
                </a:lnTo>
                <a:lnTo>
                  <a:pt x="13322" y="306463"/>
                </a:lnTo>
                <a:close/>
                <a:moveTo>
                  <a:pt x="17945" y="293602"/>
                </a:moveTo>
                <a:lnTo>
                  <a:pt x="44676" y="327173"/>
                </a:lnTo>
                <a:lnTo>
                  <a:pt x="30198" y="309868"/>
                </a:lnTo>
                <a:lnTo>
                  <a:pt x="17766" y="294101"/>
                </a:lnTo>
                <a:close/>
                <a:moveTo>
                  <a:pt x="23077" y="279327"/>
                </a:moveTo>
                <a:lnTo>
                  <a:pt x="24109" y="281067"/>
                </a:lnTo>
                <a:lnTo>
                  <a:pt x="27668" y="286462"/>
                </a:lnTo>
                <a:lnTo>
                  <a:pt x="22698" y="280380"/>
                </a:lnTo>
                <a:close/>
                <a:moveTo>
                  <a:pt x="65661" y="190154"/>
                </a:moveTo>
                <a:lnTo>
                  <a:pt x="69610" y="183112"/>
                </a:lnTo>
                <a:lnTo>
                  <a:pt x="82517" y="166971"/>
                </a:lnTo>
                <a:lnTo>
                  <a:pt x="86890" y="173454"/>
                </a:lnTo>
                <a:lnTo>
                  <a:pt x="86257" y="173545"/>
                </a:lnTo>
                <a:lnTo>
                  <a:pt x="89859" y="177855"/>
                </a:lnTo>
                <a:lnTo>
                  <a:pt x="111525" y="209975"/>
                </a:lnTo>
                <a:lnTo>
                  <a:pt x="78017" y="190721"/>
                </a:lnTo>
                <a:lnTo>
                  <a:pt x="89774" y="205853"/>
                </a:lnTo>
                <a:close/>
                <a:moveTo>
                  <a:pt x="56212" y="207003"/>
                </a:moveTo>
                <a:lnTo>
                  <a:pt x="63777" y="193514"/>
                </a:lnTo>
                <a:lnTo>
                  <a:pt x="65384" y="195266"/>
                </a:lnTo>
                <a:lnTo>
                  <a:pt x="93427" y="231425"/>
                </a:lnTo>
                <a:lnTo>
                  <a:pt x="85587" y="229592"/>
                </a:lnTo>
                <a:lnTo>
                  <a:pt x="81484" y="229486"/>
                </a:lnTo>
                <a:lnTo>
                  <a:pt x="69269" y="221631"/>
                </a:lnTo>
                <a:close/>
                <a:moveTo>
                  <a:pt x="28332" y="264709"/>
                </a:moveTo>
                <a:lnTo>
                  <a:pt x="31015" y="269474"/>
                </a:lnTo>
                <a:lnTo>
                  <a:pt x="27842" y="266073"/>
                </a:lnTo>
                <a:close/>
                <a:moveTo>
                  <a:pt x="51593" y="215241"/>
                </a:moveTo>
                <a:lnTo>
                  <a:pt x="53052" y="212639"/>
                </a:lnTo>
                <a:lnTo>
                  <a:pt x="68893" y="221389"/>
                </a:lnTo>
                <a:lnTo>
                  <a:pt x="69269" y="221631"/>
                </a:lnTo>
                <a:lnTo>
                  <a:pt x="76157" y="229348"/>
                </a:lnTo>
                <a:lnTo>
                  <a:pt x="75306" y="229326"/>
                </a:lnTo>
                <a:close/>
                <a:moveTo>
                  <a:pt x="31217" y="256684"/>
                </a:moveTo>
                <a:lnTo>
                  <a:pt x="31614" y="256891"/>
                </a:lnTo>
                <a:lnTo>
                  <a:pt x="42511" y="263452"/>
                </a:lnTo>
                <a:lnTo>
                  <a:pt x="42851" y="263836"/>
                </a:lnTo>
                <a:lnTo>
                  <a:pt x="53717" y="275935"/>
                </a:lnTo>
                <a:lnTo>
                  <a:pt x="30943" y="257448"/>
                </a:lnTo>
                <a:close/>
                <a:moveTo>
                  <a:pt x="47785" y="222030"/>
                </a:moveTo>
                <a:lnTo>
                  <a:pt x="50305" y="217537"/>
                </a:lnTo>
                <a:lnTo>
                  <a:pt x="52949" y="220952"/>
                </a:lnTo>
                <a:lnTo>
                  <a:pt x="80892" y="256968"/>
                </a:lnTo>
                <a:lnTo>
                  <a:pt x="77647" y="254949"/>
                </a:lnTo>
                <a:cubicBezTo>
                  <a:pt x="73728" y="252513"/>
                  <a:pt x="71187" y="250933"/>
                  <a:pt x="70473" y="250488"/>
                </a:cubicBezTo>
                <a:cubicBezTo>
                  <a:pt x="76314" y="260333"/>
                  <a:pt x="81492" y="270603"/>
                  <a:pt x="87996" y="280024"/>
                </a:cubicBezTo>
                <a:cubicBezTo>
                  <a:pt x="96064" y="291708"/>
                  <a:pt x="107142" y="301306"/>
                  <a:pt x="114107" y="313679"/>
                </a:cubicBezTo>
                <a:lnTo>
                  <a:pt x="96289" y="299731"/>
                </a:lnTo>
                <a:lnTo>
                  <a:pt x="79408" y="275904"/>
                </a:lnTo>
                <a:cubicBezTo>
                  <a:pt x="66265" y="255976"/>
                  <a:pt x="58871" y="243644"/>
                  <a:pt x="54493" y="235698"/>
                </a:cubicBezTo>
                <a:close/>
                <a:moveTo>
                  <a:pt x="36335" y="242449"/>
                </a:moveTo>
                <a:lnTo>
                  <a:pt x="38236" y="239058"/>
                </a:lnTo>
                <a:lnTo>
                  <a:pt x="39199" y="240745"/>
                </a:lnTo>
                <a:lnTo>
                  <a:pt x="57947" y="272746"/>
                </a:lnTo>
                <a:lnTo>
                  <a:pt x="42511" y="263452"/>
                </a:lnTo>
                <a:lnTo>
                  <a:pt x="32743" y="252441"/>
                </a:ln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幼圆" panose="02010509060101010101" pitchFamily="49" charset="-122"/>
            </a:endParaRPr>
          </a:p>
        </p:txBody>
      </p:sp>
      <p:sp>
        <p:nvSpPr>
          <p:cNvPr id="9" name="文本框 8"/>
          <p:cNvSpPr txBox="1"/>
          <p:nvPr/>
        </p:nvSpPr>
        <p:spPr>
          <a:xfrm>
            <a:off x="2745634" y="775381"/>
            <a:ext cx="1975221" cy="3770263"/>
          </a:xfrm>
          <a:prstGeom prst="rect">
            <a:avLst/>
          </a:prstGeom>
          <a:noFill/>
        </p:spPr>
        <p:txBody>
          <a:bodyPr wrap="none" rtlCol="0">
            <a:spAutoFit/>
          </a:bodyPr>
          <a:lstStyle/>
          <a:p>
            <a:r>
              <a:rPr lang="en-US" altLang="zh-CN" sz="23900">
                <a:latin typeface="Slim Joe" panose="02000000000000000000" pitchFamily="50" charset="0"/>
                <a:ea typeface="幼圆" panose="02010509060101010101" pitchFamily="49" charset="-122"/>
              </a:rPr>
              <a:t>2</a:t>
            </a:r>
            <a:endParaRPr lang="zh-CN" altLang="en-US" sz="23900">
              <a:latin typeface="Slim Joe" panose="02000000000000000000" pitchFamily="50" charset="0"/>
              <a:ea typeface="幼圆" panose="02010509060101010101" pitchFamily="49" charset="-122"/>
            </a:endParaRPr>
          </a:p>
        </p:txBody>
      </p:sp>
    </p:spTree>
    <p:extLst>
      <p:ext uri="{BB962C8B-B14F-4D97-AF65-F5344CB8AC3E}">
        <p14:creationId xmlns:p14="http://schemas.microsoft.com/office/powerpoint/2010/main" val="354550960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3868480" y="1105785"/>
            <a:ext cx="4455041"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2095431" y="459454"/>
            <a:ext cx="8001137" cy="646331"/>
          </a:xfrm>
          <a:prstGeom prst="rect">
            <a:avLst/>
          </a:prstGeom>
        </p:spPr>
        <p:txBody>
          <a:bodyPr wrap="square">
            <a:spAutoFit/>
          </a:bodyPr>
          <a:lstStyle/>
          <a:p>
            <a:pPr algn="ctr"/>
            <a:r>
              <a:rPr lang="zh-CN" altLang="en-US" sz="3600">
                <a:latin typeface="Slim Joe" panose="02000000000000000000" pitchFamily="50" charset="0"/>
                <a:ea typeface="幼圆" panose="02010509060101010101" pitchFamily="49" charset="-122"/>
              </a:rPr>
              <a:t>Add your title here</a:t>
            </a:r>
          </a:p>
        </p:txBody>
      </p:sp>
      <p:graphicFrame>
        <p:nvGraphicFramePr>
          <p:cNvPr id="6" name="图表 5"/>
          <p:cNvGraphicFramePr/>
          <p:nvPr>
            <p:extLst>
              <p:ext uri="{D42A27DB-BD31-4B8C-83A1-F6EECF244321}">
                <p14:modId xmlns:p14="http://schemas.microsoft.com/office/powerpoint/2010/main" val="382393110"/>
              </p:ext>
            </p:extLst>
          </p:nvPr>
        </p:nvGraphicFramePr>
        <p:xfrm>
          <a:off x="2095431" y="1557338"/>
          <a:ext cx="8128000" cy="4203207"/>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32"/>
          <p:cNvSpPr txBox="1"/>
          <p:nvPr/>
        </p:nvSpPr>
        <p:spPr>
          <a:xfrm>
            <a:off x="2603580" y="5932981"/>
            <a:ext cx="6984839" cy="308991"/>
          </a:xfrm>
          <a:prstGeom prst="rect">
            <a:avLst/>
          </a:prstGeom>
          <a:noFill/>
        </p:spPr>
        <p:txBody>
          <a:bodyPr wrap="square" lIns="91436" tIns="45718" rIns="91436" bIns="45718" rtlCol="0">
            <a:spAutoFit/>
          </a:bodyPr>
          <a:lstStyle/>
          <a:p>
            <a:pPr defTabSz="1218804">
              <a:lnSpc>
                <a:spcPct val="130000"/>
              </a:lnSpc>
              <a:defRPr/>
            </a:pPr>
            <a:r>
              <a:rPr lang="zh-CN" altLang="en-US" sz="1200" kern="0" dirty="0">
                <a:latin typeface="微软雅黑" pitchFamily="34" charset="-122"/>
                <a:ea typeface="微软雅黑" pitchFamily="34" charset="-122"/>
              </a:rPr>
              <a:t>Your content hits here, or by copying your text, select paste in this box and choose to keep only text. Yours.</a:t>
            </a:r>
            <a:r>
              <a:rPr lang="zh-CN" altLang="en-US" sz="1200" kern="0">
                <a:latin typeface="微软雅黑" pitchFamily="34" charset="-122"/>
                <a:ea typeface="微软雅黑" pitchFamily="34" charset="-122"/>
              </a:rPr>
              <a:t>Content hit</a:t>
            </a:r>
          </a:p>
        </p:txBody>
      </p:sp>
    </p:spTree>
    <p:extLst>
      <p:ext uri="{BB962C8B-B14F-4D97-AF65-F5344CB8AC3E}">
        <p14:creationId xmlns:p14="http://schemas.microsoft.com/office/powerpoint/2010/main" val="257654361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c="http://schemas.openxmlformats.org/drawingml/2006/chart"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db3d6bf94171f44b51ea44b81ceb5df1c3a6bc0"/>
</p:tagLst>
</file>

<file path=ppt/theme/theme1.xml><?xml version="1.0" encoding="utf-8"?>
<a:theme xmlns:a="http://schemas.openxmlformats.org/drawingml/2006/main" name="https://www.freeppt7.com-Best PowerPoint templates for free download">
  <a:themeElements>
    <a:clrScheme name="蓝色">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599</TotalTime>
  <Words>1776</Words>
  <Application>Microsoft Office PowerPoint</Application>
  <PresentationFormat>宽屏</PresentationFormat>
  <Paragraphs>248</Paragraphs>
  <Slides>25</Slides>
  <Notes>25</Notes>
  <HiddenSlides>0</HiddenSlides>
  <MMClips>1</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25</vt:i4>
      </vt:variant>
    </vt:vector>
  </HeadingPairs>
  <TitlesOfParts>
    <vt:vector size="35" baseType="lpstr">
      <vt:lpstr>Slim Joe</vt:lpstr>
      <vt:lpstr>等线</vt:lpstr>
      <vt:lpstr>方正姚体</vt:lpstr>
      <vt:lpstr>微软雅黑</vt:lpstr>
      <vt:lpstr>幼圆</vt:lpstr>
      <vt:lpstr>Arial</vt:lpstr>
      <vt:lpstr>Calibri</vt:lpstr>
      <vt:lpstr>Calibri Light</vt:lpstr>
      <vt:lpstr>Impact</vt:lpstr>
      <vt:lpstr>https://www.freeppt7.com-Best PowerPoint templates for free download</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演示文稿-1</dc:title>
  <dc:creator>admin</dc:creator>
  <cp:lastModifiedBy>之灵 宇</cp:lastModifiedBy>
  <cp:revision>162</cp:revision>
  <dcterms:created xsi:type="dcterms:W3CDTF">2016-04-12T11:33:18Z</dcterms:created>
  <dcterms:modified xsi:type="dcterms:W3CDTF">2019-05-24T09:21:37Z</dcterms:modified>
</cp:coreProperties>
</file>